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xlsx" ContentType="application/vnd.openxmlformats-officedocument.spreadsheetml.sheet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charts/chart1.xml" ContentType="application/vnd.openxmlformats-officedocument.drawingml.chart+xml"/>
  <Override PartName="/ppt/charts/chart2.xml" ContentType="application/vnd.openxmlformats-officedocument.drawingml.chart+xml"/>
  <Override PartName="/ppt/charts/chart3.xml" ContentType="application/vnd.openxmlformats-officedocument.drawingml.chart+xml"/>
  <Override PartName="/ppt/charts/chart4.xml" ContentType="application/vnd.openxmlformats-officedocument.drawingml.chart+xml"/>
  <Override PartName="/ppt/charts/chart5.xml" ContentType="application/vnd.openxmlformats-officedocument.drawingml.chart+xml"/>
  <Override PartName="/ppt/charts/chart6.xml" ContentType="application/vnd.openxmlformats-officedocument.drawingml.chart+xml"/>
  <Override PartName="/ppt/charts/chart7.xml" ContentType="application/vnd.openxmlformats-officedocument.drawingml.chart+xml"/>
  <Override PartName="/ppt/charts/chart8.xml" ContentType="application/vnd.openxmlformats-officedocument.drawingml.char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1"/>
  </p:sldMasterIdLst>
  <p:sldIdLst>
    <p:sldId id="256" r:id="rId2"/>
    <p:sldId id="315" r:id="rId3"/>
    <p:sldId id="271" r:id="rId4"/>
    <p:sldId id="314" r:id="rId5"/>
    <p:sldId id="313" r:id="rId6"/>
    <p:sldId id="286" r:id="rId7"/>
    <p:sldId id="324" r:id="rId8"/>
    <p:sldId id="316" r:id="rId9"/>
    <p:sldId id="325" r:id="rId10"/>
    <p:sldId id="317" r:id="rId11"/>
    <p:sldId id="329" r:id="rId12"/>
    <p:sldId id="326" r:id="rId13"/>
    <p:sldId id="318" r:id="rId14"/>
    <p:sldId id="319" r:id="rId15"/>
    <p:sldId id="320" r:id="rId16"/>
    <p:sldId id="323" r:id="rId17"/>
    <p:sldId id="327" r:id="rId18"/>
    <p:sldId id="322" r:id="rId19"/>
    <p:sldId id="328" r:id="rId20"/>
    <p:sldId id="331" r:id="rId21"/>
    <p:sldId id="330" r:id="rId22"/>
    <p:sldId id="332" r:id="rId23"/>
    <p:sldId id="333" r:id="rId24"/>
    <p:sldId id="312" r:id="rId25"/>
  </p:sldIdLst>
  <p:sldSz cx="9144000" cy="6858000" type="screen4x3"/>
  <p:notesSz cx="6858000" cy="9144000"/>
  <p:defaultTextStyle>
    <a:defPPr>
      <a:defRPr lang="ru-RU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Средний стиль 2 - акцент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3C2FFA5D-87B4-456A-9821-1D502468CF0F}" styleName="Стиль из темы 1 - акцент 1">
    <a:tblBg>
      <a:fillRef idx="2">
        <a:schemeClr val="accent1"/>
      </a:fillRef>
      <a:effectRef idx="1">
        <a:schemeClr val="accent1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Ref idx="1">
              <a:schemeClr val="accent1"/>
            </a:lnRef>
          </a:insideH>
          <a:insideV>
            <a:lnRef idx="1">
              <a:schemeClr val="accent1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1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</a:tcBdr>
        <a:fill>
          <a:solidFill>
            <a:schemeClr val="accent1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Ref idx="1">
              <a:schemeClr val="accent1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1"/>
            </a:lnRef>
          </a:left>
          <a:right>
            <a:lnRef idx="2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Ref idx="1">
              <a:schemeClr val="accent1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2">
              <a:schemeClr val="accent1"/>
            </a:lnRef>
          </a:top>
          <a:bottom>
            <a:lnRef idx="2">
              <a:schemeClr val="accen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1"/>
          </a:solidFill>
        </a:fill>
      </a:tcStyle>
    </a:firstRow>
  </a:tblStyle>
  <a:tblStyle styleId="{2D5ABB26-0587-4C30-8999-92F81FD0307C}" styleName="Нет стиля, нет сетки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  <a:tblStyle styleId="{BC89EF96-8CEA-46FF-86C4-4CE0E7609802}" styleName="Светлый стиль 3 - акцент 1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accent1"/>
              </a:solidFill>
            </a:ln>
          </a:left>
          <a:right>
            <a:ln w="12700" cmpd="sng">
              <a:solidFill>
                <a:schemeClr val="accent1"/>
              </a:solidFill>
            </a:ln>
          </a:right>
          <a:top>
            <a:ln w="12700" cmpd="sng">
              <a:solidFill>
                <a:schemeClr val="accent1"/>
              </a:solidFill>
            </a:ln>
          </a:top>
          <a:bottom>
            <a:ln w="12700" cmpd="sng">
              <a:solidFill>
                <a:schemeClr val="accent1"/>
              </a:solidFill>
            </a:ln>
          </a:bottom>
          <a:insideH>
            <a:ln w="12700" cmpd="sng">
              <a:solidFill>
                <a:schemeClr val="accent1"/>
              </a:solidFill>
            </a:ln>
          </a:insideH>
          <a:insideV>
            <a:ln w="12700" cmpd="sng">
              <a:solidFill>
                <a:schemeClr val="accent1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1">
              <a:alpha val="20000"/>
            </a:schemeClr>
          </a:solidFill>
        </a:fill>
      </a:tcStyle>
    </a:band1H>
    <a:band1V>
      <a:tcStyle>
        <a:tcBdr/>
        <a:fill>
          <a:solidFill>
            <a:schemeClr val="accent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accent1"/>
              </a:solidFill>
            </a:ln>
          </a:bottom>
        </a:tcBdr>
        <a:fill>
          <a:noFill/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>
      <p:cViewPr varScale="1">
        <p:scale>
          <a:sx n="69" d="100"/>
          <a:sy n="69" d="100"/>
        </p:scale>
        <p:origin x="1416" y="84"/>
      </p:cViewPr>
      <p:guideLst>
        <p:guide orient="horz" pos="2160"/>
        <p:guide pos="288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presProps" Target="presProps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tableStyles" Target="tableStyle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theme" Target="theme/theme1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viewProps" Target="viewProps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&#1051;&#1077;&#1081;&#1089;&#1072;&#1085;\Desktop\&#1045;&#1043;&#1069;\2020-2021%20&#1091;&#1095;&#1077;&#1073;&#1085;&#1099;&#1081;%20&#1075;&#1086;&#1076;\&#1087;&#1088;&#1086;&#1073;&#1085;&#1099;&#1081;%20&#1045;&#1043;&#1069;%20&#1088;&#1091;&#1089;&#1089;&#1082;&#1080;&#1081;,%20&#1084;&#1072;&#1090;&#1077;&#1084;&#1072;&#1090;&#1080;&#1082;&#1072;\144_&#1052;&#1040;&#1058;&#1045;&#1052;&#1040;&#1058;&#1048;&#1050;&#1040;_&#1055;&#1056;&#1054;&#1060;_11&#1050;_.xlsx" TargetMode="External"/></Relationships>
</file>

<file path=ppt/charts/_rels/chart2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&#1051;&#1077;&#1081;&#1089;&#1072;&#1085;\Desktop\&#1045;&#1043;&#1069;\2020-2021%20&#1091;&#1095;&#1077;&#1073;&#1085;&#1099;&#1081;%20&#1075;&#1086;&#1076;\&#1087;&#1088;&#1086;&#1073;&#1085;&#1099;&#1081;%20&#1045;&#1043;&#1069;%20&#1088;&#1091;&#1089;&#1089;&#1082;&#1080;&#1081;,%20&#1084;&#1072;&#1090;&#1077;&#1084;&#1072;&#1090;&#1080;&#1082;&#1072;\144_&#1056;&#1059;&#1057;&#1057;_11&#1050;_.xlsx" TargetMode="External"/></Relationships>
</file>

<file path=ppt/charts/_rels/chart3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&#1051;&#1077;&#1081;&#1089;&#1072;&#1085;\Desktop\&#1045;&#1043;&#1069;\2020-2021%20&#1091;&#1095;&#1077;&#1073;&#1085;&#1099;&#1081;%20&#1075;&#1086;&#1076;\&#1087;&#1088;&#1086;&#1073;&#1085;&#1099;&#1081;%20&#1045;&#1043;&#1069;%20&#1087;&#1088;&#1077;&#1076;&#1084;&#1077;&#1090;&#1099;%20&#1074;&#1099;&#1073;&#1086;&#1088;&#1072;\&#1047;&#1072;&#1103;&#1074;&#1082;&#1072;%20&#1085;&#1072;%20&#1090;&#1088;&#1077;&#1085;&#1080;&#1088;&#1086;&#1074;&#1086;&#1095;&#1085;&#1086;&#1077;%20&#1045;&#1043;&#1069;.xlsx" TargetMode="External"/></Relationships>
</file>

<file path=ppt/charts/_rels/chart4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&#1051;&#1077;&#1081;&#1089;&#1072;&#1085;\Desktop\&#1045;&#1043;&#1069;\2020-2021%20&#1091;&#1095;&#1077;&#1073;&#1085;&#1099;&#1081;%20&#1075;&#1086;&#1076;\&#1087;&#1088;&#1086;&#1073;&#1085;&#1099;&#1081;%20&#1045;&#1043;&#1069;%20&#1087;&#1088;&#1077;&#1076;&#1084;&#1077;&#1090;&#1099;%20&#1074;&#1099;&#1073;&#1086;&#1088;&#1072;\&#1047;&#1072;&#1103;&#1074;&#1082;&#1072;%20&#1085;&#1072;%20&#1090;&#1088;&#1077;&#1085;&#1080;&#1088;&#1086;&#1074;&#1086;&#1095;&#1085;&#1086;&#1077;%20&#1045;&#1043;&#1069;.xlsx" TargetMode="External"/></Relationships>
</file>

<file path=ppt/charts/_rels/chart5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&#1051;&#1077;&#1081;&#1089;&#1072;&#1085;\AppData\Local\Temp\&#1092;&#1080;&#1079;&#1080;&#1082;&#1072;%20&#1087;&#1088;&#1086;&#1073;&#1085;&#1099;&#1081;%20&#1085;&#1072;%20&#1089;&#1083;&#1072;&#1081;&#1076;.xlsx" TargetMode="External"/></Relationships>
</file>

<file path=ppt/charts/_rels/chart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.xlsx"/></Relationships>
</file>

<file path=ppt/charts/_rels/chart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.xlsx"/></Relationships>
</file>

<file path=ppt/charts/_rels/chart8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&#1051;&#1077;&#1081;&#1089;&#1072;&#1085;\AppData\Local\Temp\&#1087;&#1088;&#1086;&#1090;&#1086;&#1082;&#1086;&#1083;.xls" TargetMode="Externa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view3D>
      <c:rotX val="15"/>
      <c:rotY val="20"/>
      <c:rAngAx val="1"/>
    </c:view3D>
    <c:floor>
      <c:thickness val="0"/>
    </c:floor>
    <c:sideWall>
      <c:thickness val="0"/>
    </c:sideWall>
    <c:backWall>
      <c:thickness val="0"/>
    </c:backWall>
    <c:plotArea>
      <c:layout/>
      <c:bar3DChart>
        <c:barDir val="col"/>
        <c:grouping val="clustered"/>
        <c:varyColors val="0"/>
        <c:ser>
          <c:idx val="0"/>
          <c:order val="0"/>
          <c:invertIfNegative val="0"/>
          <c:dLbls>
            <c:dLbl>
              <c:idx val="5"/>
              <c:layout>
                <c:manualLayout>
                  <c:x val="9.0045185666791684E-3"/>
                  <c:y val="0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594-4426-918D-115A54B89051}"/>
                </c:ext>
              </c:extLst>
            </c:dLbl>
            <c:dLbl>
              <c:idx val="6"/>
              <c:layout>
                <c:manualLayout>
                  <c:x val="1.6508284038911809E-2"/>
                  <c:y val="-5.3445240091168078E-3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7594-4426-918D-115A54B89051}"/>
                </c:ext>
              </c:extLst>
            </c:dLbl>
            <c:dLbl>
              <c:idx val="7"/>
              <c:layout>
                <c:manualLayout>
                  <c:x val="9.0045185666791684E-3"/>
                  <c:y val="2.672262004558416E-3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7594-4426-918D-115A54B89051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2000"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Лист2!$B$3:$B$13</c:f>
              <c:strCache>
                <c:ptCount val="11"/>
                <c:pt idx="0">
                  <c:v>Кугарчинская СОШ</c:v>
                </c:pt>
                <c:pt idx="1">
                  <c:v>Биектауская СОШ</c:v>
                </c:pt>
                <c:pt idx="2">
                  <c:v>К-Букашская СОШ</c:v>
                </c:pt>
                <c:pt idx="3">
                  <c:v>Шумбутская СОШ</c:v>
                </c:pt>
                <c:pt idx="4">
                  <c:v>Р-Слободская СОШ № 2</c:v>
                </c:pt>
                <c:pt idx="5">
                  <c:v>Н-Арышская СОШ</c:v>
                </c:pt>
                <c:pt idx="6">
                  <c:v>Б-Машляковская СОШ</c:v>
                </c:pt>
                <c:pt idx="7">
                  <c:v>Большеелгинская СОШ</c:v>
                </c:pt>
                <c:pt idx="8">
                  <c:v>Р-Слободская гимназия № 1</c:v>
                </c:pt>
                <c:pt idx="9">
                  <c:v>Масловская СОШ</c:v>
                </c:pt>
                <c:pt idx="10">
                  <c:v>В-Тимерлековская СОШ</c:v>
                </c:pt>
              </c:strCache>
            </c:strRef>
          </c:cat>
          <c:val>
            <c:numRef>
              <c:f>Лист2!$C$3:$C$13</c:f>
              <c:numCache>
                <c:formatCode>General</c:formatCode>
                <c:ptCount val="11"/>
                <c:pt idx="0">
                  <c:v>42.7</c:v>
                </c:pt>
                <c:pt idx="1">
                  <c:v>40</c:v>
                </c:pt>
                <c:pt idx="2">
                  <c:v>35</c:v>
                </c:pt>
                <c:pt idx="3">
                  <c:v>33</c:v>
                </c:pt>
                <c:pt idx="4">
                  <c:v>27</c:v>
                </c:pt>
                <c:pt idx="5">
                  <c:v>25.5</c:v>
                </c:pt>
                <c:pt idx="6">
                  <c:v>23.3</c:v>
                </c:pt>
                <c:pt idx="7">
                  <c:v>23</c:v>
                </c:pt>
                <c:pt idx="8">
                  <c:v>19</c:v>
                </c:pt>
                <c:pt idx="9">
                  <c:v>18</c:v>
                </c:pt>
                <c:pt idx="10">
                  <c:v>16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7594-4426-918D-115A54B8905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shape val="box"/>
        <c:axId val="79575680"/>
        <c:axId val="79618432"/>
        <c:axId val="0"/>
      </c:bar3DChart>
      <c:catAx>
        <c:axId val="79575680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txPr>
          <a:bodyPr/>
          <a:lstStyle/>
          <a:p>
            <a:pPr>
              <a:defRPr sz="1800"/>
            </a:pPr>
            <a:endParaRPr lang="ru-RU"/>
          </a:p>
        </c:txPr>
        <c:crossAx val="79618432"/>
        <c:crosses val="autoZero"/>
        <c:auto val="1"/>
        <c:lblAlgn val="ctr"/>
        <c:lblOffset val="100"/>
        <c:noMultiLvlLbl val="0"/>
      </c:catAx>
      <c:valAx>
        <c:axId val="79618432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79575680"/>
        <c:crosses val="autoZero"/>
        <c:crossBetween val="between"/>
      </c:valAx>
    </c:plotArea>
    <c:plotVisOnly val="1"/>
    <c:dispBlanksAs val="gap"/>
    <c:showDLblsOverMax val="0"/>
  </c:chart>
  <c:externalData r:id="rId1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view3D>
      <c:rotX val="15"/>
      <c:rotY val="20"/>
      <c:rAngAx val="1"/>
    </c:view3D>
    <c:floor>
      <c:thickness val="0"/>
    </c:floor>
    <c:sideWall>
      <c:thickness val="0"/>
    </c:sideWall>
    <c:backWall>
      <c:thickness val="0"/>
    </c:backWall>
    <c:plotArea>
      <c:layout/>
      <c:bar3DChart>
        <c:barDir val="col"/>
        <c:grouping val="clustered"/>
        <c:varyColors val="0"/>
        <c:ser>
          <c:idx val="0"/>
          <c:order val="0"/>
          <c:invertIfNegative val="0"/>
          <c:dLbls>
            <c:dLbl>
              <c:idx val="0"/>
              <c:layout>
                <c:manualLayout>
                  <c:x val="-2.5246865139496383E-2"/>
                  <c:y val="0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0706-47FF-BDE4-3077956A14E5}"/>
                </c:ext>
              </c:extLst>
            </c:dLbl>
            <c:dLbl>
              <c:idx val="1"/>
              <c:layout>
                <c:manualLayout>
                  <c:x val="-9.4675744273111442E-3"/>
                  <c:y val="0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0706-47FF-BDE4-3077956A14E5}"/>
                </c:ext>
              </c:extLst>
            </c:dLbl>
            <c:dLbl>
              <c:idx val="2"/>
              <c:layout>
                <c:manualLayout>
                  <c:x val="3.1558581424370479E-3"/>
                  <c:y val="-1.9596588033428383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0706-47FF-BDE4-3077956A14E5}"/>
                </c:ext>
              </c:extLst>
            </c:dLbl>
            <c:dLbl>
              <c:idx val="3"/>
              <c:layout>
                <c:manualLayout>
                  <c:x val="7.8896453560926786E-3"/>
                  <c:y val="0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0706-47FF-BDE4-3077956A14E5}"/>
                </c:ext>
              </c:extLst>
            </c:dLbl>
            <c:dLbl>
              <c:idx val="4"/>
              <c:layout>
                <c:manualLayout>
                  <c:x val="-4.733787213655514E-3"/>
                  <c:y val="-2.239610060963244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0706-47FF-BDE4-3077956A14E5}"/>
                </c:ext>
              </c:extLst>
            </c:dLbl>
            <c:dLbl>
              <c:idx val="5"/>
              <c:layout>
                <c:manualLayout>
                  <c:x val="1.2623432569748192E-2"/>
                  <c:y val="2.7995125762040616E-3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0706-47FF-BDE4-3077956A14E5}"/>
                </c:ext>
              </c:extLst>
            </c:dLbl>
            <c:dLbl>
              <c:idx val="6"/>
              <c:layout>
                <c:manualLayout>
                  <c:x val="1.1045503498529669E-2"/>
                  <c:y val="-4.4792201219264881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0706-47FF-BDE4-3077956A14E5}"/>
                </c:ext>
              </c:extLst>
            </c:dLbl>
            <c:dLbl>
              <c:idx val="8"/>
              <c:layout>
                <c:manualLayout>
                  <c:x val="4.7337872136555721E-3"/>
                  <c:y val="-8.9584402438529748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0706-47FF-BDE4-3077956A14E5}"/>
                </c:ext>
              </c:extLst>
            </c:dLbl>
            <c:dLbl>
              <c:idx val="9"/>
              <c:layout>
                <c:manualLayout>
                  <c:x val="1.2623432569748192E-2"/>
                  <c:y val="-1.1198050304816232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0706-47FF-BDE4-3077956A14E5}"/>
                </c:ext>
              </c:extLst>
            </c:dLbl>
            <c:dLbl>
              <c:idx val="10"/>
              <c:layout>
                <c:manualLayout>
                  <c:x val="2.5246865139496501E-2"/>
                  <c:y val="-5.5990251524081101E-3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0706-47FF-BDE4-3077956A14E5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2400"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Лист2!$B$5:$B$15</c:f>
              <c:strCache>
                <c:ptCount val="11"/>
                <c:pt idx="0">
                  <c:v>Р-Слободская СОШ № 2</c:v>
                </c:pt>
                <c:pt idx="1">
                  <c:v>Б-Машляковская СОШ</c:v>
                </c:pt>
                <c:pt idx="2">
                  <c:v>Кугарчинская СОШ</c:v>
                </c:pt>
                <c:pt idx="3">
                  <c:v>Шумбутская СОШ</c:v>
                </c:pt>
                <c:pt idx="4">
                  <c:v>В-Тимерлековская СОШ</c:v>
                </c:pt>
                <c:pt idx="5">
                  <c:v>Масловская СОШ</c:v>
                </c:pt>
                <c:pt idx="6">
                  <c:v>К-Букашская СОШ</c:v>
                </c:pt>
                <c:pt idx="7">
                  <c:v>Р-Слободская гимназия № 1</c:v>
                </c:pt>
                <c:pt idx="8">
                  <c:v>Биектауская СОШ</c:v>
                </c:pt>
                <c:pt idx="9">
                  <c:v>Н-Арышская СОШ</c:v>
                </c:pt>
                <c:pt idx="10">
                  <c:v>Большеелгинская СОШ</c:v>
                </c:pt>
              </c:strCache>
            </c:strRef>
          </c:cat>
          <c:val>
            <c:numRef>
              <c:f>Лист2!$C$5:$C$15</c:f>
              <c:numCache>
                <c:formatCode>General</c:formatCode>
                <c:ptCount val="11"/>
                <c:pt idx="0">
                  <c:v>66.8</c:v>
                </c:pt>
                <c:pt idx="1">
                  <c:v>65</c:v>
                </c:pt>
                <c:pt idx="2">
                  <c:v>61.3</c:v>
                </c:pt>
                <c:pt idx="3">
                  <c:v>59</c:v>
                </c:pt>
                <c:pt idx="4">
                  <c:v>58</c:v>
                </c:pt>
                <c:pt idx="5">
                  <c:v>57.5</c:v>
                </c:pt>
                <c:pt idx="6">
                  <c:v>57</c:v>
                </c:pt>
                <c:pt idx="7">
                  <c:v>51.3</c:v>
                </c:pt>
                <c:pt idx="8">
                  <c:v>49.8</c:v>
                </c:pt>
                <c:pt idx="9">
                  <c:v>47.5</c:v>
                </c:pt>
                <c:pt idx="10">
                  <c:v>43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0706-47FF-BDE4-3077956A14E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shape val="box"/>
        <c:axId val="95779840"/>
        <c:axId val="95806208"/>
        <c:axId val="0"/>
      </c:bar3DChart>
      <c:catAx>
        <c:axId val="95779840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txPr>
          <a:bodyPr/>
          <a:lstStyle/>
          <a:p>
            <a:pPr>
              <a:defRPr sz="1800"/>
            </a:pPr>
            <a:endParaRPr lang="ru-RU"/>
          </a:p>
        </c:txPr>
        <c:crossAx val="95806208"/>
        <c:crosses val="autoZero"/>
        <c:auto val="1"/>
        <c:lblAlgn val="ctr"/>
        <c:lblOffset val="100"/>
        <c:noMultiLvlLbl val="0"/>
      </c:catAx>
      <c:valAx>
        <c:axId val="95806208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95779840"/>
        <c:crosses val="autoZero"/>
        <c:crossBetween val="between"/>
      </c:valAx>
    </c:plotArea>
    <c:plotVisOnly val="1"/>
    <c:dispBlanksAs val="gap"/>
    <c:showDLblsOverMax val="0"/>
  </c:chart>
  <c:externalData r:id="rId1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view3D>
      <c:rotX val="15"/>
      <c:rotY val="20"/>
      <c:rAngAx val="1"/>
    </c:view3D>
    <c:floor>
      <c:thickness val="0"/>
    </c:floor>
    <c:sideWall>
      <c:thickness val="0"/>
      <c:spPr>
        <a:noFill/>
        <a:ln w="25400">
          <a:noFill/>
        </a:ln>
      </c:spPr>
    </c:sideWall>
    <c:backWall>
      <c:thickness val="0"/>
      <c:spPr>
        <a:noFill/>
        <a:ln w="25400">
          <a:noFill/>
        </a:ln>
      </c:spPr>
    </c:backWall>
    <c:plotArea>
      <c:layout/>
      <c:bar3DChart>
        <c:barDir val="col"/>
        <c:grouping val="clustered"/>
        <c:varyColors val="0"/>
        <c:ser>
          <c:idx val="0"/>
          <c:order val="0"/>
          <c:invertIfNegative val="0"/>
          <c:dLbls>
            <c:dLbl>
              <c:idx val="0"/>
              <c:layout>
                <c:manualLayout>
                  <c:x val="0"/>
                  <c:y val="-4.1336552883013002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4C0C-4055-B168-8EEAE382D8DC}"/>
                </c:ext>
              </c:extLst>
            </c:dLbl>
            <c:dLbl>
              <c:idx val="1"/>
              <c:layout>
                <c:manualLayout>
                  <c:x val="3.0404585681858146E-3"/>
                  <c:y val="-1.6534621153205198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4C0C-4055-B168-8EEAE382D8DC}"/>
                </c:ext>
              </c:extLst>
            </c:dLbl>
            <c:dLbl>
              <c:idx val="2"/>
              <c:layout>
                <c:manualLayout>
                  <c:x val="0"/>
                  <c:y val="-3.5825012498611267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4C0C-4055-B168-8EEAE382D8DC}"/>
                </c:ext>
              </c:extLst>
            </c:dLbl>
            <c:dLbl>
              <c:idx val="3"/>
              <c:layout>
                <c:manualLayout>
                  <c:x val="3.0404585681858146E-3"/>
                  <c:y val="-3.5825012498611267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4C0C-4055-B168-8EEAE382D8DC}"/>
                </c:ext>
              </c:extLst>
            </c:dLbl>
            <c:dLbl>
              <c:idx val="4"/>
              <c:layout>
                <c:manualLayout>
                  <c:x val="9.1213757045574446E-3"/>
                  <c:y val="-3.5825012498611267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4C0C-4055-B168-8EEAE382D8DC}"/>
                </c:ext>
              </c:extLst>
            </c:dLbl>
            <c:dLbl>
              <c:idx val="5"/>
              <c:layout>
                <c:manualLayout>
                  <c:x val="9.1213757045574446E-3"/>
                  <c:y val="-2.7557701922008678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4C0C-4055-B168-8EEAE382D8DC}"/>
                </c:ext>
              </c:extLst>
            </c:dLbl>
            <c:dLbl>
              <c:idx val="6"/>
              <c:layout>
                <c:manualLayout>
                  <c:x val="1.2161834272743258E-2"/>
                  <c:y val="-1.3778850961004332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4C0C-4055-B168-8EEAE382D8DC}"/>
                </c:ext>
              </c:extLst>
            </c:dLbl>
            <c:dLbl>
              <c:idx val="7"/>
              <c:layout>
                <c:manualLayout>
                  <c:x val="3.0404585681858146E-3"/>
                  <c:y val="-3.5825012498611288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4C0C-4055-B168-8EEAE382D8D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2000"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'лит-ра'!$F$9:$F$16</c:f>
              <c:strCache>
                <c:ptCount val="8"/>
                <c:pt idx="0">
                  <c:v>Кугарчинская СОШ</c:v>
                </c:pt>
                <c:pt idx="1">
                  <c:v>К-Букашская СОШ</c:v>
                </c:pt>
                <c:pt idx="2">
                  <c:v>Р-Слободская гимназия № 1</c:v>
                </c:pt>
                <c:pt idx="3">
                  <c:v>Р-Слободская СОШ № 2</c:v>
                </c:pt>
                <c:pt idx="4">
                  <c:v>Н-Арышская СОШ</c:v>
                </c:pt>
                <c:pt idx="5">
                  <c:v>В-Тимерлековская СОШ</c:v>
                </c:pt>
                <c:pt idx="6">
                  <c:v>Масловская СОШ</c:v>
                </c:pt>
                <c:pt idx="7">
                  <c:v>Б-Машляковская СОШ</c:v>
                </c:pt>
              </c:strCache>
            </c:strRef>
          </c:cat>
          <c:val>
            <c:numRef>
              <c:f>'лит-ра'!$G$9:$G$16</c:f>
              <c:numCache>
                <c:formatCode>General</c:formatCode>
                <c:ptCount val="8"/>
                <c:pt idx="0">
                  <c:v>56.3</c:v>
                </c:pt>
                <c:pt idx="1">
                  <c:v>63</c:v>
                </c:pt>
                <c:pt idx="2">
                  <c:v>54.8</c:v>
                </c:pt>
                <c:pt idx="3">
                  <c:v>52.3</c:v>
                </c:pt>
                <c:pt idx="4">
                  <c:v>49.5</c:v>
                </c:pt>
                <c:pt idx="5">
                  <c:v>48.5</c:v>
                </c:pt>
                <c:pt idx="6">
                  <c:v>48</c:v>
                </c:pt>
                <c:pt idx="7">
                  <c:v>37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4C0C-4055-B168-8EEAE382D8D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shape val="box"/>
        <c:axId val="82230656"/>
        <c:axId val="82236544"/>
        <c:axId val="0"/>
      </c:bar3DChart>
      <c:catAx>
        <c:axId val="82230656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txPr>
          <a:bodyPr/>
          <a:lstStyle/>
          <a:p>
            <a:pPr>
              <a:defRPr sz="1800"/>
            </a:pPr>
            <a:endParaRPr lang="ru-RU"/>
          </a:p>
        </c:txPr>
        <c:crossAx val="82236544"/>
        <c:crosses val="autoZero"/>
        <c:auto val="1"/>
        <c:lblAlgn val="ctr"/>
        <c:lblOffset val="100"/>
        <c:noMultiLvlLbl val="0"/>
      </c:catAx>
      <c:valAx>
        <c:axId val="82236544"/>
        <c:scaling>
          <c:orientation val="minMax"/>
        </c:scaling>
        <c:delete val="1"/>
        <c:axPos val="l"/>
        <c:majorGridlines/>
        <c:numFmt formatCode="General" sourceLinked="1"/>
        <c:majorTickMark val="out"/>
        <c:minorTickMark val="none"/>
        <c:tickLblPos val="nextTo"/>
        <c:crossAx val="82230656"/>
        <c:crosses val="autoZero"/>
        <c:crossBetween val="between"/>
      </c:valAx>
    </c:plotArea>
    <c:plotVisOnly val="1"/>
    <c:dispBlanksAs val="gap"/>
    <c:showDLblsOverMax val="0"/>
  </c:chart>
  <c:externalData r:id="rId1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view3D>
      <c:rotX val="15"/>
      <c:rotY val="20"/>
      <c:rAngAx val="1"/>
    </c:view3D>
    <c:floor>
      <c:thickness val="0"/>
    </c:floor>
    <c:sideWall>
      <c:thickness val="0"/>
    </c:sideWall>
    <c:backWall>
      <c:thickness val="0"/>
    </c:backWall>
    <c:plotArea>
      <c:layout/>
      <c:bar3DChart>
        <c:barDir val="col"/>
        <c:grouping val="clustered"/>
        <c:varyColors val="0"/>
        <c:ser>
          <c:idx val="0"/>
          <c:order val="0"/>
          <c:invertIfNegative val="0"/>
          <c:dLbls>
            <c:dLbl>
              <c:idx val="0"/>
              <c:layout>
                <c:manualLayout>
                  <c:x val="2.5120083766578517E-2"/>
                  <c:y val="-6.0717297349474827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B367-436A-A386-EE22561B18EE}"/>
                </c:ext>
              </c:extLst>
            </c:dLbl>
            <c:dLbl>
              <c:idx val="1"/>
              <c:layout>
                <c:manualLayout>
                  <c:x val="2.8260094237400862E-2"/>
                  <c:y val="-0.1127606950775961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B367-436A-A386-EE22561B18EE}"/>
                </c:ext>
              </c:extLst>
            </c:dLbl>
            <c:dLbl>
              <c:idx val="2"/>
              <c:layout>
                <c:manualLayout>
                  <c:x val="1.8840062824933907E-2"/>
                  <c:y val="-7.2282496844612895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B367-436A-A386-EE22561B18EE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2400"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'лит-ра'!$H$9:$H$11</c:f>
              <c:strCache>
                <c:ptCount val="3"/>
                <c:pt idx="0">
                  <c:v>К-Букашская СОШ</c:v>
                </c:pt>
                <c:pt idx="1">
                  <c:v>Р-Слободская гимназия № 1</c:v>
                </c:pt>
                <c:pt idx="2">
                  <c:v>Р-Слободская СОШ № 2</c:v>
                </c:pt>
              </c:strCache>
            </c:strRef>
          </c:cat>
          <c:val>
            <c:numRef>
              <c:f>'лит-ра'!$I$9:$I$11</c:f>
              <c:numCache>
                <c:formatCode>General</c:formatCode>
                <c:ptCount val="3"/>
                <c:pt idx="0">
                  <c:v>63</c:v>
                </c:pt>
                <c:pt idx="1">
                  <c:v>44</c:v>
                </c:pt>
                <c:pt idx="2">
                  <c:v>41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B367-436A-A386-EE22561B18E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shape val="box"/>
        <c:axId val="106762240"/>
        <c:axId val="106763776"/>
        <c:axId val="0"/>
      </c:bar3DChart>
      <c:catAx>
        <c:axId val="106762240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txPr>
          <a:bodyPr/>
          <a:lstStyle/>
          <a:p>
            <a:pPr>
              <a:defRPr sz="1800"/>
            </a:pPr>
            <a:endParaRPr lang="ru-RU"/>
          </a:p>
        </c:txPr>
        <c:crossAx val="106763776"/>
        <c:crosses val="autoZero"/>
        <c:auto val="1"/>
        <c:lblAlgn val="ctr"/>
        <c:lblOffset val="100"/>
        <c:noMultiLvlLbl val="0"/>
      </c:catAx>
      <c:valAx>
        <c:axId val="106763776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106762240"/>
        <c:crosses val="autoZero"/>
        <c:crossBetween val="between"/>
      </c:valAx>
    </c:plotArea>
    <c:plotVisOnly val="1"/>
    <c:dispBlanksAs val="gap"/>
    <c:showDLblsOverMax val="0"/>
  </c:chart>
  <c:externalData r:id="rId1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view3D>
      <c:rotX val="15"/>
      <c:rotY val="20"/>
      <c:rAngAx val="1"/>
    </c:view3D>
    <c:floor>
      <c:thickness val="0"/>
    </c:floor>
    <c:sideWall>
      <c:thickness val="0"/>
    </c:sideWall>
    <c:backWall>
      <c:thickness val="0"/>
    </c:backWall>
    <c:plotArea>
      <c:layout/>
      <c:bar3DChart>
        <c:barDir val="col"/>
        <c:grouping val="clustered"/>
        <c:varyColors val="0"/>
        <c:ser>
          <c:idx val="0"/>
          <c:order val="0"/>
          <c:invertIfNegative val="0"/>
          <c:dLbls>
            <c:dLbl>
              <c:idx val="0"/>
              <c:layout>
                <c:manualLayout>
                  <c:x val="9.1580781640769743E-3"/>
                  <c:y val="-2.4420363549349216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783E-4203-B961-082226355610}"/>
                </c:ext>
              </c:extLst>
            </c:dLbl>
            <c:dLbl>
              <c:idx val="1"/>
              <c:layout>
                <c:manualLayout>
                  <c:x val="1.2210770885435927E-2"/>
                  <c:y val="-3.5273858460171094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783E-4203-B961-082226355610}"/>
                </c:ext>
              </c:extLst>
            </c:dLbl>
            <c:dLbl>
              <c:idx val="2"/>
              <c:layout>
                <c:manualLayout>
                  <c:x val="1.2210770885435927E-2"/>
                  <c:y val="-2.7133737277054686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783E-4203-B961-082226355610}"/>
                </c:ext>
              </c:extLst>
            </c:dLbl>
            <c:dLbl>
              <c:idx val="3"/>
              <c:layout>
                <c:manualLayout>
                  <c:x val="0"/>
                  <c:y val="-4.6127353370992955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783E-4203-B961-082226355610}"/>
                </c:ext>
              </c:extLst>
            </c:dLbl>
            <c:dLbl>
              <c:idx val="4"/>
              <c:layout>
                <c:manualLayout>
                  <c:x val="6.1053854427179635E-3"/>
                  <c:y val="-2.7133737277054686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783E-4203-B961-082226355610}"/>
                </c:ext>
              </c:extLst>
            </c:dLbl>
            <c:dLbl>
              <c:idx val="5"/>
              <c:layout>
                <c:manualLayout>
                  <c:x val="0"/>
                  <c:y val="-4.0700605915582028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783E-4203-B961-082226355610}"/>
                </c:ext>
              </c:extLst>
            </c:dLbl>
            <c:dLbl>
              <c:idx val="6"/>
              <c:layout>
                <c:manualLayout>
                  <c:x val="1.526346360679379E-3"/>
                  <c:y val="-2.7133737277054686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783E-4203-B961-08222635561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2000"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'[физика пробный на слайд.xlsx]Лист1'!$B$3:$B$9</c:f>
              <c:strCache>
                <c:ptCount val="7"/>
                <c:pt idx="0">
                  <c:v>МБОУ "К-Букашская СОШ"</c:v>
                </c:pt>
                <c:pt idx="1">
                  <c:v>МБОУ "Масловская СОШ"</c:v>
                </c:pt>
                <c:pt idx="2">
                  <c:v>МБОУ "Н-Арышская СОШ"</c:v>
                </c:pt>
                <c:pt idx="3">
                  <c:v>МБОУ "Кугарчинская СОШ"</c:v>
                </c:pt>
                <c:pt idx="4">
                  <c:v>МБОУ "Р-Слободская гимназия №1"</c:v>
                </c:pt>
                <c:pt idx="5">
                  <c:v>МБОУ "Больше-Елгинская СОШ"</c:v>
                </c:pt>
                <c:pt idx="6">
                  <c:v>МБОУ "Биектауская СОШ"</c:v>
                </c:pt>
              </c:strCache>
            </c:strRef>
          </c:cat>
          <c:val>
            <c:numRef>
              <c:f>'[физика пробный на слайд.xlsx]Лист1'!$C$3:$C$9</c:f>
              <c:numCache>
                <c:formatCode>General</c:formatCode>
                <c:ptCount val="7"/>
                <c:pt idx="0">
                  <c:v>51.5</c:v>
                </c:pt>
                <c:pt idx="1">
                  <c:v>48</c:v>
                </c:pt>
                <c:pt idx="2">
                  <c:v>47</c:v>
                </c:pt>
                <c:pt idx="3">
                  <c:v>40.25</c:v>
                </c:pt>
                <c:pt idx="4">
                  <c:v>36.6</c:v>
                </c:pt>
                <c:pt idx="5">
                  <c:v>33</c:v>
                </c:pt>
                <c:pt idx="6">
                  <c:v>30.5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7-783E-4203-B961-08222635561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shape val="box"/>
        <c:axId val="122802560"/>
        <c:axId val="122804096"/>
        <c:axId val="0"/>
      </c:bar3DChart>
      <c:catAx>
        <c:axId val="122802560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txPr>
          <a:bodyPr/>
          <a:lstStyle/>
          <a:p>
            <a:pPr>
              <a:defRPr sz="1400"/>
            </a:pPr>
            <a:endParaRPr lang="ru-RU"/>
          </a:p>
        </c:txPr>
        <c:crossAx val="122804096"/>
        <c:crosses val="autoZero"/>
        <c:auto val="1"/>
        <c:lblAlgn val="ctr"/>
        <c:lblOffset val="100"/>
        <c:noMultiLvlLbl val="0"/>
      </c:catAx>
      <c:valAx>
        <c:axId val="122804096"/>
        <c:scaling>
          <c:orientation val="minMax"/>
        </c:scaling>
        <c:delete val="1"/>
        <c:axPos val="l"/>
        <c:majorGridlines/>
        <c:numFmt formatCode="General" sourceLinked="1"/>
        <c:majorTickMark val="out"/>
        <c:minorTickMark val="none"/>
        <c:tickLblPos val="nextTo"/>
        <c:crossAx val="122802560"/>
        <c:crosses val="autoZero"/>
        <c:crossBetween val="between"/>
      </c:valAx>
    </c:plotArea>
    <c:plotVisOnly val="1"/>
    <c:dispBlanksAs val="gap"/>
    <c:showDLblsOverMax val="0"/>
  </c:chart>
  <c:externalData r:id="rId1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'ДТ химия -11'!$L$5</c:f>
              <c:strCache>
                <c:ptCount val="1"/>
                <c:pt idx="0">
                  <c:v>средний балл</c:v>
                </c:pt>
              </c:strCache>
            </c:strRef>
          </c:tx>
          <c:invertIfNegative val="0"/>
          <c:dLbls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2000"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'ДТ химия -11'!$K$6:$K$12</c:f>
              <c:strCache>
                <c:ptCount val="7"/>
                <c:pt idx="0">
                  <c:v>Биектауская  СОШ</c:v>
                </c:pt>
                <c:pt idx="1">
                  <c:v>Кугарчинская СОШ</c:v>
                </c:pt>
                <c:pt idx="2">
                  <c:v>Новоарышская СШ</c:v>
                </c:pt>
                <c:pt idx="3">
                  <c:v>Шумбутская СОШ</c:v>
                </c:pt>
                <c:pt idx="4">
                  <c:v>Б.Машляковская</c:v>
                </c:pt>
                <c:pt idx="5">
                  <c:v>Р-Слободская СОШ №2</c:v>
                </c:pt>
                <c:pt idx="6">
                  <c:v>Р-Слободская гимназия№1</c:v>
                </c:pt>
              </c:strCache>
            </c:strRef>
          </c:cat>
          <c:val>
            <c:numRef>
              <c:f>'ДТ химия -11'!$L$6:$L$12</c:f>
              <c:numCache>
                <c:formatCode>General</c:formatCode>
                <c:ptCount val="7"/>
                <c:pt idx="0">
                  <c:v>77</c:v>
                </c:pt>
                <c:pt idx="1">
                  <c:v>70</c:v>
                </c:pt>
                <c:pt idx="2">
                  <c:v>62</c:v>
                </c:pt>
                <c:pt idx="3">
                  <c:v>50.5</c:v>
                </c:pt>
                <c:pt idx="4">
                  <c:v>48</c:v>
                </c:pt>
                <c:pt idx="5">
                  <c:v>38</c:v>
                </c:pt>
                <c:pt idx="6">
                  <c:v>33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338-43CA-AFE8-32C079029EC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156080768"/>
        <c:axId val="156090752"/>
      </c:barChart>
      <c:catAx>
        <c:axId val="156080768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crossAx val="156090752"/>
        <c:crosses val="autoZero"/>
        <c:auto val="1"/>
        <c:lblAlgn val="ctr"/>
        <c:lblOffset val="100"/>
        <c:noMultiLvlLbl val="0"/>
      </c:catAx>
      <c:valAx>
        <c:axId val="156090752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156080768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1800"/>
      </a:pPr>
      <a:endParaRPr lang="ru-RU"/>
    </a:p>
  </c:txPr>
  <c:externalData r:id="rId1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Лист2!$L$4</c:f>
              <c:strCache>
                <c:ptCount val="1"/>
                <c:pt idx="0">
                  <c:v>ср.оценка</c:v>
                </c:pt>
              </c:strCache>
            </c:strRef>
          </c:tx>
          <c:invertIfNegative val="0"/>
          <c:dLbls>
            <c:dLbl>
              <c:idx val="0"/>
              <c:layout>
                <c:manualLayout>
                  <c:x val="2.877878147240177E-3"/>
                  <c:y val="0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5CBB-44E0-A4F8-EAA1CA7EE67A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2000"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Лист2!$K$5:$K$11</c:f>
              <c:strCache>
                <c:ptCount val="7"/>
                <c:pt idx="0">
                  <c:v>Шумбутская СОШ</c:v>
                </c:pt>
                <c:pt idx="1">
                  <c:v>Новоарышская СШ</c:v>
                </c:pt>
                <c:pt idx="2">
                  <c:v>Р-Слободская СОШ №2</c:v>
                </c:pt>
                <c:pt idx="3">
                  <c:v>Кугарчинская СОШ</c:v>
                </c:pt>
                <c:pt idx="4">
                  <c:v>Биектауская  СОШ</c:v>
                </c:pt>
                <c:pt idx="5">
                  <c:v>Кутлу-Букашская СОШ</c:v>
                </c:pt>
                <c:pt idx="6">
                  <c:v>Р-Слободская гимназия№1</c:v>
                </c:pt>
              </c:strCache>
            </c:strRef>
          </c:cat>
          <c:val>
            <c:numRef>
              <c:f>Лист2!$L$5:$L$11</c:f>
              <c:numCache>
                <c:formatCode>General</c:formatCode>
                <c:ptCount val="7"/>
                <c:pt idx="0">
                  <c:v>57</c:v>
                </c:pt>
                <c:pt idx="1">
                  <c:v>50</c:v>
                </c:pt>
                <c:pt idx="2">
                  <c:v>49.5</c:v>
                </c:pt>
                <c:pt idx="3">
                  <c:v>46.2</c:v>
                </c:pt>
                <c:pt idx="4">
                  <c:v>44</c:v>
                </c:pt>
                <c:pt idx="5">
                  <c:v>25</c:v>
                </c:pt>
                <c:pt idx="6">
                  <c:v>21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5CBB-44E0-A4F8-EAA1CA7EE67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158934912"/>
        <c:axId val="158936448"/>
      </c:barChart>
      <c:catAx>
        <c:axId val="158934912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crossAx val="158936448"/>
        <c:crosses val="autoZero"/>
        <c:auto val="1"/>
        <c:lblAlgn val="ctr"/>
        <c:lblOffset val="100"/>
        <c:noMultiLvlLbl val="0"/>
      </c:catAx>
      <c:valAx>
        <c:axId val="158936448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158934912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1800"/>
      </a:pPr>
      <a:endParaRPr lang="ru-RU"/>
    </a:p>
  </c:txPr>
  <c:externalData r:id="rId1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view3D>
      <c:rotX val="15"/>
      <c:rotY val="20"/>
      <c:rAngAx val="1"/>
    </c:view3D>
    <c:floor>
      <c:thickness val="0"/>
    </c:floor>
    <c:sideWall>
      <c:thickness val="0"/>
    </c:sideWall>
    <c:backWall>
      <c:thickness val="0"/>
    </c:backWall>
    <c:plotArea>
      <c:layout>
        <c:manualLayout>
          <c:layoutTarget val="inner"/>
          <c:xMode val="edge"/>
          <c:yMode val="edge"/>
          <c:x val="0.14442511439996703"/>
          <c:y val="0.10152305905764218"/>
          <c:w val="0.76458314438443886"/>
          <c:h val="0.57258046035511223"/>
        </c:manualLayout>
      </c:layout>
      <c:bar3DChart>
        <c:barDir val="col"/>
        <c:grouping val="clustered"/>
        <c:varyColors val="0"/>
        <c:ser>
          <c:idx val="0"/>
          <c:order val="0"/>
          <c:invertIfNegative val="0"/>
          <c:dLbls>
            <c:dLbl>
              <c:idx val="0"/>
              <c:layout>
                <c:manualLayout>
                  <c:x val="1.085133548325672E-2"/>
                  <c:y val="-5.2051279894163111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338D-4B93-854E-626E73C0D981}"/>
                </c:ext>
              </c:extLst>
            </c:dLbl>
            <c:dLbl>
              <c:idx val="1"/>
              <c:layout>
                <c:manualLayout>
                  <c:x val="6.2007631332895536E-3"/>
                  <c:y val="-6.3009444082407981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338D-4B93-854E-626E73C0D981}"/>
                </c:ext>
              </c:extLst>
            </c:dLbl>
            <c:dLbl>
              <c:idx val="2"/>
              <c:layout>
                <c:manualLayout>
                  <c:x val="1.085133548325672E-2"/>
                  <c:y val="-8.2186231411836494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338D-4B93-854E-626E73C0D981}"/>
                </c:ext>
              </c:extLst>
            </c:dLbl>
            <c:dLbl>
              <c:idx val="3"/>
              <c:layout>
                <c:manualLayout>
                  <c:x val="1.5501907833223885E-2"/>
                  <c:y val="-6.8488526176530423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338D-4B93-854E-626E73C0D981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2000"/>
                </a:pPr>
                <a:endParaRPr lang="ru-RU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'[протокол.xls]Page 1'!$P$2:$P$5</c:f>
              <c:strCache>
                <c:ptCount val="4"/>
                <c:pt idx="0">
                  <c:v>Р-Слободская гимназия № 1</c:v>
                </c:pt>
                <c:pt idx="1">
                  <c:v>Масловская СОШ</c:v>
                </c:pt>
                <c:pt idx="2">
                  <c:v>кугарчинская СОШ</c:v>
                </c:pt>
                <c:pt idx="3">
                  <c:v>Р-Слободская сош 2</c:v>
                </c:pt>
              </c:strCache>
            </c:strRef>
          </c:cat>
          <c:val>
            <c:numRef>
              <c:f>'[протокол.xls]Page 1'!$Q$2:$Q$5</c:f>
              <c:numCache>
                <c:formatCode>General</c:formatCode>
                <c:ptCount val="4"/>
                <c:pt idx="0" formatCode="0">
                  <c:v>57</c:v>
                </c:pt>
                <c:pt idx="1">
                  <c:v>44</c:v>
                </c:pt>
                <c:pt idx="2" formatCode="0">
                  <c:v>38</c:v>
                </c:pt>
                <c:pt idx="3" formatCode="0">
                  <c:v>37.5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338D-4B93-854E-626E73C0D98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shape val="box"/>
        <c:axId val="106537728"/>
        <c:axId val="106539264"/>
        <c:axId val="0"/>
      </c:bar3DChart>
      <c:catAx>
        <c:axId val="106537728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txPr>
          <a:bodyPr/>
          <a:lstStyle/>
          <a:p>
            <a:pPr>
              <a:defRPr sz="1400"/>
            </a:pPr>
            <a:endParaRPr lang="ru-RU"/>
          </a:p>
        </c:txPr>
        <c:crossAx val="106539264"/>
        <c:crosses val="autoZero"/>
        <c:auto val="1"/>
        <c:lblAlgn val="ctr"/>
        <c:lblOffset val="100"/>
        <c:noMultiLvlLbl val="0"/>
      </c:catAx>
      <c:valAx>
        <c:axId val="106539264"/>
        <c:scaling>
          <c:orientation val="minMax"/>
        </c:scaling>
        <c:delete val="1"/>
        <c:axPos val="l"/>
        <c:numFmt formatCode="0" sourceLinked="1"/>
        <c:majorTickMark val="out"/>
        <c:minorTickMark val="none"/>
        <c:tickLblPos val="nextTo"/>
        <c:crossAx val="106537728"/>
        <c:crosses val="autoZero"/>
        <c:crossBetween val="between"/>
      </c:valAx>
      <c:spPr>
        <a:noFill/>
        <a:ln w="25400">
          <a:noFill/>
        </a:ln>
      </c:spPr>
    </c:plotArea>
    <c:plotVisOnly val="1"/>
    <c:dispBlanksAs val="gap"/>
    <c:showDLblsOverMax val="0"/>
  </c:chart>
  <c:externalData r:id="rId1">
    <c:autoUpdate val="0"/>
  </c:externalData>
</c:chartSpace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/>
          <p:cNvSpPr/>
          <p:nvPr/>
        </p:nvSpPr>
        <p:spPr>
          <a:xfrm>
            <a:off x="0" y="3866920"/>
            <a:ext cx="9144000" cy="2991080"/>
          </a:xfrm>
          <a:prstGeom prst="rect">
            <a:avLst/>
          </a:prstGeom>
          <a:gradFill>
            <a:gsLst>
              <a:gs pos="0">
                <a:schemeClr val="bg1">
                  <a:alpha val="91000"/>
                </a:schemeClr>
              </a:gs>
              <a:gs pos="37000">
                <a:schemeClr val="bg1">
                  <a:alpha val="76000"/>
                </a:schemeClr>
              </a:gs>
              <a:gs pos="100000">
                <a:schemeClr val="bg2">
                  <a:alpha val="7900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Rectangle 11"/>
          <p:cNvSpPr/>
          <p:nvPr/>
        </p:nvSpPr>
        <p:spPr>
          <a:xfrm>
            <a:off x="0" y="0"/>
            <a:ext cx="9144000" cy="3866920"/>
          </a:xfrm>
          <a:prstGeom prst="rect">
            <a:avLst/>
          </a:prstGeom>
          <a:gradFill flip="none" rotWithShape="1">
            <a:gsLst>
              <a:gs pos="0">
                <a:schemeClr val="bg1">
                  <a:alpha val="89000"/>
                </a:schemeClr>
              </a:gs>
              <a:gs pos="48000">
                <a:schemeClr val="bg1">
                  <a:alpha val="62000"/>
                </a:schemeClr>
              </a:gs>
              <a:gs pos="100000">
                <a:schemeClr val="bg2">
                  <a:alpha val="79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3" name="Rectangle 12"/>
          <p:cNvSpPr/>
          <p:nvPr/>
        </p:nvSpPr>
        <p:spPr>
          <a:xfrm>
            <a:off x="0" y="2652311"/>
            <a:ext cx="9144000" cy="2286000"/>
          </a:xfrm>
          <a:prstGeom prst="rect">
            <a:avLst/>
          </a:prstGeom>
          <a:gradFill flip="none" rotWithShape="1">
            <a:gsLst>
              <a:gs pos="0">
                <a:schemeClr val="bg1">
                  <a:alpha val="0"/>
                </a:schemeClr>
              </a:gs>
              <a:gs pos="29000">
                <a:schemeClr val="bg1">
                  <a:alpha val="30000"/>
                </a:schemeClr>
              </a:gs>
              <a:gs pos="45000">
                <a:schemeClr val="bg2">
                  <a:alpha val="40000"/>
                </a:schemeClr>
              </a:gs>
              <a:gs pos="55000">
                <a:schemeClr val="bg1">
                  <a:alpha val="26000"/>
                </a:schemeClr>
              </a:gs>
              <a:gs pos="65000">
                <a:schemeClr val="bg2">
                  <a:alpha val="60000"/>
                </a:schemeClr>
              </a:gs>
              <a:gs pos="100000">
                <a:schemeClr val="bg1">
                  <a:alpha val="0"/>
                </a:schemeClr>
              </a:gs>
            </a:gsLst>
            <a:lin ang="5400000" scaled="0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Oval 13"/>
          <p:cNvSpPr/>
          <p:nvPr/>
        </p:nvSpPr>
        <p:spPr>
          <a:xfrm>
            <a:off x="0" y="1600200"/>
            <a:ext cx="9144000" cy="5105400"/>
          </a:xfrm>
          <a:prstGeom prst="ellipse">
            <a:avLst/>
          </a:prstGeom>
          <a:gradFill flip="none" rotWithShape="1">
            <a:gsLst>
              <a:gs pos="0">
                <a:schemeClr val="bg1"/>
              </a:gs>
              <a:gs pos="54000">
                <a:schemeClr val="bg1">
                  <a:alpha val="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473795" y="5052545"/>
            <a:ext cx="5637010" cy="882119"/>
          </a:xfrm>
        </p:spPr>
        <p:txBody>
          <a:bodyPr>
            <a:normAutofit/>
          </a:bodyPr>
          <a:lstStyle>
            <a:lvl1pPr marL="0" indent="0" algn="l">
              <a:buNone/>
              <a:defRPr sz="2200">
                <a:solidFill>
                  <a:schemeClr val="tx2"/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 smtClean="0"/>
              <a:t>Образец подзаголовка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B85FBF5-CFB5-481A-A51C-583603366068}" type="datetimeFigureOut">
              <a:rPr lang="ru-RU" smtClean="0"/>
              <a:t>19.07.2021</a:t>
            </a:fld>
            <a:endParaRPr lang="ru-RU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1F50119-B37D-4410-919E-E70EE37A479D}" type="slidenum">
              <a:rPr lang="ru-RU" smtClean="0"/>
              <a:t>‹#›</a:t>
            </a:fld>
            <a:endParaRPr lang="ru-RU"/>
          </a:p>
        </p:txBody>
      </p: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817581" y="3132290"/>
            <a:ext cx="7175351" cy="1793167"/>
          </a:xfrm>
          <a:effectLst/>
        </p:spPr>
        <p:txBody>
          <a:bodyPr>
            <a:noAutofit/>
          </a:bodyPr>
          <a:lstStyle>
            <a:lvl1pPr marL="640080" indent="-457200" algn="l">
              <a:defRPr sz="5400"/>
            </a:lvl1pPr>
          </a:lstStyle>
          <a:p>
            <a:r>
              <a:rPr lang="ru-RU" smtClean="0"/>
              <a:t>Образец заголовка</a:t>
            </a:r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1905000" y="731519"/>
            <a:ext cx="6400800" cy="3474720"/>
          </a:xfrm>
        </p:spPr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B85FBF5-CFB5-481A-A51C-583603366068}" type="datetimeFigureOut">
              <a:rPr lang="ru-RU" smtClean="0"/>
              <a:t>19.07.2021</a:t>
            </a:fld>
            <a:endParaRPr lang="ru-RU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1F50119-B37D-4410-919E-E70EE37A479D}" type="slidenum">
              <a:rPr lang="ru-RU" smtClean="0"/>
              <a:t>‹#›</a:t>
            </a:fld>
            <a:endParaRPr 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1153758" y="376517"/>
            <a:ext cx="2057400" cy="5238339"/>
          </a:xfrm>
          <a:effectLst/>
        </p:spPr>
        <p:txBody>
          <a:bodyPr vert="eaVert"/>
          <a:lstStyle>
            <a:lvl1pPr algn="l">
              <a:defRPr/>
            </a:lvl1pPr>
          </a:lstStyle>
          <a:p>
            <a:r>
              <a:rPr lang="ru-RU" smtClean="0"/>
              <a:t>Образец заголовка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3324113" y="731519"/>
            <a:ext cx="4829287" cy="4894729"/>
          </a:xfrm>
        </p:spPr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B85FBF5-CFB5-481A-A51C-583603366068}" type="datetimeFigureOut">
              <a:rPr lang="ru-RU" smtClean="0"/>
              <a:t>19.07.2021</a:t>
            </a:fld>
            <a:endParaRPr lang="ru-RU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1F50119-B37D-4410-919E-E70EE37A479D}" type="slidenum">
              <a:rPr lang="ru-RU" smtClean="0"/>
              <a:t>‹#›</a:t>
            </a:fld>
            <a:endParaRPr 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B85FBF5-CFB5-481A-A51C-583603366068}" type="datetimeFigureOut">
              <a:rPr lang="ru-RU" smtClean="0"/>
              <a:t>19.07.2021</a:t>
            </a:fld>
            <a:endParaRPr lang="ru-RU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1F50119-B37D-4410-919E-E70EE37A479D}" type="slidenum">
              <a:rPr lang="ru-RU" smtClean="0"/>
              <a:t>‹#›</a:t>
            </a:fld>
            <a:endParaRPr lang="ru-RU"/>
          </a:p>
        </p:txBody>
      </p:sp>
      <p:sp>
        <p:nvSpPr>
          <p:cNvPr id="8" name="Title 7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en-US"/>
          </a:p>
        </p:txBody>
      </p:sp>
      <p:sp>
        <p:nvSpPr>
          <p:cNvPr id="10" name="Content Placeholder 9"/>
          <p:cNvSpPr>
            <a:spLocks noGrp="1"/>
          </p:cNvSpPr>
          <p:nvPr>
            <p:ph sz="quarter" idx="13"/>
          </p:nvPr>
        </p:nvSpPr>
        <p:spPr>
          <a:xfrm>
            <a:off x="1143000" y="731520"/>
            <a:ext cx="6400800" cy="3474720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/>
        </p:nvSpPr>
        <p:spPr>
          <a:xfrm>
            <a:off x="0" y="3866920"/>
            <a:ext cx="9144000" cy="2991080"/>
          </a:xfrm>
          <a:prstGeom prst="rect">
            <a:avLst/>
          </a:prstGeom>
          <a:gradFill>
            <a:gsLst>
              <a:gs pos="0">
                <a:schemeClr val="bg1">
                  <a:alpha val="92000"/>
                </a:schemeClr>
              </a:gs>
              <a:gs pos="37000">
                <a:schemeClr val="bg1">
                  <a:alpha val="77000"/>
                </a:schemeClr>
              </a:gs>
              <a:gs pos="100000">
                <a:schemeClr val="bg2">
                  <a:alpha val="8000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Rectangle 7"/>
          <p:cNvSpPr/>
          <p:nvPr/>
        </p:nvSpPr>
        <p:spPr>
          <a:xfrm>
            <a:off x="0" y="0"/>
            <a:ext cx="9144000" cy="3866920"/>
          </a:xfrm>
          <a:prstGeom prst="rect">
            <a:avLst/>
          </a:prstGeom>
          <a:gradFill flip="none" rotWithShape="1">
            <a:gsLst>
              <a:gs pos="0">
                <a:schemeClr val="bg1">
                  <a:alpha val="90000"/>
                </a:schemeClr>
              </a:gs>
              <a:gs pos="48000">
                <a:schemeClr val="bg1">
                  <a:alpha val="63000"/>
                </a:schemeClr>
              </a:gs>
              <a:gs pos="100000">
                <a:schemeClr val="bg2">
                  <a:alpha val="8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" name="Rectangle 8"/>
          <p:cNvSpPr/>
          <p:nvPr/>
        </p:nvSpPr>
        <p:spPr>
          <a:xfrm>
            <a:off x="0" y="2652311"/>
            <a:ext cx="9144000" cy="2286000"/>
          </a:xfrm>
          <a:prstGeom prst="rect">
            <a:avLst/>
          </a:prstGeom>
          <a:gradFill flip="none" rotWithShape="1">
            <a:gsLst>
              <a:gs pos="0">
                <a:schemeClr val="bg1">
                  <a:alpha val="0"/>
                </a:schemeClr>
              </a:gs>
              <a:gs pos="29000">
                <a:schemeClr val="bg1">
                  <a:alpha val="30000"/>
                </a:schemeClr>
              </a:gs>
              <a:gs pos="45000">
                <a:schemeClr val="bg2">
                  <a:alpha val="40000"/>
                </a:schemeClr>
              </a:gs>
              <a:gs pos="55000">
                <a:schemeClr val="bg1">
                  <a:alpha val="26000"/>
                </a:schemeClr>
              </a:gs>
              <a:gs pos="65000">
                <a:schemeClr val="bg2">
                  <a:alpha val="60000"/>
                </a:schemeClr>
              </a:gs>
              <a:gs pos="100000">
                <a:schemeClr val="bg1">
                  <a:alpha val="0"/>
                </a:schemeClr>
              </a:gs>
            </a:gsLst>
            <a:lin ang="5400000" scaled="0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Oval 9"/>
          <p:cNvSpPr/>
          <p:nvPr/>
        </p:nvSpPr>
        <p:spPr>
          <a:xfrm>
            <a:off x="0" y="1600200"/>
            <a:ext cx="9144000" cy="5105400"/>
          </a:xfrm>
          <a:prstGeom prst="ellipse">
            <a:avLst/>
          </a:prstGeom>
          <a:gradFill flip="none" rotWithShape="1">
            <a:gsLst>
              <a:gs pos="0">
                <a:schemeClr val="bg1"/>
              </a:gs>
              <a:gs pos="54000">
                <a:schemeClr val="bg1">
                  <a:alpha val="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033195" y="2172648"/>
            <a:ext cx="5966666" cy="2423346"/>
          </a:xfrm>
          <a:effectLst/>
        </p:spPr>
        <p:txBody>
          <a:bodyPr anchor="b"/>
          <a:lstStyle>
            <a:lvl1pPr algn="r">
              <a:defRPr sz="4600" b="1" cap="none" baseline="0"/>
            </a:lvl1pPr>
          </a:lstStyle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022438" y="4607511"/>
            <a:ext cx="5970494" cy="835460"/>
          </a:xfrm>
        </p:spPr>
        <p:txBody>
          <a:bodyPr anchor="t"/>
          <a:lstStyle>
            <a:lvl1pPr marL="0" indent="0" algn="r">
              <a:buNone/>
              <a:defRPr sz="2000">
                <a:solidFill>
                  <a:schemeClr val="tx2"/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B85FBF5-CFB5-481A-A51C-583603366068}" type="datetimeFigureOut">
              <a:rPr lang="ru-RU" smtClean="0"/>
              <a:t>19.07.2021</a:t>
            </a:fld>
            <a:endParaRPr lang="ru-RU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1F50119-B37D-4410-919E-E70EE37A479D}" type="slidenum">
              <a:rPr lang="ru-RU" smtClean="0"/>
              <a:t>‹#›</a:t>
            </a:fld>
            <a:endParaRPr 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B85FBF5-CFB5-481A-A51C-583603366068}" type="datetimeFigureOut">
              <a:rPr lang="ru-RU" smtClean="0"/>
              <a:t>19.07.2021</a:t>
            </a:fld>
            <a:endParaRPr lang="ru-RU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1F50119-B37D-4410-919E-E70EE37A479D}" type="slidenum">
              <a:rPr lang="ru-RU" smtClean="0"/>
              <a:t>‹#›</a:t>
            </a:fld>
            <a:endParaRPr lang="ru-RU"/>
          </a:p>
        </p:txBody>
      </p:sp>
      <p:sp>
        <p:nvSpPr>
          <p:cNvPr id="8" name="Title 7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en-US"/>
          </a:p>
        </p:txBody>
      </p:sp>
      <p:sp>
        <p:nvSpPr>
          <p:cNvPr id="9" name="Content Placeholder 8"/>
          <p:cNvSpPr>
            <a:spLocks noGrp="1"/>
          </p:cNvSpPr>
          <p:nvPr>
            <p:ph sz="quarter" idx="13"/>
          </p:nvPr>
        </p:nvSpPr>
        <p:spPr>
          <a:xfrm>
            <a:off x="1142999" y="731519"/>
            <a:ext cx="3346704" cy="3474720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/>
          </a:p>
        </p:txBody>
      </p:sp>
      <p:sp>
        <p:nvSpPr>
          <p:cNvPr id="11" name="Content Placeholder 10"/>
          <p:cNvSpPr>
            <a:spLocks noGrp="1"/>
          </p:cNvSpPr>
          <p:nvPr>
            <p:ph sz="quarter" idx="14"/>
          </p:nvPr>
        </p:nvSpPr>
        <p:spPr>
          <a:xfrm>
            <a:off x="4645152" y="731520"/>
            <a:ext cx="3346704" cy="3474720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143000" y="731520"/>
            <a:ext cx="3346704" cy="639762"/>
          </a:xfrm>
        </p:spPr>
        <p:txBody>
          <a:bodyPr anchor="b">
            <a:noAutofit/>
          </a:bodyPr>
          <a:lstStyle>
            <a:lvl1pPr marL="0" indent="0" algn="ctr">
              <a:buNone/>
              <a:defRPr lang="en-US" sz="2400" b="1" i="0" kern="1200" dirty="0" smtClean="0">
                <a:gradFill>
                  <a:gsLst>
                    <a:gs pos="0">
                      <a:schemeClr val="tx1"/>
                    </a:gs>
                    <a:gs pos="40000">
                      <a:schemeClr val="tx1">
                        <a:lumMod val="75000"/>
                        <a:lumOff val="25000"/>
                      </a:schemeClr>
                    </a:gs>
                    <a:gs pos="100000">
                      <a:schemeClr val="tx2">
                        <a:alpha val="65000"/>
                      </a:schemeClr>
                    </a:gs>
                  </a:gsLst>
                  <a:lin ang="5400000" scaled="0"/>
                </a:gradFill>
                <a:effectLst/>
                <a:latin typeface="+mj-lt"/>
                <a:ea typeface="+mj-ea"/>
                <a:cs typeface="+mj-cs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1156447" y="1400327"/>
            <a:ext cx="3346704" cy="2743200"/>
          </a:xfrm>
        </p:spPr>
        <p:txBody>
          <a:bodyPr>
            <a:normAutofit/>
          </a:bodyPr>
          <a:lstStyle>
            <a:lvl1pPr>
              <a:defRPr sz="1800"/>
            </a:lvl1pPr>
            <a:lvl2pPr>
              <a:defRPr sz="1800"/>
            </a:lvl2pPr>
            <a:lvl3pPr>
              <a:defRPr sz="16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7302" y="731520"/>
            <a:ext cx="3346704" cy="639762"/>
          </a:xfrm>
        </p:spPr>
        <p:txBody>
          <a:bodyPr anchor="b">
            <a:noAutofit/>
          </a:bodyPr>
          <a:lstStyle>
            <a:lvl1pPr marL="0" indent="0" algn="ctr">
              <a:buNone/>
              <a:defRPr lang="en-US" sz="2400" b="1" i="0" kern="1200" dirty="0" smtClean="0">
                <a:gradFill>
                  <a:gsLst>
                    <a:gs pos="0">
                      <a:schemeClr val="tx1"/>
                    </a:gs>
                    <a:gs pos="40000">
                      <a:schemeClr val="tx1">
                        <a:lumMod val="75000"/>
                        <a:lumOff val="25000"/>
                      </a:schemeClr>
                    </a:gs>
                    <a:gs pos="100000">
                      <a:schemeClr val="tx2">
                        <a:alpha val="65000"/>
                      </a:schemeClr>
                    </a:gs>
                  </a:gsLst>
                  <a:lin ang="5400000" scaled="0"/>
                </a:gradFill>
                <a:effectLst/>
                <a:latin typeface="+mj-lt"/>
                <a:ea typeface="+mj-ea"/>
                <a:cs typeface="+mj-cs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marL="0" lvl="0" indent="0" algn="ctr" defTabSz="914400" rtl="0" eaLnBrk="1" latinLnBrk="0" hangingPunct="1">
              <a:spcBef>
                <a:spcPct val="20000"/>
              </a:spcBef>
              <a:spcAft>
                <a:spcPts val="300"/>
              </a:spcAft>
              <a:buClr>
                <a:schemeClr val="accent6">
                  <a:lumMod val="75000"/>
                </a:schemeClr>
              </a:buClr>
              <a:buSzPct val="130000"/>
              <a:buFont typeface="Georgia" pitchFamily="18" charset="0"/>
              <a:buNone/>
            </a:pPr>
            <a:r>
              <a:rPr lang="ru-RU" smtClean="0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1399032"/>
            <a:ext cx="3346704" cy="2743200"/>
          </a:xfrm>
        </p:spPr>
        <p:txBody>
          <a:bodyPr>
            <a:normAutofit/>
          </a:bodyPr>
          <a:lstStyle>
            <a:lvl1pPr>
              <a:defRPr sz="1800"/>
            </a:lvl1pPr>
            <a:lvl2pPr>
              <a:defRPr sz="1800"/>
            </a:lvl2pPr>
            <a:lvl3pPr>
              <a:defRPr sz="16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B85FBF5-CFB5-481A-A51C-583603366068}" type="datetimeFigureOut">
              <a:rPr lang="ru-RU" smtClean="0"/>
              <a:t>19.07.2021</a:t>
            </a:fld>
            <a:endParaRPr lang="ru-RU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1F50119-B37D-4410-919E-E70EE37A479D}" type="slidenum">
              <a:rPr lang="ru-RU" smtClean="0"/>
              <a:t>‹#›</a:t>
            </a:fld>
            <a:endParaRPr lang="ru-RU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B85FBF5-CFB5-481A-A51C-583603366068}" type="datetimeFigureOut">
              <a:rPr lang="ru-RU" smtClean="0"/>
              <a:t>19.07.2021</a:t>
            </a:fld>
            <a:endParaRPr lang="ru-RU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1F50119-B37D-4410-919E-E70EE37A479D}" type="slidenum">
              <a:rPr lang="ru-RU" smtClean="0"/>
              <a:t>‹#›</a:t>
            </a:fld>
            <a:endParaRPr 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B85FBF5-CFB5-481A-A51C-583603366068}" type="datetimeFigureOut">
              <a:rPr lang="ru-RU" smtClean="0"/>
              <a:t>19.07.2021</a:t>
            </a:fld>
            <a:endParaRPr lang="ru-RU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1F50119-B37D-4410-919E-E70EE37A479D}" type="slidenum">
              <a:rPr lang="ru-RU" smtClean="0"/>
              <a:t>‹#›</a:t>
            </a:fld>
            <a:endParaRPr 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095" y="2209800"/>
            <a:ext cx="3636085" cy="1258493"/>
          </a:xfrm>
          <a:effectLst/>
        </p:spPr>
        <p:txBody>
          <a:bodyPr anchor="b">
            <a:noAutofit/>
          </a:bodyPr>
          <a:lstStyle>
            <a:lvl1pPr marL="228600" indent="-228600" algn="l">
              <a:defRPr sz="2800" b="1">
                <a:effectLst/>
              </a:defRPr>
            </a:lvl1pPr>
          </a:lstStyle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93515" y="731520"/>
            <a:ext cx="4017085" cy="4894730"/>
          </a:xfrm>
        </p:spPr>
        <p:txBody>
          <a:bodyPr anchor="ctr"/>
          <a:lstStyle>
            <a:lvl1pPr>
              <a:defRPr sz="22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4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075765" y="3497802"/>
            <a:ext cx="3388660" cy="2139518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B85FBF5-CFB5-481A-A51C-583603366068}" type="datetimeFigureOut">
              <a:rPr lang="ru-RU" smtClean="0"/>
              <a:t>19.07.2021</a:t>
            </a:fld>
            <a:endParaRPr lang="ru-RU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1F50119-B37D-4410-919E-E70EE37A479D}" type="slidenum">
              <a:rPr lang="ru-RU" smtClean="0"/>
              <a:t>‹#›</a:t>
            </a:fld>
            <a:endParaRPr lang="ru-RU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/>
          <p:cNvSpPr/>
          <p:nvPr/>
        </p:nvSpPr>
        <p:spPr>
          <a:xfrm>
            <a:off x="0" y="3866920"/>
            <a:ext cx="9144000" cy="2991080"/>
          </a:xfrm>
          <a:prstGeom prst="rect">
            <a:avLst/>
          </a:prstGeom>
          <a:gradFill>
            <a:gsLst>
              <a:gs pos="0">
                <a:schemeClr val="bg1">
                  <a:alpha val="92000"/>
                </a:schemeClr>
              </a:gs>
              <a:gs pos="37000">
                <a:schemeClr val="bg1">
                  <a:alpha val="77000"/>
                </a:schemeClr>
              </a:gs>
              <a:gs pos="100000">
                <a:schemeClr val="bg2">
                  <a:alpha val="8000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Rectangle 8"/>
          <p:cNvSpPr/>
          <p:nvPr/>
        </p:nvSpPr>
        <p:spPr>
          <a:xfrm>
            <a:off x="0" y="0"/>
            <a:ext cx="9144000" cy="3866920"/>
          </a:xfrm>
          <a:prstGeom prst="rect">
            <a:avLst/>
          </a:prstGeom>
          <a:gradFill flip="none" rotWithShape="1">
            <a:gsLst>
              <a:gs pos="0">
                <a:schemeClr val="bg1">
                  <a:alpha val="90000"/>
                </a:schemeClr>
              </a:gs>
              <a:gs pos="48000">
                <a:schemeClr val="bg1">
                  <a:alpha val="63000"/>
                </a:schemeClr>
              </a:gs>
              <a:gs pos="100000">
                <a:schemeClr val="bg2">
                  <a:alpha val="8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0" name="Rectangle 9"/>
          <p:cNvSpPr/>
          <p:nvPr/>
        </p:nvSpPr>
        <p:spPr>
          <a:xfrm>
            <a:off x="0" y="2652311"/>
            <a:ext cx="9144000" cy="2286000"/>
          </a:xfrm>
          <a:prstGeom prst="rect">
            <a:avLst/>
          </a:prstGeom>
          <a:gradFill flip="none" rotWithShape="1">
            <a:gsLst>
              <a:gs pos="0">
                <a:schemeClr val="bg1">
                  <a:alpha val="0"/>
                </a:schemeClr>
              </a:gs>
              <a:gs pos="29000">
                <a:schemeClr val="bg1">
                  <a:alpha val="30000"/>
                </a:schemeClr>
              </a:gs>
              <a:gs pos="45000">
                <a:schemeClr val="bg2">
                  <a:alpha val="40000"/>
                </a:schemeClr>
              </a:gs>
              <a:gs pos="55000">
                <a:schemeClr val="bg1">
                  <a:alpha val="26000"/>
                </a:schemeClr>
              </a:gs>
              <a:gs pos="65000">
                <a:schemeClr val="bg2">
                  <a:alpha val="60000"/>
                </a:schemeClr>
              </a:gs>
              <a:gs pos="100000">
                <a:schemeClr val="bg1">
                  <a:alpha val="0"/>
                </a:schemeClr>
              </a:gs>
            </a:gsLst>
            <a:lin ang="5400000" scaled="0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Oval 10"/>
          <p:cNvSpPr/>
          <p:nvPr/>
        </p:nvSpPr>
        <p:spPr>
          <a:xfrm>
            <a:off x="0" y="1600200"/>
            <a:ext cx="9144000" cy="5105400"/>
          </a:xfrm>
          <a:prstGeom prst="ellipse">
            <a:avLst/>
          </a:prstGeom>
          <a:gradFill flip="none" rotWithShape="1">
            <a:gsLst>
              <a:gs pos="0">
                <a:schemeClr val="bg1"/>
              </a:gs>
              <a:gs pos="54000">
                <a:schemeClr val="bg1">
                  <a:alpha val="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4475175" y="1143000"/>
            <a:ext cx="4114800" cy="3127806"/>
          </a:xfrm>
          <a:prstGeom prst="roundRect">
            <a:avLst>
              <a:gd name="adj" fmla="val 4230"/>
            </a:avLst>
          </a:prstGeom>
          <a:solidFill>
            <a:schemeClr val="bg2">
              <a:lumMod val="90000"/>
            </a:schemeClr>
          </a:solidFill>
          <a:effectLst>
            <a:reflection blurRad="4350" stA="23000" endA="300" endPos="28000" dir="5400000" sy="-100000" algn="bl" rotWithShape="0"/>
          </a:effectLst>
          <a:scene3d>
            <a:camera prst="perspectiveContrastingLeftFacing" fov="1800000">
              <a:rot lat="300000" lon="2100000" rev="0"/>
            </a:camera>
            <a:lightRig rig="balanced" dir="t"/>
          </a:scene3d>
          <a:sp3d>
            <a:bevelT w="50800" h="50800"/>
          </a:sp3d>
        </p:spPr>
        <p:txBody>
          <a:bodyPr>
            <a:normAutofit/>
            <a:flatTx/>
          </a:bodyPr>
          <a:lstStyle>
            <a:lvl1pPr marL="0" indent="0" algn="ctr">
              <a:buNone/>
              <a:defRPr sz="20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ru-RU" smtClean="0"/>
              <a:t>Вставка рисунка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77887" y="1010486"/>
            <a:ext cx="3694114" cy="2163020"/>
          </a:xfrm>
        </p:spPr>
        <p:txBody>
          <a:bodyPr anchor="b"/>
          <a:lstStyle>
            <a:lvl1pPr marL="182880" indent="-182880">
              <a:buFont typeface="Georgia" pitchFamily="18" charset="0"/>
              <a:buChar char="*"/>
              <a:defRPr sz="16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B85FBF5-CFB5-481A-A51C-583603366068}" type="datetimeFigureOut">
              <a:rPr lang="ru-RU" smtClean="0"/>
              <a:t>19.07.2021</a:t>
            </a:fld>
            <a:endParaRPr lang="ru-RU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1F50119-B37D-4410-919E-E70EE37A479D}" type="slidenum">
              <a:rPr lang="ru-RU" smtClean="0"/>
              <a:t>‹#›</a:t>
            </a:fld>
            <a:endParaRPr lang="ru-RU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7268" y="4464421"/>
            <a:ext cx="6383538" cy="1143000"/>
          </a:xfrm>
        </p:spPr>
        <p:txBody>
          <a:bodyPr anchor="b">
            <a:noAutofit/>
          </a:bodyPr>
          <a:lstStyle>
            <a:lvl1pPr algn="l">
              <a:defRPr sz="4600" b="1"/>
            </a:lvl1pPr>
          </a:lstStyle>
          <a:p>
            <a:r>
              <a:rPr lang="ru-RU" smtClean="0"/>
              <a:t>Образец заголовка</a:t>
            </a:r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2">
        <a:schemeClr val="bg2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/>
        </p:nvSpPr>
        <p:spPr>
          <a:xfrm>
            <a:off x="0" y="5105400"/>
            <a:ext cx="9144000" cy="1752600"/>
          </a:xfrm>
          <a:prstGeom prst="rect">
            <a:avLst/>
          </a:prstGeom>
          <a:gradFill>
            <a:gsLst>
              <a:gs pos="0">
                <a:schemeClr val="bg1">
                  <a:alpha val="91000"/>
                </a:schemeClr>
              </a:gs>
              <a:gs pos="37000">
                <a:schemeClr val="bg1">
                  <a:alpha val="76000"/>
                </a:schemeClr>
              </a:gs>
              <a:gs pos="100000">
                <a:schemeClr val="bg2">
                  <a:alpha val="7900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Rectangle 7"/>
          <p:cNvSpPr/>
          <p:nvPr/>
        </p:nvSpPr>
        <p:spPr>
          <a:xfrm>
            <a:off x="0" y="0"/>
            <a:ext cx="9144000" cy="5105400"/>
          </a:xfrm>
          <a:prstGeom prst="rect">
            <a:avLst/>
          </a:prstGeom>
          <a:gradFill flip="none" rotWithShape="1">
            <a:gsLst>
              <a:gs pos="0">
                <a:schemeClr val="bg1">
                  <a:alpha val="89000"/>
                </a:schemeClr>
              </a:gs>
              <a:gs pos="48000">
                <a:schemeClr val="bg1">
                  <a:alpha val="62000"/>
                </a:schemeClr>
              </a:gs>
              <a:gs pos="100000">
                <a:schemeClr val="bg2">
                  <a:alpha val="79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" name="Rectangle 8"/>
          <p:cNvSpPr/>
          <p:nvPr/>
        </p:nvSpPr>
        <p:spPr>
          <a:xfrm>
            <a:off x="0" y="3768304"/>
            <a:ext cx="9144000" cy="2286000"/>
          </a:xfrm>
          <a:prstGeom prst="rect">
            <a:avLst/>
          </a:prstGeom>
          <a:gradFill flip="none" rotWithShape="1">
            <a:gsLst>
              <a:gs pos="0">
                <a:schemeClr val="bg1">
                  <a:alpha val="0"/>
                </a:schemeClr>
              </a:gs>
              <a:gs pos="29000">
                <a:schemeClr val="bg1">
                  <a:alpha val="30000"/>
                </a:schemeClr>
              </a:gs>
              <a:gs pos="45000">
                <a:schemeClr val="bg2">
                  <a:alpha val="40000"/>
                </a:schemeClr>
              </a:gs>
              <a:gs pos="55000">
                <a:schemeClr val="bg1">
                  <a:alpha val="26000"/>
                </a:schemeClr>
              </a:gs>
              <a:gs pos="65000">
                <a:schemeClr val="bg2">
                  <a:alpha val="60000"/>
                </a:schemeClr>
              </a:gs>
              <a:gs pos="100000">
                <a:schemeClr val="bg1">
                  <a:alpha val="0"/>
                </a:schemeClr>
              </a:gs>
            </a:gsLst>
            <a:lin ang="5400000" scaled="0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Oval 9"/>
          <p:cNvSpPr/>
          <p:nvPr/>
        </p:nvSpPr>
        <p:spPr>
          <a:xfrm>
            <a:off x="0" y="1600200"/>
            <a:ext cx="9144000" cy="5105400"/>
          </a:xfrm>
          <a:prstGeom prst="ellipse">
            <a:avLst/>
          </a:prstGeom>
          <a:gradFill flip="none" rotWithShape="1">
            <a:gsLst>
              <a:gs pos="0">
                <a:schemeClr val="bg1"/>
              </a:gs>
              <a:gs pos="56000">
                <a:schemeClr val="bg1">
                  <a:alpha val="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1793289" y="4372168"/>
            <a:ext cx="6512511" cy="1143000"/>
          </a:xfrm>
          <a:prstGeom prst="rect">
            <a:avLst/>
          </a:prstGeom>
          <a:effectLst/>
        </p:spPr>
        <p:txBody>
          <a:bodyPr vert="horz" lIns="91440" tIns="45720" rIns="91440" bIns="45720" rtlCol="0" anchor="t" anchorCtr="0">
            <a:noAutofit/>
          </a:bodyPr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143000" y="732260"/>
            <a:ext cx="6400800" cy="347472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172200" y="6172200"/>
            <a:ext cx="2514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 b="1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fld id="{BB85FBF5-CFB5-481A-A51C-583603366068}" type="datetimeFigureOut">
              <a:rPr lang="ru-RU" smtClean="0"/>
              <a:t>19.07.2021</a:t>
            </a:fld>
            <a:endParaRPr lang="ru-RU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57199" y="6172200"/>
            <a:ext cx="3352801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100" b="1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endParaRPr lang="ru-RU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3810000" y="6172200"/>
            <a:ext cx="1828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 b="1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fld id="{91F50119-B37D-4410-919E-E70EE37A479D}" type="slidenum">
              <a:rPr lang="ru-RU" smtClean="0"/>
              <a:t>‹#›</a:t>
            </a:fld>
            <a:endParaRPr lang="ru-RU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</p:sldLayoutIdLst>
  <p:timing>
    <p:tnLst>
      <p:par>
        <p:cTn id="1" dur="indefinite" restart="never" nodeType="tmRoot"/>
      </p:par>
    </p:tnLst>
  </p:timing>
  <p:txStyles>
    <p:titleStyle>
      <a:lvl1pPr marL="320040" indent="-320040" algn="r" defTabSz="914400" rtl="0" eaLnBrk="1" latinLnBrk="0" hangingPunct="1">
        <a:spcBef>
          <a:spcPct val="0"/>
        </a:spcBef>
        <a:buClr>
          <a:schemeClr val="accent6">
            <a:lumMod val="75000"/>
          </a:schemeClr>
        </a:buClr>
        <a:buSzPct val="128000"/>
        <a:buFont typeface="Georgia" pitchFamily="18" charset="0"/>
        <a:buChar char="*"/>
        <a:defRPr sz="4600" b="1" i="0" kern="1200">
          <a:gradFill>
            <a:gsLst>
              <a:gs pos="0">
                <a:schemeClr val="tx1"/>
              </a:gs>
              <a:gs pos="40000">
                <a:schemeClr val="tx1">
                  <a:lumMod val="75000"/>
                  <a:lumOff val="25000"/>
                </a:schemeClr>
              </a:gs>
              <a:gs pos="100000">
                <a:schemeClr val="tx2">
                  <a:alpha val="65000"/>
                </a:schemeClr>
              </a:gs>
            </a:gsLst>
            <a:lin ang="5400000" scaled="0"/>
          </a:gradFill>
          <a:effectLst>
            <a:reflection blurRad="6350" stA="55000" endA="300" endPos="45500" dir="5400000" sy="-100000" algn="bl" rotWithShape="0"/>
          </a:effectLst>
          <a:latin typeface="+mj-lt"/>
          <a:ea typeface="+mj-ea"/>
          <a:cs typeface="+mj-cs"/>
        </a:defRPr>
      </a:lvl1pPr>
      <a:lvl2pPr eaLnBrk="1" hangingPunct="1">
        <a:defRPr>
          <a:solidFill>
            <a:schemeClr val="tx2"/>
          </a:solidFill>
        </a:defRPr>
      </a:lvl2pPr>
      <a:lvl3pPr eaLnBrk="1" hangingPunct="1">
        <a:defRPr>
          <a:solidFill>
            <a:schemeClr val="tx2"/>
          </a:solidFill>
        </a:defRPr>
      </a:lvl3pPr>
      <a:lvl4pPr eaLnBrk="1" hangingPunct="1">
        <a:defRPr>
          <a:solidFill>
            <a:schemeClr val="tx2"/>
          </a:solidFill>
        </a:defRPr>
      </a:lvl4pPr>
      <a:lvl5pPr eaLnBrk="1" hangingPunct="1">
        <a:defRPr>
          <a:solidFill>
            <a:schemeClr val="tx2"/>
          </a:solidFill>
        </a:defRPr>
      </a:lvl5pPr>
      <a:lvl6pPr eaLnBrk="1" hangingPunct="1">
        <a:defRPr>
          <a:solidFill>
            <a:schemeClr val="tx2"/>
          </a:solidFill>
        </a:defRPr>
      </a:lvl6pPr>
      <a:lvl7pPr eaLnBrk="1" hangingPunct="1">
        <a:defRPr>
          <a:solidFill>
            <a:schemeClr val="tx2"/>
          </a:solidFill>
        </a:defRPr>
      </a:lvl7pPr>
      <a:lvl8pPr eaLnBrk="1" hangingPunct="1">
        <a:defRPr>
          <a:solidFill>
            <a:schemeClr val="tx2"/>
          </a:solidFill>
        </a:defRPr>
      </a:lvl8pPr>
      <a:lvl9pPr eaLnBrk="1" hangingPunct="1">
        <a:defRPr>
          <a:solidFill>
            <a:schemeClr val="tx2"/>
          </a:solidFill>
        </a:defRPr>
      </a:lvl9pPr>
    </p:titleStyle>
    <p:bodyStyle>
      <a:lvl1pPr marL="228600" indent="-182880" algn="l" defTabSz="914400" rtl="0" eaLnBrk="1" latinLnBrk="0" hangingPunct="1">
        <a:spcBef>
          <a:spcPct val="20000"/>
        </a:spcBef>
        <a:spcAft>
          <a:spcPts val="300"/>
        </a:spcAft>
        <a:buClr>
          <a:schemeClr val="accent6">
            <a:lumMod val="75000"/>
          </a:schemeClr>
        </a:buClr>
        <a:buSzPct val="130000"/>
        <a:buFont typeface="Georgia" pitchFamily="18" charset="0"/>
        <a:buChar char="*"/>
        <a:defRPr sz="22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1pPr>
      <a:lvl2pPr marL="548640" indent="-182880" algn="l" defTabSz="914400" rtl="0" eaLnBrk="1" latinLnBrk="0" hangingPunct="1">
        <a:spcBef>
          <a:spcPct val="20000"/>
        </a:spcBef>
        <a:spcAft>
          <a:spcPts val="300"/>
        </a:spcAft>
        <a:buClr>
          <a:schemeClr val="accent6">
            <a:lumMod val="75000"/>
          </a:schemeClr>
        </a:buClr>
        <a:buSzPct val="130000"/>
        <a:buFont typeface="Georgia" pitchFamily="18" charset="0"/>
        <a:buChar char="*"/>
        <a:defRPr sz="20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2pPr>
      <a:lvl3pPr marL="822960" indent="-182880" algn="l" defTabSz="914400" rtl="0" eaLnBrk="1" latinLnBrk="0" hangingPunct="1">
        <a:spcBef>
          <a:spcPct val="20000"/>
        </a:spcBef>
        <a:spcAft>
          <a:spcPts val="300"/>
        </a:spcAft>
        <a:buClr>
          <a:schemeClr val="accent6">
            <a:lumMod val="75000"/>
          </a:schemeClr>
        </a:buClr>
        <a:buSzPct val="130000"/>
        <a:buFont typeface="Georgia" pitchFamily="18" charset="0"/>
        <a:buChar char="*"/>
        <a:defRPr sz="18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3pPr>
      <a:lvl4pPr marL="1097280" indent="-182880" algn="l" defTabSz="914400" rtl="0" eaLnBrk="1" latinLnBrk="0" hangingPunct="1">
        <a:spcBef>
          <a:spcPct val="20000"/>
        </a:spcBef>
        <a:spcAft>
          <a:spcPts val="300"/>
        </a:spcAft>
        <a:buClr>
          <a:schemeClr val="accent6">
            <a:lumMod val="75000"/>
          </a:schemeClr>
        </a:buClr>
        <a:buSzPct val="130000"/>
        <a:buFont typeface="Georgia" pitchFamily="18" charset="0"/>
        <a:buChar char="*"/>
        <a:defRPr sz="16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4pPr>
      <a:lvl5pPr marL="1389888" indent="-182880" algn="l" defTabSz="914400" rtl="0" eaLnBrk="1" latinLnBrk="0" hangingPunct="1">
        <a:spcBef>
          <a:spcPct val="20000"/>
        </a:spcBef>
        <a:spcAft>
          <a:spcPts val="300"/>
        </a:spcAft>
        <a:buClr>
          <a:schemeClr val="accent6">
            <a:lumMod val="75000"/>
          </a:schemeClr>
        </a:buClr>
        <a:buSzPct val="130000"/>
        <a:buFont typeface="Georgia" pitchFamily="18" charset="0"/>
        <a:buChar char="*"/>
        <a:defRPr sz="14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5pPr>
      <a:lvl6pPr marL="1664208" indent="-182880" algn="l" defTabSz="914400" rtl="0" eaLnBrk="1" latinLnBrk="0" hangingPunct="1">
        <a:spcBef>
          <a:spcPct val="20000"/>
        </a:spcBef>
        <a:spcAft>
          <a:spcPts val="300"/>
        </a:spcAft>
        <a:buClr>
          <a:schemeClr val="accent6">
            <a:lumMod val="75000"/>
          </a:schemeClr>
        </a:buClr>
        <a:buSzPct val="130000"/>
        <a:buFont typeface="Georgia" pitchFamily="18" charset="0"/>
        <a:buChar char="*"/>
        <a:defRPr sz="14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6pPr>
      <a:lvl7pPr marL="1965960" indent="-182880" algn="l" defTabSz="914400" rtl="0" eaLnBrk="1" latinLnBrk="0" hangingPunct="1">
        <a:spcBef>
          <a:spcPct val="20000"/>
        </a:spcBef>
        <a:spcAft>
          <a:spcPts val="300"/>
        </a:spcAft>
        <a:buClr>
          <a:schemeClr val="accent6">
            <a:lumMod val="75000"/>
          </a:schemeClr>
        </a:buClr>
        <a:buSzPct val="130000"/>
        <a:buFont typeface="Georgia" pitchFamily="18" charset="0"/>
        <a:buChar char="*"/>
        <a:defRPr sz="14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7pPr>
      <a:lvl8pPr marL="2286000" indent="-182880" algn="l" defTabSz="914400" rtl="0" eaLnBrk="1" latinLnBrk="0" hangingPunct="1">
        <a:spcBef>
          <a:spcPct val="20000"/>
        </a:spcBef>
        <a:spcAft>
          <a:spcPts val="300"/>
        </a:spcAft>
        <a:buClr>
          <a:schemeClr val="accent6">
            <a:lumMod val="75000"/>
          </a:schemeClr>
        </a:buClr>
        <a:buSzPct val="130000"/>
        <a:buFont typeface="Georgia" pitchFamily="18" charset="0"/>
        <a:buChar char="*"/>
        <a:defRPr sz="14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8pPr>
      <a:lvl9pPr marL="2587752" indent="-182880" algn="l" defTabSz="914400" rtl="0" eaLnBrk="1" latinLnBrk="0" hangingPunct="1">
        <a:spcBef>
          <a:spcPct val="20000"/>
        </a:spcBef>
        <a:spcAft>
          <a:spcPts val="300"/>
        </a:spcAft>
        <a:buClr>
          <a:schemeClr val="accent6">
            <a:lumMod val="75000"/>
          </a:schemeClr>
        </a:buClr>
        <a:buSzPct val="130000"/>
        <a:buFont typeface="Georgia" pitchFamily="18" charset="0"/>
        <a:buChar char="*"/>
        <a:defRPr sz="14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e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jpe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Relationship Id="rId4" Type="http://schemas.openxmlformats.org/officeDocument/2006/relationships/chart" Target="../charts/chart4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jpe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jpe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jpe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Relationship Id="rId4" Type="http://schemas.openxmlformats.org/officeDocument/2006/relationships/chart" Target="../charts/chart5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e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chart" Target="../charts/chart6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6.jpe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jpe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jpe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chart" Target="../charts/chart7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.jpeg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jpe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jpe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jpe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jpe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Relationship Id="rId4" Type="http://schemas.openxmlformats.org/officeDocument/2006/relationships/chart" Target="../charts/chart8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jpe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jpe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jpe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Relationship Id="rId4" Type="http://schemas.openxmlformats.org/officeDocument/2006/relationships/chart" Target="../charts/chart1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jpe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jpe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Relationship Id="rId4" Type="http://schemas.openxmlformats.org/officeDocument/2006/relationships/chart" Target="../charts/chart2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e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Relationship Id="rId4" Type="http://schemas.openxmlformats.org/officeDocument/2006/relationships/chart" Target="../charts/chart3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e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Прямоугольник 3"/>
          <p:cNvSpPr/>
          <p:nvPr/>
        </p:nvSpPr>
        <p:spPr>
          <a:xfrm>
            <a:off x="117416" y="1635819"/>
            <a:ext cx="9036496" cy="182787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4000" b="1" i="0" u="none" strike="noStrike" kern="0" cap="none" spc="0" normalizeH="0" baseline="0" noProof="0" dirty="0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cs typeface="Times New Roman" pitchFamily="18" charset="0"/>
              </a:rPr>
              <a:t>Результаты</a:t>
            </a:r>
            <a:r>
              <a:rPr kumimoji="0" lang="ru-RU" sz="4000" b="1" i="0" u="none" strike="noStrike" kern="0" cap="none" spc="0" normalizeH="0" noProof="0" dirty="0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cs typeface="Times New Roman" pitchFamily="18" charset="0"/>
              </a:rPr>
              <a:t> </a:t>
            </a:r>
            <a:r>
              <a:rPr kumimoji="0" lang="ru-RU" sz="4000" b="1" i="0" u="none" strike="noStrike" kern="0" cap="none" spc="0" normalizeH="0" baseline="0" noProof="0" dirty="0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cs typeface="Times New Roman" pitchFamily="18" charset="0"/>
              </a:rPr>
              <a:t>тренировочных тестирований  в формате ЕГЭ</a:t>
            </a:r>
            <a:endParaRPr kumimoji="0" lang="ru-RU" sz="4000" b="0" i="0" u="none" strike="noStrike" kern="0" cap="none" spc="0" normalizeH="0" baseline="0" noProof="0" dirty="0" smtClean="0">
              <a:ln>
                <a:noFill/>
              </a:ln>
              <a:solidFill>
                <a:srgbClr val="002060"/>
              </a:solidFill>
              <a:effectLst/>
              <a:uLnTx/>
              <a:uFillTx/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4625752" y="4725144"/>
            <a:ext cx="4122712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ru-RU" sz="2000" b="1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Ф.Г.Ахметзянова</a:t>
            </a:r>
            <a:r>
              <a:rPr lang="ru-RU" sz="2000" b="1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, методист </a:t>
            </a:r>
          </a:p>
          <a:p>
            <a:pPr algn="r"/>
            <a:r>
              <a:rPr lang="ru-RU" sz="2000" b="1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МКУ «Отдел образования ИК </a:t>
            </a:r>
          </a:p>
          <a:p>
            <a:pPr algn="r"/>
            <a:r>
              <a:rPr lang="ru-RU" sz="2000" b="1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Рыбно-Слободского </a:t>
            </a:r>
          </a:p>
          <a:p>
            <a:pPr algn="r"/>
            <a:r>
              <a:rPr lang="ru-RU" sz="2000" b="1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муниципального района РТ»</a:t>
            </a:r>
            <a:endParaRPr lang="ru-RU" sz="2000" b="1" dirty="0">
              <a:solidFill>
                <a:srgbClr val="00206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grpSp>
        <p:nvGrpSpPr>
          <p:cNvPr id="6" name="Группа 55"/>
          <p:cNvGrpSpPr>
            <a:grpSpLocks/>
          </p:cNvGrpSpPr>
          <p:nvPr/>
        </p:nvGrpSpPr>
        <p:grpSpPr bwMode="auto">
          <a:xfrm>
            <a:off x="311341" y="181210"/>
            <a:ext cx="1008062" cy="917575"/>
            <a:chOff x="2011294" y="473937"/>
            <a:chExt cx="5008978" cy="4984014"/>
          </a:xfrm>
        </p:grpSpPr>
        <p:grpSp>
          <p:nvGrpSpPr>
            <p:cNvPr id="7" name="Группа 56"/>
            <p:cNvGrpSpPr>
              <a:grpSpLocks/>
            </p:cNvGrpSpPr>
            <p:nvPr/>
          </p:nvGrpSpPr>
          <p:grpSpPr bwMode="auto">
            <a:xfrm>
              <a:off x="2067511" y="493995"/>
              <a:ext cx="4896544" cy="4896544"/>
              <a:chOff x="1688181" y="1085493"/>
              <a:chExt cx="5275644" cy="5275644"/>
            </a:xfrm>
          </p:grpSpPr>
          <p:grpSp>
            <p:nvGrpSpPr>
              <p:cNvPr id="9" name="Группа 58"/>
              <p:cNvGrpSpPr>
                <a:grpSpLocks/>
              </p:cNvGrpSpPr>
              <p:nvPr/>
            </p:nvGrpSpPr>
            <p:grpSpPr bwMode="auto">
              <a:xfrm>
                <a:off x="1910153" y="2860440"/>
                <a:ext cx="1777320" cy="1538339"/>
                <a:chOff x="960987" y="1909843"/>
                <a:chExt cx="1777320" cy="1538339"/>
              </a:xfrm>
            </p:grpSpPr>
            <p:sp>
              <p:nvSpPr>
                <p:cNvPr id="53" name="Шестиугольник 63"/>
                <p:cNvSpPr/>
                <p:nvPr/>
              </p:nvSpPr>
              <p:spPr>
                <a:xfrm rot="1800000">
                  <a:off x="960987" y="1909843"/>
                  <a:ext cx="1777320" cy="1538339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777320"/>
                    <a:gd name="connsiteY0" fmla="*/ 729285 h 1538339"/>
                    <a:gd name="connsiteX1" fmla="*/ 435993 w 1777320"/>
                    <a:gd name="connsiteY1" fmla="*/ 0 h 1538339"/>
                    <a:gd name="connsiteX2" fmla="*/ 1316695 w 1777320"/>
                    <a:gd name="connsiteY2" fmla="*/ 0 h 1538339"/>
                    <a:gd name="connsiteX3" fmla="*/ 1777320 w 1777320"/>
                    <a:gd name="connsiteY3" fmla="*/ 769170 h 1538339"/>
                    <a:gd name="connsiteX4" fmla="*/ 1316695 w 1777320"/>
                    <a:gd name="connsiteY4" fmla="*/ 1538339 h 1538339"/>
                    <a:gd name="connsiteX5" fmla="*/ 435993 w 1777320"/>
                    <a:gd name="connsiteY5" fmla="*/ 1538339 h 1538339"/>
                    <a:gd name="connsiteX6" fmla="*/ 0 w 1777320"/>
                    <a:gd name="connsiteY6" fmla="*/ 729285 h 1538339"/>
                    <a:gd name="connsiteX0" fmla="*/ 0 w 1777320"/>
                    <a:gd name="connsiteY0" fmla="*/ 729285 h 1538339"/>
                    <a:gd name="connsiteX1" fmla="*/ 435993 w 1777320"/>
                    <a:gd name="connsiteY1" fmla="*/ 0 h 1538339"/>
                    <a:gd name="connsiteX2" fmla="*/ 1316695 w 1777320"/>
                    <a:gd name="connsiteY2" fmla="*/ 0 h 1538339"/>
                    <a:gd name="connsiteX3" fmla="*/ 1777320 w 1777320"/>
                    <a:gd name="connsiteY3" fmla="*/ 769170 h 1538339"/>
                    <a:gd name="connsiteX4" fmla="*/ 1316695 w 1777320"/>
                    <a:gd name="connsiteY4" fmla="*/ 1538339 h 1538339"/>
                    <a:gd name="connsiteX5" fmla="*/ 435993 w 1777320"/>
                    <a:gd name="connsiteY5" fmla="*/ 1538339 h 1538339"/>
                    <a:gd name="connsiteX6" fmla="*/ 0 w 1777320"/>
                    <a:gd name="connsiteY6" fmla="*/ 729285 h 1538339"/>
                    <a:gd name="connsiteX0" fmla="*/ 0 w 1777320"/>
                    <a:gd name="connsiteY0" fmla="*/ 729285 h 1538339"/>
                    <a:gd name="connsiteX1" fmla="*/ 435993 w 1777320"/>
                    <a:gd name="connsiteY1" fmla="*/ 0 h 1538339"/>
                    <a:gd name="connsiteX2" fmla="*/ 1316695 w 1777320"/>
                    <a:gd name="connsiteY2" fmla="*/ 0 h 1538339"/>
                    <a:gd name="connsiteX3" fmla="*/ 1777320 w 1777320"/>
                    <a:gd name="connsiteY3" fmla="*/ 769170 h 1538339"/>
                    <a:gd name="connsiteX4" fmla="*/ 1316695 w 1777320"/>
                    <a:gd name="connsiteY4" fmla="*/ 1538339 h 1538339"/>
                    <a:gd name="connsiteX5" fmla="*/ 443079 w 1777320"/>
                    <a:gd name="connsiteY5" fmla="*/ 1537914 h 1538339"/>
                    <a:gd name="connsiteX6" fmla="*/ 0 w 1777320"/>
                    <a:gd name="connsiteY6" fmla="*/ 729285 h 1538339"/>
                    <a:gd name="connsiteX0" fmla="*/ 0 w 1777320"/>
                    <a:gd name="connsiteY0" fmla="*/ 729285 h 1538339"/>
                    <a:gd name="connsiteX1" fmla="*/ 435993 w 1777320"/>
                    <a:gd name="connsiteY1" fmla="*/ 0 h 1538339"/>
                    <a:gd name="connsiteX2" fmla="*/ 1316695 w 1777320"/>
                    <a:gd name="connsiteY2" fmla="*/ 0 h 1538339"/>
                    <a:gd name="connsiteX3" fmla="*/ 1777320 w 1777320"/>
                    <a:gd name="connsiteY3" fmla="*/ 769170 h 1538339"/>
                    <a:gd name="connsiteX4" fmla="*/ 1316695 w 1777320"/>
                    <a:gd name="connsiteY4" fmla="*/ 1538339 h 1538339"/>
                    <a:gd name="connsiteX5" fmla="*/ 443079 w 1777320"/>
                    <a:gd name="connsiteY5" fmla="*/ 1537914 h 1538339"/>
                    <a:gd name="connsiteX6" fmla="*/ 0 w 1777320"/>
                    <a:gd name="connsiteY6" fmla="*/ 729285 h 15383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77320" h="1538339">
                      <a:moveTo>
                        <a:pt x="0" y="729285"/>
                      </a:moveTo>
                      <a:lnTo>
                        <a:pt x="435993" y="0"/>
                      </a:lnTo>
                      <a:lnTo>
                        <a:pt x="1316695" y="0"/>
                      </a:lnTo>
                      <a:lnTo>
                        <a:pt x="1777320" y="769170"/>
                      </a:lnTo>
                      <a:lnTo>
                        <a:pt x="1316695" y="1538339"/>
                      </a:lnTo>
                      <a:lnTo>
                        <a:pt x="443079" y="1537914"/>
                      </a:lnTo>
                      <a:cubicBezTo>
                        <a:pt x="224753" y="1237048"/>
                        <a:pt x="104429" y="1099576"/>
                        <a:pt x="0" y="729285"/>
                      </a:cubicBezTo>
                      <a:close/>
                    </a:path>
                  </a:pathLst>
                </a:custGeom>
                <a:solidFill>
                  <a:srgbClr val="0070C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4" name="Овал 53"/>
                <p:cNvSpPr/>
                <p:nvPr/>
              </p:nvSpPr>
              <p:spPr>
                <a:xfrm>
                  <a:off x="1688181" y="2534667"/>
                  <a:ext cx="299671" cy="299671"/>
                </a:xfrm>
                <a:prstGeom prst="ellipse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5" name="Овал 54"/>
                <p:cNvSpPr/>
                <p:nvPr/>
              </p:nvSpPr>
              <p:spPr>
                <a:xfrm>
                  <a:off x="1314032" y="2353669"/>
                  <a:ext cx="141688" cy="141688"/>
                </a:xfrm>
                <a:prstGeom prst="ellipse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6" name="Арка 55"/>
                <p:cNvSpPr/>
                <p:nvPr/>
              </p:nvSpPr>
              <p:spPr>
                <a:xfrm rot="1691943">
                  <a:off x="1297937" y="2425518"/>
                  <a:ext cx="1080156" cy="494674"/>
                </a:xfrm>
                <a:prstGeom prst="blockArc">
                  <a:avLst>
                    <a:gd name="adj1" fmla="val 11611044"/>
                    <a:gd name="adj2" fmla="val 10055582"/>
                    <a:gd name="adj3" fmla="val 7453"/>
                  </a:avLst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  <p:sp>
              <p:nvSpPr>
                <p:cNvPr id="57" name="Кольцо 56"/>
                <p:cNvSpPr/>
                <p:nvPr/>
              </p:nvSpPr>
              <p:spPr>
                <a:xfrm>
                  <a:off x="1597371" y="2142323"/>
                  <a:ext cx="483222" cy="1084350"/>
                </a:xfrm>
                <a:prstGeom prst="donut">
                  <a:avLst>
                    <a:gd name="adj" fmla="val 6740"/>
                  </a:avLst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  <p:sp>
              <p:nvSpPr>
                <p:cNvPr id="58" name="Кольцо 57"/>
                <p:cNvSpPr/>
                <p:nvPr/>
              </p:nvSpPr>
              <p:spPr>
                <a:xfrm rot="3664409">
                  <a:off x="1594950" y="2142324"/>
                  <a:ext cx="483222" cy="1084350"/>
                </a:xfrm>
                <a:prstGeom prst="donut">
                  <a:avLst>
                    <a:gd name="adj" fmla="val 6740"/>
                  </a:avLst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0" name="Группа 59"/>
              <p:cNvGrpSpPr>
                <a:grpSpLocks/>
              </p:cNvGrpSpPr>
              <p:nvPr/>
            </p:nvGrpSpPr>
            <p:grpSpPr bwMode="auto">
              <a:xfrm>
                <a:off x="4312474" y="1457359"/>
                <a:ext cx="1801952" cy="1556536"/>
                <a:chOff x="3363308" y="506762"/>
                <a:chExt cx="1801952" cy="1556536"/>
              </a:xfrm>
            </p:grpSpPr>
            <p:sp>
              <p:nvSpPr>
                <p:cNvPr id="49" name="Шестиугольник 51"/>
                <p:cNvSpPr/>
                <p:nvPr/>
              </p:nvSpPr>
              <p:spPr>
                <a:xfrm rot="1800000">
                  <a:off x="3363308" y="506762"/>
                  <a:ext cx="1801952" cy="1556536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54424 w 1801952"/>
                    <a:gd name="connsiteY2" fmla="*/ 22685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46485 h 1515654"/>
                    <a:gd name="connsiteX1" fmla="*/ 443894 w 1801952"/>
                    <a:gd name="connsiteY1" fmla="*/ 723 h 1515654"/>
                    <a:gd name="connsiteX2" fmla="*/ 1354424 w 1801952"/>
                    <a:gd name="connsiteY2" fmla="*/ 0 h 1515654"/>
                    <a:gd name="connsiteX3" fmla="*/ 1801952 w 1801952"/>
                    <a:gd name="connsiteY3" fmla="*/ 746485 h 1515654"/>
                    <a:gd name="connsiteX4" fmla="*/ 1341327 w 1801952"/>
                    <a:gd name="connsiteY4" fmla="*/ 1515654 h 1515654"/>
                    <a:gd name="connsiteX5" fmla="*/ 460625 w 1801952"/>
                    <a:gd name="connsiteY5" fmla="*/ 1515654 h 1515654"/>
                    <a:gd name="connsiteX6" fmla="*/ 0 w 1801952"/>
                    <a:gd name="connsiteY6" fmla="*/ 746485 h 1515654"/>
                    <a:gd name="connsiteX0" fmla="*/ 0 w 1801952"/>
                    <a:gd name="connsiteY0" fmla="*/ 766527 h 1535696"/>
                    <a:gd name="connsiteX1" fmla="*/ 443894 w 1801952"/>
                    <a:gd name="connsiteY1" fmla="*/ 20765 h 1535696"/>
                    <a:gd name="connsiteX2" fmla="*/ 1354424 w 1801952"/>
                    <a:gd name="connsiteY2" fmla="*/ 20042 h 1535696"/>
                    <a:gd name="connsiteX3" fmla="*/ 1801952 w 1801952"/>
                    <a:gd name="connsiteY3" fmla="*/ 766527 h 1535696"/>
                    <a:gd name="connsiteX4" fmla="*/ 1341327 w 1801952"/>
                    <a:gd name="connsiteY4" fmla="*/ 1535696 h 1535696"/>
                    <a:gd name="connsiteX5" fmla="*/ 460625 w 1801952"/>
                    <a:gd name="connsiteY5" fmla="*/ 1535696 h 1535696"/>
                    <a:gd name="connsiteX6" fmla="*/ 0 w 1801952"/>
                    <a:gd name="connsiteY6" fmla="*/ 766527 h 1535696"/>
                    <a:gd name="connsiteX0" fmla="*/ 0 w 1801952"/>
                    <a:gd name="connsiteY0" fmla="*/ 783306 h 1552475"/>
                    <a:gd name="connsiteX1" fmla="*/ 443894 w 1801952"/>
                    <a:gd name="connsiteY1" fmla="*/ 37544 h 1552475"/>
                    <a:gd name="connsiteX2" fmla="*/ 1354424 w 1801952"/>
                    <a:gd name="connsiteY2" fmla="*/ 36821 h 1552475"/>
                    <a:gd name="connsiteX3" fmla="*/ 1801952 w 1801952"/>
                    <a:gd name="connsiteY3" fmla="*/ 783306 h 1552475"/>
                    <a:gd name="connsiteX4" fmla="*/ 1341327 w 1801952"/>
                    <a:gd name="connsiteY4" fmla="*/ 1552475 h 1552475"/>
                    <a:gd name="connsiteX5" fmla="*/ 460625 w 1801952"/>
                    <a:gd name="connsiteY5" fmla="*/ 1552475 h 1552475"/>
                    <a:gd name="connsiteX6" fmla="*/ 0 w 1801952"/>
                    <a:gd name="connsiteY6" fmla="*/ 783306 h 1552475"/>
                    <a:gd name="connsiteX0" fmla="*/ 0 w 1801952"/>
                    <a:gd name="connsiteY0" fmla="*/ 787367 h 1556536"/>
                    <a:gd name="connsiteX1" fmla="*/ 443894 w 1801952"/>
                    <a:gd name="connsiteY1" fmla="*/ 41605 h 1556536"/>
                    <a:gd name="connsiteX2" fmla="*/ 1354424 w 1801952"/>
                    <a:gd name="connsiteY2" fmla="*/ 40882 h 1556536"/>
                    <a:gd name="connsiteX3" fmla="*/ 1801952 w 1801952"/>
                    <a:gd name="connsiteY3" fmla="*/ 787367 h 1556536"/>
                    <a:gd name="connsiteX4" fmla="*/ 1341327 w 1801952"/>
                    <a:gd name="connsiteY4" fmla="*/ 1556536 h 1556536"/>
                    <a:gd name="connsiteX5" fmla="*/ 460625 w 1801952"/>
                    <a:gd name="connsiteY5" fmla="*/ 1556536 h 1556536"/>
                    <a:gd name="connsiteX6" fmla="*/ 0 w 1801952"/>
                    <a:gd name="connsiteY6" fmla="*/ 787367 h 15565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01952" h="1556536">
                      <a:moveTo>
                        <a:pt x="0" y="787367"/>
                      </a:moveTo>
                      <a:lnTo>
                        <a:pt x="443894" y="41605"/>
                      </a:lnTo>
                      <a:cubicBezTo>
                        <a:pt x="774914" y="-15763"/>
                        <a:pt x="1042408" y="-11708"/>
                        <a:pt x="1354424" y="40882"/>
                      </a:cubicBezTo>
                      <a:lnTo>
                        <a:pt x="1801952" y="787367"/>
                      </a:lnTo>
                      <a:lnTo>
                        <a:pt x="1341327" y="1556536"/>
                      </a:lnTo>
                      <a:lnTo>
                        <a:pt x="460625" y="1556536"/>
                      </a:lnTo>
                      <a:lnTo>
                        <a:pt x="0" y="787367"/>
                      </a:lnTo>
                      <a:close/>
                    </a:path>
                  </a:pathLst>
                </a:custGeom>
                <a:solidFill>
                  <a:srgbClr val="2B812B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0" name="Полилиния 49"/>
                <p:cNvSpPr/>
                <p:nvPr/>
              </p:nvSpPr>
              <p:spPr>
                <a:xfrm>
                  <a:off x="3828892" y="1352255"/>
                  <a:ext cx="393798" cy="356660"/>
                </a:xfrm>
                <a:custGeom>
                  <a:avLst/>
                  <a:gdLst>
                    <a:gd name="connsiteX0" fmla="*/ 0 w 352425"/>
                    <a:gd name="connsiteY0" fmla="*/ 0 h 319087"/>
                    <a:gd name="connsiteX1" fmla="*/ 245269 w 352425"/>
                    <a:gd name="connsiteY1" fmla="*/ 90487 h 319087"/>
                    <a:gd name="connsiteX2" fmla="*/ 352425 w 352425"/>
                    <a:gd name="connsiteY2" fmla="*/ 319087 h 319087"/>
                    <a:gd name="connsiteX3" fmla="*/ 114300 w 352425"/>
                    <a:gd name="connsiteY3" fmla="*/ 252412 h 319087"/>
                    <a:gd name="connsiteX4" fmla="*/ 0 w 352425"/>
                    <a:gd name="connsiteY4" fmla="*/ 0 h 319087"/>
                    <a:gd name="connsiteX0" fmla="*/ 8415 w 360840"/>
                    <a:gd name="connsiteY0" fmla="*/ 0 h 319087"/>
                    <a:gd name="connsiteX1" fmla="*/ 253684 w 360840"/>
                    <a:gd name="connsiteY1" fmla="*/ 90487 h 319087"/>
                    <a:gd name="connsiteX2" fmla="*/ 360840 w 360840"/>
                    <a:gd name="connsiteY2" fmla="*/ 319087 h 319087"/>
                    <a:gd name="connsiteX3" fmla="*/ 122715 w 360840"/>
                    <a:gd name="connsiteY3" fmla="*/ 252412 h 319087"/>
                    <a:gd name="connsiteX4" fmla="*/ 8415 w 360840"/>
                    <a:gd name="connsiteY4" fmla="*/ 0 h 319087"/>
                    <a:gd name="connsiteX0" fmla="*/ 8415 w 360840"/>
                    <a:gd name="connsiteY0" fmla="*/ 0 h 319087"/>
                    <a:gd name="connsiteX1" fmla="*/ 253684 w 360840"/>
                    <a:gd name="connsiteY1" fmla="*/ 90487 h 319087"/>
                    <a:gd name="connsiteX2" fmla="*/ 360840 w 360840"/>
                    <a:gd name="connsiteY2" fmla="*/ 319087 h 319087"/>
                    <a:gd name="connsiteX3" fmla="*/ 122715 w 360840"/>
                    <a:gd name="connsiteY3" fmla="*/ 252412 h 319087"/>
                    <a:gd name="connsiteX4" fmla="*/ 8415 w 360840"/>
                    <a:gd name="connsiteY4" fmla="*/ 0 h 319087"/>
                    <a:gd name="connsiteX0" fmla="*/ 0 w 352425"/>
                    <a:gd name="connsiteY0" fmla="*/ 0 h 319087"/>
                    <a:gd name="connsiteX1" fmla="*/ 245269 w 352425"/>
                    <a:gd name="connsiteY1" fmla="*/ 90487 h 319087"/>
                    <a:gd name="connsiteX2" fmla="*/ 352425 w 352425"/>
                    <a:gd name="connsiteY2" fmla="*/ 319087 h 319087"/>
                    <a:gd name="connsiteX3" fmla="*/ 0 w 352425"/>
                    <a:gd name="connsiteY3" fmla="*/ 0 h 319087"/>
                    <a:gd name="connsiteX0" fmla="*/ 0 w 352425"/>
                    <a:gd name="connsiteY0" fmla="*/ 0 h 319128"/>
                    <a:gd name="connsiteX1" fmla="*/ 245269 w 352425"/>
                    <a:gd name="connsiteY1" fmla="*/ 90487 h 319128"/>
                    <a:gd name="connsiteX2" fmla="*/ 352425 w 352425"/>
                    <a:gd name="connsiteY2" fmla="*/ 319087 h 319128"/>
                    <a:gd name="connsiteX3" fmla="*/ 0 w 352425"/>
                    <a:gd name="connsiteY3" fmla="*/ 0 h 319128"/>
                    <a:gd name="connsiteX0" fmla="*/ 0 w 352425"/>
                    <a:gd name="connsiteY0" fmla="*/ 0 h 319189"/>
                    <a:gd name="connsiteX1" fmla="*/ 245269 w 352425"/>
                    <a:gd name="connsiteY1" fmla="*/ 90487 h 319189"/>
                    <a:gd name="connsiteX2" fmla="*/ 352425 w 352425"/>
                    <a:gd name="connsiteY2" fmla="*/ 319087 h 319189"/>
                    <a:gd name="connsiteX3" fmla="*/ 0 w 352425"/>
                    <a:gd name="connsiteY3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52425" h="319189">
                      <a:moveTo>
                        <a:pt x="0" y="0"/>
                      </a:moveTo>
                      <a:cubicBezTo>
                        <a:pt x="224631" y="8731"/>
                        <a:pt x="332581" y="141288"/>
                        <a:pt x="352425" y="319087"/>
                      </a:cubicBezTo>
                      <a:cubicBezTo>
                        <a:pt x="106759" y="323056"/>
                        <a:pt x="13097" y="211931"/>
                        <a:pt x="0" y="0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1" name="Полилиния 50"/>
                <p:cNvSpPr/>
                <p:nvPr/>
              </p:nvSpPr>
              <p:spPr>
                <a:xfrm>
                  <a:off x="4006756" y="860006"/>
                  <a:ext cx="505955" cy="532159"/>
                </a:xfrm>
                <a:custGeom>
                  <a:avLst/>
                  <a:gdLst>
                    <a:gd name="connsiteX0" fmla="*/ 366712 w 426243"/>
                    <a:gd name="connsiteY0" fmla="*/ 73818 h 476250"/>
                    <a:gd name="connsiteX1" fmla="*/ 426243 w 426243"/>
                    <a:gd name="connsiteY1" fmla="*/ 340518 h 476250"/>
                    <a:gd name="connsiteX2" fmla="*/ 211931 w 426243"/>
                    <a:gd name="connsiteY2" fmla="*/ 476250 h 476250"/>
                    <a:gd name="connsiteX3" fmla="*/ 0 w 426243"/>
                    <a:gd name="connsiteY3" fmla="*/ 347662 h 476250"/>
                    <a:gd name="connsiteX4" fmla="*/ 47625 w 426243"/>
                    <a:gd name="connsiteY4" fmla="*/ 83343 h 476250"/>
                    <a:gd name="connsiteX5" fmla="*/ 100012 w 426243"/>
                    <a:gd name="connsiteY5" fmla="*/ 188118 h 476250"/>
                    <a:gd name="connsiteX6" fmla="*/ 204787 w 426243"/>
                    <a:gd name="connsiteY6" fmla="*/ 0 h 476250"/>
                    <a:gd name="connsiteX7" fmla="*/ 316706 w 426243"/>
                    <a:gd name="connsiteY7" fmla="*/ 176212 h 476250"/>
                    <a:gd name="connsiteX8" fmla="*/ 366712 w 426243"/>
                    <a:gd name="connsiteY8" fmla="*/ 73818 h 476250"/>
                    <a:gd name="connsiteX0" fmla="*/ 319087 w 378618"/>
                    <a:gd name="connsiteY0" fmla="*/ 73818 h 476250"/>
                    <a:gd name="connsiteX1" fmla="*/ 378618 w 378618"/>
                    <a:gd name="connsiteY1" fmla="*/ 340518 h 476250"/>
                    <a:gd name="connsiteX2" fmla="*/ 164306 w 378618"/>
                    <a:gd name="connsiteY2" fmla="*/ 476250 h 476250"/>
                    <a:gd name="connsiteX3" fmla="*/ 0 w 378618"/>
                    <a:gd name="connsiteY3" fmla="*/ 83343 h 476250"/>
                    <a:gd name="connsiteX4" fmla="*/ 52387 w 378618"/>
                    <a:gd name="connsiteY4" fmla="*/ 188118 h 476250"/>
                    <a:gd name="connsiteX5" fmla="*/ 157162 w 378618"/>
                    <a:gd name="connsiteY5" fmla="*/ 0 h 476250"/>
                    <a:gd name="connsiteX6" fmla="*/ 269081 w 378618"/>
                    <a:gd name="connsiteY6" fmla="*/ 176212 h 476250"/>
                    <a:gd name="connsiteX7" fmla="*/ 319087 w 378618"/>
                    <a:gd name="connsiteY7" fmla="*/ 73818 h 476250"/>
                    <a:gd name="connsiteX0" fmla="*/ 319087 w 378618"/>
                    <a:gd name="connsiteY0" fmla="*/ 73818 h 476250"/>
                    <a:gd name="connsiteX1" fmla="*/ 378618 w 378618"/>
                    <a:gd name="connsiteY1" fmla="*/ 340518 h 476250"/>
                    <a:gd name="connsiteX2" fmla="*/ 164306 w 378618"/>
                    <a:gd name="connsiteY2" fmla="*/ 476250 h 476250"/>
                    <a:gd name="connsiteX3" fmla="*/ 0 w 378618"/>
                    <a:gd name="connsiteY3" fmla="*/ 83343 h 476250"/>
                    <a:gd name="connsiteX4" fmla="*/ 52387 w 378618"/>
                    <a:gd name="connsiteY4" fmla="*/ 188118 h 476250"/>
                    <a:gd name="connsiteX5" fmla="*/ 157162 w 378618"/>
                    <a:gd name="connsiteY5" fmla="*/ 0 h 476250"/>
                    <a:gd name="connsiteX6" fmla="*/ 269081 w 378618"/>
                    <a:gd name="connsiteY6" fmla="*/ 176212 h 476250"/>
                    <a:gd name="connsiteX7" fmla="*/ 319087 w 378618"/>
                    <a:gd name="connsiteY7" fmla="*/ 73818 h 476250"/>
                    <a:gd name="connsiteX0" fmla="*/ 383748 w 443279"/>
                    <a:gd name="connsiteY0" fmla="*/ 73818 h 476250"/>
                    <a:gd name="connsiteX1" fmla="*/ 443279 w 443279"/>
                    <a:gd name="connsiteY1" fmla="*/ 340518 h 476250"/>
                    <a:gd name="connsiteX2" fmla="*/ 228967 w 443279"/>
                    <a:gd name="connsiteY2" fmla="*/ 476250 h 476250"/>
                    <a:gd name="connsiteX3" fmla="*/ 64661 w 443279"/>
                    <a:gd name="connsiteY3" fmla="*/ 83343 h 476250"/>
                    <a:gd name="connsiteX4" fmla="*/ 117048 w 443279"/>
                    <a:gd name="connsiteY4" fmla="*/ 188118 h 476250"/>
                    <a:gd name="connsiteX5" fmla="*/ 221823 w 443279"/>
                    <a:gd name="connsiteY5" fmla="*/ 0 h 476250"/>
                    <a:gd name="connsiteX6" fmla="*/ 333742 w 443279"/>
                    <a:gd name="connsiteY6" fmla="*/ 176212 h 476250"/>
                    <a:gd name="connsiteX7" fmla="*/ 383748 w 443279"/>
                    <a:gd name="connsiteY7" fmla="*/ 73818 h 476250"/>
                    <a:gd name="connsiteX0" fmla="*/ 383748 w 383748"/>
                    <a:gd name="connsiteY0" fmla="*/ 73818 h 476250"/>
                    <a:gd name="connsiteX1" fmla="*/ 228967 w 383748"/>
                    <a:gd name="connsiteY1" fmla="*/ 476250 h 476250"/>
                    <a:gd name="connsiteX2" fmla="*/ 64661 w 383748"/>
                    <a:gd name="connsiteY2" fmla="*/ 83343 h 476250"/>
                    <a:gd name="connsiteX3" fmla="*/ 117048 w 383748"/>
                    <a:gd name="connsiteY3" fmla="*/ 188118 h 476250"/>
                    <a:gd name="connsiteX4" fmla="*/ 221823 w 383748"/>
                    <a:gd name="connsiteY4" fmla="*/ 0 h 476250"/>
                    <a:gd name="connsiteX5" fmla="*/ 333742 w 383748"/>
                    <a:gd name="connsiteY5" fmla="*/ 176212 h 476250"/>
                    <a:gd name="connsiteX6" fmla="*/ 383748 w 383748"/>
                    <a:gd name="connsiteY6" fmla="*/ 73818 h 476250"/>
                    <a:gd name="connsiteX0" fmla="*/ 383748 w 420527"/>
                    <a:gd name="connsiteY0" fmla="*/ 73818 h 476250"/>
                    <a:gd name="connsiteX1" fmla="*/ 228967 w 420527"/>
                    <a:gd name="connsiteY1" fmla="*/ 476250 h 476250"/>
                    <a:gd name="connsiteX2" fmla="*/ 64661 w 420527"/>
                    <a:gd name="connsiteY2" fmla="*/ 83343 h 476250"/>
                    <a:gd name="connsiteX3" fmla="*/ 117048 w 420527"/>
                    <a:gd name="connsiteY3" fmla="*/ 188118 h 476250"/>
                    <a:gd name="connsiteX4" fmla="*/ 221823 w 420527"/>
                    <a:gd name="connsiteY4" fmla="*/ 0 h 476250"/>
                    <a:gd name="connsiteX5" fmla="*/ 333742 w 420527"/>
                    <a:gd name="connsiteY5" fmla="*/ 176212 h 476250"/>
                    <a:gd name="connsiteX6" fmla="*/ 383748 w 420527"/>
                    <a:gd name="connsiteY6" fmla="*/ 73818 h 476250"/>
                    <a:gd name="connsiteX0" fmla="*/ 383748 w 454017"/>
                    <a:gd name="connsiteY0" fmla="*/ 73818 h 476250"/>
                    <a:gd name="connsiteX1" fmla="*/ 228967 w 454017"/>
                    <a:gd name="connsiteY1" fmla="*/ 476250 h 476250"/>
                    <a:gd name="connsiteX2" fmla="*/ 64661 w 454017"/>
                    <a:gd name="connsiteY2" fmla="*/ 83343 h 476250"/>
                    <a:gd name="connsiteX3" fmla="*/ 117048 w 454017"/>
                    <a:gd name="connsiteY3" fmla="*/ 188118 h 476250"/>
                    <a:gd name="connsiteX4" fmla="*/ 221823 w 454017"/>
                    <a:gd name="connsiteY4" fmla="*/ 0 h 476250"/>
                    <a:gd name="connsiteX5" fmla="*/ 333742 w 454017"/>
                    <a:gd name="connsiteY5" fmla="*/ 176212 h 476250"/>
                    <a:gd name="connsiteX6" fmla="*/ 383748 w 454017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52799" h="476250">
                      <a:moveTo>
                        <a:pt x="383748" y="73818"/>
                      </a:moveTo>
                      <a:cubicBezTo>
                        <a:pt x="508366" y="219868"/>
                        <a:pt x="468680" y="434975"/>
                        <a:pt x="228967" y="476250"/>
                      </a:cubicBezTo>
                      <a:cubicBezTo>
                        <a:pt x="-42495" y="431006"/>
                        <a:pt x="-37733" y="133349"/>
                        <a:pt x="64661" y="83343"/>
                      </a:cubicBezTo>
                      <a:cubicBezTo>
                        <a:pt x="96410" y="113505"/>
                        <a:pt x="111492" y="138905"/>
                        <a:pt x="117048" y="188118"/>
                      </a:cubicBezTo>
                      <a:cubicBezTo>
                        <a:pt x="135304" y="115887"/>
                        <a:pt x="165466" y="53181"/>
                        <a:pt x="221823" y="0"/>
                      </a:cubicBezTo>
                      <a:cubicBezTo>
                        <a:pt x="275798" y="53974"/>
                        <a:pt x="313105" y="105569"/>
                        <a:pt x="333742" y="176212"/>
                      </a:cubicBezTo>
                      <a:cubicBezTo>
                        <a:pt x="343268" y="137319"/>
                        <a:pt x="357554" y="103187"/>
                        <a:pt x="383748" y="73818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2" name="Полилиния 51"/>
                <p:cNvSpPr/>
                <p:nvPr/>
              </p:nvSpPr>
              <p:spPr>
                <a:xfrm flipH="1">
                  <a:off x="4278625" y="1352254"/>
                  <a:ext cx="393798" cy="356660"/>
                </a:xfrm>
                <a:custGeom>
                  <a:avLst/>
                  <a:gdLst>
                    <a:gd name="connsiteX0" fmla="*/ 0 w 352425"/>
                    <a:gd name="connsiteY0" fmla="*/ 0 h 319087"/>
                    <a:gd name="connsiteX1" fmla="*/ 245269 w 352425"/>
                    <a:gd name="connsiteY1" fmla="*/ 90487 h 319087"/>
                    <a:gd name="connsiteX2" fmla="*/ 352425 w 352425"/>
                    <a:gd name="connsiteY2" fmla="*/ 319087 h 319087"/>
                    <a:gd name="connsiteX3" fmla="*/ 114300 w 352425"/>
                    <a:gd name="connsiteY3" fmla="*/ 252412 h 319087"/>
                    <a:gd name="connsiteX4" fmla="*/ 0 w 352425"/>
                    <a:gd name="connsiteY4" fmla="*/ 0 h 319087"/>
                    <a:gd name="connsiteX0" fmla="*/ 8415 w 360840"/>
                    <a:gd name="connsiteY0" fmla="*/ 0 h 319087"/>
                    <a:gd name="connsiteX1" fmla="*/ 253684 w 360840"/>
                    <a:gd name="connsiteY1" fmla="*/ 90487 h 319087"/>
                    <a:gd name="connsiteX2" fmla="*/ 360840 w 360840"/>
                    <a:gd name="connsiteY2" fmla="*/ 319087 h 319087"/>
                    <a:gd name="connsiteX3" fmla="*/ 122715 w 360840"/>
                    <a:gd name="connsiteY3" fmla="*/ 252412 h 319087"/>
                    <a:gd name="connsiteX4" fmla="*/ 8415 w 360840"/>
                    <a:gd name="connsiteY4" fmla="*/ 0 h 319087"/>
                    <a:gd name="connsiteX0" fmla="*/ 8415 w 360840"/>
                    <a:gd name="connsiteY0" fmla="*/ 0 h 319087"/>
                    <a:gd name="connsiteX1" fmla="*/ 253684 w 360840"/>
                    <a:gd name="connsiteY1" fmla="*/ 90487 h 319087"/>
                    <a:gd name="connsiteX2" fmla="*/ 360840 w 360840"/>
                    <a:gd name="connsiteY2" fmla="*/ 319087 h 319087"/>
                    <a:gd name="connsiteX3" fmla="*/ 122715 w 360840"/>
                    <a:gd name="connsiteY3" fmla="*/ 252412 h 319087"/>
                    <a:gd name="connsiteX4" fmla="*/ 8415 w 360840"/>
                    <a:gd name="connsiteY4" fmla="*/ 0 h 319087"/>
                    <a:gd name="connsiteX0" fmla="*/ 0 w 352425"/>
                    <a:gd name="connsiteY0" fmla="*/ 0 h 319087"/>
                    <a:gd name="connsiteX1" fmla="*/ 245269 w 352425"/>
                    <a:gd name="connsiteY1" fmla="*/ 90487 h 319087"/>
                    <a:gd name="connsiteX2" fmla="*/ 352425 w 352425"/>
                    <a:gd name="connsiteY2" fmla="*/ 319087 h 319087"/>
                    <a:gd name="connsiteX3" fmla="*/ 0 w 352425"/>
                    <a:gd name="connsiteY3" fmla="*/ 0 h 319087"/>
                    <a:gd name="connsiteX0" fmla="*/ 0 w 352425"/>
                    <a:gd name="connsiteY0" fmla="*/ 0 h 319128"/>
                    <a:gd name="connsiteX1" fmla="*/ 245269 w 352425"/>
                    <a:gd name="connsiteY1" fmla="*/ 90487 h 319128"/>
                    <a:gd name="connsiteX2" fmla="*/ 352425 w 352425"/>
                    <a:gd name="connsiteY2" fmla="*/ 319087 h 319128"/>
                    <a:gd name="connsiteX3" fmla="*/ 0 w 352425"/>
                    <a:gd name="connsiteY3" fmla="*/ 0 h 319128"/>
                    <a:gd name="connsiteX0" fmla="*/ 0 w 352425"/>
                    <a:gd name="connsiteY0" fmla="*/ 0 h 319189"/>
                    <a:gd name="connsiteX1" fmla="*/ 245269 w 352425"/>
                    <a:gd name="connsiteY1" fmla="*/ 90487 h 319189"/>
                    <a:gd name="connsiteX2" fmla="*/ 352425 w 352425"/>
                    <a:gd name="connsiteY2" fmla="*/ 319087 h 319189"/>
                    <a:gd name="connsiteX3" fmla="*/ 0 w 352425"/>
                    <a:gd name="connsiteY3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52425" h="319189">
                      <a:moveTo>
                        <a:pt x="0" y="0"/>
                      </a:moveTo>
                      <a:cubicBezTo>
                        <a:pt x="224631" y="8731"/>
                        <a:pt x="332581" y="141288"/>
                        <a:pt x="352425" y="319087"/>
                      </a:cubicBezTo>
                      <a:cubicBezTo>
                        <a:pt x="106759" y="323056"/>
                        <a:pt x="13097" y="211931"/>
                        <a:pt x="0" y="0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1" name="Группа 60"/>
              <p:cNvGrpSpPr>
                <a:grpSpLocks/>
              </p:cNvGrpSpPr>
              <p:nvPr/>
            </p:nvGrpSpPr>
            <p:grpSpPr bwMode="auto">
              <a:xfrm>
                <a:off x="2699411" y="1483790"/>
                <a:ext cx="1770996" cy="1538339"/>
                <a:chOff x="1750245" y="533193"/>
                <a:chExt cx="1770996" cy="1538339"/>
              </a:xfrm>
            </p:grpSpPr>
            <p:sp>
              <p:nvSpPr>
                <p:cNvPr id="41" name="Шестиугольник 58"/>
                <p:cNvSpPr/>
                <p:nvPr/>
              </p:nvSpPr>
              <p:spPr>
                <a:xfrm rot="1800000">
                  <a:off x="1750245" y="533193"/>
                  <a:ext cx="1770996" cy="1538339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756708"/>
                    <a:gd name="connsiteY0" fmla="*/ 847535 h 1538339"/>
                    <a:gd name="connsiteX1" fmla="*/ 415381 w 1756708"/>
                    <a:gd name="connsiteY1" fmla="*/ 0 h 1538339"/>
                    <a:gd name="connsiteX2" fmla="*/ 1296083 w 1756708"/>
                    <a:gd name="connsiteY2" fmla="*/ 0 h 1538339"/>
                    <a:gd name="connsiteX3" fmla="*/ 1756708 w 1756708"/>
                    <a:gd name="connsiteY3" fmla="*/ 769170 h 1538339"/>
                    <a:gd name="connsiteX4" fmla="*/ 1296083 w 1756708"/>
                    <a:gd name="connsiteY4" fmla="*/ 1538339 h 1538339"/>
                    <a:gd name="connsiteX5" fmla="*/ 415381 w 1756708"/>
                    <a:gd name="connsiteY5" fmla="*/ 1538339 h 1538339"/>
                    <a:gd name="connsiteX6" fmla="*/ 0 w 1756708"/>
                    <a:gd name="connsiteY6" fmla="*/ 847535 h 1538339"/>
                    <a:gd name="connsiteX0" fmla="*/ 0 w 1756708"/>
                    <a:gd name="connsiteY0" fmla="*/ 847535 h 1538339"/>
                    <a:gd name="connsiteX1" fmla="*/ 451715 w 1756708"/>
                    <a:gd name="connsiteY1" fmla="*/ 1019 h 1538339"/>
                    <a:gd name="connsiteX2" fmla="*/ 1296083 w 1756708"/>
                    <a:gd name="connsiteY2" fmla="*/ 0 h 1538339"/>
                    <a:gd name="connsiteX3" fmla="*/ 1756708 w 1756708"/>
                    <a:gd name="connsiteY3" fmla="*/ 769170 h 1538339"/>
                    <a:gd name="connsiteX4" fmla="*/ 1296083 w 1756708"/>
                    <a:gd name="connsiteY4" fmla="*/ 1538339 h 1538339"/>
                    <a:gd name="connsiteX5" fmla="*/ 415381 w 1756708"/>
                    <a:gd name="connsiteY5" fmla="*/ 1538339 h 1538339"/>
                    <a:gd name="connsiteX6" fmla="*/ 0 w 1756708"/>
                    <a:gd name="connsiteY6" fmla="*/ 847535 h 1538339"/>
                    <a:gd name="connsiteX0" fmla="*/ 0 w 1770996"/>
                    <a:gd name="connsiteY0" fmla="*/ 822788 h 1538339"/>
                    <a:gd name="connsiteX1" fmla="*/ 466003 w 1770996"/>
                    <a:gd name="connsiteY1" fmla="*/ 1019 h 1538339"/>
                    <a:gd name="connsiteX2" fmla="*/ 1310371 w 1770996"/>
                    <a:gd name="connsiteY2" fmla="*/ 0 h 1538339"/>
                    <a:gd name="connsiteX3" fmla="*/ 1770996 w 1770996"/>
                    <a:gd name="connsiteY3" fmla="*/ 769170 h 1538339"/>
                    <a:gd name="connsiteX4" fmla="*/ 1310371 w 1770996"/>
                    <a:gd name="connsiteY4" fmla="*/ 1538339 h 1538339"/>
                    <a:gd name="connsiteX5" fmla="*/ 429669 w 1770996"/>
                    <a:gd name="connsiteY5" fmla="*/ 1538339 h 1538339"/>
                    <a:gd name="connsiteX6" fmla="*/ 0 w 1770996"/>
                    <a:gd name="connsiteY6" fmla="*/ 822788 h 1538339"/>
                    <a:gd name="connsiteX0" fmla="*/ 0 w 1770996"/>
                    <a:gd name="connsiteY0" fmla="*/ 822788 h 1538339"/>
                    <a:gd name="connsiteX1" fmla="*/ 466003 w 1770996"/>
                    <a:gd name="connsiteY1" fmla="*/ 1019 h 1538339"/>
                    <a:gd name="connsiteX2" fmla="*/ 1310371 w 1770996"/>
                    <a:gd name="connsiteY2" fmla="*/ 0 h 1538339"/>
                    <a:gd name="connsiteX3" fmla="*/ 1770996 w 1770996"/>
                    <a:gd name="connsiteY3" fmla="*/ 769170 h 1538339"/>
                    <a:gd name="connsiteX4" fmla="*/ 1310371 w 1770996"/>
                    <a:gd name="connsiteY4" fmla="*/ 1538339 h 1538339"/>
                    <a:gd name="connsiteX5" fmla="*/ 429669 w 1770996"/>
                    <a:gd name="connsiteY5" fmla="*/ 1538339 h 1538339"/>
                    <a:gd name="connsiteX6" fmla="*/ 0 w 1770996"/>
                    <a:gd name="connsiteY6" fmla="*/ 822788 h 1538339"/>
                    <a:gd name="connsiteX0" fmla="*/ 0 w 1770996"/>
                    <a:gd name="connsiteY0" fmla="*/ 822788 h 1538339"/>
                    <a:gd name="connsiteX1" fmla="*/ 466003 w 1770996"/>
                    <a:gd name="connsiteY1" fmla="*/ 1019 h 1538339"/>
                    <a:gd name="connsiteX2" fmla="*/ 1310371 w 1770996"/>
                    <a:gd name="connsiteY2" fmla="*/ 0 h 1538339"/>
                    <a:gd name="connsiteX3" fmla="*/ 1770996 w 1770996"/>
                    <a:gd name="connsiteY3" fmla="*/ 769170 h 1538339"/>
                    <a:gd name="connsiteX4" fmla="*/ 1310371 w 1770996"/>
                    <a:gd name="connsiteY4" fmla="*/ 1538339 h 1538339"/>
                    <a:gd name="connsiteX5" fmla="*/ 429669 w 1770996"/>
                    <a:gd name="connsiteY5" fmla="*/ 1538339 h 1538339"/>
                    <a:gd name="connsiteX6" fmla="*/ 0 w 1770996"/>
                    <a:gd name="connsiteY6" fmla="*/ 822788 h 15383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70996" h="1538339">
                      <a:moveTo>
                        <a:pt x="0" y="822788"/>
                      </a:moveTo>
                      <a:cubicBezTo>
                        <a:pt x="99717" y="528733"/>
                        <a:pt x="247355" y="251005"/>
                        <a:pt x="466003" y="1019"/>
                      </a:cubicBezTo>
                      <a:lnTo>
                        <a:pt x="1310371" y="0"/>
                      </a:lnTo>
                      <a:lnTo>
                        <a:pt x="1770996" y="769170"/>
                      </a:lnTo>
                      <a:lnTo>
                        <a:pt x="1310371" y="1538339"/>
                      </a:lnTo>
                      <a:lnTo>
                        <a:pt x="429669" y="1538339"/>
                      </a:lnTo>
                      <a:lnTo>
                        <a:pt x="0" y="822788"/>
                      </a:lnTo>
                      <a:close/>
                    </a:path>
                  </a:pathLst>
                </a:custGeom>
                <a:solidFill>
                  <a:srgbClr val="A4000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2" name="Овал 41"/>
                <p:cNvSpPr/>
                <p:nvPr/>
              </p:nvSpPr>
              <p:spPr>
                <a:xfrm>
                  <a:off x="2339455" y="982144"/>
                  <a:ext cx="248743" cy="248743"/>
                </a:xfrm>
                <a:prstGeom prst="ellipse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3" name="Полилиния 42"/>
                <p:cNvSpPr/>
                <p:nvPr/>
              </p:nvSpPr>
              <p:spPr>
                <a:xfrm>
                  <a:off x="2377995" y="763273"/>
                  <a:ext cx="513534" cy="566275"/>
                </a:xfrm>
                <a:custGeom>
                  <a:avLst/>
                  <a:gdLst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30982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90500 w 440531"/>
                    <a:gd name="connsiteY11" fmla="*/ 197644 h 485775"/>
                    <a:gd name="connsiteX12" fmla="*/ 230982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38113 h 485775"/>
                    <a:gd name="connsiteX11" fmla="*/ 190500 w 440531"/>
                    <a:gd name="connsiteY11" fmla="*/ 197644 h 485775"/>
                    <a:gd name="connsiteX12" fmla="*/ 230982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38113 h 485775"/>
                    <a:gd name="connsiteX11" fmla="*/ 188119 w 440531"/>
                    <a:gd name="connsiteY11" fmla="*/ 190500 h 485775"/>
                    <a:gd name="connsiteX12" fmla="*/ 230982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38113 h 485775"/>
                    <a:gd name="connsiteX11" fmla="*/ 188119 w 440531"/>
                    <a:gd name="connsiteY11" fmla="*/ 190500 h 485775"/>
                    <a:gd name="connsiteX12" fmla="*/ 223838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38113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90500 w 440531"/>
                    <a:gd name="connsiteY0" fmla="*/ 376238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0500 w 440531"/>
                    <a:gd name="connsiteY13" fmla="*/ 376238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1457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2881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2881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226220 w 440531"/>
                    <a:gd name="connsiteY11" fmla="*/ 283369 h 485775"/>
                    <a:gd name="connsiteX12" fmla="*/ 190500 w 440531"/>
                    <a:gd name="connsiteY12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226220 w 440531"/>
                    <a:gd name="connsiteY11" fmla="*/ 283369 h 485775"/>
                    <a:gd name="connsiteX12" fmla="*/ 190500 w 440531"/>
                    <a:gd name="connsiteY12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226220 w 440531"/>
                    <a:gd name="connsiteY11" fmla="*/ 283369 h 485775"/>
                    <a:gd name="connsiteX12" fmla="*/ 190500 w 440531"/>
                    <a:gd name="connsiteY12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226220 w 440531"/>
                    <a:gd name="connsiteY11" fmla="*/ 283369 h 485775"/>
                    <a:gd name="connsiteX12" fmla="*/ 190500 w 440531"/>
                    <a:gd name="connsiteY12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190500 w 440531"/>
                    <a:gd name="connsiteY11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190500 w 440531"/>
                    <a:gd name="connsiteY11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83356 w 440531"/>
                    <a:gd name="connsiteY10" fmla="*/ 192882 h 485775"/>
                    <a:gd name="connsiteX11" fmla="*/ 190500 w 440531"/>
                    <a:gd name="connsiteY11" fmla="*/ 366713 h 4857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40531" h="485775">
                      <a:moveTo>
                        <a:pt x="190500" y="366713"/>
                      </a:moveTo>
                      <a:lnTo>
                        <a:pt x="280987" y="485775"/>
                      </a:lnTo>
                      <a:lnTo>
                        <a:pt x="440531" y="354807"/>
                      </a:lnTo>
                      <a:lnTo>
                        <a:pt x="166687" y="0"/>
                      </a:lnTo>
                      <a:lnTo>
                        <a:pt x="119062" y="35719"/>
                      </a:lnTo>
                      <a:lnTo>
                        <a:pt x="88106" y="0"/>
                      </a:lnTo>
                      <a:lnTo>
                        <a:pt x="28575" y="47625"/>
                      </a:lnTo>
                      <a:lnTo>
                        <a:pt x="50006" y="73819"/>
                      </a:lnTo>
                      <a:lnTo>
                        <a:pt x="0" y="116682"/>
                      </a:lnTo>
                      <a:lnTo>
                        <a:pt x="33338" y="157163"/>
                      </a:lnTo>
                      <a:cubicBezTo>
                        <a:pt x="122238" y="127001"/>
                        <a:pt x="151209" y="171848"/>
                        <a:pt x="183356" y="192882"/>
                      </a:cubicBezTo>
                      <a:cubicBezTo>
                        <a:pt x="209550" y="227807"/>
                        <a:pt x="246856" y="282179"/>
                        <a:pt x="190500" y="366713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4" name="Полилиния 43"/>
                <p:cNvSpPr/>
                <p:nvPr/>
              </p:nvSpPr>
              <p:spPr>
                <a:xfrm>
                  <a:off x="2294614" y="1196983"/>
                  <a:ext cx="655451" cy="502892"/>
                </a:xfrm>
                <a:custGeom>
                  <a:avLst/>
                  <a:gdLst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109537 w 590550"/>
                    <a:gd name="connsiteY2" fmla="*/ 226219 h 445294"/>
                    <a:gd name="connsiteX3" fmla="*/ 204787 w 590550"/>
                    <a:gd name="connsiteY3" fmla="*/ 323850 h 445294"/>
                    <a:gd name="connsiteX4" fmla="*/ 340518 w 590550"/>
                    <a:gd name="connsiteY4" fmla="*/ 347663 h 445294"/>
                    <a:gd name="connsiteX5" fmla="*/ 442912 w 590550"/>
                    <a:gd name="connsiteY5" fmla="*/ 309563 h 445294"/>
                    <a:gd name="connsiteX6" fmla="*/ 445293 w 590550"/>
                    <a:gd name="connsiteY6" fmla="*/ 290513 h 445294"/>
                    <a:gd name="connsiteX7" fmla="*/ 590550 w 590550"/>
                    <a:gd name="connsiteY7" fmla="*/ 288131 h 445294"/>
                    <a:gd name="connsiteX8" fmla="*/ 545306 w 590550"/>
                    <a:gd name="connsiteY8" fmla="*/ 361950 h 445294"/>
                    <a:gd name="connsiteX9" fmla="*/ 471487 w 590550"/>
                    <a:gd name="connsiteY9" fmla="*/ 419100 h 445294"/>
                    <a:gd name="connsiteX10" fmla="*/ 376237 w 590550"/>
                    <a:gd name="connsiteY10" fmla="*/ 442913 h 445294"/>
                    <a:gd name="connsiteX11" fmla="*/ 240506 w 590550"/>
                    <a:gd name="connsiteY11" fmla="*/ 445294 h 445294"/>
                    <a:gd name="connsiteX12" fmla="*/ 116681 w 590550"/>
                    <a:gd name="connsiteY12" fmla="*/ 397669 h 445294"/>
                    <a:gd name="connsiteX13" fmla="*/ 33337 w 590550"/>
                    <a:gd name="connsiteY13" fmla="*/ 283369 h 445294"/>
                    <a:gd name="connsiteX14" fmla="*/ 0 w 590550"/>
                    <a:gd name="connsiteY14" fmla="*/ 171450 h 445294"/>
                    <a:gd name="connsiteX15" fmla="*/ 9525 w 590550"/>
                    <a:gd name="connsiteY15" fmla="*/ 69056 h 445294"/>
                    <a:gd name="connsiteX16" fmla="*/ 38100 w 590550"/>
                    <a:gd name="connsiteY16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109537 w 590550"/>
                    <a:gd name="connsiteY2" fmla="*/ 226219 h 445294"/>
                    <a:gd name="connsiteX3" fmla="*/ 204787 w 590550"/>
                    <a:gd name="connsiteY3" fmla="*/ 323850 h 445294"/>
                    <a:gd name="connsiteX4" fmla="*/ 340518 w 590550"/>
                    <a:gd name="connsiteY4" fmla="*/ 347663 h 445294"/>
                    <a:gd name="connsiteX5" fmla="*/ 442912 w 590550"/>
                    <a:gd name="connsiteY5" fmla="*/ 309563 h 445294"/>
                    <a:gd name="connsiteX6" fmla="*/ 445293 w 590550"/>
                    <a:gd name="connsiteY6" fmla="*/ 290513 h 445294"/>
                    <a:gd name="connsiteX7" fmla="*/ 590550 w 590550"/>
                    <a:gd name="connsiteY7" fmla="*/ 288131 h 445294"/>
                    <a:gd name="connsiteX8" fmla="*/ 545306 w 590550"/>
                    <a:gd name="connsiteY8" fmla="*/ 361950 h 445294"/>
                    <a:gd name="connsiteX9" fmla="*/ 471487 w 590550"/>
                    <a:gd name="connsiteY9" fmla="*/ 419100 h 445294"/>
                    <a:gd name="connsiteX10" fmla="*/ 376237 w 590550"/>
                    <a:gd name="connsiteY10" fmla="*/ 442913 h 445294"/>
                    <a:gd name="connsiteX11" fmla="*/ 240506 w 590550"/>
                    <a:gd name="connsiteY11" fmla="*/ 445294 h 445294"/>
                    <a:gd name="connsiteX12" fmla="*/ 116681 w 590550"/>
                    <a:gd name="connsiteY12" fmla="*/ 397669 h 445294"/>
                    <a:gd name="connsiteX13" fmla="*/ 33337 w 590550"/>
                    <a:gd name="connsiteY13" fmla="*/ 283369 h 445294"/>
                    <a:gd name="connsiteX14" fmla="*/ 0 w 590550"/>
                    <a:gd name="connsiteY14" fmla="*/ 171450 h 445294"/>
                    <a:gd name="connsiteX15" fmla="*/ 9525 w 590550"/>
                    <a:gd name="connsiteY15" fmla="*/ 69056 h 445294"/>
                    <a:gd name="connsiteX16" fmla="*/ 38100 w 590550"/>
                    <a:gd name="connsiteY16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109537 w 590550"/>
                    <a:gd name="connsiteY2" fmla="*/ 226219 h 445294"/>
                    <a:gd name="connsiteX3" fmla="*/ 204787 w 590550"/>
                    <a:gd name="connsiteY3" fmla="*/ 323850 h 445294"/>
                    <a:gd name="connsiteX4" fmla="*/ 340518 w 590550"/>
                    <a:gd name="connsiteY4" fmla="*/ 347663 h 445294"/>
                    <a:gd name="connsiteX5" fmla="*/ 442912 w 590550"/>
                    <a:gd name="connsiteY5" fmla="*/ 309563 h 445294"/>
                    <a:gd name="connsiteX6" fmla="*/ 445293 w 590550"/>
                    <a:gd name="connsiteY6" fmla="*/ 290513 h 445294"/>
                    <a:gd name="connsiteX7" fmla="*/ 590550 w 590550"/>
                    <a:gd name="connsiteY7" fmla="*/ 288131 h 445294"/>
                    <a:gd name="connsiteX8" fmla="*/ 545306 w 590550"/>
                    <a:gd name="connsiteY8" fmla="*/ 361950 h 445294"/>
                    <a:gd name="connsiteX9" fmla="*/ 471487 w 590550"/>
                    <a:gd name="connsiteY9" fmla="*/ 419100 h 445294"/>
                    <a:gd name="connsiteX10" fmla="*/ 376237 w 590550"/>
                    <a:gd name="connsiteY10" fmla="*/ 442913 h 445294"/>
                    <a:gd name="connsiteX11" fmla="*/ 240506 w 590550"/>
                    <a:gd name="connsiteY11" fmla="*/ 445294 h 445294"/>
                    <a:gd name="connsiteX12" fmla="*/ 116681 w 590550"/>
                    <a:gd name="connsiteY12" fmla="*/ 397669 h 445294"/>
                    <a:gd name="connsiteX13" fmla="*/ 33337 w 590550"/>
                    <a:gd name="connsiteY13" fmla="*/ 283369 h 445294"/>
                    <a:gd name="connsiteX14" fmla="*/ 0 w 590550"/>
                    <a:gd name="connsiteY14" fmla="*/ 171450 h 445294"/>
                    <a:gd name="connsiteX15" fmla="*/ 9525 w 590550"/>
                    <a:gd name="connsiteY15" fmla="*/ 69056 h 445294"/>
                    <a:gd name="connsiteX16" fmla="*/ 38100 w 590550"/>
                    <a:gd name="connsiteY16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109537 w 590550"/>
                    <a:gd name="connsiteY2" fmla="*/ 226219 h 445294"/>
                    <a:gd name="connsiteX3" fmla="*/ 340518 w 590550"/>
                    <a:gd name="connsiteY3" fmla="*/ 347663 h 445294"/>
                    <a:gd name="connsiteX4" fmla="*/ 442912 w 590550"/>
                    <a:gd name="connsiteY4" fmla="*/ 309563 h 445294"/>
                    <a:gd name="connsiteX5" fmla="*/ 445293 w 590550"/>
                    <a:gd name="connsiteY5" fmla="*/ 290513 h 445294"/>
                    <a:gd name="connsiteX6" fmla="*/ 590550 w 590550"/>
                    <a:gd name="connsiteY6" fmla="*/ 288131 h 445294"/>
                    <a:gd name="connsiteX7" fmla="*/ 545306 w 590550"/>
                    <a:gd name="connsiteY7" fmla="*/ 361950 h 445294"/>
                    <a:gd name="connsiteX8" fmla="*/ 471487 w 590550"/>
                    <a:gd name="connsiteY8" fmla="*/ 419100 h 445294"/>
                    <a:gd name="connsiteX9" fmla="*/ 376237 w 590550"/>
                    <a:gd name="connsiteY9" fmla="*/ 442913 h 445294"/>
                    <a:gd name="connsiteX10" fmla="*/ 240506 w 590550"/>
                    <a:gd name="connsiteY10" fmla="*/ 445294 h 445294"/>
                    <a:gd name="connsiteX11" fmla="*/ 116681 w 590550"/>
                    <a:gd name="connsiteY11" fmla="*/ 397669 h 445294"/>
                    <a:gd name="connsiteX12" fmla="*/ 33337 w 590550"/>
                    <a:gd name="connsiteY12" fmla="*/ 283369 h 445294"/>
                    <a:gd name="connsiteX13" fmla="*/ 0 w 590550"/>
                    <a:gd name="connsiteY13" fmla="*/ 171450 h 445294"/>
                    <a:gd name="connsiteX14" fmla="*/ 9525 w 590550"/>
                    <a:gd name="connsiteY14" fmla="*/ 69056 h 445294"/>
                    <a:gd name="connsiteX15" fmla="*/ 38100 w 590550"/>
                    <a:gd name="connsiteY15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02406 w 590550"/>
                    <a:gd name="connsiteY2" fmla="*/ 323851 h 445294"/>
                    <a:gd name="connsiteX3" fmla="*/ 340518 w 590550"/>
                    <a:gd name="connsiteY3" fmla="*/ 347663 h 445294"/>
                    <a:gd name="connsiteX4" fmla="*/ 442912 w 590550"/>
                    <a:gd name="connsiteY4" fmla="*/ 309563 h 445294"/>
                    <a:gd name="connsiteX5" fmla="*/ 445293 w 590550"/>
                    <a:gd name="connsiteY5" fmla="*/ 290513 h 445294"/>
                    <a:gd name="connsiteX6" fmla="*/ 590550 w 590550"/>
                    <a:gd name="connsiteY6" fmla="*/ 288131 h 445294"/>
                    <a:gd name="connsiteX7" fmla="*/ 545306 w 590550"/>
                    <a:gd name="connsiteY7" fmla="*/ 361950 h 445294"/>
                    <a:gd name="connsiteX8" fmla="*/ 471487 w 590550"/>
                    <a:gd name="connsiteY8" fmla="*/ 419100 h 445294"/>
                    <a:gd name="connsiteX9" fmla="*/ 376237 w 590550"/>
                    <a:gd name="connsiteY9" fmla="*/ 442913 h 445294"/>
                    <a:gd name="connsiteX10" fmla="*/ 240506 w 590550"/>
                    <a:gd name="connsiteY10" fmla="*/ 445294 h 445294"/>
                    <a:gd name="connsiteX11" fmla="*/ 116681 w 590550"/>
                    <a:gd name="connsiteY11" fmla="*/ 397669 h 445294"/>
                    <a:gd name="connsiteX12" fmla="*/ 33337 w 590550"/>
                    <a:gd name="connsiteY12" fmla="*/ 283369 h 445294"/>
                    <a:gd name="connsiteX13" fmla="*/ 0 w 590550"/>
                    <a:gd name="connsiteY13" fmla="*/ 171450 h 445294"/>
                    <a:gd name="connsiteX14" fmla="*/ 9525 w 590550"/>
                    <a:gd name="connsiteY14" fmla="*/ 69056 h 445294"/>
                    <a:gd name="connsiteX15" fmla="*/ 38100 w 590550"/>
                    <a:gd name="connsiteY15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02406 w 590550"/>
                    <a:gd name="connsiteY2" fmla="*/ 323851 h 445294"/>
                    <a:gd name="connsiteX3" fmla="*/ 340518 w 590550"/>
                    <a:gd name="connsiteY3" fmla="*/ 347663 h 445294"/>
                    <a:gd name="connsiteX4" fmla="*/ 442912 w 590550"/>
                    <a:gd name="connsiteY4" fmla="*/ 309563 h 445294"/>
                    <a:gd name="connsiteX5" fmla="*/ 445293 w 590550"/>
                    <a:gd name="connsiteY5" fmla="*/ 290513 h 445294"/>
                    <a:gd name="connsiteX6" fmla="*/ 590550 w 590550"/>
                    <a:gd name="connsiteY6" fmla="*/ 288131 h 445294"/>
                    <a:gd name="connsiteX7" fmla="*/ 545306 w 590550"/>
                    <a:gd name="connsiteY7" fmla="*/ 361950 h 445294"/>
                    <a:gd name="connsiteX8" fmla="*/ 471487 w 590550"/>
                    <a:gd name="connsiteY8" fmla="*/ 419100 h 445294"/>
                    <a:gd name="connsiteX9" fmla="*/ 376237 w 590550"/>
                    <a:gd name="connsiteY9" fmla="*/ 442913 h 445294"/>
                    <a:gd name="connsiteX10" fmla="*/ 240506 w 590550"/>
                    <a:gd name="connsiteY10" fmla="*/ 445294 h 445294"/>
                    <a:gd name="connsiteX11" fmla="*/ 116681 w 590550"/>
                    <a:gd name="connsiteY11" fmla="*/ 397669 h 445294"/>
                    <a:gd name="connsiteX12" fmla="*/ 33337 w 590550"/>
                    <a:gd name="connsiteY12" fmla="*/ 283369 h 445294"/>
                    <a:gd name="connsiteX13" fmla="*/ 0 w 590550"/>
                    <a:gd name="connsiteY13" fmla="*/ 171450 h 445294"/>
                    <a:gd name="connsiteX14" fmla="*/ 9525 w 590550"/>
                    <a:gd name="connsiteY14" fmla="*/ 69056 h 445294"/>
                    <a:gd name="connsiteX15" fmla="*/ 38100 w 590550"/>
                    <a:gd name="connsiteY15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02406 w 590550"/>
                    <a:gd name="connsiteY2" fmla="*/ 323851 h 445294"/>
                    <a:gd name="connsiteX3" fmla="*/ 340518 w 590550"/>
                    <a:gd name="connsiteY3" fmla="*/ 347663 h 445294"/>
                    <a:gd name="connsiteX4" fmla="*/ 445293 w 590550"/>
                    <a:gd name="connsiteY4" fmla="*/ 290513 h 445294"/>
                    <a:gd name="connsiteX5" fmla="*/ 590550 w 590550"/>
                    <a:gd name="connsiteY5" fmla="*/ 288131 h 445294"/>
                    <a:gd name="connsiteX6" fmla="*/ 545306 w 590550"/>
                    <a:gd name="connsiteY6" fmla="*/ 361950 h 445294"/>
                    <a:gd name="connsiteX7" fmla="*/ 471487 w 590550"/>
                    <a:gd name="connsiteY7" fmla="*/ 419100 h 445294"/>
                    <a:gd name="connsiteX8" fmla="*/ 376237 w 590550"/>
                    <a:gd name="connsiteY8" fmla="*/ 442913 h 445294"/>
                    <a:gd name="connsiteX9" fmla="*/ 240506 w 590550"/>
                    <a:gd name="connsiteY9" fmla="*/ 445294 h 445294"/>
                    <a:gd name="connsiteX10" fmla="*/ 116681 w 590550"/>
                    <a:gd name="connsiteY10" fmla="*/ 397669 h 445294"/>
                    <a:gd name="connsiteX11" fmla="*/ 33337 w 590550"/>
                    <a:gd name="connsiteY11" fmla="*/ 283369 h 445294"/>
                    <a:gd name="connsiteX12" fmla="*/ 0 w 590550"/>
                    <a:gd name="connsiteY12" fmla="*/ 171450 h 445294"/>
                    <a:gd name="connsiteX13" fmla="*/ 9525 w 590550"/>
                    <a:gd name="connsiteY13" fmla="*/ 69056 h 445294"/>
                    <a:gd name="connsiteX14" fmla="*/ 38100 w 590550"/>
                    <a:gd name="connsiteY14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02406 w 590550"/>
                    <a:gd name="connsiteY2" fmla="*/ 323851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0 w 590550"/>
                    <a:gd name="connsiteY10" fmla="*/ 171450 h 445294"/>
                    <a:gd name="connsiteX11" fmla="*/ 9525 w 590550"/>
                    <a:gd name="connsiteY11" fmla="*/ 69056 h 445294"/>
                    <a:gd name="connsiteX12" fmla="*/ 38100 w 590550"/>
                    <a:gd name="connsiteY12" fmla="*/ 0 h 445294"/>
                    <a:gd name="connsiteX0" fmla="*/ 28575 w 581025"/>
                    <a:gd name="connsiteY0" fmla="*/ 0 h 445294"/>
                    <a:gd name="connsiteX1" fmla="*/ 111918 w 581025"/>
                    <a:gd name="connsiteY1" fmla="*/ 66675 h 445294"/>
                    <a:gd name="connsiteX2" fmla="*/ 211931 w 581025"/>
                    <a:gd name="connsiteY2" fmla="*/ 333376 h 445294"/>
                    <a:gd name="connsiteX3" fmla="*/ 435768 w 581025"/>
                    <a:gd name="connsiteY3" fmla="*/ 290513 h 445294"/>
                    <a:gd name="connsiteX4" fmla="*/ 581025 w 581025"/>
                    <a:gd name="connsiteY4" fmla="*/ 288131 h 445294"/>
                    <a:gd name="connsiteX5" fmla="*/ 535781 w 581025"/>
                    <a:gd name="connsiteY5" fmla="*/ 361950 h 445294"/>
                    <a:gd name="connsiteX6" fmla="*/ 461962 w 581025"/>
                    <a:gd name="connsiteY6" fmla="*/ 419100 h 445294"/>
                    <a:gd name="connsiteX7" fmla="*/ 366712 w 581025"/>
                    <a:gd name="connsiteY7" fmla="*/ 442913 h 445294"/>
                    <a:gd name="connsiteX8" fmla="*/ 230981 w 581025"/>
                    <a:gd name="connsiteY8" fmla="*/ 445294 h 445294"/>
                    <a:gd name="connsiteX9" fmla="*/ 107156 w 581025"/>
                    <a:gd name="connsiteY9" fmla="*/ 397669 h 445294"/>
                    <a:gd name="connsiteX10" fmla="*/ 0 w 581025"/>
                    <a:gd name="connsiteY10" fmla="*/ 69056 h 445294"/>
                    <a:gd name="connsiteX11" fmla="*/ 28575 w 581025"/>
                    <a:gd name="connsiteY11" fmla="*/ 0 h 445294"/>
                    <a:gd name="connsiteX0" fmla="*/ 39660 w 592110"/>
                    <a:gd name="connsiteY0" fmla="*/ 0 h 445294"/>
                    <a:gd name="connsiteX1" fmla="*/ 123003 w 592110"/>
                    <a:gd name="connsiteY1" fmla="*/ 66675 h 445294"/>
                    <a:gd name="connsiteX2" fmla="*/ 223016 w 592110"/>
                    <a:gd name="connsiteY2" fmla="*/ 333376 h 445294"/>
                    <a:gd name="connsiteX3" fmla="*/ 446853 w 592110"/>
                    <a:gd name="connsiteY3" fmla="*/ 290513 h 445294"/>
                    <a:gd name="connsiteX4" fmla="*/ 592110 w 592110"/>
                    <a:gd name="connsiteY4" fmla="*/ 288131 h 445294"/>
                    <a:gd name="connsiteX5" fmla="*/ 546866 w 592110"/>
                    <a:gd name="connsiteY5" fmla="*/ 361950 h 445294"/>
                    <a:gd name="connsiteX6" fmla="*/ 473047 w 592110"/>
                    <a:gd name="connsiteY6" fmla="*/ 419100 h 445294"/>
                    <a:gd name="connsiteX7" fmla="*/ 377797 w 592110"/>
                    <a:gd name="connsiteY7" fmla="*/ 442913 h 445294"/>
                    <a:gd name="connsiteX8" fmla="*/ 242066 w 592110"/>
                    <a:gd name="connsiteY8" fmla="*/ 445294 h 445294"/>
                    <a:gd name="connsiteX9" fmla="*/ 118241 w 592110"/>
                    <a:gd name="connsiteY9" fmla="*/ 397669 h 445294"/>
                    <a:gd name="connsiteX10" fmla="*/ 11085 w 592110"/>
                    <a:gd name="connsiteY10" fmla="*/ 69056 h 445294"/>
                    <a:gd name="connsiteX11" fmla="*/ 39660 w 592110"/>
                    <a:gd name="connsiteY11" fmla="*/ 0 h 445294"/>
                    <a:gd name="connsiteX0" fmla="*/ 45988 w 598438"/>
                    <a:gd name="connsiteY0" fmla="*/ 0 h 445294"/>
                    <a:gd name="connsiteX1" fmla="*/ 129331 w 598438"/>
                    <a:gd name="connsiteY1" fmla="*/ 66675 h 445294"/>
                    <a:gd name="connsiteX2" fmla="*/ 229344 w 598438"/>
                    <a:gd name="connsiteY2" fmla="*/ 333376 h 445294"/>
                    <a:gd name="connsiteX3" fmla="*/ 453181 w 598438"/>
                    <a:gd name="connsiteY3" fmla="*/ 290513 h 445294"/>
                    <a:gd name="connsiteX4" fmla="*/ 598438 w 598438"/>
                    <a:gd name="connsiteY4" fmla="*/ 288131 h 445294"/>
                    <a:gd name="connsiteX5" fmla="*/ 553194 w 598438"/>
                    <a:gd name="connsiteY5" fmla="*/ 361950 h 445294"/>
                    <a:gd name="connsiteX6" fmla="*/ 479375 w 598438"/>
                    <a:gd name="connsiteY6" fmla="*/ 419100 h 445294"/>
                    <a:gd name="connsiteX7" fmla="*/ 384125 w 598438"/>
                    <a:gd name="connsiteY7" fmla="*/ 442913 h 445294"/>
                    <a:gd name="connsiteX8" fmla="*/ 248394 w 598438"/>
                    <a:gd name="connsiteY8" fmla="*/ 445294 h 445294"/>
                    <a:gd name="connsiteX9" fmla="*/ 124569 w 598438"/>
                    <a:gd name="connsiteY9" fmla="*/ 397669 h 445294"/>
                    <a:gd name="connsiteX10" fmla="*/ 17413 w 598438"/>
                    <a:gd name="connsiteY10" fmla="*/ 69056 h 445294"/>
                    <a:gd name="connsiteX11" fmla="*/ 45988 w 598438"/>
                    <a:gd name="connsiteY11" fmla="*/ 0 h 445294"/>
                    <a:gd name="connsiteX0" fmla="*/ 44427 w 596877"/>
                    <a:gd name="connsiteY0" fmla="*/ 0 h 445294"/>
                    <a:gd name="connsiteX1" fmla="*/ 127770 w 596877"/>
                    <a:gd name="connsiteY1" fmla="*/ 66675 h 445294"/>
                    <a:gd name="connsiteX2" fmla="*/ 227783 w 596877"/>
                    <a:gd name="connsiteY2" fmla="*/ 333376 h 445294"/>
                    <a:gd name="connsiteX3" fmla="*/ 451620 w 596877"/>
                    <a:gd name="connsiteY3" fmla="*/ 290513 h 445294"/>
                    <a:gd name="connsiteX4" fmla="*/ 596877 w 596877"/>
                    <a:gd name="connsiteY4" fmla="*/ 288131 h 445294"/>
                    <a:gd name="connsiteX5" fmla="*/ 551633 w 596877"/>
                    <a:gd name="connsiteY5" fmla="*/ 361950 h 445294"/>
                    <a:gd name="connsiteX6" fmla="*/ 477814 w 596877"/>
                    <a:gd name="connsiteY6" fmla="*/ 419100 h 445294"/>
                    <a:gd name="connsiteX7" fmla="*/ 382564 w 596877"/>
                    <a:gd name="connsiteY7" fmla="*/ 442913 h 445294"/>
                    <a:gd name="connsiteX8" fmla="*/ 246833 w 596877"/>
                    <a:gd name="connsiteY8" fmla="*/ 445294 h 445294"/>
                    <a:gd name="connsiteX9" fmla="*/ 123008 w 596877"/>
                    <a:gd name="connsiteY9" fmla="*/ 397669 h 445294"/>
                    <a:gd name="connsiteX10" fmla="*/ 15852 w 596877"/>
                    <a:gd name="connsiteY10" fmla="*/ 69056 h 445294"/>
                    <a:gd name="connsiteX11" fmla="*/ 44427 w 596877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544287 w 589531"/>
                    <a:gd name="connsiteY5" fmla="*/ 361950 h 445294"/>
                    <a:gd name="connsiteX6" fmla="*/ 470468 w 589531"/>
                    <a:gd name="connsiteY6" fmla="*/ 419100 h 445294"/>
                    <a:gd name="connsiteX7" fmla="*/ 375218 w 589531"/>
                    <a:gd name="connsiteY7" fmla="*/ 442913 h 445294"/>
                    <a:gd name="connsiteX8" fmla="*/ 239487 w 589531"/>
                    <a:gd name="connsiteY8" fmla="*/ 445294 h 445294"/>
                    <a:gd name="connsiteX9" fmla="*/ 115662 w 589531"/>
                    <a:gd name="connsiteY9" fmla="*/ 397669 h 445294"/>
                    <a:gd name="connsiteX10" fmla="*/ 15649 w 589531"/>
                    <a:gd name="connsiteY10" fmla="*/ 69056 h 445294"/>
                    <a:gd name="connsiteX11" fmla="*/ 37081 w 589531"/>
                    <a:gd name="connsiteY11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544287 w 589531"/>
                    <a:gd name="connsiteY5" fmla="*/ 361950 h 445294"/>
                    <a:gd name="connsiteX6" fmla="*/ 375218 w 589531"/>
                    <a:gd name="connsiteY6" fmla="*/ 442913 h 445294"/>
                    <a:gd name="connsiteX7" fmla="*/ 239487 w 589531"/>
                    <a:gd name="connsiteY7" fmla="*/ 445294 h 445294"/>
                    <a:gd name="connsiteX8" fmla="*/ 115662 w 589531"/>
                    <a:gd name="connsiteY8" fmla="*/ 397669 h 445294"/>
                    <a:gd name="connsiteX9" fmla="*/ 15649 w 589531"/>
                    <a:gd name="connsiteY9" fmla="*/ 69056 h 445294"/>
                    <a:gd name="connsiteX10" fmla="*/ 37081 w 589531"/>
                    <a:gd name="connsiteY10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50057"/>
                    <a:gd name="connsiteX1" fmla="*/ 120424 w 589531"/>
                    <a:gd name="connsiteY1" fmla="*/ 66675 h 450057"/>
                    <a:gd name="connsiteX2" fmla="*/ 220437 w 589531"/>
                    <a:gd name="connsiteY2" fmla="*/ 333376 h 450057"/>
                    <a:gd name="connsiteX3" fmla="*/ 444274 w 589531"/>
                    <a:gd name="connsiteY3" fmla="*/ 290513 h 450057"/>
                    <a:gd name="connsiteX4" fmla="*/ 589531 w 589531"/>
                    <a:gd name="connsiteY4" fmla="*/ 288131 h 450057"/>
                    <a:gd name="connsiteX5" fmla="*/ 375218 w 589531"/>
                    <a:gd name="connsiteY5" fmla="*/ 442913 h 450057"/>
                    <a:gd name="connsiteX6" fmla="*/ 265681 w 589531"/>
                    <a:gd name="connsiteY6" fmla="*/ 450057 h 450057"/>
                    <a:gd name="connsiteX7" fmla="*/ 115662 w 589531"/>
                    <a:gd name="connsiteY7" fmla="*/ 397669 h 450057"/>
                    <a:gd name="connsiteX8" fmla="*/ 15649 w 589531"/>
                    <a:gd name="connsiteY8" fmla="*/ 69056 h 450057"/>
                    <a:gd name="connsiteX9" fmla="*/ 37081 w 589531"/>
                    <a:gd name="connsiteY9" fmla="*/ 0 h 450057"/>
                    <a:gd name="connsiteX0" fmla="*/ 37734 w 590184"/>
                    <a:gd name="connsiteY0" fmla="*/ 0 h 450057"/>
                    <a:gd name="connsiteX1" fmla="*/ 121077 w 590184"/>
                    <a:gd name="connsiteY1" fmla="*/ 66675 h 450057"/>
                    <a:gd name="connsiteX2" fmla="*/ 221090 w 590184"/>
                    <a:gd name="connsiteY2" fmla="*/ 333376 h 450057"/>
                    <a:gd name="connsiteX3" fmla="*/ 444927 w 590184"/>
                    <a:gd name="connsiteY3" fmla="*/ 290513 h 450057"/>
                    <a:gd name="connsiteX4" fmla="*/ 590184 w 590184"/>
                    <a:gd name="connsiteY4" fmla="*/ 288131 h 450057"/>
                    <a:gd name="connsiteX5" fmla="*/ 375871 w 590184"/>
                    <a:gd name="connsiteY5" fmla="*/ 442913 h 450057"/>
                    <a:gd name="connsiteX6" fmla="*/ 266334 w 590184"/>
                    <a:gd name="connsiteY6" fmla="*/ 450057 h 450057"/>
                    <a:gd name="connsiteX7" fmla="*/ 111552 w 590184"/>
                    <a:gd name="connsiteY7" fmla="*/ 400050 h 450057"/>
                    <a:gd name="connsiteX8" fmla="*/ 16302 w 590184"/>
                    <a:gd name="connsiteY8" fmla="*/ 69056 h 450057"/>
                    <a:gd name="connsiteX9" fmla="*/ 37734 w 590184"/>
                    <a:gd name="connsiteY9" fmla="*/ 0 h 450057"/>
                    <a:gd name="connsiteX0" fmla="*/ 21432 w 573882"/>
                    <a:gd name="connsiteY0" fmla="*/ 0 h 450057"/>
                    <a:gd name="connsiteX1" fmla="*/ 104775 w 573882"/>
                    <a:gd name="connsiteY1" fmla="*/ 66675 h 450057"/>
                    <a:gd name="connsiteX2" fmla="*/ 204788 w 573882"/>
                    <a:gd name="connsiteY2" fmla="*/ 333376 h 450057"/>
                    <a:gd name="connsiteX3" fmla="*/ 428625 w 573882"/>
                    <a:gd name="connsiteY3" fmla="*/ 290513 h 450057"/>
                    <a:gd name="connsiteX4" fmla="*/ 573882 w 573882"/>
                    <a:gd name="connsiteY4" fmla="*/ 288131 h 450057"/>
                    <a:gd name="connsiteX5" fmla="*/ 359569 w 573882"/>
                    <a:gd name="connsiteY5" fmla="*/ 442913 h 450057"/>
                    <a:gd name="connsiteX6" fmla="*/ 250032 w 573882"/>
                    <a:gd name="connsiteY6" fmla="*/ 450057 h 450057"/>
                    <a:gd name="connsiteX7" fmla="*/ 0 w 573882"/>
                    <a:gd name="connsiteY7" fmla="*/ 69056 h 450057"/>
                    <a:gd name="connsiteX8" fmla="*/ 21432 w 573882"/>
                    <a:gd name="connsiteY8" fmla="*/ 0 h 450057"/>
                    <a:gd name="connsiteX0" fmla="*/ 21432 w 573882"/>
                    <a:gd name="connsiteY0" fmla="*/ 0 h 450057"/>
                    <a:gd name="connsiteX1" fmla="*/ 104775 w 573882"/>
                    <a:gd name="connsiteY1" fmla="*/ 66675 h 450057"/>
                    <a:gd name="connsiteX2" fmla="*/ 204788 w 573882"/>
                    <a:gd name="connsiteY2" fmla="*/ 333376 h 450057"/>
                    <a:gd name="connsiteX3" fmla="*/ 428625 w 573882"/>
                    <a:gd name="connsiteY3" fmla="*/ 290513 h 450057"/>
                    <a:gd name="connsiteX4" fmla="*/ 573882 w 573882"/>
                    <a:gd name="connsiteY4" fmla="*/ 288131 h 450057"/>
                    <a:gd name="connsiteX5" fmla="*/ 359569 w 573882"/>
                    <a:gd name="connsiteY5" fmla="*/ 442913 h 450057"/>
                    <a:gd name="connsiteX6" fmla="*/ 250032 w 573882"/>
                    <a:gd name="connsiteY6" fmla="*/ 450057 h 450057"/>
                    <a:gd name="connsiteX7" fmla="*/ 0 w 573882"/>
                    <a:gd name="connsiteY7" fmla="*/ 69056 h 450057"/>
                    <a:gd name="connsiteX8" fmla="*/ 21432 w 573882"/>
                    <a:gd name="connsiteY8" fmla="*/ 0 h 450057"/>
                    <a:gd name="connsiteX0" fmla="*/ 25272 w 577722"/>
                    <a:gd name="connsiteY0" fmla="*/ 0 h 450057"/>
                    <a:gd name="connsiteX1" fmla="*/ 108615 w 577722"/>
                    <a:gd name="connsiteY1" fmla="*/ 66675 h 450057"/>
                    <a:gd name="connsiteX2" fmla="*/ 208628 w 577722"/>
                    <a:gd name="connsiteY2" fmla="*/ 333376 h 450057"/>
                    <a:gd name="connsiteX3" fmla="*/ 432465 w 577722"/>
                    <a:gd name="connsiteY3" fmla="*/ 290513 h 450057"/>
                    <a:gd name="connsiteX4" fmla="*/ 577722 w 577722"/>
                    <a:gd name="connsiteY4" fmla="*/ 288131 h 450057"/>
                    <a:gd name="connsiteX5" fmla="*/ 363409 w 577722"/>
                    <a:gd name="connsiteY5" fmla="*/ 442913 h 450057"/>
                    <a:gd name="connsiteX6" fmla="*/ 253872 w 577722"/>
                    <a:gd name="connsiteY6" fmla="*/ 450057 h 450057"/>
                    <a:gd name="connsiteX7" fmla="*/ 3840 w 577722"/>
                    <a:gd name="connsiteY7" fmla="*/ 69056 h 450057"/>
                    <a:gd name="connsiteX8" fmla="*/ 25272 w 577722"/>
                    <a:gd name="connsiteY8" fmla="*/ 0 h 450057"/>
                    <a:gd name="connsiteX0" fmla="*/ 32276 w 584726"/>
                    <a:gd name="connsiteY0" fmla="*/ 0 h 450057"/>
                    <a:gd name="connsiteX1" fmla="*/ 115619 w 584726"/>
                    <a:gd name="connsiteY1" fmla="*/ 66675 h 450057"/>
                    <a:gd name="connsiteX2" fmla="*/ 215632 w 584726"/>
                    <a:gd name="connsiteY2" fmla="*/ 333376 h 450057"/>
                    <a:gd name="connsiteX3" fmla="*/ 439469 w 584726"/>
                    <a:gd name="connsiteY3" fmla="*/ 290513 h 450057"/>
                    <a:gd name="connsiteX4" fmla="*/ 584726 w 584726"/>
                    <a:gd name="connsiteY4" fmla="*/ 288131 h 450057"/>
                    <a:gd name="connsiteX5" fmla="*/ 370413 w 584726"/>
                    <a:gd name="connsiteY5" fmla="*/ 442913 h 450057"/>
                    <a:gd name="connsiteX6" fmla="*/ 260876 w 584726"/>
                    <a:gd name="connsiteY6" fmla="*/ 450057 h 450057"/>
                    <a:gd name="connsiteX7" fmla="*/ 10844 w 584726"/>
                    <a:gd name="connsiteY7" fmla="*/ 69056 h 450057"/>
                    <a:gd name="connsiteX8" fmla="*/ 32276 w 584726"/>
                    <a:gd name="connsiteY8" fmla="*/ 0 h 450057"/>
                    <a:gd name="connsiteX0" fmla="*/ 34138 w 586588"/>
                    <a:gd name="connsiteY0" fmla="*/ 0 h 450057"/>
                    <a:gd name="connsiteX1" fmla="*/ 117481 w 586588"/>
                    <a:gd name="connsiteY1" fmla="*/ 66675 h 450057"/>
                    <a:gd name="connsiteX2" fmla="*/ 217494 w 586588"/>
                    <a:gd name="connsiteY2" fmla="*/ 333376 h 450057"/>
                    <a:gd name="connsiteX3" fmla="*/ 441331 w 586588"/>
                    <a:gd name="connsiteY3" fmla="*/ 290513 h 450057"/>
                    <a:gd name="connsiteX4" fmla="*/ 586588 w 586588"/>
                    <a:gd name="connsiteY4" fmla="*/ 288131 h 450057"/>
                    <a:gd name="connsiteX5" fmla="*/ 372275 w 586588"/>
                    <a:gd name="connsiteY5" fmla="*/ 442913 h 450057"/>
                    <a:gd name="connsiteX6" fmla="*/ 262738 w 586588"/>
                    <a:gd name="connsiteY6" fmla="*/ 450057 h 450057"/>
                    <a:gd name="connsiteX7" fmla="*/ 12706 w 586588"/>
                    <a:gd name="connsiteY7" fmla="*/ 69056 h 450057"/>
                    <a:gd name="connsiteX8" fmla="*/ 34138 w 586588"/>
                    <a:gd name="connsiteY8" fmla="*/ 0 h 450057"/>
                    <a:gd name="connsiteX0" fmla="*/ 34138 w 586588"/>
                    <a:gd name="connsiteY0" fmla="*/ 0 h 450057"/>
                    <a:gd name="connsiteX1" fmla="*/ 117481 w 586588"/>
                    <a:gd name="connsiteY1" fmla="*/ 66675 h 450057"/>
                    <a:gd name="connsiteX2" fmla="*/ 217494 w 586588"/>
                    <a:gd name="connsiteY2" fmla="*/ 333376 h 450057"/>
                    <a:gd name="connsiteX3" fmla="*/ 441331 w 586588"/>
                    <a:gd name="connsiteY3" fmla="*/ 290513 h 450057"/>
                    <a:gd name="connsiteX4" fmla="*/ 586588 w 586588"/>
                    <a:gd name="connsiteY4" fmla="*/ 288131 h 450057"/>
                    <a:gd name="connsiteX5" fmla="*/ 372275 w 586588"/>
                    <a:gd name="connsiteY5" fmla="*/ 442913 h 450057"/>
                    <a:gd name="connsiteX6" fmla="*/ 262738 w 586588"/>
                    <a:gd name="connsiteY6" fmla="*/ 450057 h 450057"/>
                    <a:gd name="connsiteX7" fmla="*/ 12706 w 586588"/>
                    <a:gd name="connsiteY7" fmla="*/ 69056 h 450057"/>
                    <a:gd name="connsiteX8" fmla="*/ 34138 w 586588"/>
                    <a:gd name="connsiteY8" fmla="*/ 0 h 450057"/>
                    <a:gd name="connsiteX0" fmla="*/ 34923 w 587373"/>
                    <a:gd name="connsiteY0" fmla="*/ 0 h 450057"/>
                    <a:gd name="connsiteX1" fmla="*/ 118266 w 587373"/>
                    <a:gd name="connsiteY1" fmla="*/ 66675 h 450057"/>
                    <a:gd name="connsiteX2" fmla="*/ 218279 w 587373"/>
                    <a:gd name="connsiteY2" fmla="*/ 333376 h 450057"/>
                    <a:gd name="connsiteX3" fmla="*/ 442116 w 587373"/>
                    <a:gd name="connsiteY3" fmla="*/ 290513 h 450057"/>
                    <a:gd name="connsiteX4" fmla="*/ 587373 w 587373"/>
                    <a:gd name="connsiteY4" fmla="*/ 288131 h 450057"/>
                    <a:gd name="connsiteX5" fmla="*/ 373060 w 587373"/>
                    <a:gd name="connsiteY5" fmla="*/ 442913 h 450057"/>
                    <a:gd name="connsiteX6" fmla="*/ 263523 w 587373"/>
                    <a:gd name="connsiteY6" fmla="*/ 450057 h 450057"/>
                    <a:gd name="connsiteX7" fmla="*/ 13491 w 587373"/>
                    <a:gd name="connsiteY7" fmla="*/ 69056 h 450057"/>
                    <a:gd name="connsiteX8" fmla="*/ 34923 w 587373"/>
                    <a:gd name="connsiteY8" fmla="*/ 0 h 450057"/>
                    <a:gd name="connsiteX0" fmla="*/ 34139 w 586589"/>
                    <a:gd name="connsiteY0" fmla="*/ 0 h 450057"/>
                    <a:gd name="connsiteX1" fmla="*/ 117482 w 586589"/>
                    <a:gd name="connsiteY1" fmla="*/ 66675 h 450057"/>
                    <a:gd name="connsiteX2" fmla="*/ 217495 w 586589"/>
                    <a:gd name="connsiteY2" fmla="*/ 333376 h 450057"/>
                    <a:gd name="connsiteX3" fmla="*/ 441332 w 586589"/>
                    <a:gd name="connsiteY3" fmla="*/ 290513 h 450057"/>
                    <a:gd name="connsiteX4" fmla="*/ 586589 w 586589"/>
                    <a:gd name="connsiteY4" fmla="*/ 288131 h 450057"/>
                    <a:gd name="connsiteX5" fmla="*/ 372276 w 586589"/>
                    <a:gd name="connsiteY5" fmla="*/ 442913 h 450057"/>
                    <a:gd name="connsiteX6" fmla="*/ 262739 w 586589"/>
                    <a:gd name="connsiteY6" fmla="*/ 450057 h 450057"/>
                    <a:gd name="connsiteX7" fmla="*/ 12707 w 586589"/>
                    <a:gd name="connsiteY7" fmla="*/ 69056 h 450057"/>
                    <a:gd name="connsiteX8" fmla="*/ 34139 w 586589"/>
                    <a:gd name="connsiteY8" fmla="*/ 0 h 450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86589" h="450057">
                      <a:moveTo>
                        <a:pt x="34139" y="0"/>
                      </a:moveTo>
                      <a:cubicBezTo>
                        <a:pt x="71444" y="48419"/>
                        <a:pt x="75413" y="49213"/>
                        <a:pt x="117482" y="66675"/>
                      </a:cubicBezTo>
                      <a:cubicBezTo>
                        <a:pt x="113513" y="119856"/>
                        <a:pt x="57157" y="261145"/>
                        <a:pt x="217495" y="333376"/>
                      </a:cubicBezTo>
                      <a:cubicBezTo>
                        <a:pt x="354814" y="377826"/>
                        <a:pt x="417122" y="327422"/>
                        <a:pt x="441332" y="290513"/>
                      </a:cubicBezTo>
                      <a:lnTo>
                        <a:pt x="586589" y="288131"/>
                      </a:lnTo>
                      <a:cubicBezTo>
                        <a:pt x="534201" y="382587"/>
                        <a:pt x="450858" y="438944"/>
                        <a:pt x="372276" y="442913"/>
                      </a:cubicBezTo>
                      <a:lnTo>
                        <a:pt x="262739" y="450057"/>
                      </a:lnTo>
                      <a:cubicBezTo>
                        <a:pt x="12311" y="413941"/>
                        <a:pt x="-25394" y="215502"/>
                        <a:pt x="12707" y="69056"/>
                      </a:cubicBezTo>
                      <a:lnTo>
                        <a:pt x="34139" y="0"/>
                      </a:ln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5" name="Прямоугольник 44"/>
                <p:cNvSpPr/>
                <p:nvPr/>
              </p:nvSpPr>
              <p:spPr>
                <a:xfrm>
                  <a:off x="2588198" y="1689230"/>
                  <a:ext cx="127718" cy="66520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6" name="Прямоугольник 45"/>
                <p:cNvSpPr/>
                <p:nvPr/>
              </p:nvSpPr>
              <p:spPr>
                <a:xfrm>
                  <a:off x="2489747" y="1754387"/>
                  <a:ext cx="305992" cy="5108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7" name="Прямоугольник 46"/>
                <p:cNvSpPr/>
                <p:nvPr/>
              </p:nvSpPr>
              <p:spPr>
                <a:xfrm rot="19288101">
                  <a:off x="2703304" y="1269080"/>
                  <a:ext cx="243617" cy="5108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8" name="Прямоугольник 47"/>
                <p:cNvSpPr/>
                <p:nvPr/>
              </p:nvSpPr>
              <p:spPr>
                <a:xfrm>
                  <a:off x="2644074" y="1481846"/>
                  <a:ext cx="429774" cy="40227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2" name="Группа 61"/>
              <p:cNvGrpSpPr>
                <a:grpSpLocks/>
              </p:cNvGrpSpPr>
              <p:nvPr/>
            </p:nvGrpSpPr>
            <p:grpSpPr bwMode="auto">
              <a:xfrm>
                <a:off x="3494478" y="2851107"/>
                <a:ext cx="1801952" cy="1538339"/>
                <a:chOff x="2545312" y="1900510"/>
                <a:chExt cx="1801952" cy="1538339"/>
              </a:xfrm>
            </p:grpSpPr>
            <p:sp>
              <p:nvSpPr>
                <p:cNvPr id="37" name="Шестиугольник 36"/>
                <p:cNvSpPr/>
                <p:nvPr/>
              </p:nvSpPr>
              <p:spPr>
                <a:xfrm rot="1800000">
                  <a:off x="2545312" y="1900510"/>
                  <a:ext cx="1801952" cy="1538339"/>
                </a:xfrm>
                <a:prstGeom prst="hexagon">
                  <a:avLst>
                    <a:gd name="adj" fmla="val 29943"/>
                    <a:gd name="vf" fmla="val 115470"/>
                  </a:avLst>
                </a:prstGeom>
                <a:solidFill>
                  <a:srgbClr val="80008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8" name="Полилиния 37"/>
                <p:cNvSpPr/>
                <p:nvPr/>
              </p:nvSpPr>
              <p:spPr>
                <a:xfrm flipH="1">
                  <a:off x="3480319" y="2322669"/>
                  <a:ext cx="305990" cy="592424"/>
                </a:xfrm>
                <a:custGeom>
                  <a:avLst/>
                  <a:gdLst>
                    <a:gd name="connsiteX0" fmla="*/ 0 w 276225"/>
                    <a:gd name="connsiteY0" fmla="*/ 0 h 511969"/>
                    <a:gd name="connsiteX1" fmla="*/ 9525 w 276225"/>
                    <a:gd name="connsiteY1" fmla="*/ 511969 h 511969"/>
                    <a:gd name="connsiteX2" fmla="*/ 273844 w 276225"/>
                    <a:gd name="connsiteY2" fmla="*/ 504825 h 511969"/>
                    <a:gd name="connsiteX3" fmla="*/ 276225 w 276225"/>
                    <a:gd name="connsiteY3" fmla="*/ 0 h 511969"/>
                    <a:gd name="connsiteX4" fmla="*/ 0 w 276225"/>
                    <a:gd name="connsiteY4" fmla="*/ 0 h 511969"/>
                    <a:gd name="connsiteX0" fmla="*/ 0 w 276225"/>
                    <a:gd name="connsiteY0" fmla="*/ 0 h 511969"/>
                    <a:gd name="connsiteX1" fmla="*/ 9525 w 276225"/>
                    <a:gd name="connsiteY1" fmla="*/ 511969 h 511969"/>
                    <a:gd name="connsiteX2" fmla="*/ 273844 w 276225"/>
                    <a:gd name="connsiteY2" fmla="*/ 504825 h 511969"/>
                    <a:gd name="connsiteX3" fmla="*/ 276225 w 276225"/>
                    <a:gd name="connsiteY3" fmla="*/ 0 h 511969"/>
                    <a:gd name="connsiteX4" fmla="*/ 0 w 276225"/>
                    <a:gd name="connsiteY4" fmla="*/ 0 h 511969"/>
                    <a:gd name="connsiteX0" fmla="*/ 0 w 276225"/>
                    <a:gd name="connsiteY0" fmla="*/ 10543 h 522512"/>
                    <a:gd name="connsiteX1" fmla="*/ 9525 w 276225"/>
                    <a:gd name="connsiteY1" fmla="*/ 522512 h 522512"/>
                    <a:gd name="connsiteX2" fmla="*/ 273844 w 276225"/>
                    <a:gd name="connsiteY2" fmla="*/ 515368 h 522512"/>
                    <a:gd name="connsiteX3" fmla="*/ 276225 w 276225"/>
                    <a:gd name="connsiteY3" fmla="*/ 10543 h 522512"/>
                    <a:gd name="connsiteX4" fmla="*/ 0 w 276225"/>
                    <a:gd name="connsiteY4" fmla="*/ 10543 h 522512"/>
                    <a:gd name="connsiteX0" fmla="*/ 0 w 276225"/>
                    <a:gd name="connsiteY0" fmla="*/ 10543 h 542439"/>
                    <a:gd name="connsiteX1" fmla="*/ 9525 w 276225"/>
                    <a:gd name="connsiteY1" fmla="*/ 522512 h 542439"/>
                    <a:gd name="connsiteX2" fmla="*/ 273844 w 276225"/>
                    <a:gd name="connsiteY2" fmla="*/ 515368 h 542439"/>
                    <a:gd name="connsiteX3" fmla="*/ 276225 w 276225"/>
                    <a:gd name="connsiteY3" fmla="*/ 10543 h 542439"/>
                    <a:gd name="connsiteX4" fmla="*/ 0 w 276225"/>
                    <a:gd name="connsiteY4" fmla="*/ 10543 h 542439"/>
                    <a:gd name="connsiteX0" fmla="*/ 0 w 276225"/>
                    <a:gd name="connsiteY0" fmla="*/ 10543 h 538809"/>
                    <a:gd name="connsiteX1" fmla="*/ 9525 w 276225"/>
                    <a:gd name="connsiteY1" fmla="*/ 522512 h 538809"/>
                    <a:gd name="connsiteX2" fmla="*/ 273844 w 276225"/>
                    <a:gd name="connsiteY2" fmla="*/ 515368 h 538809"/>
                    <a:gd name="connsiteX3" fmla="*/ 276225 w 276225"/>
                    <a:gd name="connsiteY3" fmla="*/ 10543 h 538809"/>
                    <a:gd name="connsiteX4" fmla="*/ 0 w 276225"/>
                    <a:gd name="connsiteY4" fmla="*/ 10543 h 538809"/>
                    <a:gd name="connsiteX0" fmla="*/ 0 w 276225"/>
                    <a:gd name="connsiteY0" fmla="*/ 10543 h 537544"/>
                    <a:gd name="connsiteX1" fmla="*/ 9525 w 276225"/>
                    <a:gd name="connsiteY1" fmla="*/ 522512 h 537544"/>
                    <a:gd name="connsiteX2" fmla="*/ 273844 w 276225"/>
                    <a:gd name="connsiteY2" fmla="*/ 515368 h 537544"/>
                    <a:gd name="connsiteX3" fmla="*/ 276225 w 276225"/>
                    <a:gd name="connsiteY3" fmla="*/ 10543 h 537544"/>
                    <a:gd name="connsiteX4" fmla="*/ 0 w 276225"/>
                    <a:gd name="connsiteY4" fmla="*/ 10543 h 537544"/>
                    <a:gd name="connsiteX0" fmla="*/ 0 w 273843"/>
                    <a:gd name="connsiteY0" fmla="*/ 19248 h 536724"/>
                    <a:gd name="connsiteX1" fmla="*/ 7143 w 273843"/>
                    <a:gd name="connsiteY1" fmla="*/ 521692 h 536724"/>
                    <a:gd name="connsiteX2" fmla="*/ 271462 w 273843"/>
                    <a:gd name="connsiteY2" fmla="*/ 514548 h 536724"/>
                    <a:gd name="connsiteX3" fmla="*/ 273843 w 273843"/>
                    <a:gd name="connsiteY3" fmla="*/ 9723 h 536724"/>
                    <a:gd name="connsiteX4" fmla="*/ 0 w 273843"/>
                    <a:gd name="connsiteY4" fmla="*/ 19248 h 536724"/>
                    <a:gd name="connsiteX0" fmla="*/ 0 w 273843"/>
                    <a:gd name="connsiteY0" fmla="*/ 12707 h 530183"/>
                    <a:gd name="connsiteX1" fmla="*/ 7143 w 273843"/>
                    <a:gd name="connsiteY1" fmla="*/ 515151 h 530183"/>
                    <a:gd name="connsiteX2" fmla="*/ 271462 w 273843"/>
                    <a:gd name="connsiteY2" fmla="*/ 508007 h 530183"/>
                    <a:gd name="connsiteX3" fmla="*/ 273843 w 273843"/>
                    <a:gd name="connsiteY3" fmla="*/ 10325 h 530183"/>
                    <a:gd name="connsiteX4" fmla="*/ 0 w 273843"/>
                    <a:gd name="connsiteY4" fmla="*/ 12707 h 5301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3843" h="530183">
                      <a:moveTo>
                        <a:pt x="0" y="12707"/>
                      </a:moveTo>
                      <a:lnTo>
                        <a:pt x="7143" y="515151"/>
                      </a:lnTo>
                      <a:cubicBezTo>
                        <a:pt x="78581" y="562777"/>
                        <a:pt x="169068" y="479431"/>
                        <a:pt x="271462" y="508007"/>
                      </a:cubicBezTo>
                      <a:cubicBezTo>
                        <a:pt x="272256" y="339732"/>
                        <a:pt x="273049" y="178600"/>
                        <a:pt x="273843" y="10325"/>
                      </a:cubicBezTo>
                      <a:cubicBezTo>
                        <a:pt x="167481" y="-30156"/>
                        <a:pt x="80169" y="65094"/>
                        <a:pt x="0" y="12707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9" name="Полилиния 38"/>
                <p:cNvSpPr/>
                <p:nvPr/>
              </p:nvSpPr>
              <p:spPr>
                <a:xfrm>
                  <a:off x="3098708" y="2322670"/>
                  <a:ext cx="305990" cy="592424"/>
                </a:xfrm>
                <a:custGeom>
                  <a:avLst/>
                  <a:gdLst>
                    <a:gd name="connsiteX0" fmla="*/ 0 w 276225"/>
                    <a:gd name="connsiteY0" fmla="*/ 0 h 511969"/>
                    <a:gd name="connsiteX1" fmla="*/ 9525 w 276225"/>
                    <a:gd name="connsiteY1" fmla="*/ 511969 h 511969"/>
                    <a:gd name="connsiteX2" fmla="*/ 273844 w 276225"/>
                    <a:gd name="connsiteY2" fmla="*/ 504825 h 511969"/>
                    <a:gd name="connsiteX3" fmla="*/ 276225 w 276225"/>
                    <a:gd name="connsiteY3" fmla="*/ 0 h 511969"/>
                    <a:gd name="connsiteX4" fmla="*/ 0 w 276225"/>
                    <a:gd name="connsiteY4" fmla="*/ 0 h 511969"/>
                    <a:gd name="connsiteX0" fmla="*/ 0 w 276225"/>
                    <a:gd name="connsiteY0" fmla="*/ 0 h 511969"/>
                    <a:gd name="connsiteX1" fmla="*/ 9525 w 276225"/>
                    <a:gd name="connsiteY1" fmla="*/ 511969 h 511969"/>
                    <a:gd name="connsiteX2" fmla="*/ 273844 w 276225"/>
                    <a:gd name="connsiteY2" fmla="*/ 504825 h 511969"/>
                    <a:gd name="connsiteX3" fmla="*/ 276225 w 276225"/>
                    <a:gd name="connsiteY3" fmla="*/ 0 h 511969"/>
                    <a:gd name="connsiteX4" fmla="*/ 0 w 276225"/>
                    <a:gd name="connsiteY4" fmla="*/ 0 h 511969"/>
                    <a:gd name="connsiteX0" fmla="*/ 0 w 276225"/>
                    <a:gd name="connsiteY0" fmla="*/ 10543 h 522512"/>
                    <a:gd name="connsiteX1" fmla="*/ 9525 w 276225"/>
                    <a:gd name="connsiteY1" fmla="*/ 522512 h 522512"/>
                    <a:gd name="connsiteX2" fmla="*/ 273844 w 276225"/>
                    <a:gd name="connsiteY2" fmla="*/ 515368 h 522512"/>
                    <a:gd name="connsiteX3" fmla="*/ 276225 w 276225"/>
                    <a:gd name="connsiteY3" fmla="*/ 10543 h 522512"/>
                    <a:gd name="connsiteX4" fmla="*/ 0 w 276225"/>
                    <a:gd name="connsiteY4" fmla="*/ 10543 h 522512"/>
                    <a:gd name="connsiteX0" fmla="*/ 0 w 276225"/>
                    <a:gd name="connsiteY0" fmla="*/ 10543 h 542439"/>
                    <a:gd name="connsiteX1" fmla="*/ 9525 w 276225"/>
                    <a:gd name="connsiteY1" fmla="*/ 522512 h 542439"/>
                    <a:gd name="connsiteX2" fmla="*/ 273844 w 276225"/>
                    <a:gd name="connsiteY2" fmla="*/ 515368 h 542439"/>
                    <a:gd name="connsiteX3" fmla="*/ 276225 w 276225"/>
                    <a:gd name="connsiteY3" fmla="*/ 10543 h 542439"/>
                    <a:gd name="connsiteX4" fmla="*/ 0 w 276225"/>
                    <a:gd name="connsiteY4" fmla="*/ 10543 h 542439"/>
                    <a:gd name="connsiteX0" fmla="*/ 0 w 276225"/>
                    <a:gd name="connsiteY0" fmla="*/ 10543 h 538809"/>
                    <a:gd name="connsiteX1" fmla="*/ 9525 w 276225"/>
                    <a:gd name="connsiteY1" fmla="*/ 522512 h 538809"/>
                    <a:gd name="connsiteX2" fmla="*/ 273844 w 276225"/>
                    <a:gd name="connsiteY2" fmla="*/ 515368 h 538809"/>
                    <a:gd name="connsiteX3" fmla="*/ 276225 w 276225"/>
                    <a:gd name="connsiteY3" fmla="*/ 10543 h 538809"/>
                    <a:gd name="connsiteX4" fmla="*/ 0 w 276225"/>
                    <a:gd name="connsiteY4" fmla="*/ 10543 h 538809"/>
                    <a:gd name="connsiteX0" fmla="*/ 0 w 276225"/>
                    <a:gd name="connsiteY0" fmla="*/ 10543 h 537544"/>
                    <a:gd name="connsiteX1" fmla="*/ 9525 w 276225"/>
                    <a:gd name="connsiteY1" fmla="*/ 522512 h 537544"/>
                    <a:gd name="connsiteX2" fmla="*/ 273844 w 276225"/>
                    <a:gd name="connsiteY2" fmla="*/ 515368 h 537544"/>
                    <a:gd name="connsiteX3" fmla="*/ 276225 w 276225"/>
                    <a:gd name="connsiteY3" fmla="*/ 10543 h 537544"/>
                    <a:gd name="connsiteX4" fmla="*/ 0 w 276225"/>
                    <a:gd name="connsiteY4" fmla="*/ 10543 h 537544"/>
                    <a:gd name="connsiteX0" fmla="*/ 0 w 273843"/>
                    <a:gd name="connsiteY0" fmla="*/ 19248 h 536724"/>
                    <a:gd name="connsiteX1" fmla="*/ 7143 w 273843"/>
                    <a:gd name="connsiteY1" fmla="*/ 521692 h 536724"/>
                    <a:gd name="connsiteX2" fmla="*/ 271462 w 273843"/>
                    <a:gd name="connsiteY2" fmla="*/ 514548 h 536724"/>
                    <a:gd name="connsiteX3" fmla="*/ 273843 w 273843"/>
                    <a:gd name="connsiteY3" fmla="*/ 9723 h 536724"/>
                    <a:gd name="connsiteX4" fmla="*/ 0 w 273843"/>
                    <a:gd name="connsiteY4" fmla="*/ 19248 h 536724"/>
                    <a:gd name="connsiteX0" fmla="*/ 0 w 273843"/>
                    <a:gd name="connsiteY0" fmla="*/ 12707 h 530183"/>
                    <a:gd name="connsiteX1" fmla="*/ 7143 w 273843"/>
                    <a:gd name="connsiteY1" fmla="*/ 515151 h 530183"/>
                    <a:gd name="connsiteX2" fmla="*/ 271462 w 273843"/>
                    <a:gd name="connsiteY2" fmla="*/ 508007 h 530183"/>
                    <a:gd name="connsiteX3" fmla="*/ 273843 w 273843"/>
                    <a:gd name="connsiteY3" fmla="*/ 10325 h 530183"/>
                    <a:gd name="connsiteX4" fmla="*/ 0 w 273843"/>
                    <a:gd name="connsiteY4" fmla="*/ 12707 h 5301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3843" h="530183">
                      <a:moveTo>
                        <a:pt x="0" y="12707"/>
                      </a:moveTo>
                      <a:lnTo>
                        <a:pt x="7143" y="515151"/>
                      </a:lnTo>
                      <a:cubicBezTo>
                        <a:pt x="78581" y="562777"/>
                        <a:pt x="169068" y="479431"/>
                        <a:pt x="271462" y="508007"/>
                      </a:cubicBezTo>
                      <a:cubicBezTo>
                        <a:pt x="272256" y="339732"/>
                        <a:pt x="273049" y="178600"/>
                        <a:pt x="273843" y="10325"/>
                      </a:cubicBezTo>
                      <a:cubicBezTo>
                        <a:pt x="167481" y="-30156"/>
                        <a:pt x="80169" y="65094"/>
                        <a:pt x="0" y="12707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0" name="Полилиния 39"/>
                <p:cNvSpPr/>
                <p:nvPr/>
              </p:nvSpPr>
              <p:spPr>
                <a:xfrm>
                  <a:off x="2989547" y="2417526"/>
                  <a:ext cx="913480" cy="602295"/>
                </a:xfrm>
                <a:custGeom>
                  <a:avLst/>
                  <a:gdLst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54935 w 855035"/>
                    <a:gd name="connsiteY0" fmla="*/ 485775 h 566738"/>
                    <a:gd name="connsiteX1" fmla="*/ 47791 w 855035"/>
                    <a:gd name="connsiteY1" fmla="*/ 0 h 566738"/>
                    <a:gd name="connsiteX2" fmla="*/ 7310 w 855035"/>
                    <a:gd name="connsiteY2" fmla="*/ 2382 h 566738"/>
                    <a:gd name="connsiteX3" fmla="*/ 166 w 855035"/>
                    <a:gd name="connsiteY3" fmla="*/ 566738 h 566738"/>
                    <a:gd name="connsiteX4" fmla="*/ 855035 w 855035"/>
                    <a:gd name="connsiteY4" fmla="*/ 566738 h 566738"/>
                    <a:gd name="connsiteX5" fmla="*/ 852653 w 855035"/>
                    <a:gd name="connsiteY5" fmla="*/ 2382 h 566738"/>
                    <a:gd name="connsiteX6" fmla="*/ 805028 w 855035"/>
                    <a:gd name="connsiteY6" fmla="*/ 2382 h 566738"/>
                    <a:gd name="connsiteX7" fmla="*/ 807410 w 855035"/>
                    <a:gd name="connsiteY7" fmla="*/ 495300 h 566738"/>
                    <a:gd name="connsiteX8" fmla="*/ 428791 w 855035"/>
                    <a:gd name="connsiteY8" fmla="*/ 526257 h 566738"/>
                    <a:gd name="connsiteX9" fmla="*/ 54935 w 855035"/>
                    <a:gd name="connsiteY9" fmla="*/ 485775 h 566738"/>
                    <a:gd name="connsiteX0" fmla="*/ 54935 w 864560"/>
                    <a:gd name="connsiteY0" fmla="*/ 485775 h 571501"/>
                    <a:gd name="connsiteX1" fmla="*/ 47791 w 864560"/>
                    <a:gd name="connsiteY1" fmla="*/ 0 h 571501"/>
                    <a:gd name="connsiteX2" fmla="*/ 7310 w 864560"/>
                    <a:gd name="connsiteY2" fmla="*/ 2382 h 571501"/>
                    <a:gd name="connsiteX3" fmla="*/ 166 w 864560"/>
                    <a:gd name="connsiteY3" fmla="*/ 566738 h 571501"/>
                    <a:gd name="connsiteX4" fmla="*/ 864560 w 864560"/>
                    <a:gd name="connsiteY4" fmla="*/ 571501 h 571501"/>
                    <a:gd name="connsiteX5" fmla="*/ 852653 w 864560"/>
                    <a:gd name="connsiteY5" fmla="*/ 2382 h 571501"/>
                    <a:gd name="connsiteX6" fmla="*/ 805028 w 864560"/>
                    <a:gd name="connsiteY6" fmla="*/ 2382 h 571501"/>
                    <a:gd name="connsiteX7" fmla="*/ 807410 w 864560"/>
                    <a:gd name="connsiteY7" fmla="*/ 495300 h 571501"/>
                    <a:gd name="connsiteX8" fmla="*/ 428791 w 864560"/>
                    <a:gd name="connsiteY8" fmla="*/ 526257 h 571501"/>
                    <a:gd name="connsiteX9" fmla="*/ 54935 w 864560"/>
                    <a:gd name="connsiteY9" fmla="*/ 485775 h 571501"/>
                    <a:gd name="connsiteX0" fmla="*/ 54935 w 864560"/>
                    <a:gd name="connsiteY0" fmla="*/ 485775 h 571501"/>
                    <a:gd name="connsiteX1" fmla="*/ 47791 w 864560"/>
                    <a:gd name="connsiteY1" fmla="*/ 0 h 571501"/>
                    <a:gd name="connsiteX2" fmla="*/ 7310 w 864560"/>
                    <a:gd name="connsiteY2" fmla="*/ 2382 h 571501"/>
                    <a:gd name="connsiteX3" fmla="*/ 166 w 864560"/>
                    <a:gd name="connsiteY3" fmla="*/ 566738 h 571501"/>
                    <a:gd name="connsiteX4" fmla="*/ 864560 w 864560"/>
                    <a:gd name="connsiteY4" fmla="*/ 571501 h 571501"/>
                    <a:gd name="connsiteX5" fmla="*/ 859796 w 864560"/>
                    <a:gd name="connsiteY5" fmla="*/ 2382 h 571501"/>
                    <a:gd name="connsiteX6" fmla="*/ 805028 w 864560"/>
                    <a:gd name="connsiteY6" fmla="*/ 2382 h 571501"/>
                    <a:gd name="connsiteX7" fmla="*/ 807410 w 864560"/>
                    <a:gd name="connsiteY7" fmla="*/ 495300 h 571501"/>
                    <a:gd name="connsiteX8" fmla="*/ 428791 w 864560"/>
                    <a:gd name="connsiteY8" fmla="*/ 526257 h 571501"/>
                    <a:gd name="connsiteX9" fmla="*/ 54935 w 864560"/>
                    <a:gd name="connsiteY9" fmla="*/ 485775 h 571501"/>
                    <a:gd name="connsiteX0" fmla="*/ 57150 w 866775"/>
                    <a:gd name="connsiteY0" fmla="*/ 485775 h 571501"/>
                    <a:gd name="connsiteX1" fmla="*/ 50006 w 866775"/>
                    <a:gd name="connsiteY1" fmla="*/ 0 h 571501"/>
                    <a:gd name="connsiteX2" fmla="*/ 0 w 866775"/>
                    <a:gd name="connsiteY2" fmla="*/ 0 h 571501"/>
                    <a:gd name="connsiteX3" fmla="*/ 2381 w 866775"/>
                    <a:gd name="connsiteY3" fmla="*/ 566738 h 571501"/>
                    <a:gd name="connsiteX4" fmla="*/ 866775 w 866775"/>
                    <a:gd name="connsiteY4" fmla="*/ 571501 h 571501"/>
                    <a:gd name="connsiteX5" fmla="*/ 862011 w 866775"/>
                    <a:gd name="connsiteY5" fmla="*/ 2382 h 571501"/>
                    <a:gd name="connsiteX6" fmla="*/ 807243 w 866775"/>
                    <a:gd name="connsiteY6" fmla="*/ 2382 h 571501"/>
                    <a:gd name="connsiteX7" fmla="*/ 809625 w 866775"/>
                    <a:gd name="connsiteY7" fmla="*/ 495300 h 571501"/>
                    <a:gd name="connsiteX8" fmla="*/ 431006 w 866775"/>
                    <a:gd name="connsiteY8" fmla="*/ 526257 h 571501"/>
                    <a:gd name="connsiteX9" fmla="*/ 57150 w 866775"/>
                    <a:gd name="connsiteY9" fmla="*/ 485775 h 5715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66775" h="571501">
                      <a:moveTo>
                        <a:pt x="57150" y="485775"/>
                      </a:moveTo>
                      <a:lnTo>
                        <a:pt x="50006" y="0"/>
                      </a:lnTo>
                      <a:lnTo>
                        <a:pt x="0" y="0"/>
                      </a:lnTo>
                      <a:cubicBezTo>
                        <a:pt x="1587" y="184944"/>
                        <a:pt x="794" y="381794"/>
                        <a:pt x="2381" y="566738"/>
                      </a:cubicBezTo>
                      <a:lnTo>
                        <a:pt x="866775" y="571501"/>
                      </a:lnTo>
                      <a:lnTo>
                        <a:pt x="862011" y="2382"/>
                      </a:lnTo>
                      <a:lnTo>
                        <a:pt x="807243" y="2382"/>
                      </a:lnTo>
                      <a:lnTo>
                        <a:pt x="809625" y="495300"/>
                      </a:lnTo>
                      <a:cubicBezTo>
                        <a:pt x="621507" y="569912"/>
                        <a:pt x="550069" y="442119"/>
                        <a:pt x="431006" y="526257"/>
                      </a:cubicBezTo>
                      <a:cubicBezTo>
                        <a:pt x="275431" y="443706"/>
                        <a:pt x="148432" y="577849"/>
                        <a:pt x="57150" y="485775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3" name="Группа 62"/>
              <p:cNvGrpSpPr>
                <a:grpSpLocks/>
              </p:cNvGrpSpPr>
              <p:nvPr/>
            </p:nvGrpSpPr>
            <p:grpSpPr bwMode="auto">
              <a:xfrm>
                <a:off x="2684813" y="4233106"/>
                <a:ext cx="1801952" cy="1595599"/>
                <a:chOff x="1735647" y="3282509"/>
                <a:chExt cx="1801952" cy="1595599"/>
              </a:xfrm>
            </p:grpSpPr>
            <p:sp>
              <p:nvSpPr>
                <p:cNvPr id="33" name="Шестиугольник 61"/>
                <p:cNvSpPr/>
                <p:nvPr/>
              </p:nvSpPr>
              <p:spPr>
                <a:xfrm rot="1800000">
                  <a:off x="1735647" y="3282509"/>
                  <a:ext cx="1801952" cy="1595599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92791"/>
                    <a:gd name="connsiteX1" fmla="*/ 460625 w 1801952"/>
                    <a:gd name="connsiteY1" fmla="*/ 0 h 1592791"/>
                    <a:gd name="connsiteX2" fmla="*/ 1341327 w 1801952"/>
                    <a:gd name="connsiteY2" fmla="*/ 0 h 1592791"/>
                    <a:gd name="connsiteX3" fmla="*/ 1801952 w 1801952"/>
                    <a:gd name="connsiteY3" fmla="*/ 769170 h 1592791"/>
                    <a:gd name="connsiteX4" fmla="*/ 1341327 w 1801952"/>
                    <a:gd name="connsiteY4" fmla="*/ 1538339 h 1592791"/>
                    <a:gd name="connsiteX5" fmla="*/ 460625 w 1801952"/>
                    <a:gd name="connsiteY5" fmla="*/ 1538339 h 1592791"/>
                    <a:gd name="connsiteX6" fmla="*/ 0 w 1801952"/>
                    <a:gd name="connsiteY6" fmla="*/ 769170 h 1592791"/>
                    <a:gd name="connsiteX0" fmla="*/ 0 w 1801952"/>
                    <a:gd name="connsiteY0" fmla="*/ 769170 h 1602409"/>
                    <a:gd name="connsiteX1" fmla="*/ 460625 w 1801952"/>
                    <a:gd name="connsiteY1" fmla="*/ 0 h 1602409"/>
                    <a:gd name="connsiteX2" fmla="*/ 1341327 w 1801952"/>
                    <a:gd name="connsiteY2" fmla="*/ 0 h 1602409"/>
                    <a:gd name="connsiteX3" fmla="*/ 1801952 w 1801952"/>
                    <a:gd name="connsiteY3" fmla="*/ 769170 h 1602409"/>
                    <a:gd name="connsiteX4" fmla="*/ 1341327 w 1801952"/>
                    <a:gd name="connsiteY4" fmla="*/ 1538339 h 1602409"/>
                    <a:gd name="connsiteX5" fmla="*/ 460625 w 1801952"/>
                    <a:gd name="connsiteY5" fmla="*/ 1538339 h 1602409"/>
                    <a:gd name="connsiteX6" fmla="*/ 0 w 1801952"/>
                    <a:gd name="connsiteY6" fmla="*/ 769170 h 1602409"/>
                    <a:gd name="connsiteX0" fmla="*/ 0 w 1801952"/>
                    <a:gd name="connsiteY0" fmla="*/ 769170 h 1613266"/>
                    <a:gd name="connsiteX1" fmla="*/ 460625 w 1801952"/>
                    <a:gd name="connsiteY1" fmla="*/ 0 h 1613266"/>
                    <a:gd name="connsiteX2" fmla="*/ 1341327 w 1801952"/>
                    <a:gd name="connsiteY2" fmla="*/ 0 h 1613266"/>
                    <a:gd name="connsiteX3" fmla="*/ 1801952 w 1801952"/>
                    <a:gd name="connsiteY3" fmla="*/ 769170 h 1613266"/>
                    <a:gd name="connsiteX4" fmla="*/ 1341327 w 1801952"/>
                    <a:gd name="connsiteY4" fmla="*/ 1538339 h 1613266"/>
                    <a:gd name="connsiteX5" fmla="*/ 460625 w 1801952"/>
                    <a:gd name="connsiteY5" fmla="*/ 1538339 h 1613266"/>
                    <a:gd name="connsiteX6" fmla="*/ 0 w 1801952"/>
                    <a:gd name="connsiteY6" fmla="*/ 769170 h 1613266"/>
                    <a:gd name="connsiteX0" fmla="*/ 0 w 1801952"/>
                    <a:gd name="connsiteY0" fmla="*/ 769170 h 1608073"/>
                    <a:gd name="connsiteX1" fmla="*/ 460625 w 1801952"/>
                    <a:gd name="connsiteY1" fmla="*/ 0 h 1608073"/>
                    <a:gd name="connsiteX2" fmla="*/ 1341327 w 1801952"/>
                    <a:gd name="connsiteY2" fmla="*/ 0 h 1608073"/>
                    <a:gd name="connsiteX3" fmla="*/ 1801952 w 1801952"/>
                    <a:gd name="connsiteY3" fmla="*/ 769170 h 1608073"/>
                    <a:gd name="connsiteX4" fmla="*/ 1341327 w 1801952"/>
                    <a:gd name="connsiteY4" fmla="*/ 1538339 h 1608073"/>
                    <a:gd name="connsiteX5" fmla="*/ 460625 w 1801952"/>
                    <a:gd name="connsiteY5" fmla="*/ 1538339 h 1608073"/>
                    <a:gd name="connsiteX6" fmla="*/ 0 w 1801952"/>
                    <a:gd name="connsiteY6" fmla="*/ 769170 h 1608073"/>
                    <a:gd name="connsiteX0" fmla="*/ 0 w 1801952"/>
                    <a:gd name="connsiteY0" fmla="*/ 769170 h 1602156"/>
                    <a:gd name="connsiteX1" fmla="*/ 460625 w 1801952"/>
                    <a:gd name="connsiteY1" fmla="*/ 0 h 1602156"/>
                    <a:gd name="connsiteX2" fmla="*/ 1341327 w 1801952"/>
                    <a:gd name="connsiteY2" fmla="*/ 0 h 1602156"/>
                    <a:gd name="connsiteX3" fmla="*/ 1801952 w 1801952"/>
                    <a:gd name="connsiteY3" fmla="*/ 769170 h 1602156"/>
                    <a:gd name="connsiteX4" fmla="*/ 1341327 w 1801952"/>
                    <a:gd name="connsiteY4" fmla="*/ 1538339 h 1602156"/>
                    <a:gd name="connsiteX5" fmla="*/ 460625 w 1801952"/>
                    <a:gd name="connsiteY5" fmla="*/ 1538339 h 1602156"/>
                    <a:gd name="connsiteX6" fmla="*/ 0 w 1801952"/>
                    <a:gd name="connsiteY6" fmla="*/ 769170 h 1602156"/>
                    <a:gd name="connsiteX0" fmla="*/ 0 w 1801952"/>
                    <a:gd name="connsiteY0" fmla="*/ 769170 h 1609428"/>
                    <a:gd name="connsiteX1" fmla="*/ 460625 w 1801952"/>
                    <a:gd name="connsiteY1" fmla="*/ 0 h 1609428"/>
                    <a:gd name="connsiteX2" fmla="*/ 1341327 w 1801952"/>
                    <a:gd name="connsiteY2" fmla="*/ 0 h 1609428"/>
                    <a:gd name="connsiteX3" fmla="*/ 1801952 w 1801952"/>
                    <a:gd name="connsiteY3" fmla="*/ 769170 h 1609428"/>
                    <a:gd name="connsiteX4" fmla="*/ 1341327 w 1801952"/>
                    <a:gd name="connsiteY4" fmla="*/ 1538339 h 1609428"/>
                    <a:gd name="connsiteX5" fmla="*/ 460625 w 1801952"/>
                    <a:gd name="connsiteY5" fmla="*/ 1538339 h 1609428"/>
                    <a:gd name="connsiteX6" fmla="*/ 0 w 1801952"/>
                    <a:gd name="connsiteY6" fmla="*/ 769170 h 1609428"/>
                    <a:gd name="connsiteX0" fmla="*/ 0 w 1801952"/>
                    <a:gd name="connsiteY0" fmla="*/ 769170 h 1600943"/>
                    <a:gd name="connsiteX1" fmla="*/ 460625 w 1801952"/>
                    <a:gd name="connsiteY1" fmla="*/ 0 h 1600943"/>
                    <a:gd name="connsiteX2" fmla="*/ 1341327 w 1801952"/>
                    <a:gd name="connsiteY2" fmla="*/ 0 h 1600943"/>
                    <a:gd name="connsiteX3" fmla="*/ 1801952 w 1801952"/>
                    <a:gd name="connsiteY3" fmla="*/ 769170 h 1600943"/>
                    <a:gd name="connsiteX4" fmla="*/ 1350313 w 1801952"/>
                    <a:gd name="connsiteY4" fmla="*/ 1522153 h 1600943"/>
                    <a:gd name="connsiteX5" fmla="*/ 460625 w 1801952"/>
                    <a:gd name="connsiteY5" fmla="*/ 1538339 h 1600943"/>
                    <a:gd name="connsiteX6" fmla="*/ 0 w 1801952"/>
                    <a:gd name="connsiteY6" fmla="*/ 769170 h 1600943"/>
                    <a:gd name="connsiteX0" fmla="*/ 0 w 1801952"/>
                    <a:gd name="connsiteY0" fmla="*/ 769170 h 1595599"/>
                    <a:gd name="connsiteX1" fmla="*/ 460625 w 1801952"/>
                    <a:gd name="connsiteY1" fmla="*/ 0 h 1595599"/>
                    <a:gd name="connsiteX2" fmla="*/ 1341327 w 1801952"/>
                    <a:gd name="connsiteY2" fmla="*/ 0 h 1595599"/>
                    <a:gd name="connsiteX3" fmla="*/ 1801952 w 1801952"/>
                    <a:gd name="connsiteY3" fmla="*/ 769170 h 1595599"/>
                    <a:gd name="connsiteX4" fmla="*/ 1350313 w 1801952"/>
                    <a:gd name="connsiteY4" fmla="*/ 1522153 h 1595599"/>
                    <a:gd name="connsiteX5" fmla="*/ 454275 w 1801952"/>
                    <a:gd name="connsiteY5" fmla="*/ 1527341 h 1595599"/>
                    <a:gd name="connsiteX6" fmla="*/ 0 w 1801952"/>
                    <a:gd name="connsiteY6" fmla="*/ 769170 h 15955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01952" h="1595599">
                      <a:moveTo>
                        <a:pt x="0" y="769170"/>
                      </a:moveTo>
                      <a:lnTo>
                        <a:pt x="460625" y="0"/>
                      </a:lnTo>
                      <a:lnTo>
                        <a:pt x="1341327" y="0"/>
                      </a:lnTo>
                      <a:lnTo>
                        <a:pt x="1801952" y="769170"/>
                      </a:lnTo>
                      <a:lnTo>
                        <a:pt x="1350313" y="1522153"/>
                      </a:lnTo>
                      <a:cubicBezTo>
                        <a:pt x="1097398" y="1630663"/>
                        <a:pt x="647383" y="1607338"/>
                        <a:pt x="454275" y="1527341"/>
                      </a:cubicBezTo>
                      <a:lnTo>
                        <a:pt x="0" y="769170"/>
                      </a:lnTo>
                      <a:close/>
                    </a:path>
                  </a:pathLst>
                </a:custGeom>
                <a:solidFill>
                  <a:srgbClr val="FFC00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4" name="Полилиния 33"/>
                <p:cNvSpPr/>
                <p:nvPr/>
              </p:nvSpPr>
              <p:spPr>
                <a:xfrm>
                  <a:off x="2199286" y="3682287"/>
                  <a:ext cx="640884" cy="810096"/>
                </a:xfrm>
                <a:custGeom>
                  <a:avLst/>
                  <a:gdLst>
                    <a:gd name="connsiteX0" fmla="*/ 259505 w 573552"/>
                    <a:gd name="connsiteY0" fmla="*/ 527307 h 724986"/>
                    <a:gd name="connsiteX1" fmla="*/ 197627 w 573552"/>
                    <a:gd name="connsiteY1" fmla="*/ 589185 h 724986"/>
                    <a:gd name="connsiteX2" fmla="*/ 259505 w 573552"/>
                    <a:gd name="connsiteY2" fmla="*/ 651063 h 724986"/>
                    <a:gd name="connsiteX3" fmla="*/ 321383 w 573552"/>
                    <a:gd name="connsiteY3" fmla="*/ 589185 h 724986"/>
                    <a:gd name="connsiteX4" fmla="*/ 259505 w 573552"/>
                    <a:gd name="connsiteY4" fmla="*/ 527307 h 724986"/>
                    <a:gd name="connsiteX5" fmla="*/ 132104 w 573552"/>
                    <a:gd name="connsiteY5" fmla="*/ 400048 h 724986"/>
                    <a:gd name="connsiteX6" fmla="*/ 70226 w 573552"/>
                    <a:gd name="connsiteY6" fmla="*/ 461926 h 724986"/>
                    <a:gd name="connsiteX7" fmla="*/ 132104 w 573552"/>
                    <a:gd name="connsiteY7" fmla="*/ 523804 h 724986"/>
                    <a:gd name="connsiteX8" fmla="*/ 193982 w 573552"/>
                    <a:gd name="connsiteY8" fmla="*/ 461926 h 724986"/>
                    <a:gd name="connsiteX9" fmla="*/ 132104 w 573552"/>
                    <a:gd name="connsiteY9" fmla="*/ 400048 h 724986"/>
                    <a:gd name="connsiteX10" fmla="*/ 123644 w 573552"/>
                    <a:gd name="connsiteY10" fmla="*/ 205806 h 724986"/>
                    <a:gd name="connsiteX11" fmla="*/ 61766 w 573552"/>
                    <a:gd name="connsiteY11" fmla="*/ 267684 h 724986"/>
                    <a:gd name="connsiteX12" fmla="*/ 123644 w 573552"/>
                    <a:gd name="connsiteY12" fmla="*/ 329562 h 724986"/>
                    <a:gd name="connsiteX13" fmla="*/ 185522 w 573552"/>
                    <a:gd name="connsiteY13" fmla="*/ 267684 h 724986"/>
                    <a:gd name="connsiteX14" fmla="*/ 123644 w 573552"/>
                    <a:gd name="connsiteY14" fmla="*/ 205806 h 724986"/>
                    <a:gd name="connsiteX15" fmla="*/ 455345 w 573552"/>
                    <a:gd name="connsiteY15" fmla="*/ 65381 h 724986"/>
                    <a:gd name="connsiteX16" fmla="*/ 393467 w 573552"/>
                    <a:gd name="connsiteY16" fmla="*/ 127259 h 724986"/>
                    <a:gd name="connsiteX17" fmla="*/ 455345 w 573552"/>
                    <a:gd name="connsiteY17" fmla="*/ 189137 h 724986"/>
                    <a:gd name="connsiteX18" fmla="*/ 517223 w 573552"/>
                    <a:gd name="connsiteY18" fmla="*/ 127259 h 724986"/>
                    <a:gd name="connsiteX19" fmla="*/ 455345 w 573552"/>
                    <a:gd name="connsiteY19" fmla="*/ 65381 h 724986"/>
                    <a:gd name="connsiteX20" fmla="*/ 271373 w 573552"/>
                    <a:gd name="connsiteY20" fmla="*/ 65381 h 724986"/>
                    <a:gd name="connsiteX21" fmla="*/ 209495 w 573552"/>
                    <a:gd name="connsiteY21" fmla="*/ 127259 h 724986"/>
                    <a:gd name="connsiteX22" fmla="*/ 271373 w 573552"/>
                    <a:gd name="connsiteY22" fmla="*/ 189137 h 724986"/>
                    <a:gd name="connsiteX23" fmla="*/ 333251 w 573552"/>
                    <a:gd name="connsiteY23" fmla="*/ 127259 h 724986"/>
                    <a:gd name="connsiteX24" fmla="*/ 271373 w 573552"/>
                    <a:gd name="connsiteY24" fmla="*/ 65381 h 724986"/>
                    <a:gd name="connsiteX25" fmla="*/ 383795 w 573552"/>
                    <a:gd name="connsiteY25" fmla="*/ 701 h 724986"/>
                    <a:gd name="connsiteX26" fmla="*/ 571319 w 573552"/>
                    <a:gd name="connsiteY26" fmla="*/ 134437 h 724986"/>
                    <a:gd name="connsiteX27" fmla="*/ 480830 w 573552"/>
                    <a:gd name="connsiteY27" fmla="*/ 327317 h 724986"/>
                    <a:gd name="connsiteX28" fmla="*/ 464162 w 573552"/>
                    <a:gd name="connsiteY28" fmla="*/ 441618 h 724986"/>
                    <a:gd name="connsiteX29" fmla="*/ 366532 w 573552"/>
                    <a:gd name="connsiteY29" fmla="*/ 539250 h 724986"/>
                    <a:gd name="connsiteX30" fmla="*/ 357005 w 573552"/>
                    <a:gd name="connsiteY30" fmla="*/ 724986 h 724986"/>
                    <a:gd name="connsiteX31" fmla="*/ 23630 w 573552"/>
                    <a:gd name="connsiteY31" fmla="*/ 241593 h 724986"/>
                    <a:gd name="connsiteX32" fmla="*/ 383795 w 573552"/>
                    <a:gd name="connsiteY32" fmla="*/ 701 h 724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573552" h="724986">
                      <a:moveTo>
                        <a:pt x="259505" y="527307"/>
                      </a:moveTo>
                      <a:cubicBezTo>
                        <a:pt x="225331" y="527307"/>
                        <a:pt x="197627" y="555011"/>
                        <a:pt x="197627" y="589185"/>
                      </a:cubicBezTo>
                      <a:cubicBezTo>
                        <a:pt x="197627" y="623359"/>
                        <a:pt x="225331" y="651063"/>
                        <a:pt x="259505" y="651063"/>
                      </a:cubicBezTo>
                      <a:cubicBezTo>
                        <a:pt x="293679" y="651063"/>
                        <a:pt x="321383" y="623359"/>
                        <a:pt x="321383" y="589185"/>
                      </a:cubicBezTo>
                      <a:cubicBezTo>
                        <a:pt x="321383" y="555011"/>
                        <a:pt x="293679" y="527307"/>
                        <a:pt x="259505" y="527307"/>
                      </a:cubicBezTo>
                      <a:close/>
                      <a:moveTo>
                        <a:pt x="132104" y="400048"/>
                      </a:moveTo>
                      <a:cubicBezTo>
                        <a:pt x="97930" y="400048"/>
                        <a:pt x="70226" y="427752"/>
                        <a:pt x="70226" y="461926"/>
                      </a:cubicBezTo>
                      <a:cubicBezTo>
                        <a:pt x="70226" y="496100"/>
                        <a:pt x="97930" y="523804"/>
                        <a:pt x="132104" y="523804"/>
                      </a:cubicBezTo>
                      <a:cubicBezTo>
                        <a:pt x="166278" y="523804"/>
                        <a:pt x="193982" y="496100"/>
                        <a:pt x="193982" y="461926"/>
                      </a:cubicBezTo>
                      <a:cubicBezTo>
                        <a:pt x="193982" y="427752"/>
                        <a:pt x="166278" y="400048"/>
                        <a:pt x="132104" y="400048"/>
                      </a:cubicBezTo>
                      <a:close/>
                      <a:moveTo>
                        <a:pt x="123644" y="205806"/>
                      </a:moveTo>
                      <a:cubicBezTo>
                        <a:pt x="89470" y="205806"/>
                        <a:pt x="61766" y="233510"/>
                        <a:pt x="61766" y="267684"/>
                      </a:cubicBezTo>
                      <a:cubicBezTo>
                        <a:pt x="61766" y="301858"/>
                        <a:pt x="89470" y="329562"/>
                        <a:pt x="123644" y="329562"/>
                      </a:cubicBezTo>
                      <a:cubicBezTo>
                        <a:pt x="157818" y="329562"/>
                        <a:pt x="185522" y="301858"/>
                        <a:pt x="185522" y="267684"/>
                      </a:cubicBezTo>
                      <a:cubicBezTo>
                        <a:pt x="185522" y="233510"/>
                        <a:pt x="157818" y="205806"/>
                        <a:pt x="123644" y="205806"/>
                      </a:cubicBezTo>
                      <a:close/>
                      <a:moveTo>
                        <a:pt x="455345" y="65381"/>
                      </a:moveTo>
                      <a:cubicBezTo>
                        <a:pt x="421171" y="65381"/>
                        <a:pt x="393467" y="93085"/>
                        <a:pt x="393467" y="127259"/>
                      </a:cubicBezTo>
                      <a:cubicBezTo>
                        <a:pt x="393467" y="161433"/>
                        <a:pt x="421171" y="189137"/>
                        <a:pt x="455345" y="189137"/>
                      </a:cubicBezTo>
                      <a:cubicBezTo>
                        <a:pt x="489519" y="189137"/>
                        <a:pt x="517223" y="161433"/>
                        <a:pt x="517223" y="127259"/>
                      </a:cubicBezTo>
                      <a:cubicBezTo>
                        <a:pt x="517223" y="93085"/>
                        <a:pt x="489519" y="65381"/>
                        <a:pt x="455345" y="65381"/>
                      </a:cubicBezTo>
                      <a:close/>
                      <a:moveTo>
                        <a:pt x="271373" y="65381"/>
                      </a:moveTo>
                      <a:cubicBezTo>
                        <a:pt x="237199" y="65381"/>
                        <a:pt x="209495" y="93085"/>
                        <a:pt x="209495" y="127259"/>
                      </a:cubicBezTo>
                      <a:cubicBezTo>
                        <a:pt x="209495" y="161433"/>
                        <a:pt x="237199" y="189137"/>
                        <a:pt x="271373" y="189137"/>
                      </a:cubicBezTo>
                      <a:cubicBezTo>
                        <a:pt x="305547" y="189137"/>
                        <a:pt x="333251" y="161433"/>
                        <a:pt x="333251" y="127259"/>
                      </a:cubicBezTo>
                      <a:cubicBezTo>
                        <a:pt x="333251" y="93085"/>
                        <a:pt x="305547" y="65381"/>
                        <a:pt x="271373" y="65381"/>
                      </a:cubicBezTo>
                      <a:close/>
                      <a:moveTo>
                        <a:pt x="383795" y="701"/>
                      </a:moveTo>
                      <a:cubicBezTo>
                        <a:pt x="466060" y="6519"/>
                        <a:pt x="538279" y="48712"/>
                        <a:pt x="571319" y="134437"/>
                      </a:cubicBezTo>
                      <a:cubicBezTo>
                        <a:pt x="588781" y="195556"/>
                        <a:pt x="498690" y="276120"/>
                        <a:pt x="480830" y="327317"/>
                      </a:cubicBezTo>
                      <a:cubicBezTo>
                        <a:pt x="462971" y="378514"/>
                        <a:pt x="451065" y="370577"/>
                        <a:pt x="464162" y="441618"/>
                      </a:cubicBezTo>
                      <a:cubicBezTo>
                        <a:pt x="456622" y="485274"/>
                        <a:pt x="384391" y="492022"/>
                        <a:pt x="366532" y="539250"/>
                      </a:cubicBezTo>
                      <a:cubicBezTo>
                        <a:pt x="348673" y="586478"/>
                        <a:pt x="334779" y="613861"/>
                        <a:pt x="357005" y="724986"/>
                      </a:cubicBezTo>
                      <a:cubicBezTo>
                        <a:pt x="107766" y="694029"/>
                        <a:pt x="-65269" y="527343"/>
                        <a:pt x="23630" y="241593"/>
                      </a:cubicBezTo>
                      <a:cubicBezTo>
                        <a:pt x="81674" y="82347"/>
                        <a:pt x="246687" y="-8997"/>
                        <a:pt x="383795" y="701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5" name="Полилиния 34"/>
                <p:cNvSpPr/>
                <p:nvPr/>
              </p:nvSpPr>
              <p:spPr>
                <a:xfrm>
                  <a:off x="2805746" y="3603525"/>
                  <a:ext cx="379203" cy="617455"/>
                </a:xfrm>
                <a:custGeom>
                  <a:avLst/>
                  <a:gdLst>
                    <a:gd name="connsiteX0" fmla="*/ 338137 w 338137"/>
                    <a:gd name="connsiteY0" fmla="*/ 0 h 552450"/>
                    <a:gd name="connsiteX1" fmla="*/ 0 w 338137"/>
                    <a:gd name="connsiteY1" fmla="*/ 500063 h 552450"/>
                    <a:gd name="connsiteX2" fmla="*/ 109537 w 338137"/>
                    <a:gd name="connsiteY2" fmla="*/ 552450 h 552450"/>
                    <a:gd name="connsiteX3" fmla="*/ 338137 w 338137"/>
                    <a:gd name="connsiteY3" fmla="*/ 0 h 552450"/>
                    <a:gd name="connsiteX0" fmla="*/ 338137 w 339364"/>
                    <a:gd name="connsiteY0" fmla="*/ 135 h 552585"/>
                    <a:gd name="connsiteX1" fmla="*/ 0 w 339364"/>
                    <a:gd name="connsiteY1" fmla="*/ 500198 h 552585"/>
                    <a:gd name="connsiteX2" fmla="*/ 109537 w 339364"/>
                    <a:gd name="connsiteY2" fmla="*/ 552585 h 552585"/>
                    <a:gd name="connsiteX3" fmla="*/ 338137 w 339364"/>
                    <a:gd name="connsiteY3" fmla="*/ 135 h 552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39364" h="552585">
                      <a:moveTo>
                        <a:pt x="338137" y="135"/>
                      </a:moveTo>
                      <a:cubicBezTo>
                        <a:pt x="319881" y="-8596"/>
                        <a:pt x="38100" y="408123"/>
                        <a:pt x="0" y="500198"/>
                      </a:cubicBezTo>
                      <a:lnTo>
                        <a:pt x="109537" y="552585"/>
                      </a:lnTo>
                      <a:cubicBezTo>
                        <a:pt x="165893" y="469241"/>
                        <a:pt x="356393" y="8866"/>
                        <a:pt x="338137" y="135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6" name="Полилиния 35"/>
                <p:cNvSpPr/>
                <p:nvPr/>
              </p:nvSpPr>
              <p:spPr>
                <a:xfrm>
                  <a:off x="2674454" y="4248466"/>
                  <a:ext cx="205549" cy="305116"/>
                </a:xfrm>
                <a:custGeom>
                  <a:avLst/>
                  <a:gdLst>
                    <a:gd name="connsiteX0" fmla="*/ 21431 w 166687"/>
                    <a:gd name="connsiteY0" fmla="*/ 257175 h 257175"/>
                    <a:gd name="connsiteX1" fmla="*/ 0 w 166687"/>
                    <a:gd name="connsiteY1" fmla="*/ 42863 h 257175"/>
                    <a:gd name="connsiteX2" fmla="*/ 126206 w 166687"/>
                    <a:gd name="connsiteY2" fmla="*/ 0 h 257175"/>
                    <a:gd name="connsiteX3" fmla="*/ 166687 w 166687"/>
                    <a:gd name="connsiteY3" fmla="*/ 85725 h 257175"/>
                    <a:gd name="connsiteX4" fmla="*/ 21431 w 166687"/>
                    <a:gd name="connsiteY4" fmla="*/ 257175 h 257175"/>
                    <a:gd name="connsiteX0" fmla="*/ 0 w 145256"/>
                    <a:gd name="connsiteY0" fmla="*/ 257175 h 257175"/>
                    <a:gd name="connsiteX1" fmla="*/ 104775 w 145256"/>
                    <a:gd name="connsiteY1" fmla="*/ 0 h 257175"/>
                    <a:gd name="connsiteX2" fmla="*/ 145256 w 145256"/>
                    <a:gd name="connsiteY2" fmla="*/ 85725 h 257175"/>
                    <a:gd name="connsiteX3" fmla="*/ 0 w 145256"/>
                    <a:gd name="connsiteY3" fmla="*/ 257175 h 257175"/>
                    <a:gd name="connsiteX0" fmla="*/ 25748 w 171004"/>
                    <a:gd name="connsiteY0" fmla="*/ 257175 h 257175"/>
                    <a:gd name="connsiteX1" fmla="*/ 130523 w 171004"/>
                    <a:gd name="connsiteY1" fmla="*/ 0 h 257175"/>
                    <a:gd name="connsiteX2" fmla="*/ 171004 w 171004"/>
                    <a:gd name="connsiteY2" fmla="*/ 85725 h 257175"/>
                    <a:gd name="connsiteX3" fmla="*/ 25748 w 171004"/>
                    <a:gd name="connsiteY3" fmla="*/ 257175 h 257175"/>
                    <a:gd name="connsiteX0" fmla="*/ 36101 w 181357"/>
                    <a:gd name="connsiteY0" fmla="*/ 266256 h 266256"/>
                    <a:gd name="connsiteX1" fmla="*/ 140876 w 181357"/>
                    <a:gd name="connsiteY1" fmla="*/ 9081 h 266256"/>
                    <a:gd name="connsiteX2" fmla="*/ 181357 w 181357"/>
                    <a:gd name="connsiteY2" fmla="*/ 94806 h 266256"/>
                    <a:gd name="connsiteX3" fmla="*/ 36101 w 181357"/>
                    <a:gd name="connsiteY3" fmla="*/ 266256 h 266256"/>
                    <a:gd name="connsiteX0" fmla="*/ 36101 w 181357"/>
                    <a:gd name="connsiteY0" fmla="*/ 266256 h 266256"/>
                    <a:gd name="connsiteX1" fmla="*/ 140876 w 181357"/>
                    <a:gd name="connsiteY1" fmla="*/ 9081 h 266256"/>
                    <a:gd name="connsiteX2" fmla="*/ 181357 w 181357"/>
                    <a:gd name="connsiteY2" fmla="*/ 94806 h 266256"/>
                    <a:gd name="connsiteX3" fmla="*/ 36101 w 181357"/>
                    <a:gd name="connsiteY3" fmla="*/ 266256 h 266256"/>
                    <a:gd name="connsiteX0" fmla="*/ 36101 w 181357"/>
                    <a:gd name="connsiteY0" fmla="*/ 266256 h 266557"/>
                    <a:gd name="connsiteX1" fmla="*/ 140876 w 181357"/>
                    <a:gd name="connsiteY1" fmla="*/ 9081 h 266557"/>
                    <a:gd name="connsiteX2" fmla="*/ 181357 w 181357"/>
                    <a:gd name="connsiteY2" fmla="*/ 94806 h 266557"/>
                    <a:gd name="connsiteX3" fmla="*/ 36101 w 181357"/>
                    <a:gd name="connsiteY3" fmla="*/ 266256 h 266557"/>
                    <a:gd name="connsiteX0" fmla="*/ 36101 w 140876"/>
                    <a:gd name="connsiteY0" fmla="*/ 266256 h 266256"/>
                    <a:gd name="connsiteX1" fmla="*/ 140876 w 140876"/>
                    <a:gd name="connsiteY1" fmla="*/ 9081 h 266256"/>
                    <a:gd name="connsiteX2" fmla="*/ 36101 w 140876"/>
                    <a:gd name="connsiteY2" fmla="*/ 266256 h 266256"/>
                    <a:gd name="connsiteX0" fmla="*/ 36101 w 189033"/>
                    <a:gd name="connsiteY0" fmla="*/ 266256 h 266256"/>
                    <a:gd name="connsiteX1" fmla="*/ 140876 w 189033"/>
                    <a:gd name="connsiteY1" fmla="*/ 9081 h 266256"/>
                    <a:gd name="connsiteX2" fmla="*/ 36101 w 189033"/>
                    <a:gd name="connsiteY2" fmla="*/ 266256 h 266256"/>
                    <a:gd name="connsiteX0" fmla="*/ 36101 w 187451"/>
                    <a:gd name="connsiteY0" fmla="*/ 266256 h 266256"/>
                    <a:gd name="connsiteX1" fmla="*/ 140876 w 187451"/>
                    <a:gd name="connsiteY1" fmla="*/ 9081 h 266256"/>
                    <a:gd name="connsiteX2" fmla="*/ 36101 w 187451"/>
                    <a:gd name="connsiteY2" fmla="*/ 266256 h 266256"/>
                    <a:gd name="connsiteX0" fmla="*/ 36101 w 183520"/>
                    <a:gd name="connsiteY0" fmla="*/ 266256 h 266256"/>
                    <a:gd name="connsiteX1" fmla="*/ 140876 w 183520"/>
                    <a:gd name="connsiteY1" fmla="*/ 9081 h 266256"/>
                    <a:gd name="connsiteX2" fmla="*/ 36101 w 183520"/>
                    <a:gd name="connsiteY2" fmla="*/ 266256 h 266256"/>
                    <a:gd name="connsiteX0" fmla="*/ 36535 w 183954"/>
                    <a:gd name="connsiteY0" fmla="*/ 273060 h 273060"/>
                    <a:gd name="connsiteX1" fmla="*/ 141310 w 183954"/>
                    <a:gd name="connsiteY1" fmla="*/ 15885 h 273060"/>
                    <a:gd name="connsiteX2" fmla="*/ 36535 w 183954"/>
                    <a:gd name="connsiteY2" fmla="*/ 273060 h 2730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83954" h="273060">
                      <a:moveTo>
                        <a:pt x="36535" y="273060"/>
                      </a:moveTo>
                      <a:cubicBezTo>
                        <a:pt x="-49984" y="115898"/>
                        <a:pt x="30185" y="-53171"/>
                        <a:pt x="141310" y="15885"/>
                      </a:cubicBezTo>
                      <a:cubicBezTo>
                        <a:pt x="273072" y="103991"/>
                        <a:pt x="59554" y="175428"/>
                        <a:pt x="36535" y="273060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4" name="Группа 63"/>
              <p:cNvGrpSpPr>
                <a:grpSpLocks/>
              </p:cNvGrpSpPr>
              <p:nvPr/>
            </p:nvGrpSpPr>
            <p:grpSpPr bwMode="auto">
              <a:xfrm>
                <a:off x="5124807" y="2842880"/>
                <a:ext cx="1780543" cy="1541420"/>
                <a:chOff x="4175641" y="1892283"/>
                <a:chExt cx="1780543" cy="1541420"/>
              </a:xfrm>
            </p:grpSpPr>
            <p:sp>
              <p:nvSpPr>
                <p:cNvPr id="24" name="Прямоугольник 23"/>
                <p:cNvSpPr/>
                <p:nvPr/>
              </p:nvSpPr>
              <p:spPr>
                <a:xfrm rot="20181939" flipH="1">
                  <a:off x="5385969" y="2988034"/>
                  <a:ext cx="32181" cy="177225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5" name="Прямоугольник 24"/>
                <p:cNvSpPr/>
                <p:nvPr/>
              </p:nvSpPr>
              <p:spPr>
                <a:xfrm rot="1418061">
                  <a:off x="4728945" y="2988036"/>
                  <a:ext cx="32181" cy="177225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6" name="Шестиугольник 56"/>
                <p:cNvSpPr/>
                <p:nvPr/>
              </p:nvSpPr>
              <p:spPr>
                <a:xfrm rot="1800000">
                  <a:off x="4175641" y="1892283"/>
                  <a:ext cx="1780543" cy="1541420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72251 h 1541420"/>
                    <a:gd name="connsiteX1" fmla="*/ 460625 w 1801952"/>
                    <a:gd name="connsiteY1" fmla="*/ 3081 h 1541420"/>
                    <a:gd name="connsiteX2" fmla="*/ 1303802 w 1801952"/>
                    <a:gd name="connsiteY2" fmla="*/ 0 h 1541420"/>
                    <a:gd name="connsiteX3" fmla="*/ 1801952 w 1801952"/>
                    <a:gd name="connsiteY3" fmla="*/ 772251 h 1541420"/>
                    <a:gd name="connsiteX4" fmla="*/ 1341327 w 1801952"/>
                    <a:gd name="connsiteY4" fmla="*/ 1541420 h 1541420"/>
                    <a:gd name="connsiteX5" fmla="*/ 460625 w 1801952"/>
                    <a:gd name="connsiteY5" fmla="*/ 1541420 h 1541420"/>
                    <a:gd name="connsiteX6" fmla="*/ 0 w 1801952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80543" h="1541420">
                      <a:moveTo>
                        <a:pt x="0" y="772251"/>
                      </a:moveTo>
                      <a:lnTo>
                        <a:pt x="460625" y="3081"/>
                      </a:lnTo>
                      <a:lnTo>
                        <a:pt x="1303802" y="0"/>
                      </a:lnTo>
                      <a:cubicBezTo>
                        <a:pt x="1503002" y="229112"/>
                        <a:pt x="1675246" y="506783"/>
                        <a:pt x="1780543" y="806609"/>
                      </a:cubicBezTo>
                      <a:lnTo>
                        <a:pt x="1341327" y="1541420"/>
                      </a:lnTo>
                      <a:lnTo>
                        <a:pt x="460625" y="1541420"/>
                      </a:lnTo>
                      <a:lnTo>
                        <a:pt x="0" y="772251"/>
                      </a:lnTo>
                      <a:close/>
                    </a:path>
                  </a:pathLst>
                </a:custGeom>
                <a:solidFill>
                  <a:srgbClr val="E26714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7" name="Прямоугольник 26"/>
                <p:cNvSpPr/>
                <p:nvPr/>
              </p:nvSpPr>
              <p:spPr>
                <a:xfrm>
                  <a:off x="5031895" y="2092893"/>
                  <a:ext cx="86297" cy="11973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8" name="Прямоугольник 27"/>
                <p:cNvSpPr/>
                <p:nvPr/>
              </p:nvSpPr>
              <p:spPr>
                <a:xfrm>
                  <a:off x="4725014" y="2753691"/>
                  <a:ext cx="677048" cy="5108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9" name="Прямоугольник 28"/>
                <p:cNvSpPr/>
                <p:nvPr/>
              </p:nvSpPr>
              <p:spPr>
                <a:xfrm rot="1418061">
                  <a:off x="4842307" y="2448931"/>
                  <a:ext cx="84568" cy="602847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0" name="Прямоугольник 29"/>
                <p:cNvSpPr/>
                <p:nvPr/>
              </p:nvSpPr>
              <p:spPr>
                <a:xfrm>
                  <a:off x="5036608" y="2698780"/>
                  <a:ext cx="61568" cy="160905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1" name="Кольцо 30"/>
                <p:cNvSpPr/>
                <p:nvPr/>
              </p:nvSpPr>
              <p:spPr>
                <a:xfrm>
                  <a:off x="4912845" y="2199017"/>
                  <a:ext cx="323136" cy="323136"/>
                </a:xfrm>
                <a:prstGeom prst="donut">
                  <a:avLst>
                    <a:gd name="adj" fmla="val 17066"/>
                  </a:avLst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  <p:sp>
              <p:nvSpPr>
                <p:cNvPr id="32" name="Прямоугольник 31"/>
                <p:cNvSpPr/>
                <p:nvPr/>
              </p:nvSpPr>
              <p:spPr>
                <a:xfrm rot="20232152">
                  <a:off x="5211667" y="2434309"/>
                  <a:ext cx="84568" cy="602847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5" name="Группа 64"/>
              <p:cNvGrpSpPr>
                <a:grpSpLocks/>
              </p:cNvGrpSpPr>
              <p:nvPr/>
            </p:nvGrpSpPr>
            <p:grpSpPr bwMode="auto">
              <a:xfrm>
                <a:off x="4326815" y="4232204"/>
                <a:ext cx="1801952" cy="1538339"/>
                <a:chOff x="3377649" y="3281607"/>
                <a:chExt cx="1801952" cy="1538339"/>
              </a:xfrm>
            </p:grpSpPr>
            <p:sp>
              <p:nvSpPr>
                <p:cNvPr id="17" name="Шестиугольник 60"/>
                <p:cNvSpPr/>
                <p:nvPr/>
              </p:nvSpPr>
              <p:spPr>
                <a:xfrm rot="1800000">
                  <a:off x="3377649" y="3281607"/>
                  <a:ext cx="1801952" cy="1538339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01952" h="1538339">
                      <a:moveTo>
                        <a:pt x="0" y="769170"/>
                      </a:moveTo>
                      <a:lnTo>
                        <a:pt x="460625" y="0"/>
                      </a:lnTo>
                      <a:lnTo>
                        <a:pt x="1341327" y="0"/>
                      </a:lnTo>
                      <a:lnTo>
                        <a:pt x="1801952" y="769170"/>
                      </a:lnTo>
                      <a:cubicBezTo>
                        <a:pt x="1695865" y="1069653"/>
                        <a:pt x="1545343" y="1340796"/>
                        <a:pt x="1341327" y="1538339"/>
                      </a:cubicBezTo>
                      <a:lnTo>
                        <a:pt x="460625" y="1538339"/>
                      </a:lnTo>
                      <a:lnTo>
                        <a:pt x="0" y="769170"/>
                      </a:lnTo>
                      <a:close/>
                    </a:path>
                  </a:pathLst>
                </a:custGeom>
                <a:solidFill>
                  <a:srgbClr val="00B0F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18" name="Полилиния 17"/>
                <p:cNvSpPr/>
                <p:nvPr/>
              </p:nvSpPr>
              <p:spPr>
                <a:xfrm rot="9260628">
                  <a:off x="3916545" y="3601851"/>
                  <a:ext cx="724162" cy="723274"/>
                </a:xfrm>
                <a:custGeom>
                  <a:avLst/>
                  <a:gdLst>
                    <a:gd name="connsiteX0" fmla="*/ 3083863 w 6352623"/>
                    <a:gd name="connsiteY0" fmla="*/ 133135 h 6657438"/>
                    <a:gd name="connsiteX1" fmla="*/ 2997995 w 6352623"/>
                    <a:gd name="connsiteY1" fmla="*/ 16410 h 6657438"/>
                    <a:gd name="connsiteX2" fmla="*/ 3073468 w 6352623"/>
                    <a:gd name="connsiteY2" fmla="*/ 12671 h 6657438"/>
                    <a:gd name="connsiteX3" fmla="*/ 4287481 w 6352623"/>
                    <a:gd name="connsiteY3" fmla="*/ 1282707 h 6657438"/>
                    <a:gd name="connsiteX4" fmla="*/ 3934751 w 6352623"/>
                    <a:gd name="connsiteY4" fmla="*/ 794857 h 6657438"/>
                    <a:gd name="connsiteX5" fmla="*/ 3306522 w 6352623"/>
                    <a:gd name="connsiteY5" fmla="*/ 1126 h 6657438"/>
                    <a:gd name="connsiteX6" fmla="*/ 3329154 w 6352623"/>
                    <a:gd name="connsiteY6" fmla="*/ 0 h 6657438"/>
                    <a:gd name="connsiteX7" fmla="*/ 4552794 w 6352623"/>
                    <a:gd name="connsiteY7" fmla="*/ 310597 h 6657438"/>
                    <a:gd name="connsiteX8" fmla="*/ 5560095 w 6352623"/>
                    <a:gd name="connsiteY8" fmla="*/ 1071582 h 6657438"/>
                    <a:gd name="connsiteX9" fmla="*/ 5592215 w 6352623"/>
                    <a:gd name="connsiteY9" fmla="*/ 1116037 h 6657438"/>
                    <a:gd name="connsiteX10" fmla="*/ 5275773 w 6352623"/>
                    <a:gd name="connsiteY10" fmla="*/ 1158708 h 6657438"/>
                    <a:gd name="connsiteX11" fmla="*/ 4352475 w 6352623"/>
                    <a:gd name="connsiteY11" fmla="*/ 1275439 h 6657438"/>
                    <a:gd name="connsiteX12" fmla="*/ 3192871 w 6352623"/>
                    <a:gd name="connsiteY12" fmla="*/ 1396479 h 6657438"/>
                    <a:gd name="connsiteX13" fmla="*/ 3083863 w 6352623"/>
                    <a:gd name="connsiteY13" fmla="*/ 133135 h 6657438"/>
                    <a:gd name="connsiteX14" fmla="*/ 3521833 w 6352623"/>
                    <a:gd name="connsiteY14" fmla="*/ 728536 h 6657438"/>
                    <a:gd name="connsiteX15" fmla="*/ 3951788 w 6352623"/>
                    <a:gd name="connsiteY15" fmla="*/ 1320226 h 6657438"/>
                    <a:gd name="connsiteX16" fmla="*/ 3610216 w 6352623"/>
                    <a:gd name="connsiteY16" fmla="*/ 1358400 h 6657438"/>
                    <a:gd name="connsiteX17" fmla="*/ 5080835 w 6352623"/>
                    <a:gd name="connsiteY17" fmla="*/ 2887704 h 6657438"/>
                    <a:gd name="connsiteX18" fmla="*/ 5075577 w 6352623"/>
                    <a:gd name="connsiteY18" fmla="*/ 2828892 h 6657438"/>
                    <a:gd name="connsiteX19" fmla="*/ 4870827 w 6352623"/>
                    <a:gd name="connsiteY19" fmla="*/ 2225787 h 6657438"/>
                    <a:gd name="connsiteX20" fmla="*/ 4527301 w 6352623"/>
                    <a:gd name="connsiteY20" fmla="*/ 1626915 h 6657438"/>
                    <a:gd name="connsiteX21" fmla="*/ 5336497 w 6352623"/>
                    <a:gd name="connsiteY21" fmla="*/ 1510023 h 6657438"/>
                    <a:gd name="connsiteX22" fmla="*/ 5827104 w 6352623"/>
                    <a:gd name="connsiteY22" fmla="*/ 1441104 h 6657438"/>
                    <a:gd name="connsiteX23" fmla="*/ 5919962 w 6352623"/>
                    <a:gd name="connsiteY23" fmla="*/ 1569624 h 6657438"/>
                    <a:gd name="connsiteX24" fmla="*/ 6322223 w 6352623"/>
                    <a:gd name="connsiteY24" fmla="*/ 2715457 h 6657438"/>
                    <a:gd name="connsiteX25" fmla="*/ 6326244 w 6352623"/>
                    <a:gd name="connsiteY25" fmla="*/ 2796695 h 6657438"/>
                    <a:gd name="connsiteX26" fmla="*/ 1790042 w 6352623"/>
                    <a:gd name="connsiteY26" fmla="*/ 1491620 h 6657438"/>
                    <a:gd name="connsiteX27" fmla="*/ 2057262 w 6352623"/>
                    <a:gd name="connsiteY27" fmla="*/ 888122 h 6657438"/>
                    <a:gd name="connsiteX28" fmla="*/ 2502224 w 6352623"/>
                    <a:gd name="connsiteY28" fmla="*/ 83048 h 6657438"/>
                    <a:gd name="connsiteX29" fmla="*/ 2715458 w 6352623"/>
                    <a:gd name="connsiteY29" fmla="*/ 30412 h 6657438"/>
                    <a:gd name="connsiteX30" fmla="*/ 2723477 w 6352623"/>
                    <a:gd name="connsiteY30" fmla="*/ 30012 h 6657438"/>
                    <a:gd name="connsiteX31" fmla="*/ 2843908 w 6352623"/>
                    <a:gd name="connsiteY31" fmla="*/ 1425699 h 6657438"/>
                    <a:gd name="connsiteX32" fmla="*/ 2341650 w 6352623"/>
                    <a:gd name="connsiteY32" fmla="*/ 1460888 h 6657438"/>
                    <a:gd name="connsiteX33" fmla="*/ 456566 w 6352623"/>
                    <a:gd name="connsiteY33" fmla="*/ 1560803 h 6657438"/>
                    <a:gd name="connsiteX34" fmla="*/ 646218 w 6352623"/>
                    <a:gd name="connsiteY34" fmla="*/ 1250255 h 6657438"/>
                    <a:gd name="connsiteX35" fmla="*/ 2123254 w 6352623"/>
                    <a:gd name="connsiteY35" fmla="*/ 176626 h 6657438"/>
                    <a:gd name="connsiteX36" fmla="*/ 2129632 w 6352623"/>
                    <a:gd name="connsiteY36" fmla="*/ 175051 h 6657438"/>
                    <a:gd name="connsiteX37" fmla="*/ 1791341 w 6352623"/>
                    <a:gd name="connsiteY37" fmla="*/ 860818 h 6657438"/>
                    <a:gd name="connsiteX38" fmla="*/ 1497989 w 6352623"/>
                    <a:gd name="connsiteY38" fmla="*/ 1507155 h 6657438"/>
                    <a:gd name="connsiteX39" fmla="*/ 815685 w 6352623"/>
                    <a:gd name="connsiteY39" fmla="*/ 1541873 h 6657438"/>
                    <a:gd name="connsiteX40" fmla="*/ 3332566 w 6352623"/>
                    <a:gd name="connsiteY40" fmla="*/ 3015466 h 6657438"/>
                    <a:gd name="connsiteX41" fmla="*/ 3227686 w 6352623"/>
                    <a:gd name="connsiteY41" fmla="*/ 1799988 h 6657438"/>
                    <a:gd name="connsiteX42" fmla="*/ 3687369 w 6352623"/>
                    <a:gd name="connsiteY42" fmla="*/ 1744594 h 6657438"/>
                    <a:gd name="connsiteX43" fmla="*/ 4207427 w 6352623"/>
                    <a:gd name="connsiteY43" fmla="*/ 1672041 h 6657438"/>
                    <a:gd name="connsiteX44" fmla="*/ 4314817 w 6352623"/>
                    <a:gd name="connsiteY44" fmla="*/ 1819820 h 6657438"/>
                    <a:gd name="connsiteX45" fmla="*/ 4752430 w 6352623"/>
                    <a:gd name="connsiteY45" fmla="*/ 2869128 h 6657438"/>
                    <a:gd name="connsiteX46" fmla="*/ 4755993 w 6352623"/>
                    <a:gd name="connsiteY46" fmla="*/ 2911437 h 6657438"/>
                    <a:gd name="connsiteX47" fmla="*/ 5989951 w 6352623"/>
                    <a:gd name="connsiteY47" fmla="*/ 4620000 h 6657438"/>
                    <a:gd name="connsiteX48" fmla="*/ 6068313 w 6352623"/>
                    <a:gd name="connsiteY48" fmla="*/ 4480189 h 6657438"/>
                    <a:gd name="connsiteX49" fmla="*/ 6042026 w 6352623"/>
                    <a:gd name="connsiteY49" fmla="*/ 4552793 h 6657438"/>
                    <a:gd name="connsiteX50" fmla="*/ 6000985 w 6352623"/>
                    <a:gd name="connsiteY50" fmla="*/ 4620000 h 6657438"/>
                    <a:gd name="connsiteX51" fmla="*/ 5898613 w 6352623"/>
                    <a:gd name="connsiteY51" fmla="*/ 4787640 h 6657438"/>
                    <a:gd name="connsiteX52" fmla="*/ 6000985 w 6352623"/>
                    <a:gd name="connsiteY52" fmla="*/ 4620000 h 6657438"/>
                    <a:gd name="connsiteX53" fmla="*/ 6317212 w 6352623"/>
                    <a:gd name="connsiteY53" fmla="*/ 4620000 h 6657438"/>
                    <a:gd name="connsiteX54" fmla="*/ 6317212 w 6352623"/>
                    <a:gd name="connsiteY54" fmla="*/ 4787640 h 6657438"/>
                    <a:gd name="connsiteX55" fmla="*/ 5866698 w 6352623"/>
                    <a:gd name="connsiteY55" fmla="*/ 4839902 h 6657438"/>
                    <a:gd name="connsiteX56" fmla="*/ 5895990 w 6352623"/>
                    <a:gd name="connsiteY56" fmla="*/ 4787640 h 6657438"/>
                    <a:gd name="connsiteX57" fmla="*/ 5898613 w 6352623"/>
                    <a:gd name="connsiteY57" fmla="*/ 4787640 h 6657438"/>
                    <a:gd name="connsiteX58" fmla="*/ 5661892 w 6352623"/>
                    <a:gd name="connsiteY58" fmla="*/ 4787640 h 6657438"/>
                    <a:gd name="connsiteX59" fmla="*/ 5661892 w 6352623"/>
                    <a:gd name="connsiteY59" fmla="*/ 4620000 h 6657438"/>
                    <a:gd name="connsiteX60" fmla="*/ 5989951 w 6352623"/>
                    <a:gd name="connsiteY60" fmla="*/ 4620000 h 6657438"/>
                    <a:gd name="connsiteX61" fmla="*/ 5895990 w 6352623"/>
                    <a:gd name="connsiteY61" fmla="*/ 4787640 h 6657438"/>
                    <a:gd name="connsiteX62" fmla="*/ 4842211 w 6352623"/>
                    <a:gd name="connsiteY62" fmla="*/ 4504577 h 6657438"/>
                    <a:gd name="connsiteX63" fmla="*/ 4894441 w 6352623"/>
                    <a:gd name="connsiteY63" fmla="*/ 4378816 h 6657438"/>
                    <a:gd name="connsiteX64" fmla="*/ 5118410 w 6352623"/>
                    <a:gd name="connsiteY64" fmla="*/ 3308120 h 6657438"/>
                    <a:gd name="connsiteX65" fmla="*/ 5112011 w 6352623"/>
                    <a:gd name="connsiteY65" fmla="*/ 3236549 h 6657438"/>
                    <a:gd name="connsiteX66" fmla="*/ 6343574 w 6352623"/>
                    <a:gd name="connsiteY66" fmla="*/ 3146548 h 6657438"/>
                    <a:gd name="connsiteX67" fmla="*/ 6352623 w 6352623"/>
                    <a:gd name="connsiteY67" fmla="*/ 3329154 h 6657438"/>
                    <a:gd name="connsiteX68" fmla="*/ 6261216 w 6352623"/>
                    <a:gd name="connsiteY68" fmla="*/ 3947289 h 6657438"/>
                    <a:gd name="connsiteX69" fmla="*/ 6068313 w 6352623"/>
                    <a:gd name="connsiteY69" fmla="*/ 4480189 h 6657438"/>
                    <a:gd name="connsiteX70" fmla="*/ 5645377 w 6352623"/>
                    <a:gd name="connsiteY70" fmla="*/ 4489676 h 6657438"/>
                    <a:gd name="connsiteX71" fmla="*/ 1405726 w 6352623"/>
                    <a:gd name="connsiteY71" fmla="*/ 3156271 h 6657438"/>
                    <a:gd name="connsiteX72" fmla="*/ 1399341 w 6352623"/>
                    <a:gd name="connsiteY72" fmla="*/ 3089416 h 6657438"/>
                    <a:gd name="connsiteX73" fmla="*/ 1464945 w 6352623"/>
                    <a:gd name="connsiteY73" fmla="*/ 2467755 h 6657438"/>
                    <a:gd name="connsiteX74" fmla="*/ 1626959 w 6352623"/>
                    <a:gd name="connsiteY74" fmla="*/ 1918290 h 6657438"/>
                    <a:gd name="connsiteX75" fmla="*/ 1698846 w 6352623"/>
                    <a:gd name="connsiteY75" fmla="*/ 1916459 h 6657438"/>
                    <a:gd name="connsiteX76" fmla="*/ 2401423 w 6352623"/>
                    <a:gd name="connsiteY76" fmla="*/ 1879094 h 6657438"/>
                    <a:gd name="connsiteX77" fmla="*/ 2879383 w 6352623"/>
                    <a:gd name="connsiteY77" fmla="*/ 1836855 h 6657438"/>
                    <a:gd name="connsiteX78" fmla="*/ 2983285 w 6352623"/>
                    <a:gd name="connsiteY78" fmla="*/ 3040986 h 6657438"/>
                    <a:gd name="connsiteX79" fmla="*/ 3464621 w 6352623"/>
                    <a:gd name="connsiteY79" fmla="*/ 4545892 h 6657438"/>
                    <a:gd name="connsiteX80" fmla="*/ 3362673 w 6352623"/>
                    <a:gd name="connsiteY80" fmla="*/ 3364384 h 6657438"/>
                    <a:gd name="connsiteX81" fmla="*/ 4785461 w 6352623"/>
                    <a:gd name="connsiteY81" fmla="*/ 3260410 h 6657438"/>
                    <a:gd name="connsiteX82" fmla="*/ 4791965 w 6352623"/>
                    <a:gd name="connsiteY82" fmla="*/ 3337498 h 6657438"/>
                    <a:gd name="connsiteX83" fmla="*/ 4582162 w 6352623"/>
                    <a:gd name="connsiteY83" fmla="*/ 4452550 h 6657438"/>
                    <a:gd name="connsiteX84" fmla="*/ 3980007 w 6352623"/>
                    <a:gd name="connsiteY84" fmla="*/ 4524180 h 6657438"/>
                    <a:gd name="connsiteX85" fmla="*/ 11631 w 6352623"/>
                    <a:gd name="connsiteY85" fmla="*/ 3258148 h 6657438"/>
                    <a:gd name="connsiteX86" fmla="*/ 0 w 6352623"/>
                    <a:gd name="connsiteY86" fmla="*/ 3023469 h 6657438"/>
                    <a:gd name="connsiteX87" fmla="*/ 91400 w 6352623"/>
                    <a:gd name="connsiteY87" fmla="*/ 2405346 h 6657438"/>
                    <a:gd name="connsiteX88" fmla="*/ 258812 w 6352623"/>
                    <a:gd name="connsiteY88" fmla="*/ 1942855 h 6657438"/>
                    <a:gd name="connsiteX89" fmla="*/ 852081 w 6352623"/>
                    <a:gd name="connsiteY89" fmla="*/ 1937991 h 6657438"/>
                    <a:gd name="connsiteX90" fmla="*/ 1335718 w 6352623"/>
                    <a:gd name="connsiteY90" fmla="*/ 1925698 h 6657438"/>
                    <a:gd name="connsiteX91" fmla="*/ 1234430 w 6352623"/>
                    <a:gd name="connsiteY91" fmla="*/ 2196801 h 6657438"/>
                    <a:gd name="connsiteX92" fmla="*/ 1103579 w 6352623"/>
                    <a:gd name="connsiteY92" fmla="*/ 2737987 h 6657438"/>
                    <a:gd name="connsiteX93" fmla="*/ 1078099 w 6352623"/>
                    <a:gd name="connsiteY93" fmla="*/ 3180217 h 6657438"/>
                    <a:gd name="connsiteX94" fmla="*/ 1960743 w 6352623"/>
                    <a:gd name="connsiteY94" fmla="*/ 4679317 h 6657438"/>
                    <a:gd name="connsiteX95" fmla="*/ 1740896 w 6352623"/>
                    <a:gd name="connsiteY95" fmla="*/ 4337429 h 6657438"/>
                    <a:gd name="connsiteX96" fmla="*/ 1441619 w 6352623"/>
                    <a:gd name="connsiteY96" fmla="*/ 3532526 h 6657438"/>
                    <a:gd name="connsiteX97" fmla="*/ 1438988 w 6352623"/>
                    <a:gd name="connsiteY97" fmla="*/ 3504964 h 6657438"/>
                    <a:gd name="connsiteX98" fmla="*/ 3013389 w 6352623"/>
                    <a:gd name="connsiteY98" fmla="*/ 3389903 h 6657438"/>
                    <a:gd name="connsiteX99" fmla="*/ 3099126 w 6352623"/>
                    <a:gd name="connsiteY99" fmla="*/ 4562904 h 6657438"/>
                    <a:gd name="connsiteX100" fmla="*/ 2689209 w 6352623"/>
                    <a:gd name="connsiteY100" fmla="*/ 4598877 h 6657438"/>
                    <a:gd name="connsiteX101" fmla="*/ 1989796 w 6352623"/>
                    <a:gd name="connsiteY101" fmla="*/ 4675326 h 6657438"/>
                    <a:gd name="connsiteX102" fmla="*/ 4067092 w 6352623"/>
                    <a:gd name="connsiteY102" fmla="*/ 6216068 h 6657438"/>
                    <a:gd name="connsiteX103" fmla="*/ 4277892 w 6352623"/>
                    <a:gd name="connsiteY103" fmla="*/ 5788869 h 6657438"/>
                    <a:gd name="connsiteX104" fmla="*/ 4525520 w 6352623"/>
                    <a:gd name="connsiteY104" fmla="*/ 5267093 h 6657438"/>
                    <a:gd name="connsiteX105" fmla="*/ 4685770 w 6352623"/>
                    <a:gd name="connsiteY105" fmla="*/ 4881257 h 6657438"/>
                    <a:gd name="connsiteX106" fmla="*/ 4712084 w 6352623"/>
                    <a:gd name="connsiteY106" fmla="*/ 4879914 h 6657438"/>
                    <a:gd name="connsiteX107" fmla="*/ 5642123 w 6352623"/>
                    <a:gd name="connsiteY107" fmla="*/ 4846187 h 6657438"/>
                    <a:gd name="connsiteX108" fmla="*/ 5866698 w 6352623"/>
                    <a:gd name="connsiteY108" fmla="*/ 4839902 h 6657438"/>
                    <a:gd name="connsiteX109" fmla="*/ 5706398 w 6352623"/>
                    <a:gd name="connsiteY109" fmla="*/ 5102370 h 6657438"/>
                    <a:gd name="connsiteX110" fmla="*/ 4229361 w 6352623"/>
                    <a:gd name="connsiteY110" fmla="*/ 6176010 h 6657438"/>
                    <a:gd name="connsiteX111" fmla="*/ 3617977 w 6352623"/>
                    <a:gd name="connsiteY111" fmla="*/ 6323175 h 6657438"/>
                    <a:gd name="connsiteX112" fmla="*/ 3499574 w 6352623"/>
                    <a:gd name="connsiteY112" fmla="*/ 4950969 h 6657438"/>
                    <a:gd name="connsiteX113" fmla="*/ 3966167 w 6352623"/>
                    <a:gd name="connsiteY113" fmla="*/ 4917769 h 6657438"/>
                    <a:gd name="connsiteX114" fmla="*/ 4402891 w 6352623"/>
                    <a:gd name="connsiteY114" fmla="*/ 4895610 h 6657438"/>
                    <a:gd name="connsiteX115" fmla="*/ 4263840 w 6352623"/>
                    <a:gd name="connsiteY115" fmla="*/ 5239274 h 6657438"/>
                    <a:gd name="connsiteX116" fmla="*/ 3691123 w 6352623"/>
                    <a:gd name="connsiteY116" fmla="*/ 6308899 h 6657438"/>
                    <a:gd name="connsiteX117" fmla="*/ 3637169 w 6352623"/>
                    <a:gd name="connsiteY117" fmla="*/ 6322223 h 6657438"/>
                    <a:gd name="connsiteX118" fmla="*/ 509955 w 6352623"/>
                    <a:gd name="connsiteY118" fmla="*/ 4889989 h 6657438"/>
                    <a:gd name="connsiteX119" fmla="*/ 432662 w 6352623"/>
                    <a:gd name="connsiteY119" fmla="*/ 4783013 h 6657438"/>
                    <a:gd name="connsiteX120" fmla="*/ 30403 w 6352623"/>
                    <a:gd name="connsiteY120" fmla="*/ 3637168 h 6657438"/>
                    <a:gd name="connsiteX121" fmla="*/ 28957 w 6352623"/>
                    <a:gd name="connsiteY121" fmla="*/ 3608002 h 6657438"/>
                    <a:gd name="connsiteX122" fmla="*/ 1122699 w 6352623"/>
                    <a:gd name="connsiteY122" fmla="*/ 3528079 h 6657438"/>
                    <a:gd name="connsiteX123" fmla="*/ 1151870 w 6352623"/>
                    <a:gd name="connsiteY123" fmla="*/ 3709064 h 6657438"/>
                    <a:gd name="connsiteX124" fmla="*/ 1633165 w 6352623"/>
                    <a:gd name="connsiteY124" fmla="*/ 4721494 h 6657438"/>
                    <a:gd name="connsiteX125" fmla="*/ 1635001 w 6352623"/>
                    <a:gd name="connsiteY125" fmla="*/ 4724090 h 6657438"/>
                    <a:gd name="connsiteX126" fmla="*/ 1150655 w 6352623"/>
                    <a:gd name="connsiteY126" fmla="*/ 4790652 h 6657438"/>
                    <a:gd name="connsiteX127" fmla="*/ 3165956 w 6352623"/>
                    <a:gd name="connsiteY127" fmla="*/ 6345561 h 6657438"/>
                    <a:gd name="connsiteX128" fmla="*/ 2661675 w 6352623"/>
                    <a:gd name="connsiteY128" fmla="*/ 5655612 h 6657438"/>
                    <a:gd name="connsiteX129" fmla="*/ 2224080 w 6352623"/>
                    <a:gd name="connsiteY129" fmla="*/ 5071807 h 6657438"/>
                    <a:gd name="connsiteX130" fmla="*/ 2697681 w 6352623"/>
                    <a:gd name="connsiteY130" fmla="*/ 5021257 h 6657438"/>
                    <a:gd name="connsiteX131" fmla="*/ 3150545 w 6352623"/>
                    <a:gd name="connsiteY131" fmla="*/ 4979436 h 6657438"/>
                    <a:gd name="connsiteX132" fmla="*/ 3267988 w 6352623"/>
                    <a:gd name="connsiteY132" fmla="*/ 6340508 h 6657438"/>
                    <a:gd name="connsiteX133" fmla="*/ 3104320 w 6352623"/>
                    <a:gd name="connsiteY133" fmla="*/ 6348616 h 6657438"/>
                    <a:gd name="connsiteX134" fmla="*/ 3099167 w 6352623"/>
                    <a:gd name="connsiteY134" fmla="*/ 6341244 h 6657438"/>
                    <a:gd name="connsiteX135" fmla="*/ 3165956 w 6352623"/>
                    <a:gd name="connsiteY135" fmla="*/ 6345561 h 6657438"/>
                    <a:gd name="connsiteX136" fmla="*/ 2884966 w 6352623"/>
                    <a:gd name="connsiteY136" fmla="*/ 6327398 h 6657438"/>
                    <a:gd name="connsiteX137" fmla="*/ 2740226 w 6352623"/>
                    <a:gd name="connsiteY137" fmla="*/ 6120300 h 6657438"/>
                    <a:gd name="connsiteX138" fmla="*/ 2877634 w 6352623"/>
                    <a:gd name="connsiteY138" fmla="*/ 6024267 h 6657438"/>
                    <a:gd name="connsiteX139" fmla="*/ 3099167 w 6352623"/>
                    <a:gd name="connsiteY139" fmla="*/ 6341244 h 6657438"/>
                    <a:gd name="connsiteX140" fmla="*/ 2827891 w 6352623"/>
                    <a:gd name="connsiteY140" fmla="*/ 6323709 h 6657438"/>
                    <a:gd name="connsiteX141" fmla="*/ 2884966 w 6352623"/>
                    <a:gd name="connsiteY141" fmla="*/ 6327398 h 6657438"/>
                    <a:gd name="connsiteX142" fmla="*/ 2888667 w 6352623"/>
                    <a:gd name="connsiteY142" fmla="*/ 6332694 h 6657438"/>
                    <a:gd name="connsiteX143" fmla="*/ 3115629 w 6352623"/>
                    <a:gd name="connsiteY143" fmla="*/ 6657438 h 6657438"/>
                    <a:gd name="connsiteX144" fmla="*/ 2888667 w 6352623"/>
                    <a:gd name="connsiteY144" fmla="*/ 6332694 h 6657438"/>
                    <a:gd name="connsiteX145" fmla="*/ 3023470 w 6352623"/>
                    <a:gd name="connsiteY145" fmla="*/ 6352624 h 6657438"/>
                    <a:gd name="connsiteX146" fmla="*/ 3104320 w 6352623"/>
                    <a:gd name="connsiteY146" fmla="*/ 6348616 h 6657438"/>
                    <a:gd name="connsiteX147" fmla="*/ 3253037 w 6352623"/>
                    <a:gd name="connsiteY147" fmla="*/ 6561405 h 6657438"/>
                    <a:gd name="connsiteX148" fmla="*/ 1799833 w 6352623"/>
                    <a:gd name="connsiteY148" fmla="*/ 6042038 h 6657438"/>
                    <a:gd name="connsiteX149" fmla="*/ 792530 w 6352623"/>
                    <a:gd name="connsiteY149" fmla="*/ 5281044 h 6657438"/>
                    <a:gd name="connsiteX150" fmla="*/ 758259 w 6352623"/>
                    <a:gd name="connsiteY150" fmla="*/ 5233611 h 6657438"/>
                    <a:gd name="connsiteX151" fmla="*/ 1178638 w 6352623"/>
                    <a:gd name="connsiteY151" fmla="*/ 5187468 h 6657438"/>
                    <a:gd name="connsiteX152" fmla="*/ 1905324 w 6352623"/>
                    <a:gd name="connsiteY152" fmla="*/ 5106339 h 6657438"/>
                    <a:gd name="connsiteX153" fmla="*/ 2206251 w 6352623"/>
                    <a:gd name="connsiteY153" fmla="*/ 5531868 h 6657438"/>
                    <a:gd name="connsiteX154" fmla="*/ 2827891 w 6352623"/>
                    <a:gd name="connsiteY154" fmla="*/ 6323709 h 6657438"/>
                    <a:gd name="connsiteX155" fmla="*/ 2405336 w 6352623"/>
                    <a:gd name="connsiteY155" fmla="*/ 6261225 h 6657438"/>
                    <a:gd name="connsiteX156" fmla="*/ 1799833 w 6352623"/>
                    <a:gd name="connsiteY156" fmla="*/ 6042038 h 6657438"/>
                    <a:gd name="connsiteX0" fmla="*/ 3083863 w 6352623"/>
                    <a:gd name="connsiteY0" fmla="*/ 133135 h 6561405"/>
                    <a:gd name="connsiteX1" fmla="*/ 2997995 w 6352623"/>
                    <a:gd name="connsiteY1" fmla="*/ 16410 h 6561405"/>
                    <a:gd name="connsiteX2" fmla="*/ 3073468 w 6352623"/>
                    <a:gd name="connsiteY2" fmla="*/ 12671 h 6561405"/>
                    <a:gd name="connsiteX3" fmla="*/ 3083863 w 6352623"/>
                    <a:gd name="connsiteY3" fmla="*/ 133135 h 6561405"/>
                    <a:gd name="connsiteX4" fmla="*/ 4287481 w 6352623"/>
                    <a:gd name="connsiteY4" fmla="*/ 1282707 h 6561405"/>
                    <a:gd name="connsiteX5" fmla="*/ 3934751 w 6352623"/>
                    <a:gd name="connsiteY5" fmla="*/ 794857 h 6561405"/>
                    <a:gd name="connsiteX6" fmla="*/ 3306522 w 6352623"/>
                    <a:gd name="connsiteY6" fmla="*/ 1126 h 6561405"/>
                    <a:gd name="connsiteX7" fmla="*/ 3329154 w 6352623"/>
                    <a:gd name="connsiteY7" fmla="*/ 0 h 6561405"/>
                    <a:gd name="connsiteX8" fmla="*/ 4552794 w 6352623"/>
                    <a:gd name="connsiteY8" fmla="*/ 310597 h 6561405"/>
                    <a:gd name="connsiteX9" fmla="*/ 5560095 w 6352623"/>
                    <a:gd name="connsiteY9" fmla="*/ 1071582 h 6561405"/>
                    <a:gd name="connsiteX10" fmla="*/ 5592215 w 6352623"/>
                    <a:gd name="connsiteY10" fmla="*/ 1116037 h 6561405"/>
                    <a:gd name="connsiteX11" fmla="*/ 5275773 w 6352623"/>
                    <a:gd name="connsiteY11" fmla="*/ 1158708 h 6561405"/>
                    <a:gd name="connsiteX12" fmla="*/ 4352475 w 6352623"/>
                    <a:gd name="connsiteY12" fmla="*/ 1275439 h 6561405"/>
                    <a:gd name="connsiteX13" fmla="*/ 4287481 w 6352623"/>
                    <a:gd name="connsiteY13" fmla="*/ 1282707 h 6561405"/>
                    <a:gd name="connsiteX14" fmla="*/ 3192871 w 6352623"/>
                    <a:gd name="connsiteY14" fmla="*/ 1396479 h 6561405"/>
                    <a:gd name="connsiteX15" fmla="*/ 3083863 w 6352623"/>
                    <a:gd name="connsiteY15" fmla="*/ 133135 h 6561405"/>
                    <a:gd name="connsiteX16" fmla="*/ 3521833 w 6352623"/>
                    <a:gd name="connsiteY16" fmla="*/ 728536 h 6561405"/>
                    <a:gd name="connsiteX17" fmla="*/ 3951788 w 6352623"/>
                    <a:gd name="connsiteY17" fmla="*/ 1320226 h 6561405"/>
                    <a:gd name="connsiteX18" fmla="*/ 3610216 w 6352623"/>
                    <a:gd name="connsiteY18" fmla="*/ 1358400 h 6561405"/>
                    <a:gd name="connsiteX19" fmla="*/ 3192871 w 6352623"/>
                    <a:gd name="connsiteY19" fmla="*/ 1396479 h 6561405"/>
                    <a:gd name="connsiteX20" fmla="*/ 5080835 w 6352623"/>
                    <a:gd name="connsiteY20" fmla="*/ 2887704 h 6561405"/>
                    <a:gd name="connsiteX21" fmla="*/ 5075577 w 6352623"/>
                    <a:gd name="connsiteY21" fmla="*/ 2828892 h 6561405"/>
                    <a:gd name="connsiteX22" fmla="*/ 4870827 w 6352623"/>
                    <a:gd name="connsiteY22" fmla="*/ 2225787 h 6561405"/>
                    <a:gd name="connsiteX23" fmla="*/ 4527301 w 6352623"/>
                    <a:gd name="connsiteY23" fmla="*/ 1626915 h 6561405"/>
                    <a:gd name="connsiteX24" fmla="*/ 5336497 w 6352623"/>
                    <a:gd name="connsiteY24" fmla="*/ 1510023 h 6561405"/>
                    <a:gd name="connsiteX25" fmla="*/ 5827104 w 6352623"/>
                    <a:gd name="connsiteY25" fmla="*/ 1441104 h 6561405"/>
                    <a:gd name="connsiteX26" fmla="*/ 5919962 w 6352623"/>
                    <a:gd name="connsiteY26" fmla="*/ 1569624 h 6561405"/>
                    <a:gd name="connsiteX27" fmla="*/ 6322223 w 6352623"/>
                    <a:gd name="connsiteY27" fmla="*/ 2715457 h 6561405"/>
                    <a:gd name="connsiteX28" fmla="*/ 6326244 w 6352623"/>
                    <a:gd name="connsiteY28" fmla="*/ 2796695 h 6561405"/>
                    <a:gd name="connsiteX29" fmla="*/ 5080835 w 6352623"/>
                    <a:gd name="connsiteY29" fmla="*/ 2887704 h 6561405"/>
                    <a:gd name="connsiteX30" fmla="*/ 1790042 w 6352623"/>
                    <a:gd name="connsiteY30" fmla="*/ 1491620 h 6561405"/>
                    <a:gd name="connsiteX31" fmla="*/ 2057262 w 6352623"/>
                    <a:gd name="connsiteY31" fmla="*/ 888122 h 6561405"/>
                    <a:gd name="connsiteX32" fmla="*/ 2502224 w 6352623"/>
                    <a:gd name="connsiteY32" fmla="*/ 83048 h 6561405"/>
                    <a:gd name="connsiteX33" fmla="*/ 2715458 w 6352623"/>
                    <a:gd name="connsiteY33" fmla="*/ 30412 h 6561405"/>
                    <a:gd name="connsiteX34" fmla="*/ 2723477 w 6352623"/>
                    <a:gd name="connsiteY34" fmla="*/ 30012 h 6561405"/>
                    <a:gd name="connsiteX35" fmla="*/ 2843908 w 6352623"/>
                    <a:gd name="connsiteY35" fmla="*/ 1425699 h 6561405"/>
                    <a:gd name="connsiteX36" fmla="*/ 2341650 w 6352623"/>
                    <a:gd name="connsiteY36" fmla="*/ 1460888 h 6561405"/>
                    <a:gd name="connsiteX37" fmla="*/ 1790042 w 6352623"/>
                    <a:gd name="connsiteY37" fmla="*/ 1491620 h 6561405"/>
                    <a:gd name="connsiteX38" fmla="*/ 456566 w 6352623"/>
                    <a:gd name="connsiteY38" fmla="*/ 1560803 h 6561405"/>
                    <a:gd name="connsiteX39" fmla="*/ 646218 w 6352623"/>
                    <a:gd name="connsiteY39" fmla="*/ 1250255 h 6561405"/>
                    <a:gd name="connsiteX40" fmla="*/ 2123254 w 6352623"/>
                    <a:gd name="connsiteY40" fmla="*/ 176626 h 6561405"/>
                    <a:gd name="connsiteX41" fmla="*/ 2129632 w 6352623"/>
                    <a:gd name="connsiteY41" fmla="*/ 175051 h 6561405"/>
                    <a:gd name="connsiteX42" fmla="*/ 1791341 w 6352623"/>
                    <a:gd name="connsiteY42" fmla="*/ 860818 h 6561405"/>
                    <a:gd name="connsiteX43" fmla="*/ 1497989 w 6352623"/>
                    <a:gd name="connsiteY43" fmla="*/ 1507155 h 6561405"/>
                    <a:gd name="connsiteX44" fmla="*/ 815685 w 6352623"/>
                    <a:gd name="connsiteY44" fmla="*/ 1541873 h 6561405"/>
                    <a:gd name="connsiteX45" fmla="*/ 456566 w 6352623"/>
                    <a:gd name="connsiteY45" fmla="*/ 1560803 h 6561405"/>
                    <a:gd name="connsiteX46" fmla="*/ 3332566 w 6352623"/>
                    <a:gd name="connsiteY46" fmla="*/ 3015466 h 6561405"/>
                    <a:gd name="connsiteX47" fmla="*/ 3227686 w 6352623"/>
                    <a:gd name="connsiteY47" fmla="*/ 1799988 h 6561405"/>
                    <a:gd name="connsiteX48" fmla="*/ 3687369 w 6352623"/>
                    <a:gd name="connsiteY48" fmla="*/ 1744594 h 6561405"/>
                    <a:gd name="connsiteX49" fmla="*/ 4207427 w 6352623"/>
                    <a:gd name="connsiteY49" fmla="*/ 1672041 h 6561405"/>
                    <a:gd name="connsiteX50" fmla="*/ 4314817 w 6352623"/>
                    <a:gd name="connsiteY50" fmla="*/ 1819820 h 6561405"/>
                    <a:gd name="connsiteX51" fmla="*/ 4752430 w 6352623"/>
                    <a:gd name="connsiteY51" fmla="*/ 2869128 h 6561405"/>
                    <a:gd name="connsiteX52" fmla="*/ 4755993 w 6352623"/>
                    <a:gd name="connsiteY52" fmla="*/ 2911437 h 6561405"/>
                    <a:gd name="connsiteX53" fmla="*/ 3332566 w 6352623"/>
                    <a:gd name="connsiteY53" fmla="*/ 3015466 h 6561405"/>
                    <a:gd name="connsiteX54" fmla="*/ 5989951 w 6352623"/>
                    <a:gd name="connsiteY54" fmla="*/ 4620000 h 6561405"/>
                    <a:gd name="connsiteX55" fmla="*/ 6068313 w 6352623"/>
                    <a:gd name="connsiteY55" fmla="*/ 4480189 h 6561405"/>
                    <a:gd name="connsiteX56" fmla="*/ 6042026 w 6352623"/>
                    <a:gd name="connsiteY56" fmla="*/ 4552793 h 6561405"/>
                    <a:gd name="connsiteX57" fmla="*/ 6000985 w 6352623"/>
                    <a:gd name="connsiteY57" fmla="*/ 4620000 h 6561405"/>
                    <a:gd name="connsiteX58" fmla="*/ 5989951 w 6352623"/>
                    <a:gd name="connsiteY58" fmla="*/ 4620000 h 6561405"/>
                    <a:gd name="connsiteX59" fmla="*/ 5898613 w 6352623"/>
                    <a:gd name="connsiteY59" fmla="*/ 4787640 h 6561405"/>
                    <a:gd name="connsiteX60" fmla="*/ 6000985 w 6352623"/>
                    <a:gd name="connsiteY60" fmla="*/ 4620000 h 6561405"/>
                    <a:gd name="connsiteX61" fmla="*/ 6317212 w 6352623"/>
                    <a:gd name="connsiteY61" fmla="*/ 4620000 h 6561405"/>
                    <a:gd name="connsiteX62" fmla="*/ 6317212 w 6352623"/>
                    <a:gd name="connsiteY62" fmla="*/ 4787640 h 6561405"/>
                    <a:gd name="connsiteX63" fmla="*/ 5898613 w 6352623"/>
                    <a:gd name="connsiteY63" fmla="*/ 4787640 h 6561405"/>
                    <a:gd name="connsiteX64" fmla="*/ 5866698 w 6352623"/>
                    <a:gd name="connsiteY64" fmla="*/ 4839902 h 6561405"/>
                    <a:gd name="connsiteX65" fmla="*/ 5895990 w 6352623"/>
                    <a:gd name="connsiteY65" fmla="*/ 4787640 h 6561405"/>
                    <a:gd name="connsiteX66" fmla="*/ 5898613 w 6352623"/>
                    <a:gd name="connsiteY66" fmla="*/ 4787640 h 6561405"/>
                    <a:gd name="connsiteX67" fmla="*/ 5866698 w 6352623"/>
                    <a:gd name="connsiteY67" fmla="*/ 4839902 h 6561405"/>
                    <a:gd name="connsiteX68" fmla="*/ 5661892 w 6352623"/>
                    <a:gd name="connsiteY68" fmla="*/ 4787640 h 6561405"/>
                    <a:gd name="connsiteX69" fmla="*/ 5661892 w 6352623"/>
                    <a:gd name="connsiteY69" fmla="*/ 4620000 h 6561405"/>
                    <a:gd name="connsiteX70" fmla="*/ 5989951 w 6352623"/>
                    <a:gd name="connsiteY70" fmla="*/ 4620000 h 6561405"/>
                    <a:gd name="connsiteX71" fmla="*/ 5895990 w 6352623"/>
                    <a:gd name="connsiteY71" fmla="*/ 4787640 h 6561405"/>
                    <a:gd name="connsiteX72" fmla="*/ 5661892 w 6352623"/>
                    <a:gd name="connsiteY72" fmla="*/ 4787640 h 6561405"/>
                    <a:gd name="connsiteX73" fmla="*/ 4842211 w 6352623"/>
                    <a:gd name="connsiteY73" fmla="*/ 4504577 h 6561405"/>
                    <a:gd name="connsiteX74" fmla="*/ 4894441 w 6352623"/>
                    <a:gd name="connsiteY74" fmla="*/ 4378816 h 6561405"/>
                    <a:gd name="connsiteX75" fmla="*/ 5118410 w 6352623"/>
                    <a:gd name="connsiteY75" fmla="*/ 3308120 h 6561405"/>
                    <a:gd name="connsiteX76" fmla="*/ 5112011 w 6352623"/>
                    <a:gd name="connsiteY76" fmla="*/ 3236549 h 6561405"/>
                    <a:gd name="connsiteX77" fmla="*/ 6343574 w 6352623"/>
                    <a:gd name="connsiteY77" fmla="*/ 3146548 h 6561405"/>
                    <a:gd name="connsiteX78" fmla="*/ 6352623 w 6352623"/>
                    <a:gd name="connsiteY78" fmla="*/ 3329154 h 6561405"/>
                    <a:gd name="connsiteX79" fmla="*/ 6261216 w 6352623"/>
                    <a:gd name="connsiteY79" fmla="*/ 3947289 h 6561405"/>
                    <a:gd name="connsiteX80" fmla="*/ 6068313 w 6352623"/>
                    <a:gd name="connsiteY80" fmla="*/ 4480189 h 6561405"/>
                    <a:gd name="connsiteX81" fmla="*/ 5645377 w 6352623"/>
                    <a:gd name="connsiteY81" fmla="*/ 4489676 h 6561405"/>
                    <a:gd name="connsiteX82" fmla="*/ 4842211 w 6352623"/>
                    <a:gd name="connsiteY82" fmla="*/ 4504577 h 6561405"/>
                    <a:gd name="connsiteX83" fmla="*/ 1405726 w 6352623"/>
                    <a:gd name="connsiteY83" fmla="*/ 3156271 h 6561405"/>
                    <a:gd name="connsiteX84" fmla="*/ 1399341 w 6352623"/>
                    <a:gd name="connsiteY84" fmla="*/ 3089416 h 6561405"/>
                    <a:gd name="connsiteX85" fmla="*/ 1464945 w 6352623"/>
                    <a:gd name="connsiteY85" fmla="*/ 2467755 h 6561405"/>
                    <a:gd name="connsiteX86" fmla="*/ 1626959 w 6352623"/>
                    <a:gd name="connsiteY86" fmla="*/ 1918290 h 6561405"/>
                    <a:gd name="connsiteX87" fmla="*/ 1698846 w 6352623"/>
                    <a:gd name="connsiteY87" fmla="*/ 1916459 h 6561405"/>
                    <a:gd name="connsiteX88" fmla="*/ 2401423 w 6352623"/>
                    <a:gd name="connsiteY88" fmla="*/ 1879094 h 6561405"/>
                    <a:gd name="connsiteX89" fmla="*/ 2879383 w 6352623"/>
                    <a:gd name="connsiteY89" fmla="*/ 1836855 h 6561405"/>
                    <a:gd name="connsiteX90" fmla="*/ 2983285 w 6352623"/>
                    <a:gd name="connsiteY90" fmla="*/ 3040986 h 6561405"/>
                    <a:gd name="connsiteX91" fmla="*/ 1405726 w 6352623"/>
                    <a:gd name="connsiteY91" fmla="*/ 3156271 h 6561405"/>
                    <a:gd name="connsiteX92" fmla="*/ 3464621 w 6352623"/>
                    <a:gd name="connsiteY92" fmla="*/ 4545892 h 6561405"/>
                    <a:gd name="connsiteX93" fmla="*/ 3362673 w 6352623"/>
                    <a:gd name="connsiteY93" fmla="*/ 3364384 h 6561405"/>
                    <a:gd name="connsiteX94" fmla="*/ 4785461 w 6352623"/>
                    <a:gd name="connsiteY94" fmla="*/ 3260410 h 6561405"/>
                    <a:gd name="connsiteX95" fmla="*/ 4791965 w 6352623"/>
                    <a:gd name="connsiteY95" fmla="*/ 3337498 h 6561405"/>
                    <a:gd name="connsiteX96" fmla="*/ 4582162 w 6352623"/>
                    <a:gd name="connsiteY96" fmla="*/ 4452550 h 6561405"/>
                    <a:gd name="connsiteX97" fmla="*/ 3980007 w 6352623"/>
                    <a:gd name="connsiteY97" fmla="*/ 4524180 h 6561405"/>
                    <a:gd name="connsiteX98" fmla="*/ 3464621 w 6352623"/>
                    <a:gd name="connsiteY98" fmla="*/ 4545892 h 6561405"/>
                    <a:gd name="connsiteX99" fmla="*/ 11631 w 6352623"/>
                    <a:gd name="connsiteY99" fmla="*/ 3258148 h 6561405"/>
                    <a:gd name="connsiteX100" fmla="*/ 0 w 6352623"/>
                    <a:gd name="connsiteY100" fmla="*/ 3023469 h 6561405"/>
                    <a:gd name="connsiteX101" fmla="*/ 91400 w 6352623"/>
                    <a:gd name="connsiteY101" fmla="*/ 2405346 h 6561405"/>
                    <a:gd name="connsiteX102" fmla="*/ 258812 w 6352623"/>
                    <a:gd name="connsiteY102" fmla="*/ 1942855 h 6561405"/>
                    <a:gd name="connsiteX103" fmla="*/ 852081 w 6352623"/>
                    <a:gd name="connsiteY103" fmla="*/ 1937991 h 6561405"/>
                    <a:gd name="connsiteX104" fmla="*/ 1335718 w 6352623"/>
                    <a:gd name="connsiteY104" fmla="*/ 1925698 h 6561405"/>
                    <a:gd name="connsiteX105" fmla="*/ 1234430 w 6352623"/>
                    <a:gd name="connsiteY105" fmla="*/ 2196801 h 6561405"/>
                    <a:gd name="connsiteX106" fmla="*/ 1103579 w 6352623"/>
                    <a:gd name="connsiteY106" fmla="*/ 2737987 h 6561405"/>
                    <a:gd name="connsiteX107" fmla="*/ 1078099 w 6352623"/>
                    <a:gd name="connsiteY107" fmla="*/ 3180217 h 6561405"/>
                    <a:gd name="connsiteX108" fmla="*/ 11631 w 6352623"/>
                    <a:gd name="connsiteY108" fmla="*/ 3258148 h 6561405"/>
                    <a:gd name="connsiteX109" fmla="*/ 1960743 w 6352623"/>
                    <a:gd name="connsiteY109" fmla="*/ 4679317 h 6561405"/>
                    <a:gd name="connsiteX110" fmla="*/ 1740896 w 6352623"/>
                    <a:gd name="connsiteY110" fmla="*/ 4337429 h 6561405"/>
                    <a:gd name="connsiteX111" fmla="*/ 1441619 w 6352623"/>
                    <a:gd name="connsiteY111" fmla="*/ 3532526 h 6561405"/>
                    <a:gd name="connsiteX112" fmla="*/ 1438988 w 6352623"/>
                    <a:gd name="connsiteY112" fmla="*/ 3504964 h 6561405"/>
                    <a:gd name="connsiteX113" fmla="*/ 3013389 w 6352623"/>
                    <a:gd name="connsiteY113" fmla="*/ 3389903 h 6561405"/>
                    <a:gd name="connsiteX114" fmla="*/ 3099126 w 6352623"/>
                    <a:gd name="connsiteY114" fmla="*/ 4562904 h 6561405"/>
                    <a:gd name="connsiteX115" fmla="*/ 2689209 w 6352623"/>
                    <a:gd name="connsiteY115" fmla="*/ 4598877 h 6561405"/>
                    <a:gd name="connsiteX116" fmla="*/ 1989796 w 6352623"/>
                    <a:gd name="connsiteY116" fmla="*/ 4675326 h 6561405"/>
                    <a:gd name="connsiteX117" fmla="*/ 1960743 w 6352623"/>
                    <a:gd name="connsiteY117" fmla="*/ 4679317 h 6561405"/>
                    <a:gd name="connsiteX118" fmla="*/ 4067092 w 6352623"/>
                    <a:gd name="connsiteY118" fmla="*/ 6216068 h 6561405"/>
                    <a:gd name="connsiteX119" fmla="*/ 4277892 w 6352623"/>
                    <a:gd name="connsiteY119" fmla="*/ 5788869 h 6561405"/>
                    <a:gd name="connsiteX120" fmla="*/ 4525520 w 6352623"/>
                    <a:gd name="connsiteY120" fmla="*/ 5267093 h 6561405"/>
                    <a:gd name="connsiteX121" fmla="*/ 4685770 w 6352623"/>
                    <a:gd name="connsiteY121" fmla="*/ 4881257 h 6561405"/>
                    <a:gd name="connsiteX122" fmla="*/ 4712084 w 6352623"/>
                    <a:gd name="connsiteY122" fmla="*/ 4879914 h 6561405"/>
                    <a:gd name="connsiteX123" fmla="*/ 5642123 w 6352623"/>
                    <a:gd name="connsiteY123" fmla="*/ 4846187 h 6561405"/>
                    <a:gd name="connsiteX124" fmla="*/ 5866698 w 6352623"/>
                    <a:gd name="connsiteY124" fmla="*/ 4839902 h 6561405"/>
                    <a:gd name="connsiteX125" fmla="*/ 5706398 w 6352623"/>
                    <a:gd name="connsiteY125" fmla="*/ 5102370 h 6561405"/>
                    <a:gd name="connsiteX126" fmla="*/ 4229361 w 6352623"/>
                    <a:gd name="connsiteY126" fmla="*/ 6176010 h 6561405"/>
                    <a:gd name="connsiteX127" fmla="*/ 4067092 w 6352623"/>
                    <a:gd name="connsiteY127" fmla="*/ 6216068 h 6561405"/>
                    <a:gd name="connsiteX128" fmla="*/ 3617977 w 6352623"/>
                    <a:gd name="connsiteY128" fmla="*/ 6323175 h 6561405"/>
                    <a:gd name="connsiteX129" fmla="*/ 3499574 w 6352623"/>
                    <a:gd name="connsiteY129" fmla="*/ 4950969 h 6561405"/>
                    <a:gd name="connsiteX130" fmla="*/ 3966167 w 6352623"/>
                    <a:gd name="connsiteY130" fmla="*/ 4917769 h 6561405"/>
                    <a:gd name="connsiteX131" fmla="*/ 4402891 w 6352623"/>
                    <a:gd name="connsiteY131" fmla="*/ 4895610 h 6561405"/>
                    <a:gd name="connsiteX132" fmla="*/ 4263840 w 6352623"/>
                    <a:gd name="connsiteY132" fmla="*/ 5239274 h 6561405"/>
                    <a:gd name="connsiteX133" fmla="*/ 3691123 w 6352623"/>
                    <a:gd name="connsiteY133" fmla="*/ 6308899 h 6561405"/>
                    <a:gd name="connsiteX134" fmla="*/ 3637169 w 6352623"/>
                    <a:gd name="connsiteY134" fmla="*/ 6322223 h 6561405"/>
                    <a:gd name="connsiteX135" fmla="*/ 3617977 w 6352623"/>
                    <a:gd name="connsiteY135" fmla="*/ 6323175 h 6561405"/>
                    <a:gd name="connsiteX136" fmla="*/ 509955 w 6352623"/>
                    <a:gd name="connsiteY136" fmla="*/ 4889989 h 6561405"/>
                    <a:gd name="connsiteX137" fmla="*/ 432662 w 6352623"/>
                    <a:gd name="connsiteY137" fmla="*/ 4783013 h 6561405"/>
                    <a:gd name="connsiteX138" fmla="*/ 30403 w 6352623"/>
                    <a:gd name="connsiteY138" fmla="*/ 3637168 h 6561405"/>
                    <a:gd name="connsiteX139" fmla="*/ 28957 w 6352623"/>
                    <a:gd name="connsiteY139" fmla="*/ 3608002 h 6561405"/>
                    <a:gd name="connsiteX140" fmla="*/ 1122699 w 6352623"/>
                    <a:gd name="connsiteY140" fmla="*/ 3528079 h 6561405"/>
                    <a:gd name="connsiteX141" fmla="*/ 1151870 w 6352623"/>
                    <a:gd name="connsiteY141" fmla="*/ 3709064 h 6561405"/>
                    <a:gd name="connsiteX142" fmla="*/ 1633165 w 6352623"/>
                    <a:gd name="connsiteY142" fmla="*/ 4721494 h 6561405"/>
                    <a:gd name="connsiteX143" fmla="*/ 1635001 w 6352623"/>
                    <a:gd name="connsiteY143" fmla="*/ 4724090 h 6561405"/>
                    <a:gd name="connsiteX144" fmla="*/ 1150655 w 6352623"/>
                    <a:gd name="connsiteY144" fmla="*/ 4790652 h 6561405"/>
                    <a:gd name="connsiteX145" fmla="*/ 509955 w 6352623"/>
                    <a:gd name="connsiteY145" fmla="*/ 4889989 h 6561405"/>
                    <a:gd name="connsiteX146" fmla="*/ 3165956 w 6352623"/>
                    <a:gd name="connsiteY146" fmla="*/ 6345561 h 6561405"/>
                    <a:gd name="connsiteX147" fmla="*/ 2661675 w 6352623"/>
                    <a:gd name="connsiteY147" fmla="*/ 5655612 h 6561405"/>
                    <a:gd name="connsiteX148" fmla="*/ 2224080 w 6352623"/>
                    <a:gd name="connsiteY148" fmla="*/ 5071807 h 6561405"/>
                    <a:gd name="connsiteX149" fmla="*/ 2697681 w 6352623"/>
                    <a:gd name="connsiteY149" fmla="*/ 5021257 h 6561405"/>
                    <a:gd name="connsiteX150" fmla="*/ 3150545 w 6352623"/>
                    <a:gd name="connsiteY150" fmla="*/ 4979436 h 6561405"/>
                    <a:gd name="connsiteX151" fmla="*/ 3267988 w 6352623"/>
                    <a:gd name="connsiteY151" fmla="*/ 6340508 h 6561405"/>
                    <a:gd name="connsiteX152" fmla="*/ 3165956 w 6352623"/>
                    <a:gd name="connsiteY152" fmla="*/ 6345561 h 6561405"/>
                    <a:gd name="connsiteX153" fmla="*/ 3104320 w 6352623"/>
                    <a:gd name="connsiteY153" fmla="*/ 6348616 h 6561405"/>
                    <a:gd name="connsiteX154" fmla="*/ 3099167 w 6352623"/>
                    <a:gd name="connsiteY154" fmla="*/ 6341244 h 6561405"/>
                    <a:gd name="connsiteX155" fmla="*/ 3165956 w 6352623"/>
                    <a:gd name="connsiteY155" fmla="*/ 6345561 h 6561405"/>
                    <a:gd name="connsiteX156" fmla="*/ 3104320 w 6352623"/>
                    <a:gd name="connsiteY156" fmla="*/ 6348616 h 6561405"/>
                    <a:gd name="connsiteX157" fmla="*/ 2884966 w 6352623"/>
                    <a:gd name="connsiteY157" fmla="*/ 6327398 h 6561405"/>
                    <a:gd name="connsiteX158" fmla="*/ 2740226 w 6352623"/>
                    <a:gd name="connsiteY158" fmla="*/ 6120300 h 6561405"/>
                    <a:gd name="connsiteX159" fmla="*/ 2877634 w 6352623"/>
                    <a:gd name="connsiteY159" fmla="*/ 6024267 h 6561405"/>
                    <a:gd name="connsiteX160" fmla="*/ 3099167 w 6352623"/>
                    <a:gd name="connsiteY160" fmla="*/ 6341244 h 6561405"/>
                    <a:gd name="connsiteX161" fmla="*/ 2884966 w 6352623"/>
                    <a:gd name="connsiteY161" fmla="*/ 6327398 h 6561405"/>
                    <a:gd name="connsiteX162" fmla="*/ 2827891 w 6352623"/>
                    <a:gd name="connsiteY162" fmla="*/ 6323709 h 6561405"/>
                    <a:gd name="connsiteX163" fmla="*/ 2884966 w 6352623"/>
                    <a:gd name="connsiteY163" fmla="*/ 6327398 h 6561405"/>
                    <a:gd name="connsiteX164" fmla="*/ 2888667 w 6352623"/>
                    <a:gd name="connsiteY164" fmla="*/ 6332694 h 6561405"/>
                    <a:gd name="connsiteX165" fmla="*/ 2827891 w 6352623"/>
                    <a:gd name="connsiteY165" fmla="*/ 6323709 h 6561405"/>
                    <a:gd name="connsiteX166" fmla="*/ 3253037 w 6352623"/>
                    <a:gd name="connsiteY166" fmla="*/ 6561405 h 6561405"/>
                    <a:gd name="connsiteX167" fmla="*/ 2888667 w 6352623"/>
                    <a:gd name="connsiteY167" fmla="*/ 6332694 h 6561405"/>
                    <a:gd name="connsiteX168" fmla="*/ 3023470 w 6352623"/>
                    <a:gd name="connsiteY168" fmla="*/ 6352624 h 6561405"/>
                    <a:gd name="connsiteX169" fmla="*/ 3104320 w 6352623"/>
                    <a:gd name="connsiteY169" fmla="*/ 6348616 h 6561405"/>
                    <a:gd name="connsiteX170" fmla="*/ 3253037 w 6352623"/>
                    <a:gd name="connsiteY170" fmla="*/ 6561405 h 6561405"/>
                    <a:gd name="connsiteX171" fmla="*/ 1799833 w 6352623"/>
                    <a:gd name="connsiteY171" fmla="*/ 6042038 h 6561405"/>
                    <a:gd name="connsiteX172" fmla="*/ 792530 w 6352623"/>
                    <a:gd name="connsiteY172" fmla="*/ 5281044 h 6561405"/>
                    <a:gd name="connsiteX173" fmla="*/ 758259 w 6352623"/>
                    <a:gd name="connsiteY173" fmla="*/ 5233611 h 6561405"/>
                    <a:gd name="connsiteX174" fmla="*/ 1178638 w 6352623"/>
                    <a:gd name="connsiteY174" fmla="*/ 5187468 h 6561405"/>
                    <a:gd name="connsiteX175" fmla="*/ 1905324 w 6352623"/>
                    <a:gd name="connsiteY175" fmla="*/ 5106339 h 6561405"/>
                    <a:gd name="connsiteX176" fmla="*/ 2206251 w 6352623"/>
                    <a:gd name="connsiteY176" fmla="*/ 5531868 h 6561405"/>
                    <a:gd name="connsiteX177" fmla="*/ 2827891 w 6352623"/>
                    <a:gd name="connsiteY177" fmla="*/ 6323709 h 6561405"/>
                    <a:gd name="connsiteX178" fmla="*/ 2405336 w 6352623"/>
                    <a:gd name="connsiteY178" fmla="*/ 6261225 h 6561405"/>
                    <a:gd name="connsiteX179" fmla="*/ 1799833 w 6352623"/>
                    <a:gd name="connsiteY179" fmla="*/ 6042038 h 6561405"/>
                    <a:gd name="connsiteX0" fmla="*/ 3083863 w 6352623"/>
                    <a:gd name="connsiteY0" fmla="*/ 133135 h 6352624"/>
                    <a:gd name="connsiteX1" fmla="*/ 2997995 w 6352623"/>
                    <a:gd name="connsiteY1" fmla="*/ 16410 h 6352624"/>
                    <a:gd name="connsiteX2" fmla="*/ 3073468 w 6352623"/>
                    <a:gd name="connsiteY2" fmla="*/ 12671 h 6352624"/>
                    <a:gd name="connsiteX3" fmla="*/ 3083863 w 6352623"/>
                    <a:gd name="connsiteY3" fmla="*/ 133135 h 6352624"/>
                    <a:gd name="connsiteX4" fmla="*/ 4287481 w 6352623"/>
                    <a:gd name="connsiteY4" fmla="*/ 1282707 h 6352624"/>
                    <a:gd name="connsiteX5" fmla="*/ 3934751 w 6352623"/>
                    <a:gd name="connsiteY5" fmla="*/ 794857 h 6352624"/>
                    <a:gd name="connsiteX6" fmla="*/ 3306522 w 6352623"/>
                    <a:gd name="connsiteY6" fmla="*/ 1126 h 6352624"/>
                    <a:gd name="connsiteX7" fmla="*/ 3329154 w 6352623"/>
                    <a:gd name="connsiteY7" fmla="*/ 0 h 6352624"/>
                    <a:gd name="connsiteX8" fmla="*/ 4552794 w 6352623"/>
                    <a:gd name="connsiteY8" fmla="*/ 310597 h 6352624"/>
                    <a:gd name="connsiteX9" fmla="*/ 5560095 w 6352623"/>
                    <a:gd name="connsiteY9" fmla="*/ 1071582 h 6352624"/>
                    <a:gd name="connsiteX10" fmla="*/ 5592215 w 6352623"/>
                    <a:gd name="connsiteY10" fmla="*/ 1116037 h 6352624"/>
                    <a:gd name="connsiteX11" fmla="*/ 5275773 w 6352623"/>
                    <a:gd name="connsiteY11" fmla="*/ 1158708 h 6352624"/>
                    <a:gd name="connsiteX12" fmla="*/ 4352475 w 6352623"/>
                    <a:gd name="connsiteY12" fmla="*/ 1275439 h 6352624"/>
                    <a:gd name="connsiteX13" fmla="*/ 4287481 w 6352623"/>
                    <a:gd name="connsiteY13" fmla="*/ 1282707 h 6352624"/>
                    <a:gd name="connsiteX14" fmla="*/ 3192871 w 6352623"/>
                    <a:gd name="connsiteY14" fmla="*/ 1396479 h 6352624"/>
                    <a:gd name="connsiteX15" fmla="*/ 3083863 w 6352623"/>
                    <a:gd name="connsiteY15" fmla="*/ 133135 h 6352624"/>
                    <a:gd name="connsiteX16" fmla="*/ 3521833 w 6352623"/>
                    <a:gd name="connsiteY16" fmla="*/ 728536 h 6352624"/>
                    <a:gd name="connsiteX17" fmla="*/ 3951788 w 6352623"/>
                    <a:gd name="connsiteY17" fmla="*/ 1320226 h 6352624"/>
                    <a:gd name="connsiteX18" fmla="*/ 3610216 w 6352623"/>
                    <a:gd name="connsiteY18" fmla="*/ 1358400 h 6352624"/>
                    <a:gd name="connsiteX19" fmla="*/ 3192871 w 6352623"/>
                    <a:gd name="connsiteY19" fmla="*/ 1396479 h 6352624"/>
                    <a:gd name="connsiteX20" fmla="*/ 5080835 w 6352623"/>
                    <a:gd name="connsiteY20" fmla="*/ 2887704 h 6352624"/>
                    <a:gd name="connsiteX21" fmla="*/ 5075577 w 6352623"/>
                    <a:gd name="connsiteY21" fmla="*/ 2828892 h 6352624"/>
                    <a:gd name="connsiteX22" fmla="*/ 4870827 w 6352623"/>
                    <a:gd name="connsiteY22" fmla="*/ 2225787 h 6352624"/>
                    <a:gd name="connsiteX23" fmla="*/ 4527301 w 6352623"/>
                    <a:gd name="connsiteY23" fmla="*/ 1626915 h 6352624"/>
                    <a:gd name="connsiteX24" fmla="*/ 5336497 w 6352623"/>
                    <a:gd name="connsiteY24" fmla="*/ 1510023 h 6352624"/>
                    <a:gd name="connsiteX25" fmla="*/ 5827104 w 6352623"/>
                    <a:gd name="connsiteY25" fmla="*/ 1441104 h 6352624"/>
                    <a:gd name="connsiteX26" fmla="*/ 5919962 w 6352623"/>
                    <a:gd name="connsiteY26" fmla="*/ 1569624 h 6352624"/>
                    <a:gd name="connsiteX27" fmla="*/ 6322223 w 6352623"/>
                    <a:gd name="connsiteY27" fmla="*/ 2715457 h 6352624"/>
                    <a:gd name="connsiteX28" fmla="*/ 6326244 w 6352623"/>
                    <a:gd name="connsiteY28" fmla="*/ 2796695 h 6352624"/>
                    <a:gd name="connsiteX29" fmla="*/ 5080835 w 6352623"/>
                    <a:gd name="connsiteY29" fmla="*/ 2887704 h 6352624"/>
                    <a:gd name="connsiteX30" fmla="*/ 1790042 w 6352623"/>
                    <a:gd name="connsiteY30" fmla="*/ 1491620 h 6352624"/>
                    <a:gd name="connsiteX31" fmla="*/ 2057262 w 6352623"/>
                    <a:gd name="connsiteY31" fmla="*/ 888122 h 6352624"/>
                    <a:gd name="connsiteX32" fmla="*/ 2502224 w 6352623"/>
                    <a:gd name="connsiteY32" fmla="*/ 83048 h 6352624"/>
                    <a:gd name="connsiteX33" fmla="*/ 2715458 w 6352623"/>
                    <a:gd name="connsiteY33" fmla="*/ 30412 h 6352624"/>
                    <a:gd name="connsiteX34" fmla="*/ 2723477 w 6352623"/>
                    <a:gd name="connsiteY34" fmla="*/ 30012 h 6352624"/>
                    <a:gd name="connsiteX35" fmla="*/ 2843908 w 6352623"/>
                    <a:gd name="connsiteY35" fmla="*/ 1425699 h 6352624"/>
                    <a:gd name="connsiteX36" fmla="*/ 2341650 w 6352623"/>
                    <a:gd name="connsiteY36" fmla="*/ 1460888 h 6352624"/>
                    <a:gd name="connsiteX37" fmla="*/ 1790042 w 6352623"/>
                    <a:gd name="connsiteY37" fmla="*/ 1491620 h 6352624"/>
                    <a:gd name="connsiteX38" fmla="*/ 456566 w 6352623"/>
                    <a:gd name="connsiteY38" fmla="*/ 1560803 h 6352624"/>
                    <a:gd name="connsiteX39" fmla="*/ 646218 w 6352623"/>
                    <a:gd name="connsiteY39" fmla="*/ 1250255 h 6352624"/>
                    <a:gd name="connsiteX40" fmla="*/ 2123254 w 6352623"/>
                    <a:gd name="connsiteY40" fmla="*/ 176626 h 6352624"/>
                    <a:gd name="connsiteX41" fmla="*/ 2129632 w 6352623"/>
                    <a:gd name="connsiteY41" fmla="*/ 175051 h 6352624"/>
                    <a:gd name="connsiteX42" fmla="*/ 1791341 w 6352623"/>
                    <a:gd name="connsiteY42" fmla="*/ 860818 h 6352624"/>
                    <a:gd name="connsiteX43" fmla="*/ 1497989 w 6352623"/>
                    <a:gd name="connsiteY43" fmla="*/ 1507155 h 6352624"/>
                    <a:gd name="connsiteX44" fmla="*/ 815685 w 6352623"/>
                    <a:gd name="connsiteY44" fmla="*/ 1541873 h 6352624"/>
                    <a:gd name="connsiteX45" fmla="*/ 456566 w 6352623"/>
                    <a:gd name="connsiteY45" fmla="*/ 1560803 h 6352624"/>
                    <a:gd name="connsiteX46" fmla="*/ 3332566 w 6352623"/>
                    <a:gd name="connsiteY46" fmla="*/ 3015466 h 6352624"/>
                    <a:gd name="connsiteX47" fmla="*/ 3227686 w 6352623"/>
                    <a:gd name="connsiteY47" fmla="*/ 1799988 h 6352624"/>
                    <a:gd name="connsiteX48" fmla="*/ 3687369 w 6352623"/>
                    <a:gd name="connsiteY48" fmla="*/ 1744594 h 6352624"/>
                    <a:gd name="connsiteX49" fmla="*/ 4207427 w 6352623"/>
                    <a:gd name="connsiteY49" fmla="*/ 1672041 h 6352624"/>
                    <a:gd name="connsiteX50" fmla="*/ 4314817 w 6352623"/>
                    <a:gd name="connsiteY50" fmla="*/ 1819820 h 6352624"/>
                    <a:gd name="connsiteX51" fmla="*/ 4752430 w 6352623"/>
                    <a:gd name="connsiteY51" fmla="*/ 2869128 h 6352624"/>
                    <a:gd name="connsiteX52" fmla="*/ 4755993 w 6352623"/>
                    <a:gd name="connsiteY52" fmla="*/ 2911437 h 6352624"/>
                    <a:gd name="connsiteX53" fmla="*/ 3332566 w 6352623"/>
                    <a:gd name="connsiteY53" fmla="*/ 3015466 h 6352624"/>
                    <a:gd name="connsiteX54" fmla="*/ 5989951 w 6352623"/>
                    <a:gd name="connsiteY54" fmla="*/ 4620000 h 6352624"/>
                    <a:gd name="connsiteX55" fmla="*/ 6068313 w 6352623"/>
                    <a:gd name="connsiteY55" fmla="*/ 4480189 h 6352624"/>
                    <a:gd name="connsiteX56" fmla="*/ 6042026 w 6352623"/>
                    <a:gd name="connsiteY56" fmla="*/ 4552793 h 6352624"/>
                    <a:gd name="connsiteX57" fmla="*/ 6000985 w 6352623"/>
                    <a:gd name="connsiteY57" fmla="*/ 4620000 h 6352624"/>
                    <a:gd name="connsiteX58" fmla="*/ 5989951 w 6352623"/>
                    <a:gd name="connsiteY58" fmla="*/ 4620000 h 6352624"/>
                    <a:gd name="connsiteX59" fmla="*/ 5898613 w 6352623"/>
                    <a:gd name="connsiteY59" fmla="*/ 4787640 h 6352624"/>
                    <a:gd name="connsiteX60" fmla="*/ 6000985 w 6352623"/>
                    <a:gd name="connsiteY60" fmla="*/ 4620000 h 6352624"/>
                    <a:gd name="connsiteX61" fmla="*/ 6317212 w 6352623"/>
                    <a:gd name="connsiteY61" fmla="*/ 4620000 h 6352624"/>
                    <a:gd name="connsiteX62" fmla="*/ 6317212 w 6352623"/>
                    <a:gd name="connsiteY62" fmla="*/ 4787640 h 6352624"/>
                    <a:gd name="connsiteX63" fmla="*/ 5898613 w 6352623"/>
                    <a:gd name="connsiteY63" fmla="*/ 4787640 h 6352624"/>
                    <a:gd name="connsiteX64" fmla="*/ 5866698 w 6352623"/>
                    <a:gd name="connsiteY64" fmla="*/ 4839902 h 6352624"/>
                    <a:gd name="connsiteX65" fmla="*/ 5895990 w 6352623"/>
                    <a:gd name="connsiteY65" fmla="*/ 4787640 h 6352624"/>
                    <a:gd name="connsiteX66" fmla="*/ 5898613 w 6352623"/>
                    <a:gd name="connsiteY66" fmla="*/ 4787640 h 6352624"/>
                    <a:gd name="connsiteX67" fmla="*/ 5866698 w 6352623"/>
                    <a:gd name="connsiteY67" fmla="*/ 4839902 h 6352624"/>
                    <a:gd name="connsiteX68" fmla="*/ 5661892 w 6352623"/>
                    <a:gd name="connsiteY68" fmla="*/ 4787640 h 6352624"/>
                    <a:gd name="connsiteX69" fmla="*/ 5661892 w 6352623"/>
                    <a:gd name="connsiteY69" fmla="*/ 4620000 h 6352624"/>
                    <a:gd name="connsiteX70" fmla="*/ 5989951 w 6352623"/>
                    <a:gd name="connsiteY70" fmla="*/ 4620000 h 6352624"/>
                    <a:gd name="connsiteX71" fmla="*/ 5895990 w 6352623"/>
                    <a:gd name="connsiteY71" fmla="*/ 4787640 h 6352624"/>
                    <a:gd name="connsiteX72" fmla="*/ 5661892 w 6352623"/>
                    <a:gd name="connsiteY72" fmla="*/ 4787640 h 6352624"/>
                    <a:gd name="connsiteX73" fmla="*/ 4842211 w 6352623"/>
                    <a:gd name="connsiteY73" fmla="*/ 4504577 h 6352624"/>
                    <a:gd name="connsiteX74" fmla="*/ 4894441 w 6352623"/>
                    <a:gd name="connsiteY74" fmla="*/ 4378816 h 6352624"/>
                    <a:gd name="connsiteX75" fmla="*/ 5118410 w 6352623"/>
                    <a:gd name="connsiteY75" fmla="*/ 3308120 h 6352624"/>
                    <a:gd name="connsiteX76" fmla="*/ 5112011 w 6352623"/>
                    <a:gd name="connsiteY76" fmla="*/ 3236549 h 6352624"/>
                    <a:gd name="connsiteX77" fmla="*/ 6343574 w 6352623"/>
                    <a:gd name="connsiteY77" fmla="*/ 3146548 h 6352624"/>
                    <a:gd name="connsiteX78" fmla="*/ 6352623 w 6352623"/>
                    <a:gd name="connsiteY78" fmla="*/ 3329154 h 6352624"/>
                    <a:gd name="connsiteX79" fmla="*/ 6261216 w 6352623"/>
                    <a:gd name="connsiteY79" fmla="*/ 3947289 h 6352624"/>
                    <a:gd name="connsiteX80" fmla="*/ 6068313 w 6352623"/>
                    <a:gd name="connsiteY80" fmla="*/ 4480189 h 6352624"/>
                    <a:gd name="connsiteX81" fmla="*/ 5645377 w 6352623"/>
                    <a:gd name="connsiteY81" fmla="*/ 4489676 h 6352624"/>
                    <a:gd name="connsiteX82" fmla="*/ 4842211 w 6352623"/>
                    <a:gd name="connsiteY82" fmla="*/ 4504577 h 6352624"/>
                    <a:gd name="connsiteX83" fmla="*/ 1405726 w 6352623"/>
                    <a:gd name="connsiteY83" fmla="*/ 3156271 h 6352624"/>
                    <a:gd name="connsiteX84" fmla="*/ 1399341 w 6352623"/>
                    <a:gd name="connsiteY84" fmla="*/ 3089416 h 6352624"/>
                    <a:gd name="connsiteX85" fmla="*/ 1464945 w 6352623"/>
                    <a:gd name="connsiteY85" fmla="*/ 2467755 h 6352624"/>
                    <a:gd name="connsiteX86" fmla="*/ 1626959 w 6352623"/>
                    <a:gd name="connsiteY86" fmla="*/ 1918290 h 6352624"/>
                    <a:gd name="connsiteX87" fmla="*/ 1698846 w 6352623"/>
                    <a:gd name="connsiteY87" fmla="*/ 1916459 h 6352624"/>
                    <a:gd name="connsiteX88" fmla="*/ 2401423 w 6352623"/>
                    <a:gd name="connsiteY88" fmla="*/ 1879094 h 6352624"/>
                    <a:gd name="connsiteX89" fmla="*/ 2879383 w 6352623"/>
                    <a:gd name="connsiteY89" fmla="*/ 1836855 h 6352624"/>
                    <a:gd name="connsiteX90" fmla="*/ 2983285 w 6352623"/>
                    <a:gd name="connsiteY90" fmla="*/ 3040986 h 6352624"/>
                    <a:gd name="connsiteX91" fmla="*/ 1405726 w 6352623"/>
                    <a:gd name="connsiteY91" fmla="*/ 3156271 h 6352624"/>
                    <a:gd name="connsiteX92" fmla="*/ 3464621 w 6352623"/>
                    <a:gd name="connsiteY92" fmla="*/ 4545892 h 6352624"/>
                    <a:gd name="connsiteX93" fmla="*/ 3362673 w 6352623"/>
                    <a:gd name="connsiteY93" fmla="*/ 3364384 h 6352624"/>
                    <a:gd name="connsiteX94" fmla="*/ 4785461 w 6352623"/>
                    <a:gd name="connsiteY94" fmla="*/ 3260410 h 6352624"/>
                    <a:gd name="connsiteX95" fmla="*/ 4791965 w 6352623"/>
                    <a:gd name="connsiteY95" fmla="*/ 3337498 h 6352624"/>
                    <a:gd name="connsiteX96" fmla="*/ 4582162 w 6352623"/>
                    <a:gd name="connsiteY96" fmla="*/ 4452550 h 6352624"/>
                    <a:gd name="connsiteX97" fmla="*/ 3980007 w 6352623"/>
                    <a:gd name="connsiteY97" fmla="*/ 4524180 h 6352624"/>
                    <a:gd name="connsiteX98" fmla="*/ 3464621 w 6352623"/>
                    <a:gd name="connsiteY98" fmla="*/ 4545892 h 6352624"/>
                    <a:gd name="connsiteX99" fmla="*/ 11631 w 6352623"/>
                    <a:gd name="connsiteY99" fmla="*/ 3258148 h 6352624"/>
                    <a:gd name="connsiteX100" fmla="*/ 0 w 6352623"/>
                    <a:gd name="connsiteY100" fmla="*/ 3023469 h 6352624"/>
                    <a:gd name="connsiteX101" fmla="*/ 91400 w 6352623"/>
                    <a:gd name="connsiteY101" fmla="*/ 2405346 h 6352624"/>
                    <a:gd name="connsiteX102" fmla="*/ 258812 w 6352623"/>
                    <a:gd name="connsiteY102" fmla="*/ 1942855 h 6352624"/>
                    <a:gd name="connsiteX103" fmla="*/ 852081 w 6352623"/>
                    <a:gd name="connsiteY103" fmla="*/ 1937991 h 6352624"/>
                    <a:gd name="connsiteX104" fmla="*/ 1335718 w 6352623"/>
                    <a:gd name="connsiteY104" fmla="*/ 1925698 h 6352624"/>
                    <a:gd name="connsiteX105" fmla="*/ 1234430 w 6352623"/>
                    <a:gd name="connsiteY105" fmla="*/ 2196801 h 6352624"/>
                    <a:gd name="connsiteX106" fmla="*/ 1103579 w 6352623"/>
                    <a:gd name="connsiteY106" fmla="*/ 2737987 h 6352624"/>
                    <a:gd name="connsiteX107" fmla="*/ 1078099 w 6352623"/>
                    <a:gd name="connsiteY107" fmla="*/ 3180217 h 6352624"/>
                    <a:gd name="connsiteX108" fmla="*/ 11631 w 6352623"/>
                    <a:gd name="connsiteY108" fmla="*/ 3258148 h 6352624"/>
                    <a:gd name="connsiteX109" fmla="*/ 1960743 w 6352623"/>
                    <a:gd name="connsiteY109" fmla="*/ 4679317 h 6352624"/>
                    <a:gd name="connsiteX110" fmla="*/ 1740896 w 6352623"/>
                    <a:gd name="connsiteY110" fmla="*/ 4337429 h 6352624"/>
                    <a:gd name="connsiteX111" fmla="*/ 1441619 w 6352623"/>
                    <a:gd name="connsiteY111" fmla="*/ 3532526 h 6352624"/>
                    <a:gd name="connsiteX112" fmla="*/ 1438988 w 6352623"/>
                    <a:gd name="connsiteY112" fmla="*/ 3504964 h 6352624"/>
                    <a:gd name="connsiteX113" fmla="*/ 3013389 w 6352623"/>
                    <a:gd name="connsiteY113" fmla="*/ 3389903 h 6352624"/>
                    <a:gd name="connsiteX114" fmla="*/ 3099126 w 6352623"/>
                    <a:gd name="connsiteY114" fmla="*/ 4562904 h 6352624"/>
                    <a:gd name="connsiteX115" fmla="*/ 2689209 w 6352623"/>
                    <a:gd name="connsiteY115" fmla="*/ 4598877 h 6352624"/>
                    <a:gd name="connsiteX116" fmla="*/ 1989796 w 6352623"/>
                    <a:gd name="connsiteY116" fmla="*/ 4675326 h 6352624"/>
                    <a:gd name="connsiteX117" fmla="*/ 1960743 w 6352623"/>
                    <a:gd name="connsiteY117" fmla="*/ 4679317 h 6352624"/>
                    <a:gd name="connsiteX118" fmla="*/ 4067092 w 6352623"/>
                    <a:gd name="connsiteY118" fmla="*/ 6216068 h 6352624"/>
                    <a:gd name="connsiteX119" fmla="*/ 4277892 w 6352623"/>
                    <a:gd name="connsiteY119" fmla="*/ 5788869 h 6352624"/>
                    <a:gd name="connsiteX120" fmla="*/ 4525520 w 6352623"/>
                    <a:gd name="connsiteY120" fmla="*/ 5267093 h 6352624"/>
                    <a:gd name="connsiteX121" fmla="*/ 4685770 w 6352623"/>
                    <a:gd name="connsiteY121" fmla="*/ 4881257 h 6352624"/>
                    <a:gd name="connsiteX122" fmla="*/ 4712084 w 6352623"/>
                    <a:gd name="connsiteY122" fmla="*/ 4879914 h 6352624"/>
                    <a:gd name="connsiteX123" fmla="*/ 5642123 w 6352623"/>
                    <a:gd name="connsiteY123" fmla="*/ 4846187 h 6352624"/>
                    <a:gd name="connsiteX124" fmla="*/ 5866698 w 6352623"/>
                    <a:gd name="connsiteY124" fmla="*/ 4839902 h 6352624"/>
                    <a:gd name="connsiteX125" fmla="*/ 5706398 w 6352623"/>
                    <a:gd name="connsiteY125" fmla="*/ 5102370 h 6352624"/>
                    <a:gd name="connsiteX126" fmla="*/ 4229361 w 6352623"/>
                    <a:gd name="connsiteY126" fmla="*/ 6176010 h 6352624"/>
                    <a:gd name="connsiteX127" fmla="*/ 4067092 w 6352623"/>
                    <a:gd name="connsiteY127" fmla="*/ 6216068 h 6352624"/>
                    <a:gd name="connsiteX128" fmla="*/ 3617977 w 6352623"/>
                    <a:gd name="connsiteY128" fmla="*/ 6323175 h 6352624"/>
                    <a:gd name="connsiteX129" fmla="*/ 3499574 w 6352623"/>
                    <a:gd name="connsiteY129" fmla="*/ 4950969 h 6352624"/>
                    <a:gd name="connsiteX130" fmla="*/ 3966167 w 6352623"/>
                    <a:gd name="connsiteY130" fmla="*/ 4917769 h 6352624"/>
                    <a:gd name="connsiteX131" fmla="*/ 4402891 w 6352623"/>
                    <a:gd name="connsiteY131" fmla="*/ 4895610 h 6352624"/>
                    <a:gd name="connsiteX132" fmla="*/ 4263840 w 6352623"/>
                    <a:gd name="connsiteY132" fmla="*/ 5239274 h 6352624"/>
                    <a:gd name="connsiteX133" fmla="*/ 3691123 w 6352623"/>
                    <a:gd name="connsiteY133" fmla="*/ 6308899 h 6352624"/>
                    <a:gd name="connsiteX134" fmla="*/ 3637169 w 6352623"/>
                    <a:gd name="connsiteY134" fmla="*/ 6322223 h 6352624"/>
                    <a:gd name="connsiteX135" fmla="*/ 3617977 w 6352623"/>
                    <a:gd name="connsiteY135" fmla="*/ 6323175 h 6352624"/>
                    <a:gd name="connsiteX136" fmla="*/ 509955 w 6352623"/>
                    <a:gd name="connsiteY136" fmla="*/ 4889989 h 6352624"/>
                    <a:gd name="connsiteX137" fmla="*/ 432662 w 6352623"/>
                    <a:gd name="connsiteY137" fmla="*/ 4783013 h 6352624"/>
                    <a:gd name="connsiteX138" fmla="*/ 30403 w 6352623"/>
                    <a:gd name="connsiteY138" fmla="*/ 3637168 h 6352624"/>
                    <a:gd name="connsiteX139" fmla="*/ 28957 w 6352623"/>
                    <a:gd name="connsiteY139" fmla="*/ 3608002 h 6352624"/>
                    <a:gd name="connsiteX140" fmla="*/ 1122699 w 6352623"/>
                    <a:gd name="connsiteY140" fmla="*/ 3528079 h 6352624"/>
                    <a:gd name="connsiteX141" fmla="*/ 1151870 w 6352623"/>
                    <a:gd name="connsiteY141" fmla="*/ 3709064 h 6352624"/>
                    <a:gd name="connsiteX142" fmla="*/ 1633165 w 6352623"/>
                    <a:gd name="connsiteY142" fmla="*/ 4721494 h 6352624"/>
                    <a:gd name="connsiteX143" fmla="*/ 1635001 w 6352623"/>
                    <a:gd name="connsiteY143" fmla="*/ 4724090 h 6352624"/>
                    <a:gd name="connsiteX144" fmla="*/ 1150655 w 6352623"/>
                    <a:gd name="connsiteY144" fmla="*/ 4790652 h 6352624"/>
                    <a:gd name="connsiteX145" fmla="*/ 509955 w 6352623"/>
                    <a:gd name="connsiteY145" fmla="*/ 4889989 h 6352624"/>
                    <a:gd name="connsiteX146" fmla="*/ 3165956 w 6352623"/>
                    <a:gd name="connsiteY146" fmla="*/ 6345561 h 6352624"/>
                    <a:gd name="connsiteX147" fmla="*/ 2661675 w 6352623"/>
                    <a:gd name="connsiteY147" fmla="*/ 5655612 h 6352624"/>
                    <a:gd name="connsiteX148" fmla="*/ 2224080 w 6352623"/>
                    <a:gd name="connsiteY148" fmla="*/ 5071807 h 6352624"/>
                    <a:gd name="connsiteX149" fmla="*/ 2697681 w 6352623"/>
                    <a:gd name="connsiteY149" fmla="*/ 5021257 h 6352624"/>
                    <a:gd name="connsiteX150" fmla="*/ 3150545 w 6352623"/>
                    <a:gd name="connsiteY150" fmla="*/ 4979436 h 6352624"/>
                    <a:gd name="connsiteX151" fmla="*/ 3267988 w 6352623"/>
                    <a:gd name="connsiteY151" fmla="*/ 6340508 h 6352624"/>
                    <a:gd name="connsiteX152" fmla="*/ 3165956 w 6352623"/>
                    <a:gd name="connsiteY152" fmla="*/ 6345561 h 6352624"/>
                    <a:gd name="connsiteX153" fmla="*/ 3104320 w 6352623"/>
                    <a:gd name="connsiteY153" fmla="*/ 6348616 h 6352624"/>
                    <a:gd name="connsiteX154" fmla="*/ 3099167 w 6352623"/>
                    <a:gd name="connsiteY154" fmla="*/ 6341244 h 6352624"/>
                    <a:gd name="connsiteX155" fmla="*/ 3165956 w 6352623"/>
                    <a:gd name="connsiteY155" fmla="*/ 6345561 h 6352624"/>
                    <a:gd name="connsiteX156" fmla="*/ 3104320 w 6352623"/>
                    <a:gd name="connsiteY156" fmla="*/ 6348616 h 6352624"/>
                    <a:gd name="connsiteX157" fmla="*/ 2884966 w 6352623"/>
                    <a:gd name="connsiteY157" fmla="*/ 6327398 h 6352624"/>
                    <a:gd name="connsiteX158" fmla="*/ 2740226 w 6352623"/>
                    <a:gd name="connsiteY158" fmla="*/ 6120300 h 6352624"/>
                    <a:gd name="connsiteX159" fmla="*/ 2877634 w 6352623"/>
                    <a:gd name="connsiteY159" fmla="*/ 6024267 h 6352624"/>
                    <a:gd name="connsiteX160" fmla="*/ 3099167 w 6352623"/>
                    <a:gd name="connsiteY160" fmla="*/ 6341244 h 6352624"/>
                    <a:gd name="connsiteX161" fmla="*/ 2884966 w 6352623"/>
                    <a:gd name="connsiteY161" fmla="*/ 6327398 h 6352624"/>
                    <a:gd name="connsiteX162" fmla="*/ 2827891 w 6352623"/>
                    <a:gd name="connsiteY162" fmla="*/ 6323709 h 6352624"/>
                    <a:gd name="connsiteX163" fmla="*/ 2884966 w 6352623"/>
                    <a:gd name="connsiteY163" fmla="*/ 6327398 h 6352624"/>
                    <a:gd name="connsiteX164" fmla="*/ 2888667 w 6352623"/>
                    <a:gd name="connsiteY164" fmla="*/ 6332694 h 6352624"/>
                    <a:gd name="connsiteX165" fmla="*/ 2827891 w 6352623"/>
                    <a:gd name="connsiteY165" fmla="*/ 6323709 h 6352624"/>
                    <a:gd name="connsiteX166" fmla="*/ 3104320 w 6352623"/>
                    <a:gd name="connsiteY166" fmla="*/ 6348616 h 6352624"/>
                    <a:gd name="connsiteX167" fmla="*/ 2888667 w 6352623"/>
                    <a:gd name="connsiteY167" fmla="*/ 6332694 h 6352624"/>
                    <a:gd name="connsiteX168" fmla="*/ 3023470 w 6352623"/>
                    <a:gd name="connsiteY168" fmla="*/ 6352624 h 6352624"/>
                    <a:gd name="connsiteX169" fmla="*/ 3104320 w 6352623"/>
                    <a:gd name="connsiteY169" fmla="*/ 6348616 h 6352624"/>
                    <a:gd name="connsiteX170" fmla="*/ 1799833 w 6352623"/>
                    <a:gd name="connsiteY170" fmla="*/ 6042038 h 6352624"/>
                    <a:gd name="connsiteX171" fmla="*/ 792530 w 6352623"/>
                    <a:gd name="connsiteY171" fmla="*/ 5281044 h 6352624"/>
                    <a:gd name="connsiteX172" fmla="*/ 758259 w 6352623"/>
                    <a:gd name="connsiteY172" fmla="*/ 5233611 h 6352624"/>
                    <a:gd name="connsiteX173" fmla="*/ 1178638 w 6352623"/>
                    <a:gd name="connsiteY173" fmla="*/ 5187468 h 6352624"/>
                    <a:gd name="connsiteX174" fmla="*/ 1905324 w 6352623"/>
                    <a:gd name="connsiteY174" fmla="*/ 5106339 h 6352624"/>
                    <a:gd name="connsiteX175" fmla="*/ 2206251 w 6352623"/>
                    <a:gd name="connsiteY175" fmla="*/ 5531868 h 6352624"/>
                    <a:gd name="connsiteX176" fmla="*/ 2827891 w 6352623"/>
                    <a:gd name="connsiteY176" fmla="*/ 6323709 h 6352624"/>
                    <a:gd name="connsiteX177" fmla="*/ 2405336 w 6352623"/>
                    <a:gd name="connsiteY177" fmla="*/ 6261225 h 6352624"/>
                    <a:gd name="connsiteX178" fmla="*/ 1799833 w 6352623"/>
                    <a:gd name="connsiteY178" fmla="*/ 6042038 h 6352624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2740226 w 6352623"/>
                    <a:gd name="connsiteY158" fmla="*/ 6120300 h 6348616"/>
                    <a:gd name="connsiteX159" fmla="*/ 2877634 w 6352623"/>
                    <a:gd name="connsiteY159" fmla="*/ 6024267 h 6348616"/>
                    <a:gd name="connsiteX160" fmla="*/ 3099167 w 6352623"/>
                    <a:gd name="connsiteY160" fmla="*/ 6341244 h 6348616"/>
                    <a:gd name="connsiteX161" fmla="*/ 2884966 w 6352623"/>
                    <a:gd name="connsiteY161" fmla="*/ 6327398 h 6348616"/>
                    <a:gd name="connsiteX162" fmla="*/ 2827891 w 6352623"/>
                    <a:gd name="connsiteY162" fmla="*/ 6323709 h 6348616"/>
                    <a:gd name="connsiteX163" fmla="*/ 2884966 w 6352623"/>
                    <a:gd name="connsiteY163" fmla="*/ 6327398 h 6348616"/>
                    <a:gd name="connsiteX164" fmla="*/ 2888667 w 6352623"/>
                    <a:gd name="connsiteY164" fmla="*/ 6332694 h 6348616"/>
                    <a:gd name="connsiteX165" fmla="*/ 2827891 w 6352623"/>
                    <a:gd name="connsiteY165" fmla="*/ 6323709 h 6348616"/>
                    <a:gd name="connsiteX166" fmla="*/ 3104320 w 6352623"/>
                    <a:gd name="connsiteY166" fmla="*/ 6348616 h 6348616"/>
                    <a:gd name="connsiteX167" fmla="*/ 2888667 w 6352623"/>
                    <a:gd name="connsiteY167" fmla="*/ 6332694 h 6348616"/>
                    <a:gd name="connsiteX168" fmla="*/ 3104320 w 6352623"/>
                    <a:gd name="connsiteY168" fmla="*/ 6348616 h 6348616"/>
                    <a:gd name="connsiteX169" fmla="*/ 1799833 w 6352623"/>
                    <a:gd name="connsiteY169" fmla="*/ 6042038 h 6348616"/>
                    <a:gd name="connsiteX170" fmla="*/ 792530 w 6352623"/>
                    <a:gd name="connsiteY170" fmla="*/ 5281044 h 6348616"/>
                    <a:gd name="connsiteX171" fmla="*/ 758259 w 6352623"/>
                    <a:gd name="connsiteY171" fmla="*/ 5233611 h 6348616"/>
                    <a:gd name="connsiteX172" fmla="*/ 1178638 w 6352623"/>
                    <a:gd name="connsiteY172" fmla="*/ 5187468 h 6348616"/>
                    <a:gd name="connsiteX173" fmla="*/ 1905324 w 6352623"/>
                    <a:gd name="connsiteY173" fmla="*/ 5106339 h 6348616"/>
                    <a:gd name="connsiteX174" fmla="*/ 2206251 w 6352623"/>
                    <a:gd name="connsiteY174" fmla="*/ 5531868 h 6348616"/>
                    <a:gd name="connsiteX175" fmla="*/ 2827891 w 6352623"/>
                    <a:gd name="connsiteY175" fmla="*/ 6323709 h 6348616"/>
                    <a:gd name="connsiteX176" fmla="*/ 2405336 w 6352623"/>
                    <a:gd name="connsiteY176" fmla="*/ 6261225 h 6348616"/>
                    <a:gd name="connsiteX177" fmla="*/ 1799833 w 6352623"/>
                    <a:gd name="connsiteY177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2740226 w 6352623"/>
                    <a:gd name="connsiteY158" fmla="*/ 6120300 h 6348616"/>
                    <a:gd name="connsiteX159" fmla="*/ 2877634 w 6352623"/>
                    <a:gd name="connsiteY159" fmla="*/ 6024267 h 6348616"/>
                    <a:gd name="connsiteX160" fmla="*/ 3099167 w 6352623"/>
                    <a:gd name="connsiteY160" fmla="*/ 6341244 h 6348616"/>
                    <a:gd name="connsiteX161" fmla="*/ 2884966 w 6352623"/>
                    <a:gd name="connsiteY161" fmla="*/ 6327398 h 6348616"/>
                    <a:gd name="connsiteX162" fmla="*/ 2827891 w 6352623"/>
                    <a:gd name="connsiteY162" fmla="*/ 6323709 h 6348616"/>
                    <a:gd name="connsiteX163" fmla="*/ 2884966 w 6352623"/>
                    <a:gd name="connsiteY163" fmla="*/ 6327398 h 6348616"/>
                    <a:gd name="connsiteX164" fmla="*/ 2888667 w 6352623"/>
                    <a:gd name="connsiteY164" fmla="*/ 6332694 h 6348616"/>
                    <a:gd name="connsiteX165" fmla="*/ 2827891 w 6352623"/>
                    <a:gd name="connsiteY165" fmla="*/ 6323709 h 6348616"/>
                    <a:gd name="connsiteX166" fmla="*/ 1799833 w 6352623"/>
                    <a:gd name="connsiteY166" fmla="*/ 6042038 h 6348616"/>
                    <a:gd name="connsiteX167" fmla="*/ 792530 w 6352623"/>
                    <a:gd name="connsiteY167" fmla="*/ 5281044 h 6348616"/>
                    <a:gd name="connsiteX168" fmla="*/ 758259 w 6352623"/>
                    <a:gd name="connsiteY168" fmla="*/ 5233611 h 6348616"/>
                    <a:gd name="connsiteX169" fmla="*/ 1178638 w 6352623"/>
                    <a:gd name="connsiteY169" fmla="*/ 5187468 h 6348616"/>
                    <a:gd name="connsiteX170" fmla="*/ 1905324 w 6352623"/>
                    <a:gd name="connsiteY170" fmla="*/ 5106339 h 6348616"/>
                    <a:gd name="connsiteX171" fmla="*/ 2206251 w 6352623"/>
                    <a:gd name="connsiteY171" fmla="*/ 5531868 h 6348616"/>
                    <a:gd name="connsiteX172" fmla="*/ 2827891 w 6352623"/>
                    <a:gd name="connsiteY172" fmla="*/ 6323709 h 6348616"/>
                    <a:gd name="connsiteX173" fmla="*/ 2405336 w 6352623"/>
                    <a:gd name="connsiteY173" fmla="*/ 6261225 h 6348616"/>
                    <a:gd name="connsiteX174" fmla="*/ 1799833 w 6352623"/>
                    <a:gd name="connsiteY174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2877634 w 6352623"/>
                    <a:gd name="connsiteY158" fmla="*/ 6024267 h 6348616"/>
                    <a:gd name="connsiteX159" fmla="*/ 3099167 w 6352623"/>
                    <a:gd name="connsiteY159" fmla="*/ 6341244 h 6348616"/>
                    <a:gd name="connsiteX160" fmla="*/ 2884966 w 6352623"/>
                    <a:gd name="connsiteY160" fmla="*/ 6327398 h 6348616"/>
                    <a:gd name="connsiteX161" fmla="*/ 2827891 w 6352623"/>
                    <a:gd name="connsiteY161" fmla="*/ 6323709 h 6348616"/>
                    <a:gd name="connsiteX162" fmla="*/ 2884966 w 6352623"/>
                    <a:gd name="connsiteY162" fmla="*/ 6327398 h 6348616"/>
                    <a:gd name="connsiteX163" fmla="*/ 2888667 w 6352623"/>
                    <a:gd name="connsiteY163" fmla="*/ 6332694 h 6348616"/>
                    <a:gd name="connsiteX164" fmla="*/ 2827891 w 6352623"/>
                    <a:gd name="connsiteY164" fmla="*/ 6323709 h 6348616"/>
                    <a:gd name="connsiteX165" fmla="*/ 1799833 w 6352623"/>
                    <a:gd name="connsiteY165" fmla="*/ 6042038 h 6348616"/>
                    <a:gd name="connsiteX166" fmla="*/ 792530 w 6352623"/>
                    <a:gd name="connsiteY166" fmla="*/ 5281044 h 6348616"/>
                    <a:gd name="connsiteX167" fmla="*/ 758259 w 6352623"/>
                    <a:gd name="connsiteY167" fmla="*/ 5233611 h 6348616"/>
                    <a:gd name="connsiteX168" fmla="*/ 1178638 w 6352623"/>
                    <a:gd name="connsiteY168" fmla="*/ 5187468 h 6348616"/>
                    <a:gd name="connsiteX169" fmla="*/ 1905324 w 6352623"/>
                    <a:gd name="connsiteY169" fmla="*/ 5106339 h 6348616"/>
                    <a:gd name="connsiteX170" fmla="*/ 2206251 w 6352623"/>
                    <a:gd name="connsiteY170" fmla="*/ 5531868 h 6348616"/>
                    <a:gd name="connsiteX171" fmla="*/ 2827891 w 6352623"/>
                    <a:gd name="connsiteY171" fmla="*/ 6323709 h 6348616"/>
                    <a:gd name="connsiteX172" fmla="*/ 2405336 w 6352623"/>
                    <a:gd name="connsiteY172" fmla="*/ 6261225 h 6348616"/>
                    <a:gd name="connsiteX173" fmla="*/ 1799833 w 6352623"/>
                    <a:gd name="connsiteY173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3099167 w 6352623"/>
                    <a:gd name="connsiteY158" fmla="*/ 6341244 h 6348616"/>
                    <a:gd name="connsiteX159" fmla="*/ 2884966 w 6352623"/>
                    <a:gd name="connsiteY159" fmla="*/ 6327398 h 6348616"/>
                    <a:gd name="connsiteX160" fmla="*/ 2827891 w 6352623"/>
                    <a:gd name="connsiteY160" fmla="*/ 6323709 h 6348616"/>
                    <a:gd name="connsiteX161" fmla="*/ 2884966 w 6352623"/>
                    <a:gd name="connsiteY161" fmla="*/ 6327398 h 6348616"/>
                    <a:gd name="connsiteX162" fmla="*/ 2888667 w 6352623"/>
                    <a:gd name="connsiteY162" fmla="*/ 6332694 h 6348616"/>
                    <a:gd name="connsiteX163" fmla="*/ 2827891 w 6352623"/>
                    <a:gd name="connsiteY163" fmla="*/ 6323709 h 6348616"/>
                    <a:gd name="connsiteX164" fmla="*/ 1799833 w 6352623"/>
                    <a:gd name="connsiteY164" fmla="*/ 6042038 h 6348616"/>
                    <a:gd name="connsiteX165" fmla="*/ 792530 w 6352623"/>
                    <a:gd name="connsiteY165" fmla="*/ 5281044 h 6348616"/>
                    <a:gd name="connsiteX166" fmla="*/ 758259 w 6352623"/>
                    <a:gd name="connsiteY166" fmla="*/ 5233611 h 6348616"/>
                    <a:gd name="connsiteX167" fmla="*/ 1178638 w 6352623"/>
                    <a:gd name="connsiteY167" fmla="*/ 5187468 h 6348616"/>
                    <a:gd name="connsiteX168" fmla="*/ 1905324 w 6352623"/>
                    <a:gd name="connsiteY168" fmla="*/ 5106339 h 6348616"/>
                    <a:gd name="connsiteX169" fmla="*/ 2206251 w 6352623"/>
                    <a:gd name="connsiteY169" fmla="*/ 5531868 h 6348616"/>
                    <a:gd name="connsiteX170" fmla="*/ 2827891 w 6352623"/>
                    <a:gd name="connsiteY170" fmla="*/ 6323709 h 6348616"/>
                    <a:gd name="connsiteX171" fmla="*/ 2405336 w 6352623"/>
                    <a:gd name="connsiteY171" fmla="*/ 6261225 h 6348616"/>
                    <a:gd name="connsiteX172" fmla="*/ 1799833 w 6352623"/>
                    <a:gd name="connsiteY172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3099167 w 6352623"/>
                    <a:gd name="connsiteY158" fmla="*/ 6341244 h 6348616"/>
                    <a:gd name="connsiteX159" fmla="*/ 2884966 w 6352623"/>
                    <a:gd name="connsiteY159" fmla="*/ 6327398 h 6348616"/>
                    <a:gd name="connsiteX160" fmla="*/ 2827891 w 6352623"/>
                    <a:gd name="connsiteY160" fmla="*/ 6323709 h 6348616"/>
                    <a:gd name="connsiteX161" fmla="*/ 2884966 w 6352623"/>
                    <a:gd name="connsiteY161" fmla="*/ 6327398 h 6348616"/>
                    <a:gd name="connsiteX162" fmla="*/ 2827891 w 6352623"/>
                    <a:gd name="connsiteY162" fmla="*/ 6323709 h 6348616"/>
                    <a:gd name="connsiteX163" fmla="*/ 1799833 w 6352623"/>
                    <a:gd name="connsiteY163" fmla="*/ 6042038 h 6348616"/>
                    <a:gd name="connsiteX164" fmla="*/ 792530 w 6352623"/>
                    <a:gd name="connsiteY164" fmla="*/ 5281044 h 6348616"/>
                    <a:gd name="connsiteX165" fmla="*/ 758259 w 6352623"/>
                    <a:gd name="connsiteY165" fmla="*/ 5233611 h 6348616"/>
                    <a:gd name="connsiteX166" fmla="*/ 1178638 w 6352623"/>
                    <a:gd name="connsiteY166" fmla="*/ 5187468 h 6348616"/>
                    <a:gd name="connsiteX167" fmla="*/ 1905324 w 6352623"/>
                    <a:gd name="connsiteY167" fmla="*/ 5106339 h 6348616"/>
                    <a:gd name="connsiteX168" fmla="*/ 2206251 w 6352623"/>
                    <a:gd name="connsiteY168" fmla="*/ 5531868 h 6348616"/>
                    <a:gd name="connsiteX169" fmla="*/ 2827891 w 6352623"/>
                    <a:gd name="connsiteY169" fmla="*/ 6323709 h 6348616"/>
                    <a:gd name="connsiteX170" fmla="*/ 2405336 w 6352623"/>
                    <a:gd name="connsiteY170" fmla="*/ 6261225 h 6348616"/>
                    <a:gd name="connsiteX171" fmla="*/ 1799833 w 6352623"/>
                    <a:gd name="connsiteY171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27891 w 6352623"/>
                    <a:gd name="connsiteY157" fmla="*/ 6323709 h 6348616"/>
                    <a:gd name="connsiteX158" fmla="*/ 2884966 w 6352623"/>
                    <a:gd name="connsiteY158" fmla="*/ 6327398 h 6348616"/>
                    <a:gd name="connsiteX159" fmla="*/ 2827891 w 6352623"/>
                    <a:gd name="connsiteY159" fmla="*/ 6323709 h 6348616"/>
                    <a:gd name="connsiteX160" fmla="*/ 1799833 w 6352623"/>
                    <a:gd name="connsiteY160" fmla="*/ 6042038 h 6348616"/>
                    <a:gd name="connsiteX161" fmla="*/ 792530 w 6352623"/>
                    <a:gd name="connsiteY161" fmla="*/ 5281044 h 6348616"/>
                    <a:gd name="connsiteX162" fmla="*/ 758259 w 6352623"/>
                    <a:gd name="connsiteY162" fmla="*/ 5233611 h 6348616"/>
                    <a:gd name="connsiteX163" fmla="*/ 1178638 w 6352623"/>
                    <a:gd name="connsiteY163" fmla="*/ 5187468 h 6348616"/>
                    <a:gd name="connsiteX164" fmla="*/ 1905324 w 6352623"/>
                    <a:gd name="connsiteY164" fmla="*/ 5106339 h 6348616"/>
                    <a:gd name="connsiteX165" fmla="*/ 2206251 w 6352623"/>
                    <a:gd name="connsiteY165" fmla="*/ 5531868 h 6348616"/>
                    <a:gd name="connsiteX166" fmla="*/ 2827891 w 6352623"/>
                    <a:gd name="connsiteY166" fmla="*/ 6323709 h 6348616"/>
                    <a:gd name="connsiteX167" fmla="*/ 2405336 w 6352623"/>
                    <a:gd name="connsiteY167" fmla="*/ 6261225 h 6348616"/>
                    <a:gd name="connsiteX168" fmla="*/ 1799833 w 6352623"/>
                    <a:gd name="connsiteY168" fmla="*/ 6042038 h 6348616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000985 w 6352623"/>
                    <a:gd name="connsiteY60" fmla="*/ 4620000 h 6345561"/>
                    <a:gd name="connsiteX61" fmla="*/ 6317212 w 6352623"/>
                    <a:gd name="connsiteY61" fmla="*/ 4620000 h 6345561"/>
                    <a:gd name="connsiteX62" fmla="*/ 6317212 w 6352623"/>
                    <a:gd name="connsiteY62" fmla="*/ 4787640 h 6345561"/>
                    <a:gd name="connsiteX63" fmla="*/ 5898613 w 6352623"/>
                    <a:gd name="connsiteY63" fmla="*/ 4787640 h 6345561"/>
                    <a:gd name="connsiteX64" fmla="*/ 5866698 w 6352623"/>
                    <a:gd name="connsiteY64" fmla="*/ 4839902 h 6345561"/>
                    <a:gd name="connsiteX65" fmla="*/ 5895990 w 6352623"/>
                    <a:gd name="connsiteY65" fmla="*/ 4787640 h 6345561"/>
                    <a:gd name="connsiteX66" fmla="*/ 5898613 w 6352623"/>
                    <a:gd name="connsiteY66" fmla="*/ 4787640 h 6345561"/>
                    <a:gd name="connsiteX67" fmla="*/ 5866698 w 6352623"/>
                    <a:gd name="connsiteY67" fmla="*/ 4839902 h 6345561"/>
                    <a:gd name="connsiteX68" fmla="*/ 5661892 w 6352623"/>
                    <a:gd name="connsiteY68" fmla="*/ 4787640 h 6345561"/>
                    <a:gd name="connsiteX69" fmla="*/ 5661892 w 6352623"/>
                    <a:gd name="connsiteY69" fmla="*/ 4620000 h 6345561"/>
                    <a:gd name="connsiteX70" fmla="*/ 5989951 w 6352623"/>
                    <a:gd name="connsiteY70" fmla="*/ 4620000 h 6345561"/>
                    <a:gd name="connsiteX71" fmla="*/ 5895990 w 6352623"/>
                    <a:gd name="connsiteY71" fmla="*/ 4787640 h 6345561"/>
                    <a:gd name="connsiteX72" fmla="*/ 5661892 w 6352623"/>
                    <a:gd name="connsiteY72" fmla="*/ 4787640 h 6345561"/>
                    <a:gd name="connsiteX73" fmla="*/ 4842211 w 6352623"/>
                    <a:gd name="connsiteY73" fmla="*/ 4504577 h 6345561"/>
                    <a:gd name="connsiteX74" fmla="*/ 4894441 w 6352623"/>
                    <a:gd name="connsiteY74" fmla="*/ 4378816 h 6345561"/>
                    <a:gd name="connsiteX75" fmla="*/ 5118410 w 6352623"/>
                    <a:gd name="connsiteY75" fmla="*/ 3308120 h 6345561"/>
                    <a:gd name="connsiteX76" fmla="*/ 5112011 w 6352623"/>
                    <a:gd name="connsiteY76" fmla="*/ 3236549 h 6345561"/>
                    <a:gd name="connsiteX77" fmla="*/ 6343574 w 6352623"/>
                    <a:gd name="connsiteY77" fmla="*/ 3146548 h 6345561"/>
                    <a:gd name="connsiteX78" fmla="*/ 6352623 w 6352623"/>
                    <a:gd name="connsiteY78" fmla="*/ 3329154 h 6345561"/>
                    <a:gd name="connsiteX79" fmla="*/ 6261216 w 6352623"/>
                    <a:gd name="connsiteY79" fmla="*/ 3947289 h 6345561"/>
                    <a:gd name="connsiteX80" fmla="*/ 6068313 w 6352623"/>
                    <a:gd name="connsiteY80" fmla="*/ 4480189 h 6345561"/>
                    <a:gd name="connsiteX81" fmla="*/ 5645377 w 6352623"/>
                    <a:gd name="connsiteY81" fmla="*/ 4489676 h 6345561"/>
                    <a:gd name="connsiteX82" fmla="*/ 4842211 w 6352623"/>
                    <a:gd name="connsiteY82" fmla="*/ 4504577 h 6345561"/>
                    <a:gd name="connsiteX83" fmla="*/ 1405726 w 6352623"/>
                    <a:gd name="connsiteY83" fmla="*/ 3156271 h 6345561"/>
                    <a:gd name="connsiteX84" fmla="*/ 1399341 w 6352623"/>
                    <a:gd name="connsiteY84" fmla="*/ 3089416 h 6345561"/>
                    <a:gd name="connsiteX85" fmla="*/ 1464945 w 6352623"/>
                    <a:gd name="connsiteY85" fmla="*/ 2467755 h 6345561"/>
                    <a:gd name="connsiteX86" fmla="*/ 1626959 w 6352623"/>
                    <a:gd name="connsiteY86" fmla="*/ 1918290 h 6345561"/>
                    <a:gd name="connsiteX87" fmla="*/ 1698846 w 6352623"/>
                    <a:gd name="connsiteY87" fmla="*/ 1916459 h 6345561"/>
                    <a:gd name="connsiteX88" fmla="*/ 2401423 w 6352623"/>
                    <a:gd name="connsiteY88" fmla="*/ 1879094 h 6345561"/>
                    <a:gd name="connsiteX89" fmla="*/ 2879383 w 6352623"/>
                    <a:gd name="connsiteY89" fmla="*/ 1836855 h 6345561"/>
                    <a:gd name="connsiteX90" fmla="*/ 2983285 w 6352623"/>
                    <a:gd name="connsiteY90" fmla="*/ 3040986 h 6345561"/>
                    <a:gd name="connsiteX91" fmla="*/ 1405726 w 6352623"/>
                    <a:gd name="connsiteY91" fmla="*/ 3156271 h 6345561"/>
                    <a:gd name="connsiteX92" fmla="*/ 3464621 w 6352623"/>
                    <a:gd name="connsiteY92" fmla="*/ 4545892 h 6345561"/>
                    <a:gd name="connsiteX93" fmla="*/ 3362673 w 6352623"/>
                    <a:gd name="connsiteY93" fmla="*/ 3364384 h 6345561"/>
                    <a:gd name="connsiteX94" fmla="*/ 4785461 w 6352623"/>
                    <a:gd name="connsiteY94" fmla="*/ 3260410 h 6345561"/>
                    <a:gd name="connsiteX95" fmla="*/ 4791965 w 6352623"/>
                    <a:gd name="connsiteY95" fmla="*/ 3337498 h 6345561"/>
                    <a:gd name="connsiteX96" fmla="*/ 4582162 w 6352623"/>
                    <a:gd name="connsiteY96" fmla="*/ 4452550 h 6345561"/>
                    <a:gd name="connsiteX97" fmla="*/ 3980007 w 6352623"/>
                    <a:gd name="connsiteY97" fmla="*/ 4524180 h 6345561"/>
                    <a:gd name="connsiteX98" fmla="*/ 3464621 w 6352623"/>
                    <a:gd name="connsiteY98" fmla="*/ 4545892 h 6345561"/>
                    <a:gd name="connsiteX99" fmla="*/ 11631 w 6352623"/>
                    <a:gd name="connsiteY99" fmla="*/ 3258148 h 6345561"/>
                    <a:gd name="connsiteX100" fmla="*/ 0 w 6352623"/>
                    <a:gd name="connsiteY100" fmla="*/ 3023469 h 6345561"/>
                    <a:gd name="connsiteX101" fmla="*/ 91400 w 6352623"/>
                    <a:gd name="connsiteY101" fmla="*/ 2405346 h 6345561"/>
                    <a:gd name="connsiteX102" fmla="*/ 258812 w 6352623"/>
                    <a:gd name="connsiteY102" fmla="*/ 1942855 h 6345561"/>
                    <a:gd name="connsiteX103" fmla="*/ 852081 w 6352623"/>
                    <a:gd name="connsiteY103" fmla="*/ 1937991 h 6345561"/>
                    <a:gd name="connsiteX104" fmla="*/ 1335718 w 6352623"/>
                    <a:gd name="connsiteY104" fmla="*/ 1925698 h 6345561"/>
                    <a:gd name="connsiteX105" fmla="*/ 1234430 w 6352623"/>
                    <a:gd name="connsiteY105" fmla="*/ 2196801 h 6345561"/>
                    <a:gd name="connsiteX106" fmla="*/ 1103579 w 6352623"/>
                    <a:gd name="connsiteY106" fmla="*/ 2737987 h 6345561"/>
                    <a:gd name="connsiteX107" fmla="*/ 1078099 w 6352623"/>
                    <a:gd name="connsiteY107" fmla="*/ 3180217 h 6345561"/>
                    <a:gd name="connsiteX108" fmla="*/ 11631 w 6352623"/>
                    <a:gd name="connsiteY108" fmla="*/ 3258148 h 6345561"/>
                    <a:gd name="connsiteX109" fmla="*/ 1960743 w 6352623"/>
                    <a:gd name="connsiteY109" fmla="*/ 4679317 h 6345561"/>
                    <a:gd name="connsiteX110" fmla="*/ 1740896 w 6352623"/>
                    <a:gd name="connsiteY110" fmla="*/ 4337429 h 6345561"/>
                    <a:gd name="connsiteX111" fmla="*/ 1441619 w 6352623"/>
                    <a:gd name="connsiteY111" fmla="*/ 3532526 h 6345561"/>
                    <a:gd name="connsiteX112" fmla="*/ 1438988 w 6352623"/>
                    <a:gd name="connsiteY112" fmla="*/ 3504964 h 6345561"/>
                    <a:gd name="connsiteX113" fmla="*/ 3013389 w 6352623"/>
                    <a:gd name="connsiteY113" fmla="*/ 3389903 h 6345561"/>
                    <a:gd name="connsiteX114" fmla="*/ 3099126 w 6352623"/>
                    <a:gd name="connsiteY114" fmla="*/ 4562904 h 6345561"/>
                    <a:gd name="connsiteX115" fmla="*/ 2689209 w 6352623"/>
                    <a:gd name="connsiteY115" fmla="*/ 4598877 h 6345561"/>
                    <a:gd name="connsiteX116" fmla="*/ 1989796 w 6352623"/>
                    <a:gd name="connsiteY116" fmla="*/ 4675326 h 6345561"/>
                    <a:gd name="connsiteX117" fmla="*/ 1960743 w 6352623"/>
                    <a:gd name="connsiteY117" fmla="*/ 4679317 h 6345561"/>
                    <a:gd name="connsiteX118" fmla="*/ 4067092 w 6352623"/>
                    <a:gd name="connsiteY118" fmla="*/ 6216068 h 6345561"/>
                    <a:gd name="connsiteX119" fmla="*/ 4277892 w 6352623"/>
                    <a:gd name="connsiteY119" fmla="*/ 5788869 h 6345561"/>
                    <a:gd name="connsiteX120" fmla="*/ 4525520 w 6352623"/>
                    <a:gd name="connsiteY120" fmla="*/ 5267093 h 6345561"/>
                    <a:gd name="connsiteX121" fmla="*/ 4685770 w 6352623"/>
                    <a:gd name="connsiteY121" fmla="*/ 4881257 h 6345561"/>
                    <a:gd name="connsiteX122" fmla="*/ 4712084 w 6352623"/>
                    <a:gd name="connsiteY122" fmla="*/ 4879914 h 6345561"/>
                    <a:gd name="connsiteX123" fmla="*/ 5642123 w 6352623"/>
                    <a:gd name="connsiteY123" fmla="*/ 4846187 h 6345561"/>
                    <a:gd name="connsiteX124" fmla="*/ 5866698 w 6352623"/>
                    <a:gd name="connsiteY124" fmla="*/ 4839902 h 6345561"/>
                    <a:gd name="connsiteX125" fmla="*/ 5706398 w 6352623"/>
                    <a:gd name="connsiteY125" fmla="*/ 5102370 h 6345561"/>
                    <a:gd name="connsiteX126" fmla="*/ 4229361 w 6352623"/>
                    <a:gd name="connsiteY126" fmla="*/ 6176010 h 6345561"/>
                    <a:gd name="connsiteX127" fmla="*/ 4067092 w 6352623"/>
                    <a:gd name="connsiteY127" fmla="*/ 6216068 h 6345561"/>
                    <a:gd name="connsiteX128" fmla="*/ 3617977 w 6352623"/>
                    <a:gd name="connsiteY128" fmla="*/ 6323175 h 6345561"/>
                    <a:gd name="connsiteX129" fmla="*/ 3499574 w 6352623"/>
                    <a:gd name="connsiteY129" fmla="*/ 4950969 h 6345561"/>
                    <a:gd name="connsiteX130" fmla="*/ 3966167 w 6352623"/>
                    <a:gd name="connsiteY130" fmla="*/ 4917769 h 6345561"/>
                    <a:gd name="connsiteX131" fmla="*/ 4402891 w 6352623"/>
                    <a:gd name="connsiteY131" fmla="*/ 4895610 h 6345561"/>
                    <a:gd name="connsiteX132" fmla="*/ 4263840 w 6352623"/>
                    <a:gd name="connsiteY132" fmla="*/ 5239274 h 6345561"/>
                    <a:gd name="connsiteX133" fmla="*/ 3691123 w 6352623"/>
                    <a:gd name="connsiteY133" fmla="*/ 6308899 h 6345561"/>
                    <a:gd name="connsiteX134" fmla="*/ 3637169 w 6352623"/>
                    <a:gd name="connsiteY134" fmla="*/ 6322223 h 6345561"/>
                    <a:gd name="connsiteX135" fmla="*/ 3617977 w 6352623"/>
                    <a:gd name="connsiteY135" fmla="*/ 6323175 h 6345561"/>
                    <a:gd name="connsiteX136" fmla="*/ 509955 w 6352623"/>
                    <a:gd name="connsiteY136" fmla="*/ 4889989 h 6345561"/>
                    <a:gd name="connsiteX137" fmla="*/ 432662 w 6352623"/>
                    <a:gd name="connsiteY137" fmla="*/ 4783013 h 6345561"/>
                    <a:gd name="connsiteX138" fmla="*/ 30403 w 6352623"/>
                    <a:gd name="connsiteY138" fmla="*/ 3637168 h 6345561"/>
                    <a:gd name="connsiteX139" fmla="*/ 28957 w 6352623"/>
                    <a:gd name="connsiteY139" fmla="*/ 3608002 h 6345561"/>
                    <a:gd name="connsiteX140" fmla="*/ 1122699 w 6352623"/>
                    <a:gd name="connsiteY140" fmla="*/ 3528079 h 6345561"/>
                    <a:gd name="connsiteX141" fmla="*/ 1151870 w 6352623"/>
                    <a:gd name="connsiteY141" fmla="*/ 3709064 h 6345561"/>
                    <a:gd name="connsiteX142" fmla="*/ 1633165 w 6352623"/>
                    <a:gd name="connsiteY142" fmla="*/ 4721494 h 6345561"/>
                    <a:gd name="connsiteX143" fmla="*/ 1635001 w 6352623"/>
                    <a:gd name="connsiteY143" fmla="*/ 4724090 h 6345561"/>
                    <a:gd name="connsiteX144" fmla="*/ 1150655 w 6352623"/>
                    <a:gd name="connsiteY144" fmla="*/ 4790652 h 6345561"/>
                    <a:gd name="connsiteX145" fmla="*/ 509955 w 6352623"/>
                    <a:gd name="connsiteY145" fmla="*/ 4889989 h 6345561"/>
                    <a:gd name="connsiteX146" fmla="*/ 3165956 w 6352623"/>
                    <a:gd name="connsiteY146" fmla="*/ 6345561 h 6345561"/>
                    <a:gd name="connsiteX147" fmla="*/ 2661675 w 6352623"/>
                    <a:gd name="connsiteY147" fmla="*/ 5655612 h 6345561"/>
                    <a:gd name="connsiteX148" fmla="*/ 2224080 w 6352623"/>
                    <a:gd name="connsiteY148" fmla="*/ 5071807 h 6345561"/>
                    <a:gd name="connsiteX149" fmla="*/ 2697681 w 6352623"/>
                    <a:gd name="connsiteY149" fmla="*/ 5021257 h 6345561"/>
                    <a:gd name="connsiteX150" fmla="*/ 3150545 w 6352623"/>
                    <a:gd name="connsiteY150" fmla="*/ 4979436 h 6345561"/>
                    <a:gd name="connsiteX151" fmla="*/ 3267988 w 6352623"/>
                    <a:gd name="connsiteY151" fmla="*/ 6340508 h 6345561"/>
                    <a:gd name="connsiteX152" fmla="*/ 3165956 w 6352623"/>
                    <a:gd name="connsiteY152" fmla="*/ 6345561 h 6345561"/>
                    <a:gd name="connsiteX153" fmla="*/ 3165956 w 6352623"/>
                    <a:gd name="connsiteY153" fmla="*/ 6345561 h 6345561"/>
                    <a:gd name="connsiteX154" fmla="*/ 3099167 w 6352623"/>
                    <a:gd name="connsiteY154" fmla="*/ 6341244 h 6345561"/>
                    <a:gd name="connsiteX155" fmla="*/ 3165956 w 6352623"/>
                    <a:gd name="connsiteY155" fmla="*/ 6345561 h 6345561"/>
                    <a:gd name="connsiteX156" fmla="*/ 2827891 w 6352623"/>
                    <a:gd name="connsiteY156" fmla="*/ 6323709 h 6345561"/>
                    <a:gd name="connsiteX157" fmla="*/ 2884966 w 6352623"/>
                    <a:gd name="connsiteY157" fmla="*/ 6327398 h 6345561"/>
                    <a:gd name="connsiteX158" fmla="*/ 2827891 w 6352623"/>
                    <a:gd name="connsiteY158" fmla="*/ 6323709 h 6345561"/>
                    <a:gd name="connsiteX159" fmla="*/ 1799833 w 6352623"/>
                    <a:gd name="connsiteY159" fmla="*/ 6042038 h 6345561"/>
                    <a:gd name="connsiteX160" fmla="*/ 792530 w 6352623"/>
                    <a:gd name="connsiteY160" fmla="*/ 5281044 h 6345561"/>
                    <a:gd name="connsiteX161" fmla="*/ 758259 w 6352623"/>
                    <a:gd name="connsiteY161" fmla="*/ 5233611 h 6345561"/>
                    <a:gd name="connsiteX162" fmla="*/ 1178638 w 6352623"/>
                    <a:gd name="connsiteY162" fmla="*/ 5187468 h 6345561"/>
                    <a:gd name="connsiteX163" fmla="*/ 1905324 w 6352623"/>
                    <a:gd name="connsiteY163" fmla="*/ 5106339 h 6345561"/>
                    <a:gd name="connsiteX164" fmla="*/ 2206251 w 6352623"/>
                    <a:gd name="connsiteY164" fmla="*/ 5531868 h 6345561"/>
                    <a:gd name="connsiteX165" fmla="*/ 2827891 w 6352623"/>
                    <a:gd name="connsiteY165" fmla="*/ 6323709 h 6345561"/>
                    <a:gd name="connsiteX166" fmla="*/ 2405336 w 6352623"/>
                    <a:gd name="connsiteY166" fmla="*/ 6261225 h 6345561"/>
                    <a:gd name="connsiteX167" fmla="*/ 1799833 w 6352623"/>
                    <a:gd name="connsiteY167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000985 w 6352623"/>
                    <a:gd name="connsiteY60" fmla="*/ 4620000 h 6345561"/>
                    <a:gd name="connsiteX61" fmla="*/ 6317212 w 6352623"/>
                    <a:gd name="connsiteY61" fmla="*/ 4620000 h 6345561"/>
                    <a:gd name="connsiteX62" fmla="*/ 6317212 w 6352623"/>
                    <a:gd name="connsiteY62" fmla="*/ 4787640 h 6345561"/>
                    <a:gd name="connsiteX63" fmla="*/ 5898613 w 6352623"/>
                    <a:gd name="connsiteY63" fmla="*/ 4787640 h 6345561"/>
                    <a:gd name="connsiteX64" fmla="*/ 5866698 w 6352623"/>
                    <a:gd name="connsiteY64" fmla="*/ 4839902 h 6345561"/>
                    <a:gd name="connsiteX65" fmla="*/ 5895990 w 6352623"/>
                    <a:gd name="connsiteY65" fmla="*/ 4787640 h 6345561"/>
                    <a:gd name="connsiteX66" fmla="*/ 5898613 w 6352623"/>
                    <a:gd name="connsiteY66" fmla="*/ 4787640 h 6345561"/>
                    <a:gd name="connsiteX67" fmla="*/ 5866698 w 6352623"/>
                    <a:gd name="connsiteY67" fmla="*/ 4839902 h 6345561"/>
                    <a:gd name="connsiteX68" fmla="*/ 5661892 w 6352623"/>
                    <a:gd name="connsiteY68" fmla="*/ 4787640 h 6345561"/>
                    <a:gd name="connsiteX69" fmla="*/ 5661892 w 6352623"/>
                    <a:gd name="connsiteY69" fmla="*/ 4620000 h 6345561"/>
                    <a:gd name="connsiteX70" fmla="*/ 5989951 w 6352623"/>
                    <a:gd name="connsiteY70" fmla="*/ 4620000 h 6345561"/>
                    <a:gd name="connsiteX71" fmla="*/ 5895990 w 6352623"/>
                    <a:gd name="connsiteY71" fmla="*/ 4787640 h 6345561"/>
                    <a:gd name="connsiteX72" fmla="*/ 5661892 w 6352623"/>
                    <a:gd name="connsiteY72" fmla="*/ 4787640 h 6345561"/>
                    <a:gd name="connsiteX73" fmla="*/ 4842211 w 6352623"/>
                    <a:gd name="connsiteY73" fmla="*/ 4504577 h 6345561"/>
                    <a:gd name="connsiteX74" fmla="*/ 4894441 w 6352623"/>
                    <a:gd name="connsiteY74" fmla="*/ 4378816 h 6345561"/>
                    <a:gd name="connsiteX75" fmla="*/ 5118410 w 6352623"/>
                    <a:gd name="connsiteY75" fmla="*/ 3308120 h 6345561"/>
                    <a:gd name="connsiteX76" fmla="*/ 5112011 w 6352623"/>
                    <a:gd name="connsiteY76" fmla="*/ 3236549 h 6345561"/>
                    <a:gd name="connsiteX77" fmla="*/ 6343574 w 6352623"/>
                    <a:gd name="connsiteY77" fmla="*/ 3146548 h 6345561"/>
                    <a:gd name="connsiteX78" fmla="*/ 6352623 w 6352623"/>
                    <a:gd name="connsiteY78" fmla="*/ 3329154 h 6345561"/>
                    <a:gd name="connsiteX79" fmla="*/ 6261216 w 6352623"/>
                    <a:gd name="connsiteY79" fmla="*/ 3947289 h 6345561"/>
                    <a:gd name="connsiteX80" fmla="*/ 6068313 w 6352623"/>
                    <a:gd name="connsiteY80" fmla="*/ 4480189 h 6345561"/>
                    <a:gd name="connsiteX81" fmla="*/ 5645377 w 6352623"/>
                    <a:gd name="connsiteY81" fmla="*/ 4489676 h 6345561"/>
                    <a:gd name="connsiteX82" fmla="*/ 4842211 w 6352623"/>
                    <a:gd name="connsiteY82" fmla="*/ 4504577 h 6345561"/>
                    <a:gd name="connsiteX83" fmla="*/ 1405726 w 6352623"/>
                    <a:gd name="connsiteY83" fmla="*/ 3156271 h 6345561"/>
                    <a:gd name="connsiteX84" fmla="*/ 1399341 w 6352623"/>
                    <a:gd name="connsiteY84" fmla="*/ 3089416 h 6345561"/>
                    <a:gd name="connsiteX85" fmla="*/ 1464945 w 6352623"/>
                    <a:gd name="connsiteY85" fmla="*/ 2467755 h 6345561"/>
                    <a:gd name="connsiteX86" fmla="*/ 1626959 w 6352623"/>
                    <a:gd name="connsiteY86" fmla="*/ 1918290 h 6345561"/>
                    <a:gd name="connsiteX87" fmla="*/ 1698846 w 6352623"/>
                    <a:gd name="connsiteY87" fmla="*/ 1916459 h 6345561"/>
                    <a:gd name="connsiteX88" fmla="*/ 2401423 w 6352623"/>
                    <a:gd name="connsiteY88" fmla="*/ 1879094 h 6345561"/>
                    <a:gd name="connsiteX89" fmla="*/ 2879383 w 6352623"/>
                    <a:gd name="connsiteY89" fmla="*/ 1836855 h 6345561"/>
                    <a:gd name="connsiteX90" fmla="*/ 2983285 w 6352623"/>
                    <a:gd name="connsiteY90" fmla="*/ 3040986 h 6345561"/>
                    <a:gd name="connsiteX91" fmla="*/ 1405726 w 6352623"/>
                    <a:gd name="connsiteY91" fmla="*/ 3156271 h 6345561"/>
                    <a:gd name="connsiteX92" fmla="*/ 3464621 w 6352623"/>
                    <a:gd name="connsiteY92" fmla="*/ 4545892 h 6345561"/>
                    <a:gd name="connsiteX93" fmla="*/ 3362673 w 6352623"/>
                    <a:gd name="connsiteY93" fmla="*/ 3364384 h 6345561"/>
                    <a:gd name="connsiteX94" fmla="*/ 4785461 w 6352623"/>
                    <a:gd name="connsiteY94" fmla="*/ 3260410 h 6345561"/>
                    <a:gd name="connsiteX95" fmla="*/ 4791965 w 6352623"/>
                    <a:gd name="connsiteY95" fmla="*/ 3337498 h 6345561"/>
                    <a:gd name="connsiteX96" fmla="*/ 4582162 w 6352623"/>
                    <a:gd name="connsiteY96" fmla="*/ 4452550 h 6345561"/>
                    <a:gd name="connsiteX97" fmla="*/ 3980007 w 6352623"/>
                    <a:gd name="connsiteY97" fmla="*/ 4524180 h 6345561"/>
                    <a:gd name="connsiteX98" fmla="*/ 3464621 w 6352623"/>
                    <a:gd name="connsiteY98" fmla="*/ 4545892 h 6345561"/>
                    <a:gd name="connsiteX99" fmla="*/ 11631 w 6352623"/>
                    <a:gd name="connsiteY99" fmla="*/ 3258148 h 6345561"/>
                    <a:gd name="connsiteX100" fmla="*/ 0 w 6352623"/>
                    <a:gd name="connsiteY100" fmla="*/ 3023469 h 6345561"/>
                    <a:gd name="connsiteX101" fmla="*/ 91400 w 6352623"/>
                    <a:gd name="connsiteY101" fmla="*/ 2405346 h 6345561"/>
                    <a:gd name="connsiteX102" fmla="*/ 258812 w 6352623"/>
                    <a:gd name="connsiteY102" fmla="*/ 1942855 h 6345561"/>
                    <a:gd name="connsiteX103" fmla="*/ 852081 w 6352623"/>
                    <a:gd name="connsiteY103" fmla="*/ 1937991 h 6345561"/>
                    <a:gd name="connsiteX104" fmla="*/ 1335718 w 6352623"/>
                    <a:gd name="connsiteY104" fmla="*/ 1925698 h 6345561"/>
                    <a:gd name="connsiteX105" fmla="*/ 1234430 w 6352623"/>
                    <a:gd name="connsiteY105" fmla="*/ 2196801 h 6345561"/>
                    <a:gd name="connsiteX106" fmla="*/ 1103579 w 6352623"/>
                    <a:gd name="connsiteY106" fmla="*/ 2737987 h 6345561"/>
                    <a:gd name="connsiteX107" fmla="*/ 1078099 w 6352623"/>
                    <a:gd name="connsiteY107" fmla="*/ 3180217 h 6345561"/>
                    <a:gd name="connsiteX108" fmla="*/ 11631 w 6352623"/>
                    <a:gd name="connsiteY108" fmla="*/ 3258148 h 6345561"/>
                    <a:gd name="connsiteX109" fmla="*/ 1960743 w 6352623"/>
                    <a:gd name="connsiteY109" fmla="*/ 4679317 h 6345561"/>
                    <a:gd name="connsiteX110" fmla="*/ 1740896 w 6352623"/>
                    <a:gd name="connsiteY110" fmla="*/ 4337429 h 6345561"/>
                    <a:gd name="connsiteX111" fmla="*/ 1441619 w 6352623"/>
                    <a:gd name="connsiteY111" fmla="*/ 3532526 h 6345561"/>
                    <a:gd name="connsiteX112" fmla="*/ 1438988 w 6352623"/>
                    <a:gd name="connsiteY112" fmla="*/ 3504964 h 6345561"/>
                    <a:gd name="connsiteX113" fmla="*/ 3013389 w 6352623"/>
                    <a:gd name="connsiteY113" fmla="*/ 3389903 h 6345561"/>
                    <a:gd name="connsiteX114" fmla="*/ 3099126 w 6352623"/>
                    <a:gd name="connsiteY114" fmla="*/ 4562904 h 6345561"/>
                    <a:gd name="connsiteX115" fmla="*/ 2689209 w 6352623"/>
                    <a:gd name="connsiteY115" fmla="*/ 4598877 h 6345561"/>
                    <a:gd name="connsiteX116" fmla="*/ 1989796 w 6352623"/>
                    <a:gd name="connsiteY116" fmla="*/ 4675326 h 6345561"/>
                    <a:gd name="connsiteX117" fmla="*/ 1960743 w 6352623"/>
                    <a:gd name="connsiteY117" fmla="*/ 4679317 h 6345561"/>
                    <a:gd name="connsiteX118" fmla="*/ 4067092 w 6352623"/>
                    <a:gd name="connsiteY118" fmla="*/ 6216068 h 6345561"/>
                    <a:gd name="connsiteX119" fmla="*/ 4277892 w 6352623"/>
                    <a:gd name="connsiteY119" fmla="*/ 5788869 h 6345561"/>
                    <a:gd name="connsiteX120" fmla="*/ 4525520 w 6352623"/>
                    <a:gd name="connsiteY120" fmla="*/ 5267093 h 6345561"/>
                    <a:gd name="connsiteX121" fmla="*/ 4685770 w 6352623"/>
                    <a:gd name="connsiteY121" fmla="*/ 4881257 h 6345561"/>
                    <a:gd name="connsiteX122" fmla="*/ 4712084 w 6352623"/>
                    <a:gd name="connsiteY122" fmla="*/ 4879914 h 6345561"/>
                    <a:gd name="connsiteX123" fmla="*/ 5642123 w 6352623"/>
                    <a:gd name="connsiteY123" fmla="*/ 4846187 h 6345561"/>
                    <a:gd name="connsiteX124" fmla="*/ 5866698 w 6352623"/>
                    <a:gd name="connsiteY124" fmla="*/ 4839902 h 6345561"/>
                    <a:gd name="connsiteX125" fmla="*/ 5706398 w 6352623"/>
                    <a:gd name="connsiteY125" fmla="*/ 5102370 h 6345561"/>
                    <a:gd name="connsiteX126" fmla="*/ 4229361 w 6352623"/>
                    <a:gd name="connsiteY126" fmla="*/ 6176010 h 6345561"/>
                    <a:gd name="connsiteX127" fmla="*/ 4067092 w 6352623"/>
                    <a:gd name="connsiteY127" fmla="*/ 6216068 h 6345561"/>
                    <a:gd name="connsiteX128" fmla="*/ 3617977 w 6352623"/>
                    <a:gd name="connsiteY128" fmla="*/ 6323175 h 6345561"/>
                    <a:gd name="connsiteX129" fmla="*/ 3499574 w 6352623"/>
                    <a:gd name="connsiteY129" fmla="*/ 4950969 h 6345561"/>
                    <a:gd name="connsiteX130" fmla="*/ 3966167 w 6352623"/>
                    <a:gd name="connsiteY130" fmla="*/ 4917769 h 6345561"/>
                    <a:gd name="connsiteX131" fmla="*/ 4402891 w 6352623"/>
                    <a:gd name="connsiteY131" fmla="*/ 4895610 h 6345561"/>
                    <a:gd name="connsiteX132" fmla="*/ 4263840 w 6352623"/>
                    <a:gd name="connsiteY132" fmla="*/ 5239274 h 6345561"/>
                    <a:gd name="connsiteX133" fmla="*/ 3691123 w 6352623"/>
                    <a:gd name="connsiteY133" fmla="*/ 6308899 h 6345561"/>
                    <a:gd name="connsiteX134" fmla="*/ 3637169 w 6352623"/>
                    <a:gd name="connsiteY134" fmla="*/ 6322223 h 6345561"/>
                    <a:gd name="connsiteX135" fmla="*/ 3617977 w 6352623"/>
                    <a:gd name="connsiteY135" fmla="*/ 6323175 h 6345561"/>
                    <a:gd name="connsiteX136" fmla="*/ 509955 w 6352623"/>
                    <a:gd name="connsiteY136" fmla="*/ 4889989 h 6345561"/>
                    <a:gd name="connsiteX137" fmla="*/ 432662 w 6352623"/>
                    <a:gd name="connsiteY137" fmla="*/ 4783013 h 6345561"/>
                    <a:gd name="connsiteX138" fmla="*/ 30403 w 6352623"/>
                    <a:gd name="connsiteY138" fmla="*/ 3637168 h 6345561"/>
                    <a:gd name="connsiteX139" fmla="*/ 28957 w 6352623"/>
                    <a:gd name="connsiteY139" fmla="*/ 3608002 h 6345561"/>
                    <a:gd name="connsiteX140" fmla="*/ 1122699 w 6352623"/>
                    <a:gd name="connsiteY140" fmla="*/ 3528079 h 6345561"/>
                    <a:gd name="connsiteX141" fmla="*/ 1151870 w 6352623"/>
                    <a:gd name="connsiteY141" fmla="*/ 3709064 h 6345561"/>
                    <a:gd name="connsiteX142" fmla="*/ 1633165 w 6352623"/>
                    <a:gd name="connsiteY142" fmla="*/ 4721494 h 6345561"/>
                    <a:gd name="connsiteX143" fmla="*/ 1635001 w 6352623"/>
                    <a:gd name="connsiteY143" fmla="*/ 4724090 h 6345561"/>
                    <a:gd name="connsiteX144" fmla="*/ 1150655 w 6352623"/>
                    <a:gd name="connsiteY144" fmla="*/ 4790652 h 6345561"/>
                    <a:gd name="connsiteX145" fmla="*/ 509955 w 6352623"/>
                    <a:gd name="connsiteY145" fmla="*/ 4889989 h 6345561"/>
                    <a:gd name="connsiteX146" fmla="*/ 3165956 w 6352623"/>
                    <a:gd name="connsiteY146" fmla="*/ 6345561 h 6345561"/>
                    <a:gd name="connsiteX147" fmla="*/ 2661675 w 6352623"/>
                    <a:gd name="connsiteY147" fmla="*/ 5655612 h 6345561"/>
                    <a:gd name="connsiteX148" fmla="*/ 2224080 w 6352623"/>
                    <a:gd name="connsiteY148" fmla="*/ 5071807 h 6345561"/>
                    <a:gd name="connsiteX149" fmla="*/ 2697681 w 6352623"/>
                    <a:gd name="connsiteY149" fmla="*/ 5021257 h 6345561"/>
                    <a:gd name="connsiteX150" fmla="*/ 3150545 w 6352623"/>
                    <a:gd name="connsiteY150" fmla="*/ 4979436 h 6345561"/>
                    <a:gd name="connsiteX151" fmla="*/ 3267988 w 6352623"/>
                    <a:gd name="connsiteY151" fmla="*/ 6340508 h 6345561"/>
                    <a:gd name="connsiteX152" fmla="*/ 3165956 w 6352623"/>
                    <a:gd name="connsiteY152" fmla="*/ 6345561 h 6345561"/>
                    <a:gd name="connsiteX153" fmla="*/ 2827891 w 6352623"/>
                    <a:gd name="connsiteY153" fmla="*/ 6323709 h 6345561"/>
                    <a:gd name="connsiteX154" fmla="*/ 2884966 w 6352623"/>
                    <a:gd name="connsiteY154" fmla="*/ 6327398 h 6345561"/>
                    <a:gd name="connsiteX155" fmla="*/ 2827891 w 6352623"/>
                    <a:gd name="connsiteY155" fmla="*/ 6323709 h 6345561"/>
                    <a:gd name="connsiteX156" fmla="*/ 1799833 w 6352623"/>
                    <a:gd name="connsiteY156" fmla="*/ 6042038 h 6345561"/>
                    <a:gd name="connsiteX157" fmla="*/ 792530 w 6352623"/>
                    <a:gd name="connsiteY157" fmla="*/ 5281044 h 6345561"/>
                    <a:gd name="connsiteX158" fmla="*/ 758259 w 6352623"/>
                    <a:gd name="connsiteY158" fmla="*/ 5233611 h 6345561"/>
                    <a:gd name="connsiteX159" fmla="*/ 1178638 w 6352623"/>
                    <a:gd name="connsiteY159" fmla="*/ 5187468 h 6345561"/>
                    <a:gd name="connsiteX160" fmla="*/ 1905324 w 6352623"/>
                    <a:gd name="connsiteY160" fmla="*/ 5106339 h 6345561"/>
                    <a:gd name="connsiteX161" fmla="*/ 2206251 w 6352623"/>
                    <a:gd name="connsiteY161" fmla="*/ 5531868 h 6345561"/>
                    <a:gd name="connsiteX162" fmla="*/ 2827891 w 6352623"/>
                    <a:gd name="connsiteY162" fmla="*/ 6323709 h 6345561"/>
                    <a:gd name="connsiteX163" fmla="*/ 2405336 w 6352623"/>
                    <a:gd name="connsiteY163" fmla="*/ 6261225 h 6345561"/>
                    <a:gd name="connsiteX164" fmla="*/ 1799833 w 6352623"/>
                    <a:gd name="connsiteY164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000985 w 6352623"/>
                    <a:gd name="connsiteY60" fmla="*/ 4620000 h 6345561"/>
                    <a:gd name="connsiteX61" fmla="*/ 6317212 w 6352623"/>
                    <a:gd name="connsiteY61" fmla="*/ 4620000 h 6345561"/>
                    <a:gd name="connsiteX62" fmla="*/ 6317212 w 6352623"/>
                    <a:gd name="connsiteY62" fmla="*/ 4787640 h 6345561"/>
                    <a:gd name="connsiteX63" fmla="*/ 5898613 w 6352623"/>
                    <a:gd name="connsiteY63" fmla="*/ 4787640 h 6345561"/>
                    <a:gd name="connsiteX64" fmla="*/ 5866698 w 6352623"/>
                    <a:gd name="connsiteY64" fmla="*/ 4839902 h 6345561"/>
                    <a:gd name="connsiteX65" fmla="*/ 5895990 w 6352623"/>
                    <a:gd name="connsiteY65" fmla="*/ 4787640 h 6345561"/>
                    <a:gd name="connsiteX66" fmla="*/ 5898613 w 6352623"/>
                    <a:gd name="connsiteY66" fmla="*/ 4787640 h 6345561"/>
                    <a:gd name="connsiteX67" fmla="*/ 5866698 w 6352623"/>
                    <a:gd name="connsiteY67" fmla="*/ 4839902 h 6345561"/>
                    <a:gd name="connsiteX68" fmla="*/ 5661892 w 6352623"/>
                    <a:gd name="connsiteY68" fmla="*/ 4787640 h 6345561"/>
                    <a:gd name="connsiteX69" fmla="*/ 5661892 w 6352623"/>
                    <a:gd name="connsiteY69" fmla="*/ 4620000 h 6345561"/>
                    <a:gd name="connsiteX70" fmla="*/ 5895990 w 6352623"/>
                    <a:gd name="connsiteY70" fmla="*/ 4787640 h 6345561"/>
                    <a:gd name="connsiteX71" fmla="*/ 5661892 w 6352623"/>
                    <a:gd name="connsiteY71" fmla="*/ 4787640 h 6345561"/>
                    <a:gd name="connsiteX72" fmla="*/ 4842211 w 6352623"/>
                    <a:gd name="connsiteY72" fmla="*/ 4504577 h 6345561"/>
                    <a:gd name="connsiteX73" fmla="*/ 4894441 w 6352623"/>
                    <a:gd name="connsiteY73" fmla="*/ 4378816 h 6345561"/>
                    <a:gd name="connsiteX74" fmla="*/ 5118410 w 6352623"/>
                    <a:gd name="connsiteY74" fmla="*/ 3308120 h 6345561"/>
                    <a:gd name="connsiteX75" fmla="*/ 5112011 w 6352623"/>
                    <a:gd name="connsiteY75" fmla="*/ 3236549 h 6345561"/>
                    <a:gd name="connsiteX76" fmla="*/ 6343574 w 6352623"/>
                    <a:gd name="connsiteY76" fmla="*/ 3146548 h 6345561"/>
                    <a:gd name="connsiteX77" fmla="*/ 6352623 w 6352623"/>
                    <a:gd name="connsiteY77" fmla="*/ 3329154 h 6345561"/>
                    <a:gd name="connsiteX78" fmla="*/ 6261216 w 6352623"/>
                    <a:gd name="connsiteY78" fmla="*/ 3947289 h 6345561"/>
                    <a:gd name="connsiteX79" fmla="*/ 6068313 w 6352623"/>
                    <a:gd name="connsiteY79" fmla="*/ 4480189 h 6345561"/>
                    <a:gd name="connsiteX80" fmla="*/ 5645377 w 6352623"/>
                    <a:gd name="connsiteY80" fmla="*/ 4489676 h 6345561"/>
                    <a:gd name="connsiteX81" fmla="*/ 4842211 w 6352623"/>
                    <a:gd name="connsiteY81" fmla="*/ 4504577 h 6345561"/>
                    <a:gd name="connsiteX82" fmla="*/ 1405726 w 6352623"/>
                    <a:gd name="connsiteY82" fmla="*/ 3156271 h 6345561"/>
                    <a:gd name="connsiteX83" fmla="*/ 1399341 w 6352623"/>
                    <a:gd name="connsiteY83" fmla="*/ 3089416 h 6345561"/>
                    <a:gd name="connsiteX84" fmla="*/ 1464945 w 6352623"/>
                    <a:gd name="connsiteY84" fmla="*/ 2467755 h 6345561"/>
                    <a:gd name="connsiteX85" fmla="*/ 1626959 w 6352623"/>
                    <a:gd name="connsiteY85" fmla="*/ 1918290 h 6345561"/>
                    <a:gd name="connsiteX86" fmla="*/ 1698846 w 6352623"/>
                    <a:gd name="connsiteY86" fmla="*/ 1916459 h 6345561"/>
                    <a:gd name="connsiteX87" fmla="*/ 2401423 w 6352623"/>
                    <a:gd name="connsiteY87" fmla="*/ 1879094 h 6345561"/>
                    <a:gd name="connsiteX88" fmla="*/ 2879383 w 6352623"/>
                    <a:gd name="connsiteY88" fmla="*/ 1836855 h 6345561"/>
                    <a:gd name="connsiteX89" fmla="*/ 2983285 w 6352623"/>
                    <a:gd name="connsiteY89" fmla="*/ 3040986 h 6345561"/>
                    <a:gd name="connsiteX90" fmla="*/ 1405726 w 6352623"/>
                    <a:gd name="connsiteY90" fmla="*/ 3156271 h 6345561"/>
                    <a:gd name="connsiteX91" fmla="*/ 3464621 w 6352623"/>
                    <a:gd name="connsiteY91" fmla="*/ 4545892 h 6345561"/>
                    <a:gd name="connsiteX92" fmla="*/ 3362673 w 6352623"/>
                    <a:gd name="connsiteY92" fmla="*/ 3364384 h 6345561"/>
                    <a:gd name="connsiteX93" fmla="*/ 4785461 w 6352623"/>
                    <a:gd name="connsiteY93" fmla="*/ 3260410 h 6345561"/>
                    <a:gd name="connsiteX94" fmla="*/ 4791965 w 6352623"/>
                    <a:gd name="connsiteY94" fmla="*/ 3337498 h 6345561"/>
                    <a:gd name="connsiteX95" fmla="*/ 4582162 w 6352623"/>
                    <a:gd name="connsiteY95" fmla="*/ 4452550 h 6345561"/>
                    <a:gd name="connsiteX96" fmla="*/ 3980007 w 6352623"/>
                    <a:gd name="connsiteY96" fmla="*/ 4524180 h 6345561"/>
                    <a:gd name="connsiteX97" fmla="*/ 3464621 w 6352623"/>
                    <a:gd name="connsiteY97" fmla="*/ 4545892 h 6345561"/>
                    <a:gd name="connsiteX98" fmla="*/ 11631 w 6352623"/>
                    <a:gd name="connsiteY98" fmla="*/ 3258148 h 6345561"/>
                    <a:gd name="connsiteX99" fmla="*/ 0 w 6352623"/>
                    <a:gd name="connsiteY99" fmla="*/ 3023469 h 6345561"/>
                    <a:gd name="connsiteX100" fmla="*/ 91400 w 6352623"/>
                    <a:gd name="connsiteY100" fmla="*/ 2405346 h 6345561"/>
                    <a:gd name="connsiteX101" fmla="*/ 258812 w 6352623"/>
                    <a:gd name="connsiteY101" fmla="*/ 1942855 h 6345561"/>
                    <a:gd name="connsiteX102" fmla="*/ 852081 w 6352623"/>
                    <a:gd name="connsiteY102" fmla="*/ 1937991 h 6345561"/>
                    <a:gd name="connsiteX103" fmla="*/ 1335718 w 6352623"/>
                    <a:gd name="connsiteY103" fmla="*/ 1925698 h 6345561"/>
                    <a:gd name="connsiteX104" fmla="*/ 1234430 w 6352623"/>
                    <a:gd name="connsiteY104" fmla="*/ 2196801 h 6345561"/>
                    <a:gd name="connsiteX105" fmla="*/ 1103579 w 6352623"/>
                    <a:gd name="connsiteY105" fmla="*/ 2737987 h 6345561"/>
                    <a:gd name="connsiteX106" fmla="*/ 1078099 w 6352623"/>
                    <a:gd name="connsiteY106" fmla="*/ 3180217 h 6345561"/>
                    <a:gd name="connsiteX107" fmla="*/ 11631 w 6352623"/>
                    <a:gd name="connsiteY107" fmla="*/ 3258148 h 6345561"/>
                    <a:gd name="connsiteX108" fmla="*/ 1960743 w 6352623"/>
                    <a:gd name="connsiteY108" fmla="*/ 4679317 h 6345561"/>
                    <a:gd name="connsiteX109" fmla="*/ 1740896 w 6352623"/>
                    <a:gd name="connsiteY109" fmla="*/ 4337429 h 6345561"/>
                    <a:gd name="connsiteX110" fmla="*/ 1441619 w 6352623"/>
                    <a:gd name="connsiteY110" fmla="*/ 3532526 h 6345561"/>
                    <a:gd name="connsiteX111" fmla="*/ 1438988 w 6352623"/>
                    <a:gd name="connsiteY111" fmla="*/ 3504964 h 6345561"/>
                    <a:gd name="connsiteX112" fmla="*/ 3013389 w 6352623"/>
                    <a:gd name="connsiteY112" fmla="*/ 3389903 h 6345561"/>
                    <a:gd name="connsiteX113" fmla="*/ 3099126 w 6352623"/>
                    <a:gd name="connsiteY113" fmla="*/ 4562904 h 6345561"/>
                    <a:gd name="connsiteX114" fmla="*/ 2689209 w 6352623"/>
                    <a:gd name="connsiteY114" fmla="*/ 4598877 h 6345561"/>
                    <a:gd name="connsiteX115" fmla="*/ 1989796 w 6352623"/>
                    <a:gd name="connsiteY115" fmla="*/ 4675326 h 6345561"/>
                    <a:gd name="connsiteX116" fmla="*/ 1960743 w 6352623"/>
                    <a:gd name="connsiteY116" fmla="*/ 4679317 h 6345561"/>
                    <a:gd name="connsiteX117" fmla="*/ 4067092 w 6352623"/>
                    <a:gd name="connsiteY117" fmla="*/ 6216068 h 6345561"/>
                    <a:gd name="connsiteX118" fmla="*/ 4277892 w 6352623"/>
                    <a:gd name="connsiteY118" fmla="*/ 5788869 h 6345561"/>
                    <a:gd name="connsiteX119" fmla="*/ 4525520 w 6352623"/>
                    <a:gd name="connsiteY119" fmla="*/ 5267093 h 6345561"/>
                    <a:gd name="connsiteX120" fmla="*/ 4685770 w 6352623"/>
                    <a:gd name="connsiteY120" fmla="*/ 4881257 h 6345561"/>
                    <a:gd name="connsiteX121" fmla="*/ 4712084 w 6352623"/>
                    <a:gd name="connsiteY121" fmla="*/ 4879914 h 6345561"/>
                    <a:gd name="connsiteX122" fmla="*/ 5642123 w 6352623"/>
                    <a:gd name="connsiteY122" fmla="*/ 4846187 h 6345561"/>
                    <a:gd name="connsiteX123" fmla="*/ 5866698 w 6352623"/>
                    <a:gd name="connsiteY123" fmla="*/ 4839902 h 6345561"/>
                    <a:gd name="connsiteX124" fmla="*/ 5706398 w 6352623"/>
                    <a:gd name="connsiteY124" fmla="*/ 5102370 h 6345561"/>
                    <a:gd name="connsiteX125" fmla="*/ 4229361 w 6352623"/>
                    <a:gd name="connsiteY125" fmla="*/ 6176010 h 6345561"/>
                    <a:gd name="connsiteX126" fmla="*/ 4067092 w 6352623"/>
                    <a:gd name="connsiteY126" fmla="*/ 6216068 h 6345561"/>
                    <a:gd name="connsiteX127" fmla="*/ 3617977 w 6352623"/>
                    <a:gd name="connsiteY127" fmla="*/ 6323175 h 6345561"/>
                    <a:gd name="connsiteX128" fmla="*/ 3499574 w 6352623"/>
                    <a:gd name="connsiteY128" fmla="*/ 4950969 h 6345561"/>
                    <a:gd name="connsiteX129" fmla="*/ 3966167 w 6352623"/>
                    <a:gd name="connsiteY129" fmla="*/ 4917769 h 6345561"/>
                    <a:gd name="connsiteX130" fmla="*/ 4402891 w 6352623"/>
                    <a:gd name="connsiteY130" fmla="*/ 4895610 h 6345561"/>
                    <a:gd name="connsiteX131" fmla="*/ 4263840 w 6352623"/>
                    <a:gd name="connsiteY131" fmla="*/ 5239274 h 6345561"/>
                    <a:gd name="connsiteX132" fmla="*/ 3691123 w 6352623"/>
                    <a:gd name="connsiteY132" fmla="*/ 6308899 h 6345561"/>
                    <a:gd name="connsiteX133" fmla="*/ 3637169 w 6352623"/>
                    <a:gd name="connsiteY133" fmla="*/ 6322223 h 6345561"/>
                    <a:gd name="connsiteX134" fmla="*/ 3617977 w 6352623"/>
                    <a:gd name="connsiteY134" fmla="*/ 6323175 h 6345561"/>
                    <a:gd name="connsiteX135" fmla="*/ 509955 w 6352623"/>
                    <a:gd name="connsiteY135" fmla="*/ 4889989 h 6345561"/>
                    <a:gd name="connsiteX136" fmla="*/ 432662 w 6352623"/>
                    <a:gd name="connsiteY136" fmla="*/ 4783013 h 6345561"/>
                    <a:gd name="connsiteX137" fmla="*/ 30403 w 6352623"/>
                    <a:gd name="connsiteY137" fmla="*/ 3637168 h 6345561"/>
                    <a:gd name="connsiteX138" fmla="*/ 28957 w 6352623"/>
                    <a:gd name="connsiteY138" fmla="*/ 3608002 h 6345561"/>
                    <a:gd name="connsiteX139" fmla="*/ 1122699 w 6352623"/>
                    <a:gd name="connsiteY139" fmla="*/ 3528079 h 6345561"/>
                    <a:gd name="connsiteX140" fmla="*/ 1151870 w 6352623"/>
                    <a:gd name="connsiteY140" fmla="*/ 3709064 h 6345561"/>
                    <a:gd name="connsiteX141" fmla="*/ 1633165 w 6352623"/>
                    <a:gd name="connsiteY141" fmla="*/ 4721494 h 6345561"/>
                    <a:gd name="connsiteX142" fmla="*/ 1635001 w 6352623"/>
                    <a:gd name="connsiteY142" fmla="*/ 4724090 h 6345561"/>
                    <a:gd name="connsiteX143" fmla="*/ 1150655 w 6352623"/>
                    <a:gd name="connsiteY143" fmla="*/ 4790652 h 6345561"/>
                    <a:gd name="connsiteX144" fmla="*/ 509955 w 6352623"/>
                    <a:gd name="connsiteY144" fmla="*/ 4889989 h 6345561"/>
                    <a:gd name="connsiteX145" fmla="*/ 3165956 w 6352623"/>
                    <a:gd name="connsiteY145" fmla="*/ 6345561 h 6345561"/>
                    <a:gd name="connsiteX146" fmla="*/ 2661675 w 6352623"/>
                    <a:gd name="connsiteY146" fmla="*/ 5655612 h 6345561"/>
                    <a:gd name="connsiteX147" fmla="*/ 2224080 w 6352623"/>
                    <a:gd name="connsiteY147" fmla="*/ 5071807 h 6345561"/>
                    <a:gd name="connsiteX148" fmla="*/ 2697681 w 6352623"/>
                    <a:gd name="connsiteY148" fmla="*/ 5021257 h 6345561"/>
                    <a:gd name="connsiteX149" fmla="*/ 3150545 w 6352623"/>
                    <a:gd name="connsiteY149" fmla="*/ 4979436 h 6345561"/>
                    <a:gd name="connsiteX150" fmla="*/ 3267988 w 6352623"/>
                    <a:gd name="connsiteY150" fmla="*/ 6340508 h 6345561"/>
                    <a:gd name="connsiteX151" fmla="*/ 3165956 w 6352623"/>
                    <a:gd name="connsiteY151" fmla="*/ 6345561 h 6345561"/>
                    <a:gd name="connsiteX152" fmla="*/ 2827891 w 6352623"/>
                    <a:gd name="connsiteY152" fmla="*/ 6323709 h 6345561"/>
                    <a:gd name="connsiteX153" fmla="*/ 2884966 w 6352623"/>
                    <a:gd name="connsiteY153" fmla="*/ 6327398 h 6345561"/>
                    <a:gd name="connsiteX154" fmla="*/ 2827891 w 6352623"/>
                    <a:gd name="connsiteY154" fmla="*/ 6323709 h 6345561"/>
                    <a:gd name="connsiteX155" fmla="*/ 1799833 w 6352623"/>
                    <a:gd name="connsiteY155" fmla="*/ 6042038 h 6345561"/>
                    <a:gd name="connsiteX156" fmla="*/ 792530 w 6352623"/>
                    <a:gd name="connsiteY156" fmla="*/ 5281044 h 6345561"/>
                    <a:gd name="connsiteX157" fmla="*/ 758259 w 6352623"/>
                    <a:gd name="connsiteY157" fmla="*/ 5233611 h 6345561"/>
                    <a:gd name="connsiteX158" fmla="*/ 1178638 w 6352623"/>
                    <a:gd name="connsiteY158" fmla="*/ 5187468 h 6345561"/>
                    <a:gd name="connsiteX159" fmla="*/ 1905324 w 6352623"/>
                    <a:gd name="connsiteY159" fmla="*/ 5106339 h 6345561"/>
                    <a:gd name="connsiteX160" fmla="*/ 2206251 w 6352623"/>
                    <a:gd name="connsiteY160" fmla="*/ 5531868 h 6345561"/>
                    <a:gd name="connsiteX161" fmla="*/ 2827891 w 6352623"/>
                    <a:gd name="connsiteY161" fmla="*/ 6323709 h 6345561"/>
                    <a:gd name="connsiteX162" fmla="*/ 2405336 w 6352623"/>
                    <a:gd name="connsiteY162" fmla="*/ 6261225 h 6345561"/>
                    <a:gd name="connsiteX163" fmla="*/ 1799833 w 6352623"/>
                    <a:gd name="connsiteY163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000985 w 6352623"/>
                    <a:gd name="connsiteY60" fmla="*/ 4620000 h 6345561"/>
                    <a:gd name="connsiteX61" fmla="*/ 6317212 w 6352623"/>
                    <a:gd name="connsiteY61" fmla="*/ 4620000 h 6345561"/>
                    <a:gd name="connsiteX62" fmla="*/ 6317212 w 6352623"/>
                    <a:gd name="connsiteY62" fmla="*/ 4787640 h 6345561"/>
                    <a:gd name="connsiteX63" fmla="*/ 5898613 w 6352623"/>
                    <a:gd name="connsiteY63" fmla="*/ 4787640 h 6345561"/>
                    <a:gd name="connsiteX64" fmla="*/ 5866698 w 6352623"/>
                    <a:gd name="connsiteY64" fmla="*/ 4839902 h 6345561"/>
                    <a:gd name="connsiteX65" fmla="*/ 5895990 w 6352623"/>
                    <a:gd name="connsiteY65" fmla="*/ 4787640 h 6345561"/>
                    <a:gd name="connsiteX66" fmla="*/ 5898613 w 6352623"/>
                    <a:gd name="connsiteY66" fmla="*/ 4787640 h 6345561"/>
                    <a:gd name="connsiteX67" fmla="*/ 5866698 w 6352623"/>
                    <a:gd name="connsiteY67" fmla="*/ 4839902 h 6345561"/>
                    <a:gd name="connsiteX68" fmla="*/ 5661892 w 6352623"/>
                    <a:gd name="connsiteY68" fmla="*/ 4787640 h 6345561"/>
                    <a:gd name="connsiteX69" fmla="*/ 5661892 w 6352623"/>
                    <a:gd name="connsiteY69" fmla="*/ 4620000 h 6345561"/>
                    <a:gd name="connsiteX70" fmla="*/ 5661892 w 6352623"/>
                    <a:gd name="connsiteY70" fmla="*/ 4787640 h 6345561"/>
                    <a:gd name="connsiteX71" fmla="*/ 4842211 w 6352623"/>
                    <a:gd name="connsiteY71" fmla="*/ 4504577 h 6345561"/>
                    <a:gd name="connsiteX72" fmla="*/ 4894441 w 6352623"/>
                    <a:gd name="connsiteY72" fmla="*/ 4378816 h 6345561"/>
                    <a:gd name="connsiteX73" fmla="*/ 5118410 w 6352623"/>
                    <a:gd name="connsiteY73" fmla="*/ 3308120 h 6345561"/>
                    <a:gd name="connsiteX74" fmla="*/ 5112011 w 6352623"/>
                    <a:gd name="connsiteY74" fmla="*/ 3236549 h 6345561"/>
                    <a:gd name="connsiteX75" fmla="*/ 6343574 w 6352623"/>
                    <a:gd name="connsiteY75" fmla="*/ 3146548 h 6345561"/>
                    <a:gd name="connsiteX76" fmla="*/ 6352623 w 6352623"/>
                    <a:gd name="connsiteY76" fmla="*/ 3329154 h 6345561"/>
                    <a:gd name="connsiteX77" fmla="*/ 6261216 w 6352623"/>
                    <a:gd name="connsiteY77" fmla="*/ 3947289 h 6345561"/>
                    <a:gd name="connsiteX78" fmla="*/ 6068313 w 6352623"/>
                    <a:gd name="connsiteY78" fmla="*/ 4480189 h 6345561"/>
                    <a:gd name="connsiteX79" fmla="*/ 5645377 w 6352623"/>
                    <a:gd name="connsiteY79" fmla="*/ 4489676 h 6345561"/>
                    <a:gd name="connsiteX80" fmla="*/ 4842211 w 6352623"/>
                    <a:gd name="connsiteY80" fmla="*/ 4504577 h 6345561"/>
                    <a:gd name="connsiteX81" fmla="*/ 1405726 w 6352623"/>
                    <a:gd name="connsiteY81" fmla="*/ 3156271 h 6345561"/>
                    <a:gd name="connsiteX82" fmla="*/ 1399341 w 6352623"/>
                    <a:gd name="connsiteY82" fmla="*/ 3089416 h 6345561"/>
                    <a:gd name="connsiteX83" fmla="*/ 1464945 w 6352623"/>
                    <a:gd name="connsiteY83" fmla="*/ 2467755 h 6345561"/>
                    <a:gd name="connsiteX84" fmla="*/ 1626959 w 6352623"/>
                    <a:gd name="connsiteY84" fmla="*/ 1918290 h 6345561"/>
                    <a:gd name="connsiteX85" fmla="*/ 1698846 w 6352623"/>
                    <a:gd name="connsiteY85" fmla="*/ 1916459 h 6345561"/>
                    <a:gd name="connsiteX86" fmla="*/ 2401423 w 6352623"/>
                    <a:gd name="connsiteY86" fmla="*/ 1879094 h 6345561"/>
                    <a:gd name="connsiteX87" fmla="*/ 2879383 w 6352623"/>
                    <a:gd name="connsiteY87" fmla="*/ 1836855 h 6345561"/>
                    <a:gd name="connsiteX88" fmla="*/ 2983285 w 6352623"/>
                    <a:gd name="connsiteY88" fmla="*/ 3040986 h 6345561"/>
                    <a:gd name="connsiteX89" fmla="*/ 1405726 w 6352623"/>
                    <a:gd name="connsiteY89" fmla="*/ 3156271 h 6345561"/>
                    <a:gd name="connsiteX90" fmla="*/ 3464621 w 6352623"/>
                    <a:gd name="connsiteY90" fmla="*/ 4545892 h 6345561"/>
                    <a:gd name="connsiteX91" fmla="*/ 3362673 w 6352623"/>
                    <a:gd name="connsiteY91" fmla="*/ 3364384 h 6345561"/>
                    <a:gd name="connsiteX92" fmla="*/ 4785461 w 6352623"/>
                    <a:gd name="connsiteY92" fmla="*/ 3260410 h 6345561"/>
                    <a:gd name="connsiteX93" fmla="*/ 4791965 w 6352623"/>
                    <a:gd name="connsiteY93" fmla="*/ 3337498 h 6345561"/>
                    <a:gd name="connsiteX94" fmla="*/ 4582162 w 6352623"/>
                    <a:gd name="connsiteY94" fmla="*/ 4452550 h 6345561"/>
                    <a:gd name="connsiteX95" fmla="*/ 3980007 w 6352623"/>
                    <a:gd name="connsiteY95" fmla="*/ 4524180 h 6345561"/>
                    <a:gd name="connsiteX96" fmla="*/ 3464621 w 6352623"/>
                    <a:gd name="connsiteY96" fmla="*/ 4545892 h 6345561"/>
                    <a:gd name="connsiteX97" fmla="*/ 11631 w 6352623"/>
                    <a:gd name="connsiteY97" fmla="*/ 3258148 h 6345561"/>
                    <a:gd name="connsiteX98" fmla="*/ 0 w 6352623"/>
                    <a:gd name="connsiteY98" fmla="*/ 3023469 h 6345561"/>
                    <a:gd name="connsiteX99" fmla="*/ 91400 w 6352623"/>
                    <a:gd name="connsiteY99" fmla="*/ 2405346 h 6345561"/>
                    <a:gd name="connsiteX100" fmla="*/ 258812 w 6352623"/>
                    <a:gd name="connsiteY100" fmla="*/ 1942855 h 6345561"/>
                    <a:gd name="connsiteX101" fmla="*/ 852081 w 6352623"/>
                    <a:gd name="connsiteY101" fmla="*/ 1937991 h 6345561"/>
                    <a:gd name="connsiteX102" fmla="*/ 1335718 w 6352623"/>
                    <a:gd name="connsiteY102" fmla="*/ 1925698 h 6345561"/>
                    <a:gd name="connsiteX103" fmla="*/ 1234430 w 6352623"/>
                    <a:gd name="connsiteY103" fmla="*/ 2196801 h 6345561"/>
                    <a:gd name="connsiteX104" fmla="*/ 1103579 w 6352623"/>
                    <a:gd name="connsiteY104" fmla="*/ 2737987 h 6345561"/>
                    <a:gd name="connsiteX105" fmla="*/ 1078099 w 6352623"/>
                    <a:gd name="connsiteY105" fmla="*/ 3180217 h 6345561"/>
                    <a:gd name="connsiteX106" fmla="*/ 11631 w 6352623"/>
                    <a:gd name="connsiteY106" fmla="*/ 3258148 h 6345561"/>
                    <a:gd name="connsiteX107" fmla="*/ 1960743 w 6352623"/>
                    <a:gd name="connsiteY107" fmla="*/ 4679317 h 6345561"/>
                    <a:gd name="connsiteX108" fmla="*/ 1740896 w 6352623"/>
                    <a:gd name="connsiteY108" fmla="*/ 4337429 h 6345561"/>
                    <a:gd name="connsiteX109" fmla="*/ 1441619 w 6352623"/>
                    <a:gd name="connsiteY109" fmla="*/ 3532526 h 6345561"/>
                    <a:gd name="connsiteX110" fmla="*/ 1438988 w 6352623"/>
                    <a:gd name="connsiteY110" fmla="*/ 3504964 h 6345561"/>
                    <a:gd name="connsiteX111" fmla="*/ 3013389 w 6352623"/>
                    <a:gd name="connsiteY111" fmla="*/ 3389903 h 6345561"/>
                    <a:gd name="connsiteX112" fmla="*/ 3099126 w 6352623"/>
                    <a:gd name="connsiteY112" fmla="*/ 4562904 h 6345561"/>
                    <a:gd name="connsiteX113" fmla="*/ 2689209 w 6352623"/>
                    <a:gd name="connsiteY113" fmla="*/ 4598877 h 6345561"/>
                    <a:gd name="connsiteX114" fmla="*/ 1989796 w 6352623"/>
                    <a:gd name="connsiteY114" fmla="*/ 4675326 h 6345561"/>
                    <a:gd name="connsiteX115" fmla="*/ 1960743 w 6352623"/>
                    <a:gd name="connsiteY115" fmla="*/ 4679317 h 6345561"/>
                    <a:gd name="connsiteX116" fmla="*/ 4067092 w 6352623"/>
                    <a:gd name="connsiteY116" fmla="*/ 6216068 h 6345561"/>
                    <a:gd name="connsiteX117" fmla="*/ 4277892 w 6352623"/>
                    <a:gd name="connsiteY117" fmla="*/ 5788869 h 6345561"/>
                    <a:gd name="connsiteX118" fmla="*/ 4525520 w 6352623"/>
                    <a:gd name="connsiteY118" fmla="*/ 5267093 h 6345561"/>
                    <a:gd name="connsiteX119" fmla="*/ 4685770 w 6352623"/>
                    <a:gd name="connsiteY119" fmla="*/ 4881257 h 6345561"/>
                    <a:gd name="connsiteX120" fmla="*/ 4712084 w 6352623"/>
                    <a:gd name="connsiteY120" fmla="*/ 4879914 h 6345561"/>
                    <a:gd name="connsiteX121" fmla="*/ 5642123 w 6352623"/>
                    <a:gd name="connsiteY121" fmla="*/ 4846187 h 6345561"/>
                    <a:gd name="connsiteX122" fmla="*/ 5866698 w 6352623"/>
                    <a:gd name="connsiteY122" fmla="*/ 4839902 h 6345561"/>
                    <a:gd name="connsiteX123" fmla="*/ 5706398 w 6352623"/>
                    <a:gd name="connsiteY123" fmla="*/ 5102370 h 6345561"/>
                    <a:gd name="connsiteX124" fmla="*/ 4229361 w 6352623"/>
                    <a:gd name="connsiteY124" fmla="*/ 6176010 h 6345561"/>
                    <a:gd name="connsiteX125" fmla="*/ 4067092 w 6352623"/>
                    <a:gd name="connsiteY125" fmla="*/ 6216068 h 6345561"/>
                    <a:gd name="connsiteX126" fmla="*/ 3617977 w 6352623"/>
                    <a:gd name="connsiteY126" fmla="*/ 6323175 h 6345561"/>
                    <a:gd name="connsiteX127" fmla="*/ 3499574 w 6352623"/>
                    <a:gd name="connsiteY127" fmla="*/ 4950969 h 6345561"/>
                    <a:gd name="connsiteX128" fmla="*/ 3966167 w 6352623"/>
                    <a:gd name="connsiteY128" fmla="*/ 4917769 h 6345561"/>
                    <a:gd name="connsiteX129" fmla="*/ 4402891 w 6352623"/>
                    <a:gd name="connsiteY129" fmla="*/ 4895610 h 6345561"/>
                    <a:gd name="connsiteX130" fmla="*/ 4263840 w 6352623"/>
                    <a:gd name="connsiteY130" fmla="*/ 5239274 h 6345561"/>
                    <a:gd name="connsiteX131" fmla="*/ 3691123 w 6352623"/>
                    <a:gd name="connsiteY131" fmla="*/ 6308899 h 6345561"/>
                    <a:gd name="connsiteX132" fmla="*/ 3637169 w 6352623"/>
                    <a:gd name="connsiteY132" fmla="*/ 6322223 h 6345561"/>
                    <a:gd name="connsiteX133" fmla="*/ 3617977 w 6352623"/>
                    <a:gd name="connsiteY133" fmla="*/ 6323175 h 6345561"/>
                    <a:gd name="connsiteX134" fmla="*/ 509955 w 6352623"/>
                    <a:gd name="connsiteY134" fmla="*/ 4889989 h 6345561"/>
                    <a:gd name="connsiteX135" fmla="*/ 432662 w 6352623"/>
                    <a:gd name="connsiteY135" fmla="*/ 4783013 h 6345561"/>
                    <a:gd name="connsiteX136" fmla="*/ 30403 w 6352623"/>
                    <a:gd name="connsiteY136" fmla="*/ 3637168 h 6345561"/>
                    <a:gd name="connsiteX137" fmla="*/ 28957 w 6352623"/>
                    <a:gd name="connsiteY137" fmla="*/ 3608002 h 6345561"/>
                    <a:gd name="connsiteX138" fmla="*/ 1122699 w 6352623"/>
                    <a:gd name="connsiteY138" fmla="*/ 3528079 h 6345561"/>
                    <a:gd name="connsiteX139" fmla="*/ 1151870 w 6352623"/>
                    <a:gd name="connsiteY139" fmla="*/ 3709064 h 6345561"/>
                    <a:gd name="connsiteX140" fmla="*/ 1633165 w 6352623"/>
                    <a:gd name="connsiteY140" fmla="*/ 4721494 h 6345561"/>
                    <a:gd name="connsiteX141" fmla="*/ 1635001 w 6352623"/>
                    <a:gd name="connsiteY141" fmla="*/ 4724090 h 6345561"/>
                    <a:gd name="connsiteX142" fmla="*/ 1150655 w 6352623"/>
                    <a:gd name="connsiteY142" fmla="*/ 4790652 h 6345561"/>
                    <a:gd name="connsiteX143" fmla="*/ 509955 w 6352623"/>
                    <a:gd name="connsiteY143" fmla="*/ 4889989 h 6345561"/>
                    <a:gd name="connsiteX144" fmla="*/ 3165956 w 6352623"/>
                    <a:gd name="connsiteY144" fmla="*/ 6345561 h 6345561"/>
                    <a:gd name="connsiteX145" fmla="*/ 2661675 w 6352623"/>
                    <a:gd name="connsiteY145" fmla="*/ 5655612 h 6345561"/>
                    <a:gd name="connsiteX146" fmla="*/ 2224080 w 6352623"/>
                    <a:gd name="connsiteY146" fmla="*/ 5071807 h 6345561"/>
                    <a:gd name="connsiteX147" fmla="*/ 2697681 w 6352623"/>
                    <a:gd name="connsiteY147" fmla="*/ 5021257 h 6345561"/>
                    <a:gd name="connsiteX148" fmla="*/ 3150545 w 6352623"/>
                    <a:gd name="connsiteY148" fmla="*/ 4979436 h 6345561"/>
                    <a:gd name="connsiteX149" fmla="*/ 3267988 w 6352623"/>
                    <a:gd name="connsiteY149" fmla="*/ 6340508 h 6345561"/>
                    <a:gd name="connsiteX150" fmla="*/ 3165956 w 6352623"/>
                    <a:gd name="connsiteY150" fmla="*/ 6345561 h 6345561"/>
                    <a:gd name="connsiteX151" fmla="*/ 2827891 w 6352623"/>
                    <a:gd name="connsiteY151" fmla="*/ 6323709 h 6345561"/>
                    <a:gd name="connsiteX152" fmla="*/ 2884966 w 6352623"/>
                    <a:gd name="connsiteY152" fmla="*/ 6327398 h 6345561"/>
                    <a:gd name="connsiteX153" fmla="*/ 2827891 w 6352623"/>
                    <a:gd name="connsiteY153" fmla="*/ 6323709 h 6345561"/>
                    <a:gd name="connsiteX154" fmla="*/ 1799833 w 6352623"/>
                    <a:gd name="connsiteY154" fmla="*/ 6042038 h 6345561"/>
                    <a:gd name="connsiteX155" fmla="*/ 792530 w 6352623"/>
                    <a:gd name="connsiteY155" fmla="*/ 5281044 h 6345561"/>
                    <a:gd name="connsiteX156" fmla="*/ 758259 w 6352623"/>
                    <a:gd name="connsiteY156" fmla="*/ 5233611 h 6345561"/>
                    <a:gd name="connsiteX157" fmla="*/ 1178638 w 6352623"/>
                    <a:gd name="connsiteY157" fmla="*/ 5187468 h 6345561"/>
                    <a:gd name="connsiteX158" fmla="*/ 1905324 w 6352623"/>
                    <a:gd name="connsiteY158" fmla="*/ 5106339 h 6345561"/>
                    <a:gd name="connsiteX159" fmla="*/ 2206251 w 6352623"/>
                    <a:gd name="connsiteY159" fmla="*/ 5531868 h 6345561"/>
                    <a:gd name="connsiteX160" fmla="*/ 2827891 w 6352623"/>
                    <a:gd name="connsiteY160" fmla="*/ 6323709 h 6345561"/>
                    <a:gd name="connsiteX161" fmla="*/ 2405336 w 6352623"/>
                    <a:gd name="connsiteY161" fmla="*/ 6261225 h 6345561"/>
                    <a:gd name="connsiteX162" fmla="*/ 1799833 w 6352623"/>
                    <a:gd name="connsiteY16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317212 w 6352623"/>
                    <a:gd name="connsiteY60" fmla="*/ 4620000 h 6345561"/>
                    <a:gd name="connsiteX61" fmla="*/ 6317212 w 6352623"/>
                    <a:gd name="connsiteY61" fmla="*/ 4787640 h 6345561"/>
                    <a:gd name="connsiteX62" fmla="*/ 5898613 w 6352623"/>
                    <a:gd name="connsiteY62" fmla="*/ 4787640 h 6345561"/>
                    <a:gd name="connsiteX63" fmla="*/ 5866698 w 6352623"/>
                    <a:gd name="connsiteY63" fmla="*/ 4839902 h 6345561"/>
                    <a:gd name="connsiteX64" fmla="*/ 5895990 w 6352623"/>
                    <a:gd name="connsiteY64" fmla="*/ 4787640 h 6345561"/>
                    <a:gd name="connsiteX65" fmla="*/ 5898613 w 6352623"/>
                    <a:gd name="connsiteY65" fmla="*/ 4787640 h 6345561"/>
                    <a:gd name="connsiteX66" fmla="*/ 5866698 w 6352623"/>
                    <a:gd name="connsiteY66" fmla="*/ 4839902 h 6345561"/>
                    <a:gd name="connsiteX67" fmla="*/ 5661892 w 6352623"/>
                    <a:gd name="connsiteY67" fmla="*/ 4787640 h 6345561"/>
                    <a:gd name="connsiteX68" fmla="*/ 5661892 w 6352623"/>
                    <a:gd name="connsiteY68" fmla="*/ 4620000 h 6345561"/>
                    <a:gd name="connsiteX69" fmla="*/ 5661892 w 6352623"/>
                    <a:gd name="connsiteY69" fmla="*/ 4787640 h 6345561"/>
                    <a:gd name="connsiteX70" fmla="*/ 4842211 w 6352623"/>
                    <a:gd name="connsiteY70" fmla="*/ 4504577 h 6345561"/>
                    <a:gd name="connsiteX71" fmla="*/ 4894441 w 6352623"/>
                    <a:gd name="connsiteY71" fmla="*/ 4378816 h 6345561"/>
                    <a:gd name="connsiteX72" fmla="*/ 5118410 w 6352623"/>
                    <a:gd name="connsiteY72" fmla="*/ 3308120 h 6345561"/>
                    <a:gd name="connsiteX73" fmla="*/ 5112011 w 6352623"/>
                    <a:gd name="connsiteY73" fmla="*/ 3236549 h 6345561"/>
                    <a:gd name="connsiteX74" fmla="*/ 6343574 w 6352623"/>
                    <a:gd name="connsiteY74" fmla="*/ 3146548 h 6345561"/>
                    <a:gd name="connsiteX75" fmla="*/ 6352623 w 6352623"/>
                    <a:gd name="connsiteY75" fmla="*/ 3329154 h 6345561"/>
                    <a:gd name="connsiteX76" fmla="*/ 6261216 w 6352623"/>
                    <a:gd name="connsiteY76" fmla="*/ 3947289 h 6345561"/>
                    <a:gd name="connsiteX77" fmla="*/ 6068313 w 6352623"/>
                    <a:gd name="connsiteY77" fmla="*/ 4480189 h 6345561"/>
                    <a:gd name="connsiteX78" fmla="*/ 5645377 w 6352623"/>
                    <a:gd name="connsiteY78" fmla="*/ 4489676 h 6345561"/>
                    <a:gd name="connsiteX79" fmla="*/ 4842211 w 6352623"/>
                    <a:gd name="connsiteY79" fmla="*/ 4504577 h 6345561"/>
                    <a:gd name="connsiteX80" fmla="*/ 1405726 w 6352623"/>
                    <a:gd name="connsiteY80" fmla="*/ 3156271 h 6345561"/>
                    <a:gd name="connsiteX81" fmla="*/ 1399341 w 6352623"/>
                    <a:gd name="connsiteY81" fmla="*/ 3089416 h 6345561"/>
                    <a:gd name="connsiteX82" fmla="*/ 1464945 w 6352623"/>
                    <a:gd name="connsiteY82" fmla="*/ 2467755 h 6345561"/>
                    <a:gd name="connsiteX83" fmla="*/ 1626959 w 6352623"/>
                    <a:gd name="connsiteY83" fmla="*/ 1918290 h 6345561"/>
                    <a:gd name="connsiteX84" fmla="*/ 1698846 w 6352623"/>
                    <a:gd name="connsiteY84" fmla="*/ 1916459 h 6345561"/>
                    <a:gd name="connsiteX85" fmla="*/ 2401423 w 6352623"/>
                    <a:gd name="connsiteY85" fmla="*/ 1879094 h 6345561"/>
                    <a:gd name="connsiteX86" fmla="*/ 2879383 w 6352623"/>
                    <a:gd name="connsiteY86" fmla="*/ 1836855 h 6345561"/>
                    <a:gd name="connsiteX87" fmla="*/ 2983285 w 6352623"/>
                    <a:gd name="connsiteY87" fmla="*/ 3040986 h 6345561"/>
                    <a:gd name="connsiteX88" fmla="*/ 1405726 w 6352623"/>
                    <a:gd name="connsiteY88" fmla="*/ 3156271 h 6345561"/>
                    <a:gd name="connsiteX89" fmla="*/ 3464621 w 6352623"/>
                    <a:gd name="connsiteY89" fmla="*/ 4545892 h 6345561"/>
                    <a:gd name="connsiteX90" fmla="*/ 3362673 w 6352623"/>
                    <a:gd name="connsiteY90" fmla="*/ 3364384 h 6345561"/>
                    <a:gd name="connsiteX91" fmla="*/ 4785461 w 6352623"/>
                    <a:gd name="connsiteY91" fmla="*/ 3260410 h 6345561"/>
                    <a:gd name="connsiteX92" fmla="*/ 4791965 w 6352623"/>
                    <a:gd name="connsiteY92" fmla="*/ 3337498 h 6345561"/>
                    <a:gd name="connsiteX93" fmla="*/ 4582162 w 6352623"/>
                    <a:gd name="connsiteY93" fmla="*/ 4452550 h 6345561"/>
                    <a:gd name="connsiteX94" fmla="*/ 3980007 w 6352623"/>
                    <a:gd name="connsiteY94" fmla="*/ 4524180 h 6345561"/>
                    <a:gd name="connsiteX95" fmla="*/ 3464621 w 6352623"/>
                    <a:gd name="connsiteY95" fmla="*/ 4545892 h 6345561"/>
                    <a:gd name="connsiteX96" fmla="*/ 11631 w 6352623"/>
                    <a:gd name="connsiteY96" fmla="*/ 3258148 h 6345561"/>
                    <a:gd name="connsiteX97" fmla="*/ 0 w 6352623"/>
                    <a:gd name="connsiteY97" fmla="*/ 3023469 h 6345561"/>
                    <a:gd name="connsiteX98" fmla="*/ 91400 w 6352623"/>
                    <a:gd name="connsiteY98" fmla="*/ 2405346 h 6345561"/>
                    <a:gd name="connsiteX99" fmla="*/ 258812 w 6352623"/>
                    <a:gd name="connsiteY99" fmla="*/ 1942855 h 6345561"/>
                    <a:gd name="connsiteX100" fmla="*/ 852081 w 6352623"/>
                    <a:gd name="connsiteY100" fmla="*/ 1937991 h 6345561"/>
                    <a:gd name="connsiteX101" fmla="*/ 1335718 w 6352623"/>
                    <a:gd name="connsiteY101" fmla="*/ 1925698 h 6345561"/>
                    <a:gd name="connsiteX102" fmla="*/ 1234430 w 6352623"/>
                    <a:gd name="connsiteY102" fmla="*/ 2196801 h 6345561"/>
                    <a:gd name="connsiteX103" fmla="*/ 1103579 w 6352623"/>
                    <a:gd name="connsiteY103" fmla="*/ 2737987 h 6345561"/>
                    <a:gd name="connsiteX104" fmla="*/ 1078099 w 6352623"/>
                    <a:gd name="connsiteY104" fmla="*/ 3180217 h 6345561"/>
                    <a:gd name="connsiteX105" fmla="*/ 11631 w 6352623"/>
                    <a:gd name="connsiteY105" fmla="*/ 3258148 h 6345561"/>
                    <a:gd name="connsiteX106" fmla="*/ 1960743 w 6352623"/>
                    <a:gd name="connsiteY106" fmla="*/ 4679317 h 6345561"/>
                    <a:gd name="connsiteX107" fmla="*/ 1740896 w 6352623"/>
                    <a:gd name="connsiteY107" fmla="*/ 4337429 h 6345561"/>
                    <a:gd name="connsiteX108" fmla="*/ 1441619 w 6352623"/>
                    <a:gd name="connsiteY108" fmla="*/ 3532526 h 6345561"/>
                    <a:gd name="connsiteX109" fmla="*/ 1438988 w 6352623"/>
                    <a:gd name="connsiteY109" fmla="*/ 3504964 h 6345561"/>
                    <a:gd name="connsiteX110" fmla="*/ 3013389 w 6352623"/>
                    <a:gd name="connsiteY110" fmla="*/ 3389903 h 6345561"/>
                    <a:gd name="connsiteX111" fmla="*/ 3099126 w 6352623"/>
                    <a:gd name="connsiteY111" fmla="*/ 4562904 h 6345561"/>
                    <a:gd name="connsiteX112" fmla="*/ 2689209 w 6352623"/>
                    <a:gd name="connsiteY112" fmla="*/ 4598877 h 6345561"/>
                    <a:gd name="connsiteX113" fmla="*/ 1989796 w 6352623"/>
                    <a:gd name="connsiteY113" fmla="*/ 4675326 h 6345561"/>
                    <a:gd name="connsiteX114" fmla="*/ 1960743 w 6352623"/>
                    <a:gd name="connsiteY114" fmla="*/ 4679317 h 6345561"/>
                    <a:gd name="connsiteX115" fmla="*/ 4067092 w 6352623"/>
                    <a:gd name="connsiteY115" fmla="*/ 6216068 h 6345561"/>
                    <a:gd name="connsiteX116" fmla="*/ 4277892 w 6352623"/>
                    <a:gd name="connsiteY116" fmla="*/ 5788869 h 6345561"/>
                    <a:gd name="connsiteX117" fmla="*/ 4525520 w 6352623"/>
                    <a:gd name="connsiteY117" fmla="*/ 5267093 h 6345561"/>
                    <a:gd name="connsiteX118" fmla="*/ 4685770 w 6352623"/>
                    <a:gd name="connsiteY118" fmla="*/ 4881257 h 6345561"/>
                    <a:gd name="connsiteX119" fmla="*/ 4712084 w 6352623"/>
                    <a:gd name="connsiteY119" fmla="*/ 4879914 h 6345561"/>
                    <a:gd name="connsiteX120" fmla="*/ 5642123 w 6352623"/>
                    <a:gd name="connsiteY120" fmla="*/ 4846187 h 6345561"/>
                    <a:gd name="connsiteX121" fmla="*/ 5866698 w 6352623"/>
                    <a:gd name="connsiteY121" fmla="*/ 4839902 h 6345561"/>
                    <a:gd name="connsiteX122" fmla="*/ 5706398 w 6352623"/>
                    <a:gd name="connsiteY122" fmla="*/ 5102370 h 6345561"/>
                    <a:gd name="connsiteX123" fmla="*/ 4229361 w 6352623"/>
                    <a:gd name="connsiteY123" fmla="*/ 6176010 h 6345561"/>
                    <a:gd name="connsiteX124" fmla="*/ 4067092 w 6352623"/>
                    <a:gd name="connsiteY124" fmla="*/ 6216068 h 6345561"/>
                    <a:gd name="connsiteX125" fmla="*/ 3617977 w 6352623"/>
                    <a:gd name="connsiteY125" fmla="*/ 6323175 h 6345561"/>
                    <a:gd name="connsiteX126" fmla="*/ 3499574 w 6352623"/>
                    <a:gd name="connsiteY126" fmla="*/ 4950969 h 6345561"/>
                    <a:gd name="connsiteX127" fmla="*/ 3966167 w 6352623"/>
                    <a:gd name="connsiteY127" fmla="*/ 4917769 h 6345561"/>
                    <a:gd name="connsiteX128" fmla="*/ 4402891 w 6352623"/>
                    <a:gd name="connsiteY128" fmla="*/ 4895610 h 6345561"/>
                    <a:gd name="connsiteX129" fmla="*/ 4263840 w 6352623"/>
                    <a:gd name="connsiteY129" fmla="*/ 5239274 h 6345561"/>
                    <a:gd name="connsiteX130" fmla="*/ 3691123 w 6352623"/>
                    <a:gd name="connsiteY130" fmla="*/ 6308899 h 6345561"/>
                    <a:gd name="connsiteX131" fmla="*/ 3637169 w 6352623"/>
                    <a:gd name="connsiteY131" fmla="*/ 6322223 h 6345561"/>
                    <a:gd name="connsiteX132" fmla="*/ 3617977 w 6352623"/>
                    <a:gd name="connsiteY132" fmla="*/ 6323175 h 6345561"/>
                    <a:gd name="connsiteX133" fmla="*/ 509955 w 6352623"/>
                    <a:gd name="connsiteY133" fmla="*/ 4889989 h 6345561"/>
                    <a:gd name="connsiteX134" fmla="*/ 432662 w 6352623"/>
                    <a:gd name="connsiteY134" fmla="*/ 4783013 h 6345561"/>
                    <a:gd name="connsiteX135" fmla="*/ 30403 w 6352623"/>
                    <a:gd name="connsiteY135" fmla="*/ 3637168 h 6345561"/>
                    <a:gd name="connsiteX136" fmla="*/ 28957 w 6352623"/>
                    <a:gd name="connsiteY136" fmla="*/ 3608002 h 6345561"/>
                    <a:gd name="connsiteX137" fmla="*/ 1122699 w 6352623"/>
                    <a:gd name="connsiteY137" fmla="*/ 3528079 h 6345561"/>
                    <a:gd name="connsiteX138" fmla="*/ 1151870 w 6352623"/>
                    <a:gd name="connsiteY138" fmla="*/ 3709064 h 6345561"/>
                    <a:gd name="connsiteX139" fmla="*/ 1633165 w 6352623"/>
                    <a:gd name="connsiteY139" fmla="*/ 4721494 h 6345561"/>
                    <a:gd name="connsiteX140" fmla="*/ 1635001 w 6352623"/>
                    <a:gd name="connsiteY140" fmla="*/ 4724090 h 6345561"/>
                    <a:gd name="connsiteX141" fmla="*/ 1150655 w 6352623"/>
                    <a:gd name="connsiteY141" fmla="*/ 4790652 h 6345561"/>
                    <a:gd name="connsiteX142" fmla="*/ 509955 w 6352623"/>
                    <a:gd name="connsiteY142" fmla="*/ 4889989 h 6345561"/>
                    <a:gd name="connsiteX143" fmla="*/ 3165956 w 6352623"/>
                    <a:gd name="connsiteY143" fmla="*/ 6345561 h 6345561"/>
                    <a:gd name="connsiteX144" fmla="*/ 2661675 w 6352623"/>
                    <a:gd name="connsiteY144" fmla="*/ 5655612 h 6345561"/>
                    <a:gd name="connsiteX145" fmla="*/ 2224080 w 6352623"/>
                    <a:gd name="connsiteY145" fmla="*/ 5071807 h 6345561"/>
                    <a:gd name="connsiteX146" fmla="*/ 2697681 w 6352623"/>
                    <a:gd name="connsiteY146" fmla="*/ 5021257 h 6345561"/>
                    <a:gd name="connsiteX147" fmla="*/ 3150545 w 6352623"/>
                    <a:gd name="connsiteY147" fmla="*/ 4979436 h 6345561"/>
                    <a:gd name="connsiteX148" fmla="*/ 3267988 w 6352623"/>
                    <a:gd name="connsiteY148" fmla="*/ 6340508 h 6345561"/>
                    <a:gd name="connsiteX149" fmla="*/ 3165956 w 6352623"/>
                    <a:gd name="connsiteY149" fmla="*/ 6345561 h 6345561"/>
                    <a:gd name="connsiteX150" fmla="*/ 2827891 w 6352623"/>
                    <a:gd name="connsiteY150" fmla="*/ 6323709 h 6345561"/>
                    <a:gd name="connsiteX151" fmla="*/ 2884966 w 6352623"/>
                    <a:gd name="connsiteY151" fmla="*/ 6327398 h 6345561"/>
                    <a:gd name="connsiteX152" fmla="*/ 2827891 w 6352623"/>
                    <a:gd name="connsiteY152" fmla="*/ 6323709 h 6345561"/>
                    <a:gd name="connsiteX153" fmla="*/ 1799833 w 6352623"/>
                    <a:gd name="connsiteY153" fmla="*/ 6042038 h 6345561"/>
                    <a:gd name="connsiteX154" fmla="*/ 792530 w 6352623"/>
                    <a:gd name="connsiteY154" fmla="*/ 5281044 h 6345561"/>
                    <a:gd name="connsiteX155" fmla="*/ 758259 w 6352623"/>
                    <a:gd name="connsiteY155" fmla="*/ 5233611 h 6345561"/>
                    <a:gd name="connsiteX156" fmla="*/ 1178638 w 6352623"/>
                    <a:gd name="connsiteY156" fmla="*/ 5187468 h 6345561"/>
                    <a:gd name="connsiteX157" fmla="*/ 1905324 w 6352623"/>
                    <a:gd name="connsiteY157" fmla="*/ 5106339 h 6345561"/>
                    <a:gd name="connsiteX158" fmla="*/ 2206251 w 6352623"/>
                    <a:gd name="connsiteY158" fmla="*/ 5531868 h 6345561"/>
                    <a:gd name="connsiteX159" fmla="*/ 2827891 w 6352623"/>
                    <a:gd name="connsiteY159" fmla="*/ 6323709 h 6345561"/>
                    <a:gd name="connsiteX160" fmla="*/ 2405336 w 6352623"/>
                    <a:gd name="connsiteY160" fmla="*/ 6261225 h 6345561"/>
                    <a:gd name="connsiteX161" fmla="*/ 1799833 w 6352623"/>
                    <a:gd name="connsiteY161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317212 w 6352623"/>
                    <a:gd name="connsiteY60" fmla="*/ 4620000 h 6345561"/>
                    <a:gd name="connsiteX61" fmla="*/ 6317212 w 6352623"/>
                    <a:gd name="connsiteY61" fmla="*/ 4787640 h 6345561"/>
                    <a:gd name="connsiteX62" fmla="*/ 5898613 w 6352623"/>
                    <a:gd name="connsiteY62" fmla="*/ 4787640 h 6345561"/>
                    <a:gd name="connsiteX63" fmla="*/ 5866698 w 6352623"/>
                    <a:gd name="connsiteY63" fmla="*/ 4839902 h 6345561"/>
                    <a:gd name="connsiteX64" fmla="*/ 5895990 w 6352623"/>
                    <a:gd name="connsiteY64" fmla="*/ 4787640 h 6345561"/>
                    <a:gd name="connsiteX65" fmla="*/ 5866698 w 6352623"/>
                    <a:gd name="connsiteY65" fmla="*/ 4839902 h 6345561"/>
                    <a:gd name="connsiteX66" fmla="*/ 5661892 w 6352623"/>
                    <a:gd name="connsiteY66" fmla="*/ 4787640 h 6345561"/>
                    <a:gd name="connsiteX67" fmla="*/ 5661892 w 6352623"/>
                    <a:gd name="connsiteY67" fmla="*/ 4620000 h 6345561"/>
                    <a:gd name="connsiteX68" fmla="*/ 5661892 w 6352623"/>
                    <a:gd name="connsiteY68" fmla="*/ 4787640 h 6345561"/>
                    <a:gd name="connsiteX69" fmla="*/ 4842211 w 6352623"/>
                    <a:gd name="connsiteY69" fmla="*/ 4504577 h 6345561"/>
                    <a:gd name="connsiteX70" fmla="*/ 4894441 w 6352623"/>
                    <a:gd name="connsiteY70" fmla="*/ 4378816 h 6345561"/>
                    <a:gd name="connsiteX71" fmla="*/ 5118410 w 6352623"/>
                    <a:gd name="connsiteY71" fmla="*/ 3308120 h 6345561"/>
                    <a:gd name="connsiteX72" fmla="*/ 5112011 w 6352623"/>
                    <a:gd name="connsiteY72" fmla="*/ 3236549 h 6345561"/>
                    <a:gd name="connsiteX73" fmla="*/ 6343574 w 6352623"/>
                    <a:gd name="connsiteY73" fmla="*/ 3146548 h 6345561"/>
                    <a:gd name="connsiteX74" fmla="*/ 6352623 w 6352623"/>
                    <a:gd name="connsiteY74" fmla="*/ 3329154 h 6345561"/>
                    <a:gd name="connsiteX75" fmla="*/ 6261216 w 6352623"/>
                    <a:gd name="connsiteY75" fmla="*/ 3947289 h 6345561"/>
                    <a:gd name="connsiteX76" fmla="*/ 6068313 w 6352623"/>
                    <a:gd name="connsiteY76" fmla="*/ 4480189 h 6345561"/>
                    <a:gd name="connsiteX77" fmla="*/ 5645377 w 6352623"/>
                    <a:gd name="connsiteY77" fmla="*/ 4489676 h 6345561"/>
                    <a:gd name="connsiteX78" fmla="*/ 4842211 w 6352623"/>
                    <a:gd name="connsiteY78" fmla="*/ 4504577 h 6345561"/>
                    <a:gd name="connsiteX79" fmla="*/ 1405726 w 6352623"/>
                    <a:gd name="connsiteY79" fmla="*/ 3156271 h 6345561"/>
                    <a:gd name="connsiteX80" fmla="*/ 1399341 w 6352623"/>
                    <a:gd name="connsiteY80" fmla="*/ 3089416 h 6345561"/>
                    <a:gd name="connsiteX81" fmla="*/ 1464945 w 6352623"/>
                    <a:gd name="connsiteY81" fmla="*/ 2467755 h 6345561"/>
                    <a:gd name="connsiteX82" fmla="*/ 1626959 w 6352623"/>
                    <a:gd name="connsiteY82" fmla="*/ 1918290 h 6345561"/>
                    <a:gd name="connsiteX83" fmla="*/ 1698846 w 6352623"/>
                    <a:gd name="connsiteY83" fmla="*/ 1916459 h 6345561"/>
                    <a:gd name="connsiteX84" fmla="*/ 2401423 w 6352623"/>
                    <a:gd name="connsiteY84" fmla="*/ 1879094 h 6345561"/>
                    <a:gd name="connsiteX85" fmla="*/ 2879383 w 6352623"/>
                    <a:gd name="connsiteY85" fmla="*/ 1836855 h 6345561"/>
                    <a:gd name="connsiteX86" fmla="*/ 2983285 w 6352623"/>
                    <a:gd name="connsiteY86" fmla="*/ 3040986 h 6345561"/>
                    <a:gd name="connsiteX87" fmla="*/ 1405726 w 6352623"/>
                    <a:gd name="connsiteY87" fmla="*/ 3156271 h 6345561"/>
                    <a:gd name="connsiteX88" fmla="*/ 3464621 w 6352623"/>
                    <a:gd name="connsiteY88" fmla="*/ 4545892 h 6345561"/>
                    <a:gd name="connsiteX89" fmla="*/ 3362673 w 6352623"/>
                    <a:gd name="connsiteY89" fmla="*/ 3364384 h 6345561"/>
                    <a:gd name="connsiteX90" fmla="*/ 4785461 w 6352623"/>
                    <a:gd name="connsiteY90" fmla="*/ 3260410 h 6345561"/>
                    <a:gd name="connsiteX91" fmla="*/ 4791965 w 6352623"/>
                    <a:gd name="connsiteY91" fmla="*/ 3337498 h 6345561"/>
                    <a:gd name="connsiteX92" fmla="*/ 4582162 w 6352623"/>
                    <a:gd name="connsiteY92" fmla="*/ 4452550 h 6345561"/>
                    <a:gd name="connsiteX93" fmla="*/ 3980007 w 6352623"/>
                    <a:gd name="connsiteY93" fmla="*/ 4524180 h 6345561"/>
                    <a:gd name="connsiteX94" fmla="*/ 3464621 w 6352623"/>
                    <a:gd name="connsiteY94" fmla="*/ 4545892 h 6345561"/>
                    <a:gd name="connsiteX95" fmla="*/ 11631 w 6352623"/>
                    <a:gd name="connsiteY95" fmla="*/ 3258148 h 6345561"/>
                    <a:gd name="connsiteX96" fmla="*/ 0 w 6352623"/>
                    <a:gd name="connsiteY96" fmla="*/ 3023469 h 6345561"/>
                    <a:gd name="connsiteX97" fmla="*/ 91400 w 6352623"/>
                    <a:gd name="connsiteY97" fmla="*/ 2405346 h 6345561"/>
                    <a:gd name="connsiteX98" fmla="*/ 258812 w 6352623"/>
                    <a:gd name="connsiteY98" fmla="*/ 1942855 h 6345561"/>
                    <a:gd name="connsiteX99" fmla="*/ 852081 w 6352623"/>
                    <a:gd name="connsiteY99" fmla="*/ 1937991 h 6345561"/>
                    <a:gd name="connsiteX100" fmla="*/ 1335718 w 6352623"/>
                    <a:gd name="connsiteY100" fmla="*/ 1925698 h 6345561"/>
                    <a:gd name="connsiteX101" fmla="*/ 1234430 w 6352623"/>
                    <a:gd name="connsiteY101" fmla="*/ 2196801 h 6345561"/>
                    <a:gd name="connsiteX102" fmla="*/ 1103579 w 6352623"/>
                    <a:gd name="connsiteY102" fmla="*/ 2737987 h 6345561"/>
                    <a:gd name="connsiteX103" fmla="*/ 1078099 w 6352623"/>
                    <a:gd name="connsiteY103" fmla="*/ 3180217 h 6345561"/>
                    <a:gd name="connsiteX104" fmla="*/ 11631 w 6352623"/>
                    <a:gd name="connsiteY104" fmla="*/ 3258148 h 6345561"/>
                    <a:gd name="connsiteX105" fmla="*/ 1960743 w 6352623"/>
                    <a:gd name="connsiteY105" fmla="*/ 4679317 h 6345561"/>
                    <a:gd name="connsiteX106" fmla="*/ 1740896 w 6352623"/>
                    <a:gd name="connsiteY106" fmla="*/ 4337429 h 6345561"/>
                    <a:gd name="connsiteX107" fmla="*/ 1441619 w 6352623"/>
                    <a:gd name="connsiteY107" fmla="*/ 3532526 h 6345561"/>
                    <a:gd name="connsiteX108" fmla="*/ 1438988 w 6352623"/>
                    <a:gd name="connsiteY108" fmla="*/ 3504964 h 6345561"/>
                    <a:gd name="connsiteX109" fmla="*/ 3013389 w 6352623"/>
                    <a:gd name="connsiteY109" fmla="*/ 3389903 h 6345561"/>
                    <a:gd name="connsiteX110" fmla="*/ 3099126 w 6352623"/>
                    <a:gd name="connsiteY110" fmla="*/ 4562904 h 6345561"/>
                    <a:gd name="connsiteX111" fmla="*/ 2689209 w 6352623"/>
                    <a:gd name="connsiteY111" fmla="*/ 4598877 h 6345561"/>
                    <a:gd name="connsiteX112" fmla="*/ 1989796 w 6352623"/>
                    <a:gd name="connsiteY112" fmla="*/ 4675326 h 6345561"/>
                    <a:gd name="connsiteX113" fmla="*/ 1960743 w 6352623"/>
                    <a:gd name="connsiteY113" fmla="*/ 4679317 h 6345561"/>
                    <a:gd name="connsiteX114" fmla="*/ 4067092 w 6352623"/>
                    <a:gd name="connsiteY114" fmla="*/ 6216068 h 6345561"/>
                    <a:gd name="connsiteX115" fmla="*/ 4277892 w 6352623"/>
                    <a:gd name="connsiteY115" fmla="*/ 5788869 h 6345561"/>
                    <a:gd name="connsiteX116" fmla="*/ 4525520 w 6352623"/>
                    <a:gd name="connsiteY116" fmla="*/ 5267093 h 6345561"/>
                    <a:gd name="connsiteX117" fmla="*/ 4685770 w 6352623"/>
                    <a:gd name="connsiteY117" fmla="*/ 4881257 h 6345561"/>
                    <a:gd name="connsiteX118" fmla="*/ 4712084 w 6352623"/>
                    <a:gd name="connsiteY118" fmla="*/ 4879914 h 6345561"/>
                    <a:gd name="connsiteX119" fmla="*/ 5642123 w 6352623"/>
                    <a:gd name="connsiteY119" fmla="*/ 4846187 h 6345561"/>
                    <a:gd name="connsiteX120" fmla="*/ 5866698 w 6352623"/>
                    <a:gd name="connsiteY120" fmla="*/ 4839902 h 6345561"/>
                    <a:gd name="connsiteX121" fmla="*/ 5706398 w 6352623"/>
                    <a:gd name="connsiteY121" fmla="*/ 5102370 h 6345561"/>
                    <a:gd name="connsiteX122" fmla="*/ 4229361 w 6352623"/>
                    <a:gd name="connsiteY122" fmla="*/ 6176010 h 6345561"/>
                    <a:gd name="connsiteX123" fmla="*/ 4067092 w 6352623"/>
                    <a:gd name="connsiteY123" fmla="*/ 6216068 h 6345561"/>
                    <a:gd name="connsiteX124" fmla="*/ 3617977 w 6352623"/>
                    <a:gd name="connsiteY124" fmla="*/ 6323175 h 6345561"/>
                    <a:gd name="connsiteX125" fmla="*/ 3499574 w 6352623"/>
                    <a:gd name="connsiteY125" fmla="*/ 4950969 h 6345561"/>
                    <a:gd name="connsiteX126" fmla="*/ 3966167 w 6352623"/>
                    <a:gd name="connsiteY126" fmla="*/ 4917769 h 6345561"/>
                    <a:gd name="connsiteX127" fmla="*/ 4402891 w 6352623"/>
                    <a:gd name="connsiteY127" fmla="*/ 4895610 h 6345561"/>
                    <a:gd name="connsiteX128" fmla="*/ 4263840 w 6352623"/>
                    <a:gd name="connsiteY128" fmla="*/ 5239274 h 6345561"/>
                    <a:gd name="connsiteX129" fmla="*/ 3691123 w 6352623"/>
                    <a:gd name="connsiteY129" fmla="*/ 6308899 h 6345561"/>
                    <a:gd name="connsiteX130" fmla="*/ 3637169 w 6352623"/>
                    <a:gd name="connsiteY130" fmla="*/ 6322223 h 6345561"/>
                    <a:gd name="connsiteX131" fmla="*/ 3617977 w 6352623"/>
                    <a:gd name="connsiteY131" fmla="*/ 6323175 h 6345561"/>
                    <a:gd name="connsiteX132" fmla="*/ 509955 w 6352623"/>
                    <a:gd name="connsiteY132" fmla="*/ 4889989 h 6345561"/>
                    <a:gd name="connsiteX133" fmla="*/ 432662 w 6352623"/>
                    <a:gd name="connsiteY133" fmla="*/ 4783013 h 6345561"/>
                    <a:gd name="connsiteX134" fmla="*/ 30403 w 6352623"/>
                    <a:gd name="connsiteY134" fmla="*/ 3637168 h 6345561"/>
                    <a:gd name="connsiteX135" fmla="*/ 28957 w 6352623"/>
                    <a:gd name="connsiteY135" fmla="*/ 3608002 h 6345561"/>
                    <a:gd name="connsiteX136" fmla="*/ 1122699 w 6352623"/>
                    <a:gd name="connsiteY136" fmla="*/ 3528079 h 6345561"/>
                    <a:gd name="connsiteX137" fmla="*/ 1151870 w 6352623"/>
                    <a:gd name="connsiteY137" fmla="*/ 3709064 h 6345561"/>
                    <a:gd name="connsiteX138" fmla="*/ 1633165 w 6352623"/>
                    <a:gd name="connsiteY138" fmla="*/ 4721494 h 6345561"/>
                    <a:gd name="connsiteX139" fmla="*/ 1635001 w 6352623"/>
                    <a:gd name="connsiteY139" fmla="*/ 4724090 h 6345561"/>
                    <a:gd name="connsiteX140" fmla="*/ 1150655 w 6352623"/>
                    <a:gd name="connsiteY140" fmla="*/ 4790652 h 6345561"/>
                    <a:gd name="connsiteX141" fmla="*/ 509955 w 6352623"/>
                    <a:gd name="connsiteY141" fmla="*/ 4889989 h 6345561"/>
                    <a:gd name="connsiteX142" fmla="*/ 3165956 w 6352623"/>
                    <a:gd name="connsiteY142" fmla="*/ 6345561 h 6345561"/>
                    <a:gd name="connsiteX143" fmla="*/ 2661675 w 6352623"/>
                    <a:gd name="connsiteY143" fmla="*/ 5655612 h 6345561"/>
                    <a:gd name="connsiteX144" fmla="*/ 2224080 w 6352623"/>
                    <a:gd name="connsiteY144" fmla="*/ 5071807 h 6345561"/>
                    <a:gd name="connsiteX145" fmla="*/ 2697681 w 6352623"/>
                    <a:gd name="connsiteY145" fmla="*/ 5021257 h 6345561"/>
                    <a:gd name="connsiteX146" fmla="*/ 3150545 w 6352623"/>
                    <a:gd name="connsiteY146" fmla="*/ 4979436 h 6345561"/>
                    <a:gd name="connsiteX147" fmla="*/ 3267988 w 6352623"/>
                    <a:gd name="connsiteY147" fmla="*/ 6340508 h 6345561"/>
                    <a:gd name="connsiteX148" fmla="*/ 3165956 w 6352623"/>
                    <a:gd name="connsiteY148" fmla="*/ 6345561 h 6345561"/>
                    <a:gd name="connsiteX149" fmla="*/ 2827891 w 6352623"/>
                    <a:gd name="connsiteY149" fmla="*/ 6323709 h 6345561"/>
                    <a:gd name="connsiteX150" fmla="*/ 2884966 w 6352623"/>
                    <a:gd name="connsiteY150" fmla="*/ 6327398 h 6345561"/>
                    <a:gd name="connsiteX151" fmla="*/ 2827891 w 6352623"/>
                    <a:gd name="connsiteY151" fmla="*/ 6323709 h 6345561"/>
                    <a:gd name="connsiteX152" fmla="*/ 1799833 w 6352623"/>
                    <a:gd name="connsiteY152" fmla="*/ 6042038 h 6345561"/>
                    <a:gd name="connsiteX153" fmla="*/ 792530 w 6352623"/>
                    <a:gd name="connsiteY153" fmla="*/ 5281044 h 6345561"/>
                    <a:gd name="connsiteX154" fmla="*/ 758259 w 6352623"/>
                    <a:gd name="connsiteY154" fmla="*/ 5233611 h 6345561"/>
                    <a:gd name="connsiteX155" fmla="*/ 1178638 w 6352623"/>
                    <a:gd name="connsiteY155" fmla="*/ 5187468 h 6345561"/>
                    <a:gd name="connsiteX156" fmla="*/ 1905324 w 6352623"/>
                    <a:gd name="connsiteY156" fmla="*/ 5106339 h 6345561"/>
                    <a:gd name="connsiteX157" fmla="*/ 2206251 w 6352623"/>
                    <a:gd name="connsiteY157" fmla="*/ 5531868 h 6345561"/>
                    <a:gd name="connsiteX158" fmla="*/ 2827891 w 6352623"/>
                    <a:gd name="connsiteY158" fmla="*/ 6323709 h 6345561"/>
                    <a:gd name="connsiteX159" fmla="*/ 2405336 w 6352623"/>
                    <a:gd name="connsiteY159" fmla="*/ 6261225 h 6345561"/>
                    <a:gd name="connsiteX160" fmla="*/ 1799833 w 6352623"/>
                    <a:gd name="connsiteY160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317212 w 6352623"/>
                    <a:gd name="connsiteY60" fmla="*/ 4620000 h 6345561"/>
                    <a:gd name="connsiteX61" fmla="*/ 6317212 w 6352623"/>
                    <a:gd name="connsiteY61" fmla="*/ 4787640 h 6345561"/>
                    <a:gd name="connsiteX62" fmla="*/ 5898613 w 6352623"/>
                    <a:gd name="connsiteY62" fmla="*/ 4787640 h 6345561"/>
                    <a:gd name="connsiteX63" fmla="*/ 5661892 w 6352623"/>
                    <a:gd name="connsiteY63" fmla="*/ 4787640 h 6345561"/>
                    <a:gd name="connsiteX64" fmla="*/ 5661892 w 6352623"/>
                    <a:gd name="connsiteY64" fmla="*/ 4620000 h 6345561"/>
                    <a:gd name="connsiteX65" fmla="*/ 5661892 w 6352623"/>
                    <a:gd name="connsiteY65" fmla="*/ 4787640 h 6345561"/>
                    <a:gd name="connsiteX66" fmla="*/ 4842211 w 6352623"/>
                    <a:gd name="connsiteY66" fmla="*/ 4504577 h 6345561"/>
                    <a:gd name="connsiteX67" fmla="*/ 4894441 w 6352623"/>
                    <a:gd name="connsiteY67" fmla="*/ 4378816 h 6345561"/>
                    <a:gd name="connsiteX68" fmla="*/ 5118410 w 6352623"/>
                    <a:gd name="connsiteY68" fmla="*/ 3308120 h 6345561"/>
                    <a:gd name="connsiteX69" fmla="*/ 5112011 w 6352623"/>
                    <a:gd name="connsiteY69" fmla="*/ 3236549 h 6345561"/>
                    <a:gd name="connsiteX70" fmla="*/ 6343574 w 6352623"/>
                    <a:gd name="connsiteY70" fmla="*/ 3146548 h 6345561"/>
                    <a:gd name="connsiteX71" fmla="*/ 6352623 w 6352623"/>
                    <a:gd name="connsiteY71" fmla="*/ 3329154 h 6345561"/>
                    <a:gd name="connsiteX72" fmla="*/ 6261216 w 6352623"/>
                    <a:gd name="connsiteY72" fmla="*/ 3947289 h 6345561"/>
                    <a:gd name="connsiteX73" fmla="*/ 6068313 w 6352623"/>
                    <a:gd name="connsiteY73" fmla="*/ 4480189 h 6345561"/>
                    <a:gd name="connsiteX74" fmla="*/ 5645377 w 6352623"/>
                    <a:gd name="connsiteY74" fmla="*/ 4489676 h 6345561"/>
                    <a:gd name="connsiteX75" fmla="*/ 4842211 w 6352623"/>
                    <a:gd name="connsiteY75" fmla="*/ 4504577 h 6345561"/>
                    <a:gd name="connsiteX76" fmla="*/ 1405726 w 6352623"/>
                    <a:gd name="connsiteY76" fmla="*/ 3156271 h 6345561"/>
                    <a:gd name="connsiteX77" fmla="*/ 1399341 w 6352623"/>
                    <a:gd name="connsiteY77" fmla="*/ 3089416 h 6345561"/>
                    <a:gd name="connsiteX78" fmla="*/ 1464945 w 6352623"/>
                    <a:gd name="connsiteY78" fmla="*/ 2467755 h 6345561"/>
                    <a:gd name="connsiteX79" fmla="*/ 1626959 w 6352623"/>
                    <a:gd name="connsiteY79" fmla="*/ 1918290 h 6345561"/>
                    <a:gd name="connsiteX80" fmla="*/ 1698846 w 6352623"/>
                    <a:gd name="connsiteY80" fmla="*/ 1916459 h 6345561"/>
                    <a:gd name="connsiteX81" fmla="*/ 2401423 w 6352623"/>
                    <a:gd name="connsiteY81" fmla="*/ 1879094 h 6345561"/>
                    <a:gd name="connsiteX82" fmla="*/ 2879383 w 6352623"/>
                    <a:gd name="connsiteY82" fmla="*/ 1836855 h 6345561"/>
                    <a:gd name="connsiteX83" fmla="*/ 2983285 w 6352623"/>
                    <a:gd name="connsiteY83" fmla="*/ 3040986 h 6345561"/>
                    <a:gd name="connsiteX84" fmla="*/ 1405726 w 6352623"/>
                    <a:gd name="connsiteY84" fmla="*/ 3156271 h 6345561"/>
                    <a:gd name="connsiteX85" fmla="*/ 3464621 w 6352623"/>
                    <a:gd name="connsiteY85" fmla="*/ 4545892 h 6345561"/>
                    <a:gd name="connsiteX86" fmla="*/ 3362673 w 6352623"/>
                    <a:gd name="connsiteY86" fmla="*/ 3364384 h 6345561"/>
                    <a:gd name="connsiteX87" fmla="*/ 4785461 w 6352623"/>
                    <a:gd name="connsiteY87" fmla="*/ 3260410 h 6345561"/>
                    <a:gd name="connsiteX88" fmla="*/ 4791965 w 6352623"/>
                    <a:gd name="connsiteY88" fmla="*/ 3337498 h 6345561"/>
                    <a:gd name="connsiteX89" fmla="*/ 4582162 w 6352623"/>
                    <a:gd name="connsiteY89" fmla="*/ 4452550 h 6345561"/>
                    <a:gd name="connsiteX90" fmla="*/ 3980007 w 6352623"/>
                    <a:gd name="connsiteY90" fmla="*/ 4524180 h 6345561"/>
                    <a:gd name="connsiteX91" fmla="*/ 3464621 w 6352623"/>
                    <a:gd name="connsiteY91" fmla="*/ 4545892 h 6345561"/>
                    <a:gd name="connsiteX92" fmla="*/ 11631 w 6352623"/>
                    <a:gd name="connsiteY92" fmla="*/ 3258148 h 6345561"/>
                    <a:gd name="connsiteX93" fmla="*/ 0 w 6352623"/>
                    <a:gd name="connsiteY93" fmla="*/ 3023469 h 6345561"/>
                    <a:gd name="connsiteX94" fmla="*/ 91400 w 6352623"/>
                    <a:gd name="connsiteY94" fmla="*/ 2405346 h 6345561"/>
                    <a:gd name="connsiteX95" fmla="*/ 258812 w 6352623"/>
                    <a:gd name="connsiteY95" fmla="*/ 1942855 h 6345561"/>
                    <a:gd name="connsiteX96" fmla="*/ 852081 w 6352623"/>
                    <a:gd name="connsiteY96" fmla="*/ 1937991 h 6345561"/>
                    <a:gd name="connsiteX97" fmla="*/ 1335718 w 6352623"/>
                    <a:gd name="connsiteY97" fmla="*/ 1925698 h 6345561"/>
                    <a:gd name="connsiteX98" fmla="*/ 1234430 w 6352623"/>
                    <a:gd name="connsiteY98" fmla="*/ 2196801 h 6345561"/>
                    <a:gd name="connsiteX99" fmla="*/ 1103579 w 6352623"/>
                    <a:gd name="connsiteY99" fmla="*/ 2737987 h 6345561"/>
                    <a:gd name="connsiteX100" fmla="*/ 1078099 w 6352623"/>
                    <a:gd name="connsiteY100" fmla="*/ 3180217 h 6345561"/>
                    <a:gd name="connsiteX101" fmla="*/ 11631 w 6352623"/>
                    <a:gd name="connsiteY101" fmla="*/ 3258148 h 6345561"/>
                    <a:gd name="connsiteX102" fmla="*/ 1960743 w 6352623"/>
                    <a:gd name="connsiteY102" fmla="*/ 4679317 h 6345561"/>
                    <a:gd name="connsiteX103" fmla="*/ 1740896 w 6352623"/>
                    <a:gd name="connsiteY103" fmla="*/ 4337429 h 6345561"/>
                    <a:gd name="connsiteX104" fmla="*/ 1441619 w 6352623"/>
                    <a:gd name="connsiteY104" fmla="*/ 3532526 h 6345561"/>
                    <a:gd name="connsiteX105" fmla="*/ 1438988 w 6352623"/>
                    <a:gd name="connsiteY105" fmla="*/ 3504964 h 6345561"/>
                    <a:gd name="connsiteX106" fmla="*/ 3013389 w 6352623"/>
                    <a:gd name="connsiteY106" fmla="*/ 3389903 h 6345561"/>
                    <a:gd name="connsiteX107" fmla="*/ 3099126 w 6352623"/>
                    <a:gd name="connsiteY107" fmla="*/ 4562904 h 6345561"/>
                    <a:gd name="connsiteX108" fmla="*/ 2689209 w 6352623"/>
                    <a:gd name="connsiteY108" fmla="*/ 4598877 h 6345561"/>
                    <a:gd name="connsiteX109" fmla="*/ 1989796 w 6352623"/>
                    <a:gd name="connsiteY109" fmla="*/ 4675326 h 6345561"/>
                    <a:gd name="connsiteX110" fmla="*/ 1960743 w 6352623"/>
                    <a:gd name="connsiteY110" fmla="*/ 4679317 h 6345561"/>
                    <a:gd name="connsiteX111" fmla="*/ 4067092 w 6352623"/>
                    <a:gd name="connsiteY111" fmla="*/ 6216068 h 6345561"/>
                    <a:gd name="connsiteX112" fmla="*/ 4277892 w 6352623"/>
                    <a:gd name="connsiteY112" fmla="*/ 5788869 h 6345561"/>
                    <a:gd name="connsiteX113" fmla="*/ 4525520 w 6352623"/>
                    <a:gd name="connsiteY113" fmla="*/ 5267093 h 6345561"/>
                    <a:gd name="connsiteX114" fmla="*/ 4685770 w 6352623"/>
                    <a:gd name="connsiteY114" fmla="*/ 4881257 h 6345561"/>
                    <a:gd name="connsiteX115" fmla="*/ 4712084 w 6352623"/>
                    <a:gd name="connsiteY115" fmla="*/ 4879914 h 6345561"/>
                    <a:gd name="connsiteX116" fmla="*/ 5642123 w 6352623"/>
                    <a:gd name="connsiteY116" fmla="*/ 4846187 h 6345561"/>
                    <a:gd name="connsiteX117" fmla="*/ 5866698 w 6352623"/>
                    <a:gd name="connsiteY117" fmla="*/ 4839902 h 6345561"/>
                    <a:gd name="connsiteX118" fmla="*/ 5706398 w 6352623"/>
                    <a:gd name="connsiteY118" fmla="*/ 5102370 h 6345561"/>
                    <a:gd name="connsiteX119" fmla="*/ 4229361 w 6352623"/>
                    <a:gd name="connsiteY119" fmla="*/ 6176010 h 6345561"/>
                    <a:gd name="connsiteX120" fmla="*/ 4067092 w 6352623"/>
                    <a:gd name="connsiteY120" fmla="*/ 6216068 h 6345561"/>
                    <a:gd name="connsiteX121" fmla="*/ 3617977 w 6352623"/>
                    <a:gd name="connsiteY121" fmla="*/ 6323175 h 6345561"/>
                    <a:gd name="connsiteX122" fmla="*/ 3499574 w 6352623"/>
                    <a:gd name="connsiteY122" fmla="*/ 4950969 h 6345561"/>
                    <a:gd name="connsiteX123" fmla="*/ 3966167 w 6352623"/>
                    <a:gd name="connsiteY123" fmla="*/ 4917769 h 6345561"/>
                    <a:gd name="connsiteX124" fmla="*/ 4402891 w 6352623"/>
                    <a:gd name="connsiteY124" fmla="*/ 4895610 h 6345561"/>
                    <a:gd name="connsiteX125" fmla="*/ 4263840 w 6352623"/>
                    <a:gd name="connsiteY125" fmla="*/ 5239274 h 6345561"/>
                    <a:gd name="connsiteX126" fmla="*/ 3691123 w 6352623"/>
                    <a:gd name="connsiteY126" fmla="*/ 6308899 h 6345561"/>
                    <a:gd name="connsiteX127" fmla="*/ 3637169 w 6352623"/>
                    <a:gd name="connsiteY127" fmla="*/ 6322223 h 6345561"/>
                    <a:gd name="connsiteX128" fmla="*/ 3617977 w 6352623"/>
                    <a:gd name="connsiteY128" fmla="*/ 6323175 h 6345561"/>
                    <a:gd name="connsiteX129" fmla="*/ 509955 w 6352623"/>
                    <a:gd name="connsiteY129" fmla="*/ 4889989 h 6345561"/>
                    <a:gd name="connsiteX130" fmla="*/ 432662 w 6352623"/>
                    <a:gd name="connsiteY130" fmla="*/ 4783013 h 6345561"/>
                    <a:gd name="connsiteX131" fmla="*/ 30403 w 6352623"/>
                    <a:gd name="connsiteY131" fmla="*/ 3637168 h 6345561"/>
                    <a:gd name="connsiteX132" fmla="*/ 28957 w 6352623"/>
                    <a:gd name="connsiteY132" fmla="*/ 3608002 h 6345561"/>
                    <a:gd name="connsiteX133" fmla="*/ 1122699 w 6352623"/>
                    <a:gd name="connsiteY133" fmla="*/ 3528079 h 6345561"/>
                    <a:gd name="connsiteX134" fmla="*/ 1151870 w 6352623"/>
                    <a:gd name="connsiteY134" fmla="*/ 3709064 h 6345561"/>
                    <a:gd name="connsiteX135" fmla="*/ 1633165 w 6352623"/>
                    <a:gd name="connsiteY135" fmla="*/ 4721494 h 6345561"/>
                    <a:gd name="connsiteX136" fmla="*/ 1635001 w 6352623"/>
                    <a:gd name="connsiteY136" fmla="*/ 4724090 h 6345561"/>
                    <a:gd name="connsiteX137" fmla="*/ 1150655 w 6352623"/>
                    <a:gd name="connsiteY137" fmla="*/ 4790652 h 6345561"/>
                    <a:gd name="connsiteX138" fmla="*/ 509955 w 6352623"/>
                    <a:gd name="connsiteY138" fmla="*/ 4889989 h 6345561"/>
                    <a:gd name="connsiteX139" fmla="*/ 3165956 w 6352623"/>
                    <a:gd name="connsiteY139" fmla="*/ 6345561 h 6345561"/>
                    <a:gd name="connsiteX140" fmla="*/ 2661675 w 6352623"/>
                    <a:gd name="connsiteY140" fmla="*/ 5655612 h 6345561"/>
                    <a:gd name="connsiteX141" fmla="*/ 2224080 w 6352623"/>
                    <a:gd name="connsiteY141" fmla="*/ 5071807 h 6345561"/>
                    <a:gd name="connsiteX142" fmla="*/ 2697681 w 6352623"/>
                    <a:gd name="connsiteY142" fmla="*/ 5021257 h 6345561"/>
                    <a:gd name="connsiteX143" fmla="*/ 3150545 w 6352623"/>
                    <a:gd name="connsiteY143" fmla="*/ 4979436 h 6345561"/>
                    <a:gd name="connsiteX144" fmla="*/ 3267988 w 6352623"/>
                    <a:gd name="connsiteY144" fmla="*/ 6340508 h 6345561"/>
                    <a:gd name="connsiteX145" fmla="*/ 3165956 w 6352623"/>
                    <a:gd name="connsiteY145" fmla="*/ 6345561 h 6345561"/>
                    <a:gd name="connsiteX146" fmla="*/ 2827891 w 6352623"/>
                    <a:gd name="connsiteY146" fmla="*/ 6323709 h 6345561"/>
                    <a:gd name="connsiteX147" fmla="*/ 2884966 w 6352623"/>
                    <a:gd name="connsiteY147" fmla="*/ 6327398 h 6345561"/>
                    <a:gd name="connsiteX148" fmla="*/ 2827891 w 6352623"/>
                    <a:gd name="connsiteY148" fmla="*/ 6323709 h 6345561"/>
                    <a:gd name="connsiteX149" fmla="*/ 1799833 w 6352623"/>
                    <a:gd name="connsiteY149" fmla="*/ 6042038 h 6345561"/>
                    <a:gd name="connsiteX150" fmla="*/ 792530 w 6352623"/>
                    <a:gd name="connsiteY150" fmla="*/ 5281044 h 6345561"/>
                    <a:gd name="connsiteX151" fmla="*/ 758259 w 6352623"/>
                    <a:gd name="connsiteY151" fmla="*/ 5233611 h 6345561"/>
                    <a:gd name="connsiteX152" fmla="*/ 1178638 w 6352623"/>
                    <a:gd name="connsiteY152" fmla="*/ 5187468 h 6345561"/>
                    <a:gd name="connsiteX153" fmla="*/ 1905324 w 6352623"/>
                    <a:gd name="connsiteY153" fmla="*/ 5106339 h 6345561"/>
                    <a:gd name="connsiteX154" fmla="*/ 2206251 w 6352623"/>
                    <a:gd name="connsiteY154" fmla="*/ 5531868 h 6345561"/>
                    <a:gd name="connsiteX155" fmla="*/ 2827891 w 6352623"/>
                    <a:gd name="connsiteY155" fmla="*/ 6323709 h 6345561"/>
                    <a:gd name="connsiteX156" fmla="*/ 2405336 w 6352623"/>
                    <a:gd name="connsiteY156" fmla="*/ 6261225 h 6345561"/>
                    <a:gd name="connsiteX157" fmla="*/ 1799833 w 6352623"/>
                    <a:gd name="connsiteY157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6317212 w 6352623"/>
                    <a:gd name="connsiteY59" fmla="*/ 4787640 h 6345561"/>
                    <a:gd name="connsiteX60" fmla="*/ 6317212 w 6352623"/>
                    <a:gd name="connsiteY60" fmla="*/ 4620000 h 6345561"/>
                    <a:gd name="connsiteX61" fmla="*/ 6317212 w 6352623"/>
                    <a:gd name="connsiteY61" fmla="*/ 4787640 h 6345561"/>
                    <a:gd name="connsiteX62" fmla="*/ 5661892 w 6352623"/>
                    <a:gd name="connsiteY62" fmla="*/ 4787640 h 6345561"/>
                    <a:gd name="connsiteX63" fmla="*/ 5661892 w 6352623"/>
                    <a:gd name="connsiteY63" fmla="*/ 4620000 h 6345561"/>
                    <a:gd name="connsiteX64" fmla="*/ 5661892 w 6352623"/>
                    <a:gd name="connsiteY64" fmla="*/ 4787640 h 6345561"/>
                    <a:gd name="connsiteX65" fmla="*/ 4842211 w 6352623"/>
                    <a:gd name="connsiteY65" fmla="*/ 4504577 h 6345561"/>
                    <a:gd name="connsiteX66" fmla="*/ 4894441 w 6352623"/>
                    <a:gd name="connsiteY66" fmla="*/ 4378816 h 6345561"/>
                    <a:gd name="connsiteX67" fmla="*/ 5118410 w 6352623"/>
                    <a:gd name="connsiteY67" fmla="*/ 3308120 h 6345561"/>
                    <a:gd name="connsiteX68" fmla="*/ 5112011 w 6352623"/>
                    <a:gd name="connsiteY68" fmla="*/ 3236549 h 6345561"/>
                    <a:gd name="connsiteX69" fmla="*/ 6343574 w 6352623"/>
                    <a:gd name="connsiteY69" fmla="*/ 3146548 h 6345561"/>
                    <a:gd name="connsiteX70" fmla="*/ 6352623 w 6352623"/>
                    <a:gd name="connsiteY70" fmla="*/ 3329154 h 6345561"/>
                    <a:gd name="connsiteX71" fmla="*/ 6261216 w 6352623"/>
                    <a:gd name="connsiteY71" fmla="*/ 3947289 h 6345561"/>
                    <a:gd name="connsiteX72" fmla="*/ 6068313 w 6352623"/>
                    <a:gd name="connsiteY72" fmla="*/ 4480189 h 6345561"/>
                    <a:gd name="connsiteX73" fmla="*/ 5645377 w 6352623"/>
                    <a:gd name="connsiteY73" fmla="*/ 4489676 h 6345561"/>
                    <a:gd name="connsiteX74" fmla="*/ 4842211 w 6352623"/>
                    <a:gd name="connsiteY74" fmla="*/ 4504577 h 6345561"/>
                    <a:gd name="connsiteX75" fmla="*/ 1405726 w 6352623"/>
                    <a:gd name="connsiteY75" fmla="*/ 3156271 h 6345561"/>
                    <a:gd name="connsiteX76" fmla="*/ 1399341 w 6352623"/>
                    <a:gd name="connsiteY76" fmla="*/ 3089416 h 6345561"/>
                    <a:gd name="connsiteX77" fmla="*/ 1464945 w 6352623"/>
                    <a:gd name="connsiteY77" fmla="*/ 2467755 h 6345561"/>
                    <a:gd name="connsiteX78" fmla="*/ 1626959 w 6352623"/>
                    <a:gd name="connsiteY78" fmla="*/ 1918290 h 6345561"/>
                    <a:gd name="connsiteX79" fmla="*/ 1698846 w 6352623"/>
                    <a:gd name="connsiteY79" fmla="*/ 1916459 h 6345561"/>
                    <a:gd name="connsiteX80" fmla="*/ 2401423 w 6352623"/>
                    <a:gd name="connsiteY80" fmla="*/ 1879094 h 6345561"/>
                    <a:gd name="connsiteX81" fmla="*/ 2879383 w 6352623"/>
                    <a:gd name="connsiteY81" fmla="*/ 1836855 h 6345561"/>
                    <a:gd name="connsiteX82" fmla="*/ 2983285 w 6352623"/>
                    <a:gd name="connsiteY82" fmla="*/ 3040986 h 6345561"/>
                    <a:gd name="connsiteX83" fmla="*/ 1405726 w 6352623"/>
                    <a:gd name="connsiteY83" fmla="*/ 3156271 h 6345561"/>
                    <a:gd name="connsiteX84" fmla="*/ 3464621 w 6352623"/>
                    <a:gd name="connsiteY84" fmla="*/ 4545892 h 6345561"/>
                    <a:gd name="connsiteX85" fmla="*/ 3362673 w 6352623"/>
                    <a:gd name="connsiteY85" fmla="*/ 3364384 h 6345561"/>
                    <a:gd name="connsiteX86" fmla="*/ 4785461 w 6352623"/>
                    <a:gd name="connsiteY86" fmla="*/ 3260410 h 6345561"/>
                    <a:gd name="connsiteX87" fmla="*/ 4791965 w 6352623"/>
                    <a:gd name="connsiteY87" fmla="*/ 3337498 h 6345561"/>
                    <a:gd name="connsiteX88" fmla="*/ 4582162 w 6352623"/>
                    <a:gd name="connsiteY88" fmla="*/ 4452550 h 6345561"/>
                    <a:gd name="connsiteX89" fmla="*/ 3980007 w 6352623"/>
                    <a:gd name="connsiteY89" fmla="*/ 4524180 h 6345561"/>
                    <a:gd name="connsiteX90" fmla="*/ 3464621 w 6352623"/>
                    <a:gd name="connsiteY90" fmla="*/ 4545892 h 6345561"/>
                    <a:gd name="connsiteX91" fmla="*/ 11631 w 6352623"/>
                    <a:gd name="connsiteY91" fmla="*/ 3258148 h 6345561"/>
                    <a:gd name="connsiteX92" fmla="*/ 0 w 6352623"/>
                    <a:gd name="connsiteY92" fmla="*/ 3023469 h 6345561"/>
                    <a:gd name="connsiteX93" fmla="*/ 91400 w 6352623"/>
                    <a:gd name="connsiteY93" fmla="*/ 2405346 h 6345561"/>
                    <a:gd name="connsiteX94" fmla="*/ 258812 w 6352623"/>
                    <a:gd name="connsiteY94" fmla="*/ 1942855 h 6345561"/>
                    <a:gd name="connsiteX95" fmla="*/ 852081 w 6352623"/>
                    <a:gd name="connsiteY95" fmla="*/ 1937991 h 6345561"/>
                    <a:gd name="connsiteX96" fmla="*/ 1335718 w 6352623"/>
                    <a:gd name="connsiteY96" fmla="*/ 1925698 h 6345561"/>
                    <a:gd name="connsiteX97" fmla="*/ 1234430 w 6352623"/>
                    <a:gd name="connsiteY97" fmla="*/ 2196801 h 6345561"/>
                    <a:gd name="connsiteX98" fmla="*/ 1103579 w 6352623"/>
                    <a:gd name="connsiteY98" fmla="*/ 2737987 h 6345561"/>
                    <a:gd name="connsiteX99" fmla="*/ 1078099 w 6352623"/>
                    <a:gd name="connsiteY99" fmla="*/ 3180217 h 6345561"/>
                    <a:gd name="connsiteX100" fmla="*/ 11631 w 6352623"/>
                    <a:gd name="connsiteY100" fmla="*/ 3258148 h 6345561"/>
                    <a:gd name="connsiteX101" fmla="*/ 1960743 w 6352623"/>
                    <a:gd name="connsiteY101" fmla="*/ 4679317 h 6345561"/>
                    <a:gd name="connsiteX102" fmla="*/ 1740896 w 6352623"/>
                    <a:gd name="connsiteY102" fmla="*/ 4337429 h 6345561"/>
                    <a:gd name="connsiteX103" fmla="*/ 1441619 w 6352623"/>
                    <a:gd name="connsiteY103" fmla="*/ 3532526 h 6345561"/>
                    <a:gd name="connsiteX104" fmla="*/ 1438988 w 6352623"/>
                    <a:gd name="connsiteY104" fmla="*/ 3504964 h 6345561"/>
                    <a:gd name="connsiteX105" fmla="*/ 3013389 w 6352623"/>
                    <a:gd name="connsiteY105" fmla="*/ 3389903 h 6345561"/>
                    <a:gd name="connsiteX106" fmla="*/ 3099126 w 6352623"/>
                    <a:gd name="connsiteY106" fmla="*/ 4562904 h 6345561"/>
                    <a:gd name="connsiteX107" fmla="*/ 2689209 w 6352623"/>
                    <a:gd name="connsiteY107" fmla="*/ 4598877 h 6345561"/>
                    <a:gd name="connsiteX108" fmla="*/ 1989796 w 6352623"/>
                    <a:gd name="connsiteY108" fmla="*/ 4675326 h 6345561"/>
                    <a:gd name="connsiteX109" fmla="*/ 1960743 w 6352623"/>
                    <a:gd name="connsiteY109" fmla="*/ 4679317 h 6345561"/>
                    <a:gd name="connsiteX110" fmla="*/ 4067092 w 6352623"/>
                    <a:gd name="connsiteY110" fmla="*/ 6216068 h 6345561"/>
                    <a:gd name="connsiteX111" fmla="*/ 4277892 w 6352623"/>
                    <a:gd name="connsiteY111" fmla="*/ 5788869 h 6345561"/>
                    <a:gd name="connsiteX112" fmla="*/ 4525520 w 6352623"/>
                    <a:gd name="connsiteY112" fmla="*/ 5267093 h 6345561"/>
                    <a:gd name="connsiteX113" fmla="*/ 4685770 w 6352623"/>
                    <a:gd name="connsiteY113" fmla="*/ 4881257 h 6345561"/>
                    <a:gd name="connsiteX114" fmla="*/ 4712084 w 6352623"/>
                    <a:gd name="connsiteY114" fmla="*/ 4879914 h 6345561"/>
                    <a:gd name="connsiteX115" fmla="*/ 5642123 w 6352623"/>
                    <a:gd name="connsiteY115" fmla="*/ 4846187 h 6345561"/>
                    <a:gd name="connsiteX116" fmla="*/ 5866698 w 6352623"/>
                    <a:gd name="connsiteY116" fmla="*/ 4839902 h 6345561"/>
                    <a:gd name="connsiteX117" fmla="*/ 5706398 w 6352623"/>
                    <a:gd name="connsiteY117" fmla="*/ 5102370 h 6345561"/>
                    <a:gd name="connsiteX118" fmla="*/ 4229361 w 6352623"/>
                    <a:gd name="connsiteY118" fmla="*/ 6176010 h 6345561"/>
                    <a:gd name="connsiteX119" fmla="*/ 4067092 w 6352623"/>
                    <a:gd name="connsiteY119" fmla="*/ 6216068 h 6345561"/>
                    <a:gd name="connsiteX120" fmla="*/ 3617977 w 6352623"/>
                    <a:gd name="connsiteY120" fmla="*/ 6323175 h 6345561"/>
                    <a:gd name="connsiteX121" fmla="*/ 3499574 w 6352623"/>
                    <a:gd name="connsiteY121" fmla="*/ 4950969 h 6345561"/>
                    <a:gd name="connsiteX122" fmla="*/ 3966167 w 6352623"/>
                    <a:gd name="connsiteY122" fmla="*/ 4917769 h 6345561"/>
                    <a:gd name="connsiteX123" fmla="*/ 4402891 w 6352623"/>
                    <a:gd name="connsiteY123" fmla="*/ 4895610 h 6345561"/>
                    <a:gd name="connsiteX124" fmla="*/ 4263840 w 6352623"/>
                    <a:gd name="connsiteY124" fmla="*/ 5239274 h 6345561"/>
                    <a:gd name="connsiteX125" fmla="*/ 3691123 w 6352623"/>
                    <a:gd name="connsiteY125" fmla="*/ 6308899 h 6345561"/>
                    <a:gd name="connsiteX126" fmla="*/ 3637169 w 6352623"/>
                    <a:gd name="connsiteY126" fmla="*/ 6322223 h 6345561"/>
                    <a:gd name="connsiteX127" fmla="*/ 3617977 w 6352623"/>
                    <a:gd name="connsiteY127" fmla="*/ 6323175 h 6345561"/>
                    <a:gd name="connsiteX128" fmla="*/ 509955 w 6352623"/>
                    <a:gd name="connsiteY128" fmla="*/ 4889989 h 6345561"/>
                    <a:gd name="connsiteX129" fmla="*/ 432662 w 6352623"/>
                    <a:gd name="connsiteY129" fmla="*/ 4783013 h 6345561"/>
                    <a:gd name="connsiteX130" fmla="*/ 30403 w 6352623"/>
                    <a:gd name="connsiteY130" fmla="*/ 3637168 h 6345561"/>
                    <a:gd name="connsiteX131" fmla="*/ 28957 w 6352623"/>
                    <a:gd name="connsiteY131" fmla="*/ 3608002 h 6345561"/>
                    <a:gd name="connsiteX132" fmla="*/ 1122699 w 6352623"/>
                    <a:gd name="connsiteY132" fmla="*/ 3528079 h 6345561"/>
                    <a:gd name="connsiteX133" fmla="*/ 1151870 w 6352623"/>
                    <a:gd name="connsiteY133" fmla="*/ 3709064 h 6345561"/>
                    <a:gd name="connsiteX134" fmla="*/ 1633165 w 6352623"/>
                    <a:gd name="connsiteY134" fmla="*/ 4721494 h 6345561"/>
                    <a:gd name="connsiteX135" fmla="*/ 1635001 w 6352623"/>
                    <a:gd name="connsiteY135" fmla="*/ 4724090 h 6345561"/>
                    <a:gd name="connsiteX136" fmla="*/ 1150655 w 6352623"/>
                    <a:gd name="connsiteY136" fmla="*/ 4790652 h 6345561"/>
                    <a:gd name="connsiteX137" fmla="*/ 509955 w 6352623"/>
                    <a:gd name="connsiteY137" fmla="*/ 4889989 h 6345561"/>
                    <a:gd name="connsiteX138" fmla="*/ 3165956 w 6352623"/>
                    <a:gd name="connsiteY138" fmla="*/ 6345561 h 6345561"/>
                    <a:gd name="connsiteX139" fmla="*/ 2661675 w 6352623"/>
                    <a:gd name="connsiteY139" fmla="*/ 5655612 h 6345561"/>
                    <a:gd name="connsiteX140" fmla="*/ 2224080 w 6352623"/>
                    <a:gd name="connsiteY140" fmla="*/ 5071807 h 6345561"/>
                    <a:gd name="connsiteX141" fmla="*/ 2697681 w 6352623"/>
                    <a:gd name="connsiteY141" fmla="*/ 5021257 h 6345561"/>
                    <a:gd name="connsiteX142" fmla="*/ 3150545 w 6352623"/>
                    <a:gd name="connsiteY142" fmla="*/ 4979436 h 6345561"/>
                    <a:gd name="connsiteX143" fmla="*/ 3267988 w 6352623"/>
                    <a:gd name="connsiteY143" fmla="*/ 6340508 h 6345561"/>
                    <a:gd name="connsiteX144" fmla="*/ 3165956 w 6352623"/>
                    <a:gd name="connsiteY144" fmla="*/ 6345561 h 6345561"/>
                    <a:gd name="connsiteX145" fmla="*/ 2827891 w 6352623"/>
                    <a:gd name="connsiteY145" fmla="*/ 6323709 h 6345561"/>
                    <a:gd name="connsiteX146" fmla="*/ 2884966 w 6352623"/>
                    <a:gd name="connsiteY146" fmla="*/ 6327398 h 6345561"/>
                    <a:gd name="connsiteX147" fmla="*/ 2827891 w 6352623"/>
                    <a:gd name="connsiteY147" fmla="*/ 6323709 h 6345561"/>
                    <a:gd name="connsiteX148" fmla="*/ 1799833 w 6352623"/>
                    <a:gd name="connsiteY148" fmla="*/ 6042038 h 6345561"/>
                    <a:gd name="connsiteX149" fmla="*/ 792530 w 6352623"/>
                    <a:gd name="connsiteY149" fmla="*/ 5281044 h 6345561"/>
                    <a:gd name="connsiteX150" fmla="*/ 758259 w 6352623"/>
                    <a:gd name="connsiteY150" fmla="*/ 5233611 h 6345561"/>
                    <a:gd name="connsiteX151" fmla="*/ 1178638 w 6352623"/>
                    <a:gd name="connsiteY151" fmla="*/ 5187468 h 6345561"/>
                    <a:gd name="connsiteX152" fmla="*/ 1905324 w 6352623"/>
                    <a:gd name="connsiteY152" fmla="*/ 5106339 h 6345561"/>
                    <a:gd name="connsiteX153" fmla="*/ 2206251 w 6352623"/>
                    <a:gd name="connsiteY153" fmla="*/ 5531868 h 6345561"/>
                    <a:gd name="connsiteX154" fmla="*/ 2827891 w 6352623"/>
                    <a:gd name="connsiteY154" fmla="*/ 6323709 h 6345561"/>
                    <a:gd name="connsiteX155" fmla="*/ 2405336 w 6352623"/>
                    <a:gd name="connsiteY155" fmla="*/ 6261225 h 6345561"/>
                    <a:gd name="connsiteX156" fmla="*/ 1799833 w 6352623"/>
                    <a:gd name="connsiteY156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661892 w 6352623"/>
                    <a:gd name="connsiteY59" fmla="*/ 4787640 h 6345561"/>
                    <a:gd name="connsiteX60" fmla="*/ 5661892 w 6352623"/>
                    <a:gd name="connsiteY60" fmla="*/ 4620000 h 6345561"/>
                    <a:gd name="connsiteX61" fmla="*/ 5661892 w 6352623"/>
                    <a:gd name="connsiteY61" fmla="*/ 4787640 h 6345561"/>
                    <a:gd name="connsiteX62" fmla="*/ 4842211 w 6352623"/>
                    <a:gd name="connsiteY62" fmla="*/ 4504577 h 6345561"/>
                    <a:gd name="connsiteX63" fmla="*/ 4894441 w 6352623"/>
                    <a:gd name="connsiteY63" fmla="*/ 4378816 h 6345561"/>
                    <a:gd name="connsiteX64" fmla="*/ 5118410 w 6352623"/>
                    <a:gd name="connsiteY64" fmla="*/ 3308120 h 6345561"/>
                    <a:gd name="connsiteX65" fmla="*/ 5112011 w 6352623"/>
                    <a:gd name="connsiteY65" fmla="*/ 3236549 h 6345561"/>
                    <a:gd name="connsiteX66" fmla="*/ 6343574 w 6352623"/>
                    <a:gd name="connsiteY66" fmla="*/ 3146548 h 6345561"/>
                    <a:gd name="connsiteX67" fmla="*/ 6352623 w 6352623"/>
                    <a:gd name="connsiteY67" fmla="*/ 3329154 h 6345561"/>
                    <a:gd name="connsiteX68" fmla="*/ 6261216 w 6352623"/>
                    <a:gd name="connsiteY68" fmla="*/ 3947289 h 6345561"/>
                    <a:gd name="connsiteX69" fmla="*/ 6068313 w 6352623"/>
                    <a:gd name="connsiteY69" fmla="*/ 4480189 h 6345561"/>
                    <a:gd name="connsiteX70" fmla="*/ 5645377 w 6352623"/>
                    <a:gd name="connsiteY70" fmla="*/ 4489676 h 6345561"/>
                    <a:gd name="connsiteX71" fmla="*/ 4842211 w 6352623"/>
                    <a:gd name="connsiteY71" fmla="*/ 4504577 h 6345561"/>
                    <a:gd name="connsiteX72" fmla="*/ 1405726 w 6352623"/>
                    <a:gd name="connsiteY72" fmla="*/ 3156271 h 6345561"/>
                    <a:gd name="connsiteX73" fmla="*/ 1399341 w 6352623"/>
                    <a:gd name="connsiteY73" fmla="*/ 3089416 h 6345561"/>
                    <a:gd name="connsiteX74" fmla="*/ 1464945 w 6352623"/>
                    <a:gd name="connsiteY74" fmla="*/ 2467755 h 6345561"/>
                    <a:gd name="connsiteX75" fmla="*/ 1626959 w 6352623"/>
                    <a:gd name="connsiteY75" fmla="*/ 1918290 h 6345561"/>
                    <a:gd name="connsiteX76" fmla="*/ 1698846 w 6352623"/>
                    <a:gd name="connsiteY76" fmla="*/ 1916459 h 6345561"/>
                    <a:gd name="connsiteX77" fmla="*/ 2401423 w 6352623"/>
                    <a:gd name="connsiteY77" fmla="*/ 1879094 h 6345561"/>
                    <a:gd name="connsiteX78" fmla="*/ 2879383 w 6352623"/>
                    <a:gd name="connsiteY78" fmla="*/ 1836855 h 6345561"/>
                    <a:gd name="connsiteX79" fmla="*/ 2983285 w 6352623"/>
                    <a:gd name="connsiteY79" fmla="*/ 3040986 h 6345561"/>
                    <a:gd name="connsiteX80" fmla="*/ 1405726 w 6352623"/>
                    <a:gd name="connsiteY80" fmla="*/ 3156271 h 6345561"/>
                    <a:gd name="connsiteX81" fmla="*/ 3464621 w 6352623"/>
                    <a:gd name="connsiteY81" fmla="*/ 4545892 h 6345561"/>
                    <a:gd name="connsiteX82" fmla="*/ 3362673 w 6352623"/>
                    <a:gd name="connsiteY82" fmla="*/ 3364384 h 6345561"/>
                    <a:gd name="connsiteX83" fmla="*/ 4785461 w 6352623"/>
                    <a:gd name="connsiteY83" fmla="*/ 3260410 h 6345561"/>
                    <a:gd name="connsiteX84" fmla="*/ 4791965 w 6352623"/>
                    <a:gd name="connsiteY84" fmla="*/ 3337498 h 6345561"/>
                    <a:gd name="connsiteX85" fmla="*/ 4582162 w 6352623"/>
                    <a:gd name="connsiteY85" fmla="*/ 4452550 h 6345561"/>
                    <a:gd name="connsiteX86" fmla="*/ 3980007 w 6352623"/>
                    <a:gd name="connsiteY86" fmla="*/ 4524180 h 6345561"/>
                    <a:gd name="connsiteX87" fmla="*/ 3464621 w 6352623"/>
                    <a:gd name="connsiteY87" fmla="*/ 4545892 h 6345561"/>
                    <a:gd name="connsiteX88" fmla="*/ 11631 w 6352623"/>
                    <a:gd name="connsiteY88" fmla="*/ 3258148 h 6345561"/>
                    <a:gd name="connsiteX89" fmla="*/ 0 w 6352623"/>
                    <a:gd name="connsiteY89" fmla="*/ 3023469 h 6345561"/>
                    <a:gd name="connsiteX90" fmla="*/ 91400 w 6352623"/>
                    <a:gd name="connsiteY90" fmla="*/ 2405346 h 6345561"/>
                    <a:gd name="connsiteX91" fmla="*/ 258812 w 6352623"/>
                    <a:gd name="connsiteY91" fmla="*/ 1942855 h 6345561"/>
                    <a:gd name="connsiteX92" fmla="*/ 852081 w 6352623"/>
                    <a:gd name="connsiteY92" fmla="*/ 1937991 h 6345561"/>
                    <a:gd name="connsiteX93" fmla="*/ 1335718 w 6352623"/>
                    <a:gd name="connsiteY93" fmla="*/ 1925698 h 6345561"/>
                    <a:gd name="connsiteX94" fmla="*/ 1234430 w 6352623"/>
                    <a:gd name="connsiteY94" fmla="*/ 2196801 h 6345561"/>
                    <a:gd name="connsiteX95" fmla="*/ 1103579 w 6352623"/>
                    <a:gd name="connsiteY95" fmla="*/ 2737987 h 6345561"/>
                    <a:gd name="connsiteX96" fmla="*/ 1078099 w 6352623"/>
                    <a:gd name="connsiteY96" fmla="*/ 3180217 h 6345561"/>
                    <a:gd name="connsiteX97" fmla="*/ 11631 w 6352623"/>
                    <a:gd name="connsiteY97" fmla="*/ 3258148 h 6345561"/>
                    <a:gd name="connsiteX98" fmla="*/ 1960743 w 6352623"/>
                    <a:gd name="connsiteY98" fmla="*/ 4679317 h 6345561"/>
                    <a:gd name="connsiteX99" fmla="*/ 1740896 w 6352623"/>
                    <a:gd name="connsiteY99" fmla="*/ 4337429 h 6345561"/>
                    <a:gd name="connsiteX100" fmla="*/ 1441619 w 6352623"/>
                    <a:gd name="connsiteY100" fmla="*/ 3532526 h 6345561"/>
                    <a:gd name="connsiteX101" fmla="*/ 1438988 w 6352623"/>
                    <a:gd name="connsiteY101" fmla="*/ 3504964 h 6345561"/>
                    <a:gd name="connsiteX102" fmla="*/ 3013389 w 6352623"/>
                    <a:gd name="connsiteY102" fmla="*/ 3389903 h 6345561"/>
                    <a:gd name="connsiteX103" fmla="*/ 3099126 w 6352623"/>
                    <a:gd name="connsiteY103" fmla="*/ 4562904 h 6345561"/>
                    <a:gd name="connsiteX104" fmla="*/ 2689209 w 6352623"/>
                    <a:gd name="connsiteY104" fmla="*/ 4598877 h 6345561"/>
                    <a:gd name="connsiteX105" fmla="*/ 1989796 w 6352623"/>
                    <a:gd name="connsiteY105" fmla="*/ 4675326 h 6345561"/>
                    <a:gd name="connsiteX106" fmla="*/ 1960743 w 6352623"/>
                    <a:gd name="connsiteY106" fmla="*/ 4679317 h 6345561"/>
                    <a:gd name="connsiteX107" fmla="*/ 4067092 w 6352623"/>
                    <a:gd name="connsiteY107" fmla="*/ 6216068 h 6345561"/>
                    <a:gd name="connsiteX108" fmla="*/ 4277892 w 6352623"/>
                    <a:gd name="connsiteY108" fmla="*/ 5788869 h 6345561"/>
                    <a:gd name="connsiteX109" fmla="*/ 4525520 w 6352623"/>
                    <a:gd name="connsiteY109" fmla="*/ 5267093 h 6345561"/>
                    <a:gd name="connsiteX110" fmla="*/ 4685770 w 6352623"/>
                    <a:gd name="connsiteY110" fmla="*/ 4881257 h 6345561"/>
                    <a:gd name="connsiteX111" fmla="*/ 4712084 w 6352623"/>
                    <a:gd name="connsiteY111" fmla="*/ 4879914 h 6345561"/>
                    <a:gd name="connsiteX112" fmla="*/ 5642123 w 6352623"/>
                    <a:gd name="connsiteY112" fmla="*/ 4846187 h 6345561"/>
                    <a:gd name="connsiteX113" fmla="*/ 5866698 w 6352623"/>
                    <a:gd name="connsiteY113" fmla="*/ 4839902 h 6345561"/>
                    <a:gd name="connsiteX114" fmla="*/ 5706398 w 6352623"/>
                    <a:gd name="connsiteY114" fmla="*/ 5102370 h 6345561"/>
                    <a:gd name="connsiteX115" fmla="*/ 4229361 w 6352623"/>
                    <a:gd name="connsiteY115" fmla="*/ 6176010 h 6345561"/>
                    <a:gd name="connsiteX116" fmla="*/ 4067092 w 6352623"/>
                    <a:gd name="connsiteY116" fmla="*/ 6216068 h 6345561"/>
                    <a:gd name="connsiteX117" fmla="*/ 3617977 w 6352623"/>
                    <a:gd name="connsiteY117" fmla="*/ 6323175 h 6345561"/>
                    <a:gd name="connsiteX118" fmla="*/ 3499574 w 6352623"/>
                    <a:gd name="connsiteY118" fmla="*/ 4950969 h 6345561"/>
                    <a:gd name="connsiteX119" fmla="*/ 3966167 w 6352623"/>
                    <a:gd name="connsiteY119" fmla="*/ 4917769 h 6345561"/>
                    <a:gd name="connsiteX120" fmla="*/ 4402891 w 6352623"/>
                    <a:gd name="connsiteY120" fmla="*/ 4895610 h 6345561"/>
                    <a:gd name="connsiteX121" fmla="*/ 4263840 w 6352623"/>
                    <a:gd name="connsiteY121" fmla="*/ 5239274 h 6345561"/>
                    <a:gd name="connsiteX122" fmla="*/ 3691123 w 6352623"/>
                    <a:gd name="connsiteY122" fmla="*/ 6308899 h 6345561"/>
                    <a:gd name="connsiteX123" fmla="*/ 3637169 w 6352623"/>
                    <a:gd name="connsiteY123" fmla="*/ 6322223 h 6345561"/>
                    <a:gd name="connsiteX124" fmla="*/ 3617977 w 6352623"/>
                    <a:gd name="connsiteY124" fmla="*/ 6323175 h 6345561"/>
                    <a:gd name="connsiteX125" fmla="*/ 509955 w 6352623"/>
                    <a:gd name="connsiteY125" fmla="*/ 4889989 h 6345561"/>
                    <a:gd name="connsiteX126" fmla="*/ 432662 w 6352623"/>
                    <a:gd name="connsiteY126" fmla="*/ 4783013 h 6345561"/>
                    <a:gd name="connsiteX127" fmla="*/ 30403 w 6352623"/>
                    <a:gd name="connsiteY127" fmla="*/ 3637168 h 6345561"/>
                    <a:gd name="connsiteX128" fmla="*/ 28957 w 6352623"/>
                    <a:gd name="connsiteY128" fmla="*/ 3608002 h 6345561"/>
                    <a:gd name="connsiteX129" fmla="*/ 1122699 w 6352623"/>
                    <a:gd name="connsiteY129" fmla="*/ 3528079 h 6345561"/>
                    <a:gd name="connsiteX130" fmla="*/ 1151870 w 6352623"/>
                    <a:gd name="connsiteY130" fmla="*/ 3709064 h 6345561"/>
                    <a:gd name="connsiteX131" fmla="*/ 1633165 w 6352623"/>
                    <a:gd name="connsiteY131" fmla="*/ 4721494 h 6345561"/>
                    <a:gd name="connsiteX132" fmla="*/ 1635001 w 6352623"/>
                    <a:gd name="connsiteY132" fmla="*/ 4724090 h 6345561"/>
                    <a:gd name="connsiteX133" fmla="*/ 1150655 w 6352623"/>
                    <a:gd name="connsiteY133" fmla="*/ 4790652 h 6345561"/>
                    <a:gd name="connsiteX134" fmla="*/ 509955 w 6352623"/>
                    <a:gd name="connsiteY134" fmla="*/ 4889989 h 6345561"/>
                    <a:gd name="connsiteX135" fmla="*/ 3165956 w 6352623"/>
                    <a:gd name="connsiteY135" fmla="*/ 6345561 h 6345561"/>
                    <a:gd name="connsiteX136" fmla="*/ 2661675 w 6352623"/>
                    <a:gd name="connsiteY136" fmla="*/ 5655612 h 6345561"/>
                    <a:gd name="connsiteX137" fmla="*/ 2224080 w 6352623"/>
                    <a:gd name="connsiteY137" fmla="*/ 5071807 h 6345561"/>
                    <a:gd name="connsiteX138" fmla="*/ 2697681 w 6352623"/>
                    <a:gd name="connsiteY138" fmla="*/ 5021257 h 6345561"/>
                    <a:gd name="connsiteX139" fmla="*/ 3150545 w 6352623"/>
                    <a:gd name="connsiteY139" fmla="*/ 4979436 h 6345561"/>
                    <a:gd name="connsiteX140" fmla="*/ 3267988 w 6352623"/>
                    <a:gd name="connsiteY140" fmla="*/ 6340508 h 6345561"/>
                    <a:gd name="connsiteX141" fmla="*/ 3165956 w 6352623"/>
                    <a:gd name="connsiteY141" fmla="*/ 6345561 h 6345561"/>
                    <a:gd name="connsiteX142" fmla="*/ 2827891 w 6352623"/>
                    <a:gd name="connsiteY142" fmla="*/ 6323709 h 6345561"/>
                    <a:gd name="connsiteX143" fmla="*/ 2884966 w 6352623"/>
                    <a:gd name="connsiteY143" fmla="*/ 6327398 h 6345561"/>
                    <a:gd name="connsiteX144" fmla="*/ 2827891 w 6352623"/>
                    <a:gd name="connsiteY144" fmla="*/ 6323709 h 6345561"/>
                    <a:gd name="connsiteX145" fmla="*/ 1799833 w 6352623"/>
                    <a:gd name="connsiteY145" fmla="*/ 6042038 h 6345561"/>
                    <a:gd name="connsiteX146" fmla="*/ 792530 w 6352623"/>
                    <a:gd name="connsiteY146" fmla="*/ 5281044 h 6345561"/>
                    <a:gd name="connsiteX147" fmla="*/ 758259 w 6352623"/>
                    <a:gd name="connsiteY147" fmla="*/ 5233611 h 6345561"/>
                    <a:gd name="connsiteX148" fmla="*/ 1178638 w 6352623"/>
                    <a:gd name="connsiteY148" fmla="*/ 5187468 h 6345561"/>
                    <a:gd name="connsiteX149" fmla="*/ 1905324 w 6352623"/>
                    <a:gd name="connsiteY149" fmla="*/ 5106339 h 6345561"/>
                    <a:gd name="connsiteX150" fmla="*/ 2206251 w 6352623"/>
                    <a:gd name="connsiteY150" fmla="*/ 5531868 h 6345561"/>
                    <a:gd name="connsiteX151" fmla="*/ 2827891 w 6352623"/>
                    <a:gd name="connsiteY151" fmla="*/ 6323709 h 6345561"/>
                    <a:gd name="connsiteX152" fmla="*/ 2405336 w 6352623"/>
                    <a:gd name="connsiteY152" fmla="*/ 6261225 h 6345561"/>
                    <a:gd name="connsiteX153" fmla="*/ 1799833 w 6352623"/>
                    <a:gd name="connsiteY153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6000985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661892 w 6352623"/>
                    <a:gd name="connsiteY58" fmla="*/ 4787640 h 6345561"/>
                    <a:gd name="connsiteX59" fmla="*/ 5661892 w 6352623"/>
                    <a:gd name="connsiteY59" fmla="*/ 4620000 h 6345561"/>
                    <a:gd name="connsiteX60" fmla="*/ 5661892 w 6352623"/>
                    <a:gd name="connsiteY60" fmla="*/ 4787640 h 6345561"/>
                    <a:gd name="connsiteX61" fmla="*/ 4842211 w 6352623"/>
                    <a:gd name="connsiteY61" fmla="*/ 4504577 h 6345561"/>
                    <a:gd name="connsiteX62" fmla="*/ 4894441 w 6352623"/>
                    <a:gd name="connsiteY62" fmla="*/ 4378816 h 6345561"/>
                    <a:gd name="connsiteX63" fmla="*/ 5118410 w 6352623"/>
                    <a:gd name="connsiteY63" fmla="*/ 3308120 h 6345561"/>
                    <a:gd name="connsiteX64" fmla="*/ 5112011 w 6352623"/>
                    <a:gd name="connsiteY64" fmla="*/ 3236549 h 6345561"/>
                    <a:gd name="connsiteX65" fmla="*/ 6343574 w 6352623"/>
                    <a:gd name="connsiteY65" fmla="*/ 3146548 h 6345561"/>
                    <a:gd name="connsiteX66" fmla="*/ 6352623 w 6352623"/>
                    <a:gd name="connsiteY66" fmla="*/ 3329154 h 6345561"/>
                    <a:gd name="connsiteX67" fmla="*/ 6261216 w 6352623"/>
                    <a:gd name="connsiteY67" fmla="*/ 3947289 h 6345561"/>
                    <a:gd name="connsiteX68" fmla="*/ 6068313 w 6352623"/>
                    <a:gd name="connsiteY68" fmla="*/ 4480189 h 6345561"/>
                    <a:gd name="connsiteX69" fmla="*/ 5645377 w 6352623"/>
                    <a:gd name="connsiteY69" fmla="*/ 4489676 h 6345561"/>
                    <a:gd name="connsiteX70" fmla="*/ 4842211 w 6352623"/>
                    <a:gd name="connsiteY70" fmla="*/ 4504577 h 6345561"/>
                    <a:gd name="connsiteX71" fmla="*/ 1405726 w 6352623"/>
                    <a:gd name="connsiteY71" fmla="*/ 3156271 h 6345561"/>
                    <a:gd name="connsiteX72" fmla="*/ 1399341 w 6352623"/>
                    <a:gd name="connsiteY72" fmla="*/ 3089416 h 6345561"/>
                    <a:gd name="connsiteX73" fmla="*/ 1464945 w 6352623"/>
                    <a:gd name="connsiteY73" fmla="*/ 2467755 h 6345561"/>
                    <a:gd name="connsiteX74" fmla="*/ 1626959 w 6352623"/>
                    <a:gd name="connsiteY74" fmla="*/ 1918290 h 6345561"/>
                    <a:gd name="connsiteX75" fmla="*/ 1698846 w 6352623"/>
                    <a:gd name="connsiteY75" fmla="*/ 1916459 h 6345561"/>
                    <a:gd name="connsiteX76" fmla="*/ 2401423 w 6352623"/>
                    <a:gd name="connsiteY76" fmla="*/ 1879094 h 6345561"/>
                    <a:gd name="connsiteX77" fmla="*/ 2879383 w 6352623"/>
                    <a:gd name="connsiteY77" fmla="*/ 1836855 h 6345561"/>
                    <a:gd name="connsiteX78" fmla="*/ 2983285 w 6352623"/>
                    <a:gd name="connsiteY78" fmla="*/ 3040986 h 6345561"/>
                    <a:gd name="connsiteX79" fmla="*/ 1405726 w 6352623"/>
                    <a:gd name="connsiteY79" fmla="*/ 3156271 h 6345561"/>
                    <a:gd name="connsiteX80" fmla="*/ 3464621 w 6352623"/>
                    <a:gd name="connsiteY80" fmla="*/ 4545892 h 6345561"/>
                    <a:gd name="connsiteX81" fmla="*/ 3362673 w 6352623"/>
                    <a:gd name="connsiteY81" fmla="*/ 3364384 h 6345561"/>
                    <a:gd name="connsiteX82" fmla="*/ 4785461 w 6352623"/>
                    <a:gd name="connsiteY82" fmla="*/ 3260410 h 6345561"/>
                    <a:gd name="connsiteX83" fmla="*/ 4791965 w 6352623"/>
                    <a:gd name="connsiteY83" fmla="*/ 3337498 h 6345561"/>
                    <a:gd name="connsiteX84" fmla="*/ 4582162 w 6352623"/>
                    <a:gd name="connsiteY84" fmla="*/ 4452550 h 6345561"/>
                    <a:gd name="connsiteX85" fmla="*/ 3980007 w 6352623"/>
                    <a:gd name="connsiteY85" fmla="*/ 4524180 h 6345561"/>
                    <a:gd name="connsiteX86" fmla="*/ 3464621 w 6352623"/>
                    <a:gd name="connsiteY86" fmla="*/ 4545892 h 6345561"/>
                    <a:gd name="connsiteX87" fmla="*/ 11631 w 6352623"/>
                    <a:gd name="connsiteY87" fmla="*/ 3258148 h 6345561"/>
                    <a:gd name="connsiteX88" fmla="*/ 0 w 6352623"/>
                    <a:gd name="connsiteY88" fmla="*/ 3023469 h 6345561"/>
                    <a:gd name="connsiteX89" fmla="*/ 91400 w 6352623"/>
                    <a:gd name="connsiteY89" fmla="*/ 2405346 h 6345561"/>
                    <a:gd name="connsiteX90" fmla="*/ 258812 w 6352623"/>
                    <a:gd name="connsiteY90" fmla="*/ 1942855 h 6345561"/>
                    <a:gd name="connsiteX91" fmla="*/ 852081 w 6352623"/>
                    <a:gd name="connsiteY91" fmla="*/ 1937991 h 6345561"/>
                    <a:gd name="connsiteX92" fmla="*/ 1335718 w 6352623"/>
                    <a:gd name="connsiteY92" fmla="*/ 1925698 h 6345561"/>
                    <a:gd name="connsiteX93" fmla="*/ 1234430 w 6352623"/>
                    <a:gd name="connsiteY93" fmla="*/ 2196801 h 6345561"/>
                    <a:gd name="connsiteX94" fmla="*/ 1103579 w 6352623"/>
                    <a:gd name="connsiteY94" fmla="*/ 2737987 h 6345561"/>
                    <a:gd name="connsiteX95" fmla="*/ 1078099 w 6352623"/>
                    <a:gd name="connsiteY95" fmla="*/ 3180217 h 6345561"/>
                    <a:gd name="connsiteX96" fmla="*/ 11631 w 6352623"/>
                    <a:gd name="connsiteY96" fmla="*/ 3258148 h 6345561"/>
                    <a:gd name="connsiteX97" fmla="*/ 1960743 w 6352623"/>
                    <a:gd name="connsiteY97" fmla="*/ 4679317 h 6345561"/>
                    <a:gd name="connsiteX98" fmla="*/ 1740896 w 6352623"/>
                    <a:gd name="connsiteY98" fmla="*/ 4337429 h 6345561"/>
                    <a:gd name="connsiteX99" fmla="*/ 1441619 w 6352623"/>
                    <a:gd name="connsiteY99" fmla="*/ 3532526 h 6345561"/>
                    <a:gd name="connsiteX100" fmla="*/ 1438988 w 6352623"/>
                    <a:gd name="connsiteY100" fmla="*/ 3504964 h 6345561"/>
                    <a:gd name="connsiteX101" fmla="*/ 3013389 w 6352623"/>
                    <a:gd name="connsiteY101" fmla="*/ 3389903 h 6345561"/>
                    <a:gd name="connsiteX102" fmla="*/ 3099126 w 6352623"/>
                    <a:gd name="connsiteY102" fmla="*/ 4562904 h 6345561"/>
                    <a:gd name="connsiteX103" fmla="*/ 2689209 w 6352623"/>
                    <a:gd name="connsiteY103" fmla="*/ 4598877 h 6345561"/>
                    <a:gd name="connsiteX104" fmla="*/ 1989796 w 6352623"/>
                    <a:gd name="connsiteY104" fmla="*/ 4675326 h 6345561"/>
                    <a:gd name="connsiteX105" fmla="*/ 1960743 w 6352623"/>
                    <a:gd name="connsiteY105" fmla="*/ 4679317 h 6345561"/>
                    <a:gd name="connsiteX106" fmla="*/ 4067092 w 6352623"/>
                    <a:gd name="connsiteY106" fmla="*/ 6216068 h 6345561"/>
                    <a:gd name="connsiteX107" fmla="*/ 4277892 w 6352623"/>
                    <a:gd name="connsiteY107" fmla="*/ 5788869 h 6345561"/>
                    <a:gd name="connsiteX108" fmla="*/ 4525520 w 6352623"/>
                    <a:gd name="connsiteY108" fmla="*/ 5267093 h 6345561"/>
                    <a:gd name="connsiteX109" fmla="*/ 4685770 w 6352623"/>
                    <a:gd name="connsiteY109" fmla="*/ 4881257 h 6345561"/>
                    <a:gd name="connsiteX110" fmla="*/ 4712084 w 6352623"/>
                    <a:gd name="connsiteY110" fmla="*/ 4879914 h 6345561"/>
                    <a:gd name="connsiteX111" fmla="*/ 5642123 w 6352623"/>
                    <a:gd name="connsiteY111" fmla="*/ 4846187 h 6345561"/>
                    <a:gd name="connsiteX112" fmla="*/ 5866698 w 6352623"/>
                    <a:gd name="connsiteY112" fmla="*/ 4839902 h 6345561"/>
                    <a:gd name="connsiteX113" fmla="*/ 5706398 w 6352623"/>
                    <a:gd name="connsiteY113" fmla="*/ 5102370 h 6345561"/>
                    <a:gd name="connsiteX114" fmla="*/ 4229361 w 6352623"/>
                    <a:gd name="connsiteY114" fmla="*/ 6176010 h 6345561"/>
                    <a:gd name="connsiteX115" fmla="*/ 4067092 w 6352623"/>
                    <a:gd name="connsiteY115" fmla="*/ 6216068 h 6345561"/>
                    <a:gd name="connsiteX116" fmla="*/ 3617977 w 6352623"/>
                    <a:gd name="connsiteY116" fmla="*/ 6323175 h 6345561"/>
                    <a:gd name="connsiteX117" fmla="*/ 3499574 w 6352623"/>
                    <a:gd name="connsiteY117" fmla="*/ 4950969 h 6345561"/>
                    <a:gd name="connsiteX118" fmla="*/ 3966167 w 6352623"/>
                    <a:gd name="connsiteY118" fmla="*/ 4917769 h 6345561"/>
                    <a:gd name="connsiteX119" fmla="*/ 4402891 w 6352623"/>
                    <a:gd name="connsiteY119" fmla="*/ 4895610 h 6345561"/>
                    <a:gd name="connsiteX120" fmla="*/ 4263840 w 6352623"/>
                    <a:gd name="connsiteY120" fmla="*/ 5239274 h 6345561"/>
                    <a:gd name="connsiteX121" fmla="*/ 3691123 w 6352623"/>
                    <a:gd name="connsiteY121" fmla="*/ 6308899 h 6345561"/>
                    <a:gd name="connsiteX122" fmla="*/ 3637169 w 6352623"/>
                    <a:gd name="connsiteY122" fmla="*/ 6322223 h 6345561"/>
                    <a:gd name="connsiteX123" fmla="*/ 3617977 w 6352623"/>
                    <a:gd name="connsiteY123" fmla="*/ 6323175 h 6345561"/>
                    <a:gd name="connsiteX124" fmla="*/ 509955 w 6352623"/>
                    <a:gd name="connsiteY124" fmla="*/ 4889989 h 6345561"/>
                    <a:gd name="connsiteX125" fmla="*/ 432662 w 6352623"/>
                    <a:gd name="connsiteY125" fmla="*/ 4783013 h 6345561"/>
                    <a:gd name="connsiteX126" fmla="*/ 30403 w 6352623"/>
                    <a:gd name="connsiteY126" fmla="*/ 3637168 h 6345561"/>
                    <a:gd name="connsiteX127" fmla="*/ 28957 w 6352623"/>
                    <a:gd name="connsiteY127" fmla="*/ 3608002 h 6345561"/>
                    <a:gd name="connsiteX128" fmla="*/ 1122699 w 6352623"/>
                    <a:gd name="connsiteY128" fmla="*/ 3528079 h 6345561"/>
                    <a:gd name="connsiteX129" fmla="*/ 1151870 w 6352623"/>
                    <a:gd name="connsiteY129" fmla="*/ 3709064 h 6345561"/>
                    <a:gd name="connsiteX130" fmla="*/ 1633165 w 6352623"/>
                    <a:gd name="connsiteY130" fmla="*/ 4721494 h 6345561"/>
                    <a:gd name="connsiteX131" fmla="*/ 1635001 w 6352623"/>
                    <a:gd name="connsiteY131" fmla="*/ 4724090 h 6345561"/>
                    <a:gd name="connsiteX132" fmla="*/ 1150655 w 6352623"/>
                    <a:gd name="connsiteY132" fmla="*/ 4790652 h 6345561"/>
                    <a:gd name="connsiteX133" fmla="*/ 509955 w 6352623"/>
                    <a:gd name="connsiteY133" fmla="*/ 4889989 h 6345561"/>
                    <a:gd name="connsiteX134" fmla="*/ 3165956 w 6352623"/>
                    <a:gd name="connsiteY134" fmla="*/ 6345561 h 6345561"/>
                    <a:gd name="connsiteX135" fmla="*/ 2661675 w 6352623"/>
                    <a:gd name="connsiteY135" fmla="*/ 5655612 h 6345561"/>
                    <a:gd name="connsiteX136" fmla="*/ 2224080 w 6352623"/>
                    <a:gd name="connsiteY136" fmla="*/ 5071807 h 6345561"/>
                    <a:gd name="connsiteX137" fmla="*/ 2697681 w 6352623"/>
                    <a:gd name="connsiteY137" fmla="*/ 5021257 h 6345561"/>
                    <a:gd name="connsiteX138" fmla="*/ 3150545 w 6352623"/>
                    <a:gd name="connsiteY138" fmla="*/ 4979436 h 6345561"/>
                    <a:gd name="connsiteX139" fmla="*/ 3267988 w 6352623"/>
                    <a:gd name="connsiteY139" fmla="*/ 6340508 h 6345561"/>
                    <a:gd name="connsiteX140" fmla="*/ 3165956 w 6352623"/>
                    <a:gd name="connsiteY140" fmla="*/ 6345561 h 6345561"/>
                    <a:gd name="connsiteX141" fmla="*/ 2827891 w 6352623"/>
                    <a:gd name="connsiteY141" fmla="*/ 6323709 h 6345561"/>
                    <a:gd name="connsiteX142" fmla="*/ 2884966 w 6352623"/>
                    <a:gd name="connsiteY142" fmla="*/ 6327398 h 6345561"/>
                    <a:gd name="connsiteX143" fmla="*/ 2827891 w 6352623"/>
                    <a:gd name="connsiteY143" fmla="*/ 6323709 h 6345561"/>
                    <a:gd name="connsiteX144" fmla="*/ 1799833 w 6352623"/>
                    <a:gd name="connsiteY144" fmla="*/ 6042038 h 6345561"/>
                    <a:gd name="connsiteX145" fmla="*/ 792530 w 6352623"/>
                    <a:gd name="connsiteY145" fmla="*/ 5281044 h 6345561"/>
                    <a:gd name="connsiteX146" fmla="*/ 758259 w 6352623"/>
                    <a:gd name="connsiteY146" fmla="*/ 5233611 h 6345561"/>
                    <a:gd name="connsiteX147" fmla="*/ 1178638 w 6352623"/>
                    <a:gd name="connsiteY147" fmla="*/ 5187468 h 6345561"/>
                    <a:gd name="connsiteX148" fmla="*/ 1905324 w 6352623"/>
                    <a:gd name="connsiteY148" fmla="*/ 5106339 h 6345561"/>
                    <a:gd name="connsiteX149" fmla="*/ 2206251 w 6352623"/>
                    <a:gd name="connsiteY149" fmla="*/ 5531868 h 6345561"/>
                    <a:gd name="connsiteX150" fmla="*/ 2827891 w 6352623"/>
                    <a:gd name="connsiteY150" fmla="*/ 6323709 h 6345561"/>
                    <a:gd name="connsiteX151" fmla="*/ 2405336 w 6352623"/>
                    <a:gd name="connsiteY151" fmla="*/ 6261225 h 6345561"/>
                    <a:gd name="connsiteX152" fmla="*/ 1799833 w 6352623"/>
                    <a:gd name="connsiteY15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6000985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4842211 w 6352623"/>
                    <a:gd name="connsiteY58" fmla="*/ 4504577 h 6345561"/>
                    <a:gd name="connsiteX59" fmla="*/ 4894441 w 6352623"/>
                    <a:gd name="connsiteY59" fmla="*/ 4378816 h 6345561"/>
                    <a:gd name="connsiteX60" fmla="*/ 5118410 w 6352623"/>
                    <a:gd name="connsiteY60" fmla="*/ 3308120 h 6345561"/>
                    <a:gd name="connsiteX61" fmla="*/ 5112011 w 6352623"/>
                    <a:gd name="connsiteY61" fmla="*/ 3236549 h 6345561"/>
                    <a:gd name="connsiteX62" fmla="*/ 6343574 w 6352623"/>
                    <a:gd name="connsiteY62" fmla="*/ 3146548 h 6345561"/>
                    <a:gd name="connsiteX63" fmla="*/ 6352623 w 6352623"/>
                    <a:gd name="connsiteY63" fmla="*/ 3329154 h 6345561"/>
                    <a:gd name="connsiteX64" fmla="*/ 6261216 w 6352623"/>
                    <a:gd name="connsiteY64" fmla="*/ 3947289 h 6345561"/>
                    <a:gd name="connsiteX65" fmla="*/ 6068313 w 6352623"/>
                    <a:gd name="connsiteY65" fmla="*/ 4480189 h 6345561"/>
                    <a:gd name="connsiteX66" fmla="*/ 5645377 w 6352623"/>
                    <a:gd name="connsiteY66" fmla="*/ 4489676 h 6345561"/>
                    <a:gd name="connsiteX67" fmla="*/ 4842211 w 6352623"/>
                    <a:gd name="connsiteY67" fmla="*/ 4504577 h 6345561"/>
                    <a:gd name="connsiteX68" fmla="*/ 1405726 w 6352623"/>
                    <a:gd name="connsiteY68" fmla="*/ 3156271 h 6345561"/>
                    <a:gd name="connsiteX69" fmla="*/ 1399341 w 6352623"/>
                    <a:gd name="connsiteY69" fmla="*/ 3089416 h 6345561"/>
                    <a:gd name="connsiteX70" fmla="*/ 1464945 w 6352623"/>
                    <a:gd name="connsiteY70" fmla="*/ 2467755 h 6345561"/>
                    <a:gd name="connsiteX71" fmla="*/ 1626959 w 6352623"/>
                    <a:gd name="connsiteY71" fmla="*/ 1918290 h 6345561"/>
                    <a:gd name="connsiteX72" fmla="*/ 1698846 w 6352623"/>
                    <a:gd name="connsiteY72" fmla="*/ 1916459 h 6345561"/>
                    <a:gd name="connsiteX73" fmla="*/ 2401423 w 6352623"/>
                    <a:gd name="connsiteY73" fmla="*/ 1879094 h 6345561"/>
                    <a:gd name="connsiteX74" fmla="*/ 2879383 w 6352623"/>
                    <a:gd name="connsiteY74" fmla="*/ 1836855 h 6345561"/>
                    <a:gd name="connsiteX75" fmla="*/ 2983285 w 6352623"/>
                    <a:gd name="connsiteY75" fmla="*/ 3040986 h 6345561"/>
                    <a:gd name="connsiteX76" fmla="*/ 1405726 w 6352623"/>
                    <a:gd name="connsiteY76" fmla="*/ 3156271 h 6345561"/>
                    <a:gd name="connsiteX77" fmla="*/ 3464621 w 6352623"/>
                    <a:gd name="connsiteY77" fmla="*/ 4545892 h 6345561"/>
                    <a:gd name="connsiteX78" fmla="*/ 3362673 w 6352623"/>
                    <a:gd name="connsiteY78" fmla="*/ 3364384 h 6345561"/>
                    <a:gd name="connsiteX79" fmla="*/ 4785461 w 6352623"/>
                    <a:gd name="connsiteY79" fmla="*/ 3260410 h 6345561"/>
                    <a:gd name="connsiteX80" fmla="*/ 4791965 w 6352623"/>
                    <a:gd name="connsiteY80" fmla="*/ 3337498 h 6345561"/>
                    <a:gd name="connsiteX81" fmla="*/ 4582162 w 6352623"/>
                    <a:gd name="connsiteY81" fmla="*/ 4452550 h 6345561"/>
                    <a:gd name="connsiteX82" fmla="*/ 3980007 w 6352623"/>
                    <a:gd name="connsiteY82" fmla="*/ 4524180 h 6345561"/>
                    <a:gd name="connsiteX83" fmla="*/ 3464621 w 6352623"/>
                    <a:gd name="connsiteY83" fmla="*/ 4545892 h 6345561"/>
                    <a:gd name="connsiteX84" fmla="*/ 11631 w 6352623"/>
                    <a:gd name="connsiteY84" fmla="*/ 3258148 h 6345561"/>
                    <a:gd name="connsiteX85" fmla="*/ 0 w 6352623"/>
                    <a:gd name="connsiteY85" fmla="*/ 3023469 h 6345561"/>
                    <a:gd name="connsiteX86" fmla="*/ 91400 w 6352623"/>
                    <a:gd name="connsiteY86" fmla="*/ 2405346 h 6345561"/>
                    <a:gd name="connsiteX87" fmla="*/ 258812 w 6352623"/>
                    <a:gd name="connsiteY87" fmla="*/ 1942855 h 6345561"/>
                    <a:gd name="connsiteX88" fmla="*/ 852081 w 6352623"/>
                    <a:gd name="connsiteY88" fmla="*/ 1937991 h 6345561"/>
                    <a:gd name="connsiteX89" fmla="*/ 1335718 w 6352623"/>
                    <a:gd name="connsiteY89" fmla="*/ 1925698 h 6345561"/>
                    <a:gd name="connsiteX90" fmla="*/ 1234430 w 6352623"/>
                    <a:gd name="connsiteY90" fmla="*/ 2196801 h 6345561"/>
                    <a:gd name="connsiteX91" fmla="*/ 1103579 w 6352623"/>
                    <a:gd name="connsiteY91" fmla="*/ 2737987 h 6345561"/>
                    <a:gd name="connsiteX92" fmla="*/ 1078099 w 6352623"/>
                    <a:gd name="connsiteY92" fmla="*/ 3180217 h 6345561"/>
                    <a:gd name="connsiteX93" fmla="*/ 11631 w 6352623"/>
                    <a:gd name="connsiteY93" fmla="*/ 3258148 h 6345561"/>
                    <a:gd name="connsiteX94" fmla="*/ 1960743 w 6352623"/>
                    <a:gd name="connsiteY94" fmla="*/ 4679317 h 6345561"/>
                    <a:gd name="connsiteX95" fmla="*/ 1740896 w 6352623"/>
                    <a:gd name="connsiteY95" fmla="*/ 4337429 h 6345561"/>
                    <a:gd name="connsiteX96" fmla="*/ 1441619 w 6352623"/>
                    <a:gd name="connsiteY96" fmla="*/ 3532526 h 6345561"/>
                    <a:gd name="connsiteX97" fmla="*/ 1438988 w 6352623"/>
                    <a:gd name="connsiteY97" fmla="*/ 3504964 h 6345561"/>
                    <a:gd name="connsiteX98" fmla="*/ 3013389 w 6352623"/>
                    <a:gd name="connsiteY98" fmla="*/ 3389903 h 6345561"/>
                    <a:gd name="connsiteX99" fmla="*/ 3099126 w 6352623"/>
                    <a:gd name="connsiteY99" fmla="*/ 4562904 h 6345561"/>
                    <a:gd name="connsiteX100" fmla="*/ 2689209 w 6352623"/>
                    <a:gd name="connsiteY100" fmla="*/ 4598877 h 6345561"/>
                    <a:gd name="connsiteX101" fmla="*/ 1989796 w 6352623"/>
                    <a:gd name="connsiteY101" fmla="*/ 4675326 h 6345561"/>
                    <a:gd name="connsiteX102" fmla="*/ 1960743 w 6352623"/>
                    <a:gd name="connsiteY102" fmla="*/ 4679317 h 6345561"/>
                    <a:gd name="connsiteX103" fmla="*/ 4067092 w 6352623"/>
                    <a:gd name="connsiteY103" fmla="*/ 6216068 h 6345561"/>
                    <a:gd name="connsiteX104" fmla="*/ 4277892 w 6352623"/>
                    <a:gd name="connsiteY104" fmla="*/ 5788869 h 6345561"/>
                    <a:gd name="connsiteX105" fmla="*/ 4525520 w 6352623"/>
                    <a:gd name="connsiteY105" fmla="*/ 5267093 h 6345561"/>
                    <a:gd name="connsiteX106" fmla="*/ 4685770 w 6352623"/>
                    <a:gd name="connsiteY106" fmla="*/ 4881257 h 6345561"/>
                    <a:gd name="connsiteX107" fmla="*/ 4712084 w 6352623"/>
                    <a:gd name="connsiteY107" fmla="*/ 4879914 h 6345561"/>
                    <a:gd name="connsiteX108" fmla="*/ 5642123 w 6352623"/>
                    <a:gd name="connsiteY108" fmla="*/ 4846187 h 6345561"/>
                    <a:gd name="connsiteX109" fmla="*/ 5866698 w 6352623"/>
                    <a:gd name="connsiteY109" fmla="*/ 4839902 h 6345561"/>
                    <a:gd name="connsiteX110" fmla="*/ 5706398 w 6352623"/>
                    <a:gd name="connsiteY110" fmla="*/ 5102370 h 6345561"/>
                    <a:gd name="connsiteX111" fmla="*/ 4229361 w 6352623"/>
                    <a:gd name="connsiteY111" fmla="*/ 6176010 h 6345561"/>
                    <a:gd name="connsiteX112" fmla="*/ 4067092 w 6352623"/>
                    <a:gd name="connsiteY112" fmla="*/ 6216068 h 6345561"/>
                    <a:gd name="connsiteX113" fmla="*/ 3617977 w 6352623"/>
                    <a:gd name="connsiteY113" fmla="*/ 6323175 h 6345561"/>
                    <a:gd name="connsiteX114" fmla="*/ 3499574 w 6352623"/>
                    <a:gd name="connsiteY114" fmla="*/ 4950969 h 6345561"/>
                    <a:gd name="connsiteX115" fmla="*/ 3966167 w 6352623"/>
                    <a:gd name="connsiteY115" fmla="*/ 4917769 h 6345561"/>
                    <a:gd name="connsiteX116" fmla="*/ 4402891 w 6352623"/>
                    <a:gd name="connsiteY116" fmla="*/ 4895610 h 6345561"/>
                    <a:gd name="connsiteX117" fmla="*/ 4263840 w 6352623"/>
                    <a:gd name="connsiteY117" fmla="*/ 5239274 h 6345561"/>
                    <a:gd name="connsiteX118" fmla="*/ 3691123 w 6352623"/>
                    <a:gd name="connsiteY118" fmla="*/ 6308899 h 6345561"/>
                    <a:gd name="connsiteX119" fmla="*/ 3637169 w 6352623"/>
                    <a:gd name="connsiteY119" fmla="*/ 6322223 h 6345561"/>
                    <a:gd name="connsiteX120" fmla="*/ 3617977 w 6352623"/>
                    <a:gd name="connsiteY120" fmla="*/ 6323175 h 6345561"/>
                    <a:gd name="connsiteX121" fmla="*/ 509955 w 6352623"/>
                    <a:gd name="connsiteY121" fmla="*/ 4889989 h 6345561"/>
                    <a:gd name="connsiteX122" fmla="*/ 432662 w 6352623"/>
                    <a:gd name="connsiteY122" fmla="*/ 4783013 h 6345561"/>
                    <a:gd name="connsiteX123" fmla="*/ 30403 w 6352623"/>
                    <a:gd name="connsiteY123" fmla="*/ 3637168 h 6345561"/>
                    <a:gd name="connsiteX124" fmla="*/ 28957 w 6352623"/>
                    <a:gd name="connsiteY124" fmla="*/ 3608002 h 6345561"/>
                    <a:gd name="connsiteX125" fmla="*/ 1122699 w 6352623"/>
                    <a:gd name="connsiteY125" fmla="*/ 3528079 h 6345561"/>
                    <a:gd name="connsiteX126" fmla="*/ 1151870 w 6352623"/>
                    <a:gd name="connsiteY126" fmla="*/ 3709064 h 6345561"/>
                    <a:gd name="connsiteX127" fmla="*/ 1633165 w 6352623"/>
                    <a:gd name="connsiteY127" fmla="*/ 4721494 h 6345561"/>
                    <a:gd name="connsiteX128" fmla="*/ 1635001 w 6352623"/>
                    <a:gd name="connsiteY128" fmla="*/ 4724090 h 6345561"/>
                    <a:gd name="connsiteX129" fmla="*/ 1150655 w 6352623"/>
                    <a:gd name="connsiteY129" fmla="*/ 4790652 h 6345561"/>
                    <a:gd name="connsiteX130" fmla="*/ 509955 w 6352623"/>
                    <a:gd name="connsiteY130" fmla="*/ 4889989 h 6345561"/>
                    <a:gd name="connsiteX131" fmla="*/ 3165956 w 6352623"/>
                    <a:gd name="connsiteY131" fmla="*/ 6345561 h 6345561"/>
                    <a:gd name="connsiteX132" fmla="*/ 2661675 w 6352623"/>
                    <a:gd name="connsiteY132" fmla="*/ 5655612 h 6345561"/>
                    <a:gd name="connsiteX133" fmla="*/ 2224080 w 6352623"/>
                    <a:gd name="connsiteY133" fmla="*/ 5071807 h 6345561"/>
                    <a:gd name="connsiteX134" fmla="*/ 2697681 w 6352623"/>
                    <a:gd name="connsiteY134" fmla="*/ 5021257 h 6345561"/>
                    <a:gd name="connsiteX135" fmla="*/ 3150545 w 6352623"/>
                    <a:gd name="connsiteY135" fmla="*/ 4979436 h 6345561"/>
                    <a:gd name="connsiteX136" fmla="*/ 3267988 w 6352623"/>
                    <a:gd name="connsiteY136" fmla="*/ 6340508 h 6345561"/>
                    <a:gd name="connsiteX137" fmla="*/ 3165956 w 6352623"/>
                    <a:gd name="connsiteY137" fmla="*/ 6345561 h 6345561"/>
                    <a:gd name="connsiteX138" fmla="*/ 2827891 w 6352623"/>
                    <a:gd name="connsiteY138" fmla="*/ 6323709 h 6345561"/>
                    <a:gd name="connsiteX139" fmla="*/ 2884966 w 6352623"/>
                    <a:gd name="connsiteY139" fmla="*/ 6327398 h 6345561"/>
                    <a:gd name="connsiteX140" fmla="*/ 2827891 w 6352623"/>
                    <a:gd name="connsiteY140" fmla="*/ 6323709 h 6345561"/>
                    <a:gd name="connsiteX141" fmla="*/ 1799833 w 6352623"/>
                    <a:gd name="connsiteY141" fmla="*/ 6042038 h 6345561"/>
                    <a:gd name="connsiteX142" fmla="*/ 792530 w 6352623"/>
                    <a:gd name="connsiteY142" fmla="*/ 5281044 h 6345561"/>
                    <a:gd name="connsiteX143" fmla="*/ 758259 w 6352623"/>
                    <a:gd name="connsiteY143" fmla="*/ 5233611 h 6345561"/>
                    <a:gd name="connsiteX144" fmla="*/ 1178638 w 6352623"/>
                    <a:gd name="connsiteY144" fmla="*/ 5187468 h 6345561"/>
                    <a:gd name="connsiteX145" fmla="*/ 1905324 w 6352623"/>
                    <a:gd name="connsiteY145" fmla="*/ 5106339 h 6345561"/>
                    <a:gd name="connsiteX146" fmla="*/ 2206251 w 6352623"/>
                    <a:gd name="connsiteY146" fmla="*/ 5531868 h 6345561"/>
                    <a:gd name="connsiteX147" fmla="*/ 2827891 w 6352623"/>
                    <a:gd name="connsiteY147" fmla="*/ 6323709 h 6345561"/>
                    <a:gd name="connsiteX148" fmla="*/ 2405336 w 6352623"/>
                    <a:gd name="connsiteY148" fmla="*/ 6261225 h 6345561"/>
                    <a:gd name="connsiteX149" fmla="*/ 1799833 w 6352623"/>
                    <a:gd name="connsiteY149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6042026 w 6352623"/>
                    <a:gd name="connsiteY54" fmla="*/ 4552793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4842211 w 6352623"/>
                    <a:gd name="connsiteY57" fmla="*/ 4504577 h 6345561"/>
                    <a:gd name="connsiteX58" fmla="*/ 4894441 w 6352623"/>
                    <a:gd name="connsiteY58" fmla="*/ 4378816 h 6345561"/>
                    <a:gd name="connsiteX59" fmla="*/ 5118410 w 6352623"/>
                    <a:gd name="connsiteY59" fmla="*/ 3308120 h 6345561"/>
                    <a:gd name="connsiteX60" fmla="*/ 5112011 w 6352623"/>
                    <a:gd name="connsiteY60" fmla="*/ 3236549 h 6345561"/>
                    <a:gd name="connsiteX61" fmla="*/ 6343574 w 6352623"/>
                    <a:gd name="connsiteY61" fmla="*/ 3146548 h 6345561"/>
                    <a:gd name="connsiteX62" fmla="*/ 6352623 w 6352623"/>
                    <a:gd name="connsiteY62" fmla="*/ 3329154 h 6345561"/>
                    <a:gd name="connsiteX63" fmla="*/ 6261216 w 6352623"/>
                    <a:gd name="connsiteY63" fmla="*/ 3947289 h 6345561"/>
                    <a:gd name="connsiteX64" fmla="*/ 6068313 w 6352623"/>
                    <a:gd name="connsiteY64" fmla="*/ 4480189 h 6345561"/>
                    <a:gd name="connsiteX65" fmla="*/ 5645377 w 6352623"/>
                    <a:gd name="connsiteY65" fmla="*/ 4489676 h 6345561"/>
                    <a:gd name="connsiteX66" fmla="*/ 4842211 w 6352623"/>
                    <a:gd name="connsiteY66" fmla="*/ 4504577 h 6345561"/>
                    <a:gd name="connsiteX67" fmla="*/ 1405726 w 6352623"/>
                    <a:gd name="connsiteY67" fmla="*/ 3156271 h 6345561"/>
                    <a:gd name="connsiteX68" fmla="*/ 1399341 w 6352623"/>
                    <a:gd name="connsiteY68" fmla="*/ 3089416 h 6345561"/>
                    <a:gd name="connsiteX69" fmla="*/ 1464945 w 6352623"/>
                    <a:gd name="connsiteY69" fmla="*/ 2467755 h 6345561"/>
                    <a:gd name="connsiteX70" fmla="*/ 1626959 w 6352623"/>
                    <a:gd name="connsiteY70" fmla="*/ 1918290 h 6345561"/>
                    <a:gd name="connsiteX71" fmla="*/ 1698846 w 6352623"/>
                    <a:gd name="connsiteY71" fmla="*/ 1916459 h 6345561"/>
                    <a:gd name="connsiteX72" fmla="*/ 2401423 w 6352623"/>
                    <a:gd name="connsiteY72" fmla="*/ 1879094 h 6345561"/>
                    <a:gd name="connsiteX73" fmla="*/ 2879383 w 6352623"/>
                    <a:gd name="connsiteY73" fmla="*/ 1836855 h 6345561"/>
                    <a:gd name="connsiteX74" fmla="*/ 2983285 w 6352623"/>
                    <a:gd name="connsiteY74" fmla="*/ 3040986 h 6345561"/>
                    <a:gd name="connsiteX75" fmla="*/ 1405726 w 6352623"/>
                    <a:gd name="connsiteY75" fmla="*/ 3156271 h 6345561"/>
                    <a:gd name="connsiteX76" fmla="*/ 3464621 w 6352623"/>
                    <a:gd name="connsiteY76" fmla="*/ 4545892 h 6345561"/>
                    <a:gd name="connsiteX77" fmla="*/ 3362673 w 6352623"/>
                    <a:gd name="connsiteY77" fmla="*/ 3364384 h 6345561"/>
                    <a:gd name="connsiteX78" fmla="*/ 4785461 w 6352623"/>
                    <a:gd name="connsiteY78" fmla="*/ 3260410 h 6345561"/>
                    <a:gd name="connsiteX79" fmla="*/ 4791965 w 6352623"/>
                    <a:gd name="connsiteY79" fmla="*/ 3337498 h 6345561"/>
                    <a:gd name="connsiteX80" fmla="*/ 4582162 w 6352623"/>
                    <a:gd name="connsiteY80" fmla="*/ 4452550 h 6345561"/>
                    <a:gd name="connsiteX81" fmla="*/ 3980007 w 6352623"/>
                    <a:gd name="connsiteY81" fmla="*/ 4524180 h 6345561"/>
                    <a:gd name="connsiteX82" fmla="*/ 3464621 w 6352623"/>
                    <a:gd name="connsiteY82" fmla="*/ 4545892 h 6345561"/>
                    <a:gd name="connsiteX83" fmla="*/ 11631 w 6352623"/>
                    <a:gd name="connsiteY83" fmla="*/ 3258148 h 6345561"/>
                    <a:gd name="connsiteX84" fmla="*/ 0 w 6352623"/>
                    <a:gd name="connsiteY84" fmla="*/ 3023469 h 6345561"/>
                    <a:gd name="connsiteX85" fmla="*/ 91400 w 6352623"/>
                    <a:gd name="connsiteY85" fmla="*/ 2405346 h 6345561"/>
                    <a:gd name="connsiteX86" fmla="*/ 258812 w 6352623"/>
                    <a:gd name="connsiteY86" fmla="*/ 1942855 h 6345561"/>
                    <a:gd name="connsiteX87" fmla="*/ 852081 w 6352623"/>
                    <a:gd name="connsiteY87" fmla="*/ 1937991 h 6345561"/>
                    <a:gd name="connsiteX88" fmla="*/ 1335718 w 6352623"/>
                    <a:gd name="connsiteY88" fmla="*/ 1925698 h 6345561"/>
                    <a:gd name="connsiteX89" fmla="*/ 1234430 w 6352623"/>
                    <a:gd name="connsiteY89" fmla="*/ 2196801 h 6345561"/>
                    <a:gd name="connsiteX90" fmla="*/ 1103579 w 6352623"/>
                    <a:gd name="connsiteY90" fmla="*/ 2737987 h 6345561"/>
                    <a:gd name="connsiteX91" fmla="*/ 1078099 w 6352623"/>
                    <a:gd name="connsiteY91" fmla="*/ 3180217 h 6345561"/>
                    <a:gd name="connsiteX92" fmla="*/ 11631 w 6352623"/>
                    <a:gd name="connsiteY92" fmla="*/ 3258148 h 6345561"/>
                    <a:gd name="connsiteX93" fmla="*/ 1960743 w 6352623"/>
                    <a:gd name="connsiteY93" fmla="*/ 4679317 h 6345561"/>
                    <a:gd name="connsiteX94" fmla="*/ 1740896 w 6352623"/>
                    <a:gd name="connsiteY94" fmla="*/ 4337429 h 6345561"/>
                    <a:gd name="connsiteX95" fmla="*/ 1441619 w 6352623"/>
                    <a:gd name="connsiteY95" fmla="*/ 3532526 h 6345561"/>
                    <a:gd name="connsiteX96" fmla="*/ 1438988 w 6352623"/>
                    <a:gd name="connsiteY96" fmla="*/ 3504964 h 6345561"/>
                    <a:gd name="connsiteX97" fmla="*/ 3013389 w 6352623"/>
                    <a:gd name="connsiteY97" fmla="*/ 3389903 h 6345561"/>
                    <a:gd name="connsiteX98" fmla="*/ 3099126 w 6352623"/>
                    <a:gd name="connsiteY98" fmla="*/ 4562904 h 6345561"/>
                    <a:gd name="connsiteX99" fmla="*/ 2689209 w 6352623"/>
                    <a:gd name="connsiteY99" fmla="*/ 4598877 h 6345561"/>
                    <a:gd name="connsiteX100" fmla="*/ 1989796 w 6352623"/>
                    <a:gd name="connsiteY100" fmla="*/ 4675326 h 6345561"/>
                    <a:gd name="connsiteX101" fmla="*/ 1960743 w 6352623"/>
                    <a:gd name="connsiteY101" fmla="*/ 4679317 h 6345561"/>
                    <a:gd name="connsiteX102" fmla="*/ 4067092 w 6352623"/>
                    <a:gd name="connsiteY102" fmla="*/ 6216068 h 6345561"/>
                    <a:gd name="connsiteX103" fmla="*/ 4277892 w 6352623"/>
                    <a:gd name="connsiteY103" fmla="*/ 5788869 h 6345561"/>
                    <a:gd name="connsiteX104" fmla="*/ 4525520 w 6352623"/>
                    <a:gd name="connsiteY104" fmla="*/ 5267093 h 6345561"/>
                    <a:gd name="connsiteX105" fmla="*/ 4685770 w 6352623"/>
                    <a:gd name="connsiteY105" fmla="*/ 4881257 h 6345561"/>
                    <a:gd name="connsiteX106" fmla="*/ 4712084 w 6352623"/>
                    <a:gd name="connsiteY106" fmla="*/ 4879914 h 6345561"/>
                    <a:gd name="connsiteX107" fmla="*/ 5642123 w 6352623"/>
                    <a:gd name="connsiteY107" fmla="*/ 4846187 h 6345561"/>
                    <a:gd name="connsiteX108" fmla="*/ 5866698 w 6352623"/>
                    <a:gd name="connsiteY108" fmla="*/ 4839902 h 6345561"/>
                    <a:gd name="connsiteX109" fmla="*/ 5706398 w 6352623"/>
                    <a:gd name="connsiteY109" fmla="*/ 5102370 h 6345561"/>
                    <a:gd name="connsiteX110" fmla="*/ 4229361 w 6352623"/>
                    <a:gd name="connsiteY110" fmla="*/ 6176010 h 6345561"/>
                    <a:gd name="connsiteX111" fmla="*/ 4067092 w 6352623"/>
                    <a:gd name="connsiteY111" fmla="*/ 6216068 h 6345561"/>
                    <a:gd name="connsiteX112" fmla="*/ 3617977 w 6352623"/>
                    <a:gd name="connsiteY112" fmla="*/ 6323175 h 6345561"/>
                    <a:gd name="connsiteX113" fmla="*/ 3499574 w 6352623"/>
                    <a:gd name="connsiteY113" fmla="*/ 4950969 h 6345561"/>
                    <a:gd name="connsiteX114" fmla="*/ 3966167 w 6352623"/>
                    <a:gd name="connsiteY114" fmla="*/ 4917769 h 6345561"/>
                    <a:gd name="connsiteX115" fmla="*/ 4402891 w 6352623"/>
                    <a:gd name="connsiteY115" fmla="*/ 4895610 h 6345561"/>
                    <a:gd name="connsiteX116" fmla="*/ 4263840 w 6352623"/>
                    <a:gd name="connsiteY116" fmla="*/ 5239274 h 6345561"/>
                    <a:gd name="connsiteX117" fmla="*/ 3691123 w 6352623"/>
                    <a:gd name="connsiteY117" fmla="*/ 6308899 h 6345561"/>
                    <a:gd name="connsiteX118" fmla="*/ 3637169 w 6352623"/>
                    <a:gd name="connsiteY118" fmla="*/ 6322223 h 6345561"/>
                    <a:gd name="connsiteX119" fmla="*/ 3617977 w 6352623"/>
                    <a:gd name="connsiteY119" fmla="*/ 6323175 h 6345561"/>
                    <a:gd name="connsiteX120" fmla="*/ 509955 w 6352623"/>
                    <a:gd name="connsiteY120" fmla="*/ 4889989 h 6345561"/>
                    <a:gd name="connsiteX121" fmla="*/ 432662 w 6352623"/>
                    <a:gd name="connsiteY121" fmla="*/ 4783013 h 6345561"/>
                    <a:gd name="connsiteX122" fmla="*/ 30403 w 6352623"/>
                    <a:gd name="connsiteY122" fmla="*/ 3637168 h 6345561"/>
                    <a:gd name="connsiteX123" fmla="*/ 28957 w 6352623"/>
                    <a:gd name="connsiteY123" fmla="*/ 3608002 h 6345561"/>
                    <a:gd name="connsiteX124" fmla="*/ 1122699 w 6352623"/>
                    <a:gd name="connsiteY124" fmla="*/ 3528079 h 6345561"/>
                    <a:gd name="connsiteX125" fmla="*/ 1151870 w 6352623"/>
                    <a:gd name="connsiteY125" fmla="*/ 3709064 h 6345561"/>
                    <a:gd name="connsiteX126" fmla="*/ 1633165 w 6352623"/>
                    <a:gd name="connsiteY126" fmla="*/ 4721494 h 6345561"/>
                    <a:gd name="connsiteX127" fmla="*/ 1635001 w 6352623"/>
                    <a:gd name="connsiteY127" fmla="*/ 4724090 h 6345561"/>
                    <a:gd name="connsiteX128" fmla="*/ 1150655 w 6352623"/>
                    <a:gd name="connsiteY128" fmla="*/ 4790652 h 6345561"/>
                    <a:gd name="connsiteX129" fmla="*/ 509955 w 6352623"/>
                    <a:gd name="connsiteY129" fmla="*/ 4889989 h 6345561"/>
                    <a:gd name="connsiteX130" fmla="*/ 3165956 w 6352623"/>
                    <a:gd name="connsiteY130" fmla="*/ 6345561 h 6345561"/>
                    <a:gd name="connsiteX131" fmla="*/ 2661675 w 6352623"/>
                    <a:gd name="connsiteY131" fmla="*/ 5655612 h 6345561"/>
                    <a:gd name="connsiteX132" fmla="*/ 2224080 w 6352623"/>
                    <a:gd name="connsiteY132" fmla="*/ 5071807 h 6345561"/>
                    <a:gd name="connsiteX133" fmla="*/ 2697681 w 6352623"/>
                    <a:gd name="connsiteY133" fmla="*/ 5021257 h 6345561"/>
                    <a:gd name="connsiteX134" fmla="*/ 3150545 w 6352623"/>
                    <a:gd name="connsiteY134" fmla="*/ 4979436 h 6345561"/>
                    <a:gd name="connsiteX135" fmla="*/ 3267988 w 6352623"/>
                    <a:gd name="connsiteY135" fmla="*/ 6340508 h 6345561"/>
                    <a:gd name="connsiteX136" fmla="*/ 3165956 w 6352623"/>
                    <a:gd name="connsiteY136" fmla="*/ 6345561 h 6345561"/>
                    <a:gd name="connsiteX137" fmla="*/ 2827891 w 6352623"/>
                    <a:gd name="connsiteY137" fmla="*/ 6323709 h 6345561"/>
                    <a:gd name="connsiteX138" fmla="*/ 2884966 w 6352623"/>
                    <a:gd name="connsiteY138" fmla="*/ 6327398 h 6345561"/>
                    <a:gd name="connsiteX139" fmla="*/ 2827891 w 6352623"/>
                    <a:gd name="connsiteY139" fmla="*/ 6323709 h 6345561"/>
                    <a:gd name="connsiteX140" fmla="*/ 1799833 w 6352623"/>
                    <a:gd name="connsiteY140" fmla="*/ 6042038 h 6345561"/>
                    <a:gd name="connsiteX141" fmla="*/ 792530 w 6352623"/>
                    <a:gd name="connsiteY141" fmla="*/ 5281044 h 6345561"/>
                    <a:gd name="connsiteX142" fmla="*/ 758259 w 6352623"/>
                    <a:gd name="connsiteY142" fmla="*/ 5233611 h 6345561"/>
                    <a:gd name="connsiteX143" fmla="*/ 1178638 w 6352623"/>
                    <a:gd name="connsiteY143" fmla="*/ 5187468 h 6345561"/>
                    <a:gd name="connsiteX144" fmla="*/ 1905324 w 6352623"/>
                    <a:gd name="connsiteY144" fmla="*/ 5106339 h 6345561"/>
                    <a:gd name="connsiteX145" fmla="*/ 2206251 w 6352623"/>
                    <a:gd name="connsiteY145" fmla="*/ 5531868 h 6345561"/>
                    <a:gd name="connsiteX146" fmla="*/ 2827891 w 6352623"/>
                    <a:gd name="connsiteY146" fmla="*/ 6323709 h 6345561"/>
                    <a:gd name="connsiteX147" fmla="*/ 2405336 w 6352623"/>
                    <a:gd name="connsiteY147" fmla="*/ 6261225 h 6345561"/>
                    <a:gd name="connsiteX148" fmla="*/ 1799833 w 6352623"/>
                    <a:gd name="connsiteY148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2827891 w 6352623"/>
                    <a:gd name="connsiteY134" fmla="*/ 6323709 h 6345561"/>
                    <a:gd name="connsiteX135" fmla="*/ 2884966 w 6352623"/>
                    <a:gd name="connsiteY135" fmla="*/ 6327398 h 6345561"/>
                    <a:gd name="connsiteX136" fmla="*/ 2827891 w 6352623"/>
                    <a:gd name="connsiteY136" fmla="*/ 6323709 h 6345561"/>
                    <a:gd name="connsiteX137" fmla="*/ 1799833 w 6352623"/>
                    <a:gd name="connsiteY137" fmla="*/ 6042038 h 6345561"/>
                    <a:gd name="connsiteX138" fmla="*/ 792530 w 6352623"/>
                    <a:gd name="connsiteY138" fmla="*/ 5281044 h 6345561"/>
                    <a:gd name="connsiteX139" fmla="*/ 758259 w 6352623"/>
                    <a:gd name="connsiteY139" fmla="*/ 5233611 h 6345561"/>
                    <a:gd name="connsiteX140" fmla="*/ 1178638 w 6352623"/>
                    <a:gd name="connsiteY140" fmla="*/ 5187468 h 6345561"/>
                    <a:gd name="connsiteX141" fmla="*/ 1905324 w 6352623"/>
                    <a:gd name="connsiteY141" fmla="*/ 5106339 h 6345561"/>
                    <a:gd name="connsiteX142" fmla="*/ 2206251 w 6352623"/>
                    <a:gd name="connsiteY142" fmla="*/ 5531868 h 6345561"/>
                    <a:gd name="connsiteX143" fmla="*/ 2827891 w 6352623"/>
                    <a:gd name="connsiteY143" fmla="*/ 6323709 h 6345561"/>
                    <a:gd name="connsiteX144" fmla="*/ 2405336 w 6352623"/>
                    <a:gd name="connsiteY144" fmla="*/ 6261225 h 6345561"/>
                    <a:gd name="connsiteX145" fmla="*/ 1799833 w 6352623"/>
                    <a:gd name="connsiteY145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1799833 w 6352623"/>
                    <a:gd name="connsiteY134" fmla="*/ 6042038 h 6345561"/>
                    <a:gd name="connsiteX135" fmla="*/ 792530 w 6352623"/>
                    <a:gd name="connsiteY135" fmla="*/ 5281044 h 6345561"/>
                    <a:gd name="connsiteX136" fmla="*/ 758259 w 6352623"/>
                    <a:gd name="connsiteY136" fmla="*/ 5233611 h 6345561"/>
                    <a:gd name="connsiteX137" fmla="*/ 1178638 w 6352623"/>
                    <a:gd name="connsiteY137" fmla="*/ 5187468 h 6345561"/>
                    <a:gd name="connsiteX138" fmla="*/ 1905324 w 6352623"/>
                    <a:gd name="connsiteY138" fmla="*/ 5106339 h 6345561"/>
                    <a:gd name="connsiteX139" fmla="*/ 2206251 w 6352623"/>
                    <a:gd name="connsiteY139" fmla="*/ 5531868 h 6345561"/>
                    <a:gd name="connsiteX140" fmla="*/ 2827891 w 6352623"/>
                    <a:gd name="connsiteY140" fmla="*/ 6323709 h 6345561"/>
                    <a:gd name="connsiteX141" fmla="*/ 2405336 w 6352623"/>
                    <a:gd name="connsiteY141" fmla="*/ 6261225 h 6345561"/>
                    <a:gd name="connsiteX142" fmla="*/ 1799833 w 6352623"/>
                    <a:gd name="connsiteY14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1857 w 6352623"/>
                    <a:gd name="connsiteY15" fmla="*/ 6676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1799833 w 6352623"/>
                    <a:gd name="connsiteY134" fmla="*/ 6042038 h 6345561"/>
                    <a:gd name="connsiteX135" fmla="*/ 792530 w 6352623"/>
                    <a:gd name="connsiteY135" fmla="*/ 5281044 h 6345561"/>
                    <a:gd name="connsiteX136" fmla="*/ 758259 w 6352623"/>
                    <a:gd name="connsiteY136" fmla="*/ 5233611 h 6345561"/>
                    <a:gd name="connsiteX137" fmla="*/ 1178638 w 6352623"/>
                    <a:gd name="connsiteY137" fmla="*/ 5187468 h 6345561"/>
                    <a:gd name="connsiteX138" fmla="*/ 1905324 w 6352623"/>
                    <a:gd name="connsiteY138" fmla="*/ 5106339 h 6345561"/>
                    <a:gd name="connsiteX139" fmla="*/ 2206251 w 6352623"/>
                    <a:gd name="connsiteY139" fmla="*/ 5531868 h 6345561"/>
                    <a:gd name="connsiteX140" fmla="*/ 2827891 w 6352623"/>
                    <a:gd name="connsiteY140" fmla="*/ 6323709 h 6345561"/>
                    <a:gd name="connsiteX141" fmla="*/ 2405336 w 6352623"/>
                    <a:gd name="connsiteY141" fmla="*/ 6261225 h 6345561"/>
                    <a:gd name="connsiteX142" fmla="*/ 1799833 w 6352623"/>
                    <a:gd name="connsiteY14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2943489 w 6352623"/>
                    <a:gd name="connsiteY15" fmla="*/ 55251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1799833 w 6352623"/>
                    <a:gd name="connsiteY134" fmla="*/ 6042038 h 6345561"/>
                    <a:gd name="connsiteX135" fmla="*/ 792530 w 6352623"/>
                    <a:gd name="connsiteY135" fmla="*/ 5281044 h 6345561"/>
                    <a:gd name="connsiteX136" fmla="*/ 758259 w 6352623"/>
                    <a:gd name="connsiteY136" fmla="*/ 5233611 h 6345561"/>
                    <a:gd name="connsiteX137" fmla="*/ 1178638 w 6352623"/>
                    <a:gd name="connsiteY137" fmla="*/ 5187468 h 6345561"/>
                    <a:gd name="connsiteX138" fmla="*/ 1905324 w 6352623"/>
                    <a:gd name="connsiteY138" fmla="*/ 5106339 h 6345561"/>
                    <a:gd name="connsiteX139" fmla="*/ 2206251 w 6352623"/>
                    <a:gd name="connsiteY139" fmla="*/ 5531868 h 6345561"/>
                    <a:gd name="connsiteX140" fmla="*/ 2827891 w 6352623"/>
                    <a:gd name="connsiteY140" fmla="*/ 6323709 h 6345561"/>
                    <a:gd name="connsiteX141" fmla="*/ 2405336 w 6352623"/>
                    <a:gd name="connsiteY141" fmla="*/ 6261225 h 6345561"/>
                    <a:gd name="connsiteX142" fmla="*/ 1799833 w 6352623"/>
                    <a:gd name="connsiteY14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2943489 w 6352623"/>
                    <a:gd name="connsiteY15" fmla="*/ 55251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1799833 w 6352623"/>
                    <a:gd name="connsiteY134" fmla="*/ 6042038 h 6345561"/>
                    <a:gd name="connsiteX135" fmla="*/ 792530 w 6352623"/>
                    <a:gd name="connsiteY135" fmla="*/ 5281044 h 6345561"/>
                    <a:gd name="connsiteX136" fmla="*/ 758259 w 6352623"/>
                    <a:gd name="connsiteY136" fmla="*/ 5233611 h 6345561"/>
                    <a:gd name="connsiteX137" fmla="*/ 1178638 w 6352623"/>
                    <a:gd name="connsiteY137" fmla="*/ 5187468 h 6345561"/>
                    <a:gd name="connsiteX138" fmla="*/ 1905324 w 6352623"/>
                    <a:gd name="connsiteY138" fmla="*/ 5106339 h 6345561"/>
                    <a:gd name="connsiteX139" fmla="*/ 2206251 w 6352623"/>
                    <a:gd name="connsiteY139" fmla="*/ 5531868 h 6345561"/>
                    <a:gd name="connsiteX140" fmla="*/ 2827891 w 6352623"/>
                    <a:gd name="connsiteY140" fmla="*/ 6323709 h 6345561"/>
                    <a:gd name="connsiteX141" fmla="*/ 2405336 w 6352623"/>
                    <a:gd name="connsiteY141" fmla="*/ 6261225 h 6345561"/>
                    <a:gd name="connsiteX142" fmla="*/ 1799833 w 6352623"/>
                    <a:gd name="connsiteY142" fmla="*/ 6042038 h 6345561"/>
                    <a:gd name="connsiteX0" fmla="*/ 3083863 w 6352623"/>
                    <a:gd name="connsiteY0" fmla="*/ 133135 h 6345561"/>
                    <a:gd name="connsiteX1" fmla="*/ 3073468 w 6352623"/>
                    <a:gd name="connsiteY1" fmla="*/ 12671 h 6345561"/>
                    <a:gd name="connsiteX2" fmla="*/ 3083863 w 6352623"/>
                    <a:gd name="connsiteY2" fmla="*/ 133135 h 6345561"/>
                    <a:gd name="connsiteX3" fmla="*/ 4287481 w 6352623"/>
                    <a:gd name="connsiteY3" fmla="*/ 1282707 h 6345561"/>
                    <a:gd name="connsiteX4" fmla="*/ 3934751 w 6352623"/>
                    <a:gd name="connsiteY4" fmla="*/ 794857 h 6345561"/>
                    <a:gd name="connsiteX5" fmla="*/ 3306522 w 6352623"/>
                    <a:gd name="connsiteY5" fmla="*/ 1126 h 6345561"/>
                    <a:gd name="connsiteX6" fmla="*/ 3329154 w 6352623"/>
                    <a:gd name="connsiteY6" fmla="*/ 0 h 6345561"/>
                    <a:gd name="connsiteX7" fmla="*/ 4552794 w 6352623"/>
                    <a:gd name="connsiteY7" fmla="*/ 310597 h 6345561"/>
                    <a:gd name="connsiteX8" fmla="*/ 5560095 w 6352623"/>
                    <a:gd name="connsiteY8" fmla="*/ 1071582 h 6345561"/>
                    <a:gd name="connsiteX9" fmla="*/ 5592215 w 6352623"/>
                    <a:gd name="connsiteY9" fmla="*/ 1116037 h 6345561"/>
                    <a:gd name="connsiteX10" fmla="*/ 5275773 w 6352623"/>
                    <a:gd name="connsiteY10" fmla="*/ 1158708 h 6345561"/>
                    <a:gd name="connsiteX11" fmla="*/ 4352475 w 6352623"/>
                    <a:gd name="connsiteY11" fmla="*/ 1275439 h 6345561"/>
                    <a:gd name="connsiteX12" fmla="*/ 4287481 w 6352623"/>
                    <a:gd name="connsiteY12" fmla="*/ 1282707 h 6345561"/>
                    <a:gd name="connsiteX13" fmla="*/ 3192871 w 6352623"/>
                    <a:gd name="connsiteY13" fmla="*/ 1396479 h 6345561"/>
                    <a:gd name="connsiteX14" fmla="*/ 2943489 w 6352623"/>
                    <a:gd name="connsiteY14" fmla="*/ 55251 h 6345561"/>
                    <a:gd name="connsiteX15" fmla="*/ 3521833 w 6352623"/>
                    <a:gd name="connsiteY15" fmla="*/ 728536 h 6345561"/>
                    <a:gd name="connsiteX16" fmla="*/ 3951788 w 6352623"/>
                    <a:gd name="connsiteY16" fmla="*/ 1320226 h 6345561"/>
                    <a:gd name="connsiteX17" fmla="*/ 3610216 w 6352623"/>
                    <a:gd name="connsiteY17" fmla="*/ 1358400 h 6345561"/>
                    <a:gd name="connsiteX18" fmla="*/ 3192871 w 6352623"/>
                    <a:gd name="connsiteY18" fmla="*/ 1396479 h 6345561"/>
                    <a:gd name="connsiteX19" fmla="*/ 5080835 w 6352623"/>
                    <a:gd name="connsiteY19" fmla="*/ 2887704 h 6345561"/>
                    <a:gd name="connsiteX20" fmla="*/ 5075577 w 6352623"/>
                    <a:gd name="connsiteY20" fmla="*/ 2828892 h 6345561"/>
                    <a:gd name="connsiteX21" fmla="*/ 4870827 w 6352623"/>
                    <a:gd name="connsiteY21" fmla="*/ 2225787 h 6345561"/>
                    <a:gd name="connsiteX22" fmla="*/ 4527301 w 6352623"/>
                    <a:gd name="connsiteY22" fmla="*/ 1626915 h 6345561"/>
                    <a:gd name="connsiteX23" fmla="*/ 5336497 w 6352623"/>
                    <a:gd name="connsiteY23" fmla="*/ 1510023 h 6345561"/>
                    <a:gd name="connsiteX24" fmla="*/ 5827104 w 6352623"/>
                    <a:gd name="connsiteY24" fmla="*/ 1441104 h 6345561"/>
                    <a:gd name="connsiteX25" fmla="*/ 5919962 w 6352623"/>
                    <a:gd name="connsiteY25" fmla="*/ 1569624 h 6345561"/>
                    <a:gd name="connsiteX26" fmla="*/ 6322223 w 6352623"/>
                    <a:gd name="connsiteY26" fmla="*/ 2715457 h 6345561"/>
                    <a:gd name="connsiteX27" fmla="*/ 6326244 w 6352623"/>
                    <a:gd name="connsiteY27" fmla="*/ 2796695 h 6345561"/>
                    <a:gd name="connsiteX28" fmla="*/ 5080835 w 6352623"/>
                    <a:gd name="connsiteY28" fmla="*/ 2887704 h 6345561"/>
                    <a:gd name="connsiteX29" fmla="*/ 1790042 w 6352623"/>
                    <a:gd name="connsiteY29" fmla="*/ 1491620 h 6345561"/>
                    <a:gd name="connsiteX30" fmla="*/ 2057262 w 6352623"/>
                    <a:gd name="connsiteY30" fmla="*/ 888122 h 6345561"/>
                    <a:gd name="connsiteX31" fmla="*/ 2502224 w 6352623"/>
                    <a:gd name="connsiteY31" fmla="*/ 83048 h 6345561"/>
                    <a:gd name="connsiteX32" fmla="*/ 2715458 w 6352623"/>
                    <a:gd name="connsiteY32" fmla="*/ 30412 h 6345561"/>
                    <a:gd name="connsiteX33" fmla="*/ 2723477 w 6352623"/>
                    <a:gd name="connsiteY33" fmla="*/ 30012 h 6345561"/>
                    <a:gd name="connsiteX34" fmla="*/ 2843908 w 6352623"/>
                    <a:gd name="connsiteY34" fmla="*/ 1425699 h 6345561"/>
                    <a:gd name="connsiteX35" fmla="*/ 2341650 w 6352623"/>
                    <a:gd name="connsiteY35" fmla="*/ 1460888 h 6345561"/>
                    <a:gd name="connsiteX36" fmla="*/ 1790042 w 6352623"/>
                    <a:gd name="connsiteY36" fmla="*/ 1491620 h 6345561"/>
                    <a:gd name="connsiteX37" fmla="*/ 456566 w 6352623"/>
                    <a:gd name="connsiteY37" fmla="*/ 1560803 h 6345561"/>
                    <a:gd name="connsiteX38" fmla="*/ 646218 w 6352623"/>
                    <a:gd name="connsiteY38" fmla="*/ 1250255 h 6345561"/>
                    <a:gd name="connsiteX39" fmla="*/ 2123254 w 6352623"/>
                    <a:gd name="connsiteY39" fmla="*/ 176626 h 6345561"/>
                    <a:gd name="connsiteX40" fmla="*/ 2129632 w 6352623"/>
                    <a:gd name="connsiteY40" fmla="*/ 175051 h 6345561"/>
                    <a:gd name="connsiteX41" fmla="*/ 1791341 w 6352623"/>
                    <a:gd name="connsiteY41" fmla="*/ 860818 h 6345561"/>
                    <a:gd name="connsiteX42" fmla="*/ 1497989 w 6352623"/>
                    <a:gd name="connsiteY42" fmla="*/ 1507155 h 6345561"/>
                    <a:gd name="connsiteX43" fmla="*/ 815685 w 6352623"/>
                    <a:gd name="connsiteY43" fmla="*/ 1541873 h 6345561"/>
                    <a:gd name="connsiteX44" fmla="*/ 456566 w 6352623"/>
                    <a:gd name="connsiteY44" fmla="*/ 1560803 h 6345561"/>
                    <a:gd name="connsiteX45" fmla="*/ 3332566 w 6352623"/>
                    <a:gd name="connsiteY45" fmla="*/ 3015466 h 6345561"/>
                    <a:gd name="connsiteX46" fmla="*/ 3227686 w 6352623"/>
                    <a:gd name="connsiteY46" fmla="*/ 1799988 h 6345561"/>
                    <a:gd name="connsiteX47" fmla="*/ 3687369 w 6352623"/>
                    <a:gd name="connsiteY47" fmla="*/ 1744594 h 6345561"/>
                    <a:gd name="connsiteX48" fmla="*/ 4207427 w 6352623"/>
                    <a:gd name="connsiteY48" fmla="*/ 1672041 h 6345561"/>
                    <a:gd name="connsiteX49" fmla="*/ 4314817 w 6352623"/>
                    <a:gd name="connsiteY49" fmla="*/ 1819820 h 6345561"/>
                    <a:gd name="connsiteX50" fmla="*/ 4752430 w 6352623"/>
                    <a:gd name="connsiteY50" fmla="*/ 2869128 h 6345561"/>
                    <a:gd name="connsiteX51" fmla="*/ 4755993 w 6352623"/>
                    <a:gd name="connsiteY51" fmla="*/ 2911437 h 6345561"/>
                    <a:gd name="connsiteX52" fmla="*/ 3332566 w 6352623"/>
                    <a:gd name="connsiteY52" fmla="*/ 3015466 h 6345561"/>
                    <a:gd name="connsiteX53" fmla="*/ 4842211 w 6352623"/>
                    <a:gd name="connsiteY53" fmla="*/ 4504577 h 6345561"/>
                    <a:gd name="connsiteX54" fmla="*/ 4894441 w 6352623"/>
                    <a:gd name="connsiteY54" fmla="*/ 4378816 h 6345561"/>
                    <a:gd name="connsiteX55" fmla="*/ 5118410 w 6352623"/>
                    <a:gd name="connsiteY55" fmla="*/ 3308120 h 6345561"/>
                    <a:gd name="connsiteX56" fmla="*/ 5112011 w 6352623"/>
                    <a:gd name="connsiteY56" fmla="*/ 3236549 h 6345561"/>
                    <a:gd name="connsiteX57" fmla="*/ 6343574 w 6352623"/>
                    <a:gd name="connsiteY57" fmla="*/ 3146548 h 6345561"/>
                    <a:gd name="connsiteX58" fmla="*/ 6352623 w 6352623"/>
                    <a:gd name="connsiteY58" fmla="*/ 3329154 h 6345561"/>
                    <a:gd name="connsiteX59" fmla="*/ 6261216 w 6352623"/>
                    <a:gd name="connsiteY59" fmla="*/ 3947289 h 6345561"/>
                    <a:gd name="connsiteX60" fmla="*/ 6068313 w 6352623"/>
                    <a:gd name="connsiteY60" fmla="*/ 4480189 h 6345561"/>
                    <a:gd name="connsiteX61" fmla="*/ 5645377 w 6352623"/>
                    <a:gd name="connsiteY61" fmla="*/ 4489676 h 6345561"/>
                    <a:gd name="connsiteX62" fmla="*/ 4842211 w 6352623"/>
                    <a:gd name="connsiteY62" fmla="*/ 4504577 h 6345561"/>
                    <a:gd name="connsiteX63" fmla="*/ 1405726 w 6352623"/>
                    <a:gd name="connsiteY63" fmla="*/ 3156271 h 6345561"/>
                    <a:gd name="connsiteX64" fmla="*/ 1399341 w 6352623"/>
                    <a:gd name="connsiteY64" fmla="*/ 3089416 h 6345561"/>
                    <a:gd name="connsiteX65" fmla="*/ 1464945 w 6352623"/>
                    <a:gd name="connsiteY65" fmla="*/ 2467755 h 6345561"/>
                    <a:gd name="connsiteX66" fmla="*/ 1626959 w 6352623"/>
                    <a:gd name="connsiteY66" fmla="*/ 1918290 h 6345561"/>
                    <a:gd name="connsiteX67" fmla="*/ 1698846 w 6352623"/>
                    <a:gd name="connsiteY67" fmla="*/ 1916459 h 6345561"/>
                    <a:gd name="connsiteX68" fmla="*/ 2401423 w 6352623"/>
                    <a:gd name="connsiteY68" fmla="*/ 1879094 h 6345561"/>
                    <a:gd name="connsiteX69" fmla="*/ 2879383 w 6352623"/>
                    <a:gd name="connsiteY69" fmla="*/ 1836855 h 6345561"/>
                    <a:gd name="connsiteX70" fmla="*/ 2983285 w 6352623"/>
                    <a:gd name="connsiteY70" fmla="*/ 3040986 h 6345561"/>
                    <a:gd name="connsiteX71" fmla="*/ 1405726 w 6352623"/>
                    <a:gd name="connsiteY71" fmla="*/ 3156271 h 6345561"/>
                    <a:gd name="connsiteX72" fmla="*/ 3464621 w 6352623"/>
                    <a:gd name="connsiteY72" fmla="*/ 4545892 h 6345561"/>
                    <a:gd name="connsiteX73" fmla="*/ 3362673 w 6352623"/>
                    <a:gd name="connsiteY73" fmla="*/ 3364384 h 6345561"/>
                    <a:gd name="connsiteX74" fmla="*/ 4785461 w 6352623"/>
                    <a:gd name="connsiteY74" fmla="*/ 3260410 h 6345561"/>
                    <a:gd name="connsiteX75" fmla="*/ 4791965 w 6352623"/>
                    <a:gd name="connsiteY75" fmla="*/ 3337498 h 6345561"/>
                    <a:gd name="connsiteX76" fmla="*/ 4582162 w 6352623"/>
                    <a:gd name="connsiteY76" fmla="*/ 4452550 h 6345561"/>
                    <a:gd name="connsiteX77" fmla="*/ 3980007 w 6352623"/>
                    <a:gd name="connsiteY77" fmla="*/ 4524180 h 6345561"/>
                    <a:gd name="connsiteX78" fmla="*/ 3464621 w 6352623"/>
                    <a:gd name="connsiteY78" fmla="*/ 4545892 h 6345561"/>
                    <a:gd name="connsiteX79" fmla="*/ 11631 w 6352623"/>
                    <a:gd name="connsiteY79" fmla="*/ 3258148 h 6345561"/>
                    <a:gd name="connsiteX80" fmla="*/ 0 w 6352623"/>
                    <a:gd name="connsiteY80" fmla="*/ 3023469 h 6345561"/>
                    <a:gd name="connsiteX81" fmla="*/ 91400 w 6352623"/>
                    <a:gd name="connsiteY81" fmla="*/ 2405346 h 6345561"/>
                    <a:gd name="connsiteX82" fmla="*/ 258812 w 6352623"/>
                    <a:gd name="connsiteY82" fmla="*/ 1942855 h 6345561"/>
                    <a:gd name="connsiteX83" fmla="*/ 852081 w 6352623"/>
                    <a:gd name="connsiteY83" fmla="*/ 1937991 h 6345561"/>
                    <a:gd name="connsiteX84" fmla="*/ 1335718 w 6352623"/>
                    <a:gd name="connsiteY84" fmla="*/ 1925698 h 6345561"/>
                    <a:gd name="connsiteX85" fmla="*/ 1234430 w 6352623"/>
                    <a:gd name="connsiteY85" fmla="*/ 2196801 h 6345561"/>
                    <a:gd name="connsiteX86" fmla="*/ 1103579 w 6352623"/>
                    <a:gd name="connsiteY86" fmla="*/ 2737987 h 6345561"/>
                    <a:gd name="connsiteX87" fmla="*/ 1078099 w 6352623"/>
                    <a:gd name="connsiteY87" fmla="*/ 3180217 h 6345561"/>
                    <a:gd name="connsiteX88" fmla="*/ 11631 w 6352623"/>
                    <a:gd name="connsiteY88" fmla="*/ 3258148 h 6345561"/>
                    <a:gd name="connsiteX89" fmla="*/ 1960743 w 6352623"/>
                    <a:gd name="connsiteY89" fmla="*/ 4679317 h 6345561"/>
                    <a:gd name="connsiteX90" fmla="*/ 1740896 w 6352623"/>
                    <a:gd name="connsiteY90" fmla="*/ 4337429 h 6345561"/>
                    <a:gd name="connsiteX91" fmla="*/ 1441619 w 6352623"/>
                    <a:gd name="connsiteY91" fmla="*/ 3532526 h 6345561"/>
                    <a:gd name="connsiteX92" fmla="*/ 1438988 w 6352623"/>
                    <a:gd name="connsiteY92" fmla="*/ 3504964 h 6345561"/>
                    <a:gd name="connsiteX93" fmla="*/ 3013389 w 6352623"/>
                    <a:gd name="connsiteY93" fmla="*/ 3389903 h 6345561"/>
                    <a:gd name="connsiteX94" fmla="*/ 3099126 w 6352623"/>
                    <a:gd name="connsiteY94" fmla="*/ 4562904 h 6345561"/>
                    <a:gd name="connsiteX95" fmla="*/ 2689209 w 6352623"/>
                    <a:gd name="connsiteY95" fmla="*/ 4598877 h 6345561"/>
                    <a:gd name="connsiteX96" fmla="*/ 1989796 w 6352623"/>
                    <a:gd name="connsiteY96" fmla="*/ 4675326 h 6345561"/>
                    <a:gd name="connsiteX97" fmla="*/ 1960743 w 6352623"/>
                    <a:gd name="connsiteY97" fmla="*/ 4679317 h 6345561"/>
                    <a:gd name="connsiteX98" fmla="*/ 4067092 w 6352623"/>
                    <a:gd name="connsiteY98" fmla="*/ 6216068 h 6345561"/>
                    <a:gd name="connsiteX99" fmla="*/ 4277892 w 6352623"/>
                    <a:gd name="connsiteY99" fmla="*/ 5788869 h 6345561"/>
                    <a:gd name="connsiteX100" fmla="*/ 4525520 w 6352623"/>
                    <a:gd name="connsiteY100" fmla="*/ 5267093 h 6345561"/>
                    <a:gd name="connsiteX101" fmla="*/ 4685770 w 6352623"/>
                    <a:gd name="connsiteY101" fmla="*/ 4881257 h 6345561"/>
                    <a:gd name="connsiteX102" fmla="*/ 4712084 w 6352623"/>
                    <a:gd name="connsiteY102" fmla="*/ 4879914 h 6345561"/>
                    <a:gd name="connsiteX103" fmla="*/ 5642123 w 6352623"/>
                    <a:gd name="connsiteY103" fmla="*/ 4846187 h 6345561"/>
                    <a:gd name="connsiteX104" fmla="*/ 5866698 w 6352623"/>
                    <a:gd name="connsiteY104" fmla="*/ 4839902 h 6345561"/>
                    <a:gd name="connsiteX105" fmla="*/ 5706398 w 6352623"/>
                    <a:gd name="connsiteY105" fmla="*/ 5102370 h 6345561"/>
                    <a:gd name="connsiteX106" fmla="*/ 4229361 w 6352623"/>
                    <a:gd name="connsiteY106" fmla="*/ 6176010 h 6345561"/>
                    <a:gd name="connsiteX107" fmla="*/ 4067092 w 6352623"/>
                    <a:gd name="connsiteY107" fmla="*/ 6216068 h 6345561"/>
                    <a:gd name="connsiteX108" fmla="*/ 3617977 w 6352623"/>
                    <a:gd name="connsiteY108" fmla="*/ 6323175 h 6345561"/>
                    <a:gd name="connsiteX109" fmla="*/ 3499574 w 6352623"/>
                    <a:gd name="connsiteY109" fmla="*/ 4950969 h 6345561"/>
                    <a:gd name="connsiteX110" fmla="*/ 3966167 w 6352623"/>
                    <a:gd name="connsiteY110" fmla="*/ 4917769 h 6345561"/>
                    <a:gd name="connsiteX111" fmla="*/ 4402891 w 6352623"/>
                    <a:gd name="connsiteY111" fmla="*/ 4895610 h 6345561"/>
                    <a:gd name="connsiteX112" fmla="*/ 4263840 w 6352623"/>
                    <a:gd name="connsiteY112" fmla="*/ 5239274 h 6345561"/>
                    <a:gd name="connsiteX113" fmla="*/ 3691123 w 6352623"/>
                    <a:gd name="connsiteY113" fmla="*/ 6308899 h 6345561"/>
                    <a:gd name="connsiteX114" fmla="*/ 3637169 w 6352623"/>
                    <a:gd name="connsiteY114" fmla="*/ 6322223 h 6345561"/>
                    <a:gd name="connsiteX115" fmla="*/ 3617977 w 6352623"/>
                    <a:gd name="connsiteY115" fmla="*/ 6323175 h 6345561"/>
                    <a:gd name="connsiteX116" fmla="*/ 509955 w 6352623"/>
                    <a:gd name="connsiteY116" fmla="*/ 4889989 h 6345561"/>
                    <a:gd name="connsiteX117" fmla="*/ 432662 w 6352623"/>
                    <a:gd name="connsiteY117" fmla="*/ 4783013 h 6345561"/>
                    <a:gd name="connsiteX118" fmla="*/ 30403 w 6352623"/>
                    <a:gd name="connsiteY118" fmla="*/ 3637168 h 6345561"/>
                    <a:gd name="connsiteX119" fmla="*/ 28957 w 6352623"/>
                    <a:gd name="connsiteY119" fmla="*/ 3608002 h 6345561"/>
                    <a:gd name="connsiteX120" fmla="*/ 1122699 w 6352623"/>
                    <a:gd name="connsiteY120" fmla="*/ 3528079 h 6345561"/>
                    <a:gd name="connsiteX121" fmla="*/ 1151870 w 6352623"/>
                    <a:gd name="connsiteY121" fmla="*/ 3709064 h 6345561"/>
                    <a:gd name="connsiteX122" fmla="*/ 1633165 w 6352623"/>
                    <a:gd name="connsiteY122" fmla="*/ 4721494 h 6345561"/>
                    <a:gd name="connsiteX123" fmla="*/ 1635001 w 6352623"/>
                    <a:gd name="connsiteY123" fmla="*/ 4724090 h 6345561"/>
                    <a:gd name="connsiteX124" fmla="*/ 1150655 w 6352623"/>
                    <a:gd name="connsiteY124" fmla="*/ 4790652 h 6345561"/>
                    <a:gd name="connsiteX125" fmla="*/ 509955 w 6352623"/>
                    <a:gd name="connsiteY125" fmla="*/ 4889989 h 6345561"/>
                    <a:gd name="connsiteX126" fmla="*/ 3165956 w 6352623"/>
                    <a:gd name="connsiteY126" fmla="*/ 6345561 h 6345561"/>
                    <a:gd name="connsiteX127" fmla="*/ 2661675 w 6352623"/>
                    <a:gd name="connsiteY127" fmla="*/ 5655612 h 6345561"/>
                    <a:gd name="connsiteX128" fmla="*/ 2224080 w 6352623"/>
                    <a:gd name="connsiteY128" fmla="*/ 5071807 h 6345561"/>
                    <a:gd name="connsiteX129" fmla="*/ 2697681 w 6352623"/>
                    <a:gd name="connsiteY129" fmla="*/ 5021257 h 6345561"/>
                    <a:gd name="connsiteX130" fmla="*/ 3150545 w 6352623"/>
                    <a:gd name="connsiteY130" fmla="*/ 4979436 h 6345561"/>
                    <a:gd name="connsiteX131" fmla="*/ 3267988 w 6352623"/>
                    <a:gd name="connsiteY131" fmla="*/ 6340508 h 6345561"/>
                    <a:gd name="connsiteX132" fmla="*/ 3165956 w 6352623"/>
                    <a:gd name="connsiteY132" fmla="*/ 6345561 h 6345561"/>
                    <a:gd name="connsiteX133" fmla="*/ 1799833 w 6352623"/>
                    <a:gd name="connsiteY133" fmla="*/ 6042038 h 6345561"/>
                    <a:gd name="connsiteX134" fmla="*/ 792530 w 6352623"/>
                    <a:gd name="connsiteY134" fmla="*/ 5281044 h 6345561"/>
                    <a:gd name="connsiteX135" fmla="*/ 758259 w 6352623"/>
                    <a:gd name="connsiteY135" fmla="*/ 5233611 h 6345561"/>
                    <a:gd name="connsiteX136" fmla="*/ 1178638 w 6352623"/>
                    <a:gd name="connsiteY136" fmla="*/ 5187468 h 6345561"/>
                    <a:gd name="connsiteX137" fmla="*/ 1905324 w 6352623"/>
                    <a:gd name="connsiteY137" fmla="*/ 5106339 h 6345561"/>
                    <a:gd name="connsiteX138" fmla="*/ 2206251 w 6352623"/>
                    <a:gd name="connsiteY138" fmla="*/ 5531868 h 6345561"/>
                    <a:gd name="connsiteX139" fmla="*/ 2827891 w 6352623"/>
                    <a:gd name="connsiteY139" fmla="*/ 6323709 h 6345561"/>
                    <a:gd name="connsiteX140" fmla="*/ 2405336 w 6352623"/>
                    <a:gd name="connsiteY140" fmla="*/ 6261225 h 6345561"/>
                    <a:gd name="connsiteX141" fmla="*/ 1799833 w 6352623"/>
                    <a:gd name="connsiteY141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521833 w 6352623"/>
                    <a:gd name="connsiteY12" fmla="*/ 728536 h 6345561"/>
                    <a:gd name="connsiteX13" fmla="*/ 3951788 w 6352623"/>
                    <a:gd name="connsiteY13" fmla="*/ 1320226 h 6345561"/>
                    <a:gd name="connsiteX14" fmla="*/ 3610216 w 6352623"/>
                    <a:gd name="connsiteY14" fmla="*/ 1358400 h 6345561"/>
                    <a:gd name="connsiteX15" fmla="*/ 3192871 w 6352623"/>
                    <a:gd name="connsiteY15" fmla="*/ 1396479 h 6345561"/>
                    <a:gd name="connsiteX16" fmla="*/ 5080835 w 6352623"/>
                    <a:gd name="connsiteY16" fmla="*/ 2887704 h 6345561"/>
                    <a:gd name="connsiteX17" fmla="*/ 5075577 w 6352623"/>
                    <a:gd name="connsiteY17" fmla="*/ 2828892 h 6345561"/>
                    <a:gd name="connsiteX18" fmla="*/ 4870827 w 6352623"/>
                    <a:gd name="connsiteY18" fmla="*/ 2225787 h 6345561"/>
                    <a:gd name="connsiteX19" fmla="*/ 4527301 w 6352623"/>
                    <a:gd name="connsiteY19" fmla="*/ 1626915 h 6345561"/>
                    <a:gd name="connsiteX20" fmla="*/ 5336497 w 6352623"/>
                    <a:gd name="connsiteY20" fmla="*/ 1510023 h 6345561"/>
                    <a:gd name="connsiteX21" fmla="*/ 5827104 w 6352623"/>
                    <a:gd name="connsiteY21" fmla="*/ 1441104 h 6345561"/>
                    <a:gd name="connsiteX22" fmla="*/ 5919962 w 6352623"/>
                    <a:gd name="connsiteY22" fmla="*/ 1569624 h 6345561"/>
                    <a:gd name="connsiteX23" fmla="*/ 6322223 w 6352623"/>
                    <a:gd name="connsiteY23" fmla="*/ 2715457 h 6345561"/>
                    <a:gd name="connsiteX24" fmla="*/ 6326244 w 6352623"/>
                    <a:gd name="connsiteY24" fmla="*/ 2796695 h 6345561"/>
                    <a:gd name="connsiteX25" fmla="*/ 5080835 w 6352623"/>
                    <a:gd name="connsiteY25" fmla="*/ 2887704 h 6345561"/>
                    <a:gd name="connsiteX26" fmla="*/ 1790042 w 6352623"/>
                    <a:gd name="connsiteY26" fmla="*/ 1491620 h 6345561"/>
                    <a:gd name="connsiteX27" fmla="*/ 2057262 w 6352623"/>
                    <a:gd name="connsiteY27" fmla="*/ 888122 h 6345561"/>
                    <a:gd name="connsiteX28" fmla="*/ 2502224 w 6352623"/>
                    <a:gd name="connsiteY28" fmla="*/ 83048 h 6345561"/>
                    <a:gd name="connsiteX29" fmla="*/ 2715458 w 6352623"/>
                    <a:gd name="connsiteY29" fmla="*/ 30412 h 6345561"/>
                    <a:gd name="connsiteX30" fmla="*/ 2723477 w 6352623"/>
                    <a:gd name="connsiteY30" fmla="*/ 30012 h 6345561"/>
                    <a:gd name="connsiteX31" fmla="*/ 2843908 w 6352623"/>
                    <a:gd name="connsiteY31" fmla="*/ 1425699 h 6345561"/>
                    <a:gd name="connsiteX32" fmla="*/ 2341650 w 6352623"/>
                    <a:gd name="connsiteY32" fmla="*/ 1460888 h 6345561"/>
                    <a:gd name="connsiteX33" fmla="*/ 1790042 w 6352623"/>
                    <a:gd name="connsiteY33" fmla="*/ 1491620 h 6345561"/>
                    <a:gd name="connsiteX34" fmla="*/ 456566 w 6352623"/>
                    <a:gd name="connsiteY34" fmla="*/ 1560803 h 6345561"/>
                    <a:gd name="connsiteX35" fmla="*/ 646218 w 6352623"/>
                    <a:gd name="connsiteY35" fmla="*/ 1250255 h 6345561"/>
                    <a:gd name="connsiteX36" fmla="*/ 2123254 w 6352623"/>
                    <a:gd name="connsiteY36" fmla="*/ 176626 h 6345561"/>
                    <a:gd name="connsiteX37" fmla="*/ 2129632 w 6352623"/>
                    <a:gd name="connsiteY37" fmla="*/ 175051 h 6345561"/>
                    <a:gd name="connsiteX38" fmla="*/ 1791341 w 6352623"/>
                    <a:gd name="connsiteY38" fmla="*/ 860818 h 6345561"/>
                    <a:gd name="connsiteX39" fmla="*/ 1497989 w 6352623"/>
                    <a:gd name="connsiteY39" fmla="*/ 1507155 h 6345561"/>
                    <a:gd name="connsiteX40" fmla="*/ 815685 w 6352623"/>
                    <a:gd name="connsiteY40" fmla="*/ 1541873 h 6345561"/>
                    <a:gd name="connsiteX41" fmla="*/ 456566 w 6352623"/>
                    <a:gd name="connsiteY41" fmla="*/ 1560803 h 6345561"/>
                    <a:gd name="connsiteX42" fmla="*/ 3332566 w 6352623"/>
                    <a:gd name="connsiteY42" fmla="*/ 3015466 h 6345561"/>
                    <a:gd name="connsiteX43" fmla="*/ 3227686 w 6352623"/>
                    <a:gd name="connsiteY43" fmla="*/ 1799988 h 6345561"/>
                    <a:gd name="connsiteX44" fmla="*/ 3687369 w 6352623"/>
                    <a:gd name="connsiteY44" fmla="*/ 1744594 h 6345561"/>
                    <a:gd name="connsiteX45" fmla="*/ 4207427 w 6352623"/>
                    <a:gd name="connsiteY45" fmla="*/ 1672041 h 6345561"/>
                    <a:gd name="connsiteX46" fmla="*/ 4314817 w 6352623"/>
                    <a:gd name="connsiteY46" fmla="*/ 1819820 h 6345561"/>
                    <a:gd name="connsiteX47" fmla="*/ 4752430 w 6352623"/>
                    <a:gd name="connsiteY47" fmla="*/ 2869128 h 6345561"/>
                    <a:gd name="connsiteX48" fmla="*/ 4755993 w 6352623"/>
                    <a:gd name="connsiteY48" fmla="*/ 2911437 h 6345561"/>
                    <a:gd name="connsiteX49" fmla="*/ 3332566 w 6352623"/>
                    <a:gd name="connsiteY49" fmla="*/ 3015466 h 6345561"/>
                    <a:gd name="connsiteX50" fmla="*/ 4842211 w 6352623"/>
                    <a:gd name="connsiteY50" fmla="*/ 4504577 h 6345561"/>
                    <a:gd name="connsiteX51" fmla="*/ 4894441 w 6352623"/>
                    <a:gd name="connsiteY51" fmla="*/ 4378816 h 6345561"/>
                    <a:gd name="connsiteX52" fmla="*/ 5118410 w 6352623"/>
                    <a:gd name="connsiteY52" fmla="*/ 3308120 h 6345561"/>
                    <a:gd name="connsiteX53" fmla="*/ 5112011 w 6352623"/>
                    <a:gd name="connsiteY53" fmla="*/ 3236549 h 6345561"/>
                    <a:gd name="connsiteX54" fmla="*/ 6343574 w 6352623"/>
                    <a:gd name="connsiteY54" fmla="*/ 3146548 h 6345561"/>
                    <a:gd name="connsiteX55" fmla="*/ 6352623 w 6352623"/>
                    <a:gd name="connsiteY55" fmla="*/ 3329154 h 6345561"/>
                    <a:gd name="connsiteX56" fmla="*/ 6261216 w 6352623"/>
                    <a:gd name="connsiteY56" fmla="*/ 3947289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521833 w 6352623"/>
                    <a:gd name="connsiteY12" fmla="*/ 728536 h 6345561"/>
                    <a:gd name="connsiteX13" fmla="*/ 3951788 w 6352623"/>
                    <a:gd name="connsiteY13" fmla="*/ 1320226 h 6345561"/>
                    <a:gd name="connsiteX14" fmla="*/ 3610216 w 6352623"/>
                    <a:gd name="connsiteY14" fmla="*/ 1358400 h 6345561"/>
                    <a:gd name="connsiteX15" fmla="*/ 3192871 w 6352623"/>
                    <a:gd name="connsiteY15" fmla="*/ 1396479 h 6345561"/>
                    <a:gd name="connsiteX16" fmla="*/ 5080835 w 6352623"/>
                    <a:gd name="connsiteY16" fmla="*/ 2887704 h 6345561"/>
                    <a:gd name="connsiteX17" fmla="*/ 5075577 w 6352623"/>
                    <a:gd name="connsiteY17" fmla="*/ 2828892 h 6345561"/>
                    <a:gd name="connsiteX18" fmla="*/ 4870827 w 6352623"/>
                    <a:gd name="connsiteY18" fmla="*/ 2225787 h 6345561"/>
                    <a:gd name="connsiteX19" fmla="*/ 4527301 w 6352623"/>
                    <a:gd name="connsiteY19" fmla="*/ 1626915 h 6345561"/>
                    <a:gd name="connsiteX20" fmla="*/ 5336497 w 6352623"/>
                    <a:gd name="connsiteY20" fmla="*/ 1510023 h 6345561"/>
                    <a:gd name="connsiteX21" fmla="*/ 5827104 w 6352623"/>
                    <a:gd name="connsiteY21" fmla="*/ 1441104 h 6345561"/>
                    <a:gd name="connsiteX22" fmla="*/ 5919962 w 6352623"/>
                    <a:gd name="connsiteY22" fmla="*/ 1569624 h 6345561"/>
                    <a:gd name="connsiteX23" fmla="*/ 6322223 w 6352623"/>
                    <a:gd name="connsiteY23" fmla="*/ 2715457 h 6345561"/>
                    <a:gd name="connsiteX24" fmla="*/ 6326244 w 6352623"/>
                    <a:gd name="connsiteY24" fmla="*/ 2796695 h 6345561"/>
                    <a:gd name="connsiteX25" fmla="*/ 5080835 w 6352623"/>
                    <a:gd name="connsiteY25" fmla="*/ 2887704 h 6345561"/>
                    <a:gd name="connsiteX26" fmla="*/ 1790042 w 6352623"/>
                    <a:gd name="connsiteY26" fmla="*/ 1491620 h 6345561"/>
                    <a:gd name="connsiteX27" fmla="*/ 2057262 w 6352623"/>
                    <a:gd name="connsiteY27" fmla="*/ 888122 h 6345561"/>
                    <a:gd name="connsiteX28" fmla="*/ 2577697 w 6352623"/>
                    <a:gd name="connsiteY28" fmla="*/ 56553 h 6345561"/>
                    <a:gd name="connsiteX29" fmla="*/ 2715458 w 6352623"/>
                    <a:gd name="connsiteY29" fmla="*/ 30412 h 6345561"/>
                    <a:gd name="connsiteX30" fmla="*/ 2723477 w 6352623"/>
                    <a:gd name="connsiteY30" fmla="*/ 30012 h 6345561"/>
                    <a:gd name="connsiteX31" fmla="*/ 2843908 w 6352623"/>
                    <a:gd name="connsiteY31" fmla="*/ 1425699 h 6345561"/>
                    <a:gd name="connsiteX32" fmla="*/ 2341650 w 6352623"/>
                    <a:gd name="connsiteY32" fmla="*/ 1460888 h 6345561"/>
                    <a:gd name="connsiteX33" fmla="*/ 1790042 w 6352623"/>
                    <a:gd name="connsiteY33" fmla="*/ 1491620 h 6345561"/>
                    <a:gd name="connsiteX34" fmla="*/ 456566 w 6352623"/>
                    <a:gd name="connsiteY34" fmla="*/ 1560803 h 6345561"/>
                    <a:gd name="connsiteX35" fmla="*/ 646218 w 6352623"/>
                    <a:gd name="connsiteY35" fmla="*/ 1250255 h 6345561"/>
                    <a:gd name="connsiteX36" fmla="*/ 2123254 w 6352623"/>
                    <a:gd name="connsiteY36" fmla="*/ 176626 h 6345561"/>
                    <a:gd name="connsiteX37" fmla="*/ 2129632 w 6352623"/>
                    <a:gd name="connsiteY37" fmla="*/ 175051 h 6345561"/>
                    <a:gd name="connsiteX38" fmla="*/ 1791341 w 6352623"/>
                    <a:gd name="connsiteY38" fmla="*/ 860818 h 6345561"/>
                    <a:gd name="connsiteX39" fmla="*/ 1497989 w 6352623"/>
                    <a:gd name="connsiteY39" fmla="*/ 1507155 h 6345561"/>
                    <a:gd name="connsiteX40" fmla="*/ 815685 w 6352623"/>
                    <a:gd name="connsiteY40" fmla="*/ 1541873 h 6345561"/>
                    <a:gd name="connsiteX41" fmla="*/ 456566 w 6352623"/>
                    <a:gd name="connsiteY41" fmla="*/ 1560803 h 6345561"/>
                    <a:gd name="connsiteX42" fmla="*/ 3332566 w 6352623"/>
                    <a:gd name="connsiteY42" fmla="*/ 3015466 h 6345561"/>
                    <a:gd name="connsiteX43" fmla="*/ 3227686 w 6352623"/>
                    <a:gd name="connsiteY43" fmla="*/ 1799988 h 6345561"/>
                    <a:gd name="connsiteX44" fmla="*/ 3687369 w 6352623"/>
                    <a:gd name="connsiteY44" fmla="*/ 1744594 h 6345561"/>
                    <a:gd name="connsiteX45" fmla="*/ 4207427 w 6352623"/>
                    <a:gd name="connsiteY45" fmla="*/ 1672041 h 6345561"/>
                    <a:gd name="connsiteX46" fmla="*/ 4314817 w 6352623"/>
                    <a:gd name="connsiteY46" fmla="*/ 1819820 h 6345561"/>
                    <a:gd name="connsiteX47" fmla="*/ 4752430 w 6352623"/>
                    <a:gd name="connsiteY47" fmla="*/ 2869128 h 6345561"/>
                    <a:gd name="connsiteX48" fmla="*/ 4755993 w 6352623"/>
                    <a:gd name="connsiteY48" fmla="*/ 2911437 h 6345561"/>
                    <a:gd name="connsiteX49" fmla="*/ 3332566 w 6352623"/>
                    <a:gd name="connsiteY49" fmla="*/ 3015466 h 6345561"/>
                    <a:gd name="connsiteX50" fmla="*/ 4842211 w 6352623"/>
                    <a:gd name="connsiteY50" fmla="*/ 4504577 h 6345561"/>
                    <a:gd name="connsiteX51" fmla="*/ 4894441 w 6352623"/>
                    <a:gd name="connsiteY51" fmla="*/ 4378816 h 6345561"/>
                    <a:gd name="connsiteX52" fmla="*/ 5118410 w 6352623"/>
                    <a:gd name="connsiteY52" fmla="*/ 3308120 h 6345561"/>
                    <a:gd name="connsiteX53" fmla="*/ 5112011 w 6352623"/>
                    <a:gd name="connsiteY53" fmla="*/ 3236549 h 6345561"/>
                    <a:gd name="connsiteX54" fmla="*/ 6343574 w 6352623"/>
                    <a:gd name="connsiteY54" fmla="*/ 3146548 h 6345561"/>
                    <a:gd name="connsiteX55" fmla="*/ 6352623 w 6352623"/>
                    <a:gd name="connsiteY55" fmla="*/ 3329154 h 6345561"/>
                    <a:gd name="connsiteX56" fmla="*/ 6261216 w 6352623"/>
                    <a:gd name="connsiteY56" fmla="*/ 3947289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521833 w 6352623"/>
                    <a:gd name="connsiteY12" fmla="*/ 728536 h 6345561"/>
                    <a:gd name="connsiteX13" fmla="*/ 3951788 w 6352623"/>
                    <a:gd name="connsiteY13" fmla="*/ 1320226 h 6345561"/>
                    <a:gd name="connsiteX14" fmla="*/ 3610216 w 6352623"/>
                    <a:gd name="connsiteY14" fmla="*/ 1358400 h 6345561"/>
                    <a:gd name="connsiteX15" fmla="*/ 3192871 w 6352623"/>
                    <a:gd name="connsiteY15" fmla="*/ 1396479 h 6345561"/>
                    <a:gd name="connsiteX16" fmla="*/ 5080835 w 6352623"/>
                    <a:gd name="connsiteY16" fmla="*/ 2887704 h 6345561"/>
                    <a:gd name="connsiteX17" fmla="*/ 5075577 w 6352623"/>
                    <a:gd name="connsiteY17" fmla="*/ 2828892 h 6345561"/>
                    <a:gd name="connsiteX18" fmla="*/ 4870827 w 6352623"/>
                    <a:gd name="connsiteY18" fmla="*/ 2225787 h 6345561"/>
                    <a:gd name="connsiteX19" fmla="*/ 4527301 w 6352623"/>
                    <a:gd name="connsiteY19" fmla="*/ 1626915 h 6345561"/>
                    <a:gd name="connsiteX20" fmla="*/ 5336497 w 6352623"/>
                    <a:gd name="connsiteY20" fmla="*/ 1510023 h 6345561"/>
                    <a:gd name="connsiteX21" fmla="*/ 5827104 w 6352623"/>
                    <a:gd name="connsiteY21" fmla="*/ 1441104 h 6345561"/>
                    <a:gd name="connsiteX22" fmla="*/ 5919962 w 6352623"/>
                    <a:gd name="connsiteY22" fmla="*/ 1569624 h 6345561"/>
                    <a:gd name="connsiteX23" fmla="*/ 6322223 w 6352623"/>
                    <a:gd name="connsiteY23" fmla="*/ 2715457 h 6345561"/>
                    <a:gd name="connsiteX24" fmla="*/ 6326244 w 6352623"/>
                    <a:gd name="connsiteY24" fmla="*/ 2796695 h 6345561"/>
                    <a:gd name="connsiteX25" fmla="*/ 5080835 w 6352623"/>
                    <a:gd name="connsiteY25" fmla="*/ 2887704 h 6345561"/>
                    <a:gd name="connsiteX26" fmla="*/ 1790042 w 6352623"/>
                    <a:gd name="connsiteY26" fmla="*/ 1491620 h 6345561"/>
                    <a:gd name="connsiteX27" fmla="*/ 2057262 w 6352623"/>
                    <a:gd name="connsiteY27" fmla="*/ 888122 h 6345561"/>
                    <a:gd name="connsiteX28" fmla="*/ 2577697 w 6352623"/>
                    <a:gd name="connsiteY28" fmla="*/ 56553 h 6345561"/>
                    <a:gd name="connsiteX29" fmla="*/ 2715458 w 6352623"/>
                    <a:gd name="connsiteY29" fmla="*/ 30412 h 6345561"/>
                    <a:gd name="connsiteX30" fmla="*/ 2723477 w 6352623"/>
                    <a:gd name="connsiteY30" fmla="*/ 30012 h 6345561"/>
                    <a:gd name="connsiteX31" fmla="*/ 2843908 w 6352623"/>
                    <a:gd name="connsiteY31" fmla="*/ 1425699 h 6345561"/>
                    <a:gd name="connsiteX32" fmla="*/ 2341650 w 6352623"/>
                    <a:gd name="connsiteY32" fmla="*/ 1460888 h 6345561"/>
                    <a:gd name="connsiteX33" fmla="*/ 1790042 w 6352623"/>
                    <a:gd name="connsiteY33" fmla="*/ 1491620 h 6345561"/>
                    <a:gd name="connsiteX34" fmla="*/ 456566 w 6352623"/>
                    <a:gd name="connsiteY34" fmla="*/ 1560803 h 6345561"/>
                    <a:gd name="connsiteX35" fmla="*/ 646218 w 6352623"/>
                    <a:gd name="connsiteY35" fmla="*/ 1250255 h 6345561"/>
                    <a:gd name="connsiteX36" fmla="*/ 2123254 w 6352623"/>
                    <a:gd name="connsiteY36" fmla="*/ 176626 h 6345561"/>
                    <a:gd name="connsiteX37" fmla="*/ 2129632 w 6352623"/>
                    <a:gd name="connsiteY37" fmla="*/ 175051 h 6345561"/>
                    <a:gd name="connsiteX38" fmla="*/ 1791341 w 6352623"/>
                    <a:gd name="connsiteY38" fmla="*/ 860818 h 6345561"/>
                    <a:gd name="connsiteX39" fmla="*/ 1497989 w 6352623"/>
                    <a:gd name="connsiteY39" fmla="*/ 1507155 h 6345561"/>
                    <a:gd name="connsiteX40" fmla="*/ 815685 w 6352623"/>
                    <a:gd name="connsiteY40" fmla="*/ 1541873 h 6345561"/>
                    <a:gd name="connsiteX41" fmla="*/ 456566 w 6352623"/>
                    <a:gd name="connsiteY41" fmla="*/ 1560803 h 6345561"/>
                    <a:gd name="connsiteX42" fmla="*/ 3332566 w 6352623"/>
                    <a:gd name="connsiteY42" fmla="*/ 3015466 h 6345561"/>
                    <a:gd name="connsiteX43" fmla="*/ 3227686 w 6352623"/>
                    <a:gd name="connsiteY43" fmla="*/ 1799988 h 6345561"/>
                    <a:gd name="connsiteX44" fmla="*/ 3687369 w 6352623"/>
                    <a:gd name="connsiteY44" fmla="*/ 1744594 h 6345561"/>
                    <a:gd name="connsiteX45" fmla="*/ 4207427 w 6352623"/>
                    <a:gd name="connsiteY45" fmla="*/ 1672041 h 6345561"/>
                    <a:gd name="connsiteX46" fmla="*/ 4314817 w 6352623"/>
                    <a:gd name="connsiteY46" fmla="*/ 1819820 h 6345561"/>
                    <a:gd name="connsiteX47" fmla="*/ 4752430 w 6352623"/>
                    <a:gd name="connsiteY47" fmla="*/ 2869128 h 6345561"/>
                    <a:gd name="connsiteX48" fmla="*/ 4755993 w 6352623"/>
                    <a:gd name="connsiteY48" fmla="*/ 2911437 h 6345561"/>
                    <a:gd name="connsiteX49" fmla="*/ 3332566 w 6352623"/>
                    <a:gd name="connsiteY49" fmla="*/ 3015466 h 6345561"/>
                    <a:gd name="connsiteX50" fmla="*/ 4842211 w 6352623"/>
                    <a:gd name="connsiteY50" fmla="*/ 4504577 h 6345561"/>
                    <a:gd name="connsiteX51" fmla="*/ 4894441 w 6352623"/>
                    <a:gd name="connsiteY51" fmla="*/ 4378816 h 6345561"/>
                    <a:gd name="connsiteX52" fmla="*/ 5118410 w 6352623"/>
                    <a:gd name="connsiteY52" fmla="*/ 3308120 h 6345561"/>
                    <a:gd name="connsiteX53" fmla="*/ 5112011 w 6352623"/>
                    <a:gd name="connsiteY53" fmla="*/ 3236549 h 6345561"/>
                    <a:gd name="connsiteX54" fmla="*/ 6343574 w 6352623"/>
                    <a:gd name="connsiteY54" fmla="*/ 3146548 h 6345561"/>
                    <a:gd name="connsiteX55" fmla="*/ 6352623 w 6352623"/>
                    <a:gd name="connsiteY55" fmla="*/ 3329154 h 6345561"/>
                    <a:gd name="connsiteX56" fmla="*/ 6261216 w 6352623"/>
                    <a:gd name="connsiteY56" fmla="*/ 3947289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521833 w 6352623"/>
                    <a:gd name="connsiteY12" fmla="*/ 728536 h 6345561"/>
                    <a:gd name="connsiteX13" fmla="*/ 3951788 w 6352623"/>
                    <a:gd name="connsiteY13" fmla="*/ 1320226 h 6345561"/>
                    <a:gd name="connsiteX14" fmla="*/ 3610216 w 6352623"/>
                    <a:gd name="connsiteY14" fmla="*/ 1358400 h 6345561"/>
                    <a:gd name="connsiteX15" fmla="*/ 3192871 w 6352623"/>
                    <a:gd name="connsiteY15" fmla="*/ 1396479 h 6345561"/>
                    <a:gd name="connsiteX16" fmla="*/ 5080835 w 6352623"/>
                    <a:gd name="connsiteY16" fmla="*/ 2887704 h 6345561"/>
                    <a:gd name="connsiteX17" fmla="*/ 5075577 w 6352623"/>
                    <a:gd name="connsiteY17" fmla="*/ 2828892 h 6345561"/>
                    <a:gd name="connsiteX18" fmla="*/ 4870827 w 6352623"/>
                    <a:gd name="connsiteY18" fmla="*/ 2225787 h 6345561"/>
                    <a:gd name="connsiteX19" fmla="*/ 4527301 w 6352623"/>
                    <a:gd name="connsiteY19" fmla="*/ 1626915 h 6345561"/>
                    <a:gd name="connsiteX20" fmla="*/ 5336497 w 6352623"/>
                    <a:gd name="connsiteY20" fmla="*/ 1510023 h 6345561"/>
                    <a:gd name="connsiteX21" fmla="*/ 5827104 w 6352623"/>
                    <a:gd name="connsiteY21" fmla="*/ 1441104 h 6345561"/>
                    <a:gd name="connsiteX22" fmla="*/ 5919962 w 6352623"/>
                    <a:gd name="connsiteY22" fmla="*/ 1569624 h 6345561"/>
                    <a:gd name="connsiteX23" fmla="*/ 6322223 w 6352623"/>
                    <a:gd name="connsiteY23" fmla="*/ 2715457 h 6345561"/>
                    <a:gd name="connsiteX24" fmla="*/ 6326244 w 6352623"/>
                    <a:gd name="connsiteY24" fmla="*/ 2796695 h 6345561"/>
                    <a:gd name="connsiteX25" fmla="*/ 5080835 w 6352623"/>
                    <a:gd name="connsiteY25" fmla="*/ 2887704 h 6345561"/>
                    <a:gd name="connsiteX26" fmla="*/ 1790042 w 6352623"/>
                    <a:gd name="connsiteY26" fmla="*/ 1491620 h 6345561"/>
                    <a:gd name="connsiteX27" fmla="*/ 2057262 w 6352623"/>
                    <a:gd name="connsiteY27" fmla="*/ 888122 h 6345561"/>
                    <a:gd name="connsiteX28" fmla="*/ 2548458 w 6352623"/>
                    <a:gd name="connsiteY28" fmla="*/ 73883 h 6345561"/>
                    <a:gd name="connsiteX29" fmla="*/ 2715458 w 6352623"/>
                    <a:gd name="connsiteY29" fmla="*/ 30412 h 6345561"/>
                    <a:gd name="connsiteX30" fmla="*/ 2723477 w 6352623"/>
                    <a:gd name="connsiteY30" fmla="*/ 30012 h 6345561"/>
                    <a:gd name="connsiteX31" fmla="*/ 2843908 w 6352623"/>
                    <a:gd name="connsiteY31" fmla="*/ 1425699 h 6345561"/>
                    <a:gd name="connsiteX32" fmla="*/ 2341650 w 6352623"/>
                    <a:gd name="connsiteY32" fmla="*/ 1460888 h 6345561"/>
                    <a:gd name="connsiteX33" fmla="*/ 1790042 w 6352623"/>
                    <a:gd name="connsiteY33" fmla="*/ 1491620 h 6345561"/>
                    <a:gd name="connsiteX34" fmla="*/ 456566 w 6352623"/>
                    <a:gd name="connsiteY34" fmla="*/ 1560803 h 6345561"/>
                    <a:gd name="connsiteX35" fmla="*/ 646218 w 6352623"/>
                    <a:gd name="connsiteY35" fmla="*/ 1250255 h 6345561"/>
                    <a:gd name="connsiteX36" fmla="*/ 2123254 w 6352623"/>
                    <a:gd name="connsiteY36" fmla="*/ 176626 h 6345561"/>
                    <a:gd name="connsiteX37" fmla="*/ 2129632 w 6352623"/>
                    <a:gd name="connsiteY37" fmla="*/ 175051 h 6345561"/>
                    <a:gd name="connsiteX38" fmla="*/ 1791341 w 6352623"/>
                    <a:gd name="connsiteY38" fmla="*/ 860818 h 6345561"/>
                    <a:gd name="connsiteX39" fmla="*/ 1497989 w 6352623"/>
                    <a:gd name="connsiteY39" fmla="*/ 1507155 h 6345561"/>
                    <a:gd name="connsiteX40" fmla="*/ 815685 w 6352623"/>
                    <a:gd name="connsiteY40" fmla="*/ 1541873 h 6345561"/>
                    <a:gd name="connsiteX41" fmla="*/ 456566 w 6352623"/>
                    <a:gd name="connsiteY41" fmla="*/ 1560803 h 6345561"/>
                    <a:gd name="connsiteX42" fmla="*/ 3332566 w 6352623"/>
                    <a:gd name="connsiteY42" fmla="*/ 3015466 h 6345561"/>
                    <a:gd name="connsiteX43" fmla="*/ 3227686 w 6352623"/>
                    <a:gd name="connsiteY43" fmla="*/ 1799988 h 6345561"/>
                    <a:gd name="connsiteX44" fmla="*/ 3687369 w 6352623"/>
                    <a:gd name="connsiteY44" fmla="*/ 1744594 h 6345561"/>
                    <a:gd name="connsiteX45" fmla="*/ 4207427 w 6352623"/>
                    <a:gd name="connsiteY45" fmla="*/ 1672041 h 6345561"/>
                    <a:gd name="connsiteX46" fmla="*/ 4314817 w 6352623"/>
                    <a:gd name="connsiteY46" fmla="*/ 1819820 h 6345561"/>
                    <a:gd name="connsiteX47" fmla="*/ 4752430 w 6352623"/>
                    <a:gd name="connsiteY47" fmla="*/ 2869128 h 6345561"/>
                    <a:gd name="connsiteX48" fmla="*/ 4755993 w 6352623"/>
                    <a:gd name="connsiteY48" fmla="*/ 2911437 h 6345561"/>
                    <a:gd name="connsiteX49" fmla="*/ 3332566 w 6352623"/>
                    <a:gd name="connsiteY49" fmla="*/ 3015466 h 6345561"/>
                    <a:gd name="connsiteX50" fmla="*/ 4842211 w 6352623"/>
                    <a:gd name="connsiteY50" fmla="*/ 4504577 h 6345561"/>
                    <a:gd name="connsiteX51" fmla="*/ 4894441 w 6352623"/>
                    <a:gd name="connsiteY51" fmla="*/ 4378816 h 6345561"/>
                    <a:gd name="connsiteX52" fmla="*/ 5118410 w 6352623"/>
                    <a:gd name="connsiteY52" fmla="*/ 3308120 h 6345561"/>
                    <a:gd name="connsiteX53" fmla="*/ 5112011 w 6352623"/>
                    <a:gd name="connsiteY53" fmla="*/ 3236549 h 6345561"/>
                    <a:gd name="connsiteX54" fmla="*/ 6343574 w 6352623"/>
                    <a:gd name="connsiteY54" fmla="*/ 3146548 h 6345561"/>
                    <a:gd name="connsiteX55" fmla="*/ 6352623 w 6352623"/>
                    <a:gd name="connsiteY55" fmla="*/ 3329154 h 6345561"/>
                    <a:gd name="connsiteX56" fmla="*/ 6261216 w 6352623"/>
                    <a:gd name="connsiteY56" fmla="*/ 3947289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65793 w 6352623"/>
                    <a:gd name="connsiteY12" fmla="*/ 175345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548458 w 6352623"/>
                    <a:gd name="connsiteY29" fmla="*/ 73883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38629 w 6352623"/>
                    <a:gd name="connsiteY12" fmla="*/ 57719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548458 w 6352623"/>
                    <a:gd name="connsiteY29" fmla="*/ 73883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29798 w 6352623"/>
                    <a:gd name="connsiteY12" fmla="*/ 32561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548458 w 6352623"/>
                    <a:gd name="connsiteY29" fmla="*/ 73883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29798 w 6352623"/>
                    <a:gd name="connsiteY12" fmla="*/ 32561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54955 w 6352623"/>
                    <a:gd name="connsiteY12" fmla="*/ 23730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54955 w 6352623"/>
                    <a:gd name="connsiteY12" fmla="*/ 23730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68402 w 6352623"/>
                    <a:gd name="connsiteY13" fmla="*/ 74044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234679 w 6352623"/>
                    <a:gd name="connsiteY38" fmla="*/ 152304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263919 w 6352623"/>
                    <a:gd name="connsiteY38" fmla="*/ 134974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268000 w 6352623"/>
                    <a:gd name="connsiteY38" fmla="*/ 126477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268000 w 6352623"/>
                    <a:gd name="connsiteY38" fmla="*/ 126477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3351"/>
                    <a:gd name="connsiteY0" fmla="*/ 1282707 h 6345561"/>
                    <a:gd name="connsiteX1" fmla="*/ 3934751 w 6353351"/>
                    <a:gd name="connsiteY1" fmla="*/ 794857 h 6345561"/>
                    <a:gd name="connsiteX2" fmla="*/ 3306522 w 6353351"/>
                    <a:gd name="connsiteY2" fmla="*/ 1126 h 6345561"/>
                    <a:gd name="connsiteX3" fmla="*/ 3329154 w 6353351"/>
                    <a:gd name="connsiteY3" fmla="*/ 0 h 6345561"/>
                    <a:gd name="connsiteX4" fmla="*/ 4552794 w 6353351"/>
                    <a:gd name="connsiteY4" fmla="*/ 310597 h 6345561"/>
                    <a:gd name="connsiteX5" fmla="*/ 5560095 w 6353351"/>
                    <a:gd name="connsiteY5" fmla="*/ 1071582 h 6345561"/>
                    <a:gd name="connsiteX6" fmla="*/ 5592215 w 6353351"/>
                    <a:gd name="connsiteY6" fmla="*/ 1116037 h 6345561"/>
                    <a:gd name="connsiteX7" fmla="*/ 5275773 w 6353351"/>
                    <a:gd name="connsiteY7" fmla="*/ 1158708 h 6345561"/>
                    <a:gd name="connsiteX8" fmla="*/ 4352475 w 6353351"/>
                    <a:gd name="connsiteY8" fmla="*/ 1275439 h 6345561"/>
                    <a:gd name="connsiteX9" fmla="*/ 4287481 w 6353351"/>
                    <a:gd name="connsiteY9" fmla="*/ 1282707 h 6345561"/>
                    <a:gd name="connsiteX10" fmla="*/ 3192871 w 6353351"/>
                    <a:gd name="connsiteY10" fmla="*/ 1396479 h 6345561"/>
                    <a:gd name="connsiteX11" fmla="*/ 2976810 w 6353351"/>
                    <a:gd name="connsiteY11" fmla="*/ 29424 h 6345561"/>
                    <a:gd name="connsiteX12" fmla="*/ 3088611 w 6353351"/>
                    <a:gd name="connsiteY12" fmla="*/ 18979 h 6345561"/>
                    <a:gd name="connsiteX13" fmla="*/ 3589479 w 6353351"/>
                    <a:gd name="connsiteY13" fmla="*/ 740112 h 6345561"/>
                    <a:gd name="connsiteX14" fmla="*/ 3951788 w 6353351"/>
                    <a:gd name="connsiteY14" fmla="*/ 1320226 h 6345561"/>
                    <a:gd name="connsiteX15" fmla="*/ 3610216 w 6353351"/>
                    <a:gd name="connsiteY15" fmla="*/ 1358400 h 6345561"/>
                    <a:gd name="connsiteX16" fmla="*/ 3192871 w 6353351"/>
                    <a:gd name="connsiteY16" fmla="*/ 1396479 h 6345561"/>
                    <a:gd name="connsiteX17" fmla="*/ 5080835 w 6353351"/>
                    <a:gd name="connsiteY17" fmla="*/ 2887704 h 6345561"/>
                    <a:gd name="connsiteX18" fmla="*/ 5075577 w 6353351"/>
                    <a:gd name="connsiteY18" fmla="*/ 2828892 h 6345561"/>
                    <a:gd name="connsiteX19" fmla="*/ 4870827 w 6353351"/>
                    <a:gd name="connsiteY19" fmla="*/ 2225787 h 6345561"/>
                    <a:gd name="connsiteX20" fmla="*/ 4527301 w 6353351"/>
                    <a:gd name="connsiteY20" fmla="*/ 1626915 h 6345561"/>
                    <a:gd name="connsiteX21" fmla="*/ 5336497 w 6353351"/>
                    <a:gd name="connsiteY21" fmla="*/ 1510023 h 6345561"/>
                    <a:gd name="connsiteX22" fmla="*/ 5827104 w 6353351"/>
                    <a:gd name="connsiteY22" fmla="*/ 1441104 h 6345561"/>
                    <a:gd name="connsiteX23" fmla="*/ 5919962 w 6353351"/>
                    <a:gd name="connsiteY23" fmla="*/ 1569624 h 6345561"/>
                    <a:gd name="connsiteX24" fmla="*/ 6322223 w 6353351"/>
                    <a:gd name="connsiteY24" fmla="*/ 2715457 h 6345561"/>
                    <a:gd name="connsiteX25" fmla="*/ 6326244 w 6353351"/>
                    <a:gd name="connsiteY25" fmla="*/ 2796695 h 6345561"/>
                    <a:gd name="connsiteX26" fmla="*/ 5080835 w 6353351"/>
                    <a:gd name="connsiteY26" fmla="*/ 2887704 h 6345561"/>
                    <a:gd name="connsiteX27" fmla="*/ 1790042 w 6353351"/>
                    <a:gd name="connsiteY27" fmla="*/ 1491620 h 6345561"/>
                    <a:gd name="connsiteX28" fmla="*/ 2057262 w 6353351"/>
                    <a:gd name="connsiteY28" fmla="*/ 888122 h 6345561"/>
                    <a:gd name="connsiteX29" fmla="*/ 2602855 w 6353351"/>
                    <a:gd name="connsiteY29" fmla="*/ 47722 h 6345561"/>
                    <a:gd name="connsiteX30" fmla="*/ 2715458 w 6353351"/>
                    <a:gd name="connsiteY30" fmla="*/ 30412 h 6345561"/>
                    <a:gd name="connsiteX31" fmla="*/ 2723477 w 6353351"/>
                    <a:gd name="connsiteY31" fmla="*/ 30012 h 6345561"/>
                    <a:gd name="connsiteX32" fmla="*/ 2843908 w 6353351"/>
                    <a:gd name="connsiteY32" fmla="*/ 1425699 h 6345561"/>
                    <a:gd name="connsiteX33" fmla="*/ 2341650 w 6353351"/>
                    <a:gd name="connsiteY33" fmla="*/ 1460888 h 6345561"/>
                    <a:gd name="connsiteX34" fmla="*/ 1790042 w 6353351"/>
                    <a:gd name="connsiteY34" fmla="*/ 1491620 h 6345561"/>
                    <a:gd name="connsiteX35" fmla="*/ 456566 w 6353351"/>
                    <a:gd name="connsiteY35" fmla="*/ 1560803 h 6345561"/>
                    <a:gd name="connsiteX36" fmla="*/ 646218 w 6353351"/>
                    <a:gd name="connsiteY36" fmla="*/ 1250255 h 6345561"/>
                    <a:gd name="connsiteX37" fmla="*/ 2123254 w 6353351"/>
                    <a:gd name="connsiteY37" fmla="*/ 176626 h 6345561"/>
                    <a:gd name="connsiteX38" fmla="*/ 2268000 w 6353351"/>
                    <a:gd name="connsiteY38" fmla="*/ 126477 h 6345561"/>
                    <a:gd name="connsiteX39" fmla="*/ 1791341 w 6353351"/>
                    <a:gd name="connsiteY39" fmla="*/ 860818 h 6345561"/>
                    <a:gd name="connsiteX40" fmla="*/ 1497989 w 6353351"/>
                    <a:gd name="connsiteY40" fmla="*/ 1507155 h 6345561"/>
                    <a:gd name="connsiteX41" fmla="*/ 815685 w 6353351"/>
                    <a:gd name="connsiteY41" fmla="*/ 1541873 h 6345561"/>
                    <a:gd name="connsiteX42" fmla="*/ 456566 w 6353351"/>
                    <a:gd name="connsiteY42" fmla="*/ 1560803 h 6345561"/>
                    <a:gd name="connsiteX43" fmla="*/ 3332566 w 6353351"/>
                    <a:gd name="connsiteY43" fmla="*/ 3015466 h 6345561"/>
                    <a:gd name="connsiteX44" fmla="*/ 3227686 w 6353351"/>
                    <a:gd name="connsiteY44" fmla="*/ 1799988 h 6345561"/>
                    <a:gd name="connsiteX45" fmla="*/ 3687369 w 6353351"/>
                    <a:gd name="connsiteY45" fmla="*/ 1744594 h 6345561"/>
                    <a:gd name="connsiteX46" fmla="*/ 4207427 w 6353351"/>
                    <a:gd name="connsiteY46" fmla="*/ 1672041 h 6345561"/>
                    <a:gd name="connsiteX47" fmla="*/ 4314817 w 6353351"/>
                    <a:gd name="connsiteY47" fmla="*/ 1819820 h 6345561"/>
                    <a:gd name="connsiteX48" fmla="*/ 4752430 w 6353351"/>
                    <a:gd name="connsiteY48" fmla="*/ 2869128 h 6345561"/>
                    <a:gd name="connsiteX49" fmla="*/ 4755993 w 6353351"/>
                    <a:gd name="connsiteY49" fmla="*/ 2911437 h 6345561"/>
                    <a:gd name="connsiteX50" fmla="*/ 3332566 w 6353351"/>
                    <a:gd name="connsiteY50" fmla="*/ 3015466 h 6345561"/>
                    <a:gd name="connsiteX51" fmla="*/ 4842211 w 6353351"/>
                    <a:gd name="connsiteY51" fmla="*/ 4504577 h 6345561"/>
                    <a:gd name="connsiteX52" fmla="*/ 4894441 w 6353351"/>
                    <a:gd name="connsiteY52" fmla="*/ 4378816 h 6345561"/>
                    <a:gd name="connsiteX53" fmla="*/ 5118410 w 6353351"/>
                    <a:gd name="connsiteY53" fmla="*/ 3308120 h 6345561"/>
                    <a:gd name="connsiteX54" fmla="*/ 5112011 w 6353351"/>
                    <a:gd name="connsiteY54" fmla="*/ 3236549 h 6345561"/>
                    <a:gd name="connsiteX55" fmla="*/ 6343574 w 6353351"/>
                    <a:gd name="connsiteY55" fmla="*/ 3146548 h 6345561"/>
                    <a:gd name="connsiteX56" fmla="*/ 6352623 w 6353351"/>
                    <a:gd name="connsiteY56" fmla="*/ 3329154 h 6345561"/>
                    <a:gd name="connsiteX57" fmla="*/ 6068313 w 6353351"/>
                    <a:gd name="connsiteY57" fmla="*/ 4480189 h 6345561"/>
                    <a:gd name="connsiteX58" fmla="*/ 5645377 w 6353351"/>
                    <a:gd name="connsiteY58" fmla="*/ 4489676 h 6345561"/>
                    <a:gd name="connsiteX59" fmla="*/ 4842211 w 6353351"/>
                    <a:gd name="connsiteY59" fmla="*/ 4504577 h 6345561"/>
                    <a:gd name="connsiteX60" fmla="*/ 1405726 w 6353351"/>
                    <a:gd name="connsiteY60" fmla="*/ 3156271 h 6345561"/>
                    <a:gd name="connsiteX61" fmla="*/ 1399341 w 6353351"/>
                    <a:gd name="connsiteY61" fmla="*/ 3089416 h 6345561"/>
                    <a:gd name="connsiteX62" fmla="*/ 1464945 w 6353351"/>
                    <a:gd name="connsiteY62" fmla="*/ 2467755 h 6345561"/>
                    <a:gd name="connsiteX63" fmla="*/ 1626959 w 6353351"/>
                    <a:gd name="connsiteY63" fmla="*/ 1918290 h 6345561"/>
                    <a:gd name="connsiteX64" fmla="*/ 1698846 w 6353351"/>
                    <a:gd name="connsiteY64" fmla="*/ 1916459 h 6345561"/>
                    <a:gd name="connsiteX65" fmla="*/ 2401423 w 6353351"/>
                    <a:gd name="connsiteY65" fmla="*/ 1879094 h 6345561"/>
                    <a:gd name="connsiteX66" fmla="*/ 2879383 w 6353351"/>
                    <a:gd name="connsiteY66" fmla="*/ 1836855 h 6345561"/>
                    <a:gd name="connsiteX67" fmla="*/ 2983285 w 6353351"/>
                    <a:gd name="connsiteY67" fmla="*/ 3040986 h 6345561"/>
                    <a:gd name="connsiteX68" fmla="*/ 1405726 w 6353351"/>
                    <a:gd name="connsiteY68" fmla="*/ 3156271 h 6345561"/>
                    <a:gd name="connsiteX69" fmla="*/ 3464621 w 6353351"/>
                    <a:gd name="connsiteY69" fmla="*/ 4545892 h 6345561"/>
                    <a:gd name="connsiteX70" fmla="*/ 3362673 w 6353351"/>
                    <a:gd name="connsiteY70" fmla="*/ 3364384 h 6345561"/>
                    <a:gd name="connsiteX71" fmla="*/ 4785461 w 6353351"/>
                    <a:gd name="connsiteY71" fmla="*/ 3260410 h 6345561"/>
                    <a:gd name="connsiteX72" fmla="*/ 4791965 w 6353351"/>
                    <a:gd name="connsiteY72" fmla="*/ 3337498 h 6345561"/>
                    <a:gd name="connsiteX73" fmla="*/ 4582162 w 6353351"/>
                    <a:gd name="connsiteY73" fmla="*/ 4452550 h 6345561"/>
                    <a:gd name="connsiteX74" fmla="*/ 3980007 w 6353351"/>
                    <a:gd name="connsiteY74" fmla="*/ 4524180 h 6345561"/>
                    <a:gd name="connsiteX75" fmla="*/ 3464621 w 6353351"/>
                    <a:gd name="connsiteY75" fmla="*/ 4545892 h 6345561"/>
                    <a:gd name="connsiteX76" fmla="*/ 11631 w 6353351"/>
                    <a:gd name="connsiteY76" fmla="*/ 3258148 h 6345561"/>
                    <a:gd name="connsiteX77" fmla="*/ 0 w 6353351"/>
                    <a:gd name="connsiteY77" fmla="*/ 3023469 h 6345561"/>
                    <a:gd name="connsiteX78" fmla="*/ 91400 w 6353351"/>
                    <a:gd name="connsiteY78" fmla="*/ 2405346 h 6345561"/>
                    <a:gd name="connsiteX79" fmla="*/ 258812 w 6353351"/>
                    <a:gd name="connsiteY79" fmla="*/ 1942855 h 6345561"/>
                    <a:gd name="connsiteX80" fmla="*/ 852081 w 6353351"/>
                    <a:gd name="connsiteY80" fmla="*/ 1937991 h 6345561"/>
                    <a:gd name="connsiteX81" fmla="*/ 1335718 w 6353351"/>
                    <a:gd name="connsiteY81" fmla="*/ 1925698 h 6345561"/>
                    <a:gd name="connsiteX82" fmla="*/ 1234430 w 6353351"/>
                    <a:gd name="connsiteY82" fmla="*/ 2196801 h 6345561"/>
                    <a:gd name="connsiteX83" fmla="*/ 1103579 w 6353351"/>
                    <a:gd name="connsiteY83" fmla="*/ 2737987 h 6345561"/>
                    <a:gd name="connsiteX84" fmla="*/ 1078099 w 6353351"/>
                    <a:gd name="connsiteY84" fmla="*/ 3180217 h 6345561"/>
                    <a:gd name="connsiteX85" fmla="*/ 11631 w 6353351"/>
                    <a:gd name="connsiteY85" fmla="*/ 3258148 h 6345561"/>
                    <a:gd name="connsiteX86" fmla="*/ 1960743 w 6353351"/>
                    <a:gd name="connsiteY86" fmla="*/ 4679317 h 6345561"/>
                    <a:gd name="connsiteX87" fmla="*/ 1740896 w 6353351"/>
                    <a:gd name="connsiteY87" fmla="*/ 4337429 h 6345561"/>
                    <a:gd name="connsiteX88" fmla="*/ 1441619 w 6353351"/>
                    <a:gd name="connsiteY88" fmla="*/ 3532526 h 6345561"/>
                    <a:gd name="connsiteX89" fmla="*/ 1438988 w 6353351"/>
                    <a:gd name="connsiteY89" fmla="*/ 3504964 h 6345561"/>
                    <a:gd name="connsiteX90" fmla="*/ 3013389 w 6353351"/>
                    <a:gd name="connsiteY90" fmla="*/ 3389903 h 6345561"/>
                    <a:gd name="connsiteX91" fmla="*/ 3099126 w 6353351"/>
                    <a:gd name="connsiteY91" fmla="*/ 4562904 h 6345561"/>
                    <a:gd name="connsiteX92" fmla="*/ 2689209 w 6353351"/>
                    <a:gd name="connsiteY92" fmla="*/ 4598877 h 6345561"/>
                    <a:gd name="connsiteX93" fmla="*/ 1989796 w 6353351"/>
                    <a:gd name="connsiteY93" fmla="*/ 4675326 h 6345561"/>
                    <a:gd name="connsiteX94" fmla="*/ 1960743 w 6353351"/>
                    <a:gd name="connsiteY94" fmla="*/ 4679317 h 6345561"/>
                    <a:gd name="connsiteX95" fmla="*/ 4067092 w 6353351"/>
                    <a:gd name="connsiteY95" fmla="*/ 6216068 h 6345561"/>
                    <a:gd name="connsiteX96" fmla="*/ 4277892 w 6353351"/>
                    <a:gd name="connsiteY96" fmla="*/ 5788869 h 6345561"/>
                    <a:gd name="connsiteX97" fmla="*/ 4525520 w 6353351"/>
                    <a:gd name="connsiteY97" fmla="*/ 5267093 h 6345561"/>
                    <a:gd name="connsiteX98" fmla="*/ 4685770 w 6353351"/>
                    <a:gd name="connsiteY98" fmla="*/ 4881257 h 6345561"/>
                    <a:gd name="connsiteX99" fmla="*/ 4712084 w 6353351"/>
                    <a:gd name="connsiteY99" fmla="*/ 4879914 h 6345561"/>
                    <a:gd name="connsiteX100" fmla="*/ 5642123 w 6353351"/>
                    <a:gd name="connsiteY100" fmla="*/ 4846187 h 6345561"/>
                    <a:gd name="connsiteX101" fmla="*/ 5866698 w 6353351"/>
                    <a:gd name="connsiteY101" fmla="*/ 4839902 h 6345561"/>
                    <a:gd name="connsiteX102" fmla="*/ 5706398 w 6353351"/>
                    <a:gd name="connsiteY102" fmla="*/ 5102370 h 6345561"/>
                    <a:gd name="connsiteX103" fmla="*/ 4229361 w 6353351"/>
                    <a:gd name="connsiteY103" fmla="*/ 6176010 h 6345561"/>
                    <a:gd name="connsiteX104" fmla="*/ 4067092 w 6353351"/>
                    <a:gd name="connsiteY104" fmla="*/ 6216068 h 6345561"/>
                    <a:gd name="connsiteX105" fmla="*/ 3617977 w 6353351"/>
                    <a:gd name="connsiteY105" fmla="*/ 6323175 h 6345561"/>
                    <a:gd name="connsiteX106" fmla="*/ 3499574 w 6353351"/>
                    <a:gd name="connsiteY106" fmla="*/ 4950969 h 6345561"/>
                    <a:gd name="connsiteX107" fmla="*/ 3966167 w 6353351"/>
                    <a:gd name="connsiteY107" fmla="*/ 4917769 h 6345561"/>
                    <a:gd name="connsiteX108" fmla="*/ 4402891 w 6353351"/>
                    <a:gd name="connsiteY108" fmla="*/ 4895610 h 6345561"/>
                    <a:gd name="connsiteX109" fmla="*/ 4263840 w 6353351"/>
                    <a:gd name="connsiteY109" fmla="*/ 5239274 h 6345561"/>
                    <a:gd name="connsiteX110" fmla="*/ 3691123 w 6353351"/>
                    <a:gd name="connsiteY110" fmla="*/ 6308899 h 6345561"/>
                    <a:gd name="connsiteX111" fmla="*/ 3637169 w 6353351"/>
                    <a:gd name="connsiteY111" fmla="*/ 6322223 h 6345561"/>
                    <a:gd name="connsiteX112" fmla="*/ 3617977 w 6353351"/>
                    <a:gd name="connsiteY112" fmla="*/ 6323175 h 6345561"/>
                    <a:gd name="connsiteX113" fmla="*/ 509955 w 6353351"/>
                    <a:gd name="connsiteY113" fmla="*/ 4889989 h 6345561"/>
                    <a:gd name="connsiteX114" fmla="*/ 432662 w 6353351"/>
                    <a:gd name="connsiteY114" fmla="*/ 4783013 h 6345561"/>
                    <a:gd name="connsiteX115" fmla="*/ 30403 w 6353351"/>
                    <a:gd name="connsiteY115" fmla="*/ 3637168 h 6345561"/>
                    <a:gd name="connsiteX116" fmla="*/ 28957 w 6353351"/>
                    <a:gd name="connsiteY116" fmla="*/ 3608002 h 6345561"/>
                    <a:gd name="connsiteX117" fmla="*/ 1122699 w 6353351"/>
                    <a:gd name="connsiteY117" fmla="*/ 3528079 h 6345561"/>
                    <a:gd name="connsiteX118" fmla="*/ 1151870 w 6353351"/>
                    <a:gd name="connsiteY118" fmla="*/ 3709064 h 6345561"/>
                    <a:gd name="connsiteX119" fmla="*/ 1633165 w 6353351"/>
                    <a:gd name="connsiteY119" fmla="*/ 4721494 h 6345561"/>
                    <a:gd name="connsiteX120" fmla="*/ 1635001 w 6353351"/>
                    <a:gd name="connsiteY120" fmla="*/ 4724090 h 6345561"/>
                    <a:gd name="connsiteX121" fmla="*/ 1150655 w 6353351"/>
                    <a:gd name="connsiteY121" fmla="*/ 4790652 h 6345561"/>
                    <a:gd name="connsiteX122" fmla="*/ 509955 w 6353351"/>
                    <a:gd name="connsiteY122" fmla="*/ 4889989 h 6345561"/>
                    <a:gd name="connsiteX123" fmla="*/ 3165956 w 6353351"/>
                    <a:gd name="connsiteY123" fmla="*/ 6345561 h 6345561"/>
                    <a:gd name="connsiteX124" fmla="*/ 2661675 w 6353351"/>
                    <a:gd name="connsiteY124" fmla="*/ 5655612 h 6345561"/>
                    <a:gd name="connsiteX125" fmla="*/ 2224080 w 6353351"/>
                    <a:gd name="connsiteY125" fmla="*/ 5071807 h 6345561"/>
                    <a:gd name="connsiteX126" fmla="*/ 2697681 w 6353351"/>
                    <a:gd name="connsiteY126" fmla="*/ 5021257 h 6345561"/>
                    <a:gd name="connsiteX127" fmla="*/ 3150545 w 6353351"/>
                    <a:gd name="connsiteY127" fmla="*/ 4979436 h 6345561"/>
                    <a:gd name="connsiteX128" fmla="*/ 3267988 w 6353351"/>
                    <a:gd name="connsiteY128" fmla="*/ 6340508 h 6345561"/>
                    <a:gd name="connsiteX129" fmla="*/ 3165956 w 6353351"/>
                    <a:gd name="connsiteY129" fmla="*/ 6345561 h 6345561"/>
                    <a:gd name="connsiteX130" fmla="*/ 1799833 w 6353351"/>
                    <a:gd name="connsiteY130" fmla="*/ 6042038 h 6345561"/>
                    <a:gd name="connsiteX131" fmla="*/ 792530 w 6353351"/>
                    <a:gd name="connsiteY131" fmla="*/ 5281044 h 6345561"/>
                    <a:gd name="connsiteX132" fmla="*/ 758259 w 6353351"/>
                    <a:gd name="connsiteY132" fmla="*/ 5233611 h 6345561"/>
                    <a:gd name="connsiteX133" fmla="*/ 1178638 w 6353351"/>
                    <a:gd name="connsiteY133" fmla="*/ 5187468 h 6345561"/>
                    <a:gd name="connsiteX134" fmla="*/ 1905324 w 6353351"/>
                    <a:gd name="connsiteY134" fmla="*/ 5106339 h 6345561"/>
                    <a:gd name="connsiteX135" fmla="*/ 2206251 w 6353351"/>
                    <a:gd name="connsiteY135" fmla="*/ 5531868 h 6345561"/>
                    <a:gd name="connsiteX136" fmla="*/ 2827891 w 6353351"/>
                    <a:gd name="connsiteY136" fmla="*/ 6323709 h 6345561"/>
                    <a:gd name="connsiteX137" fmla="*/ 2405336 w 6353351"/>
                    <a:gd name="connsiteY137" fmla="*/ 6261225 h 6345561"/>
                    <a:gd name="connsiteX138" fmla="*/ 1799833 w 6353351"/>
                    <a:gd name="connsiteY138" fmla="*/ 6042038 h 63455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</a:cxnLst>
                  <a:rect l="l" t="t" r="r" b="b"/>
                  <a:pathLst>
                    <a:path w="6353351" h="6345561">
                      <a:moveTo>
                        <a:pt x="4287481" y="1282707"/>
                      </a:moveTo>
                      <a:lnTo>
                        <a:pt x="3934751" y="794857"/>
                      </a:lnTo>
                      <a:lnTo>
                        <a:pt x="3306522" y="1126"/>
                      </a:lnTo>
                      <a:lnTo>
                        <a:pt x="3329154" y="0"/>
                      </a:lnTo>
                      <a:cubicBezTo>
                        <a:pt x="3741651" y="19671"/>
                        <a:pt x="4157119" y="120541"/>
                        <a:pt x="4552794" y="310597"/>
                      </a:cubicBezTo>
                      <a:cubicBezTo>
                        <a:pt x="4948463" y="500646"/>
                        <a:pt x="5286893" y="761898"/>
                        <a:pt x="5560095" y="1071582"/>
                      </a:cubicBezTo>
                      <a:lnTo>
                        <a:pt x="5592215" y="1116037"/>
                      </a:lnTo>
                      <a:lnTo>
                        <a:pt x="5275773" y="1158708"/>
                      </a:lnTo>
                      <a:lnTo>
                        <a:pt x="4352475" y="1275439"/>
                      </a:lnTo>
                      <a:lnTo>
                        <a:pt x="4287481" y="1282707"/>
                      </a:lnTo>
                      <a:close/>
                      <a:moveTo>
                        <a:pt x="3192871" y="1396479"/>
                      </a:moveTo>
                      <a:lnTo>
                        <a:pt x="2976810" y="29424"/>
                      </a:lnTo>
                      <a:lnTo>
                        <a:pt x="3088611" y="18979"/>
                      </a:lnTo>
                      <a:cubicBezTo>
                        <a:pt x="3417885" y="480246"/>
                        <a:pt x="3445072" y="503593"/>
                        <a:pt x="3589479" y="740112"/>
                      </a:cubicBezTo>
                      <a:lnTo>
                        <a:pt x="3951788" y="1320226"/>
                      </a:lnTo>
                      <a:lnTo>
                        <a:pt x="3610216" y="1358400"/>
                      </a:lnTo>
                      <a:lnTo>
                        <a:pt x="3192871" y="1396479"/>
                      </a:lnTo>
                      <a:close/>
                      <a:moveTo>
                        <a:pt x="5080835" y="2887704"/>
                      </a:moveTo>
                      <a:lnTo>
                        <a:pt x="5075577" y="2828892"/>
                      </a:lnTo>
                      <a:cubicBezTo>
                        <a:pt x="5035592" y="2631079"/>
                        <a:pt x="4967675" y="2433136"/>
                        <a:pt x="4870827" y="2225787"/>
                      </a:cubicBezTo>
                      <a:lnTo>
                        <a:pt x="4527301" y="1626915"/>
                      </a:lnTo>
                      <a:lnTo>
                        <a:pt x="5336497" y="1510023"/>
                      </a:lnTo>
                      <a:lnTo>
                        <a:pt x="5827104" y="1441104"/>
                      </a:lnTo>
                      <a:lnTo>
                        <a:pt x="5919962" y="1569624"/>
                      </a:lnTo>
                      <a:cubicBezTo>
                        <a:pt x="6125930" y="1922073"/>
                        <a:pt x="6262685" y="2311601"/>
                        <a:pt x="6322223" y="2715457"/>
                      </a:cubicBezTo>
                      <a:lnTo>
                        <a:pt x="6326244" y="2796695"/>
                      </a:lnTo>
                      <a:lnTo>
                        <a:pt x="5080835" y="2887704"/>
                      </a:lnTo>
                      <a:close/>
                      <a:moveTo>
                        <a:pt x="1790042" y="1491620"/>
                      </a:moveTo>
                      <a:lnTo>
                        <a:pt x="2057262" y="888122"/>
                      </a:lnTo>
                      <a:cubicBezTo>
                        <a:pt x="2230740" y="610932"/>
                        <a:pt x="2221957" y="539019"/>
                        <a:pt x="2602855" y="47722"/>
                      </a:cubicBezTo>
                      <a:lnTo>
                        <a:pt x="2715458" y="30412"/>
                      </a:lnTo>
                      <a:lnTo>
                        <a:pt x="2723477" y="30012"/>
                      </a:lnTo>
                      <a:lnTo>
                        <a:pt x="2843908" y="1425699"/>
                      </a:lnTo>
                      <a:lnTo>
                        <a:pt x="2341650" y="1460888"/>
                      </a:lnTo>
                      <a:lnTo>
                        <a:pt x="1790042" y="1491620"/>
                      </a:lnTo>
                      <a:close/>
                      <a:moveTo>
                        <a:pt x="456566" y="1560803"/>
                      </a:moveTo>
                      <a:lnTo>
                        <a:pt x="646218" y="1250255"/>
                      </a:lnTo>
                      <a:cubicBezTo>
                        <a:pt x="1029562" y="745610"/>
                        <a:pt x="1547495" y="378754"/>
                        <a:pt x="2123254" y="176626"/>
                      </a:cubicBezTo>
                      <a:lnTo>
                        <a:pt x="2268000" y="126477"/>
                      </a:lnTo>
                      <a:lnTo>
                        <a:pt x="1791341" y="860818"/>
                      </a:lnTo>
                      <a:lnTo>
                        <a:pt x="1497989" y="1507155"/>
                      </a:lnTo>
                      <a:lnTo>
                        <a:pt x="815685" y="1541873"/>
                      </a:lnTo>
                      <a:lnTo>
                        <a:pt x="456566" y="1560803"/>
                      </a:lnTo>
                      <a:close/>
                      <a:moveTo>
                        <a:pt x="3332566" y="3015466"/>
                      </a:moveTo>
                      <a:lnTo>
                        <a:pt x="3227686" y="1799988"/>
                      </a:lnTo>
                      <a:lnTo>
                        <a:pt x="3687369" y="1744594"/>
                      </a:lnTo>
                      <a:lnTo>
                        <a:pt x="4207427" y="1672041"/>
                      </a:lnTo>
                      <a:lnTo>
                        <a:pt x="4314817" y="1819820"/>
                      </a:lnTo>
                      <a:cubicBezTo>
                        <a:pt x="4528849" y="2161606"/>
                        <a:pt x="4683644" y="2496395"/>
                        <a:pt x="4752430" y="2869128"/>
                      </a:cubicBezTo>
                      <a:lnTo>
                        <a:pt x="4755993" y="2911437"/>
                      </a:lnTo>
                      <a:lnTo>
                        <a:pt x="3332566" y="3015466"/>
                      </a:lnTo>
                      <a:close/>
                      <a:moveTo>
                        <a:pt x="4842211" y="4504577"/>
                      </a:moveTo>
                      <a:lnTo>
                        <a:pt x="4894441" y="4378816"/>
                      </a:lnTo>
                      <a:cubicBezTo>
                        <a:pt x="5035881" y="3977997"/>
                        <a:pt x="5111886" y="3633747"/>
                        <a:pt x="5118410" y="3308120"/>
                      </a:cubicBezTo>
                      <a:lnTo>
                        <a:pt x="5112011" y="3236549"/>
                      </a:lnTo>
                      <a:lnTo>
                        <a:pt x="6343574" y="3146548"/>
                      </a:lnTo>
                      <a:lnTo>
                        <a:pt x="6352623" y="3329154"/>
                      </a:lnTo>
                      <a:cubicBezTo>
                        <a:pt x="6366228" y="3579999"/>
                        <a:pt x="6186187" y="4286769"/>
                        <a:pt x="6068313" y="4480189"/>
                      </a:cubicBezTo>
                      <a:lnTo>
                        <a:pt x="5645377" y="4489676"/>
                      </a:lnTo>
                      <a:lnTo>
                        <a:pt x="4842211" y="4504577"/>
                      </a:lnTo>
                      <a:close/>
                      <a:moveTo>
                        <a:pt x="1405726" y="3156271"/>
                      </a:moveTo>
                      <a:lnTo>
                        <a:pt x="1399341" y="3089416"/>
                      </a:lnTo>
                      <a:cubicBezTo>
                        <a:pt x="1398501" y="2896033"/>
                        <a:pt x="1419405" y="2690426"/>
                        <a:pt x="1464945" y="2467755"/>
                      </a:cubicBezTo>
                      <a:lnTo>
                        <a:pt x="1626959" y="1918290"/>
                      </a:lnTo>
                      <a:lnTo>
                        <a:pt x="1698846" y="1916459"/>
                      </a:lnTo>
                      <a:cubicBezTo>
                        <a:pt x="1952714" y="1906817"/>
                        <a:pt x="2182558" y="1894523"/>
                        <a:pt x="2401423" y="1879094"/>
                      </a:cubicBezTo>
                      <a:lnTo>
                        <a:pt x="2879383" y="1836855"/>
                      </a:lnTo>
                      <a:lnTo>
                        <a:pt x="2983285" y="3040986"/>
                      </a:lnTo>
                      <a:lnTo>
                        <a:pt x="1405726" y="3156271"/>
                      </a:lnTo>
                      <a:close/>
                      <a:moveTo>
                        <a:pt x="3464621" y="4545892"/>
                      </a:moveTo>
                      <a:lnTo>
                        <a:pt x="3362673" y="3364384"/>
                      </a:lnTo>
                      <a:lnTo>
                        <a:pt x="4785461" y="3260410"/>
                      </a:lnTo>
                      <a:lnTo>
                        <a:pt x="4791965" y="3337498"/>
                      </a:lnTo>
                      <a:cubicBezTo>
                        <a:pt x="4788504" y="3665722"/>
                        <a:pt x="4723150" y="4029732"/>
                        <a:pt x="4582162" y="4452550"/>
                      </a:cubicBezTo>
                      <a:lnTo>
                        <a:pt x="3980007" y="4524180"/>
                      </a:lnTo>
                      <a:lnTo>
                        <a:pt x="3464621" y="4545892"/>
                      </a:lnTo>
                      <a:close/>
                      <a:moveTo>
                        <a:pt x="11631" y="3258148"/>
                      </a:moveTo>
                      <a:lnTo>
                        <a:pt x="0" y="3023469"/>
                      </a:lnTo>
                      <a:cubicBezTo>
                        <a:pt x="9835" y="2817218"/>
                        <a:pt x="39973" y="2610228"/>
                        <a:pt x="91400" y="2405346"/>
                      </a:cubicBezTo>
                      <a:lnTo>
                        <a:pt x="258812" y="1942855"/>
                      </a:lnTo>
                      <a:lnTo>
                        <a:pt x="852081" y="1937991"/>
                      </a:lnTo>
                      <a:lnTo>
                        <a:pt x="1335718" y="1925698"/>
                      </a:lnTo>
                      <a:lnTo>
                        <a:pt x="1234430" y="2196801"/>
                      </a:lnTo>
                      <a:cubicBezTo>
                        <a:pt x="1174083" y="2388129"/>
                        <a:pt x="1130304" y="2566936"/>
                        <a:pt x="1103579" y="2737987"/>
                      </a:cubicBezTo>
                      <a:lnTo>
                        <a:pt x="1078099" y="3180217"/>
                      </a:lnTo>
                      <a:lnTo>
                        <a:pt x="11631" y="3258148"/>
                      </a:lnTo>
                      <a:close/>
                      <a:moveTo>
                        <a:pt x="1960743" y="4679317"/>
                      </a:moveTo>
                      <a:lnTo>
                        <a:pt x="1740896" y="4337429"/>
                      </a:lnTo>
                      <a:cubicBezTo>
                        <a:pt x="1599382" y="4077276"/>
                        <a:pt x="1495647" y="3815593"/>
                        <a:pt x="1441619" y="3532526"/>
                      </a:cubicBezTo>
                      <a:lnTo>
                        <a:pt x="1438988" y="3504964"/>
                      </a:lnTo>
                      <a:lnTo>
                        <a:pt x="3013389" y="3389903"/>
                      </a:lnTo>
                      <a:lnTo>
                        <a:pt x="3099126" y="4562904"/>
                      </a:lnTo>
                      <a:lnTo>
                        <a:pt x="2689209" y="4598877"/>
                      </a:lnTo>
                      <a:cubicBezTo>
                        <a:pt x="2470714" y="4618948"/>
                        <a:pt x="2241902" y="4643896"/>
                        <a:pt x="1989796" y="4675326"/>
                      </a:cubicBezTo>
                      <a:lnTo>
                        <a:pt x="1960743" y="4679317"/>
                      </a:lnTo>
                      <a:close/>
                      <a:moveTo>
                        <a:pt x="4067092" y="6216068"/>
                      </a:moveTo>
                      <a:lnTo>
                        <a:pt x="4277892" y="5788869"/>
                      </a:lnTo>
                      <a:lnTo>
                        <a:pt x="4525520" y="5267093"/>
                      </a:lnTo>
                      <a:lnTo>
                        <a:pt x="4685770" y="4881257"/>
                      </a:lnTo>
                      <a:lnTo>
                        <a:pt x="4712084" y="4879914"/>
                      </a:lnTo>
                      <a:lnTo>
                        <a:pt x="5642123" y="4846187"/>
                      </a:lnTo>
                      <a:lnTo>
                        <a:pt x="5866698" y="4839902"/>
                      </a:lnTo>
                      <a:lnTo>
                        <a:pt x="5706398" y="5102370"/>
                      </a:lnTo>
                      <a:cubicBezTo>
                        <a:pt x="5323061" y="5607024"/>
                        <a:pt x="4805131" y="5973881"/>
                        <a:pt x="4229361" y="6176010"/>
                      </a:cubicBezTo>
                      <a:lnTo>
                        <a:pt x="4067092" y="6216068"/>
                      </a:lnTo>
                      <a:close/>
                      <a:moveTo>
                        <a:pt x="3617977" y="6323175"/>
                      </a:moveTo>
                      <a:lnTo>
                        <a:pt x="3499574" y="4950969"/>
                      </a:lnTo>
                      <a:lnTo>
                        <a:pt x="3966167" y="4917769"/>
                      </a:lnTo>
                      <a:lnTo>
                        <a:pt x="4402891" y="4895610"/>
                      </a:lnTo>
                      <a:lnTo>
                        <a:pt x="4263840" y="5239274"/>
                      </a:lnTo>
                      <a:lnTo>
                        <a:pt x="3691123" y="6308899"/>
                      </a:lnTo>
                      <a:lnTo>
                        <a:pt x="3637169" y="6322223"/>
                      </a:lnTo>
                      <a:lnTo>
                        <a:pt x="3617977" y="6323175"/>
                      </a:lnTo>
                      <a:close/>
                      <a:moveTo>
                        <a:pt x="509955" y="4889989"/>
                      </a:moveTo>
                      <a:lnTo>
                        <a:pt x="432662" y="4783013"/>
                      </a:lnTo>
                      <a:cubicBezTo>
                        <a:pt x="226684" y="4430562"/>
                        <a:pt x="89942" y="4041034"/>
                        <a:pt x="30403" y="3637168"/>
                      </a:cubicBezTo>
                      <a:lnTo>
                        <a:pt x="28957" y="3608002"/>
                      </a:lnTo>
                      <a:lnTo>
                        <a:pt x="1122699" y="3528079"/>
                      </a:lnTo>
                      <a:lnTo>
                        <a:pt x="1151870" y="3709064"/>
                      </a:lnTo>
                      <a:cubicBezTo>
                        <a:pt x="1238820" y="4026998"/>
                        <a:pt x="1397943" y="4351818"/>
                        <a:pt x="1633165" y="4721494"/>
                      </a:cubicBezTo>
                      <a:lnTo>
                        <a:pt x="1635001" y="4724090"/>
                      </a:lnTo>
                      <a:lnTo>
                        <a:pt x="1150655" y="4790652"/>
                      </a:lnTo>
                      <a:lnTo>
                        <a:pt x="509955" y="4889989"/>
                      </a:lnTo>
                      <a:close/>
                      <a:moveTo>
                        <a:pt x="3165956" y="6345561"/>
                      </a:moveTo>
                      <a:lnTo>
                        <a:pt x="2661675" y="5655612"/>
                      </a:lnTo>
                      <a:lnTo>
                        <a:pt x="2224080" y="5071807"/>
                      </a:lnTo>
                      <a:lnTo>
                        <a:pt x="2697681" y="5021257"/>
                      </a:lnTo>
                      <a:lnTo>
                        <a:pt x="3150545" y="4979436"/>
                      </a:lnTo>
                      <a:lnTo>
                        <a:pt x="3267988" y="6340508"/>
                      </a:lnTo>
                      <a:lnTo>
                        <a:pt x="3165956" y="6345561"/>
                      </a:lnTo>
                      <a:close/>
                      <a:moveTo>
                        <a:pt x="1799833" y="6042038"/>
                      </a:moveTo>
                      <a:cubicBezTo>
                        <a:pt x="1404151" y="5851981"/>
                        <a:pt x="1065732" y="5590735"/>
                        <a:pt x="792530" y="5281044"/>
                      </a:cubicBezTo>
                      <a:lnTo>
                        <a:pt x="758259" y="5233611"/>
                      </a:lnTo>
                      <a:lnTo>
                        <a:pt x="1178638" y="5187468"/>
                      </a:lnTo>
                      <a:lnTo>
                        <a:pt x="1905324" y="5106339"/>
                      </a:lnTo>
                      <a:lnTo>
                        <a:pt x="2206251" y="5531868"/>
                      </a:lnTo>
                      <a:lnTo>
                        <a:pt x="2827891" y="6323709"/>
                      </a:lnTo>
                      <a:lnTo>
                        <a:pt x="2405336" y="6261225"/>
                      </a:lnTo>
                      <a:cubicBezTo>
                        <a:pt x="2200452" y="6209790"/>
                        <a:pt x="1997668" y="6137062"/>
                        <a:pt x="1799833" y="6042038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19" name="Прямоугольник 18"/>
                <p:cNvSpPr/>
                <p:nvPr/>
              </p:nvSpPr>
              <p:spPr>
                <a:xfrm>
                  <a:off x="4230250" y="4420299"/>
                  <a:ext cx="141982" cy="63860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0" name="Прямоугольник 19"/>
                <p:cNvSpPr/>
                <p:nvPr/>
              </p:nvSpPr>
              <p:spPr>
                <a:xfrm>
                  <a:off x="4147331" y="4477987"/>
                  <a:ext cx="305990" cy="6032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1" name="Прямоугольник 20"/>
                <p:cNvSpPr/>
                <p:nvPr/>
              </p:nvSpPr>
              <p:spPr>
                <a:xfrm rot="19920000">
                  <a:off x="4041093" y="3512437"/>
                  <a:ext cx="40227" cy="131551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2" name="Прямоугольник 21"/>
                <p:cNvSpPr/>
                <p:nvPr/>
              </p:nvSpPr>
              <p:spPr>
                <a:xfrm rot="19920000">
                  <a:off x="4484115" y="4287005"/>
                  <a:ext cx="40227" cy="131551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3" name="Арка 38"/>
                <p:cNvSpPr/>
                <p:nvPr/>
              </p:nvSpPr>
              <p:spPr>
                <a:xfrm rot="13925903">
                  <a:off x="3684523" y="3726094"/>
                  <a:ext cx="968151" cy="649369"/>
                </a:xfrm>
                <a:custGeom>
                  <a:avLst/>
                  <a:gdLst>
                    <a:gd name="connsiteX0" fmla="*/ 0 w 824206"/>
                    <a:gd name="connsiteY0" fmla="*/ 468176 h 936351"/>
                    <a:gd name="connsiteX1" fmla="*/ 236582 w 824206"/>
                    <a:gd name="connsiteY1" fmla="*/ 44588 h 936351"/>
                    <a:gd name="connsiteX2" fmla="*/ 721368 w 824206"/>
                    <a:gd name="connsiteY2" fmla="*/ 158750 h 936351"/>
                    <a:gd name="connsiteX3" fmla="*/ 799324 w 824206"/>
                    <a:gd name="connsiteY3" fmla="*/ 628392 h 936351"/>
                    <a:gd name="connsiteX4" fmla="*/ 758057 w 824206"/>
                    <a:gd name="connsiteY4" fmla="*/ 611316 h 936351"/>
                    <a:gd name="connsiteX5" fmla="*/ 689676 w 824206"/>
                    <a:gd name="connsiteY5" fmla="*/ 190458 h 936351"/>
                    <a:gd name="connsiteX6" fmla="*/ 253697 w 824206"/>
                    <a:gd name="connsiteY6" fmla="*/ 85891 h 936351"/>
                    <a:gd name="connsiteX7" fmla="*/ 44532 w 824206"/>
                    <a:gd name="connsiteY7" fmla="*/ 468176 h 936351"/>
                    <a:gd name="connsiteX8" fmla="*/ 0 w 824206"/>
                    <a:gd name="connsiteY8" fmla="*/ 468176 h 936351"/>
                    <a:gd name="connsiteX0" fmla="*/ 0 w 831850"/>
                    <a:gd name="connsiteY0" fmla="*/ 456566 h 616782"/>
                    <a:gd name="connsiteX1" fmla="*/ 236582 w 831850"/>
                    <a:gd name="connsiteY1" fmla="*/ 32978 h 616782"/>
                    <a:gd name="connsiteX2" fmla="*/ 746854 w 831850"/>
                    <a:gd name="connsiteY2" fmla="*/ 133785 h 616782"/>
                    <a:gd name="connsiteX3" fmla="*/ 799324 w 831850"/>
                    <a:gd name="connsiteY3" fmla="*/ 616782 h 616782"/>
                    <a:gd name="connsiteX4" fmla="*/ 758057 w 831850"/>
                    <a:gd name="connsiteY4" fmla="*/ 599706 h 616782"/>
                    <a:gd name="connsiteX5" fmla="*/ 689676 w 831850"/>
                    <a:gd name="connsiteY5" fmla="*/ 178848 h 616782"/>
                    <a:gd name="connsiteX6" fmla="*/ 253697 w 831850"/>
                    <a:gd name="connsiteY6" fmla="*/ 74281 h 616782"/>
                    <a:gd name="connsiteX7" fmla="*/ 44532 w 831850"/>
                    <a:gd name="connsiteY7" fmla="*/ 456566 h 616782"/>
                    <a:gd name="connsiteX8" fmla="*/ 0 w 831850"/>
                    <a:gd name="connsiteY8" fmla="*/ 456566 h 616782"/>
                    <a:gd name="connsiteX0" fmla="*/ 0 w 831850"/>
                    <a:gd name="connsiteY0" fmla="*/ 456566 h 616782"/>
                    <a:gd name="connsiteX1" fmla="*/ 236582 w 831850"/>
                    <a:gd name="connsiteY1" fmla="*/ 32978 h 616782"/>
                    <a:gd name="connsiteX2" fmla="*/ 746854 w 831850"/>
                    <a:gd name="connsiteY2" fmla="*/ 133785 h 616782"/>
                    <a:gd name="connsiteX3" fmla="*/ 799324 w 831850"/>
                    <a:gd name="connsiteY3" fmla="*/ 616782 h 616782"/>
                    <a:gd name="connsiteX4" fmla="*/ 758057 w 831850"/>
                    <a:gd name="connsiteY4" fmla="*/ 599706 h 616782"/>
                    <a:gd name="connsiteX5" fmla="*/ 713484 w 831850"/>
                    <a:gd name="connsiteY5" fmla="*/ 179277 h 616782"/>
                    <a:gd name="connsiteX6" fmla="*/ 253697 w 831850"/>
                    <a:gd name="connsiteY6" fmla="*/ 74281 h 616782"/>
                    <a:gd name="connsiteX7" fmla="*/ 44532 w 831850"/>
                    <a:gd name="connsiteY7" fmla="*/ 456566 h 616782"/>
                    <a:gd name="connsiteX8" fmla="*/ 0 w 831850"/>
                    <a:gd name="connsiteY8" fmla="*/ 456566 h 616782"/>
                    <a:gd name="connsiteX0" fmla="*/ 0 w 840935"/>
                    <a:gd name="connsiteY0" fmla="*/ 443140 h 586280"/>
                    <a:gd name="connsiteX1" fmla="*/ 236582 w 840935"/>
                    <a:gd name="connsiteY1" fmla="*/ 19552 h 586280"/>
                    <a:gd name="connsiteX2" fmla="*/ 746854 w 840935"/>
                    <a:gd name="connsiteY2" fmla="*/ 120359 h 586280"/>
                    <a:gd name="connsiteX3" fmla="*/ 813965 w 840935"/>
                    <a:gd name="connsiteY3" fmla="*/ 557415 h 586280"/>
                    <a:gd name="connsiteX4" fmla="*/ 758057 w 840935"/>
                    <a:gd name="connsiteY4" fmla="*/ 586280 h 586280"/>
                    <a:gd name="connsiteX5" fmla="*/ 713484 w 840935"/>
                    <a:gd name="connsiteY5" fmla="*/ 165851 h 586280"/>
                    <a:gd name="connsiteX6" fmla="*/ 253697 w 840935"/>
                    <a:gd name="connsiteY6" fmla="*/ 60855 h 586280"/>
                    <a:gd name="connsiteX7" fmla="*/ 44532 w 840935"/>
                    <a:gd name="connsiteY7" fmla="*/ 443140 h 586280"/>
                    <a:gd name="connsiteX8" fmla="*/ 0 w 840935"/>
                    <a:gd name="connsiteY8" fmla="*/ 443140 h 586280"/>
                    <a:gd name="connsiteX0" fmla="*/ 0 w 840935"/>
                    <a:gd name="connsiteY0" fmla="*/ 443140 h 557415"/>
                    <a:gd name="connsiteX1" fmla="*/ 236582 w 840935"/>
                    <a:gd name="connsiteY1" fmla="*/ 19552 h 557415"/>
                    <a:gd name="connsiteX2" fmla="*/ 746854 w 840935"/>
                    <a:gd name="connsiteY2" fmla="*/ 120359 h 557415"/>
                    <a:gd name="connsiteX3" fmla="*/ 813965 w 840935"/>
                    <a:gd name="connsiteY3" fmla="*/ 557415 h 557415"/>
                    <a:gd name="connsiteX4" fmla="*/ 758914 w 840935"/>
                    <a:gd name="connsiteY4" fmla="*/ 538662 h 557415"/>
                    <a:gd name="connsiteX5" fmla="*/ 713484 w 840935"/>
                    <a:gd name="connsiteY5" fmla="*/ 165851 h 557415"/>
                    <a:gd name="connsiteX6" fmla="*/ 253697 w 840935"/>
                    <a:gd name="connsiteY6" fmla="*/ 60855 h 557415"/>
                    <a:gd name="connsiteX7" fmla="*/ 44532 w 840935"/>
                    <a:gd name="connsiteY7" fmla="*/ 443140 h 557415"/>
                    <a:gd name="connsiteX8" fmla="*/ 0 w 840935"/>
                    <a:gd name="connsiteY8" fmla="*/ 443140 h 557415"/>
                    <a:gd name="connsiteX0" fmla="*/ 0 w 840935"/>
                    <a:gd name="connsiteY0" fmla="*/ 443140 h 557415"/>
                    <a:gd name="connsiteX1" fmla="*/ 236582 w 840935"/>
                    <a:gd name="connsiteY1" fmla="*/ 19552 h 557415"/>
                    <a:gd name="connsiteX2" fmla="*/ 746854 w 840935"/>
                    <a:gd name="connsiteY2" fmla="*/ 120359 h 557415"/>
                    <a:gd name="connsiteX3" fmla="*/ 813965 w 840935"/>
                    <a:gd name="connsiteY3" fmla="*/ 557415 h 557415"/>
                    <a:gd name="connsiteX4" fmla="*/ 761209 w 840935"/>
                    <a:gd name="connsiteY4" fmla="*/ 543467 h 557415"/>
                    <a:gd name="connsiteX5" fmla="*/ 713484 w 840935"/>
                    <a:gd name="connsiteY5" fmla="*/ 165851 h 557415"/>
                    <a:gd name="connsiteX6" fmla="*/ 253697 w 840935"/>
                    <a:gd name="connsiteY6" fmla="*/ 60855 h 557415"/>
                    <a:gd name="connsiteX7" fmla="*/ 44532 w 840935"/>
                    <a:gd name="connsiteY7" fmla="*/ 443140 h 557415"/>
                    <a:gd name="connsiteX8" fmla="*/ 0 w 840935"/>
                    <a:gd name="connsiteY8" fmla="*/ 443140 h 557415"/>
                    <a:gd name="connsiteX0" fmla="*/ 0 w 840935"/>
                    <a:gd name="connsiteY0" fmla="*/ 443140 h 557415"/>
                    <a:gd name="connsiteX1" fmla="*/ 236582 w 840935"/>
                    <a:gd name="connsiteY1" fmla="*/ 19552 h 557415"/>
                    <a:gd name="connsiteX2" fmla="*/ 746854 w 840935"/>
                    <a:gd name="connsiteY2" fmla="*/ 120359 h 557415"/>
                    <a:gd name="connsiteX3" fmla="*/ 813965 w 840935"/>
                    <a:gd name="connsiteY3" fmla="*/ 557415 h 557415"/>
                    <a:gd name="connsiteX4" fmla="*/ 764551 w 840935"/>
                    <a:gd name="connsiteY4" fmla="*/ 543050 h 557415"/>
                    <a:gd name="connsiteX5" fmla="*/ 713484 w 840935"/>
                    <a:gd name="connsiteY5" fmla="*/ 165851 h 557415"/>
                    <a:gd name="connsiteX6" fmla="*/ 253697 w 840935"/>
                    <a:gd name="connsiteY6" fmla="*/ 60855 h 557415"/>
                    <a:gd name="connsiteX7" fmla="*/ 44532 w 840935"/>
                    <a:gd name="connsiteY7" fmla="*/ 443140 h 557415"/>
                    <a:gd name="connsiteX8" fmla="*/ 0 w 840935"/>
                    <a:gd name="connsiteY8" fmla="*/ 443140 h 557415"/>
                    <a:gd name="connsiteX0" fmla="*/ 0 w 840935"/>
                    <a:gd name="connsiteY0" fmla="*/ 464988 h 579263"/>
                    <a:gd name="connsiteX1" fmla="*/ 236582 w 840935"/>
                    <a:gd name="connsiteY1" fmla="*/ 41400 h 579263"/>
                    <a:gd name="connsiteX2" fmla="*/ 746854 w 840935"/>
                    <a:gd name="connsiteY2" fmla="*/ 142207 h 579263"/>
                    <a:gd name="connsiteX3" fmla="*/ 813965 w 840935"/>
                    <a:gd name="connsiteY3" fmla="*/ 579263 h 579263"/>
                    <a:gd name="connsiteX4" fmla="*/ 764551 w 840935"/>
                    <a:gd name="connsiteY4" fmla="*/ 564898 h 579263"/>
                    <a:gd name="connsiteX5" fmla="*/ 713484 w 840935"/>
                    <a:gd name="connsiteY5" fmla="*/ 187699 h 579263"/>
                    <a:gd name="connsiteX6" fmla="*/ 253697 w 840935"/>
                    <a:gd name="connsiteY6" fmla="*/ 82703 h 579263"/>
                    <a:gd name="connsiteX7" fmla="*/ 44532 w 840935"/>
                    <a:gd name="connsiteY7" fmla="*/ 464988 h 579263"/>
                    <a:gd name="connsiteX8" fmla="*/ 0 w 840935"/>
                    <a:gd name="connsiteY8" fmla="*/ 464988 h 579263"/>
                    <a:gd name="connsiteX0" fmla="*/ 0 w 839465"/>
                    <a:gd name="connsiteY0" fmla="*/ 466566 h 580841"/>
                    <a:gd name="connsiteX1" fmla="*/ 236582 w 839465"/>
                    <a:gd name="connsiteY1" fmla="*/ 42978 h 580841"/>
                    <a:gd name="connsiteX2" fmla="*/ 746854 w 839465"/>
                    <a:gd name="connsiteY2" fmla="*/ 143785 h 580841"/>
                    <a:gd name="connsiteX3" fmla="*/ 813965 w 839465"/>
                    <a:gd name="connsiteY3" fmla="*/ 580841 h 580841"/>
                    <a:gd name="connsiteX4" fmla="*/ 764551 w 839465"/>
                    <a:gd name="connsiteY4" fmla="*/ 566476 h 580841"/>
                    <a:gd name="connsiteX5" fmla="*/ 713484 w 839465"/>
                    <a:gd name="connsiteY5" fmla="*/ 189277 h 580841"/>
                    <a:gd name="connsiteX6" fmla="*/ 253697 w 839465"/>
                    <a:gd name="connsiteY6" fmla="*/ 84281 h 580841"/>
                    <a:gd name="connsiteX7" fmla="*/ 44532 w 839465"/>
                    <a:gd name="connsiteY7" fmla="*/ 466566 h 580841"/>
                    <a:gd name="connsiteX8" fmla="*/ 0 w 839465"/>
                    <a:gd name="connsiteY8" fmla="*/ 466566 h 580841"/>
                    <a:gd name="connsiteX0" fmla="*/ 0 w 839465"/>
                    <a:gd name="connsiteY0" fmla="*/ 466566 h 580841"/>
                    <a:gd name="connsiteX1" fmla="*/ 236582 w 839465"/>
                    <a:gd name="connsiteY1" fmla="*/ 42978 h 580841"/>
                    <a:gd name="connsiteX2" fmla="*/ 746854 w 839465"/>
                    <a:gd name="connsiteY2" fmla="*/ 143785 h 580841"/>
                    <a:gd name="connsiteX3" fmla="*/ 813965 w 839465"/>
                    <a:gd name="connsiteY3" fmla="*/ 580841 h 580841"/>
                    <a:gd name="connsiteX4" fmla="*/ 764551 w 839465"/>
                    <a:gd name="connsiteY4" fmla="*/ 566476 h 580841"/>
                    <a:gd name="connsiteX5" fmla="*/ 713484 w 839465"/>
                    <a:gd name="connsiteY5" fmla="*/ 189277 h 580841"/>
                    <a:gd name="connsiteX6" fmla="*/ 253697 w 839465"/>
                    <a:gd name="connsiteY6" fmla="*/ 84281 h 580841"/>
                    <a:gd name="connsiteX7" fmla="*/ 44532 w 839465"/>
                    <a:gd name="connsiteY7" fmla="*/ 466566 h 580841"/>
                    <a:gd name="connsiteX8" fmla="*/ 0 w 839465"/>
                    <a:gd name="connsiteY8" fmla="*/ 466566 h 580841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697 w 850271"/>
                    <a:gd name="connsiteY6" fmla="*/ 84815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697 w 850271"/>
                    <a:gd name="connsiteY6" fmla="*/ 84815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5793 w 856064"/>
                    <a:gd name="connsiteY0" fmla="*/ 467100 h 581375"/>
                    <a:gd name="connsiteX1" fmla="*/ 242375 w 856064"/>
                    <a:gd name="connsiteY1" fmla="*/ 43512 h 581375"/>
                    <a:gd name="connsiteX2" fmla="*/ 752647 w 856064"/>
                    <a:gd name="connsiteY2" fmla="*/ 144319 h 581375"/>
                    <a:gd name="connsiteX3" fmla="*/ 819758 w 856064"/>
                    <a:gd name="connsiteY3" fmla="*/ 581375 h 581375"/>
                    <a:gd name="connsiteX4" fmla="*/ 770344 w 856064"/>
                    <a:gd name="connsiteY4" fmla="*/ 567010 h 581375"/>
                    <a:gd name="connsiteX5" fmla="*/ 719277 w 856064"/>
                    <a:gd name="connsiteY5" fmla="*/ 189811 h 581375"/>
                    <a:gd name="connsiteX6" fmla="*/ 259275 w 856064"/>
                    <a:gd name="connsiteY6" fmla="*/ 96719 h 581375"/>
                    <a:gd name="connsiteX7" fmla="*/ 50325 w 856064"/>
                    <a:gd name="connsiteY7" fmla="*/ 467100 h 581375"/>
                    <a:gd name="connsiteX8" fmla="*/ 5793 w 856064"/>
                    <a:gd name="connsiteY8" fmla="*/ 467100 h 581375"/>
                    <a:gd name="connsiteX0" fmla="*/ 6662 w 856933"/>
                    <a:gd name="connsiteY0" fmla="*/ 467100 h 581375"/>
                    <a:gd name="connsiteX1" fmla="*/ 243244 w 856933"/>
                    <a:gd name="connsiteY1" fmla="*/ 43512 h 581375"/>
                    <a:gd name="connsiteX2" fmla="*/ 753516 w 856933"/>
                    <a:gd name="connsiteY2" fmla="*/ 144319 h 581375"/>
                    <a:gd name="connsiteX3" fmla="*/ 820627 w 856933"/>
                    <a:gd name="connsiteY3" fmla="*/ 581375 h 581375"/>
                    <a:gd name="connsiteX4" fmla="*/ 771213 w 856933"/>
                    <a:gd name="connsiteY4" fmla="*/ 567010 h 581375"/>
                    <a:gd name="connsiteX5" fmla="*/ 720146 w 856933"/>
                    <a:gd name="connsiteY5" fmla="*/ 189811 h 581375"/>
                    <a:gd name="connsiteX6" fmla="*/ 260144 w 856933"/>
                    <a:gd name="connsiteY6" fmla="*/ 96719 h 581375"/>
                    <a:gd name="connsiteX7" fmla="*/ 51194 w 856933"/>
                    <a:gd name="connsiteY7" fmla="*/ 467100 h 581375"/>
                    <a:gd name="connsiteX8" fmla="*/ 6662 w 856933"/>
                    <a:gd name="connsiteY8" fmla="*/ 467100 h 581375"/>
                    <a:gd name="connsiteX0" fmla="*/ 7681 w 857952"/>
                    <a:gd name="connsiteY0" fmla="*/ 467100 h 581375"/>
                    <a:gd name="connsiteX1" fmla="*/ 244263 w 857952"/>
                    <a:gd name="connsiteY1" fmla="*/ 43512 h 581375"/>
                    <a:gd name="connsiteX2" fmla="*/ 754535 w 857952"/>
                    <a:gd name="connsiteY2" fmla="*/ 144319 h 581375"/>
                    <a:gd name="connsiteX3" fmla="*/ 821646 w 857952"/>
                    <a:gd name="connsiteY3" fmla="*/ 581375 h 581375"/>
                    <a:gd name="connsiteX4" fmla="*/ 772232 w 857952"/>
                    <a:gd name="connsiteY4" fmla="*/ 567010 h 581375"/>
                    <a:gd name="connsiteX5" fmla="*/ 721165 w 857952"/>
                    <a:gd name="connsiteY5" fmla="*/ 189811 h 581375"/>
                    <a:gd name="connsiteX6" fmla="*/ 261163 w 857952"/>
                    <a:gd name="connsiteY6" fmla="*/ 96719 h 581375"/>
                    <a:gd name="connsiteX7" fmla="*/ 52213 w 857952"/>
                    <a:gd name="connsiteY7" fmla="*/ 467100 h 581375"/>
                    <a:gd name="connsiteX8" fmla="*/ 7681 w 857952"/>
                    <a:gd name="connsiteY8" fmla="*/ 467100 h 581375"/>
                    <a:gd name="connsiteX0" fmla="*/ 7413 w 865831"/>
                    <a:gd name="connsiteY0" fmla="*/ 447853 h 559417"/>
                    <a:gd name="connsiteX1" fmla="*/ 252142 w 865831"/>
                    <a:gd name="connsiteY1" fmla="*/ 21554 h 559417"/>
                    <a:gd name="connsiteX2" fmla="*/ 762414 w 865831"/>
                    <a:gd name="connsiteY2" fmla="*/ 122361 h 559417"/>
                    <a:gd name="connsiteX3" fmla="*/ 829525 w 865831"/>
                    <a:gd name="connsiteY3" fmla="*/ 559417 h 559417"/>
                    <a:gd name="connsiteX4" fmla="*/ 780111 w 865831"/>
                    <a:gd name="connsiteY4" fmla="*/ 545052 h 559417"/>
                    <a:gd name="connsiteX5" fmla="*/ 729044 w 865831"/>
                    <a:gd name="connsiteY5" fmla="*/ 167853 h 559417"/>
                    <a:gd name="connsiteX6" fmla="*/ 269042 w 865831"/>
                    <a:gd name="connsiteY6" fmla="*/ 74761 h 559417"/>
                    <a:gd name="connsiteX7" fmla="*/ 60092 w 865831"/>
                    <a:gd name="connsiteY7" fmla="*/ 445142 h 559417"/>
                    <a:gd name="connsiteX8" fmla="*/ 7413 w 865831"/>
                    <a:gd name="connsiteY8" fmla="*/ 447853 h 559417"/>
                    <a:gd name="connsiteX0" fmla="*/ 6261 w 864679"/>
                    <a:gd name="connsiteY0" fmla="*/ 447853 h 559417"/>
                    <a:gd name="connsiteX1" fmla="*/ 250990 w 864679"/>
                    <a:gd name="connsiteY1" fmla="*/ 21554 h 559417"/>
                    <a:gd name="connsiteX2" fmla="*/ 761262 w 864679"/>
                    <a:gd name="connsiteY2" fmla="*/ 122361 h 559417"/>
                    <a:gd name="connsiteX3" fmla="*/ 828373 w 864679"/>
                    <a:gd name="connsiteY3" fmla="*/ 559417 h 559417"/>
                    <a:gd name="connsiteX4" fmla="*/ 778959 w 864679"/>
                    <a:gd name="connsiteY4" fmla="*/ 545052 h 559417"/>
                    <a:gd name="connsiteX5" fmla="*/ 727892 w 864679"/>
                    <a:gd name="connsiteY5" fmla="*/ 167853 h 559417"/>
                    <a:gd name="connsiteX6" fmla="*/ 267890 w 864679"/>
                    <a:gd name="connsiteY6" fmla="*/ 74761 h 559417"/>
                    <a:gd name="connsiteX7" fmla="*/ 58940 w 864679"/>
                    <a:gd name="connsiteY7" fmla="*/ 445142 h 559417"/>
                    <a:gd name="connsiteX8" fmla="*/ 6261 w 864679"/>
                    <a:gd name="connsiteY8" fmla="*/ 447853 h 559417"/>
                    <a:gd name="connsiteX0" fmla="*/ 3778 w 862196"/>
                    <a:gd name="connsiteY0" fmla="*/ 447853 h 559417"/>
                    <a:gd name="connsiteX1" fmla="*/ 248507 w 862196"/>
                    <a:gd name="connsiteY1" fmla="*/ 21554 h 559417"/>
                    <a:gd name="connsiteX2" fmla="*/ 758779 w 862196"/>
                    <a:gd name="connsiteY2" fmla="*/ 122361 h 559417"/>
                    <a:gd name="connsiteX3" fmla="*/ 825890 w 862196"/>
                    <a:gd name="connsiteY3" fmla="*/ 559417 h 559417"/>
                    <a:gd name="connsiteX4" fmla="*/ 776476 w 862196"/>
                    <a:gd name="connsiteY4" fmla="*/ 545052 h 559417"/>
                    <a:gd name="connsiteX5" fmla="*/ 725409 w 862196"/>
                    <a:gd name="connsiteY5" fmla="*/ 167853 h 559417"/>
                    <a:gd name="connsiteX6" fmla="*/ 265407 w 862196"/>
                    <a:gd name="connsiteY6" fmla="*/ 74761 h 559417"/>
                    <a:gd name="connsiteX7" fmla="*/ 56457 w 862196"/>
                    <a:gd name="connsiteY7" fmla="*/ 445142 h 559417"/>
                    <a:gd name="connsiteX8" fmla="*/ 3778 w 862196"/>
                    <a:gd name="connsiteY8" fmla="*/ 447853 h 559417"/>
                    <a:gd name="connsiteX0" fmla="*/ 3778 w 865221"/>
                    <a:gd name="connsiteY0" fmla="*/ 468486 h 580050"/>
                    <a:gd name="connsiteX1" fmla="*/ 248507 w 865221"/>
                    <a:gd name="connsiteY1" fmla="*/ 42187 h 580050"/>
                    <a:gd name="connsiteX2" fmla="*/ 758779 w 865221"/>
                    <a:gd name="connsiteY2" fmla="*/ 142994 h 580050"/>
                    <a:gd name="connsiteX3" fmla="*/ 825890 w 865221"/>
                    <a:gd name="connsiteY3" fmla="*/ 580050 h 580050"/>
                    <a:gd name="connsiteX4" fmla="*/ 776476 w 865221"/>
                    <a:gd name="connsiteY4" fmla="*/ 565685 h 580050"/>
                    <a:gd name="connsiteX5" fmla="*/ 725409 w 865221"/>
                    <a:gd name="connsiteY5" fmla="*/ 188486 h 580050"/>
                    <a:gd name="connsiteX6" fmla="*/ 265407 w 865221"/>
                    <a:gd name="connsiteY6" fmla="*/ 95394 h 580050"/>
                    <a:gd name="connsiteX7" fmla="*/ 56457 w 865221"/>
                    <a:gd name="connsiteY7" fmla="*/ 465775 h 580050"/>
                    <a:gd name="connsiteX8" fmla="*/ 3778 w 865221"/>
                    <a:gd name="connsiteY8" fmla="*/ 468486 h 580050"/>
                    <a:gd name="connsiteX0" fmla="*/ 3778 w 861510"/>
                    <a:gd name="connsiteY0" fmla="*/ 468486 h 580050"/>
                    <a:gd name="connsiteX1" fmla="*/ 248507 w 861510"/>
                    <a:gd name="connsiteY1" fmla="*/ 42187 h 580050"/>
                    <a:gd name="connsiteX2" fmla="*/ 758779 w 861510"/>
                    <a:gd name="connsiteY2" fmla="*/ 142994 h 580050"/>
                    <a:gd name="connsiteX3" fmla="*/ 825890 w 861510"/>
                    <a:gd name="connsiteY3" fmla="*/ 580050 h 580050"/>
                    <a:gd name="connsiteX4" fmla="*/ 776476 w 861510"/>
                    <a:gd name="connsiteY4" fmla="*/ 565685 h 580050"/>
                    <a:gd name="connsiteX5" fmla="*/ 725409 w 861510"/>
                    <a:gd name="connsiteY5" fmla="*/ 188486 h 580050"/>
                    <a:gd name="connsiteX6" fmla="*/ 265407 w 861510"/>
                    <a:gd name="connsiteY6" fmla="*/ 95394 h 580050"/>
                    <a:gd name="connsiteX7" fmla="*/ 56457 w 861510"/>
                    <a:gd name="connsiteY7" fmla="*/ 465775 h 580050"/>
                    <a:gd name="connsiteX8" fmla="*/ 3778 w 861510"/>
                    <a:gd name="connsiteY8" fmla="*/ 468486 h 580050"/>
                    <a:gd name="connsiteX0" fmla="*/ 3778 w 870475"/>
                    <a:gd name="connsiteY0" fmla="*/ 469084 h 580648"/>
                    <a:gd name="connsiteX1" fmla="*/ 248507 w 870475"/>
                    <a:gd name="connsiteY1" fmla="*/ 42785 h 580648"/>
                    <a:gd name="connsiteX2" fmla="*/ 758779 w 870475"/>
                    <a:gd name="connsiteY2" fmla="*/ 143592 h 580648"/>
                    <a:gd name="connsiteX3" fmla="*/ 825890 w 870475"/>
                    <a:gd name="connsiteY3" fmla="*/ 580648 h 580648"/>
                    <a:gd name="connsiteX4" fmla="*/ 776476 w 870475"/>
                    <a:gd name="connsiteY4" fmla="*/ 566283 h 580648"/>
                    <a:gd name="connsiteX5" fmla="*/ 725409 w 870475"/>
                    <a:gd name="connsiteY5" fmla="*/ 189084 h 580648"/>
                    <a:gd name="connsiteX6" fmla="*/ 265407 w 870475"/>
                    <a:gd name="connsiteY6" fmla="*/ 95992 h 580648"/>
                    <a:gd name="connsiteX7" fmla="*/ 56457 w 870475"/>
                    <a:gd name="connsiteY7" fmla="*/ 466373 h 580648"/>
                    <a:gd name="connsiteX8" fmla="*/ 3778 w 870475"/>
                    <a:gd name="connsiteY8" fmla="*/ 469084 h 580648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6476 w 866436"/>
                    <a:gd name="connsiteY4" fmla="*/ 566781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6476 w 866436"/>
                    <a:gd name="connsiteY4" fmla="*/ 566781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66436" h="581146">
                      <a:moveTo>
                        <a:pt x="3778" y="469582"/>
                      </a:moveTo>
                      <a:cubicBezTo>
                        <a:pt x="-25655" y="256281"/>
                        <a:pt x="122674" y="97532"/>
                        <a:pt x="248507" y="43283"/>
                      </a:cubicBezTo>
                      <a:cubicBezTo>
                        <a:pt x="374341" y="-10966"/>
                        <a:pt x="574357" y="-47049"/>
                        <a:pt x="758779" y="144090"/>
                      </a:cubicBezTo>
                      <a:cubicBezTo>
                        <a:pt x="913119" y="304051"/>
                        <a:pt x="868500" y="443364"/>
                        <a:pt x="825890" y="581146"/>
                      </a:cubicBezTo>
                      <a:lnTo>
                        <a:pt x="772718" y="563855"/>
                      </a:lnTo>
                      <a:cubicBezTo>
                        <a:pt x="823930" y="361163"/>
                        <a:pt x="805573" y="273113"/>
                        <a:pt x="725409" y="189582"/>
                      </a:cubicBezTo>
                      <a:cubicBezTo>
                        <a:pt x="645807" y="106636"/>
                        <a:pt x="550982" y="5871"/>
                        <a:pt x="265407" y="96490"/>
                      </a:cubicBezTo>
                      <a:cubicBezTo>
                        <a:pt x="137608" y="166835"/>
                        <a:pt x="46041" y="247247"/>
                        <a:pt x="56457" y="466871"/>
                      </a:cubicBezTo>
                      <a:lnTo>
                        <a:pt x="3778" y="469582"/>
                      </a:ln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</p:grpSp>
          <p:pic>
            <p:nvPicPr>
              <p:cNvPr id="16" name="Picture 3" descr="C:\Users\Сергей\Desktop\Кольцо-3D.png"/>
              <p:cNvPicPr>
                <a:picLocks noChangeAspect="1" noChangeArrowheads="1"/>
              </p:cNvPicPr>
              <p:nvPr/>
            </p:nvPicPr>
            <p:blipFill>
              <a:blip r:embed="rId2"/>
              <a:srcRect/>
              <a:stretch>
                <a:fillRect/>
              </a:stretch>
            </p:blipFill>
            <p:spPr bwMode="auto">
              <a:xfrm>
                <a:off x="1687100" y="1082462"/>
                <a:ext cx="5277802" cy="5276984"/>
              </a:xfrm>
              <a:prstGeom prst="rect">
                <a:avLst/>
              </a:prstGeom>
              <a:noFill/>
              <a:effectLst>
                <a:outerShdw blurRad="355600" dist="139700" dir="2700000" algn="tl" rotWithShape="0">
                  <a:prstClr val="black">
                    <a:alpha val="40000"/>
                  </a:prst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8" name="Прямоугольник 7"/>
            <p:cNvSpPr/>
            <p:nvPr/>
          </p:nvSpPr>
          <p:spPr>
            <a:xfrm>
              <a:off x="2011294" y="473937"/>
              <a:ext cx="5008978" cy="4984014"/>
            </a:xfrm>
            <a:prstGeom prst="rect">
              <a:avLst/>
            </a:prstGeom>
            <a:noFill/>
          </p:spPr>
          <p:txBody>
            <a:bodyPr spcFirstLastPara="1" wrap="none">
              <a:prstTxWarp prst="textCircle">
                <a:avLst>
                  <a:gd name="adj" fmla="val 10846286"/>
                </a:avLst>
              </a:prstTxWarp>
              <a:spAutoFit/>
            </a:bodyPr>
            <a:lstStyle/>
            <a:p>
              <a:pPr algn="ctr" defTabSz="1219170">
                <a:defRPr/>
              </a:pPr>
              <a:r>
                <a:rPr lang="ru-RU" sz="5333" b="1" kern="0" dirty="0">
                  <a:ln w="10541" cmpd="sng">
                    <a:solidFill>
                      <a:srgbClr val="4F81BD">
                        <a:shade val="88000"/>
                        <a:satMod val="110000"/>
                      </a:srgbClr>
                    </a:solidFill>
                    <a:prstDash val="solid"/>
                  </a:ln>
                  <a:gradFill>
                    <a:gsLst>
                      <a:gs pos="0">
                        <a:srgbClr val="4F81BD">
                          <a:tint val="40000"/>
                          <a:satMod val="250000"/>
                        </a:srgbClr>
                      </a:gs>
                      <a:gs pos="9000">
                        <a:srgbClr val="4F81BD">
                          <a:tint val="52000"/>
                          <a:satMod val="300000"/>
                        </a:srgbClr>
                      </a:gs>
                      <a:gs pos="50000">
                        <a:srgbClr val="4F81BD">
                          <a:shade val="20000"/>
                          <a:satMod val="300000"/>
                        </a:srgbClr>
                      </a:gs>
                      <a:gs pos="79000">
                        <a:srgbClr val="4F81BD">
                          <a:tint val="52000"/>
                          <a:satMod val="300000"/>
                        </a:srgbClr>
                      </a:gs>
                      <a:gs pos="100000">
                        <a:srgbClr val="4F81BD">
                          <a:tint val="40000"/>
                          <a:satMod val="250000"/>
                        </a:srgbClr>
                      </a:gs>
                    </a:gsLst>
                    <a:lin ang="5400000"/>
                  </a:gradFill>
                  <a:latin typeface="Calibri"/>
                </a:rPr>
                <a:t>Образование Рыбно-Слободского района * Балык </a:t>
              </a:r>
              <a:r>
                <a:rPr lang="ru-RU" sz="5333" b="1" kern="0" dirty="0" err="1">
                  <a:ln w="10541" cmpd="sng">
                    <a:solidFill>
                      <a:srgbClr val="4F81BD">
                        <a:shade val="88000"/>
                        <a:satMod val="110000"/>
                      </a:srgbClr>
                    </a:solidFill>
                    <a:prstDash val="solid"/>
                  </a:ln>
                  <a:gradFill>
                    <a:gsLst>
                      <a:gs pos="0">
                        <a:srgbClr val="4F81BD">
                          <a:tint val="40000"/>
                          <a:satMod val="250000"/>
                        </a:srgbClr>
                      </a:gs>
                      <a:gs pos="9000">
                        <a:srgbClr val="4F81BD">
                          <a:tint val="52000"/>
                          <a:satMod val="300000"/>
                        </a:srgbClr>
                      </a:gs>
                      <a:gs pos="50000">
                        <a:srgbClr val="4F81BD">
                          <a:shade val="20000"/>
                          <a:satMod val="300000"/>
                        </a:srgbClr>
                      </a:gs>
                      <a:gs pos="79000">
                        <a:srgbClr val="4F81BD">
                          <a:tint val="52000"/>
                          <a:satMod val="300000"/>
                        </a:srgbClr>
                      </a:gs>
                      <a:gs pos="100000">
                        <a:srgbClr val="4F81BD">
                          <a:tint val="40000"/>
                          <a:satMod val="250000"/>
                        </a:srgbClr>
                      </a:gs>
                    </a:gsLst>
                    <a:lin ang="5400000"/>
                  </a:gradFill>
                  <a:latin typeface="Calibri"/>
                </a:rPr>
                <a:t>бист</a:t>
              </a:r>
              <a:r>
                <a:rPr lang="tt-RU" sz="5333" b="1" kern="0" dirty="0">
                  <a:ln w="10541" cmpd="sng">
                    <a:solidFill>
                      <a:srgbClr val="4F81BD">
                        <a:shade val="88000"/>
                        <a:satMod val="110000"/>
                      </a:srgbClr>
                    </a:solidFill>
                    <a:prstDash val="solid"/>
                  </a:ln>
                  <a:gradFill>
                    <a:gsLst>
                      <a:gs pos="0">
                        <a:srgbClr val="4F81BD">
                          <a:tint val="40000"/>
                          <a:satMod val="250000"/>
                        </a:srgbClr>
                      </a:gs>
                      <a:gs pos="9000">
                        <a:srgbClr val="4F81BD">
                          <a:tint val="52000"/>
                          <a:satMod val="300000"/>
                        </a:srgbClr>
                      </a:gs>
                      <a:gs pos="50000">
                        <a:srgbClr val="4F81BD">
                          <a:shade val="20000"/>
                          <a:satMod val="300000"/>
                        </a:srgbClr>
                      </a:gs>
                      <a:gs pos="79000">
                        <a:srgbClr val="4F81BD">
                          <a:tint val="52000"/>
                          <a:satMod val="300000"/>
                        </a:srgbClr>
                      </a:gs>
                      <a:gs pos="100000">
                        <a:srgbClr val="4F81BD">
                          <a:tint val="40000"/>
                          <a:satMod val="250000"/>
                        </a:srgbClr>
                      </a:gs>
                    </a:gsLst>
                    <a:lin ang="5400000"/>
                  </a:gradFill>
                  <a:latin typeface="Calibri"/>
                </a:rPr>
                <a:t>әсе мәгариф системасы </a:t>
              </a:r>
              <a:endParaRPr lang="ru-RU" sz="5333" b="1" kern="0" dirty="0">
                <a:ln w="10541" cmpd="sng">
                  <a:solidFill>
                    <a:srgbClr val="4F81BD">
                      <a:shade val="88000"/>
                      <a:satMod val="110000"/>
                    </a:srgbClr>
                  </a:solidFill>
                  <a:prstDash val="solid"/>
                </a:ln>
                <a:gradFill>
                  <a:gsLst>
                    <a:gs pos="0">
                      <a:srgbClr val="4F81BD">
                        <a:tint val="40000"/>
                        <a:satMod val="250000"/>
                      </a:srgbClr>
                    </a:gs>
                    <a:gs pos="9000">
                      <a:srgbClr val="4F81BD">
                        <a:tint val="52000"/>
                        <a:satMod val="300000"/>
                      </a:srgbClr>
                    </a:gs>
                    <a:gs pos="50000">
                      <a:srgbClr val="4F81BD">
                        <a:shade val="20000"/>
                        <a:satMod val="300000"/>
                      </a:srgbClr>
                    </a:gs>
                    <a:gs pos="79000">
                      <a:srgbClr val="4F81BD">
                        <a:tint val="52000"/>
                        <a:satMod val="300000"/>
                      </a:srgbClr>
                    </a:gs>
                    <a:gs pos="100000">
                      <a:srgbClr val="4F81BD">
                        <a:tint val="40000"/>
                        <a:satMod val="250000"/>
                      </a:srgbClr>
                    </a:gs>
                  </a:gsLst>
                  <a:lin ang="5400000"/>
                </a:gradFill>
                <a:latin typeface="Calibri"/>
              </a:endParaRPr>
            </a:p>
          </p:txBody>
        </p:sp>
      </p:grpSp>
      <p:pic>
        <p:nvPicPr>
          <p:cNvPr id="1026" name="Picture 2" descr="C:\Users\6EA7~1\AppData\Local\Temp\год родных языков-2021-лого-2.jp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10962" y="59211"/>
            <a:ext cx="3733038" cy="154228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413375207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Группа 55"/>
          <p:cNvGrpSpPr>
            <a:grpSpLocks/>
          </p:cNvGrpSpPr>
          <p:nvPr/>
        </p:nvGrpSpPr>
        <p:grpSpPr bwMode="auto">
          <a:xfrm>
            <a:off x="311341" y="181210"/>
            <a:ext cx="1008062" cy="917575"/>
            <a:chOff x="2011294" y="473937"/>
            <a:chExt cx="5008978" cy="4984014"/>
          </a:xfrm>
        </p:grpSpPr>
        <p:grpSp>
          <p:nvGrpSpPr>
            <p:cNvPr id="5" name="Группа 56"/>
            <p:cNvGrpSpPr>
              <a:grpSpLocks/>
            </p:cNvGrpSpPr>
            <p:nvPr/>
          </p:nvGrpSpPr>
          <p:grpSpPr bwMode="auto">
            <a:xfrm>
              <a:off x="2067511" y="493995"/>
              <a:ext cx="4896544" cy="4896544"/>
              <a:chOff x="1688181" y="1085493"/>
              <a:chExt cx="5275644" cy="5275644"/>
            </a:xfrm>
          </p:grpSpPr>
          <p:grpSp>
            <p:nvGrpSpPr>
              <p:cNvPr id="7" name="Группа 58"/>
              <p:cNvGrpSpPr>
                <a:grpSpLocks/>
              </p:cNvGrpSpPr>
              <p:nvPr/>
            </p:nvGrpSpPr>
            <p:grpSpPr bwMode="auto">
              <a:xfrm>
                <a:off x="1910153" y="2860440"/>
                <a:ext cx="1777320" cy="1538339"/>
                <a:chOff x="960987" y="1909843"/>
                <a:chExt cx="1777320" cy="1538339"/>
              </a:xfrm>
            </p:grpSpPr>
            <p:sp>
              <p:nvSpPr>
                <p:cNvPr id="51" name="Шестиугольник 63"/>
                <p:cNvSpPr/>
                <p:nvPr/>
              </p:nvSpPr>
              <p:spPr>
                <a:xfrm rot="1800000">
                  <a:off x="960987" y="1909843"/>
                  <a:ext cx="1777320" cy="1538339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777320"/>
                    <a:gd name="connsiteY0" fmla="*/ 729285 h 1538339"/>
                    <a:gd name="connsiteX1" fmla="*/ 435993 w 1777320"/>
                    <a:gd name="connsiteY1" fmla="*/ 0 h 1538339"/>
                    <a:gd name="connsiteX2" fmla="*/ 1316695 w 1777320"/>
                    <a:gd name="connsiteY2" fmla="*/ 0 h 1538339"/>
                    <a:gd name="connsiteX3" fmla="*/ 1777320 w 1777320"/>
                    <a:gd name="connsiteY3" fmla="*/ 769170 h 1538339"/>
                    <a:gd name="connsiteX4" fmla="*/ 1316695 w 1777320"/>
                    <a:gd name="connsiteY4" fmla="*/ 1538339 h 1538339"/>
                    <a:gd name="connsiteX5" fmla="*/ 435993 w 1777320"/>
                    <a:gd name="connsiteY5" fmla="*/ 1538339 h 1538339"/>
                    <a:gd name="connsiteX6" fmla="*/ 0 w 1777320"/>
                    <a:gd name="connsiteY6" fmla="*/ 729285 h 1538339"/>
                    <a:gd name="connsiteX0" fmla="*/ 0 w 1777320"/>
                    <a:gd name="connsiteY0" fmla="*/ 729285 h 1538339"/>
                    <a:gd name="connsiteX1" fmla="*/ 435993 w 1777320"/>
                    <a:gd name="connsiteY1" fmla="*/ 0 h 1538339"/>
                    <a:gd name="connsiteX2" fmla="*/ 1316695 w 1777320"/>
                    <a:gd name="connsiteY2" fmla="*/ 0 h 1538339"/>
                    <a:gd name="connsiteX3" fmla="*/ 1777320 w 1777320"/>
                    <a:gd name="connsiteY3" fmla="*/ 769170 h 1538339"/>
                    <a:gd name="connsiteX4" fmla="*/ 1316695 w 1777320"/>
                    <a:gd name="connsiteY4" fmla="*/ 1538339 h 1538339"/>
                    <a:gd name="connsiteX5" fmla="*/ 435993 w 1777320"/>
                    <a:gd name="connsiteY5" fmla="*/ 1538339 h 1538339"/>
                    <a:gd name="connsiteX6" fmla="*/ 0 w 1777320"/>
                    <a:gd name="connsiteY6" fmla="*/ 729285 h 1538339"/>
                    <a:gd name="connsiteX0" fmla="*/ 0 w 1777320"/>
                    <a:gd name="connsiteY0" fmla="*/ 729285 h 1538339"/>
                    <a:gd name="connsiteX1" fmla="*/ 435993 w 1777320"/>
                    <a:gd name="connsiteY1" fmla="*/ 0 h 1538339"/>
                    <a:gd name="connsiteX2" fmla="*/ 1316695 w 1777320"/>
                    <a:gd name="connsiteY2" fmla="*/ 0 h 1538339"/>
                    <a:gd name="connsiteX3" fmla="*/ 1777320 w 1777320"/>
                    <a:gd name="connsiteY3" fmla="*/ 769170 h 1538339"/>
                    <a:gd name="connsiteX4" fmla="*/ 1316695 w 1777320"/>
                    <a:gd name="connsiteY4" fmla="*/ 1538339 h 1538339"/>
                    <a:gd name="connsiteX5" fmla="*/ 443079 w 1777320"/>
                    <a:gd name="connsiteY5" fmla="*/ 1537914 h 1538339"/>
                    <a:gd name="connsiteX6" fmla="*/ 0 w 1777320"/>
                    <a:gd name="connsiteY6" fmla="*/ 729285 h 1538339"/>
                    <a:gd name="connsiteX0" fmla="*/ 0 w 1777320"/>
                    <a:gd name="connsiteY0" fmla="*/ 729285 h 1538339"/>
                    <a:gd name="connsiteX1" fmla="*/ 435993 w 1777320"/>
                    <a:gd name="connsiteY1" fmla="*/ 0 h 1538339"/>
                    <a:gd name="connsiteX2" fmla="*/ 1316695 w 1777320"/>
                    <a:gd name="connsiteY2" fmla="*/ 0 h 1538339"/>
                    <a:gd name="connsiteX3" fmla="*/ 1777320 w 1777320"/>
                    <a:gd name="connsiteY3" fmla="*/ 769170 h 1538339"/>
                    <a:gd name="connsiteX4" fmla="*/ 1316695 w 1777320"/>
                    <a:gd name="connsiteY4" fmla="*/ 1538339 h 1538339"/>
                    <a:gd name="connsiteX5" fmla="*/ 443079 w 1777320"/>
                    <a:gd name="connsiteY5" fmla="*/ 1537914 h 1538339"/>
                    <a:gd name="connsiteX6" fmla="*/ 0 w 1777320"/>
                    <a:gd name="connsiteY6" fmla="*/ 729285 h 15383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77320" h="1538339">
                      <a:moveTo>
                        <a:pt x="0" y="729285"/>
                      </a:moveTo>
                      <a:lnTo>
                        <a:pt x="435993" y="0"/>
                      </a:lnTo>
                      <a:lnTo>
                        <a:pt x="1316695" y="0"/>
                      </a:lnTo>
                      <a:lnTo>
                        <a:pt x="1777320" y="769170"/>
                      </a:lnTo>
                      <a:lnTo>
                        <a:pt x="1316695" y="1538339"/>
                      </a:lnTo>
                      <a:lnTo>
                        <a:pt x="443079" y="1537914"/>
                      </a:lnTo>
                      <a:cubicBezTo>
                        <a:pt x="224753" y="1237048"/>
                        <a:pt x="104429" y="1099576"/>
                        <a:pt x="0" y="729285"/>
                      </a:cubicBezTo>
                      <a:close/>
                    </a:path>
                  </a:pathLst>
                </a:custGeom>
                <a:solidFill>
                  <a:srgbClr val="0070C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2" name="Овал 51"/>
                <p:cNvSpPr/>
                <p:nvPr/>
              </p:nvSpPr>
              <p:spPr>
                <a:xfrm>
                  <a:off x="1688181" y="2534667"/>
                  <a:ext cx="299671" cy="299671"/>
                </a:xfrm>
                <a:prstGeom prst="ellipse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3" name="Овал 52"/>
                <p:cNvSpPr/>
                <p:nvPr/>
              </p:nvSpPr>
              <p:spPr>
                <a:xfrm>
                  <a:off x="1314032" y="2353669"/>
                  <a:ext cx="141688" cy="141688"/>
                </a:xfrm>
                <a:prstGeom prst="ellipse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4" name="Арка 53"/>
                <p:cNvSpPr/>
                <p:nvPr/>
              </p:nvSpPr>
              <p:spPr>
                <a:xfrm rot="1691943">
                  <a:off x="1297937" y="2425518"/>
                  <a:ext cx="1080156" cy="494674"/>
                </a:xfrm>
                <a:prstGeom prst="blockArc">
                  <a:avLst>
                    <a:gd name="adj1" fmla="val 11611044"/>
                    <a:gd name="adj2" fmla="val 10055582"/>
                    <a:gd name="adj3" fmla="val 7453"/>
                  </a:avLst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  <p:sp>
              <p:nvSpPr>
                <p:cNvPr id="55" name="Кольцо 54"/>
                <p:cNvSpPr/>
                <p:nvPr/>
              </p:nvSpPr>
              <p:spPr>
                <a:xfrm>
                  <a:off x="1597371" y="2142323"/>
                  <a:ext cx="483222" cy="1084350"/>
                </a:xfrm>
                <a:prstGeom prst="donut">
                  <a:avLst>
                    <a:gd name="adj" fmla="val 6740"/>
                  </a:avLst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  <p:sp>
              <p:nvSpPr>
                <p:cNvPr id="56" name="Кольцо 55"/>
                <p:cNvSpPr/>
                <p:nvPr/>
              </p:nvSpPr>
              <p:spPr>
                <a:xfrm rot="3664409">
                  <a:off x="1594950" y="2142324"/>
                  <a:ext cx="483222" cy="1084350"/>
                </a:xfrm>
                <a:prstGeom prst="donut">
                  <a:avLst>
                    <a:gd name="adj" fmla="val 6740"/>
                  </a:avLst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8" name="Группа 59"/>
              <p:cNvGrpSpPr>
                <a:grpSpLocks/>
              </p:cNvGrpSpPr>
              <p:nvPr/>
            </p:nvGrpSpPr>
            <p:grpSpPr bwMode="auto">
              <a:xfrm>
                <a:off x="4312474" y="1457359"/>
                <a:ext cx="1801952" cy="1556536"/>
                <a:chOff x="3363308" y="506762"/>
                <a:chExt cx="1801952" cy="1556536"/>
              </a:xfrm>
            </p:grpSpPr>
            <p:sp>
              <p:nvSpPr>
                <p:cNvPr id="47" name="Шестиугольник 51"/>
                <p:cNvSpPr/>
                <p:nvPr/>
              </p:nvSpPr>
              <p:spPr>
                <a:xfrm rot="1800000">
                  <a:off x="3363308" y="506762"/>
                  <a:ext cx="1801952" cy="1556536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54424 w 1801952"/>
                    <a:gd name="connsiteY2" fmla="*/ 22685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46485 h 1515654"/>
                    <a:gd name="connsiteX1" fmla="*/ 443894 w 1801952"/>
                    <a:gd name="connsiteY1" fmla="*/ 723 h 1515654"/>
                    <a:gd name="connsiteX2" fmla="*/ 1354424 w 1801952"/>
                    <a:gd name="connsiteY2" fmla="*/ 0 h 1515654"/>
                    <a:gd name="connsiteX3" fmla="*/ 1801952 w 1801952"/>
                    <a:gd name="connsiteY3" fmla="*/ 746485 h 1515654"/>
                    <a:gd name="connsiteX4" fmla="*/ 1341327 w 1801952"/>
                    <a:gd name="connsiteY4" fmla="*/ 1515654 h 1515654"/>
                    <a:gd name="connsiteX5" fmla="*/ 460625 w 1801952"/>
                    <a:gd name="connsiteY5" fmla="*/ 1515654 h 1515654"/>
                    <a:gd name="connsiteX6" fmla="*/ 0 w 1801952"/>
                    <a:gd name="connsiteY6" fmla="*/ 746485 h 1515654"/>
                    <a:gd name="connsiteX0" fmla="*/ 0 w 1801952"/>
                    <a:gd name="connsiteY0" fmla="*/ 766527 h 1535696"/>
                    <a:gd name="connsiteX1" fmla="*/ 443894 w 1801952"/>
                    <a:gd name="connsiteY1" fmla="*/ 20765 h 1535696"/>
                    <a:gd name="connsiteX2" fmla="*/ 1354424 w 1801952"/>
                    <a:gd name="connsiteY2" fmla="*/ 20042 h 1535696"/>
                    <a:gd name="connsiteX3" fmla="*/ 1801952 w 1801952"/>
                    <a:gd name="connsiteY3" fmla="*/ 766527 h 1535696"/>
                    <a:gd name="connsiteX4" fmla="*/ 1341327 w 1801952"/>
                    <a:gd name="connsiteY4" fmla="*/ 1535696 h 1535696"/>
                    <a:gd name="connsiteX5" fmla="*/ 460625 w 1801952"/>
                    <a:gd name="connsiteY5" fmla="*/ 1535696 h 1535696"/>
                    <a:gd name="connsiteX6" fmla="*/ 0 w 1801952"/>
                    <a:gd name="connsiteY6" fmla="*/ 766527 h 1535696"/>
                    <a:gd name="connsiteX0" fmla="*/ 0 w 1801952"/>
                    <a:gd name="connsiteY0" fmla="*/ 783306 h 1552475"/>
                    <a:gd name="connsiteX1" fmla="*/ 443894 w 1801952"/>
                    <a:gd name="connsiteY1" fmla="*/ 37544 h 1552475"/>
                    <a:gd name="connsiteX2" fmla="*/ 1354424 w 1801952"/>
                    <a:gd name="connsiteY2" fmla="*/ 36821 h 1552475"/>
                    <a:gd name="connsiteX3" fmla="*/ 1801952 w 1801952"/>
                    <a:gd name="connsiteY3" fmla="*/ 783306 h 1552475"/>
                    <a:gd name="connsiteX4" fmla="*/ 1341327 w 1801952"/>
                    <a:gd name="connsiteY4" fmla="*/ 1552475 h 1552475"/>
                    <a:gd name="connsiteX5" fmla="*/ 460625 w 1801952"/>
                    <a:gd name="connsiteY5" fmla="*/ 1552475 h 1552475"/>
                    <a:gd name="connsiteX6" fmla="*/ 0 w 1801952"/>
                    <a:gd name="connsiteY6" fmla="*/ 783306 h 1552475"/>
                    <a:gd name="connsiteX0" fmla="*/ 0 w 1801952"/>
                    <a:gd name="connsiteY0" fmla="*/ 787367 h 1556536"/>
                    <a:gd name="connsiteX1" fmla="*/ 443894 w 1801952"/>
                    <a:gd name="connsiteY1" fmla="*/ 41605 h 1556536"/>
                    <a:gd name="connsiteX2" fmla="*/ 1354424 w 1801952"/>
                    <a:gd name="connsiteY2" fmla="*/ 40882 h 1556536"/>
                    <a:gd name="connsiteX3" fmla="*/ 1801952 w 1801952"/>
                    <a:gd name="connsiteY3" fmla="*/ 787367 h 1556536"/>
                    <a:gd name="connsiteX4" fmla="*/ 1341327 w 1801952"/>
                    <a:gd name="connsiteY4" fmla="*/ 1556536 h 1556536"/>
                    <a:gd name="connsiteX5" fmla="*/ 460625 w 1801952"/>
                    <a:gd name="connsiteY5" fmla="*/ 1556536 h 1556536"/>
                    <a:gd name="connsiteX6" fmla="*/ 0 w 1801952"/>
                    <a:gd name="connsiteY6" fmla="*/ 787367 h 15565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01952" h="1556536">
                      <a:moveTo>
                        <a:pt x="0" y="787367"/>
                      </a:moveTo>
                      <a:lnTo>
                        <a:pt x="443894" y="41605"/>
                      </a:lnTo>
                      <a:cubicBezTo>
                        <a:pt x="774914" y="-15763"/>
                        <a:pt x="1042408" y="-11708"/>
                        <a:pt x="1354424" y="40882"/>
                      </a:cubicBezTo>
                      <a:lnTo>
                        <a:pt x="1801952" y="787367"/>
                      </a:lnTo>
                      <a:lnTo>
                        <a:pt x="1341327" y="1556536"/>
                      </a:lnTo>
                      <a:lnTo>
                        <a:pt x="460625" y="1556536"/>
                      </a:lnTo>
                      <a:lnTo>
                        <a:pt x="0" y="787367"/>
                      </a:lnTo>
                      <a:close/>
                    </a:path>
                  </a:pathLst>
                </a:custGeom>
                <a:solidFill>
                  <a:srgbClr val="2B812B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8" name="Полилиния 47"/>
                <p:cNvSpPr/>
                <p:nvPr/>
              </p:nvSpPr>
              <p:spPr>
                <a:xfrm>
                  <a:off x="3828892" y="1352255"/>
                  <a:ext cx="393798" cy="356660"/>
                </a:xfrm>
                <a:custGeom>
                  <a:avLst/>
                  <a:gdLst>
                    <a:gd name="connsiteX0" fmla="*/ 0 w 352425"/>
                    <a:gd name="connsiteY0" fmla="*/ 0 h 319087"/>
                    <a:gd name="connsiteX1" fmla="*/ 245269 w 352425"/>
                    <a:gd name="connsiteY1" fmla="*/ 90487 h 319087"/>
                    <a:gd name="connsiteX2" fmla="*/ 352425 w 352425"/>
                    <a:gd name="connsiteY2" fmla="*/ 319087 h 319087"/>
                    <a:gd name="connsiteX3" fmla="*/ 114300 w 352425"/>
                    <a:gd name="connsiteY3" fmla="*/ 252412 h 319087"/>
                    <a:gd name="connsiteX4" fmla="*/ 0 w 352425"/>
                    <a:gd name="connsiteY4" fmla="*/ 0 h 319087"/>
                    <a:gd name="connsiteX0" fmla="*/ 8415 w 360840"/>
                    <a:gd name="connsiteY0" fmla="*/ 0 h 319087"/>
                    <a:gd name="connsiteX1" fmla="*/ 253684 w 360840"/>
                    <a:gd name="connsiteY1" fmla="*/ 90487 h 319087"/>
                    <a:gd name="connsiteX2" fmla="*/ 360840 w 360840"/>
                    <a:gd name="connsiteY2" fmla="*/ 319087 h 319087"/>
                    <a:gd name="connsiteX3" fmla="*/ 122715 w 360840"/>
                    <a:gd name="connsiteY3" fmla="*/ 252412 h 319087"/>
                    <a:gd name="connsiteX4" fmla="*/ 8415 w 360840"/>
                    <a:gd name="connsiteY4" fmla="*/ 0 h 319087"/>
                    <a:gd name="connsiteX0" fmla="*/ 8415 w 360840"/>
                    <a:gd name="connsiteY0" fmla="*/ 0 h 319087"/>
                    <a:gd name="connsiteX1" fmla="*/ 253684 w 360840"/>
                    <a:gd name="connsiteY1" fmla="*/ 90487 h 319087"/>
                    <a:gd name="connsiteX2" fmla="*/ 360840 w 360840"/>
                    <a:gd name="connsiteY2" fmla="*/ 319087 h 319087"/>
                    <a:gd name="connsiteX3" fmla="*/ 122715 w 360840"/>
                    <a:gd name="connsiteY3" fmla="*/ 252412 h 319087"/>
                    <a:gd name="connsiteX4" fmla="*/ 8415 w 360840"/>
                    <a:gd name="connsiteY4" fmla="*/ 0 h 319087"/>
                    <a:gd name="connsiteX0" fmla="*/ 0 w 352425"/>
                    <a:gd name="connsiteY0" fmla="*/ 0 h 319087"/>
                    <a:gd name="connsiteX1" fmla="*/ 245269 w 352425"/>
                    <a:gd name="connsiteY1" fmla="*/ 90487 h 319087"/>
                    <a:gd name="connsiteX2" fmla="*/ 352425 w 352425"/>
                    <a:gd name="connsiteY2" fmla="*/ 319087 h 319087"/>
                    <a:gd name="connsiteX3" fmla="*/ 0 w 352425"/>
                    <a:gd name="connsiteY3" fmla="*/ 0 h 319087"/>
                    <a:gd name="connsiteX0" fmla="*/ 0 w 352425"/>
                    <a:gd name="connsiteY0" fmla="*/ 0 h 319128"/>
                    <a:gd name="connsiteX1" fmla="*/ 245269 w 352425"/>
                    <a:gd name="connsiteY1" fmla="*/ 90487 h 319128"/>
                    <a:gd name="connsiteX2" fmla="*/ 352425 w 352425"/>
                    <a:gd name="connsiteY2" fmla="*/ 319087 h 319128"/>
                    <a:gd name="connsiteX3" fmla="*/ 0 w 352425"/>
                    <a:gd name="connsiteY3" fmla="*/ 0 h 319128"/>
                    <a:gd name="connsiteX0" fmla="*/ 0 w 352425"/>
                    <a:gd name="connsiteY0" fmla="*/ 0 h 319189"/>
                    <a:gd name="connsiteX1" fmla="*/ 245269 w 352425"/>
                    <a:gd name="connsiteY1" fmla="*/ 90487 h 319189"/>
                    <a:gd name="connsiteX2" fmla="*/ 352425 w 352425"/>
                    <a:gd name="connsiteY2" fmla="*/ 319087 h 319189"/>
                    <a:gd name="connsiteX3" fmla="*/ 0 w 352425"/>
                    <a:gd name="connsiteY3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52425" h="319189">
                      <a:moveTo>
                        <a:pt x="0" y="0"/>
                      </a:moveTo>
                      <a:cubicBezTo>
                        <a:pt x="224631" y="8731"/>
                        <a:pt x="332581" y="141288"/>
                        <a:pt x="352425" y="319087"/>
                      </a:cubicBezTo>
                      <a:cubicBezTo>
                        <a:pt x="106759" y="323056"/>
                        <a:pt x="13097" y="211931"/>
                        <a:pt x="0" y="0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9" name="Полилиния 48"/>
                <p:cNvSpPr/>
                <p:nvPr/>
              </p:nvSpPr>
              <p:spPr>
                <a:xfrm>
                  <a:off x="4006756" y="860006"/>
                  <a:ext cx="505955" cy="532159"/>
                </a:xfrm>
                <a:custGeom>
                  <a:avLst/>
                  <a:gdLst>
                    <a:gd name="connsiteX0" fmla="*/ 366712 w 426243"/>
                    <a:gd name="connsiteY0" fmla="*/ 73818 h 476250"/>
                    <a:gd name="connsiteX1" fmla="*/ 426243 w 426243"/>
                    <a:gd name="connsiteY1" fmla="*/ 340518 h 476250"/>
                    <a:gd name="connsiteX2" fmla="*/ 211931 w 426243"/>
                    <a:gd name="connsiteY2" fmla="*/ 476250 h 476250"/>
                    <a:gd name="connsiteX3" fmla="*/ 0 w 426243"/>
                    <a:gd name="connsiteY3" fmla="*/ 347662 h 476250"/>
                    <a:gd name="connsiteX4" fmla="*/ 47625 w 426243"/>
                    <a:gd name="connsiteY4" fmla="*/ 83343 h 476250"/>
                    <a:gd name="connsiteX5" fmla="*/ 100012 w 426243"/>
                    <a:gd name="connsiteY5" fmla="*/ 188118 h 476250"/>
                    <a:gd name="connsiteX6" fmla="*/ 204787 w 426243"/>
                    <a:gd name="connsiteY6" fmla="*/ 0 h 476250"/>
                    <a:gd name="connsiteX7" fmla="*/ 316706 w 426243"/>
                    <a:gd name="connsiteY7" fmla="*/ 176212 h 476250"/>
                    <a:gd name="connsiteX8" fmla="*/ 366712 w 426243"/>
                    <a:gd name="connsiteY8" fmla="*/ 73818 h 476250"/>
                    <a:gd name="connsiteX0" fmla="*/ 319087 w 378618"/>
                    <a:gd name="connsiteY0" fmla="*/ 73818 h 476250"/>
                    <a:gd name="connsiteX1" fmla="*/ 378618 w 378618"/>
                    <a:gd name="connsiteY1" fmla="*/ 340518 h 476250"/>
                    <a:gd name="connsiteX2" fmla="*/ 164306 w 378618"/>
                    <a:gd name="connsiteY2" fmla="*/ 476250 h 476250"/>
                    <a:gd name="connsiteX3" fmla="*/ 0 w 378618"/>
                    <a:gd name="connsiteY3" fmla="*/ 83343 h 476250"/>
                    <a:gd name="connsiteX4" fmla="*/ 52387 w 378618"/>
                    <a:gd name="connsiteY4" fmla="*/ 188118 h 476250"/>
                    <a:gd name="connsiteX5" fmla="*/ 157162 w 378618"/>
                    <a:gd name="connsiteY5" fmla="*/ 0 h 476250"/>
                    <a:gd name="connsiteX6" fmla="*/ 269081 w 378618"/>
                    <a:gd name="connsiteY6" fmla="*/ 176212 h 476250"/>
                    <a:gd name="connsiteX7" fmla="*/ 319087 w 378618"/>
                    <a:gd name="connsiteY7" fmla="*/ 73818 h 476250"/>
                    <a:gd name="connsiteX0" fmla="*/ 319087 w 378618"/>
                    <a:gd name="connsiteY0" fmla="*/ 73818 h 476250"/>
                    <a:gd name="connsiteX1" fmla="*/ 378618 w 378618"/>
                    <a:gd name="connsiteY1" fmla="*/ 340518 h 476250"/>
                    <a:gd name="connsiteX2" fmla="*/ 164306 w 378618"/>
                    <a:gd name="connsiteY2" fmla="*/ 476250 h 476250"/>
                    <a:gd name="connsiteX3" fmla="*/ 0 w 378618"/>
                    <a:gd name="connsiteY3" fmla="*/ 83343 h 476250"/>
                    <a:gd name="connsiteX4" fmla="*/ 52387 w 378618"/>
                    <a:gd name="connsiteY4" fmla="*/ 188118 h 476250"/>
                    <a:gd name="connsiteX5" fmla="*/ 157162 w 378618"/>
                    <a:gd name="connsiteY5" fmla="*/ 0 h 476250"/>
                    <a:gd name="connsiteX6" fmla="*/ 269081 w 378618"/>
                    <a:gd name="connsiteY6" fmla="*/ 176212 h 476250"/>
                    <a:gd name="connsiteX7" fmla="*/ 319087 w 378618"/>
                    <a:gd name="connsiteY7" fmla="*/ 73818 h 476250"/>
                    <a:gd name="connsiteX0" fmla="*/ 383748 w 443279"/>
                    <a:gd name="connsiteY0" fmla="*/ 73818 h 476250"/>
                    <a:gd name="connsiteX1" fmla="*/ 443279 w 443279"/>
                    <a:gd name="connsiteY1" fmla="*/ 340518 h 476250"/>
                    <a:gd name="connsiteX2" fmla="*/ 228967 w 443279"/>
                    <a:gd name="connsiteY2" fmla="*/ 476250 h 476250"/>
                    <a:gd name="connsiteX3" fmla="*/ 64661 w 443279"/>
                    <a:gd name="connsiteY3" fmla="*/ 83343 h 476250"/>
                    <a:gd name="connsiteX4" fmla="*/ 117048 w 443279"/>
                    <a:gd name="connsiteY4" fmla="*/ 188118 h 476250"/>
                    <a:gd name="connsiteX5" fmla="*/ 221823 w 443279"/>
                    <a:gd name="connsiteY5" fmla="*/ 0 h 476250"/>
                    <a:gd name="connsiteX6" fmla="*/ 333742 w 443279"/>
                    <a:gd name="connsiteY6" fmla="*/ 176212 h 476250"/>
                    <a:gd name="connsiteX7" fmla="*/ 383748 w 443279"/>
                    <a:gd name="connsiteY7" fmla="*/ 73818 h 476250"/>
                    <a:gd name="connsiteX0" fmla="*/ 383748 w 383748"/>
                    <a:gd name="connsiteY0" fmla="*/ 73818 h 476250"/>
                    <a:gd name="connsiteX1" fmla="*/ 228967 w 383748"/>
                    <a:gd name="connsiteY1" fmla="*/ 476250 h 476250"/>
                    <a:gd name="connsiteX2" fmla="*/ 64661 w 383748"/>
                    <a:gd name="connsiteY2" fmla="*/ 83343 h 476250"/>
                    <a:gd name="connsiteX3" fmla="*/ 117048 w 383748"/>
                    <a:gd name="connsiteY3" fmla="*/ 188118 h 476250"/>
                    <a:gd name="connsiteX4" fmla="*/ 221823 w 383748"/>
                    <a:gd name="connsiteY4" fmla="*/ 0 h 476250"/>
                    <a:gd name="connsiteX5" fmla="*/ 333742 w 383748"/>
                    <a:gd name="connsiteY5" fmla="*/ 176212 h 476250"/>
                    <a:gd name="connsiteX6" fmla="*/ 383748 w 383748"/>
                    <a:gd name="connsiteY6" fmla="*/ 73818 h 476250"/>
                    <a:gd name="connsiteX0" fmla="*/ 383748 w 420527"/>
                    <a:gd name="connsiteY0" fmla="*/ 73818 h 476250"/>
                    <a:gd name="connsiteX1" fmla="*/ 228967 w 420527"/>
                    <a:gd name="connsiteY1" fmla="*/ 476250 h 476250"/>
                    <a:gd name="connsiteX2" fmla="*/ 64661 w 420527"/>
                    <a:gd name="connsiteY2" fmla="*/ 83343 h 476250"/>
                    <a:gd name="connsiteX3" fmla="*/ 117048 w 420527"/>
                    <a:gd name="connsiteY3" fmla="*/ 188118 h 476250"/>
                    <a:gd name="connsiteX4" fmla="*/ 221823 w 420527"/>
                    <a:gd name="connsiteY4" fmla="*/ 0 h 476250"/>
                    <a:gd name="connsiteX5" fmla="*/ 333742 w 420527"/>
                    <a:gd name="connsiteY5" fmla="*/ 176212 h 476250"/>
                    <a:gd name="connsiteX6" fmla="*/ 383748 w 420527"/>
                    <a:gd name="connsiteY6" fmla="*/ 73818 h 476250"/>
                    <a:gd name="connsiteX0" fmla="*/ 383748 w 454017"/>
                    <a:gd name="connsiteY0" fmla="*/ 73818 h 476250"/>
                    <a:gd name="connsiteX1" fmla="*/ 228967 w 454017"/>
                    <a:gd name="connsiteY1" fmla="*/ 476250 h 476250"/>
                    <a:gd name="connsiteX2" fmla="*/ 64661 w 454017"/>
                    <a:gd name="connsiteY2" fmla="*/ 83343 h 476250"/>
                    <a:gd name="connsiteX3" fmla="*/ 117048 w 454017"/>
                    <a:gd name="connsiteY3" fmla="*/ 188118 h 476250"/>
                    <a:gd name="connsiteX4" fmla="*/ 221823 w 454017"/>
                    <a:gd name="connsiteY4" fmla="*/ 0 h 476250"/>
                    <a:gd name="connsiteX5" fmla="*/ 333742 w 454017"/>
                    <a:gd name="connsiteY5" fmla="*/ 176212 h 476250"/>
                    <a:gd name="connsiteX6" fmla="*/ 383748 w 454017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52799" h="476250">
                      <a:moveTo>
                        <a:pt x="383748" y="73818"/>
                      </a:moveTo>
                      <a:cubicBezTo>
                        <a:pt x="508366" y="219868"/>
                        <a:pt x="468680" y="434975"/>
                        <a:pt x="228967" y="476250"/>
                      </a:cubicBezTo>
                      <a:cubicBezTo>
                        <a:pt x="-42495" y="431006"/>
                        <a:pt x="-37733" y="133349"/>
                        <a:pt x="64661" y="83343"/>
                      </a:cubicBezTo>
                      <a:cubicBezTo>
                        <a:pt x="96410" y="113505"/>
                        <a:pt x="111492" y="138905"/>
                        <a:pt x="117048" y="188118"/>
                      </a:cubicBezTo>
                      <a:cubicBezTo>
                        <a:pt x="135304" y="115887"/>
                        <a:pt x="165466" y="53181"/>
                        <a:pt x="221823" y="0"/>
                      </a:cubicBezTo>
                      <a:cubicBezTo>
                        <a:pt x="275798" y="53974"/>
                        <a:pt x="313105" y="105569"/>
                        <a:pt x="333742" y="176212"/>
                      </a:cubicBezTo>
                      <a:cubicBezTo>
                        <a:pt x="343268" y="137319"/>
                        <a:pt x="357554" y="103187"/>
                        <a:pt x="383748" y="73818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0" name="Полилиния 49"/>
                <p:cNvSpPr/>
                <p:nvPr/>
              </p:nvSpPr>
              <p:spPr>
                <a:xfrm flipH="1">
                  <a:off x="4278625" y="1352254"/>
                  <a:ext cx="393798" cy="356660"/>
                </a:xfrm>
                <a:custGeom>
                  <a:avLst/>
                  <a:gdLst>
                    <a:gd name="connsiteX0" fmla="*/ 0 w 352425"/>
                    <a:gd name="connsiteY0" fmla="*/ 0 h 319087"/>
                    <a:gd name="connsiteX1" fmla="*/ 245269 w 352425"/>
                    <a:gd name="connsiteY1" fmla="*/ 90487 h 319087"/>
                    <a:gd name="connsiteX2" fmla="*/ 352425 w 352425"/>
                    <a:gd name="connsiteY2" fmla="*/ 319087 h 319087"/>
                    <a:gd name="connsiteX3" fmla="*/ 114300 w 352425"/>
                    <a:gd name="connsiteY3" fmla="*/ 252412 h 319087"/>
                    <a:gd name="connsiteX4" fmla="*/ 0 w 352425"/>
                    <a:gd name="connsiteY4" fmla="*/ 0 h 319087"/>
                    <a:gd name="connsiteX0" fmla="*/ 8415 w 360840"/>
                    <a:gd name="connsiteY0" fmla="*/ 0 h 319087"/>
                    <a:gd name="connsiteX1" fmla="*/ 253684 w 360840"/>
                    <a:gd name="connsiteY1" fmla="*/ 90487 h 319087"/>
                    <a:gd name="connsiteX2" fmla="*/ 360840 w 360840"/>
                    <a:gd name="connsiteY2" fmla="*/ 319087 h 319087"/>
                    <a:gd name="connsiteX3" fmla="*/ 122715 w 360840"/>
                    <a:gd name="connsiteY3" fmla="*/ 252412 h 319087"/>
                    <a:gd name="connsiteX4" fmla="*/ 8415 w 360840"/>
                    <a:gd name="connsiteY4" fmla="*/ 0 h 319087"/>
                    <a:gd name="connsiteX0" fmla="*/ 8415 w 360840"/>
                    <a:gd name="connsiteY0" fmla="*/ 0 h 319087"/>
                    <a:gd name="connsiteX1" fmla="*/ 253684 w 360840"/>
                    <a:gd name="connsiteY1" fmla="*/ 90487 h 319087"/>
                    <a:gd name="connsiteX2" fmla="*/ 360840 w 360840"/>
                    <a:gd name="connsiteY2" fmla="*/ 319087 h 319087"/>
                    <a:gd name="connsiteX3" fmla="*/ 122715 w 360840"/>
                    <a:gd name="connsiteY3" fmla="*/ 252412 h 319087"/>
                    <a:gd name="connsiteX4" fmla="*/ 8415 w 360840"/>
                    <a:gd name="connsiteY4" fmla="*/ 0 h 319087"/>
                    <a:gd name="connsiteX0" fmla="*/ 0 w 352425"/>
                    <a:gd name="connsiteY0" fmla="*/ 0 h 319087"/>
                    <a:gd name="connsiteX1" fmla="*/ 245269 w 352425"/>
                    <a:gd name="connsiteY1" fmla="*/ 90487 h 319087"/>
                    <a:gd name="connsiteX2" fmla="*/ 352425 w 352425"/>
                    <a:gd name="connsiteY2" fmla="*/ 319087 h 319087"/>
                    <a:gd name="connsiteX3" fmla="*/ 0 w 352425"/>
                    <a:gd name="connsiteY3" fmla="*/ 0 h 319087"/>
                    <a:gd name="connsiteX0" fmla="*/ 0 w 352425"/>
                    <a:gd name="connsiteY0" fmla="*/ 0 h 319128"/>
                    <a:gd name="connsiteX1" fmla="*/ 245269 w 352425"/>
                    <a:gd name="connsiteY1" fmla="*/ 90487 h 319128"/>
                    <a:gd name="connsiteX2" fmla="*/ 352425 w 352425"/>
                    <a:gd name="connsiteY2" fmla="*/ 319087 h 319128"/>
                    <a:gd name="connsiteX3" fmla="*/ 0 w 352425"/>
                    <a:gd name="connsiteY3" fmla="*/ 0 h 319128"/>
                    <a:gd name="connsiteX0" fmla="*/ 0 w 352425"/>
                    <a:gd name="connsiteY0" fmla="*/ 0 h 319189"/>
                    <a:gd name="connsiteX1" fmla="*/ 245269 w 352425"/>
                    <a:gd name="connsiteY1" fmla="*/ 90487 h 319189"/>
                    <a:gd name="connsiteX2" fmla="*/ 352425 w 352425"/>
                    <a:gd name="connsiteY2" fmla="*/ 319087 h 319189"/>
                    <a:gd name="connsiteX3" fmla="*/ 0 w 352425"/>
                    <a:gd name="connsiteY3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52425" h="319189">
                      <a:moveTo>
                        <a:pt x="0" y="0"/>
                      </a:moveTo>
                      <a:cubicBezTo>
                        <a:pt x="224631" y="8731"/>
                        <a:pt x="332581" y="141288"/>
                        <a:pt x="352425" y="319087"/>
                      </a:cubicBezTo>
                      <a:cubicBezTo>
                        <a:pt x="106759" y="323056"/>
                        <a:pt x="13097" y="211931"/>
                        <a:pt x="0" y="0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9" name="Группа 60"/>
              <p:cNvGrpSpPr>
                <a:grpSpLocks/>
              </p:cNvGrpSpPr>
              <p:nvPr/>
            </p:nvGrpSpPr>
            <p:grpSpPr bwMode="auto">
              <a:xfrm>
                <a:off x="2699411" y="1483790"/>
                <a:ext cx="1770996" cy="1538339"/>
                <a:chOff x="1750245" y="533193"/>
                <a:chExt cx="1770996" cy="1538339"/>
              </a:xfrm>
            </p:grpSpPr>
            <p:sp>
              <p:nvSpPr>
                <p:cNvPr id="39" name="Шестиугольник 58"/>
                <p:cNvSpPr/>
                <p:nvPr/>
              </p:nvSpPr>
              <p:spPr>
                <a:xfrm rot="1800000">
                  <a:off x="1750245" y="533193"/>
                  <a:ext cx="1770996" cy="1538339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756708"/>
                    <a:gd name="connsiteY0" fmla="*/ 847535 h 1538339"/>
                    <a:gd name="connsiteX1" fmla="*/ 415381 w 1756708"/>
                    <a:gd name="connsiteY1" fmla="*/ 0 h 1538339"/>
                    <a:gd name="connsiteX2" fmla="*/ 1296083 w 1756708"/>
                    <a:gd name="connsiteY2" fmla="*/ 0 h 1538339"/>
                    <a:gd name="connsiteX3" fmla="*/ 1756708 w 1756708"/>
                    <a:gd name="connsiteY3" fmla="*/ 769170 h 1538339"/>
                    <a:gd name="connsiteX4" fmla="*/ 1296083 w 1756708"/>
                    <a:gd name="connsiteY4" fmla="*/ 1538339 h 1538339"/>
                    <a:gd name="connsiteX5" fmla="*/ 415381 w 1756708"/>
                    <a:gd name="connsiteY5" fmla="*/ 1538339 h 1538339"/>
                    <a:gd name="connsiteX6" fmla="*/ 0 w 1756708"/>
                    <a:gd name="connsiteY6" fmla="*/ 847535 h 1538339"/>
                    <a:gd name="connsiteX0" fmla="*/ 0 w 1756708"/>
                    <a:gd name="connsiteY0" fmla="*/ 847535 h 1538339"/>
                    <a:gd name="connsiteX1" fmla="*/ 451715 w 1756708"/>
                    <a:gd name="connsiteY1" fmla="*/ 1019 h 1538339"/>
                    <a:gd name="connsiteX2" fmla="*/ 1296083 w 1756708"/>
                    <a:gd name="connsiteY2" fmla="*/ 0 h 1538339"/>
                    <a:gd name="connsiteX3" fmla="*/ 1756708 w 1756708"/>
                    <a:gd name="connsiteY3" fmla="*/ 769170 h 1538339"/>
                    <a:gd name="connsiteX4" fmla="*/ 1296083 w 1756708"/>
                    <a:gd name="connsiteY4" fmla="*/ 1538339 h 1538339"/>
                    <a:gd name="connsiteX5" fmla="*/ 415381 w 1756708"/>
                    <a:gd name="connsiteY5" fmla="*/ 1538339 h 1538339"/>
                    <a:gd name="connsiteX6" fmla="*/ 0 w 1756708"/>
                    <a:gd name="connsiteY6" fmla="*/ 847535 h 1538339"/>
                    <a:gd name="connsiteX0" fmla="*/ 0 w 1770996"/>
                    <a:gd name="connsiteY0" fmla="*/ 822788 h 1538339"/>
                    <a:gd name="connsiteX1" fmla="*/ 466003 w 1770996"/>
                    <a:gd name="connsiteY1" fmla="*/ 1019 h 1538339"/>
                    <a:gd name="connsiteX2" fmla="*/ 1310371 w 1770996"/>
                    <a:gd name="connsiteY2" fmla="*/ 0 h 1538339"/>
                    <a:gd name="connsiteX3" fmla="*/ 1770996 w 1770996"/>
                    <a:gd name="connsiteY3" fmla="*/ 769170 h 1538339"/>
                    <a:gd name="connsiteX4" fmla="*/ 1310371 w 1770996"/>
                    <a:gd name="connsiteY4" fmla="*/ 1538339 h 1538339"/>
                    <a:gd name="connsiteX5" fmla="*/ 429669 w 1770996"/>
                    <a:gd name="connsiteY5" fmla="*/ 1538339 h 1538339"/>
                    <a:gd name="connsiteX6" fmla="*/ 0 w 1770996"/>
                    <a:gd name="connsiteY6" fmla="*/ 822788 h 1538339"/>
                    <a:gd name="connsiteX0" fmla="*/ 0 w 1770996"/>
                    <a:gd name="connsiteY0" fmla="*/ 822788 h 1538339"/>
                    <a:gd name="connsiteX1" fmla="*/ 466003 w 1770996"/>
                    <a:gd name="connsiteY1" fmla="*/ 1019 h 1538339"/>
                    <a:gd name="connsiteX2" fmla="*/ 1310371 w 1770996"/>
                    <a:gd name="connsiteY2" fmla="*/ 0 h 1538339"/>
                    <a:gd name="connsiteX3" fmla="*/ 1770996 w 1770996"/>
                    <a:gd name="connsiteY3" fmla="*/ 769170 h 1538339"/>
                    <a:gd name="connsiteX4" fmla="*/ 1310371 w 1770996"/>
                    <a:gd name="connsiteY4" fmla="*/ 1538339 h 1538339"/>
                    <a:gd name="connsiteX5" fmla="*/ 429669 w 1770996"/>
                    <a:gd name="connsiteY5" fmla="*/ 1538339 h 1538339"/>
                    <a:gd name="connsiteX6" fmla="*/ 0 w 1770996"/>
                    <a:gd name="connsiteY6" fmla="*/ 822788 h 1538339"/>
                    <a:gd name="connsiteX0" fmla="*/ 0 w 1770996"/>
                    <a:gd name="connsiteY0" fmla="*/ 822788 h 1538339"/>
                    <a:gd name="connsiteX1" fmla="*/ 466003 w 1770996"/>
                    <a:gd name="connsiteY1" fmla="*/ 1019 h 1538339"/>
                    <a:gd name="connsiteX2" fmla="*/ 1310371 w 1770996"/>
                    <a:gd name="connsiteY2" fmla="*/ 0 h 1538339"/>
                    <a:gd name="connsiteX3" fmla="*/ 1770996 w 1770996"/>
                    <a:gd name="connsiteY3" fmla="*/ 769170 h 1538339"/>
                    <a:gd name="connsiteX4" fmla="*/ 1310371 w 1770996"/>
                    <a:gd name="connsiteY4" fmla="*/ 1538339 h 1538339"/>
                    <a:gd name="connsiteX5" fmla="*/ 429669 w 1770996"/>
                    <a:gd name="connsiteY5" fmla="*/ 1538339 h 1538339"/>
                    <a:gd name="connsiteX6" fmla="*/ 0 w 1770996"/>
                    <a:gd name="connsiteY6" fmla="*/ 822788 h 15383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70996" h="1538339">
                      <a:moveTo>
                        <a:pt x="0" y="822788"/>
                      </a:moveTo>
                      <a:cubicBezTo>
                        <a:pt x="99717" y="528733"/>
                        <a:pt x="247355" y="251005"/>
                        <a:pt x="466003" y="1019"/>
                      </a:cubicBezTo>
                      <a:lnTo>
                        <a:pt x="1310371" y="0"/>
                      </a:lnTo>
                      <a:lnTo>
                        <a:pt x="1770996" y="769170"/>
                      </a:lnTo>
                      <a:lnTo>
                        <a:pt x="1310371" y="1538339"/>
                      </a:lnTo>
                      <a:lnTo>
                        <a:pt x="429669" y="1538339"/>
                      </a:lnTo>
                      <a:lnTo>
                        <a:pt x="0" y="822788"/>
                      </a:lnTo>
                      <a:close/>
                    </a:path>
                  </a:pathLst>
                </a:custGeom>
                <a:solidFill>
                  <a:srgbClr val="A4000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0" name="Овал 39"/>
                <p:cNvSpPr/>
                <p:nvPr/>
              </p:nvSpPr>
              <p:spPr>
                <a:xfrm>
                  <a:off x="2339455" y="982144"/>
                  <a:ext cx="248743" cy="248743"/>
                </a:xfrm>
                <a:prstGeom prst="ellipse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1" name="Полилиния 40"/>
                <p:cNvSpPr/>
                <p:nvPr/>
              </p:nvSpPr>
              <p:spPr>
                <a:xfrm>
                  <a:off x="2377995" y="763273"/>
                  <a:ext cx="513534" cy="566275"/>
                </a:xfrm>
                <a:custGeom>
                  <a:avLst/>
                  <a:gdLst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30982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90500 w 440531"/>
                    <a:gd name="connsiteY11" fmla="*/ 197644 h 485775"/>
                    <a:gd name="connsiteX12" fmla="*/ 230982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38113 h 485775"/>
                    <a:gd name="connsiteX11" fmla="*/ 190500 w 440531"/>
                    <a:gd name="connsiteY11" fmla="*/ 197644 h 485775"/>
                    <a:gd name="connsiteX12" fmla="*/ 230982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38113 h 485775"/>
                    <a:gd name="connsiteX11" fmla="*/ 188119 w 440531"/>
                    <a:gd name="connsiteY11" fmla="*/ 190500 h 485775"/>
                    <a:gd name="connsiteX12" fmla="*/ 230982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38113 h 485775"/>
                    <a:gd name="connsiteX11" fmla="*/ 188119 w 440531"/>
                    <a:gd name="connsiteY11" fmla="*/ 190500 h 485775"/>
                    <a:gd name="connsiteX12" fmla="*/ 223838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38113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90500 w 440531"/>
                    <a:gd name="connsiteY0" fmla="*/ 376238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0500 w 440531"/>
                    <a:gd name="connsiteY13" fmla="*/ 376238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1457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2881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2881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226220 w 440531"/>
                    <a:gd name="connsiteY11" fmla="*/ 283369 h 485775"/>
                    <a:gd name="connsiteX12" fmla="*/ 190500 w 440531"/>
                    <a:gd name="connsiteY12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226220 w 440531"/>
                    <a:gd name="connsiteY11" fmla="*/ 283369 h 485775"/>
                    <a:gd name="connsiteX12" fmla="*/ 190500 w 440531"/>
                    <a:gd name="connsiteY12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226220 w 440531"/>
                    <a:gd name="connsiteY11" fmla="*/ 283369 h 485775"/>
                    <a:gd name="connsiteX12" fmla="*/ 190500 w 440531"/>
                    <a:gd name="connsiteY12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226220 w 440531"/>
                    <a:gd name="connsiteY11" fmla="*/ 283369 h 485775"/>
                    <a:gd name="connsiteX12" fmla="*/ 190500 w 440531"/>
                    <a:gd name="connsiteY12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190500 w 440531"/>
                    <a:gd name="connsiteY11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190500 w 440531"/>
                    <a:gd name="connsiteY11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83356 w 440531"/>
                    <a:gd name="connsiteY10" fmla="*/ 192882 h 485775"/>
                    <a:gd name="connsiteX11" fmla="*/ 190500 w 440531"/>
                    <a:gd name="connsiteY11" fmla="*/ 366713 h 4857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40531" h="485775">
                      <a:moveTo>
                        <a:pt x="190500" y="366713"/>
                      </a:moveTo>
                      <a:lnTo>
                        <a:pt x="280987" y="485775"/>
                      </a:lnTo>
                      <a:lnTo>
                        <a:pt x="440531" y="354807"/>
                      </a:lnTo>
                      <a:lnTo>
                        <a:pt x="166687" y="0"/>
                      </a:lnTo>
                      <a:lnTo>
                        <a:pt x="119062" y="35719"/>
                      </a:lnTo>
                      <a:lnTo>
                        <a:pt x="88106" y="0"/>
                      </a:lnTo>
                      <a:lnTo>
                        <a:pt x="28575" y="47625"/>
                      </a:lnTo>
                      <a:lnTo>
                        <a:pt x="50006" y="73819"/>
                      </a:lnTo>
                      <a:lnTo>
                        <a:pt x="0" y="116682"/>
                      </a:lnTo>
                      <a:lnTo>
                        <a:pt x="33338" y="157163"/>
                      </a:lnTo>
                      <a:cubicBezTo>
                        <a:pt x="122238" y="127001"/>
                        <a:pt x="151209" y="171848"/>
                        <a:pt x="183356" y="192882"/>
                      </a:cubicBezTo>
                      <a:cubicBezTo>
                        <a:pt x="209550" y="227807"/>
                        <a:pt x="246856" y="282179"/>
                        <a:pt x="190500" y="366713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2" name="Полилиния 41"/>
                <p:cNvSpPr/>
                <p:nvPr/>
              </p:nvSpPr>
              <p:spPr>
                <a:xfrm>
                  <a:off x="2294614" y="1196983"/>
                  <a:ext cx="655451" cy="502892"/>
                </a:xfrm>
                <a:custGeom>
                  <a:avLst/>
                  <a:gdLst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109537 w 590550"/>
                    <a:gd name="connsiteY2" fmla="*/ 226219 h 445294"/>
                    <a:gd name="connsiteX3" fmla="*/ 204787 w 590550"/>
                    <a:gd name="connsiteY3" fmla="*/ 323850 h 445294"/>
                    <a:gd name="connsiteX4" fmla="*/ 340518 w 590550"/>
                    <a:gd name="connsiteY4" fmla="*/ 347663 h 445294"/>
                    <a:gd name="connsiteX5" fmla="*/ 442912 w 590550"/>
                    <a:gd name="connsiteY5" fmla="*/ 309563 h 445294"/>
                    <a:gd name="connsiteX6" fmla="*/ 445293 w 590550"/>
                    <a:gd name="connsiteY6" fmla="*/ 290513 h 445294"/>
                    <a:gd name="connsiteX7" fmla="*/ 590550 w 590550"/>
                    <a:gd name="connsiteY7" fmla="*/ 288131 h 445294"/>
                    <a:gd name="connsiteX8" fmla="*/ 545306 w 590550"/>
                    <a:gd name="connsiteY8" fmla="*/ 361950 h 445294"/>
                    <a:gd name="connsiteX9" fmla="*/ 471487 w 590550"/>
                    <a:gd name="connsiteY9" fmla="*/ 419100 h 445294"/>
                    <a:gd name="connsiteX10" fmla="*/ 376237 w 590550"/>
                    <a:gd name="connsiteY10" fmla="*/ 442913 h 445294"/>
                    <a:gd name="connsiteX11" fmla="*/ 240506 w 590550"/>
                    <a:gd name="connsiteY11" fmla="*/ 445294 h 445294"/>
                    <a:gd name="connsiteX12" fmla="*/ 116681 w 590550"/>
                    <a:gd name="connsiteY12" fmla="*/ 397669 h 445294"/>
                    <a:gd name="connsiteX13" fmla="*/ 33337 w 590550"/>
                    <a:gd name="connsiteY13" fmla="*/ 283369 h 445294"/>
                    <a:gd name="connsiteX14" fmla="*/ 0 w 590550"/>
                    <a:gd name="connsiteY14" fmla="*/ 171450 h 445294"/>
                    <a:gd name="connsiteX15" fmla="*/ 9525 w 590550"/>
                    <a:gd name="connsiteY15" fmla="*/ 69056 h 445294"/>
                    <a:gd name="connsiteX16" fmla="*/ 38100 w 590550"/>
                    <a:gd name="connsiteY16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109537 w 590550"/>
                    <a:gd name="connsiteY2" fmla="*/ 226219 h 445294"/>
                    <a:gd name="connsiteX3" fmla="*/ 204787 w 590550"/>
                    <a:gd name="connsiteY3" fmla="*/ 323850 h 445294"/>
                    <a:gd name="connsiteX4" fmla="*/ 340518 w 590550"/>
                    <a:gd name="connsiteY4" fmla="*/ 347663 h 445294"/>
                    <a:gd name="connsiteX5" fmla="*/ 442912 w 590550"/>
                    <a:gd name="connsiteY5" fmla="*/ 309563 h 445294"/>
                    <a:gd name="connsiteX6" fmla="*/ 445293 w 590550"/>
                    <a:gd name="connsiteY6" fmla="*/ 290513 h 445294"/>
                    <a:gd name="connsiteX7" fmla="*/ 590550 w 590550"/>
                    <a:gd name="connsiteY7" fmla="*/ 288131 h 445294"/>
                    <a:gd name="connsiteX8" fmla="*/ 545306 w 590550"/>
                    <a:gd name="connsiteY8" fmla="*/ 361950 h 445294"/>
                    <a:gd name="connsiteX9" fmla="*/ 471487 w 590550"/>
                    <a:gd name="connsiteY9" fmla="*/ 419100 h 445294"/>
                    <a:gd name="connsiteX10" fmla="*/ 376237 w 590550"/>
                    <a:gd name="connsiteY10" fmla="*/ 442913 h 445294"/>
                    <a:gd name="connsiteX11" fmla="*/ 240506 w 590550"/>
                    <a:gd name="connsiteY11" fmla="*/ 445294 h 445294"/>
                    <a:gd name="connsiteX12" fmla="*/ 116681 w 590550"/>
                    <a:gd name="connsiteY12" fmla="*/ 397669 h 445294"/>
                    <a:gd name="connsiteX13" fmla="*/ 33337 w 590550"/>
                    <a:gd name="connsiteY13" fmla="*/ 283369 h 445294"/>
                    <a:gd name="connsiteX14" fmla="*/ 0 w 590550"/>
                    <a:gd name="connsiteY14" fmla="*/ 171450 h 445294"/>
                    <a:gd name="connsiteX15" fmla="*/ 9525 w 590550"/>
                    <a:gd name="connsiteY15" fmla="*/ 69056 h 445294"/>
                    <a:gd name="connsiteX16" fmla="*/ 38100 w 590550"/>
                    <a:gd name="connsiteY16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109537 w 590550"/>
                    <a:gd name="connsiteY2" fmla="*/ 226219 h 445294"/>
                    <a:gd name="connsiteX3" fmla="*/ 204787 w 590550"/>
                    <a:gd name="connsiteY3" fmla="*/ 323850 h 445294"/>
                    <a:gd name="connsiteX4" fmla="*/ 340518 w 590550"/>
                    <a:gd name="connsiteY4" fmla="*/ 347663 h 445294"/>
                    <a:gd name="connsiteX5" fmla="*/ 442912 w 590550"/>
                    <a:gd name="connsiteY5" fmla="*/ 309563 h 445294"/>
                    <a:gd name="connsiteX6" fmla="*/ 445293 w 590550"/>
                    <a:gd name="connsiteY6" fmla="*/ 290513 h 445294"/>
                    <a:gd name="connsiteX7" fmla="*/ 590550 w 590550"/>
                    <a:gd name="connsiteY7" fmla="*/ 288131 h 445294"/>
                    <a:gd name="connsiteX8" fmla="*/ 545306 w 590550"/>
                    <a:gd name="connsiteY8" fmla="*/ 361950 h 445294"/>
                    <a:gd name="connsiteX9" fmla="*/ 471487 w 590550"/>
                    <a:gd name="connsiteY9" fmla="*/ 419100 h 445294"/>
                    <a:gd name="connsiteX10" fmla="*/ 376237 w 590550"/>
                    <a:gd name="connsiteY10" fmla="*/ 442913 h 445294"/>
                    <a:gd name="connsiteX11" fmla="*/ 240506 w 590550"/>
                    <a:gd name="connsiteY11" fmla="*/ 445294 h 445294"/>
                    <a:gd name="connsiteX12" fmla="*/ 116681 w 590550"/>
                    <a:gd name="connsiteY12" fmla="*/ 397669 h 445294"/>
                    <a:gd name="connsiteX13" fmla="*/ 33337 w 590550"/>
                    <a:gd name="connsiteY13" fmla="*/ 283369 h 445294"/>
                    <a:gd name="connsiteX14" fmla="*/ 0 w 590550"/>
                    <a:gd name="connsiteY14" fmla="*/ 171450 h 445294"/>
                    <a:gd name="connsiteX15" fmla="*/ 9525 w 590550"/>
                    <a:gd name="connsiteY15" fmla="*/ 69056 h 445294"/>
                    <a:gd name="connsiteX16" fmla="*/ 38100 w 590550"/>
                    <a:gd name="connsiteY16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109537 w 590550"/>
                    <a:gd name="connsiteY2" fmla="*/ 226219 h 445294"/>
                    <a:gd name="connsiteX3" fmla="*/ 340518 w 590550"/>
                    <a:gd name="connsiteY3" fmla="*/ 347663 h 445294"/>
                    <a:gd name="connsiteX4" fmla="*/ 442912 w 590550"/>
                    <a:gd name="connsiteY4" fmla="*/ 309563 h 445294"/>
                    <a:gd name="connsiteX5" fmla="*/ 445293 w 590550"/>
                    <a:gd name="connsiteY5" fmla="*/ 290513 h 445294"/>
                    <a:gd name="connsiteX6" fmla="*/ 590550 w 590550"/>
                    <a:gd name="connsiteY6" fmla="*/ 288131 h 445294"/>
                    <a:gd name="connsiteX7" fmla="*/ 545306 w 590550"/>
                    <a:gd name="connsiteY7" fmla="*/ 361950 h 445294"/>
                    <a:gd name="connsiteX8" fmla="*/ 471487 w 590550"/>
                    <a:gd name="connsiteY8" fmla="*/ 419100 h 445294"/>
                    <a:gd name="connsiteX9" fmla="*/ 376237 w 590550"/>
                    <a:gd name="connsiteY9" fmla="*/ 442913 h 445294"/>
                    <a:gd name="connsiteX10" fmla="*/ 240506 w 590550"/>
                    <a:gd name="connsiteY10" fmla="*/ 445294 h 445294"/>
                    <a:gd name="connsiteX11" fmla="*/ 116681 w 590550"/>
                    <a:gd name="connsiteY11" fmla="*/ 397669 h 445294"/>
                    <a:gd name="connsiteX12" fmla="*/ 33337 w 590550"/>
                    <a:gd name="connsiteY12" fmla="*/ 283369 h 445294"/>
                    <a:gd name="connsiteX13" fmla="*/ 0 w 590550"/>
                    <a:gd name="connsiteY13" fmla="*/ 171450 h 445294"/>
                    <a:gd name="connsiteX14" fmla="*/ 9525 w 590550"/>
                    <a:gd name="connsiteY14" fmla="*/ 69056 h 445294"/>
                    <a:gd name="connsiteX15" fmla="*/ 38100 w 590550"/>
                    <a:gd name="connsiteY15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02406 w 590550"/>
                    <a:gd name="connsiteY2" fmla="*/ 323851 h 445294"/>
                    <a:gd name="connsiteX3" fmla="*/ 340518 w 590550"/>
                    <a:gd name="connsiteY3" fmla="*/ 347663 h 445294"/>
                    <a:gd name="connsiteX4" fmla="*/ 442912 w 590550"/>
                    <a:gd name="connsiteY4" fmla="*/ 309563 h 445294"/>
                    <a:gd name="connsiteX5" fmla="*/ 445293 w 590550"/>
                    <a:gd name="connsiteY5" fmla="*/ 290513 h 445294"/>
                    <a:gd name="connsiteX6" fmla="*/ 590550 w 590550"/>
                    <a:gd name="connsiteY6" fmla="*/ 288131 h 445294"/>
                    <a:gd name="connsiteX7" fmla="*/ 545306 w 590550"/>
                    <a:gd name="connsiteY7" fmla="*/ 361950 h 445294"/>
                    <a:gd name="connsiteX8" fmla="*/ 471487 w 590550"/>
                    <a:gd name="connsiteY8" fmla="*/ 419100 h 445294"/>
                    <a:gd name="connsiteX9" fmla="*/ 376237 w 590550"/>
                    <a:gd name="connsiteY9" fmla="*/ 442913 h 445294"/>
                    <a:gd name="connsiteX10" fmla="*/ 240506 w 590550"/>
                    <a:gd name="connsiteY10" fmla="*/ 445294 h 445294"/>
                    <a:gd name="connsiteX11" fmla="*/ 116681 w 590550"/>
                    <a:gd name="connsiteY11" fmla="*/ 397669 h 445294"/>
                    <a:gd name="connsiteX12" fmla="*/ 33337 w 590550"/>
                    <a:gd name="connsiteY12" fmla="*/ 283369 h 445294"/>
                    <a:gd name="connsiteX13" fmla="*/ 0 w 590550"/>
                    <a:gd name="connsiteY13" fmla="*/ 171450 h 445294"/>
                    <a:gd name="connsiteX14" fmla="*/ 9525 w 590550"/>
                    <a:gd name="connsiteY14" fmla="*/ 69056 h 445294"/>
                    <a:gd name="connsiteX15" fmla="*/ 38100 w 590550"/>
                    <a:gd name="connsiteY15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02406 w 590550"/>
                    <a:gd name="connsiteY2" fmla="*/ 323851 h 445294"/>
                    <a:gd name="connsiteX3" fmla="*/ 340518 w 590550"/>
                    <a:gd name="connsiteY3" fmla="*/ 347663 h 445294"/>
                    <a:gd name="connsiteX4" fmla="*/ 442912 w 590550"/>
                    <a:gd name="connsiteY4" fmla="*/ 309563 h 445294"/>
                    <a:gd name="connsiteX5" fmla="*/ 445293 w 590550"/>
                    <a:gd name="connsiteY5" fmla="*/ 290513 h 445294"/>
                    <a:gd name="connsiteX6" fmla="*/ 590550 w 590550"/>
                    <a:gd name="connsiteY6" fmla="*/ 288131 h 445294"/>
                    <a:gd name="connsiteX7" fmla="*/ 545306 w 590550"/>
                    <a:gd name="connsiteY7" fmla="*/ 361950 h 445294"/>
                    <a:gd name="connsiteX8" fmla="*/ 471487 w 590550"/>
                    <a:gd name="connsiteY8" fmla="*/ 419100 h 445294"/>
                    <a:gd name="connsiteX9" fmla="*/ 376237 w 590550"/>
                    <a:gd name="connsiteY9" fmla="*/ 442913 h 445294"/>
                    <a:gd name="connsiteX10" fmla="*/ 240506 w 590550"/>
                    <a:gd name="connsiteY10" fmla="*/ 445294 h 445294"/>
                    <a:gd name="connsiteX11" fmla="*/ 116681 w 590550"/>
                    <a:gd name="connsiteY11" fmla="*/ 397669 h 445294"/>
                    <a:gd name="connsiteX12" fmla="*/ 33337 w 590550"/>
                    <a:gd name="connsiteY12" fmla="*/ 283369 h 445294"/>
                    <a:gd name="connsiteX13" fmla="*/ 0 w 590550"/>
                    <a:gd name="connsiteY13" fmla="*/ 171450 h 445294"/>
                    <a:gd name="connsiteX14" fmla="*/ 9525 w 590550"/>
                    <a:gd name="connsiteY14" fmla="*/ 69056 h 445294"/>
                    <a:gd name="connsiteX15" fmla="*/ 38100 w 590550"/>
                    <a:gd name="connsiteY15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02406 w 590550"/>
                    <a:gd name="connsiteY2" fmla="*/ 323851 h 445294"/>
                    <a:gd name="connsiteX3" fmla="*/ 340518 w 590550"/>
                    <a:gd name="connsiteY3" fmla="*/ 347663 h 445294"/>
                    <a:gd name="connsiteX4" fmla="*/ 445293 w 590550"/>
                    <a:gd name="connsiteY4" fmla="*/ 290513 h 445294"/>
                    <a:gd name="connsiteX5" fmla="*/ 590550 w 590550"/>
                    <a:gd name="connsiteY5" fmla="*/ 288131 h 445294"/>
                    <a:gd name="connsiteX6" fmla="*/ 545306 w 590550"/>
                    <a:gd name="connsiteY6" fmla="*/ 361950 h 445294"/>
                    <a:gd name="connsiteX7" fmla="*/ 471487 w 590550"/>
                    <a:gd name="connsiteY7" fmla="*/ 419100 h 445294"/>
                    <a:gd name="connsiteX8" fmla="*/ 376237 w 590550"/>
                    <a:gd name="connsiteY8" fmla="*/ 442913 h 445294"/>
                    <a:gd name="connsiteX9" fmla="*/ 240506 w 590550"/>
                    <a:gd name="connsiteY9" fmla="*/ 445294 h 445294"/>
                    <a:gd name="connsiteX10" fmla="*/ 116681 w 590550"/>
                    <a:gd name="connsiteY10" fmla="*/ 397669 h 445294"/>
                    <a:gd name="connsiteX11" fmla="*/ 33337 w 590550"/>
                    <a:gd name="connsiteY11" fmla="*/ 283369 h 445294"/>
                    <a:gd name="connsiteX12" fmla="*/ 0 w 590550"/>
                    <a:gd name="connsiteY12" fmla="*/ 171450 h 445294"/>
                    <a:gd name="connsiteX13" fmla="*/ 9525 w 590550"/>
                    <a:gd name="connsiteY13" fmla="*/ 69056 h 445294"/>
                    <a:gd name="connsiteX14" fmla="*/ 38100 w 590550"/>
                    <a:gd name="connsiteY14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02406 w 590550"/>
                    <a:gd name="connsiteY2" fmla="*/ 323851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0 w 590550"/>
                    <a:gd name="connsiteY10" fmla="*/ 171450 h 445294"/>
                    <a:gd name="connsiteX11" fmla="*/ 9525 w 590550"/>
                    <a:gd name="connsiteY11" fmla="*/ 69056 h 445294"/>
                    <a:gd name="connsiteX12" fmla="*/ 38100 w 590550"/>
                    <a:gd name="connsiteY12" fmla="*/ 0 h 445294"/>
                    <a:gd name="connsiteX0" fmla="*/ 28575 w 581025"/>
                    <a:gd name="connsiteY0" fmla="*/ 0 h 445294"/>
                    <a:gd name="connsiteX1" fmla="*/ 111918 w 581025"/>
                    <a:gd name="connsiteY1" fmla="*/ 66675 h 445294"/>
                    <a:gd name="connsiteX2" fmla="*/ 211931 w 581025"/>
                    <a:gd name="connsiteY2" fmla="*/ 333376 h 445294"/>
                    <a:gd name="connsiteX3" fmla="*/ 435768 w 581025"/>
                    <a:gd name="connsiteY3" fmla="*/ 290513 h 445294"/>
                    <a:gd name="connsiteX4" fmla="*/ 581025 w 581025"/>
                    <a:gd name="connsiteY4" fmla="*/ 288131 h 445294"/>
                    <a:gd name="connsiteX5" fmla="*/ 535781 w 581025"/>
                    <a:gd name="connsiteY5" fmla="*/ 361950 h 445294"/>
                    <a:gd name="connsiteX6" fmla="*/ 461962 w 581025"/>
                    <a:gd name="connsiteY6" fmla="*/ 419100 h 445294"/>
                    <a:gd name="connsiteX7" fmla="*/ 366712 w 581025"/>
                    <a:gd name="connsiteY7" fmla="*/ 442913 h 445294"/>
                    <a:gd name="connsiteX8" fmla="*/ 230981 w 581025"/>
                    <a:gd name="connsiteY8" fmla="*/ 445294 h 445294"/>
                    <a:gd name="connsiteX9" fmla="*/ 107156 w 581025"/>
                    <a:gd name="connsiteY9" fmla="*/ 397669 h 445294"/>
                    <a:gd name="connsiteX10" fmla="*/ 0 w 581025"/>
                    <a:gd name="connsiteY10" fmla="*/ 69056 h 445294"/>
                    <a:gd name="connsiteX11" fmla="*/ 28575 w 581025"/>
                    <a:gd name="connsiteY11" fmla="*/ 0 h 445294"/>
                    <a:gd name="connsiteX0" fmla="*/ 39660 w 592110"/>
                    <a:gd name="connsiteY0" fmla="*/ 0 h 445294"/>
                    <a:gd name="connsiteX1" fmla="*/ 123003 w 592110"/>
                    <a:gd name="connsiteY1" fmla="*/ 66675 h 445294"/>
                    <a:gd name="connsiteX2" fmla="*/ 223016 w 592110"/>
                    <a:gd name="connsiteY2" fmla="*/ 333376 h 445294"/>
                    <a:gd name="connsiteX3" fmla="*/ 446853 w 592110"/>
                    <a:gd name="connsiteY3" fmla="*/ 290513 h 445294"/>
                    <a:gd name="connsiteX4" fmla="*/ 592110 w 592110"/>
                    <a:gd name="connsiteY4" fmla="*/ 288131 h 445294"/>
                    <a:gd name="connsiteX5" fmla="*/ 546866 w 592110"/>
                    <a:gd name="connsiteY5" fmla="*/ 361950 h 445294"/>
                    <a:gd name="connsiteX6" fmla="*/ 473047 w 592110"/>
                    <a:gd name="connsiteY6" fmla="*/ 419100 h 445294"/>
                    <a:gd name="connsiteX7" fmla="*/ 377797 w 592110"/>
                    <a:gd name="connsiteY7" fmla="*/ 442913 h 445294"/>
                    <a:gd name="connsiteX8" fmla="*/ 242066 w 592110"/>
                    <a:gd name="connsiteY8" fmla="*/ 445294 h 445294"/>
                    <a:gd name="connsiteX9" fmla="*/ 118241 w 592110"/>
                    <a:gd name="connsiteY9" fmla="*/ 397669 h 445294"/>
                    <a:gd name="connsiteX10" fmla="*/ 11085 w 592110"/>
                    <a:gd name="connsiteY10" fmla="*/ 69056 h 445294"/>
                    <a:gd name="connsiteX11" fmla="*/ 39660 w 592110"/>
                    <a:gd name="connsiteY11" fmla="*/ 0 h 445294"/>
                    <a:gd name="connsiteX0" fmla="*/ 45988 w 598438"/>
                    <a:gd name="connsiteY0" fmla="*/ 0 h 445294"/>
                    <a:gd name="connsiteX1" fmla="*/ 129331 w 598438"/>
                    <a:gd name="connsiteY1" fmla="*/ 66675 h 445294"/>
                    <a:gd name="connsiteX2" fmla="*/ 229344 w 598438"/>
                    <a:gd name="connsiteY2" fmla="*/ 333376 h 445294"/>
                    <a:gd name="connsiteX3" fmla="*/ 453181 w 598438"/>
                    <a:gd name="connsiteY3" fmla="*/ 290513 h 445294"/>
                    <a:gd name="connsiteX4" fmla="*/ 598438 w 598438"/>
                    <a:gd name="connsiteY4" fmla="*/ 288131 h 445294"/>
                    <a:gd name="connsiteX5" fmla="*/ 553194 w 598438"/>
                    <a:gd name="connsiteY5" fmla="*/ 361950 h 445294"/>
                    <a:gd name="connsiteX6" fmla="*/ 479375 w 598438"/>
                    <a:gd name="connsiteY6" fmla="*/ 419100 h 445294"/>
                    <a:gd name="connsiteX7" fmla="*/ 384125 w 598438"/>
                    <a:gd name="connsiteY7" fmla="*/ 442913 h 445294"/>
                    <a:gd name="connsiteX8" fmla="*/ 248394 w 598438"/>
                    <a:gd name="connsiteY8" fmla="*/ 445294 h 445294"/>
                    <a:gd name="connsiteX9" fmla="*/ 124569 w 598438"/>
                    <a:gd name="connsiteY9" fmla="*/ 397669 h 445294"/>
                    <a:gd name="connsiteX10" fmla="*/ 17413 w 598438"/>
                    <a:gd name="connsiteY10" fmla="*/ 69056 h 445294"/>
                    <a:gd name="connsiteX11" fmla="*/ 45988 w 598438"/>
                    <a:gd name="connsiteY11" fmla="*/ 0 h 445294"/>
                    <a:gd name="connsiteX0" fmla="*/ 44427 w 596877"/>
                    <a:gd name="connsiteY0" fmla="*/ 0 h 445294"/>
                    <a:gd name="connsiteX1" fmla="*/ 127770 w 596877"/>
                    <a:gd name="connsiteY1" fmla="*/ 66675 h 445294"/>
                    <a:gd name="connsiteX2" fmla="*/ 227783 w 596877"/>
                    <a:gd name="connsiteY2" fmla="*/ 333376 h 445294"/>
                    <a:gd name="connsiteX3" fmla="*/ 451620 w 596877"/>
                    <a:gd name="connsiteY3" fmla="*/ 290513 h 445294"/>
                    <a:gd name="connsiteX4" fmla="*/ 596877 w 596877"/>
                    <a:gd name="connsiteY4" fmla="*/ 288131 h 445294"/>
                    <a:gd name="connsiteX5" fmla="*/ 551633 w 596877"/>
                    <a:gd name="connsiteY5" fmla="*/ 361950 h 445294"/>
                    <a:gd name="connsiteX6" fmla="*/ 477814 w 596877"/>
                    <a:gd name="connsiteY6" fmla="*/ 419100 h 445294"/>
                    <a:gd name="connsiteX7" fmla="*/ 382564 w 596877"/>
                    <a:gd name="connsiteY7" fmla="*/ 442913 h 445294"/>
                    <a:gd name="connsiteX8" fmla="*/ 246833 w 596877"/>
                    <a:gd name="connsiteY8" fmla="*/ 445294 h 445294"/>
                    <a:gd name="connsiteX9" fmla="*/ 123008 w 596877"/>
                    <a:gd name="connsiteY9" fmla="*/ 397669 h 445294"/>
                    <a:gd name="connsiteX10" fmla="*/ 15852 w 596877"/>
                    <a:gd name="connsiteY10" fmla="*/ 69056 h 445294"/>
                    <a:gd name="connsiteX11" fmla="*/ 44427 w 596877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544287 w 589531"/>
                    <a:gd name="connsiteY5" fmla="*/ 361950 h 445294"/>
                    <a:gd name="connsiteX6" fmla="*/ 470468 w 589531"/>
                    <a:gd name="connsiteY6" fmla="*/ 419100 h 445294"/>
                    <a:gd name="connsiteX7" fmla="*/ 375218 w 589531"/>
                    <a:gd name="connsiteY7" fmla="*/ 442913 h 445294"/>
                    <a:gd name="connsiteX8" fmla="*/ 239487 w 589531"/>
                    <a:gd name="connsiteY8" fmla="*/ 445294 h 445294"/>
                    <a:gd name="connsiteX9" fmla="*/ 115662 w 589531"/>
                    <a:gd name="connsiteY9" fmla="*/ 397669 h 445294"/>
                    <a:gd name="connsiteX10" fmla="*/ 15649 w 589531"/>
                    <a:gd name="connsiteY10" fmla="*/ 69056 h 445294"/>
                    <a:gd name="connsiteX11" fmla="*/ 37081 w 589531"/>
                    <a:gd name="connsiteY11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544287 w 589531"/>
                    <a:gd name="connsiteY5" fmla="*/ 361950 h 445294"/>
                    <a:gd name="connsiteX6" fmla="*/ 375218 w 589531"/>
                    <a:gd name="connsiteY6" fmla="*/ 442913 h 445294"/>
                    <a:gd name="connsiteX7" fmla="*/ 239487 w 589531"/>
                    <a:gd name="connsiteY7" fmla="*/ 445294 h 445294"/>
                    <a:gd name="connsiteX8" fmla="*/ 115662 w 589531"/>
                    <a:gd name="connsiteY8" fmla="*/ 397669 h 445294"/>
                    <a:gd name="connsiteX9" fmla="*/ 15649 w 589531"/>
                    <a:gd name="connsiteY9" fmla="*/ 69056 h 445294"/>
                    <a:gd name="connsiteX10" fmla="*/ 37081 w 589531"/>
                    <a:gd name="connsiteY10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50057"/>
                    <a:gd name="connsiteX1" fmla="*/ 120424 w 589531"/>
                    <a:gd name="connsiteY1" fmla="*/ 66675 h 450057"/>
                    <a:gd name="connsiteX2" fmla="*/ 220437 w 589531"/>
                    <a:gd name="connsiteY2" fmla="*/ 333376 h 450057"/>
                    <a:gd name="connsiteX3" fmla="*/ 444274 w 589531"/>
                    <a:gd name="connsiteY3" fmla="*/ 290513 h 450057"/>
                    <a:gd name="connsiteX4" fmla="*/ 589531 w 589531"/>
                    <a:gd name="connsiteY4" fmla="*/ 288131 h 450057"/>
                    <a:gd name="connsiteX5" fmla="*/ 375218 w 589531"/>
                    <a:gd name="connsiteY5" fmla="*/ 442913 h 450057"/>
                    <a:gd name="connsiteX6" fmla="*/ 265681 w 589531"/>
                    <a:gd name="connsiteY6" fmla="*/ 450057 h 450057"/>
                    <a:gd name="connsiteX7" fmla="*/ 115662 w 589531"/>
                    <a:gd name="connsiteY7" fmla="*/ 397669 h 450057"/>
                    <a:gd name="connsiteX8" fmla="*/ 15649 w 589531"/>
                    <a:gd name="connsiteY8" fmla="*/ 69056 h 450057"/>
                    <a:gd name="connsiteX9" fmla="*/ 37081 w 589531"/>
                    <a:gd name="connsiteY9" fmla="*/ 0 h 450057"/>
                    <a:gd name="connsiteX0" fmla="*/ 37734 w 590184"/>
                    <a:gd name="connsiteY0" fmla="*/ 0 h 450057"/>
                    <a:gd name="connsiteX1" fmla="*/ 121077 w 590184"/>
                    <a:gd name="connsiteY1" fmla="*/ 66675 h 450057"/>
                    <a:gd name="connsiteX2" fmla="*/ 221090 w 590184"/>
                    <a:gd name="connsiteY2" fmla="*/ 333376 h 450057"/>
                    <a:gd name="connsiteX3" fmla="*/ 444927 w 590184"/>
                    <a:gd name="connsiteY3" fmla="*/ 290513 h 450057"/>
                    <a:gd name="connsiteX4" fmla="*/ 590184 w 590184"/>
                    <a:gd name="connsiteY4" fmla="*/ 288131 h 450057"/>
                    <a:gd name="connsiteX5" fmla="*/ 375871 w 590184"/>
                    <a:gd name="connsiteY5" fmla="*/ 442913 h 450057"/>
                    <a:gd name="connsiteX6" fmla="*/ 266334 w 590184"/>
                    <a:gd name="connsiteY6" fmla="*/ 450057 h 450057"/>
                    <a:gd name="connsiteX7" fmla="*/ 111552 w 590184"/>
                    <a:gd name="connsiteY7" fmla="*/ 400050 h 450057"/>
                    <a:gd name="connsiteX8" fmla="*/ 16302 w 590184"/>
                    <a:gd name="connsiteY8" fmla="*/ 69056 h 450057"/>
                    <a:gd name="connsiteX9" fmla="*/ 37734 w 590184"/>
                    <a:gd name="connsiteY9" fmla="*/ 0 h 450057"/>
                    <a:gd name="connsiteX0" fmla="*/ 21432 w 573882"/>
                    <a:gd name="connsiteY0" fmla="*/ 0 h 450057"/>
                    <a:gd name="connsiteX1" fmla="*/ 104775 w 573882"/>
                    <a:gd name="connsiteY1" fmla="*/ 66675 h 450057"/>
                    <a:gd name="connsiteX2" fmla="*/ 204788 w 573882"/>
                    <a:gd name="connsiteY2" fmla="*/ 333376 h 450057"/>
                    <a:gd name="connsiteX3" fmla="*/ 428625 w 573882"/>
                    <a:gd name="connsiteY3" fmla="*/ 290513 h 450057"/>
                    <a:gd name="connsiteX4" fmla="*/ 573882 w 573882"/>
                    <a:gd name="connsiteY4" fmla="*/ 288131 h 450057"/>
                    <a:gd name="connsiteX5" fmla="*/ 359569 w 573882"/>
                    <a:gd name="connsiteY5" fmla="*/ 442913 h 450057"/>
                    <a:gd name="connsiteX6" fmla="*/ 250032 w 573882"/>
                    <a:gd name="connsiteY6" fmla="*/ 450057 h 450057"/>
                    <a:gd name="connsiteX7" fmla="*/ 0 w 573882"/>
                    <a:gd name="connsiteY7" fmla="*/ 69056 h 450057"/>
                    <a:gd name="connsiteX8" fmla="*/ 21432 w 573882"/>
                    <a:gd name="connsiteY8" fmla="*/ 0 h 450057"/>
                    <a:gd name="connsiteX0" fmla="*/ 21432 w 573882"/>
                    <a:gd name="connsiteY0" fmla="*/ 0 h 450057"/>
                    <a:gd name="connsiteX1" fmla="*/ 104775 w 573882"/>
                    <a:gd name="connsiteY1" fmla="*/ 66675 h 450057"/>
                    <a:gd name="connsiteX2" fmla="*/ 204788 w 573882"/>
                    <a:gd name="connsiteY2" fmla="*/ 333376 h 450057"/>
                    <a:gd name="connsiteX3" fmla="*/ 428625 w 573882"/>
                    <a:gd name="connsiteY3" fmla="*/ 290513 h 450057"/>
                    <a:gd name="connsiteX4" fmla="*/ 573882 w 573882"/>
                    <a:gd name="connsiteY4" fmla="*/ 288131 h 450057"/>
                    <a:gd name="connsiteX5" fmla="*/ 359569 w 573882"/>
                    <a:gd name="connsiteY5" fmla="*/ 442913 h 450057"/>
                    <a:gd name="connsiteX6" fmla="*/ 250032 w 573882"/>
                    <a:gd name="connsiteY6" fmla="*/ 450057 h 450057"/>
                    <a:gd name="connsiteX7" fmla="*/ 0 w 573882"/>
                    <a:gd name="connsiteY7" fmla="*/ 69056 h 450057"/>
                    <a:gd name="connsiteX8" fmla="*/ 21432 w 573882"/>
                    <a:gd name="connsiteY8" fmla="*/ 0 h 450057"/>
                    <a:gd name="connsiteX0" fmla="*/ 25272 w 577722"/>
                    <a:gd name="connsiteY0" fmla="*/ 0 h 450057"/>
                    <a:gd name="connsiteX1" fmla="*/ 108615 w 577722"/>
                    <a:gd name="connsiteY1" fmla="*/ 66675 h 450057"/>
                    <a:gd name="connsiteX2" fmla="*/ 208628 w 577722"/>
                    <a:gd name="connsiteY2" fmla="*/ 333376 h 450057"/>
                    <a:gd name="connsiteX3" fmla="*/ 432465 w 577722"/>
                    <a:gd name="connsiteY3" fmla="*/ 290513 h 450057"/>
                    <a:gd name="connsiteX4" fmla="*/ 577722 w 577722"/>
                    <a:gd name="connsiteY4" fmla="*/ 288131 h 450057"/>
                    <a:gd name="connsiteX5" fmla="*/ 363409 w 577722"/>
                    <a:gd name="connsiteY5" fmla="*/ 442913 h 450057"/>
                    <a:gd name="connsiteX6" fmla="*/ 253872 w 577722"/>
                    <a:gd name="connsiteY6" fmla="*/ 450057 h 450057"/>
                    <a:gd name="connsiteX7" fmla="*/ 3840 w 577722"/>
                    <a:gd name="connsiteY7" fmla="*/ 69056 h 450057"/>
                    <a:gd name="connsiteX8" fmla="*/ 25272 w 577722"/>
                    <a:gd name="connsiteY8" fmla="*/ 0 h 450057"/>
                    <a:gd name="connsiteX0" fmla="*/ 32276 w 584726"/>
                    <a:gd name="connsiteY0" fmla="*/ 0 h 450057"/>
                    <a:gd name="connsiteX1" fmla="*/ 115619 w 584726"/>
                    <a:gd name="connsiteY1" fmla="*/ 66675 h 450057"/>
                    <a:gd name="connsiteX2" fmla="*/ 215632 w 584726"/>
                    <a:gd name="connsiteY2" fmla="*/ 333376 h 450057"/>
                    <a:gd name="connsiteX3" fmla="*/ 439469 w 584726"/>
                    <a:gd name="connsiteY3" fmla="*/ 290513 h 450057"/>
                    <a:gd name="connsiteX4" fmla="*/ 584726 w 584726"/>
                    <a:gd name="connsiteY4" fmla="*/ 288131 h 450057"/>
                    <a:gd name="connsiteX5" fmla="*/ 370413 w 584726"/>
                    <a:gd name="connsiteY5" fmla="*/ 442913 h 450057"/>
                    <a:gd name="connsiteX6" fmla="*/ 260876 w 584726"/>
                    <a:gd name="connsiteY6" fmla="*/ 450057 h 450057"/>
                    <a:gd name="connsiteX7" fmla="*/ 10844 w 584726"/>
                    <a:gd name="connsiteY7" fmla="*/ 69056 h 450057"/>
                    <a:gd name="connsiteX8" fmla="*/ 32276 w 584726"/>
                    <a:gd name="connsiteY8" fmla="*/ 0 h 450057"/>
                    <a:gd name="connsiteX0" fmla="*/ 34138 w 586588"/>
                    <a:gd name="connsiteY0" fmla="*/ 0 h 450057"/>
                    <a:gd name="connsiteX1" fmla="*/ 117481 w 586588"/>
                    <a:gd name="connsiteY1" fmla="*/ 66675 h 450057"/>
                    <a:gd name="connsiteX2" fmla="*/ 217494 w 586588"/>
                    <a:gd name="connsiteY2" fmla="*/ 333376 h 450057"/>
                    <a:gd name="connsiteX3" fmla="*/ 441331 w 586588"/>
                    <a:gd name="connsiteY3" fmla="*/ 290513 h 450057"/>
                    <a:gd name="connsiteX4" fmla="*/ 586588 w 586588"/>
                    <a:gd name="connsiteY4" fmla="*/ 288131 h 450057"/>
                    <a:gd name="connsiteX5" fmla="*/ 372275 w 586588"/>
                    <a:gd name="connsiteY5" fmla="*/ 442913 h 450057"/>
                    <a:gd name="connsiteX6" fmla="*/ 262738 w 586588"/>
                    <a:gd name="connsiteY6" fmla="*/ 450057 h 450057"/>
                    <a:gd name="connsiteX7" fmla="*/ 12706 w 586588"/>
                    <a:gd name="connsiteY7" fmla="*/ 69056 h 450057"/>
                    <a:gd name="connsiteX8" fmla="*/ 34138 w 586588"/>
                    <a:gd name="connsiteY8" fmla="*/ 0 h 450057"/>
                    <a:gd name="connsiteX0" fmla="*/ 34138 w 586588"/>
                    <a:gd name="connsiteY0" fmla="*/ 0 h 450057"/>
                    <a:gd name="connsiteX1" fmla="*/ 117481 w 586588"/>
                    <a:gd name="connsiteY1" fmla="*/ 66675 h 450057"/>
                    <a:gd name="connsiteX2" fmla="*/ 217494 w 586588"/>
                    <a:gd name="connsiteY2" fmla="*/ 333376 h 450057"/>
                    <a:gd name="connsiteX3" fmla="*/ 441331 w 586588"/>
                    <a:gd name="connsiteY3" fmla="*/ 290513 h 450057"/>
                    <a:gd name="connsiteX4" fmla="*/ 586588 w 586588"/>
                    <a:gd name="connsiteY4" fmla="*/ 288131 h 450057"/>
                    <a:gd name="connsiteX5" fmla="*/ 372275 w 586588"/>
                    <a:gd name="connsiteY5" fmla="*/ 442913 h 450057"/>
                    <a:gd name="connsiteX6" fmla="*/ 262738 w 586588"/>
                    <a:gd name="connsiteY6" fmla="*/ 450057 h 450057"/>
                    <a:gd name="connsiteX7" fmla="*/ 12706 w 586588"/>
                    <a:gd name="connsiteY7" fmla="*/ 69056 h 450057"/>
                    <a:gd name="connsiteX8" fmla="*/ 34138 w 586588"/>
                    <a:gd name="connsiteY8" fmla="*/ 0 h 450057"/>
                    <a:gd name="connsiteX0" fmla="*/ 34923 w 587373"/>
                    <a:gd name="connsiteY0" fmla="*/ 0 h 450057"/>
                    <a:gd name="connsiteX1" fmla="*/ 118266 w 587373"/>
                    <a:gd name="connsiteY1" fmla="*/ 66675 h 450057"/>
                    <a:gd name="connsiteX2" fmla="*/ 218279 w 587373"/>
                    <a:gd name="connsiteY2" fmla="*/ 333376 h 450057"/>
                    <a:gd name="connsiteX3" fmla="*/ 442116 w 587373"/>
                    <a:gd name="connsiteY3" fmla="*/ 290513 h 450057"/>
                    <a:gd name="connsiteX4" fmla="*/ 587373 w 587373"/>
                    <a:gd name="connsiteY4" fmla="*/ 288131 h 450057"/>
                    <a:gd name="connsiteX5" fmla="*/ 373060 w 587373"/>
                    <a:gd name="connsiteY5" fmla="*/ 442913 h 450057"/>
                    <a:gd name="connsiteX6" fmla="*/ 263523 w 587373"/>
                    <a:gd name="connsiteY6" fmla="*/ 450057 h 450057"/>
                    <a:gd name="connsiteX7" fmla="*/ 13491 w 587373"/>
                    <a:gd name="connsiteY7" fmla="*/ 69056 h 450057"/>
                    <a:gd name="connsiteX8" fmla="*/ 34923 w 587373"/>
                    <a:gd name="connsiteY8" fmla="*/ 0 h 450057"/>
                    <a:gd name="connsiteX0" fmla="*/ 34139 w 586589"/>
                    <a:gd name="connsiteY0" fmla="*/ 0 h 450057"/>
                    <a:gd name="connsiteX1" fmla="*/ 117482 w 586589"/>
                    <a:gd name="connsiteY1" fmla="*/ 66675 h 450057"/>
                    <a:gd name="connsiteX2" fmla="*/ 217495 w 586589"/>
                    <a:gd name="connsiteY2" fmla="*/ 333376 h 450057"/>
                    <a:gd name="connsiteX3" fmla="*/ 441332 w 586589"/>
                    <a:gd name="connsiteY3" fmla="*/ 290513 h 450057"/>
                    <a:gd name="connsiteX4" fmla="*/ 586589 w 586589"/>
                    <a:gd name="connsiteY4" fmla="*/ 288131 h 450057"/>
                    <a:gd name="connsiteX5" fmla="*/ 372276 w 586589"/>
                    <a:gd name="connsiteY5" fmla="*/ 442913 h 450057"/>
                    <a:gd name="connsiteX6" fmla="*/ 262739 w 586589"/>
                    <a:gd name="connsiteY6" fmla="*/ 450057 h 450057"/>
                    <a:gd name="connsiteX7" fmla="*/ 12707 w 586589"/>
                    <a:gd name="connsiteY7" fmla="*/ 69056 h 450057"/>
                    <a:gd name="connsiteX8" fmla="*/ 34139 w 586589"/>
                    <a:gd name="connsiteY8" fmla="*/ 0 h 450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86589" h="450057">
                      <a:moveTo>
                        <a:pt x="34139" y="0"/>
                      </a:moveTo>
                      <a:cubicBezTo>
                        <a:pt x="71444" y="48419"/>
                        <a:pt x="75413" y="49213"/>
                        <a:pt x="117482" y="66675"/>
                      </a:cubicBezTo>
                      <a:cubicBezTo>
                        <a:pt x="113513" y="119856"/>
                        <a:pt x="57157" y="261145"/>
                        <a:pt x="217495" y="333376"/>
                      </a:cubicBezTo>
                      <a:cubicBezTo>
                        <a:pt x="354814" y="377826"/>
                        <a:pt x="417122" y="327422"/>
                        <a:pt x="441332" y="290513"/>
                      </a:cubicBezTo>
                      <a:lnTo>
                        <a:pt x="586589" y="288131"/>
                      </a:lnTo>
                      <a:cubicBezTo>
                        <a:pt x="534201" y="382587"/>
                        <a:pt x="450858" y="438944"/>
                        <a:pt x="372276" y="442913"/>
                      </a:cubicBezTo>
                      <a:lnTo>
                        <a:pt x="262739" y="450057"/>
                      </a:lnTo>
                      <a:cubicBezTo>
                        <a:pt x="12311" y="413941"/>
                        <a:pt x="-25394" y="215502"/>
                        <a:pt x="12707" y="69056"/>
                      </a:cubicBezTo>
                      <a:lnTo>
                        <a:pt x="34139" y="0"/>
                      </a:ln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3" name="Прямоугольник 42"/>
                <p:cNvSpPr/>
                <p:nvPr/>
              </p:nvSpPr>
              <p:spPr>
                <a:xfrm>
                  <a:off x="2588198" y="1689230"/>
                  <a:ext cx="127718" cy="66520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4" name="Прямоугольник 43"/>
                <p:cNvSpPr/>
                <p:nvPr/>
              </p:nvSpPr>
              <p:spPr>
                <a:xfrm>
                  <a:off x="2489747" y="1754387"/>
                  <a:ext cx="305992" cy="5108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5" name="Прямоугольник 44"/>
                <p:cNvSpPr/>
                <p:nvPr/>
              </p:nvSpPr>
              <p:spPr>
                <a:xfrm rot="19288101">
                  <a:off x="2703304" y="1269080"/>
                  <a:ext cx="243617" cy="5108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6" name="Прямоугольник 45"/>
                <p:cNvSpPr/>
                <p:nvPr/>
              </p:nvSpPr>
              <p:spPr>
                <a:xfrm>
                  <a:off x="2644074" y="1481846"/>
                  <a:ext cx="429774" cy="40227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0" name="Группа 61"/>
              <p:cNvGrpSpPr>
                <a:grpSpLocks/>
              </p:cNvGrpSpPr>
              <p:nvPr/>
            </p:nvGrpSpPr>
            <p:grpSpPr bwMode="auto">
              <a:xfrm>
                <a:off x="3494478" y="2851107"/>
                <a:ext cx="1801952" cy="1538339"/>
                <a:chOff x="2545312" y="1900510"/>
                <a:chExt cx="1801952" cy="1538339"/>
              </a:xfrm>
            </p:grpSpPr>
            <p:sp>
              <p:nvSpPr>
                <p:cNvPr id="35" name="Шестиугольник 34"/>
                <p:cNvSpPr/>
                <p:nvPr/>
              </p:nvSpPr>
              <p:spPr>
                <a:xfrm rot="1800000">
                  <a:off x="2545312" y="1900510"/>
                  <a:ext cx="1801952" cy="1538339"/>
                </a:xfrm>
                <a:prstGeom prst="hexagon">
                  <a:avLst>
                    <a:gd name="adj" fmla="val 29943"/>
                    <a:gd name="vf" fmla="val 115470"/>
                  </a:avLst>
                </a:prstGeom>
                <a:solidFill>
                  <a:srgbClr val="80008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6" name="Полилиния 35"/>
                <p:cNvSpPr/>
                <p:nvPr/>
              </p:nvSpPr>
              <p:spPr>
                <a:xfrm flipH="1">
                  <a:off x="3480319" y="2322669"/>
                  <a:ext cx="305990" cy="592424"/>
                </a:xfrm>
                <a:custGeom>
                  <a:avLst/>
                  <a:gdLst>
                    <a:gd name="connsiteX0" fmla="*/ 0 w 276225"/>
                    <a:gd name="connsiteY0" fmla="*/ 0 h 511969"/>
                    <a:gd name="connsiteX1" fmla="*/ 9525 w 276225"/>
                    <a:gd name="connsiteY1" fmla="*/ 511969 h 511969"/>
                    <a:gd name="connsiteX2" fmla="*/ 273844 w 276225"/>
                    <a:gd name="connsiteY2" fmla="*/ 504825 h 511969"/>
                    <a:gd name="connsiteX3" fmla="*/ 276225 w 276225"/>
                    <a:gd name="connsiteY3" fmla="*/ 0 h 511969"/>
                    <a:gd name="connsiteX4" fmla="*/ 0 w 276225"/>
                    <a:gd name="connsiteY4" fmla="*/ 0 h 511969"/>
                    <a:gd name="connsiteX0" fmla="*/ 0 w 276225"/>
                    <a:gd name="connsiteY0" fmla="*/ 0 h 511969"/>
                    <a:gd name="connsiteX1" fmla="*/ 9525 w 276225"/>
                    <a:gd name="connsiteY1" fmla="*/ 511969 h 511969"/>
                    <a:gd name="connsiteX2" fmla="*/ 273844 w 276225"/>
                    <a:gd name="connsiteY2" fmla="*/ 504825 h 511969"/>
                    <a:gd name="connsiteX3" fmla="*/ 276225 w 276225"/>
                    <a:gd name="connsiteY3" fmla="*/ 0 h 511969"/>
                    <a:gd name="connsiteX4" fmla="*/ 0 w 276225"/>
                    <a:gd name="connsiteY4" fmla="*/ 0 h 511969"/>
                    <a:gd name="connsiteX0" fmla="*/ 0 w 276225"/>
                    <a:gd name="connsiteY0" fmla="*/ 10543 h 522512"/>
                    <a:gd name="connsiteX1" fmla="*/ 9525 w 276225"/>
                    <a:gd name="connsiteY1" fmla="*/ 522512 h 522512"/>
                    <a:gd name="connsiteX2" fmla="*/ 273844 w 276225"/>
                    <a:gd name="connsiteY2" fmla="*/ 515368 h 522512"/>
                    <a:gd name="connsiteX3" fmla="*/ 276225 w 276225"/>
                    <a:gd name="connsiteY3" fmla="*/ 10543 h 522512"/>
                    <a:gd name="connsiteX4" fmla="*/ 0 w 276225"/>
                    <a:gd name="connsiteY4" fmla="*/ 10543 h 522512"/>
                    <a:gd name="connsiteX0" fmla="*/ 0 w 276225"/>
                    <a:gd name="connsiteY0" fmla="*/ 10543 h 542439"/>
                    <a:gd name="connsiteX1" fmla="*/ 9525 w 276225"/>
                    <a:gd name="connsiteY1" fmla="*/ 522512 h 542439"/>
                    <a:gd name="connsiteX2" fmla="*/ 273844 w 276225"/>
                    <a:gd name="connsiteY2" fmla="*/ 515368 h 542439"/>
                    <a:gd name="connsiteX3" fmla="*/ 276225 w 276225"/>
                    <a:gd name="connsiteY3" fmla="*/ 10543 h 542439"/>
                    <a:gd name="connsiteX4" fmla="*/ 0 w 276225"/>
                    <a:gd name="connsiteY4" fmla="*/ 10543 h 542439"/>
                    <a:gd name="connsiteX0" fmla="*/ 0 w 276225"/>
                    <a:gd name="connsiteY0" fmla="*/ 10543 h 538809"/>
                    <a:gd name="connsiteX1" fmla="*/ 9525 w 276225"/>
                    <a:gd name="connsiteY1" fmla="*/ 522512 h 538809"/>
                    <a:gd name="connsiteX2" fmla="*/ 273844 w 276225"/>
                    <a:gd name="connsiteY2" fmla="*/ 515368 h 538809"/>
                    <a:gd name="connsiteX3" fmla="*/ 276225 w 276225"/>
                    <a:gd name="connsiteY3" fmla="*/ 10543 h 538809"/>
                    <a:gd name="connsiteX4" fmla="*/ 0 w 276225"/>
                    <a:gd name="connsiteY4" fmla="*/ 10543 h 538809"/>
                    <a:gd name="connsiteX0" fmla="*/ 0 w 276225"/>
                    <a:gd name="connsiteY0" fmla="*/ 10543 h 537544"/>
                    <a:gd name="connsiteX1" fmla="*/ 9525 w 276225"/>
                    <a:gd name="connsiteY1" fmla="*/ 522512 h 537544"/>
                    <a:gd name="connsiteX2" fmla="*/ 273844 w 276225"/>
                    <a:gd name="connsiteY2" fmla="*/ 515368 h 537544"/>
                    <a:gd name="connsiteX3" fmla="*/ 276225 w 276225"/>
                    <a:gd name="connsiteY3" fmla="*/ 10543 h 537544"/>
                    <a:gd name="connsiteX4" fmla="*/ 0 w 276225"/>
                    <a:gd name="connsiteY4" fmla="*/ 10543 h 537544"/>
                    <a:gd name="connsiteX0" fmla="*/ 0 w 273843"/>
                    <a:gd name="connsiteY0" fmla="*/ 19248 h 536724"/>
                    <a:gd name="connsiteX1" fmla="*/ 7143 w 273843"/>
                    <a:gd name="connsiteY1" fmla="*/ 521692 h 536724"/>
                    <a:gd name="connsiteX2" fmla="*/ 271462 w 273843"/>
                    <a:gd name="connsiteY2" fmla="*/ 514548 h 536724"/>
                    <a:gd name="connsiteX3" fmla="*/ 273843 w 273843"/>
                    <a:gd name="connsiteY3" fmla="*/ 9723 h 536724"/>
                    <a:gd name="connsiteX4" fmla="*/ 0 w 273843"/>
                    <a:gd name="connsiteY4" fmla="*/ 19248 h 536724"/>
                    <a:gd name="connsiteX0" fmla="*/ 0 w 273843"/>
                    <a:gd name="connsiteY0" fmla="*/ 12707 h 530183"/>
                    <a:gd name="connsiteX1" fmla="*/ 7143 w 273843"/>
                    <a:gd name="connsiteY1" fmla="*/ 515151 h 530183"/>
                    <a:gd name="connsiteX2" fmla="*/ 271462 w 273843"/>
                    <a:gd name="connsiteY2" fmla="*/ 508007 h 530183"/>
                    <a:gd name="connsiteX3" fmla="*/ 273843 w 273843"/>
                    <a:gd name="connsiteY3" fmla="*/ 10325 h 530183"/>
                    <a:gd name="connsiteX4" fmla="*/ 0 w 273843"/>
                    <a:gd name="connsiteY4" fmla="*/ 12707 h 5301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3843" h="530183">
                      <a:moveTo>
                        <a:pt x="0" y="12707"/>
                      </a:moveTo>
                      <a:lnTo>
                        <a:pt x="7143" y="515151"/>
                      </a:lnTo>
                      <a:cubicBezTo>
                        <a:pt x="78581" y="562777"/>
                        <a:pt x="169068" y="479431"/>
                        <a:pt x="271462" y="508007"/>
                      </a:cubicBezTo>
                      <a:cubicBezTo>
                        <a:pt x="272256" y="339732"/>
                        <a:pt x="273049" y="178600"/>
                        <a:pt x="273843" y="10325"/>
                      </a:cubicBezTo>
                      <a:cubicBezTo>
                        <a:pt x="167481" y="-30156"/>
                        <a:pt x="80169" y="65094"/>
                        <a:pt x="0" y="12707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7" name="Полилиния 36"/>
                <p:cNvSpPr/>
                <p:nvPr/>
              </p:nvSpPr>
              <p:spPr>
                <a:xfrm>
                  <a:off x="3098708" y="2322670"/>
                  <a:ext cx="305990" cy="592424"/>
                </a:xfrm>
                <a:custGeom>
                  <a:avLst/>
                  <a:gdLst>
                    <a:gd name="connsiteX0" fmla="*/ 0 w 276225"/>
                    <a:gd name="connsiteY0" fmla="*/ 0 h 511969"/>
                    <a:gd name="connsiteX1" fmla="*/ 9525 w 276225"/>
                    <a:gd name="connsiteY1" fmla="*/ 511969 h 511969"/>
                    <a:gd name="connsiteX2" fmla="*/ 273844 w 276225"/>
                    <a:gd name="connsiteY2" fmla="*/ 504825 h 511969"/>
                    <a:gd name="connsiteX3" fmla="*/ 276225 w 276225"/>
                    <a:gd name="connsiteY3" fmla="*/ 0 h 511969"/>
                    <a:gd name="connsiteX4" fmla="*/ 0 w 276225"/>
                    <a:gd name="connsiteY4" fmla="*/ 0 h 511969"/>
                    <a:gd name="connsiteX0" fmla="*/ 0 w 276225"/>
                    <a:gd name="connsiteY0" fmla="*/ 0 h 511969"/>
                    <a:gd name="connsiteX1" fmla="*/ 9525 w 276225"/>
                    <a:gd name="connsiteY1" fmla="*/ 511969 h 511969"/>
                    <a:gd name="connsiteX2" fmla="*/ 273844 w 276225"/>
                    <a:gd name="connsiteY2" fmla="*/ 504825 h 511969"/>
                    <a:gd name="connsiteX3" fmla="*/ 276225 w 276225"/>
                    <a:gd name="connsiteY3" fmla="*/ 0 h 511969"/>
                    <a:gd name="connsiteX4" fmla="*/ 0 w 276225"/>
                    <a:gd name="connsiteY4" fmla="*/ 0 h 511969"/>
                    <a:gd name="connsiteX0" fmla="*/ 0 w 276225"/>
                    <a:gd name="connsiteY0" fmla="*/ 10543 h 522512"/>
                    <a:gd name="connsiteX1" fmla="*/ 9525 w 276225"/>
                    <a:gd name="connsiteY1" fmla="*/ 522512 h 522512"/>
                    <a:gd name="connsiteX2" fmla="*/ 273844 w 276225"/>
                    <a:gd name="connsiteY2" fmla="*/ 515368 h 522512"/>
                    <a:gd name="connsiteX3" fmla="*/ 276225 w 276225"/>
                    <a:gd name="connsiteY3" fmla="*/ 10543 h 522512"/>
                    <a:gd name="connsiteX4" fmla="*/ 0 w 276225"/>
                    <a:gd name="connsiteY4" fmla="*/ 10543 h 522512"/>
                    <a:gd name="connsiteX0" fmla="*/ 0 w 276225"/>
                    <a:gd name="connsiteY0" fmla="*/ 10543 h 542439"/>
                    <a:gd name="connsiteX1" fmla="*/ 9525 w 276225"/>
                    <a:gd name="connsiteY1" fmla="*/ 522512 h 542439"/>
                    <a:gd name="connsiteX2" fmla="*/ 273844 w 276225"/>
                    <a:gd name="connsiteY2" fmla="*/ 515368 h 542439"/>
                    <a:gd name="connsiteX3" fmla="*/ 276225 w 276225"/>
                    <a:gd name="connsiteY3" fmla="*/ 10543 h 542439"/>
                    <a:gd name="connsiteX4" fmla="*/ 0 w 276225"/>
                    <a:gd name="connsiteY4" fmla="*/ 10543 h 542439"/>
                    <a:gd name="connsiteX0" fmla="*/ 0 w 276225"/>
                    <a:gd name="connsiteY0" fmla="*/ 10543 h 538809"/>
                    <a:gd name="connsiteX1" fmla="*/ 9525 w 276225"/>
                    <a:gd name="connsiteY1" fmla="*/ 522512 h 538809"/>
                    <a:gd name="connsiteX2" fmla="*/ 273844 w 276225"/>
                    <a:gd name="connsiteY2" fmla="*/ 515368 h 538809"/>
                    <a:gd name="connsiteX3" fmla="*/ 276225 w 276225"/>
                    <a:gd name="connsiteY3" fmla="*/ 10543 h 538809"/>
                    <a:gd name="connsiteX4" fmla="*/ 0 w 276225"/>
                    <a:gd name="connsiteY4" fmla="*/ 10543 h 538809"/>
                    <a:gd name="connsiteX0" fmla="*/ 0 w 276225"/>
                    <a:gd name="connsiteY0" fmla="*/ 10543 h 537544"/>
                    <a:gd name="connsiteX1" fmla="*/ 9525 w 276225"/>
                    <a:gd name="connsiteY1" fmla="*/ 522512 h 537544"/>
                    <a:gd name="connsiteX2" fmla="*/ 273844 w 276225"/>
                    <a:gd name="connsiteY2" fmla="*/ 515368 h 537544"/>
                    <a:gd name="connsiteX3" fmla="*/ 276225 w 276225"/>
                    <a:gd name="connsiteY3" fmla="*/ 10543 h 537544"/>
                    <a:gd name="connsiteX4" fmla="*/ 0 w 276225"/>
                    <a:gd name="connsiteY4" fmla="*/ 10543 h 537544"/>
                    <a:gd name="connsiteX0" fmla="*/ 0 w 273843"/>
                    <a:gd name="connsiteY0" fmla="*/ 19248 h 536724"/>
                    <a:gd name="connsiteX1" fmla="*/ 7143 w 273843"/>
                    <a:gd name="connsiteY1" fmla="*/ 521692 h 536724"/>
                    <a:gd name="connsiteX2" fmla="*/ 271462 w 273843"/>
                    <a:gd name="connsiteY2" fmla="*/ 514548 h 536724"/>
                    <a:gd name="connsiteX3" fmla="*/ 273843 w 273843"/>
                    <a:gd name="connsiteY3" fmla="*/ 9723 h 536724"/>
                    <a:gd name="connsiteX4" fmla="*/ 0 w 273843"/>
                    <a:gd name="connsiteY4" fmla="*/ 19248 h 536724"/>
                    <a:gd name="connsiteX0" fmla="*/ 0 w 273843"/>
                    <a:gd name="connsiteY0" fmla="*/ 12707 h 530183"/>
                    <a:gd name="connsiteX1" fmla="*/ 7143 w 273843"/>
                    <a:gd name="connsiteY1" fmla="*/ 515151 h 530183"/>
                    <a:gd name="connsiteX2" fmla="*/ 271462 w 273843"/>
                    <a:gd name="connsiteY2" fmla="*/ 508007 h 530183"/>
                    <a:gd name="connsiteX3" fmla="*/ 273843 w 273843"/>
                    <a:gd name="connsiteY3" fmla="*/ 10325 h 530183"/>
                    <a:gd name="connsiteX4" fmla="*/ 0 w 273843"/>
                    <a:gd name="connsiteY4" fmla="*/ 12707 h 5301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3843" h="530183">
                      <a:moveTo>
                        <a:pt x="0" y="12707"/>
                      </a:moveTo>
                      <a:lnTo>
                        <a:pt x="7143" y="515151"/>
                      </a:lnTo>
                      <a:cubicBezTo>
                        <a:pt x="78581" y="562777"/>
                        <a:pt x="169068" y="479431"/>
                        <a:pt x="271462" y="508007"/>
                      </a:cubicBezTo>
                      <a:cubicBezTo>
                        <a:pt x="272256" y="339732"/>
                        <a:pt x="273049" y="178600"/>
                        <a:pt x="273843" y="10325"/>
                      </a:cubicBezTo>
                      <a:cubicBezTo>
                        <a:pt x="167481" y="-30156"/>
                        <a:pt x="80169" y="65094"/>
                        <a:pt x="0" y="12707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8" name="Полилиния 37"/>
                <p:cNvSpPr/>
                <p:nvPr/>
              </p:nvSpPr>
              <p:spPr>
                <a:xfrm>
                  <a:off x="2989547" y="2417526"/>
                  <a:ext cx="913480" cy="602295"/>
                </a:xfrm>
                <a:custGeom>
                  <a:avLst/>
                  <a:gdLst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54935 w 855035"/>
                    <a:gd name="connsiteY0" fmla="*/ 485775 h 566738"/>
                    <a:gd name="connsiteX1" fmla="*/ 47791 w 855035"/>
                    <a:gd name="connsiteY1" fmla="*/ 0 h 566738"/>
                    <a:gd name="connsiteX2" fmla="*/ 7310 w 855035"/>
                    <a:gd name="connsiteY2" fmla="*/ 2382 h 566738"/>
                    <a:gd name="connsiteX3" fmla="*/ 166 w 855035"/>
                    <a:gd name="connsiteY3" fmla="*/ 566738 h 566738"/>
                    <a:gd name="connsiteX4" fmla="*/ 855035 w 855035"/>
                    <a:gd name="connsiteY4" fmla="*/ 566738 h 566738"/>
                    <a:gd name="connsiteX5" fmla="*/ 852653 w 855035"/>
                    <a:gd name="connsiteY5" fmla="*/ 2382 h 566738"/>
                    <a:gd name="connsiteX6" fmla="*/ 805028 w 855035"/>
                    <a:gd name="connsiteY6" fmla="*/ 2382 h 566738"/>
                    <a:gd name="connsiteX7" fmla="*/ 807410 w 855035"/>
                    <a:gd name="connsiteY7" fmla="*/ 495300 h 566738"/>
                    <a:gd name="connsiteX8" fmla="*/ 428791 w 855035"/>
                    <a:gd name="connsiteY8" fmla="*/ 526257 h 566738"/>
                    <a:gd name="connsiteX9" fmla="*/ 54935 w 855035"/>
                    <a:gd name="connsiteY9" fmla="*/ 485775 h 566738"/>
                    <a:gd name="connsiteX0" fmla="*/ 54935 w 864560"/>
                    <a:gd name="connsiteY0" fmla="*/ 485775 h 571501"/>
                    <a:gd name="connsiteX1" fmla="*/ 47791 w 864560"/>
                    <a:gd name="connsiteY1" fmla="*/ 0 h 571501"/>
                    <a:gd name="connsiteX2" fmla="*/ 7310 w 864560"/>
                    <a:gd name="connsiteY2" fmla="*/ 2382 h 571501"/>
                    <a:gd name="connsiteX3" fmla="*/ 166 w 864560"/>
                    <a:gd name="connsiteY3" fmla="*/ 566738 h 571501"/>
                    <a:gd name="connsiteX4" fmla="*/ 864560 w 864560"/>
                    <a:gd name="connsiteY4" fmla="*/ 571501 h 571501"/>
                    <a:gd name="connsiteX5" fmla="*/ 852653 w 864560"/>
                    <a:gd name="connsiteY5" fmla="*/ 2382 h 571501"/>
                    <a:gd name="connsiteX6" fmla="*/ 805028 w 864560"/>
                    <a:gd name="connsiteY6" fmla="*/ 2382 h 571501"/>
                    <a:gd name="connsiteX7" fmla="*/ 807410 w 864560"/>
                    <a:gd name="connsiteY7" fmla="*/ 495300 h 571501"/>
                    <a:gd name="connsiteX8" fmla="*/ 428791 w 864560"/>
                    <a:gd name="connsiteY8" fmla="*/ 526257 h 571501"/>
                    <a:gd name="connsiteX9" fmla="*/ 54935 w 864560"/>
                    <a:gd name="connsiteY9" fmla="*/ 485775 h 571501"/>
                    <a:gd name="connsiteX0" fmla="*/ 54935 w 864560"/>
                    <a:gd name="connsiteY0" fmla="*/ 485775 h 571501"/>
                    <a:gd name="connsiteX1" fmla="*/ 47791 w 864560"/>
                    <a:gd name="connsiteY1" fmla="*/ 0 h 571501"/>
                    <a:gd name="connsiteX2" fmla="*/ 7310 w 864560"/>
                    <a:gd name="connsiteY2" fmla="*/ 2382 h 571501"/>
                    <a:gd name="connsiteX3" fmla="*/ 166 w 864560"/>
                    <a:gd name="connsiteY3" fmla="*/ 566738 h 571501"/>
                    <a:gd name="connsiteX4" fmla="*/ 864560 w 864560"/>
                    <a:gd name="connsiteY4" fmla="*/ 571501 h 571501"/>
                    <a:gd name="connsiteX5" fmla="*/ 859796 w 864560"/>
                    <a:gd name="connsiteY5" fmla="*/ 2382 h 571501"/>
                    <a:gd name="connsiteX6" fmla="*/ 805028 w 864560"/>
                    <a:gd name="connsiteY6" fmla="*/ 2382 h 571501"/>
                    <a:gd name="connsiteX7" fmla="*/ 807410 w 864560"/>
                    <a:gd name="connsiteY7" fmla="*/ 495300 h 571501"/>
                    <a:gd name="connsiteX8" fmla="*/ 428791 w 864560"/>
                    <a:gd name="connsiteY8" fmla="*/ 526257 h 571501"/>
                    <a:gd name="connsiteX9" fmla="*/ 54935 w 864560"/>
                    <a:gd name="connsiteY9" fmla="*/ 485775 h 571501"/>
                    <a:gd name="connsiteX0" fmla="*/ 57150 w 866775"/>
                    <a:gd name="connsiteY0" fmla="*/ 485775 h 571501"/>
                    <a:gd name="connsiteX1" fmla="*/ 50006 w 866775"/>
                    <a:gd name="connsiteY1" fmla="*/ 0 h 571501"/>
                    <a:gd name="connsiteX2" fmla="*/ 0 w 866775"/>
                    <a:gd name="connsiteY2" fmla="*/ 0 h 571501"/>
                    <a:gd name="connsiteX3" fmla="*/ 2381 w 866775"/>
                    <a:gd name="connsiteY3" fmla="*/ 566738 h 571501"/>
                    <a:gd name="connsiteX4" fmla="*/ 866775 w 866775"/>
                    <a:gd name="connsiteY4" fmla="*/ 571501 h 571501"/>
                    <a:gd name="connsiteX5" fmla="*/ 862011 w 866775"/>
                    <a:gd name="connsiteY5" fmla="*/ 2382 h 571501"/>
                    <a:gd name="connsiteX6" fmla="*/ 807243 w 866775"/>
                    <a:gd name="connsiteY6" fmla="*/ 2382 h 571501"/>
                    <a:gd name="connsiteX7" fmla="*/ 809625 w 866775"/>
                    <a:gd name="connsiteY7" fmla="*/ 495300 h 571501"/>
                    <a:gd name="connsiteX8" fmla="*/ 431006 w 866775"/>
                    <a:gd name="connsiteY8" fmla="*/ 526257 h 571501"/>
                    <a:gd name="connsiteX9" fmla="*/ 57150 w 866775"/>
                    <a:gd name="connsiteY9" fmla="*/ 485775 h 5715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66775" h="571501">
                      <a:moveTo>
                        <a:pt x="57150" y="485775"/>
                      </a:moveTo>
                      <a:lnTo>
                        <a:pt x="50006" y="0"/>
                      </a:lnTo>
                      <a:lnTo>
                        <a:pt x="0" y="0"/>
                      </a:lnTo>
                      <a:cubicBezTo>
                        <a:pt x="1587" y="184944"/>
                        <a:pt x="794" y="381794"/>
                        <a:pt x="2381" y="566738"/>
                      </a:cubicBezTo>
                      <a:lnTo>
                        <a:pt x="866775" y="571501"/>
                      </a:lnTo>
                      <a:lnTo>
                        <a:pt x="862011" y="2382"/>
                      </a:lnTo>
                      <a:lnTo>
                        <a:pt x="807243" y="2382"/>
                      </a:lnTo>
                      <a:lnTo>
                        <a:pt x="809625" y="495300"/>
                      </a:lnTo>
                      <a:cubicBezTo>
                        <a:pt x="621507" y="569912"/>
                        <a:pt x="550069" y="442119"/>
                        <a:pt x="431006" y="526257"/>
                      </a:cubicBezTo>
                      <a:cubicBezTo>
                        <a:pt x="275431" y="443706"/>
                        <a:pt x="148432" y="577849"/>
                        <a:pt x="57150" y="485775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1" name="Группа 62"/>
              <p:cNvGrpSpPr>
                <a:grpSpLocks/>
              </p:cNvGrpSpPr>
              <p:nvPr/>
            </p:nvGrpSpPr>
            <p:grpSpPr bwMode="auto">
              <a:xfrm>
                <a:off x="2684813" y="4233106"/>
                <a:ext cx="1801952" cy="1595599"/>
                <a:chOff x="1735647" y="3282509"/>
                <a:chExt cx="1801952" cy="1595599"/>
              </a:xfrm>
            </p:grpSpPr>
            <p:sp>
              <p:nvSpPr>
                <p:cNvPr id="31" name="Шестиугольник 61"/>
                <p:cNvSpPr/>
                <p:nvPr/>
              </p:nvSpPr>
              <p:spPr>
                <a:xfrm rot="1800000">
                  <a:off x="1735647" y="3282509"/>
                  <a:ext cx="1801952" cy="1595599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92791"/>
                    <a:gd name="connsiteX1" fmla="*/ 460625 w 1801952"/>
                    <a:gd name="connsiteY1" fmla="*/ 0 h 1592791"/>
                    <a:gd name="connsiteX2" fmla="*/ 1341327 w 1801952"/>
                    <a:gd name="connsiteY2" fmla="*/ 0 h 1592791"/>
                    <a:gd name="connsiteX3" fmla="*/ 1801952 w 1801952"/>
                    <a:gd name="connsiteY3" fmla="*/ 769170 h 1592791"/>
                    <a:gd name="connsiteX4" fmla="*/ 1341327 w 1801952"/>
                    <a:gd name="connsiteY4" fmla="*/ 1538339 h 1592791"/>
                    <a:gd name="connsiteX5" fmla="*/ 460625 w 1801952"/>
                    <a:gd name="connsiteY5" fmla="*/ 1538339 h 1592791"/>
                    <a:gd name="connsiteX6" fmla="*/ 0 w 1801952"/>
                    <a:gd name="connsiteY6" fmla="*/ 769170 h 1592791"/>
                    <a:gd name="connsiteX0" fmla="*/ 0 w 1801952"/>
                    <a:gd name="connsiteY0" fmla="*/ 769170 h 1602409"/>
                    <a:gd name="connsiteX1" fmla="*/ 460625 w 1801952"/>
                    <a:gd name="connsiteY1" fmla="*/ 0 h 1602409"/>
                    <a:gd name="connsiteX2" fmla="*/ 1341327 w 1801952"/>
                    <a:gd name="connsiteY2" fmla="*/ 0 h 1602409"/>
                    <a:gd name="connsiteX3" fmla="*/ 1801952 w 1801952"/>
                    <a:gd name="connsiteY3" fmla="*/ 769170 h 1602409"/>
                    <a:gd name="connsiteX4" fmla="*/ 1341327 w 1801952"/>
                    <a:gd name="connsiteY4" fmla="*/ 1538339 h 1602409"/>
                    <a:gd name="connsiteX5" fmla="*/ 460625 w 1801952"/>
                    <a:gd name="connsiteY5" fmla="*/ 1538339 h 1602409"/>
                    <a:gd name="connsiteX6" fmla="*/ 0 w 1801952"/>
                    <a:gd name="connsiteY6" fmla="*/ 769170 h 1602409"/>
                    <a:gd name="connsiteX0" fmla="*/ 0 w 1801952"/>
                    <a:gd name="connsiteY0" fmla="*/ 769170 h 1613266"/>
                    <a:gd name="connsiteX1" fmla="*/ 460625 w 1801952"/>
                    <a:gd name="connsiteY1" fmla="*/ 0 h 1613266"/>
                    <a:gd name="connsiteX2" fmla="*/ 1341327 w 1801952"/>
                    <a:gd name="connsiteY2" fmla="*/ 0 h 1613266"/>
                    <a:gd name="connsiteX3" fmla="*/ 1801952 w 1801952"/>
                    <a:gd name="connsiteY3" fmla="*/ 769170 h 1613266"/>
                    <a:gd name="connsiteX4" fmla="*/ 1341327 w 1801952"/>
                    <a:gd name="connsiteY4" fmla="*/ 1538339 h 1613266"/>
                    <a:gd name="connsiteX5" fmla="*/ 460625 w 1801952"/>
                    <a:gd name="connsiteY5" fmla="*/ 1538339 h 1613266"/>
                    <a:gd name="connsiteX6" fmla="*/ 0 w 1801952"/>
                    <a:gd name="connsiteY6" fmla="*/ 769170 h 1613266"/>
                    <a:gd name="connsiteX0" fmla="*/ 0 w 1801952"/>
                    <a:gd name="connsiteY0" fmla="*/ 769170 h 1608073"/>
                    <a:gd name="connsiteX1" fmla="*/ 460625 w 1801952"/>
                    <a:gd name="connsiteY1" fmla="*/ 0 h 1608073"/>
                    <a:gd name="connsiteX2" fmla="*/ 1341327 w 1801952"/>
                    <a:gd name="connsiteY2" fmla="*/ 0 h 1608073"/>
                    <a:gd name="connsiteX3" fmla="*/ 1801952 w 1801952"/>
                    <a:gd name="connsiteY3" fmla="*/ 769170 h 1608073"/>
                    <a:gd name="connsiteX4" fmla="*/ 1341327 w 1801952"/>
                    <a:gd name="connsiteY4" fmla="*/ 1538339 h 1608073"/>
                    <a:gd name="connsiteX5" fmla="*/ 460625 w 1801952"/>
                    <a:gd name="connsiteY5" fmla="*/ 1538339 h 1608073"/>
                    <a:gd name="connsiteX6" fmla="*/ 0 w 1801952"/>
                    <a:gd name="connsiteY6" fmla="*/ 769170 h 1608073"/>
                    <a:gd name="connsiteX0" fmla="*/ 0 w 1801952"/>
                    <a:gd name="connsiteY0" fmla="*/ 769170 h 1602156"/>
                    <a:gd name="connsiteX1" fmla="*/ 460625 w 1801952"/>
                    <a:gd name="connsiteY1" fmla="*/ 0 h 1602156"/>
                    <a:gd name="connsiteX2" fmla="*/ 1341327 w 1801952"/>
                    <a:gd name="connsiteY2" fmla="*/ 0 h 1602156"/>
                    <a:gd name="connsiteX3" fmla="*/ 1801952 w 1801952"/>
                    <a:gd name="connsiteY3" fmla="*/ 769170 h 1602156"/>
                    <a:gd name="connsiteX4" fmla="*/ 1341327 w 1801952"/>
                    <a:gd name="connsiteY4" fmla="*/ 1538339 h 1602156"/>
                    <a:gd name="connsiteX5" fmla="*/ 460625 w 1801952"/>
                    <a:gd name="connsiteY5" fmla="*/ 1538339 h 1602156"/>
                    <a:gd name="connsiteX6" fmla="*/ 0 w 1801952"/>
                    <a:gd name="connsiteY6" fmla="*/ 769170 h 1602156"/>
                    <a:gd name="connsiteX0" fmla="*/ 0 w 1801952"/>
                    <a:gd name="connsiteY0" fmla="*/ 769170 h 1609428"/>
                    <a:gd name="connsiteX1" fmla="*/ 460625 w 1801952"/>
                    <a:gd name="connsiteY1" fmla="*/ 0 h 1609428"/>
                    <a:gd name="connsiteX2" fmla="*/ 1341327 w 1801952"/>
                    <a:gd name="connsiteY2" fmla="*/ 0 h 1609428"/>
                    <a:gd name="connsiteX3" fmla="*/ 1801952 w 1801952"/>
                    <a:gd name="connsiteY3" fmla="*/ 769170 h 1609428"/>
                    <a:gd name="connsiteX4" fmla="*/ 1341327 w 1801952"/>
                    <a:gd name="connsiteY4" fmla="*/ 1538339 h 1609428"/>
                    <a:gd name="connsiteX5" fmla="*/ 460625 w 1801952"/>
                    <a:gd name="connsiteY5" fmla="*/ 1538339 h 1609428"/>
                    <a:gd name="connsiteX6" fmla="*/ 0 w 1801952"/>
                    <a:gd name="connsiteY6" fmla="*/ 769170 h 1609428"/>
                    <a:gd name="connsiteX0" fmla="*/ 0 w 1801952"/>
                    <a:gd name="connsiteY0" fmla="*/ 769170 h 1600943"/>
                    <a:gd name="connsiteX1" fmla="*/ 460625 w 1801952"/>
                    <a:gd name="connsiteY1" fmla="*/ 0 h 1600943"/>
                    <a:gd name="connsiteX2" fmla="*/ 1341327 w 1801952"/>
                    <a:gd name="connsiteY2" fmla="*/ 0 h 1600943"/>
                    <a:gd name="connsiteX3" fmla="*/ 1801952 w 1801952"/>
                    <a:gd name="connsiteY3" fmla="*/ 769170 h 1600943"/>
                    <a:gd name="connsiteX4" fmla="*/ 1350313 w 1801952"/>
                    <a:gd name="connsiteY4" fmla="*/ 1522153 h 1600943"/>
                    <a:gd name="connsiteX5" fmla="*/ 460625 w 1801952"/>
                    <a:gd name="connsiteY5" fmla="*/ 1538339 h 1600943"/>
                    <a:gd name="connsiteX6" fmla="*/ 0 w 1801952"/>
                    <a:gd name="connsiteY6" fmla="*/ 769170 h 1600943"/>
                    <a:gd name="connsiteX0" fmla="*/ 0 w 1801952"/>
                    <a:gd name="connsiteY0" fmla="*/ 769170 h 1595599"/>
                    <a:gd name="connsiteX1" fmla="*/ 460625 w 1801952"/>
                    <a:gd name="connsiteY1" fmla="*/ 0 h 1595599"/>
                    <a:gd name="connsiteX2" fmla="*/ 1341327 w 1801952"/>
                    <a:gd name="connsiteY2" fmla="*/ 0 h 1595599"/>
                    <a:gd name="connsiteX3" fmla="*/ 1801952 w 1801952"/>
                    <a:gd name="connsiteY3" fmla="*/ 769170 h 1595599"/>
                    <a:gd name="connsiteX4" fmla="*/ 1350313 w 1801952"/>
                    <a:gd name="connsiteY4" fmla="*/ 1522153 h 1595599"/>
                    <a:gd name="connsiteX5" fmla="*/ 454275 w 1801952"/>
                    <a:gd name="connsiteY5" fmla="*/ 1527341 h 1595599"/>
                    <a:gd name="connsiteX6" fmla="*/ 0 w 1801952"/>
                    <a:gd name="connsiteY6" fmla="*/ 769170 h 15955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01952" h="1595599">
                      <a:moveTo>
                        <a:pt x="0" y="769170"/>
                      </a:moveTo>
                      <a:lnTo>
                        <a:pt x="460625" y="0"/>
                      </a:lnTo>
                      <a:lnTo>
                        <a:pt x="1341327" y="0"/>
                      </a:lnTo>
                      <a:lnTo>
                        <a:pt x="1801952" y="769170"/>
                      </a:lnTo>
                      <a:lnTo>
                        <a:pt x="1350313" y="1522153"/>
                      </a:lnTo>
                      <a:cubicBezTo>
                        <a:pt x="1097398" y="1630663"/>
                        <a:pt x="647383" y="1607338"/>
                        <a:pt x="454275" y="1527341"/>
                      </a:cubicBezTo>
                      <a:lnTo>
                        <a:pt x="0" y="769170"/>
                      </a:lnTo>
                      <a:close/>
                    </a:path>
                  </a:pathLst>
                </a:custGeom>
                <a:solidFill>
                  <a:srgbClr val="FFC00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2" name="Полилиния 31"/>
                <p:cNvSpPr/>
                <p:nvPr/>
              </p:nvSpPr>
              <p:spPr>
                <a:xfrm>
                  <a:off x="2199286" y="3682287"/>
                  <a:ext cx="640884" cy="810096"/>
                </a:xfrm>
                <a:custGeom>
                  <a:avLst/>
                  <a:gdLst>
                    <a:gd name="connsiteX0" fmla="*/ 259505 w 573552"/>
                    <a:gd name="connsiteY0" fmla="*/ 527307 h 724986"/>
                    <a:gd name="connsiteX1" fmla="*/ 197627 w 573552"/>
                    <a:gd name="connsiteY1" fmla="*/ 589185 h 724986"/>
                    <a:gd name="connsiteX2" fmla="*/ 259505 w 573552"/>
                    <a:gd name="connsiteY2" fmla="*/ 651063 h 724986"/>
                    <a:gd name="connsiteX3" fmla="*/ 321383 w 573552"/>
                    <a:gd name="connsiteY3" fmla="*/ 589185 h 724986"/>
                    <a:gd name="connsiteX4" fmla="*/ 259505 w 573552"/>
                    <a:gd name="connsiteY4" fmla="*/ 527307 h 724986"/>
                    <a:gd name="connsiteX5" fmla="*/ 132104 w 573552"/>
                    <a:gd name="connsiteY5" fmla="*/ 400048 h 724986"/>
                    <a:gd name="connsiteX6" fmla="*/ 70226 w 573552"/>
                    <a:gd name="connsiteY6" fmla="*/ 461926 h 724986"/>
                    <a:gd name="connsiteX7" fmla="*/ 132104 w 573552"/>
                    <a:gd name="connsiteY7" fmla="*/ 523804 h 724986"/>
                    <a:gd name="connsiteX8" fmla="*/ 193982 w 573552"/>
                    <a:gd name="connsiteY8" fmla="*/ 461926 h 724986"/>
                    <a:gd name="connsiteX9" fmla="*/ 132104 w 573552"/>
                    <a:gd name="connsiteY9" fmla="*/ 400048 h 724986"/>
                    <a:gd name="connsiteX10" fmla="*/ 123644 w 573552"/>
                    <a:gd name="connsiteY10" fmla="*/ 205806 h 724986"/>
                    <a:gd name="connsiteX11" fmla="*/ 61766 w 573552"/>
                    <a:gd name="connsiteY11" fmla="*/ 267684 h 724986"/>
                    <a:gd name="connsiteX12" fmla="*/ 123644 w 573552"/>
                    <a:gd name="connsiteY12" fmla="*/ 329562 h 724986"/>
                    <a:gd name="connsiteX13" fmla="*/ 185522 w 573552"/>
                    <a:gd name="connsiteY13" fmla="*/ 267684 h 724986"/>
                    <a:gd name="connsiteX14" fmla="*/ 123644 w 573552"/>
                    <a:gd name="connsiteY14" fmla="*/ 205806 h 724986"/>
                    <a:gd name="connsiteX15" fmla="*/ 455345 w 573552"/>
                    <a:gd name="connsiteY15" fmla="*/ 65381 h 724986"/>
                    <a:gd name="connsiteX16" fmla="*/ 393467 w 573552"/>
                    <a:gd name="connsiteY16" fmla="*/ 127259 h 724986"/>
                    <a:gd name="connsiteX17" fmla="*/ 455345 w 573552"/>
                    <a:gd name="connsiteY17" fmla="*/ 189137 h 724986"/>
                    <a:gd name="connsiteX18" fmla="*/ 517223 w 573552"/>
                    <a:gd name="connsiteY18" fmla="*/ 127259 h 724986"/>
                    <a:gd name="connsiteX19" fmla="*/ 455345 w 573552"/>
                    <a:gd name="connsiteY19" fmla="*/ 65381 h 724986"/>
                    <a:gd name="connsiteX20" fmla="*/ 271373 w 573552"/>
                    <a:gd name="connsiteY20" fmla="*/ 65381 h 724986"/>
                    <a:gd name="connsiteX21" fmla="*/ 209495 w 573552"/>
                    <a:gd name="connsiteY21" fmla="*/ 127259 h 724986"/>
                    <a:gd name="connsiteX22" fmla="*/ 271373 w 573552"/>
                    <a:gd name="connsiteY22" fmla="*/ 189137 h 724986"/>
                    <a:gd name="connsiteX23" fmla="*/ 333251 w 573552"/>
                    <a:gd name="connsiteY23" fmla="*/ 127259 h 724986"/>
                    <a:gd name="connsiteX24" fmla="*/ 271373 w 573552"/>
                    <a:gd name="connsiteY24" fmla="*/ 65381 h 724986"/>
                    <a:gd name="connsiteX25" fmla="*/ 383795 w 573552"/>
                    <a:gd name="connsiteY25" fmla="*/ 701 h 724986"/>
                    <a:gd name="connsiteX26" fmla="*/ 571319 w 573552"/>
                    <a:gd name="connsiteY26" fmla="*/ 134437 h 724986"/>
                    <a:gd name="connsiteX27" fmla="*/ 480830 w 573552"/>
                    <a:gd name="connsiteY27" fmla="*/ 327317 h 724986"/>
                    <a:gd name="connsiteX28" fmla="*/ 464162 w 573552"/>
                    <a:gd name="connsiteY28" fmla="*/ 441618 h 724986"/>
                    <a:gd name="connsiteX29" fmla="*/ 366532 w 573552"/>
                    <a:gd name="connsiteY29" fmla="*/ 539250 h 724986"/>
                    <a:gd name="connsiteX30" fmla="*/ 357005 w 573552"/>
                    <a:gd name="connsiteY30" fmla="*/ 724986 h 724986"/>
                    <a:gd name="connsiteX31" fmla="*/ 23630 w 573552"/>
                    <a:gd name="connsiteY31" fmla="*/ 241593 h 724986"/>
                    <a:gd name="connsiteX32" fmla="*/ 383795 w 573552"/>
                    <a:gd name="connsiteY32" fmla="*/ 701 h 724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573552" h="724986">
                      <a:moveTo>
                        <a:pt x="259505" y="527307"/>
                      </a:moveTo>
                      <a:cubicBezTo>
                        <a:pt x="225331" y="527307"/>
                        <a:pt x="197627" y="555011"/>
                        <a:pt x="197627" y="589185"/>
                      </a:cubicBezTo>
                      <a:cubicBezTo>
                        <a:pt x="197627" y="623359"/>
                        <a:pt x="225331" y="651063"/>
                        <a:pt x="259505" y="651063"/>
                      </a:cubicBezTo>
                      <a:cubicBezTo>
                        <a:pt x="293679" y="651063"/>
                        <a:pt x="321383" y="623359"/>
                        <a:pt x="321383" y="589185"/>
                      </a:cubicBezTo>
                      <a:cubicBezTo>
                        <a:pt x="321383" y="555011"/>
                        <a:pt x="293679" y="527307"/>
                        <a:pt x="259505" y="527307"/>
                      </a:cubicBezTo>
                      <a:close/>
                      <a:moveTo>
                        <a:pt x="132104" y="400048"/>
                      </a:moveTo>
                      <a:cubicBezTo>
                        <a:pt x="97930" y="400048"/>
                        <a:pt x="70226" y="427752"/>
                        <a:pt x="70226" y="461926"/>
                      </a:cubicBezTo>
                      <a:cubicBezTo>
                        <a:pt x="70226" y="496100"/>
                        <a:pt x="97930" y="523804"/>
                        <a:pt x="132104" y="523804"/>
                      </a:cubicBezTo>
                      <a:cubicBezTo>
                        <a:pt x="166278" y="523804"/>
                        <a:pt x="193982" y="496100"/>
                        <a:pt x="193982" y="461926"/>
                      </a:cubicBezTo>
                      <a:cubicBezTo>
                        <a:pt x="193982" y="427752"/>
                        <a:pt x="166278" y="400048"/>
                        <a:pt x="132104" y="400048"/>
                      </a:cubicBezTo>
                      <a:close/>
                      <a:moveTo>
                        <a:pt x="123644" y="205806"/>
                      </a:moveTo>
                      <a:cubicBezTo>
                        <a:pt x="89470" y="205806"/>
                        <a:pt x="61766" y="233510"/>
                        <a:pt x="61766" y="267684"/>
                      </a:cubicBezTo>
                      <a:cubicBezTo>
                        <a:pt x="61766" y="301858"/>
                        <a:pt x="89470" y="329562"/>
                        <a:pt x="123644" y="329562"/>
                      </a:cubicBezTo>
                      <a:cubicBezTo>
                        <a:pt x="157818" y="329562"/>
                        <a:pt x="185522" y="301858"/>
                        <a:pt x="185522" y="267684"/>
                      </a:cubicBezTo>
                      <a:cubicBezTo>
                        <a:pt x="185522" y="233510"/>
                        <a:pt x="157818" y="205806"/>
                        <a:pt x="123644" y="205806"/>
                      </a:cubicBezTo>
                      <a:close/>
                      <a:moveTo>
                        <a:pt x="455345" y="65381"/>
                      </a:moveTo>
                      <a:cubicBezTo>
                        <a:pt x="421171" y="65381"/>
                        <a:pt x="393467" y="93085"/>
                        <a:pt x="393467" y="127259"/>
                      </a:cubicBezTo>
                      <a:cubicBezTo>
                        <a:pt x="393467" y="161433"/>
                        <a:pt x="421171" y="189137"/>
                        <a:pt x="455345" y="189137"/>
                      </a:cubicBezTo>
                      <a:cubicBezTo>
                        <a:pt x="489519" y="189137"/>
                        <a:pt x="517223" y="161433"/>
                        <a:pt x="517223" y="127259"/>
                      </a:cubicBezTo>
                      <a:cubicBezTo>
                        <a:pt x="517223" y="93085"/>
                        <a:pt x="489519" y="65381"/>
                        <a:pt x="455345" y="65381"/>
                      </a:cubicBezTo>
                      <a:close/>
                      <a:moveTo>
                        <a:pt x="271373" y="65381"/>
                      </a:moveTo>
                      <a:cubicBezTo>
                        <a:pt x="237199" y="65381"/>
                        <a:pt x="209495" y="93085"/>
                        <a:pt x="209495" y="127259"/>
                      </a:cubicBezTo>
                      <a:cubicBezTo>
                        <a:pt x="209495" y="161433"/>
                        <a:pt x="237199" y="189137"/>
                        <a:pt x="271373" y="189137"/>
                      </a:cubicBezTo>
                      <a:cubicBezTo>
                        <a:pt x="305547" y="189137"/>
                        <a:pt x="333251" y="161433"/>
                        <a:pt x="333251" y="127259"/>
                      </a:cubicBezTo>
                      <a:cubicBezTo>
                        <a:pt x="333251" y="93085"/>
                        <a:pt x="305547" y="65381"/>
                        <a:pt x="271373" y="65381"/>
                      </a:cubicBezTo>
                      <a:close/>
                      <a:moveTo>
                        <a:pt x="383795" y="701"/>
                      </a:moveTo>
                      <a:cubicBezTo>
                        <a:pt x="466060" y="6519"/>
                        <a:pt x="538279" y="48712"/>
                        <a:pt x="571319" y="134437"/>
                      </a:cubicBezTo>
                      <a:cubicBezTo>
                        <a:pt x="588781" y="195556"/>
                        <a:pt x="498690" y="276120"/>
                        <a:pt x="480830" y="327317"/>
                      </a:cubicBezTo>
                      <a:cubicBezTo>
                        <a:pt x="462971" y="378514"/>
                        <a:pt x="451065" y="370577"/>
                        <a:pt x="464162" y="441618"/>
                      </a:cubicBezTo>
                      <a:cubicBezTo>
                        <a:pt x="456622" y="485274"/>
                        <a:pt x="384391" y="492022"/>
                        <a:pt x="366532" y="539250"/>
                      </a:cubicBezTo>
                      <a:cubicBezTo>
                        <a:pt x="348673" y="586478"/>
                        <a:pt x="334779" y="613861"/>
                        <a:pt x="357005" y="724986"/>
                      </a:cubicBezTo>
                      <a:cubicBezTo>
                        <a:pt x="107766" y="694029"/>
                        <a:pt x="-65269" y="527343"/>
                        <a:pt x="23630" y="241593"/>
                      </a:cubicBezTo>
                      <a:cubicBezTo>
                        <a:pt x="81674" y="82347"/>
                        <a:pt x="246687" y="-8997"/>
                        <a:pt x="383795" y="701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3" name="Полилиния 32"/>
                <p:cNvSpPr/>
                <p:nvPr/>
              </p:nvSpPr>
              <p:spPr>
                <a:xfrm>
                  <a:off x="2805746" y="3603525"/>
                  <a:ext cx="379203" cy="617455"/>
                </a:xfrm>
                <a:custGeom>
                  <a:avLst/>
                  <a:gdLst>
                    <a:gd name="connsiteX0" fmla="*/ 338137 w 338137"/>
                    <a:gd name="connsiteY0" fmla="*/ 0 h 552450"/>
                    <a:gd name="connsiteX1" fmla="*/ 0 w 338137"/>
                    <a:gd name="connsiteY1" fmla="*/ 500063 h 552450"/>
                    <a:gd name="connsiteX2" fmla="*/ 109537 w 338137"/>
                    <a:gd name="connsiteY2" fmla="*/ 552450 h 552450"/>
                    <a:gd name="connsiteX3" fmla="*/ 338137 w 338137"/>
                    <a:gd name="connsiteY3" fmla="*/ 0 h 552450"/>
                    <a:gd name="connsiteX0" fmla="*/ 338137 w 339364"/>
                    <a:gd name="connsiteY0" fmla="*/ 135 h 552585"/>
                    <a:gd name="connsiteX1" fmla="*/ 0 w 339364"/>
                    <a:gd name="connsiteY1" fmla="*/ 500198 h 552585"/>
                    <a:gd name="connsiteX2" fmla="*/ 109537 w 339364"/>
                    <a:gd name="connsiteY2" fmla="*/ 552585 h 552585"/>
                    <a:gd name="connsiteX3" fmla="*/ 338137 w 339364"/>
                    <a:gd name="connsiteY3" fmla="*/ 135 h 552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39364" h="552585">
                      <a:moveTo>
                        <a:pt x="338137" y="135"/>
                      </a:moveTo>
                      <a:cubicBezTo>
                        <a:pt x="319881" y="-8596"/>
                        <a:pt x="38100" y="408123"/>
                        <a:pt x="0" y="500198"/>
                      </a:cubicBezTo>
                      <a:lnTo>
                        <a:pt x="109537" y="552585"/>
                      </a:lnTo>
                      <a:cubicBezTo>
                        <a:pt x="165893" y="469241"/>
                        <a:pt x="356393" y="8866"/>
                        <a:pt x="338137" y="135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4" name="Полилиния 33"/>
                <p:cNvSpPr/>
                <p:nvPr/>
              </p:nvSpPr>
              <p:spPr>
                <a:xfrm>
                  <a:off x="2674454" y="4248466"/>
                  <a:ext cx="205549" cy="305116"/>
                </a:xfrm>
                <a:custGeom>
                  <a:avLst/>
                  <a:gdLst>
                    <a:gd name="connsiteX0" fmla="*/ 21431 w 166687"/>
                    <a:gd name="connsiteY0" fmla="*/ 257175 h 257175"/>
                    <a:gd name="connsiteX1" fmla="*/ 0 w 166687"/>
                    <a:gd name="connsiteY1" fmla="*/ 42863 h 257175"/>
                    <a:gd name="connsiteX2" fmla="*/ 126206 w 166687"/>
                    <a:gd name="connsiteY2" fmla="*/ 0 h 257175"/>
                    <a:gd name="connsiteX3" fmla="*/ 166687 w 166687"/>
                    <a:gd name="connsiteY3" fmla="*/ 85725 h 257175"/>
                    <a:gd name="connsiteX4" fmla="*/ 21431 w 166687"/>
                    <a:gd name="connsiteY4" fmla="*/ 257175 h 257175"/>
                    <a:gd name="connsiteX0" fmla="*/ 0 w 145256"/>
                    <a:gd name="connsiteY0" fmla="*/ 257175 h 257175"/>
                    <a:gd name="connsiteX1" fmla="*/ 104775 w 145256"/>
                    <a:gd name="connsiteY1" fmla="*/ 0 h 257175"/>
                    <a:gd name="connsiteX2" fmla="*/ 145256 w 145256"/>
                    <a:gd name="connsiteY2" fmla="*/ 85725 h 257175"/>
                    <a:gd name="connsiteX3" fmla="*/ 0 w 145256"/>
                    <a:gd name="connsiteY3" fmla="*/ 257175 h 257175"/>
                    <a:gd name="connsiteX0" fmla="*/ 25748 w 171004"/>
                    <a:gd name="connsiteY0" fmla="*/ 257175 h 257175"/>
                    <a:gd name="connsiteX1" fmla="*/ 130523 w 171004"/>
                    <a:gd name="connsiteY1" fmla="*/ 0 h 257175"/>
                    <a:gd name="connsiteX2" fmla="*/ 171004 w 171004"/>
                    <a:gd name="connsiteY2" fmla="*/ 85725 h 257175"/>
                    <a:gd name="connsiteX3" fmla="*/ 25748 w 171004"/>
                    <a:gd name="connsiteY3" fmla="*/ 257175 h 257175"/>
                    <a:gd name="connsiteX0" fmla="*/ 36101 w 181357"/>
                    <a:gd name="connsiteY0" fmla="*/ 266256 h 266256"/>
                    <a:gd name="connsiteX1" fmla="*/ 140876 w 181357"/>
                    <a:gd name="connsiteY1" fmla="*/ 9081 h 266256"/>
                    <a:gd name="connsiteX2" fmla="*/ 181357 w 181357"/>
                    <a:gd name="connsiteY2" fmla="*/ 94806 h 266256"/>
                    <a:gd name="connsiteX3" fmla="*/ 36101 w 181357"/>
                    <a:gd name="connsiteY3" fmla="*/ 266256 h 266256"/>
                    <a:gd name="connsiteX0" fmla="*/ 36101 w 181357"/>
                    <a:gd name="connsiteY0" fmla="*/ 266256 h 266256"/>
                    <a:gd name="connsiteX1" fmla="*/ 140876 w 181357"/>
                    <a:gd name="connsiteY1" fmla="*/ 9081 h 266256"/>
                    <a:gd name="connsiteX2" fmla="*/ 181357 w 181357"/>
                    <a:gd name="connsiteY2" fmla="*/ 94806 h 266256"/>
                    <a:gd name="connsiteX3" fmla="*/ 36101 w 181357"/>
                    <a:gd name="connsiteY3" fmla="*/ 266256 h 266256"/>
                    <a:gd name="connsiteX0" fmla="*/ 36101 w 181357"/>
                    <a:gd name="connsiteY0" fmla="*/ 266256 h 266557"/>
                    <a:gd name="connsiteX1" fmla="*/ 140876 w 181357"/>
                    <a:gd name="connsiteY1" fmla="*/ 9081 h 266557"/>
                    <a:gd name="connsiteX2" fmla="*/ 181357 w 181357"/>
                    <a:gd name="connsiteY2" fmla="*/ 94806 h 266557"/>
                    <a:gd name="connsiteX3" fmla="*/ 36101 w 181357"/>
                    <a:gd name="connsiteY3" fmla="*/ 266256 h 266557"/>
                    <a:gd name="connsiteX0" fmla="*/ 36101 w 140876"/>
                    <a:gd name="connsiteY0" fmla="*/ 266256 h 266256"/>
                    <a:gd name="connsiteX1" fmla="*/ 140876 w 140876"/>
                    <a:gd name="connsiteY1" fmla="*/ 9081 h 266256"/>
                    <a:gd name="connsiteX2" fmla="*/ 36101 w 140876"/>
                    <a:gd name="connsiteY2" fmla="*/ 266256 h 266256"/>
                    <a:gd name="connsiteX0" fmla="*/ 36101 w 189033"/>
                    <a:gd name="connsiteY0" fmla="*/ 266256 h 266256"/>
                    <a:gd name="connsiteX1" fmla="*/ 140876 w 189033"/>
                    <a:gd name="connsiteY1" fmla="*/ 9081 h 266256"/>
                    <a:gd name="connsiteX2" fmla="*/ 36101 w 189033"/>
                    <a:gd name="connsiteY2" fmla="*/ 266256 h 266256"/>
                    <a:gd name="connsiteX0" fmla="*/ 36101 w 187451"/>
                    <a:gd name="connsiteY0" fmla="*/ 266256 h 266256"/>
                    <a:gd name="connsiteX1" fmla="*/ 140876 w 187451"/>
                    <a:gd name="connsiteY1" fmla="*/ 9081 h 266256"/>
                    <a:gd name="connsiteX2" fmla="*/ 36101 w 187451"/>
                    <a:gd name="connsiteY2" fmla="*/ 266256 h 266256"/>
                    <a:gd name="connsiteX0" fmla="*/ 36101 w 183520"/>
                    <a:gd name="connsiteY0" fmla="*/ 266256 h 266256"/>
                    <a:gd name="connsiteX1" fmla="*/ 140876 w 183520"/>
                    <a:gd name="connsiteY1" fmla="*/ 9081 h 266256"/>
                    <a:gd name="connsiteX2" fmla="*/ 36101 w 183520"/>
                    <a:gd name="connsiteY2" fmla="*/ 266256 h 266256"/>
                    <a:gd name="connsiteX0" fmla="*/ 36535 w 183954"/>
                    <a:gd name="connsiteY0" fmla="*/ 273060 h 273060"/>
                    <a:gd name="connsiteX1" fmla="*/ 141310 w 183954"/>
                    <a:gd name="connsiteY1" fmla="*/ 15885 h 273060"/>
                    <a:gd name="connsiteX2" fmla="*/ 36535 w 183954"/>
                    <a:gd name="connsiteY2" fmla="*/ 273060 h 2730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83954" h="273060">
                      <a:moveTo>
                        <a:pt x="36535" y="273060"/>
                      </a:moveTo>
                      <a:cubicBezTo>
                        <a:pt x="-49984" y="115898"/>
                        <a:pt x="30185" y="-53171"/>
                        <a:pt x="141310" y="15885"/>
                      </a:cubicBezTo>
                      <a:cubicBezTo>
                        <a:pt x="273072" y="103991"/>
                        <a:pt x="59554" y="175428"/>
                        <a:pt x="36535" y="273060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2" name="Группа 63"/>
              <p:cNvGrpSpPr>
                <a:grpSpLocks/>
              </p:cNvGrpSpPr>
              <p:nvPr/>
            </p:nvGrpSpPr>
            <p:grpSpPr bwMode="auto">
              <a:xfrm>
                <a:off x="5124807" y="2842880"/>
                <a:ext cx="1780543" cy="1541420"/>
                <a:chOff x="4175641" y="1892283"/>
                <a:chExt cx="1780543" cy="1541420"/>
              </a:xfrm>
            </p:grpSpPr>
            <p:sp>
              <p:nvSpPr>
                <p:cNvPr id="22" name="Прямоугольник 21"/>
                <p:cNvSpPr/>
                <p:nvPr/>
              </p:nvSpPr>
              <p:spPr>
                <a:xfrm rot="20181939" flipH="1">
                  <a:off x="5385969" y="2988034"/>
                  <a:ext cx="32181" cy="177225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3" name="Прямоугольник 22"/>
                <p:cNvSpPr/>
                <p:nvPr/>
              </p:nvSpPr>
              <p:spPr>
                <a:xfrm rot="1418061">
                  <a:off x="4728945" y="2988036"/>
                  <a:ext cx="32181" cy="177225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4" name="Шестиугольник 56"/>
                <p:cNvSpPr/>
                <p:nvPr/>
              </p:nvSpPr>
              <p:spPr>
                <a:xfrm rot="1800000">
                  <a:off x="4175641" y="1892283"/>
                  <a:ext cx="1780543" cy="1541420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72251 h 1541420"/>
                    <a:gd name="connsiteX1" fmla="*/ 460625 w 1801952"/>
                    <a:gd name="connsiteY1" fmla="*/ 3081 h 1541420"/>
                    <a:gd name="connsiteX2" fmla="*/ 1303802 w 1801952"/>
                    <a:gd name="connsiteY2" fmla="*/ 0 h 1541420"/>
                    <a:gd name="connsiteX3" fmla="*/ 1801952 w 1801952"/>
                    <a:gd name="connsiteY3" fmla="*/ 772251 h 1541420"/>
                    <a:gd name="connsiteX4" fmla="*/ 1341327 w 1801952"/>
                    <a:gd name="connsiteY4" fmla="*/ 1541420 h 1541420"/>
                    <a:gd name="connsiteX5" fmla="*/ 460625 w 1801952"/>
                    <a:gd name="connsiteY5" fmla="*/ 1541420 h 1541420"/>
                    <a:gd name="connsiteX6" fmla="*/ 0 w 1801952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80543" h="1541420">
                      <a:moveTo>
                        <a:pt x="0" y="772251"/>
                      </a:moveTo>
                      <a:lnTo>
                        <a:pt x="460625" y="3081"/>
                      </a:lnTo>
                      <a:lnTo>
                        <a:pt x="1303802" y="0"/>
                      </a:lnTo>
                      <a:cubicBezTo>
                        <a:pt x="1503002" y="229112"/>
                        <a:pt x="1675246" y="506783"/>
                        <a:pt x="1780543" y="806609"/>
                      </a:cubicBezTo>
                      <a:lnTo>
                        <a:pt x="1341327" y="1541420"/>
                      </a:lnTo>
                      <a:lnTo>
                        <a:pt x="460625" y="1541420"/>
                      </a:lnTo>
                      <a:lnTo>
                        <a:pt x="0" y="772251"/>
                      </a:lnTo>
                      <a:close/>
                    </a:path>
                  </a:pathLst>
                </a:custGeom>
                <a:solidFill>
                  <a:srgbClr val="E26714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5" name="Прямоугольник 24"/>
                <p:cNvSpPr/>
                <p:nvPr/>
              </p:nvSpPr>
              <p:spPr>
                <a:xfrm>
                  <a:off x="5031895" y="2092893"/>
                  <a:ext cx="86297" cy="11973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6" name="Прямоугольник 25"/>
                <p:cNvSpPr/>
                <p:nvPr/>
              </p:nvSpPr>
              <p:spPr>
                <a:xfrm>
                  <a:off x="4725014" y="2753691"/>
                  <a:ext cx="677048" cy="5108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7" name="Прямоугольник 26"/>
                <p:cNvSpPr/>
                <p:nvPr/>
              </p:nvSpPr>
              <p:spPr>
                <a:xfrm rot="1418061">
                  <a:off x="4842307" y="2448931"/>
                  <a:ext cx="84568" cy="602847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8" name="Прямоугольник 27"/>
                <p:cNvSpPr/>
                <p:nvPr/>
              </p:nvSpPr>
              <p:spPr>
                <a:xfrm>
                  <a:off x="5036608" y="2698780"/>
                  <a:ext cx="61568" cy="160905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9" name="Кольцо 28"/>
                <p:cNvSpPr/>
                <p:nvPr/>
              </p:nvSpPr>
              <p:spPr>
                <a:xfrm>
                  <a:off x="4912845" y="2199017"/>
                  <a:ext cx="323136" cy="323136"/>
                </a:xfrm>
                <a:prstGeom prst="donut">
                  <a:avLst>
                    <a:gd name="adj" fmla="val 17066"/>
                  </a:avLst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  <p:sp>
              <p:nvSpPr>
                <p:cNvPr id="30" name="Прямоугольник 29"/>
                <p:cNvSpPr/>
                <p:nvPr/>
              </p:nvSpPr>
              <p:spPr>
                <a:xfrm rot="20232152">
                  <a:off x="5211667" y="2434309"/>
                  <a:ext cx="84568" cy="602847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3" name="Группа 64"/>
              <p:cNvGrpSpPr>
                <a:grpSpLocks/>
              </p:cNvGrpSpPr>
              <p:nvPr/>
            </p:nvGrpSpPr>
            <p:grpSpPr bwMode="auto">
              <a:xfrm>
                <a:off x="4326815" y="4232204"/>
                <a:ext cx="1801952" cy="1538339"/>
                <a:chOff x="3377649" y="3281607"/>
                <a:chExt cx="1801952" cy="1538339"/>
              </a:xfrm>
            </p:grpSpPr>
            <p:sp>
              <p:nvSpPr>
                <p:cNvPr id="15" name="Шестиугольник 60"/>
                <p:cNvSpPr/>
                <p:nvPr/>
              </p:nvSpPr>
              <p:spPr>
                <a:xfrm rot="1800000">
                  <a:off x="3377649" y="3281607"/>
                  <a:ext cx="1801952" cy="1538339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01952" h="1538339">
                      <a:moveTo>
                        <a:pt x="0" y="769170"/>
                      </a:moveTo>
                      <a:lnTo>
                        <a:pt x="460625" y="0"/>
                      </a:lnTo>
                      <a:lnTo>
                        <a:pt x="1341327" y="0"/>
                      </a:lnTo>
                      <a:lnTo>
                        <a:pt x="1801952" y="769170"/>
                      </a:lnTo>
                      <a:cubicBezTo>
                        <a:pt x="1695865" y="1069653"/>
                        <a:pt x="1545343" y="1340796"/>
                        <a:pt x="1341327" y="1538339"/>
                      </a:cubicBezTo>
                      <a:lnTo>
                        <a:pt x="460625" y="1538339"/>
                      </a:lnTo>
                      <a:lnTo>
                        <a:pt x="0" y="769170"/>
                      </a:lnTo>
                      <a:close/>
                    </a:path>
                  </a:pathLst>
                </a:custGeom>
                <a:solidFill>
                  <a:srgbClr val="00B0F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16" name="Полилиния 15"/>
                <p:cNvSpPr/>
                <p:nvPr/>
              </p:nvSpPr>
              <p:spPr>
                <a:xfrm rot="9260628">
                  <a:off x="3916545" y="3601851"/>
                  <a:ext cx="724162" cy="723274"/>
                </a:xfrm>
                <a:custGeom>
                  <a:avLst/>
                  <a:gdLst>
                    <a:gd name="connsiteX0" fmla="*/ 3083863 w 6352623"/>
                    <a:gd name="connsiteY0" fmla="*/ 133135 h 6657438"/>
                    <a:gd name="connsiteX1" fmla="*/ 2997995 w 6352623"/>
                    <a:gd name="connsiteY1" fmla="*/ 16410 h 6657438"/>
                    <a:gd name="connsiteX2" fmla="*/ 3073468 w 6352623"/>
                    <a:gd name="connsiteY2" fmla="*/ 12671 h 6657438"/>
                    <a:gd name="connsiteX3" fmla="*/ 4287481 w 6352623"/>
                    <a:gd name="connsiteY3" fmla="*/ 1282707 h 6657438"/>
                    <a:gd name="connsiteX4" fmla="*/ 3934751 w 6352623"/>
                    <a:gd name="connsiteY4" fmla="*/ 794857 h 6657438"/>
                    <a:gd name="connsiteX5" fmla="*/ 3306522 w 6352623"/>
                    <a:gd name="connsiteY5" fmla="*/ 1126 h 6657438"/>
                    <a:gd name="connsiteX6" fmla="*/ 3329154 w 6352623"/>
                    <a:gd name="connsiteY6" fmla="*/ 0 h 6657438"/>
                    <a:gd name="connsiteX7" fmla="*/ 4552794 w 6352623"/>
                    <a:gd name="connsiteY7" fmla="*/ 310597 h 6657438"/>
                    <a:gd name="connsiteX8" fmla="*/ 5560095 w 6352623"/>
                    <a:gd name="connsiteY8" fmla="*/ 1071582 h 6657438"/>
                    <a:gd name="connsiteX9" fmla="*/ 5592215 w 6352623"/>
                    <a:gd name="connsiteY9" fmla="*/ 1116037 h 6657438"/>
                    <a:gd name="connsiteX10" fmla="*/ 5275773 w 6352623"/>
                    <a:gd name="connsiteY10" fmla="*/ 1158708 h 6657438"/>
                    <a:gd name="connsiteX11" fmla="*/ 4352475 w 6352623"/>
                    <a:gd name="connsiteY11" fmla="*/ 1275439 h 6657438"/>
                    <a:gd name="connsiteX12" fmla="*/ 3192871 w 6352623"/>
                    <a:gd name="connsiteY12" fmla="*/ 1396479 h 6657438"/>
                    <a:gd name="connsiteX13" fmla="*/ 3083863 w 6352623"/>
                    <a:gd name="connsiteY13" fmla="*/ 133135 h 6657438"/>
                    <a:gd name="connsiteX14" fmla="*/ 3521833 w 6352623"/>
                    <a:gd name="connsiteY14" fmla="*/ 728536 h 6657438"/>
                    <a:gd name="connsiteX15" fmla="*/ 3951788 w 6352623"/>
                    <a:gd name="connsiteY15" fmla="*/ 1320226 h 6657438"/>
                    <a:gd name="connsiteX16" fmla="*/ 3610216 w 6352623"/>
                    <a:gd name="connsiteY16" fmla="*/ 1358400 h 6657438"/>
                    <a:gd name="connsiteX17" fmla="*/ 5080835 w 6352623"/>
                    <a:gd name="connsiteY17" fmla="*/ 2887704 h 6657438"/>
                    <a:gd name="connsiteX18" fmla="*/ 5075577 w 6352623"/>
                    <a:gd name="connsiteY18" fmla="*/ 2828892 h 6657438"/>
                    <a:gd name="connsiteX19" fmla="*/ 4870827 w 6352623"/>
                    <a:gd name="connsiteY19" fmla="*/ 2225787 h 6657438"/>
                    <a:gd name="connsiteX20" fmla="*/ 4527301 w 6352623"/>
                    <a:gd name="connsiteY20" fmla="*/ 1626915 h 6657438"/>
                    <a:gd name="connsiteX21" fmla="*/ 5336497 w 6352623"/>
                    <a:gd name="connsiteY21" fmla="*/ 1510023 h 6657438"/>
                    <a:gd name="connsiteX22" fmla="*/ 5827104 w 6352623"/>
                    <a:gd name="connsiteY22" fmla="*/ 1441104 h 6657438"/>
                    <a:gd name="connsiteX23" fmla="*/ 5919962 w 6352623"/>
                    <a:gd name="connsiteY23" fmla="*/ 1569624 h 6657438"/>
                    <a:gd name="connsiteX24" fmla="*/ 6322223 w 6352623"/>
                    <a:gd name="connsiteY24" fmla="*/ 2715457 h 6657438"/>
                    <a:gd name="connsiteX25" fmla="*/ 6326244 w 6352623"/>
                    <a:gd name="connsiteY25" fmla="*/ 2796695 h 6657438"/>
                    <a:gd name="connsiteX26" fmla="*/ 1790042 w 6352623"/>
                    <a:gd name="connsiteY26" fmla="*/ 1491620 h 6657438"/>
                    <a:gd name="connsiteX27" fmla="*/ 2057262 w 6352623"/>
                    <a:gd name="connsiteY27" fmla="*/ 888122 h 6657438"/>
                    <a:gd name="connsiteX28" fmla="*/ 2502224 w 6352623"/>
                    <a:gd name="connsiteY28" fmla="*/ 83048 h 6657438"/>
                    <a:gd name="connsiteX29" fmla="*/ 2715458 w 6352623"/>
                    <a:gd name="connsiteY29" fmla="*/ 30412 h 6657438"/>
                    <a:gd name="connsiteX30" fmla="*/ 2723477 w 6352623"/>
                    <a:gd name="connsiteY30" fmla="*/ 30012 h 6657438"/>
                    <a:gd name="connsiteX31" fmla="*/ 2843908 w 6352623"/>
                    <a:gd name="connsiteY31" fmla="*/ 1425699 h 6657438"/>
                    <a:gd name="connsiteX32" fmla="*/ 2341650 w 6352623"/>
                    <a:gd name="connsiteY32" fmla="*/ 1460888 h 6657438"/>
                    <a:gd name="connsiteX33" fmla="*/ 456566 w 6352623"/>
                    <a:gd name="connsiteY33" fmla="*/ 1560803 h 6657438"/>
                    <a:gd name="connsiteX34" fmla="*/ 646218 w 6352623"/>
                    <a:gd name="connsiteY34" fmla="*/ 1250255 h 6657438"/>
                    <a:gd name="connsiteX35" fmla="*/ 2123254 w 6352623"/>
                    <a:gd name="connsiteY35" fmla="*/ 176626 h 6657438"/>
                    <a:gd name="connsiteX36" fmla="*/ 2129632 w 6352623"/>
                    <a:gd name="connsiteY36" fmla="*/ 175051 h 6657438"/>
                    <a:gd name="connsiteX37" fmla="*/ 1791341 w 6352623"/>
                    <a:gd name="connsiteY37" fmla="*/ 860818 h 6657438"/>
                    <a:gd name="connsiteX38" fmla="*/ 1497989 w 6352623"/>
                    <a:gd name="connsiteY38" fmla="*/ 1507155 h 6657438"/>
                    <a:gd name="connsiteX39" fmla="*/ 815685 w 6352623"/>
                    <a:gd name="connsiteY39" fmla="*/ 1541873 h 6657438"/>
                    <a:gd name="connsiteX40" fmla="*/ 3332566 w 6352623"/>
                    <a:gd name="connsiteY40" fmla="*/ 3015466 h 6657438"/>
                    <a:gd name="connsiteX41" fmla="*/ 3227686 w 6352623"/>
                    <a:gd name="connsiteY41" fmla="*/ 1799988 h 6657438"/>
                    <a:gd name="connsiteX42" fmla="*/ 3687369 w 6352623"/>
                    <a:gd name="connsiteY42" fmla="*/ 1744594 h 6657438"/>
                    <a:gd name="connsiteX43" fmla="*/ 4207427 w 6352623"/>
                    <a:gd name="connsiteY43" fmla="*/ 1672041 h 6657438"/>
                    <a:gd name="connsiteX44" fmla="*/ 4314817 w 6352623"/>
                    <a:gd name="connsiteY44" fmla="*/ 1819820 h 6657438"/>
                    <a:gd name="connsiteX45" fmla="*/ 4752430 w 6352623"/>
                    <a:gd name="connsiteY45" fmla="*/ 2869128 h 6657438"/>
                    <a:gd name="connsiteX46" fmla="*/ 4755993 w 6352623"/>
                    <a:gd name="connsiteY46" fmla="*/ 2911437 h 6657438"/>
                    <a:gd name="connsiteX47" fmla="*/ 5989951 w 6352623"/>
                    <a:gd name="connsiteY47" fmla="*/ 4620000 h 6657438"/>
                    <a:gd name="connsiteX48" fmla="*/ 6068313 w 6352623"/>
                    <a:gd name="connsiteY48" fmla="*/ 4480189 h 6657438"/>
                    <a:gd name="connsiteX49" fmla="*/ 6042026 w 6352623"/>
                    <a:gd name="connsiteY49" fmla="*/ 4552793 h 6657438"/>
                    <a:gd name="connsiteX50" fmla="*/ 6000985 w 6352623"/>
                    <a:gd name="connsiteY50" fmla="*/ 4620000 h 6657438"/>
                    <a:gd name="connsiteX51" fmla="*/ 5898613 w 6352623"/>
                    <a:gd name="connsiteY51" fmla="*/ 4787640 h 6657438"/>
                    <a:gd name="connsiteX52" fmla="*/ 6000985 w 6352623"/>
                    <a:gd name="connsiteY52" fmla="*/ 4620000 h 6657438"/>
                    <a:gd name="connsiteX53" fmla="*/ 6317212 w 6352623"/>
                    <a:gd name="connsiteY53" fmla="*/ 4620000 h 6657438"/>
                    <a:gd name="connsiteX54" fmla="*/ 6317212 w 6352623"/>
                    <a:gd name="connsiteY54" fmla="*/ 4787640 h 6657438"/>
                    <a:gd name="connsiteX55" fmla="*/ 5866698 w 6352623"/>
                    <a:gd name="connsiteY55" fmla="*/ 4839902 h 6657438"/>
                    <a:gd name="connsiteX56" fmla="*/ 5895990 w 6352623"/>
                    <a:gd name="connsiteY56" fmla="*/ 4787640 h 6657438"/>
                    <a:gd name="connsiteX57" fmla="*/ 5898613 w 6352623"/>
                    <a:gd name="connsiteY57" fmla="*/ 4787640 h 6657438"/>
                    <a:gd name="connsiteX58" fmla="*/ 5661892 w 6352623"/>
                    <a:gd name="connsiteY58" fmla="*/ 4787640 h 6657438"/>
                    <a:gd name="connsiteX59" fmla="*/ 5661892 w 6352623"/>
                    <a:gd name="connsiteY59" fmla="*/ 4620000 h 6657438"/>
                    <a:gd name="connsiteX60" fmla="*/ 5989951 w 6352623"/>
                    <a:gd name="connsiteY60" fmla="*/ 4620000 h 6657438"/>
                    <a:gd name="connsiteX61" fmla="*/ 5895990 w 6352623"/>
                    <a:gd name="connsiteY61" fmla="*/ 4787640 h 6657438"/>
                    <a:gd name="connsiteX62" fmla="*/ 4842211 w 6352623"/>
                    <a:gd name="connsiteY62" fmla="*/ 4504577 h 6657438"/>
                    <a:gd name="connsiteX63" fmla="*/ 4894441 w 6352623"/>
                    <a:gd name="connsiteY63" fmla="*/ 4378816 h 6657438"/>
                    <a:gd name="connsiteX64" fmla="*/ 5118410 w 6352623"/>
                    <a:gd name="connsiteY64" fmla="*/ 3308120 h 6657438"/>
                    <a:gd name="connsiteX65" fmla="*/ 5112011 w 6352623"/>
                    <a:gd name="connsiteY65" fmla="*/ 3236549 h 6657438"/>
                    <a:gd name="connsiteX66" fmla="*/ 6343574 w 6352623"/>
                    <a:gd name="connsiteY66" fmla="*/ 3146548 h 6657438"/>
                    <a:gd name="connsiteX67" fmla="*/ 6352623 w 6352623"/>
                    <a:gd name="connsiteY67" fmla="*/ 3329154 h 6657438"/>
                    <a:gd name="connsiteX68" fmla="*/ 6261216 w 6352623"/>
                    <a:gd name="connsiteY68" fmla="*/ 3947289 h 6657438"/>
                    <a:gd name="connsiteX69" fmla="*/ 6068313 w 6352623"/>
                    <a:gd name="connsiteY69" fmla="*/ 4480189 h 6657438"/>
                    <a:gd name="connsiteX70" fmla="*/ 5645377 w 6352623"/>
                    <a:gd name="connsiteY70" fmla="*/ 4489676 h 6657438"/>
                    <a:gd name="connsiteX71" fmla="*/ 1405726 w 6352623"/>
                    <a:gd name="connsiteY71" fmla="*/ 3156271 h 6657438"/>
                    <a:gd name="connsiteX72" fmla="*/ 1399341 w 6352623"/>
                    <a:gd name="connsiteY72" fmla="*/ 3089416 h 6657438"/>
                    <a:gd name="connsiteX73" fmla="*/ 1464945 w 6352623"/>
                    <a:gd name="connsiteY73" fmla="*/ 2467755 h 6657438"/>
                    <a:gd name="connsiteX74" fmla="*/ 1626959 w 6352623"/>
                    <a:gd name="connsiteY74" fmla="*/ 1918290 h 6657438"/>
                    <a:gd name="connsiteX75" fmla="*/ 1698846 w 6352623"/>
                    <a:gd name="connsiteY75" fmla="*/ 1916459 h 6657438"/>
                    <a:gd name="connsiteX76" fmla="*/ 2401423 w 6352623"/>
                    <a:gd name="connsiteY76" fmla="*/ 1879094 h 6657438"/>
                    <a:gd name="connsiteX77" fmla="*/ 2879383 w 6352623"/>
                    <a:gd name="connsiteY77" fmla="*/ 1836855 h 6657438"/>
                    <a:gd name="connsiteX78" fmla="*/ 2983285 w 6352623"/>
                    <a:gd name="connsiteY78" fmla="*/ 3040986 h 6657438"/>
                    <a:gd name="connsiteX79" fmla="*/ 3464621 w 6352623"/>
                    <a:gd name="connsiteY79" fmla="*/ 4545892 h 6657438"/>
                    <a:gd name="connsiteX80" fmla="*/ 3362673 w 6352623"/>
                    <a:gd name="connsiteY80" fmla="*/ 3364384 h 6657438"/>
                    <a:gd name="connsiteX81" fmla="*/ 4785461 w 6352623"/>
                    <a:gd name="connsiteY81" fmla="*/ 3260410 h 6657438"/>
                    <a:gd name="connsiteX82" fmla="*/ 4791965 w 6352623"/>
                    <a:gd name="connsiteY82" fmla="*/ 3337498 h 6657438"/>
                    <a:gd name="connsiteX83" fmla="*/ 4582162 w 6352623"/>
                    <a:gd name="connsiteY83" fmla="*/ 4452550 h 6657438"/>
                    <a:gd name="connsiteX84" fmla="*/ 3980007 w 6352623"/>
                    <a:gd name="connsiteY84" fmla="*/ 4524180 h 6657438"/>
                    <a:gd name="connsiteX85" fmla="*/ 11631 w 6352623"/>
                    <a:gd name="connsiteY85" fmla="*/ 3258148 h 6657438"/>
                    <a:gd name="connsiteX86" fmla="*/ 0 w 6352623"/>
                    <a:gd name="connsiteY86" fmla="*/ 3023469 h 6657438"/>
                    <a:gd name="connsiteX87" fmla="*/ 91400 w 6352623"/>
                    <a:gd name="connsiteY87" fmla="*/ 2405346 h 6657438"/>
                    <a:gd name="connsiteX88" fmla="*/ 258812 w 6352623"/>
                    <a:gd name="connsiteY88" fmla="*/ 1942855 h 6657438"/>
                    <a:gd name="connsiteX89" fmla="*/ 852081 w 6352623"/>
                    <a:gd name="connsiteY89" fmla="*/ 1937991 h 6657438"/>
                    <a:gd name="connsiteX90" fmla="*/ 1335718 w 6352623"/>
                    <a:gd name="connsiteY90" fmla="*/ 1925698 h 6657438"/>
                    <a:gd name="connsiteX91" fmla="*/ 1234430 w 6352623"/>
                    <a:gd name="connsiteY91" fmla="*/ 2196801 h 6657438"/>
                    <a:gd name="connsiteX92" fmla="*/ 1103579 w 6352623"/>
                    <a:gd name="connsiteY92" fmla="*/ 2737987 h 6657438"/>
                    <a:gd name="connsiteX93" fmla="*/ 1078099 w 6352623"/>
                    <a:gd name="connsiteY93" fmla="*/ 3180217 h 6657438"/>
                    <a:gd name="connsiteX94" fmla="*/ 1960743 w 6352623"/>
                    <a:gd name="connsiteY94" fmla="*/ 4679317 h 6657438"/>
                    <a:gd name="connsiteX95" fmla="*/ 1740896 w 6352623"/>
                    <a:gd name="connsiteY95" fmla="*/ 4337429 h 6657438"/>
                    <a:gd name="connsiteX96" fmla="*/ 1441619 w 6352623"/>
                    <a:gd name="connsiteY96" fmla="*/ 3532526 h 6657438"/>
                    <a:gd name="connsiteX97" fmla="*/ 1438988 w 6352623"/>
                    <a:gd name="connsiteY97" fmla="*/ 3504964 h 6657438"/>
                    <a:gd name="connsiteX98" fmla="*/ 3013389 w 6352623"/>
                    <a:gd name="connsiteY98" fmla="*/ 3389903 h 6657438"/>
                    <a:gd name="connsiteX99" fmla="*/ 3099126 w 6352623"/>
                    <a:gd name="connsiteY99" fmla="*/ 4562904 h 6657438"/>
                    <a:gd name="connsiteX100" fmla="*/ 2689209 w 6352623"/>
                    <a:gd name="connsiteY100" fmla="*/ 4598877 h 6657438"/>
                    <a:gd name="connsiteX101" fmla="*/ 1989796 w 6352623"/>
                    <a:gd name="connsiteY101" fmla="*/ 4675326 h 6657438"/>
                    <a:gd name="connsiteX102" fmla="*/ 4067092 w 6352623"/>
                    <a:gd name="connsiteY102" fmla="*/ 6216068 h 6657438"/>
                    <a:gd name="connsiteX103" fmla="*/ 4277892 w 6352623"/>
                    <a:gd name="connsiteY103" fmla="*/ 5788869 h 6657438"/>
                    <a:gd name="connsiteX104" fmla="*/ 4525520 w 6352623"/>
                    <a:gd name="connsiteY104" fmla="*/ 5267093 h 6657438"/>
                    <a:gd name="connsiteX105" fmla="*/ 4685770 w 6352623"/>
                    <a:gd name="connsiteY105" fmla="*/ 4881257 h 6657438"/>
                    <a:gd name="connsiteX106" fmla="*/ 4712084 w 6352623"/>
                    <a:gd name="connsiteY106" fmla="*/ 4879914 h 6657438"/>
                    <a:gd name="connsiteX107" fmla="*/ 5642123 w 6352623"/>
                    <a:gd name="connsiteY107" fmla="*/ 4846187 h 6657438"/>
                    <a:gd name="connsiteX108" fmla="*/ 5866698 w 6352623"/>
                    <a:gd name="connsiteY108" fmla="*/ 4839902 h 6657438"/>
                    <a:gd name="connsiteX109" fmla="*/ 5706398 w 6352623"/>
                    <a:gd name="connsiteY109" fmla="*/ 5102370 h 6657438"/>
                    <a:gd name="connsiteX110" fmla="*/ 4229361 w 6352623"/>
                    <a:gd name="connsiteY110" fmla="*/ 6176010 h 6657438"/>
                    <a:gd name="connsiteX111" fmla="*/ 3617977 w 6352623"/>
                    <a:gd name="connsiteY111" fmla="*/ 6323175 h 6657438"/>
                    <a:gd name="connsiteX112" fmla="*/ 3499574 w 6352623"/>
                    <a:gd name="connsiteY112" fmla="*/ 4950969 h 6657438"/>
                    <a:gd name="connsiteX113" fmla="*/ 3966167 w 6352623"/>
                    <a:gd name="connsiteY113" fmla="*/ 4917769 h 6657438"/>
                    <a:gd name="connsiteX114" fmla="*/ 4402891 w 6352623"/>
                    <a:gd name="connsiteY114" fmla="*/ 4895610 h 6657438"/>
                    <a:gd name="connsiteX115" fmla="*/ 4263840 w 6352623"/>
                    <a:gd name="connsiteY115" fmla="*/ 5239274 h 6657438"/>
                    <a:gd name="connsiteX116" fmla="*/ 3691123 w 6352623"/>
                    <a:gd name="connsiteY116" fmla="*/ 6308899 h 6657438"/>
                    <a:gd name="connsiteX117" fmla="*/ 3637169 w 6352623"/>
                    <a:gd name="connsiteY117" fmla="*/ 6322223 h 6657438"/>
                    <a:gd name="connsiteX118" fmla="*/ 509955 w 6352623"/>
                    <a:gd name="connsiteY118" fmla="*/ 4889989 h 6657438"/>
                    <a:gd name="connsiteX119" fmla="*/ 432662 w 6352623"/>
                    <a:gd name="connsiteY119" fmla="*/ 4783013 h 6657438"/>
                    <a:gd name="connsiteX120" fmla="*/ 30403 w 6352623"/>
                    <a:gd name="connsiteY120" fmla="*/ 3637168 h 6657438"/>
                    <a:gd name="connsiteX121" fmla="*/ 28957 w 6352623"/>
                    <a:gd name="connsiteY121" fmla="*/ 3608002 h 6657438"/>
                    <a:gd name="connsiteX122" fmla="*/ 1122699 w 6352623"/>
                    <a:gd name="connsiteY122" fmla="*/ 3528079 h 6657438"/>
                    <a:gd name="connsiteX123" fmla="*/ 1151870 w 6352623"/>
                    <a:gd name="connsiteY123" fmla="*/ 3709064 h 6657438"/>
                    <a:gd name="connsiteX124" fmla="*/ 1633165 w 6352623"/>
                    <a:gd name="connsiteY124" fmla="*/ 4721494 h 6657438"/>
                    <a:gd name="connsiteX125" fmla="*/ 1635001 w 6352623"/>
                    <a:gd name="connsiteY125" fmla="*/ 4724090 h 6657438"/>
                    <a:gd name="connsiteX126" fmla="*/ 1150655 w 6352623"/>
                    <a:gd name="connsiteY126" fmla="*/ 4790652 h 6657438"/>
                    <a:gd name="connsiteX127" fmla="*/ 3165956 w 6352623"/>
                    <a:gd name="connsiteY127" fmla="*/ 6345561 h 6657438"/>
                    <a:gd name="connsiteX128" fmla="*/ 2661675 w 6352623"/>
                    <a:gd name="connsiteY128" fmla="*/ 5655612 h 6657438"/>
                    <a:gd name="connsiteX129" fmla="*/ 2224080 w 6352623"/>
                    <a:gd name="connsiteY129" fmla="*/ 5071807 h 6657438"/>
                    <a:gd name="connsiteX130" fmla="*/ 2697681 w 6352623"/>
                    <a:gd name="connsiteY130" fmla="*/ 5021257 h 6657438"/>
                    <a:gd name="connsiteX131" fmla="*/ 3150545 w 6352623"/>
                    <a:gd name="connsiteY131" fmla="*/ 4979436 h 6657438"/>
                    <a:gd name="connsiteX132" fmla="*/ 3267988 w 6352623"/>
                    <a:gd name="connsiteY132" fmla="*/ 6340508 h 6657438"/>
                    <a:gd name="connsiteX133" fmla="*/ 3104320 w 6352623"/>
                    <a:gd name="connsiteY133" fmla="*/ 6348616 h 6657438"/>
                    <a:gd name="connsiteX134" fmla="*/ 3099167 w 6352623"/>
                    <a:gd name="connsiteY134" fmla="*/ 6341244 h 6657438"/>
                    <a:gd name="connsiteX135" fmla="*/ 3165956 w 6352623"/>
                    <a:gd name="connsiteY135" fmla="*/ 6345561 h 6657438"/>
                    <a:gd name="connsiteX136" fmla="*/ 2884966 w 6352623"/>
                    <a:gd name="connsiteY136" fmla="*/ 6327398 h 6657438"/>
                    <a:gd name="connsiteX137" fmla="*/ 2740226 w 6352623"/>
                    <a:gd name="connsiteY137" fmla="*/ 6120300 h 6657438"/>
                    <a:gd name="connsiteX138" fmla="*/ 2877634 w 6352623"/>
                    <a:gd name="connsiteY138" fmla="*/ 6024267 h 6657438"/>
                    <a:gd name="connsiteX139" fmla="*/ 3099167 w 6352623"/>
                    <a:gd name="connsiteY139" fmla="*/ 6341244 h 6657438"/>
                    <a:gd name="connsiteX140" fmla="*/ 2827891 w 6352623"/>
                    <a:gd name="connsiteY140" fmla="*/ 6323709 h 6657438"/>
                    <a:gd name="connsiteX141" fmla="*/ 2884966 w 6352623"/>
                    <a:gd name="connsiteY141" fmla="*/ 6327398 h 6657438"/>
                    <a:gd name="connsiteX142" fmla="*/ 2888667 w 6352623"/>
                    <a:gd name="connsiteY142" fmla="*/ 6332694 h 6657438"/>
                    <a:gd name="connsiteX143" fmla="*/ 3115629 w 6352623"/>
                    <a:gd name="connsiteY143" fmla="*/ 6657438 h 6657438"/>
                    <a:gd name="connsiteX144" fmla="*/ 2888667 w 6352623"/>
                    <a:gd name="connsiteY144" fmla="*/ 6332694 h 6657438"/>
                    <a:gd name="connsiteX145" fmla="*/ 3023470 w 6352623"/>
                    <a:gd name="connsiteY145" fmla="*/ 6352624 h 6657438"/>
                    <a:gd name="connsiteX146" fmla="*/ 3104320 w 6352623"/>
                    <a:gd name="connsiteY146" fmla="*/ 6348616 h 6657438"/>
                    <a:gd name="connsiteX147" fmla="*/ 3253037 w 6352623"/>
                    <a:gd name="connsiteY147" fmla="*/ 6561405 h 6657438"/>
                    <a:gd name="connsiteX148" fmla="*/ 1799833 w 6352623"/>
                    <a:gd name="connsiteY148" fmla="*/ 6042038 h 6657438"/>
                    <a:gd name="connsiteX149" fmla="*/ 792530 w 6352623"/>
                    <a:gd name="connsiteY149" fmla="*/ 5281044 h 6657438"/>
                    <a:gd name="connsiteX150" fmla="*/ 758259 w 6352623"/>
                    <a:gd name="connsiteY150" fmla="*/ 5233611 h 6657438"/>
                    <a:gd name="connsiteX151" fmla="*/ 1178638 w 6352623"/>
                    <a:gd name="connsiteY151" fmla="*/ 5187468 h 6657438"/>
                    <a:gd name="connsiteX152" fmla="*/ 1905324 w 6352623"/>
                    <a:gd name="connsiteY152" fmla="*/ 5106339 h 6657438"/>
                    <a:gd name="connsiteX153" fmla="*/ 2206251 w 6352623"/>
                    <a:gd name="connsiteY153" fmla="*/ 5531868 h 6657438"/>
                    <a:gd name="connsiteX154" fmla="*/ 2827891 w 6352623"/>
                    <a:gd name="connsiteY154" fmla="*/ 6323709 h 6657438"/>
                    <a:gd name="connsiteX155" fmla="*/ 2405336 w 6352623"/>
                    <a:gd name="connsiteY155" fmla="*/ 6261225 h 6657438"/>
                    <a:gd name="connsiteX156" fmla="*/ 1799833 w 6352623"/>
                    <a:gd name="connsiteY156" fmla="*/ 6042038 h 6657438"/>
                    <a:gd name="connsiteX0" fmla="*/ 3083863 w 6352623"/>
                    <a:gd name="connsiteY0" fmla="*/ 133135 h 6561405"/>
                    <a:gd name="connsiteX1" fmla="*/ 2997995 w 6352623"/>
                    <a:gd name="connsiteY1" fmla="*/ 16410 h 6561405"/>
                    <a:gd name="connsiteX2" fmla="*/ 3073468 w 6352623"/>
                    <a:gd name="connsiteY2" fmla="*/ 12671 h 6561405"/>
                    <a:gd name="connsiteX3" fmla="*/ 3083863 w 6352623"/>
                    <a:gd name="connsiteY3" fmla="*/ 133135 h 6561405"/>
                    <a:gd name="connsiteX4" fmla="*/ 4287481 w 6352623"/>
                    <a:gd name="connsiteY4" fmla="*/ 1282707 h 6561405"/>
                    <a:gd name="connsiteX5" fmla="*/ 3934751 w 6352623"/>
                    <a:gd name="connsiteY5" fmla="*/ 794857 h 6561405"/>
                    <a:gd name="connsiteX6" fmla="*/ 3306522 w 6352623"/>
                    <a:gd name="connsiteY6" fmla="*/ 1126 h 6561405"/>
                    <a:gd name="connsiteX7" fmla="*/ 3329154 w 6352623"/>
                    <a:gd name="connsiteY7" fmla="*/ 0 h 6561405"/>
                    <a:gd name="connsiteX8" fmla="*/ 4552794 w 6352623"/>
                    <a:gd name="connsiteY8" fmla="*/ 310597 h 6561405"/>
                    <a:gd name="connsiteX9" fmla="*/ 5560095 w 6352623"/>
                    <a:gd name="connsiteY9" fmla="*/ 1071582 h 6561405"/>
                    <a:gd name="connsiteX10" fmla="*/ 5592215 w 6352623"/>
                    <a:gd name="connsiteY10" fmla="*/ 1116037 h 6561405"/>
                    <a:gd name="connsiteX11" fmla="*/ 5275773 w 6352623"/>
                    <a:gd name="connsiteY11" fmla="*/ 1158708 h 6561405"/>
                    <a:gd name="connsiteX12" fmla="*/ 4352475 w 6352623"/>
                    <a:gd name="connsiteY12" fmla="*/ 1275439 h 6561405"/>
                    <a:gd name="connsiteX13" fmla="*/ 4287481 w 6352623"/>
                    <a:gd name="connsiteY13" fmla="*/ 1282707 h 6561405"/>
                    <a:gd name="connsiteX14" fmla="*/ 3192871 w 6352623"/>
                    <a:gd name="connsiteY14" fmla="*/ 1396479 h 6561405"/>
                    <a:gd name="connsiteX15" fmla="*/ 3083863 w 6352623"/>
                    <a:gd name="connsiteY15" fmla="*/ 133135 h 6561405"/>
                    <a:gd name="connsiteX16" fmla="*/ 3521833 w 6352623"/>
                    <a:gd name="connsiteY16" fmla="*/ 728536 h 6561405"/>
                    <a:gd name="connsiteX17" fmla="*/ 3951788 w 6352623"/>
                    <a:gd name="connsiteY17" fmla="*/ 1320226 h 6561405"/>
                    <a:gd name="connsiteX18" fmla="*/ 3610216 w 6352623"/>
                    <a:gd name="connsiteY18" fmla="*/ 1358400 h 6561405"/>
                    <a:gd name="connsiteX19" fmla="*/ 3192871 w 6352623"/>
                    <a:gd name="connsiteY19" fmla="*/ 1396479 h 6561405"/>
                    <a:gd name="connsiteX20" fmla="*/ 5080835 w 6352623"/>
                    <a:gd name="connsiteY20" fmla="*/ 2887704 h 6561405"/>
                    <a:gd name="connsiteX21" fmla="*/ 5075577 w 6352623"/>
                    <a:gd name="connsiteY21" fmla="*/ 2828892 h 6561405"/>
                    <a:gd name="connsiteX22" fmla="*/ 4870827 w 6352623"/>
                    <a:gd name="connsiteY22" fmla="*/ 2225787 h 6561405"/>
                    <a:gd name="connsiteX23" fmla="*/ 4527301 w 6352623"/>
                    <a:gd name="connsiteY23" fmla="*/ 1626915 h 6561405"/>
                    <a:gd name="connsiteX24" fmla="*/ 5336497 w 6352623"/>
                    <a:gd name="connsiteY24" fmla="*/ 1510023 h 6561405"/>
                    <a:gd name="connsiteX25" fmla="*/ 5827104 w 6352623"/>
                    <a:gd name="connsiteY25" fmla="*/ 1441104 h 6561405"/>
                    <a:gd name="connsiteX26" fmla="*/ 5919962 w 6352623"/>
                    <a:gd name="connsiteY26" fmla="*/ 1569624 h 6561405"/>
                    <a:gd name="connsiteX27" fmla="*/ 6322223 w 6352623"/>
                    <a:gd name="connsiteY27" fmla="*/ 2715457 h 6561405"/>
                    <a:gd name="connsiteX28" fmla="*/ 6326244 w 6352623"/>
                    <a:gd name="connsiteY28" fmla="*/ 2796695 h 6561405"/>
                    <a:gd name="connsiteX29" fmla="*/ 5080835 w 6352623"/>
                    <a:gd name="connsiteY29" fmla="*/ 2887704 h 6561405"/>
                    <a:gd name="connsiteX30" fmla="*/ 1790042 w 6352623"/>
                    <a:gd name="connsiteY30" fmla="*/ 1491620 h 6561405"/>
                    <a:gd name="connsiteX31" fmla="*/ 2057262 w 6352623"/>
                    <a:gd name="connsiteY31" fmla="*/ 888122 h 6561405"/>
                    <a:gd name="connsiteX32" fmla="*/ 2502224 w 6352623"/>
                    <a:gd name="connsiteY32" fmla="*/ 83048 h 6561405"/>
                    <a:gd name="connsiteX33" fmla="*/ 2715458 w 6352623"/>
                    <a:gd name="connsiteY33" fmla="*/ 30412 h 6561405"/>
                    <a:gd name="connsiteX34" fmla="*/ 2723477 w 6352623"/>
                    <a:gd name="connsiteY34" fmla="*/ 30012 h 6561405"/>
                    <a:gd name="connsiteX35" fmla="*/ 2843908 w 6352623"/>
                    <a:gd name="connsiteY35" fmla="*/ 1425699 h 6561405"/>
                    <a:gd name="connsiteX36" fmla="*/ 2341650 w 6352623"/>
                    <a:gd name="connsiteY36" fmla="*/ 1460888 h 6561405"/>
                    <a:gd name="connsiteX37" fmla="*/ 1790042 w 6352623"/>
                    <a:gd name="connsiteY37" fmla="*/ 1491620 h 6561405"/>
                    <a:gd name="connsiteX38" fmla="*/ 456566 w 6352623"/>
                    <a:gd name="connsiteY38" fmla="*/ 1560803 h 6561405"/>
                    <a:gd name="connsiteX39" fmla="*/ 646218 w 6352623"/>
                    <a:gd name="connsiteY39" fmla="*/ 1250255 h 6561405"/>
                    <a:gd name="connsiteX40" fmla="*/ 2123254 w 6352623"/>
                    <a:gd name="connsiteY40" fmla="*/ 176626 h 6561405"/>
                    <a:gd name="connsiteX41" fmla="*/ 2129632 w 6352623"/>
                    <a:gd name="connsiteY41" fmla="*/ 175051 h 6561405"/>
                    <a:gd name="connsiteX42" fmla="*/ 1791341 w 6352623"/>
                    <a:gd name="connsiteY42" fmla="*/ 860818 h 6561405"/>
                    <a:gd name="connsiteX43" fmla="*/ 1497989 w 6352623"/>
                    <a:gd name="connsiteY43" fmla="*/ 1507155 h 6561405"/>
                    <a:gd name="connsiteX44" fmla="*/ 815685 w 6352623"/>
                    <a:gd name="connsiteY44" fmla="*/ 1541873 h 6561405"/>
                    <a:gd name="connsiteX45" fmla="*/ 456566 w 6352623"/>
                    <a:gd name="connsiteY45" fmla="*/ 1560803 h 6561405"/>
                    <a:gd name="connsiteX46" fmla="*/ 3332566 w 6352623"/>
                    <a:gd name="connsiteY46" fmla="*/ 3015466 h 6561405"/>
                    <a:gd name="connsiteX47" fmla="*/ 3227686 w 6352623"/>
                    <a:gd name="connsiteY47" fmla="*/ 1799988 h 6561405"/>
                    <a:gd name="connsiteX48" fmla="*/ 3687369 w 6352623"/>
                    <a:gd name="connsiteY48" fmla="*/ 1744594 h 6561405"/>
                    <a:gd name="connsiteX49" fmla="*/ 4207427 w 6352623"/>
                    <a:gd name="connsiteY49" fmla="*/ 1672041 h 6561405"/>
                    <a:gd name="connsiteX50" fmla="*/ 4314817 w 6352623"/>
                    <a:gd name="connsiteY50" fmla="*/ 1819820 h 6561405"/>
                    <a:gd name="connsiteX51" fmla="*/ 4752430 w 6352623"/>
                    <a:gd name="connsiteY51" fmla="*/ 2869128 h 6561405"/>
                    <a:gd name="connsiteX52" fmla="*/ 4755993 w 6352623"/>
                    <a:gd name="connsiteY52" fmla="*/ 2911437 h 6561405"/>
                    <a:gd name="connsiteX53" fmla="*/ 3332566 w 6352623"/>
                    <a:gd name="connsiteY53" fmla="*/ 3015466 h 6561405"/>
                    <a:gd name="connsiteX54" fmla="*/ 5989951 w 6352623"/>
                    <a:gd name="connsiteY54" fmla="*/ 4620000 h 6561405"/>
                    <a:gd name="connsiteX55" fmla="*/ 6068313 w 6352623"/>
                    <a:gd name="connsiteY55" fmla="*/ 4480189 h 6561405"/>
                    <a:gd name="connsiteX56" fmla="*/ 6042026 w 6352623"/>
                    <a:gd name="connsiteY56" fmla="*/ 4552793 h 6561405"/>
                    <a:gd name="connsiteX57" fmla="*/ 6000985 w 6352623"/>
                    <a:gd name="connsiteY57" fmla="*/ 4620000 h 6561405"/>
                    <a:gd name="connsiteX58" fmla="*/ 5989951 w 6352623"/>
                    <a:gd name="connsiteY58" fmla="*/ 4620000 h 6561405"/>
                    <a:gd name="connsiteX59" fmla="*/ 5898613 w 6352623"/>
                    <a:gd name="connsiteY59" fmla="*/ 4787640 h 6561405"/>
                    <a:gd name="connsiteX60" fmla="*/ 6000985 w 6352623"/>
                    <a:gd name="connsiteY60" fmla="*/ 4620000 h 6561405"/>
                    <a:gd name="connsiteX61" fmla="*/ 6317212 w 6352623"/>
                    <a:gd name="connsiteY61" fmla="*/ 4620000 h 6561405"/>
                    <a:gd name="connsiteX62" fmla="*/ 6317212 w 6352623"/>
                    <a:gd name="connsiteY62" fmla="*/ 4787640 h 6561405"/>
                    <a:gd name="connsiteX63" fmla="*/ 5898613 w 6352623"/>
                    <a:gd name="connsiteY63" fmla="*/ 4787640 h 6561405"/>
                    <a:gd name="connsiteX64" fmla="*/ 5866698 w 6352623"/>
                    <a:gd name="connsiteY64" fmla="*/ 4839902 h 6561405"/>
                    <a:gd name="connsiteX65" fmla="*/ 5895990 w 6352623"/>
                    <a:gd name="connsiteY65" fmla="*/ 4787640 h 6561405"/>
                    <a:gd name="connsiteX66" fmla="*/ 5898613 w 6352623"/>
                    <a:gd name="connsiteY66" fmla="*/ 4787640 h 6561405"/>
                    <a:gd name="connsiteX67" fmla="*/ 5866698 w 6352623"/>
                    <a:gd name="connsiteY67" fmla="*/ 4839902 h 6561405"/>
                    <a:gd name="connsiteX68" fmla="*/ 5661892 w 6352623"/>
                    <a:gd name="connsiteY68" fmla="*/ 4787640 h 6561405"/>
                    <a:gd name="connsiteX69" fmla="*/ 5661892 w 6352623"/>
                    <a:gd name="connsiteY69" fmla="*/ 4620000 h 6561405"/>
                    <a:gd name="connsiteX70" fmla="*/ 5989951 w 6352623"/>
                    <a:gd name="connsiteY70" fmla="*/ 4620000 h 6561405"/>
                    <a:gd name="connsiteX71" fmla="*/ 5895990 w 6352623"/>
                    <a:gd name="connsiteY71" fmla="*/ 4787640 h 6561405"/>
                    <a:gd name="connsiteX72" fmla="*/ 5661892 w 6352623"/>
                    <a:gd name="connsiteY72" fmla="*/ 4787640 h 6561405"/>
                    <a:gd name="connsiteX73" fmla="*/ 4842211 w 6352623"/>
                    <a:gd name="connsiteY73" fmla="*/ 4504577 h 6561405"/>
                    <a:gd name="connsiteX74" fmla="*/ 4894441 w 6352623"/>
                    <a:gd name="connsiteY74" fmla="*/ 4378816 h 6561405"/>
                    <a:gd name="connsiteX75" fmla="*/ 5118410 w 6352623"/>
                    <a:gd name="connsiteY75" fmla="*/ 3308120 h 6561405"/>
                    <a:gd name="connsiteX76" fmla="*/ 5112011 w 6352623"/>
                    <a:gd name="connsiteY76" fmla="*/ 3236549 h 6561405"/>
                    <a:gd name="connsiteX77" fmla="*/ 6343574 w 6352623"/>
                    <a:gd name="connsiteY77" fmla="*/ 3146548 h 6561405"/>
                    <a:gd name="connsiteX78" fmla="*/ 6352623 w 6352623"/>
                    <a:gd name="connsiteY78" fmla="*/ 3329154 h 6561405"/>
                    <a:gd name="connsiteX79" fmla="*/ 6261216 w 6352623"/>
                    <a:gd name="connsiteY79" fmla="*/ 3947289 h 6561405"/>
                    <a:gd name="connsiteX80" fmla="*/ 6068313 w 6352623"/>
                    <a:gd name="connsiteY80" fmla="*/ 4480189 h 6561405"/>
                    <a:gd name="connsiteX81" fmla="*/ 5645377 w 6352623"/>
                    <a:gd name="connsiteY81" fmla="*/ 4489676 h 6561405"/>
                    <a:gd name="connsiteX82" fmla="*/ 4842211 w 6352623"/>
                    <a:gd name="connsiteY82" fmla="*/ 4504577 h 6561405"/>
                    <a:gd name="connsiteX83" fmla="*/ 1405726 w 6352623"/>
                    <a:gd name="connsiteY83" fmla="*/ 3156271 h 6561405"/>
                    <a:gd name="connsiteX84" fmla="*/ 1399341 w 6352623"/>
                    <a:gd name="connsiteY84" fmla="*/ 3089416 h 6561405"/>
                    <a:gd name="connsiteX85" fmla="*/ 1464945 w 6352623"/>
                    <a:gd name="connsiteY85" fmla="*/ 2467755 h 6561405"/>
                    <a:gd name="connsiteX86" fmla="*/ 1626959 w 6352623"/>
                    <a:gd name="connsiteY86" fmla="*/ 1918290 h 6561405"/>
                    <a:gd name="connsiteX87" fmla="*/ 1698846 w 6352623"/>
                    <a:gd name="connsiteY87" fmla="*/ 1916459 h 6561405"/>
                    <a:gd name="connsiteX88" fmla="*/ 2401423 w 6352623"/>
                    <a:gd name="connsiteY88" fmla="*/ 1879094 h 6561405"/>
                    <a:gd name="connsiteX89" fmla="*/ 2879383 w 6352623"/>
                    <a:gd name="connsiteY89" fmla="*/ 1836855 h 6561405"/>
                    <a:gd name="connsiteX90" fmla="*/ 2983285 w 6352623"/>
                    <a:gd name="connsiteY90" fmla="*/ 3040986 h 6561405"/>
                    <a:gd name="connsiteX91" fmla="*/ 1405726 w 6352623"/>
                    <a:gd name="connsiteY91" fmla="*/ 3156271 h 6561405"/>
                    <a:gd name="connsiteX92" fmla="*/ 3464621 w 6352623"/>
                    <a:gd name="connsiteY92" fmla="*/ 4545892 h 6561405"/>
                    <a:gd name="connsiteX93" fmla="*/ 3362673 w 6352623"/>
                    <a:gd name="connsiteY93" fmla="*/ 3364384 h 6561405"/>
                    <a:gd name="connsiteX94" fmla="*/ 4785461 w 6352623"/>
                    <a:gd name="connsiteY94" fmla="*/ 3260410 h 6561405"/>
                    <a:gd name="connsiteX95" fmla="*/ 4791965 w 6352623"/>
                    <a:gd name="connsiteY95" fmla="*/ 3337498 h 6561405"/>
                    <a:gd name="connsiteX96" fmla="*/ 4582162 w 6352623"/>
                    <a:gd name="connsiteY96" fmla="*/ 4452550 h 6561405"/>
                    <a:gd name="connsiteX97" fmla="*/ 3980007 w 6352623"/>
                    <a:gd name="connsiteY97" fmla="*/ 4524180 h 6561405"/>
                    <a:gd name="connsiteX98" fmla="*/ 3464621 w 6352623"/>
                    <a:gd name="connsiteY98" fmla="*/ 4545892 h 6561405"/>
                    <a:gd name="connsiteX99" fmla="*/ 11631 w 6352623"/>
                    <a:gd name="connsiteY99" fmla="*/ 3258148 h 6561405"/>
                    <a:gd name="connsiteX100" fmla="*/ 0 w 6352623"/>
                    <a:gd name="connsiteY100" fmla="*/ 3023469 h 6561405"/>
                    <a:gd name="connsiteX101" fmla="*/ 91400 w 6352623"/>
                    <a:gd name="connsiteY101" fmla="*/ 2405346 h 6561405"/>
                    <a:gd name="connsiteX102" fmla="*/ 258812 w 6352623"/>
                    <a:gd name="connsiteY102" fmla="*/ 1942855 h 6561405"/>
                    <a:gd name="connsiteX103" fmla="*/ 852081 w 6352623"/>
                    <a:gd name="connsiteY103" fmla="*/ 1937991 h 6561405"/>
                    <a:gd name="connsiteX104" fmla="*/ 1335718 w 6352623"/>
                    <a:gd name="connsiteY104" fmla="*/ 1925698 h 6561405"/>
                    <a:gd name="connsiteX105" fmla="*/ 1234430 w 6352623"/>
                    <a:gd name="connsiteY105" fmla="*/ 2196801 h 6561405"/>
                    <a:gd name="connsiteX106" fmla="*/ 1103579 w 6352623"/>
                    <a:gd name="connsiteY106" fmla="*/ 2737987 h 6561405"/>
                    <a:gd name="connsiteX107" fmla="*/ 1078099 w 6352623"/>
                    <a:gd name="connsiteY107" fmla="*/ 3180217 h 6561405"/>
                    <a:gd name="connsiteX108" fmla="*/ 11631 w 6352623"/>
                    <a:gd name="connsiteY108" fmla="*/ 3258148 h 6561405"/>
                    <a:gd name="connsiteX109" fmla="*/ 1960743 w 6352623"/>
                    <a:gd name="connsiteY109" fmla="*/ 4679317 h 6561405"/>
                    <a:gd name="connsiteX110" fmla="*/ 1740896 w 6352623"/>
                    <a:gd name="connsiteY110" fmla="*/ 4337429 h 6561405"/>
                    <a:gd name="connsiteX111" fmla="*/ 1441619 w 6352623"/>
                    <a:gd name="connsiteY111" fmla="*/ 3532526 h 6561405"/>
                    <a:gd name="connsiteX112" fmla="*/ 1438988 w 6352623"/>
                    <a:gd name="connsiteY112" fmla="*/ 3504964 h 6561405"/>
                    <a:gd name="connsiteX113" fmla="*/ 3013389 w 6352623"/>
                    <a:gd name="connsiteY113" fmla="*/ 3389903 h 6561405"/>
                    <a:gd name="connsiteX114" fmla="*/ 3099126 w 6352623"/>
                    <a:gd name="connsiteY114" fmla="*/ 4562904 h 6561405"/>
                    <a:gd name="connsiteX115" fmla="*/ 2689209 w 6352623"/>
                    <a:gd name="connsiteY115" fmla="*/ 4598877 h 6561405"/>
                    <a:gd name="connsiteX116" fmla="*/ 1989796 w 6352623"/>
                    <a:gd name="connsiteY116" fmla="*/ 4675326 h 6561405"/>
                    <a:gd name="connsiteX117" fmla="*/ 1960743 w 6352623"/>
                    <a:gd name="connsiteY117" fmla="*/ 4679317 h 6561405"/>
                    <a:gd name="connsiteX118" fmla="*/ 4067092 w 6352623"/>
                    <a:gd name="connsiteY118" fmla="*/ 6216068 h 6561405"/>
                    <a:gd name="connsiteX119" fmla="*/ 4277892 w 6352623"/>
                    <a:gd name="connsiteY119" fmla="*/ 5788869 h 6561405"/>
                    <a:gd name="connsiteX120" fmla="*/ 4525520 w 6352623"/>
                    <a:gd name="connsiteY120" fmla="*/ 5267093 h 6561405"/>
                    <a:gd name="connsiteX121" fmla="*/ 4685770 w 6352623"/>
                    <a:gd name="connsiteY121" fmla="*/ 4881257 h 6561405"/>
                    <a:gd name="connsiteX122" fmla="*/ 4712084 w 6352623"/>
                    <a:gd name="connsiteY122" fmla="*/ 4879914 h 6561405"/>
                    <a:gd name="connsiteX123" fmla="*/ 5642123 w 6352623"/>
                    <a:gd name="connsiteY123" fmla="*/ 4846187 h 6561405"/>
                    <a:gd name="connsiteX124" fmla="*/ 5866698 w 6352623"/>
                    <a:gd name="connsiteY124" fmla="*/ 4839902 h 6561405"/>
                    <a:gd name="connsiteX125" fmla="*/ 5706398 w 6352623"/>
                    <a:gd name="connsiteY125" fmla="*/ 5102370 h 6561405"/>
                    <a:gd name="connsiteX126" fmla="*/ 4229361 w 6352623"/>
                    <a:gd name="connsiteY126" fmla="*/ 6176010 h 6561405"/>
                    <a:gd name="connsiteX127" fmla="*/ 4067092 w 6352623"/>
                    <a:gd name="connsiteY127" fmla="*/ 6216068 h 6561405"/>
                    <a:gd name="connsiteX128" fmla="*/ 3617977 w 6352623"/>
                    <a:gd name="connsiteY128" fmla="*/ 6323175 h 6561405"/>
                    <a:gd name="connsiteX129" fmla="*/ 3499574 w 6352623"/>
                    <a:gd name="connsiteY129" fmla="*/ 4950969 h 6561405"/>
                    <a:gd name="connsiteX130" fmla="*/ 3966167 w 6352623"/>
                    <a:gd name="connsiteY130" fmla="*/ 4917769 h 6561405"/>
                    <a:gd name="connsiteX131" fmla="*/ 4402891 w 6352623"/>
                    <a:gd name="connsiteY131" fmla="*/ 4895610 h 6561405"/>
                    <a:gd name="connsiteX132" fmla="*/ 4263840 w 6352623"/>
                    <a:gd name="connsiteY132" fmla="*/ 5239274 h 6561405"/>
                    <a:gd name="connsiteX133" fmla="*/ 3691123 w 6352623"/>
                    <a:gd name="connsiteY133" fmla="*/ 6308899 h 6561405"/>
                    <a:gd name="connsiteX134" fmla="*/ 3637169 w 6352623"/>
                    <a:gd name="connsiteY134" fmla="*/ 6322223 h 6561405"/>
                    <a:gd name="connsiteX135" fmla="*/ 3617977 w 6352623"/>
                    <a:gd name="connsiteY135" fmla="*/ 6323175 h 6561405"/>
                    <a:gd name="connsiteX136" fmla="*/ 509955 w 6352623"/>
                    <a:gd name="connsiteY136" fmla="*/ 4889989 h 6561405"/>
                    <a:gd name="connsiteX137" fmla="*/ 432662 w 6352623"/>
                    <a:gd name="connsiteY137" fmla="*/ 4783013 h 6561405"/>
                    <a:gd name="connsiteX138" fmla="*/ 30403 w 6352623"/>
                    <a:gd name="connsiteY138" fmla="*/ 3637168 h 6561405"/>
                    <a:gd name="connsiteX139" fmla="*/ 28957 w 6352623"/>
                    <a:gd name="connsiteY139" fmla="*/ 3608002 h 6561405"/>
                    <a:gd name="connsiteX140" fmla="*/ 1122699 w 6352623"/>
                    <a:gd name="connsiteY140" fmla="*/ 3528079 h 6561405"/>
                    <a:gd name="connsiteX141" fmla="*/ 1151870 w 6352623"/>
                    <a:gd name="connsiteY141" fmla="*/ 3709064 h 6561405"/>
                    <a:gd name="connsiteX142" fmla="*/ 1633165 w 6352623"/>
                    <a:gd name="connsiteY142" fmla="*/ 4721494 h 6561405"/>
                    <a:gd name="connsiteX143" fmla="*/ 1635001 w 6352623"/>
                    <a:gd name="connsiteY143" fmla="*/ 4724090 h 6561405"/>
                    <a:gd name="connsiteX144" fmla="*/ 1150655 w 6352623"/>
                    <a:gd name="connsiteY144" fmla="*/ 4790652 h 6561405"/>
                    <a:gd name="connsiteX145" fmla="*/ 509955 w 6352623"/>
                    <a:gd name="connsiteY145" fmla="*/ 4889989 h 6561405"/>
                    <a:gd name="connsiteX146" fmla="*/ 3165956 w 6352623"/>
                    <a:gd name="connsiteY146" fmla="*/ 6345561 h 6561405"/>
                    <a:gd name="connsiteX147" fmla="*/ 2661675 w 6352623"/>
                    <a:gd name="connsiteY147" fmla="*/ 5655612 h 6561405"/>
                    <a:gd name="connsiteX148" fmla="*/ 2224080 w 6352623"/>
                    <a:gd name="connsiteY148" fmla="*/ 5071807 h 6561405"/>
                    <a:gd name="connsiteX149" fmla="*/ 2697681 w 6352623"/>
                    <a:gd name="connsiteY149" fmla="*/ 5021257 h 6561405"/>
                    <a:gd name="connsiteX150" fmla="*/ 3150545 w 6352623"/>
                    <a:gd name="connsiteY150" fmla="*/ 4979436 h 6561405"/>
                    <a:gd name="connsiteX151" fmla="*/ 3267988 w 6352623"/>
                    <a:gd name="connsiteY151" fmla="*/ 6340508 h 6561405"/>
                    <a:gd name="connsiteX152" fmla="*/ 3165956 w 6352623"/>
                    <a:gd name="connsiteY152" fmla="*/ 6345561 h 6561405"/>
                    <a:gd name="connsiteX153" fmla="*/ 3104320 w 6352623"/>
                    <a:gd name="connsiteY153" fmla="*/ 6348616 h 6561405"/>
                    <a:gd name="connsiteX154" fmla="*/ 3099167 w 6352623"/>
                    <a:gd name="connsiteY154" fmla="*/ 6341244 h 6561405"/>
                    <a:gd name="connsiteX155" fmla="*/ 3165956 w 6352623"/>
                    <a:gd name="connsiteY155" fmla="*/ 6345561 h 6561405"/>
                    <a:gd name="connsiteX156" fmla="*/ 3104320 w 6352623"/>
                    <a:gd name="connsiteY156" fmla="*/ 6348616 h 6561405"/>
                    <a:gd name="connsiteX157" fmla="*/ 2884966 w 6352623"/>
                    <a:gd name="connsiteY157" fmla="*/ 6327398 h 6561405"/>
                    <a:gd name="connsiteX158" fmla="*/ 2740226 w 6352623"/>
                    <a:gd name="connsiteY158" fmla="*/ 6120300 h 6561405"/>
                    <a:gd name="connsiteX159" fmla="*/ 2877634 w 6352623"/>
                    <a:gd name="connsiteY159" fmla="*/ 6024267 h 6561405"/>
                    <a:gd name="connsiteX160" fmla="*/ 3099167 w 6352623"/>
                    <a:gd name="connsiteY160" fmla="*/ 6341244 h 6561405"/>
                    <a:gd name="connsiteX161" fmla="*/ 2884966 w 6352623"/>
                    <a:gd name="connsiteY161" fmla="*/ 6327398 h 6561405"/>
                    <a:gd name="connsiteX162" fmla="*/ 2827891 w 6352623"/>
                    <a:gd name="connsiteY162" fmla="*/ 6323709 h 6561405"/>
                    <a:gd name="connsiteX163" fmla="*/ 2884966 w 6352623"/>
                    <a:gd name="connsiteY163" fmla="*/ 6327398 h 6561405"/>
                    <a:gd name="connsiteX164" fmla="*/ 2888667 w 6352623"/>
                    <a:gd name="connsiteY164" fmla="*/ 6332694 h 6561405"/>
                    <a:gd name="connsiteX165" fmla="*/ 2827891 w 6352623"/>
                    <a:gd name="connsiteY165" fmla="*/ 6323709 h 6561405"/>
                    <a:gd name="connsiteX166" fmla="*/ 3253037 w 6352623"/>
                    <a:gd name="connsiteY166" fmla="*/ 6561405 h 6561405"/>
                    <a:gd name="connsiteX167" fmla="*/ 2888667 w 6352623"/>
                    <a:gd name="connsiteY167" fmla="*/ 6332694 h 6561405"/>
                    <a:gd name="connsiteX168" fmla="*/ 3023470 w 6352623"/>
                    <a:gd name="connsiteY168" fmla="*/ 6352624 h 6561405"/>
                    <a:gd name="connsiteX169" fmla="*/ 3104320 w 6352623"/>
                    <a:gd name="connsiteY169" fmla="*/ 6348616 h 6561405"/>
                    <a:gd name="connsiteX170" fmla="*/ 3253037 w 6352623"/>
                    <a:gd name="connsiteY170" fmla="*/ 6561405 h 6561405"/>
                    <a:gd name="connsiteX171" fmla="*/ 1799833 w 6352623"/>
                    <a:gd name="connsiteY171" fmla="*/ 6042038 h 6561405"/>
                    <a:gd name="connsiteX172" fmla="*/ 792530 w 6352623"/>
                    <a:gd name="connsiteY172" fmla="*/ 5281044 h 6561405"/>
                    <a:gd name="connsiteX173" fmla="*/ 758259 w 6352623"/>
                    <a:gd name="connsiteY173" fmla="*/ 5233611 h 6561405"/>
                    <a:gd name="connsiteX174" fmla="*/ 1178638 w 6352623"/>
                    <a:gd name="connsiteY174" fmla="*/ 5187468 h 6561405"/>
                    <a:gd name="connsiteX175" fmla="*/ 1905324 w 6352623"/>
                    <a:gd name="connsiteY175" fmla="*/ 5106339 h 6561405"/>
                    <a:gd name="connsiteX176" fmla="*/ 2206251 w 6352623"/>
                    <a:gd name="connsiteY176" fmla="*/ 5531868 h 6561405"/>
                    <a:gd name="connsiteX177" fmla="*/ 2827891 w 6352623"/>
                    <a:gd name="connsiteY177" fmla="*/ 6323709 h 6561405"/>
                    <a:gd name="connsiteX178" fmla="*/ 2405336 w 6352623"/>
                    <a:gd name="connsiteY178" fmla="*/ 6261225 h 6561405"/>
                    <a:gd name="connsiteX179" fmla="*/ 1799833 w 6352623"/>
                    <a:gd name="connsiteY179" fmla="*/ 6042038 h 6561405"/>
                    <a:gd name="connsiteX0" fmla="*/ 3083863 w 6352623"/>
                    <a:gd name="connsiteY0" fmla="*/ 133135 h 6352624"/>
                    <a:gd name="connsiteX1" fmla="*/ 2997995 w 6352623"/>
                    <a:gd name="connsiteY1" fmla="*/ 16410 h 6352624"/>
                    <a:gd name="connsiteX2" fmla="*/ 3073468 w 6352623"/>
                    <a:gd name="connsiteY2" fmla="*/ 12671 h 6352624"/>
                    <a:gd name="connsiteX3" fmla="*/ 3083863 w 6352623"/>
                    <a:gd name="connsiteY3" fmla="*/ 133135 h 6352624"/>
                    <a:gd name="connsiteX4" fmla="*/ 4287481 w 6352623"/>
                    <a:gd name="connsiteY4" fmla="*/ 1282707 h 6352624"/>
                    <a:gd name="connsiteX5" fmla="*/ 3934751 w 6352623"/>
                    <a:gd name="connsiteY5" fmla="*/ 794857 h 6352624"/>
                    <a:gd name="connsiteX6" fmla="*/ 3306522 w 6352623"/>
                    <a:gd name="connsiteY6" fmla="*/ 1126 h 6352624"/>
                    <a:gd name="connsiteX7" fmla="*/ 3329154 w 6352623"/>
                    <a:gd name="connsiteY7" fmla="*/ 0 h 6352624"/>
                    <a:gd name="connsiteX8" fmla="*/ 4552794 w 6352623"/>
                    <a:gd name="connsiteY8" fmla="*/ 310597 h 6352624"/>
                    <a:gd name="connsiteX9" fmla="*/ 5560095 w 6352623"/>
                    <a:gd name="connsiteY9" fmla="*/ 1071582 h 6352624"/>
                    <a:gd name="connsiteX10" fmla="*/ 5592215 w 6352623"/>
                    <a:gd name="connsiteY10" fmla="*/ 1116037 h 6352624"/>
                    <a:gd name="connsiteX11" fmla="*/ 5275773 w 6352623"/>
                    <a:gd name="connsiteY11" fmla="*/ 1158708 h 6352624"/>
                    <a:gd name="connsiteX12" fmla="*/ 4352475 w 6352623"/>
                    <a:gd name="connsiteY12" fmla="*/ 1275439 h 6352624"/>
                    <a:gd name="connsiteX13" fmla="*/ 4287481 w 6352623"/>
                    <a:gd name="connsiteY13" fmla="*/ 1282707 h 6352624"/>
                    <a:gd name="connsiteX14" fmla="*/ 3192871 w 6352623"/>
                    <a:gd name="connsiteY14" fmla="*/ 1396479 h 6352624"/>
                    <a:gd name="connsiteX15" fmla="*/ 3083863 w 6352623"/>
                    <a:gd name="connsiteY15" fmla="*/ 133135 h 6352624"/>
                    <a:gd name="connsiteX16" fmla="*/ 3521833 w 6352623"/>
                    <a:gd name="connsiteY16" fmla="*/ 728536 h 6352624"/>
                    <a:gd name="connsiteX17" fmla="*/ 3951788 w 6352623"/>
                    <a:gd name="connsiteY17" fmla="*/ 1320226 h 6352624"/>
                    <a:gd name="connsiteX18" fmla="*/ 3610216 w 6352623"/>
                    <a:gd name="connsiteY18" fmla="*/ 1358400 h 6352624"/>
                    <a:gd name="connsiteX19" fmla="*/ 3192871 w 6352623"/>
                    <a:gd name="connsiteY19" fmla="*/ 1396479 h 6352624"/>
                    <a:gd name="connsiteX20" fmla="*/ 5080835 w 6352623"/>
                    <a:gd name="connsiteY20" fmla="*/ 2887704 h 6352624"/>
                    <a:gd name="connsiteX21" fmla="*/ 5075577 w 6352623"/>
                    <a:gd name="connsiteY21" fmla="*/ 2828892 h 6352624"/>
                    <a:gd name="connsiteX22" fmla="*/ 4870827 w 6352623"/>
                    <a:gd name="connsiteY22" fmla="*/ 2225787 h 6352624"/>
                    <a:gd name="connsiteX23" fmla="*/ 4527301 w 6352623"/>
                    <a:gd name="connsiteY23" fmla="*/ 1626915 h 6352624"/>
                    <a:gd name="connsiteX24" fmla="*/ 5336497 w 6352623"/>
                    <a:gd name="connsiteY24" fmla="*/ 1510023 h 6352624"/>
                    <a:gd name="connsiteX25" fmla="*/ 5827104 w 6352623"/>
                    <a:gd name="connsiteY25" fmla="*/ 1441104 h 6352624"/>
                    <a:gd name="connsiteX26" fmla="*/ 5919962 w 6352623"/>
                    <a:gd name="connsiteY26" fmla="*/ 1569624 h 6352624"/>
                    <a:gd name="connsiteX27" fmla="*/ 6322223 w 6352623"/>
                    <a:gd name="connsiteY27" fmla="*/ 2715457 h 6352624"/>
                    <a:gd name="connsiteX28" fmla="*/ 6326244 w 6352623"/>
                    <a:gd name="connsiteY28" fmla="*/ 2796695 h 6352624"/>
                    <a:gd name="connsiteX29" fmla="*/ 5080835 w 6352623"/>
                    <a:gd name="connsiteY29" fmla="*/ 2887704 h 6352624"/>
                    <a:gd name="connsiteX30" fmla="*/ 1790042 w 6352623"/>
                    <a:gd name="connsiteY30" fmla="*/ 1491620 h 6352624"/>
                    <a:gd name="connsiteX31" fmla="*/ 2057262 w 6352623"/>
                    <a:gd name="connsiteY31" fmla="*/ 888122 h 6352624"/>
                    <a:gd name="connsiteX32" fmla="*/ 2502224 w 6352623"/>
                    <a:gd name="connsiteY32" fmla="*/ 83048 h 6352624"/>
                    <a:gd name="connsiteX33" fmla="*/ 2715458 w 6352623"/>
                    <a:gd name="connsiteY33" fmla="*/ 30412 h 6352624"/>
                    <a:gd name="connsiteX34" fmla="*/ 2723477 w 6352623"/>
                    <a:gd name="connsiteY34" fmla="*/ 30012 h 6352624"/>
                    <a:gd name="connsiteX35" fmla="*/ 2843908 w 6352623"/>
                    <a:gd name="connsiteY35" fmla="*/ 1425699 h 6352624"/>
                    <a:gd name="connsiteX36" fmla="*/ 2341650 w 6352623"/>
                    <a:gd name="connsiteY36" fmla="*/ 1460888 h 6352624"/>
                    <a:gd name="connsiteX37" fmla="*/ 1790042 w 6352623"/>
                    <a:gd name="connsiteY37" fmla="*/ 1491620 h 6352624"/>
                    <a:gd name="connsiteX38" fmla="*/ 456566 w 6352623"/>
                    <a:gd name="connsiteY38" fmla="*/ 1560803 h 6352624"/>
                    <a:gd name="connsiteX39" fmla="*/ 646218 w 6352623"/>
                    <a:gd name="connsiteY39" fmla="*/ 1250255 h 6352624"/>
                    <a:gd name="connsiteX40" fmla="*/ 2123254 w 6352623"/>
                    <a:gd name="connsiteY40" fmla="*/ 176626 h 6352624"/>
                    <a:gd name="connsiteX41" fmla="*/ 2129632 w 6352623"/>
                    <a:gd name="connsiteY41" fmla="*/ 175051 h 6352624"/>
                    <a:gd name="connsiteX42" fmla="*/ 1791341 w 6352623"/>
                    <a:gd name="connsiteY42" fmla="*/ 860818 h 6352624"/>
                    <a:gd name="connsiteX43" fmla="*/ 1497989 w 6352623"/>
                    <a:gd name="connsiteY43" fmla="*/ 1507155 h 6352624"/>
                    <a:gd name="connsiteX44" fmla="*/ 815685 w 6352623"/>
                    <a:gd name="connsiteY44" fmla="*/ 1541873 h 6352624"/>
                    <a:gd name="connsiteX45" fmla="*/ 456566 w 6352623"/>
                    <a:gd name="connsiteY45" fmla="*/ 1560803 h 6352624"/>
                    <a:gd name="connsiteX46" fmla="*/ 3332566 w 6352623"/>
                    <a:gd name="connsiteY46" fmla="*/ 3015466 h 6352624"/>
                    <a:gd name="connsiteX47" fmla="*/ 3227686 w 6352623"/>
                    <a:gd name="connsiteY47" fmla="*/ 1799988 h 6352624"/>
                    <a:gd name="connsiteX48" fmla="*/ 3687369 w 6352623"/>
                    <a:gd name="connsiteY48" fmla="*/ 1744594 h 6352624"/>
                    <a:gd name="connsiteX49" fmla="*/ 4207427 w 6352623"/>
                    <a:gd name="connsiteY49" fmla="*/ 1672041 h 6352624"/>
                    <a:gd name="connsiteX50" fmla="*/ 4314817 w 6352623"/>
                    <a:gd name="connsiteY50" fmla="*/ 1819820 h 6352624"/>
                    <a:gd name="connsiteX51" fmla="*/ 4752430 w 6352623"/>
                    <a:gd name="connsiteY51" fmla="*/ 2869128 h 6352624"/>
                    <a:gd name="connsiteX52" fmla="*/ 4755993 w 6352623"/>
                    <a:gd name="connsiteY52" fmla="*/ 2911437 h 6352624"/>
                    <a:gd name="connsiteX53" fmla="*/ 3332566 w 6352623"/>
                    <a:gd name="connsiteY53" fmla="*/ 3015466 h 6352624"/>
                    <a:gd name="connsiteX54" fmla="*/ 5989951 w 6352623"/>
                    <a:gd name="connsiteY54" fmla="*/ 4620000 h 6352624"/>
                    <a:gd name="connsiteX55" fmla="*/ 6068313 w 6352623"/>
                    <a:gd name="connsiteY55" fmla="*/ 4480189 h 6352624"/>
                    <a:gd name="connsiteX56" fmla="*/ 6042026 w 6352623"/>
                    <a:gd name="connsiteY56" fmla="*/ 4552793 h 6352624"/>
                    <a:gd name="connsiteX57" fmla="*/ 6000985 w 6352623"/>
                    <a:gd name="connsiteY57" fmla="*/ 4620000 h 6352624"/>
                    <a:gd name="connsiteX58" fmla="*/ 5989951 w 6352623"/>
                    <a:gd name="connsiteY58" fmla="*/ 4620000 h 6352624"/>
                    <a:gd name="connsiteX59" fmla="*/ 5898613 w 6352623"/>
                    <a:gd name="connsiteY59" fmla="*/ 4787640 h 6352624"/>
                    <a:gd name="connsiteX60" fmla="*/ 6000985 w 6352623"/>
                    <a:gd name="connsiteY60" fmla="*/ 4620000 h 6352624"/>
                    <a:gd name="connsiteX61" fmla="*/ 6317212 w 6352623"/>
                    <a:gd name="connsiteY61" fmla="*/ 4620000 h 6352624"/>
                    <a:gd name="connsiteX62" fmla="*/ 6317212 w 6352623"/>
                    <a:gd name="connsiteY62" fmla="*/ 4787640 h 6352624"/>
                    <a:gd name="connsiteX63" fmla="*/ 5898613 w 6352623"/>
                    <a:gd name="connsiteY63" fmla="*/ 4787640 h 6352624"/>
                    <a:gd name="connsiteX64" fmla="*/ 5866698 w 6352623"/>
                    <a:gd name="connsiteY64" fmla="*/ 4839902 h 6352624"/>
                    <a:gd name="connsiteX65" fmla="*/ 5895990 w 6352623"/>
                    <a:gd name="connsiteY65" fmla="*/ 4787640 h 6352624"/>
                    <a:gd name="connsiteX66" fmla="*/ 5898613 w 6352623"/>
                    <a:gd name="connsiteY66" fmla="*/ 4787640 h 6352624"/>
                    <a:gd name="connsiteX67" fmla="*/ 5866698 w 6352623"/>
                    <a:gd name="connsiteY67" fmla="*/ 4839902 h 6352624"/>
                    <a:gd name="connsiteX68" fmla="*/ 5661892 w 6352623"/>
                    <a:gd name="connsiteY68" fmla="*/ 4787640 h 6352624"/>
                    <a:gd name="connsiteX69" fmla="*/ 5661892 w 6352623"/>
                    <a:gd name="connsiteY69" fmla="*/ 4620000 h 6352624"/>
                    <a:gd name="connsiteX70" fmla="*/ 5989951 w 6352623"/>
                    <a:gd name="connsiteY70" fmla="*/ 4620000 h 6352624"/>
                    <a:gd name="connsiteX71" fmla="*/ 5895990 w 6352623"/>
                    <a:gd name="connsiteY71" fmla="*/ 4787640 h 6352624"/>
                    <a:gd name="connsiteX72" fmla="*/ 5661892 w 6352623"/>
                    <a:gd name="connsiteY72" fmla="*/ 4787640 h 6352624"/>
                    <a:gd name="connsiteX73" fmla="*/ 4842211 w 6352623"/>
                    <a:gd name="connsiteY73" fmla="*/ 4504577 h 6352624"/>
                    <a:gd name="connsiteX74" fmla="*/ 4894441 w 6352623"/>
                    <a:gd name="connsiteY74" fmla="*/ 4378816 h 6352624"/>
                    <a:gd name="connsiteX75" fmla="*/ 5118410 w 6352623"/>
                    <a:gd name="connsiteY75" fmla="*/ 3308120 h 6352624"/>
                    <a:gd name="connsiteX76" fmla="*/ 5112011 w 6352623"/>
                    <a:gd name="connsiteY76" fmla="*/ 3236549 h 6352624"/>
                    <a:gd name="connsiteX77" fmla="*/ 6343574 w 6352623"/>
                    <a:gd name="connsiteY77" fmla="*/ 3146548 h 6352624"/>
                    <a:gd name="connsiteX78" fmla="*/ 6352623 w 6352623"/>
                    <a:gd name="connsiteY78" fmla="*/ 3329154 h 6352624"/>
                    <a:gd name="connsiteX79" fmla="*/ 6261216 w 6352623"/>
                    <a:gd name="connsiteY79" fmla="*/ 3947289 h 6352624"/>
                    <a:gd name="connsiteX80" fmla="*/ 6068313 w 6352623"/>
                    <a:gd name="connsiteY80" fmla="*/ 4480189 h 6352624"/>
                    <a:gd name="connsiteX81" fmla="*/ 5645377 w 6352623"/>
                    <a:gd name="connsiteY81" fmla="*/ 4489676 h 6352624"/>
                    <a:gd name="connsiteX82" fmla="*/ 4842211 w 6352623"/>
                    <a:gd name="connsiteY82" fmla="*/ 4504577 h 6352624"/>
                    <a:gd name="connsiteX83" fmla="*/ 1405726 w 6352623"/>
                    <a:gd name="connsiteY83" fmla="*/ 3156271 h 6352624"/>
                    <a:gd name="connsiteX84" fmla="*/ 1399341 w 6352623"/>
                    <a:gd name="connsiteY84" fmla="*/ 3089416 h 6352624"/>
                    <a:gd name="connsiteX85" fmla="*/ 1464945 w 6352623"/>
                    <a:gd name="connsiteY85" fmla="*/ 2467755 h 6352624"/>
                    <a:gd name="connsiteX86" fmla="*/ 1626959 w 6352623"/>
                    <a:gd name="connsiteY86" fmla="*/ 1918290 h 6352624"/>
                    <a:gd name="connsiteX87" fmla="*/ 1698846 w 6352623"/>
                    <a:gd name="connsiteY87" fmla="*/ 1916459 h 6352624"/>
                    <a:gd name="connsiteX88" fmla="*/ 2401423 w 6352623"/>
                    <a:gd name="connsiteY88" fmla="*/ 1879094 h 6352624"/>
                    <a:gd name="connsiteX89" fmla="*/ 2879383 w 6352623"/>
                    <a:gd name="connsiteY89" fmla="*/ 1836855 h 6352624"/>
                    <a:gd name="connsiteX90" fmla="*/ 2983285 w 6352623"/>
                    <a:gd name="connsiteY90" fmla="*/ 3040986 h 6352624"/>
                    <a:gd name="connsiteX91" fmla="*/ 1405726 w 6352623"/>
                    <a:gd name="connsiteY91" fmla="*/ 3156271 h 6352624"/>
                    <a:gd name="connsiteX92" fmla="*/ 3464621 w 6352623"/>
                    <a:gd name="connsiteY92" fmla="*/ 4545892 h 6352624"/>
                    <a:gd name="connsiteX93" fmla="*/ 3362673 w 6352623"/>
                    <a:gd name="connsiteY93" fmla="*/ 3364384 h 6352624"/>
                    <a:gd name="connsiteX94" fmla="*/ 4785461 w 6352623"/>
                    <a:gd name="connsiteY94" fmla="*/ 3260410 h 6352624"/>
                    <a:gd name="connsiteX95" fmla="*/ 4791965 w 6352623"/>
                    <a:gd name="connsiteY95" fmla="*/ 3337498 h 6352624"/>
                    <a:gd name="connsiteX96" fmla="*/ 4582162 w 6352623"/>
                    <a:gd name="connsiteY96" fmla="*/ 4452550 h 6352624"/>
                    <a:gd name="connsiteX97" fmla="*/ 3980007 w 6352623"/>
                    <a:gd name="connsiteY97" fmla="*/ 4524180 h 6352624"/>
                    <a:gd name="connsiteX98" fmla="*/ 3464621 w 6352623"/>
                    <a:gd name="connsiteY98" fmla="*/ 4545892 h 6352624"/>
                    <a:gd name="connsiteX99" fmla="*/ 11631 w 6352623"/>
                    <a:gd name="connsiteY99" fmla="*/ 3258148 h 6352624"/>
                    <a:gd name="connsiteX100" fmla="*/ 0 w 6352623"/>
                    <a:gd name="connsiteY100" fmla="*/ 3023469 h 6352624"/>
                    <a:gd name="connsiteX101" fmla="*/ 91400 w 6352623"/>
                    <a:gd name="connsiteY101" fmla="*/ 2405346 h 6352624"/>
                    <a:gd name="connsiteX102" fmla="*/ 258812 w 6352623"/>
                    <a:gd name="connsiteY102" fmla="*/ 1942855 h 6352624"/>
                    <a:gd name="connsiteX103" fmla="*/ 852081 w 6352623"/>
                    <a:gd name="connsiteY103" fmla="*/ 1937991 h 6352624"/>
                    <a:gd name="connsiteX104" fmla="*/ 1335718 w 6352623"/>
                    <a:gd name="connsiteY104" fmla="*/ 1925698 h 6352624"/>
                    <a:gd name="connsiteX105" fmla="*/ 1234430 w 6352623"/>
                    <a:gd name="connsiteY105" fmla="*/ 2196801 h 6352624"/>
                    <a:gd name="connsiteX106" fmla="*/ 1103579 w 6352623"/>
                    <a:gd name="connsiteY106" fmla="*/ 2737987 h 6352624"/>
                    <a:gd name="connsiteX107" fmla="*/ 1078099 w 6352623"/>
                    <a:gd name="connsiteY107" fmla="*/ 3180217 h 6352624"/>
                    <a:gd name="connsiteX108" fmla="*/ 11631 w 6352623"/>
                    <a:gd name="connsiteY108" fmla="*/ 3258148 h 6352624"/>
                    <a:gd name="connsiteX109" fmla="*/ 1960743 w 6352623"/>
                    <a:gd name="connsiteY109" fmla="*/ 4679317 h 6352624"/>
                    <a:gd name="connsiteX110" fmla="*/ 1740896 w 6352623"/>
                    <a:gd name="connsiteY110" fmla="*/ 4337429 h 6352624"/>
                    <a:gd name="connsiteX111" fmla="*/ 1441619 w 6352623"/>
                    <a:gd name="connsiteY111" fmla="*/ 3532526 h 6352624"/>
                    <a:gd name="connsiteX112" fmla="*/ 1438988 w 6352623"/>
                    <a:gd name="connsiteY112" fmla="*/ 3504964 h 6352624"/>
                    <a:gd name="connsiteX113" fmla="*/ 3013389 w 6352623"/>
                    <a:gd name="connsiteY113" fmla="*/ 3389903 h 6352624"/>
                    <a:gd name="connsiteX114" fmla="*/ 3099126 w 6352623"/>
                    <a:gd name="connsiteY114" fmla="*/ 4562904 h 6352624"/>
                    <a:gd name="connsiteX115" fmla="*/ 2689209 w 6352623"/>
                    <a:gd name="connsiteY115" fmla="*/ 4598877 h 6352624"/>
                    <a:gd name="connsiteX116" fmla="*/ 1989796 w 6352623"/>
                    <a:gd name="connsiteY116" fmla="*/ 4675326 h 6352624"/>
                    <a:gd name="connsiteX117" fmla="*/ 1960743 w 6352623"/>
                    <a:gd name="connsiteY117" fmla="*/ 4679317 h 6352624"/>
                    <a:gd name="connsiteX118" fmla="*/ 4067092 w 6352623"/>
                    <a:gd name="connsiteY118" fmla="*/ 6216068 h 6352624"/>
                    <a:gd name="connsiteX119" fmla="*/ 4277892 w 6352623"/>
                    <a:gd name="connsiteY119" fmla="*/ 5788869 h 6352624"/>
                    <a:gd name="connsiteX120" fmla="*/ 4525520 w 6352623"/>
                    <a:gd name="connsiteY120" fmla="*/ 5267093 h 6352624"/>
                    <a:gd name="connsiteX121" fmla="*/ 4685770 w 6352623"/>
                    <a:gd name="connsiteY121" fmla="*/ 4881257 h 6352624"/>
                    <a:gd name="connsiteX122" fmla="*/ 4712084 w 6352623"/>
                    <a:gd name="connsiteY122" fmla="*/ 4879914 h 6352624"/>
                    <a:gd name="connsiteX123" fmla="*/ 5642123 w 6352623"/>
                    <a:gd name="connsiteY123" fmla="*/ 4846187 h 6352624"/>
                    <a:gd name="connsiteX124" fmla="*/ 5866698 w 6352623"/>
                    <a:gd name="connsiteY124" fmla="*/ 4839902 h 6352624"/>
                    <a:gd name="connsiteX125" fmla="*/ 5706398 w 6352623"/>
                    <a:gd name="connsiteY125" fmla="*/ 5102370 h 6352624"/>
                    <a:gd name="connsiteX126" fmla="*/ 4229361 w 6352623"/>
                    <a:gd name="connsiteY126" fmla="*/ 6176010 h 6352624"/>
                    <a:gd name="connsiteX127" fmla="*/ 4067092 w 6352623"/>
                    <a:gd name="connsiteY127" fmla="*/ 6216068 h 6352624"/>
                    <a:gd name="connsiteX128" fmla="*/ 3617977 w 6352623"/>
                    <a:gd name="connsiteY128" fmla="*/ 6323175 h 6352624"/>
                    <a:gd name="connsiteX129" fmla="*/ 3499574 w 6352623"/>
                    <a:gd name="connsiteY129" fmla="*/ 4950969 h 6352624"/>
                    <a:gd name="connsiteX130" fmla="*/ 3966167 w 6352623"/>
                    <a:gd name="connsiteY130" fmla="*/ 4917769 h 6352624"/>
                    <a:gd name="connsiteX131" fmla="*/ 4402891 w 6352623"/>
                    <a:gd name="connsiteY131" fmla="*/ 4895610 h 6352624"/>
                    <a:gd name="connsiteX132" fmla="*/ 4263840 w 6352623"/>
                    <a:gd name="connsiteY132" fmla="*/ 5239274 h 6352624"/>
                    <a:gd name="connsiteX133" fmla="*/ 3691123 w 6352623"/>
                    <a:gd name="connsiteY133" fmla="*/ 6308899 h 6352624"/>
                    <a:gd name="connsiteX134" fmla="*/ 3637169 w 6352623"/>
                    <a:gd name="connsiteY134" fmla="*/ 6322223 h 6352624"/>
                    <a:gd name="connsiteX135" fmla="*/ 3617977 w 6352623"/>
                    <a:gd name="connsiteY135" fmla="*/ 6323175 h 6352624"/>
                    <a:gd name="connsiteX136" fmla="*/ 509955 w 6352623"/>
                    <a:gd name="connsiteY136" fmla="*/ 4889989 h 6352624"/>
                    <a:gd name="connsiteX137" fmla="*/ 432662 w 6352623"/>
                    <a:gd name="connsiteY137" fmla="*/ 4783013 h 6352624"/>
                    <a:gd name="connsiteX138" fmla="*/ 30403 w 6352623"/>
                    <a:gd name="connsiteY138" fmla="*/ 3637168 h 6352624"/>
                    <a:gd name="connsiteX139" fmla="*/ 28957 w 6352623"/>
                    <a:gd name="connsiteY139" fmla="*/ 3608002 h 6352624"/>
                    <a:gd name="connsiteX140" fmla="*/ 1122699 w 6352623"/>
                    <a:gd name="connsiteY140" fmla="*/ 3528079 h 6352624"/>
                    <a:gd name="connsiteX141" fmla="*/ 1151870 w 6352623"/>
                    <a:gd name="connsiteY141" fmla="*/ 3709064 h 6352624"/>
                    <a:gd name="connsiteX142" fmla="*/ 1633165 w 6352623"/>
                    <a:gd name="connsiteY142" fmla="*/ 4721494 h 6352624"/>
                    <a:gd name="connsiteX143" fmla="*/ 1635001 w 6352623"/>
                    <a:gd name="connsiteY143" fmla="*/ 4724090 h 6352624"/>
                    <a:gd name="connsiteX144" fmla="*/ 1150655 w 6352623"/>
                    <a:gd name="connsiteY144" fmla="*/ 4790652 h 6352624"/>
                    <a:gd name="connsiteX145" fmla="*/ 509955 w 6352623"/>
                    <a:gd name="connsiteY145" fmla="*/ 4889989 h 6352624"/>
                    <a:gd name="connsiteX146" fmla="*/ 3165956 w 6352623"/>
                    <a:gd name="connsiteY146" fmla="*/ 6345561 h 6352624"/>
                    <a:gd name="connsiteX147" fmla="*/ 2661675 w 6352623"/>
                    <a:gd name="connsiteY147" fmla="*/ 5655612 h 6352624"/>
                    <a:gd name="connsiteX148" fmla="*/ 2224080 w 6352623"/>
                    <a:gd name="connsiteY148" fmla="*/ 5071807 h 6352624"/>
                    <a:gd name="connsiteX149" fmla="*/ 2697681 w 6352623"/>
                    <a:gd name="connsiteY149" fmla="*/ 5021257 h 6352624"/>
                    <a:gd name="connsiteX150" fmla="*/ 3150545 w 6352623"/>
                    <a:gd name="connsiteY150" fmla="*/ 4979436 h 6352624"/>
                    <a:gd name="connsiteX151" fmla="*/ 3267988 w 6352623"/>
                    <a:gd name="connsiteY151" fmla="*/ 6340508 h 6352624"/>
                    <a:gd name="connsiteX152" fmla="*/ 3165956 w 6352623"/>
                    <a:gd name="connsiteY152" fmla="*/ 6345561 h 6352624"/>
                    <a:gd name="connsiteX153" fmla="*/ 3104320 w 6352623"/>
                    <a:gd name="connsiteY153" fmla="*/ 6348616 h 6352624"/>
                    <a:gd name="connsiteX154" fmla="*/ 3099167 w 6352623"/>
                    <a:gd name="connsiteY154" fmla="*/ 6341244 h 6352624"/>
                    <a:gd name="connsiteX155" fmla="*/ 3165956 w 6352623"/>
                    <a:gd name="connsiteY155" fmla="*/ 6345561 h 6352624"/>
                    <a:gd name="connsiteX156" fmla="*/ 3104320 w 6352623"/>
                    <a:gd name="connsiteY156" fmla="*/ 6348616 h 6352624"/>
                    <a:gd name="connsiteX157" fmla="*/ 2884966 w 6352623"/>
                    <a:gd name="connsiteY157" fmla="*/ 6327398 h 6352624"/>
                    <a:gd name="connsiteX158" fmla="*/ 2740226 w 6352623"/>
                    <a:gd name="connsiteY158" fmla="*/ 6120300 h 6352624"/>
                    <a:gd name="connsiteX159" fmla="*/ 2877634 w 6352623"/>
                    <a:gd name="connsiteY159" fmla="*/ 6024267 h 6352624"/>
                    <a:gd name="connsiteX160" fmla="*/ 3099167 w 6352623"/>
                    <a:gd name="connsiteY160" fmla="*/ 6341244 h 6352624"/>
                    <a:gd name="connsiteX161" fmla="*/ 2884966 w 6352623"/>
                    <a:gd name="connsiteY161" fmla="*/ 6327398 h 6352624"/>
                    <a:gd name="connsiteX162" fmla="*/ 2827891 w 6352623"/>
                    <a:gd name="connsiteY162" fmla="*/ 6323709 h 6352624"/>
                    <a:gd name="connsiteX163" fmla="*/ 2884966 w 6352623"/>
                    <a:gd name="connsiteY163" fmla="*/ 6327398 h 6352624"/>
                    <a:gd name="connsiteX164" fmla="*/ 2888667 w 6352623"/>
                    <a:gd name="connsiteY164" fmla="*/ 6332694 h 6352624"/>
                    <a:gd name="connsiteX165" fmla="*/ 2827891 w 6352623"/>
                    <a:gd name="connsiteY165" fmla="*/ 6323709 h 6352624"/>
                    <a:gd name="connsiteX166" fmla="*/ 3104320 w 6352623"/>
                    <a:gd name="connsiteY166" fmla="*/ 6348616 h 6352624"/>
                    <a:gd name="connsiteX167" fmla="*/ 2888667 w 6352623"/>
                    <a:gd name="connsiteY167" fmla="*/ 6332694 h 6352624"/>
                    <a:gd name="connsiteX168" fmla="*/ 3023470 w 6352623"/>
                    <a:gd name="connsiteY168" fmla="*/ 6352624 h 6352624"/>
                    <a:gd name="connsiteX169" fmla="*/ 3104320 w 6352623"/>
                    <a:gd name="connsiteY169" fmla="*/ 6348616 h 6352624"/>
                    <a:gd name="connsiteX170" fmla="*/ 1799833 w 6352623"/>
                    <a:gd name="connsiteY170" fmla="*/ 6042038 h 6352624"/>
                    <a:gd name="connsiteX171" fmla="*/ 792530 w 6352623"/>
                    <a:gd name="connsiteY171" fmla="*/ 5281044 h 6352624"/>
                    <a:gd name="connsiteX172" fmla="*/ 758259 w 6352623"/>
                    <a:gd name="connsiteY172" fmla="*/ 5233611 h 6352624"/>
                    <a:gd name="connsiteX173" fmla="*/ 1178638 w 6352623"/>
                    <a:gd name="connsiteY173" fmla="*/ 5187468 h 6352624"/>
                    <a:gd name="connsiteX174" fmla="*/ 1905324 w 6352623"/>
                    <a:gd name="connsiteY174" fmla="*/ 5106339 h 6352624"/>
                    <a:gd name="connsiteX175" fmla="*/ 2206251 w 6352623"/>
                    <a:gd name="connsiteY175" fmla="*/ 5531868 h 6352624"/>
                    <a:gd name="connsiteX176" fmla="*/ 2827891 w 6352623"/>
                    <a:gd name="connsiteY176" fmla="*/ 6323709 h 6352624"/>
                    <a:gd name="connsiteX177" fmla="*/ 2405336 w 6352623"/>
                    <a:gd name="connsiteY177" fmla="*/ 6261225 h 6352624"/>
                    <a:gd name="connsiteX178" fmla="*/ 1799833 w 6352623"/>
                    <a:gd name="connsiteY178" fmla="*/ 6042038 h 6352624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2740226 w 6352623"/>
                    <a:gd name="connsiteY158" fmla="*/ 6120300 h 6348616"/>
                    <a:gd name="connsiteX159" fmla="*/ 2877634 w 6352623"/>
                    <a:gd name="connsiteY159" fmla="*/ 6024267 h 6348616"/>
                    <a:gd name="connsiteX160" fmla="*/ 3099167 w 6352623"/>
                    <a:gd name="connsiteY160" fmla="*/ 6341244 h 6348616"/>
                    <a:gd name="connsiteX161" fmla="*/ 2884966 w 6352623"/>
                    <a:gd name="connsiteY161" fmla="*/ 6327398 h 6348616"/>
                    <a:gd name="connsiteX162" fmla="*/ 2827891 w 6352623"/>
                    <a:gd name="connsiteY162" fmla="*/ 6323709 h 6348616"/>
                    <a:gd name="connsiteX163" fmla="*/ 2884966 w 6352623"/>
                    <a:gd name="connsiteY163" fmla="*/ 6327398 h 6348616"/>
                    <a:gd name="connsiteX164" fmla="*/ 2888667 w 6352623"/>
                    <a:gd name="connsiteY164" fmla="*/ 6332694 h 6348616"/>
                    <a:gd name="connsiteX165" fmla="*/ 2827891 w 6352623"/>
                    <a:gd name="connsiteY165" fmla="*/ 6323709 h 6348616"/>
                    <a:gd name="connsiteX166" fmla="*/ 3104320 w 6352623"/>
                    <a:gd name="connsiteY166" fmla="*/ 6348616 h 6348616"/>
                    <a:gd name="connsiteX167" fmla="*/ 2888667 w 6352623"/>
                    <a:gd name="connsiteY167" fmla="*/ 6332694 h 6348616"/>
                    <a:gd name="connsiteX168" fmla="*/ 3104320 w 6352623"/>
                    <a:gd name="connsiteY168" fmla="*/ 6348616 h 6348616"/>
                    <a:gd name="connsiteX169" fmla="*/ 1799833 w 6352623"/>
                    <a:gd name="connsiteY169" fmla="*/ 6042038 h 6348616"/>
                    <a:gd name="connsiteX170" fmla="*/ 792530 w 6352623"/>
                    <a:gd name="connsiteY170" fmla="*/ 5281044 h 6348616"/>
                    <a:gd name="connsiteX171" fmla="*/ 758259 w 6352623"/>
                    <a:gd name="connsiteY171" fmla="*/ 5233611 h 6348616"/>
                    <a:gd name="connsiteX172" fmla="*/ 1178638 w 6352623"/>
                    <a:gd name="connsiteY172" fmla="*/ 5187468 h 6348616"/>
                    <a:gd name="connsiteX173" fmla="*/ 1905324 w 6352623"/>
                    <a:gd name="connsiteY173" fmla="*/ 5106339 h 6348616"/>
                    <a:gd name="connsiteX174" fmla="*/ 2206251 w 6352623"/>
                    <a:gd name="connsiteY174" fmla="*/ 5531868 h 6348616"/>
                    <a:gd name="connsiteX175" fmla="*/ 2827891 w 6352623"/>
                    <a:gd name="connsiteY175" fmla="*/ 6323709 h 6348616"/>
                    <a:gd name="connsiteX176" fmla="*/ 2405336 w 6352623"/>
                    <a:gd name="connsiteY176" fmla="*/ 6261225 h 6348616"/>
                    <a:gd name="connsiteX177" fmla="*/ 1799833 w 6352623"/>
                    <a:gd name="connsiteY177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2740226 w 6352623"/>
                    <a:gd name="connsiteY158" fmla="*/ 6120300 h 6348616"/>
                    <a:gd name="connsiteX159" fmla="*/ 2877634 w 6352623"/>
                    <a:gd name="connsiteY159" fmla="*/ 6024267 h 6348616"/>
                    <a:gd name="connsiteX160" fmla="*/ 3099167 w 6352623"/>
                    <a:gd name="connsiteY160" fmla="*/ 6341244 h 6348616"/>
                    <a:gd name="connsiteX161" fmla="*/ 2884966 w 6352623"/>
                    <a:gd name="connsiteY161" fmla="*/ 6327398 h 6348616"/>
                    <a:gd name="connsiteX162" fmla="*/ 2827891 w 6352623"/>
                    <a:gd name="connsiteY162" fmla="*/ 6323709 h 6348616"/>
                    <a:gd name="connsiteX163" fmla="*/ 2884966 w 6352623"/>
                    <a:gd name="connsiteY163" fmla="*/ 6327398 h 6348616"/>
                    <a:gd name="connsiteX164" fmla="*/ 2888667 w 6352623"/>
                    <a:gd name="connsiteY164" fmla="*/ 6332694 h 6348616"/>
                    <a:gd name="connsiteX165" fmla="*/ 2827891 w 6352623"/>
                    <a:gd name="connsiteY165" fmla="*/ 6323709 h 6348616"/>
                    <a:gd name="connsiteX166" fmla="*/ 1799833 w 6352623"/>
                    <a:gd name="connsiteY166" fmla="*/ 6042038 h 6348616"/>
                    <a:gd name="connsiteX167" fmla="*/ 792530 w 6352623"/>
                    <a:gd name="connsiteY167" fmla="*/ 5281044 h 6348616"/>
                    <a:gd name="connsiteX168" fmla="*/ 758259 w 6352623"/>
                    <a:gd name="connsiteY168" fmla="*/ 5233611 h 6348616"/>
                    <a:gd name="connsiteX169" fmla="*/ 1178638 w 6352623"/>
                    <a:gd name="connsiteY169" fmla="*/ 5187468 h 6348616"/>
                    <a:gd name="connsiteX170" fmla="*/ 1905324 w 6352623"/>
                    <a:gd name="connsiteY170" fmla="*/ 5106339 h 6348616"/>
                    <a:gd name="connsiteX171" fmla="*/ 2206251 w 6352623"/>
                    <a:gd name="connsiteY171" fmla="*/ 5531868 h 6348616"/>
                    <a:gd name="connsiteX172" fmla="*/ 2827891 w 6352623"/>
                    <a:gd name="connsiteY172" fmla="*/ 6323709 h 6348616"/>
                    <a:gd name="connsiteX173" fmla="*/ 2405336 w 6352623"/>
                    <a:gd name="connsiteY173" fmla="*/ 6261225 h 6348616"/>
                    <a:gd name="connsiteX174" fmla="*/ 1799833 w 6352623"/>
                    <a:gd name="connsiteY174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2877634 w 6352623"/>
                    <a:gd name="connsiteY158" fmla="*/ 6024267 h 6348616"/>
                    <a:gd name="connsiteX159" fmla="*/ 3099167 w 6352623"/>
                    <a:gd name="connsiteY159" fmla="*/ 6341244 h 6348616"/>
                    <a:gd name="connsiteX160" fmla="*/ 2884966 w 6352623"/>
                    <a:gd name="connsiteY160" fmla="*/ 6327398 h 6348616"/>
                    <a:gd name="connsiteX161" fmla="*/ 2827891 w 6352623"/>
                    <a:gd name="connsiteY161" fmla="*/ 6323709 h 6348616"/>
                    <a:gd name="connsiteX162" fmla="*/ 2884966 w 6352623"/>
                    <a:gd name="connsiteY162" fmla="*/ 6327398 h 6348616"/>
                    <a:gd name="connsiteX163" fmla="*/ 2888667 w 6352623"/>
                    <a:gd name="connsiteY163" fmla="*/ 6332694 h 6348616"/>
                    <a:gd name="connsiteX164" fmla="*/ 2827891 w 6352623"/>
                    <a:gd name="connsiteY164" fmla="*/ 6323709 h 6348616"/>
                    <a:gd name="connsiteX165" fmla="*/ 1799833 w 6352623"/>
                    <a:gd name="connsiteY165" fmla="*/ 6042038 h 6348616"/>
                    <a:gd name="connsiteX166" fmla="*/ 792530 w 6352623"/>
                    <a:gd name="connsiteY166" fmla="*/ 5281044 h 6348616"/>
                    <a:gd name="connsiteX167" fmla="*/ 758259 w 6352623"/>
                    <a:gd name="connsiteY167" fmla="*/ 5233611 h 6348616"/>
                    <a:gd name="connsiteX168" fmla="*/ 1178638 w 6352623"/>
                    <a:gd name="connsiteY168" fmla="*/ 5187468 h 6348616"/>
                    <a:gd name="connsiteX169" fmla="*/ 1905324 w 6352623"/>
                    <a:gd name="connsiteY169" fmla="*/ 5106339 h 6348616"/>
                    <a:gd name="connsiteX170" fmla="*/ 2206251 w 6352623"/>
                    <a:gd name="connsiteY170" fmla="*/ 5531868 h 6348616"/>
                    <a:gd name="connsiteX171" fmla="*/ 2827891 w 6352623"/>
                    <a:gd name="connsiteY171" fmla="*/ 6323709 h 6348616"/>
                    <a:gd name="connsiteX172" fmla="*/ 2405336 w 6352623"/>
                    <a:gd name="connsiteY172" fmla="*/ 6261225 h 6348616"/>
                    <a:gd name="connsiteX173" fmla="*/ 1799833 w 6352623"/>
                    <a:gd name="connsiteY173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3099167 w 6352623"/>
                    <a:gd name="connsiteY158" fmla="*/ 6341244 h 6348616"/>
                    <a:gd name="connsiteX159" fmla="*/ 2884966 w 6352623"/>
                    <a:gd name="connsiteY159" fmla="*/ 6327398 h 6348616"/>
                    <a:gd name="connsiteX160" fmla="*/ 2827891 w 6352623"/>
                    <a:gd name="connsiteY160" fmla="*/ 6323709 h 6348616"/>
                    <a:gd name="connsiteX161" fmla="*/ 2884966 w 6352623"/>
                    <a:gd name="connsiteY161" fmla="*/ 6327398 h 6348616"/>
                    <a:gd name="connsiteX162" fmla="*/ 2888667 w 6352623"/>
                    <a:gd name="connsiteY162" fmla="*/ 6332694 h 6348616"/>
                    <a:gd name="connsiteX163" fmla="*/ 2827891 w 6352623"/>
                    <a:gd name="connsiteY163" fmla="*/ 6323709 h 6348616"/>
                    <a:gd name="connsiteX164" fmla="*/ 1799833 w 6352623"/>
                    <a:gd name="connsiteY164" fmla="*/ 6042038 h 6348616"/>
                    <a:gd name="connsiteX165" fmla="*/ 792530 w 6352623"/>
                    <a:gd name="connsiteY165" fmla="*/ 5281044 h 6348616"/>
                    <a:gd name="connsiteX166" fmla="*/ 758259 w 6352623"/>
                    <a:gd name="connsiteY166" fmla="*/ 5233611 h 6348616"/>
                    <a:gd name="connsiteX167" fmla="*/ 1178638 w 6352623"/>
                    <a:gd name="connsiteY167" fmla="*/ 5187468 h 6348616"/>
                    <a:gd name="connsiteX168" fmla="*/ 1905324 w 6352623"/>
                    <a:gd name="connsiteY168" fmla="*/ 5106339 h 6348616"/>
                    <a:gd name="connsiteX169" fmla="*/ 2206251 w 6352623"/>
                    <a:gd name="connsiteY169" fmla="*/ 5531868 h 6348616"/>
                    <a:gd name="connsiteX170" fmla="*/ 2827891 w 6352623"/>
                    <a:gd name="connsiteY170" fmla="*/ 6323709 h 6348616"/>
                    <a:gd name="connsiteX171" fmla="*/ 2405336 w 6352623"/>
                    <a:gd name="connsiteY171" fmla="*/ 6261225 h 6348616"/>
                    <a:gd name="connsiteX172" fmla="*/ 1799833 w 6352623"/>
                    <a:gd name="connsiteY172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3099167 w 6352623"/>
                    <a:gd name="connsiteY158" fmla="*/ 6341244 h 6348616"/>
                    <a:gd name="connsiteX159" fmla="*/ 2884966 w 6352623"/>
                    <a:gd name="connsiteY159" fmla="*/ 6327398 h 6348616"/>
                    <a:gd name="connsiteX160" fmla="*/ 2827891 w 6352623"/>
                    <a:gd name="connsiteY160" fmla="*/ 6323709 h 6348616"/>
                    <a:gd name="connsiteX161" fmla="*/ 2884966 w 6352623"/>
                    <a:gd name="connsiteY161" fmla="*/ 6327398 h 6348616"/>
                    <a:gd name="connsiteX162" fmla="*/ 2827891 w 6352623"/>
                    <a:gd name="connsiteY162" fmla="*/ 6323709 h 6348616"/>
                    <a:gd name="connsiteX163" fmla="*/ 1799833 w 6352623"/>
                    <a:gd name="connsiteY163" fmla="*/ 6042038 h 6348616"/>
                    <a:gd name="connsiteX164" fmla="*/ 792530 w 6352623"/>
                    <a:gd name="connsiteY164" fmla="*/ 5281044 h 6348616"/>
                    <a:gd name="connsiteX165" fmla="*/ 758259 w 6352623"/>
                    <a:gd name="connsiteY165" fmla="*/ 5233611 h 6348616"/>
                    <a:gd name="connsiteX166" fmla="*/ 1178638 w 6352623"/>
                    <a:gd name="connsiteY166" fmla="*/ 5187468 h 6348616"/>
                    <a:gd name="connsiteX167" fmla="*/ 1905324 w 6352623"/>
                    <a:gd name="connsiteY167" fmla="*/ 5106339 h 6348616"/>
                    <a:gd name="connsiteX168" fmla="*/ 2206251 w 6352623"/>
                    <a:gd name="connsiteY168" fmla="*/ 5531868 h 6348616"/>
                    <a:gd name="connsiteX169" fmla="*/ 2827891 w 6352623"/>
                    <a:gd name="connsiteY169" fmla="*/ 6323709 h 6348616"/>
                    <a:gd name="connsiteX170" fmla="*/ 2405336 w 6352623"/>
                    <a:gd name="connsiteY170" fmla="*/ 6261225 h 6348616"/>
                    <a:gd name="connsiteX171" fmla="*/ 1799833 w 6352623"/>
                    <a:gd name="connsiteY171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27891 w 6352623"/>
                    <a:gd name="connsiteY157" fmla="*/ 6323709 h 6348616"/>
                    <a:gd name="connsiteX158" fmla="*/ 2884966 w 6352623"/>
                    <a:gd name="connsiteY158" fmla="*/ 6327398 h 6348616"/>
                    <a:gd name="connsiteX159" fmla="*/ 2827891 w 6352623"/>
                    <a:gd name="connsiteY159" fmla="*/ 6323709 h 6348616"/>
                    <a:gd name="connsiteX160" fmla="*/ 1799833 w 6352623"/>
                    <a:gd name="connsiteY160" fmla="*/ 6042038 h 6348616"/>
                    <a:gd name="connsiteX161" fmla="*/ 792530 w 6352623"/>
                    <a:gd name="connsiteY161" fmla="*/ 5281044 h 6348616"/>
                    <a:gd name="connsiteX162" fmla="*/ 758259 w 6352623"/>
                    <a:gd name="connsiteY162" fmla="*/ 5233611 h 6348616"/>
                    <a:gd name="connsiteX163" fmla="*/ 1178638 w 6352623"/>
                    <a:gd name="connsiteY163" fmla="*/ 5187468 h 6348616"/>
                    <a:gd name="connsiteX164" fmla="*/ 1905324 w 6352623"/>
                    <a:gd name="connsiteY164" fmla="*/ 5106339 h 6348616"/>
                    <a:gd name="connsiteX165" fmla="*/ 2206251 w 6352623"/>
                    <a:gd name="connsiteY165" fmla="*/ 5531868 h 6348616"/>
                    <a:gd name="connsiteX166" fmla="*/ 2827891 w 6352623"/>
                    <a:gd name="connsiteY166" fmla="*/ 6323709 h 6348616"/>
                    <a:gd name="connsiteX167" fmla="*/ 2405336 w 6352623"/>
                    <a:gd name="connsiteY167" fmla="*/ 6261225 h 6348616"/>
                    <a:gd name="connsiteX168" fmla="*/ 1799833 w 6352623"/>
                    <a:gd name="connsiteY168" fmla="*/ 6042038 h 6348616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000985 w 6352623"/>
                    <a:gd name="connsiteY60" fmla="*/ 4620000 h 6345561"/>
                    <a:gd name="connsiteX61" fmla="*/ 6317212 w 6352623"/>
                    <a:gd name="connsiteY61" fmla="*/ 4620000 h 6345561"/>
                    <a:gd name="connsiteX62" fmla="*/ 6317212 w 6352623"/>
                    <a:gd name="connsiteY62" fmla="*/ 4787640 h 6345561"/>
                    <a:gd name="connsiteX63" fmla="*/ 5898613 w 6352623"/>
                    <a:gd name="connsiteY63" fmla="*/ 4787640 h 6345561"/>
                    <a:gd name="connsiteX64" fmla="*/ 5866698 w 6352623"/>
                    <a:gd name="connsiteY64" fmla="*/ 4839902 h 6345561"/>
                    <a:gd name="connsiteX65" fmla="*/ 5895990 w 6352623"/>
                    <a:gd name="connsiteY65" fmla="*/ 4787640 h 6345561"/>
                    <a:gd name="connsiteX66" fmla="*/ 5898613 w 6352623"/>
                    <a:gd name="connsiteY66" fmla="*/ 4787640 h 6345561"/>
                    <a:gd name="connsiteX67" fmla="*/ 5866698 w 6352623"/>
                    <a:gd name="connsiteY67" fmla="*/ 4839902 h 6345561"/>
                    <a:gd name="connsiteX68" fmla="*/ 5661892 w 6352623"/>
                    <a:gd name="connsiteY68" fmla="*/ 4787640 h 6345561"/>
                    <a:gd name="connsiteX69" fmla="*/ 5661892 w 6352623"/>
                    <a:gd name="connsiteY69" fmla="*/ 4620000 h 6345561"/>
                    <a:gd name="connsiteX70" fmla="*/ 5989951 w 6352623"/>
                    <a:gd name="connsiteY70" fmla="*/ 4620000 h 6345561"/>
                    <a:gd name="connsiteX71" fmla="*/ 5895990 w 6352623"/>
                    <a:gd name="connsiteY71" fmla="*/ 4787640 h 6345561"/>
                    <a:gd name="connsiteX72" fmla="*/ 5661892 w 6352623"/>
                    <a:gd name="connsiteY72" fmla="*/ 4787640 h 6345561"/>
                    <a:gd name="connsiteX73" fmla="*/ 4842211 w 6352623"/>
                    <a:gd name="connsiteY73" fmla="*/ 4504577 h 6345561"/>
                    <a:gd name="connsiteX74" fmla="*/ 4894441 w 6352623"/>
                    <a:gd name="connsiteY74" fmla="*/ 4378816 h 6345561"/>
                    <a:gd name="connsiteX75" fmla="*/ 5118410 w 6352623"/>
                    <a:gd name="connsiteY75" fmla="*/ 3308120 h 6345561"/>
                    <a:gd name="connsiteX76" fmla="*/ 5112011 w 6352623"/>
                    <a:gd name="connsiteY76" fmla="*/ 3236549 h 6345561"/>
                    <a:gd name="connsiteX77" fmla="*/ 6343574 w 6352623"/>
                    <a:gd name="connsiteY77" fmla="*/ 3146548 h 6345561"/>
                    <a:gd name="connsiteX78" fmla="*/ 6352623 w 6352623"/>
                    <a:gd name="connsiteY78" fmla="*/ 3329154 h 6345561"/>
                    <a:gd name="connsiteX79" fmla="*/ 6261216 w 6352623"/>
                    <a:gd name="connsiteY79" fmla="*/ 3947289 h 6345561"/>
                    <a:gd name="connsiteX80" fmla="*/ 6068313 w 6352623"/>
                    <a:gd name="connsiteY80" fmla="*/ 4480189 h 6345561"/>
                    <a:gd name="connsiteX81" fmla="*/ 5645377 w 6352623"/>
                    <a:gd name="connsiteY81" fmla="*/ 4489676 h 6345561"/>
                    <a:gd name="connsiteX82" fmla="*/ 4842211 w 6352623"/>
                    <a:gd name="connsiteY82" fmla="*/ 4504577 h 6345561"/>
                    <a:gd name="connsiteX83" fmla="*/ 1405726 w 6352623"/>
                    <a:gd name="connsiteY83" fmla="*/ 3156271 h 6345561"/>
                    <a:gd name="connsiteX84" fmla="*/ 1399341 w 6352623"/>
                    <a:gd name="connsiteY84" fmla="*/ 3089416 h 6345561"/>
                    <a:gd name="connsiteX85" fmla="*/ 1464945 w 6352623"/>
                    <a:gd name="connsiteY85" fmla="*/ 2467755 h 6345561"/>
                    <a:gd name="connsiteX86" fmla="*/ 1626959 w 6352623"/>
                    <a:gd name="connsiteY86" fmla="*/ 1918290 h 6345561"/>
                    <a:gd name="connsiteX87" fmla="*/ 1698846 w 6352623"/>
                    <a:gd name="connsiteY87" fmla="*/ 1916459 h 6345561"/>
                    <a:gd name="connsiteX88" fmla="*/ 2401423 w 6352623"/>
                    <a:gd name="connsiteY88" fmla="*/ 1879094 h 6345561"/>
                    <a:gd name="connsiteX89" fmla="*/ 2879383 w 6352623"/>
                    <a:gd name="connsiteY89" fmla="*/ 1836855 h 6345561"/>
                    <a:gd name="connsiteX90" fmla="*/ 2983285 w 6352623"/>
                    <a:gd name="connsiteY90" fmla="*/ 3040986 h 6345561"/>
                    <a:gd name="connsiteX91" fmla="*/ 1405726 w 6352623"/>
                    <a:gd name="connsiteY91" fmla="*/ 3156271 h 6345561"/>
                    <a:gd name="connsiteX92" fmla="*/ 3464621 w 6352623"/>
                    <a:gd name="connsiteY92" fmla="*/ 4545892 h 6345561"/>
                    <a:gd name="connsiteX93" fmla="*/ 3362673 w 6352623"/>
                    <a:gd name="connsiteY93" fmla="*/ 3364384 h 6345561"/>
                    <a:gd name="connsiteX94" fmla="*/ 4785461 w 6352623"/>
                    <a:gd name="connsiteY94" fmla="*/ 3260410 h 6345561"/>
                    <a:gd name="connsiteX95" fmla="*/ 4791965 w 6352623"/>
                    <a:gd name="connsiteY95" fmla="*/ 3337498 h 6345561"/>
                    <a:gd name="connsiteX96" fmla="*/ 4582162 w 6352623"/>
                    <a:gd name="connsiteY96" fmla="*/ 4452550 h 6345561"/>
                    <a:gd name="connsiteX97" fmla="*/ 3980007 w 6352623"/>
                    <a:gd name="connsiteY97" fmla="*/ 4524180 h 6345561"/>
                    <a:gd name="connsiteX98" fmla="*/ 3464621 w 6352623"/>
                    <a:gd name="connsiteY98" fmla="*/ 4545892 h 6345561"/>
                    <a:gd name="connsiteX99" fmla="*/ 11631 w 6352623"/>
                    <a:gd name="connsiteY99" fmla="*/ 3258148 h 6345561"/>
                    <a:gd name="connsiteX100" fmla="*/ 0 w 6352623"/>
                    <a:gd name="connsiteY100" fmla="*/ 3023469 h 6345561"/>
                    <a:gd name="connsiteX101" fmla="*/ 91400 w 6352623"/>
                    <a:gd name="connsiteY101" fmla="*/ 2405346 h 6345561"/>
                    <a:gd name="connsiteX102" fmla="*/ 258812 w 6352623"/>
                    <a:gd name="connsiteY102" fmla="*/ 1942855 h 6345561"/>
                    <a:gd name="connsiteX103" fmla="*/ 852081 w 6352623"/>
                    <a:gd name="connsiteY103" fmla="*/ 1937991 h 6345561"/>
                    <a:gd name="connsiteX104" fmla="*/ 1335718 w 6352623"/>
                    <a:gd name="connsiteY104" fmla="*/ 1925698 h 6345561"/>
                    <a:gd name="connsiteX105" fmla="*/ 1234430 w 6352623"/>
                    <a:gd name="connsiteY105" fmla="*/ 2196801 h 6345561"/>
                    <a:gd name="connsiteX106" fmla="*/ 1103579 w 6352623"/>
                    <a:gd name="connsiteY106" fmla="*/ 2737987 h 6345561"/>
                    <a:gd name="connsiteX107" fmla="*/ 1078099 w 6352623"/>
                    <a:gd name="connsiteY107" fmla="*/ 3180217 h 6345561"/>
                    <a:gd name="connsiteX108" fmla="*/ 11631 w 6352623"/>
                    <a:gd name="connsiteY108" fmla="*/ 3258148 h 6345561"/>
                    <a:gd name="connsiteX109" fmla="*/ 1960743 w 6352623"/>
                    <a:gd name="connsiteY109" fmla="*/ 4679317 h 6345561"/>
                    <a:gd name="connsiteX110" fmla="*/ 1740896 w 6352623"/>
                    <a:gd name="connsiteY110" fmla="*/ 4337429 h 6345561"/>
                    <a:gd name="connsiteX111" fmla="*/ 1441619 w 6352623"/>
                    <a:gd name="connsiteY111" fmla="*/ 3532526 h 6345561"/>
                    <a:gd name="connsiteX112" fmla="*/ 1438988 w 6352623"/>
                    <a:gd name="connsiteY112" fmla="*/ 3504964 h 6345561"/>
                    <a:gd name="connsiteX113" fmla="*/ 3013389 w 6352623"/>
                    <a:gd name="connsiteY113" fmla="*/ 3389903 h 6345561"/>
                    <a:gd name="connsiteX114" fmla="*/ 3099126 w 6352623"/>
                    <a:gd name="connsiteY114" fmla="*/ 4562904 h 6345561"/>
                    <a:gd name="connsiteX115" fmla="*/ 2689209 w 6352623"/>
                    <a:gd name="connsiteY115" fmla="*/ 4598877 h 6345561"/>
                    <a:gd name="connsiteX116" fmla="*/ 1989796 w 6352623"/>
                    <a:gd name="connsiteY116" fmla="*/ 4675326 h 6345561"/>
                    <a:gd name="connsiteX117" fmla="*/ 1960743 w 6352623"/>
                    <a:gd name="connsiteY117" fmla="*/ 4679317 h 6345561"/>
                    <a:gd name="connsiteX118" fmla="*/ 4067092 w 6352623"/>
                    <a:gd name="connsiteY118" fmla="*/ 6216068 h 6345561"/>
                    <a:gd name="connsiteX119" fmla="*/ 4277892 w 6352623"/>
                    <a:gd name="connsiteY119" fmla="*/ 5788869 h 6345561"/>
                    <a:gd name="connsiteX120" fmla="*/ 4525520 w 6352623"/>
                    <a:gd name="connsiteY120" fmla="*/ 5267093 h 6345561"/>
                    <a:gd name="connsiteX121" fmla="*/ 4685770 w 6352623"/>
                    <a:gd name="connsiteY121" fmla="*/ 4881257 h 6345561"/>
                    <a:gd name="connsiteX122" fmla="*/ 4712084 w 6352623"/>
                    <a:gd name="connsiteY122" fmla="*/ 4879914 h 6345561"/>
                    <a:gd name="connsiteX123" fmla="*/ 5642123 w 6352623"/>
                    <a:gd name="connsiteY123" fmla="*/ 4846187 h 6345561"/>
                    <a:gd name="connsiteX124" fmla="*/ 5866698 w 6352623"/>
                    <a:gd name="connsiteY124" fmla="*/ 4839902 h 6345561"/>
                    <a:gd name="connsiteX125" fmla="*/ 5706398 w 6352623"/>
                    <a:gd name="connsiteY125" fmla="*/ 5102370 h 6345561"/>
                    <a:gd name="connsiteX126" fmla="*/ 4229361 w 6352623"/>
                    <a:gd name="connsiteY126" fmla="*/ 6176010 h 6345561"/>
                    <a:gd name="connsiteX127" fmla="*/ 4067092 w 6352623"/>
                    <a:gd name="connsiteY127" fmla="*/ 6216068 h 6345561"/>
                    <a:gd name="connsiteX128" fmla="*/ 3617977 w 6352623"/>
                    <a:gd name="connsiteY128" fmla="*/ 6323175 h 6345561"/>
                    <a:gd name="connsiteX129" fmla="*/ 3499574 w 6352623"/>
                    <a:gd name="connsiteY129" fmla="*/ 4950969 h 6345561"/>
                    <a:gd name="connsiteX130" fmla="*/ 3966167 w 6352623"/>
                    <a:gd name="connsiteY130" fmla="*/ 4917769 h 6345561"/>
                    <a:gd name="connsiteX131" fmla="*/ 4402891 w 6352623"/>
                    <a:gd name="connsiteY131" fmla="*/ 4895610 h 6345561"/>
                    <a:gd name="connsiteX132" fmla="*/ 4263840 w 6352623"/>
                    <a:gd name="connsiteY132" fmla="*/ 5239274 h 6345561"/>
                    <a:gd name="connsiteX133" fmla="*/ 3691123 w 6352623"/>
                    <a:gd name="connsiteY133" fmla="*/ 6308899 h 6345561"/>
                    <a:gd name="connsiteX134" fmla="*/ 3637169 w 6352623"/>
                    <a:gd name="connsiteY134" fmla="*/ 6322223 h 6345561"/>
                    <a:gd name="connsiteX135" fmla="*/ 3617977 w 6352623"/>
                    <a:gd name="connsiteY135" fmla="*/ 6323175 h 6345561"/>
                    <a:gd name="connsiteX136" fmla="*/ 509955 w 6352623"/>
                    <a:gd name="connsiteY136" fmla="*/ 4889989 h 6345561"/>
                    <a:gd name="connsiteX137" fmla="*/ 432662 w 6352623"/>
                    <a:gd name="connsiteY137" fmla="*/ 4783013 h 6345561"/>
                    <a:gd name="connsiteX138" fmla="*/ 30403 w 6352623"/>
                    <a:gd name="connsiteY138" fmla="*/ 3637168 h 6345561"/>
                    <a:gd name="connsiteX139" fmla="*/ 28957 w 6352623"/>
                    <a:gd name="connsiteY139" fmla="*/ 3608002 h 6345561"/>
                    <a:gd name="connsiteX140" fmla="*/ 1122699 w 6352623"/>
                    <a:gd name="connsiteY140" fmla="*/ 3528079 h 6345561"/>
                    <a:gd name="connsiteX141" fmla="*/ 1151870 w 6352623"/>
                    <a:gd name="connsiteY141" fmla="*/ 3709064 h 6345561"/>
                    <a:gd name="connsiteX142" fmla="*/ 1633165 w 6352623"/>
                    <a:gd name="connsiteY142" fmla="*/ 4721494 h 6345561"/>
                    <a:gd name="connsiteX143" fmla="*/ 1635001 w 6352623"/>
                    <a:gd name="connsiteY143" fmla="*/ 4724090 h 6345561"/>
                    <a:gd name="connsiteX144" fmla="*/ 1150655 w 6352623"/>
                    <a:gd name="connsiteY144" fmla="*/ 4790652 h 6345561"/>
                    <a:gd name="connsiteX145" fmla="*/ 509955 w 6352623"/>
                    <a:gd name="connsiteY145" fmla="*/ 4889989 h 6345561"/>
                    <a:gd name="connsiteX146" fmla="*/ 3165956 w 6352623"/>
                    <a:gd name="connsiteY146" fmla="*/ 6345561 h 6345561"/>
                    <a:gd name="connsiteX147" fmla="*/ 2661675 w 6352623"/>
                    <a:gd name="connsiteY147" fmla="*/ 5655612 h 6345561"/>
                    <a:gd name="connsiteX148" fmla="*/ 2224080 w 6352623"/>
                    <a:gd name="connsiteY148" fmla="*/ 5071807 h 6345561"/>
                    <a:gd name="connsiteX149" fmla="*/ 2697681 w 6352623"/>
                    <a:gd name="connsiteY149" fmla="*/ 5021257 h 6345561"/>
                    <a:gd name="connsiteX150" fmla="*/ 3150545 w 6352623"/>
                    <a:gd name="connsiteY150" fmla="*/ 4979436 h 6345561"/>
                    <a:gd name="connsiteX151" fmla="*/ 3267988 w 6352623"/>
                    <a:gd name="connsiteY151" fmla="*/ 6340508 h 6345561"/>
                    <a:gd name="connsiteX152" fmla="*/ 3165956 w 6352623"/>
                    <a:gd name="connsiteY152" fmla="*/ 6345561 h 6345561"/>
                    <a:gd name="connsiteX153" fmla="*/ 3165956 w 6352623"/>
                    <a:gd name="connsiteY153" fmla="*/ 6345561 h 6345561"/>
                    <a:gd name="connsiteX154" fmla="*/ 3099167 w 6352623"/>
                    <a:gd name="connsiteY154" fmla="*/ 6341244 h 6345561"/>
                    <a:gd name="connsiteX155" fmla="*/ 3165956 w 6352623"/>
                    <a:gd name="connsiteY155" fmla="*/ 6345561 h 6345561"/>
                    <a:gd name="connsiteX156" fmla="*/ 2827891 w 6352623"/>
                    <a:gd name="connsiteY156" fmla="*/ 6323709 h 6345561"/>
                    <a:gd name="connsiteX157" fmla="*/ 2884966 w 6352623"/>
                    <a:gd name="connsiteY157" fmla="*/ 6327398 h 6345561"/>
                    <a:gd name="connsiteX158" fmla="*/ 2827891 w 6352623"/>
                    <a:gd name="connsiteY158" fmla="*/ 6323709 h 6345561"/>
                    <a:gd name="connsiteX159" fmla="*/ 1799833 w 6352623"/>
                    <a:gd name="connsiteY159" fmla="*/ 6042038 h 6345561"/>
                    <a:gd name="connsiteX160" fmla="*/ 792530 w 6352623"/>
                    <a:gd name="connsiteY160" fmla="*/ 5281044 h 6345561"/>
                    <a:gd name="connsiteX161" fmla="*/ 758259 w 6352623"/>
                    <a:gd name="connsiteY161" fmla="*/ 5233611 h 6345561"/>
                    <a:gd name="connsiteX162" fmla="*/ 1178638 w 6352623"/>
                    <a:gd name="connsiteY162" fmla="*/ 5187468 h 6345561"/>
                    <a:gd name="connsiteX163" fmla="*/ 1905324 w 6352623"/>
                    <a:gd name="connsiteY163" fmla="*/ 5106339 h 6345561"/>
                    <a:gd name="connsiteX164" fmla="*/ 2206251 w 6352623"/>
                    <a:gd name="connsiteY164" fmla="*/ 5531868 h 6345561"/>
                    <a:gd name="connsiteX165" fmla="*/ 2827891 w 6352623"/>
                    <a:gd name="connsiteY165" fmla="*/ 6323709 h 6345561"/>
                    <a:gd name="connsiteX166" fmla="*/ 2405336 w 6352623"/>
                    <a:gd name="connsiteY166" fmla="*/ 6261225 h 6345561"/>
                    <a:gd name="connsiteX167" fmla="*/ 1799833 w 6352623"/>
                    <a:gd name="connsiteY167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000985 w 6352623"/>
                    <a:gd name="connsiteY60" fmla="*/ 4620000 h 6345561"/>
                    <a:gd name="connsiteX61" fmla="*/ 6317212 w 6352623"/>
                    <a:gd name="connsiteY61" fmla="*/ 4620000 h 6345561"/>
                    <a:gd name="connsiteX62" fmla="*/ 6317212 w 6352623"/>
                    <a:gd name="connsiteY62" fmla="*/ 4787640 h 6345561"/>
                    <a:gd name="connsiteX63" fmla="*/ 5898613 w 6352623"/>
                    <a:gd name="connsiteY63" fmla="*/ 4787640 h 6345561"/>
                    <a:gd name="connsiteX64" fmla="*/ 5866698 w 6352623"/>
                    <a:gd name="connsiteY64" fmla="*/ 4839902 h 6345561"/>
                    <a:gd name="connsiteX65" fmla="*/ 5895990 w 6352623"/>
                    <a:gd name="connsiteY65" fmla="*/ 4787640 h 6345561"/>
                    <a:gd name="connsiteX66" fmla="*/ 5898613 w 6352623"/>
                    <a:gd name="connsiteY66" fmla="*/ 4787640 h 6345561"/>
                    <a:gd name="connsiteX67" fmla="*/ 5866698 w 6352623"/>
                    <a:gd name="connsiteY67" fmla="*/ 4839902 h 6345561"/>
                    <a:gd name="connsiteX68" fmla="*/ 5661892 w 6352623"/>
                    <a:gd name="connsiteY68" fmla="*/ 4787640 h 6345561"/>
                    <a:gd name="connsiteX69" fmla="*/ 5661892 w 6352623"/>
                    <a:gd name="connsiteY69" fmla="*/ 4620000 h 6345561"/>
                    <a:gd name="connsiteX70" fmla="*/ 5989951 w 6352623"/>
                    <a:gd name="connsiteY70" fmla="*/ 4620000 h 6345561"/>
                    <a:gd name="connsiteX71" fmla="*/ 5895990 w 6352623"/>
                    <a:gd name="connsiteY71" fmla="*/ 4787640 h 6345561"/>
                    <a:gd name="connsiteX72" fmla="*/ 5661892 w 6352623"/>
                    <a:gd name="connsiteY72" fmla="*/ 4787640 h 6345561"/>
                    <a:gd name="connsiteX73" fmla="*/ 4842211 w 6352623"/>
                    <a:gd name="connsiteY73" fmla="*/ 4504577 h 6345561"/>
                    <a:gd name="connsiteX74" fmla="*/ 4894441 w 6352623"/>
                    <a:gd name="connsiteY74" fmla="*/ 4378816 h 6345561"/>
                    <a:gd name="connsiteX75" fmla="*/ 5118410 w 6352623"/>
                    <a:gd name="connsiteY75" fmla="*/ 3308120 h 6345561"/>
                    <a:gd name="connsiteX76" fmla="*/ 5112011 w 6352623"/>
                    <a:gd name="connsiteY76" fmla="*/ 3236549 h 6345561"/>
                    <a:gd name="connsiteX77" fmla="*/ 6343574 w 6352623"/>
                    <a:gd name="connsiteY77" fmla="*/ 3146548 h 6345561"/>
                    <a:gd name="connsiteX78" fmla="*/ 6352623 w 6352623"/>
                    <a:gd name="connsiteY78" fmla="*/ 3329154 h 6345561"/>
                    <a:gd name="connsiteX79" fmla="*/ 6261216 w 6352623"/>
                    <a:gd name="connsiteY79" fmla="*/ 3947289 h 6345561"/>
                    <a:gd name="connsiteX80" fmla="*/ 6068313 w 6352623"/>
                    <a:gd name="connsiteY80" fmla="*/ 4480189 h 6345561"/>
                    <a:gd name="connsiteX81" fmla="*/ 5645377 w 6352623"/>
                    <a:gd name="connsiteY81" fmla="*/ 4489676 h 6345561"/>
                    <a:gd name="connsiteX82" fmla="*/ 4842211 w 6352623"/>
                    <a:gd name="connsiteY82" fmla="*/ 4504577 h 6345561"/>
                    <a:gd name="connsiteX83" fmla="*/ 1405726 w 6352623"/>
                    <a:gd name="connsiteY83" fmla="*/ 3156271 h 6345561"/>
                    <a:gd name="connsiteX84" fmla="*/ 1399341 w 6352623"/>
                    <a:gd name="connsiteY84" fmla="*/ 3089416 h 6345561"/>
                    <a:gd name="connsiteX85" fmla="*/ 1464945 w 6352623"/>
                    <a:gd name="connsiteY85" fmla="*/ 2467755 h 6345561"/>
                    <a:gd name="connsiteX86" fmla="*/ 1626959 w 6352623"/>
                    <a:gd name="connsiteY86" fmla="*/ 1918290 h 6345561"/>
                    <a:gd name="connsiteX87" fmla="*/ 1698846 w 6352623"/>
                    <a:gd name="connsiteY87" fmla="*/ 1916459 h 6345561"/>
                    <a:gd name="connsiteX88" fmla="*/ 2401423 w 6352623"/>
                    <a:gd name="connsiteY88" fmla="*/ 1879094 h 6345561"/>
                    <a:gd name="connsiteX89" fmla="*/ 2879383 w 6352623"/>
                    <a:gd name="connsiteY89" fmla="*/ 1836855 h 6345561"/>
                    <a:gd name="connsiteX90" fmla="*/ 2983285 w 6352623"/>
                    <a:gd name="connsiteY90" fmla="*/ 3040986 h 6345561"/>
                    <a:gd name="connsiteX91" fmla="*/ 1405726 w 6352623"/>
                    <a:gd name="connsiteY91" fmla="*/ 3156271 h 6345561"/>
                    <a:gd name="connsiteX92" fmla="*/ 3464621 w 6352623"/>
                    <a:gd name="connsiteY92" fmla="*/ 4545892 h 6345561"/>
                    <a:gd name="connsiteX93" fmla="*/ 3362673 w 6352623"/>
                    <a:gd name="connsiteY93" fmla="*/ 3364384 h 6345561"/>
                    <a:gd name="connsiteX94" fmla="*/ 4785461 w 6352623"/>
                    <a:gd name="connsiteY94" fmla="*/ 3260410 h 6345561"/>
                    <a:gd name="connsiteX95" fmla="*/ 4791965 w 6352623"/>
                    <a:gd name="connsiteY95" fmla="*/ 3337498 h 6345561"/>
                    <a:gd name="connsiteX96" fmla="*/ 4582162 w 6352623"/>
                    <a:gd name="connsiteY96" fmla="*/ 4452550 h 6345561"/>
                    <a:gd name="connsiteX97" fmla="*/ 3980007 w 6352623"/>
                    <a:gd name="connsiteY97" fmla="*/ 4524180 h 6345561"/>
                    <a:gd name="connsiteX98" fmla="*/ 3464621 w 6352623"/>
                    <a:gd name="connsiteY98" fmla="*/ 4545892 h 6345561"/>
                    <a:gd name="connsiteX99" fmla="*/ 11631 w 6352623"/>
                    <a:gd name="connsiteY99" fmla="*/ 3258148 h 6345561"/>
                    <a:gd name="connsiteX100" fmla="*/ 0 w 6352623"/>
                    <a:gd name="connsiteY100" fmla="*/ 3023469 h 6345561"/>
                    <a:gd name="connsiteX101" fmla="*/ 91400 w 6352623"/>
                    <a:gd name="connsiteY101" fmla="*/ 2405346 h 6345561"/>
                    <a:gd name="connsiteX102" fmla="*/ 258812 w 6352623"/>
                    <a:gd name="connsiteY102" fmla="*/ 1942855 h 6345561"/>
                    <a:gd name="connsiteX103" fmla="*/ 852081 w 6352623"/>
                    <a:gd name="connsiteY103" fmla="*/ 1937991 h 6345561"/>
                    <a:gd name="connsiteX104" fmla="*/ 1335718 w 6352623"/>
                    <a:gd name="connsiteY104" fmla="*/ 1925698 h 6345561"/>
                    <a:gd name="connsiteX105" fmla="*/ 1234430 w 6352623"/>
                    <a:gd name="connsiteY105" fmla="*/ 2196801 h 6345561"/>
                    <a:gd name="connsiteX106" fmla="*/ 1103579 w 6352623"/>
                    <a:gd name="connsiteY106" fmla="*/ 2737987 h 6345561"/>
                    <a:gd name="connsiteX107" fmla="*/ 1078099 w 6352623"/>
                    <a:gd name="connsiteY107" fmla="*/ 3180217 h 6345561"/>
                    <a:gd name="connsiteX108" fmla="*/ 11631 w 6352623"/>
                    <a:gd name="connsiteY108" fmla="*/ 3258148 h 6345561"/>
                    <a:gd name="connsiteX109" fmla="*/ 1960743 w 6352623"/>
                    <a:gd name="connsiteY109" fmla="*/ 4679317 h 6345561"/>
                    <a:gd name="connsiteX110" fmla="*/ 1740896 w 6352623"/>
                    <a:gd name="connsiteY110" fmla="*/ 4337429 h 6345561"/>
                    <a:gd name="connsiteX111" fmla="*/ 1441619 w 6352623"/>
                    <a:gd name="connsiteY111" fmla="*/ 3532526 h 6345561"/>
                    <a:gd name="connsiteX112" fmla="*/ 1438988 w 6352623"/>
                    <a:gd name="connsiteY112" fmla="*/ 3504964 h 6345561"/>
                    <a:gd name="connsiteX113" fmla="*/ 3013389 w 6352623"/>
                    <a:gd name="connsiteY113" fmla="*/ 3389903 h 6345561"/>
                    <a:gd name="connsiteX114" fmla="*/ 3099126 w 6352623"/>
                    <a:gd name="connsiteY114" fmla="*/ 4562904 h 6345561"/>
                    <a:gd name="connsiteX115" fmla="*/ 2689209 w 6352623"/>
                    <a:gd name="connsiteY115" fmla="*/ 4598877 h 6345561"/>
                    <a:gd name="connsiteX116" fmla="*/ 1989796 w 6352623"/>
                    <a:gd name="connsiteY116" fmla="*/ 4675326 h 6345561"/>
                    <a:gd name="connsiteX117" fmla="*/ 1960743 w 6352623"/>
                    <a:gd name="connsiteY117" fmla="*/ 4679317 h 6345561"/>
                    <a:gd name="connsiteX118" fmla="*/ 4067092 w 6352623"/>
                    <a:gd name="connsiteY118" fmla="*/ 6216068 h 6345561"/>
                    <a:gd name="connsiteX119" fmla="*/ 4277892 w 6352623"/>
                    <a:gd name="connsiteY119" fmla="*/ 5788869 h 6345561"/>
                    <a:gd name="connsiteX120" fmla="*/ 4525520 w 6352623"/>
                    <a:gd name="connsiteY120" fmla="*/ 5267093 h 6345561"/>
                    <a:gd name="connsiteX121" fmla="*/ 4685770 w 6352623"/>
                    <a:gd name="connsiteY121" fmla="*/ 4881257 h 6345561"/>
                    <a:gd name="connsiteX122" fmla="*/ 4712084 w 6352623"/>
                    <a:gd name="connsiteY122" fmla="*/ 4879914 h 6345561"/>
                    <a:gd name="connsiteX123" fmla="*/ 5642123 w 6352623"/>
                    <a:gd name="connsiteY123" fmla="*/ 4846187 h 6345561"/>
                    <a:gd name="connsiteX124" fmla="*/ 5866698 w 6352623"/>
                    <a:gd name="connsiteY124" fmla="*/ 4839902 h 6345561"/>
                    <a:gd name="connsiteX125" fmla="*/ 5706398 w 6352623"/>
                    <a:gd name="connsiteY125" fmla="*/ 5102370 h 6345561"/>
                    <a:gd name="connsiteX126" fmla="*/ 4229361 w 6352623"/>
                    <a:gd name="connsiteY126" fmla="*/ 6176010 h 6345561"/>
                    <a:gd name="connsiteX127" fmla="*/ 4067092 w 6352623"/>
                    <a:gd name="connsiteY127" fmla="*/ 6216068 h 6345561"/>
                    <a:gd name="connsiteX128" fmla="*/ 3617977 w 6352623"/>
                    <a:gd name="connsiteY128" fmla="*/ 6323175 h 6345561"/>
                    <a:gd name="connsiteX129" fmla="*/ 3499574 w 6352623"/>
                    <a:gd name="connsiteY129" fmla="*/ 4950969 h 6345561"/>
                    <a:gd name="connsiteX130" fmla="*/ 3966167 w 6352623"/>
                    <a:gd name="connsiteY130" fmla="*/ 4917769 h 6345561"/>
                    <a:gd name="connsiteX131" fmla="*/ 4402891 w 6352623"/>
                    <a:gd name="connsiteY131" fmla="*/ 4895610 h 6345561"/>
                    <a:gd name="connsiteX132" fmla="*/ 4263840 w 6352623"/>
                    <a:gd name="connsiteY132" fmla="*/ 5239274 h 6345561"/>
                    <a:gd name="connsiteX133" fmla="*/ 3691123 w 6352623"/>
                    <a:gd name="connsiteY133" fmla="*/ 6308899 h 6345561"/>
                    <a:gd name="connsiteX134" fmla="*/ 3637169 w 6352623"/>
                    <a:gd name="connsiteY134" fmla="*/ 6322223 h 6345561"/>
                    <a:gd name="connsiteX135" fmla="*/ 3617977 w 6352623"/>
                    <a:gd name="connsiteY135" fmla="*/ 6323175 h 6345561"/>
                    <a:gd name="connsiteX136" fmla="*/ 509955 w 6352623"/>
                    <a:gd name="connsiteY136" fmla="*/ 4889989 h 6345561"/>
                    <a:gd name="connsiteX137" fmla="*/ 432662 w 6352623"/>
                    <a:gd name="connsiteY137" fmla="*/ 4783013 h 6345561"/>
                    <a:gd name="connsiteX138" fmla="*/ 30403 w 6352623"/>
                    <a:gd name="connsiteY138" fmla="*/ 3637168 h 6345561"/>
                    <a:gd name="connsiteX139" fmla="*/ 28957 w 6352623"/>
                    <a:gd name="connsiteY139" fmla="*/ 3608002 h 6345561"/>
                    <a:gd name="connsiteX140" fmla="*/ 1122699 w 6352623"/>
                    <a:gd name="connsiteY140" fmla="*/ 3528079 h 6345561"/>
                    <a:gd name="connsiteX141" fmla="*/ 1151870 w 6352623"/>
                    <a:gd name="connsiteY141" fmla="*/ 3709064 h 6345561"/>
                    <a:gd name="connsiteX142" fmla="*/ 1633165 w 6352623"/>
                    <a:gd name="connsiteY142" fmla="*/ 4721494 h 6345561"/>
                    <a:gd name="connsiteX143" fmla="*/ 1635001 w 6352623"/>
                    <a:gd name="connsiteY143" fmla="*/ 4724090 h 6345561"/>
                    <a:gd name="connsiteX144" fmla="*/ 1150655 w 6352623"/>
                    <a:gd name="connsiteY144" fmla="*/ 4790652 h 6345561"/>
                    <a:gd name="connsiteX145" fmla="*/ 509955 w 6352623"/>
                    <a:gd name="connsiteY145" fmla="*/ 4889989 h 6345561"/>
                    <a:gd name="connsiteX146" fmla="*/ 3165956 w 6352623"/>
                    <a:gd name="connsiteY146" fmla="*/ 6345561 h 6345561"/>
                    <a:gd name="connsiteX147" fmla="*/ 2661675 w 6352623"/>
                    <a:gd name="connsiteY147" fmla="*/ 5655612 h 6345561"/>
                    <a:gd name="connsiteX148" fmla="*/ 2224080 w 6352623"/>
                    <a:gd name="connsiteY148" fmla="*/ 5071807 h 6345561"/>
                    <a:gd name="connsiteX149" fmla="*/ 2697681 w 6352623"/>
                    <a:gd name="connsiteY149" fmla="*/ 5021257 h 6345561"/>
                    <a:gd name="connsiteX150" fmla="*/ 3150545 w 6352623"/>
                    <a:gd name="connsiteY150" fmla="*/ 4979436 h 6345561"/>
                    <a:gd name="connsiteX151" fmla="*/ 3267988 w 6352623"/>
                    <a:gd name="connsiteY151" fmla="*/ 6340508 h 6345561"/>
                    <a:gd name="connsiteX152" fmla="*/ 3165956 w 6352623"/>
                    <a:gd name="connsiteY152" fmla="*/ 6345561 h 6345561"/>
                    <a:gd name="connsiteX153" fmla="*/ 2827891 w 6352623"/>
                    <a:gd name="connsiteY153" fmla="*/ 6323709 h 6345561"/>
                    <a:gd name="connsiteX154" fmla="*/ 2884966 w 6352623"/>
                    <a:gd name="connsiteY154" fmla="*/ 6327398 h 6345561"/>
                    <a:gd name="connsiteX155" fmla="*/ 2827891 w 6352623"/>
                    <a:gd name="connsiteY155" fmla="*/ 6323709 h 6345561"/>
                    <a:gd name="connsiteX156" fmla="*/ 1799833 w 6352623"/>
                    <a:gd name="connsiteY156" fmla="*/ 6042038 h 6345561"/>
                    <a:gd name="connsiteX157" fmla="*/ 792530 w 6352623"/>
                    <a:gd name="connsiteY157" fmla="*/ 5281044 h 6345561"/>
                    <a:gd name="connsiteX158" fmla="*/ 758259 w 6352623"/>
                    <a:gd name="connsiteY158" fmla="*/ 5233611 h 6345561"/>
                    <a:gd name="connsiteX159" fmla="*/ 1178638 w 6352623"/>
                    <a:gd name="connsiteY159" fmla="*/ 5187468 h 6345561"/>
                    <a:gd name="connsiteX160" fmla="*/ 1905324 w 6352623"/>
                    <a:gd name="connsiteY160" fmla="*/ 5106339 h 6345561"/>
                    <a:gd name="connsiteX161" fmla="*/ 2206251 w 6352623"/>
                    <a:gd name="connsiteY161" fmla="*/ 5531868 h 6345561"/>
                    <a:gd name="connsiteX162" fmla="*/ 2827891 w 6352623"/>
                    <a:gd name="connsiteY162" fmla="*/ 6323709 h 6345561"/>
                    <a:gd name="connsiteX163" fmla="*/ 2405336 w 6352623"/>
                    <a:gd name="connsiteY163" fmla="*/ 6261225 h 6345561"/>
                    <a:gd name="connsiteX164" fmla="*/ 1799833 w 6352623"/>
                    <a:gd name="connsiteY164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000985 w 6352623"/>
                    <a:gd name="connsiteY60" fmla="*/ 4620000 h 6345561"/>
                    <a:gd name="connsiteX61" fmla="*/ 6317212 w 6352623"/>
                    <a:gd name="connsiteY61" fmla="*/ 4620000 h 6345561"/>
                    <a:gd name="connsiteX62" fmla="*/ 6317212 w 6352623"/>
                    <a:gd name="connsiteY62" fmla="*/ 4787640 h 6345561"/>
                    <a:gd name="connsiteX63" fmla="*/ 5898613 w 6352623"/>
                    <a:gd name="connsiteY63" fmla="*/ 4787640 h 6345561"/>
                    <a:gd name="connsiteX64" fmla="*/ 5866698 w 6352623"/>
                    <a:gd name="connsiteY64" fmla="*/ 4839902 h 6345561"/>
                    <a:gd name="connsiteX65" fmla="*/ 5895990 w 6352623"/>
                    <a:gd name="connsiteY65" fmla="*/ 4787640 h 6345561"/>
                    <a:gd name="connsiteX66" fmla="*/ 5898613 w 6352623"/>
                    <a:gd name="connsiteY66" fmla="*/ 4787640 h 6345561"/>
                    <a:gd name="connsiteX67" fmla="*/ 5866698 w 6352623"/>
                    <a:gd name="connsiteY67" fmla="*/ 4839902 h 6345561"/>
                    <a:gd name="connsiteX68" fmla="*/ 5661892 w 6352623"/>
                    <a:gd name="connsiteY68" fmla="*/ 4787640 h 6345561"/>
                    <a:gd name="connsiteX69" fmla="*/ 5661892 w 6352623"/>
                    <a:gd name="connsiteY69" fmla="*/ 4620000 h 6345561"/>
                    <a:gd name="connsiteX70" fmla="*/ 5895990 w 6352623"/>
                    <a:gd name="connsiteY70" fmla="*/ 4787640 h 6345561"/>
                    <a:gd name="connsiteX71" fmla="*/ 5661892 w 6352623"/>
                    <a:gd name="connsiteY71" fmla="*/ 4787640 h 6345561"/>
                    <a:gd name="connsiteX72" fmla="*/ 4842211 w 6352623"/>
                    <a:gd name="connsiteY72" fmla="*/ 4504577 h 6345561"/>
                    <a:gd name="connsiteX73" fmla="*/ 4894441 w 6352623"/>
                    <a:gd name="connsiteY73" fmla="*/ 4378816 h 6345561"/>
                    <a:gd name="connsiteX74" fmla="*/ 5118410 w 6352623"/>
                    <a:gd name="connsiteY74" fmla="*/ 3308120 h 6345561"/>
                    <a:gd name="connsiteX75" fmla="*/ 5112011 w 6352623"/>
                    <a:gd name="connsiteY75" fmla="*/ 3236549 h 6345561"/>
                    <a:gd name="connsiteX76" fmla="*/ 6343574 w 6352623"/>
                    <a:gd name="connsiteY76" fmla="*/ 3146548 h 6345561"/>
                    <a:gd name="connsiteX77" fmla="*/ 6352623 w 6352623"/>
                    <a:gd name="connsiteY77" fmla="*/ 3329154 h 6345561"/>
                    <a:gd name="connsiteX78" fmla="*/ 6261216 w 6352623"/>
                    <a:gd name="connsiteY78" fmla="*/ 3947289 h 6345561"/>
                    <a:gd name="connsiteX79" fmla="*/ 6068313 w 6352623"/>
                    <a:gd name="connsiteY79" fmla="*/ 4480189 h 6345561"/>
                    <a:gd name="connsiteX80" fmla="*/ 5645377 w 6352623"/>
                    <a:gd name="connsiteY80" fmla="*/ 4489676 h 6345561"/>
                    <a:gd name="connsiteX81" fmla="*/ 4842211 w 6352623"/>
                    <a:gd name="connsiteY81" fmla="*/ 4504577 h 6345561"/>
                    <a:gd name="connsiteX82" fmla="*/ 1405726 w 6352623"/>
                    <a:gd name="connsiteY82" fmla="*/ 3156271 h 6345561"/>
                    <a:gd name="connsiteX83" fmla="*/ 1399341 w 6352623"/>
                    <a:gd name="connsiteY83" fmla="*/ 3089416 h 6345561"/>
                    <a:gd name="connsiteX84" fmla="*/ 1464945 w 6352623"/>
                    <a:gd name="connsiteY84" fmla="*/ 2467755 h 6345561"/>
                    <a:gd name="connsiteX85" fmla="*/ 1626959 w 6352623"/>
                    <a:gd name="connsiteY85" fmla="*/ 1918290 h 6345561"/>
                    <a:gd name="connsiteX86" fmla="*/ 1698846 w 6352623"/>
                    <a:gd name="connsiteY86" fmla="*/ 1916459 h 6345561"/>
                    <a:gd name="connsiteX87" fmla="*/ 2401423 w 6352623"/>
                    <a:gd name="connsiteY87" fmla="*/ 1879094 h 6345561"/>
                    <a:gd name="connsiteX88" fmla="*/ 2879383 w 6352623"/>
                    <a:gd name="connsiteY88" fmla="*/ 1836855 h 6345561"/>
                    <a:gd name="connsiteX89" fmla="*/ 2983285 w 6352623"/>
                    <a:gd name="connsiteY89" fmla="*/ 3040986 h 6345561"/>
                    <a:gd name="connsiteX90" fmla="*/ 1405726 w 6352623"/>
                    <a:gd name="connsiteY90" fmla="*/ 3156271 h 6345561"/>
                    <a:gd name="connsiteX91" fmla="*/ 3464621 w 6352623"/>
                    <a:gd name="connsiteY91" fmla="*/ 4545892 h 6345561"/>
                    <a:gd name="connsiteX92" fmla="*/ 3362673 w 6352623"/>
                    <a:gd name="connsiteY92" fmla="*/ 3364384 h 6345561"/>
                    <a:gd name="connsiteX93" fmla="*/ 4785461 w 6352623"/>
                    <a:gd name="connsiteY93" fmla="*/ 3260410 h 6345561"/>
                    <a:gd name="connsiteX94" fmla="*/ 4791965 w 6352623"/>
                    <a:gd name="connsiteY94" fmla="*/ 3337498 h 6345561"/>
                    <a:gd name="connsiteX95" fmla="*/ 4582162 w 6352623"/>
                    <a:gd name="connsiteY95" fmla="*/ 4452550 h 6345561"/>
                    <a:gd name="connsiteX96" fmla="*/ 3980007 w 6352623"/>
                    <a:gd name="connsiteY96" fmla="*/ 4524180 h 6345561"/>
                    <a:gd name="connsiteX97" fmla="*/ 3464621 w 6352623"/>
                    <a:gd name="connsiteY97" fmla="*/ 4545892 h 6345561"/>
                    <a:gd name="connsiteX98" fmla="*/ 11631 w 6352623"/>
                    <a:gd name="connsiteY98" fmla="*/ 3258148 h 6345561"/>
                    <a:gd name="connsiteX99" fmla="*/ 0 w 6352623"/>
                    <a:gd name="connsiteY99" fmla="*/ 3023469 h 6345561"/>
                    <a:gd name="connsiteX100" fmla="*/ 91400 w 6352623"/>
                    <a:gd name="connsiteY100" fmla="*/ 2405346 h 6345561"/>
                    <a:gd name="connsiteX101" fmla="*/ 258812 w 6352623"/>
                    <a:gd name="connsiteY101" fmla="*/ 1942855 h 6345561"/>
                    <a:gd name="connsiteX102" fmla="*/ 852081 w 6352623"/>
                    <a:gd name="connsiteY102" fmla="*/ 1937991 h 6345561"/>
                    <a:gd name="connsiteX103" fmla="*/ 1335718 w 6352623"/>
                    <a:gd name="connsiteY103" fmla="*/ 1925698 h 6345561"/>
                    <a:gd name="connsiteX104" fmla="*/ 1234430 w 6352623"/>
                    <a:gd name="connsiteY104" fmla="*/ 2196801 h 6345561"/>
                    <a:gd name="connsiteX105" fmla="*/ 1103579 w 6352623"/>
                    <a:gd name="connsiteY105" fmla="*/ 2737987 h 6345561"/>
                    <a:gd name="connsiteX106" fmla="*/ 1078099 w 6352623"/>
                    <a:gd name="connsiteY106" fmla="*/ 3180217 h 6345561"/>
                    <a:gd name="connsiteX107" fmla="*/ 11631 w 6352623"/>
                    <a:gd name="connsiteY107" fmla="*/ 3258148 h 6345561"/>
                    <a:gd name="connsiteX108" fmla="*/ 1960743 w 6352623"/>
                    <a:gd name="connsiteY108" fmla="*/ 4679317 h 6345561"/>
                    <a:gd name="connsiteX109" fmla="*/ 1740896 w 6352623"/>
                    <a:gd name="connsiteY109" fmla="*/ 4337429 h 6345561"/>
                    <a:gd name="connsiteX110" fmla="*/ 1441619 w 6352623"/>
                    <a:gd name="connsiteY110" fmla="*/ 3532526 h 6345561"/>
                    <a:gd name="connsiteX111" fmla="*/ 1438988 w 6352623"/>
                    <a:gd name="connsiteY111" fmla="*/ 3504964 h 6345561"/>
                    <a:gd name="connsiteX112" fmla="*/ 3013389 w 6352623"/>
                    <a:gd name="connsiteY112" fmla="*/ 3389903 h 6345561"/>
                    <a:gd name="connsiteX113" fmla="*/ 3099126 w 6352623"/>
                    <a:gd name="connsiteY113" fmla="*/ 4562904 h 6345561"/>
                    <a:gd name="connsiteX114" fmla="*/ 2689209 w 6352623"/>
                    <a:gd name="connsiteY114" fmla="*/ 4598877 h 6345561"/>
                    <a:gd name="connsiteX115" fmla="*/ 1989796 w 6352623"/>
                    <a:gd name="connsiteY115" fmla="*/ 4675326 h 6345561"/>
                    <a:gd name="connsiteX116" fmla="*/ 1960743 w 6352623"/>
                    <a:gd name="connsiteY116" fmla="*/ 4679317 h 6345561"/>
                    <a:gd name="connsiteX117" fmla="*/ 4067092 w 6352623"/>
                    <a:gd name="connsiteY117" fmla="*/ 6216068 h 6345561"/>
                    <a:gd name="connsiteX118" fmla="*/ 4277892 w 6352623"/>
                    <a:gd name="connsiteY118" fmla="*/ 5788869 h 6345561"/>
                    <a:gd name="connsiteX119" fmla="*/ 4525520 w 6352623"/>
                    <a:gd name="connsiteY119" fmla="*/ 5267093 h 6345561"/>
                    <a:gd name="connsiteX120" fmla="*/ 4685770 w 6352623"/>
                    <a:gd name="connsiteY120" fmla="*/ 4881257 h 6345561"/>
                    <a:gd name="connsiteX121" fmla="*/ 4712084 w 6352623"/>
                    <a:gd name="connsiteY121" fmla="*/ 4879914 h 6345561"/>
                    <a:gd name="connsiteX122" fmla="*/ 5642123 w 6352623"/>
                    <a:gd name="connsiteY122" fmla="*/ 4846187 h 6345561"/>
                    <a:gd name="connsiteX123" fmla="*/ 5866698 w 6352623"/>
                    <a:gd name="connsiteY123" fmla="*/ 4839902 h 6345561"/>
                    <a:gd name="connsiteX124" fmla="*/ 5706398 w 6352623"/>
                    <a:gd name="connsiteY124" fmla="*/ 5102370 h 6345561"/>
                    <a:gd name="connsiteX125" fmla="*/ 4229361 w 6352623"/>
                    <a:gd name="connsiteY125" fmla="*/ 6176010 h 6345561"/>
                    <a:gd name="connsiteX126" fmla="*/ 4067092 w 6352623"/>
                    <a:gd name="connsiteY126" fmla="*/ 6216068 h 6345561"/>
                    <a:gd name="connsiteX127" fmla="*/ 3617977 w 6352623"/>
                    <a:gd name="connsiteY127" fmla="*/ 6323175 h 6345561"/>
                    <a:gd name="connsiteX128" fmla="*/ 3499574 w 6352623"/>
                    <a:gd name="connsiteY128" fmla="*/ 4950969 h 6345561"/>
                    <a:gd name="connsiteX129" fmla="*/ 3966167 w 6352623"/>
                    <a:gd name="connsiteY129" fmla="*/ 4917769 h 6345561"/>
                    <a:gd name="connsiteX130" fmla="*/ 4402891 w 6352623"/>
                    <a:gd name="connsiteY130" fmla="*/ 4895610 h 6345561"/>
                    <a:gd name="connsiteX131" fmla="*/ 4263840 w 6352623"/>
                    <a:gd name="connsiteY131" fmla="*/ 5239274 h 6345561"/>
                    <a:gd name="connsiteX132" fmla="*/ 3691123 w 6352623"/>
                    <a:gd name="connsiteY132" fmla="*/ 6308899 h 6345561"/>
                    <a:gd name="connsiteX133" fmla="*/ 3637169 w 6352623"/>
                    <a:gd name="connsiteY133" fmla="*/ 6322223 h 6345561"/>
                    <a:gd name="connsiteX134" fmla="*/ 3617977 w 6352623"/>
                    <a:gd name="connsiteY134" fmla="*/ 6323175 h 6345561"/>
                    <a:gd name="connsiteX135" fmla="*/ 509955 w 6352623"/>
                    <a:gd name="connsiteY135" fmla="*/ 4889989 h 6345561"/>
                    <a:gd name="connsiteX136" fmla="*/ 432662 w 6352623"/>
                    <a:gd name="connsiteY136" fmla="*/ 4783013 h 6345561"/>
                    <a:gd name="connsiteX137" fmla="*/ 30403 w 6352623"/>
                    <a:gd name="connsiteY137" fmla="*/ 3637168 h 6345561"/>
                    <a:gd name="connsiteX138" fmla="*/ 28957 w 6352623"/>
                    <a:gd name="connsiteY138" fmla="*/ 3608002 h 6345561"/>
                    <a:gd name="connsiteX139" fmla="*/ 1122699 w 6352623"/>
                    <a:gd name="connsiteY139" fmla="*/ 3528079 h 6345561"/>
                    <a:gd name="connsiteX140" fmla="*/ 1151870 w 6352623"/>
                    <a:gd name="connsiteY140" fmla="*/ 3709064 h 6345561"/>
                    <a:gd name="connsiteX141" fmla="*/ 1633165 w 6352623"/>
                    <a:gd name="connsiteY141" fmla="*/ 4721494 h 6345561"/>
                    <a:gd name="connsiteX142" fmla="*/ 1635001 w 6352623"/>
                    <a:gd name="connsiteY142" fmla="*/ 4724090 h 6345561"/>
                    <a:gd name="connsiteX143" fmla="*/ 1150655 w 6352623"/>
                    <a:gd name="connsiteY143" fmla="*/ 4790652 h 6345561"/>
                    <a:gd name="connsiteX144" fmla="*/ 509955 w 6352623"/>
                    <a:gd name="connsiteY144" fmla="*/ 4889989 h 6345561"/>
                    <a:gd name="connsiteX145" fmla="*/ 3165956 w 6352623"/>
                    <a:gd name="connsiteY145" fmla="*/ 6345561 h 6345561"/>
                    <a:gd name="connsiteX146" fmla="*/ 2661675 w 6352623"/>
                    <a:gd name="connsiteY146" fmla="*/ 5655612 h 6345561"/>
                    <a:gd name="connsiteX147" fmla="*/ 2224080 w 6352623"/>
                    <a:gd name="connsiteY147" fmla="*/ 5071807 h 6345561"/>
                    <a:gd name="connsiteX148" fmla="*/ 2697681 w 6352623"/>
                    <a:gd name="connsiteY148" fmla="*/ 5021257 h 6345561"/>
                    <a:gd name="connsiteX149" fmla="*/ 3150545 w 6352623"/>
                    <a:gd name="connsiteY149" fmla="*/ 4979436 h 6345561"/>
                    <a:gd name="connsiteX150" fmla="*/ 3267988 w 6352623"/>
                    <a:gd name="connsiteY150" fmla="*/ 6340508 h 6345561"/>
                    <a:gd name="connsiteX151" fmla="*/ 3165956 w 6352623"/>
                    <a:gd name="connsiteY151" fmla="*/ 6345561 h 6345561"/>
                    <a:gd name="connsiteX152" fmla="*/ 2827891 w 6352623"/>
                    <a:gd name="connsiteY152" fmla="*/ 6323709 h 6345561"/>
                    <a:gd name="connsiteX153" fmla="*/ 2884966 w 6352623"/>
                    <a:gd name="connsiteY153" fmla="*/ 6327398 h 6345561"/>
                    <a:gd name="connsiteX154" fmla="*/ 2827891 w 6352623"/>
                    <a:gd name="connsiteY154" fmla="*/ 6323709 h 6345561"/>
                    <a:gd name="connsiteX155" fmla="*/ 1799833 w 6352623"/>
                    <a:gd name="connsiteY155" fmla="*/ 6042038 h 6345561"/>
                    <a:gd name="connsiteX156" fmla="*/ 792530 w 6352623"/>
                    <a:gd name="connsiteY156" fmla="*/ 5281044 h 6345561"/>
                    <a:gd name="connsiteX157" fmla="*/ 758259 w 6352623"/>
                    <a:gd name="connsiteY157" fmla="*/ 5233611 h 6345561"/>
                    <a:gd name="connsiteX158" fmla="*/ 1178638 w 6352623"/>
                    <a:gd name="connsiteY158" fmla="*/ 5187468 h 6345561"/>
                    <a:gd name="connsiteX159" fmla="*/ 1905324 w 6352623"/>
                    <a:gd name="connsiteY159" fmla="*/ 5106339 h 6345561"/>
                    <a:gd name="connsiteX160" fmla="*/ 2206251 w 6352623"/>
                    <a:gd name="connsiteY160" fmla="*/ 5531868 h 6345561"/>
                    <a:gd name="connsiteX161" fmla="*/ 2827891 w 6352623"/>
                    <a:gd name="connsiteY161" fmla="*/ 6323709 h 6345561"/>
                    <a:gd name="connsiteX162" fmla="*/ 2405336 w 6352623"/>
                    <a:gd name="connsiteY162" fmla="*/ 6261225 h 6345561"/>
                    <a:gd name="connsiteX163" fmla="*/ 1799833 w 6352623"/>
                    <a:gd name="connsiteY163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000985 w 6352623"/>
                    <a:gd name="connsiteY60" fmla="*/ 4620000 h 6345561"/>
                    <a:gd name="connsiteX61" fmla="*/ 6317212 w 6352623"/>
                    <a:gd name="connsiteY61" fmla="*/ 4620000 h 6345561"/>
                    <a:gd name="connsiteX62" fmla="*/ 6317212 w 6352623"/>
                    <a:gd name="connsiteY62" fmla="*/ 4787640 h 6345561"/>
                    <a:gd name="connsiteX63" fmla="*/ 5898613 w 6352623"/>
                    <a:gd name="connsiteY63" fmla="*/ 4787640 h 6345561"/>
                    <a:gd name="connsiteX64" fmla="*/ 5866698 w 6352623"/>
                    <a:gd name="connsiteY64" fmla="*/ 4839902 h 6345561"/>
                    <a:gd name="connsiteX65" fmla="*/ 5895990 w 6352623"/>
                    <a:gd name="connsiteY65" fmla="*/ 4787640 h 6345561"/>
                    <a:gd name="connsiteX66" fmla="*/ 5898613 w 6352623"/>
                    <a:gd name="connsiteY66" fmla="*/ 4787640 h 6345561"/>
                    <a:gd name="connsiteX67" fmla="*/ 5866698 w 6352623"/>
                    <a:gd name="connsiteY67" fmla="*/ 4839902 h 6345561"/>
                    <a:gd name="connsiteX68" fmla="*/ 5661892 w 6352623"/>
                    <a:gd name="connsiteY68" fmla="*/ 4787640 h 6345561"/>
                    <a:gd name="connsiteX69" fmla="*/ 5661892 w 6352623"/>
                    <a:gd name="connsiteY69" fmla="*/ 4620000 h 6345561"/>
                    <a:gd name="connsiteX70" fmla="*/ 5661892 w 6352623"/>
                    <a:gd name="connsiteY70" fmla="*/ 4787640 h 6345561"/>
                    <a:gd name="connsiteX71" fmla="*/ 4842211 w 6352623"/>
                    <a:gd name="connsiteY71" fmla="*/ 4504577 h 6345561"/>
                    <a:gd name="connsiteX72" fmla="*/ 4894441 w 6352623"/>
                    <a:gd name="connsiteY72" fmla="*/ 4378816 h 6345561"/>
                    <a:gd name="connsiteX73" fmla="*/ 5118410 w 6352623"/>
                    <a:gd name="connsiteY73" fmla="*/ 3308120 h 6345561"/>
                    <a:gd name="connsiteX74" fmla="*/ 5112011 w 6352623"/>
                    <a:gd name="connsiteY74" fmla="*/ 3236549 h 6345561"/>
                    <a:gd name="connsiteX75" fmla="*/ 6343574 w 6352623"/>
                    <a:gd name="connsiteY75" fmla="*/ 3146548 h 6345561"/>
                    <a:gd name="connsiteX76" fmla="*/ 6352623 w 6352623"/>
                    <a:gd name="connsiteY76" fmla="*/ 3329154 h 6345561"/>
                    <a:gd name="connsiteX77" fmla="*/ 6261216 w 6352623"/>
                    <a:gd name="connsiteY77" fmla="*/ 3947289 h 6345561"/>
                    <a:gd name="connsiteX78" fmla="*/ 6068313 w 6352623"/>
                    <a:gd name="connsiteY78" fmla="*/ 4480189 h 6345561"/>
                    <a:gd name="connsiteX79" fmla="*/ 5645377 w 6352623"/>
                    <a:gd name="connsiteY79" fmla="*/ 4489676 h 6345561"/>
                    <a:gd name="connsiteX80" fmla="*/ 4842211 w 6352623"/>
                    <a:gd name="connsiteY80" fmla="*/ 4504577 h 6345561"/>
                    <a:gd name="connsiteX81" fmla="*/ 1405726 w 6352623"/>
                    <a:gd name="connsiteY81" fmla="*/ 3156271 h 6345561"/>
                    <a:gd name="connsiteX82" fmla="*/ 1399341 w 6352623"/>
                    <a:gd name="connsiteY82" fmla="*/ 3089416 h 6345561"/>
                    <a:gd name="connsiteX83" fmla="*/ 1464945 w 6352623"/>
                    <a:gd name="connsiteY83" fmla="*/ 2467755 h 6345561"/>
                    <a:gd name="connsiteX84" fmla="*/ 1626959 w 6352623"/>
                    <a:gd name="connsiteY84" fmla="*/ 1918290 h 6345561"/>
                    <a:gd name="connsiteX85" fmla="*/ 1698846 w 6352623"/>
                    <a:gd name="connsiteY85" fmla="*/ 1916459 h 6345561"/>
                    <a:gd name="connsiteX86" fmla="*/ 2401423 w 6352623"/>
                    <a:gd name="connsiteY86" fmla="*/ 1879094 h 6345561"/>
                    <a:gd name="connsiteX87" fmla="*/ 2879383 w 6352623"/>
                    <a:gd name="connsiteY87" fmla="*/ 1836855 h 6345561"/>
                    <a:gd name="connsiteX88" fmla="*/ 2983285 w 6352623"/>
                    <a:gd name="connsiteY88" fmla="*/ 3040986 h 6345561"/>
                    <a:gd name="connsiteX89" fmla="*/ 1405726 w 6352623"/>
                    <a:gd name="connsiteY89" fmla="*/ 3156271 h 6345561"/>
                    <a:gd name="connsiteX90" fmla="*/ 3464621 w 6352623"/>
                    <a:gd name="connsiteY90" fmla="*/ 4545892 h 6345561"/>
                    <a:gd name="connsiteX91" fmla="*/ 3362673 w 6352623"/>
                    <a:gd name="connsiteY91" fmla="*/ 3364384 h 6345561"/>
                    <a:gd name="connsiteX92" fmla="*/ 4785461 w 6352623"/>
                    <a:gd name="connsiteY92" fmla="*/ 3260410 h 6345561"/>
                    <a:gd name="connsiteX93" fmla="*/ 4791965 w 6352623"/>
                    <a:gd name="connsiteY93" fmla="*/ 3337498 h 6345561"/>
                    <a:gd name="connsiteX94" fmla="*/ 4582162 w 6352623"/>
                    <a:gd name="connsiteY94" fmla="*/ 4452550 h 6345561"/>
                    <a:gd name="connsiteX95" fmla="*/ 3980007 w 6352623"/>
                    <a:gd name="connsiteY95" fmla="*/ 4524180 h 6345561"/>
                    <a:gd name="connsiteX96" fmla="*/ 3464621 w 6352623"/>
                    <a:gd name="connsiteY96" fmla="*/ 4545892 h 6345561"/>
                    <a:gd name="connsiteX97" fmla="*/ 11631 w 6352623"/>
                    <a:gd name="connsiteY97" fmla="*/ 3258148 h 6345561"/>
                    <a:gd name="connsiteX98" fmla="*/ 0 w 6352623"/>
                    <a:gd name="connsiteY98" fmla="*/ 3023469 h 6345561"/>
                    <a:gd name="connsiteX99" fmla="*/ 91400 w 6352623"/>
                    <a:gd name="connsiteY99" fmla="*/ 2405346 h 6345561"/>
                    <a:gd name="connsiteX100" fmla="*/ 258812 w 6352623"/>
                    <a:gd name="connsiteY100" fmla="*/ 1942855 h 6345561"/>
                    <a:gd name="connsiteX101" fmla="*/ 852081 w 6352623"/>
                    <a:gd name="connsiteY101" fmla="*/ 1937991 h 6345561"/>
                    <a:gd name="connsiteX102" fmla="*/ 1335718 w 6352623"/>
                    <a:gd name="connsiteY102" fmla="*/ 1925698 h 6345561"/>
                    <a:gd name="connsiteX103" fmla="*/ 1234430 w 6352623"/>
                    <a:gd name="connsiteY103" fmla="*/ 2196801 h 6345561"/>
                    <a:gd name="connsiteX104" fmla="*/ 1103579 w 6352623"/>
                    <a:gd name="connsiteY104" fmla="*/ 2737987 h 6345561"/>
                    <a:gd name="connsiteX105" fmla="*/ 1078099 w 6352623"/>
                    <a:gd name="connsiteY105" fmla="*/ 3180217 h 6345561"/>
                    <a:gd name="connsiteX106" fmla="*/ 11631 w 6352623"/>
                    <a:gd name="connsiteY106" fmla="*/ 3258148 h 6345561"/>
                    <a:gd name="connsiteX107" fmla="*/ 1960743 w 6352623"/>
                    <a:gd name="connsiteY107" fmla="*/ 4679317 h 6345561"/>
                    <a:gd name="connsiteX108" fmla="*/ 1740896 w 6352623"/>
                    <a:gd name="connsiteY108" fmla="*/ 4337429 h 6345561"/>
                    <a:gd name="connsiteX109" fmla="*/ 1441619 w 6352623"/>
                    <a:gd name="connsiteY109" fmla="*/ 3532526 h 6345561"/>
                    <a:gd name="connsiteX110" fmla="*/ 1438988 w 6352623"/>
                    <a:gd name="connsiteY110" fmla="*/ 3504964 h 6345561"/>
                    <a:gd name="connsiteX111" fmla="*/ 3013389 w 6352623"/>
                    <a:gd name="connsiteY111" fmla="*/ 3389903 h 6345561"/>
                    <a:gd name="connsiteX112" fmla="*/ 3099126 w 6352623"/>
                    <a:gd name="connsiteY112" fmla="*/ 4562904 h 6345561"/>
                    <a:gd name="connsiteX113" fmla="*/ 2689209 w 6352623"/>
                    <a:gd name="connsiteY113" fmla="*/ 4598877 h 6345561"/>
                    <a:gd name="connsiteX114" fmla="*/ 1989796 w 6352623"/>
                    <a:gd name="connsiteY114" fmla="*/ 4675326 h 6345561"/>
                    <a:gd name="connsiteX115" fmla="*/ 1960743 w 6352623"/>
                    <a:gd name="connsiteY115" fmla="*/ 4679317 h 6345561"/>
                    <a:gd name="connsiteX116" fmla="*/ 4067092 w 6352623"/>
                    <a:gd name="connsiteY116" fmla="*/ 6216068 h 6345561"/>
                    <a:gd name="connsiteX117" fmla="*/ 4277892 w 6352623"/>
                    <a:gd name="connsiteY117" fmla="*/ 5788869 h 6345561"/>
                    <a:gd name="connsiteX118" fmla="*/ 4525520 w 6352623"/>
                    <a:gd name="connsiteY118" fmla="*/ 5267093 h 6345561"/>
                    <a:gd name="connsiteX119" fmla="*/ 4685770 w 6352623"/>
                    <a:gd name="connsiteY119" fmla="*/ 4881257 h 6345561"/>
                    <a:gd name="connsiteX120" fmla="*/ 4712084 w 6352623"/>
                    <a:gd name="connsiteY120" fmla="*/ 4879914 h 6345561"/>
                    <a:gd name="connsiteX121" fmla="*/ 5642123 w 6352623"/>
                    <a:gd name="connsiteY121" fmla="*/ 4846187 h 6345561"/>
                    <a:gd name="connsiteX122" fmla="*/ 5866698 w 6352623"/>
                    <a:gd name="connsiteY122" fmla="*/ 4839902 h 6345561"/>
                    <a:gd name="connsiteX123" fmla="*/ 5706398 w 6352623"/>
                    <a:gd name="connsiteY123" fmla="*/ 5102370 h 6345561"/>
                    <a:gd name="connsiteX124" fmla="*/ 4229361 w 6352623"/>
                    <a:gd name="connsiteY124" fmla="*/ 6176010 h 6345561"/>
                    <a:gd name="connsiteX125" fmla="*/ 4067092 w 6352623"/>
                    <a:gd name="connsiteY125" fmla="*/ 6216068 h 6345561"/>
                    <a:gd name="connsiteX126" fmla="*/ 3617977 w 6352623"/>
                    <a:gd name="connsiteY126" fmla="*/ 6323175 h 6345561"/>
                    <a:gd name="connsiteX127" fmla="*/ 3499574 w 6352623"/>
                    <a:gd name="connsiteY127" fmla="*/ 4950969 h 6345561"/>
                    <a:gd name="connsiteX128" fmla="*/ 3966167 w 6352623"/>
                    <a:gd name="connsiteY128" fmla="*/ 4917769 h 6345561"/>
                    <a:gd name="connsiteX129" fmla="*/ 4402891 w 6352623"/>
                    <a:gd name="connsiteY129" fmla="*/ 4895610 h 6345561"/>
                    <a:gd name="connsiteX130" fmla="*/ 4263840 w 6352623"/>
                    <a:gd name="connsiteY130" fmla="*/ 5239274 h 6345561"/>
                    <a:gd name="connsiteX131" fmla="*/ 3691123 w 6352623"/>
                    <a:gd name="connsiteY131" fmla="*/ 6308899 h 6345561"/>
                    <a:gd name="connsiteX132" fmla="*/ 3637169 w 6352623"/>
                    <a:gd name="connsiteY132" fmla="*/ 6322223 h 6345561"/>
                    <a:gd name="connsiteX133" fmla="*/ 3617977 w 6352623"/>
                    <a:gd name="connsiteY133" fmla="*/ 6323175 h 6345561"/>
                    <a:gd name="connsiteX134" fmla="*/ 509955 w 6352623"/>
                    <a:gd name="connsiteY134" fmla="*/ 4889989 h 6345561"/>
                    <a:gd name="connsiteX135" fmla="*/ 432662 w 6352623"/>
                    <a:gd name="connsiteY135" fmla="*/ 4783013 h 6345561"/>
                    <a:gd name="connsiteX136" fmla="*/ 30403 w 6352623"/>
                    <a:gd name="connsiteY136" fmla="*/ 3637168 h 6345561"/>
                    <a:gd name="connsiteX137" fmla="*/ 28957 w 6352623"/>
                    <a:gd name="connsiteY137" fmla="*/ 3608002 h 6345561"/>
                    <a:gd name="connsiteX138" fmla="*/ 1122699 w 6352623"/>
                    <a:gd name="connsiteY138" fmla="*/ 3528079 h 6345561"/>
                    <a:gd name="connsiteX139" fmla="*/ 1151870 w 6352623"/>
                    <a:gd name="connsiteY139" fmla="*/ 3709064 h 6345561"/>
                    <a:gd name="connsiteX140" fmla="*/ 1633165 w 6352623"/>
                    <a:gd name="connsiteY140" fmla="*/ 4721494 h 6345561"/>
                    <a:gd name="connsiteX141" fmla="*/ 1635001 w 6352623"/>
                    <a:gd name="connsiteY141" fmla="*/ 4724090 h 6345561"/>
                    <a:gd name="connsiteX142" fmla="*/ 1150655 w 6352623"/>
                    <a:gd name="connsiteY142" fmla="*/ 4790652 h 6345561"/>
                    <a:gd name="connsiteX143" fmla="*/ 509955 w 6352623"/>
                    <a:gd name="connsiteY143" fmla="*/ 4889989 h 6345561"/>
                    <a:gd name="connsiteX144" fmla="*/ 3165956 w 6352623"/>
                    <a:gd name="connsiteY144" fmla="*/ 6345561 h 6345561"/>
                    <a:gd name="connsiteX145" fmla="*/ 2661675 w 6352623"/>
                    <a:gd name="connsiteY145" fmla="*/ 5655612 h 6345561"/>
                    <a:gd name="connsiteX146" fmla="*/ 2224080 w 6352623"/>
                    <a:gd name="connsiteY146" fmla="*/ 5071807 h 6345561"/>
                    <a:gd name="connsiteX147" fmla="*/ 2697681 w 6352623"/>
                    <a:gd name="connsiteY147" fmla="*/ 5021257 h 6345561"/>
                    <a:gd name="connsiteX148" fmla="*/ 3150545 w 6352623"/>
                    <a:gd name="connsiteY148" fmla="*/ 4979436 h 6345561"/>
                    <a:gd name="connsiteX149" fmla="*/ 3267988 w 6352623"/>
                    <a:gd name="connsiteY149" fmla="*/ 6340508 h 6345561"/>
                    <a:gd name="connsiteX150" fmla="*/ 3165956 w 6352623"/>
                    <a:gd name="connsiteY150" fmla="*/ 6345561 h 6345561"/>
                    <a:gd name="connsiteX151" fmla="*/ 2827891 w 6352623"/>
                    <a:gd name="connsiteY151" fmla="*/ 6323709 h 6345561"/>
                    <a:gd name="connsiteX152" fmla="*/ 2884966 w 6352623"/>
                    <a:gd name="connsiteY152" fmla="*/ 6327398 h 6345561"/>
                    <a:gd name="connsiteX153" fmla="*/ 2827891 w 6352623"/>
                    <a:gd name="connsiteY153" fmla="*/ 6323709 h 6345561"/>
                    <a:gd name="connsiteX154" fmla="*/ 1799833 w 6352623"/>
                    <a:gd name="connsiteY154" fmla="*/ 6042038 h 6345561"/>
                    <a:gd name="connsiteX155" fmla="*/ 792530 w 6352623"/>
                    <a:gd name="connsiteY155" fmla="*/ 5281044 h 6345561"/>
                    <a:gd name="connsiteX156" fmla="*/ 758259 w 6352623"/>
                    <a:gd name="connsiteY156" fmla="*/ 5233611 h 6345561"/>
                    <a:gd name="connsiteX157" fmla="*/ 1178638 w 6352623"/>
                    <a:gd name="connsiteY157" fmla="*/ 5187468 h 6345561"/>
                    <a:gd name="connsiteX158" fmla="*/ 1905324 w 6352623"/>
                    <a:gd name="connsiteY158" fmla="*/ 5106339 h 6345561"/>
                    <a:gd name="connsiteX159" fmla="*/ 2206251 w 6352623"/>
                    <a:gd name="connsiteY159" fmla="*/ 5531868 h 6345561"/>
                    <a:gd name="connsiteX160" fmla="*/ 2827891 w 6352623"/>
                    <a:gd name="connsiteY160" fmla="*/ 6323709 h 6345561"/>
                    <a:gd name="connsiteX161" fmla="*/ 2405336 w 6352623"/>
                    <a:gd name="connsiteY161" fmla="*/ 6261225 h 6345561"/>
                    <a:gd name="connsiteX162" fmla="*/ 1799833 w 6352623"/>
                    <a:gd name="connsiteY16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317212 w 6352623"/>
                    <a:gd name="connsiteY60" fmla="*/ 4620000 h 6345561"/>
                    <a:gd name="connsiteX61" fmla="*/ 6317212 w 6352623"/>
                    <a:gd name="connsiteY61" fmla="*/ 4787640 h 6345561"/>
                    <a:gd name="connsiteX62" fmla="*/ 5898613 w 6352623"/>
                    <a:gd name="connsiteY62" fmla="*/ 4787640 h 6345561"/>
                    <a:gd name="connsiteX63" fmla="*/ 5866698 w 6352623"/>
                    <a:gd name="connsiteY63" fmla="*/ 4839902 h 6345561"/>
                    <a:gd name="connsiteX64" fmla="*/ 5895990 w 6352623"/>
                    <a:gd name="connsiteY64" fmla="*/ 4787640 h 6345561"/>
                    <a:gd name="connsiteX65" fmla="*/ 5898613 w 6352623"/>
                    <a:gd name="connsiteY65" fmla="*/ 4787640 h 6345561"/>
                    <a:gd name="connsiteX66" fmla="*/ 5866698 w 6352623"/>
                    <a:gd name="connsiteY66" fmla="*/ 4839902 h 6345561"/>
                    <a:gd name="connsiteX67" fmla="*/ 5661892 w 6352623"/>
                    <a:gd name="connsiteY67" fmla="*/ 4787640 h 6345561"/>
                    <a:gd name="connsiteX68" fmla="*/ 5661892 w 6352623"/>
                    <a:gd name="connsiteY68" fmla="*/ 4620000 h 6345561"/>
                    <a:gd name="connsiteX69" fmla="*/ 5661892 w 6352623"/>
                    <a:gd name="connsiteY69" fmla="*/ 4787640 h 6345561"/>
                    <a:gd name="connsiteX70" fmla="*/ 4842211 w 6352623"/>
                    <a:gd name="connsiteY70" fmla="*/ 4504577 h 6345561"/>
                    <a:gd name="connsiteX71" fmla="*/ 4894441 w 6352623"/>
                    <a:gd name="connsiteY71" fmla="*/ 4378816 h 6345561"/>
                    <a:gd name="connsiteX72" fmla="*/ 5118410 w 6352623"/>
                    <a:gd name="connsiteY72" fmla="*/ 3308120 h 6345561"/>
                    <a:gd name="connsiteX73" fmla="*/ 5112011 w 6352623"/>
                    <a:gd name="connsiteY73" fmla="*/ 3236549 h 6345561"/>
                    <a:gd name="connsiteX74" fmla="*/ 6343574 w 6352623"/>
                    <a:gd name="connsiteY74" fmla="*/ 3146548 h 6345561"/>
                    <a:gd name="connsiteX75" fmla="*/ 6352623 w 6352623"/>
                    <a:gd name="connsiteY75" fmla="*/ 3329154 h 6345561"/>
                    <a:gd name="connsiteX76" fmla="*/ 6261216 w 6352623"/>
                    <a:gd name="connsiteY76" fmla="*/ 3947289 h 6345561"/>
                    <a:gd name="connsiteX77" fmla="*/ 6068313 w 6352623"/>
                    <a:gd name="connsiteY77" fmla="*/ 4480189 h 6345561"/>
                    <a:gd name="connsiteX78" fmla="*/ 5645377 w 6352623"/>
                    <a:gd name="connsiteY78" fmla="*/ 4489676 h 6345561"/>
                    <a:gd name="connsiteX79" fmla="*/ 4842211 w 6352623"/>
                    <a:gd name="connsiteY79" fmla="*/ 4504577 h 6345561"/>
                    <a:gd name="connsiteX80" fmla="*/ 1405726 w 6352623"/>
                    <a:gd name="connsiteY80" fmla="*/ 3156271 h 6345561"/>
                    <a:gd name="connsiteX81" fmla="*/ 1399341 w 6352623"/>
                    <a:gd name="connsiteY81" fmla="*/ 3089416 h 6345561"/>
                    <a:gd name="connsiteX82" fmla="*/ 1464945 w 6352623"/>
                    <a:gd name="connsiteY82" fmla="*/ 2467755 h 6345561"/>
                    <a:gd name="connsiteX83" fmla="*/ 1626959 w 6352623"/>
                    <a:gd name="connsiteY83" fmla="*/ 1918290 h 6345561"/>
                    <a:gd name="connsiteX84" fmla="*/ 1698846 w 6352623"/>
                    <a:gd name="connsiteY84" fmla="*/ 1916459 h 6345561"/>
                    <a:gd name="connsiteX85" fmla="*/ 2401423 w 6352623"/>
                    <a:gd name="connsiteY85" fmla="*/ 1879094 h 6345561"/>
                    <a:gd name="connsiteX86" fmla="*/ 2879383 w 6352623"/>
                    <a:gd name="connsiteY86" fmla="*/ 1836855 h 6345561"/>
                    <a:gd name="connsiteX87" fmla="*/ 2983285 w 6352623"/>
                    <a:gd name="connsiteY87" fmla="*/ 3040986 h 6345561"/>
                    <a:gd name="connsiteX88" fmla="*/ 1405726 w 6352623"/>
                    <a:gd name="connsiteY88" fmla="*/ 3156271 h 6345561"/>
                    <a:gd name="connsiteX89" fmla="*/ 3464621 w 6352623"/>
                    <a:gd name="connsiteY89" fmla="*/ 4545892 h 6345561"/>
                    <a:gd name="connsiteX90" fmla="*/ 3362673 w 6352623"/>
                    <a:gd name="connsiteY90" fmla="*/ 3364384 h 6345561"/>
                    <a:gd name="connsiteX91" fmla="*/ 4785461 w 6352623"/>
                    <a:gd name="connsiteY91" fmla="*/ 3260410 h 6345561"/>
                    <a:gd name="connsiteX92" fmla="*/ 4791965 w 6352623"/>
                    <a:gd name="connsiteY92" fmla="*/ 3337498 h 6345561"/>
                    <a:gd name="connsiteX93" fmla="*/ 4582162 w 6352623"/>
                    <a:gd name="connsiteY93" fmla="*/ 4452550 h 6345561"/>
                    <a:gd name="connsiteX94" fmla="*/ 3980007 w 6352623"/>
                    <a:gd name="connsiteY94" fmla="*/ 4524180 h 6345561"/>
                    <a:gd name="connsiteX95" fmla="*/ 3464621 w 6352623"/>
                    <a:gd name="connsiteY95" fmla="*/ 4545892 h 6345561"/>
                    <a:gd name="connsiteX96" fmla="*/ 11631 w 6352623"/>
                    <a:gd name="connsiteY96" fmla="*/ 3258148 h 6345561"/>
                    <a:gd name="connsiteX97" fmla="*/ 0 w 6352623"/>
                    <a:gd name="connsiteY97" fmla="*/ 3023469 h 6345561"/>
                    <a:gd name="connsiteX98" fmla="*/ 91400 w 6352623"/>
                    <a:gd name="connsiteY98" fmla="*/ 2405346 h 6345561"/>
                    <a:gd name="connsiteX99" fmla="*/ 258812 w 6352623"/>
                    <a:gd name="connsiteY99" fmla="*/ 1942855 h 6345561"/>
                    <a:gd name="connsiteX100" fmla="*/ 852081 w 6352623"/>
                    <a:gd name="connsiteY100" fmla="*/ 1937991 h 6345561"/>
                    <a:gd name="connsiteX101" fmla="*/ 1335718 w 6352623"/>
                    <a:gd name="connsiteY101" fmla="*/ 1925698 h 6345561"/>
                    <a:gd name="connsiteX102" fmla="*/ 1234430 w 6352623"/>
                    <a:gd name="connsiteY102" fmla="*/ 2196801 h 6345561"/>
                    <a:gd name="connsiteX103" fmla="*/ 1103579 w 6352623"/>
                    <a:gd name="connsiteY103" fmla="*/ 2737987 h 6345561"/>
                    <a:gd name="connsiteX104" fmla="*/ 1078099 w 6352623"/>
                    <a:gd name="connsiteY104" fmla="*/ 3180217 h 6345561"/>
                    <a:gd name="connsiteX105" fmla="*/ 11631 w 6352623"/>
                    <a:gd name="connsiteY105" fmla="*/ 3258148 h 6345561"/>
                    <a:gd name="connsiteX106" fmla="*/ 1960743 w 6352623"/>
                    <a:gd name="connsiteY106" fmla="*/ 4679317 h 6345561"/>
                    <a:gd name="connsiteX107" fmla="*/ 1740896 w 6352623"/>
                    <a:gd name="connsiteY107" fmla="*/ 4337429 h 6345561"/>
                    <a:gd name="connsiteX108" fmla="*/ 1441619 w 6352623"/>
                    <a:gd name="connsiteY108" fmla="*/ 3532526 h 6345561"/>
                    <a:gd name="connsiteX109" fmla="*/ 1438988 w 6352623"/>
                    <a:gd name="connsiteY109" fmla="*/ 3504964 h 6345561"/>
                    <a:gd name="connsiteX110" fmla="*/ 3013389 w 6352623"/>
                    <a:gd name="connsiteY110" fmla="*/ 3389903 h 6345561"/>
                    <a:gd name="connsiteX111" fmla="*/ 3099126 w 6352623"/>
                    <a:gd name="connsiteY111" fmla="*/ 4562904 h 6345561"/>
                    <a:gd name="connsiteX112" fmla="*/ 2689209 w 6352623"/>
                    <a:gd name="connsiteY112" fmla="*/ 4598877 h 6345561"/>
                    <a:gd name="connsiteX113" fmla="*/ 1989796 w 6352623"/>
                    <a:gd name="connsiteY113" fmla="*/ 4675326 h 6345561"/>
                    <a:gd name="connsiteX114" fmla="*/ 1960743 w 6352623"/>
                    <a:gd name="connsiteY114" fmla="*/ 4679317 h 6345561"/>
                    <a:gd name="connsiteX115" fmla="*/ 4067092 w 6352623"/>
                    <a:gd name="connsiteY115" fmla="*/ 6216068 h 6345561"/>
                    <a:gd name="connsiteX116" fmla="*/ 4277892 w 6352623"/>
                    <a:gd name="connsiteY116" fmla="*/ 5788869 h 6345561"/>
                    <a:gd name="connsiteX117" fmla="*/ 4525520 w 6352623"/>
                    <a:gd name="connsiteY117" fmla="*/ 5267093 h 6345561"/>
                    <a:gd name="connsiteX118" fmla="*/ 4685770 w 6352623"/>
                    <a:gd name="connsiteY118" fmla="*/ 4881257 h 6345561"/>
                    <a:gd name="connsiteX119" fmla="*/ 4712084 w 6352623"/>
                    <a:gd name="connsiteY119" fmla="*/ 4879914 h 6345561"/>
                    <a:gd name="connsiteX120" fmla="*/ 5642123 w 6352623"/>
                    <a:gd name="connsiteY120" fmla="*/ 4846187 h 6345561"/>
                    <a:gd name="connsiteX121" fmla="*/ 5866698 w 6352623"/>
                    <a:gd name="connsiteY121" fmla="*/ 4839902 h 6345561"/>
                    <a:gd name="connsiteX122" fmla="*/ 5706398 w 6352623"/>
                    <a:gd name="connsiteY122" fmla="*/ 5102370 h 6345561"/>
                    <a:gd name="connsiteX123" fmla="*/ 4229361 w 6352623"/>
                    <a:gd name="connsiteY123" fmla="*/ 6176010 h 6345561"/>
                    <a:gd name="connsiteX124" fmla="*/ 4067092 w 6352623"/>
                    <a:gd name="connsiteY124" fmla="*/ 6216068 h 6345561"/>
                    <a:gd name="connsiteX125" fmla="*/ 3617977 w 6352623"/>
                    <a:gd name="connsiteY125" fmla="*/ 6323175 h 6345561"/>
                    <a:gd name="connsiteX126" fmla="*/ 3499574 w 6352623"/>
                    <a:gd name="connsiteY126" fmla="*/ 4950969 h 6345561"/>
                    <a:gd name="connsiteX127" fmla="*/ 3966167 w 6352623"/>
                    <a:gd name="connsiteY127" fmla="*/ 4917769 h 6345561"/>
                    <a:gd name="connsiteX128" fmla="*/ 4402891 w 6352623"/>
                    <a:gd name="connsiteY128" fmla="*/ 4895610 h 6345561"/>
                    <a:gd name="connsiteX129" fmla="*/ 4263840 w 6352623"/>
                    <a:gd name="connsiteY129" fmla="*/ 5239274 h 6345561"/>
                    <a:gd name="connsiteX130" fmla="*/ 3691123 w 6352623"/>
                    <a:gd name="connsiteY130" fmla="*/ 6308899 h 6345561"/>
                    <a:gd name="connsiteX131" fmla="*/ 3637169 w 6352623"/>
                    <a:gd name="connsiteY131" fmla="*/ 6322223 h 6345561"/>
                    <a:gd name="connsiteX132" fmla="*/ 3617977 w 6352623"/>
                    <a:gd name="connsiteY132" fmla="*/ 6323175 h 6345561"/>
                    <a:gd name="connsiteX133" fmla="*/ 509955 w 6352623"/>
                    <a:gd name="connsiteY133" fmla="*/ 4889989 h 6345561"/>
                    <a:gd name="connsiteX134" fmla="*/ 432662 w 6352623"/>
                    <a:gd name="connsiteY134" fmla="*/ 4783013 h 6345561"/>
                    <a:gd name="connsiteX135" fmla="*/ 30403 w 6352623"/>
                    <a:gd name="connsiteY135" fmla="*/ 3637168 h 6345561"/>
                    <a:gd name="connsiteX136" fmla="*/ 28957 w 6352623"/>
                    <a:gd name="connsiteY136" fmla="*/ 3608002 h 6345561"/>
                    <a:gd name="connsiteX137" fmla="*/ 1122699 w 6352623"/>
                    <a:gd name="connsiteY137" fmla="*/ 3528079 h 6345561"/>
                    <a:gd name="connsiteX138" fmla="*/ 1151870 w 6352623"/>
                    <a:gd name="connsiteY138" fmla="*/ 3709064 h 6345561"/>
                    <a:gd name="connsiteX139" fmla="*/ 1633165 w 6352623"/>
                    <a:gd name="connsiteY139" fmla="*/ 4721494 h 6345561"/>
                    <a:gd name="connsiteX140" fmla="*/ 1635001 w 6352623"/>
                    <a:gd name="connsiteY140" fmla="*/ 4724090 h 6345561"/>
                    <a:gd name="connsiteX141" fmla="*/ 1150655 w 6352623"/>
                    <a:gd name="connsiteY141" fmla="*/ 4790652 h 6345561"/>
                    <a:gd name="connsiteX142" fmla="*/ 509955 w 6352623"/>
                    <a:gd name="connsiteY142" fmla="*/ 4889989 h 6345561"/>
                    <a:gd name="connsiteX143" fmla="*/ 3165956 w 6352623"/>
                    <a:gd name="connsiteY143" fmla="*/ 6345561 h 6345561"/>
                    <a:gd name="connsiteX144" fmla="*/ 2661675 w 6352623"/>
                    <a:gd name="connsiteY144" fmla="*/ 5655612 h 6345561"/>
                    <a:gd name="connsiteX145" fmla="*/ 2224080 w 6352623"/>
                    <a:gd name="connsiteY145" fmla="*/ 5071807 h 6345561"/>
                    <a:gd name="connsiteX146" fmla="*/ 2697681 w 6352623"/>
                    <a:gd name="connsiteY146" fmla="*/ 5021257 h 6345561"/>
                    <a:gd name="connsiteX147" fmla="*/ 3150545 w 6352623"/>
                    <a:gd name="connsiteY147" fmla="*/ 4979436 h 6345561"/>
                    <a:gd name="connsiteX148" fmla="*/ 3267988 w 6352623"/>
                    <a:gd name="connsiteY148" fmla="*/ 6340508 h 6345561"/>
                    <a:gd name="connsiteX149" fmla="*/ 3165956 w 6352623"/>
                    <a:gd name="connsiteY149" fmla="*/ 6345561 h 6345561"/>
                    <a:gd name="connsiteX150" fmla="*/ 2827891 w 6352623"/>
                    <a:gd name="connsiteY150" fmla="*/ 6323709 h 6345561"/>
                    <a:gd name="connsiteX151" fmla="*/ 2884966 w 6352623"/>
                    <a:gd name="connsiteY151" fmla="*/ 6327398 h 6345561"/>
                    <a:gd name="connsiteX152" fmla="*/ 2827891 w 6352623"/>
                    <a:gd name="connsiteY152" fmla="*/ 6323709 h 6345561"/>
                    <a:gd name="connsiteX153" fmla="*/ 1799833 w 6352623"/>
                    <a:gd name="connsiteY153" fmla="*/ 6042038 h 6345561"/>
                    <a:gd name="connsiteX154" fmla="*/ 792530 w 6352623"/>
                    <a:gd name="connsiteY154" fmla="*/ 5281044 h 6345561"/>
                    <a:gd name="connsiteX155" fmla="*/ 758259 w 6352623"/>
                    <a:gd name="connsiteY155" fmla="*/ 5233611 h 6345561"/>
                    <a:gd name="connsiteX156" fmla="*/ 1178638 w 6352623"/>
                    <a:gd name="connsiteY156" fmla="*/ 5187468 h 6345561"/>
                    <a:gd name="connsiteX157" fmla="*/ 1905324 w 6352623"/>
                    <a:gd name="connsiteY157" fmla="*/ 5106339 h 6345561"/>
                    <a:gd name="connsiteX158" fmla="*/ 2206251 w 6352623"/>
                    <a:gd name="connsiteY158" fmla="*/ 5531868 h 6345561"/>
                    <a:gd name="connsiteX159" fmla="*/ 2827891 w 6352623"/>
                    <a:gd name="connsiteY159" fmla="*/ 6323709 h 6345561"/>
                    <a:gd name="connsiteX160" fmla="*/ 2405336 w 6352623"/>
                    <a:gd name="connsiteY160" fmla="*/ 6261225 h 6345561"/>
                    <a:gd name="connsiteX161" fmla="*/ 1799833 w 6352623"/>
                    <a:gd name="connsiteY161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317212 w 6352623"/>
                    <a:gd name="connsiteY60" fmla="*/ 4620000 h 6345561"/>
                    <a:gd name="connsiteX61" fmla="*/ 6317212 w 6352623"/>
                    <a:gd name="connsiteY61" fmla="*/ 4787640 h 6345561"/>
                    <a:gd name="connsiteX62" fmla="*/ 5898613 w 6352623"/>
                    <a:gd name="connsiteY62" fmla="*/ 4787640 h 6345561"/>
                    <a:gd name="connsiteX63" fmla="*/ 5866698 w 6352623"/>
                    <a:gd name="connsiteY63" fmla="*/ 4839902 h 6345561"/>
                    <a:gd name="connsiteX64" fmla="*/ 5895990 w 6352623"/>
                    <a:gd name="connsiteY64" fmla="*/ 4787640 h 6345561"/>
                    <a:gd name="connsiteX65" fmla="*/ 5866698 w 6352623"/>
                    <a:gd name="connsiteY65" fmla="*/ 4839902 h 6345561"/>
                    <a:gd name="connsiteX66" fmla="*/ 5661892 w 6352623"/>
                    <a:gd name="connsiteY66" fmla="*/ 4787640 h 6345561"/>
                    <a:gd name="connsiteX67" fmla="*/ 5661892 w 6352623"/>
                    <a:gd name="connsiteY67" fmla="*/ 4620000 h 6345561"/>
                    <a:gd name="connsiteX68" fmla="*/ 5661892 w 6352623"/>
                    <a:gd name="connsiteY68" fmla="*/ 4787640 h 6345561"/>
                    <a:gd name="connsiteX69" fmla="*/ 4842211 w 6352623"/>
                    <a:gd name="connsiteY69" fmla="*/ 4504577 h 6345561"/>
                    <a:gd name="connsiteX70" fmla="*/ 4894441 w 6352623"/>
                    <a:gd name="connsiteY70" fmla="*/ 4378816 h 6345561"/>
                    <a:gd name="connsiteX71" fmla="*/ 5118410 w 6352623"/>
                    <a:gd name="connsiteY71" fmla="*/ 3308120 h 6345561"/>
                    <a:gd name="connsiteX72" fmla="*/ 5112011 w 6352623"/>
                    <a:gd name="connsiteY72" fmla="*/ 3236549 h 6345561"/>
                    <a:gd name="connsiteX73" fmla="*/ 6343574 w 6352623"/>
                    <a:gd name="connsiteY73" fmla="*/ 3146548 h 6345561"/>
                    <a:gd name="connsiteX74" fmla="*/ 6352623 w 6352623"/>
                    <a:gd name="connsiteY74" fmla="*/ 3329154 h 6345561"/>
                    <a:gd name="connsiteX75" fmla="*/ 6261216 w 6352623"/>
                    <a:gd name="connsiteY75" fmla="*/ 3947289 h 6345561"/>
                    <a:gd name="connsiteX76" fmla="*/ 6068313 w 6352623"/>
                    <a:gd name="connsiteY76" fmla="*/ 4480189 h 6345561"/>
                    <a:gd name="connsiteX77" fmla="*/ 5645377 w 6352623"/>
                    <a:gd name="connsiteY77" fmla="*/ 4489676 h 6345561"/>
                    <a:gd name="connsiteX78" fmla="*/ 4842211 w 6352623"/>
                    <a:gd name="connsiteY78" fmla="*/ 4504577 h 6345561"/>
                    <a:gd name="connsiteX79" fmla="*/ 1405726 w 6352623"/>
                    <a:gd name="connsiteY79" fmla="*/ 3156271 h 6345561"/>
                    <a:gd name="connsiteX80" fmla="*/ 1399341 w 6352623"/>
                    <a:gd name="connsiteY80" fmla="*/ 3089416 h 6345561"/>
                    <a:gd name="connsiteX81" fmla="*/ 1464945 w 6352623"/>
                    <a:gd name="connsiteY81" fmla="*/ 2467755 h 6345561"/>
                    <a:gd name="connsiteX82" fmla="*/ 1626959 w 6352623"/>
                    <a:gd name="connsiteY82" fmla="*/ 1918290 h 6345561"/>
                    <a:gd name="connsiteX83" fmla="*/ 1698846 w 6352623"/>
                    <a:gd name="connsiteY83" fmla="*/ 1916459 h 6345561"/>
                    <a:gd name="connsiteX84" fmla="*/ 2401423 w 6352623"/>
                    <a:gd name="connsiteY84" fmla="*/ 1879094 h 6345561"/>
                    <a:gd name="connsiteX85" fmla="*/ 2879383 w 6352623"/>
                    <a:gd name="connsiteY85" fmla="*/ 1836855 h 6345561"/>
                    <a:gd name="connsiteX86" fmla="*/ 2983285 w 6352623"/>
                    <a:gd name="connsiteY86" fmla="*/ 3040986 h 6345561"/>
                    <a:gd name="connsiteX87" fmla="*/ 1405726 w 6352623"/>
                    <a:gd name="connsiteY87" fmla="*/ 3156271 h 6345561"/>
                    <a:gd name="connsiteX88" fmla="*/ 3464621 w 6352623"/>
                    <a:gd name="connsiteY88" fmla="*/ 4545892 h 6345561"/>
                    <a:gd name="connsiteX89" fmla="*/ 3362673 w 6352623"/>
                    <a:gd name="connsiteY89" fmla="*/ 3364384 h 6345561"/>
                    <a:gd name="connsiteX90" fmla="*/ 4785461 w 6352623"/>
                    <a:gd name="connsiteY90" fmla="*/ 3260410 h 6345561"/>
                    <a:gd name="connsiteX91" fmla="*/ 4791965 w 6352623"/>
                    <a:gd name="connsiteY91" fmla="*/ 3337498 h 6345561"/>
                    <a:gd name="connsiteX92" fmla="*/ 4582162 w 6352623"/>
                    <a:gd name="connsiteY92" fmla="*/ 4452550 h 6345561"/>
                    <a:gd name="connsiteX93" fmla="*/ 3980007 w 6352623"/>
                    <a:gd name="connsiteY93" fmla="*/ 4524180 h 6345561"/>
                    <a:gd name="connsiteX94" fmla="*/ 3464621 w 6352623"/>
                    <a:gd name="connsiteY94" fmla="*/ 4545892 h 6345561"/>
                    <a:gd name="connsiteX95" fmla="*/ 11631 w 6352623"/>
                    <a:gd name="connsiteY95" fmla="*/ 3258148 h 6345561"/>
                    <a:gd name="connsiteX96" fmla="*/ 0 w 6352623"/>
                    <a:gd name="connsiteY96" fmla="*/ 3023469 h 6345561"/>
                    <a:gd name="connsiteX97" fmla="*/ 91400 w 6352623"/>
                    <a:gd name="connsiteY97" fmla="*/ 2405346 h 6345561"/>
                    <a:gd name="connsiteX98" fmla="*/ 258812 w 6352623"/>
                    <a:gd name="connsiteY98" fmla="*/ 1942855 h 6345561"/>
                    <a:gd name="connsiteX99" fmla="*/ 852081 w 6352623"/>
                    <a:gd name="connsiteY99" fmla="*/ 1937991 h 6345561"/>
                    <a:gd name="connsiteX100" fmla="*/ 1335718 w 6352623"/>
                    <a:gd name="connsiteY100" fmla="*/ 1925698 h 6345561"/>
                    <a:gd name="connsiteX101" fmla="*/ 1234430 w 6352623"/>
                    <a:gd name="connsiteY101" fmla="*/ 2196801 h 6345561"/>
                    <a:gd name="connsiteX102" fmla="*/ 1103579 w 6352623"/>
                    <a:gd name="connsiteY102" fmla="*/ 2737987 h 6345561"/>
                    <a:gd name="connsiteX103" fmla="*/ 1078099 w 6352623"/>
                    <a:gd name="connsiteY103" fmla="*/ 3180217 h 6345561"/>
                    <a:gd name="connsiteX104" fmla="*/ 11631 w 6352623"/>
                    <a:gd name="connsiteY104" fmla="*/ 3258148 h 6345561"/>
                    <a:gd name="connsiteX105" fmla="*/ 1960743 w 6352623"/>
                    <a:gd name="connsiteY105" fmla="*/ 4679317 h 6345561"/>
                    <a:gd name="connsiteX106" fmla="*/ 1740896 w 6352623"/>
                    <a:gd name="connsiteY106" fmla="*/ 4337429 h 6345561"/>
                    <a:gd name="connsiteX107" fmla="*/ 1441619 w 6352623"/>
                    <a:gd name="connsiteY107" fmla="*/ 3532526 h 6345561"/>
                    <a:gd name="connsiteX108" fmla="*/ 1438988 w 6352623"/>
                    <a:gd name="connsiteY108" fmla="*/ 3504964 h 6345561"/>
                    <a:gd name="connsiteX109" fmla="*/ 3013389 w 6352623"/>
                    <a:gd name="connsiteY109" fmla="*/ 3389903 h 6345561"/>
                    <a:gd name="connsiteX110" fmla="*/ 3099126 w 6352623"/>
                    <a:gd name="connsiteY110" fmla="*/ 4562904 h 6345561"/>
                    <a:gd name="connsiteX111" fmla="*/ 2689209 w 6352623"/>
                    <a:gd name="connsiteY111" fmla="*/ 4598877 h 6345561"/>
                    <a:gd name="connsiteX112" fmla="*/ 1989796 w 6352623"/>
                    <a:gd name="connsiteY112" fmla="*/ 4675326 h 6345561"/>
                    <a:gd name="connsiteX113" fmla="*/ 1960743 w 6352623"/>
                    <a:gd name="connsiteY113" fmla="*/ 4679317 h 6345561"/>
                    <a:gd name="connsiteX114" fmla="*/ 4067092 w 6352623"/>
                    <a:gd name="connsiteY114" fmla="*/ 6216068 h 6345561"/>
                    <a:gd name="connsiteX115" fmla="*/ 4277892 w 6352623"/>
                    <a:gd name="connsiteY115" fmla="*/ 5788869 h 6345561"/>
                    <a:gd name="connsiteX116" fmla="*/ 4525520 w 6352623"/>
                    <a:gd name="connsiteY116" fmla="*/ 5267093 h 6345561"/>
                    <a:gd name="connsiteX117" fmla="*/ 4685770 w 6352623"/>
                    <a:gd name="connsiteY117" fmla="*/ 4881257 h 6345561"/>
                    <a:gd name="connsiteX118" fmla="*/ 4712084 w 6352623"/>
                    <a:gd name="connsiteY118" fmla="*/ 4879914 h 6345561"/>
                    <a:gd name="connsiteX119" fmla="*/ 5642123 w 6352623"/>
                    <a:gd name="connsiteY119" fmla="*/ 4846187 h 6345561"/>
                    <a:gd name="connsiteX120" fmla="*/ 5866698 w 6352623"/>
                    <a:gd name="connsiteY120" fmla="*/ 4839902 h 6345561"/>
                    <a:gd name="connsiteX121" fmla="*/ 5706398 w 6352623"/>
                    <a:gd name="connsiteY121" fmla="*/ 5102370 h 6345561"/>
                    <a:gd name="connsiteX122" fmla="*/ 4229361 w 6352623"/>
                    <a:gd name="connsiteY122" fmla="*/ 6176010 h 6345561"/>
                    <a:gd name="connsiteX123" fmla="*/ 4067092 w 6352623"/>
                    <a:gd name="connsiteY123" fmla="*/ 6216068 h 6345561"/>
                    <a:gd name="connsiteX124" fmla="*/ 3617977 w 6352623"/>
                    <a:gd name="connsiteY124" fmla="*/ 6323175 h 6345561"/>
                    <a:gd name="connsiteX125" fmla="*/ 3499574 w 6352623"/>
                    <a:gd name="connsiteY125" fmla="*/ 4950969 h 6345561"/>
                    <a:gd name="connsiteX126" fmla="*/ 3966167 w 6352623"/>
                    <a:gd name="connsiteY126" fmla="*/ 4917769 h 6345561"/>
                    <a:gd name="connsiteX127" fmla="*/ 4402891 w 6352623"/>
                    <a:gd name="connsiteY127" fmla="*/ 4895610 h 6345561"/>
                    <a:gd name="connsiteX128" fmla="*/ 4263840 w 6352623"/>
                    <a:gd name="connsiteY128" fmla="*/ 5239274 h 6345561"/>
                    <a:gd name="connsiteX129" fmla="*/ 3691123 w 6352623"/>
                    <a:gd name="connsiteY129" fmla="*/ 6308899 h 6345561"/>
                    <a:gd name="connsiteX130" fmla="*/ 3637169 w 6352623"/>
                    <a:gd name="connsiteY130" fmla="*/ 6322223 h 6345561"/>
                    <a:gd name="connsiteX131" fmla="*/ 3617977 w 6352623"/>
                    <a:gd name="connsiteY131" fmla="*/ 6323175 h 6345561"/>
                    <a:gd name="connsiteX132" fmla="*/ 509955 w 6352623"/>
                    <a:gd name="connsiteY132" fmla="*/ 4889989 h 6345561"/>
                    <a:gd name="connsiteX133" fmla="*/ 432662 w 6352623"/>
                    <a:gd name="connsiteY133" fmla="*/ 4783013 h 6345561"/>
                    <a:gd name="connsiteX134" fmla="*/ 30403 w 6352623"/>
                    <a:gd name="connsiteY134" fmla="*/ 3637168 h 6345561"/>
                    <a:gd name="connsiteX135" fmla="*/ 28957 w 6352623"/>
                    <a:gd name="connsiteY135" fmla="*/ 3608002 h 6345561"/>
                    <a:gd name="connsiteX136" fmla="*/ 1122699 w 6352623"/>
                    <a:gd name="connsiteY136" fmla="*/ 3528079 h 6345561"/>
                    <a:gd name="connsiteX137" fmla="*/ 1151870 w 6352623"/>
                    <a:gd name="connsiteY137" fmla="*/ 3709064 h 6345561"/>
                    <a:gd name="connsiteX138" fmla="*/ 1633165 w 6352623"/>
                    <a:gd name="connsiteY138" fmla="*/ 4721494 h 6345561"/>
                    <a:gd name="connsiteX139" fmla="*/ 1635001 w 6352623"/>
                    <a:gd name="connsiteY139" fmla="*/ 4724090 h 6345561"/>
                    <a:gd name="connsiteX140" fmla="*/ 1150655 w 6352623"/>
                    <a:gd name="connsiteY140" fmla="*/ 4790652 h 6345561"/>
                    <a:gd name="connsiteX141" fmla="*/ 509955 w 6352623"/>
                    <a:gd name="connsiteY141" fmla="*/ 4889989 h 6345561"/>
                    <a:gd name="connsiteX142" fmla="*/ 3165956 w 6352623"/>
                    <a:gd name="connsiteY142" fmla="*/ 6345561 h 6345561"/>
                    <a:gd name="connsiteX143" fmla="*/ 2661675 w 6352623"/>
                    <a:gd name="connsiteY143" fmla="*/ 5655612 h 6345561"/>
                    <a:gd name="connsiteX144" fmla="*/ 2224080 w 6352623"/>
                    <a:gd name="connsiteY144" fmla="*/ 5071807 h 6345561"/>
                    <a:gd name="connsiteX145" fmla="*/ 2697681 w 6352623"/>
                    <a:gd name="connsiteY145" fmla="*/ 5021257 h 6345561"/>
                    <a:gd name="connsiteX146" fmla="*/ 3150545 w 6352623"/>
                    <a:gd name="connsiteY146" fmla="*/ 4979436 h 6345561"/>
                    <a:gd name="connsiteX147" fmla="*/ 3267988 w 6352623"/>
                    <a:gd name="connsiteY147" fmla="*/ 6340508 h 6345561"/>
                    <a:gd name="connsiteX148" fmla="*/ 3165956 w 6352623"/>
                    <a:gd name="connsiteY148" fmla="*/ 6345561 h 6345561"/>
                    <a:gd name="connsiteX149" fmla="*/ 2827891 w 6352623"/>
                    <a:gd name="connsiteY149" fmla="*/ 6323709 h 6345561"/>
                    <a:gd name="connsiteX150" fmla="*/ 2884966 w 6352623"/>
                    <a:gd name="connsiteY150" fmla="*/ 6327398 h 6345561"/>
                    <a:gd name="connsiteX151" fmla="*/ 2827891 w 6352623"/>
                    <a:gd name="connsiteY151" fmla="*/ 6323709 h 6345561"/>
                    <a:gd name="connsiteX152" fmla="*/ 1799833 w 6352623"/>
                    <a:gd name="connsiteY152" fmla="*/ 6042038 h 6345561"/>
                    <a:gd name="connsiteX153" fmla="*/ 792530 w 6352623"/>
                    <a:gd name="connsiteY153" fmla="*/ 5281044 h 6345561"/>
                    <a:gd name="connsiteX154" fmla="*/ 758259 w 6352623"/>
                    <a:gd name="connsiteY154" fmla="*/ 5233611 h 6345561"/>
                    <a:gd name="connsiteX155" fmla="*/ 1178638 w 6352623"/>
                    <a:gd name="connsiteY155" fmla="*/ 5187468 h 6345561"/>
                    <a:gd name="connsiteX156" fmla="*/ 1905324 w 6352623"/>
                    <a:gd name="connsiteY156" fmla="*/ 5106339 h 6345561"/>
                    <a:gd name="connsiteX157" fmla="*/ 2206251 w 6352623"/>
                    <a:gd name="connsiteY157" fmla="*/ 5531868 h 6345561"/>
                    <a:gd name="connsiteX158" fmla="*/ 2827891 w 6352623"/>
                    <a:gd name="connsiteY158" fmla="*/ 6323709 h 6345561"/>
                    <a:gd name="connsiteX159" fmla="*/ 2405336 w 6352623"/>
                    <a:gd name="connsiteY159" fmla="*/ 6261225 h 6345561"/>
                    <a:gd name="connsiteX160" fmla="*/ 1799833 w 6352623"/>
                    <a:gd name="connsiteY160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317212 w 6352623"/>
                    <a:gd name="connsiteY60" fmla="*/ 4620000 h 6345561"/>
                    <a:gd name="connsiteX61" fmla="*/ 6317212 w 6352623"/>
                    <a:gd name="connsiteY61" fmla="*/ 4787640 h 6345561"/>
                    <a:gd name="connsiteX62" fmla="*/ 5898613 w 6352623"/>
                    <a:gd name="connsiteY62" fmla="*/ 4787640 h 6345561"/>
                    <a:gd name="connsiteX63" fmla="*/ 5661892 w 6352623"/>
                    <a:gd name="connsiteY63" fmla="*/ 4787640 h 6345561"/>
                    <a:gd name="connsiteX64" fmla="*/ 5661892 w 6352623"/>
                    <a:gd name="connsiteY64" fmla="*/ 4620000 h 6345561"/>
                    <a:gd name="connsiteX65" fmla="*/ 5661892 w 6352623"/>
                    <a:gd name="connsiteY65" fmla="*/ 4787640 h 6345561"/>
                    <a:gd name="connsiteX66" fmla="*/ 4842211 w 6352623"/>
                    <a:gd name="connsiteY66" fmla="*/ 4504577 h 6345561"/>
                    <a:gd name="connsiteX67" fmla="*/ 4894441 w 6352623"/>
                    <a:gd name="connsiteY67" fmla="*/ 4378816 h 6345561"/>
                    <a:gd name="connsiteX68" fmla="*/ 5118410 w 6352623"/>
                    <a:gd name="connsiteY68" fmla="*/ 3308120 h 6345561"/>
                    <a:gd name="connsiteX69" fmla="*/ 5112011 w 6352623"/>
                    <a:gd name="connsiteY69" fmla="*/ 3236549 h 6345561"/>
                    <a:gd name="connsiteX70" fmla="*/ 6343574 w 6352623"/>
                    <a:gd name="connsiteY70" fmla="*/ 3146548 h 6345561"/>
                    <a:gd name="connsiteX71" fmla="*/ 6352623 w 6352623"/>
                    <a:gd name="connsiteY71" fmla="*/ 3329154 h 6345561"/>
                    <a:gd name="connsiteX72" fmla="*/ 6261216 w 6352623"/>
                    <a:gd name="connsiteY72" fmla="*/ 3947289 h 6345561"/>
                    <a:gd name="connsiteX73" fmla="*/ 6068313 w 6352623"/>
                    <a:gd name="connsiteY73" fmla="*/ 4480189 h 6345561"/>
                    <a:gd name="connsiteX74" fmla="*/ 5645377 w 6352623"/>
                    <a:gd name="connsiteY74" fmla="*/ 4489676 h 6345561"/>
                    <a:gd name="connsiteX75" fmla="*/ 4842211 w 6352623"/>
                    <a:gd name="connsiteY75" fmla="*/ 4504577 h 6345561"/>
                    <a:gd name="connsiteX76" fmla="*/ 1405726 w 6352623"/>
                    <a:gd name="connsiteY76" fmla="*/ 3156271 h 6345561"/>
                    <a:gd name="connsiteX77" fmla="*/ 1399341 w 6352623"/>
                    <a:gd name="connsiteY77" fmla="*/ 3089416 h 6345561"/>
                    <a:gd name="connsiteX78" fmla="*/ 1464945 w 6352623"/>
                    <a:gd name="connsiteY78" fmla="*/ 2467755 h 6345561"/>
                    <a:gd name="connsiteX79" fmla="*/ 1626959 w 6352623"/>
                    <a:gd name="connsiteY79" fmla="*/ 1918290 h 6345561"/>
                    <a:gd name="connsiteX80" fmla="*/ 1698846 w 6352623"/>
                    <a:gd name="connsiteY80" fmla="*/ 1916459 h 6345561"/>
                    <a:gd name="connsiteX81" fmla="*/ 2401423 w 6352623"/>
                    <a:gd name="connsiteY81" fmla="*/ 1879094 h 6345561"/>
                    <a:gd name="connsiteX82" fmla="*/ 2879383 w 6352623"/>
                    <a:gd name="connsiteY82" fmla="*/ 1836855 h 6345561"/>
                    <a:gd name="connsiteX83" fmla="*/ 2983285 w 6352623"/>
                    <a:gd name="connsiteY83" fmla="*/ 3040986 h 6345561"/>
                    <a:gd name="connsiteX84" fmla="*/ 1405726 w 6352623"/>
                    <a:gd name="connsiteY84" fmla="*/ 3156271 h 6345561"/>
                    <a:gd name="connsiteX85" fmla="*/ 3464621 w 6352623"/>
                    <a:gd name="connsiteY85" fmla="*/ 4545892 h 6345561"/>
                    <a:gd name="connsiteX86" fmla="*/ 3362673 w 6352623"/>
                    <a:gd name="connsiteY86" fmla="*/ 3364384 h 6345561"/>
                    <a:gd name="connsiteX87" fmla="*/ 4785461 w 6352623"/>
                    <a:gd name="connsiteY87" fmla="*/ 3260410 h 6345561"/>
                    <a:gd name="connsiteX88" fmla="*/ 4791965 w 6352623"/>
                    <a:gd name="connsiteY88" fmla="*/ 3337498 h 6345561"/>
                    <a:gd name="connsiteX89" fmla="*/ 4582162 w 6352623"/>
                    <a:gd name="connsiteY89" fmla="*/ 4452550 h 6345561"/>
                    <a:gd name="connsiteX90" fmla="*/ 3980007 w 6352623"/>
                    <a:gd name="connsiteY90" fmla="*/ 4524180 h 6345561"/>
                    <a:gd name="connsiteX91" fmla="*/ 3464621 w 6352623"/>
                    <a:gd name="connsiteY91" fmla="*/ 4545892 h 6345561"/>
                    <a:gd name="connsiteX92" fmla="*/ 11631 w 6352623"/>
                    <a:gd name="connsiteY92" fmla="*/ 3258148 h 6345561"/>
                    <a:gd name="connsiteX93" fmla="*/ 0 w 6352623"/>
                    <a:gd name="connsiteY93" fmla="*/ 3023469 h 6345561"/>
                    <a:gd name="connsiteX94" fmla="*/ 91400 w 6352623"/>
                    <a:gd name="connsiteY94" fmla="*/ 2405346 h 6345561"/>
                    <a:gd name="connsiteX95" fmla="*/ 258812 w 6352623"/>
                    <a:gd name="connsiteY95" fmla="*/ 1942855 h 6345561"/>
                    <a:gd name="connsiteX96" fmla="*/ 852081 w 6352623"/>
                    <a:gd name="connsiteY96" fmla="*/ 1937991 h 6345561"/>
                    <a:gd name="connsiteX97" fmla="*/ 1335718 w 6352623"/>
                    <a:gd name="connsiteY97" fmla="*/ 1925698 h 6345561"/>
                    <a:gd name="connsiteX98" fmla="*/ 1234430 w 6352623"/>
                    <a:gd name="connsiteY98" fmla="*/ 2196801 h 6345561"/>
                    <a:gd name="connsiteX99" fmla="*/ 1103579 w 6352623"/>
                    <a:gd name="connsiteY99" fmla="*/ 2737987 h 6345561"/>
                    <a:gd name="connsiteX100" fmla="*/ 1078099 w 6352623"/>
                    <a:gd name="connsiteY100" fmla="*/ 3180217 h 6345561"/>
                    <a:gd name="connsiteX101" fmla="*/ 11631 w 6352623"/>
                    <a:gd name="connsiteY101" fmla="*/ 3258148 h 6345561"/>
                    <a:gd name="connsiteX102" fmla="*/ 1960743 w 6352623"/>
                    <a:gd name="connsiteY102" fmla="*/ 4679317 h 6345561"/>
                    <a:gd name="connsiteX103" fmla="*/ 1740896 w 6352623"/>
                    <a:gd name="connsiteY103" fmla="*/ 4337429 h 6345561"/>
                    <a:gd name="connsiteX104" fmla="*/ 1441619 w 6352623"/>
                    <a:gd name="connsiteY104" fmla="*/ 3532526 h 6345561"/>
                    <a:gd name="connsiteX105" fmla="*/ 1438988 w 6352623"/>
                    <a:gd name="connsiteY105" fmla="*/ 3504964 h 6345561"/>
                    <a:gd name="connsiteX106" fmla="*/ 3013389 w 6352623"/>
                    <a:gd name="connsiteY106" fmla="*/ 3389903 h 6345561"/>
                    <a:gd name="connsiteX107" fmla="*/ 3099126 w 6352623"/>
                    <a:gd name="connsiteY107" fmla="*/ 4562904 h 6345561"/>
                    <a:gd name="connsiteX108" fmla="*/ 2689209 w 6352623"/>
                    <a:gd name="connsiteY108" fmla="*/ 4598877 h 6345561"/>
                    <a:gd name="connsiteX109" fmla="*/ 1989796 w 6352623"/>
                    <a:gd name="connsiteY109" fmla="*/ 4675326 h 6345561"/>
                    <a:gd name="connsiteX110" fmla="*/ 1960743 w 6352623"/>
                    <a:gd name="connsiteY110" fmla="*/ 4679317 h 6345561"/>
                    <a:gd name="connsiteX111" fmla="*/ 4067092 w 6352623"/>
                    <a:gd name="connsiteY111" fmla="*/ 6216068 h 6345561"/>
                    <a:gd name="connsiteX112" fmla="*/ 4277892 w 6352623"/>
                    <a:gd name="connsiteY112" fmla="*/ 5788869 h 6345561"/>
                    <a:gd name="connsiteX113" fmla="*/ 4525520 w 6352623"/>
                    <a:gd name="connsiteY113" fmla="*/ 5267093 h 6345561"/>
                    <a:gd name="connsiteX114" fmla="*/ 4685770 w 6352623"/>
                    <a:gd name="connsiteY114" fmla="*/ 4881257 h 6345561"/>
                    <a:gd name="connsiteX115" fmla="*/ 4712084 w 6352623"/>
                    <a:gd name="connsiteY115" fmla="*/ 4879914 h 6345561"/>
                    <a:gd name="connsiteX116" fmla="*/ 5642123 w 6352623"/>
                    <a:gd name="connsiteY116" fmla="*/ 4846187 h 6345561"/>
                    <a:gd name="connsiteX117" fmla="*/ 5866698 w 6352623"/>
                    <a:gd name="connsiteY117" fmla="*/ 4839902 h 6345561"/>
                    <a:gd name="connsiteX118" fmla="*/ 5706398 w 6352623"/>
                    <a:gd name="connsiteY118" fmla="*/ 5102370 h 6345561"/>
                    <a:gd name="connsiteX119" fmla="*/ 4229361 w 6352623"/>
                    <a:gd name="connsiteY119" fmla="*/ 6176010 h 6345561"/>
                    <a:gd name="connsiteX120" fmla="*/ 4067092 w 6352623"/>
                    <a:gd name="connsiteY120" fmla="*/ 6216068 h 6345561"/>
                    <a:gd name="connsiteX121" fmla="*/ 3617977 w 6352623"/>
                    <a:gd name="connsiteY121" fmla="*/ 6323175 h 6345561"/>
                    <a:gd name="connsiteX122" fmla="*/ 3499574 w 6352623"/>
                    <a:gd name="connsiteY122" fmla="*/ 4950969 h 6345561"/>
                    <a:gd name="connsiteX123" fmla="*/ 3966167 w 6352623"/>
                    <a:gd name="connsiteY123" fmla="*/ 4917769 h 6345561"/>
                    <a:gd name="connsiteX124" fmla="*/ 4402891 w 6352623"/>
                    <a:gd name="connsiteY124" fmla="*/ 4895610 h 6345561"/>
                    <a:gd name="connsiteX125" fmla="*/ 4263840 w 6352623"/>
                    <a:gd name="connsiteY125" fmla="*/ 5239274 h 6345561"/>
                    <a:gd name="connsiteX126" fmla="*/ 3691123 w 6352623"/>
                    <a:gd name="connsiteY126" fmla="*/ 6308899 h 6345561"/>
                    <a:gd name="connsiteX127" fmla="*/ 3637169 w 6352623"/>
                    <a:gd name="connsiteY127" fmla="*/ 6322223 h 6345561"/>
                    <a:gd name="connsiteX128" fmla="*/ 3617977 w 6352623"/>
                    <a:gd name="connsiteY128" fmla="*/ 6323175 h 6345561"/>
                    <a:gd name="connsiteX129" fmla="*/ 509955 w 6352623"/>
                    <a:gd name="connsiteY129" fmla="*/ 4889989 h 6345561"/>
                    <a:gd name="connsiteX130" fmla="*/ 432662 w 6352623"/>
                    <a:gd name="connsiteY130" fmla="*/ 4783013 h 6345561"/>
                    <a:gd name="connsiteX131" fmla="*/ 30403 w 6352623"/>
                    <a:gd name="connsiteY131" fmla="*/ 3637168 h 6345561"/>
                    <a:gd name="connsiteX132" fmla="*/ 28957 w 6352623"/>
                    <a:gd name="connsiteY132" fmla="*/ 3608002 h 6345561"/>
                    <a:gd name="connsiteX133" fmla="*/ 1122699 w 6352623"/>
                    <a:gd name="connsiteY133" fmla="*/ 3528079 h 6345561"/>
                    <a:gd name="connsiteX134" fmla="*/ 1151870 w 6352623"/>
                    <a:gd name="connsiteY134" fmla="*/ 3709064 h 6345561"/>
                    <a:gd name="connsiteX135" fmla="*/ 1633165 w 6352623"/>
                    <a:gd name="connsiteY135" fmla="*/ 4721494 h 6345561"/>
                    <a:gd name="connsiteX136" fmla="*/ 1635001 w 6352623"/>
                    <a:gd name="connsiteY136" fmla="*/ 4724090 h 6345561"/>
                    <a:gd name="connsiteX137" fmla="*/ 1150655 w 6352623"/>
                    <a:gd name="connsiteY137" fmla="*/ 4790652 h 6345561"/>
                    <a:gd name="connsiteX138" fmla="*/ 509955 w 6352623"/>
                    <a:gd name="connsiteY138" fmla="*/ 4889989 h 6345561"/>
                    <a:gd name="connsiteX139" fmla="*/ 3165956 w 6352623"/>
                    <a:gd name="connsiteY139" fmla="*/ 6345561 h 6345561"/>
                    <a:gd name="connsiteX140" fmla="*/ 2661675 w 6352623"/>
                    <a:gd name="connsiteY140" fmla="*/ 5655612 h 6345561"/>
                    <a:gd name="connsiteX141" fmla="*/ 2224080 w 6352623"/>
                    <a:gd name="connsiteY141" fmla="*/ 5071807 h 6345561"/>
                    <a:gd name="connsiteX142" fmla="*/ 2697681 w 6352623"/>
                    <a:gd name="connsiteY142" fmla="*/ 5021257 h 6345561"/>
                    <a:gd name="connsiteX143" fmla="*/ 3150545 w 6352623"/>
                    <a:gd name="connsiteY143" fmla="*/ 4979436 h 6345561"/>
                    <a:gd name="connsiteX144" fmla="*/ 3267988 w 6352623"/>
                    <a:gd name="connsiteY144" fmla="*/ 6340508 h 6345561"/>
                    <a:gd name="connsiteX145" fmla="*/ 3165956 w 6352623"/>
                    <a:gd name="connsiteY145" fmla="*/ 6345561 h 6345561"/>
                    <a:gd name="connsiteX146" fmla="*/ 2827891 w 6352623"/>
                    <a:gd name="connsiteY146" fmla="*/ 6323709 h 6345561"/>
                    <a:gd name="connsiteX147" fmla="*/ 2884966 w 6352623"/>
                    <a:gd name="connsiteY147" fmla="*/ 6327398 h 6345561"/>
                    <a:gd name="connsiteX148" fmla="*/ 2827891 w 6352623"/>
                    <a:gd name="connsiteY148" fmla="*/ 6323709 h 6345561"/>
                    <a:gd name="connsiteX149" fmla="*/ 1799833 w 6352623"/>
                    <a:gd name="connsiteY149" fmla="*/ 6042038 h 6345561"/>
                    <a:gd name="connsiteX150" fmla="*/ 792530 w 6352623"/>
                    <a:gd name="connsiteY150" fmla="*/ 5281044 h 6345561"/>
                    <a:gd name="connsiteX151" fmla="*/ 758259 w 6352623"/>
                    <a:gd name="connsiteY151" fmla="*/ 5233611 h 6345561"/>
                    <a:gd name="connsiteX152" fmla="*/ 1178638 w 6352623"/>
                    <a:gd name="connsiteY152" fmla="*/ 5187468 h 6345561"/>
                    <a:gd name="connsiteX153" fmla="*/ 1905324 w 6352623"/>
                    <a:gd name="connsiteY153" fmla="*/ 5106339 h 6345561"/>
                    <a:gd name="connsiteX154" fmla="*/ 2206251 w 6352623"/>
                    <a:gd name="connsiteY154" fmla="*/ 5531868 h 6345561"/>
                    <a:gd name="connsiteX155" fmla="*/ 2827891 w 6352623"/>
                    <a:gd name="connsiteY155" fmla="*/ 6323709 h 6345561"/>
                    <a:gd name="connsiteX156" fmla="*/ 2405336 w 6352623"/>
                    <a:gd name="connsiteY156" fmla="*/ 6261225 h 6345561"/>
                    <a:gd name="connsiteX157" fmla="*/ 1799833 w 6352623"/>
                    <a:gd name="connsiteY157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6317212 w 6352623"/>
                    <a:gd name="connsiteY59" fmla="*/ 4787640 h 6345561"/>
                    <a:gd name="connsiteX60" fmla="*/ 6317212 w 6352623"/>
                    <a:gd name="connsiteY60" fmla="*/ 4620000 h 6345561"/>
                    <a:gd name="connsiteX61" fmla="*/ 6317212 w 6352623"/>
                    <a:gd name="connsiteY61" fmla="*/ 4787640 h 6345561"/>
                    <a:gd name="connsiteX62" fmla="*/ 5661892 w 6352623"/>
                    <a:gd name="connsiteY62" fmla="*/ 4787640 h 6345561"/>
                    <a:gd name="connsiteX63" fmla="*/ 5661892 w 6352623"/>
                    <a:gd name="connsiteY63" fmla="*/ 4620000 h 6345561"/>
                    <a:gd name="connsiteX64" fmla="*/ 5661892 w 6352623"/>
                    <a:gd name="connsiteY64" fmla="*/ 4787640 h 6345561"/>
                    <a:gd name="connsiteX65" fmla="*/ 4842211 w 6352623"/>
                    <a:gd name="connsiteY65" fmla="*/ 4504577 h 6345561"/>
                    <a:gd name="connsiteX66" fmla="*/ 4894441 w 6352623"/>
                    <a:gd name="connsiteY66" fmla="*/ 4378816 h 6345561"/>
                    <a:gd name="connsiteX67" fmla="*/ 5118410 w 6352623"/>
                    <a:gd name="connsiteY67" fmla="*/ 3308120 h 6345561"/>
                    <a:gd name="connsiteX68" fmla="*/ 5112011 w 6352623"/>
                    <a:gd name="connsiteY68" fmla="*/ 3236549 h 6345561"/>
                    <a:gd name="connsiteX69" fmla="*/ 6343574 w 6352623"/>
                    <a:gd name="connsiteY69" fmla="*/ 3146548 h 6345561"/>
                    <a:gd name="connsiteX70" fmla="*/ 6352623 w 6352623"/>
                    <a:gd name="connsiteY70" fmla="*/ 3329154 h 6345561"/>
                    <a:gd name="connsiteX71" fmla="*/ 6261216 w 6352623"/>
                    <a:gd name="connsiteY71" fmla="*/ 3947289 h 6345561"/>
                    <a:gd name="connsiteX72" fmla="*/ 6068313 w 6352623"/>
                    <a:gd name="connsiteY72" fmla="*/ 4480189 h 6345561"/>
                    <a:gd name="connsiteX73" fmla="*/ 5645377 w 6352623"/>
                    <a:gd name="connsiteY73" fmla="*/ 4489676 h 6345561"/>
                    <a:gd name="connsiteX74" fmla="*/ 4842211 w 6352623"/>
                    <a:gd name="connsiteY74" fmla="*/ 4504577 h 6345561"/>
                    <a:gd name="connsiteX75" fmla="*/ 1405726 w 6352623"/>
                    <a:gd name="connsiteY75" fmla="*/ 3156271 h 6345561"/>
                    <a:gd name="connsiteX76" fmla="*/ 1399341 w 6352623"/>
                    <a:gd name="connsiteY76" fmla="*/ 3089416 h 6345561"/>
                    <a:gd name="connsiteX77" fmla="*/ 1464945 w 6352623"/>
                    <a:gd name="connsiteY77" fmla="*/ 2467755 h 6345561"/>
                    <a:gd name="connsiteX78" fmla="*/ 1626959 w 6352623"/>
                    <a:gd name="connsiteY78" fmla="*/ 1918290 h 6345561"/>
                    <a:gd name="connsiteX79" fmla="*/ 1698846 w 6352623"/>
                    <a:gd name="connsiteY79" fmla="*/ 1916459 h 6345561"/>
                    <a:gd name="connsiteX80" fmla="*/ 2401423 w 6352623"/>
                    <a:gd name="connsiteY80" fmla="*/ 1879094 h 6345561"/>
                    <a:gd name="connsiteX81" fmla="*/ 2879383 w 6352623"/>
                    <a:gd name="connsiteY81" fmla="*/ 1836855 h 6345561"/>
                    <a:gd name="connsiteX82" fmla="*/ 2983285 w 6352623"/>
                    <a:gd name="connsiteY82" fmla="*/ 3040986 h 6345561"/>
                    <a:gd name="connsiteX83" fmla="*/ 1405726 w 6352623"/>
                    <a:gd name="connsiteY83" fmla="*/ 3156271 h 6345561"/>
                    <a:gd name="connsiteX84" fmla="*/ 3464621 w 6352623"/>
                    <a:gd name="connsiteY84" fmla="*/ 4545892 h 6345561"/>
                    <a:gd name="connsiteX85" fmla="*/ 3362673 w 6352623"/>
                    <a:gd name="connsiteY85" fmla="*/ 3364384 h 6345561"/>
                    <a:gd name="connsiteX86" fmla="*/ 4785461 w 6352623"/>
                    <a:gd name="connsiteY86" fmla="*/ 3260410 h 6345561"/>
                    <a:gd name="connsiteX87" fmla="*/ 4791965 w 6352623"/>
                    <a:gd name="connsiteY87" fmla="*/ 3337498 h 6345561"/>
                    <a:gd name="connsiteX88" fmla="*/ 4582162 w 6352623"/>
                    <a:gd name="connsiteY88" fmla="*/ 4452550 h 6345561"/>
                    <a:gd name="connsiteX89" fmla="*/ 3980007 w 6352623"/>
                    <a:gd name="connsiteY89" fmla="*/ 4524180 h 6345561"/>
                    <a:gd name="connsiteX90" fmla="*/ 3464621 w 6352623"/>
                    <a:gd name="connsiteY90" fmla="*/ 4545892 h 6345561"/>
                    <a:gd name="connsiteX91" fmla="*/ 11631 w 6352623"/>
                    <a:gd name="connsiteY91" fmla="*/ 3258148 h 6345561"/>
                    <a:gd name="connsiteX92" fmla="*/ 0 w 6352623"/>
                    <a:gd name="connsiteY92" fmla="*/ 3023469 h 6345561"/>
                    <a:gd name="connsiteX93" fmla="*/ 91400 w 6352623"/>
                    <a:gd name="connsiteY93" fmla="*/ 2405346 h 6345561"/>
                    <a:gd name="connsiteX94" fmla="*/ 258812 w 6352623"/>
                    <a:gd name="connsiteY94" fmla="*/ 1942855 h 6345561"/>
                    <a:gd name="connsiteX95" fmla="*/ 852081 w 6352623"/>
                    <a:gd name="connsiteY95" fmla="*/ 1937991 h 6345561"/>
                    <a:gd name="connsiteX96" fmla="*/ 1335718 w 6352623"/>
                    <a:gd name="connsiteY96" fmla="*/ 1925698 h 6345561"/>
                    <a:gd name="connsiteX97" fmla="*/ 1234430 w 6352623"/>
                    <a:gd name="connsiteY97" fmla="*/ 2196801 h 6345561"/>
                    <a:gd name="connsiteX98" fmla="*/ 1103579 w 6352623"/>
                    <a:gd name="connsiteY98" fmla="*/ 2737987 h 6345561"/>
                    <a:gd name="connsiteX99" fmla="*/ 1078099 w 6352623"/>
                    <a:gd name="connsiteY99" fmla="*/ 3180217 h 6345561"/>
                    <a:gd name="connsiteX100" fmla="*/ 11631 w 6352623"/>
                    <a:gd name="connsiteY100" fmla="*/ 3258148 h 6345561"/>
                    <a:gd name="connsiteX101" fmla="*/ 1960743 w 6352623"/>
                    <a:gd name="connsiteY101" fmla="*/ 4679317 h 6345561"/>
                    <a:gd name="connsiteX102" fmla="*/ 1740896 w 6352623"/>
                    <a:gd name="connsiteY102" fmla="*/ 4337429 h 6345561"/>
                    <a:gd name="connsiteX103" fmla="*/ 1441619 w 6352623"/>
                    <a:gd name="connsiteY103" fmla="*/ 3532526 h 6345561"/>
                    <a:gd name="connsiteX104" fmla="*/ 1438988 w 6352623"/>
                    <a:gd name="connsiteY104" fmla="*/ 3504964 h 6345561"/>
                    <a:gd name="connsiteX105" fmla="*/ 3013389 w 6352623"/>
                    <a:gd name="connsiteY105" fmla="*/ 3389903 h 6345561"/>
                    <a:gd name="connsiteX106" fmla="*/ 3099126 w 6352623"/>
                    <a:gd name="connsiteY106" fmla="*/ 4562904 h 6345561"/>
                    <a:gd name="connsiteX107" fmla="*/ 2689209 w 6352623"/>
                    <a:gd name="connsiteY107" fmla="*/ 4598877 h 6345561"/>
                    <a:gd name="connsiteX108" fmla="*/ 1989796 w 6352623"/>
                    <a:gd name="connsiteY108" fmla="*/ 4675326 h 6345561"/>
                    <a:gd name="connsiteX109" fmla="*/ 1960743 w 6352623"/>
                    <a:gd name="connsiteY109" fmla="*/ 4679317 h 6345561"/>
                    <a:gd name="connsiteX110" fmla="*/ 4067092 w 6352623"/>
                    <a:gd name="connsiteY110" fmla="*/ 6216068 h 6345561"/>
                    <a:gd name="connsiteX111" fmla="*/ 4277892 w 6352623"/>
                    <a:gd name="connsiteY111" fmla="*/ 5788869 h 6345561"/>
                    <a:gd name="connsiteX112" fmla="*/ 4525520 w 6352623"/>
                    <a:gd name="connsiteY112" fmla="*/ 5267093 h 6345561"/>
                    <a:gd name="connsiteX113" fmla="*/ 4685770 w 6352623"/>
                    <a:gd name="connsiteY113" fmla="*/ 4881257 h 6345561"/>
                    <a:gd name="connsiteX114" fmla="*/ 4712084 w 6352623"/>
                    <a:gd name="connsiteY114" fmla="*/ 4879914 h 6345561"/>
                    <a:gd name="connsiteX115" fmla="*/ 5642123 w 6352623"/>
                    <a:gd name="connsiteY115" fmla="*/ 4846187 h 6345561"/>
                    <a:gd name="connsiteX116" fmla="*/ 5866698 w 6352623"/>
                    <a:gd name="connsiteY116" fmla="*/ 4839902 h 6345561"/>
                    <a:gd name="connsiteX117" fmla="*/ 5706398 w 6352623"/>
                    <a:gd name="connsiteY117" fmla="*/ 5102370 h 6345561"/>
                    <a:gd name="connsiteX118" fmla="*/ 4229361 w 6352623"/>
                    <a:gd name="connsiteY118" fmla="*/ 6176010 h 6345561"/>
                    <a:gd name="connsiteX119" fmla="*/ 4067092 w 6352623"/>
                    <a:gd name="connsiteY119" fmla="*/ 6216068 h 6345561"/>
                    <a:gd name="connsiteX120" fmla="*/ 3617977 w 6352623"/>
                    <a:gd name="connsiteY120" fmla="*/ 6323175 h 6345561"/>
                    <a:gd name="connsiteX121" fmla="*/ 3499574 w 6352623"/>
                    <a:gd name="connsiteY121" fmla="*/ 4950969 h 6345561"/>
                    <a:gd name="connsiteX122" fmla="*/ 3966167 w 6352623"/>
                    <a:gd name="connsiteY122" fmla="*/ 4917769 h 6345561"/>
                    <a:gd name="connsiteX123" fmla="*/ 4402891 w 6352623"/>
                    <a:gd name="connsiteY123" fmla="*/ 4895610 h 6345561"/>
                    <a:gd name="connsiteX124" fmla="*/ 4263840 w 6352623"/>
                    <a:gd name="connsiteY124" fmla="*/ 5239274 h 6345561"/>
                    <a:gd name="connsiteX125" fmla="*/ 3691123 w 6352623"/>
                    <a:gd name="connsiteY125" fmla="*/ 6308899 h 6345561"/>
                    <a:gd name="connsiteX126" fmla="*/ 3637169 w 6352623"/>
                    <a:gd name="connsiteY126" fmla="*/ 6322223 h 6345561"/>
                    <a:gd name="connsiteX127" fmla="*/ 3617977 w 6352623"/>
                    <a:gd name="connsiteY127" fmla="*/ 6323175 h 6345561"/>
                    <a:gd name="connsiteX128" fmla="*/ 509955 w 6352623"/>
                    <a:gd name="connsiteY128" fmla="*/ 4889989 h 6345561"/>
                    <a:gd name="connsiteX129" fmla="*/ 432662 w 6352623"/>
                    <a:gd name="connsiteY129" fmla="*/ 4783013 h 6345561"/>
                    <a:gd name="connsiteX130" fmla="*/ 30403 w 6352623"/>
                    <a:gd name="connsiteY130" fmla="*/ 3637168 h 6345561"/>
                    <a:gd name="connsiteX131" fmla="*/ 28957 w 6352623"/>
                    <a:gd name="connsiteY131" fmla="*/ 3608002 h 6345561"/>
                    <a:gd name="connsiteX132" fmla="*/ 1122699 w 6352623"/>
                    <a:gd name="connsiteY132" fmla="*/ 3528079 h 6345561"/>
                    <a:gd name="connsiteX133" fmla="*/ 1151870 w 6352623"/>
                    <a:gd name="connsiteY133" fmla="*/ 3709064 h 6345561"/>
                    <a:gd name="connsiteX134" fmla="*/ 1633165 w 6352623"/>
                    <a:gd name="connsiteY134" fmla="*/ 4721494 h 6345561"/>
                    <a:gd name="connsiteX135" fmla="*/ 1635001 w 6352623"/>
                    <a:gd name="connsiteY135" fmla="*/ 4724090 h 6345561"/>
                    <a:gd name="connsiteX136" fmla="*/ 1150655 w 6352623"/>
                    <a:gd name="connsiteY136" fmla="*/ 4790652 h 6345561"/>
                    <a:gd name="connsiteX137" fmla="*/ 509955 w 6352623"/>
                    <a:gd name="connsiteY137" fmla="*/ 4889989 h 6345561"/>
                    <a:gd name="connsiteX138" fmla="*/ 3165956 w 6352623"/>
                    <a:gd name="connsiteY138" fmla="*/ 6345561 h 6345561"/>
                    <a:gd name="connsiteX139" fmla="*/ 2661675 w 6352623"/>
                    <a:gd name="connsiteY139" fmla="*/ 5655612 h 6345561"/>
                    <a:gd name="connsiteX140" fmla="*/ 2224080 w 6352623"/>
                    <a:gd name="connsiteY140" fmla="*/ 5071807 h 6345561"/>
                    <a:gd name="connsiteX141" fmla="*/ 2697681 w 6352623"/>
                    <a:gd name="connsiteY141" fmla="*/ 5021257 h 6345561"/>
                    <a:gd name="connsiteX142" fmla="*/ 3150545 w 6352623"/>
                    <a:gd name="connsiteY142" fmla="*/ 4979436 h 6345561"/>
                    <a:gd name="connsiteX143" fmla="*/ 3267988 w 6352623"/>
                    <a:gd name="connsiteY143" fmla="*/ 6340508 h 6345561"/>
                    <a:gd name="connsiteX144" fmla="*/ 3165956 w 6352623"/>
                    <a:gd name="connsiteY144" fmla="*/ 6345561 h 6345561"/>
                    <a:gd name="connsiteX145" fmla="*/ 2827891 w 6352623"/>
                    <a:gd name="connsiteY145" fmla="*/ 6323709 h 6345561"/>
                    <a:gd name="connsiteX146" fmla="*/ 2884966 w 6352623"/>
                    <a:gd name="connsiteY146" fmla="*/ 6327398 h 6345561"/>
                    <a:gd name="connsiteX147" fmla="*/ 2827891 w 6352623"/>
                    <a:gd name="connsiteY147" fmla="*/ 6323709 h 6345561"/>
                    <a:gd name="connsiteX148" fmla="*/ 1799833 w 6352623"/>
                    <a:gd name="connsiteY148" fmla="*/ 6042038 h 6345561"/>
                    <a:gd name="connsiteX149" fmla="*/ 792530 w 6352623"/>
                    <a:gd name="connsiteY149" fmla="*/ 5281044 h 6345561"/>
                    <a:gd name="connsiteX150" fmla="*/ 758259 w 6352623"/>
                    <a:gd name="connsiteY150" fmla="*/ 5233611 h 6345561"/>
                    <a:gd name="connsiteX151" fmla="*/ 1178638 w 6352623"/>
                    <a:gd name="connsiteY151" fmla="*/ 5187468 h 6345561"/>
                    <a:gd name="connsiteX152" fmla="*/ 1905324 w 6352623"/>
                    <a:gd name="connsiteY152" fmla="*/ 5106339 h 6345561"/>
                    <a:gd name="connsiteX153" fmla="*/ 2206251 w 6352623"/>
                    <a:gd name="connsiteY153" fmla="*/ 5531868 h 6345561"/>
                    <a:gd name="connsiteX154" fmla="*/ 2827891 w 6352623"/>
                    <a:gd name="connsiteY154" fmla="*/ 6323709 h 6345561"/>
                    <a:gd name="connsiteX155" fmla="*/ 2405336 w 6352623"/>
                    <a:gd name="connsiteY155" fmla="*/ 6261225 h 6345561"/>
                    <a:gd name="connsiteX156" fmla="*/ 1799833 w 6352623"/>
                    <a:gd name="connsiteY156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661892 w 6352623"/>
                    <a:gd name="connsiteY59" fmla="*/ 4787640 h 6345561"/>
                    <a:gd name="connsiteX60" fmla="*/ 5661892 w 6352623"/>
                    <a:gd name="connsiteY60" fmla="*/ 4620000 h 6345561"/>
                    <a:gd name="connsiteX61" fmla="*/ 5661892 w 6352623"/>
                    <a:gd name="connsiteY61" fmla="*/ 4787640 h 6345561"/>
                    <a:gd name="connsiteX62" fmla="*/ 4842211 w 6352623"/>
                    <a:gd name="connsiteY62" fmla="*/ 4504577 h 6345561"/>
                    <a:gd name="connsiteX63" fmla="*/ 4894441 w 6352623"/>
                    <a:gd name="connsiteY63" fmla="*/ 4378816 h 6345561"/>
                    <a:gd name="connsiteX64" fmla="*/ 5118410 w 6352623"/>
                    <a:gd name="connsiteY64" fmla="*/ 3308120 h 6345561"/>
                    <a:gd name="connsiteX65" fmla="*/ 5112011 w 6352623"/>
                    <a:gd name="connsiteY65" fmla="*/ 3236549 h 6345561"/>
                    <a:gd name="connsiteX66" fmla="*/ 6343574 w 6352623"/>
                    <a:gd name="connsiteY66" fmla="*/ 3146548 h 6345561"/>
                    <a:gd name="connsiteX67" fmla="*/ 6352623 w 6352623"/>
                    <a:gd name="connsiteY67" fmla="*/ 3329154 h 6345561"/>
                    <a:gd name="connsiteX68" fmla="*/ 6261216 w 6352623"/>
                    <a:gd name="connsiteY68" fmla="*/ 3947289 h 6345561"/>
                    <a:gd name="connsiteX69" fmla="*/ 6068313 w 6352623"/>
                    <a:gd name="connsiteY69" fmla="*/ 4480189 h 6345561"/>
                    <a:gd name="connsiteX70" fmla="*/ 5645377 w 6352623"/>
                    <a:gd name="connsiteY70" fmla="*/ 4489676 h 6345561"/>
                    <a:gd name="connsiteX71" fmla="*/ 4842211 w 6352623"/>
                    <a:gd name="connsiteY71" fmla="*/ 4504577 h 6345561"/>
                    <a:gd name="connsiteX72" fmla="*/ 1405726 w 6352623"/>
                    <a:gd name="connsiteY72" fmla="*/ 3156271 h 6345561"/>
                    <a:gd name="connsiteX73" fmla="*/ 1399341 w 6352623"/>
                    <a:gd name="connsiteY73" fmla="*/ 3089416 h 6345561"/>
                    <a:gd name="connsiteX74" fmla="*/ 1464945 w 6352623"/>
                    <a:gd name="connsiteY74" fmla="*/ 2467755 h 6345561"/>
                    <a:gd name="connsiteX75" fmla="*/ 1626959 w 6352623"/>
                    <a:gd name="connsiteY75" fmla="*/ 1918290 h 6345561"/>
                    <a:gd name="connsiteX76" fmla="*/ 1698846 w 6352623"/>
                    <a:gd name="connsiteY76" fmla="*/ 1916459 h 6345561"/>
                    <a:gd name="connsiteX77" fmla="*/ 2401423 w 6352623"/>
                    <a:gd name="connsiteY77" fmla="*/ 1879094 h 6345561"/>
                    <a:gd name="connsiteX78" fmla="*/ 2879383 w 6352623"/>
                    <a:gd name="connsiteY78" fmla="*/ 1836855 h 6345561"/>
                    <a:gd name="connsiteX79" fmla="*/ 2983285 w 6352623"/>
                    <a:gd name="connsiteY79" fmla="*/ 3040986 h 6345561"/>
                    <a:gd name="connsiteX80" fmla="*/ 1405726 w 6352623"/>
                    <a:gd name="connsiteY80" fmla="*/ 3156271 h 6345561"/>
                    <a:gd name="connsiteX81" fmla="*/ 3464621 w 6352623"/>
                    <a:gd name="connsiteY81" fmla="*/ 4545892 h 6345561"/>
                    <a:gd name="connsiteX82" fmla="*/ 3362673 w 6352623"/>
                    <a:gd name="connsiteY82" fmla="*/ 3364384 h 6345561"/>
                    <a:gd name="connsiteX83" fmla="*/ 4785461 w 6352623"/>
                    <a:gd name="connsiteY83" fmla="*/ 3260410 h 6345561"/>
                    <a:gd name="connsiteX84" fmla="*/ 4791965 w 6352623"/>
                    <a:gd name="connsiteY84" fmla="*/ 3337498 h 6345561"/>
                    <a:gd name="connsiteX85" fmla="*/ 4582162 w 6352623"/>
                    <a:gd name="connsiteY85" fmla="*/ 4452550 h 6345561"/>
                    <a:gd name="connsiteX86" fmla="*/ 3980007 w 6352623"/>
                    <a:gd name="connsiteY86" fmla="*/ 4524180 h 6345561"/>
                    <a:gd name="connsiteX87" fmla="*/ 3464621 w 6352623"/>
                    <a:gd name="connsiteY87" fmla="*/ 4545892 h 6345561"/>
                    <a:gd name="connsiteX88" fmla="*/ 11631 w 6352623"/>
                    <a:gd name="connsiteY88" fmla="*/ 3258148 h 6345561"/>
                    <a:gd name="connsiteX89" fmla="*/ 0 w 6352623"/>
                    <a:gd name="connsiteY89" fmla="*/ 3023469 h 6345561"/>
                    <a:gd name="connsiteX90" fmla="*/ 91400 w 6352623"/>
                    <a:gd name="connsiteY90" fmla="*/ 2405346 h 6345561"/>
                    <a:gd name="connsiteX91" fmla="*/ 258812 w 6352623"/>
                    <a:gd name="connsiteY91" fmla="*/ 1942855 h 6345561"/>
                    <a:gd name="connsiteX92" fmla="*/ 852081 w 6352623"/>
                    <a:gd name="connsiteY92" fmla="*/ 1937991 h 6345561"/>
                    <a:gd name="connsiteX93" fmla="*/ 1335718 w 6352623"/>
                    <a:gd name="connsiteY93" fmla="*/ 1925698 h 6345561"/>
                    <a:gd name="connsiteX94" fmla="*/ 1234430 w 6352623"/>
                    <a:gd name="connsiteY94" fmla="*/ 2196801 h 6345561"/>
                    <a:gd name="connsiteX95" fmla="*/ 1103579 w 6352623"/>
                    <a:gd name="connsiteY95" fmla="*/ 2737987 h 6345561"/>
                    <a:gd name="connsiteX96" fmla="*/ 1078099 w 6352623"/>
                    <a:gd name="connsiteY96" fmla="*/ 3180217 h 6345561"/>
                    <a:gd name="connsiteX97" fmla="*/ 11631 w 6352623"/>
                    <a:gd name="connsiteY97" fmla="*/ 3258148 h 6345561"/>
                    <a:gd name="connsiteX98" fmla="*/ 1960743 w 6352623"/>
                    <a:gd name="connsiteY98" fmla="*/ 4679317 h 6345561"/>
                    <a:gd name="connsiteX99" fmla="*/ 1740896 w 6352623"/>
                    <a:gd name="connsiteY99" fmla="*/ 4337429 h 6345561"/>
                    <a:gd name="connsiteX100" fmla="*/ 1441619 w 6352623"/>
                    <a:gd name="connsiteY100" fmla="*/ 3532526 h 6345561"/>
                    <a:gd name="connsiteX101" fmla="*/ 1438988 w 6352623"/>
                    <a:gd name="connsiteY101" fmla="*/ 3504964 h 6345561"/>
                    <a:gd name="connsiteX102" fmla="*/ 3013389 w 6352623"/>
                    <a:gd name="connsiteY102" fmla="*/ 3389903 h 6345561"/>
                    <a:gd name="connsiteX103" fmla="*/ 3099126 w 6352623"/>
                    <a:gd name="connsiteY103" fmla="*/ 4562904 h 6345561"/>
                    <a:gd name="connsiteX104" fmla="*/ 2689209 w 6352623"/>
                    <a:gd name="connsiteY104" fmla="*/ 4598877 h 6345561"/>
                    <a:gd name="connsiteX105" fmla="*/ 1989796 w 6352623"/>
                    <a:gd name="connsiteY105" fmla="*/ 4675326 h 6345561"/>
                    <a:gd name="connsiteX106" fmla="*/ 1960743 w 6352623"/>
                    <a:gd name="connsiteY106" fmla="*/ 4679317 h 6345561"/>
                    <a:gd name="connsiteX107" fmla="*/ 4067092 w 6352623"/>
                    <a:gd name="connsiteY107" fmla="*/ 6216068 h 6345561"/>
                    <a:gd name="connsiteX108" fmla="*/ 4277892 w 6352623"/>
                    <a:gd name="connsiteY108" fmla="*/ 5788869 h 6345561"/>
                    <a:gd name="connsiteX109" fmla="*/ 4525520 w 6352623"/>
                    <a:gd name="connsiteY109" fmla="*/ 5267093 h 6345561"/>
                    <a:gd name="connsiteX110" fmla="*/ 4685770 w 6352623"/>
                    <a:gd name="connsiteY110" fmla="*/ 4881257 h 6345561"/>
                    <a:gd name="connsiteX111" fmla="*/ 4712084 w 6352623"/>
                    <a:gd name="connsiteY111" fmla="*/ 4879914 h 6345561"/>
                    <a:gd name="connsiteX112" fmla="*/ 5642123 w 6352623"/>
                    <a:gd name="connsiteY112" fmla="*/ 4846187 h 6345561"/>
                    <a:gd name="connsiteX113" fmla="*/ 5866698 w 6352623"/>
                    <a:gd name="connsiteY113" fmla="*/ 4839902 h 6345561"/>
                    <a:gd name="connsiteX114" fmla="*/ 5706398 w 6352623"/>
                    <a:gd name="connsiteY114" fmla="*/ 5102370 h 6345561"/>
                    <a:gd name="connsiteX115" fmla="*/ 4229361 w 6352623"/>
                    <a:gd name="connsiteY115" fmla="*/ 6176010 h 6345561"/>
                    <a:gd name="connsiteX116" fmla="*/ 4067092 w 6352623"/>
                    <a:gd name="connsiteY116" fmla="*/ 6216068 h 6345561"/>
                    <a:gd name="connsiteX117" fmla="*/ 3617977 w 6352623"/>
                    <a:gd name="connsiteY117" fmla="*/ 6323175 h 6345561"/>
                    <a:gd name="connsiteX118" fmla="*/ 3499574 w 6352623"/>
                    <a:gd name="connsiteY118" fmla="*/ 4950969 h 6345561"/>
                    <a:gd name="connsiteX119" fmla="*/ 3966167 w 6352623"/>
                    <a:gd name="connsiteY119" fmla="*/ 4917769 h 6345561"/>
                    <a:gd name="connsiteX120" fmla="*/ 4402891 w 6352623"/>
                    <a:gd name="connsiteY120" fmla="*/ 4895610 h 6345561"/>
                    <a:gd name="connsiteX121" fmla="*/ 4263840 w 6352623"/>
                    <a:gd name="connsiteY121" fmla="*/ 5239274 h 6345561"/>
                    <a:gd name="connsiteX122" fmla="*/ 3691123 w 6352623"/>
                    <a:gd name="connsiteY122" fmla="*/ 6308899 h 6345561"/>
                    <a:gd name="connsiteX123" fmla="*/ 3637169 w 6352623"/>
                    <a:gd name="connsiteY123" fmla="*/ 6322223 h 6345561"/>
                    <a:gd name="connsiteX124" fmla="*/ 3617977 w 6352623"/>
                    <a:gd name="connsiteY124" fmla="*/ 6323175 h 6345561"/>
                    <a:gd name="connsiteX125" fmla="*/ 509955 w 6352623"/>
                    <a:gd name="connsiteY125" fmla="*/ 4889989 h 6345561"/>
                    <a:gd name="connsiteX126" fmla="*/ 432662 w 6352623"/>
                    <a:gd name="connsiteY126" fmla="*/ 4783013 h 6345561"/>
                    <a:gd name="connsiteX127" fmla="*/ 30403 w 6352623"/>
                    <a:gd name="connsiteY127" fmla="*/ 3637168 h 6345561"/>
                    <a:gd name="connsiteX128" fmla="*/ 28957 w 6352623"/>
                    <a:gd name="connsiteY128" fmla="*/ 3608002 h 6345561"/>
                    <a:gd name="connsiteX129" fmla="*/ 1122699 w 6352623"/>
                    <a:gd name="connsiteY129" fmla="*/ 3528079 h 6345561"/>
                    <a:gd name="connsiteX130" fmla="*/ 1151870 w 6352623"/>
                    <a:gd name="connsiteY130" fmla="*/ 3709064 h 6345561"/>
                    <a:gd name="connsiteX131" fmla="*/ 1633165 w 6352623"/>
                    <a:gd name="connsiteY131" fmla="*/ 4721494 h 6345561"/>
                    <a:gd name="connsiteX132" fmla="*/ 1635001 w 6352623"/>
                    <a:gd name="connsiteY132" fmla="*/ 4724090 h 6345561"/>
                    <a:gd name="connsiteX133" fmla="*/ 1150655 w 6352623"/>
                    <a:gd name="connsiteY133" fmla="*/ 4790652 h 6345561"/>
                    <a:gd name="connsiteX134" fmla="*/ 509955 w 6352623"/>
                    <a:gd name="connsiteY134" fmla="*/ 4889989 h 6345561"/>
                    <a:gd name="connsiteX135" fmla="*/ 3165956 w 6352623"/>
                    <a:gd name="connsiteY135" fmla="*/ 6345561 h 6345561"/>
                    <a:gd name="connsiteX136" fmla="*/ 2661675 w 6352623"/>
                    <a:gd name="connsiteY136" fmla="*/ 5655612 h 6345561"/>
                    <a:gd name="connsiteX137" fmla="*/ 2224080 w 6352623"/>
                    <a:gd name="connsiteY137" fmla="*/ 5071807 h 6345561"/>
                    <a:gd name="connsiteX138" fmla="*/ 2697681 w 6352623"/>
                    <a:gd name="connsiteY138" fmla="*/ 5021257 h 6345561"/>
                    <a:gd name="connsiteX139" fmla="*/ 3150545 w 6352623"/>
                    <a:gd name="connsiteY139" fmla="*/ 4979436 h 6345561"/>
                    <a:gd name="connsiteX140" fmla="*/ 3267988 w 6352623"/>
                    <a:gd name="connsiteY140" fmla="*/ 6340508 h 6345561"/>
                    <a:gd name="connsiteX141" fmla="*/ 3165956 w 6352623"/>
                    <a:gd name="connsiteY141" fmla="*/ 6345561 h 6345561"/>
                    <a:gd name="connsiteX142" fmla="*/ 2827891 w 6352623"/>
                    <a:gd name="connsiteY142" fmla="*/ 6323709 h 6345561"/>
                    <a:gd name="connsiteX143" fmla="*/ 2884966 w 6352623"/>
                    <a:gd name="connsiteY143" fmla="*/ 6327398 h 6345561"/>
                    <a:gd name="connsiteX144" fmla="*/ 2827891 w 6352623"/>
                    <a:gd name="connsiteY144" fmla="*/ 6323709 h 6345561"/>
                    <a:gd name="connsiteX145" fmla="*/ 1799833 w 6352623"/>
                    <a:gd name="connsiteY145" fmla="*/ 6042038 h 6345561"/>
                    <a:gd name="connsiteX146" fmla="*/ 792530 w 6352623"/>
                    <a:gd name="connsiteY146" fmla="*/ 5281044 h 6345561"/>
                    <a:gd name="connsiteX147" fmla="*/ 758259 w 6352623"/>
                    <a:gd name="connsiteY147" fmla="*/ 5233611 h 6345561"/>
                    <a:gd name="connsiteX148" fmla="*/ 1178638 w 6352623"/>
                    <a:gd name="connsiteY148" fmla="*/ 5187468 h 6345561"/>
                    <a:gd name="connsiteX149" fmla="*/ 1905324 w 6352623"/>
                    <a:gd name="connsiteY149" fmla="*/ 5106339 h 6345561"/>
                    <a:gd name="connsiteX150" fmla="*/ 2206251 w 6352623"/>
                    <a:gd name="connsiteY150" fmla="*/ 5531868 h 6345561"/>
                    <a:gd name="connsiteX151" fmla="*/ 2827891 w 6352623"/>
                    <a:gd name="connsiteY151" fmla="*/ 6323709 h 6345561"/>
                    <a:gd name="connsiteX152" fmla="*/ 2405336 w 6352623"/>
                    <a:gd name="connsiteY152" fmla="*/ 6261225 h 6345561"/>
                    <a:gd name="connsiteX153" fmla="*/ 1799833 w 6352623"/>
                    <a:gd name="connsiteY153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6000985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661892 w 6352623"/>
                    <a:gd name="connsiteY58" fmla="*/ 4787640 h 6345561"/>
                    <a:gd name="connsiteX59" fmla="*/ 5661892 w 6352623"/>
                    <a:gd name="connsiteY59" fmla="*/ 4620000 h 6345561"/>
                    <a:gd name="connsiteX60" fmla="*/ 5661892 w 6352623"/>
                    <a:gd name="connsiteY60" fmla="*/ 4787640 h 6345561"/>
                    <a:gd name="connsiteX61" fmla="*/ 4842211 w 6352623"/>
                    <a:gd name="connsiteY61" fmla="*/ 4504577 h 6345561"/>
                    <a:gd name="connsiteX62" fmla="*/ 4894441 w 6352623"/>
                    <a:gd name="connsiteY62" fmla="*/ 4378816 h 6345561"/>
                    <a:gd name="connsiteX63" fmla="*/ 5118410 w 6352623"/>
                    <a:gd name="connsiteY63" fmla="*/ 3308120 h 6345561"/>
                    <a:gd name="connsiteX64" fmla="*/ 5112011 w 6352623"/>
                    <a:gd name="connsiteY64" fmla="*/ 3236549 h 6345561"/>
                    <a:gd name="connsiteX65" fmla="*/ 6343574 w 6352623"/>
                    <a:gd name="connsiteY65" fmla="*/ 3146548 h 6345561"/>
                    <a:gd name="connsiteX66" fmla="*/ 6352623 w 6352623"/>
                    <a:gd name="connsiteY66" fmla="*/ 3329154 h 6345561"/>
                    <a:gd name="connsiteX67" fmla="*/ 6261216 w 6352623"/>
                    <a:gd name="connsiteY67" fmla="*/ 3947289 h 6345561"/>
                    <a:gd name="connsiteX68" fmla="*/ 6068313 w 6352623"/>
                    <a:gd name="connsiteY68" fmla="*/ 4480189 h 6345561"/>
                    <a:gd name="connsiteX69" fmla="*/ 5645377 w 6352623"/>
                    <a:gd name="connsiteY69" fmla="*/ 4489676 h 6345561"/>
                    <a:gd name="connsiteX70" fmla="*/ 4842211 w 6352623"/>
                    <a:gd name="connsiteY70" fmla="*/ 4504577 h 6345561"/>
                    <a:gd name="connsiteX71" fmla="*/ 1405726 w 6352623"/>
                    <a:gd name="connsiteY71" fmla="*/ 3156271 h 6345561"/>
                    <a:gd name="connsiteX72" fmla="*/ 1399341 w 6352623"/>
                    <a:gd name="connsiteY72" fmla="*/ 3089416 h 6345561"/>
                    <a:gd name="connsiteX73" fmla="*/ 1464945 w 6352623"/>
                    <a:gd name="connsiteY73" fmla="*/ 2467755 h 6345561"/>
                    <a:gd name="connsiteX74" fmla="*/ 1626959 w 6352623"/>
                    <a:gd name="connsiteY74" fmla="*/ 1918290 h 6345561"/>
                    <a:gd name="connsiteX75" fmla="*/ 1698846 w 6352623"/>
                    <a:gd name="connsiteY75" fmla="*/ 1916459 h 6345561"/>
                    <a:gd name="connsiteX76" fmla="*/ 2401423 w 6352623"/>
                    <a:gd name="connsiteY76" fmla="*/ 1879094 h 6345561"/>
                    <a:gd name="connsiteX77" fmla="*/ 2879383 w 6352623"/>
                    <a:gd name="connsiteY77" fmla="*/ 1836855 h 6345561"/>
                    <a:gd name="connsiteX78" fmla="*/ 2983285 w 6352623"/>
                    <a:gd name="connsiteY78" fmla="*/ 3040986 h 6345561"/>
                    <a:gd name="connsiteX79" fmla="*/ 1405726 w 6352623"/>
                    <a:gd name="connsiteY79" fmla="*/ 3156271 h 6345561"/>
                    <a:gd name="connsiteX80" fmla="*/ 3464621 w 6352623"/>
                    <a:gd name="connsiteY80" fmla="*/ 4545892 h 6345561"/>
                    <a:gd name="connsiteX81" fmla="*/ 3362673 w 6352623"/>
                    <a:gd name="connsiteY81" fmla="*/ 3364384 h 6345561"/>
                    <a:gd name="connsiteX82" fmla="*/ 4785461 w 6352623"/>
                    <a:gd name="connsiteY82" fmla="*/ 3260410 h 6345561"/>
                    <a:gd name="connsiteX83" fmla="*/ 4791965 w 6352623"/>
                    <a:gd name="connsiteY83" fmla="*/ 3337498 h 6345561"/>
                    <a:gd name="connsiteX84" fmla="*/ 4582162 w 6352623"/>
                    <a:gd name="connsiteY84" fmla="*/ 4452550 h 6345561"/>
                    <a:gd name="connsiteX85" fmla="*/ 3980007 w 6352623"/>
                    <a:gd name="connsiteY85" fmla="*/ 4524180 h 6345561"/>
                    <a:gd name="connsiteX86" fmla="*/ 3464621 w 6352623"/>
                    <a:gd name="connsiteY86" fmla="*/ 4545892 h 6345561"/>
                    <a:gd name="connsiteX87" fmla="*/ 11631 w 6352623"/>
                    <a:gd name="connsiteY87" fmla="*/ 3258148 h 6345561"/>
                    <a:gd name="connsiteX88" fmla="*/ 0 w 6352623"/>
                    <a:gd name="connsiteY88" fmla="*/ 3023469 h 6345561"/>
                    <a:gd name="connsiteX89" fmla="*/ 91400 w 6352623"/>
                    <a:gd name="connsiteY89" fmla="*/ 2405346 h 6345561"/>
                    <a:gd name="connsiteX90" fmla="*/ 258812 w 6352623"/>
                    <a:gd name="connsiteY90" fmla="*/ 1942855 h 6345561"/>
                    <a:gd name="connsiteX91" fmla="*/ 852081 w 6352623"/>
                    <a:gd name="connsiteY91" fmla="*/ 1937991 h 6345561"/>
                    <a:gd name="connsiteX92" fmla="*/ 1335718 w 6352623"/>
                    <a:gd name="connsiteY92" fmla="*/ 1925698 h 6345561"/>
                    <a:gd name="connsiteX93" fmla="*/ 1234430 w 6352623"/>
                    <a:gd name="connsiteY93" fmla="*/ 2196801 h 6345561"/>
                    <a:gd name="connsiteX94" fmla="*/ 1103579 w 6352623"/>
                    <a:gd name="connsiteY94" fmla="*/ 2737987 h 6345561"/>
                    <a:gd name="connsiteX95" fmla="*/ 1078099 w 6352623"/>
                    <a:gd name="connsiteY95" fmla="*/ 3180217 h 6345561"/>
                    <a:gd name="connsiteX96" fmla="*/ 11631 w 6352623"/>
                    <a:gd name="connsiteY96" fmla="*/ 3258148 h 6345561"/>
                    <a:gd name="connsiteX97" fmla="*/ 1960743 w 6352623"/>
                    <a:gd name="connsiteY97" fmla="*/ 4679317 h 6345561"/>
                    <a:gd name="connsiteX98" fmla="*/ 1740896 w 6352623"/>
                    <a:gd name="connsiteY98" fmla="*/ 4337429 h 6345561"/>
                    <a:gd name="connsiteX99" fmla="*/ 1441619 w 6352623"/>
                    <a:gd name="connsiteY99" fmla="*/ 3532526 h 6345561"/>
                    <a:gd name="connsiteX100" fmla="*/ 1438988 w 6352623"/>
                    <a:gd name="connsiteY100" fmla="*/ 3504964 h 6345561"/>
                    <a:gd name="connsiteX101" fmla="*/ 3013389 w 6352623"/>
                    <a:gd name="connsiteY101" fmla="*/ 3389903 h 6345561"/>
                    <a:gd name="connsiteX102" fmla="*/ 3099126 w 6352623"/>
                    <a:gd name="connsiteY102" fmla="*/ 4562904 h 6345561"/>
                    <a:gd name="connsiteX103" fmla="*/ 2689209 w 6352623"/>
                    <a:gd name="connsiteY103" fmla="*/ 4598877 h 6345561"/>
                    <a:gd name="connsiteX104" fmla="*/ 1989796 w 6352623"/>
                    <a:gd name="connsiteY104" fmla="*/ 4675326 h 6345561"/>
                    <a:gd name="connsiteX105" fmla="*/ 1960743 w 6352623"/>
                    <a:gd name="connsiteY105" fmla="*/ 4679317 h 6345561"/>
                    <a:gd name="connsiteX106" fmla="*/ 4067092 w 6352623"/>
                    <a:gd name="connsiteY106" fmla="*/ 6216068 h 6345561"/>
                    <a:gd name="connsiteX107" fmla="*/ 4277892 w 6352623"/>
                    <a:gd name="connsiteY107" fmla="*/ 5788869 h 6345561"/>
                    <a:gd name="connsiteX108" fmla="*/ 4525520 w 6352623"/>
                    <a:gd name="connsiteY108" fmla="*/ 5267093 h 6345561"/>
                    <a:gd name="connsiteX109" fmla="*/ 4685770 w 6352623"/>
                    <a:gd name="connsiteY109" fmla="*/ 4881257 h 6345561"/>
                    <a:gd name="connsiteX110" fmla="*/ 4712084 w 6352623"/>
                    <a:gd name="connsiteY110" fmla="*/ 4879914 h 6345561"/>
                    <a:gd name="connsiteX111" fmla="*/ 5642123 w 6352623"/>
                    <a:gd name="connsiteY111" fmla="*/ 4846187 h 6345561"/>
                    <a:gd name="connsiteX112" fmla="*/ 5866698 w 6352623"/>
                    <a:gd name="connsiteY112" fmla="*/ 4839902 h 6345561"/>
                    <a:gd name="connsiteX113" fmla="*/ 5706398 w 6352623"/>
                    <a:gd name="connsiteY113" fmla="*/ 5102370 h 6345561"/>
                    <a:gd name="connsiteX114" fmla="*/ 4229361 w 6352623"/>
                    <a:gd name="connsiteY114" fmla="*/ 6176010 h 6345561"/>
                    <a:gd name="connsiteX115" fmla="*/ 4067092 w 6352623"/>
                    <a:gd name="connsiteY115" fmla="*/ 6216068 h 6345561"/>
                    <a:gd name="connsiteX116" fmla="*/ 3617977 w 6352623"/>
                    <a:gd name="connsiteY116" fmla="*/ 6323175 h 6345561"/>
                    <a:gd name="connsiteX117" fmla="*/ 3499574 w 6352623"/>
                    <a:gd name="connsiteY117" fmla="*/ 4950969 h 6345561"/>
                    <a:gd name="connsiteX118" fmla="*/ 3966167 w 6352623"/>
                    <a:gd name="connsiteY118" fmla="*/ 4917769 h 6345561"/>
                    <a:gd name="connsiteX119" fmla="*/ 4402891 w 6352623"/>
                    <a:gd name="connsiteY119" fmla="*/ 4895610 h 6345561"/>
                    <a:gd name="connsiteX120" fmla="*/ 4263840 w 6352623"/>
                    <a:gd name="connsiteY120" fmla="*/ 5239274 h 6345561"/>
                    <a:gd name="connsiteX121" fmla="*/ 3691123 w 6352623"/>
                    <a:gd name="connsiteY121" fmla="*/ 6308899 h 6345561"/>
                    <a:gd name="connsiteX122" fmla="*/ 3637169 w 6352623"/>
                    <a:gd name="connsiteY122" fmla="*/ 6322223 h 6345561"/>
                    <a:gd name="connsiteX123" fmla="*/ 3617977 w 6352623"/>
                    <a:gd name="connsiteY123" fmla="*/ 6323175 h 6345561"/>
                    <a:gd name="connsiteX124" fmla="*/ 509955 w 6352623"/>
                    <a:gd name="connsiteY124" fmla="*/ 4889989 h 6345561"/>
                    <a:gd name="connsiteX125" fmla="*/ 432662 w 6352623"/>
                    <a:gd name="connsiteY125" fmla="*/ 4783013 h 6345561"/>
                    <a:gd name="connsiteX126" fmla="*/ 30403 w 6352623"/>
                    <a:gd name="connsiteY126" fmla="*/ 3637168 h 6345561"/>
                    <a:gd name="connsiteX127" fmla="*/ 28957 w 6352623"/>
                    <a:gd name="connsiteY127" fmla="*/ 3608002 h 6345561"/>
                    <a:gd name="connsiteX128" fmla="*/ 1122699 w 6352623"/>
                    <a:gd name="connsiteY128" fmla="*/ 3528079 h 6345561"/>
                    <a:gd name="connsiteX129" fmla="*/ 1151870 w 6352623"/>
                    <a:gd name="connsiteY129" fmla="*/ 3709064 h 6345561"/>
                    <a:gd name="connsiteX130" fmla="*/ 1633165 w 6352623"/>
                    <a:gd name="connsiteY130" fmla="*/ 4721494 h 6345561"/>
                    <a:gd name="connsiteX131" fmla="*/ 1635001 w 6352623"/>
                    <a:gd name="connsiteY131" fmla="*/ 4724090 h 6345561"/>
                    <a:gd name="connsiteX132" fmla="*/ 1150655 w 6352623"/>
                    <a:gd name="connsiteY132" fmla="*/ 4790652 h 6345561"/>
                    <a:gd name="connsiteX133" fmla="*/ 509955 w 6352623"/>
                    <a:gd name="connsiteY133" fmla="*/ 4889989 h 6345561"/>
                    <a:gd name="connsiteX134" fmla="*/ 3165956 w 6352623"/>
                    <a:gd name="connsiteY134" fmla="*/ 6345561 h 6345561"/>
                    <a:gd name="connsiteX135" fmla="*/ 2661675 w 6352623"/>
                    <a:gd name="connsiteY135" fmla="*/ 5655612 h 6345561"/>
                    <a:gd name="connsiteX136" fmla="*/ 2224080 w 6352623"/>
                    <a:gd name="connsiteY136" fmla="*/ 5071807 h 6345561"/>
                    <a:gd name="connsiteX137" fmla="*/ 2697681 w 6352623"/>
                    <a:gd name="connsiteY137" fmla="*/ 5021257 h 6345561"/>
                    <a:gd name="connsiteX138" fmla="*/ 3150545 w 6352623"/>
                    <a:gd name="connsiteY138" fmla="*/ 4979436 h 6345561"/>
                    <a:gd name="connsiteX139" fmla="*/ 3267988 w 6352623"/>
                    <a:gd name="connsiteY139" fmla="*/ 6340508 h 6345561"/>
                    <a:gd name="connsiteX140" fmla="*/ 3165956 w 6352623"/>
                    <a:gd name="connsiteY140" fmla="*/ 6345561 h 6345561"/>
                    <a:gd name="connsiteX141" fmla="*/ 2827891 w 6352623"/>
                    <a:gd name="connsiteY141" fmla="*/ 6323709 h 6345561"/>
                    <a:gd name="connsiteX142" fmla="*/ 2884966 w 6352623"/>
                    <a:gd name="connsiteY142" fmla="*/ 6327398 h 6345561"/>
                    <a:gd name="connsiteX143" fmla="*/ 2827891 w 6352623"/>
                    <a:gd name="connsiteY143" fmla="*/ 6323709 h 6345561"/>
                    <a:gd name="connsiteX144" fmla="*/ 1799833 w 6352623"/>
                    <a:gd name="connsiteY144" fmla="*/ 6042038 h 6345561"/>
                    <a:gd name="connsiteX145" fmla="*/ 792530 w 6352623"/>
                    <a:gd name="connsiteY145" fmla="*/ 5281044 h 6345561"/>
                    <a:gd name="connsiteX146" fmla="*/ 758259 w 6352623"/>
                    <a:gd name="connsiteY146" fmla="*/ 5233611 h 6345561"/>
                    <a:gd name="connsiteX147" fmla="*/ 1178638 w 6352623"/>
                    <a:gd name="connsiteY147" fmla="*/ 5187468 h 6345561"/>
                    <a:gd name="connsiteX148" fmla="*/ 1905324 w 6352623"/>
                    <a:gd name="connsiteY148" fmla="*/ 5106339 h 6345561"/>
                    <a:gd name="connsiteX149" fmla="*/ 2206251 w 6352623"/>
                    <a:gd name="connsiteY149" fmla="*/ 5531868 h 6345561"/>
                    <a:gd name="connsiteX150" fmla="*/ 2827891 w 6352623"/>
                    <a:gd name="connsiteY150" fmla="*/ 6323709 h 6345561"/>
                    <a:gd name="connsiteX151" fmla="*/ 2405336 w 6352623"/>
                    <a:gd name="connsiteY151" fmla="*/ 6261225 h 6345561"/>
                    <a:gd name="connsiteX152" fmla="*/ 1799833 w 6352623"/>
                    <a:gd name="connsiteY15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6000985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4842211 w 6352623"/>
                    <a:gd name="connsiteY58" fmla="*/ 4504577 h 6345561"/>
                    <a:gd name="connsiteX59" fmla="*/ 4894441 w 6352623"/>
                    <a:gd name="connsiteY59" fmla="*/ 4378816 h 6345561"/>
                    <a:gd name="connsiteX60" fmla="*/ 5118410 w 6352623"/>
                    <a:gd name="connsiteY60" fmla="*/ 3308120 h 6345561"/>
                    <a:gd name="connsiteX61" fmla="*/ 5112011 w 6352623"/>
                    <a:gd name="connsiteY61" fmla="*/ 3236549 h 6345561"/>
                    <a:gd name="connsiteX62" fmla="*/ 6343574 w 6352623"/>
                    <a:gd name="connsiteY62" fmla="*/ 3146548 h 6345561"/>
                    <a:gd name="connsiteX63" fmla="*/ 6352623 w 6352623"/>
                    <a:gd name="connsiteY63" fmla="*/ 3329154 h 6345561"/>
                    <a:gd name="connsiteX64" fmla="*/ 6261216 w 6352623"/>
                    <a:gd name="connsiteY64" fmla="*/ 3947289 h 6345561"/>
                    <a:gd name="connsiteX65" fmla="*/ 6068313 w 6352623"/>
                    <a:gd name="connsiteY65" fmla="*/ 4480189 h 6345561"/>
                    <a:gd name="connsiteX66" fmla="*/ 5645377 w 6352623"/>
                    <a:gd name="connsiteY66" fmla="*/ 4489676 h 6345561"/>
                    <a:gd name="connsiteX67" fmla="*/ 4842211 w 6352623"/>
                    <a:gd name="connsiteY67" fmla="*/ 4504577 h 6345561"/>
                    <a:gd name="connsiteX68" fmla="*/ 1405726 w 6352623"/>
                    <a:gd name="connsiteY68" fmla="*/ 3156271 h 6345561"/>
                    <a:gd name="connsiteX69" fmla="*/ 1399341 w 6352623"/>
                    <a:gd name="connsiteY69" fmla="*/ 3089416 h 6345561"/>
                    <a:gd name="connsiteX70" fmla="*/ 1464945 w 6352623"/>
                    <a:gd name="connsiteY70" fmla="*/ 2467755 h 6345561"/>
                    <a:gd name="connsiteX71" fmla="*/ 1626959 w 6352623"/>
                    <a:gd name="connsiteY71" fmla="*/ 1918290 h 6345561"/>
                    <a:gd name="connsiteX72" fmla="*/ 1698846 w 6352623"/>
                    <a:gd name="connsiteY72" fmla="*/ 1916459 h 6345561"/>
                    <a:gd name="connsiteX73" fmla="*/ 2401423 w 6352623"/>
                    <a:gd name="connsiteY73" fmla="*/ 1879094 h 6345561"/>
                    <a:gd name="connsiteX74" fmla="*/ 2879383 w 6352623"/>
                    <a:gd name="connsiteY74" fmla="*/ 1836855 h 6345561"/>
                    <a:gd name="connsiteX75" fmla="*/ 2983285 w 6352623"/>
                    <a:gd name="connsiteY75" fmla="*/ 3040986 h 6345561"/>
                    <a:gd name="connsiteX76" fmla="*/ 1405726 w 6352623"/>
                    <a:gd name="connsiteY76" fmla="*/ 3156271 h 6345561"/>
                    <a:gd name="connsiteX77" fmla="*/ 3464621 w 6352623"/>
                    <a:gd name="connsiteY77" fmla="*/ 4545892 h 6345561"/>
                    <a:gd name="connsiteX78" fmla="*/ 3362673 w 6352623"/>
                    <a:gd name="connsiteY78" fmla="*/ 3364384 h 6345561"/>
                    <a:gd name="connsiteX79" fmla="*/ 4785461 w 6352623"/>
                    <a:gd name="connsiteY79" fmla="*/ 3260410 h 6345561"/>
                    <a:gd name="connsiteX80" fmla="*/ 4791965 w 6352623"/>
                    <a:gd name="connsiteY80" fmla="*/ 3337498 h 6345561"/>
                    <a:gd name="connsiteX81" fmla="*/ 4582162 w 6352623"/>
                    <a:gd name="connsiteY81" fmla="*/ 4452550 h 6345561"/>
                    <a:gd name="connsiteX82" fmla="*/ 3980007 w 6352623"/>
                    <a:gd name="connsiteY82" fmla="*/ 4524180 h 6345561"/>
                    <a:gd name="connsiteX83" fmla="*/ 3464621 w 6352623"/>
                    <a:gd name="connsiteY83" fmla="*/ 4545892 h 6345561"/>
                    <a:gd name="connsiteX84" fmla="*/ 11631 w 6352623"/>
                    <a:gd name="connsiteY84" fmla="*/ 3258148 h 6345561"/>
                    <a:gd name="connsiteX85" fmla="*/ 0 w 6352623"/>
                    <a:gd name="connsiteY85" fmla="*/ 3023469 h 6345561"/>
                    <a:gd name="connsiteX86" fmla="*/ 91400 w 6352623"/>
                    <a:gd name="connsiteY86" fmla="*/ 2405346 h 6345561"/>
                    <a:gd name="connsiteX87" fmla="*/ 258812 w 6352623"/>
                    <a:gd name="connsiteY87" fmla="*/ 1942855 h 6345561"/>
                    <a:gd name="connsiteX88" fmla="*/ 852081 w 6352623"/>
                    <a:gd name="connsiteY88" fmla="*/ 1937991 h 6345561"/>
                    <a:gd name="connsiteX89" fmla="*/ 1335718 w 6352623"/>
                    <a:gd name="connsiteY89" fmla="*/ 1925698 h 6345561"/>
                    <a:gd name="connsiteX90" fmla="*/ 1234430 w 6352623"/>
                    <a:gd name="connsiteY90" fmla="*/ 2196801 h 6345561"/>
                    <a:gd name="connsiteX91" fmla="*/ 1103579 w 6352623"/>
                    <a:gd name="connsiteY91" fmla="*/ 2737987 h 6345561"/>
                    <a:gd name="connsiteX92" fmla="*/ 1078099 w 6352623"/>
                    <a:gd name="connsiteY92" fmla="*/ 3180217 h 6345561"/>
                    <a:gd name="connsiteX93" fmla="*/ 11631 w 6352623"/>
                    <a:gd name="connsiteY93" fmla="*/ 3258148 h 6345561"/>
                    <a:gd name="connsiteX94" fmla="*/ 1960743 w 6352623"/>
                    <a:gd name="connsiteY94" fmla="*/ 4679317 h 6345561"/>
                    <a:gd name="connsiteX95" fmla="*/ 1740896 w 6352623"/>
                    <a:gd name="connsiteY95" fmla="*/ 4337429 h 6345561"/>
                    <a:gd name="connsiteX96" fmla="*/ 1441619 w 6352623"/>
                    <a:gd name="connsiteY96" fmla="*/ 3532526 h 6345561"/>
                    <a:gd name="connsiteX97" fmla="*/ 1438988 w 6352623"/>
                    <a:gd name="connsiteY97" fmla="*/ 3504964 h 6345561"/>
                    <a:gd name="connsiteX98" fmla="*/ 3013389 w 6352623"/>
                    <a:gd name="connsiteY98" fmla="*/ 3389903 h 6345561"/>
                    <a:gd name="connsiteX99" fmla="*/ 3099126 w 6352623"/>
                    <a:gd name="connsiteY99" fmla="*/ 4562904 h 6345561"/>
                    <a:gd name="connsiteX100" fmla="*/ 2689209 w 6352623"/>
                    <a:gd name="connsiteY100" fmla="*/ 4598877 h 6345561"/>
                    <a:gd name="connsiteX101" fmla="*/ 1989796 w 6352623"/>
                    <a:gd name="connsiteY101" fmla="*/ 4675326 h 6345561"/>
                    <a:gd name="connsiteX102" fmla="*/ 1960743 w 6352623"/>
                    <a:gd name="connsiteY102" fmla="*/ 4679317 h 6345561"/>
                    <a:gd name="connsiteX103" fmla="*/ 4067092 w 6352623"/>
                    <a:gd name="connsiteY103" fmla="*/ 6216068 h 6345561"/>
                    <a:gd name="connsiteX104" fmla="*/ 4277892 w 6352623"/>
                    <a:gd name="connsiteY104" fmla="*/ 5788869 h 6345561"/>
                    <a:gd name="connsiteX105" fmla="*/ 4525520 w 6352623"/>
                    <a:gd name="connsiteY105" fmla="*/ 5267093 h 6345561"/>
                    <a:gd name="connsiteX106" fmla="*/ 4685770 w 6352623"/>
                    <a:gd name="connsiteY106" fmla="*/ 4881257 h 6345561"/>
                    <a:gd name="connsiteX107" fmla="*/ 4712084 w 6352623"/>
                    <a:gd name="connsiteY107" fmla="*/ 4879914 h 6345561"/>
                    <a:gd name="connsiteX108" fmla="*/ 5642123 w 6352623"/>
                    <a:gd name="connsiteY108" fmla="*/ 4846187 h 6345561"/>
                    <a:gd name="connsiteX109" fmla="*/ 5866698 w 6352623"/>
                    <a:gd name="connsiteY109" fmla="*/ 4839902 h 6345561"/>
                    <a:gd name="connsiteX110" fmla="*/ 5706398 w 6352623"/>
                    <a:gd name="connsiteY110" fmla="*/ 5102370 h 6345561"/>
                    <a:gd name="connsiteX111" fmla="*/ 4229361 w 6352623"/>
                    <a:gd name="connsiteY111" fmla="*/ 6176010 h 6345561"/>
                    <a:gd name="connsiteX112" fmla="*/ 4067092 w 6352623"/>
                    <a:gd name="connsiteY112" fmla="*/ 6216068 h 6345561"/>
                    <a:gd name="connsiteX113" fmla="*/ 3617977 w 6352623"/>
                    <a:gd name="connsiteY113" fmla="*/ 6323175 h 6345561"/>
                    <a:gd name="connsiteX114" fmla="*/ 3499574 w 6352623"/>
                    <a:gd name="connsiteY114" fmla="*/ 4950969 h 6345561"/>
                    <a:gd name="connsiteX115" fmla="*/ 3966167 w 6352623"/>
                    <a:gd name="connsiteY115" fmla="*/ 4917769 h 6345561"/>
                    <a:gd name="connsiteX116" fmla="*/ 4402891 w 6352623"/>
                    <a:gd name="connsiteY116" fmla="*/ 4895610 h 6345561"/>
                    <a:gd name="connsiteX117" fmla="*/ 4263840 w 6352623"/>
                    <a:gd name="connsiteY117" fmla="*/ 5239274 h 6345561"/>
                    <a:gd name="connsiteX118" fmla="*/ 3691123 w 6352623"/>
                    <a:gd name="connsiteY118" fmla="*/ 6308899 h 6345561"/>
                    <a:gd name="connsiteX119" fmla="*/ 3637169 w 6352623"/>
                    <a:gd name="connsiteY119" fmla="*/ 6322223 h 6345561"/>
                    <a:gd name="connsiteX120" fmla="*/ 3617977 w 6352623"/>
                    <a:gd name="connsiteY120" fmla="*/ 6323175 h 6345561"/>
                    <a:gd name="connsiteX121" fmla="*/ 509955 w 6352623"/>
                    <a:gd name="connsiteY121" fmla="*/ 4889989 h 6345561"/>
                    <a:gd name="connsiteX122" fmla="*/ 432662 w 6352623"/>
                    <a:gd name="connsiteY122" fmla="*/ 4783013 h 6345561"/>
                    <a:gd name="connsiteX123" fmla="*/ 30403 w 6352623"/>
                    <a:gd name="connsiteY123" fmla="*/ 3637168 h 6345561"/>
                    <a:gd name="connsiteX124" fmla="*/ 28957 w 6352623"/>
                    <a:gd name="connsiteY124" fmla="*/ 3608002 h 6345561"/>
                    <a:gd name="connsiteX125" fmla="*/ 1122699 w 6352623"/>
                    <a:gd name="connsiteY125" fmla="*/ 3528079 h 6345561"/>
                    <a:gd name="connsiteX126" fmla="*/ 1151870 w 6352623"/>
                    <a:gd name="connsiteY126" fmla="*/ 3709064 h 6345561"/>
                    <a:gd name="connsiteX127" fmla="*/ 1633165 w 6352623"/>
                    <a:gd name="connsiteY127" fmla="*/ 4721494 h 6345561"/>
                    <a:gd name="connsiteX128" fmla="*/ 1635001 w 6352623"/>
                    <a:gd name="connsiteY128" fmla="*/ 4724090 h 6345561"/>
                    <a:gd name="connsiteX129" fmla="*/ 1150655 w 6352623"/>
                    <a:gd name="connsiteY129" fmla="*/ 4790652 h 6345561"/>
                    <a:gd name="connsiteX130" fmla="*/ 509955 w 6352623"/>
                    <a:gd name="connsiteY130" fmla="*/ 4889989 h 6345561"/>
                    <a:gd name="connsiteX131" fmla="*/ 3165956 w 6352623"/>
                    <a:gd name="connsiteY131" fmla="*/ 6345561 h 6345561"/>
                    <a:gd name="connsiteX132" fmla="*/ 2661675 w 6352623"/>
                    <a:gd name="connsiteY132" fmla="*/ 5655612 h 6345561"/>
                    <a:gd name="connsiteX133" fmla="*/ 2224080 w 6352623"/>
                    <a:gd name="connsiteY133" fmla="*/ 5071807 h 6345561"/>
                    <a:gd name="connsiteX134" fmla="*/ 2697681 w 6352623"/>
                    <a:gd name="connsiteY134" fmla="*/ 5021257 h 6345561"/>
                    <a:gd name="connsiteX135" fmla="*/ 3150545 w 6352623"/>
                    <a:gd name="connsiteY135" fmla="*/ 4979436 h 6345561"/>
                    <a:gd name="connsiteX136" fmla="*/ 3267988 w 6352623"/>
                    <a:gd name="connsiteY136" fmla="*/ 6340508 h 6345561"/>
                    <a:gd name="connsiteX137" fmla="*/ 3165956 w 6352623"/>
                    <a:gd name="connsiteY137" fmla="*/ 6345561 h 6345561"/>
                    <a:gd name="connsiteX138" fmla="*/ 2827891 w 6352623"/>
                    <a:gd name="connsiteY138" fmla="*/ 6323709 h 6345561"/>
                    <a:gd name="connsiteX139" fmla="*/ 2884966 w 6352623"/>
                    <a:gd name="connsiteY139" fmla="*/ 6327398 h 6345561"/>
                    <a:gd name="connsiteX140" fmla="*/ 2827891 w 6352623"/>
                    <a:gd name="connsiteY140" fmla="*/ 6323709 h 6345561"/>
                    <a:gd name="connsiteX141" fmla="*/ 1799833 w 6352623"/>
                    <a:gd name="connsiteY141" fmla="*/ 6042038 h 6345561"/>
                    <a:gd name="connsiteX142" fmla="*/ 792530 w 6352623"/>
                    <a:gd name="connsiteY142" fmla="*/ 5281044 h 6345561"/>
                    <a:gd name="connsiteX143" fmla="*/ 758259 w 6352623"/>
                    <a:gd name="connsiteY143" fmla="*/ 5233611 h 6345561"/>
                    <a:gd name="connsiteX144" fmla="*/ 1178638 w 6352623"/>
                    <a:gd name="connsiteY144" fmla="*/ 5187468 h 6345561"/>
                    <a:gd name="connsiteX145" fmla="*/ 1905324 w 6352623"/>
                    <a:gd name="connsiteY145" fmla="*/ 5106339 h 6345561"/>
                    <a:gd name="connsiteX146" fmla="*/ 2206251 w 6352623"/>
                    <a:gd name="connsiteY146" fmla="*/ 5531868 h 6345561"/>
                    <a:gd name="connsiteX147" fmla="*/ 2827891 w 6352623"/>
                    <a:gd name="connsiteY147" fmla="*/ 6323709 h 6345561"/>
                    <a:gd name="connsiteX148" fmla="*/ 2405336 w 6352623"/>
                    <a:gd name="connsiteY148" fmla="*/ 6261225 h 6345561"/>
                    <a:gd name="connsiteX149" fmla="*/ 1799833 w 6352623"/>
                    <a:gd name="connsiteY149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6042026 w 6352623"/>
                    <a:gd name="connsiteY54" fmla="*/ 4552793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4842211 w 6352623"/>
                    <a:gd name="connsiteY57" fmla="*/ 4504577 h 6345561"/>
                    <a:gd name="connsiteX58" fmla="*/ 4894441 w 6352623"/>
                    <a:gd name="connsiteY58" fmla="*/ 4378816 h 6345561"/>
                    <a:gd name="connsiteX59" fmla="*/ 5118410 w 6352623"/>
                    <a:gd name="connsiteY59" fmla="*/ 3308120 h 6345561"/>
                    <a:gd name="connsiteX60" fmla="*/ 5112011 w 6352623"/>
                    <a:gd name="connsiteY60" fmla="*/ 3236549 h 6345561"/>
                    <a:gd name="connsiteX61" fmla="*/ 6343574 w 6352623"/>
                    <a:gd name="connsiteY61" fmla="*/ 3146548 h 6345561"/>
                    <a:gd name="connsiteX62" fmla="*/ 6352623 w 6352623"/>
                    <a:gd name="connsiteY62" fmla="*/ 3329154 h 6345561"/>
                    <a:gd name="connsiteX63" fmla="*/ 6261216 w 6352623"/>
                    <a:gd name="connsiteY63" fmla="*/ 3947289 h 6345561"/>
                    <a:gd name="connsiteX64" fmla="*/ 6068313 w 6352623"/>
                    <a:gd name="connsiteY64" fmla="*/ 4480189 h 6345561"/>
                    <a:gd name="connsiteX65" fmla="*/ 5645377 w 6352623"/>
                    <a:gd name="connsiteY65" fmla="*/ 4489676 h 6345561"/>
                    <a:gd name="connsiteX66" fmla="*/ 4842211 w 6352623"/>
                    <a:gd name="connsiteY66" fmla="*/ 4504577 h 6345561"/>
                    <a:gd name="connsiteX67" fmla="*/ 1405726 w 6352623"/>
                    <a:gd name="connsiteY67" fmla="*/ 3156271 h 6345561"/>
                    <a:gd name="connsiteX68" fmla="*/ 1399341 w 6352623"/>
                    <a:gd name="connsiteY68" fmla="*/ 3089416 h 6345561"/>
                    <a:gd name="connsiteX69" fmla="*/ 1464945 w 6352623"/>
                    <a:gd name="connsiteY69" fmla="*/ 2467755 h 6345561"/>
                    <a:gd name="connsiteX70" fmla="*/ 1626959 w 6352623"/>
                    <a:gd name="connsiteY70" fmla="*/ 1918290 h 6345561"/>
                    <a:gd name="connsiteX71" fmla="*/ 1698846 w 6352623"/>
                    <a:gd name="connsiteY71" fmla="*/ 1916459 h 6345561"/>
                    <a:gd name="connsiteX72" fmla="*/ 2401423 w 6352623"/>
                    <a:gd name="connsiteY72" fmla="*/ 1879094 h 6345561"/>
                    <a:gd name="connsiteX73" fmla="*/ 2879383 w 6352623"/>
                    <a:gd name="connsiteY73" fmla="*/ 1836855 h 6345561"/>
                    <a:gd name="connsiteX74" fmla="*/ 2983285 w 6352623"/>
                    <a:gd name="connsiteY74" fmla="*/ 3040986 h 6345561"/>
                    <a:gd name="connsiteX75" fmla="*/ 1405726 w 6352623"/>
                    <a:gd name="connsiteY75" fmla="*/ 3156271 h 6345561"/>
                    <a:gd name="connsiteX76" fmla="*/ 3464621 w 6352623"/>
                    <a:gd name="connsiteY76" fmla="*/ 4545892 h 6345561"/>
                    <a:gd name="connsiteX77" fmla="*/ 3362673 w 6352623"/>
                    <a:gd name="connsiteY77" fmla="*/ 3364384 h 6345561"/>
                    <a:gd name="connsiteX78" fmla="*/ 4785461 w 6352623"/>
                    <a:gd name="connsiteY78" fmla="*/ 3260410 h 6345561"/>
                    <a:gd name="connsiteX79" fmla="*/ 4791965 w 6352623"/>
                    <a:gd name="connsiteY79" fmla="*/ 3337498 h 6345561"/>
                    <a:gd name="connsiteX80" fmla="*/ 4582162 w 6352623"/>
                    <a:gd name="connsiteY80" fmla="*/ 4452550 h 6345561"/>
                    <a:gd name="connsiteX81" fmla="*/ 3980007 w 6352623"/>
                    <a:gd name="connsiteY81" fmla="*/ 4524180 h 6345561"/>
                    <a:gd name="connsiteX82" fmla="*/ 3464621 w 6352623"/>
                    <a:gd name="connsiteY82" fmla="*/ 4545892 h 6345561"/>
                    <a:gd name="connsiteX83" fmla="*/ 11631 w 6352623"/>
                    <a:gd name="connsiteY83" fmla="*/ 3258148 h 6345561"/>
                    <a:gd name="connsiteX84" fmla="*/ 0 w 6352623"/>
                    <a:gd name="connsiteY84" fmla="*/ 3023469 h 6345561"/>
                    <a:gd name="connsiteX85" fmla="*/ 91400 w 6352623"/>
                    <a:gd name="connsiteY85" fmla="*/ 2405346 h 6345561"/>
                    <a:gd name="connsiteX86" fmla="*/ 258812 w 6352623"/>
                    <a:gd name="connsiteY86" fmla="*/ 1942855 h 6345561"/>
                    <a:gd name="connsiteX87" fmla="*/ 852081 w 6352623"/>
                    <a:gd name="connsiteY87" fmla="*/ 1937991 h 6345561"/>
                    <a:gd name="connsiteX88" fmla="*/ 1335718 w 6352623"/>
                    <a:gd name="connsiteY88" fmla="*/ 1925698 h 6345561"/>
                    <a:gd name="connsiteX89" fmla="*/ 1234430 w 6352623"/>
                    <a:gd name="connsiteY89" fmla="*/ 2196801 h 6345561"/>
                    <a:gd name="connsiteX90" fmla="*/ 1103579 w 6352623"/>
                    <a:gd name="connsiteY90" fmla="*/ 2737987 h 6345561"/>
                    <a:gd name="connsiteX91" fmla="*/ 1078099 w 6352623"/>
                    <a:gd name="connsiteY91" fmla="*/ 3180217 h 6345561"/>
                    <a:gd name="connsiteX92" fmla="*/ 11631 w 6352623"/>
                    <a:gd name="connsiteY92" fmla="*/ 3258148 h 6345561"/>
                    <a:gd name="connsiteX93" fmla="*/ 1960743 w 6352623"/>
                    <a:gd name="connsiteY93" fmla="*/ 4679317 h 6345561"/>
                    <a:gd name="connsiteX94" fmla="*/ 1740896 w 6352623"/>
                    <a:gd name="connsiteY94" fmla="*/ 4337429 h 6345561"/>
                    <a:gd name="connsiteX95" fmla="*/ 1441619 w 6352623"/>
                    <a:gd name="connsiteY95" fmla="*/ 3532526 h 6345561"/>
                    <a:gd name="connsiteX96" fmla="*/ 1438988 w 6352623"/>
                    <a:gd name="connsiteY96" fmla="*/ 3504964 h 6345561"/>
                    <a:gd name="connsiteX97" fmla="*/ 3013389 w 6352623"/>
                    <a:gd name="connsiteY97" fmla="*/ 3389903 h 6345561"/>
                    <a:gd name="connsiteX98" fmla="*/ 3099126 w 6352623"/>
                    <a:gd name="connsiteY98" fmla="*/ 4562904 h 6345561"/>
                    <a:gd name="connsiteX99" fmla="*/ 2689209 w 6352623"/>
                    <a:gd name="connsiteY99" fmla="*/ 4598877 h 6345561"/>
                    <a:gd name="connsiteX100" fmla="*/ 1989796 w 6352623"/>
                    <a:gd name="connsiteY100" fmla="*/ 4675326 h 6345561"/>
                    <a:gd name="connsiteX101" fmla="*/ 1960743 w 6352623"/>
                    <a:gd name="connsiteY101" fmla="*/ 4679317 h 6345561"/>
                    <a:gd name="connsiteX102" fmla="*/ 4067092 w 6352623"/>
                    <a:gd name="connsiteY102" fmla="*/ 6216068 h 6345561"/>
                    <a:gd name="connsiteX103" fmla="*/ 4277892 w 6352623"/>
                    <a:gd name="connsiteY103" fmla="*/ 5788869 h 6345561"/>
                    <a:gd name="connsiteX104" fmla="*/ 4525520 w 6352623"/>
                    <a:gd name="connsiteY104" fmla="*/ 5267093 h 6345561"/>
                    <a:gd name="connsiteX105" fmla="*/ 4685770 w 6352623"/>
                    <a:gd name="connsiteY105" fmla="*/ 4881257 h 6345561"/>
                    <a:gd name="connsiteX106" fmla="*/ 4712084 w 6352623"/>
                    <a:gd name="connsiteY106" fmla="*/ 4879914 h 6345561"/>
                    <a:gd name="connsiteX107" fmla="*/ 5642123 w 6352623"/>
                    <a:gd name="connsiteY107" fmla="*/ 4846187 h 6345561"/>
                    <a:gd name="connsiteX108" fmla="*/ 5866698 w 6352623"/>
                    <a:gd name="connsiteY108" fmla="*/ 4839902 h 6345561"/>
                    <a:gd name="connsiteX109" fmla="*/ 5706398 w 6352623"/>
                    <a:gd name="connsiteY109" fmla="*/ 5102370 h 6345561"/>
                    <a:gd name="connsiteX110" fmla="*/ 4229361 w 6352623"/>
                    <a:gd name="connsiteY110" fmla="*/ 6176010 h 6345561"/>
                    <a:gd name="connsiteX111" fmla="*/ 4067092 w 6352623"/>
                    <a:gd name="connsiteY111" fmla="*/ 6216068 h 6345561"/>
                    <a:gd name="connsiteX112" fmla="*/ 3617977 w 6352623"/>
                    <a:gd name="connsiteY112" fmla="*/ 6323175 h 6345561"/>
                    <a:gd name="connsiteX113" fmla="*/ 3499574 w 6352623"/>
                    <a:gd name="connsiteY113" fmla="*/ 4950969 h 6345561"/>
                    <a:gd name="connsiteX114" fmla="*/ 3966167 w 6352623"/>
                    <a:gd name="connsiteY114" fmla="*/ 4917769 h 6345561"/>
                    <a:gd name="connsiteX115" fmla="*/ 4402891 w 6352623"/>
                    <a:gd name="connsiteY115" fmla="*/ 4895610 h 6345561"/>
                    <a:gd name="connsiteX116" fmla="*/ 4263840 w 6352623"/>
                    <a:gd name="connsiteY116" fmla="*/ 5239274 h 6345561"/>
                    <a:gd name="connsiteX117" fmla="*/ 3691123 w 6352623"/>
                    <a:gd name="connsiteY117" fmla="*/ 6308899 h 6345561"/>
                    <a:gd name="connsiteX118" fmla="*/ 3637169 w 6352623"/>
                    <a:gd name="connsiteY118" fmla="*/ 6322223 h 6345561"/>
                    <a:gd name="connsiteX119" fmla="*/ 3617977 w 6352623"/>
                    <a:gd name="connsiteY119" fmla="*/ 6323175 h 6345561"/>
                    <a:gd name="connsiteX120" fmla="*/ 509955 w 6352623"/>
                    <a:gd name="connsiteY120" fmla="*/ 4889989 h 6345561"/>
                    <a:gd name="connsiteX121" fmla="*/ 432662 w 6352623"/>
                    <a:gd name="connsiteY121" fmla="*/ 4783013 h 6345561"/>
                    <a:gd name="connsiteX122" fmla="*/ 30403 w 6352623"/>
                    <a:gd name="connsiteY122" fmla="*/ 3637168 h 6345561"/>
                    <a:gd name="connsiteX123" fmla="*/ 28957 w 6352623"/>
                    <a:gd name="connsiteY123" fmla="*/ 3608002 h 6345561"/>
                    <a:gd name="connsiteX124" fmla="*/ 1122699 w 6352623"/>
                    <a:gd name="connsiteY124" fmla="*/ 3528079 h 6345561"/>
                    <a:gd name="connsiteX125" fmla="*/ 1151870 w 6352623"/>
                    <a:gd name="connsiteY125" fmla="*/ 3709064 h 6345561"/>
                    <a:gd name="connsiteX126" fmla="*/ 1633165 w 6352623"/>
                    <a:gd name="connsiteY126" fmla="*/ 4721494 h 6345561"/>
                    <a:gd name="connsiteX127" fmla="*/ 1635001 w 6352623"/>
                    <a:gd name="connsiteY127" fmla="*/ 4724090 h 6345561"/>
                    <a:gd name="connsiteX128" fmla="*/ 1150655 w 6352623"/>
                    <a:gd name="connsiteY128" fmla="*/ 4790652 h 6345561"/>
                    <a:gd name="connsiteX129" fmla="*/ 509955 w 6352623"/>
                    <a:gd name="connsiteY129" fmla="*/ 4889989 h 6345561"/>
                    <a:gd name="connsiteX130" fmla="*/ 3165956 w 6352623"/>
                    <a:gd name="connsiteY130" fmla="*/ 6345561 h 6345561"/>
                    <a:gd name="connsiteX131" fmla="*/ 2661675 w 6352623"/>
                    <a:gd name="connsiteY131" fmla="*/ 5655612 h 6345561"/>
                    <a:gd name="connsiteX132" fmla="*/ 2224080 w 6352623"/>
                    <a:gd name="connsiteY132" fmla="*/ 5071807 h 6345561"/>
                    <a:gd name="connsiteX133" fmla="*/ 2697681 w 6352623"/>
                    <a:gd name="connsiteY133" fmla="*/ 5021257 h 6345561"/>
                    <a:gd name="connsiteX134" fmla="*/ 3150545 w 6352623"/>
                    <a:gd name="connsiteY134" fmla="*/ 4979436 h 6345561"/>
                    <a:gd name="connsiteX135" fmla="*/ 3267988 w 6352623"/>
                    <a:gd name="connsiteY135" fmla="*/ 6340508 h 6345561"/>
                    <a:gd name="connsiteX136" fmla="*/ 3165956 w 6352623"/>
                    <a:gd name="connsiteY136" fmla="*/ 6345561 h 6345561"/>
                    <a:gd name="connsiteX137" fmla="*/ 2827891 w 6352623"/>
                    <a:gd name="connsiteY137" fmla="*/ 6323709 h 6345561"/>
                    <a:gd name="connsiteX138" fmla="*/ 2884966 w 6352623"/>
                    <a:gd name="connsiteY138" fmla="*/ 6327398 h 6345561"/>
                    <a:gd name="connsiteX139" fmla="*/ 2827891 w 6352623"/>
                    <a:gd name="connsiteY139" fmla="*/ 6323709 h 6345561"/>
                    <a:gd name="connsiteX140" fmla="*/ 1799833 w 6352623"/>
                    <a:gd name="connsiteY140" fmla="*/ 6042038 h 6345561"/>
                    <a:gd name="connsiteX141" fmla="*/ 792530 w 6352623"/>
                    <a:gd name="connsiteY141" fmla="*/ 5281044 h 6345561"/>
                    <a:gd name="connsiteX142" fmla="*/ 758259 w 6352623"/>
                    <a:gd name="connsiteY142" fmla="*/ 5233611 h 6345561"/>
                    <a:gd name="connsiteX143" fmla="*/ 1178638 w 6352623"/>
                    <a:gd name="connsiteY143" fmla="*/ 5187468 h 6345561"/>
                    <a:gd name="connsiteX144" fmla="*/ 1905324 w 6352623"/>
                    <a:gd name="connsiteY144" fmla="*/ 5106339 h 6345561"/>
                    <a:gd name="connsiteX145" fmla="*/ 2206251 w 6352623"/>
                    <a:gd name="connsiteY145" fmla="*/ 5531868 h 6345561"/>
                    <a:gd name="connsiteX146" fmla="*/ 2827891 w 6352623"/>
                    <a:gd name="connsiteY146" fmla="*/ 6323709 h 6345561"/>
                    <a:gd name="connsiteX147" fmla="*/ 2405336 w 6352623"/>
                    <a:gd name="connsiteY147" fmla="*/ 6261225 h 6345561"/>
                    <a:gd name="connsiteX148" fmla="*/ 1799833 w 6352623"/>
                    <a:gd name="connsiteY148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2827891 w 6352623"/>
                    <a:gd name="connsiteY134" fmla="*/ 6323709 h 6345561"/>
                    <a:gd name="connsiteX135" fmla="*/ 2884966 w 6352623"/>
                    <a:gd name="connsiteY135" fmla="*/ 6327398 h 6345561"/>
                    <a:gd name="connsiteX136" fmla="*/ 2827891 w 6352623"/>
                    <a:gd name="connsiteY136" fmla="*/ 6323709 h 6345561"/>
                    <a:gd name="connsiteX137" fmla="*/ 1799833 w 6352623"/>
                    <a:gd name="connsiteY137" fmla="*/ 6042038 h 6345561"/>
                    <a:gd name="connsiteX138" fmla="*/ 792530 w 6352623"/>
                    <a:gd name="connsiteY138" fmla="*/ 5281044 h 6345561"/>
                    <a:gd name="connsiteX139" fmla="*/ 758259 w 6352623"/>
                    <a:gd name="connsiteY139" fmla="*/ 5233611 h 6345561"/>
                    <a:gd name="connsiteX140" fmla="*/ 1178638 w 6352623"/>
                    <a:gd name="connsiteY140" fmla="*/ 5187468 h 6345561"/>
                    <a:gd name="connsiteX141" fmla="*/ 1905324 w 6352623"/>
                    <a:gd name="connsiteY141" fmla="*/ 5106339 h 6345561"/>
                    <a:gd name="connsiteX142" fmla="*/ 2206251 w 6352623"/>
                    <a:gd name="connsiteY142" fmla="*/ 5531868 h 6345561"/>
                    <a:gd name="connsiteX143" fmla="*/ 2827891 w 6352623"/>
                    <a:gd name="connsiteY143" fmla="*/ 6323709 h 6345561"/>
                    <a:gd name="connsiteX144" fmla="*/ 2405336 w 6352623"/>
                    <a:gd name="connsiteY144" fmla="*/ 6261225 h 6345561"/>
                    <a:gd name="connsiteX145" fmla="*/ 1799833 w 6352623"/>
                    <a:gd name="connsiteY145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1799833 w 6352623"/>
                    <a:gd name="connsiteY134" fmla="*/ 6042038 h 6345561"/>
                    <a:gd name="connsiteX135" fmla="*/ 792530 w 6352623"/>
                    <a:gd name="connsiteY135" fmla="*/ 5281044 h 6345561"/>
                    <a:gd name="connsiteX136" fmla="*/ 758259 w 6352623"/>
                    <a:gd name="connsiteY136" fmla="*/ 5233611 h 6345561"/>
                    <a:gd name="connsiteX137" fmla="*/ 1178638 w 6352623"/>
                    <a:gd name="connsiteY137" fmla="*/ 5187468 h 6345561"/>
                    <a:gd name="connsiteX138" fmla="*/ 1905324 w 6352623"/>
                    <a:gd name="connsiteY138" fmla="*/ 5106339 h 6345561"/>
                    <a:gd name="connsiteX139" fmla="*/ 2206251 w 6352623"/>
                    <a:gd name="connsiteY139" fmla="*/ 5531868 h 6345561"/>
                    <a:gd name="connsiteX140" fmla="*/ 2827891 w 6352623"/>
                    <a:gd name="connsiteY140" fmla="*/ 6323709 h 6345561"/>
                    <a:gd name="connsiteX141" fmla="*/ 2405336 w 6352623"/>
                    <a:gd name="connsiteY141" fmla="*/ 6261225 h 6345561"/>
                    <a:gd name="connsiteX142" fmla="*/ 1799833 w 6352623"/>
                    <a:gd name="connsiteY14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1857 w 6352623"/>
                    <a:gd name="connsiteY15" fmla="*/ 6676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1799833 w 6352623"/>
                    <a:gd name="connsiteY134" fmla="*/ 6042038 h 6345561"/>
                    <a:gd name="connsiteX135" fmla="*/ 792530 w 6352623"/>
                    <a:gd name="connsiteY135" fmla="*/ 5281044 h 6345561"/>
                    <a:gd name="connsiteX136" fmla="*/ 758259 w 6352623"/>
                    <a:gd name="connsiteY136" fmla="*/ 5233611 h 6345561"/>
                    <a:gd name="connsiteX137" fmla="*/ 1178638 w 6352623"/>
                    <a:gd name="connsiteY137" fmla="*/ 5187468 h 6345561"/>
                    <a:gd name="connsiteX138" fmla="*/ 1905324 w 6352623"/>
                    <a:gd name="connsiteY138" fmla="*/ 5106339 h 6345561"/>
                    <a:gd name="connsiteX139" fmla="*/ 2206251 w 6352623"/>
                    <a:gd name="connsiteY139" fmla="*/ 5531868 h 6345561"/>
                    <a:gd name="connsiteX140" fmla="*/ 2827891 w 6352623"/>
                    <a:gd name="connsiteY140" fmla="*/ 6323709 h 6345561"/>
                    <a:gd name="connsiteX141" fmla="*/ 2405336 w 6352623"/>
                    <a:gd name="connsiteY141" fmla="*/ 6261225 h 6345561"/>
                    <a:gd name="connsiteX142" fmla="*/ 1799833 w 6352623"/>
                    <a:gd name="connsiteY14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2943489 w 6352623"/>
                    <a:gd name="connsiteY15" fmla="*/ 55251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1799833 w 6352623"/>
                    <a:gd name="connsiteY134" fmla="*/ 6042038 h 6345561"/>
                    <a:gd name="connsiteX135" fmla="*/ 792530 w 6352623"/>
                    <a:gd name="connsiteY135" fmla="*/ 5281044 h 6345561"/>
                    <a:gd name="connsiteX136" fmla="*/ 758259 w 6352623"/>
                    <a:gd name="connsiteY136" fmla="*/ 5233611 h 6345561"/>
                    <a:gd name="connsiteX137" fmla="*/ 1178638 w 6352623"/>
                    <a:gd name="connsiteY137" fmla="*/ 5187468 h 6345561"/>
                    <a:gd name="connsiteX138" fmla="*/ 1905324 w 6352623"/>
                    <a:gd name="connsiteY138" fmla="*/ 5106339 h 6345561"/>
                    <a:gd name="connsiteX139" fmla="*/ 2206251 w 6352623"/>
                    <a:gd name="connsiteY139" fmla="*/ 5531868 h 6345561"/>
                    <a:gd name="connsiteX140" fmla="*/ 2827891 w 6352623"/>
                    <a:gd name="connsiteY140" fmla="*/ 6323709 h 6345561"/>
                    <a:gd name="connsiteX141" fmla="*/ 2405336 w 6352623"/>
                    <a:gd name="connsiteY141" fmla="*/ 6261225 h 6345561"/>
                    <a:gd name="connsiteX142" fmla="*/ 1799833 w 6352623"/>
                    <a:gd name="connsiteY14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2943489 w 6352623"/>
                    <a:gd name="connsiteY15" fmla="*/ 55251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1799833 w 6352623"/>
                    <a:gd name="connsiteY134" fmla="*/ 6042038 h 6345561"/>
                    <a:gd name="connsiteX135" fmla="*/ 792530 w 6352623"/>
                    <a:gd name="connsiteY135" fmla="*/ 5281044 h 6345561"/>
                    <a:gd name="connsiteX136" fmla="*/ 758259 w 6352623"/>
                    <a:gd name="connsiteY136" fmla="*/ 5233611 h 6345561"/>
                    <a:gd name="connsiteX137" fmla="*/ 1178638 w 6352623"/>
                    <a:gd name="connsiteY137" fmla="*/ 5187468 h 6345561"/>
                    <a:gd name="connsiteX138" fmla="*/ 1905324 w 6352623"/>
                    <a:gd name="connsiteY138" fmla="*/ 5106339 h 6345561"/>
                    <a:gd name="connsiteX139" fmla="*/ 2206251 w 6352623"/>
                    <a:gd name="connsiteY139" fmla="*/ 5531868 h 6345561"/>
                    <a:gd name="connsiteX140" fmla="*/ 2827891 w 6352623"/>
                    <a:gd name="connsiteY140" fmla="*/ 6323709 h 6345561"/>
                    <a:gd name="connsiteX141" fmla="*/ 2405336 w 6352623"/>
                    <a:gd name="connsiteY141" fmla="*/ 6261225 h 6345561"/>
                    <a:gd name="connsiteX142" fmla="*/ 1799833 w 6352623"/>
                    <a:gd name="connsiteY142" fmla="*/ 6042038 h 6345561"/>
                    <a:gd name="connsiteX0" fmla="*/ 3083863 w 6352623"/>
                    <a:gd name="connsiteY0" fmla="*/ 133135 h 6345561"/>
                    <a:gd name="connsiteX1" fmla="*/ 3073468 w 6352623"/>
                    <a:gd name="connsiteY1" fmla="*/ 12671 h 6345561"/>
                    <a:gd name="connsiteX2" fmla="*/ 3083863 w 6352623"/>
                    <a:gd name="connsiteY2" fmla="*/ 133135 h 6345561"/>
                    <a:gd name="connsiteX3" fmla="*/ 4287481 w 6352623"/>
                    <a:gd name="connsiteY3" fmla="*/ 1282707 h 6345561"/>
                    <a:gd name="connsiteX4" fmla="*/ 3934751 w 6352623"/>
                    <a:gd name="connsiteY4" fmla="*/ 794857 h 6345561"/>
                    <a:gd name="connsiteX5" fmla="*/ 3306522 w 6352623"/>
                    <a:gd name="connsiteY5" fmla="*/ 1126 h 6345561"/>
                    <a:gd name="connsiteX6" fmla="*/ 3329154 w 6352623"/>
                    <a:gd name="connsiteY6" fmla="*/ 0 h 6345561"/>
                    <a:gd name="connsiteX7" fmla="*/ 4552794 w 6352623"/>
                    <a:gd name="connsiteY7" fmla="*/ 310597 h 6345561"/>
                    <a:gd name="connsiteX8" fmla="*/ 5560095 w 6352623"/>
                    <a:gd name="connsiteY8" fmla="*/ 1071582 h 6345561"/>
                    <a:gd name="connsiteX9" fmla="*/ 5592215 w 6352623"/>
                    <a:gd name="connsiteY9" fmla="*/ 1116037 h 6345561"/>
                    <a:gd name="connsiteX10" fmla="*/ 5275773 w 6352623"/>
                    <a:gd name="connsiteY10" fmla="*/ 1158708 h 6345561"/>
                    <a:gd name="connsiteX11" fmla="*/ 4352475 w 6352623"/>
                    <a:gd name="connsiteY11" fmla="*/ 1275439 h 6345561"/>
                    <a:gd name="connsiteX12" fmla="*/ 4287481 w 6352623"/>
                    <a:gd name="connsiteY12" fmla="*/ 1282707 h 6345561"/>
                    <a:gd name="connsiteX13" fmla="*/ 3192871 w 6352623"/>
                    <a:gd name="connsiteY13" fmla="*/ 1396479 h 6345561"/>
                    <a:gd name="connsiteX14" fmla="*/ 2943489 w 6352623"/>
                    <a:gd name="connsiteY14" fmla="*/ 55251 h 6345561"/>
                    <a:gd name="connsiteX15" fmla="*/ 3521833 w 6352623"/>
                    <a:gd name="connsiteY15" fmla="*/ 728536 h 6345561"/>
                    <a:gd name="connsiteX16" fmla="*/ 3951788 w 6352623"/>
                    <a:gd name="connsiteY16" fmla="*/ 1320226 h 6345561"/>
                    <a:gd name="connsiteX17" fmla="*/ 3610216 w 6352623"/>
                    <a:gd name="connsiteY17" fmla="*/ 1358400 h 6345561"/>
                    <a:gd name="connsiteX18" fmla="*/ 3192871 w 6352623"/>
                    <a:gd name="connsiteY18" fmla="*/ 1396479 h 6345561"/>
                    <a:gd name="connsiteX19" fmla="*/ 5080835 w 6352623"/>
                    <a:gd name="connsiteY19" fmla="*/ 2887704 h 6345561"/>
                    <a:gd name="connsiteX20" fmla="*/ 5075577 w 6352623"/>
                    <a:gd name="connsiteY20" fmla="*/ 2828892 h 6345561"/>
                    <a:gd name="connsiteX21" fmla="*/ 4870827 w 6352623"/>
                    <a:gd name="connsiteY21" fmla="*/ 2225787 h 6345561"/>
                    <a:gd name="connsiteX22" fmla="*/ 4527301 w 6352623"/>
                    <a:gd name="connsiteY22" fmla="*/ 1626915 h 6345561"/>
                    <a:gd name="connsiteX23" fmla="*/ 5336497 w 6352623"/>
                    <a:gd name="connsiteY23" fmla="*/ 1510023 h 6345561"/>
                    <a:gd name="connsiteX24" fmla="*/ 5827104 w 6352623"/>
                    <a:gd name="connsiteY24" fmla="*/ 1441104 h 6345561"/>
                    <a:gd name="connsiteX25" fmla="*/ 5919962 w 6352623"/>
                    <a:gd name="connsiteY25" fmla="*/ 1569624 h 6345561"/>
                    <a:gd name="connsiteX26" fmla="*/ 6322223 w 6352623"/>
                    <a:gd name="connsiteY26" fmla="*/ 2715457 h 6345561"/>
                    <a:gd name="connsiteX27" fmla="*/ 6326244 w 6352623"/>
                    <a:gd name="connsiteY27" fmla="*/ 2796695 h 6345561"/>
                    <a:gd name="connsiteX28" fmla="*/ 5080835 w 6352623"/>
                    <a:gd name="connsiteY28" fmla="*/ 2887704 h 6345561"/>
                    <a:gd name="connsiteX29" fmla="*/ 1790042 w 6352623"/>
                    <a:gd name="connsiteY29" fmla="*/ 1491620 h 6345561"/>
                    <a:gd name="connsiteX30" fmla="*/ 2057262 w 6352623"/>
                    <a:gd name="connsiteY30" fmla="*/ 888122 h 6345561"/>
                    <a:gd name="connsiteX31" fmla="*/ 2502224 w 6352623"/>
                    <a:gd name="connsiteY31" fmla="*/ 83048 h 6345561"/>
                    <a:gd name="connsiteX32" fmla="*/ 2715458 w 6352623"/>
                    <a:gd name="connsiteY32" fmla="*/ 30412 h 6345561"/>
                    <a:gd name="connsiteX33" fmla="*/ 2723477 w 6352623"/>
                    <a:gd name="connsiteY33" fmla="*/ 30012 h 6345561"/>
                    <a:gd name="connsiteX34" fmla="*/ 2843908 w 6352623"/>
                    <a:gd name="connsiteY34" fmla="*/ 1425699 h 6345561"/>
                    <a:gd name="connsiteX35" fmla="*/ 2341650 w 6352623"/>
                    <a:gd name="connsiteY35" fmla="*/ 1460888 h 6345561"/>
                    <a:gd name="connsiteX36" fmla="*/ 1790042 w 6352623"/>
                    <a:gd name="connsiteY36" fmla="*/ 1491620 h 6345561"/>
                    <a:gd name="connsiteX37" fmla="*/ 456566 w 6352623"/>
                    <a:gd name="connsiteY37" fmla="*/ 1560803 h 6345561"/>
                    <a:gd name="connsiteX38" fmla="*/ 646218 w 6352623"/>
                    <a:gd name="connsiteY38" fmla="*/ 1250255 h 6345561"/>
                    <a:gd name="connsiteX39" fmla="*/ 2123254 w 6352623"/>
                    <a:gd name="connsiteY39" fmla="*/ 176626 h 6345561"/>
                    <a:gd name="connsiteX40" fmla="*/ 2129632 w 6352623"/>
                    <a:gd name="connsiteY40" fmla="*/ 175051 h 6345561"/>
                    <a:gd name="connsiteX41" fmla="*/ 1791341 w 6352623"/>
                    <a:gd name="connsiteY41" fmla="*/ 860818 h 6345561"/>
                    <a:gd name="connsiteX42" fmla="*/ 1497989 w 6352623"/>
                    <a:gd name="connsiteY42" fmla="*/ 1507155 h 6345561"/>
                    <a:gd name="connsiteX43" fmla="*/ 815685 w 6352623"/>
                    <a:gd name="connsiteY43" fmla="*/ 1541873 h 6345561"/>
                    <a:gd name="connsiteX44" fmla="*/ 456566 w 6352623"/>
                    <a:gd name="connsiteY44" fmla="*/ 1560803 h 6345561"/>
                    <a:gd name="connsiteX45" fmla="*/ 3332566 w 6352623"/>
                    <a:gd name="connsiteY45" fmla="*/ 3015466 h 6345561"/>
                    <a:gd name="connsiteX46" fmla="*/ 3227686 w 6352623"/>
                    <a:gd name="connsiteY46" fmla="*/ 1799988 h 6345561"/>
                    <a:gd name="connsiteX47" fmla="*/ 3687369 w 6352623"/>
                    <a:gd name="connsiteY47" fmla="*/ 1744594 h 6345561"/>
                    <a:gd name="connsiteX48" fmla="*/ 4207427 w 6352623"/>
                    <a:gd name="connsiteY48" fmla="*/ 1672041 h 6345561"/>
                    <a:gd name="connsiteX49" fmla="*/ 4314817 w 6352623"/>
                    <a:gd name="connsiteY49" fmla="*/ 1819820 h 6345561"/>
                    <a:gd name="connsiteX50" fmla="*/ 4752430 w 6352623"/>
                    <a:gd name="connsiteY50" fmla="*/ 2869128 h 6345561"/>
                    <a:gd name="connsiteX51" fmla="*/ 4755993 w 6352623"/>
                    <a:gd name="connsiteY51" fmla="*/ 2911437 h 6345561"/>
                    <a:gd name="connsiteX52" fmla="*/ 3332566 w 6352623"/>
                    <a:gd name="connsiteY52" fmla="*/ 3015466 h 6345561"/>
                    <a:gd name="connsiteX53" fmla="*/ 4842211 w 6352623"/>
                    <a:gd name="connsiteY53" fmla="*/ 4504577 h 6345561"/>
                    <a:gd name="connsiteX54" fmla="*/ 4894441 w 6352623"/>
                    <a:gd name="connsiteY54" fmla="*/ 4378816 h 6345561"/>
                    <a:gd name="connsiteX55" fmla="*/ 5118410 w 6352623"/>
                    <a:gd name="connsiteY55" fmla="*/ 3308120 h 6345561"/>
                    <a:gd name="connsiteX56" fmla="*/ 5112011 w 6352623"/>
                    <a:gd name="connsiteY56" fmla="*/ 3236549 h 6345561"/>
                    <a:gd name="connsiteX57" fmla="*/ 6343574 w 6352623"/>
                    <a:gd name="connsiteY57" fmla="*/ 3146548 h 6345561"/>
                    <a:gd name="connsiteX58" fmla="*/ 6352623 w 6352623"/>
                    <a:gd name="connsiteY58" fmla="*/ 3329154 h 6345561"/>
                    <a:gd name="connsiteX59" fmla="*/ 6261216 w 6352623"/>
                    <a:gd name="connsiteY59" fmla="*/ 3947289 h 6345561"/>
                    <a:gd name="connsiteX60" fmla="*/ 6068313 w 6352623"/>
                    <a:gd name="connsiteY60" fmla="*/ 4480189 h 6345561"/>
                    <a:gd name="connsiteX61" fmla="*/ 5645377 w 6352623"/>
                    <a:gd name="connsiteY61" fmla="*/ 4489676 h 6345561"/>
                    <a:gd name="connsiteX62" fmla="*/ 4842211 w 6352623"/>
                    <a:gd name="connsiteY62" fmla="*/ 4504577 h 6345561"/>
                    <a:gd name="connsiteX63" fmla="*/ 1405726 w 6352623"/>
                    <a:gd name="connsiteY63" fmla="*/ 3156271 h 6345561"/>
                    <a:gd name="connsiteX64" fmla="*/ 1399341 w 6352623"/>
                    <a:gd name="connsiteY64" fmla="*/ 3089416 h 6345561"/>
                    <a:gd name="connsiteX65" fmla="*/ 1464945 w 6352623"/>
                    <a:gd name="connsiteY65" fmla="*/ 2467755 h 6345561"/>
                    <a:gd name="connsiteX66" fmla="*/ 1626959 w 6352623"/>
                    <a:gd name="connsiteY66" fmla="*/ 1918290 h 6345561"/>
                    <a:gd name="connsiteX67" fmla="*/ 1698846 w 6352623"/>
                    <a:gd name="connsiteY67" fmla="*/ 1916459 h 6345561"/>
                    <a:gd name="connsiteX68" fmla="*/ 2401423 w 6352623"/>
                    <a:gd name="connsiteY68" fmla="*/ 1879094 h 6345561"/>
                    <a:gd name="connsiteX69" fmla="*/ 2879383 w 6352623"/>
                    <a:gd name="connsiteY69" fmla="*/ 1836855 h 6345561"/>
                    <a:gd name="connsiteX70" fmla="*/ 2983285 w 6352623"/>
                    <a:gd name="connsiteY70" fmla="*/ 3040986 h 6345561"/>
                    <a:gd name="connsiteX71" fmla="*/ 1405726 w 6352623"/>
                    <a:gd name="connsiteY71" fmla="*/ 3156271 h 6345561"/>
                    <a:gd name="connsiteX72" fmla="*/ 3464621 w 6352623"/>
                    <a:gd name="connsiteY72" fmla="*/ 4545892 h 6345561"/>
                    <a:gd name="connsiteX73" fmla="*/ 3362673 w 6352623"/>
                    <a:gd name="connsiteY73" fmla="*/ 3364384 h 6345561"/>
                    <a:gd name="connsiteX74" fmla="*/ 4785461 w 6352623"/>
                    <a:gd name="connsiteY74" fmla="*/ 3260410 h 6345561"/>
                    <a:gd name="connsiteX75" fmla="*/ 4791965 w 6352623"/>
                    <a:gd name="connsiteY75" fmla="*/ 3337498 h 6345561"/>
                    <a:gd name="connsiteX76" fmla="*/ 4582162 w 6352623"/>
                    <a:gd name="connsiteY76" fmla="*/ 4452550 h 6345561"/>
                    <a:gd name="connsiteX77" fmla="*/ 3980007 w 6352623"/>
                    <a:gd name="connsiteY77" fmla="*/ 4524180 h 6345561"/>
                    <a:gd name="connsiteX78" fmla="*/ 3464621 w 6352623"/>
                    <a:gd name="connsiteY78" fmla="*/ 4545892 h 6345561"/>
                    <a:gd name="connsiteX79" fmla="*/ 11631 w 6352623"/>
                    <a:gd name="connsiteY79" fmla="*/ 3258148 h 6345561"/>
                    <a:gd name="connsiteX80" fmla="*/ 0 w 6352623"/>
                    <a:gd name="connsiteY80" fmla="*/ 3023469 h 6345561"/>
                    <a:gd name="connsiteX81" fmla="*/ 91400 w 6352623"/>
                    <a:gd name="connsiteY81" fmla="*/ 2405346 h 6345561"/>
                    <a:gd name="connsiteX82" fmla="*/ 258812 w 6352623"/>
                    <a:gd name="connsiteY82" fmla="*/ 1942855 h 6345561"/>
                    <a:gd name="connsiteX83" fmla="*/ 852081 w 6352623"/>
                    <a:gd name="connsiteY83" fmla="*/ 1937991 h 6345561"/>
                    <a:gd name="connsiteX84" fmla="*/ 1335718 w 6352623"/>
                    <a:gd name="connsiteY84" fmla="*/ 1925698 h 6345561"/>
                    <a:gd name="connsiteX85" fmla="*/ 1234430 w 6352623"/>
                    <a:gd name="connsiteY85" fmla="*/ 2196801 h 6345561"/>
                    <a:gd name="connsiteX86" fmla="*/ 1103579 w 6352623"/>
                    <a:gd name="connsiteY86" fmla="*/ 2737987 h 6345561"/>
                    <a:gd name="connsiteX87" fmla="*/ 1078099 w 6352623"/>
                    <a:gd name="connsiteY87" fmla="*/ 3180217 h 6345561"/>
                    <a:gd name="connsiteX88" fmla="*/ 11631 w 6352623"/>
                    <a:gd name="connsiteY88" fmla="*/ 3258148 h 6345561"/>
                    <a:gd name="connsiteX89" fmla="*/ 1960743 w 6352623"/>
                    <a:gd name="connsiteY89" fmla="*/ 4679317 h 6345561"/>
                    <a:gd name="connsiteX90" fmla="*/ 1740896 w 6352623"/>
                    <a:gd name="connsiteY90" fmla="*/ 4337429 h 6345561"/>
                    <a:gd name="connsiteX91" fmla="*/ 1441619 w 6352623"/>
                    <a:gd name="connsiteY91" fmla="*/ 3532526 h 6345561"/>
                    <a:gd name="connsiteX92" fmla="*/ 1438988 w 6352623"/>
                    <a:gd name="connsiteY92" fmla="*/ 3504964 h 6345561"/>
                    <a:gd name="connsiteX93" fmla="*/ 3013389 w 6352623"/>
                    <a:gd name="connsiteY93" fmla="*/ 3389903 h 6345561"/>
                    <a:gd name="connsiteX94" fmla="*/ 3099126 w 6352623"/>
                    <a:gd name="connsiteY94" fmla="*/ 4562904 h 6345561"/>
                    <a:gd name="connsiteX95" fmla="*/ 2689209 w 6352623"/>
                    <a:gd name="connsiteY95" fmla="*/ 4598877 h 6345561"/>
                    <a:gd name="connsiteX96" fmla="*/ 1989796 w 6352623"/>
                    <a:gd name="connsiteY96" fmla="*/ 4675326 h 6345561"/>
                    <a:gd name="connsiteX97" fmla="*/ 1960743 w 6352623"/>
                    <a:gd name="connsiteY97" fmla="*/ 4679317 h 6345561"/>
                    <a:gd name="connsiteX98" fmla="*/ 4067092 w 6352623"/>
                    <a:gd name="connsiteY98" fmla="*/ 6216068 h 6345561"/>
                    <a:gd name="connsiteX99" fmla="*/ 4277892 w 6352623"/>
                    <a:gd name="connsiteY99" fmla="*/ 5788869 h 6345561"/>
                    <a:gd name="connsiteX100" fmla="*/ 4525520 w 6352623"/>
                    <a:gd name="connsiteY100" fmla="*/ 5267093 h 6345561"/>
                    <a:gd name="connsiteX101" fmla="*/ 4685770 w 6352623"/>
                    <a:gd name="connsiteY101" fmla="*/ 4881257 h 6345561"/>
                    <a:gd name="connsiteX102" fmla="*/ 4712084 w 6352623"/>
                    <a:gd name="connsiteY102" fmla="*/ 4879914 h 6345561"/>
                    <a:gd name="connsiteX103" fmla="*/ 5642123 w 6352623"/>
                    <a:gd name="connsiteY103" fmla="*/ 4846187 h 6345561"/>
                    <a:gd name="connsiteX104" fmla="*/ 5866698 w 6352623"/>
                    <a:gd name="connsiteY104" fmla="*/ 4839902 h 6345561"/>
                    <a:gd name="connsiteX105" fmla="*/ 5706398 w 6352623"/>
                    <a:gd name="connsiteY105" fmla="*/ 5102370 h 6345561"/>
                    <a:gd name="connsiteX106" fmla="*/ 4229361 w 6352623"/>
                    <a:gd name="connsiteY106" fmla="*/ 6176010 h 6345561"/>
                    <a:gd name="connsiteX107" fmla="*/ 4067092 w 6352623"/>
                    <a:gd name="connsiteY107" fmla="*/ 6216068 h 6345561"/>
                    <a:gd name="connsiteX108" fmla="*/ 3617977 w 6352623"/>
                    <a:gd name="connsiteY108" fmla="*/ 6323175 h 6345561"/>
                    <a:gd name="connsiteX109" fmla="*/ 3499574 w 6352623"/>
                    <a:gd name="connsiteY109" fmla="*/ 4950969 h 6345561"/>
                    <a:gd name="connsiteX110" fmla="*/ 3966167 w 6352623"/>
                    <a:gd name="connsiteY110" fmla="*/ 4917769 h 6345561"/>
                    <a:gd name="connsiteX111" fmla="*/ 4402891 w 6352623"/>
                    <a:gd name="connsiteY111" fmla="*/ 4895610 h 6345561"/>
                    <a:gd name="connsiteX112" fmla="*/ 4263840 w 6352623"/>
                    <a:gd name="connsiteY112" fmla="*/ 5239274 h 6345561"/>
                    <a:gd name="connsiteX113" fmla="*/ 3691123 w 6352623"/>
                    <a:gd name="connsiteY113" fmla="*/ 6308899 h 6345561"/>
                    <a:gd name="connsiteX114" fmla="*/ 3637169 w 6352623"/>
                    <a:gd name="connsiteY114" fmla="*/ 6322223 h 6345561"/>
                    <a:gd name="connsiteX115" fmla="*/ 3617977 w 6352623"/>
                    <a:gd name="connsiteY115" fmla="*/ 6323175 h 6345561"/>
                    <a:gd name="connsiteX116" fmla="*/ 509955 w 6352623"/>
                    <a:gd name="connsiteY116" fmla="*/ 4889989 h 6345561"/>
                    <a:gd name="connsiteX117" fmla="*/ 432662 w 6352623"/>
                    <a:gd name="connsiteY117" fmla="*/ 4783013 h 6345561"/>
                    <a:gd name="connsiteX118" fmla="*/ 30403 w 6352623"/>
                    <a:gd name="connsiteY118" fmla="*/ 3637168 h 6345561"/>
                    <a:gd name="connsiteX119" fmla="*/ 28957 w 6352623"/>
                    <a:gd name="connsiteY119" fmla="*/ 3608002 h 6345561"/>
                    <a:gd name="connsiteX120" fmla="*/ 1122699 w 6352623"/>
                    <a:gd name="connsiteY120" fmla="*/ 3528079 h 6345561"/>
                    <a:gd name="connsiteX121" fmla="*/ 1151870 w 6352623"/>
                    <a:gd name="connsiteY121" fmla="*/ 3709064 h 6345561"/>
                    <a:gd name="connsiteX122" fmla="*/ 1633165 w 6352623"/>
                    <a:gd name="connsiteY122" fmla="*/ 4721494 h 6345561"/>
                    <a:gd name="connsiteX123" fmla="*/ 1635001 w 6352623"/>
                    <a:gd name="connsiteY123" fmla="*/ 4724090 h 6345561"/>
                    <a:gd name="connsiteX124" fmla="*/ 1150655 w 6352623"/>
                    <a:gd name="connsiteY124" fmla="*/ 4790652 h 6345561"/>
                    <a:gd name="connsiteX125" fmla="*/ 509955 w 6352623"/>
                    <a:gd name="connsiteY125" fmla="*/ 4889989 h 6345561"/>
                    <a:gd name="connsiteX126" fmla="*/ 3165956 w 6352623"/>
                    <a:gd name="connsiteY126" fmla="*/ 6345561 h 6345561"/>
                    <a:gd name="connsiteX127" fmla="*/ 2661675 w 6352623"/>
                    <a:gd name="connsiteY127" fmla="*/ 5655612 h 6345561"/>
                    <a:gd name="connsiteX128" fmla="*/ 2224080 w 6352623"/>
                    <a:gd name="connsiteY128" fmla="*/ 5071807 h 6345561"/>
                    <a:gd name="connsiteX129" fmla="*/ 2697681 w 6352623"/>
                    <a:gd name="connsiteY129" fmla="*/ 5021257 h 6345561"/>
                    <a:gd name="connsiteX130" fmla="*/ 3150545 w 6352623"/>
                    <a:gd name="connsiteY130" fmla="*/ 4979436 h 6345561"/>
                    <a:gd name="connsiteX131" fmla="*/ 3267988 w 6352623"/>
                    <a:gd name="connsiteY131" fmla="*/ 6340508 h 6345561"/>
                    <a:gd name="connsiteX132" fmla="*/ 3165956 w 6352623"/>
                    <a:gd name="connsiteY132" fmla="*/ 6345561 h 6345561"/>
                    <a:gd name="connsiteX133" fmla="*/ 1799833 w 6352623"/>
                    <a:gd name="connsiteY133" fmla="*/ 6042038 h 6345561"/>
                    <a:gd name="connsiteX134" fmla="*/ 792530 w 6352623"/>
                    <a:gd name="connsiteY134" fmla="*/ 5281044 h 6345561"/>
                    <a:gd name="connsiteX135" fmla="*/ 758259 w 6352623"/>
                    <a:gd name="connsiteY135" fmla="*/ 5233611 h 6345561"/>
                    <a:gd name="connsiteX136" fmla="*/ 1178638 w 6352623"/>
                    <a:gd name="connsiteY136" fmla="*/ 5187468 h 6345561"/>
                    <a:gd name="connsiteX137" fmla="*/ 1905324 w 6352623"/>
                    <a:gd name="connsiteY137" fmla="*/ 5106339 h 6345561"/>
                    <a:gd name="connsiteX138" fmla="*/ 2206251 w 6352623"/>
                    <a:gd name="connsiteY138" fmla="*/ 5531868 h 6345561"/>
                    <a:gd name="connsiteX139" fmla="*/ 2827891 w 6352623"/>
                    <a:gd name="connsiteY139" fmla="*/ 6323709 h 6345561"/>
                    <a:gd name="connsiteX140" fmla="*/ 2405336 w 6352623"/>
                    <a:gd name="connsiteY140" fmla="*/ 6261225 h 6345561"/>
                    <a:gd name="connsiteX141" fmla="*/ 1799833 w 6352623"/>
                    <a:gd name="connsiteY141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521833 w 6352623"/>
                    <a:gd name="connsiteY12" fmla="*/ 728536 h 6345561"/>
                    <a:gd name="connsiteX13" fmla="*/ 3951788 w 6352623"/>
                    <a:gd name="connsiteY13" fmla="*/ 1320226 h 6345561"/>
                    <a:gd name="connsiteX14" fmla="*/ 3610216 w 6352623"/>
                    <a:gd name="connsiteY14" fmla="*/ 1358400 h 6345561"/>
                    <a:gd name="connsiteX15" fmla="*/ 3192871 w 6352623"/>
                    <a:gd name="connsiteY15" fmla="*/ 1396479 h 6345561"/>
                    <a:gd name="connsiteX16" fmla="*/ 5080835 w 6352623"/>
                    <a:gd name="connsiteY16" fmla="*/ 2887704 h 6345561"/>
                    <a:gd name="connsiteX17" fmla="*/ 5075577 w 6352623"/>
                    <a:gd name="connsiteY17" fmla="*/ 2828892 h 6345561"/>
                    <a:gd name="connsiteX18" fmla="*/ 4870827 w 6352623"/>
                    <a:gd name="connsiteY18" fmla="*/ 2225787 h 6345561"/>
                    <a:gd name="connsiteX19" fmla="*/ 4527301 w 6352623"/>
                    <a:gd name="connsiteY19" fmla="*/ 1626915 h 6345561"/>
                    <a:gd name="connsiteX20" fmla="*/ 5336497 w 6352623"/>
                    <a:gd name="connsiteY20" fmla="*/ 1510023 h 6345561"/>
                    <a:gd name="connsiteX21" fmla="*/ 5827104 w 6352623"/>
                    <a:gd name="connsiteY21" fmla="*/ 1441104 h 6345561"/>
                    <a:gd name="connsiteX22" fmla="*/ 5919962 w 6352623"/>
                    <a:gd name="connsiteY22" fmla="*/ 1569624 h 6345561"/>
                    <a:gd name="connsiteX23" fmla="*/ 6322223 w 6352623"/>
                    <a:gd name="connsiteY23" fmla="*/ 2715457 h 6345561"/>
                    <a:gd name="connsiteX24" fmla="*/ 6326244 w 6352623"/>
                    <a:gd name="connsiteY24" fmla="*/ 2796695 h 6345561"/>
                    <a:gd name="connsiteX25" fmla="*/ 5080835 w 6352623"/>
                    <a:gd name="connsiteY25" fmla="*/ 2887704 h 6345561"/>
                    <a:gd name="connsiteX26" fmla="*/ 1790042 w 6352623"/>
                    <a:gd name="connsiteY26" fmla="*/ 1491620 h 6345561"/>
                    <a:gd name="connsiteX27" fmla="*/ 2057262 w 6352623"/>
                    <a:gd name="connsiteY27" fmla="*/ 888122 h 6345561"/>
                    <a:gd name="connsiteX28" fmla="*/ 2502224 w 6352623"/>
                    <a:gd name="connsiteY28" fmla="*/ 83048 h 6345561"/>
                    <a:gd name="connsiteX29" fmla="*/ 2715458 w 6352623"/>
                    <a:gd name="connsiteY29" fmla="*/ 30412 h 6345561"/>
                    <a:gd name="connsiteX30" fmla="*/ 2723477 w 6352623"/>
                    <a:gd name="connsiteY30" fmla="*/ 30012 h 6345561"/>
                    <a:gd name="connsiteX31" fmla="*/ 2843908 w 6352623"/>
                    <a:gd name="connsiteY31" fmla="*/ 1425699 h 6345561"/>
                    <a:gd name="connsiteX32" fmla="*/ 2341650 w 6352623"/>
                    <a:gd name="connsiteY32" fmla="*/ 1460888 h 6345561"/>
                    <a:gd name="connsiteX33" fmla="*/ 1790042 w 6352623"/>
                    <a:gd name="connsiteY33" fmla="*/ 1491620 h 6345561"/>
                    <a:gd name="connsiteX34" fmla="*/ 456566 w 6352623"/>
                    <a:gd name="connsiteY34" fmla="*/ 1560803 h 6345561"/>
                    <a:gd name="connsiteX35" fmla="*/ 646218 w 6352623"/>
                    <a:gd name="connsiteY35" fmla="*/ 1250255 h 6345561"/>
                    <a:gd name="connsiteX36" fmla="*/ 2123254 w 6352623"/>
                    <a:gd name="connsiteY36" fmla="*/ 176626 h 6345561"/>
                    <a:gd name="connsiteX37" fmla="*/ 2129632 w 6352623"/>
                    <a:gd name="connsiteY37" fmla="*/ 175051 h 6345561"/>
                    <a:gd name="connsiteX38" fmla="*/ 1791341 w 6352623"/>
                    <a:gd name="connsiteY38" fmla="*/ 860818 h 6345561"/>
                    <a:gd name="connsiteX39" fmla="*/ 1497989 w 6352623"/>
                    <a:gd name="connsiteY39" fmla="*/ 1507155 h 6345561"/>
                    <a:gd name="connsiteX40" fmla="*/ 815685 w 6352623"/>
                    <a:gd name="connsiteY40" fmla="*/ 1541873 h 6345561"/>
                    <a:gd name="connsiteX41" fmla="*/ 456566 w 6352623"/>
                    <a:gd name="connsiteY41" fmla="*/ 1560803 h 6345561"/>
                    <a:gd name="connsiteX42" fmla="*/ 3332566 w 6352623"/>
                    <a:gd name="connsiteY42" fmla="*/ 3015466 h 6345561"/>
                    <a:gd name="connsiteX43" fmla="*/ 3227686 w 6352623"/>
                    <a:gd name="connsiteY43" fmla="*/ 1799988 h 6345561"/>
                    <a:gd name="connsiteX44" fmla="*/ 3687369 w 6352623"/>
                    <a:gd name="connsiteY44" fmla="*/ 1744594 h 6345561"/>
                    <a:gd name="connsiteX45" fmla="*/ 4207427 w 6352623"/>
                    <a:gd name="connsiteY45" fmla="*/ 1672041 h 6345561"/>
                    <a:gd name="connsiteX46" fmla="*/ 4314817 w 6352623"/>
                    <a:gd name="connsiteY46" fmla="*/ 1819820 h 6345561"/>
                    <a:gd name="connsiteX47" fmla="*/ 4752430 w 6352623"/>
                    <a:gd name="connsiteY47" fmla="*/ 2869128 h 6345561"/>
                    <a:gd name="connsiteX48" fmla="*/ 4755993 w 6352623"/>
                    <a:gd name="connsiteY48" fmla="*/ 2911437 h 6345561"/>
                    <a:gd name="connsiteX49" fmla="*/ 3332566 w 6352623"/>
                    <a:gd name="connsiteY49" fmla="*/ 3015466 h 6345561"/>
                    <a:gd name="connsiteX50" fmla="*/ 4842211 w 6352623"/>
                    <a:gd name="connsiteY50" fmla="*/ 4504577 h 6345561"/>
                    <a:gd name="connsiteX51" fmla="*/ 4894441 w 6352623"/>
                    <a:gd name="connsiteY51" fmla="*/ 4378816 h 6345561"/>
                    <a:gd name="connsiteX52" fmla="*/ 5118410 w 6352623"/>
                    <a:gd name="connsiteY52" fmla="*/ 3308120 h 6345561"/>
                    <a:gd name="connsiteX53" fmla="*/ 5112011 w 6352623"/>
                    <a:gd name="connsiteY53" fmla="*/ 3236549 h 6345561"/>
                    <a:gd name="connsiteX54" fmla="*/ 6343574 w 6352623"/>
                    <a:gd name="connsiteY54" fmla="*/ 3146548 h 6345561"/>
                    <a:gd name="connsiteX55" fmla="*/ 6352623 w 6352623"/>
                    <a:gd name="connsiteY55" fmla="*/ 3329154 h 6345561"/>
                    <a:gd name="connsiteX56" fmla="*/ 6261216 w 6352623"/>
                    <a:gd name="connsiteY56" fmla="*/ 3947289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521833 w 6352623"/>
                    <a:gd name="connsiteY12" fmla="*/ 728536 h 6345561"/>
                    <a:gd name="connsiteX13" fmla="*/ 3951788 w 6352623"/>
                    <a:gd name="connsiteY13" fmla="*/ 1320226 h 6345561"/>
                    <a:gd name="connsiteX14" fmla="*/ 3610216 w 6352623"/>
                    <a:gd name="connsiteY14" fmla="*/ 1358400 h 6345561"/>
                    <a:gd name="connsiteX15" fmla="*/ 3192871 w 6352623"/>
                    <a:gd name="connsiteY15" fmla="*/ 1396479 h 6345561"/>
                    <a:gd name="connsiteX16" fmla="*/ 5080835 w 6352623"/>
                    <a:gd name="connsiteY16" fmla="*/ 2887704 h 6345561"/>
                    <a:gd name="connsiteX17" fmla="*/ 5075577 w 6352623"/>
                    <a:gd name="connsiteY17" fmla="*/ 2828892 h 6345561"/>
                    <a:gd name="connsiteX18" fmla="*/ 4870827 w 6352623"/>
                    <a:gd name="connsiteY18" fmla="*/ 2225787 h 6345561"/>
                    <a:gd name="connsiteX19" fmla="*/ 4527301 w 6352623"/>
                    <a:gd name="connsiteY19" fmla="*/ 1626915 h 6345561"/>
                    <a:gd name="connsiteX20" fmla="*/ 5336497 w 6352623"/>
                    <a:gd name="connsiteY20" fmla="*/ 1510023 h 6345561"/>
                    <a:gd name="connsiteX21" fmla="*/ 5827104 w 6352623"/>
                    <a:gd name="connsiteY21" fmla="*/ 1441104 h 6345561"/>
                    <a:gd name="connsiteX22" fmla="*/ 5919962 w 6352623"/>
                    <a:gd name="connsiteY22" fmla="*/ 1569624 h 6345561"/>
                    <a:gd name="connsiteX23" fmla="*/ 6322223 w 6352623"/>
                    <a:gd name="connsiteY23" fmla="*/ 2715457 h 6345561"/>
                    <a:gd name="connsiteX24" fmla="*/ 6326244 w 6352623"/>
                    <a:gd name="connsiteY24" fmla="*/ 2796695 h 6345561"/>
                    <a:gd name="connsiteX25" fmla="*/ 5080835 w 6352623"/>
                    <a:gd name="connsiteY25" fmla="*/ 2887704 h 6345561"/>
                    <a:gd name="connsiteX26" fmla="*/ 1790042 w 6352623"/>
                    <a:gd name="connsiteY26" fmla="*/ 1491620 h 6345561"/>
                    <a:gd name="connsiteX27" fmla="*/ 2057262 w 6352623"/>
                    <a:gd name="connsiteY27" fmla="*/ 888122 h 6345561"/>
                    <a:gd name="connsiteX28" fmla="*/ 2577697 w 6352623"/>
                    <a:gd name="connsiteY28" fmla="*/ 56553 h 6345561"/>
                    <a:gd name="connsiteX29" fmla="*/ 2715458 w 6352623"/>
                    <a:gd name="connsiteY29" fmla="*/ 30412 h 6345561"/>
                    <a:gd name="connsiteX30" fmla="*/ 2723477 w 6352623"/>
                    <a:gd name="connsiteY30" fmla="*/ 30012 h 6345561"/>
                    <a:gd name="connsiteX31" fmla="*/ 2843908 w 6352623"/>
                    <a:gd name="connsiteY31" fmla="*/ 1425699 h 6345561"/>
                    <a:gd name="connsiteX32" fmla="*/ 2341650 w 6352623"/>
                    <a:gd name="connsiteY32" fmla="*/ 1460888 h 6345561"/>
                    <a:gd name="connsiteX33" fmla="*/ 1790042 w 6352623"/>
                    <a:gd name="connsiteY33" fmla="*/ 1491620 h 6345561"/>
                    <a:gd name="connsiteX34" fmla="*/ 456566 w 6352623"/>
                    <a:gd name="connsiteY34" fmla="*/ 1560803 h 6345561"/>
                    <a:gd name="connsiteX35" fmla="*/ 646218 w 6352623"/>
                    <a:gd name="connsiteY35" fmla="*/ 1250255 h 6345561"/>
                    <a:gd name="connsiteX36" fmla="*/ 2123254 w 6352623"/>
                    <a:gd name="connsiteY36" fmla="*/ 176626 h 6345561"/>
                    <a:gd name="connsiteX37" fmla="*/ 2129632 w 6352623"/>
                    <a:gd name="connsiteY37" fmla="*/ 175051 h 6345561"/>
                    <a:gd name="connsiteX38" fmla="*/ 1791341 w 6352623"/>
                    <a:gd name="connsiteY38" fmla="*/ 860818 h 6345561"/>
                    <a:gd name="connsiteX39" fmla="*/ 1497989 w 6352623"/>
                    <a:gd name="connsiteY39" fmla="*/ 1507155 h 6345561"/>
                    <a:gd name="connsiteX40" fmla="*/ 815685 w 6352623"/>
                    <a:gd name="connsiteY40" fmla="*/ 1541873 h 6345561"/>
                    <a:gd name="connsiteX41" fmla="*/ 456566 w 6352623"/>
                    <a:gd name="connsiteY41" fmla="*/ 1560803 h 6345561"/>
                    <a:gd name="connsiteX42" fmla="*/ 3332566 w 6352623"/>
                    <a:gd name="connsiteY42" fmla="*/ 3015466 h 6345561"/>
                    <a:gd name="connsiteX43" fmla="*/ 3227686 w 6352623"/>
                    <a:gd name="connsiteY43" fmla="*/ 1799988 h 6345561"/>
                    <a:gd name="connsiteX44" fmla="*/ 3687369 w 6352623"/>
                    <a:gd name="connsiteY44" fmla="*/ 1744594 h 6345561"/>
                    <a:gd name="connsiteX45" fmla="*/ 4207427 w 6352623"/>
                    <a:gd name="connsiteY45" fmla="*/ 1672041 h 6345561"/>
                    <a:gd name="connsiteX46" fmla="*/ 4314817 w 6352623"/>
                    <a:gd name="connsiteY46" fmla="*/ 1819820 h 6345561"/>
                    <a:gd name="connsiteX47" fmla="*/ 4752430 w 6352623"/>
                    <a:gd name="connsiteY47" fmla="*/ 2869128 h 6345561"/>
                    <a:gd name="connsiteX48" fmla="*/ 4755993 w 6352623"/>
                    <a:gd name="connsiteY48" fmla="*/ 2911437 h 6345561"/>
                    <a:gd name="connsiteX49" fmla="*/ 3332566 w 6352623"/>
                    <a:gd name="connsiteY49" fmla="*/ 3015466 h 6345561"/>
                    <a:gd name="connsiteX50" fmla="*/ 4842211 w 6352623"/>
                    <a:gd name="connsiteY50" fmla="*/ 4504577 h 6345561"/>
                    <a:gd name="connsiteX51" fmla="*/ 4894441 w 6352623"/>
                    <a:gd name="connsiteY51" fmla="*/ 4378816 h 6345561"/>
                    <a:gd name="connsiteX52" fmla="*/ 5118410 w 6352623"/>
                    <a:gd name="connsiteY52" fmla="*/ 3308120 h 6345561"/>
                    <a:gd name="connsiteX53" fmla="*/ 5112011 w 6352623"/>
                    <a:gd name="connsiteY53" fmla="*/ 3236549 h 6345561"/>
                    <a:gd name="connsiteX54" fmla="*/ 6343574 w 6352623"/>
                    <a:gd name="connsiteY54" fmla="*/ 3146548 h 6345561"/>
                    <a:gd name="connsiteX55" fmla="*/ 6352623 w 6352623"/>
                    <a:gd name="connsiteY55" fmla="*/ 3329154 h 6345561"/>
                    <a:gd name="connsiteX56" fmla="*/ 6261216 w 6352623"/>
                    <a:gd name="connsiteY56" fmla="*/ 3947289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521833 w 6352623"/>
                    <a:gd name="connsiteY12" fmla="*/ 728536 h 6345561"/>
                    <a:gd name="connsiteX13" fmla="*/ 3951788 w 6352623"/>
                    <a:gd name="connsiteY13" fmla="*/ 1320226 h 6345561"/>
                    <a:gd name="connsiteX14" fmla="*/ 3610216 w 6352623"/>
                    <a:gd name="connsiteY14" fmla="*/ 1358400 h 6345561"/>
                    <a:gd name="connsiteX15" fmla="*/ 3192871 w 6352623"/>
                    <a:gd name="connsiteY15" fmla="*/ 1396479 h 6345561"/>
                    <a:gd name="connsiteX16" fmla="*/ 5080835 w 6352623"/>
                    <a:gd name="connsiteY16" fmla="*/ 2887704 h 6345561"/>
                    <a:gd name="connsiteX17" fmla="*/ 5075577 w 6352623"/>
                    <a:gd name="connsiteY17" fmla="*/ 2828892 h 6345561"/>
                    <a:gd name="connsiteX18" fmla="*/ 4870827 w 6352623"/>
                    <a:gd name="connsiteY18" fmla="*/ 2225787 h 6345561"/>
                    <a:gd name="connsiteX19" fmla="*/ 4527301 w 6352623"/>
                    <a:gd name="connsiteY19" fmla="*/ 1626915 h 6345561"/>
                    <a:gd name="connsiteX20" fmla="*/ 5336497 w 6352623"/>
                    <a:gd name="connsiteY20" fmla="*/ 1510023 h 6345561"/>
                    <a:gd name="connsiteX21" fmla="*/ 5827104 w 6352623"/>
                    <a:gd name="connsiteY21" fmla="*/ 1441104 h 6345561"/>
                    <a:gd name="connsiteX22" fmla="*/ 5919962 w 6352623"/>
                    <a:gd name="connsiteY22" fmla="*/ 1569624 h 6345561"/>
                    <a:gd name="connsiteX23" fmla="*/ 6322223 w 6352623"/>
                    <a:gd name="connsiteY23" fmla="*/ 2715457 h 6345561"/>
                    <a:gd name="connsiteX24" fmla="*/ 6326244 w 6352623"/>
                    <a:gd name="connsiteY24" fmla="*/ 2796695 h 6345561"/>
                    <a:gd name="connsiteX25" fmla="*/ 5080835 w 6352623"/>
                    <a:gd name="connsiteY25" fmla="*/ 2887704 h 6345561"/>
                    <a:gd name="connsiteX26" fmla="*/ 1790042 w 6352623"/>
                    <a:gd name="connsiteY26" fmla="*/ 1491620 h 6345561"/>
                    <a:gd name="connsiteX27" fmla="*/ 2057262 w 6352623"/>
                    <a:gd name="connsiteY27" fmla="*/ 888122 h 6345561"/>
                    <a:gd name="connsiteX28" fmla="*/ 2577697 w 6352623"/>
                    <a:gd name="connsiteY28" fmla="*/ 56553 h 6345561"/>
                    <a:gd name="connsiteX29" fmla="*/ 2715458 w 6352623"/>
                    <a:gd name="connsiteY29" fmla="*/ 30412 h 6345561"/>
                    <a:gd name="connsiteX30" fmla="*/ 2723477 w 6352623"/>
                    <a:gd name="connsiteY30" fmla="*/ 30012 h 6345561"/>
                    <a:gd name="connsiteX31" fmla="*/ 2843908 w 6352623"/>
                    <a:gd name="connsiteY31" fmla="*/ 1425699 h 6345561"/>
                    <a:gd name="connsiteX32" fmla="*/ 2341650 w 6352623"/>
                    <a:gd name="connsiteY32" fmla="*/ 1460888 h 6345561"/>
                    <a:gd name="connsiteX33" fmla="*/ 1790042 w 6352623"/>
                    <a:gd name="connsiteY33" fmla="*/ 1491620 h 6345561"/>
                    <a:gd name="connsiteX34" fmla="*/ 456566 w 6352623"/>
                    <a:gd name="connsiteY34" fmla="*/ 1560803 h 6345561"/>
                    <a:gd name="connsiteX35" fmla="*/ 646218 w 6352623"/>
                    <a:gd name="connsiteY35" fmla="*/ 1250255 h 6345561"/>
                    <a:gd name="connsiteX36" fmla="*/ 2123254 w 6352623"/>
                    <a:gd name="connsiteY36" fmla="*/ 176626 h 6345561"/>
                    <a:gd name="connsiteX37" fmla="*/ 2129632 w 6352623"/>
                    <a:gd name="connsiteY37" fmla="*/ 175051 h 6345561"/>
                    <a:gd name="connsiteX38" fmla="*/ 1791341 w 6352623"/>
                    <a:gd name="connsiteY38" fmla="*/ 860818 h 6345561"/>
                    <a:gd name="connsiteX39" fmla="*/ 1497989 w 6352623"/>
                    <a:gd name="connsiteY39" fmla="*/ 1507155 h 6345561"/>
                    <a:gd name="connsiteX40" fmla="*/ 815685 w 6352623"/>
                    <a:gd name="connsiteY40" fmla="*/ 1541873 h 6345561"/>
                    <a:gd name="connsiteX41" fmla="*/ 456566 w 6352623"/>
                    <a:gd name="connsiteY41" fmla="*/ 1560803 h 6345561"/>
                    <a:gd name="connsiteX42" fmla="*/ 3332566 w 6352623"/>
                    <a:gd name="connsiteY42" fmla="*/ 3015466 h 6345561"/>
                    <a:gd name="connsiteX43" fmla="*/ 3227686 w 6352623"/>
                    <a:gd name="connsiteY43" fmla="*/ 1799988 h 6345561"/>
                    <a:gd name="connsiteX44" fmla="*/ 3687369 w 6352623"/>
                    <a:gd name="connsiteY44" fmla="*/ 1744594 h 6345561"/>
                    <a:gd name="connsiteX45" fmla="*/ 4207427 w 6352623"/>
                    <a:gd name="connsiteY45" fmla="*/ 1672041 h 6345561"/>
                    <a:gd name="connsiteX46" fmla="*/ 4314817 w 6352623"/>
                    <a:gd name="connsiteY46" fmla="*/ 1819820 h 6345561"/>
                    <a:gd name="connsiteX47" fmla="*/ 4752430 w 6352623"/>
                    <a:gd name="connsiteY47" fmla="*/ 2869128 h 6345561"/>
                    <a:gd name="connsiteX48" fmla="*/ 4755993 w 6352623"/>
                    <a:gd name="connsiteY48" fmla="*/ 2911437 h 6345561"/>
                    <a:gd name="connsiteX49" fmla="*/ 3332566 w 6352623"/>
                    <a:gd name="connsiteY49" fmla="*/ 3015466 h 6345561"/>
                    <a:gd name="connsiteX50" fmla="*/ 4842211 w 6352623"/>
                    <a:gd name="connsiteY50" fmla="*/ 4504577 h 6345561"/>
                    <a:gd name="connsiteX51" fmla="*/ 4894441 w 6352623"/>
                    <a:gd name="connsiteY51" fmla="*/ 4378816 h 6345561"/>
                    <a:gd name="connsiteX52" fmla="*/ 5118410 w 6352623"/>
                    <a:gd name="connsiteY52" fmla="*/ 3308120 h 6345561"/>
                    <a:gd name="connsiteX53" fmla="*/ 5112011 w 6352623"/>
                    <a:gd name="connsiteY53" fmla="*/ 3236549 h 6345561"/>
                    <a:gd name="connsiteX54" fmla="*/ 6343574 w 6352623"/>
                    <a:gd name="connsiteY54" fmla="*/ 3146548 h 6345561"/>
                    <a:gd name="connsiteX55" fmla="*/ 6352623 w 6352623"/>
                    <a:gd name="connsiteY55" fmla="*/ 3329154 h 6345561"/>
                    <a:gd name="connsiteX56" fmla="*/ 6261216 w 6352623"/>
                    <a:gd name="connsiteY56" fmla="*/ 3947289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521833 w 6352623"/>
                    <a:gd name="connsiteY12" fmla="*/ 728536 h 6345561"/>
                    <a:gd name="connsiteX13" fmla="*/ 3951788 w 6352623"/>
                    <a:gd name="connsiteY13" fmla="*/ 1320226 h 6345561"/>
                    <a:gd name="connsiteX14" fmla="*/ 3610216 w 6352623"/>
                    <a:gd name="connsiteY14" fmla="*/ 1358400 h 6345561"/>
                    <a:gd name="connsiteX15" fmla="*/ 3192871 w 6352623"/>
                    <a:gd name="connsiteY15" fmla="*/ 1396479 h 6345561"/>
                    <a:gd name="connsiteX16" fmla="*/ 5080835 w 6352623"/>
                    <a:gd name="connsiteY16" fmla="*/ 2887704 h 6345561"/>
                    <a:gd name="connsiteX17" fmla="*/ 5075577 w 6352623"/>
                    <a:gd name="connsiteY17" fmla="*/ 2828892 h 6345561"/>
                    <a:gd name="connsiteX18" fmla="*/ 4870827 w 6352623"/>
                    <a:gd name="connsiteY18" fmla="*/ 2225787 h 6345561"/>
                    <a:gd name="connsiteX19" fmla="*/ 4527301 w 6352623"/>
                    <a:gd name="connsiteY19" fmla="*/ 1626915 h 6345561"/>
                    <a:gd name="connsiteX20" fmla="*/ 5336497 w 6352623"/>
                    <a:gd name="connsiteY20" fmla="*/ 1510023 h 6345561"/>
                    <a:gd name="connsiteX21" fmla="*/ 5827104 w 6352623"/>
                    <a:gd name="connsiteY21" fmla="*/ 1441104 h 6345561"/>
                    <a:gd name="connsiteX22" fmla="*/ 5919962 w 6352623"/>
                    <a:gd name="connsiteY22" fmla="*/ 1569624 h 6345561"/>
                    <a:gd name="connsiteX23" fmla="*/ 6322223 w 6352623"/>
                    <a:gd name="connsiteY23" fmla="*/ 2715457 h 6345561"/>
                    <a:gd name="connsiteX24" fmla="*/ 6326244 w 6352623"/>
                    <a:gd name="connsiteY24" fmla="*/ 2796695 h 6345561"/>
                    <a:gd name="connsiteX25" fmla="*/ 5080835 w 6352623"/>
                    <a:gd name="connsiteY25" fmla="*/ 2887704 h 6345561"/>
                    <a:gd name="connsiteX26" fmla="*/ 1790042 w 6352623"/>
                    <a:gd name="connsiteY26" fmla="*/ 1491620 h 6345561"/>
                    <a:gd name="connsiteX27" fmla="*/ 2057262 w 6352623"/>
                    <a:gd name="connsiteY27" fmla="*/ 888122 h 6345561"/>
                    <a:gd name="connsiteX28" fmla="*/ 2548458 w 6352623"/>
                    <a:gd name="connsiteY28" fmla="*/ 73883 h 6345561"/>
                    <a:gd name="connsiteX29" fmla="*/ 2715458 w 6352623"/>
                    <a:gd name="connsiteY29" fmla="*/ 30412 h 6345561"/>
                    <a:gd name="connsiteX30" fmla="*/ 2723477 w 6352623"/>
                    <a:gd name="connsiteY30" fmla="*/ 30012 h 6345561"/>
                    <a:gd name="connsiteX31" fmla="*/ 2843908 w 6352623"/>
                    <a:gd name="connsiteY31" fmla="*/ 1425699 h 6345561"/>
                    <a:gd name="connsiteX32" fmla="*/ 2341650 w 6352623"/>
                    <a:gd name="connsiteY32" fmla="*/ 1460888 h 6345561"/>
                    <a:gd name="connsiteX33" fmla="*/ 1790042 w 6352623"/>
                    <a:gd name="connsiteY33" fmla="*/ 1491620 h 6345561"/>
                    <a:gd name="connsiteX34" fmla="*/ 456566 w 6352623"/>
                    <a:gd name="connsiteY34" fmla="*/ 1560803 h 6345561"/>
                    <a:gd name="connsiteX35" fmla="*/ 646218 w 6352623"/>
                    <a:gd name="connsiteY35" fmla="*/ 1250255 h 6345561"/>
                    <a:gd name="connsiteX36" fmla="*/ 2123254 w 6352623"/>
                    <a:gd name="connsiteY36" fmla="*/ 176626 h 6345561"/>
                    <a:gd name="connsiteX37" fmla="*/ 2129632 w 6352623"/>
                    <a:gd name="connsiteY37" fmla="*/ 175051 h 6345561"/>
                    <a:gd name="connsiteX38" fmla="*/ 1791341 w 6352623"/>
                    <a:gd name="connsiteY38" fmla="*/ 860818 h 6345561"/>
                    <a:gd name="connsiteX39" fmla="*/ 1497989 w 6352623"/>
                    <a:gd name="connsiteY39" fmla="*/ 1507155 h 6345561"/>
                    <a:gd name="connsiteX40" fmla="*/ 815685 w 6352623"/>
                    <a:gd name="connsiteY40" fmla="*/ 1541873 h 6345561"/>
                    <a:gd name="connsiteX41" fmla="*/ 456566 w 6352623"/>
                    <a:gd name="connsiteY41" fmla="*/ 1560803 h 6345561"/>
                    <a:gd name="connsiteX42" fmla="*/ 3332566 w 6352623"/>
                    <a:gd name="connsiteY42" fmla="*/ 3015466 h 6345561"/>
                    <a:gd name="connsiteX43" fmla="*/ 3227686 w 6352623"/>
                    <a:gd name="connsiteY43" fmla="*/ 1799988 h 6345561"/>
                    <a:gd name="connsiteX44" fmla="*/ 3687369 w 6352623"/>
                    <a:gd name="connsiteY44" fmla="*/ 1744594 h 6345561"/>
                    <a:gd name="connsiteX45" fmla="*/ 4207427 w 6352623"/>
                    <a:gd name="connsiteY45" fmla="*/ 1672041 h 6345561"/>
                    <a:gd name="connsiteX46" fmla="*/ 4314817 w 6352623"/>
                    <a:gd name="connsiteY46" fmla="*/ 1819820 h 6345561"/>
                    <a:gd name="connsiteX47" fmla="*/ 4752430 w 6352623"/>
                    <a:gd name="connsiteY47" fmla="*/ 2869128 h 6345561"/>
                    <a:gd name="connsiteX48" fmla="*/ 4755993 w 6352623"/>
                    <a:gd name="connsiteY48" fmla="*/ 2911437 h 6345561"/>
                    <a:gd name="connsiteX49" fmla="*/ 3332566 w 6352623"/>
                    <a:gd name="connsiteY49" fmla="*/ 3015466 h 6345561"/>
                    <a:gd name="connsiteX50" fmla="*/ 4842211 w 6352623"/>
                    <a:gd name="connsiteY50" fmla="*/ 4504577 h 6345561"/>
                    <a:gd name="connsiteX51" fmla="*/ 4894441 w 6352623"/>
                    <a:gd name="connsiteY51" fmla="*/ 4378816 h 6345561"/>
                    <a:gd name="connsiteX52" fmla="*/ 5118410 w 6352623"/>
                    <a:gd name="connsiteY52" fmla="*/ 3308120 h 6345561"/>
                    <a:gd name="connsiteX53" fmla="*/ 5112011 w 6352623"/>
                    <a:gd name="connsiteY53" fmla="*/ 3236549 h 6345561"/>
                    <a:gd name="connsiteX54" fmla="*/ 6343574 w 6352623"/>
                    <a:gd name="connsiteY54" fmla="*/ 3146548 h 6345561"/>
                    <a:gd name="connsiteX55" fmla="*/ 6352623 w 6352623"/>
                    <a:gd name="connsiteY55" fmla="*/ 3329154 h 6345561"/>
                    <a:gd name="connsiteX56" fmla="*/ 6261216 w 6352623"/>
                    <a:gd name="connsiteY56" fmla="*/ 3947289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65793 w 6352623"/>
                    <a:gd name="connsiteY12" fmla="*/ 175345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548458 w 6352623"/>
                    <a:gd name="connsiteY29" fmla="*/ 73883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38629 w 6352623"/>
                    <a:gd name="connsiteY12" fmla="*/ 57719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548458 w 6352623"/>
                    <a:gd name="connsiteY29" fmla="*/ 73883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29798 w 6352623"/>
                    <a:gd name="connsiteY12" fmla="*/ 32561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548458 w 6352623"/>
                    <a:gd name="connsiteY29" fmla="*/ 73883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29798 w 6352623"/>
                    <a:gd name="connsiteY12" fmla="*/ 32561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54955 w 6352623"/>
                    <a:gd name="connsiteY12" fmla="*/ 23730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54955 w 6352623"/>
                    <a:gd name="connsiteY12" fmla="*/ 23730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68402 w 6352623"/>
                    <a:gd name="connsiteY13" fmla="*/ 74044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234679 w 6352623"/>
                    <a:gd name="connsiteY38" fmla="*/ 152304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263919 w 6352623"/>
                    <a:gd name="connsiteY38" fmla="*/ 134974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268000 w 6352623"/>
                    <a:gd name="connsiteY38" fmla="*/ 126477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268000 w 6352623"/>
                    <a:gd name="connsiteY38" fmla="*/ 126477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3351"/>
                    <a:gd name="connsiteY0" fmla="*/ 1282707 h 6345561"/>
                    <a:gd name="connsiteX1" fmla="*/ 3934751 w 6353351"/>
                    <a:gd name="connsiteY1" fmla="*/ 794857 h 6345561"/>
                    <a:gd name="connsiteX2" fmla="*/ 3306522 w 6353351"/>
                    <a:gd name="connsiteY2" fmla="*/ 1126 h 6345561"/>
                    <a:gd name="connsiteX3" fmla="*/ 3329154 w 6353351"/>
                    <a:gd name="connsiteY3" fmla="*/ 0 h 6345561"/>
                    <a:gd name="connsiteX4" fmla="*/ 4552794 w 6353351"/>
                    <a:gd name="connsiteY4" fmla="*/ 310597 h 6345561"/>
                    <a:gd name="connsiteX5" fmla="*/ 5560095 w 6353351"/>
                    <a:gd name="connsiteY5" fmla="*/ 1071582 h 6345561"/>
                    <a:gd name="connsiteX6" fmla="*/ 5592215 w 6353351"/>
                    <a:gd name="connsiteY6" fmla="*/ 1116037 h 6345561"/>
                    <a:gd name="connsiteX7" fmla="*/ 5275773 w 6353351"/>
                    <a:gd name="connsiteY7" fmla="*/ 1158708 h 6345561"/>
                    <a:gd name="connsiteX8" fmla="*/ 4352475 w 6353351"/>
                    <a:gd name="connsiteY8" fmla="*/ 1275439 h 6345561"/>
                    <a:gd name="connsiteX9" fmla="*/ 4287481 w 6353351"/>
                    <a:gd name="connsiteY9" fmla="*/ 1282707 h 6345561"/>
                    <a:gd name="connsiteX10" fmla="*/ 3192871 w 6353351"/>
                    <a:gd name="connsiteY10" fmla="*/ 1396479 h 6345561"/>
                    <a:gd name="connsiteX11" fmla="*/ 2976810 w 6353351"/>
                    <a:gd name="connsiteY11" fmla="*/ 29424 h 6345561"/>
                    <a:gd name="connsiteX12" fmla="*/ 3088611 w 6353351"/>
                    <a:gd name="connsiteY12" fmla="*/ 18979 h 6345561"/>
                    <a:gd name="connsiteX13" fmla="*/ 3589479 w 6353351"/>
                    <a:gd name="connsiteY13" fmla="*/ 740112 h 6345561"/>
                    <a:gd name="connsiteX14" fmla="*/ 3951788 w 6353351"/>
                    <a:gd name="connsiteY14" fmla="*/ 1320226 h 6345561"/>
                    <a:gd name="connsiteX15" fmla="*/ 3610216 w 6353351"/>
                    <a:gd name="connsiteY15" fmla="*/ 1358400 h 6345561"/>
                    <a:gd name="connsiteX16" fmla="*/ 3192871 w 6353351"/>
                    <a:gd name="connsiteY16" fmla="*/ 1396479 h 6345561"/>
                    <a:gd name="connsiteX17" fmla="*/ 5080835 w 6353351"/>
                    <a:gd name="connsiteY17" fmla="*/ 2887704 h 6345561"/>
                    <a:gd name="connsiteX18" fmla="*/ 5075577 w 6353351"/>
                    <a:gd name="connsiteY18" fmla="*/ 2828892 h 6345561"/>
                    <a:gd name="connsiteX19" fmla="*/ 4870827 w 6353351"/>
                    <a:gd name="connsiteY19" fmla="*/ 2225787 h 6345561"/>
                    <a:gd name="connsiteX20" fmla="*/ 4527301 w 6353351"/>
                    <a:gd name="connsiteY20" fmla="*/ 1626915 h 6345561"/>
                    <a:gd name="connsiteX21" fmla="*/ 5336497 w 6353351"/>
                    <a:gd name="connsiteY21" fmla="*/ 1510023 h 6345561"/>
                    <a:gd name="connsiteX22" fmla="*/ 5827104 w 6353351"/>
                    <a:gd name="connsiteY22" fmla="*/ 1441104 h 6345561"/>
                    <a:gd name="connsiteX23" fmla="*/ 5919962 w 6353351"/>
                    <a:gd name="connsiteY23" fmla="*/ 1569624 h 6345561"/>
                    <a:gd name="connsiteX24" fmla="*/ 6322223 w 6353351"/>
                    <a:gd name="connsiteY24" fmla="*/ 2715457 h 6345561"/>
                    <a:gd name="connsiteX25" fmla="*/ 6326244 w 6353351"/>
                    <a:gd name="connsiteY25" fmla="*/ 2796695 h 6345561"/>
                    <a:gd name="connsiteX26" fmla="*/ 5080835 w 6353351"/>
                    <a:gd name="connsiteY26" fmla="*/ 2887704 h 6345561"/>
                    <a:gd name="connsiteX27" fmla="*/ 1790042 w 6353351"/>
                    <a:gd name="connsiteY27" fmla="*/ 1491620 h 6345561"/>
                    <a:gd name="connsiteX28" fmla="*/ 2057262 w 6353351"/>
                    <a:gd name="connsiteY28" fmla="*/ 888122 h 6345561"/>
                    <a:gd name="connsiteX29" fmla="*/ 2602855 w 6353351"/>
                    <a:gd name="connsiteY29" fmla="*/ 47722 h 6345561"/>
                    <a:gd name="connsiteX30" fmla="*/ 2715458 w 6353351"/>
                    <a:gd name="connsiteY30" fmla="*/ 30412 h 6345561"/>
                    <a:gd name="connsiteX31" fmla="*/ 2723477 w 6353351"/>
                    <a:gd name="connsiteY31" fmla="*/ 30012 h 6345561"/>
                    <a:gd name="connsiteX32" fmla="*/ 2843908 w 6353351"/>
                    <a:gd name="connsiteY32" fmla="*/ 1425699 h 6345561"/>
                    <a:gd name="connsiteX33" fmla="*/ 2341650 w 6353351"/>
                    <a:gd name="connsiteY33" fmla="*/ 1460888 h 6345561"/>
                    <a:gd name="connsiteX34" fmla="*/ 1790042 w 6353351"/>
                    <a:gd name="connsiteY34" fmla="*/ 1491620 h 6345561"/>
                    <a:gd name="connsiteX35" fmla="*/ 456566 w 6353351"/>
                    <a:gd name="connsiteY35" fmla="*/ 1560803 h 6345561"/>
                    <a:gd name="connsiteX36" fmla="*/ 646218 w 6353351"/>
                    <a:gd name="connsiteY36" fmla="*/ 1250255 h 6345561"/>
                    <a:gd name="connsiteX37" fmla="*/ 2123254 w 6353351"/>
                    <a:gd name="connsiteY37" fmla="*/ 176626 h 6345561"/>
                    <a:gd name="connsiteX38" fmla="*/ 2268000 w 6353351"/>
                    <a:gd name="connsiteY38" fmla="*/ 126477 h 6345561"/>
                    <a:gd name="connsiteX39" fmla="*/ 1791341 w 6353351"/>
                    <a:gd name="connsiteY39" fmla="*/ 860818 h 6345561"/>
                    <a:gd name="connsiteX40" fmla="*/ 1497989 w 6353351"/>
                    <a:gd name="connsiteY40" fmla="*/ 1507155 h 6345561"/>
                    <a:gd name="connsiteX41" fmla="*/ 815685 w 6353351"/>
                    <a:gd name="connsiteY41" fmla="*/ 1541873 h 6345561"/>
                    <a:gd name="connsiteX42" fmla="*/ 456566 w 6353351"/>
                    <a:gd name="connsiteY42" fmla="*/ 1560803 h 6345561"/>
                    <a:gd name="connsiteX43" fmla="*/ 3332566 w 6353351"/>
                    <a:gd name="connsiteY43" fmla="*/ 3015466 h 6345561"/>
                    <a:gd name="connsiteX44" fmla="*/ 3227686 w 6353351"/>
                    <a:gd name="connsiteY44" fmla="*/ 1799988 h 6345561"/>
                    <a:gd name="connsiteX45" fmla="*/ 3687369 w 6353351"/>
                    <a:gd name="connsiteY45" fmla="*/ 1744594 h 6345561"/>
                    <a:gd name="connsiteX46" fmla="*/ 4207427 w 6353351"/>
                    <a:gd name="connsiteY46" fmla="*/ 1672041 h 6345561"/>
                    <a:gd name="connsiteX47" fmla="*/ 4314817 w 6353351"/>
                    <a:gd name="connsiteY47" fmla="*/ 1819820 h 6345561"/>
                    <a:gd name="connsiteX48" fmla="*/ 4752430 w 6353351"/>
                    <a:gd name="connsiteY48" fmla="*/ 2869128 h 6345561"/>
                    <a:gd name="connsiteX49" fmla="*/ 4755993 w 6353351"/>
                    <a:gd name="connsiteY49" fmla="*/ 2911437 h 6345561"/>
                    <a:gd name="connsiteX50" fmla="*/ 3332566 w 6353351"/>
                    <a:gd name="connsiteY50" fmla="*/ 3015466 h 6345561"/>
                    <a:gd name="connsiteX51" fmla="*/ 4842211 w 6353351"/>
                    <a:gd name="connsiteY51" fmla="*/ 4504577 h 6345561"/>
                    <a:gd name="connsiteX52" fmla="*/ 4894441 w 6353351"/>
                    <a:gd name="connsiteY52" fmla="*/ 4378816 h 6345561"/>
                    <a:gd name="connsiteX53" fmla="*/ 5118410 w 6353351"/>
                    <a:gd name="connsiteY53" fmla="*/ 3308120 h 6345561"/>
                    <a:gd name="connsiteX54" fmla="*/ 5112011 w 6353351"/>
                    <a:gd name="connsiteY54" fmla="*/ 3236549 h 6345561"/>
                    <a:gd name="connsiteX55" fmla="*/ 6343574 w 6353351"/>
                    <a:gd name="connsiteY55" fmla="*/ 3146548 h 6345561"/>
                    <a:gd name="connsiteX56" fmla="*/ 6352623 w 6353351"/>
                    <a:gd name="connsiteY56" fmla="*/ 3329154 h 6345561"/>
                    <a:gd name="connsiteX57" fmla="*/ 6068313 w 6353351"/>
                    <a:gd name="connsiteY57" fmla="*/ 4480189 h 6345561"/>
                    <a:gd name="connsiteX58" fmla="*/ 5645377 w 6353351"/>
                    <a:gd name="connsiteY58" fmla="*/ 4489676 h 6345561"/>
                    <a:gd name="connsiteX59" fmla="*/ 4842211 w 6353351"/>
                    <a:gd name="connsiteY59" fmla="*/ 4504577 h 6345561"/>
                    <a:gd name="connsiteX60" fmla="*/ 1405726 w 6353351"/>
                    <a:gd name="connsiteY60" fmla="*/ 3156271 h 6345561"/>
                    <a:gd name="connsiteX61" fmla="*/ 1399341 w 6353351"/>
                    <a:gd name="connsiteY61" fmla="*/ 3089416 h 6345561"/>
                    <a:gd name="connsiteX62" fmla="*/ 1464945 w 6353351"/>
                    <a:gd name="connsiteY62" fmla="*/ 2467755 h 6345561"/>
                    <a:gd name="connsiteX63" fmla="*/ 1626959 w 6353351"/>
                    <a:gd name="connsiteY63" fmla="*/ 1918290 h 6345561"/>
                    <a:gd name="connsiteX64" fmla="*/ 1698846 w 6353351"/>
                    <a:gd name="connsiteY64" fmla="*/ 1916459 h 6345561"/>
                    <a:gd name="connsiteX65" fmla="*/ 2401423 w 6353351"/>
                    <a:gd name="connsiteY65" fmla="*/ 1879094 h 6345561"/>
                    <a:gd name="connsiteX66" fmla="*/ 2879383 w 6353351"/>
                    <a:gd name="connsiteY66" fmla="*/ 1836855 h 6345561"/>
                    <a:gd name="connsiteX67" fmla="*/ 2983285 w 6353351"/>
                    <a:gd name="connsiteY67" fmla="*/ 3040986 h 6345561"/>
                    <a:gd name="connsiteX68" fmla="*/ 1405726 w 6353351"/>
                    <a:gd name="connsiteY68" fmla="*/ 3156271 h 6345561"/>
                    <a:gd name="connsiteX69" fmla="*/ 3464621 w 6353351"/>
                    <a:gd name="connsiteY69" fmla="*/ 4545892 h 6345561"/>
                    <a:gd name="connsiteX70" fmla="*/ 3362673 w 6353351"/>
                    <a:gd name="connsiteY70" fmla="*/ 3364384 h 6345561"/>
                    <a:gd name="connsiteX71" fmla="*/ 4785461 w 6353351"/>
                    <a:gd name="connsiteY71" fmla="*/ 3260410 h 6345561"/>
                    <a:gd name="connsiteX72" fmla="*/ 4791965 w 6353351"/>
                    <a:gd name="connsiteY72" fmla="*/ 3337498 h 6345561"/>
                    <a:gd name="connsiteX73" fmla="*/ 4582162 w 6353351"/>
                    <a:gd name="connsiteY73" fmla="*/ 4452550 h 6345561"/>
                    <a:gd name="connsiteX74" fmla="*/ 3980007 w 6353351"/>
                    <a:gd name="connsiteY74" fmla="*/ 4524180 h 6345561"/>
                    <a:gd name="connsiteX75" fmla="*/ 3464621 w 6353351"/>
                    <a:gd name="connsiteY75" fmla="*/ 4545892 h 6345561"/>
                    <a:gd name="connsiteX76" fmla="*/ 11631 w 6353351"/>
                    <a:gd name="connsiteY76" fmla="*/ 3258148 h 6345561"/>
                    <a:gd name="connsiteX77" fmla="*/ 0 w 6353351"/>
                    <a:gd name="connsiteY77" fmla="*/ 3023469 h 6345561"/>
                    <a:gd name="connsiteX78" fmla="*/ 91400 w 6353351"/>
                    <a:gd name="connsiteY78" fmla="*/ 2405346 h 6345561"/>
                    <a:gd name="connsiteX79" fmla="*/ 258812 w 6353351"/>
                    <a:gd name="connsiteY79" fmla="*/ 1942855 h 6345561"/>
                    <a:gd name="connsiteX80" fmla="*/ 852081 w 6353351"/>
                    <a:gd name="connsiteY80" fmla="*/ 1937991 h 6345561"/>
                    <a:gd name="connsiteX81" fmla="*/ 1335718 w 6353351"/>
                    <a:gd name="connsiteY81" fmla="*/ 1925698 h 6345561"/>
                    <a:gd name="connsiteX82" fmla="*/ 1234430 w 6353351"/>
                    <a:gd name="connsiteY82" fmla="*/ 2196801 h 6345561"/>
                    <a:gd name="connsiteX83" fmla="*/ 1103579 w 6353351"/>
                    <a:gd name="connsiteY83" fmla="*/ 2737987 h 6345561"/>
                    <a:gd name="connsiteX84" fmla="*/ 1078099 w 6353351"/>
                    <a:gd name="connsiteY84" fmla="*/ 3180217 h 6345561"/>
                    <a:gd name="connsiteX85" fmla="*/ 11631 w 6353351"/>
                    <a:gd name="connsiteY85" fmla="*/ 3258148 h 6345561"/>
                    <a:gd name="connsiteX86" fmla="*/ 1960743 w 6353351"/>
                    <a:gd name="connsiteY86" fmla="*/ 4679317 h 6345561"/>
                    <a:gd name="connsiteX87" fmla="*/ 1740896 w 6353351"/>
                    <a:gd name="connsiteY87" fmla="*/ 4337429 h 6345561"/>
                    <a:gd name="connsiteX88" fmla="*/ 1441619 w 6353351"/>
                    <a:gd name="connsiteY88" fmla="*/ 3532526 h 6345561"/>
                    <a:gd name="connsiteX89" fmla="*/ 1438988 w 6353351"/>
                    <a:gd name="connsiteY89" fmla="*/ 3504964 h 6345561"/>
                    <a:gd name="connsiteX90" fmla="*/ 3013389 w 6353351"/>
                    <a:gd name="connsiteY90" fmla="*/ 3389903 h 6345561"/>
                    <a:gd name="connsiteX91" fmla="*/ 3099126 w 6353351"/>
                    <a:gd name="connsiteY91" fmla="*/ 4562904 h 6345561"/>
                    <a:gd name="connsiteX92" fmla="*/ 2689209 w 6353351"/>
                    <a:gd name="connsiteY92" fmla="*/ 4598877 h 6345561"/>
                    <a:gd name="connsiteX93" fmla="*/ 1989796 w 6353351"/>
                    <a:gd name="connsiteY93" fmla="*/ 4675326 h 6345561"/>
                    <a:gd name="connsiteX94" fmla="*/ 1960743 w 6353351"/>
                    <a:gd name="connsiteY94" fmla="*/ 4679317 h 6345561"/>
                    <a:gd name="connsiteX95" fmla="*/ 4067092 w 6353351"/>
                    <a:gd name="connsiteY95" fmla="*/ 6216068 h 6345561"/>
                    <a:gd name="connsiteX96" fmla="*/ 4277892 w 6353351"/>
                    <a:gd name="connsiteY96" fmla="*/ 5788869 h 6345561"/>
                    <a:gd name="connsiteX97" fmla="*/ 4525520 w 6353351"/>
                    <a:gd name="connsiteY97" fmla="*/ 5267093 h 6345561"/>
                    <a:gd name="connsiteX98" fmla="*/ 4685770 w 6353351"/>
                    <a:gd name="connsiteY98" fmla="*/ 4881257 h 6345561"/>
                    <a:gd name="connsiteX99" fmla="*/ 4712084 w 6353351"/>
                    <a:gd name="connsiteY99" fmla="*/ 4879914 h 6345561"/>
                    <a:gd name="connsiteX100" fmla="*/ 5642123 w 6353351"/>
                    <a:gd name="connsiteY100" fmla="*/ 4846187 h 6345561"/>
                    <a:gd name="connsiteX101" fmla="*/ 5866698 w 6353351"/>
                    <a:gd name="connsiteY101" fmla="*/ 4839902 h 6345561"/>
                    <a:gd name="connsiteX102" fmla="*/ 5706398 w 6353351"/>
                    <a:gd name="connsiteY102" fmla="*/ 5102370 h 6345561"/>
                    <a:gd name="connsiteX103" fmla="*/ 4229361 w 6353351"/>
                    <a:gd name="connsiteY103" fmla="*/ 6176010 h 6345561"/>
                    <a:gd name="connsiteX104" fmla="*/ 4067092 w 6353351"/>
                    <a:gd name="connsiteY104" fmla="*/ 6216068 h 6345561"/>
                    <a:gd name="connsiteX105" fmla="*/ 3617977 w 6353351"/>
                    <a:gd name="connsiteY105" fmla="*/ 6323175 h 6345561"/>
                    <a:gd name="connsiteX106" fmla="*/ 3499574 w 6353351"/>
                    <a:gd name="connsiteY106" fmla="*/ 4950969 h 6345561"/>
                    <a:gd name="connsiteX107" fmla="*/ 3966167 w 6353351"/>
                    <a:gd name="connsiteY107" fmla="*/ 4917769 h 6345561"/>
                    <a:gd name="connsiteX108" fmla="*/ 4402891 w 6353351"/>
                    <a:gd name="connsiteY108" fmla="*/ 4895610 h 6345561"/>
                    <a:gd name="connsiteX109" fmla="*/ 4263840 w 6353351"/>
                    <a:gd name="connsiteY109" fmla="*/ 5239274 h 6345561"/>
                    <a:gd name="connsiteX110" fmla="*/ 3691123 w 6353351"/>
                    <a:gd name="connsiteY110" fmla="*/ 6308899 h 6345561"/>
                    <a:gd name="connsiteX111" fmla="*/ 3637169 w 6353351"/>
                    <a:gd name="connsiteY111" fmla="*/ 6322223 h 6345561"/>
                    <a:gd name="connsiteX112" fmla="*/ 3617977 w 6353351"/>
                    <a:gd name="connsiteY112" fmla="*/ 6323175 h 6345561"/>
                    <a:gd name="connsiteX113" fmla="*/ 509955 w 6353351"/>
                    <a:gd name="connsiteY113" fmla="*/ 4889989 h 6345561"/>
                    <a:gd name="connsiteX114" fmla="*/ 432662 w 6353351"/>
                    <a:gd name="connsiteY114" fmla="*/ 4783013 h 6345561"/>
                    <a:gd name="connsiteX115" fmla="*/ 30403 w 6353351"/>
                    <a:gd name="connsiteY115" fmla="*/ 3637168 h 6345561"/>
                    <a:gd name="connsiteX116" fmla="*/ 28957 w 6353351"/>
                    <a:gd name="connsiteY116" fmla="*/ 3608002 h 6345561"/>
                    <a:gd name="connsiteX117" fmla="*/ 1122699 w 6353351"/>
                    <a:gd name="connsiteY117" fmla="*/ 3528079 h 6345561"/>
                    <a:gd name="connsiteX118" fmla="*/ 1151870 w 6353351"/>
                    <a:gd name="connsiteY118" fmla="*/ 3709064 h 6345561"/>
                    <a:gd name="connsiteX119" fmla="*/ 1633165 w 6353351"/>
                    <a:gd name="connsiteY119" fmla="*/ 4721494 h 6345561"/>
                    <a:gd name="connsiteX120" fmla="*/ 1635001 w 6353351"/>
                    <a:gd name="connsiteY120" fmla="*/ 4724090 h 6345561"/>
                    <a:gd name="connsiteX121" fmla="*/ 1150655 w 6353351"/>
                    <a:gd name="connsiteY121" fmla="*/ 4790652 h 6345561"/>
                    <a:gd name="connsiteX122" fmla="*/ 509955 w 6353351"/>
                    <a:gd name="connsiteY122" fmla="*/ 4889989 h 6345561"/>
                    <a:gd name="connsiteX123" fmla="*/ 3165956 w 6353351"/>
                    <a:gd name="connsiteY123" fmla="*/ 6345561 h 6345561"/>
                    <a:gd name="connsiteX124" fmla="*/ 2661675 w 6353351"/>
                    <a:gd name="connsiteY124" fmla="*/ 5655612 h 6345561"/>
                    <a:gd name="connsiteX125" fmla="*/ 2224080 w 6353351"/>
                    <a:gd name="connsiteY125" fmla="*/ 5071807 h 6345561"/>
                    <a:gd name="connsiteX126" fmla="*/ 2697681 w 6353351"/>
                    <a:gd name="connsiteY126" fmla="*/ 5021257 h 6345561"/>
                    <a:gd name="connsiteX127" fmla="*/ 3150545 w 6353351"/>
                    <a:gd name="connsiteY127" fmla="*/ 4979436 h 6345561"/>
                    <a:gd name="connsiteX128" fmla="*/ 3267988 w 6353351"/>
                    <a:gd name="connsiteY128" fmla="*/ 6340508 h 6345561"/>
                    <a:gd name="connsiteX129" fmla="*/ 3165956 w 6353351"/>
                    <a:gd name="connsiteY129" fmla="*/ 6345561 h 6345561"/>
                    <a:gd name="connsiteX130" fmla="*/ 1799833 w 6353351"/>
                    <a:gd name="connsiteY130" fmla="*/ 6042038 h 6345561"/>
                    <a:gd name="connsiteX131" fmla="*/ 792530 w 6353351"/>
                    <a:gd name="connsiteY131" fmla="*/ 5281044 h 6345561"/>
                    <a:gd name="connsiteX132" fmla="*/ 758259 w 6353351"/>
                    <a:gd name="connsiteY132" fmla="*/ 5233611 h 6345561"/>
                    <a:gd name="connsiteX133" fmla="*/ 1178638 w 6353351"/>
                    <a:gd name="connsiteY133" fmla="*/ 5187468 h 6345561"/>
                    <a:gd name="connsiteX134" fmla="*/ 1905324 w 6353351"/>
                    <a:gd name="connsiteY134" fmla="*/ 5106339 h 6345561"/>
                    <a:gd name="connsiteX135" fmla="*/ 2206251 w 6353351"/>
                    <a:gd name="connsiteY135" fmla="*/ 5531868 h 6345561"/>
                    <a:gd name="connsiteX136" fmla="*/ 2827891 w 6353351"/>
                    <a:gd name="connsiteY136" fmla="*/ 6323709 h 6345561"/>
                    <a:gd name="connsiteX137" fmla="*/ 2405336 w 6353351"/>
                    <a:gd name="connsiteY137" fmla="*/ 6261225 h 6345561"/>
                    <a:gd name="connsiteX138" fmla="*/ 1799833 w 6353351"/>
                    <a:gd name="connsiteY138" fmla="*/ 6042038 h 63455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</a:cxnLst>
                  <a:rect l="l" t="t" r="r" b="b"/>
                  <a:pathLst>
                    <a:path w="6353351" h="6345561">
                      <a:moveTo>
                        <a:pt x="4287481" y="1282707"/>
                      </a:moveTo>
                      <a:lnTo>
                        <a:pt x="3934751" y="794857"/>
                      </a:lnTo>
                      <a:lnTo>
                        <a:pt x="3306522" y="1126"/>
                      </a:lnTo>
                      <a:lnTo>
                        <a:pt x="3329154" y="0"/>
                      </a:lnTo>
                      <a:cubicBezTo>
                        <a:pt x="3741651" y="19671"/>
                        <a:pt x="4157119" y="120541"/>
                        <a:pt x="4552794" y="310597"/>
                      </a:cubicBezTo>
                      <a:cubicBezTo>
                        <a:pt x="4948463" y="500646"/>
                        <a:pt x="5286893" y="761898"/>
                        <a:pt x="5560095" y="1071582"/>
                      </a:cubicBezTo>
                      <a:lnTo>
                        <a:pt x="5592215" y="1116037"/>
                      </a:lnTo>
                      <a:lnTo>
                        <a:pt x="5275773" y="1158708"/>
                      </a:lnTo>
                      <a:lnTo>
                        <a:pt x="4352475" y="1275439"/>
                      </a:lnTo>
                      <a:lnTo>
                        <a:pt x="4287481" y="1282707"/>
                      </a:lnTo>
                      <a:close/>
                      <a:moveTo>
                        <a:pt x="3192871" y="1396479"/>
                      </a:moveTo>
                      <a:lnTo>
                        <a:pt x="2976810" y="29424"/>
                      </a:lnTo>
                      <a:lnTo>
                        <a:pt x="3088611" y="18979"/>
                      </a:lnTo>
                      <a:cubicBezTo>
                        <a:pt x="3417885" y="480246"/>
                        <a:pt x="3445072" y="503593"/>
                        <a:pt x="3589479" y="740112"/>
                      </a:cubicBezTo>
                      <a:lnTo>
                        <a:pt x="3951788" y="1320226"/>
                      </a:lnTo>
                      <a:lnTo>
                        <a:pt x="3610216" y="1358400"/>
                      </a:lnTo>
                      <a:lnTo>
                        <a:pt x="3192871" y="1396479"/>
                      </a:lnTo>
                      <a:close/>
                      <a:moveTo>
                        <a:pt x="5080835" y="2887704"/>
                      </a:moveTo>
                      <a:lnTo>
                        <a:pt x="5075577" y="2828892"/>
                      </a:lnTo>
                      <a:cubicBezTo>
                        <a:pt x="5035592" y="2631079"/>
                        <a:pt x="4967675" y="2433136"/>
                        <a:pt x="4870827" y="2225787"/>
                      </a:cubicBezTo>
                      <a:lnTo>
                        <a:pt x="4527301" y="1626915"/>
                      </a:lnTo>
                      <a:lnTo>
                        <a:pt x="5336497" y="1510023"/>
                      </a:lnTo>
                      <a:lnTo>
                        <a:pt x="5827104" y="1441104"/>
                      </a:lnTo>
                      <a:lnTo>
                        <a:pt x="5919962" y="1569624"/>
                      </a:lnTo>
                      <a:cubicBezTo>
                        <a:pt x="6125930" y="1922073"/>
                        <a:pt x="6262685" y="2311601"/>
                        <a:pt x="6322223" y="2715457"/>
                      </a:cubicBezTo>
                      <a:lnTo>
                        <a:pt x="6326244" y="2796695"/>
                      </a:lnTo>
                      <a:lnTo>
                        <a:pt x="5080835" y="2887704"/>
                      </a:lnTo>
                      <a:close/>
                      <a:moveTo>
                        <a:pt x="1790042" y="1491620"/>
                      </a:moveTo>
                      <a:lnTo>
                        <a:pt x="2057262" y="888122"/>
                      </a:lnTo>
                      <a:cubicBezTo>
                        <a:pt x="2230740" y="610932"/>
                        <a:pt x="2221957" y="539019"/>
                        <a:pt x="2602855" y="47722"/>
                      </a:cubicBezTo>
                      <a:lnTo>
                        <a:pt x="2715458" y="30412"/>
                      </a:lnTo>
                      <a:lnTo>
                        <a:pt x="2723477" y="30012"/>
                      </a:lnTo>
                      <a:lnTo>
                        <a:pt x="2843908" y="1425699"/>
                      </a:lnTo>
                      <a:lnTo>
                        <a:pt x="2341650" y="1460888"/>
                      </a:lnTo>
                      <a:lnTo>
                        <a:pt x="1790042" y="1491620"/>
                      </a:lnTo>
                      <a:close/>
                      <a:moveTo>
                        <a:pt x="456566" y="1560803"/>
                      </a:moveTo>
                      <a:lnTo>
                        <a:pt x="646218" y="1250255"/>
                      </a:lnTo>
                      <a:cubicBezTo>
                        <a:pt x="1029562" y="745610"/>
                        <a:pt x="1547495" y="378754"/>
                        <a:pt x="2123254" y="176626"/>
                      </a:cubicBezTo>
                      <a:lnTo>
                        <a:pt x="2268000" y="126477"/>
                      </a:lnTo>
                      <a:lnTo>
                        <a:pt x="1791341" y="860818"/>
                      </a:lnTo>
                      <a:lnTo>
                        <a:pt x="1497989" y="1507155"/>
                      </a:lnTo>
                      <a:lnTo>
                        <a:pt x="815685" y="1541873"/>
                      </a:lnTo>
                      <a:lnTo>
                        <a:pt x="456566" y="1560803"/>
                      </a:lnTo>
                      <a:close/>
                      <a:moveTo>
                        <a:pt x="3332566" y="3015466"/>
                      </a:moveTo>
                      <a:lnTo>
                        <a:pt x="3227686" y="1799988"/>
                      </a:lnTo>
                      <a:lnTo>
                        <a:pt x="3687369" y="1744594"/>
                      </a:lnTo>
                      <a:lnTo>
                        <a:pt x="4207427" y="1672041"/>
                      </a:lnTo>
                      <a:lnTo>
                        <a:pt x="4314817" y="1819820"/>
                      </a:lnTo>
                      <a:cubicBezTo>
                        <a:pt x="4528849" y="2161606"/>
                        <a:pt x="4683644" y="2496395"/>
                        <a:pt x="4752430" y="2869128"/>
                      </a:cubicBezTo>
                      <a:lnTo>
                        <a:pt x="4755993" y="2911437"/>
                      </a:lnTo>
                      <a:lnTo>
                        <a:pt x="3332566" y="3015466"/>
                      </a:lnTo>
                      <a:close/>
                      <a:moveTo>
                        <a:pt x="4842211" y="4504577"/>
                      </a:moveTo>
                      <a:lnTo>
                        <a:pt x="4894441" y="4378816"/>
                      </a:lnTo>
                      <a:cubicBezTo>
                        <a:pt x="5035881" y="3977997"/>
                        <a:pt x="5111886" y="3633747"/>
                        <a:pt x="5118410" y="3308120"/>
                      </a:cubicBezTo>
                      <a:lnTo>
                        <a:pt x="5112011" y="3236549"/>
                      </a:lnTo>
                      <a:lnTo>
                        <a:pt x="6343574" y="3146548"/>
                      </a:lnTo>
                      <a:lnTo>
                        <a:pt x="6352623" y="3329154"/>
                      </a:lnTo>
                      <a:cubicBezTo>
                        <a:pt x="6366228" y="3579999"/>
                        <a:pt x="6186187" y="4286769"/>
                        <a:pt x="6068313" y="4480189"/>
                      </a:cubicBezTo>
                      <a:lnTo>
                        <a:pt x="5645377" y="4489676"/>
                      </a:lnTo>
                      <a:lnTo>
                        <a:pt x="4842211" y="4504577"/>
                      </a:lnTo>
                      <a:close/>
                      <a:moveTo>
                        <a:pt x="1405726" y="3156271"/>
                      </a:moveTo>
                      <a:lnTo>
                        <a:pt x="1399341" y="3089416"/>
                      </a:lnTo>
                      <a:cubicBezTo>
                        <a:pt x="1398501" y="2896033"/>
                        <a:pt x="1419405" y="2690426"/>
                        <a:pt x="1464945" y="2467755"/>
                      </a:cubicBezTo>
                      <a:lnTo>
                        <a:pt x="1626959" y="1918290"/>
                      </a:lnTo>
                      <a:lnTo>
                        <a:pt x="1698846" y="1916459"/>
                      </a:lnTo>
                      <a:cubicBezTo>
                        <a:pt x="1952714" y="1906817"/>
                        <a:pt x="2182558" y="1894523"/>
                        <a:pt x="2401423" y="1879094"/>
                      </a:cubicBezTo>
                      <a:lnTo>
                        <a:pt x="2879383" y="1836855"/>
                      </a:lnTo>
                      <a:lnTo>
                        <a:pt x="2983285" y="3040986"/>
                      </a:lnTo>
                      <a:lnTo>
                        <a:pt x="1405726" y="3156271"/>
                      </a:lnTo>
                      <a:close/>
                      <a:moveTo>
                        <a:pt x="3464621" y="4545892"/>
                      </a:moveTo>
                      <a:lnTo>
                        <a:pt x="3362673" y="3364384"/>
                      </a:lnTo>
                      <a:lnTo>
                        <a:pt x="4785461" y="3260410"/>
                      </a:lnTo>
                      <a:lnTo>
                        <a:pt x="4791965" y="3337498"/>
                      </a:lnTo>
                      <a:cubicBezTo>
                        <a:pt x="4788504" y="3665722"/>
                        <a:pt x="4723150" y="4029732"/>
                        <a:pt x="4582162" y="4452550"/>
                      </a:cubicBezTo>
                      <a:lnTo>
                        <a:pt x="3980007" y="4524180"/>
                      </a:lnTo>
                      <a:lnTo>
                        <a:pt x="3464621" y="4545892"/>
                      </a:lnTo>
                      <a:close/>
                      <a:moveTo>
                        <a:pt x="11631" y="3258148"/>
                      </a:moveTo>
                      <a:lnTo>
                        <a:pt x="0" y="3023469"/>
                      </a:lnTo>
                      <a:cubicBezTo>
                        <a:pt x="9835" y="2817218"/>
                        <a:pt x="39973" y="2610228"/>
                        <a:pt x="91400" y="2405346"/>
                      </a:cubicBezTo>
                      <a:lnTo>
                        <a:pt x="258812" y="1942855"/>
                      </a:lnTo>
                      <a:lnTo>
                        <a:pt x="852081" y="1937991"/>
                      </a:lnTo>
                      <a:lnTo>
                        <a:pt x="1335718" y="1925698"/>
                      </a:lnTo>
                      <a:lnTo>
                        <a:pt x="1234430" y="2196801"/>
                      </a:lnTo>
                      <a:cubicBezTo>
                        <a:pt x="1174083" y="2388129"/>
                        <a:pt x="1130304" y="2566936"/>
                        <a:pt x="1103579" y="2737987"/>
                      </a:cubicBezTo>
                      <a:lnTo>
                        <a:pt x="1078099" y="3180217"/>
                      </a:lnTo>
                      <a:lnTo>
                        <a:pt x="11631" y="3258148"/>
                      </a:lnTo>
                      <a:close/>
                      <a:moveTo>
                        <a:pt x="1960743" y="4679317"/>
                      </a:moveTo>
                      <a:lnTo>
                        <a:pt x="1740896" y="4337429"/>
                      </a:lnTo>
                      <a:cubicBezTo>
                        <a:pt x="1599382" y="4077276"/>
                        <a:pt x="1495647" y="3815593"/>
                        <a:pt x="1441619" y="3532526"/>
                      </a:cubicBezTo>
                      <a:lnTo>
                        <a:pt x="1438988" y="3504964"/>
                      </a:lnTo>
                      <a:lnTo>
                        <a:pt x="3013389" y="3389903"/>
                      </a:lnTo>
                      <a:lnTo>
                        <a:pt x="3099126" y="4562904"/>
                      </a:lnTo>
                      <a:lnTo>
                        <a:pt x="2689209" y="4598877"/>
                      </a:lnTo>
                      <a:cubicBezTo>
                        <a:pt x="2470714" y="4618948"/>
                        <a:pt x="2241902" y="4643896"/>
                        <a:pt x="1989796" y="4675326"/>
                      </a:cubicBezTo>
                      <a:lnTo>
                        <a:pt x="1960743" y="4679317"/>
                      </a:lnTo>
                      <a:close/>
                      <a:moveTo>
                        <a:pt x="4067092" y="6216068"/>
                      </a:moveTo>
                      <a:lnTo>
                        <a:pt x="4277892" y="5788869"/>
                      </a:lnTo>
                      <a:lnTo>
                        <a:pt x="4525520" y="5267093"/>
                      </a:lnTo>
                      <a:lnTo>
                        <a:pt x="4685770" y="4881257"/>
                      </a:lnTo>
                      <a:lnTo>
                        <a:pt x="4712084" y="4879914"/>
                      </a:lnTo>
                      <a:lnTo>
                        <a:pt x="5642123" y="4846187"/>
                      </a:lnTo>
                      <a:lnTo>
                        <a:pt x="5866698" y="4839902"/>
                      </a:lnTo>
                      <a:lnTo>
                        <a:pt x="5706398" y="5102370"/>
                      </a:lnTo>
                      <a:cubicBezTo>
                        <a:pt x="5323061" y="5607024"/>
                        <a:pt x="4805131" y="5973881"/>
                        <a:pt x="4229361" y="6176010"/>
                      </a:cubicBezTo>
                      <a:lnTo>
                        <a:pt x="4067092" y="6216068"/>
                      </a:lnTo>
                      <a:close/>
                      <a:moveTo>
                        <a:pt x="3617977" y="6323175"/>
                      </a:moveTo>
                      <a:lnTo>
                        <a:pt x="3499574" y="4950969"/>
                      </a:lnTo>
                      <a:lnTo>
                        <a:pt x="3966167" y="4917769"/>
                      </a:lnTo>
                      <a:lnTo>
                        <a:pt x="4402891" y="4895610"/>
                      </a:lnTo>
                      <a:lnTo>
                        <a:pt x="4263840" y="5239274"/>
                      </a:lnTo>
                      <a:lnTo>
                        <a:pt x="3691123" y="6308899"/>
                      </a:lnTo>
                      <a:lnTo>
                        <a:pt x="3637169" y="6322223"/>
                      </a:lnTo>
                      <a:lnTo>
                        <a:pt x="3617977" y="6323175"/>
                      </a:lnTo>
                      <a:close/>
                      <a:moveTo>
                        <a:pt x="509955" y="4889989"/>
                      </a:moveTo>
                      <a:lnTo>
                        <a:pt x="432662" y="4783013"/>
                      </a:lnTo>
                      <a:cubicBezTo>
                        <a:pt x="226684" y="4430562"/>
                        <a:pt x="89942" y="4041034"/>
                        <a:pt x="30403" y="3637168"/>
                      </a:cubicBezTo>
                      <a:lnTo>
                        <a:pt x="28957" y="3608002"/>
                      </a:lnTo>
                      <a:lnTo>
                        <a:pt x="1122699" y="3528079"/>
                      </a:lnTo>
                      <a:lnTo>
                        <a:pt x="1151870" y="3709064"/>
                      </a:lnTo>
                      <a:cubicBezTo>
                        <a:pt x="1238820" y="4026998"/>
                        <a:pt x="1397943" y="4351818"/>
                        <a:pt x="1633165" y="4721494"/>
                      </a:cubicBezTo>
                      <a:lnTo>
                        <a:pt x="1635001" y="4724090"/>
                      </a:lnTo>
                      <a:lnTo>
                        <a:pt x="1150655" y="4790652"/>
                      </a:lnTo>
                      <a:lnTo>
                        <a:pt x="509955" y="4889989"/>
                      </a:lnTo>
                      <a:close/>
                      <a:moveTo>
                        <a:pt x="3165956" y="6345561"/>
                      </a:moveTo>
                      <a:lnTo>
                        <a:pt x="2661675" y="5655612"/>
                      </a:lnTo>
                      <a:lnTo>
                        <a:pt x="2224080" y="5071807"/>
                      </a:lnTo>
                      <a:lnTo>
                        <a:pt x="2697681" y="5021257"/>
                      </a:lnTo>
                      <a:lnTo>
                        <a:pt x="3150545" y="4979436"/>
                      </a:lnTo>
                      <a:lnTo>
                        <a:pt x="3267988" y="6340508"/>
                      </a:lnTo>
                      <a:lnTo>
                        <a:pt x="3165956" y="6345561"/>
                      </a:lnTo>
                      <a:close/>
                      <a:moveTo>
                        <a:pt x="1799833" y="6042038"/>
                      </a:moveTo>
                      <a:cubicBezTo>
                        <a:pt x="1404151" y="5851981"/>
                        <a:pt x="1065732" y="5590735"/>
                        <a:pt x="792530" y="5281044"/>
                      </a:cubicBezTo>
                      <a:lnTo>
                        <a:pt x="758259" y="5233611"/>
                      </a:lnTo>
                      <a:lnTo>
                        <a:pt x="1178638" y="5187468"/>
                      </a:lnTo>
                      <a:lnTo>
                        <a:pt x="1905324" y="5106339"/>
                      </a:lnTo>
                      <a:lnTo>
                        <a:pt x="2206251" y="5531868"/>
                      </a:lnTo>
                      <a:lnTo>
                        <a:pt x="2827891" y="6323709"/>
                      </a:lnTo>
                      <a:lnTo>
                        <a:pt x="2405336" y="6261225"/>
                      </a:lnTo>
                      <a:cubicBezTo>
                        <a:pt x="2200452" y="6209790"/>
                        <a:pt x="1997668" y="6137062"/>
                        <a:pt x="1799833" y="6042038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17" name="Прямоугольник 16"/>
                <p:cNvSpPr/>
                <p:nvPr/>
              </p:nvSpPr>
              <p:spPr>
                <a:xfrm>
                  <a:off x="4230250" y="4420299"/>
                  <a:ext cx="141982" cy="63860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18" name="Прямоугольник 17"/>
                <p:cNvSpPr/>
                <p:nvPr/>
              </p:nvSpPr>
              <p:spPr>
                <a:xfrm>
                  <a:off x="4147331" y="4477987"/>
                  <a:ext cx="305990" cy="6032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19" name="Прямоугольник 18"/>
                <p:cNvSpPr/>
                <p:nvPr/>
              </p:nvSpPr>
              <p:spPr>
                <a:xfrm rot="19920000">
                  <a:off x="4041093" y="3512437"/>
                  <a:ext cx="40227" cy="131551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0" name="Прямоугольник 19"/>
                <p:cNvSpPr/>
                <p:nvPr/>
              </p:nvSpPr>
              <p:spPr>
                <a:xfrm rot="19920000">
                  <a:off x="4484115" y="4287005"/>
                  <a:ext cx="40227" cy="131551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1" name="Арка 38"/>
                <p:cNvSpPr/>
                <p:nvPr/>
              </p:nvSpPr>
              <p:spPr>
                <a:xfrm rot="13925903">
                  <a:off x="3684523" y="3726094"/>
                  <a:ext cx="968151" cy="649369"/>
                </a:xfrm>
                <a:custGeom>
                  <a:avLst/>
                  <a:gdLst>
                    <a:gd name="connsiteX0" fmla="*/ 0 w 824206"/>
                    <a:gd name="connsiteY0" fmla="*/ 468176 h 936351"/>
                    <a:gd name="connsiteX1" fmla="*/ 236582 w 824206"/>
                    <a:gd name="connsiteY1" fmla="*/ 44588 h 936351"/>
                    <a:gd name="connsiteX2" fmla="*/ 721368 w 824206"/>
                    <a:gd name="connsiteY2" fmla="*/ 158750 h 936351"/>
                    <a:gd name="connsiteX3" fmla="*/ 799324 w 824206"/>
                    <a:gd name="connsiteY3" fmla="*/ 628392 h 936351"/>
                    <a:gd name="connsiteX4" fmla="*/ 758057 w 824206"/>
                    <a:gd name="connsiteY4" fmla="*/ 611316 h 936351"/>
                    <a:gd name="connsiteX5" fmla="*/ 689676 w 824206"/>
                    <a:gd name="connsiteY5" fmla="*/ 190458 h 936351"/>
                    <a:gd name="connsiteX6" fmla="*/ 253697 w 824206"/>
                    <a:gd name="connsiteY6" fmla="*/ 85891 h 936351"/>
                    <a:gd name="connsiteX7" fmla="*/ 44532 w 824206"/>
                    <a:gd name="connsiteY7" fmla="*/ 468176 h 936351"/>
                    <a:gd name="connsiteX8" fmla="*/ 0 w 824206"/>
                    <a:gd name="connsiteY8" fmla="*/ 468176 h 936351"/>
                    <a:gd name="connsiteX0" fmla="*/ 0 w 831850"/>
                    <a:gd name="connsiteY0" fmla="*/ 456566 h 616782"/>
                    <a:gd name="connsiteX1" fmla="*/ 236582 w 831850"/>
                    <a:gd name="connsiteY1" fmla="*/ 32978 h 616782"/>
                    <a:gd name="connsiteX2" fmla="*/ 746854 w 831850"/>
                    <a:gd name="connsiteY2" fmla="*/ 133785 h 616782"/>
                    <a:gd name="connsiteX3" fmla="*/ 799324 w 831850"/>
                    <a:gd name="connsiteY3" fmla="*/ 616782 h 616782"/>
                    <a:gd name="connsiteX4" fmla="*/ 758057 w 831850"/>
                    <a:gd name="connsiteY4" fmla="*/ 599706 h 616782"/>
                    <a:gd name="connsiteX5" fmla="*/ 689676 w 831850"/>
                    <a:gd name="connsiteY5" fmla="*/ 178848 h 616782"/>
                    <a:gd name="connsiteX6" fmla="*/ 253697 w 831850"/>
                    <a:gd name="connsiteY6" fmla="*/ 74281 h 616782"/>
                    <a:gd name="connsiteX7" fmla="*/ 44532 w 831850"/>
                    <a:gd name="connsiteY7" fmla="*/ 456566 h 616782"/>
                    <a:gd name="connsiteX8" fmla="*/ 0 w 831850"/>
                    <a:gd name="connsiteY8" fmla="*/ 456566 h 616782"/>
                    <a:gd name="connsiteX0" fmla="*/ 0 w 831850"/>
                    <a:gd name="connsiteY0" fmla="*/ 456566 h 616782"/>
                    <a:gd name="connsiteX1" fmla="*/ 236582 w 831850"/>
                    <a:gd name="connsiteY1" fmla="*/ 32978 h 616782"/>
                    <a:gd name="connsiteX2" fmla="*/ 746854 w 831850"/>
                    <a:gd name="connsiteY2" fmla="*/ 133785 h 616782"/>
                    <a:gd name="connsiteX3" fmla="*/ 799324 w 831850"/>
                    <a:gd name="connsiteY3" fmla="*/ 616782 h 616782"/>
                    <a:gd name="connsiteX4" fmla="*/ 758057 w 831850"/>
                    <a:gd name="connsiteY4" fmla="*/ 599706 h 616782"/>
                    <a:gd name="connsiteX5" fmla="*/ 713484 w 831850"/>
                    <a:gd name="connsiteY5" fmla="*/ 179277 h 616782"/>
                    <a:gd name="connsiteX6" fmla="*/ 253697 w 831850"/>
                    <a:gd name="connsiteY6" fmla="*/ 74281 h 616782"/>
                    <a:gd name="connsiteX7" fmla="*/ 44532 w 831850"/>
                    <a:gd name="connsiteY7" fmla="*/ 456566 h 616782"/>
                    <a:gd name="connsiteX8" fmla="*/ 0 w 831850"/>
                    <a:gd name="connsiteY8" fmla="*/ 456566 h 616782"/>
                    <a:gd name="connsiteX0" fmla="*/ 0 w 840935"/>
                    <a:gd name="connsiteY0" fmla="*/ 443140 h 586280"/>
                    <a:gd name="connsiteX1" fmla="*/ 236582 w 840935"/>
                    <a:gd name="connsiteY1" fmla="*/ 19552 h 586280"/>
                    <a:gd name="connsiteX2" fmla="*/ 746854 w 840935"/>
                    <a:gd name="connsiteY2" fmla="*/ 120359 h 586280"/>
                    <a:gd name="connsiteX3" fmla="*/ 813965 w 840935"/>
                    <a:gd name="connsiteY3" fmla="*/ 557415 h 586280"/>
                    <a:gd name="connsiteX4" fmla="*/ 758057 w 840935"/>
                    <a:gd name="connsiteY4" fmla="*/ 586280 h 586280"/>
                    <a:gd name="connsiteX5" fmla="*/ 713484 w 840935"/>
                    <a:gd name="connsiteY5" fmla="*/ 165851 h 586280"/>
                    <a:gd name="connsiteX6" fmla="*/ 253697 w 840935"/>
                    <a:gd name="connsiteY6" fmla="*/ 60855 h 586280"/>
                    <a:gd name="connsiteX7" fmla="*/ 44532 w 840935"/>
                    <a:gd name="connsiteY7" fmla="*/ 443140 h 586280"/>
                    <a:gd name="connsiteX8" fmla="*/ 0 w 840935"/>
                    <a:gd name="connsiteY8" fmla="*/ 443140 h 586280"/>
                    <a:gd name="connsiteX0" fmla="*/ 0 w 840935"/>
                    <a:gd name="connsiteY0" fmla="*/ 443140 h 557415"/>
                    <a:gd name="connsiteX1" fmla="*/ 236582 w 840935"/>
                    <a:gd name="connsiteY1" fmla="*/ 19552 h 557415"/>
                    <a:gd name="connsiteX2" fmla="*/ 746854 w 840935"/>
                    <a:gd name="connsiteY2" fmla="*/ 120359 h 557415"/>
                    <a:gd name="connsiteX3" fmla="*/ 813965 w 840935"/>
                    <a:gd name="connsiteY3" fmla="*/ 557415 h 557415"/>
                    <a:gd name="connsiteX4" fmla="*/ 758914 w 840935"/>
                    <a:gd name="connsiteY4" fmla="*/ 538662 h 557415"/>
                    <a:gd name="connsiteX5" fmla="*/ 713484 w 840935"/>
                    <a:gd name="connsiteY5" fmla="*/ 165851 h 557415"/>
                    <a:gd name="connsiteX6" fmla="*/ 253697 w 840935"/>
                    <a:gd name="connsiteY6" fmla="*/ 60855 h 557415"/>
                    <a:gd name="connsiteX7" fmla="*/ 44532 w 840935"/>
                    <a:gd name="connsiteY7" fmla="*/ 443140 h 557415"/>
                    <a:gd name="connsiteX8" fmla="*/ 0 w 840935"/>
                    <a:gd name="connsiteY8" fmla="*/ 443140 h 557415"/>
                    <a:gd name="connsiteX0" fmla="*/ 0 w 840935"/>
                    <a:gd name="connsiteY0" fmla="*/ 443140 h 557415"/>
                    <a:gd name="connsiteX1" fmla="*/ 236582 w 840935"/>
                    <a:gd name="connsiteY1" fmla="*/ 19552 h 557415"/>
                    <a:gd name="connsiteX2" fmla="*/ 746854 w 840935"/>
                    <a:gd name="connsiteY2" fmla="*/ 120359 h 557415"/>
                    <a:gd name="connsiteX3" fmla="*/ 813965 w 840935"/>
                    <a:gd name="connsiteY3" fmla="*/ 557415 h 557415"/>
                    <a:gd name="connsiteX4" fmla="*/ 761209 w 840935"/>
                    <a:gd name="connsiteY4" fmla="*/ 543467 h 557415"/>
                    <a:gd name="connsiteX5" fmla="*/ 713484 w 840935"/>
                    <a:gd name="connsiteY5" fmla="*/ 165851 h 557415"/>
                    <a:gd name="connsiteX6" fmla="*/ 253697 w 840935"/>
                    <a:gd name="connsiteY6" fmla="*/ 60855 h 557415"/>
                    <a:gd name="connsiteX7" fmla="*/ 44532 w 840935"/>
                    <a:gd name="connsiteY7" fmla="*/ 443140 h 557415"/>
                    <a:gd name="connsiteX8" fmla="*/ 0 w 840935"/>
                    <a:gd name="connsiteY8" fmla="*/ 443140 h 557415"/>
                    <a:gd name="connsiteX0" fmla="*/ 0 w 840935"/>
                    <a:gd name="connsiteY0" fmla="*/ 443140 h 557415"/>
                    <a:gd name="connsiteX1" fmla="*/ 236582 w 840935"/>
                    <a:gd name="connsiteY1" fmla="*/ 19552 h 557415"/>
                    <a:gd name="connsiteX2" fmla="*/ 746854 w 840935"/>
                    <a:gd name="connsiteY2" fmla="*/ 120359 h 557415"/>
                    <a:gd name="connsiteX3" fmla="*/ 813965 w 840935"/>
                    <a:gd name="connsiteY3" fmla="*/ 557415 h 557415"/>
                    <a:gd name="connsiteX4" fmla="*/ 764551 w 840935"/>
                    <a:gd name="connsiteY4" fmla="*/ 543050 h 557415"/>
                    <a:gd name="connsiteX5" fmla="*/ 713484 w 840935"/>
                    <a:gd name="connsiteY5" fmla="*/ 165851 h 557415"/>
                    <a:gd name="connsiteX6" fmla="*/ 253697 w 840935"/>
                    <a:gd name="connsiteY6" fmla="*/ 60855 h 557415"/>
                    <a:gd name="connsiteX7" fmla="*/ 44532 w 840935"/>
                    <a:gd name="connsiteY7" fmla="*/ 443140 h 557415"/>
                    <a:gd name="connsiteX8" fmla="*/ 0 w 840935"/>
                    <a:gd name="connsiteY8" fmla="*/ 443140 h 557415"/>
                    <a:gd name="connsiteX0" fmla="*/ 0 w 840935"/>
                    <a:gd name="connsiteY0" fmla="*/ 464988 h 579263"/>
                    <a:gd name="connsiteX1" fmla="*/ 236582 w 840935"/>
                    <a:gd name="connsiteY1" fmla="*/ 41400 h 579263"/>
                    <a:gd name="connsiteX2" fmla="*/ 746854 w 840935"/>
                    <a:gd name="connsiteY2" fmla="*/ 142207 h 579263"/>
                    <a:gd name="connsiteX3" fmla="*/ 813965 w 840935"/>
                    <a:gd name="connsiteY3" fmla="*/ 579263 h 579263"/>
                    <a:gd name="connsiteX4" fmla="*/ 764551 w 840935"/>
                    <a:gd name="connsiteY4" fmla="*/ 564898 h 579263"/>
                    <a:gd name="connsiteX5" fmla="*/ 713484 w 840935"/>
                    <a:gd name="connsiteY5" fmla="*/ 187699 h 579263"/>
                    <a:gd name="connsiteX6" fmla="*/ 253697 w 840935"/>
                    <a:gd name="connsiteY6" fmla="*/ 82703 h 579263"/>
                    <a:gd name="connsiteX7" fmla="*/ 44532 w 840935"/>
                    <a:gd name="connsiteY7" fmla="*/ 464988 h 579263"/>
                    <a:gd name="connsiteX8" fmla="*/ 0 w 840935"/>
                    <a:gd name="connsiteY8" fmla="*/ 464988 h 579263"/>
                    <a:gd name="connsiteX0" fmla="*/ 0 w 839465"/>
                    <a:gd name="connsiteY0" fmla="*/ 466566 h 580841"/>
                    <a:gd name="connsiteX1" fmla="*/ 236582 w 839465"/>
                    <a:gd name="connsiteY1" fmla="*/ 42978 h 580841"/>
                    <a:gd name="connsiteX2" fmla="*/ 746854 w 839465"/>
                    <a:gd name="connsiteY2" fmla="*/ 143785 h 580841"/>
                    <a:gd name="connsiteX3" fmla="*/ 813965 w 839465"/>
                    <a:gd name="connsiteY3" fmla="*/ 580841 h 580841"/>
                    <a:gd name="connsiteX4" fmla="*/ 764551 w 839465"/>
                    <a:gd name="connsiteY4" fmla="*/ 566476 h 580841"/>
                    <a:gd name="connsiteX5" fmla="*/ 713484 w 839465"/>
                    <a:gd name="connsiteY5" fmla="*/ 189277 h 580841"/>
                    <a:gd name="connsiteX6" fmla="*/ 253697 w 839465"/>
                    <a:gd name="connsiteY6" fmla="*/ 84281 h 580841"/>
                    <a:gd name="connsiteX7" fmla="*/ 44532 w 839465"/>
                    <a:gd name="connsiteY7" fmla="*/ 466566 h 580841"/>
                    <a:gd name="connsiteX8" fmla="*/ 0 w 839465"/>
                    <a:gd name="connsiteY8" fmla="*/ 466566 h 580841"/>
                    <a:gd name="connsiteX0" fmla="*/ 0 w 839465"/>
                    <a:gd name="connsiteY0" fmla="*/ 466566 h 580841"/>
                    <a:gd name="connsiteX1" fmla="*/ 236582 w 839465"/>
                    <a:gd name="connsiteY1" fmla="*/ 42978 h 580841"/>
                    <a:gd name="connsiteX2" fmla="*/ 746854 w 839465"/>
                    <a:gd name="connsiteY2" fmla="*/ 143785 h 580841"/>
                    <a:gd name="connsiteX3" fmla="*/ 813965 w 839465"/>
                    <a:gd name="connsiteY3" fmla="*/ 580841 h 580841"/>
                    <a:gd name="connsiteX4" fmla="*/ 764551 w 839465"/>
                    <a:gd name="connsiteY4" fmla="*/ 566476 h 580841"/>
                    <a:gd name="connsiteX5" fmla="*/ 713484 w 839465"/>
                    <a:gd name="connsiteY5" fmla="*/ 189277 h 580841"/>
                    <a:gd name="connsiteX6" fmla="*/ 253697 w 839465"/>
                    <a:gd name="connsiteY6" fmla="*/ 84281 h 580841"/>
                    <a:gd name="connsiteX7" fmla="*/ 44532 w 839465"/>
                    <a:gd name="connsiteY7" fmla="*/ 466566 h 580841"/>
                    <a:gd name="connsiteX8" fmla="*/ 0 w 839465"/>
                    <a:gd name="connsiteY8" fmla="*/ 466566 h 580841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697 w 850271"/>
                    <a:gd name="connsiteY6" fmla="*/ 84815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697 w 850271"/>
                    <a:gd name="connsiteY6" fmla="*/ 84815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5793 w 856064"/>
                    <a:gd name="connsiteY0" fmla="*/ 467100 h 581375"/>
                    <a:gd name="connsiteX1" fmla="*/ 242375 w 856064"/>
                    <a:gd name="connsiteY1" fmla="*/ 43512 h 581375"/>
                    <a:gd name="connsiteX2" fmla="*/ 752647 w 856064"/>
                    <a:gd name="connsiteY2" fmla="*/ 144319 h 581375"/>
                    <a:gd name="connsiteX3" fmla="*/ 819758 w 856064"/>
                    <a:gd name="connsiteY3" fmla="*/ 581375 h 581375"/>
                    <a:gd name="connsiteX4" fmla="*/ 770344 w 856064"/>
                    <a:gd name="connsiteY4" fmla="*/ 567010 h 581375"/>
                    <a:gd name="connsiteX5" fmla="*/ 719277 w 856064"/>
                    <a:gd name="connsiteY5" fmla="*/ 189811 h 581375"/>
                    <a:gd name="connsiteX6" fmla="*/ 259275 w 856064"/>
                    <a:gd name="connsiteY6" fmla="*/ 96719 h 581375"/>
                    <a:gd name="connsiteX7" fmla="*/ 50325 w 856064"/>
                    <a:gd name="connsiteY7" fmla="*/ 467100 h 581375"/>
                    <a:gd name="connsiteX8" fmla="*/ 5793 w 856064"/>
                    <a:gd name="connsiteY8" fmla="*/ 467100 h 581375"/>
                    <a:gd name="connsiteX0" fmla="*/ 6662 w 856933"/>
                    <a:gd name="connsiteY0" fmla="*/ 467100 h 581375"/>
                    <a:gd name="connsiteX1" fmla="*/ 243244 w 856933"/>
                    <a:gd name="connsiteY1" fmla="*/ 43512 h 581375"/>
                    <a:gd name="connsiteX2" fmla="*/ 753516 w 856933"/>
                    <a:gd name="connsiteY2" fmla="*/ 144319 h 581375"/>
                    <a:gd name="connsiteX3" fmla="*/ 820627 w 856933"/>
                    <a:gd name="connsiteY3" fmla="*/ 581375 h 581375"/>
                    <a:gd name="connsiteX4" fmla="*/ 771213 w 856933"/>
                    <a:gd name="connsiteY4" fmla="*/ 567010 h 581375"/>
                    <a:gd name="connsiteX5" fmla="*/ 720146 w 856933"/>
                    <a:gd name="connsiteY5" fmla="*/ 189811 h 581375"/>
                    <a:gd name="connsiteX6" fmla="*/ 260144 w 856933"/>
                    <a:gd name="connsiteY6" fmla="*/ 96719 h 581375"/>
                    <a:gd name="connsiteX7" fmla="*/ 51194 w 856933"/>
                    <a:gd name="connsiteY7" fmla="*/ 467100 h 581375"/>
                    <a:gd name="connsiteX8" fmla="*/ 6662 w 856933"/>
                    <a:gd name="connsiteY8" fmla="*/ 467100 h 581375"/>
                    <a:gd name="connsiteX0" fmla="*/ 7681 w 857952"/>
                    <a:gd name="connsiteY0" fmla="*/ 467100 h 581375"/>
                    <a:gd name="connsiteX1" fmla="*/ 244263 w 857952"/>
                    <a:gd name="connsiteY1" fmla="*/ 43512 h 581375"/>
                    <a:gd name="connsiteX2" fmla="*/ 754535 w 857952"/>
                    <a:gd name="connsiteY2" fmla="*/ 144319 h 581375"/>
                    <a:gd name="connsiteX3" fmla="*/ 821646 w 857952"/>
                    <a:gd name="connsiteY3" fmla="*/ 581375 h 581375"/>
                    <a:gd name="connsiteX4" fmla="*/ 772232 w 857952"/>
                    <a:gd name="connsiteY4" fmla="*/ 567010 h 581375"/>
                    <a:gd name="connsiteX5" fmla="*/ 721165 w 857952"/>
                    <a:gd name="connsiteY5" fmla="*/ 189811 h 581375"/>
                    <a:gd name="connsiteX6" fmla="*/ 261163 w 857952"/>
                    <a:gd name="connsiteY6" fmla="*/ 96719 h 581375"/>
                    <a:gd name="connsiteX7" fmla="*/ 52213 w 857952"/>
                    <a:gd name="connsiteY7" fmla="*/ 467100 h 581375"/>
                    <a:gd name="connsiteX8" fmla="*/ 7681 w 857952"/>
                    <a:gd name="connsiteY8" fmla="*/ 467100 h 581375"/>
                    <a:gd name="connsiteX0" fmla="*/ 7413 w 865831"/>
                    <a:gd name="connsiteY0" fmla="*/ 447853 h 559417"/>
                    <a:gd name="connsiteX1" fmla="*/ 252142 w 865831"/>
                    <a:gd name="connsiteY1" fmla="*/ 21554 h 559417"/>
                    <a:gd name="connsiteX2" fmla="*/ 762414 w 865831"/>
                    <a:gd name="connsiteY2" fmla="*/ 122361 h 559417"/>
                    <a:gd name="connsiteX3" fmla="*/ 829525 w 865831"/>
                    <a:gd name="connsiteY3" fmla="*/ 559417 h 559417"/>
                    <a:gd name="connsiteX4" fmla="*/ 780111 w 865831"/>
                    <a:gd name="connsiteY4" fmla="*/ 545052 h 559417"/>
                    <a:gd name="connsiteX5" fmla="*/ 729044 w 865831"/>
                    <a:gd name="connsiteY5" fmla="*/ 167853 h 559417"/>
                    <a:gd name="connsiteX6" fmla="*/ 269042 w 865831"/>
                    <a:gd name="connsiteY6" fmla="*/ 74761 h 559417"/>
                    <a:gd name="connsiteX7" fmla="*/ 60092 w 865831"/>
                    <a:gd name="connsiteY7" fmla="*/ 445142 h 559417"/>
                    <a:gd name="connsiteX8" fmla="*/ 7413 w 865831"/>
                    <a:gd name="connsiteY8" fmla="*/ 447853 h 559417"/>
                    <a:gd name="connsiteX0" fmla="*/ 6261 w 864679"/>
                    <a:gd name="connsiteY0" fmla="*/ 447853 h 559417"/>
                    <a:gd name="connsiteX1" fmla="*/ 250990 w 864679"/>
                    <a:gd name="connsiteY1" fmla="*/ 21554 h 559417"/>
                    <a:gd name="connsiteX2" fmla="*/ 761262 w 864679"/>
                    <a:gd name="connsiteY2" fmla="*/ 122361 h 559417"/>
                    <a:gd name="connsiteX3" fmla="*/ 828373 w 864679"/>
                    <a:gd name="connsiteY3" fmla="*/ 559417 h 559417"/>
                    <a:gd name="connsiteX4" fmla="*/ 778959 w 864679"/>
                    <a:gd name="connsiteY4" fmla="*/ 545052 h 559417"/>
                    <a:gd name="connsiteX5" fmla="*/ 727892 w 864679"/>
                    <a:gd name="connsiteY5" fmla="*/ 167853 h 559417"/>
                    <a:gd name="connsiteX6" fmla="*/ 267890 w 864679"/>
                    <a:gd name="connsiteY6" fmla="*/ 74761 h 559417"/>
                    <a:gd name="connsiteX7" fmla="*/ 58940 w 864679"/>
                    <a:gd name="connsiteY7" fmla="*/ 445142 h 559417"/>
                    <a:gd name="connsiteX8" fmla="*/ 6261 w 864679"/>
                    <a:gd name="connsiteY8" fmla="*/ 447853 h 559417"/>
                    <a:gd name="connsiteX0" fmla="*/ 3778 w 862196"/>
                    <a:gd name="connsiteY0" fmla="*/ 447853 h 559417"/>
                    <a:gd name="connsiteX1" fmla="*/ 248507 w 862196"/>
                    <a:gd name="connsiteY1" fmla="*/ 21554 h 559417"/>
                    <a:gd name="connsiteX2" fmla="*/ 758779 w 862196"/>
                    <a:gd name="connsiteY2" fmla="*/ 122361 h 559417"/>
                    <a:gd name="connsiteX3" fmla="*/ 825890 w 862196"/>
                    <a:gd name="connsiteY3" fmla="*/ 559417 h 559417"/>
                    <a:gd name="connsiteX4" fmla="*/ 776476 w 862196"/>
                    <a:gd name="connsiteY4" fmla="*/ 545052 h 559417"/>
                    <a:gd name="connsiteX5" fmla="*/ 725409 w 862196"/>
                    <a:gd name="connsiteY5" fmla="*/ 167853 h 559417"/>
                    <a:gd name="connsiteX6" fmla="*/ 265407 w 862196"/>
                    <a:gd name="connsiteY6" fmla="*/ 74761 h 559417"/>
                    <a:gd name="connsiteX7" fmla="*/ 56457 w 862196"/>
                    <a:gd name="connsiteY7" fmla="*/ 445142 h 559417"/>
                    <a:gd name="connsiteX8" fmla="*/ 3778 w 862196"/>
                    <a:gd name="connsiteY8" fmla="*/ 447853 h 559417"/>
                    <a:gd name="connsiteX0" fmla="*/ 3778 w 865221"/>
                    <a:gd name="connsiteY0" fmla="*/ 468486 h 580050"/>
                    <a:gd name="connsiteX1" fmla="*/ 248507 w 865221"/>
                    <a:gd name="connsiteY1" fmla="*/ 42187 h 580050"/>
                    <a:gd name="connsiteX2" fmla="*/ 758779 w 865221"/>
                    <a:gd name="connsiteY2" fmla="*/ 142994 h 580050"/>
                    <a:gd name="connsiteX3" fmla="*/ 825890 w 865221"/>
                    <a:gd name="connsiteY3" fmla="*/ 580050 h 580050"/>
                    <a:gd name="connsiteX4" fmla="*/ 776476 w 865221"/>
                    <a:gd name="connsiteY4" fmla="*/ 565685 h 580050"/>
                    <a:gd name="connsiteX5" fmla="*/ 725409 w 865221"/>
                    <a:gd name="connsiteY5" fmla="*/ 188486 h 580050"/>
                    <a:gd name="connsiteX6" fmla="*/ 265407 w 865221"/>
                    <a:gd name="connsiteY6" fmla="*/ 95394 h 580050"/>
                    <a:gd name="connsiteX7" fmla="*/ 56457 w 865221"/>
                    <a:gd name="connsiteY7" fmla="*/ 465775 h 580050"/>
                    <a:gd name="connsiteX8" fmla="*/ 3778 w 865221"/>
                    <a:gd name="connsiteY8" fmla="*/ 468486 h 580050"/>
                    <a:gd name="connsiteX0" fmla="*/ 3778 w 861510"/>
                    <a:gd name="connsiteY0" fmla="*/ 468486 h 580050"/>
                    <a:gd name="connsiteX1" fmla="*/ 248507 w 861510"/>
                    <a:gd name="connsiteY1" fmla="*/ 42187 h 580050"/>
                    <a:gd name="connsiteX2" fmla="*/ 758779 w 861510"/>
                    <a:gd name="connsiteY2" fmla="*/ 142994 h 580050"/>
                    <a:gd name="connsiteX3" fmla="*/ 825890 w 861510"/>
                    <a:gd name="connsiteY3" fmla="*/ 580050 h 580050"/>
                    <a:gd name="connsiteX4" fmla="*/ 776476 w 861510"/>
                    <a:gd name="connsiteY4" fmla="*/ 565685 h 580050"/>
                    <a:gd name="connsiteX5" fmla="*/ 725409 w 861510"/>
                    <a:gd name="connsiteY5" fmla="*/ 188486 h 580050"/>
                    <a:gd name="connsiteX6" fmla="*/ 265407 w 861510"/>
                    <a:gd name="connsiteY6" fmla="*/ 95394 h 580050"/>
                    <a:gd name="connsiteX7" fmla="*/ 56457 w 861510"/>
                    <a:gd name="connsiteY7" fmla="*/ 465775 h 580050"/>
                    <a:gd name="connsiteX8" fmla="*/ 3778 w 861510"/>
                    <a:gd name="connsiteY8" fmla="*/ 468486 h 580050"/>
                    <a:gd name="connsiteX0" fmla="*/ 3778 w 870475"/>
                    <a:gd name="connsiteY0" fmla="*/ 469084 h 580648"/>
                    <a:gd name="connsiteX1" fmla="*/ 248507 w 870475"/>
                    <a:gd name="connsiteY1" fmla="*/ 42785 h 580648"/>
                    <a:gd name="connsiteX2" fmla="*/ 758779 w 870475"/>
                    <a:gd name="connsiteY2" fmla="*/ 143592 h 580648"/>
                    <a:gd name="connsiteX3" fmla="*/ 825890 w 870475"/>
                    <a:gd name="connsiteY3" fmla="*/ 580648 h 580648"/>
                    <a:gd name="connsiteX4" fmla="*/ 776476 w 870475"/>
                    <a:gd name="connsiteY4" fmla="*/ 566283 h 580648"/>
                    <a:gd name="connsiteX5" fmla="*/ 725409 w 870475"/>
                    <a:gd name="connsiteY5" fmla="*/ 189084 h 580648"/>
                    <a:gd name="connsiteX6" fmla="*/ 265407 w 870475"/>
                    <a:gd name="connsiteY6" fmla="*/ 95992 h 580648"/>
                    <a:gd name="connsiteX7" fmla="*/ 56457 w 870475"/>
                    <a:gd name="connsiteY7" fmla="*/ 466373 h 580648"/>
                    <a:gd name="connsiteX8" fmla="*/ 3778 w 870475"/>
                    <a:gd name="connsiteY8" fmla="*/ 469084 h 580648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6476 w 866436"/>
                    <a:gd name="connsiteY4" fmla="*/ 566781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6476 w 866436"/>
                    <a:gd name="connsiteY4" fmla="*/ 566781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66436" h="581146">
                      <a:moveTo>
                        <a:pt x="3778" y="469582"/>
                      </a:moveTo>
                      <a:cubicBezTo>
                        <a:pt x="-25655" y="256281"/>
                        <a:pt x="122674" y="97532"/>
                        <a:pt x="248507" y="43283"/>
                      </a:cubicBezTo>
                      <a:cubicBezTo>
                        <a:pt x="374341" y="-10966"/>
                        <a:pt x="574357" y="-47049"/>
                        <a:pt x="758779" y="144090"/>
                      </a:cubicBezTo>
                      <a:cubicBezTo>
                        <a:pt x="913119" y="304051"/>
                        <a:pt x="868500" y="443364"/>
                        <a:pt x="825890" y="581146"/>
                      </a:cubicBezTo>
                      <a:lnTo>
                        <a:pt x="772718" y="563855"/>
                      </a:lnTo>
                      <a:cubicBezTo>
                        <a:pt x="823930" y="361163"/>
                        <a:pt x="805573" y="273113"/>
                        <a:pt x="725409" y="189582"/>
                      </a:cubicBezTo>
                      <a:cubicBezTo>
                        <a:pt x="645807" y="106636"/>
                        <a:pt x="550982" y="5871"/>
                        <a:pt x="265407" y="96490"/>
                      </a:cubicBezTo>
                      <a:cubicBezTo>
                        <a:pt x="137608" y="166835"/>
                        <a:pt x="46041" y="247247"/>
                        <a:pt x="56457" y="466871"/>
                      </a:cubicBezTo>
                      <a:lnTo>
                        <a:pt x="3778" y="469582"/>
                      </a:ln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</p:grpSp>
          <p:pic>
            <p:nvPicPr>
              <p:cNvPr id="14" name="Picture 3" descr="C:\Users\Сергей\Desktop\Кольцо-3D.png"/>
              <p:cNvPicPr>
                <a:picLocks noChangeAspect="1" noChangeArrowheads="1"/>
              </p:cNvPicPr>
              <p:nvPr/>
            </p:nvPicPr>
            <p:blipFill>
              <a:blip r:embed="rId2"/>
              <a:srcRect/>
              <a:stretch>
                <a:fillRect/>
              </a:stretch>
            </p:blipFill>
            <p:spPr bwMode="auto">
              <a:xfrm>
                <a:off x="1687100" y="1082462"/>
                <a:ext cx="5277802" cy="5276984"/>
              </a:xfrm>
              <a:prstGeom prst="rect">
                <a:avLst/>
              </a:prstGeom>
              <a:noFill/>
              <a:effectLst>
                <a:outerShdw blurRad="355600" dist="139700" dir="2700000" algn="tl" rotWithShape="0">
                  <a:prstClr val="black">
                    <a:alpha val="40000"/>
                  </a:prst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6" name="Прямоугольник 5"/>
            <p:cNvSpPr/>
            <p:nvPr/>
          </p:nvSpPr>
          <p:spPr>
            <a:xfrm>
              <a:off x="2011294" y="473937"/>
              <a:ext cx="5008978" cy="4984014"/>
            </a:xfrm>
            <a:prstGeom prst="rect">
              <a:avLst/>
            </a:prstGeom>
            <a:noFill/>
          </p:spPr>
          <p:txBody>
            <a:bodyPr spcFirstLastPara="1" wrap="none">
              <a:prstTxWarp prst="textCircle">
                <a:avLst>
                  <a:gd name="adj" fmla="val 10846286"/>
                </a:avLst>
              </a:prstTxWarp>
              <a:spAutoFit/>
            </a:bodyPr>
            <a:lstStyle/>
            <a:p>
              <a:pPr algn="ctr" defTabSz="1219170">
                <a:defRPr/>
              </a:pPr>
              <a:r>
                <a:rPr lang="ru-RU" sz="5333" b="1" kern="0" dirty="0">
                  <a:ln w="10541" cmpd="sng">
                    <a:solidFill>
                      <a:srgbClr val="4F81BD">
                        <a:shade val="88000"/>
                        <a:satMod val="110000"/>
                      </a:srgbClr>
                    </a:solidFill>
                    <a:prstDash val="solid"/>
                  </a:ln>
                  <a:gradFill>
                    <a:gsLst>
                      <a:gs pos="0">
                        <a:srgbClr val="4F81BD">
                          <a:tint val="40000"/>
                          <a:satMod val="250000"/>
                        </a:srgbClr>
                      </a:gs>
                      <a:gs pos="9000">
                        <a:srgbClr val="4F81BD">
                          <a:tint val="52000"/>
                          <a:satMod val="300000"/>
                        </a:srgbClr>
                      </a:gs>
                      <a:gs pos="50000">
                        <a:srgbClr val="4F81BD">
                          <a:shade val="20000"/>
                          <a:satMod val="300000"/>
                        </a:srgbClr>
                      </a:gs>
                      <a:gs pos="79000">
                        <a:srgbClr val="4F81BD">
                          <a:tint val="52000"/>
                          <a:satMod val="300000"/>
                        </a:srgbClr>
                      </a:gs>
                      <a:gs pos="100000">
                        <a:srgbClr val="4F81BD">
                          <a:tint val="40000"/>
                          <a:satMod val="250000"/>
                        </a:srgbClr>
                      </a:gs>
                    </a:gsLst>
                    <a:lin ang="5400000"/>
                  </a:gradFill>
                  <a:latin typeface="Calibri"/>
                </a:rPr>
                <a:t>Образование Рыбно-Слободского района * Балык </a:t>
              </a:r>
              <a:r>
                <a:rPr lang="ru-RU" sz="5333" b="1" kern="0" dirty="0" err="1">
                  <a:ln w="10541" cmpd="sng">
                    <a:solidFill>
                      <a:srgbClr val="4F81BD">
                        <a:shade val="88000"/>
                        <a:satMod val="110000"/>
                      </a:srgbClr>
                    </a:solidFill>
                    <a:prstDash val="solid"/>
                  </a:ln>
                  <a:gradFill>
                    <a:gsLst>
                      <a:gs pos="0">
                        <a:srgbClr val="4F81BD">
                          <a:tint val="40000"/>
                          <a:satMod val="250000"/>
                        </a:srgbClr>
                      </a:gs>
                      <a:gs pos="9000">
                        <a:srgbClr val="4F81BD">
                          <a:tint val="52000"/>
                          <a:satMod val="300000"/>
                        </a:srgbClr>
                      </a:gs>
                      <a:gs pos="50000">
                        <a:srgbClr val="4F81BD">
                          <a:shade val="20000"/>
                          <a:satMod val="300000"/>
                        </a:srgbClr>
                      </a:gs>
                      <a:gs pos="79000">
                        <a:srgbClr val="4F81BD">
                          <a:tint val="52000"/>
                          <a:satMod val="300000"/>
                        </a:srgbClr>
                      </a:gs>
                      <a:gs pos="100000">
                        <a:srgbClr val="4F81BD">
                          <a:tint val="40000"/>
                          <a:satMod val="250000"/>
                        </a:srgbClr>
                      </a:gs>
                    </a:gsLst>
                    <a:lin ang="5400000"/>
                  </a:gradFill>
                  <a:latin typeface="Calibri"/>
                </a:rPr>
                <a:t>бист</a:t>
              </a:r>
              <a:r>
                <a:rPr lang="tt-RU" sz="5333" b="1" kern="0" dirty="0">
                  <a:ln w="10541" cmpd="sng">
                    <a:solidFill>
                      <a:srgbClr val="4F81BD">
                        <a:shade val="88000"/>
                        <a:satMod val="110000"/>
                      </a:srgbClr>
                    </a:solidFill>
                    <a:prstDash val="solid"/>
                  </a:ln>
                  <a:gradFill>
                    <a:gsLst>
                      <a:gs pos="0">
                        <a:srgbClr val="4F81BD">
                          <a:tint val="40000"/>
                          <a:satMod val="250000"/>
                        </a:srgbClr>
                      </a:gs>
                      <a:gs pos="9000">
                        <a:srgbClr val="4F81BD">
                          <a:tint val="52000"/>
                          <a:satMod val="300000"/>
                        </a:srgbClr>
                      </a:gs>
                      <a:gs pos="50000">
                        <a:srgbClr val="4F81BD">
                          <a:shade val="20000"/>
                          <a:satMod val="300000"/>
                        </a:srgbClr>
                      </a:gs>
                      <a:gs pos="79000">
                        <a:srgbClr val="4F81BD">
                          <a:tint val="52000"/>
                          <a:satMod val="300000"/>
                        </a:srgbClr>
                      </a:gs>
                      <a:gs pos="100000">
                        <a:srgbClr val="4F81BD">
                          <a:tint val="40000"/>
                          <a:satMod val="250000"/>
                        </a:srgbClr>
                      </a:gs>
                    </a:gsLst>
                    <a:lin ang="5400000"/>
                  </a:gradFill>
                  <a:latin typeface="Calibri"/>
                </a:rPr>
                <a:t>әсе мәгариф системасы </a:t>
              </a:r>
              <a:endParaRPr lang="ru-RU" sz="5333" b="1" kern="0" dirty="0">
                <a:ln w="10541" cmpd="sng">
                  <a:solidFill>
                    <a:srgbClr val="4F81BD">
                      <a:shade val="88000"/>
                      <a:satMod val="110000"/>
                    </a:srgbClr>
                  </a:solidFill>
                  <a:prstDash val="solid"/>
                </a:ln>
                <a:gradFill>
                  <a:gsLst>
                    <a:gs pos="0">
                      <a:srgbClr val="4F81BD">
                        <a:tint val="40000"/>
                        <a:satMod val="250000"/>
                      </a:srgbClr>
                    </a:gs>
                    <a:gs pos="9000">
                      <a:srgbClr val="4F81BD">
                        <a:tint val="52000"/>
                        <a:satMod val="300000"/>
                      </a:srgbClr>
                    </a:gs>
                    <a:gs pos="50000">
                      <a:srgbClr val="4F81BD">
                        <a:shade val="20000"/>
                        <a:satMod val="300000"/>
                      </a:srgbClr>
                    </a:gs>
                    <a:gs pos="79000">
                      <a:srgbClr val="4F81BD">
                        <a:tint val="52000"/>
                        <a:satMod val="300000"/>
                      </a:srgbClr>
                    </a:gs>
                    <a:gs pos="100000">
                      <a:srgbClr val="4F81BD">
                        <a:tint val="40000"/>
                        <a:satMod val="250000"/>
                      </a:srgbClr>
                    </a:gs>
                  </a:gsLst>
                  <a:lin ang="5400000"/>
                </a:gradFill>
                <a:latin typeface="Calibri"/>
              </a:endParaRPr>
            </a:p>
          </p:txBody>
        </p:sp>
      </p:grpSp>
      <p:pic>
        <p:nvPicPr>
          <p:cNvPr id="57" name="Picture 2" descr="C:\Users\6EA7~1\AppData\Local\Temp\год родных языков-2021-лого-2.jpg"/>
          <p:cNvPicPr>
            <a:picLocks noChangeAspect="1" noChangeArrowheads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5930"/>
          <a:stretch/>
        </p:blipFill>
        <p:spPr bwMode="auto">
          <a:xfrm>
            <a:off x="7668344" y="59211"/>
            <a:ext cx="1461160" cy="136979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8" name="Прямоугольник 57"/>
          <p:cNvSpPr/>
          <p:nvPr/>
        </p:nvSpPr>
        <p:spPr>
          <a:xfrm>
            <a:off x="1547664" y="240020"/>
            <a:ext cx="6480720" cy="138499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2800" b="1" i="0" u="none" strike="noStrike" kern="0" cap="none" spc="0" normalizeH="0" baseline="0" noProof="0" dirty="0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cs typeface="Times New Roman" pitchFamily="18" charset="0"/>
              </a:rPr>
              <a:t>История </a:t>
            </a:r>
          </a:p>
          <a:p>
            <a:pPr lvl="0" algn="ctr">
              <a:lnSpc>
                <a:spcPct val="150000"/>
              </a:lnSpc>
              <a:defRPr/>
            </a:pPr>
            <a:r>
              <a:rPr lang="ru-RU" sz="2800" b="1" kern="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Средний </a:t>
            </a:r>
            <a:r>
              <a:rPr lang="ru-RU" sz="2800" b="1" kern="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балл, район </a:t>
            </a:r>
            <a:r>
              <a:rPr kumimoji="0" lang="ru-RU" sz="2800" b="1" i="0" u="none" strike="noStrike" kern="0" cap="none" spc="0" normalizeH="0" baseline="0" noProof="0" dirty="0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cs typeface="Times New Roman" pitchFamily="18" charset="0"/>
              </a:rPr>
              <a:t>– 46,2</a:t>
            </a:r>
            <a:endParaRPr kumimoji="0" lang="ru-RU" sz="2800" b="0" i="0" u="none" strike="noStrike" kern="0" cap="none" spc="0" normalizeH="0" baseline="0" noProof="0" dirty="0" smtClean="0">
              <a:ln>
                <a:noFill/>
              </a:ln>
              <a:solidFill>
                <a:srgbClr val="002060"/>
              </a:solidFill>
              <a:effectLst/>
              <a:uLnTx/>
              <a:uFillTx/>
            </a:endParaRPr>
          </a:p>
        </p:txBody>
      </p:sp>
      <p:graphicFrame>
        <p:nvGraphicFramePr>
          <p:cNvPr id="59" name="Диаграмма 58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319913581"/>
              </p:ext>
            </p:extLst>
          </p:nvPr>
        </p:nvGraphicFramePr>
        <p:xfrm>
          <a:off x="443295" y="1844824"/>
          <a:ext cx="8089145" cy="43924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val="396623332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Группа 55"/>
          <p:cNvGrpSpPr>
            <a:grpSpLocks/>
          </p:cNvGrpSpPr>
          <p:nvPr/>
        </p:nvGrpSpPr>
        <p:grpSpPr bwMode="auto">
          <a:xfrm>
            <a:off x="311341" y="181210"/>
            <a:ext cx="1008062" cy="917575"/>
            <a:chOff x="2011294" y="473937"/>
            <a:chExt cx="5008978" cy="4984014"/>
          </a:xfrm>
        </p:grpSpPr>
        <p:grpSp>
          <p:nvGrpSpPr>
            <p:cNvPr id="6" name="Группа 56"/>
            <p:cNvGrpSpPr>
              <a:grpSpLocks/>
            </p:cNvGrpSpPr>
            <p:nvPr/>
          </p:nvGrpSpPr>
          <p:grpSpPr bwMode="auto">
            <a:xfrm>
              <a:off x="2067511" y="493995"/>
              <a:ext cx="4896544" cy="4896544"/>
              <a:chOff x="1688181" y="1085493"/>
              <a:chExt cx="5275644" cy="5275644"/>
            </a:xfrm>
          </p:grpSpPr>
          <p:grpSp>
            <p:nvGrpSpPr>
              <p:cNvPr id="9" name="Группа 58"/>
              <p:cNvGrpSpPr>
                <a:grpSpLocks/>
              </p:cNvGrpSpPr>
              <p:nvPr/>
            </p:nvGrpSpPr>
            <p:grpSpPr bwMode="auto">
              <a:xfrm>
                <a:off x="1910153" y="2860440"/>
                <a:ext cx="1777320" cy="1538339"/>
                <a:chOff x="960987" y="1909843"/>
                <a:chExt cx="1777320" cy="1538339"/>
              </a:xfrm>
            </p:grpSpPr>
            <p:sp>
              <p:nvSpPr>
                <p:cNvPr id="53" name="Шестиугольник 63"/>
                <p:cNvSpPr/>
                <p:nvPr/>
              </p:nvSpPr>
              <p:spPr>
                <a:xfrm rot="1800000">
                  <a:off x="960987" y="1909843"/>
                  <a:ext cx="1777320" cy="1538339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777320"/>
                    <a:gd name="connsiteY0" fmla="*/ 729285 h 1538339"/>
                    <a:gd name="connsiteX1" fmla="*/ 435993 w 1777320"/>
                    <a:gd name="connsiteY1" fmla="*/ 0 h 1538339"/>
                    <a:gd name="connsiteX2" fmla="*/ 1316695 w 1777320"/>
                    <a:gd name="connsiteY2" fmla="*/ 0 h 1538339"/>
                    <a:gd name="connsiteX3" fmla="*/ 1777320 w 1777320"/>
                    <a:gd name="connsiteY3" fmla="*/ 769170 h 1538339"/>
                    <a:gd name="connsiteX4" fmla="*/ 1316695 w 1777320"/>
                    <a:gd name="connsiteY4" fmla="*/ 1538339 h 1538339"/>
                    <a:gd name="connsiteX5" fmla="*/ 435993 w 1777320"/>
                    <a:gd name="connsiteY5" fmla="*/ 1538339 h 1538339"/>
                    <a:gd name="connsiteX6" fmla="*/ 0 w 1777320"/>
                    <a:gd name="connsiteY6" fmla="*/ 729285 h 1538339"/>
                    <a:gd name="connsiteX0" fmla="*/ 0 w 1777320"/>
                    <a:gd name="connsiteY0" fmla="*/ 729285 h 1538339"/>
                    <a:gd name="connsiteX1" fmla="*/ 435993 w 1777320"/>
                    <a:gd name="connsiteY1" fmla="*/ 0 h 1538339"/>
                    <a:gd name="connsiteX2" fmla="*/ 1316695 w 1777320"/>
                    <a:gd name="connsiteY2" fmla="*/ 0 h 1538339"/>
                    <a:gd name="connsiteX3" fmla="*/ 1777320 w 1777320"/>
                    <a:gd name="connsiteY3" fmla="*/ 769170 h 1538339"/>
                    <a:gd name="connsiteX4" fmla="*/ 1316695 w 1777320"/>
                    <a:gd name="connsiteY4" fmla="*/ 1538339 h 1538339"/>
                    <a:gd name="connsiteX5" fmla="*/ 435993 w 1777320"/>
                    <a:gd name="connsiteY5" fmla="*/ 1538339 h 1538339"/>
                    <a:gd name="connsiteX6" fmla="*/ 0 w 1777320"/>
                    <a:gd name="connsiteY6" fmla="*/ 729285 h 1538339"/>
                    <a:gd name="connsiteX0" fmla="*/ 0 w 1777320"/>
                    <a:gd name="connsiteY0" fmla="*/ 729285 h 1538339"/>
                    <a:gd name="connsiteX1" fmla="*/ 435993 w 1777320"/>
                    <a:gd name="connsiteY1" fmla="*/ 0 h 1538339"/>
                    <a:gd name="connsiteX2" fmla="*/ 1316695 w 1777320"/>
                    <a:gd name="connsiteY2" fmla="*/ 0 h 1538339"/>
                    <a:gd name="connsiteX3" fmla="*/ 1777320 w 1777320"/>
                    <a:gd name="connsiteY3" fmla="*/ 769170 h 1538339"/>
                    <a:gd name="connsiteX4" fmla="*/ 1316695 w 1777320"/>
                    <a:gd name="connsiteY4" fmla="*/ 1538339 h 1538339"/>
                    <a:gd name="connsiteX5" fmla="*/ 443079 w 1777320"/>
                    <a:gd name="connsiteY5" fmla="*/ 1537914 h 1538339"/>
                    <a:gd name="connsiteX6" fmla="*/ 0 w 1777320"/>
                    <a:gd name="connsiteY6" fmla="*/ 729285 h 1538339"/>
                    <a:gd name="connsiteX0" fmla="*/ 0 w 1777320"/>
                    <a:gd name="connsiteY0" fmla="*/ 729285 h 1538339"/>
                    <a:gd name="connsiteX1" fmla="*/ 435993 w 1777320"/>
                    <a:gd name="connsiteY1" fmla="*/ 0 h 1538339"/>
                    <a:gd name="connsiteX2" fmla="*/ 1316695 w 1777320"/>
                    <a:gd name="connsiteY2" fmla="*/ 0 h 1538339"/>
                    <a:gd name="connsiteX3" fmla="*/ 1777320 w 1777320"/>
                    <a:gd name="connsiteY3" fmla="*/ 769170 h 1538339"/>
                    <a:gd name="connsiteX4" fmla="*/ 1316695 w 1777320"/>
                    <a:gd name="connsiteY4" fmla="*/ 1538339 h 1538339"/>
                    <a:gd name="connsiteX5" fmla="*/ 443079 w 1777320"/>
                    <a:gd name="connsiteY5" fmla="*/ 1537914 h 1538339"/>
                    <a:gd name="connsiteX6" fmla="*/ 0 w 1777320"/>
                    <a:gd name="connsiteY6" fmla="*/ 729285 h 15383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77320" h="1538339">
                      <a:moveTo>
                        <a:pt x="0" y="729285"/>
                      </a:moveTo>
                      <a:lnTo>
                        <a:pt x="435993" y="0"/>
                      </a:lnTo>
                      <a:lnTo>
                        <a:pt x="1316695" y="0"/>
                      </a:lnTo>
                      <a:lnTo>
                        <a:pt x="1777320" y="769170"/>
                      </a:lnTo>
                      <a:lnTo>
                        <a:pt x="1316695" y="1538339"/>
                      </a:lnTo>
                      <a:lnTo>
                        <a:pt x="443079" y="1537914"/>
                      </a:lnTo>
                      <a:cubicBezTo>
                        <a:pt x="224753" y="1237048"/>
                        <a:pt x="104429" y="1099576"/>
                        <a:pt x="0" y="729285"/>
                      </a:cubicBezTo>
                      <a:close/>
                    </a:path>
                  </a:pathLst>
                </a:custGeom>
                <a:solidFill>
                  <a:srgbClr val="0070C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4" name="Овал 53"/>
                <p:cNvSpPr/>
                <p:nvPr/>
              </p:nvSpPr>
              <p:spPr>
                <a:xfrm>
                  <a:off x="1688181" y="2534667"/>
                  <a:ext cx="299671" cy="299671"/>
                </a:xfrm>
                <a:prstGeom prst="ellipse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5" name="Овал 54"/>
                <p:cNvSpPr/>
                <p:nvPr/>
              </p:nvSpPr>
              <p:spPr>
                <a:xfrm>
                  <a:off x="1314032" y="2353669"/>
                  <a:ext cx="141688" cy="141688"/>
                </a:xfrm>
                <a:prstGeom prst="ellipse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6" name="Арка 55"/>
                <p:cNvSpPr/>
                <p:nvPr/>
              </p:nvSpPr>
              <p:spPr>
                <a:xfrm rot="1691943">
                  <a:off x="1297937" y="2425518"/>
                  <a:ext cx="1080156" cy="494674"/>
                </a:xfrm>
                <a:prstGeom prst="blockArc">
                  <a:avLst>
                    <a:gd name="adj1" fmla="val 11611044"/>
                    <a:gd name="adj2" fmla="val 10055582"/>
                    <a:gd name="adj3" fmla="val 7453"/>
                  </a:avLst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  <p:sp>
              <p:nvSpPr>
                <p:cNvPr id="57" name="Кольцо 56"/>
                <p:cNvSpPr/>
                <p:nvPr/>
              </p:nvSpPr>
              <p:spPr>
                <a:xfrm>
                  <a:off x="1597371" y="2142323"/>
                  <a:ext cx="483222" cy="1084350"/>
                </a:xfrm>
                <a:prstGeom prst="donut">
                  <a:avLst>
                    <a:gd name="adj" fmla="val 6740"/>
                  </a:avLst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  <p:sp>
              <p:nvSpPr>
                <p:cNvPr id="58" name="Кольцо 57"/>
                <p:cNvSpPr/>
                <p:nvPr/>
              </p:nvSpPr>
              <p:spPr>
                <a:xfrm rot="3664409">
                  <a:off x="1594950" y="2142324"/>
                  <a:ext cx="483222" cy="1084350"/>
                </a:xfrm>
                <a:prstGeom prst="donut">
                  <a:avLst>
                    <a:gd name="adj" fmla="val 6740"/>
                  </a:avLst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0" name="Группа 59"/>
              <p:cNvGrpSpPr>
                <a:grpSpLocks/>
              </p:cNvGrpSpPr>
              <p:nvPr/>
            </p:nvGrpSpPr>
            <p:grpSpPr bwMode="auto">
              <a:xfrm>
                <a:off x="4312474" y="1457359"/>
                <a:ext cx="1801952" cy="1556536"/>
                <a:chOff x="3363308" y="506762"/>
                <a:chExt cx="1801952" cy="1556536"/>
              </a:xfrm>
            </p:grpSpPr>
            <p:sp>
              <p:nvSpPr>
                <p:cNvPr id="49" name="Шестиугольник 51"/>
                <p:cNvSpPr/>
                <p:nvPr/>
              </p:nvSpPr>
              <p:spPr>
                <a:xfrm rot="1800000">
                  <a:off x="3363308" y="506762"/>
                  <a:ext cx="1801952" cy="1556536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54424 w 1801952"/>
                    <a:gd name="connsiteY2" fmla="*/ 22685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46485 h 1515654"/>
                    <a:gd name="connsiteX1" fmla="*/ 443894 w 1801952"/>
                    <a:gd name="connsiteY1" fmla="*/ 723 h 1515654"/>
                    <a:gd name="connsiteX2" fmla="*/ 1354424 w 1801952"/>
                    <a:gd name="connsiteY2" fmla="*/ 0 h 1515654"/>
                    <a:gd name="connsiteX3" fmla="*/ 1801952 w 1801952"/>
                    <a:gd name="connsiteY3" fmla="*/ 746485 h 1515654"/>
                    <a:gd name="connsiteX4" fmla="*/ 1341327 w 1801952"/>
                    <a:gd name="connsiteY4" fmla="*/ 1515654 h 1515654"/>
                    <a:gd name="connsiteX5" fmla="*/ 460625 w 1801952"/>
                    <a:gd name="connsiteY5" fmla="*/ 1515654 h 1515654"/>
                    <a:gd name="connsiteX6" fmla="*/ 0 w 1801952"/>
                    <a:gd name="connsiteY6" fmla="*/ 746485 h 1515654"/>
                    <a:gd name="connsiteX0" fmla="*/ 0 w 1801952"/>
                    <a:gd name="connsiteY0" fmla="*/ 766527 h 1535696"/>
                    <a:gd name="connsiteX1" fmla="*/ 443894 w 1801952"/>
                    <a:gd name="connsiteY1" fmla="*/ 20765 h 1535696"/>
                    <a:gd name="connsiteX2" fmla="*/ 1354424 w 1801952"/>
                    <a:gd name="connsiteY2" fmla="*/ 20042 h 1535696"/>
                    <a:gd name="connsiteX3" fmla="*/ 1801952 w 1801952"/>
                    <a:gd name="connsiteY3" fmla="*/ 766527 h 1535696"/>
                    <a:gd name="connsiteX4" fmla="*/ 1341327 w 1801952"/>
                    <a:gd name="connsiteY4" fmla="*/ 1535696 h 1535696"/>
                    <a:gd name="connsiteX5" fmla="*/ 460625 w 1801952"/>
                    <a:gd name="connsiteY5" fmla="*/ 1535696 h 1535696"/>
                    <a:gd name="connsiteX6" fmla="*/ 0 w 1801952"/>
                    <a:gd name="connsiteY6" fmla="*/ 766527 h 1535696"/>
                    <a:gd name="connsiteX0" fmla="*/ 0 w 1801952"/>
                    <a:gd name="connsiteY0" fmla="*/ 783306 h 1552475"/>
                    <a:gd name="connsiteX1" fmla="*/ 443894 w 1801952"/>
                    <a:gd name="connsiteY1" fmla="*/ 37544 h 1552475"/>
                    <a:gd name="connsiteX2" fmla="*/ 1354424 w 1801952"/>
                    <a:gd name="connsiteY2" fmla="*/ 36821 h 1552475"/>
                    <a:gd name="connsiteX3" fmla="*/ 1801952 w 1801952"/>
                    <a:gd name="connsiteY3" fmla="*/ 783306 h 1552475"/>
                    <a:gd name="connsiteX4" fmla="*/ 1341327 w 1801952"/>
                    <a:gd name="connsiteY4" fmla="*/ 1552475 h 1552475"/>
                    <a:gd name="connsiteX5" fmla="*/ 460625 w 1801952"/>
                    <a:gd name="connsiteY5" fmla="*/ 1552475 h 1552475"/>
                    <a:gd name="connsiteX6" fmla="*/ 0 w 1801952"/>
                    <a:gd name="connsiteY6" fmla="*/ 783306 h 1552475"/>
                    <a:gd name="connsiteX0" fmla="*/ 0 w 1801952"/>
                    <a:gd name="connsiteY0" fmla="*/ 787367 h 1556536"/>
                    <a:gd name="connsiteX1" fmla="*/ 443894 w 1801952"/>
                    <a:gd name="connsiteY1" fmla="*/ 41605 h 1556536"/>
                    <a:gd name="connsiteX2" fmla="*/ 1354424 w 1801952"/>
                    <a:gd name="connsiteY2" fmla="*/ 40882 h 1556536"/>
                    <a:gd name="connsiteX3" fmla="*/ 1801952 w 1801952"/>
                    <a:gd name="connsiteY3" fmla="*/ 787367 h 1556536"/>
                    <a:gd name="connsiteX4" fmla="*/ 1341327 w 1801952"/>
                    <a:gd name="connsiteY4" fmla="*/ 1556536 h 1556536"/>
                    <a:gd name="connsiteX5" fmla="*/ 460625 w 1801952"/>
                    <a:gd name="connsiteY5" fmla="*/ 1556536 h 1556536"/>
                    <a:gd name="connsiteX6" fmla="*/ 0 w 1801952"/>
                    <a:gd name="connsiteY6" fmla="*/ 787367 h 15565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01952" h="1556536">
                      <a:moveTo>
                        <a:pt x="0" y="787367"/>
                      </a:moveTo>
                      <a:lnTo>
                        <a:pt x="443894" y="41605"/>
                      </a:lnTo>
                      <a:cubicBezTo>
                        <a:pt x="774914" y="-15763"/>
                        <a:pt x="1042408" y="-11708"/>
                        <a:pt x="1354424" y="40882"/>
                      </a:cubicBezTo>
                      <a:lnTo>
                        <a:pt x="1801952" y="787367"/>
                      </a:lnTo>
                      <a:lnTo>
                        <a:pt x="1341327" y="1556536"/>
                      </a:lnTo>
                      <a:lnTo>
                        <a:pt x="460625" y="1556536"/>
                      </a:lnTo>
                      <a:lnTo>
                        <a:pt x="0" y="787367"/>
                      </a:lnTo>
                      <a:close/>
                    </a:path>
                  </a:pathLst>
                </a:custGeom>
                <a:solidFill>
                  <a:srgbClr val="2B812B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0" name="Полилиния 49"/>
                <p:cNvSpPr/>
                <p:nvPr/>
              </p:nvSpPr>
              <p:spPr>
                <a:xfrm>
                  <a:off x="3828892" y="1352255"/>
                  <a:ext cx="393798" cy="356660"/>
                </a:xfrm>
                <a:custGeom>
                  <a:avLst/>
                  <a:gdLst>
                    <a:gd name="connsiteX0" fmla="*/ 0 w 352425"/>
                    <a:gd name="connsiteY0" fmla="*/ 0 h 319087"/>
                    <a:gd name="connsiteX1" fmla="*/ 245269 w 352425"/>
                    <a:gd name="connsiteY1" fmla="*/ 90487 h 319087"/>
                    <a:gd name="connsiteX2" fmla="*/ 352425 w 352425"/>
                    <a:gd name="connsiteY2" fmla="*/ 319087 h 319087"/>
                    <a:gd name="connsiteX3" fmla="*/ 114300 w 352425"/>
                    <a:gd name="connsiteY3" fmla="*/ 252412 h 319087"/>
                    <a:gd name="connsiteX4" fmla="*/ 0 w 352425"/>
                    <a:gd name="connsiteY4" fmla="*/ 0 h 319087"/>
                    <a:gd name="connsiteX0" fmla="*/ 8415 w 360840"/>
                    <a:gd name="connsiteY0" fmla="*/ 0 h 319087"/>
                    <a:gd name="connsiteX1" fmla="*/ 253684 w 360840"/>
                    <a:gd name="connsiteY1" fmla="*/ 90487 h 319087"/>
                    <a:gd name="connsiteX2" fmla="*/ 360840 w 360840"/>
                    <a:gd name="connsiteY2" fmla="*/ 319087 h 319087"/>
                    <a:gd name="connsiteX3" fmla="*/ 122715 w 360840"/>
                    <a:gd name="connsiteY3" fmla="*/ 252412 h 319087"/>
                    <a:gd name="connsiteX4" fmla="*/ 8415 w 360840"/>
                    <a:gd name="connsiteY4" fmla="*/ 0 h 319087"/>
                    <a:gd name="connsiteX0" fmla="*/ 8415 w 360840"/>
                    <a:gd name="connsiteY0" fmla="*/ 0 h 319087"/>
                    <a:gd name="connsiteX1" fmla="*/ 253684 w 360840"/>
                    <a:gd name="connsiteY1" fmla="*/ 90487 h 319087"/>
                    <a:gd name="connsiteX2" fmla="*/ 360840 w 360840"/>
                    <a:gd name="connsiteY2" fmla="*/ 319087 h 319087"/>
                    <a:gd name="connsiteX3" fmla="*/ 122715 w 360840"/>
                    <a:gd name="connsiteY3" fmla="*/ 252412 h 319087"/>
                    <a:gd name="connsiteX4" fmla="*/ 8415 w 360840"/>
                    <a:gd name="connsiteY4" fmla="*/ 0 h 319087"/>
                    <a:gd name="connsiteX0" fmla="*/ 0 w 352425"/>
                    <a:gd name="connsiteY0" fmla="*/ 0 h 319087"/>
                    <a:gd name="connsiteX1" fmla="*/ 245269 w 352425"/>
                    <a:gd name="connsiteY1" fmla="*/ 90487 h 319087"/>
                    <a:gd name="connsiteX2" fmla="*/ 352425 w 352425"/>
                    <a:gd name="connsiteY2" fmla="*/ 319087 h 319087"/>
                    <a:gd name="connsiteX3" fmla="*/ 0 w 352425"/>
                    <a:gd name="connsiteY3" fmla="*/ 0 h 319087"/>
                    <a:gd name="connsiteX0" fmla="*/ 0 w 352425"/>
                    <a:gd name="connsiteY0" fmla="*/ 0 h 319128"/>
                    <a:gd name="connsiteX1" fmla="*/ 245269 w 352425"/>
                    <a:gd name="connsiteY1" fmla="*/ 90487 h 319128"/>
                    <a:gd name="connsiteX2" fmla="*/ 352425 w 352425"/>
                    <a:gd name="connsiteY2" fmla="*/ 319087 h 319128"/>
                    <a:gd name="connsiteX3" fmla="*/ 0 w 352425"/>
                    <a:gd name="connsiteY3" fmla="*/ 0 h 319128"/>
                    <a:gd name="connsiteX0" fmla="*/ 0 w 352425"/>
                    <a:gd name="connsiteY0" fmla="*/ 0 h 319189"/>
                    <a:gd name="connsiteX1" fmla="*/ 245269 w 352425"/>
                    <a:gd name="connsiteY1" fmla="*/ 90487 h 319189"/>
                    <a:gd name="connsiteX2" fmla="*/ 352425 w 352425"/>
                    <a:gd name="connsiteY2" fmla="*/ 319087 h 319189"/>
                    <a:gd name="connsiteX3" fmla="*/ 0 w 352425"/>
                    <a:gd name="connsiteY3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52425" h="319189">
                      <a:moveTo>
                        <a:pt x="0" y="0"/>
                      </a:moveTo>
                      <a:cubicBezTo>
                        <a:pt x="224631" y="8731"/>
                        <a:pt x="332581" y="141288"/>
                        <a:pt x="352425" y="319087"/>
                      </a:cubicBezTo>
                      <a:cubicBezTo>
                        <a:pt x="106759" y="323056"/>
                        <a:pt x="13097" y="211931"/>
                        <a:pt x="0" y="0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1" name="Полилиния 50"/>
                <p:cNvSpPr/>
                <p:nvPr/>
              </p:nvSpPr>
              <p:spPr>
                <a:xfrm>
                  <a:off x="4006756" y="860006"/>
                  <a:ext cx="505955" cy="532159"/>
                </a:xfrm>
                <a:custGeom>
                  <a:avLst/>
                  <a:gdLst>
                    <a:gd name="connsiteX0" fmla="*/ 366712 w 426243"/>
                    <a:gd name="connsiteY0" fmla="*/ 73818 h 476250"/>
                    <a:gd name="connsiteX1" fmla="*/ 426243 w 426243"/>
                    <a:gd name="connsiteY1" fmla="*/ 340518 h 476250"/>
                    <a:gd name="connsiteX2" fmla="*/ 211931 w 426243"/>
                    <a:gd name="connsiteY2" fmla="*/ 476250 h 476250"/>
                    <a:gd name="connsiteX3" fmla="*/ 0 w 426243"/>
                    <a:gd name="connsiteY3" fmla="*/ 347662 h 476250"/>
                    <a:gd name="connsiteX4" fmla="*/ 47625 w 426243"/>
                    <a:gd name="connsiteY4" fmla="*/ 83343 h 476250"/>
                    <a:gd name="connsiteX5" fmla="*/ 100012 w 426243"/>
                    <a:gd name="connsiteY5" fmla="*/ 188118 h 476250"/>
                    <a:gd name="connsiteX6" fmla="*/ 204787 w 426243"/>
                    <a:gd name="connsiteY6" fmla="*/ 0 h 476250"/>
                    <a:gd name="connsiteX7" fmla="*/ 316706 w 426243"/>
                    <a:gd name="connsiteY7" fmla="*/ 176212 h 476250"/>
                    <a:gd name="connsiteX8" fmla="*/ 366712 w 426243"/>
                    <a:gd name="connsiteY8" fmla="*/ 73818 h 476250"/>
                    <a:gd name="connsiteX0" fmla="*/ 319087 w 378618"/>
                    <a:gd name="connsiteY0" fmla="*/ 73818 h 476250"/>
                    <a:gd name="connsiteX1" fmla="*/ 378618 w 378618"/>
                    <a:gd name="connsiteY1" fmla="*/ 340518 h 476250"/>
                    <a:gd name="connsiteX2" fmla="*/ 164306 w 378618"/>
                    <a:gd name="connsiteY2" fmla="*/ 476250 h 476250"/>
                    <a:gd name="connsiteX3" fmla="*/ 0 w 378618"/>
                    <a:gd name="connsiteY3" fmla="*/ 83343 h 476250"/>
                    <a:gd name="connsiteX4" fmla="*/ 52387 w 378618"/>
                    <a:gd name="connsiteY4" fmla="*/ 188118 h 476250"/>
                    <a:gd name="connsiteX5" fmla="*/ 157162 w 378618"/>
                    <a:gd name="connsiteY5" fmla="*/ 0 h 476250"/>
                    <a:gd name="connsiteX6" fmla="*/ 269081 w 378618"/>
                    <a:gd name="connsiteY6" fmla="*/ 176212 h 476250"/>
                    <a:gd name="connsiteX7" fmla="*/ 319087 w 378618"/>
                    <a:gd name="connsiteY7" fmla="*/ 73818 h 476250"/>
                    <a:gd name="connsiteX0" fmla="*/ 319087 w 378618"/>
                    <a:gd name="connsiteY0" fmla="*/ 73818 h 476250"/>
                    <a:gd name="connsiteX1" fmla="*/ 378618 w 378618"/>
                    <a:gd name="connsiteY1" fmla="*/ 340518 h 476250"/>
                    <a:gd name="connsiteX2" fmla="*/ 164306 w 378618"/>
                    <a:gd name="connsiteY2" fmla="*/ 476250 h 476250"/>
                    <a:gd name="connsiteX3" fmla="*/ 0 w 378618"/>
                    <a:gd name="connsiteY3" fmla="*/ 83343 h 476250"/>
                    <a:gd name="connsiteX4" fmla="*/ 52387 w 378618"/>
                    <a:gd name="connsiteY4" fmla="*/ 188118 h 476250"/>
                    <a:gd name="connsiteX5" fmla="*/ 157162 w 378618"/>
                    <a:gd name="connsiteY5" fmla="*/ 0 h 476250"/>
                    <a:gd name="connsiteX6" fmla="*/ 269081 w 378618"/>
                    <a:gd name="connsiteY6" fmla="*/ 176212 h 476250"/>
                    <a:gd name="connsiteX7" fmla="*/ 319087 w 378618"/>
                    <a:gd name="connsiteY7" fmla="*/ 73818 h 476250"/>
                    <a:gd name="connsiteX0" fmla="*/ 383748 w 443279"/>
                    <a:gd name="connsiteY0" fmla="*/ 73818 h 476250"/>
                    <a:gd name="connsiteX1" fmla="*/ 443279 w 443279"/>
                    <a:gd name="connsiteY1" fmla="*/ 340518 h 476250"/>
                    <a:gd name="connsiteX2" fmla="*/ 228967 w 443279"/>
                    <a:gd name="connsiteY2" fmla="*/ 476250 h 476250"/>
                    <a:gd name="connsiteX3" fmla="*/ 64661 w 443279"/>
                    <a:gd name="connsiteY3" fmla="*/ 83343 h 476250"/>
                    <a:gd name="connsiteX4" fmla="*/ 117048 w 443279"/>
                    <a:gd name="connsiteY4" fmla="*/ 188118 h 476250"/>
                    <a:gd name="connsiteX5" fmla="*/ 221823 w 443279"/>
                    <a:gd name="connsiteY5" fmla="*/ 0 h 476250"/>
                    <a:gd name="connsiteX6" fmla="*/ 333742 w 443279"/>
                    <a:gd name="connsiteY6" fmla="*/ 176212 h 476250"/>
                    <a:gd name="connsiteX7" fmla="*/ 383748 w 443279"/>
                    <a:gd name="connsiteY7" fmla="*/ 73818 h 476250"/>
                    <a:gd name="connsiteX0" fmla="*/ 383748 w 383748"/>
                    <a:gd name="connsiteY0" fmla="*/ 73818 h 476250"/>
                    <a:gd name="connsiteX1" fmla="*/ 228967 w 383748"/>
                    <a:gd name="connsiteY1" fmla="*/ 476250 h 476250"/>
                    <a:gd name="connsiteX2" fmla="*/ 64661 w 383748"/>
                    <a:gd name="connsiteY2" fmla="*/ 83343 h 476250"/>
                    <a:gd name="connsiteX3" fmla="*/ 117048 w 383748"/>
                    <a:gd name="connsiteY3" fmla="*/ 188118 h 476250"/>
                    <a:gd name="connsiteX4" fmla="*/ 221823 w 383748"/>
                    <a:gd name="connsiteY4" fmla="*/ 0 h 476250"/>
                    <a:gd name="connsiteX5" fmla="*/ 333742 w 383748"/>
                    <a:gd name="connsiteY5" fmla="*/ 176212 h 476250"/>
                    <a:gd name="connsiteX6" fmla="*/ 383748 w 383748"/>
                    <a:gd name="connsiteY6" fmla="*/ 73818 h 476250"/>
                    <a:gd name="connsiteX0" fmla="*/ 383748 w 420527"/>
                    <a:gd name="connsiteY0" fmla="*/ 73818 h 476250"/>
                    <a:gd name="connsiteX1" fmla="*/ 228967 w 420527"/>
                    <a:gd name="connsiteY1" fmla="*/ 476250 h 476250"/>
                    <a:gd name="connsiteX2" fmla="*/ 64661 w 420527"/>
                    <a:gd name="connsiteY2" fmla="*/ 83343 h 476250"/>
                    <a:gd name="connsiteX3" fmla="*/ 117048 w 420527"/>
                    <a:gd name="connsiteY3" fmla="*/ 188118 h 476250"/>
                    <a:gd name="connsiteX4" fmla="*/ 221823 w 420527"/>
                    <a:gd name="connsiteY4" fmla="*/ 0 h 476250"/>
                    <a:gd name="connsiteX5" fmla="*/ 333742 w 420527"/>
                    <a:gd name="connsiteY5" fmla="*/ 176212 h 476250"/>
                    <a:gd name="connsiteX6" fmla="*/ 383748 w 420527"/>
                    <a:gd name="connsiteY6" fmla="*/ 73818 h 476250"/>
                    <a:gd name="connsiteX0" fmla="*/ 383748 w 454017"/>
                    <a:gd name="connsiteY0" fmla="*/ 73818 h 476250"/>
                    <a:gd name="connsiteX1" fmla="*/ 228967 w 454017"/>
                    <a:gd name="connsiteY1" fmla="*/ 476250 h 476250"/>
                    <a:gd name="connsiteX2" fmla="*/ 64661 w 454017"/>
                    <a:gd name="connsiteY2" fmla="*/ 83343 h 476250"/>
                    <a:gd name="connsiteX3" fmla="*/ 117048 w 454017"/>
                    <a:gd name="connsiteY3" fmla="*/ 188118 h 476250"/>
                    <a:gd name="connsiteX4" fmla="*/ 221823 w 454017"/>
                    <a:gd name="connsiteY4" fmla="*/ 0 h 476250"/>
                    <a:gd name="connsiteX5" fmla="*/ 333742 w 454017"/>
                    <a:gd name="connsiteY5" fmla="*/ 176212 h 476250"/>
                    <a:gd name="connsiteX6" fmla="*/ 383748 w 454017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52799" h="476250">
                      <a:moveTo>
                        <a:pt x="383748" y="73818"/>
                      </a:moveTo>
                      <a:cubicBezTo>
                        <a:pt x="508366" y="219868"/>
                        <a:pt x="468680" y="434975"/>
                        <a:pt x="228967" y="476250"/>
                      </a:cubicBezTo>
                      <a:cubicBezTo>
                        <a:pt x="-42495" y="431006"/>
                        <a:pt x="-37733" y="133349"/>
                        <a:pt x="64661" y="83343"/>
                      </a:cubicBezTo>
                      <a:cubicBezTo>
                        <a:pt x="96410" y="113505"/>
                        <a:pt x="111492" y="138905"/>
                        <a:pt x="117048" y="188118"/>
                      </a:cubicBezTo>
                      <a:cubicBezTo>
                        <a:pt x="135304" y="115887"/>
                        <a:pt x="165466" y="53181"/>
                        <a:pt x="221823" y="0"/>
                      </a:cubicBezTo>
                      <a:cubicBezTo>
                        <a:pt x="275798" y="53974"/>
                        <a:pt x="313105" y="105569"/>
                        <a:pt x="333742" y="176212"/>
                      </a:cubicBezTo>
                      <a:cubicBezTo>
                        <a:pt x="343268" y="137319"/>
                        <a:pt x="357554" y="103187"/>
                        <a:pt x="383748" y="73818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2" name="Полилиния 51"/>
                <p:cNvSpPr/>
                <p:nvPr/>
              </p:nvSpPr>
              <p:spPr>
                <a:xfrm flipH="1">
                  <a:off x="4278625" y="1352254"/>
                  <a:ext cx="393798" cy="356660"/>
                </a:xfrm>
                <a:custGeom>
                  <a:avLst/>
                  <a:gdLst>
                    <a:gd name="connsiteX0" fmla="*/ 0 w 352425"/>
                    <a:gd name="connsiteY0" fmla="*/ 0 h 319087"/>
                    <a:gd name="connsiteX1" fmla="*/ 245269 w 352425"/>
                    <a:gd name="connsiteY1" fmla="*/ 90487 h 319087"/>
                    <a:gd name="connsiteX2" fmla="*/ 352425 w 352425"/>
                    <a:gd name="connsiteY2" fmla="*/ 319087 h 319087"/>
                    <a:gd name="connsiteX3" fmla="*/ 114300 w 352425"/>
                    <a:gd name="connsiteY3" fmla="*/ 252412 h 319087"/>
                    <a:gd name="connsiteX4" fmla="*/ 0 w 352425"/>
                    <a:gd name="connsiteY4" fmla="*/ 0 h 319087"/>
                    <a:gd name="connsiteX0" fmla="*/ 8415 w 360840"/>
                    <a:gd name="connsiteY0" fmla="*/ 0 h 319087"/>
                    <a:gd name="connsiteX1" fmla="*/ 253684 w 360840"/>
                    <a:gd name="connsiteY1" fmla="*/ 90487 h 319087"/>
                    <a:gd name="connsiteX2" fmla="*/ 360840 w 360840"/>
                    <a:gd name="connsiteY2" fmla="*/ 319087 h 319087"/>
                    <a:gd name="connsiteX3" fmla="*/ 122715 w 360840"/>
                    <a:gd name="connsiteY3" fmla="*/ 252412 h 319087"/>
                    <a:gd name="connsiteX4" fmla="*/ 8415 w 360840"/>
                    <a:gd name="connsiteY4" fmla="*/ 0 h 319087"/>
                    <a:gd name="connsiteX0" fmla="*/ 8415 w 360840"/>
                    <a:gd name="connsiteY0" fmla="*/ 0 h 319087"/>
                    <a:gd name="connsiteX1" fmla="*/ 253684 w 360840"/>
                    <a:gd name="connsiteY1" fmla="*/ 90487 h 319087"/>
                    <a:gd name="connsiteX2" fmla="*/ 360840 w 360840"/>
                    <a:gd name="connsiteY2" fmla="*/ 319087 h 319087"/>
                    <a:gd name="connsiteX3" fmla="*/ 122715 w 360840"/>
                    <a:gd name="connsiteY3" fmla="*/ 252412 h 319087"/>
                    <a:gd name="connsiteX4" fmla="*/ 8415 w 360840"/>
                    <a:gd name="connsiteY4" fmla="*/ 0 h 319087"/>
                    <a:gd name="connsiteX0" fmla="*/ 0 w 352425"/>
                    <a:gd name="connsiteY0" fmla="*/ 0 h 319087"/>
                    <a:gd name="connsiteX1" fmla="*/ 245269 w 352425"/>
                    <a:gd name="connsiteY1" fmla="*/ 90487 h 319087"/>
                    <a:gd name="connsiteX2" fmla="*/ 352425 w 352425"/>
                    <a:gd name="connsiteY2" fmla="*/ 319087 h 319087"/>
                    <a:gd name="connsiteX3" fmla="*/ 0 w 352425"/>
                    <a:gd name="connsiteY3" fmla="*/ 0 h 319087"/>
                    <a:gd name="connsiteX0" fmla="*/ 0 w 352425"/>
                    <a:gd name="connsiteY0" fmla="*/ 0 h 319128"/>
                    <a:gd name="connsiteX1" fmla="*/ 245269 w 352425"/>
                    <a:gd name="connsiteY1" fmla="*/ 90487 h 319128"/>
                    <a:gd name="connsiteX2" fmla="*/ 352425 w 352425"/>
                    <a:gd name="connsiteY2" fmla="*/ 319087 h 319128"/>
                    <a:gd name="connsiteX3" fmla="*/ 0 w 352425"/>
                    <a:gd name="connsiteY3" fmla="*/ 0 h 319128"/>
                    <a:gd name="connsiteX0" fmla="*/ 0 w 352425"/>
                    <a:gd name="connsiteY0" fmla="*/ 0 h 319189"/>
                    <a:gd name="connsiteX1" fmla="*/ 245269 w 352425"/>
                    <a:gd name="connsiteY1" fmla="*/ 90487 h 319189"/>
                    <a:gd name="connsiteX2" fmla="*/ 352425 w 352425"/>
                    <a:gd name="connsiteY2" fmla="*/ 319087 h 319189"/>
                    <a:gd name="connsiteX3" fmla="*/ 0 w 352425"/>
                    <a:gd name="connsiteY3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52425" h="319189">
                      <a:moveTo>
                        <a:pt x="0" y="0"/>
                      </a:moveTo>
                      <a:cubicBezTo>
                        <a:pt x="224631" y="8731"/>
                        <a:pt x="332581" y="141288"/>
                        <a:pt x="352425" y="319087"/>
                      </a:cubicBezTo>
                      <a:cubicBezTo>
                        <a:pt x="106759" y="323056"/>
                        <a:pt x="13097" y="211931"/>
                        <a:pt x="0" y="0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1" name="Группа 60"/>
              <p:cNvGrpSpPr>
                <a:grpSpLocks/>
              </p:cNvGrpSpPr>
              <p:nvPr/>
            </p:nvGrpSpPr>
            <p:grpSpPr bwMode="auto">
              <a:xfrm>
                <a:off x="2699411" y="1483790"/>
                <a:ext cx="1770996" cy="1538339"/>
                <a:chOff x="1750245" y="533193"/>
                <a:chExt cx="1770996" cy="1538339"/>
              </a:xfrm>
            </p:grpSpPr>
            <p:sp>
              <p:nvSpPr>
                <p:cNvPr id="41" name="Шестиугольник 58"/>
                <p:cNvSpPr/>
                <p:nvPr/>
              </p:nvSpPr>
              <p:spPr>
                <a:xfrm rot="1800000">
                  <a:off x="1750245" y="533193"/>
                  <a:ext cx="1770996" cy="1538339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756708"/>
                    <a:gd name="connsiteY0" fmla="*/ 847535 h 1538339"/>
                    <a:gd name="connsiteX1" fmla="*/ 415381 w 1756708"/>
                    <a:gd name="connsiteY1" fmla="*/ 0 h 1538339"/>
                    <a:gd name="connsiteX2" fmla="*/ 1296083 w 1756708"/>
                    <a:gd name="connsiteY2" fmla="*/ 0 h 1538339"/>
                    <a:gd name="connsiteX3" fmla="*/ 1756708 w 1756708"/>
                    <a:gd name="connsiteY3" fmla="*/ 769170 h 1538339"/>
                    <a:gd name="connsiteX4" fmla="*/ 1296083 w 1756708"/>
                    <a:gd name="connsiteY4" fmla="*/ 1538339 h 1538339"/>
                    <a:gd name="connsiteX5" fmla="*/ 415381 w 1756708"/>
                    <a:gd name="connsiteY5" fmla="*/ 1538339 h 1538339"/>
                    <a:gd name="connsiteX6" fmla="*/ 0 w 1756708"/>
                    <a:gd name="connsiteY6" fmla="*/ 847535 h 1538339"/>
                    <a:gd name="connsiteX0" fmla="*/ 0 w 1756708"/>
                    <a:gd name="connsiteY0" fmla="*/ 847535 h 1538339"/>
                    <a:gd name="connsiteX1" fmla="*/ 451715 w 1756708"/>
                    <a:gd name="connsiteY1" fmla="*/ 1019 h 1538339"/>
                    <a:gd name="connsiteX2" fmla="*/ 1296083 w 1756708"/>
                    <a:gd name="connsiteY2" fmla="*/ 0 h 1538339"/>
                    <a:gd name="connsiteX3" fmla="*/ 1756708 w 1756708"/>
                    <a:gd name="connsiteY3" fmla="*/ 769170 h 1538339"/>
                    <a:gd name="connsiteX4" fmla="*/ 1296083 w 1756708"/>
                    <a:gd name="connsiteY4" fmla="*/ 1538339 h 1538339"/>
                    <a:gd name="connsiteX5" fmla="*/ 415381 w 1756708"/>
                    <a:gd name="connsiteY5" fmla="*/ 1538339 h 1538339"/>
                    <a:gd name="connsiteX6" fmla="*/ 0 w 1756708"/>
                    <a:gd name="connsiteY6" fmla="*/ 847535 h 1538339"/>
                    <a:gd name="connsiteX0" fmla="*/ 0 w 1770996"/>
                    <a:gd name="connsiteY0" fmla="*/ 822788 h 1538339"/>
                    <a:gd name="connsiteX1" fmla="*/ 466003 w 1770996"/>
                    <a:gd name="connsiteY1" fmla="*/ 1019 h 1538339"/>
                    <a:gd name="connsiteX2" fmla="*/ 1310371 w 1770996"/>
                    <a:gd name="connsiteY2" fmla="*/ 0 h 1538339"/>
                    <a:gd name="connsiteX3" fmla="*/ 1770996 w 1770996"/>
                    <a:gd name="connsiteY3" fmla="*/ 769170 h 1538339"/>
                    <a:gd name="connsiteX4" fmla="*/ 1310371 w 1770996"/>
                    <a:gd name="connsiteY4" fmla="*/ 1538339 h 1538339"/>
                    <a:gd name="connsiteX5" fmla="*/ 429669 w 1770996"/>
                    <a:gd name="connsiteY5" fmla="*/ 1538339 h 1538339"/>
                    <a:gd name="connsiteX6" fmla="*/ 0 w 1770996"/>
                    <a:gd name="connsiteY6" fmla="*/ 822788 h 1538339"/>
                    <a:gd name="connsiteX0" fmla="*/ 0 w 1770996"/>
                    <a:gd name="connsiteY0" fmla="*/ 822788 h 1538339"/>
                    <a:gd name="connsiteX1" fmla="*/ 466003 w 1770996"/>
                    <a:gd name="connsiteY1" fmla="*/ 1019 h 1538339"/>
                    <a:gd name="connsiteX2" fmla="*/ 1310371 w 1770996"/>
                    <a:gd name="connsiteY2" fmla="*/ 0 h 1538339"/>
                    <a:gd name="connsiteX3" fmla="*/ 1770996 w 1770996"/>
                    <a:gd name="connsiteY3" fmla="*/ 769170 h 1538339"/>
                    <a:gd name="connsiteX4" fmla="*/ 1310371 w 1770996"/>
                    <a:gd name="connsiteY4" fmla="*/ 1538339 h 1538339"/>
                    <a:gd name="connsiteX5" fmla="*/ 429669 w 1770996"/>
                    <a:gd name="connsiteY5" fmla="*/ 1538339 h 1538339"/>
                    <a:gd name="connsiteX6" fmla="*/ 0 w 1770996"/>
                    <a:gd name="connsiteY6" fmla="*/ 822788 h 1538339"/>
                    <a:gd name="connsiteX0" fmla="*/ 0 w 1770996"/>
                    <a:gd name="connsiteY0" fmla="*/ 822788 h 1538339"/>
                    <a:gd name="connsiteX1" fmla="*/ 466003 w 1770996"/>
                    <a:gd name="connsiteY1" fmla="*/ 1019 h 1538339"/>
                    <a:gd name="connsiteX2" fmla="*/ 1310371 w 1770996"/>
                    <a:gd name="connsiteY2" fmla="*/ 0 h 1538339"/>
                    <a:gd name="connsiteX3" fmla="*/ 1770996 w 1770996"/>
                    <a:gd name="connsiteY3" fmla="*/ 769170 h 1538339"/>
                    <a:gd name="connsiteX4" fmla="*/ 1310371 w 1770996"/>
                    <a:gd name="connsiteY4" fmla="*/ 1538339 h 1538339"/>
                    <a:gd name="connsiteX5" fmla="*/ 429669 w 1770996"/>
                    <a:gd name="connsiteY5" fmla="*/ 1538339 h 1538339"/>
                    <a:gd name="connsiteX6" fmla="*/ 0 w 1770996"/>
                    <a:gd name="connsiteY6" fmla="*/ 822788 h 15383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70996" h="1538339">
                      <a:moveTo>
                        <a:pt x="0" y="822788"/>
                      </a:moveTo>
                      <a:cubicBezTo>
                        <a:pt x="99717" y="528733"/>
                        <a:pt x="247355" y="251005"/>
                        <a:pt x="466003" y="1019"/>
                      </a:cubicBezTo>
                      <a:lnTo>
                        <a:pt x="1310371" y="0"/>
                      </a:lnTo>
                      <a:lnTo>
                        <a:pt x="1770996" y="769170"/>
                      </a:lnTo>
                      <a:lnTo>
                        <a:pt x="1310371" y="1538339"/>
                      </a:lnTo>
                      <a:lnTo>
                        <a:pt x="429669" y="1538339"/>
                      </a:lnTo>
                      <a:lnTo>
                        <a:pt x="0" y="822788"/>
                      </a:lnTo>
                      <a:close/>
                    </a:path>
                  </a:pathLst>
                </a:custGeom>
                <a:solidFill>
                  <a:srgbClr val="A4000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2" name="Овал 41"/>
                <p:cNvSpPr/>
                <p:nvPr/>
              </p:nvSpPr>
              <p:spPr>
                <a:xfrm>
                  <a:off x="2339455" y="982144"/>
                  <a:ext cx="248743" cy="248743"/>
                </a:xfrm>
                <a:prstGeom prst="ellipse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3" name="Полилиния 42"/>
                <p:cNvSpPr/>
                <p:nvPr/>
              </p:nvSpPr>
              <p:spPr>
                <a:xfrm>
                  <a:off x="2377995" y="763273"/>
                  <a:ext cx="513534" cy="566275"/>
                </a:xfrm>
                <a:custGeom>
                  <a:avLst/>
                  <a:gdLst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30982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90500 w 440531"/>
                    <a:gd name="connsiteY11" fmla="*/ 197644 h 485775"/>
                    <a:gd name="connsiteX12" fmla="*/ 230982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38113 h 485775"/>
                    <a:gd name="connsiteX11" fmla="*/ 190500 w 440531"/>
                    <a:gd name="connsiteY11" fmla="*/ 197644 h 485775"/>
                    <a:gd name="connsiteX12" fmla="*/ 230982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38113 h 485775"/>
                    <a:gd name="connsiteX11" fmla="*/ 188119 w 440531"/>
                    <a:gd name="connsiteY11" fmla="*/ 190500 h 485775"/>
                    <a:gd name="connsiteX12" fmla="*/ 230982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38113 h 485775"/>
                    <a:gd name="connsiteX11" fmla="*/ 188119 w 440531"/>
                    <a:gd name="connsiteY11" fmla="*/ 190500 h 485775"/>
                    <a:gd name="connsiteX12" fmla="*/ 223838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38113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90500 w 440531"/>
                    <a:gd name="connsiteY0" fmla="*/ 376238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0500 w 440531"/>
                    <a:gd name="connsiteY13" fmla="*/ 376238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1457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2881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2881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226220 w 440531"/>
                    <a:gd name="connsiteY11" fmla="*/ 283369 h 485775"/>
                    <a:gd name="connsiteX12" fmla="*/ 190500 w 440531"/>
                    <a:gd name="connsiteY12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226220 w 440531"/>
                    <a:gd name="connsiteY11" fmla="*/ 283369 h 485775"/>
                    <a:gd name="connsiteX12" fmla="*/ 190500 w 440531"/>
                    <a:gd name="connsiteY12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226220 w 440531"/>
                    <a:gd name="connsiteY11" fmla="*/ 283369 h 485775"/>
                    <a:gd name="connsiteX12" fmla="*/ 190500 w 440531"/>
                    <a:gd name="connsiteY12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226220 w 440531"/>
                    <a:gd name="connsiteY11" fmla="*/ 283369 h 485775"/>
                    <a:gd name="connsiteX12" fmla="*/ 190500 w 440531"/>
                    <a:gd name="connsiteY12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190500 w 440531"/>
                    <a:gd name="connsiteY11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190500 w 440531"/>
                    <a:gd name="connsiteY11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83356 w 440531"/>
                    <a:gd name="connsiteY10" fmla="*/ 192882 h 485775"/>
                    <a:gd name="connsiteX11" fmla="*/ 190500 w 440531"/>
                    <a:gd name="connsiteY11" fmla="*/ 366713 h 4857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40531" h="485775">
                      <a:moveTo>
                        <a:pt x="190500" y="366713"/>
                      </a:moveTo>
                      <a:lnTo>
                        <a:pt x="280987" y="485775"/>
                      </a:lnTo>
                      <a:lnTo>
                        <a:pt x="440531" y="354807"/>
                      </a:lnTo>
                      <a:lnTo>
                        <a:pt x="166687" y="0"/>
                      </a:lnTo>
                      <a:lnTo>
                        <a:pt x="119062" y="35719"/>
                      </a:lnTo>
                      <a:lnTo>
                        <a:pt x="88106" y="0"/>
                      </a:lnTo>
                      <a:lnTo>
                        <a:pt x="28575" y="47625"/>
                      </a:lnTo>
                      <a:lnTo>
                        <a:pt x="50006" y="73819"/>
                      </a:lnTo>
                      <a:lnTo>
                        <a:pt x="0" y="116682"/>
                      </a:lnTo>
                      <a:lnTo>
                        <a:pt x="33338" y="157163"/>
                      </a:lnTo>
                      <a:cubicBezTo>
                        <a:pt x="122238" y="127001"/>
                        <a:pt x="151209" y="171848"/>
                        <a:pt x="183356" y="192882"/>
                      </a:cubicBezTo>
                      <a:cubicBezTo>
                        <a:pt x="209550" y="227807"/>
                        <a:pt x="246856" y="282179"/>
                        <a:pt x="190500" y="366713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4" name="Полилиния 43"/>
                <p:cNvSpPr/>
                <p:nvPr/>
              </p:nvSpPr>
              <p:spPr>
                <a:xfrm>
                  <a:off x="2294614" y="1196983"/>
                  <a:ext cx="655451" cy="502892"/>
                </a:xfrm>
                <a:custGeom>
                  <a:avLst/>
                  <a:gdLst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109537 w 590550"/>
                    <a:gd name="connsiteY2" fmla="*/ 226219 h 445294"/>
                    <a:gd name="connsiteX3" fmla="*/ 204787 w 590550"/>
                    <a:gd name="connsiteY3" fmla="*/ 323850 h 445294"/>
                    <a:gd name="connsiteX4" fmla="*/ 340518 w 590550"/>
                    <a:gd name="connsiteY4" fmla="*/ 347663 h 445294"/>
                    <a:gd name="connsiteX5" fmla="*/ 442912 w 590550"/>
                    <a:gd name="connsiteY5" fmla="*/ 309563 h 445294"/>
                    <a:gd name="connsiteX6" fmla="*/ 445293 w 590550"/>
                    <a:gd name="connsiteY6" fmla="*/ 290513 h 445294"/>
                    <a:gd name="connsiteX7" fmla="*/ 590550 w 590550"/>
                    <a:gd name="connsiteY7" fmla="*/ 288131 h 445294"/>
                    <a:gd name="connsiteX8" fmla="*/ 545306 w 590550"/>
                    <a:gd name="connsiteY8" fmla="*/ 361950 h 445294"/>
                    <a:gd name="connsiteX9" fmla="*/ 471487 w 590550"/>
                    <a:gd name="connsiteY9" fmla="*/ 419100 h 445294"/>
                    <a:gd name="connsiteX10" fmla="*/ 376237 w 590550"/>
                    <a:gd name="connsiteY10" fmla="*/ 442913 h 445294"/>
                    <a:gd name="connsiteX11" fmla="*/ 240506 w 590550"/>
                    <a:gd name="connsiteY11" fmla="*/ 445294 h 445294"/>
                    <a:gd name="connsiteX12" fmla="*/ 116681 w 590550"/>
                    <a:gd name="connsiteY12" fmla="*/ 397669 h 445294"/>
                    <a:gd name="connsiteX13" fmla="*/ 33337 w 590550"/>
                    <a:gd name="connsiteY13" fmla="*/ 283369 h 445294"/>
                    <a:gd name="connsiteX14" fmla="*/ 0 w 590550"/>
                    <a:gd name="connsiteY14" fmla="*/ 171450 h 445294"/>
                    <a:gd name="connsiteX15" fmla="*/ 9525 w 590550"/>
                    <a:gd name="connsiteY15" fmla="*/ 69056 h 445294"/>
                    <a:gd name="connsiteX16" fmla="*/ 38100 w 590550"/>
                    <a:gd name="connsiteY16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109537 w 590550"/>
                    <a:gd name="connsiteY2" fmla="*/ 226219 h 445294"/>
                    <a:gd name="connsiteX3" fmla="*/ 204787 w 590550"/>
                    <a:gd name="connsiteY3" fmla="*/ 323850 h 445294"/>
                    <a:gd name="connsiteX4" fmla="*/ 340518 w 590550"/>
                    <a:gd name="connsiteY4" fmla="*/ 347663 h 445294"/>
                    <a:gd name="connsiteX5" fmla="*/ 442912 w 590550"/>
                    <a:gd name="connsiteY5" fmla="*/ 309563 h 445294"/>
                    <a:gd name="connsiteX6" fmla="*/ 445293 w 590550"/>
                    <a:gd name="connsiteY6" fmla="*/ 290513 h 445294"/>
                    <a:gd name="connsiteX7" fmla="*/ 590550 w 590550"/>
                    <a:gd name="connsiteY7" fmla="*/ 288131 h 445294"/>
                    <a:gd name="connsiteX8" fmla="*/ 545306 w 590550"/>
                    <a:gd name="connsiteY8" fmla="*/ 361950 h 445294"/>
                    <a:gd name="connsiteX9" fmla="*/ 471487 w 590550"/>
                    <a:gd name="connsiteY9" fmla="*/ 419100 h 445294"/>
                    <a:gd name="connsiteX10" fmla="*/ 376237 w 590550"/>
                    <a:gd name="connsiteY10" fmla="*/ 442913 h 445294"/>
                    <a:gd name="connsiteX11" fmla="*/ 240506 w 590550"/>
                    <a:gd name="connsiteY11" fmla="*/ 445294 h 445294"/>
                    <a:gd name="connsiteX12" fmla="*/ 116681 w 590550"/>
                    <a:gd name="connsiteY12" fmla="*/ 397669 h 445294"/>
                    <a:gd name="connsiteX13" fmla="*/ 33337 w 590550"/>
                    <a:gd name="connsiteY13" fmla="*/ 283369 h 445294"/>
                    <a:gd name="connsiteX14" fmla="*/ 0 w 590550"/>
                    <a:gd name="connsiteY14" fmla="*/ 171450 h 445294"/>
                    <a:gd name="connsiteX15" fmla="*/ 9525 w 590550"/>
                    <a:gd name="connsiteY15" fmla="*/ 69056 h 445294"/>
                    <a:gd name="connsiteX16" fmla="*/ 38100 w 590550"/>
                    <a:gd name="connsiteY16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109537 w 590550"/>
                    <a:gd name="connsiteY2" fmla="*/ 226219 h 445294"/>
                    <a:gd name="connsiteX3" fmla="*/ 204787 w 590550"/>
                    <a:gd name="connsiteY3" fmla="*/ 323850 h 445294"/>
                    <a:gd name="connsiteX4" fmla="*/ 340518 w 590550"/>
                    <a:gd name="connsiteY4" fmla="*/ 347663 h 445294"/>
                    <a:gd name="connsiteX5" fmla="*/ 442912 w 590550"/>
                    <a:gd name="connsiteY5" fmla="*/ 309563 h 445294"/>
                    <a:gd name="connsiteX6" fmla="*/ 445293 w 590550"/>
                    <a:gd name="connsiteY6" fmla="*/ 290513 h 445294"/>
                    <a:gd name="connsiteX7" fmla="*/ 590550 w 590550"/>
                    <a:gd name="connsiteY7" fmla="*/ 288131 h 445294"/>
                    <a:gd name="connsiteX8" fmla="*/ 545306 w 590550"/>
                    <a:gd name="connsiteY8" fmla="*/ 361950 h 445294"/>
                    <a:gd name="connsiteX9" fmla="*/ 471487 w 590550"/>
                    <a:gd name="connsiteY9" fmla="*/ 419100 h 445294"/>
                    <a:gd name="connsiteX10" fmla="*/ 376237 w 590550"/>
                    <a:gd name="connsiteY10" fmla="*/ 442913 h 445294"/>
                    <a:gd name="connsiteX11" fmla="*/ 240506 w 590550"/>
                    <a:gd name="connsiteY11" fmla="*/ 445294 h 445294"/>
                    <a:gd name="connsiteX12" fmla="*/ 116681 w 590550"/>
                    <a:gd name="connsiteY12" fmla="*/ 397669 h 445294"/>
                    <a:gd name="connsiteX13" fmla="*/ 33337 w 590550"/>
                    <a:gd name="connsiteY13" fmla="*/ 283369 h 445294"/>
                    <a:gd name="connsiteX14" fmla="*/ 0 w 590550"/>
                    <a:gd name="connsiteY14" fmla="*/ 171450 h 445294"/>
                    <a:gd name="connsiteX15" fmla="*/ 9525 w 590550"/>
                    <a:gd name="connsiteY15" fmla="*/ 69056 h 445294"/>
                    <a:gd name="connsiteX16" fmla="*/ 38100 w 590550"/>
                    <a:gd name="connsiteY16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109537 w 590550"/>
                    <a:gd name="connsiteY2" fmla="*/ 226219 h 445294"/>
                    <a:gd name="connsiteX3" fmla="*/ 340518 w 590550"/>
                    <a:gd name="connsiteY3" fmla="*/ 347663 h 445294"/>
                    <a:gd name="connsiteX4" fmla="*/ 442912 w 590550"/>
                    <a:gd name="connsiteY4" fmla="*/ 309563 h 445294"/>
                    <a:gd name="connsiteX5" fmla="*/ 445293 w 590550"/>
                    <a:gd name="connsiteY5" fmla="*/ 290513 h 445294"/>
                    <a:gd name="connsiteX6" fmla="*/ 590550 w 590550"/>
                    <a:gd name="connsiteY6" fmla="*/ 288131 h 445294"/>
                    <a:gd name="connsiteX7" fmla="*/ 545306 w 590550"/>
                    <a:gd name="connsiteY7" fmla="*/ 361950 h 445294"/>
                    <a:gd name="connsiteX8" fmla="*/ 471487 w 590550"/>
                    <a:gd name="connsiteY8" fmla="*/ 419100 h 445294"/>
                    <a:gd name="connsiteX9" fmla="*/ 376237 w 590550"/>
                    <a:gd name="connsiteY9" fmla="*/ 442913 h 445294"/>
                    <a:gd name="connsiteX10" fmla="*/ 240506 w 590550"/>
                    <a:gd name="connsiteY10" fmla="*/ 445294 h 445294"/>
                    <a:gd name="connsiteX11" fmla="*/ 116681 w 590550"/>
                    <a:gd name="connsiteY11" fmla="*/ 397669 h 445294"/>
                    <a:gd name="connsiteX12" fmla="*/ 33337 w 590550"/>
                    <a:gd name="connsiteY12" fmla="*/ 283369 h 445294"/>
                    <a:gd name="connsiteX13" fmla="*/ 0 w 590550"/>
                    <a:gd name="connsiteY13" fmla="*/ 171450 h 445294"/>
                    <a:gd name="connsiteX14" fmla="*/ 9525 w 590550"/>
                    <a:gd name="connsiteY14" fmla="*/ 69056 h 445294"/>
                    <a:gd name="connsiteX15" fmla="*/ 38100 w 590550"/>
                    <a:gd name="connsiteY15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02406 w 590550"/>
                    <a:gd name="connsiteY2" fmla="*/ 323851 h 445294"/>
                    <a:gd name="connsiteX3" fmla="*/ 340518 w 590550"/>
                    <a:gd name="connsiteY3" fmla="*/ 347663 h 445294"/>
                    <a:gd name="connsiteX4" fmla="*/ 442912 w 590550"/>
                    <a:gd name="connsiteY4" fmla="*/ 309563 h 445294"/>
                    <a:gd name="connsiteX5" fmla="*/ 445293 w 590550"/>
                    <a:gd name="connsiteY5" fmla="*/ 290513 h 445294"/>
                    <a:gd name="connsiteX6" fmla="*/ 590550 w 590550"/>
                    <a:gd name="connsiteY6" fmla="*/ 288131 h 445294"/>
                    <a:gd name="connsiteX7" fmla="*/ 545306 w 590550"/>
                    <a:gd name="connsiteY7" fmla="*/ 361950 h 445294"/>
                    <a:gd name="connsiteX8" fmla="*/ 471487 w 590550"/>
                    <a:gd name="connsiteY8" fmla="*/ 419100 h 445294"/>
                    <a:gd name="connsiteX9" fmla="*/ 376237 w 590550"/>
                    <a:gd name="connsiteY9" fmla="*/ 442913 h 445294"/>
                    <a:gd name="connsiteX10" fmla="*/ 240506 w 590550"/>
                    <a:gd name="connsiteY10" fmla="*/ 445294 h 445294"/>
                    <a:gd name="connsiteX11" fmla="*/ 116681 w 590550"/>
                    <a:gd name="connsiteY11" fmla="*/ 397669 h 445294"/>
                    <a:gd name="connsiteX12" fmla="*/ 33337 w 590550"/>
                    <a:gd name="connsiteY12" fmla="*/ 283369 h 445294"/>
                    <a:gd name="connsiteX13" fmla="*/ 0 w 590550"/>
                    <a:gd name="connsiteY13" fmla="*/ 171450 h 445294"/>
                    <a:gd name="connsiteX14" fmla="*/ 9525 w 590550"/>
                    <a:gd name="connsiteY14" fmla="*/ 69056 h 445294"/>
                    <a:gd name="connsiteX15" fmla="*/ 38100 w 590550"/>
                    <a:gd name="connsiteY15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02406 w 590550"/>
                    <a:gd name="connsiteY2" fmla="*/ 323851 h 445294"/>
                    <a:gd name="connsiteX3" fmla="*/ 340518 w 590550"/>
                    <a:gd name="connsiteY3" fmla="*/ 347663 h 445294"/>
                    <a:gd name="connsiteX4" fmla="*/ 442912 w 590550"/>
                    <a:gd name="connsiteY4" fmla="*/ 309563 h 445294"/>
                    <a:gd name="connsiteX5" fmla="*/ 445293 w 590550"/>
                    <a:gd name="connsiteY5" fmla="*/ 290513 h 445294"/>
                    <a:gd name="connsiteX6" fmla="*/ 590550 w 590550"/>
                    <a:gd name="connsiteY6" fmla="*/ 288131 h 445294"/>
                    <a:gd name="connsiteX7" fmla="*/ 545306 w 590550"/>
                    <a:gd name="connsiteY7" fmla="*/ 361950 h 445294"/>
                    <a:gd name="connsiteX8" fmla="*/ 471487 w 590550"/>
                    <a:gd name="connsiteY8" fmla="*/ 419100 h 445294"/>
                    <a:gd name="connsiteX9" fmla="*/ 376237 w 590550"/>
                    <a:gd name="connsiteY9" fmla="*/ 442913 h 445294"/>
                    <a:gd name="connsiteX10" fmla="*/ 240506 w 590550"/>
                    <a:gd name="connsiteY10" fmla="*/ 445294 h 445294"/>
                    <a:gd name="connsiteX11" fmla="*/ 116681 w 590550"/>
                    <a:gd name="connsiteY11" fmla="*/ 397669 h 445294"/>
                    <a:gd name="connsiteX12" fmla="*/ 33337 w 590550"/>
                    <a:gd name="connsiteY12" fmla="*/ 283369 h 445294"/>
                    <a:gd name="connsiteX13" fmla="*/ 0 w 590550"/>
                    <a:gd name="connsiteY13" fmla="*/ 171450 h 445294"/>
                    <a:gd name="connsiteX14" fmla="*/ 9525 w 590550"/>
                    <a:gd name="connsiteY14" fmla="*/ 69056 h 445294"/>
                    <a:gd name="connsiteX15" fmla="*/ 38100 w 590550"/>
                    <a:gd name="connsiteY15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02406 w 590550"/>
                    <a:gd name="connsiteY2" fmla="*/ 323851 h 445294"/>
                    <a:gd name="connsiteX3" fmla="*/ 340518 w 590550"/>
                    <a:gd name="connsiteY3" fmla="*/ 347663 h 445294"/>
                    <a:gd name="connsiteX4" fmla="*/ 445293 w 590550"/>
                    <a:gd name="connsiteY4" fmla="*/ 290513 h 445294"/>
                    <a:gd name="connsiteX5" fmla="*/ 590550 w 590550"/>
                    <a:gd name="connsiteY5" fmla="*/ 288131 h 445294"/>
                    <a:gd name="connsiteX6" fmla="*/ 545306 w 590550"/>
                    <a:gd name="connsiteY6" fmla="*/ 361950 h 445294"/>
                    <a:gd name="connsiteX7" fmla="*/ 471487 w 590550"/>
                    <a:gd name="connsiteY7" fmla="*/ 419100 h 445294"/>
                    <a:gd name="connsiteX8" fmla="*/ 376237 w 590550"/>
                    <a:gd name="connsiteY8" fmla="*/ 442913 h 445294"/>
                    <a:gd name="connsiteX9" fmla="*/ 240506 w 590550"/>
                    <a:gd name="connsiteY9" fmla="*/ 445294 h 445294"/>
                    <a:gd name="connsiteX10" fmla="*/ 116681 w 590550"/>
                    <a:gd name="connsiteY10" fmla="*/ 397669 h 445294"/>
                    <a:gd name="connsiteX11" fmla="*/ 33337 w 590550"/>
                    <a:gd name="connsiteY11" fmla="*/ 283369 h 445294"/>
                    <a:gd name="connsiteX12" fmla="*/ 0 w 590550"/>
                    <a:gd name="connsiteY12" fmla="*/ 171450 h 445294"/>
                    <a:gd name="connsiteX13" fmla="*/ 9525 w 590550"/>
                    <a:gd name="connsiteY13" fmla="*/ 69056 h 445294"/>
                    <a:gd name="connsiteX14" fmla="*/ 38100 w 590550"/>
                    <a:gd name="connsiteY14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02406 w 590550"/>
                    <a:gd name="connsiteY2" fmla="*/ 323851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0 w 590550"/>
                    <a:gd name="connsiteY10" fmla="*/ 171450 h 445294"/>
                    <a:gd name="connsiteX11" fmla="*/ 9525 w 590550"/>
                    <a:gd name="connsiteY11" fmla="*/ 69056 h 445294"/>
                    <a:gd name="connsiteX12" fmla="*/ 38100 w 590550"/>
                    <a:gd name="connsiteY12" fmla="*/ 0 h 445294"/>
                    <a:gd name="connsiteX0" fmla="*/ 28575 w 581025"/>
                    <a:gd name="connsiteY0" fmla="*/ 0 h 445294"/>
                    <a:gd name="connsiteX1" fmla="*/ 111918 w 581025"/>
                    <a:gd name="connsiteY1" fmla="*/ 66675 h 445294"/>
                    <a:gd name="connsiteX2" fmla="*/ 211931 w 581025"/>
                    <a:gd name="connsiteY2" fmla="*/ 333376 h 445294"/>
                    <a:gd name="connsiteX3" fmla="*/ 435768 w 581025"/>
                    <a:gd name="connsiteY3" fmla="*/ 290513 h 445294"/>
                    <a:gd name="connsiteX4" fmla="*/ 581025 w 581025"/>
                    <a:gd name="connsiteY4" fmla="*/ 288131 h 445294"/>
                    <a:gd name="connsiteX5" fmla="*/ 535781 w 581025"/>
                    <a:gd name="connsiteY5" fmla="*/ 361950 h 445294"/>
                    <a:gd name="connsiteX6" fmla="*/ 461962 w 581025"/>
                    <a:gd name="connsiteY6" fmla="*/ 419100 h 445294"/>
                    <a:gd name="connsiteX7" fmla="*/ 366712 w 581025"/>
                    <a:gd name="connsiteY7" fmla="*/ 442913 h 445294"/>
                    <a:gd name="connsiteX8" fmla="*/ 230981 w 581025"/>
                    <a:gd name="connsiteY8" fmla="*/ 445294 h 445294"/>
                    <a:gd name="connsiteX9" fmla="*/ 107156 w 581025"/>
                    <a:gd name="connsiteY9" fmla="*/ 397669 h 445294"/>
                    <a:gd name="connsiteX10" fmla="*/ 0 w 581025"/>
                    <a:gd name="connsiteY10" fmla="*/ 69056 h 445294"/>
                    <a:gd name="connsiteX11" fmla="*/ 28575 w 581025"/>
                    <a:gd name="connsiteY11" fmla="*/ 0 h 445294"/>
                    <a:gd name="connsiteX0" fmla="*/ 39660 w 592110"/>
                    <a:gd name="connsiteY0" fmla="*/ 0 h 445294"/>
                    <a:gd name="connsiteX1" fmla="*/ 123003 w 592110"/>
                    <a:gd name="connsiteY1" fmla="*/ 66675 h 445294"/>
                    <a:gd name="connsiteX2" fmla="*/ 223016 w 592110"/>
                    <a:gd name="connsiteY2" fmla="*/ 333376 h 445294"/>
                    <a:gd name="connsiteX3" fmla="*/ 446853 w 592110"/>
                    <a:gd name="connsiteY3" fmla="*/ 290513 h 445294"/>
                    <a:gd name="connsiteX4" fmla="*/ 592110 w 592110"/>
                    <a:gd name="connsiteY4" fmla="*/ 288131 h 445294"/>
                    <a:gd name="connsiteX5" fmla="*/ 546866 w 592110"/>
                    <a:gd name="connsiteY5" fmla="*/ 361950 h 445294"/>
                    <a:gd name="connsiteX6" fmla="*/ 473047 w 592110"/>
                    <a:gd name="connsiteY6" fmla="*/ 419100 h 445294"/>
                    <a:gd name="connsiteX7" fmla="*/ 377797 w 592110"/>
                    <a:gd name="connsiteY7" fmla="*/ 442913 h 445294"/>
                    <a:gd name="connsiteX8" fmla="*/ 242066 w 592110"/>
                    <a:gd name="connsiteY8" fmla="*/ 445294 h 445294"/>
                    <a:gd name="connsiteX9" fmla="*/ 118241 w 592110"/>
                    <a:gd name="connsiteY9" fmla="*/ 397669 h 445294"/>
                    <a:gd name="connsiteX10" fmla="*/ 11085 w 592110"/>
                    <a:gd name="connsiteY10" fmla="*/ 69056 h 445294"/>
                    <a:gd name="connsiteX11" fmla="*/ 39660 w 592110"/>
                    <a:gd name="connsiteY11" fmla="*/ 0 h 445294"/>
                    <a:gd name="connsiteX0" fmla="*/ 45988 w 598438"/>
                    <a:gd name="connsiteY0" fmla="*/ 0 h 445294"/>
                    <a:gd name="connsiteX1" fmla="*/ 129331 w 598438"/>
                    <a:gd name="connsiteY1" fmla="*/ 66675 h 445294"/>
                    <a:gd name="connsiteX2" fmla="*/ 229344 w 598438"/>
                    <a:gd name="connsiteY2" fmla="*/ 333376 h 445294"/>
                    <a:gd name="connsiteX3" fmla="*/ 453181 w 598438"/>
                    <a:gd name="connsiteY3" fmla="*/ 290513 h 445294"/>
                    <a:gd name="connsiteX4" fmla="*/ 598438 w 598438"/>
                    <a:gd name="connsiteY4" fmla="*/ 288131 h 445294"/>
                    <a:gd name="connsiteX5" fmla="*/ 553194 w 598438"/>
                    <a:gd name="connsiteY5" fmla="*/ 361950 h 445294"/>
                    <a:gd name="connsiteX6" fmla="*/ 479375 w 598438"/>
                    <a:gd name="connsiteY6" fmla="*/ 419100 h 445294"/>
                    <a:gd name="connsiteX7" fmla="*/ 384125 w 598438"/>
                    <a:gd name="connsiteY7" fmla="*/ 442913 h 445294"/>
                    <a:gd name="connsiteX8" fmla="*/ 248394 w 598438"/>
                    <a:gd name="connsiteY8" fmla="*/ 445294 h 445294"/>
                    <a:gd name="connsiteX9" fmla="*/ 124569 w 598438"/>
                    <a:gd name="connsiteY9" fmla="*/ 397669 h 445294"/>
                    <a:gd name="connsiteX10" fmla="*/ 17413 w 598438"/>
                    <a:gd name="connsiteY10" fmla="*/ 69056 h 445294"/>
                    <a:gd name="connsiteX11" fmla="*/ 45988 w 598438"/>
                    <a:gd name="connsiteY11" fmla="*/ 0 h 445294"/>
                    <a:gd name="connsiteX0" fmla="*/ 44427 w 596877"/>
                    <a:gd name="connsiteY0" fmla="*/ 0 h 445294"/>
                    <a:gd name="connsiteX1" fmla="*/ 127770 w 596877"/>
                    <a:gd name="connsiteY1" fmla="*/ 66675 h 445294"/>
                    <a:gd name="connsiteX2" fmla="*/ 227783 w 596877"/>
                    <a:gd name="connsiteY2" fmla="*/ 333376 h 445294"/>
                    <a:gd name="connsiteX3" fmla="*/ 451620 w 596877"/>
                    <a:gd name="connsiteY3" fmla="*/ 290513 h 445294"/>
                    <a:gd name="connsiteX4" fmla="*/ 596877 w 596877"/>
                    <a:gd name="connsiteY4" fmla="*/ 288131 h 445294"/>
                    <a:gd name="connsiteX5" fmla="*/ 551633 w 596877"/>
                    <a:gd name="connsiteY5" fmla="*/ 361950 h 445294"/>
                    <a:gd name="connsiteX6" fmla="*/ 477814 w 596877"/>
                    <a:gd name="connsiteY6" fmla="*/ 419100 h 445294"/>
                    <a:gd name="connsiteX7" fmla="*/ 382564 w 596877"/>
                    <a:gd name="connsiteY7" fmla="*/ 442913 h 445294"/>
                    <a:gd name="connsiteX8" fmla="*/ 246833 w 596877"/>
                    <a:gd name="connsiteY8" fmla="*/ 445294 h 445294"/>
                    <a:gd name="connsiteX9" fmla="*/ 123008 w 596877"/>
                    <a:gd name="connsiteY9" fmla="*/ 397669 h 445294"/>
                    <a:gd name="connsiteX10" fmla="*/ 15852 w 596877"/>
                    <a:gd name="connsiteY10" fmla="*/ 69056 h 445294"/>
                    <a:gd name="connsiteX11" fmla="*/ 44427 w 596877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544287 w 589531"/>
                    <a:gd name="connsiteY5" fmla="*/ 361950 h 445294"/>
                    <a:gd name="connsiteX6" fmla="*/ 470468 w 589531"/>
                    <a:gd name="connsiteY6" fmla="*/ 419100 h 445294"/>
                    <a:gd name="connsiteX7" fmla="*/ 375218 w 589531"/>
                    <a:gd name="connsiteY7" fmla="*/ 442913 h 445294"/>
                    <a:gd name="connsiteX8" fmla="*/ 239487 w 589531"/>
                    <a:gd name="connsiteY8" fmla="*/ 445294 h 445294"/>
                    <a:gd name="connsiteX9" fmla="*/ 115662 w 589531"/>
                    <a:gd name="connsiteY9" fmla="*/ 397669 h 445294"/>
                    <a:gd name="connsiteX10" fmla="*/ 15649 w 589531"/>
                    <a:gd name="connsiteY10" fmla="*/ 69056 h 445294"/>
                    <a:gd name="connsiteX11" fmla="*/ 37081 w 589531"/>
                    <a:gd name="connsiteY11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544287 w 589531"/>
                    <a:gd name="connsiteY5" fmla="*/ 361950 h 445294"/>
                    <a:gd name="connsiteX6" fmla="*/ 375218 w 589531"/>
                    <a:gd name="connsiteY6" fmla="*/ 442913 h 445294"/>
                    <a:gd name="connsiteX7" fmla="*/ 239487 w 589531"/>
                    <a:gd name="connsiteY7" fmla="*/ 445294 h 445294"/>
                    <a:gd name="connsiteX8" fmla="*/ 115662 w 589531"/>
                    <a:gd name="connsiteY8" fmla="*/ 397669 h 445294"/>
                    <a:gd name="connsiteX9" fmla="*/ 15649 w 589531"/>
                    <a:gd name="connsiteY9" fmla="*/ 69056 h 445294"/>
                    <a:gd name="connsiteX10" fmla="*/ 37081 w 589531"/>
                    <a:gd name="connsiteY10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50057"/>
                    <a:gd name="connsiteX1" fmla="*/ 120424 w 589531"/>
                    <a:gd name="connsiteY1" fmla="*/ 66675 h 450057"/>
                    <a:gd name="connsiteX2" fmla="*/ 220437 w 589531"/>
                    <a:gd name="connsiteY2" fmla="*/ 333376 h 450057"/>
                    <a:gd name="connsiteX3" fmla="*/ 444274 w 589531"/>
                    <a:gd name="connsiteY3" fmla="*/ 290513 h 450057"/>
                    <a:gd name="connsiteX4" fmla="*/ 589531 w 589531"/>
                    <a:gd name="connsiteY4" fmla="*/ 288131 h 450057"/>
                    <a:gd name="connsiteX5" fmla="*/ 375218 w 589531"/>
                    <a:gd name="connsiteY5" fmla="*/ 442913 h 450057"/>
                    <a:gd name="connsiteX6" fmla="*/ 265681 w 589531"/>
                    <a:gd name="connsiteY6" fmla="*/ 450057 h 450057"/>
                    <a:gd name="connsiteX7" fmla="*/ 115662 w 589531"/>
                    <a:gd name="connsiteY7" fmla="*/ 397669 h 450057"/>
                    <a:gd name="connsiteX8" fmla="*/ 15649 w 589531"/>
                    <a:gd name="connsiteY8" fmla="*/ 69056 h 450057"/>
                    <a:gd name="connsiteX9" fmla="*/ 37081 w 589531"/>
                    <a:gd name="connsiteY9" fmla="*/ 0 h 450057"/>
                    <a:gd name="connsiteX0" fmla="*/ 37734 w 590184"/>
                    <a:gd name="connsiteY0" fmla="*/ 0 h 450057"/>
                    <a:gd name="connsiteX1" fmla="*/ 121077 w 590184"/>
                    <a:gd name="connsiteY1" fmla="*/ 66675 h 450057"/>
                    <a:gd name="connsiteX2" fmla="*/ 221090 w 590184"/>
                    <a:gd name="connsiteY2" fmla="*/ 333376 h 450057"/>
                    <a:gd name="connsiteX3" fmla="*/ 444927 w 590184"/>
                    <a:gd name="connsiteY3" fmla="*/ 290513 h 450057"/>
                    <a:gd name="connsiteX4" fmla="*/ 590184 w 590184"/>
                    <a:gd name="connsiteY4" fmla="*/ 288131 h 450057"/>
                    <a:gd name="connsiteX5" fmla="*/ 375871 w 590184"/>
                    <a:gd name="connsiteY5" fmla="*/ 442913 h 450057"/>
                    <a:gd name="connsiteX6" fmla="*/ 266334 w 590184"/>
                    <a:gd name="connsiteY6" fmla="*/ 450057 h 450057"/>
                    <a:gd name="connsiteX7" fmla="*/ 111552 w 590184"/>
                    <a:gd name="connsiteY7" fmla="*/ 400050 h 450057"/>
                    <a:gd name="connsiteX8" fmla="*/ 16302 w 590184"/>
                    <a:gd name="connsiteY8" fmla="*/ 69056 h 450057"/>
                    <a:gd name="connsiteX9" fmla="*/ 37734 w 590184"/>
                    <a:gd name="connsiteY9" fmla="*/ 0 h 450057"/>
                    <a:gd name="connsiteX0" fmla="*/ 21432 w 573882"/>
                    <a:gd name="connsiteY0" fmla="*/ 0 h 450057"/>
                    <a:gd name="connsiteX1" fmla="*/ 104775 w 573882"/>
                    <a:gd name="connsiteY1" fmla="*/ 66675 h 450057"/>
                    <a:gd name="connsiteX2" fmla="*/ 204788 w 573882"/>
                    <a:gd name="connsiteY2" fmla="*/ 333376 h 450057"/>
                    <a:gd name="connsiteX3" fmla="*/ 428625 w 573882"/>
                    <a:gd name="connsiteY3" fmla="*/ 290513 h 450057"/>
                    <a:gd name="connsiteX4" fmla="*/ 573882 w 573882"/>
                    <a:gd name="connsiteY4" fmla="*/ 288131 h 450057"/>
                    <a:gd name="connsiteX5" fmla="*/ 359569 w 573882"/>
                    <a:gd name="connsiteY5" fmla="*/ 442913 h 450057"/>
                    <a:gd name="connsiteX6" fmla="*/ 250032 w 573882"/>
                    <a:gd name="connsiteY6" fmla="*/ 450057 h 450057"/>
                    <a:gd name="connsiteX7" fmla="*/ 0 w 573882"/>
                    <a:gd name="connsiteY7" fmla="*/ 69056 h 450057"/>
                    <a:gd name="connsiteX8" fmla="*/ 21432 w 573882"/>
                    <a:gd name="connsiteY8" fmla="*/ 0 h 450057"/>
                    <a:gd name="connsiteX0" fmla="*/ 21432 w 573882"/>
                    <a:gd name="connsiteY0" fmla="*/ 0 h 450057"/>
                    <a:gd name="connsiteX1" fmla="*/ 104775 w 573882"/>
                    <a:gd name="connsiteY1" fmla="*/ 66675 h 450057"/>
                    <a:gd name="connsiteX2" fmla="*/ 204788 w 573882"/>
                    <a:gd name="connsiteY2" fmla="*/ 333376 h 450057"/>
                    <a:gd name="connsiteX3" fmla="*/ 428625 w 573882"/>
                    <a:gd name="connsiteY3" fmla="*/ 290513 h 450057"/>
                    <a:gd name="connsiteX4" fmla="*/ 573882 w 573882"/>
                    <a:gd name="connsiteY4" fmla="*/ 288131 h 450057"/>
                    <a:gd name="connsiteX5" fmla="*/ 359569 w 573882"/>
                    <a:gd name="connsiteY5" fmla="*/ 442913 h 450057"/>
                    <a:gd name="connsiteX6" fmla="*/ 250032 w 573882"/>
                    <a:gd name="connsiteY6" fmla="*/ 450057 h 450057"/>
                    <a:gd name="connsiteX7" fmla="*/ 0 w 573882"/>
                    <a:gd name="connsiteY7" fmla="*/ 69056 h 450057"/>
                    <a:gd name="connsiteX8" fmla="*/ 21432 w 573882"/>
                    <a:gd name="connsiteY8" fmla="*/ 0 h 450057"/>
                    <a:gd name="connsiteX0" fmla="*/ 25272 w 577722"/>
                    <a:gd name="connsiteY0" fmla="*/ 0 h 450057"/>
                    <a:gd name="connsiteX1" fmla="*/ 108615 w 577722"/>
                    <a:gd name="connsiteY1" fmla="*/ 66675 h 450057"/>
                    <a:gd name="connsiteX2" fmla="*/ 208628 w 577722"/>
                    <a:gd name="connsiteY2" fmla="*/ 333376 h 450057"/>
                    <a:gd name="connsiteX3" fmla="*/ 432465 w 577722"/>
                    <a:gd name="connsiteY3" fmla="*/ 290513 h 450057"/>
                    <a:gd name="connsiteX4" fmla="*/ 577722 w 577722"/>
                    <a:gd name="connsiteY4" fmla="*/ 288131 h 450057"/>
                    <a:gd name="connsiteX5" fmla="*/ 363409 w 577722"/>
                    <a:gd name="connsiteY5" fmla="*/ 442913 h 450057"/>
                    <a:gd name="connsiteX6" fmla="*/ 253872 w 577722"/>
                    <a:gd name="connsiteY6" fmla="*/ 450057 h 450057"/>
                    <a:gd name="connsiteX7" fmla="*/ 3840 w 577722"/>
                    <a:gd name="connsiteY7" fmla="*/ 69056 h 450057"/>
                    <a:gd name="connsiteX8" fmla="*/ 25272 w 577722"/>
                    <a:gd name="connsiteY8" fmla="*/ 0 h 450057"/>
                    <a:gd name="connsiteX0" fmla="*/ 32276 w 584726"/>
                    <a:gd name="connsiteY0" fmla="*/ 0 h 450057"/>
                    <a:gd name="connsiteX1" fmla="*/ 115619 w 584726"/>
                    <a:gd name="connsiteY1" fmla="*/ 66675 h 450057"/>
                    <a:gd name="connsiteX2" fmla="*/ 215632 w 584726"/>
                    <a:gd name="connsiteY2" fmla="*/ 333376 h 450057"/>
                    <a:gd name="connsiteX3" fmla="*/ 439469 w 584726"/>
                    <a:gd name="connsiteY3" fmla="*/ 290513 h 450057"/>
                    <a:gd name="connsiteX4" fmla="*/ 584726 w 584726"/>
                    <a:gd name="connsiteY4" fmla="*/ 288131 h 450057"/>
                    <a:gd name="connsiteX5" fmla="*/ 370413 w 584726"/>
                    <a:gd name="connsiteY5" fmla="*/ 442913 h 450057"/>
                    <a:gd name="connsiteX6" fmla="*/ 260876 w 584726"/>
                    <a:gd name="connsiteY6" fmla="*/ 450057 h 450057"/>
                    <a:gd name="connsiteX7" fmla="*/ 10844 w 584726"/>
                    <a:gd name="connsiteY7" fmla="*/ 69056 h 450057"/>
                    <a:gd name="connsiteX8" fmla="*/ 32276 w 584726"/>
                    <a:gd name="connsiteY8" fmla="*/ 0 h 450057"/>
                    <a:gd name="connsiteX0" fmla="*/ 34138 w 586588"/>
                    <a:gd name="connsiteY0" fmla="*/ 0 h 450057"/>
                    <a:gd name="connsiteX1" fmla="*/ 117481 w 586588"/>
                    <a:gd name="connsiteY1" fmla="*/ 66675 h 450057"/>
                    <a:gd name="connsiteX2" fmla="*/ 217494 w 586588"/>
                    <a:gd name="connsiteY2" fmla="*/ 333376 h 450057"/>
                    <a:gd name="connsiteX3" fmla="*/ 441331 w 586588"/>
                    <a:gd name="connsiteY3" fmla="*/ 290513 h 450057"/>
                    <a:gd name="connsiteX4" fmla="*/ 586588 w 586588"/>
                    <a:gd name="connsiteY4" fmla="*/ 288131 h 450057"/>
                    <a:gd name="connsiteX5" fmla="*/ 372275 w 586588"/>
                    <a:gd name="connsiteY5" fmla="*/ 442913 h 450057"/>
                    <a:gd name="connsiteX6" fmla="*/ 262738 w 586588"/>
                    <a:gd name="connsiteY6" fmla="*/ 450057 h 450057"/>
                    <a:gd name="connsiteX7" fmla="*/ 12706 w 586588"/>
                    <a:gd name="connsiteY7" fmla="*/ 69056 h 450057"/>
                    <a:gd name="connsiteX8" fmla="*/ 34138 w 586588"/>
                    <a:gd name="connsiteY8" fmla="*/ 0 h 450057"/>
                    <a:gd name="connsiteX0" fmla="*/ 34138 w 586588"/>
                    <a:gd name="connsiteY0" fmla="*/ 0 h 450057"/>
                    <a:gd name="connsiteX1" fmla="*/ 117481 w 586588"/>
                    <a:gd name="connsiteY1" fmla="*/ 66675 h 450057"/>
                    <a:gd name="connsiteX2" fmla="*/ 217494 w 586588"/>
                    <a:gd name="connsiteY2" fmla="*/ 333376 h 450057"/>
                    <a:gd name="connsiteX3" fmla="*/ 441331 w 586588"/>
                    <a:gd name="connsiteY3" fmla="*/ 290513 h 450057"/>
                    <a:gd name="connsiteX4" fmla="*/ 586588 w 586588"/>
                    <a:gd name="connsiteY4" fmla="*/ 288131 h 450057"/>
                    <a:gd name="connsiteX5" fmla="*/ 372275 w 586588"/>
                    <a:gd name="connsiteY5" fmla="*/ 442913 h 450057"/>
                    <a:gd name="connsiteX6" fmla="*/ 262738 w 586588"/>
                    <a:gd name="connsiteY6" fmla="*/ 450057 h 450057"/>
                    <a:gd name="connsiteX7" fmla="*/ 12706 w 586588"/>
                    <a:gd name="connsiteY7" fmla="*/ 69056 h 450057"/>
                    <a:gd name="connsiteX8" fmla="*/ 34138 w 586588"/>
                    <a:gd name="connsiteY8" fmla="*/ 0 h 450057"/>
                    <a:gd name="connsiteX0" fmla="*/ 34923 w 587373"/>
                    <a:gd name="connsiteY0" fmla="*/ 0 h 450057"/>
                    <a:gd name="connsiteX1" fmla="*/ 118266 w 587373"/>
                    <a:gd name="connsiteY1" fmla="*/ 66675 h 450057"/>
                    <a:gd name="connsiteX2" fmla="*/ 218279 w 587373"/>
                    <a:gd name="connsiteY2" fmla="*/ 333376 h 450057"/>
                    <a:gd name="connsiteX3" fmla="*/ 442116 w 587373"/>
                    <a:gd name="connsiteY3" fmla="*/ 290513 h 450057"/>
                    <a:gd name="connsiteX4" fmla="*/ 587373 w 587373"/>
                    <a:gd name="connsiteY4" fmla="*/ 288131 h 450057"/>
                    <a:gd name="connsiteX5" fmla="*/ 373060 w 587373"/>
                    <a:gd name="connsiteY5" fmla="*/ 442913 h 450057"/>
                    <a:gd name="connsiteX6" fmla="*/ 263523 w 587373"/>
                    <a:gd name="connsiteY6" fmla="*/ 450057 h 450057"/>
                    <a:gd name="connsiteX7" fmla="*/ 13491 w 587373"/>
                    <a:gd name="connsiteY7" fmla="*/ 69056 h 450057"/>
                    <a:gd name="connsiteX8" fmla="*/ 34923 w 587373"/>
                    <a:gd name="connsiteY8" fmla="*/ 0 h 450057"/>
                    <a:gd name="connsiteX0" fmla="*/ 34139 w 586589"/>
                    <a:gd name="connsiteY0" fmla="*/ 0 h 450057"/>
                    <a:gd name="connsiteX1" fmla="*/ 117482 w 586589"/>
                    <a:gd name="connsiteY1" fmla="*/ 66675 h 450057"/>
                    <a:gd name="connsiteX2" fmla="*/ 217495 w 586589"/>
                    <a:gd name="connsiteY2" fmla="*/ 333376 h 450057"/>
                    <a:gd name="connsiteX3" fmla="*/ 441332 w 586589"/>
                    <a:gd name="connsiteY3" fmla="*/ 290513 h 450057"/>
                    <a:gd name="connsiteX4" fmla="*/ 586589 w 586589"/>
                    <a:gd name="connsiteY4" fmla="*/ 288131 h 450057"/>
                    <a:gd name="connsiteX5" fmla="*/ 372276 w 586589"/>
                    <a:gd name="connsiteY5" fmla="*/ 442913 h 450057"/>
                    <a:gd name="connsiteX6" fmla="*/ 262739 w 586589"/>
                    <a:gd name="connsiteY6" fmla="*/ 450057 h 450057"/>
                    <a:gd name="connsiteX7" fmla="*/ 12707 w 586589"/>
                    <a:gd name="connsiteY7" fmla="*/ 69056 h 450057"/>
                    <a:gd name="connsiteX8" fmla="*/ 34139 w 586589"/>
                    <a:gd name="connsiteY8" fmla="*/ 0 h 450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86589" h="450057">
                      <a:moveTo>
                        <a:pt x="34139" y="0"/>
                      </a:moveTo>
                      <a:cubicBezTo>
                        <a:pt x="71444" y="48419"/>
                        <a:pt x="75413" y="49213"/>
                        <a:pt x="117482" y="66675"/>
                      </a:cubicBezTo>
                      <a:cubicBezTo>
                        <a:pt x="113513" y="119856"/>
                        <a:pt x="57157" y="261145"/>
                        <a:pt x="217495" y="333376"/>
                      </a:cubicBezTo>
                      <a:cubicBezTo>
                        <a:pt x="354814" y="377826"/>
                        <a:pt x="417122" y="327422"/>
                        <a:pt x="441332" y="290513"/>
                      </a:cubicBezTo>
                      <a:lnTo>
                        <a:pt x="586589" y="288131"/>
                      </a:lnTo>
                      <a:cubicBezTo>
                        <a:pt x="534201" y="382587"/>
                        <a:pt x="450858" y="438944"/>
                        <a:pt x="372276" y="442913"/>
                      </a:cubicBezTo>
                      <a:lnTo>
                        <a:pt x="262739" y="450057"/>
                      </a:lnTo>
                      <a:cubicBezTo>
                        <a:pt x="12311" y="413941"/>
                        <a:pt x="-25394" y="215502"/>
                        <a:pt x="12707" y="69056"/>
                      </a:cubicBezTo>
                      <a:lnTo>
                        <a:pt x="34139" y="0"/>
                      </a:ln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5" name="Прямоугольник 44"/>
                <p:cNvSpPr/>
                <p:nvPr/>
              </p:nvSpPr>
              <p:spPr>
                <a:xfrm>
                  <a:off x="2588198" y="1689230"/>
                  <a:ext cx="127718" cy="66520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6" name="Прямоугольник 45"/>
                <p:cNvSpPr/>
                <p:nvPr/>
              </p:nvSpPr>
              <p:spPr>
                <a:xfrm>
                  <a:off x="2489747" y="1754387"/>
                  <a:ext cx="305992" cy="5108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7" name="Прямоугольник 46"/>
                <p:cNvSpPr/>
                <p:nvPr/>
              </p:nvSpPr>
              <p:spPr>
                <a:xfrm rot="19288101">
                  <a:off x="2703304" y="1269080"/>
                  <a:ext cx="243617" cy="5108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8" name="Прямоугольник 47"/>
                <p:cNvSpPr/>
                <p:nvPr/>
              </p:nvSpPr>
              <p:spPr>
                <a:xfrm>
                  <a:off x="2644074" y="1481846"/>
                  <a:ext cx="429774" cy="40227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2" name="Группа 61"/>
              <p:cNvGrpSpPr>
                <a:grpSpLocks/>
              </p:cNvGrpSpPr>
              <p:nvPr/>
            </p:nvGrpSpPr>
            <p:grpSpPr bwMode="auto">
              <a:xfrm>
                <a:off x="3494478" y="2851107"/>
                <a:ext cx="1801952" cy="1538339"/>
                <a:chOff x="2545312" y="1900510"/>
                <a:chExt cx="1801952" cy="1538339"/>
              </a:xfrm>
            </p:grpSpPr>
            <p:sp>
              <p:nvSpPr>
                <p:cNvPr id="37" name="Шестиугольник 36"/>
                <p:cNvSpPr/>
                <p:nvPr/>
              </p:nvSpPr>
              <p:spPr>
                <a:xfrm rot="1800000">
                  <a:off x="2545312" y="1900510"/>
                  <a:ext cx="1801952" cy="1538339"/>
                </a:xfrm>
                <a:prstGeom prst="hexagon">
                  <a:avLst>
                    <a:gd name="adj" fmla="val 29943"/>
                    <a:gd name="vf" fmla="val 115470"/>
                  </a:avLst>
                </a:prstGeom>
                <a:solidFill>
                  <a:srgbClr val="80008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8" name="Полилиния 37"/>
                <p:cNvSpPr/>
                <p:nvPr/>
              </p:nvSpPr>
              <p:spPr>
                <a:xfrm flipH="1">
                  <a:off x="3480319" y="2322669"/>
                  <a:ext cx="305990" cy="592424"/>
                </a:xfrm>
                <a:custGeom>
                  <a:avLst/>
                  <a:gdLst>
                    <a:gd name="connsiteX0" fmla="*/ 0 w 276225"/>
                    <a:gd name="connsiteY0" fmla="*/ 0 h 511969"/>
                    <a:gd name="connsiteX1" fmla="*/ 9525 w 276225"/>
                    <a:gd name="connsiteY1" fmla="*/ 511969 h 511969"/>
                    <a:gd name="connsiteX2" fmla="*/ 273844 w 276225"/>
                    <a:gd name="connsiteY2" fmla="*/ 504825 h 511969"/>
                    <a:gd name="connsiteX3" fmla="*/ 276225 w 276225"/>
                    <a:gd name="connsiteY3" fmla="*/ 0 h 511969"/>
                    <a:gd name="connsiteX4" fmla="*/ 0 w 276225"/>
                    <a:gd name="connsiteY4" fmla="*/ 0 h 511969"/>
                    <a:gd name="connsiteX0" fmla="*/ 0 w 276225"/>
                    <a:gd name="connsiteY0" fmla="*/ 0 h 511969"/>
                    <a:gd name="connsiteX1" fmla="*/ 9525 w 276225"/>
                    <a:gd name="connsiteY1" fmla="*/ 511969 h 511969"/>
                    <a:gd name="connsiteX2" fmla="*/ 273844 w 276225"/>
                    <a:gd name="connsiteY2" fmla="*/ 504825 h 511969"/>
                    <a:gd name="connsiteX3" fmla="*/ 276225 w 276225"/>
                    <a:gd name="connsiteY3" fmla="*/ 0 h 511969"/>
                    <a:gd name="connsiteX4" fmla="*/ 0 w 276225"/>
                    <a:gd name="connsiteY4" fmla="*/ 0 h 511969"/>
                    <a:gd name="connsiteX0" fmla="*/ 0 w 276225"/>
                    <a:gd name="connsiteY0" fmla="*/ 10543 h 522512"/>
                    <a:gd name="connsiteX1" fmla="*/ 9525 w 276225"/>
                    <a:gd name="connsiteY1" fmla="*/ 522512 h 522512"/>
                    <a:gd name="connsiteX2" fmla="*/ 273844 w 276225"/>
                    <a:gd name="connsiteY2" fmla="*/ 515368 h 522512"/>
                    <a:gd name="connsiteX3" fmla="*/ 276225 w 276225"/>
                    <a:gd name="connsiteY3" fmla="*/ 10543 h 522512"/>
                    <a:gd name="connsiteX4" fmla="*/ 0 w 276225"/>
                    <a:gd name="connsiteY4" fmla="*/ 10543 h 522512"/>
                    <a:gd name="connsiteX0" fmla="*/ 0 w 276225"/>
                    <a:gd name="connsiteY0" fmla="*/ 10543 h 542439"/>
                    <a:gd name="connsiteX1" fmla="*/ 9525 w 276225"/>
                    <a:gd name="connsiteY1" fmla="*/ 522512 h 542439"/>
                    <a:gd name="connsiteX2" fmla="*/ 273844 w 276225"/>
                    <a:gd name="connsiteY2" fmla="*/ 515368 h 542439"/>
                    <a:gd name="connsiteX3" fmla="*/ 276225 w 276225"/>
                    <a:gd name="connsiteY3" fmla="*/ 10543 h 542439"/>
                    <a:gd name="connsiteX4" fmla="*/ 0 w 276225"/>
                    <a:gd name="connsiteY4" fmla="*/ 10543 h 542439"/>
                    <a:gd name="connsiteX0" fmla="*/ 0 w 276225"/>
                    <a:gd name="connsiteY0" fmla="*/ 10543 h 538809"/>
                    <a:gd name="connsiteX1" fmla="*/ 9525 w 276225"/>
                    <a:gd name="connsiteY1" fmla="*/ 522512 h 538809"/>
                    <a:gd name="connsiteX2" fmla="*/ 273844 w 276225"/>
                    <a:gd name="connsiteY2" fmla="*/ 515368 h 538809"/>
                    <a:gd name="connsiteX3" fmla="*/ 276225 w 276225"/>
                    <a:gd name="connsiteY3" fmla="*/ 10543 h 538809"/>
                    <a:gd name="connsiteX4" fmla="*/ 0 w 276225"/>
                    <a:gd name="connsiteY4" fmla="*/ 10543 h 538809"/>
                    <a:gd name="connsiteX0" fmla="*/ 0 w 276225"/>
                    <a:gd name="connsiteY0" fmla="*/ 10543 h 537544"/>
                    <a:gd name="connsiteX1" fmla="*/ 9525 w 276225"/>
                    <a:gd name="connsiteY1" fmla="*/ 522512 h 537544"/>
                    <a:gd name="connsiteX2" fmla="*/ 273844 w 276225"/>
                    <a:gd name="connsiteY2" fmla="*/ 515368 h 537544"/>
                    <a:gd name="connsiteX3" fmla="*/ 276225 w 276225"/>
                    <a:gd name="connsiteY3" fmla="*/ 10543 h 537544"/>
                    <a:gd name="connsiteX4" fmla="*/ 0 w 276225"/>
                    <a:gd name="connsiteY4" fmla="*/ 10543 h 537544"/>
                    <a:gd name="connsiteX0" fmla="*/ 0 w 273843"/>
                    <a:gd name="connsiteY0" fmla="*/ 19248 h 536724"/>
                    <a:gd name="connsiteX1" fmla="*/ 7143 w 273843"/>
                    <a:gd name="connsiteY1" fmla="*/ 521692 h 536724"/>
                    <a:gd name="connsiteX2" fmla="*/ 271462 w 273843"/>
                    <a:gd name="connsiteY2" fmla="*/ 514548 h 536724"/>
                    <a:gd name="connsiteX3" fmla="*/ 273843 w 273843"/>
                    <a:gd name="connsiteY3" fmla="*/ 9723 h 536724"/>
                    <a:gd name="connsiteX4" fmla="*/ 0 w 273843"/>
                    <a:gd name="connsiteY4" fmla="*/ 19248 h 536724"/>
                    <a:gd name="connsiteX0" fmla="*/ 0 w 273843"/>
                    <a:gd name="connsiteY0" fmla="*/ 12707 h 530183"/>
                    <a:gd name="connsiteX1" fmla="*/ 7143 w 273843"/>
                    <a:gd name="connsiteY1" fmla="*/ 515151 h 530183"/>
                    <a:gd name="connsiteX2" fmla="*/ 271462 w 273843"/>
                    <a:gd name="connsiteY2" fmla="*/ 508007 h 530183"/>
                    <a:gd name="connsiteX3" fmla="*/ 273843 w 273843"/>
                    <a:gd name="connsiteY3" fmla="*/ 10325 h 530183"/>
                    <a:gd name="connsiteX4" fmla="*/ 0 w 273843"/>
                    <a:gd name="connsiteY4" fmla="*/ 12707 h 5301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3843" h="530183">
                      <a:moveTo>
                        <a:pt x="0" y="12707"/>
                      </a:moveTo>
                      <a:lnTo>
                        <a:pt x="7143" y="515151"/>
                      </a:lnTo>
                      <a:cubicBezTo>
                        <a:pt x="78581" y="562777"/>
                        <a:pt x="169068" y="479431"/>
                        <a:pt x="271462" y="508007"/>
                      </a:cubicBezTo>
                      <a:cubicBezTo>
                        <a:pt x="272256" y="339732"/>
                        <a:pt x="273049" y="178600"/>
                        <a:pt x="273843" y="10325"/>
                      </a:cubicBezTo>
                      <a:cubicBezTo>
                        <a:pt x="167481" y="-30156"/>
                        <a:pt x="80169" y="65094"/>
                        <a:pt x="0" y="12707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9" name="Полилиния 38"/>
                <p:cNvSpPr/>
                <p:nvPr/>
              </p:nvSpPr>
              <p:spPr>
                <a:xfrm>
                  <a:off x="3098708" y="2322670"/>
                  <a:ext cx="305990" cy="592424"/>
                </a:xfrm>
                <a:custGeom>
                  <a:avLst/>
                  <a:gdLst>
                    <a:gd name="connsiteX0" fmla="*/ 0 w 276225"/>
                    <a:gd name="connsiteY0" fmla="*/ 0 h 511969"/>
                    <a:gd name="connsiteX1" fmla="*/ 9525 w 276225"/>
                    <a:gd name="connsiteY1" fmla="*/ 511969 h 511969"/>
                    <a:gd name="connsiteX2" fmla="*/ 273844 w 276225"/>
                    <a:gd name="connsiteY2" fmla="*/ 504825 h 511969"/>
                    <a:gd name="connsiteX3" fmla="*/ 276225 w 276225"/>
                    <a:gd name="connsiteY3" fmla="*/ 0 h 511969"/>
                    <a:gd name="connsiteX4" fmla="*/ 0 w 276225"/>
                    <a:gd name="connsiteY4" fmla="*/ 0 h 511969"/>
                    <a:gd name="connsiteX0" fmla="*/ 0 w 276225"/>
                    <a:gd name="connsiteY0" fmla="*/ 0 h 511969"/>
                    <a:gd name="connsiteX1" fmla="*/ 9525 w 276225"/>
                    <a:gd name="connsiteY1" fmla="*/ 511969 h 511969"/>
                    <a:gd name="connsiteX2" fmla="*/ 273844 w 276225"/>
                    <a:gd name="connsiteY2" fmla="*/ 504825 h 511969"/>
                    <a:gd name="connsiteX3" fmla="*/ 276225 w 276225"/>
                    <a:gd name="connsiteY3" fmla="*/ 0 h 511969"/>
                    <a:gd name="connsiteX4" fmla="*/ 0 w 276225"/>
                    <a:gd name="connsiteY4" fmla="*/ 0 h 511969"/>
                    <a:gd name="connsiteX0" fmla="*/ 0 w 276225"/>
                    <a:gd name="connsiteY0" fmla="*/ 10543 h 522512"/>
                    <a:gd name="connsiteX1" fmla="*/ 9525 w 276225"/>
                    <a:gd name="connsiteY1" fmla="*/ 522512 h 522512"/>
                    <a:gd name="connsiteX2" fmla="*/ 273844 w 276225"/>
                    <a:gd name="connsiteY2" fmla="*/ 515368 h 522512"/>
                    <a:gd name="connsiteX3" fmla="*/ 276225 w 276225"/>
                    <a:gd name="connsiteY3" fmla="*/ 10543 h 522512"/>
                    <a:gd name="connsiteX4" fmla="*/ 0 w 276225"/>
                    <a:gd name="connsiteY4" fmla="*/ 10543 h 522512"/>
                    <a:gd name="connsiteX0" fmla="*/ 0 w 276225"/>
                    <a:gd name="connsiteY0" fmla="*/ 10543 h 542439"/>
                    <a:gd name="connsiteX1" fmla="*/ 9525 w 276225"/>
                    <a:gd name="connsiteY1" fmla="*/ 522512 h 542439"/>
                    <a:gd name="connsiteX2" fmla="*/ 273844 w 276225"/>
                    <a:gd name="connsiteY2" fmla="*/ 515368 h 542439"/>
                    <a:gd name="connsiteX3" fmla="*/ 276225 w 276225"/>
                    <a:gd name="connsiteY3" fmla="*/ 10543 h 542439"/>
                    <a:gd name="connsiteX4" fmla="*/ 0 w 276225"/>
                    <a:gd name="connsiteY4" fmla="*/ 10543 h 542439"/>
                    <a:gd name="connsiteX0" fmla="*/ 0 w 276225"/>
                    <a:gd name="connsiteY0" fmla="*/ 10543 h 538809"/>
                    <a:gd name="connsiteX1" fmla="*/ 9525 w 276225"/>
                    <a:gd name="connsiteY1" fmla="*/ 522512 h 538809"/>
                    <a:gd name="connsiteX2" fmla="*/ 273844 w 276225"/>
                    <a:gd name="connsiteY2" fmla="*/ 515368 h 538809"/>
                    <a:gd name="connsiteX3" fmla="*/ 276225 w 276225"/>
                    <a:gd name="connsiteY3" fmla="*/ 10543 h 538809"/>
                    <a:gd name="connsiteX4" fmla="*/ 0 w 276225"/>
                    <a:gd name="connsiteY4" fmla="*/ 10543 h 538809"/>
                    <a:gd name="connsiteX0" fmla="*/ 0 w 276225"/>
                    <a:gd name="connsiteY0" fmla="*/ 10543 h 537544"/>
                    <a:gd name="connsiteX1" fmla="*/ 9525 w 276225"/>
                    <a:gd name="connsiteY1" fmla="*/ 522512 h 537544"/>
                    <a:gd name="connsiteX2" fmla="*/ 273844 w 276225"/>
                    <a:gd name="connsiteY2" fmla="*/ 515368 h 537544"/>
                    <a:gd name="connsiteX3" fmla="*/ 276225 w 276225"/>
                    <a:gd name="connsiteY3" fmla="*/ 10543 h 537544"/>
                    <a:gd name="connsiteX4" fmla="*/ 0 w 276225"/>
                    <a:gd name="connsiteY4" fmla="*/ 10543 h 537544"/>
                    <a:gd name="connsiteX0" fmla="*/ 0 w 273843"/>
                    <a:gd name="connsiteY0" fmla="*/ 19248 h 536724"/>
                    <a:gd name="connsiteX1" fmla="*/ 7143 w 273843"/>
                    <a:gd name="connsiteY1" fmla="*/ 521692 h 536724"/>
                    <a:gd name="connsiteX2" fmla="*/ 271462 w 273843"/>
                    <a:gd name="connsiteY2" fmla="*/ 514548 h 536724"/>
                    <a:gd name="connsiteX3" fmla="*/ 273843 w 273843"/>
                    <a:gd name="connsiteY3" fmla="*/ 9723 h 536724"/>
                    <a:gd name="connsiteX4" fmla="*/ 0 w 273843"/>
                    <a:gd name="connsiteY4" fmla="*/ 19248 h 536724"/>
                    <a:gd name="connsiteX0" fmla="*/ 0 w 273843"/>
                    <a:gd name="connsiteY0" fmla="*/ 12707 h 530183"/>
                    <a:gd name="connsiteX1" fmla="*/ 7143 w 273843"/>
                    <a:gd name="connsiteY1" fmla="*/ 515151 h 530183"/>
                    <a:gd name="connsiteX2" fmla="*/ 271462 w 273843"/>
                    <a:gd name="connsiteY2" fmla="*/ 508007 h 530183"/>
                    <a:gd name="connsiteX3" fmla="*/ 273843 w 273843"/>
                    <a:gd name="connsiteY3" fmla="*/ 10325 h 530183"/>
                    <a:gd name="connsiteX4" fmla="*/ 0 w 273843"/>
                    <a:gd name="connsiteY4" fmla="*/ 12707 h 5301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3843" h="530183">
                      <a:moveTo>
                        <a:pt x="0" y="12707"/>
                      </a:moveTo>
                      <a:lnTo>
                        <a:pt x="7143" y="515151"/>
                      </a:lnTo>
                      <a:cubicBezTo>
                        <a:pt x="78581" y="562777"/>
                        <a:pt x="169068" y="479431"/>
                        <a:pt x="271462" y="508007"/>
                      </a:cubicBezTo>
                      <a:cubicBezTo>
                        <a:pt x="272256" y="339732"/>
                        <a:pt x="273049" y="178600"/>
                        <a:pt x="273843" y="10325"/>
                      </a:cubicBezTo>
                      <a:cubicBezTo>
                        <a:pt x="167481" y="-30156"/>
                        <a:pt x="80169" y="65094"/>
                        <a:pt x="0" y="12707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0" name="Полилиния 39"/>
                <p:cNvSpPr/>
                <p:nvPr/>
              </p:nvSpPr>
              <p:spPr>
                <a:xfrm>
                  <a:off x="2989547" y="2417526"/>
                  <a:ext cx="913480" cy="602295"/>
                </a:xfrm>
                <a:custGeom>
                  <a:avLst/>
                  <a:gdLst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54935 w 855035"/>
                    <a:gd name="connsiteY0" fmla="*/ 485775 h 566738"/>
                    <a:gd name="connsiteX1" fmla="*/ 47791 w 855035"/>
                    <a:gd name="connsiteY1" fmla="*/ 0 h 566738"/>
                    <a:gd name="connsiteX2" fmla="*/ 7310 w 855035"/>
                    <a:gd name="connsiteY2" fmla="*/ 2382 h 566738"/>
                    <a:gd name="connsiteX3" fmla="*/ 166 w 855035"/>
                    <a:gd name="connsiteY3" fmla="*/ 566738 h 566738"/>
                    <a:gd name="connsiteX4" fmla="*/ 855035 w 855035"/>
                    <a:gd name="connsiteY4" fmla="*/ 566738 h 566738"/>
                    <a:gd name="connsiteX5" fmla="*/ 852653 w 855035"/>
                    <a:gd name="connsiteY5" fmla="*/ 2382 h 566738"/>
                    <a:gd name="connsiteX6" fmla="*/ 805028 w 855035"/>
                    <a:gd name="connsiteY6" fmla="*/ 2382 h 566738"/>
                    <a:gd name="connsiteX7" fmla="*/ 807410 w 855035"/>
                    <a:gd name="connsiteY7" fmla="*/ 495300 h 566738"/>
                    <a:gd name="connsiteX8" fmla="*/ 428791 w 855035"/>
                    <a:gd name="connsiteY8" fmla="*/ 526257 h 566738"/>
                    <a:gd name="connsiteX9" fmla="*/ 54935 w 855035"/>
                    <a:gd name="connsiteY9" fmla="*/ 485775 h 566738"/>
                    <a:gd name="connsiteX0" fmla="*/ 54935 w 864560"/>
                    <a:gd name="connsiteY0" fmla="*/ 485775 h 571501"/>
                    <a:gd name="connsiteX1" fmla="*/ 47791 w 864560"/>
                    <a:gd name="connsiteY1" fmla="*/ 0 h 571501"/>
                    <a:gd name="connsiteX2" fmla="*/ 7310 w 864560"/>
                    <a:gd name="connsiteY2" fmla="*/ 2382 h 571501"/>
                    <a:gd name="connsiteX3" fmla="*/ 166 w 864560"/>
                    <a:gd name="connsiteY3" fmla="*/ 566738 h 571501"/>
                    <a:gd name="connsiteX4" fmla="*/ 864560 w 864560"/>
                    <a:gd name="connsiteY4" fmla="*/ 571501 h 571501"/>
                    <a:gd name="connsiteX5" fmla="*/ 852653 w 864560"/>
                    <a:gd name="connsiteY5" fmla="*/ 2382 h 571501"/>
                    <a:gd name="connsiteX6" fmla="*/ 805028 w 864560"/>
                    <a:gd name="connsiteY6" fmla="*/ 2382 h 571501"/>
                    <a:gd name="connsiteX7" fmla="*/ 807410 w 864560"/>
                    <a:gd name="connsiteY7" fmla="*/ 495300 h 571501"/>
                    <a:gd name="connsiteX8" fmla="*/ 428791 w 864560"/>
                    <a:gd name="connsiteY8" fmla="*/ 526257 h 571501"/>
                    <a:gd name="connsiteX9" fmla="*/ 54935 w 864560"/>
                    <a:gd name="connsiteY9" fmla="*/ 485775 h 571501"/>
                    <a:gd name="connsiteX0" fmla="*/ 54935 w 864560"/>
                    <a:gd name="connsiteY0" fmla="*/ 485775 h 571501"/>
                    <a:gd name="connsiteX1" fmla="*/ 47791 w 864560"/>
                    <a:gd name="connsiteY1" fmla="*/ 0 h 571501"/>
                    <a:gd name="connsiteX2" fmla="*/ 7310 w 864560"/>
                    <a:gd name="connsiteY2" fmla="*/ 2382 h 571501"/>
                    <a:gd name="connsiteX3" fmla="*/ 166 w 864560"/>
                    <a:gd name="connsiteY3" fmla="*/ 566738 h 571501"/>
                    <a:gd name="connsiteX4" fmla="*/ 864560 w 864560"/>
                    <a:gd name="connsiteY4" fmla="*/ 571501 h 571501"/>
                    <a:gd name="connsiteX5" fmla="*/ 859796 w 864560"/>
                    <a:gd name="connsiteY5" fmla="*/ 2382 h 571501"/>
                    <a:gd name="connsiteX6" fmla="*/ 805028 w 864560"/>
                    <a:gd name="connsiteY6" fmla="*/ 2382 h 571501"/>
                    <a:gd name="connsiteX7" fmla="*/ 807410 w 864560"/>
                    <a:gd name="connsiteY7" fmla="*/ 495300 h 571501"/>
                    <a:gd name="connsiteX8" fmla="*/ 428791 w 864560"/>
                    <a:gd name="connsiteY8" fmla="*/ 526257 h 571501"/>
                    <a:gd name="connsiteX9" fmla="*/ 54935 w 864560"/>
                    <a:gd name="connsiteY9" fmla="*/ 485775 h 571501"/>
                    <a:gd name="connsiteX0" fmla="*/ 57150 w 866775"/>
                    <a:gd name="connsiteY0" fmla="*/ 485775 h 571501"/>
                    <a:gd name="connsiteX1" fmla="*/ 50006 w 866775"/>
                    <a:gd name="connsiteY1" fmla="*/ 0 h 571501"/>
                    <a:gd name="connsiteX2" fmla="*/ 0 w 866775"/>
                    <a:gd name="connsiteY2" fmla="*/ 0 h 571501"/>
                    <a:gd name="connsiteX3" fmla="*/ 2381 w 866775"/>
                    <a:gd name="connsiteY3" fmla="*/ 566738 h 571501"/>
                    <a:gd name="connsiteX4" fmla="*/ 866775 w 866775"/>
                    <a:gd name="connsiteY4" fmla="*/ 571501 h 571501"/>
                    <a:gd name="connsiteX5" fmla="*/ 862011 w 866775"/>
                    <a:gd name="connsiteY5" fmla="*/ 2382 h 571501"/>
                    <a:gd name="connsiteX6" fmla="*/ 807243 w 866775"/>
                    <a:gd name="connsiteY6" fmla="*/ 2382 h 571501"/>
                    <a:gd name="connsiteX7" fmla="*/ 809625 w 866775"/>
                    <a:gd name="connsiteY7" fmla="*/ 495300 h 571501"/>
                    <a:gd name="connsiteX8" fmla="*/ 431006 w 866775"/>
                    <a:gd name="connsiteY8" fmla="*/ 526257 h 571501"/>
                    <a:gd name="connsiteX9" fmla="*/ 57150 w 866775"/>
                    <a:gd name="connsiteY9" fmla="*/ 485775 h 5715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66775" h="571501">
                      <a:moveTo>
                        <a:pt x="57150" y="485775"/>
                      </a:moveTo>
                      <a:lnTo>
                        <a:pt x="50006" y="0"/>
                      </a:lnTo>
                      <a:lnTo>
                        <a:pt x="0" y="0"/>
                      </a:lnTo>
                      <a:cubicBezTo>
                        <a:pt x="1587" y="184944"/>
                        <a:pt x="794" y="381794"/>
                        <a:pt x="2381" y="566738"/>
                      </a:cubicBezTo>
                      <a:lnTo>
                        <a:pt x="866775" y="571501"/>
                      </a:lnTo>
                      <a:lnTo>
                        <a:pt x="862011" y="2382"/>
                      </a:lnTo>
                      <a:lnTo>
                        <a:pt x="807243" y="2382"/>
                      </a:lnTo>
                      <a:lnTo>
                        <a:pt x="809625" y="495300"/>
                      </a:lnTo>
                      <a:cubicBezTo>
                        <a:pt x="621507" y="569912"/>
                        <a:pt x="550069" y="442119"/>
                        <a:pt x="431006" y="526257"/>
                      </a:cubicBezTo>
                      <a:cubicBezTo>
                        <a:pt x="275431" y="443706"/>
                        <a:pt x="148432" y="577849"/>
                        <a:pt x="57150" y="485775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3" name="Группа 62"/>
              <p:cNvGrpSpPr>
                <a:grpSpLocks/>
              </p:cNvGrpSpPr>
              <p:nvPr/>
            </p:nvGrpSpPr>
            <p:grpSpPr bwMode="auto">
              <a:xfrm>
                <a:off x="2684813" y="4233106"/>
                <a:ext cx="1801952" cy="1595599"/>
                <a:chOff x="1735647" y="3282509"/>
                <a:chExt cx="1801952" cy="1595599"/>
              </a:xfrm>
            </p:grpSpPr>
            <p:sp>
              <p:nvSpPr>
                <p:cNvPr id="33" name="Шестиугольник 61"/>
                <p:cNvSpPr/>
                <p:nvPr/>
              </p:nvSpPr>
              <p:spPr>
                <a:xfrm rot="1800000">
                  <a:off x="1735647" y="3282509"/>
                  <a:ext cx="1801952" cy="1595599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92791"/>
                    <a:gd name="connsiteX1" fmla="*/ 460625 w 1801952"/>
                    <a:gd name="connsiteY1" fmla="*/ 0 h 1592791"/>
                    <a:gd name="connsiteX2" fmla="*/ 1341327 w 1801952"/>
                    <a:gd name="connsiteY2" fmla="*/ 0 h 1592791"/>
                    <a:gd name="connsiteX3" fmla="*/ 1801952 w 1801952"/>
                    <a:gd name="connsiteY3" fmla="*/ 769170 h 1592791"/>
                    <a:gd name="connsiteX4" fmla="*/ 1341327 w 1801952"/>
                    <a:gd name="connsiteY4" fmla="*/ 1538339 h 1592791"/>
                    <a:gd name="connsiteX5" fmla="*/ 460625 w 1801952"/>
                    <a:gd name="connsiteY5" fmla="*/ 1538339 h 1592791"/>
                    <a:gd name="connsiteX6" fmla="*/ 0 w 1801952"/>
                    <a:gd name="connsiteY6" fmla="*/ 769170 h 1592791"/>
                    <a:gd name="connsiteX0" fmla="*/ 0 w 1801952"/>
                    <a:gd name="connsiteY0" fmla="*/ 769170 h 1602409"/>
                    <a:gd name="connsiteX1" fmla="*/ 460625 w 1801952"/>
                    <a:gd name="connsiteY1" fmla="*/ 0 h 1602409"/>
                    <a:gd name="connsiteX2" fmla="*/ 1341327 w 1801952"/>
                    <a:gd name="connsiteY2" fmla="*/ 0 h 1602409"/>
                    <a:gd name="connsiteX3" fmla="*/ 1801952 w 1801952"/>
                    <a:gd name="connsiteY3" fmla="*/ 769170 h 1602409"/>
                    <a:gd name="connsiteX4" fmla="*/ 1341327 w 1801952"/>
                    <a:gd name="connsiteY4" fmla="*/ 1538339 h 1602409"/>
                    <a:gd name="connsiteX5" fmla="*/ 460625 w 1801952"/>
                    <a:gd name="connsiteY5" fmla="*/ 1538339 h 1602409"/>
                    <a:gd name="connsiteX6" fmla="*/ 0 w 1801952"/>
                    <a:gd name="connsiteY6" fmla="*/ 769170 h 1602409"/>
                    <a:gd name="connsiteX0" fmla="*/ 0 w 1801952"/>
                    <a:gd name="connsiteY0" fmla="*/ 769170 h 1613266"/>
                    <a:gd name="connsiteX1" fmla="*/ 460625 w 1801952"/>
                    <a:gd name="connsiteY1" fmla="*/ 0 h 1613266"/>
                    <a:gd name="connsiteX2" fmla="*/ 1341327 w 1801952"/>
                    <a:gd name="connsiteY2" fmla="*/ 0 h 1613266"/>
                    <a:gd name="connsiteX3" fmla="*/ 1801952 w 1801952"/>
                    <a:gd name="connsiteY3" fmla="*/ 769170 h 1613266"/>
                    <a:gd name="connsiteX4" fmla="*/ 1341327 w 1801952"/>
                    <a:gd name="connsiteY4" fmla="*/ 1538339 h 1613266"/>
                    <a:gd name="connsiteX5" fmla="*/ 460625 w 1801952"/>
                    <a:gd name="connsiteY5" fmla="*/ 1538339 h 1613266"/>
                    <a:gd name="connsiteX6" fmla="*/ 0 w 1801952"/>
                    <a:gd name="connsiteY6" fmla="*/ 769170 h 1613266"/>
                    <a:gd name="connsiteX0" fmla="*/ 0 w 1801952"/>
                    <a:gd name="connsiteY0" fmla="*/ 769170 h 1608073"/>
                    <a:gd name="connsiteX1" fmla="*/ 460625 w 1801952"/>
                    <a:gd name="connsiteY1" fmla="*/ 0 h 1608073"/>
                    <a:gd name="connsiteX2" fmla="*/ 1341327 w 1801952"/>
                    <a:gd name="connsiteY2" fmla="*/ 0 h 1608073"/>
                    <a:gd name="connsiteX3" fmla="*/ 1801952 w 1801952"/>
                    <a:gd name="connsiteY3" fmla="*/ 769170 h 1608073"/>
                    <a:gd name="connsiteX4" fmla="*/ 1341327 w 1801952"/>
                    <a:gd name="connsiteY4" fmla="*/ 1538339 h 1608073"/>
                    <a:gd name="connsiteX5" fmla="*/ 460625 w 1801952"/>
                    <a:gd name="connsiteY5" fmla="*/ 1538339 h 1608073"/>
                    <a:gd name="connsiteX6" fmla="*/ 0 w 1801952"/>
                    <a:gd name="connsiteY6" fmla="*/ 769170 h 1608073"/>
                    <a:gd name="connsiteX0" fmla="*/ 0 w 1801952"/>
                    <a:gd name="connsiteY0" fmla="*/ 769170 h 1602156"/>
                    <a:gd name="connsiteX1" fmla="*/ 460625 w 1801952"/>
                    <a:gd name="connsiteY1" fmla="*/ 0 h 1602156"/>
                    <a:gd name="connsiteX2" fmla="*/ 1341327 w 1801952"/>
                    <a:gd name="connsiteY2" fmla="*/ 0 h 1602156"/>
                    <a:gd name="connsiteX3" fmla="*/ 1801952 w 1801952"/>
                    <a:gd name="connsiteY3" fmla="*/ 769170 h 1602156"/>
                    <a:gd name="connsiteX4" fmla="*/ 1341327 w 1801952"/>
                    <a:gd name="connsiteY4" fmla="*/ 1538339 h 1602156"/>
                    <a:gd name="connsiteX5" fmla="*/ 460625 w 1801952"/>
                    <a:gd name="connsiteY5" fmla="*/ 1538339 h 1602156"/>
                    <a:gd name="connsiteX6" fmla="*/ 0 w 1801952"/>
                    <a:gd name="connsiteY6" fmla="*/ 769170 h 1602156"/>
                    <a:gd name="connsiteX0" fmla="*/ 0 w 1801952"/>
                    <a:gd name="connsiteY0" fmla="*/ 769170 h 1609428"/>
                    <a:gd name="connsiteX1" fmla="*/ 460625 w 1801952"/>
                    <a:gd name="connsiteY1" fmla="*/ 0 h 1609428"/>
                    <a:gd name="connsiteX2" fmla="*/ 1341327 w 1801952"/>
                    <a:gd name="connsiteY2" fmla="*/ 0 h 1609428"/>
                    <a:gd name="connsiteX3" fmla="*/ 1801952 w 1801952"/>
                    <a:gd name="connsiteY3" fmla="*/ 769170 h 1609428"/>
                    <a:gd name="connsiteX4" fmla="*/ 1341327 w 1801952"/>
                    <a:gd name="connsiteY4" fmla="*/ 1538339 h 1609428"/>
                    <a:gd name="connsiteX5" fmla="*/ 460625 w 1801952"/>
                    <a:gd name="connsiteY5" fmla="*/ 1538339 h 1609428"/>
                    <a:gd name="connsiteX6" fmla="*/ 0 w 1801952"/>
                    <a:gd name="connsiteY6" fmla="*/ 769170 h 1609428"/>
                    <a:gd name="connsiteX0" fmla="*/ 0 w 1801952"/>
                    <a:gd name="connsiteY0" fmla="*/ 769170 h 1600943"/>
                    <a:gd name="connsiteX1" fmla="*/ 460625 w 1801952"/>
                    <a:gd name="connsiteY1" fmla="*/ 0 h 1600943"/>
                    <a:gd name="connsiteX2" fmla="*/ 1341327 w 1801952"/>
                    <a:gd name="connsiteY2" fmla="*/ 0 h 1600943"/>
                    <a:gd name="connsiteX3" fmla="*/ 1801952 w 1801952"/>
                    <a:gd name="connsiteY3" fmla="*/ 769170 h 1600943"/>
                    <a:gd name="connsiteX4" fmla="*/ 1350313 w 1801952"/>
                    <a:gd name="connsiteY4" fmla="*/ 1522153 h 1600943"/>
                    <a:gd name="connsiteX5" fmla="*/ 460625 w 1801952"/>
                    <a:gd name="connsiteY5" fmla="*/ 1538339 h 1600943"/>
                    <a:gd name="connsiteX6" fmla="*/ 0 w 1801952"/>
                    <a:gd name="connsiteY6" fmla="*/ 769170 h 1600943"/>
                    <a:gd name="connsiteX0" fmla="*/ 0 w 1801952"/>
                    <a:gd name="connsiteY0" fmla="*/ 769170 h 1595599"/>
                    <a:gd name="connsiteX1" fmla="*/ 460625 w 1801952"/>
                    <a:gd name="connsiteY1" fmla="*/ 0 h 1595599"/>
                    <a:gd name="connsiteX2" fmla="*/ 1341327 w 1801952"/>
                    <a:gd name="connsiteY2" fmla="*/ 0 h 1595599"/>
                    <a:gd name="connsiteX3" fmla="*/ 1801952 w 1801952"/>
                    <a:gd name="connsiteY3" fmla="*/ 769170 h 1595599"/>
                    <a:gd name="connsiteX4" fmla="*/ 1350313 w 1801952"/>
                    <a:gd name="connsiteY4" fmla="*/ 1522153 h 1595599"/>
                    <a:gd name="connsiteX5" fmla="*/ 454275 w 1801952"/>
                    <a:gd name="connsiteY5" fmla="*/ 1527341 h 1595599"/>
                    <a:gd name="connsiteX6" fmla="*/ 0 w 1801952"/>
                    <a:gd name="connsiteY6" fmla="*/ 769170 h 15955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01952" h="1595599">
                      <a:moveTo>
                        <a:pt x="0" y="769170"/>
                      </a:moveTo>
                      <a:lnTo>
                        <a:pt x="460625" y="0"/>
                      </a:lnTo>
                      <a:lnTo>
                        <a:pt x="1341327" y="0"/>
                      </a:lnTo>
                      <a:lnTo>
                        <a:pt x="1801952" y="769170"/>
                      </a:lnTo>
                      <a:lnTo>
                        <a:pt x="1350313" y="1522153"/>
                      </a:lnTo>
                      <a:cubicBezTo>
                        <a:pt x="1097398" y="1630663"/>
                        <a:pt x="647383" y="1607338"/>
                        <a:pt x="454275" y="1527341"/>
                      </a:cubicBezTo>
                      <a:lnTo>
                        <a:pt x="0" y="769170"/>
                      </a:lnTo>
                      <a:close/>
                    </a:path>
                  </a:pathLst>
                </a:custGeom>
                <a:solidFill>
                  <a:srgbClr val="FFC00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4" name="Полилиния 33"/>
                <p:cNvSpPr/>
                <p:nvPr/>
              </p:nvSpPr>
              <p:spPr>
                <a:xfrm>
                  <a:off x="2199286" y="3682287"/>
                  <a:ext cx="640884" cy="810096"/>
                </a:xfrm>
                <a:custGeom>
                  <a:avLst/>
                  <a:gdLst>
                    <a:gd name="connsiteX0" fmla="*/ 259505 w 573552"/>
                    <a:gd name="connsiteY0" fmla="*/ 527307 h 724986"/>
                    <a:gd name="connsiteX1" fmla="*/ 197627 w 573552"/>
                    <a:gd name="connsiteY1" fmla="*/ 589185 h 724986"/>
                    <a:gd name="connsiteX2" fmla="*/ 259505 w 573552"/>
                    <a:gd name="connsiteY2" fmla="*/ 651063 h 724986"/>
                    <a:gd name="connsiteX3" fmla="*/ 321383 w 573552"/>
                    <a:gd name="connsiteY3" fmla="*/ 589185 h 724986"/>
                    <a:gd name="connsiteX4" fmla="*/ 259505 w 573552"/>
                    <a:gd name="connsiteY4" fmla="*/ 527307 h 724986"/>
                    <a:gd name="connsiteX5" fmla="*/ 132104 w 573552"/>
                    <a:gd name="connsiteY5" fmla="*/ 400048 h 724986"/>
                    <a:gd name="connsiteX6" fmla="*/ 70226 w 573552"/>
                    <a:gd name="connsiteY6" fmla="*/ 461926 h 724986"/>
                    <a:gd name="connsiteX7" fmla="*/ 132104 w 573552"/>
                    <a:gd name="connsiteY7" fmla="*/ 523804 h 724986"/>
                    <a:gd name="connsiteX8" fmla="*/ 193982 w 573552"/>
                    <a:gd name="connsiteY8" fmla="*/ 461926 h 724986"/>
                    <a:gd name="connsiteX9" fmla="*/ 132104 w 573552"/>
                    <a:gd name="connsiteY9" fmla="*/ 400048 h 724986"/>
                    <a:gd name="connsiteX10" fmla="*/ 123644 w 573552"/>
                    <a:gd name="connsiteY10" fmla="*/ 205806 h 724986"/>
                    <a:gd name="connsiteX11" fmla="*/ 61766 w 573552"/>
                    <a:gd name="connsiteY11" fmla="*/ 267684 h 724986"/>
                    <a:gd name="connsiteX12" fmla="*/ 123644 w 573552"/>
                    <a:gd name="connsiteY12" fmla="*/ 329562 h 724986"/>
                    <a:gd name="connsiteX13" fmla="*/ 185522 w 573552"/>
                    <a:gd name="connsiteY13" fmla="*/ 267684 h 724986"/>
                    <a:gd name="connsiteX14" fmla="*/ 123644 w 573552"/>
                    <a:gd name="connsiteY14" fmla="*/ 205806 h 724986"/>
                    <a:gd name="connsiteX15" fmla="*/ 455345 w 573552"/>
                    <a:gd name="connsiteY15" fmla="*/ 65381 h 724986"/>
                    <a:gd name="connsiteX16" fmla="*/ 393467 w 573552"/>
                    <a:gd name="connsiteY16" fmla="*/ 127259 h 724986"/>
                    <a:gd name="connsiteX17" fmla="*/ 455345 w 573552"/>
                    <a:gd name="connsiteY17" fmla="*/ 189137 h 724986"/>
                    <a:gd name="connsiteX18" fmla="*/ 517223 w 573552"/>
                    <a:gd name="connsiteY18" fmla="*/ 127259 h 724986"/>
                    <a:gd name="connsiteX19" fmla="*/ 455345 w 573552"/>
                    <a:gd name="connsiteY19" fmla="*/ 65381 h 724986"/>
                    <a:gd name="connsiteX20" fmla="*/ 271373 w 573552"/>
                    <a:gd name="connsiteY20" fmla="*/ 65381 h 724986"/>
                    <a:gd name="connsiteX21" fmla="*/ 209495 w 573552"/>
                    <a:gd name="connsiteY21" fmla="*/ 127259 h 724986"/>
                    <a:gd name="connsiteX22" fmla="*/ 271373 w 573552"/>
                    <a:gd name="connsiteY22" fmla="*/ 189137 h 724986"/>
                    <a:gd name="connsiteX23" fmla="*/ 333251 w 573552"/>
                    <a:gd name="connsiteY23" fmla="*/ 127259 h 724986"/>
                    <a:gd name="connsiteX24" fmla="*/ 271373 w 573552"/>
                    <a:gd name="connsiteY24" fmla="*/ 65381 h 724986"/>
                    <a:gd name="connsiteX25" fmla="*/ 383795 w 573552"/>
                    <a:gd name="connsiteY25" fmla="*/ 701 h 724986"/>
                    <a:gd name="connsiteX26" fmla="*/ 571319 w 573552"/>
                    <a:gd name="connsiteY26" fmla="*/ 134437 h 724986"/>
                    <a:gd name="connsiteX27" fmla="*/ 480830 w 573552"/>
                    <a:gd name="connsiteY27" fmla="*/ 327317 h 724986"/>
                    <a:gd name="connsiteX28" fmla="*/ 464162 w 573552"/>
                    <a:gd name="connsiteY28" fmla="*/ 441618 h 724986"/>
                    <a:gd name="connsiteX29" fmla="*/ 366532 w 573552"/>
                    <a:gd name="connsiteY29" fmla="*/ 539250 h 724986"/>
                    <a:gd name="connsiteX30" fmla="*/ 357005 w 573552"/>
                    <a:gd name="connsiteY30" fmla="*/ 724986 h 724986"/>
                    <a:gd name="connsiteX31" fmla="*/ 23630 w 573552"/>
                    <a:gd name="connsiteY31" fmla="*/ 241593 h 724986"/>
                    <a:gd name="connsiteX32" fmla="*/ 383795 w 573552"/>
                    <a:gd name="connsiteY32" fmla="*/ 701 h 724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573552" h="724986">
                      <a:moveTo>
                        <a:pt x="259505" y="527307"/>
                      </a:moveTo>
                      <a:cubicBezTo>
                        <a:pt x="225331" y="527307"/>
                        <a:pt x="197627" y="555011"/>
                        <a:pt x="197627" y="589185"/>
                      </a:cubicBezTo>
                      <a:cubicBezTo>
                        <a:pt x="197627" y="623359"/>
                        <a:pt x="225331" y="651063"/>
                        <a:pt x="259505" y="651063"/>
                      </a:cubicBezTo>
                      <a:cubicBezTo>
                        <a:pt x="293679" y="651063"/>
                        <a:pt x="321383" y="623359"/>
                        <a:pt x="321383" y="589185"/>
                      </a:cubicBezTo>
                      <a:cubicBezTo>
                        <a:pt x="321383" y="555011"/>
                        <a:pt x="293679" y="527307"/>
                        <a:pt x="259505" y="527307"/>
                      </a:cubicBezTo>
                      <a:close/>
                      <a:moveTo>
                        <a:pt x="132104" y="400048"/>
                      </a:moveTo>
                      <a:cubicBezTo>
                        <a:pt x="97930" y="400048"/>
                        <a:pt x="70226" y="427752"/>
                        <a:pt x="70226" y="461926"/>
                      </a:cubicBezTo>
                      <a:cubicBezTo>
                        <a:pt x="70226" y="496100"/>
                        <a:pt x="97930" y="523804"/>
                        <a:pt x="132104" y="523804"/>
                      </a:cubicBezTo>
                      <a:cubicBezTo>
                        <a:pt x="166278" y="523804"/>
                        <a:pt x="193982" y="496100"/>
                        <a:pt x="193982" y="461926"/>
                      </a:cubicBezTo>
                      <a:cubicBezTo>
                        <a:pt x="193982" y="427752"/>
                        <a:pt x="166278" y="400048"/>
                        <a:pt x="132104" y="400048"/>
                      </a:cubicBezTo>
                      <a:close/>
                      <a:moveTo>
                        <a:pt x="123644" y="205806"/>
                      </a:moveTo>
                      <a:cubicBezTo>
                        <a:pt x="89470" y="205806"/>
                        <a:pt x="61766" y="233510"/>
                        <a:pt x="61766" y="267684"/>
                      </a:cubicBezTo>
                      <a:cubicBezTo>
                        <a:pt x="61766" y="301858"/>
                        <a:pt x="89470" y="329562"/>
                        <a:pt x="123644" y="329562"/>
                      </a:cubicBezTo>
                      <a:cubicBezTo>
                        <a:pt x="157818" y="329562"/>
                        <a:pt x="185522" y="301858"/>
                        <a:pt x="185522" y="267684"/>
                      </a:cubicBezTo>
                      <a:cubicBezTo>
                        <a:pt x="185522" y="233510"/>
                        <a:pt x="157818" y="205806"/>
                        <a:pt x="123644" y="205806"/>
                      </a:cubicBezTo>
                      <a:close/>
                      <a:moveTo>
                        <a:pt x="455345" y="65381"/>
                      </a:moveTo>
                      <a:cubicBezTo>
                        <a:pt x="421171" y="65381"/>
                        <a:pt x="393467" y="93085"/>
                        <a:pt x="393467" y="127259"/>
                      </a:cubicBezTo>
                      <a:cubicBezTo>
                        <a:pt x="393467" y="161433"/>
                        <a:pt x="421171" y="189137"/>
                        <a:pt x="455345" y="189137"/>
                      </a:cubicBezTo>
                      <a:cubicBezTo>
                        <a:pt x="489519" y="189137"/>
                        <a:pt x="517223" y="161433"/>
                        <a:pt x="517223" y="127259"/>
                      </a:cubicBezTo>
                      <a:cubicBezTo>
                        <a:pt x="517223" y="93085"/>
                        <a:pt x="489519" y="65381"/>
                        <a:pt x="455345" y="65381"/>
                      </a:cubicBezTo>
                      <a:close/>
                      <a:moveTo>
                        <a:pt x="271373" y="65381"/>
                      </a:moveTo>
                      <a:cubicBezTo>
                        <a:pt x="237199" y="65381"/>
                        <a:pt x="209495" y="93085"/>
                        <a:pt x="209495" y="127259"/>
                      </a:cubicBezTo>
                      <a:cubicBezTo>
                        <a:pt x="209495" y="161433"/>
                        <a:pt x="237199" y="189137"/>
                        <a:pt x="271373" y="189137"/>
                      </a:cubicBezTo>
                      <a:cubicBezTo>
                        <a:pt x="305547" y="189137"/>
                        <a:pt x="333251" y="161433"/>
                        <a:pt x="333251" y="127259"/>
                      </a:cubicBezTo>
                      <a:cubicBezTo>
                        <a:pt x="333251" y="93085"/>
                        <a:pt x="305547" y="65381"/>
                        <a:pt x="271373" y="65381"/>
                      </a:cubicBezTo>
                      <a:close/>
                      <a:moveTo>
                        <a:pt x="383795" y="701"/>
                      </a:moveTo>
                      <a:cubicBezTo>
                        <a:pt x="466060" y="6519"/>
                        <a:pt x="538279" y="48712"/>
                        <a:pt x="571319" y="134437"/>
                      </a:cubicBezTo>
                      <a:cubicBezTo>
                        <a:pt x="588781" y="195556"/>
                        <a:pt x="498690" y="276120"/>
                        <a:pt x="480830" y="327317"/>
                      </a:cubicBezTo>
                      <a:cubicBezTo>
                        <a:pt x="462971" y="378514"/>
                        <a:pt x="451065" y="370577"/>
                        <a:pt x="464162" y="441618"/>
                      </a:cubicBezTo>
                      <a:cubicBezTo>
                        <a:pt x="456622" y="485274"/>
                        <a:pt x="384391" y="492022"/>
                        <a:pt x="366532" y="539250"/>
                      </a:cubicBezTo>
                      <a:cubicBezTo>
                        <a:pt x="348673" y="586478"/>
                        <a:pt x="334779" y="613861"/>
                        <a:pt x="357005" y="724986"/>
                      </a:cubicBezTo>
                      <a:cubicBezTo>
                        <a:pt x="107766" y="694029"/>
                        <a:pt x="-65269" y="527343"/>
                        <a:pt x="23630" y="241593"/>
                      </a:cubicBezTo>
                      <a:cubicBezTo>
                        <a:pt x="81674" y="82347"/>
                        <a:pt x="246687" y="-8997"/>
                        <a:pt x="383795" y="701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5" name="Полилиния 34"/>
                <p:cNvSpPr/>
                <p:nvPr/>
              </p:nvSpPr>
              <p:spPr>
                <a:xfrm>
                  <a:off x="2805746" y="3603525"/>
                  <a:ext cx="379203" cy="617455"/>
                </a:xfrm>
                <a:custGeom>
                  <a:avLst/>
                  <a:gdLst>
                    <a:gd name="connsiteX0" fmla="*/ 338137 w 338137"/>
                    <a:gd name="connsiteY0" fmla="*/ 0 h 552450"/>
                    <a:gd name="connsiteX1" fmla="*/ 0 w 338137"/>
                    <a:gd name="connsiteY1" fmla="*/ 500063 h 552450"/>
                    <a:gd name="connsiteX2" fmla="*/ 109537 w 338137"/>
                    <a:gd name="connsiteY2" fmla="*/ 552450 h 552450"/>
                    <a:gd name="connsiteX3" fmla="*/ 338137 w 338137"/>
                    <a:gd name="connsiteY3" fmla="*/ 0 h 552450"/>
                    <a:gd name="connsiteX0" fmla="*/ 338137 w 339364"/>
                    <a:gd name="connsiteY0" fmla="*/ 135 h 552585"/>
                    <a:gd name="connsiteX1" fmla="*/ 0 w 339364"/>
                    <a:gd name="connsiteY1" fmla="*/ 500198 h 552585"/>
                    <a:gd name="connsiteX2" fmla="*/ 109537 w 339364"/>
                    <a:gd name="connsiteY2" fmla="*/ 552585 h 552585"/>
                    <a:gd name="connsiteX3" fmla="*/ 338137 w 339364"/>
                    <a:gd name="connsiteY3" fmla="*/ 135 h 552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39364" h="552585">
                      <a:moveTo>
                        <a:pt x="338137" y="135"/>
                      </a:moveTo>
                      <a:cubicBezTo>
                        <a:pt x="319881" y="-8596"/>
                        <a:pt x="38100" y="408123"/>
                        <a:pt x="0" y="500198"/>
                      </a:cubicBezTo>
                      <a:lnTo>
                        <a:pt x="109537" y="552585"/>
                      </a:lnTo>
                      <a:cubicBezTo>
                        <a:pt x="165893" y="469241"/>
                        <a:pt x="356393" y="8866"/>
                        <a:pt x="338137" y="135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6" name="Полилиния 35"/>
                <p:cNvSpPr/>
                <p:nvPr/>
              </p:nvSpPr>
              <p:spPr>
                <a:xfrm>
                  <a:off x="2674454" y="4248466"/>
                  <a:ext cx="205549" cy="305116"/>
                </a:xfrm>
                <a:custGeom>
                  <a:avLst/>
                  <a:gdLst>
                    <a:gd name="connsiteX0" fmla="*/ 21431 w 166687"/>
                    <a:gd name="connsiteY0" fmla="*/ 257175 h 257175"/>
                    <a:gd name="connsiteX1" fmla="*/ 0 w 166687"/>
                    <a:gd name="connsiteY1" fmla="*/ 42863 h 257175"/>
                    <a:gd name="connsiteX2" fmla="*/ 126206 w 166687"/>
                    <a:gd name="connsiteY2" fmla="*/ 0 h 257175"/>
                    <a:gd name="connsiteX3" fmla="*/ 166687 w 166687"/>
                    <a:gd name="connsiteY3" fmla="*/ 85725 h 257175"/>
                    <a:gd name="connsiteX4" fmla="*/ 21431 w 166687"/>
                    <a:gd name="connsiteY4" fmla="*/ 257175 h 257175"/>
                    <a:gd name="connsiteX0" fmla="*/ 0 w 145256"/>
                    <a:gd name="connsiteY0" fmla="*/ 257175 h 257175"/>
                    <a:gd name="connsiteX1" fmla="*/ 104775 w 145256"/>
                    <a:gd name="connsiteY1" fmla="*/ 0 h 257175"/>
                    <a:gd name="connsiteX2" fmla="*/ 145256 w 145256"/>
                    <a:gd name="connsiteY2" fmla="*/ 85725 h 257175"/>
                    <a:gd name="connsiteX3" fmla="*/ 0 w 145256"/>
                    <a:gd name="connsiteY3" fmla="*/ 257175 h 257175"/>
                    <a:gd name="connsiteX0" fmla="*/ 25748 w 171004"/>
                    <a:gd name="connsiteY0" fmla="*/ 257175 h 257175"/>
                    <a:gd name="connsiteX1" fmla="*/ 130523 w 171004"/>
                    <a:gd name="connsiteY1" fmla="*/ 0 h 257175"/>
                    <a:gd name="connsiteX2" fmla="*/ 171004 w 171004"/>
                    <a:gd name="connsiteY2" fmla="*/ 85725 h 257175"/>
                    <a:gd name="connsiteX3" fmla="*/ 25748 w 171004"/>
                    <a:gd name="connsiteY3" fmla="*/ 257175 h 257175"/>
                    <a:gd name="connsiteX0" fmla="*/ 36101 w 181357"/>
                    <a:gd name="connsiteY0" fmla="*/ 266256 h 266256"/>
                    <a:gd name="connsiteX1" fmla="*/ 140876 w 181357"/>
                    <a:gd name="connsiteY1" fmla="*/ 9081 h 266256"/>
                    <a:gd name="connsiteX2" fmla="*/ 181357 w 181357"/>
                    <a:gd name="connsiteY2" fmla="*/ 94806 h 266256"/>
                    <a:gd name="connsiteX3" fmla="*/ 36101 w 181357"/>
                    <a:gd name="connsiteY3" fmla="*/ 266256 h 266256"/>
                    <a:gd name="connsiteX0" fmla="*/ 36101 w 181357"/>
                    <a:gd name="connsiteY0" fmla="*/ 266256 h 266256"/>
                    <a:gd name="connsiteX1" fmla="*/ 140876 w 181357"/>
                    <a:gd name="connsiteY1" fmla="*/ 9081 h 266256"/>
                    <a:gd name="connsiteX2" fmla="*/ 181357 w 181357"/>
                    <a:gd name="connsiteY2" fmla="*/ 94806 h 266256"/>
                    <a:gd name="connsiteX3" fmla="*/ 36101 w 181357"/>
                    <a:gd name="connsiteY3" fmla="*/ 266256 h 266256"/>
                    <a:gd name="connsiteX0" fmla="*/ 36101 w 181357"/>
                    <a:gd name="connsiteY0" fmla="*/ 266256 h 266557"/>
                    <a:gd name="connsiteX1" fmla="*/ 140876 w 181357"/>
                    <a:gd name="connsiteY1" fmla="*/ 9081 h 266557"/>
                    <a:gd name="connsiteX2" fmla="*/ 181357 w 181357"/>
                    <a:gd name="connsiteY2" fmla="*/ 94806 h 266557"/>
                    <a:gd name="connsiteX3" fmla="*/ 36101 w 181357"/>
                    <a:gd name="connsiteY3" fmla="*/ 266256 h 266557"/>
                    <a:gd name="connsiteX0" fmla="*/ 36101 w 140876"/>
                    <a:gd name="connsiteY0" fmla="*/ 266256 h 266256"/>
                    <a:gd name="connsiteX1" fmla="*/ 140876 w 140876"/>
                    <a:gd name="connsiteY1" fmla="*/ 9081 h 266256"/>
                    <a:gd name="connsiteX2" fmla="*/ 36101 w 140876"/>
                    <a:gd name="connsiteY2" fmla="*/ 266256 h 266256"/>
                    <a:gd name="connsiteX0" fmla="*/ 36101 w 189033"/>
                    <a:gd name="connsiteY0" fmla="*/ 266256 h 266256"/>
                    <a:gd name="connsiteX1" fmla="*/ 140876 w 189033"/>
                    <a:gd name="connsiteY1" fmla="*/ 9081 h 266256"/>
                    <a:gd name="connsiteX2" fmla="*/ 36101 w 189033"/>
                    <a:gd name="connsiteY2" fmla="*/ 266256 h 266256"/>
                    <a:gd name="connsiteX0" fmla="*/ 36101 w 187451"/>
                    <a:gd name="connsiteY0" fmla="*/ 266256 h 266256"/>
                    <a:gd name="connsiteX1" fmla="*/ 140876 w 187451"/>
                    <a:gd name="connsiteY1" fmla="*/ 9081 h 266256"/>
                    <a:gd name="connsiteX2" fmla="*/ 36101 w 187451"/>
                    <a:gd name="connsiteY2" fmla="*/ 266256 h 266256"/>
                    <a:gd name="connsiteX0" fmla="*/ 36101 w 183520"/>
                    <a:gd name="connsiteY0" fmla="*/ 266256 h 266256"/>
                    <a:gd name="connsiteX1" fmla="*/ 140876 w 183520"/>
                    <a:gd name="connsiteY1" fmla="*/ 9081 h 266256"/>
                    <a:gd name="connsiteX2" fmla="*/ 36101 w 183520"/>
                    <a:gd name="connsiteY2" fmla="*/ 266256 h 266256"/>
                    <a:gd name="connsiteX0" fmla="*/ 36535 w 183954"/>
                    <a:gd name="connsiteY0" fmla="*/ 273060 h 273060"/>
                    <a:gd name="connsiteX1" fmla="*/ 141310 w 183954"/>
                    <a:gd name="connsiteY1" fmla="*/ 15885 h 273060"/>
                    <a:gd name="connsiteX2" fmla="*/ 36535 w 183954"/>
                    <a:gd name="connsiteY2" fmla="*/ 273060 h 2730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83954" h="273060">
                      <a:moveTo>
                        <a:pt x="36535" y="273060"/>
                      </a:moveTo>
                      <a:cubicBezTo>
                        <a:pt x="-49984" y="115898"/>
                        <a:pt x="30185" y="-53171"/>
                        <a:pt x="141310" y="15885"/>
                      </a:cubicBezTo>
                      <a:cubicBezTo>
                        <a:pt x="273072" y="103991"/>
                        <a:pt x="59554" y="175428"/>
                        <a:pt x="36535" y="273060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4" name="Группа 63"/>
              <p:cNvGrpSpPr>
                <a:grpSpLocks/>
              </p:cNvGrpSpPr>
              <p:nvPr/>
            </p:nvGrpSpPr>
            <p:grpSpPr bwMode="auto">
              <a:xfrm>
                <a:off x="5124807" y="2842880"/>
                <a:ext cx="1780543" cy="1541420"/>
                <a:chOff x="4175641" y="1892283"/>
                <a:chExt cx="1780543" cy="1541420"/>
              </a:xfrm>
            </p:grpSpPr>
            <p:sp>
              <p:nvSpPr>
                <p:cNvPr id="24" name="Прямоугольник 23"/>
                <p:cNvSpPr/>
                <p:nvPr/>
              </p:nvSpPr>
              <p:spPr>
                <a:xfrm rot="20181939" flipH="1">
                  <a:off x="5385969" y="2988034"/>
                  <a:ext cx="32181" cy="177225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5" name="Прямоугольник 24"/>
                <p:cNvSpPr/>
                <p:nvPr/>
              </p:nvSpPr>
              <p:spPr>
                <a:xfrm rot="1418061">
                  <a:off x="4728945" y="2988036"/>
                  <a:ext cx="32181" cy="177225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6" name="Шестиугольник 56"/>
                <p:cNvSpPr/>
                <p:nvPr/>
              </p:nvSpPr>
              <p:spPr>
                <a:xfrm rot="1800000">
                  <a:off x="4175641" y="1892283"/>
                  <a:ext cx="1780543" cy="1541420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72251 h 1541420"/>
                    <a:gd name="connsiteX1" fmla="*/ 460625 w 1801952"/>
                    <a:gd name="connsiteY1" fmla="*/ 3081 h 1541420"/>
                    <a:gd name="connsiteX2" fmla="*/ 1303802 w 1801952"/>
                    <a:gd name="connsiteY2" fmla="*/ 0 h 1541420"/>
                    <a:gd name="connsiteX3" fmla="*/ 1801952 w 1801952"/>
                    <a:gd name="connsiteY3" fmla="*/ 772251 h 1541420"/>
                    <a:gd name="connsiteX4" fmla="*/ 1341327 w 1801952"/>
                    <a:gd name="connsiteY4" fmla="*/ 1541420 h 1541420"/>
                    <a:gd name="connsiteX5" fmla="*/ 460625 w 1801952"/>
                    <a:gd name="connsiteY5" fmla="*/ 1541420 h 1541420"/>
                    <a:gd name="connsiteX6" fmla="*/ 0 w 1801952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80543" h="1541420">
                      <a:moveTo>
                        <a:pt x="0" y="772251"/>
                      </a:moveTo>
                      <a:lnTo>
                        <a:pt x="460625" y="3081"/>
                      </a:lnTo>
                      <a:lnTo>
                        <a:pt x="1303802" y="0"/>
                      </a:lnTo>
                      <a:cubicBezTo>
                        <a:pt x="1503002" y="229112"/>
                        <a:pt x="1675246" y="506783"/>
                        <a:pt x="1780543" y="806609"/>
                      </a:cubicBezTo>
                      <a:lnTo>
                        <a:pt x="1341327" y="1541420"/>
                      </a:lnTo>
                      <a:lnTo>
                        <a:pt x="460625" y="1541420"/>
                      </a:lnTo>
                      <a:lnTo>
                        <a:pt x="0" y="772251"/>
                      </a:lnTo>
                      <a:close/>
                    </a:path>
                  </a:pathLst>
                </a:custGeom>
                <a:solidFill>
                  <a:srgbClr val="E26714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7" name="Прямоугольник 26"/>
                <p:cNvSpPr/>
                <p:nvPr/>
              </p:nvSpPr>
              <p:spPr>
                <a:xfrm>
                  <a:off x="5031895" y="2092893"/>
                  <a:ext cx="86297" cy="11973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8" name="Прямоугольник 27"/>
                <p:cNvSpPr/>
                <p:nvPr/>
              </p:nvSpPr>
              <p:spPr>
                <a:xfrm>
                  <a:off x="4725014" y="2753691"/>
                  <a:ext cx="677048" cy="5108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9" name="Прямоугольник 28"/>
                <p:cNvSpPr/>
                <p:nvPr/>
              </p:nvSpPr>
              <p:spPr>
                <a:xfrm rot="1418061">
                  <a:off x="4842307" y="2448931"/>
                  <a:ext cx="84568" cy="602847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0" name="Прямоугольник 29"/>
                <p:cNvSpPr/>
                <p:nvPr/>
              </p:nvSpPr>
              <p:spPr>
                <a:xfrm>
                  <a:off x="5036608" y="2698780"/>
                  <a:ext cx="61568" cy="160905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1" name="Кольцо 30"/>
                <p:cNvSpPr/>
                <p:nvPr/>
              </p:nvSpPr>
              <p:spPr>
                <a:xfrm>
                  <a:off x="4912845" y="2199017"/>
                  <a:ext cx="323136" cy="323136"/>
                </a:xfrm>
                <a:prstGeom prst="donut">
                  <a:avLst>
                    <a:gd name="adj" fmla="val 17066"/>
                  </a:avLst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  <p:sp>
              <p:nvSpPr>
                <p:cNvPr id="32" name="Прямоугольник 31"/>
                <p:cNvSpPr/>
                <p:nvPr/>
              </p:nvSpPr>
              <p:spPr>
                <a:xfrm rot="20232152">
                  <a:off x="5211667" y="2434309"/>
                  <a:ext cx="84568" cy="602847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5" name="Группа 64"/>
              <p:cNvGrpSpPr>
                <a:grpSpLocks/>
              </p:cNvGrpSpPr>
              <p:nvPr/>
            </p:nvGrpSpPr>
            <p:grpSpPr bwMode="auto">
              <a:xfrm>
                <a:off x="4326815" y="4232204"/>
                <a:ext cx="1801952" cy="1538339"/>
                <a:chOff x="3377649" y="3281607"/>
                <a:chExt cx="1801952" cy="1538339"/>
              </a:xfrm>
            </p:grpSpPr>
            <p:sp>
              <p:nvSpPr>
                <p:cNvPr id="17" name="Шестиугольник 60"/>
                <p:cNvSpPr/>
                <p:nvPr/>
              </p:nvSpPr>
              <p:spPr>
                <a:xfrm rot="1800000">
                  <a:off x="3377649" y="3281607"/>
                  <a:ext cx="1801952" cy="1538339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01952" h="1538339">
                      <a:moveTo>
                        <a:pt x="0" y="769170"/>
                      </a:moveTo>
                      <a:lnTo>
                        <a:pt x="460625" y="0"/>
                      </a:lnTo>
                      <a:lnTo>
                        <a:pt x="1341327" y="0"/>
                      </a:lnTo>
                      <a:lnTo>
                        <a:pt x="1801952" y="769170"/>
                      </a:lnTo>
                      <a:cubicBezTo>
                        <a:pt x="1695865" y="1069653"/>
                        <a:pt x="1545343" y="1340796"/>
                        <a:pt x="1341327" y="1538339"/>
                      </a:cubicBezTo>
                      <a:lnTo>
                        <a:pt x="460625" y="1538339"/>
                      </a:lnTo>
                      <a:lnTo>
                        <a:pt x="0" y="769170"/>
                      </a:lnTo>
                      <a:close/>
                    </a:path>
                  </a:pathLst>
                </a:custGeom>
                <a:solidFill>
                  <a:srgbClr val="00B0F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18" name="Полилиния 17"/>
                <p:cNvSpPr/>
                <p:nvPr/>
              </p:nvSpPr>
              <p:spPr>
                <a:xfrm rot="9260628">
                  <a:off x="3916545" y="3601851"/>
                  <a:ext cx="724162" cy="723274"/>
                </a:xfrm>
                <a:custGeom>
                  <a:avLst/>
                  <a:gdLst>
                    <a:gd name="connsiteX0" fmla="*/ 3083863 w 6352623"/>
                    <a:gd name="connsiteY0" fmla="*/ 133135 h 6657438"/>
                    <a:gd name="connsiteX1" fmla="*/ 2997995 w 6352623"/>
                    <a:gd name="connsiteY1" fmla="*/ 16410 h 6657438"/>
                    <a:gd name="connsiteX2" fmla="*/ 3073468 w 6352623"/>
                    <a:gd name="connsiteY2" fmla="*/ 12671 h 6657438"/>
                    <a:gd name="connsiteX3" fmla="*/ 4287481 w 6352623"/>
                    <a:gd name="connsiteY3" fmla="*/ 1282707 h 6657438"/>
                    <a:gd name="connsiteX4" fmla="*/ 3934751 w 6352623"/>
                    <a:gd name="connsiteY4" fmla="*/ 794857 h 6657438"/>
                    <a:gd name="connsiteX5" fmla="*/ 3306522 w 6352623"/>
                    <a:gd name="connsiteY5" fmla="*/ 1126 h 6657438"/>
                    <a:gd name="connsiteX6" fmla="*/ 3329154 w 6352623"/>
                    <a:gd name="connsiteY6" fmla="*/ 0 h 6657438"/>
                    <a:gd name="connsiteX7" fmla="*/ 4552794 w 6352623"/>
                    <a:gd name="connsiteY7" fmla="*/ 310597 h 6657438"/>
                    <a:gd name="connsiteX8" fmla="*/ 5560095 w 6352623"/>
                    <a:gd name="connsiteY8" fmla="*/ 1071582 h 6657438"/>
                    <a:gd name="connsiteX9" fmla="*/ 5592215 w 6352623"/>
                    <a:gd name="connsiteY9" fmla="*/ 1116037 h 6657438"/>
                    <a:gd name="connsiteX10" fmla="*/ 5275773 w 6352623"/>
                    <a:gd name="connsiteY10" fmla="*/ 1158708 h 6657438"/>
                    <a:gd name="connsiteX11" fmla="*/ 4352475 w 6352623"/>
                    <a:gd name="connsiteY11" fmla="*/ 1275439 h 6657438"/>
                    <a:gd name="connsiteX12" fmla="*/ 3192871 w 6352623"/>
                    <a:gd name="connsiteY12" fmla="*/ 1396479 h 6657438"/>
                    <a:gd name="connsiteX13" fmla="*/ 3083863 w 6352623"/>
                    <a:gd name="connsiteY13" fmla="*/ 133135 h 6657438"/>
                    <a:gd name="connsiteX14" fmla="*/ 3521833 w 6352623"/>
                    <a:gd name="connsiteY14" fmla="*/ 728536 h 6657438"/>
                    <a:gd name="connsiteX15" fmla="*/ 3951788 w 6352623"/>
                    <a:gd name="connsiteY15" fmla="*/ 1320226 h 6657438"/>
                    <a:gd name="connsiteX16" fmla="*/ 3610216 w 6352623"/>
                    <a:gd name="connsiteY16" fmla="*/ 1358400 h 6657438"/>
                    <a:gd name="connsiteX17" fmla="*/ 5080835 w 6352623"/>
                    <a:gd name="connsiteY17" fmla="*/ 2887704 h 6657438"/>
                    <a:gd name="connsiteX18" fmla="*/ 5075577 w 6352623"/>
                    <a:gd name="connsiteY18" fmla="*/ 2828892 h 6657438"/>
                    <a:gd name="connsiteX19" fmla="*/ 4870827 w 6352623"/>
                    <a:gd name="connsiteY19" fmla="*/ 2225787 h 6657438"/>
                    <a:gd name="connsiteX20" fmla="*/ 4527301 w 6352623"/>
                    <a:gd name="connsiteY20" fmla="*/ 1626915 h 6657438"/>
                    <a:gd name="connsiteX21" fmla="*/ 5336497 w 6352623"/>
                    <a:gd name="connsiteY21" fmla="*/ 1510023 h 6657438"/>
                    <a:gd name="connsiteX22" fmla="*/ 5827104 w 6352623"/>
                    <a:gd name="connsiteY22" fmla="*/ 1441104 h 6657438"/>
                    <a:gd name="connsiteX23" fmla="*/ 5919962 w 6352623"/>
                    <a:gd name="connsiteY23" fmla="*/ 1569624 h 6657438"/>
                    <a:gd name="connsiteX24" fmla="*/ 6322223 w 6352623"/>
                    <a:gd name="connsiteY24" fmla="*/ 2715457 h 6657438"/>
                    <a:gd name="connsiteX25" fmla="*/ 6326244 w 6352623"/>
                    <a:gd name="connsiteY25" fmla="*/ 2796695 h 6657438"/>
                    <a:gd name="connsiteX26" fmla="*/ 1790042 w 6352623"/>
                    <a:gd name="connsiteY26" fmla="*/ 1491620 h 6657438"/>
                    <a:gd name="connsiteX27" fmla="*/ 2057262 w 6352623"/>
                    <a:gd name="connsiteY27" fmla="*/ 888122 h 6657438"/>
                    <a:gd name="connsiteX28" fmla="*/ 2502224 w 6352623"/>
                    <a:gd name="connsiteY28" fmla="*/ 83048 h 6657438"/>
                    <a:gd name="connsiteX29" fmla="*/ 2715458 w 6352623"/>
                    <a:gd name="connsiteY29" fmla="*/ 30412 h 6657438"/>
                    <a:gd name="connsiteX30" fmla="*/ 2723477 w 6352623"/>
                    <a:gd name="connsiteY30" fmla="*/ 30012 h 6657438"/>
                    <a:gd name="connsiteX31" fmla="*/ 2843908 w 6352623"/>
                    <a:gd name="connsiteY31" fmla="*/ 1425699 h 6657438"/>
                    <a:gd name="connsiteX32" fmla="*/ 2341650 w 6352623"/>
                    <a:gd name="connsiteY32" fmla="*/ 1460888 h 6657438"/>
                    <a:gd name="connsiteX33" fmla="*/ 456566 w 6352623"/>
                    <a:gd name="connsiteY33" fmla="*/ 1560803 h 6657438"/>
                    <a:gd name="connsiteX34" fmla="*/ 646218 w 6352623"/>
                    <a:gd name="connsiteY34" fmla="*/ 1250255 h 6657438"/>
                    <a:gd name="connsiteX35" fmla="*/ 2123254 w 6352623"/>
                    <a:gd name="connsiteY35" fmla="*/ 176626 h 6657438"/>
                    <a:gd name="connsiteX36" fmla="*/ 2129632 w 6352623"/>
                    <a:gd name="connsiteY36" fmla="*/ 175051 h 6657438"/>
                    <a:gd name="connsiteX37" fmla="*/ 1791341 w 6352623"/>
                    <a:gd name="connsiteY37" fmla="*/ 860818 h 6657438"/>
                    <a:gd name="connsiteX38" fmla="*/ 1497989 w 6352623"/>
                    <a:gd name="connsiteY38" fmla="*/ 1507155 h 6657438"/>
                    <a:gd name="connsiteX39" fmla="*/ 815685 w 6352623"/>
                    <a:gd name="connsiteY39" fmla="*/ 1541873 h 6657438"/>
                    <a:gd name="connsiteX40" fmla="*/ 3332566 w 6352623"/>
                    <a:gd name="connsiteY40" fmla="*/ 3015466 h 6657438"/>
                    <a:gd name="connsiteX41" fmla="*/ 3227686 w 6352623"/>
                    <a:gd name="connsiteY41" fmla="*/ 1799988 h 6657438"/>
                    <a:gd name="connsiteX42" fmla="*/ 3687369 w 6352623"/>
                    <a:gd name="connsiteY42" fmla="*/ 1744594 h 6657438"/>
                    <a:gd name="connsiteX43" fmla="*/ 4207427 w 6352623"/>
                    <a:gd name="connsiteY43" fmla="*/ 1672041 h 6657438"/>
                    <a:gd name="connsiteX44" fmla="*/ 4314817 w 6352623"/>
                    <a:gd name="connsiteY44" fmla="*/ 1819820 h 6657438"/>
                    <a:gd name="connsiteX45" fmla="*/ 4752430 w 6352623"/>
                    <a:gd name="connsiteY45" fmla="*/ 2869128 h 6657438"/>
                    <a:gd name="connsiteX46" fmla="*/ 4755993 w 6352623"/>
                    <a:gd name="connsiteY46" fmla="*/ 2911437 h 6657438"/>
                    <a:gd name="connsiteX47" fmla="*/ 5989951 w 6352623"/>
                    <a:gd name="connsiteY47" fmla="*/ 4620000 h 6657438"/>
                    <a:gd name="connsiteX48" fmla="*/ 6068313 w 6352623"/>
                    <a:gd name="connsiteY48" fmla="*/ 4480189 h 6657438"/>
                    <a:gd name="connsiteX49" fmla="*/ 6042026 w 6352623"/>
                    <a:gd name="connsiteY49" fmla="*/ 4552793 h 6657438"/>
                    <a:gd name="connsiteX50" fmla="*/ 6000985 w 6352623"/>
                    <a:gd name="connsiteY50" fmla="*/ 4620000 h 6657438"/>
                    <a:gd name="connsiteX51" fmla="*/ 5898613 w 6352623"/>
                    <a:gd name="connsiteY51" fmla="*/ 4787640 h 6657438"/>
                    <a:gd name="connsiteX52" fmla="*/ 6000985 w 6352623"/>
                    <a:gd name="connsiteY52" fmla="*/ 4620000 h 6657438"/>
                    <a:gd name="connsiteX53" fmla="*/ 6317212 w 6352623"/>
                    <a:gd name="connsiteY53" fmla="*/ 4620000 h 6657438"/>
                    <a:gd name="connsiteX54" fmla="*/ 6317212 w 6352623"/>
                    <a:gd name="connsiteY54" fmla="*/ 4787640 h 6657438"/>
                    <a:gd name="connsiteX55" fmla="*/ 5866698 w 6352623"/>
                    <a:gd name="connsiteY55" fmla="*/ 4839902 h 6657438"/>
                    <a:gd name="connsiteX56" fmla="*/ 5895990 w 6352623"/>
                    <a:gd name="connsiteY56" fmla="*/ 4787640 h 6657438"/>
                    <a:gd name="connsiteX57" fmla="*/ 5898613 w 6352623"/>
                    <a:gd name="connsiteY57" fmla="*/ 4787640 h 6657438"/>
                    <a:gd name="connsiteX58" fmla="*/ 5661892 w 6352623"/>
                    <a:gd name="connsiteY58" fmla="*/ 4787640 h 6657438"/>
                    <a:gd name="connsiteX59" fmla="*/ 5661892 w 6352623"/>
                    <a:gd name="connsiteY59" fmla="*/ 4620000 h 6657438"/>
                    <a:gd name="connsiteX60" fmla="*/ 5989951 w 6352623"/>
                    <a:gd name="connsiteY60" fmla="*/ 4620000 h 6657438"/>
                    <a:gd name="connsiteX61" fmla="*/ 5895990 w 6352623"/>
                    <a:gd name="connsiteY61" fmla="*/ 4787640 h 6657438"/>
                    <a:gd name="connsiteX62" fmla="*/ 4842211 w 6352623"/>
                    <a:gd name="connsiteY62" fmla="*/ 4504577 h 6657438"/>
                    <a:gd name="connsiteX63" fmla="*/ 4894441 w 6352623"/>
                    <a:gd name="connsiteY63" fmla="*/ 4378816 h 6657438"/>
                    <a:gd name="connsiteX64" fmla="*/ 5118410 w 6352623"/>
                    <a:gd name="connsiteY64" fmla="*/ 3308120 h 6657438"/>
                    <a:gd name="connsiteX65" fmla="*/ 5112011 w 6352623"/>
                    <a:gd name="connsiteY65" fmla="*/ 3236549 h 6657438"/>
                    <a:gd name="connsiteX66" fmla="*/ 6343574 w 6352623"/>
                    <a:gd name="connsiteY66" fmla="*/ 3146548 h 6657438"/>
                    <a:gd name="connsiteX67" fmla="*/ 6352623 w 6352623"/>
                    <a:gd name="connsiteY67" fmla="*/ 3329154 h 6657438"/>
                    <a:gd name="connsiteX68" fmla="*/ 6261216 w 6352623"/>
                    <a:gd name="connsiteY68" fmla="*/ 3947289 h 6657438"/>
                    <a:gd name="connsiteX69" fmla="*/ 6068313 w 6352623"/>
                    <a:gd name="connsiteY69" fmla="*/ 4480189 h 6657438"/>
                    <a:gd name="connsiteX70" fmla="*/ 5645377 w 6352623"/>
                    <a:gd name="connsiteY70" fmla="*/ 4489676 h 6657438"/>
                    <a:gd name="connsiteX71" fmla="*/ 1405726 w 6352623"/>
                    <a:gd name="connsiteY71" fmla="*/ 3156271 h 6657438"/>
                    <a:gd name="connsiteX72" fmla="*/ 1399341 w 6352623"/>
                    <a:gd name="connsiteY72" fmla="*/ 3089416 h 6657438"/>
                    <a:gd name="connsiteX73" fmla="*/ 1464945 w 6352623"/>
                    <a:gd name="connsiteY73" fmla="*/ 2467755 h 6657438"/>
                    <a:gd name="connsiteX74" fmla="*/ 1626959 w 6352623"/>
                    <a:gd name="connsiteY74" fmla="*/ 1918290 h 6657438"/>
                    <a:gd name="connsiteX75" fmla="*/ 1698846 w 6352623"/>
                    <a:gd name="connsiteY75" fmla="*/ 1916459 h 6657438"/>
                    <a:gd name="connsiteX76" fmla="*/ 2401423 w 6352623"/>
                    <a:gd name="connsiteY76" fmla="*/ 1879094 h 6657438"/>
                    <a:gd name="connsiteX77" fmla="*/ 2879383 w 6352623"/>
                    <a:gd name="connsiteY77" fmla="*/ 1836855 h 6657438"/>
                    <a:gd name="connsiteX78" fmla="*/ 2983285 w 6352623"/>
                    <a:gd name="connsiteY78" fmla="*/ 3040986 h 6657438"/>
                    <a:gd name="connsiteX79" fmla="*/ 3464621 w 6352623"/>
                    <a:gd name="connsiteY79" fmla="*/ 4545892 h 6657438"/>
                    <a:gd name="connsiteX80" fmla="*/ 3362673 w 6352623"/>
                    <a:gd name="connsiteY80" fmla="*/ 3364384 h 6657438"/>
                    <a:gd name="connsiteX81" fmla="*/ 4785461 w 6352623"/>
                    <a:gd name="connsiteY81" fmla="*/ 3260410 h 6657438"/>
                    <a:gd name="connsiteX82" fmla="*/ 4791965 w 6352623"/>
                    <a:gd name="connsiteY82" fmla="*/ 3337498 h 6657438"/>
                    <a:gd name="connsiteX83" fmla="*/ 4582162 w 6352623"/>
                    <a:gd name="connsiteY83" fmla="*/ 4452550 h 6657438"/>
                    <a:gd name="connsiteX84" fmla="*/ 3980007 w 6352623"/>
                    <a:gd name="connsiteY84" fmla="*/ 4524180 h 6657438"/>
                    <a:gd name="connsiteX85" fmla="*/ 11631 w 6352623"/>
                    <a:gd name="connsiteY85" fmla="*/ 3258148 h 6657438"/>
                    <a:gd name="connsiteX86" fmla="*/ 0 w 6352623"/>
                    <a:gd name="connsiteY86" fmla="*/ 3023469 h 6657438"/>
                    <a:gd name="connsiteX87" fmla="*/ 91400 w 6352623"/>
                    <a:gd name="connsiteY87" fmla="*/ 2405346 h 6657438"/>
                    <a:gd name="connsiteX88" fmla="*/ 258812 w 6352623"/>
                    <a:gd name="connsiteY88" fmla="*/ 1942855 h 6657438"/>
                    <a:gd name="connsiteX89" fmla="*/ 852081 w 6352623"/>
                    <a:gd name="connsiteY89" fmla="*/ 1937991 h 6657438"/>
                    <a:gd name="connsiteX90" fmla="*/ 1335718 w 6352623"/>
                    <a:gd name="connsiteY90" fmla="*/ 1925698 h 6657438"/>
                    <a:gd name="connsiteX91" fmla="*/ 1234430 w 6352623"/>
                    <a:gd name="connsiteY91" fmla="*/ 2196801 h 6657438"/>
                    <a:gd name="connsiteX92" fmla="*/ 1103579 w 6352623"/>
                    <a:gd name="connsiteY92" fmla="*/ 2737987 h 6657438"/>
                    <a:gd name="connsiteX93" fmla="*/ 1078099 w 6352623"/>
                    <a:gd name="connsiteY93" fmla="*/ 3180217 h 6657438"/>
                    <a:gd name="connsiteX94" fmla="*/ 1960743 w 6352623"/>
                    <a:gd name="connsiteY94" fmla="*/ 4679317 h 6657438"/>
                    <a:gd name="connsiteX95" fmla="*/ 1740896 w 6352623"/>
                    <a:gd name="connsiteY95" fmla="*/ 4337429 h 6657438"/>
                    <a:gd name="connsiteX96" fmla="*/ 1441619 w 6352623"/>
                    <a:gd name="connsiteY96" fmla="*/ 3532526 h 6657438"/>
                    <a:gd name="connsiteX97" fmla="*/ 1438988 w 6352623"/>
                    <a:gd name="connsiteY97" fmla="*/ 3504964 h 6657438"/>
                    <a:gd name="connsiteX98" fmla="*/ 3013389 w 6352623"/>
                    <a:gd name="connsiteY98" fmla="*/ 3389903 h 6657438"/>
                    <a:gd name="connsiteX99" fmla="*/ 3099126 w 6352623"/>
                    <a:gd name="connsiteY99" fmla="*/ 4562904 h 6657438"/>
                    <a:gd name="connsiteX100" fmla="*/ 2689209 w 6352623"/>
                    <a:gd name="connsiteY100" fmla="*/ 4598877 h 6657438"/>
                    <a:gd name="connsiteX101" fmla="*/ 1989796 w 6352623"/>
                    <a:gd name="connsiteY101" fmla="*/ 4675326 h 6657438"/>
                    <a:gd name="connsiteX102" fmla="*/ 4067092 w 6352623"/>
                    <a:gd name="connsiteY102" fmla="*/ 6216068 h 6657438"/>
                    <a:gd name="connsiteX103" fmla="*/ 4277892 w 6352623"/>
                    <a:gd name="connsiteY103" fmla="*/ 5788869 h 6657438"/>
                    <a:gd name="connsiteX104" fmla="*/ 4525520 w 6352623"/>
                    <a:gd name="connsiteY104" fmla="*/ 5267093 h 6657438"/>
                    <a:gd name="connsiteX105" fmla="*/ 4685770 w 6352623"/>
                    <a:gd name="connsiteY105" fmla="*/ 4881257 h 6657438"/>
                    <a:gd name="connsiteX106" fmla="*/ 4712084 w 6352623"/>
                    <a:gd name="connsiteY106" fmla="*/ 4879914 h 6657438"/>
                    <a:gd name="connsiteX107" fmla="*/ 5642123 w 6352623"/>
                    <a:gd name="connsiteY107" fmla="*/ 4846187 h 6657438"/>
                    <a:gd name="connsiteX108" fmla="*/ 5866698 w 6352623"/>
                    <a:gd name="connsiteY108" fmla="*/ 4839902 h 6657438"/>
                    <a:gd name="connsiteX109" fmla="*/ 5706398 w 6352623"/>
                    <a:gd name="connsiteY109" fmla="*/ 5102370 h 6657438"/>
                    <a:gd name="connsiteX110" fmla="*/ 4229361 w 6352623"/>
                    <a:gd name="connsiteY110" fmla="*/ 6176010 h 6657438"/>
                    <a:gd name="connsiteX111" fmla="*/ 3617977 w 6352623"/>
                    <a:gd name="connsiteY111" fmla="*/ 6323175 h 6657438"/>
                    <a:gd name="connsiteX112" fmla="*/ 3499574 w 6352623"/>
                    <a:gd name="connsiteY112" fmla="*/ 4950969 h 6657438"/>
                    <a:gd name="connsiteX113" fmla="*/ 3966167 w 6352623"/>
                    <a:gd name="connsiteY113" fmla="*/ 4917769 h 6657438"/>
                    <a:gd name="connsiteX114" fmla="*/ 4402891 w 6352623"/>
                    <a:gd name="connsiteY114" fmla="*/ 4895610 h 6657438"/>
                    <a:gd name="connsiteX115" fmla="*/ 4263840 w 6352623"/>
                    <a:gd name="connsiteY115" fmla="*/ 5239274 h 6657438"/>
                    <a:gd name="connsiteX116" fmla="*/ 3691123 w 6352623"/>
                    <a:gd name="connsiteY116" fmla="*/ 6308899 h 6657438"/>
                    <a:gd name="connsiteX117" fmla="*/ 3637169 w 6352623"/>
                    <a:gd name="connsiteY117" fmla="*/ 6322223 h 6657438"/>
                    <a:gd name="connsiteX118" fmla="*/ 509955 w 6352623"/>
                    <a:gd name="connsiteY118" fmla="*/ 4889989 h 6657438"/>
                    <a:gd name="connsiteX119" fmla="*/ 432662 w 6352623"/>
                    <a:gd name="connsiteY119" fmla="*/ 4783013 h 6657438"/>
                    <a:gd name="connsiteX120" fmla="*/ 30403 w 6352623"/>
                    <a:gd name="connsiteY120" fmla="*/ 3637168 h 6657438"/>
                    <a:gd name="connsiteX121" fmla="*/ 28957 w 6352623"/>
                    <a:gd name="connsiteY121" fmla="*/ 3608002 h 6657438"/>
                    <a:gd name="connsiteX122" fmla="*/ 1122699 w 6352623"/>
                    <a:gd name="connsiteY122" fmla="*/ 3528079 h 6657438"/>
                    <a:gd name="connsiteX123" fmla="*/ 1151870 w 6352623"/>
                    <a:gd name="connsiteY123" fmla="*/ 3709064 h 6657438"/>
                    <a:gd name="connsiteX124" fmla="*/ 1633165 w 6352623"/>
                    <a:gd name="connsiteY124" fmla="*/ 4721494 h 6657438"/>
                    <a:gd name="connsiteX125" fmla="*/ 1635001 w 6352623"/>
                    <a:gd name="connsiteY125" fmla="*/ 4724090 h 6657438"/>
                    <a:gd name="connsiteX126" fmla="*/ 1150655 w 6352623"/>
                    <a:gd name="connsiteY126" fmla="*/ 4790652 h 6657438"/>
                    <a:gd name="connsiteX127" fmla="*/ 3165956 w 6352623"/>
                    <a:gd name="connsiteY127" fmla="*/ 6345561 h 6657438"/>
                    <a:gd name="connsiteX128" fmla="*/ 2661675 w 6352623"/>
                    <a:gd name="connsiteY128" fmla="*/ 5655612 h 6657438"/>
                    <a:gd name="connsiteX129" fmla="*/ 2224080 w 6352623"/>
                    <a:gd name="connsiteY129" fmla="*/ 5071807 h 6657438"/>
                    <a:gd name="connsiteX130" fmla="*/ 2697681 w 6352623"/>
                    <a:gd name="connsiteY130" fmla="*/ 5021257 h 6657438"/>
                    <a:gd name="connsiteX131" fmla="*/ 3150545 w 6352623"/>
                    <a:gd name="connsiteY131" fmla="*/ 4979436 h 6657438"/>
                    <a:gd name="connsiteX132" fmla="*/ 3267988 w 6352623"/>
                    <a:gd name="connsiteY132" fmla="*/ 6340508 h 6657438"/>
                    <a:gd name="connsiteX133" fmla="*/ 3104320 w 6352623"/>
                    <a:gd name="connsiteY133" fmla="*/ 6348616 h 6657438"/>
                    <a:gd name="connsiteX134" fmla="*/ 3099167 w 6352623"/>
                    <a:gd name="connsiteY134" fmla="*/ 6341244 h 6657438"/>
                    <a:gd name="connsiteX135" fmla="*/ 3165956 w 6352623"/>
                    <a:gd name="connsiteY135" fmla="*/ 6345561 h 6657438"/>
                    <a:gd name="connsiteX136" fmla="*/ 2884966 w 6352623"/>
                    <a:gd name="connsiteY136" fmla="*/ 6327398 h 6657438"/>
                    <a:gd name="connsiteX137" fmla="*/ 2740226 w 6352623"/>
                    <a:gd name="connsiteY137" fmla="*/ 6120300 h 6657438"/>
                    <a:gd name="connsiteX138" fmla="*/ 2877634 w 6352623"/>
                    <a:gd name="connsiteY138" fmla="*/ 6024267 h 6657438"/>
                    <a:gd name="connsiteX139" fmla="*/ 3099167 w 6352623"/>
                    <a:gd name="connsiteY139" fmla="*/ 6341244 h 6657438"/>
                    <a:gd name="connsiteX140" fmla="*/ 2827891 w 6352623"/>
                    <a:gd name="connsiteY140" fmla="*/ 6323709 h 6657438"/>
                    <a:gd name="connsiteX141" fmla="*/ 2884966 w 6352623"/>
                    <a:gd name="connsiteY141" fmla="*/ 6327398 h 6657438"/>
                    <a:gd name="connsiteX142" fmla="*/ 2888667 w 6352623"/>
                    <a:gd name="connsiteY142" fmla="*/ 6332694 h 6657438"/>
                    <a:gd name="connsiteX143" fmla="*/ 3115629 w 6352623"/>
                    <a:gd name="connsiteY143" fmla="*/ 6657438 h 6657438"/>
                    <a:gd name="connsiteX144" fmla="*/ 2888667 w 6352623"/>
                    <a:gd name="connsiteY144" fmla="*/ 6332694 h 6657438"/>
                    <a:gd name="connsiteX145" fmla="*/ 3023470 w 6352623"/>
                    <a:gd name="connsiteY145" fmla="*/ 6352624 h 6657438"/>
                    <a:gd name="connsiteX146" fmla="*/ 3104320 w 6352623"/>
                    <a:gd name="connsiteY146" fmla="*/ 6348616 h 6657438"/>
                    <a:gd name="connsiteX147" fmla="*/ 3253037 w 6352623"/>
                    <a:gd name="connsiteY147" fmla="*/ 6561405 h 6657438"/>
                    <a:gd name="connsiteX148" fmla="*/ 1799833 w 6352623"/>
                    <a:gd name="connsiteY148" fmla="*/ 6042038 h 6657438"/>
                    <a:gd name="connsiteX149" fmla="*/ 792530 w 6352623"/>
                    <a:gd name="connsiteY149" fmla="*/ 5281044 h 6657438"/>
                    <a:gd name="connsiteX150" fmla="*/ 758259 w 6352623"/>
                    <a:gd name="connsiteY150" fmla="*/ 5233611 h 6657438"/>
                    <a:gd name="connsiteX151" fmla="*/ 1178638 w 6352623"/>
                    <a:gd name="connsiteY151" fmla="*/ 5187468 h 6657438"/>
                    <a:gd name="connsiteX152" fmla="*/ 1905324 w 6352623"/>
                    <a:gd name="connsiteY152" fmla="*/ 5106339 h 6657438"/>
                    <a:gd name="connsiteX153" fmla="*/ 2206251 w 6352623"/>
                    <a:gd name="connsiteY153" fmla="*/ 5531868 h 6657438"/>
                    <a:gd name="connsiteX154" fmla="*/ 2827891 w 6352623"/>
                    <a:gd name="connsiteY154" fmla="*/ 6323709 h 6657438"/>
                    <a:gd name="connsiteX155" fmla="*/ 2405336 w 6352623"/>
                    <a:gd name="connsiteY155" fmla="*/ 6261225 h 6657438"/>
                    <a:gd name="connsiteX156" fmla="*/ 1799833 w 6352623"/>
                    <a:gd name="connsiteY156" fmla="*/ 6042038 h 6657438"/>
                    <a:gd name="connsiteX0" fmla="*/ 3083863 w 6352623"/>
                    <a:gd name="connsiteY0" fmla="*/ 133135 h 6561405"/>
                    <a:gd name="connsiteX1" fmla="*/ 2997995 w 6352623"/>
                    <a:gd name="connsiteY1" fmla="*/ 16410 h 6561405"/>
                    <a:gd name="connsiteX2" fmla="*/ 3073468 w 6352623"/>
                    <a:gd name="connsiteY2" fmla="*/ 12671 h 6561405"/>
                    <a:gd name="connsiteX3" fmla="*/ 3083863 w 6352623"/>
                    <a:gd name="connsiteY3" fmla="*/ 133135 h 6561405"/>
                    <a:gd name="connsiteX4" fmla="*/ 4287481 w 6352623"/>
                    <a:gd name="connsiteY4" fmla="*/ 1282707 h 6561405"/>
                    <a:gd name="connsiteX5" fmla="*/ 3934751 w 6352623"/>
                    <a:gd name="connsiteY5" fmla="*/ 794857 h 6561405"/>
                    <a:gd name="connsiteX6" fmla="*/ 3306522 w 6352623"/>
                    <a:gd name="connsiteY6" fmla="*/ 1126 h 6561405"/>
                    <a:gd name="connsiteX7" fmla="*/ 3329154 w 6352623"/>
                    <a:gd name="connsiteY7" fmla="*/ 0 h 6561405"/>
                    <a:gd name="connsiteX8" fmla="*/ 4552794 w 6352623"/>
                    <a:gd name="connsiteY8" fmla="*/ 310597 h 6561405"/>
                    <a:gd name="connsiteX9" fmla="*/ 5560095 w 6352623"/>
                    <a:gd name="connsiteY9" fmla="*/ 1071582 h 6561405"/>
                    <a:gd name="connsiteX10" fmla="*/ 5592215 w 6352623"/>
                    <a:gd name="connsiteY10" fmla="*/ 1116037 h 6561405"/>
                    <a:gd name="connsiteX11" fmla="*/ 5275773 w 6352623"/>
                    <a:gd name="connsiteY11" fmla="*/ 1158708 h 6561405"/>
                    <a:gd name="connsiteX12" fmla="*/ 4352475 w 6352623"/>
                    <a:gd name="connsiteY12" fmla="*/ 1275439 h 6561405"/>
                    <a:gd name="connsiteX13" fmla="*/ 4287481 w 6352623"/>
                    <a:gd name="connsiteY13" fmla="*/ 1282707 h 6561405"/>
                    <a:gd name="connsiteX14" fmla="*/ 3192871 w 6352623"/>
                    <a:gd name="connsiteY14" fmla="*/ 1396479 h 6561405"/>
                    <a:gd name="connsiteX15" fmla="*/ 3083863 w 6352623"/>
                    <a:gd name="connsiteY15" fmla="*/ 133135 h 6561405"/>
                    <a:gd name="connsiteX16" fmla="*/ 3521833 w 6352623"/>
                    <a:gd name="connsiteY16" fmla="*/ 728536 h 6561405"/>
                    <a:gd name="connsiteX17" fmla="*/ 3951788 w 6352623"/>
                    <a:gd name="connsiteY17" fmla="*/ 1320226 h 6561405"/>
                    <a:gd name="connsiteX18" fmla="*/ 3610216 w 6352623"/>
                    <a:gd name="connsiteY18" fmla="*/ 1358400 h 6561405"/>
                    <a:gd name="connsiteX19" fmla="*/ 3192871 w 6352623"/>
                    <a:gd name="connsiteY19" fmla="*/ 1396479 h 6561405"/>
                    <a:gd name="connsiteX20" fmla="*/ 5080835 w 6352623"/>
                    <a:gd name="connsiteY20" fmla="*/ 2887704 h 6561405"/>
                    <a:gd name="connsiteX21" fmla="*/ 5075577 w 6352623"/>
                    <a:gd name="connsiteY21" fmla="*/ 2828892 h 6561405"/>
                    <a:gd name="connsiteX22" fmla="*/ 4870827 w 6352623"/>
                    <a:gd name="connsiteY22" fmla="*/ 2225787 h 6561405"/>
                    <a:gd name="connsiteX23" fmla="*/ 4527301 w 6352623"/>
                    <a:gd name="connsiteY23" fmla="*/ 1626915 h 6561405"/>
                    <a:gd name="connsiteX24" fmla="*/ 5336497 w 6352623"/>
                    <a:gd name="connsiteY24" fmla="*/ 1510023 h 6561405"/>
                    <a:gd name="connsiteX25" fmla="*/ 5827104 w 6352623"/>
                    <a:gd name="connsiteY25" fmla="*/ 1441104 h 6561405"/>
                    <a:gd name="connsiteX26" fmla="*/ 5919962 w 6352623"/>
                    <a:gd name="connsiteY26" fmla="*/ 1569624 h 6561405"/>
                    <a:gd name="connsiteX27" fmla="*/ 6322223 w 6352623"/>
                    <a:gd name="connsiteY27" fmla="*/ 2715457 h 6561405"/>
                    <a:gd name="connsiteX28" fmla="*/ 6326244 w 6352623"/>
                    <a:gd name="connsiteY28" fmla="*/ 2796695 h 6561405"/>
                    <a:gd name="connsiteX29" fmla="*/ 5080835 w 6352623"/>
                    <a:gd name="connsiteY29" fmla="*/ 2887704 h 6561405"/>
                    <a:gd name="connsiteX30" fmla="*/ 1790042 w 6352623"/>
                    <a:gd name="connsiteY30" fmla="*/ 1491620 h 6561405"/>
                    <a:gd name="connsiteX31" fmla="*/ 2057262 w 6352623"/>
                    <a:gd name="connsiteY31" fmla="*/ 888122 h 6561405"/>
                    <a:gd name="connsiteX32" fmla="*/ 2502224 w 6352623"/>
                    <a:gd name="connsiteY32" fmla="*/ 83048 h 6561405"/>
                    <a:gd name="connsiteX33" fmla="*/ 2715458 w 6352623"/>
                    <a:gd name="connsiteY33" fmla="*/ 30412 h 6561405"/>
                    <a:gd name="connsiteX34" fmla="*/ 2723477 w 6352623"/>
                    <a:gd name="connsiteY34" fmla="*/ 30012 h 6561405"/>
                    <a:gd name="connsiteX35" fmla="*/ 2843908 w 6352623"/>
                    <a:gd name="connsiteY35" fmla="*/ 1425699 h 6561405"/>
                    <a:gd name="connsiteX36" fmla="*/ 2341650 w 6352623"/>
                    <a:gd name="connsiteY36" fmla="*/ 1460888 h 6561405"/>
                    <a:gd name="connsiteX37" fmla="*/ 1790042 w 6352623"/>
                    <a:gd name="connsiteY37" fmla="*/ 1491620 h 6561405"/>
                    <a:gd name="connsiteX38" fmla="*/ 456566 w 6352623"/>
                    <a:gd name="connsiteY38" fmla="*/ 1560803 h 6561405"/>
                    <a:gd name="connsiteX39" fmla="*/ 646218 w 6352623"/>
                    <a:gd name="connsiteY39" fmla="*/ 1250255 h 6561405"/>
                    <a:gd name="connsiteX40" fmla="*/ 2123254 w 6352623"/>
                    <a:gd name="connsiteY40" fmla="*/ 176626 h 6561405"/>
                    <a:gd name="connsiteX41" fmla="*/ 2129632 w 6352623"/>
                    <a:gd name="connsiteY41" fmla="*/ 175051 h 6561405"/>
                    <a:gd name="connsiteX42" fmla="*/ 1791341 w 6352623"/>
                    <a:gd name="connsiteY42" fmla="*/ 860818 h 6561405"/>
                    <a:gd name="connsiteX43" fmla="*/ 1497989 w 6352623"/>
                    <a:gd name="connsiteY43" fmla="*/ 1507155 h 6561405"/>
                    <a:gd name="connsiteX44" fmla="*/ 815685 w 6352623"/>
                    <a:gd name="connsiteY44" fmla="*/ 1541873 h 6561405"/>
                    <a:gd name="connsiteX45" fmla="*/ 456566 w 6352623"/>
                    <a:gd name="connsiteY45" fmla="*/ 1560803 h 6561405"/>
                    <a:gd name="connsiteX46" fmla="*/ 3332566 w 6352623"/>
                    <a:gd name="connsiteY46" fmla="*/ 3015466 h 6561405"/>
                    <a:gd name="connsiteX47" fmla="*/ 3227686 w 6352623"/>
                    <a:gd name="connsiteY47" fmla="*/ 1799988 h 6561405"/>
                    <a:gd name="connsiteX48" fmla="*/ 3687369 w 6352623"/>
                    <a:gd name="connsiteY48" fmla="*/ 1744594 h 6561405"/>
                    <a:gd name="connsiteX49" fmla="*/ 4207427 w 6352623"/>
                    <a:gd name="connsiteY49" fmla="*/ 1672041 h 6561405"/>
                    <a:gd name="connsiteX50" fmla="*/ 4314817 w 6352623"/>
                    <a:gd name="connsiteY50" fmla="*/ 1819820 h 6561405"/>
                    <a:gd name="connsiteX51" fmla="*/ 4752430 w 6352623"/>
                    <a:gd name="connsiteY51" fmla="*/ 2869128 h 6561405"/>
                    <a:gd name="connsiteX52" fmla="*/ 4755993 w 6352623"/>
                    <a:gd name="connsiteY52" fmla="*/ 2911437 h 6561405"/>
                    <a:gd name="connsiteX53" fmla="*/ 3332566 w 6352623"/>
                    <a:gd name="connsiteY53" fmla="*/ 3015466 h 6561405"/>
                    <a:gd name="connsiteX54" fmla="*/ 5989951 w 6352623"/>
                    <a:gd name="connsiteY54" fmla="*/ 4620000 h 6561405"/>
                    <a:gd name="connsiteX55" fmla="*/ 6068313 w 6352623"/>
                    <a:gd name="connsiteY55" fmla="*/ 4480189 h 6561405"/>
                    <a:gd name="connsiteX56" fmla="*/ 6042026 w 6352623"/>
                    <a:gd name="connsiteY56" fmla="*/ 4552793 h 6561405"/>
                    <a:gd name="connsiteX57" fmla="*/ 6000985 w 6352623"/>
                    <a:gd name="connsiteY57" fmla="*/ 4620000 h 6561405"/>
                    <a:gd name="connsiteX58" fmla="*/ 5989951 w 6352623"/>
                    <a:gd name="connsiteY58" fmla="*/ 4620000 h 6561405"/>
                    <a:gd name="connsiteX59" fmla="*/ 5898613 w 6352623"/>
                    <a:gd name="connsiteY59" fmla="*/ 4787640 h 6561405"/>
                    <a:gd name="connsiteX60" fmla="*/ 6000985 w 6352623"/>
                    <a:gd name="connsiteY60" fmla="*/ 4620000 h 6561405"/>
                    <a:gd name="connsiteX61" fmla="*/ 6317212 w 6352623"/>
                    <a:gd name="connsiteY61" fmla="*/ 4620000 h 6561405"/>
                    <a:gd name="connsiteX62" fmla="*/ 6317212 w 6352623"/>
                    <a:gd name="connsiteY62" fmla="*/ 4787640 h 6561405"/>
                    <a:gd name="connsiteX63" fmla="*/ 5898613 w 6352623"/>
                    <a:gd name="connsiteY63" fmla="*/ 4787640 h 6561405"/>
                    <a:gd name="connsiteX64" fmla="*/ 5866698 w 6352623"/>
                    <a:gd name="connsiteY64" fmla="*/ 4839902 h 6561405"/>
                    <a:gd name="connsiteX65" fmla="*/ 5895990 w 6352623"/>
                    <a:gd name="connsiteY65" fmla="*/ 4787640 h 6561405"/>
                    <a:gd name="connsiteX66" fmla="*/ 5898613 w 6352623"/>
                    <a:gd name="connsiteY66" fmla="*/ 4787640 h 6561405"/>
                    <a:gd name="connsiteX67" fmla="*/ 5866698 w 6352623"/>
                    <a:gd name="connsiteY67" fmla="*/ 4839902 h 6561405"/>
                    <a:gd name="connsiteX68" fmla="*/ 5661892 w 6352623"/>
                    <a:gd name="connsiteY68" fmla="*/ 4787640 h 6561405"/>
                    <a:gd name="connsiteX69" fmla="*/ 5661892 w 6352623"/>
                    <a:gd name="connsiteY69" fmla="*/ 4620000 h 6561405"/>
                    <a:gd name="connsiteX70" fmla="*/ 5989951 w 6352623"/>
                    <a:gd name="connsiteY70" fmla="*/ 4620000 h 6561405"/>
                    <a:gd name="connsiteX71" fmla="*/ 5895990 w 6352623"/>
                    <a:gd name="connsiteY71" fmla="*/ 4787640 h 6561405"/>
                    <a:gd name="connsiteX72" fmla="*/ 5661892 w 6352623"/>
                    <a:gd name="connsiteY72" fmla="*/ 4787640 h 6561405"/>
                    <a:gd name="connsiteX73" fmla="*/ 4842211 w 6352623"/>
                    <a:gd name="connsiteY73" fmla="*/ 4504577 h 6561405"/>
                    <a:gd name="connsiteX74" fmla="*/ 4894441 w 6352623"/>
                    <a:gd name="connsiteY74" fmla="*/ 4378816 h 6561405"/>
                    <a:gd name="connsiteX75" fmla="*/ 5118410 w 6352623"/>
                    <a:gd name="connsiteY75" fmla="*/ 3308120 h 6561405"/>
                    <a:gd name="connsiteX76" fmla="*/ 5112011 w 6352623"/>
                    <a:gd name="connsiteY76" fmla="*/ 3236549 h 6561405"/>
                    <a:gd name="connsiteX77" fmla="*/ 6343574 w 6352623"/>
                    <a:gd name="connsiteY77" fmla="*/ 3146548 h 6561405"/>
                    <a:gd name="connsiteX78" fmla="*/ 6352623 w 6352623"/>
                    <a:gd name="connsiteY78" fmla="*/ 3329154 h 6561405"/>
                    <a:gd name="connsiteX79" fmla="*/ 6261216 w 6352623"/>
                    <a:gd name="connsiteY79" fmla="*/ 3947289 h 6561405"/>
                    <a:gd name="connsiteX80" fmla="*/ 6068313 w 6352623"/>
                    <a:gd name="connsiteY80" fmla="*/ 4480189 h 6561405"/>
                    <a:gd name="connsiteX81" fmla="*/ 5645377 w 6352623"/>
                    <a:gd name="connsiteY81" fmla="*/ 4489676 h 6561405"/>
                    <a:gd name="connsiteX82" fmla="*/ 4842211 w 6352623"/>
                    <a:gd name="connsiteY82" fmla="*/ 4504577 h 6561405"/>
                    <a:gd name="connsiteX83" fmla="*/ 1405726 w 6352623"/>
                    <a:gd name="connsiteY83" fmla="*/ 3156271 h 6561405"/>
                    <a:gd name="connsiteX84" fmla="*/ 1399341 w 6352623"/>
                    <a:gd name="connsiteY84" fmla="*/ 3089416 h 6561405"/>
                    <a:gd name="connsiteX85" fmla="*/ 1464945 w 6352623"/>
                    <a:gd name="connsiteY85" fmla="*/ 2467755 h 6561405"/>
                    <a:gd name="connsiteX86" fmla="*/ 1626959 w 6352623"/>
                    <a:gd name="connsiteY86" fmla="*/ 1918290 h 6561405"/>
                    <a:gd name="connsiteX87" fmla="*/ 1698846 w 6352623"/>
                    <a:gd name="connsiteY87" fmla="*/ 1916459 h 6561405"/>
                    <a:gd name="connsiteX88" fmla="*/ 2401423 w 6352623"/>
                    <a:gd name="connsiteY88" fmla="*/ 1879094 h 6561405"/>
                    <a:gd name="connsiteX89" fmla="*/ 2879383 w 6352623"/>
                    <a:gd name="connsiteY89" fmla="*/ 1836855 h 6561405"/>
                    <a:gd name="connsiteX90" fmla="*/ 2983285 w 6352623"/>
                    <a:gd name="connsiteY90" fmla="*/ 3040986 h 6561405"/>
                    <a:gd name="connsiteX91" fmla="*/ 1405726 w 6352623"/>
                    <a:gd name="connsiteY91" fmla="*/ 3156271 h 6561405"/>
                    <a:gd name="connsiteX92" fmla="*/ 3464621 w 6352623"/>
                    <a:gd name="connsiteY92" fmla="*/ 4545892 h 6561405"/>
                    <a:gd name="connsiteX93" fmla="*/ 3362673 w 6352623"/>
                    <a:gd name="connsiteY93" fmla="*/ 3364384 h 6561405"/>
                    <a:gd name="connsiteX94" fmla="*/ 4785461 w 6352623"/>
                    <a:gd name="connsiteY94" fmla="*/ 3260410 h 6561405"/>
                    <a:gd name="connsiteX95" fmla="*/ 4791965 w 6352623"/>
                    <a:gd name="connsiteY95" fmla="*/ 3337498 h 6561405"/>
                    <a:gd name="connsiteX96" fmla="*/ 4582162 w 6352623"/>
                    <a:gd name="connsiteY96" fmla="*/ 4452550 h 6561405"/>
                    <a:gd name="connsiteX97" fmla="*/ 3980007 w 6352623"/>
                    <a:gd name="connsiteY97" fmla="*/ 4524180 h 6561405"/>
                    <a:gd name="connsiteX98" fmla="*/ 3464621 w 6352623"/>
                    <a:gd name="connsiteY98" fmla="*/ 4545892 h 6561405"/>
                    <a:gd name="connsiteX99" fmla="*/ 11631 w 6352623"/>
                    <a:gd name="connsiteY99" fmla="*/ 3258148 h 6561405"/>
                    <a:gd name="connsiteX100" fmla="*/ 0 w 6352623"/>
                    <a:gd name="connsiteY100" fmla="*/ 3023469 h 6561405"/>
                    <a:gd name="connsiteX101" fmla="*/ 91400 w 6352623"/>
                    <a:gd name="connsiteY101" fmla="*/ 2405346 h 6561405"/>
                    <a:gd name="connsiteX102" fmla="*/ 258812 w 6352623"/>
                    <a:gd name="connsiteY102" fmla="*/ 1942855 h 6561405"/>
                    <a:gd name="connsiteX103" fmla="*/ 852081 w 6352623"/>
                    <a:gd name="connsiteY103" fmla="*/ 1937991 h 6561405"/>
                    <a:gd name="connsiteX104" fmla="*/ 1335718 w 6352623"/>
                    <a:gd name="connsiteY104" fmla="*/ 1925698 h 6561405"/>
                    <a:gd name="connsiteX105" fmla="*/ 1234430 w 6352623"/>
                    <a:gd name="connsiteY105" fmla="*/ 2196801 h 6561405"/>
                    <a:gd name="connsiteX106" fmla="*/ 1103579 w 6352623"/>
                    <a:gd name="connsiteY106" fmla="*/ 2737987 h 6561405"/>
                    <a:gd name="connsiteX107" fmla="*/ 1078099 w 6352623"/>
                    <a:gd name="connsiteY107" fmla="*/ 3180217 h 6561405"/>
                    <a:gd name="connsiteX108" fmla="*/ 11631 w 6352623"/>
                    <a:gd name="connsiteY108" fmla="*/ 3258148 h 6561405"/>
                    <a:gd name="connsiteX109" fmla="*/ 1960743 w 6352623"/>
                    <a:gd name="connsiteY109" fmla="*/ 4679317 h 6561405"/>
                    <a:gd name="connsiteX110" fmla="*/ 1740896 w 6352623"/>
                    <a:gd name="connsiteY110" fmla="*/ 4337429 h 6561405"/>
                    <a:gd name="connsiteX111" fmla="*/ 1441619 w 6352623"/>
                    <a:gd name="connsiteY111" fmla="*/ 3532526 h 6561405"/>
                    <a:gd name="connsiteX112" fmla="*/ 1438988 w 6352623"/>
                    <a:gd name="connsiteY112" fmla="*/ 3504964 h 6561405"/>
                    <a:gd name="connsiteX113" fmla="*/ 3013389 w 6352623"/>
                    <a:gd name="connsiteY113" fmla="*/ 3389903 h 6561405"/>
                    <a:gd name="connsiteX114" fmla="*/ 3099126 w 6352623"/>
                    <a:gd name="connsiteY114" fmla="*/ 4562904 h 6561405"/>
                    <a:gd name="connsiteX115" fmla="*/ 2689209 w 6352623"/>
                    <a:gd name="connsiteY115" fmla="*/ 4598877 h 6561405"/>
                    <a:gd name="connsiteX116" fmla="*/ 1989796 w 6352623"/>
                    <a:gd name="connsiteY116" fmla="*/ 4675326 h 6561405"/>
                    <a:gd name="connsiteX117" fmla="*/ 1960743 w 6352623"/>
                    <a:gd name="connsiteY117" fmla="*/ 4679317 h 6561405"/>
                    <a:gd name="connsiteX118" fmla="*/ 4067092 w 6352623"/>
                    <a:gd name="connsiteY118" fmla="*/ 6216068 h 6561405"/>
                    <a:gd name="connsiteX119" fmla="*/ 4277892 w 6352623"/>
                    <a:gd name="connsiteY119" fmla="*/ 5788869 h 6561405"/>
                    <a:gd name="connsiteX120" fmla="*/ 4525520 w 6352623"/>
                    <a:gd name="connsiteY120" fmla="*/ 5267093 h 6561405"/>
                    <a:gd name="connsiteX121" fmla="*/ 4685770 w 6352623"/>
                    <a:gd name="connsiteY121" fmla="*/ 4881257 h 6561405"/>
                    <a:gd name="connsiteX122" fmla="*/ 4712084 w 6352623"/>
                    <a:gd name="connsiteY122" fmla="*/ 4879914 h 6561405"/>
                    <a:gd name="connsiteX123" fmla="*/ 5642123 w 6352623"/>
                    <a:gd name="connsiteY123" fmla="*/ 4846187 h 6561405"/>
                    <a:gd name="connsiteX124" fmla="*/ 5866698 w 6352623"/>
                    <a:gd name="connsiteY124" fmla="*/ 4839902 h 6561405"/>
                    <a:gd name="connsiteX125" fmla="*/ 5706398 w 6352623"/>
                    <a:gd name="connsiteY125" fmla="*/ 5102370 h 6561405"/>
                    <a:gd name="connsiteX126" fmla="*/ 4229361 w 6352623"/>
                    <a:gd name="connsiteY126" fmla="*/ 6176010 h 6561405"/>
                    <a:gd name="connsiteX127" fmla="*/ 4067092 w 6352623"/>
                    <a:gd name="connsiteY127" fmla="*/ 6216068 h 6561405"/>
                    <a:gd name="connsiteX128" fmla="*/ 3617977 w 6352623"/>
                    <a:gd name="connsiteY128" fmla="*/ 6323175 h 6561405"/>
                    <a:gd name="connsiteX129" fmla="*/ 3499574 w 6352623"/>
                    <a:gd name="connsiteY129" fmla="*/ 4950969 h 6561405"/>
                    <a:gd name="connsiteX130" fmla="*/ 3966167 w 6352623"/>
                    <a:gd name="connsiteY130" fmla="*/ 4917769 h 6561405"/>
                    <a:gd name="connsiteX131" fmla="*/ 4402891 w 6352623"/>
                    <a:gd name="connsiteY131" fmla="*/ 4895610 h 6561405"/>
                    <a:gd name="connsiteX132" fmla="*/ 4263840 w 6352623"/>
                    <a:gd name="connsiteY132" fmla="*/ 5239274 h 6561405"/>
                    <a:gd name="connsiteX133" fmla="*/ 3691123 w 6352623"/>
                    <a:gd name="connsiteY133" fmla="*/ 6308899 h 6561405"/>
                    <a:gd name="connsiteX134" fmla="*/ 3637169 w 6352623"/>
                    <a:gd name="connsiteY134" fmla="*/ 6322223 h 6561405"/>
                    <a:gd name="connsiteX135" fmla="*/ 3617977 w 6352623"/>
                    <a:gd name="connsiteY135" fmla="*/ 6323175 h 6561405"/>
                    <a:gd name="connsiteX136" fmla="*/ 509955 w 6352623"/>
                    <a:gd name="connsiteY136" fmla="*/ 4889989 h 6561405"/>
                    <a:gd name="connsiteX137" fmla="*/ 432662 w 6352623"/>
                    <a:gd name="connsiteY137" fmla="*/ 4783013 h 6561405"/>
                    <a:gd name="connsiteX138" fmla="*/ 30403 w 6352623"/>
                    <a:gd name="connsiteY138" fmla="*/ 3637168 h 6561405"/>
                    <a:gd name="connsiteX139" fmla="*/ 28957 w 6352623"/>
                    <a:gd name="connsiteY139" fmla="*/ 3608002 h 6561405"/>
                    <a:gd name="connsiteX140" fmla="*/ 1122699 w 6352623"/>
                    <a:gd name="connsiteY140" fmla="*/ 3528079 h 6561405"/>
                    <a:gd name="connsiteX141" fmla="*/ 1151870 w 6352623"/>
                    <a:gd name="connsiteY141" fmla="*/ 3709064 h 6561405"/>
                    <a:gd name="connsiteX142" fmla="*/ 1633165 w 6352623"/>
                    <a:gd name="connsiteY142" fmla="*/ 4721494 h 6561405"/>
                    <a:gd name="connsiteX143" fmla="*/ 1635001 w 6352623"/>
                    <a:gd name="connsiteY143" fmla="*/ 4724090 h 6561405"/>
                    <a:gd name="connsiteX144" fmla="*/ 1150655 w 6352623"/>
                    <a:gd name="connsiteY144" fmla="*/ 4790652 h 6561405"/>
                    <a:gd name="connsiteX145" fmla="*/ 509955 w 6352623"/>
                    <a:gd name="connsiteY145" fmla="*/ 4889989 h 6561405"/>
                    <a:gd name="connsiteX146" fmla="*/ 3165956 w 6352623"/>
                    <a:gd name="connsiteY146" fmla="*/ 6345561 h 6561405"/>
                    <a:gd name="connsiteX147" fmla="*/ 2661675 w 6352623"/>
                    <a:gd name="connsiteY147" fmla="*/ 5655612 h 6561405"/>
                    <a:gd name="connsiteX148" fmla="*/ 2224080 w 6352623"/>
                    <a:gd name="connsiteY148" fmla="*/ 5071807 h 6561405"/>
                    <a:gd name="connsiteX149" fmla="*/ 2697681 w 6352623"/>
                    <a:gd name="connsiteY149" fmla="*/ 5021257 h 6561405"/>
                    <a:gd name="connsiteX150" fmla="*/ 3150545 w 6352623"/>
                    <a:gd name="connsiteY150" fmla="*/ 4979436 h 6561405"/>
                    <a:gd name="connsiteX151" fmla="*/ 3267988 w 6352623"/>
                    <a:gd name="connsiteY151" fmla="*/ 6340508 h 6561405"/>
                    <a:gd name="connsiteX152" fmla="*/ 3165956 w 6352623"/>
                    <a:gd name="connsiteY152" fmla="*/ 6345561 h 6561405"/>
                    <a:gd name="connsiteX153" fmla="*/ 3104320 w 6352623"/>
                    <a:gd name="connsiteY153" fmla="*/ 6348616 h 6561405"/>
                    <a:gd name="connsiteX154" fmla="*/ 3099167 w 6352623"/>
                    <a:gd name="connsiteY154" fmla="*/ 6341244 h 6561405"/>
                    <a:gd name="connsiteX155" fmla="*/ 3165956 w 6352623"/>
                    <a:gd name="connsiteY155" fmla="*/ 6345561 h 6561405"/>
                    <a:gd name="connsiteX156" fmla="*/ 3104320 w 6352623"/>
                    <a:gd name="connsiteY156" fmla="*/ 6348616 h 6561405"/>
                    <a:gd name="connsiteX157" fmla="*/ 2884966 w 6352623"/>
                    <a:gd name="connsiteY157" fmla="*/ 6327398 h 6561405"/>
                    <a:gd name="connsiteX158" fmla="*/ 2740226 w 6352623"/>
                    <a:gd name="connsiteY158" fmla="*/ 6120300 h 6561405"/>
                    <a:gd name="connsiteX159" fmla="*/ 2877634 w 6352623"/>
                    <a:gd name="connsiteY159" fmla="*/ 6024267 h 6561405"/>
                    <a:gd name="connsiteX160" fmla="*/ 3099167 w 6352623"/>
                    <a:gd name="connsiteY160" fmla="*/ 6341244 h 6561405"/>
                    <a:gd name="connsiteX161" fmla="*/ 2884966 w 6352623"/>
                    <a:gd name="connsiteY161" fmla="*/ 6327398 h 6561405"/>
                    <a:gd name="connsiteX162" fmla="*/ 2827891 w 6352623"/>
                    <a:gd name="connsiteY162" fmla="*/ 6323709 h 6561405"/>
                    <a:gd name="connsiteX163" fmla="*/ 2884966 w 6352623"/>
                    <a:gd name="connsiteY163" fmla="*/ 6327398 h 6561405"/>
                    <a:gd name="connsiteX164" fmla="*/ 2888667 w 6352623"/>
                    <a:gd name="connsiteY164" fmla="*/ 6332694 h 6561405"/>
                    <a:gd name="connsiteX165" fmla="*/ 2827891 w 6352623"/>
                    <a:gd name="connsiteY165" fmla="*/ 6323709 h 6561405"/>
                    <a:gd name="connsiteX166" fmla="*/ 3253037 w 6352623"/>
                    <a:gd name="connsiteY166" fmla="*/ 6561405 h 6561405"/>
                    <a:gd name="connsiteX167" fmla="*/ 2888667 w 6352623"/>
                    <a:gd name="connsiteY167" fmla="*/ 6332694 h 6561405"/>
                    <a:gd name="connsiteX168" fmla="*/ 3023470 w 6352623"/>
                    <a:gd name="connsiteY168" fmla="*/ 6352624 h 6561405"/>
                    <a:gd name="connsiteX169" fmla="*/ 3104320 w 6352623"/>
                    <a:gd name="connsiteY169" fmla="*/ 6348616 h 6561405"/>
                    <a:gd name="connsiteX170" fmla="*/ 3253037 w 6352623"/>
                    <a:gd name="connsiteY170" fmla="*/ 6561405 h 6561405"/>
                    <a:gd name="connsiteX171" fmla="*/ 1799833 w 6352623"/>
                    <a:gd name="connsiteY171" fmla="*/ 6042038 h 6561405"/>
                    <a:gd name="connsiteX172" fmla="*/ 792530 w 6352623"/>
                    <a:gd name="connsiteY172" fmla="*/ 5281044 h 6561405"/>
                    <a:gd name="connsiteX173" fmla="*/ 758259 w 6352623"/>
                    <a:gd name="connsiteY173" fmla="*/ 5233611 h 6561405"/>
                    <a:gd name="connsiteX174" fmla="*/ 1178638 w 6352623"/>
                    <a:gd name="connsiteY174" fmla="*/ 5187468 h 6561405"/>
                    <a:gd name="connsiteX175" fmla="*/ 1905324 w 6352623"/>
                    <a:gd name="connsiteY175" fmla="*/ 5106339 h 6561405"/>
                    <a:gd name="connsiteX176" fmla="*/ 2206251 w 6352623"/>
                    <a:gd name="connsiteY176" fmla="*/ 5531868 h 6561405"/>
                    <a:gd name="connsiteX177" fmla="*/ 2827891 w 6352623"/>
                    <a:gd name="connsiteY177" fmla="*/ 6323709 h 6561405"/>
                    <a:gd name="connsiteX178" fmla="*/ 2405336 w 6352623"/>
                    <a:gd name="connsiteY178" fmla="*/ 6261225 h 6561405"/>
                    <a:gd name="connsiteX179" fmla="*/ 1799833 w 6352623"/>
                    <a:gd name="connsiteY179" fmla="*/ 6042038 h 6561405"/>
                    <a:gd name="connsiteX0" fmla="*/ 3083863 w 6352623"/>
                    <a:gd name="connsiteY0" fmla="*/ 133135 h 6352624"/>
                    <a:gd name="connsiteX1" fmla="*/ 2997995 w 6352623"/>
                    <a:gd name="connsiteY1" fmla="*/ 16410 h 6352624"/>
                    <a:gd name="connsiteX2" fmla="*/ 3073468 w 6352623"/>
                    <a:gd name="connsiteY2" fmla="*/ 12671 h 6352624"/>
                    <a:gd name="connsiteX3" fmla="*/ 3083863 w 6352623"/>
                    <a:gd name="connsiteY3" fmla="*/ 133135 h 6352624"/>
                    <a:gd name="connsiteX4" fmla="*/ 4287481 w 6352623"/>
                    <a:gd name="connsiteY4" fmla="*/ 1282707 h 6352624"/>
                    <a:gd name="connsiteX5" fmla="*/ 3934751 w 6352623"/>
                    <a:gd name="connsiteY5" fmla="*/ 794857 h 6352624"/>
                    <a:gd name="connsiteX6" fmla="*/ 3306522 w 6352623"/>
                    <a:gd name="connsiteY6" fmla="*/ 1126 h 6352624"/>
                    <a:gd name="connsiteX7" fmla="*/ 3329154 w 6352623"/>
                    <a:gd name="connsiteY7" fmla="*/ 0 h 6352624"/>
                    <a:gd name="connsiteX8" fmla="*/ 4552794 w 6352623"/>
                    <a:gd name="connsiteY8" fmla="*/ 310597 h 6352624"/>
                    <a:gd name="connsiteX9" fmla="*/ 5560095 w 6352623"/>
                    <a:gd name="connsiteY9" fmla="*/ 1071582 h 6352624"/>
                    <a:gd name="connsiteX10" fmla="*/ 5592215 w 6352623"/>
                    <a:gd name="connsiteY10" fmla="*/ 1116037 h 6352624"/>
                    <a:gd name="connsiteX11" fmla="*/ 5275773 w 6352623"/>
                    <a:gd name="connsiteY11" fmla="*/ 1158708 h 6352624"/>
                    <a:gd name="connsiteX12" fmla="*/ 4352475 w 6352623"/>
                    <a:gd name="connsiteY12" fmla="*/ 1275439 h 6352624"/>
                    <a:gd name="connsiteX13" fmla="*/ 4287481 w 6352623"/>
                    <a:gd name="connsiteY13" fmla="*/ 1282707 h 6352624"/>
                    <a:gd name="connsiteX14" fmla="*/ 3192871 w 6352623"/>
                    <a:gd name="connsiteY14" fmla="*/ 1396479 h 6352624"/>
                    <a:gd name="connsiteX15" fmla="*/ 3083863 w 6352623"/>
                    <a:gd name="connsiteY15" fmla="*/ 133135 h 6352624"/>
                    <a:gd name="connsiteX16" fmla="*/ 3521833 w 6352623"/>
                    <a:gd name="connsiteY16" fmla="*/ 728536 h 6352624"/>
                    <a:gd name="connsiteX17" fmla="*/ 3951788 w 6352623"/>
                    <a:gd name="connsiteY17" fmla="*/ 1320226 h 6352624"/>
                    <a:gd name="connsiteX18" fmla="*/ 3610216 w 6352623"/>
                    <a:gd name="connsiteY18" fmla="*/ 1358400 h 6352624"/>
                    <a:gd name="connsiteX19" fmla="*/ 3192871 w 6352623"/>
                    <a:gd name="connsiteY19" fmla="*/ 1396479 h 6352624"/>
                    <a:gd name="connsiteX20" fmla="*/ 5080835 w 6352623"/>
                    <a:gd name="connsiteY20" fmla="*/ 2887704 h 6352624"/>
                    <a:gd name="connsiteX21" fmla="*/ 5075577 w 6352623"/>
                    <a:gd name="connsiteY21" fmla="*/ 2828892 h 6352624"/>
                    <a:gd name="connsiteX22" fmla="*/ 4870827 w 6352623"/>
                    <a:gd name="connsiteY22" fmla="*/ 2225787 h 6352624"/>
                    <a:gd name="connsiteX23" fmla="*/ 4527301 w 6352623"/>
                    <a:gd name="connsiteY23" fmla="*/ 1626915 h 6352624"/>
                    <a:gd name="connsiteX24" fmla="*/ 5336497 w 6352623"/>
                    <a:gd name="connsiteY24" fmla="*/ 1510023 h 6352624"/>
                    <a:gd name="connsiteX25" fmla="*/ 5827104 w 6352623"/>
                    <a:gd name="connsiteY25" fmla="*/ 1441104 h 6352624"/>
                    <a:gd name="connsiteX26" fmla="*/ 5919962 w 6352623"/>
                    <a:gd name="connsiteY26" fmla="*/ 1569624 h 6352624"/>
                    <a:gd name="connsiteX27" fmla="*/ 6322223 w 6352623"/>
                    <a:gd name="connsiteY27" fmla="*/ 2715457 h 6352624"/>
                    <a:gd name="connsiteX28" fmla="*/ 6326244 w 6352623"/>
                    <a:gd name="connsiteY28" fmla="*/ 2796695 h 6352624"/>
                    <a:gd name="connsiteX29" fmla="*/ 5080835 w 6352623"/>
                    <a:gd name="connsiteY29" fmla="*/ 2887704 h 6352624"/>
                    <a:gd name="connsiteX30" fmla="*/ 1790042 w 6352623"/>
                    <a:gd name="connsiteY30" fmla="*/ 1491620 h 6352624"/>
                    <a:gd name="connsiteX31" fmla="*/ 2057262 w 6352623"/>
                    <a:gd name="connsiteY31" fmla="*/ 888122 h 6352624"/>
                    <a:gd name="connsiteX32" fmla="*/ 2502224 w 6352623"/>
                    <a:gd name="connsiteY32" fmla="*/ 83048 h 6352624"/>
                    <a:gd name="connsiteX33" fmla="*/ 2715458 w 6352623"/>
                    <a:gd name="connsiteY33" fmla="*/ 30412 h 6352624"/>
                    <a:gd name="connsiteX34" fmla="*/ 2723477 w 6352623"/>
                    <a:gd name="connsiteY34" fmla="*/ 30012 h 6352624"/>
                    <a:gd name="connsiteX35" fmla="*/ 2843908 w 6352623"/>
                    <a:gd name="connsiteY35" fmla="*/ 1425699 h 6352624"/>
                    <a:gd name="connsiteX36" fmla="*/ 2341650 w 6352623"/>
                    <a:gd name="connsiteY36" fmla="*/ 1460888 h 6352624"/>
                    <a:gd name="connsiteX37" fmla="*/ 1790042 w 6352623"/>
                    <a:gd name="connsiteY37" fmla="*/ 1491620 h 6352624"/>
                    <a:gd name="connsiteX38" fmla="*/ 456566 w 6352623"/>
                    <a:gd name="connsiteY38" fmla="*/ 1560803 h 6352624"/>
                    <a:gd name="connsiteX39" fmla="*/ 646218 w 6352623"/>
                    <a:gd name="connsiteY39" fmla="*/ 1250255 h 6352624"/>
                    <a:gd name="connsiteX40" fmla="*/ 2123254 w 6352623"/>
                    <a:gd name="connsiteY40" fmla="*/ 176626 h 6352624"/>
                    <a:gd name="connsiteX41" fmla="*/ 2129632 w 6352623"/>
                    <a:gd name="connsiteY41" fmla="*/ 175051 h 6352624"/>
                    <a:gd name="connsiteX42" fmla="*/ 1791341 w 6352623"/>
                    <a:gd name="connsiteY42" fmla="*/ 860818 h 6352624"/>
                    <a:gd name="connsiteX43" fmla="*/ 1497989 w 6352623"/>
                    <a:gd name="connsiteY43" fmla="*/ 1507155 h 6352624"/>
                    <a:gd name="connsiteX44" fmla="*/ 815685 w 6352623"/>
                    <a:gd name="connsiteY44" fmla="*/ 1541873 h 6352624"/>
                    <a:gd name="connsiteX45" fmla="*/ 456566 w 6352623"/>
                    <a:gd name="connsiteY45" fmla="*/ 1560803 h 6352624"/>
                    <a:gd name="connsiteX46" fmla="*/ 3332566 w 6352623"/>
                    <a:gd name="connsiteY46" fmla="*/ 3015466 h 6352624"/>
                    <a:gd name="connsiteX47" fmla="*/ 3227686 w 6352623"/>
                    <a:gd name="connsiteY47" fmla="*/ 1799988 h 6352624"/>
                    <a:gd name="connsiteX48" fmla="*/ 3687369 w 6352623"/>
                    <a:gd name="connsiteY48" fmla="*/ 1744594 h 6352624"/>
                    <a:gd name="connsiteX49" fmla="*/ 4207427 w 6352623"/>
                    <a:gd name="connsiteY49" fmla="*/ 1672041 h 6352624"/>
                    <a:gd name="connsiteX50" fmla="*/ 4314817 w 6352623"/>
                    <a:gd name="connsiteY50" fmla="*/ 1819820 h 6352624"/>
                    <a:gd name="connsiteX51" fmla="*/ 4752430 w 6352623"/>
                    <a:gd name="connsiteY51" fmla="*/ 2869128 h 6352624"/>
                    <a:gd name="connsiteX52" fmla="*/ 4755993 w 6352623"/>
                    <a:gd name="connsiteY52" fmla="*/ 2911437 h 6352624"/>
                    <a:gd name="connsiteX53" fmla="*/ 3332566 w 6352623"/>
                    <a:gd name="connsiteY53" fmla="*/ 3015466 h 6352624"/>
                    <a:gd name="connsiteX54" fmla="*/ 5989951 w 6352623"/>
                    <a:gd name="connsiteY54" fmla="*/ 4620000 h 6352624"/>
                    <a:gd name="connsiteX55" fmla="*/ 6068313 w 6352623"/>
                    <a:gd name="connsiteY55" fmla="*/ 4480189 h 6352624"/>
                    <a:gd name="connsiteX56" fmla="*/ 6042026 w 6352623"/>
                    <a:gd name="connsiteY56" fmla="*/ 4552793 h 6352624"/>
                    <a:gd name="connsiteX57" fmla="*/ 6000985 w 6352623"/>
                    <a:gd name="connsiteY57" fmla="*/ 4620000 h 6352624"/>
                    <a:gd name="connsiteX58" fmla="*/ 5989951 w 6352623"/>
                    <a:gd name="connsiteY58" fmla="*/ 4620000 h 6352624"/>
                    <a:gd name="connsiteX59" fmla="*/ 5898613 w 6352623"/>
                    <a:gd name="connsiteY59" fmla="*/ 4787640 h 6352624"/>
                    <a:gd name="connsiteX60" fmla="*/ 6000985 w 6352623"/>
                    <a:gd name="connsiteY60" fmla="*/ 4620000 h 6352624"/>
                    <a:gd name="connsiteX61" fmla="*/ 6317212 w 6352623"/>
                    <a:gd name="connsiteY61" fmla="*/ 4620000 h 6352624"/>
                    <a:gd name="connsiteX62" fmla="*/ 6317212 w 6352623"/>
                    <a:gd name="connsiteY62" fmla="*/ 4787640 h 6352624"/>
                    <a:gd name="connsiteX63" fmla="*/ 5898613 w 6352623"/>
                    <a:gd name="connsiteY63" fmla="*/ 4787640 h 6352624"/>
                    <a:gd name="connsiteX64" fmla="*/ 5866698 w 6352623"/>
                    <a:gd name="connsiteY64" fmla="*/ 4839902 h 6352624"/>
                    <a:gd name="connsiteX65" fmla="*/ 5895990 w 6352623"/>
                    <a:gd name="connsiteY65" fmla="*/ 4787640 h 6352624"/>
                    <a:gd name="connsiteX66" fmla="*/ 5898613 w 6352623"/>
                    <a:gd name="connsiteY66" fmla="*/ 4787640 h 6352624"/>
                    <a:gd name="connsiteX67" fmla="*/ 5866698 w 6352623"/>
                    <a:gd name="connsiteY67" fmla="*/ 4839902 h 6352624"/>
                    <a:gd name="connsiteX68" fmla="*/ 5661892 w 6352623"/>
                    <a:gd name="connsiteY68" fmla="*/ 4787640 h 6352624"/>
                    <a:gd name="connsiteX69" fmla="*/ 5661892 w 6352623"/>
                    <a:gd name="connsiteY69" fmla="*/ 4620000 h 6352624"/>
                    <a:gd name="connsiteX70" fmla="*/ 5989951 w 6352623"/>
                    <a:gd name="connsiteY70" fmla="*/ 4620000 h 6352624"/>
                    <a:gd name="connsiteX71" fmla="*/ 5895990 w 6352623"/>
                    <a:gd name="connsiteY71" fmla="*/ 4787640 h 6352624"/>
                    <a:gd name="connsiteX72" fmla="*/ 5661892 w 6352623"/>
                    <a:gd name="connsiteY72" fmla="*/ 4787640 h 6352624"/>
                    <a:gd name="connsiteX73" fmla="*/ 4842211 w 6352623"/>
                    <a:gd name="connsiteY73" fmla="*/ 4504577 h 6352624"/>
                    <a:gd name="connsiteX74" fmla="*/ 4894441 w 6352623"/>
                    <a:gd name="connsiteY74" fmla="*/ 4378816 h 6352624"/>
                    <a:gd name="connsiteX75" fmla="*/ 5118410 w 6352623"/>
                    <a:gd name="connsiteY75" fmla="*/ 3308120 h 6352624"/>
                    <a:gd name="connsiteX76" fmla="*/ 5112011 w 6352623"/>
                    <a:gd name="connsiteY76" fmla="*/ 3236549 h 6352624"/>
                    <a:gd name="connsiteX77" fmla="*/ 6343574 w 6352623"/>
                    <a:gd name="connsiteY77" fmla="*/ 3146548 h 6352624"/>
                    <a:gd name="connsiteX78" fmla="*/ 6352623 w 6352623"/>
                    <a:gd name="connsiteY78" fmla="*/ 3329154 h 6352624"/>
                    <a:gd name="connsiteX79" fmla="*/ 6261216 w 6352623"/>
                    <a:gd name="connsiteY79" fmla="*/ 3947289 h 6352624"/>
                    <a:gd name="connsiteX80" fmla="*/ 6068313 w 6352623"/>
                    <a:gd name="connsiteY80" fmla="*/ 4480189 h 6352624"/>
                    <a:gd name="connsiteX81" fmla="*/ 5645377 w 6352623"/>
                    <a:gd name="connsiteY81" fmla="*/ 4489676 h 6352624"/>
                    <a:gd name="connsiteX82" fmla="*/ 4842211 w 6352623"/>
                    <a:gd name="connsiteY82" fmla="*/ 4504577 h 6352624"/>
                    <a:gd name="connsiteX83" fmla="*/ 1405726 w 6352623"/>
                    <a:gd name="connsiteY83" fmla="*/ 3156271 h 6352624"/>
                    <a:gd name="connsiteX84" fmla="*/ 1399341 w 6352623"/>
                    <a:gd name="connsiteY84" fmla="*/ 3089416 h 6352624"/>
                    <a:gd name="connsiteX85" fmla="*/ 1464945 w 6352623"/>
                    <a:gd name="connsiteY85" fmla="*/ 2467755 h 6352624"/>
                    <a:gd name="connsiteX86" fmla="*/ 1626959 w 6352623"/>
                    <a:gd name="connsiteY86" fmla="*/ 1918290 h 6352624"/>
                    <a:gd name="connsiteX87" fmla="*/ 1698846 w 6352623"/>
                    <a:gd name="connsiteY87" fmla="*/ 1916459 h 6352624"/>
                    <a:gd name="connsiteX88" fmla="*/ 2401423 w 6352623"/>
                    <a:gd name="connsiteY88" fmla="*/ 1879094 h 6352624"/>
                    <a:gd name="connsiteX89" fmla="*/ 2879383 w 6352623"/>
                    <a:gd name="connsiteY89" fmla="*/ 1836855 h 6352624"/>
                    <a:gd name="connsiteX90" fmla="*/ 2983285 w 6352623"/>
                    <a:gd name="connsiteY90" fmla="*/ 3040986 h 6352624"/>
                    <a:gd name="connsiteX91" fmla="*/ 1405726 w 6352623"/>
                    <a:gd name="connsiteY91" fmla="*/ 3156271 h 6352624"/>
                    <a:gd name="connsiteX92" fmla="*/ 3464621 w 6352623"/>
                    <a:gd name="connsiteY92" fmla="*/ 4545892 h 6352624"/>
                    <a:gd name="connsiteX93" fmla="*/ 3362673 w 6352623"/>
                    <a:gd name="connsiteY93" fmla="*/ 3364384 h 6352624"/>
                    <a:gd name="connsiteX94" fmla="*/ 4785461 w 6352623"/>
                    <a:gd name="connsiteY94" fmla="*/ 3260410 h 6352624"/>
                    <a:gd name="connsiteX95" fmla="*/ 4791965 w 6352623"/>
                    <a:gd name="connsiteY95" fmla="*/ 3337498 h 6352624"/>
                    <a:gd name="connsiteX96" fmla="*/ 4582162 w 6352623"/>
                    <a:gd name="connsiteY96" fmla="*/ 4452550 h 6352624"/>
                    <a:gd name="connsiteX97" fmla="*/ 3980007 w 6352623"/>
                    <a:gd name="connsiteY97" fmla="*/ 4524180 h 6352624"/>
                    <a:gd name="connsiteX98" fmla="*/ 3464621 w 6352623"/>
                    <a:gd name="connsiteY98" fmla="*/ 4545892 h 6352624"/>
                    <a:gd name="connsiteX99" fmla="*/ 11631 w 6352623"/>
                    <a:gd name="connsiteY99" fmla="*/ 3258148 h 6352624"/>
                    <a:gd name="connsiteX100" fmla="*/ 0 w 6352623"/>
                    <a:gd name="connsiteY100" fmla="*/ 3023469 h 6352624"/>
                    <a:gd name="connsiteX101" fmla="*/ 91400 w 6352623"/>
                    <a:gd name="connsiteY101" fmla="*/ 2405346 h 6352624"/>
                    <a:gd name="connsiteX102" fmla="*/ 258812 w 6352623"/>
                    <a:gd name="connsiteY102" fmla="*/ 1942855 h 6352624"/>
                    <a:gd name="connsiteX103" fmla="*/ 852081 w 6352623"/>
                    <a:gd name="connsiteY103" fmla="*/ 1937991 h 6352624"/>
                    <a:gd name="connsiteX104" fmla="*/ 1335718 w 6352623"/>
                    <a:gd name="connsiteY104" fmla="*/ 1925698 h 6352624"/>
                    <a:gd name="connsiteX105" fmla="*/ 1234430 w 6352623"/>
                    <a:gd name="connsiteY105" fmla="*/ 2196801 h 6352624"/>
                    <a:gd name="connsiteX106" fmla="*/ 1103579 w 6352623"/>
                    <a:gd name="connsiteY106" fmla="*/ 2737987 h 6352624"/>
                    <a:gd name="connsiteX107" fmla="*/ 1078099 w 6352623"/>
                    <a:gd name="connsiteY107" fmla="*/ 3180217 h 6352624"/>
                    <a:gd name="connsiteX108" fmla="*/ 11631 w 6352623"/>
                    <a:gd name="connsiteY108" fmla="*/ 3258148 h 6352624"/>
                    <a:gd name="connsiteX109" fmla="*/ 1960743 w 6352623"/>
                    <a:gd name="connsiteY109" fmla="*/ 4679317 h 6352624"/>
                    <a:gd name="connsiteX110" fmla="*/ 1740896 w 6352623"/>
                    <a:gd name="connsiteY110" fmla="*/ 4337429 h 6352624"/>
                    <a:gd name="connsiteX111" fmla="*/ 1441619 w 6352623"/>
                    <a:gd name="connsiteY111" fmla="*/ 3532526 h 6352624"/>
                    <a:gd name="connsiteX112" fmla="*/ 1438988 w 6352623"/>
                    <a:gd name="connsiteY112" fmla="*/ 3504964 h 6352624"/>
                    <a:gd name="connsiteX113" fmla="*/ 3013389 w 6352623"/>
                    <a:gd name="connsiteY113" fmla="*/ 3389903 h 6352624"/>
                    <a:gd name="connsiteX114" fmla="*/ 3099126 w 6352623"/>
                    <a:gd name="connsiteY114" fmla="*/ 4562904 h 6352624"/>
                    <a:gd name="connsiteX115" fmla="*/ 2689209 w 6352623"/>
                    <a:gd name="connsiteY115" fmla="*/ 4598877 h 6352624"/>
                    <a:gd name="connsiteX116" fmla="*/ 1989796 w 6352623"/>
                    <a:gd name="connsiteY116" fmla="*/ 4675326 h 6352624"/>
                    <a:gd name="connsiteX117" fmla="*/ 1960743 w 6352623"/>
                    <a:gd name="connsiteY117" fmla="*/ 4679317 h 6352624"/>
                    <a:gd name="connsiteX118" fmla="*/ 4067092 w 6352623"/>
                    <a:gd name="connsiteY118" fmla="*/ 6216068 h 6352624"/>
                    <a:gd name="connsiteX119" fmla="*/ 4277892 w 6352623"/>
                    <a:gd name="connsiteY119" fmla="*/ 5788869 h 6352624"/>
                    <a:gd name="connsiteX120" fmla="*/ 4525520 w 6352623"/>
                    <a:gd name="connsiteY120" fmla="*/ 5267093 h 6352624"/>
                    <a:gd name="connsiteX121" fmla="*/ 4685770 w 6352623"/>
                    <a:gd name="connsiteY121" fmla="*/ 4881257 h 6352624"/>
                    <a:gd name="connsiteX122" fmla="*/ 4712084 w 6352623"/>
                    <a:gd name="connsiteY122" fmla="*/ 4879914 h 6352624"/>
                    <a:gd name="connsiteX123" fmla="*/ 5642123 w 6352623"/>
                    <a:gd name="connsiteY123" fmla="*/ 4846187 h 6352624"/>
                    <a:gd name="connsiteX124" fmla="*/ 5866698 w 6352623"/>
                    <a:gd name="connsiteY124" fmla="*/ 4839902 h 6352624"/>
                    <a:gd name="connsiteX125" fmla="*/ 5706398 w 6352623"/>
                    <a:gd name="connsiteY125" fmla="*/ 5102370 h 6352624"/>
                    <a:gd name="connsiteX126" fmla="*/ 4229361 w 6352623"/>
                    <a:gd name="connsiteY126" fmla="*/ 6176010 h 6352624"/>
                    <a:gd name="connsiteX127" fmla="*/ 4067092 w 6352623"/>
                    <a:gd name="connsiteY127" fmla="*/ 6216068 h 6352624"/>
                    <a:gd name="connsiteX128" fmla="*/ 3617977 w 6352623"/>
                    <a:gd name="connsiteY128" fmla="*/ 6323175 h 6352624"/>
                    <a:gd name="connsiteX129" fmla="*/ 3499574 w 6352623"/>
                    <a:gd name="connsiteY129" fmla="*/ 4950969 h 6352624"/>
                    <a:gd name="connsiteX130" fmla="*/ 3966167 w 6352623"/>
                    <a:gd name="connsiteY130" fmla="*/ 4917769 h 6352624"/>
                    <a:gd name="connsiteX131" fmla="*/ 4402891 w 6352623"/>
                    <a:gd name="connsiteY131" fmla="*/ 4895610 h 6352624"/>
                    <a:gd name="connsiteX132" fmla="*/ 4263840 w 6352623"/>
                    <a:gd name="connsiteY132" fmla="*/ 5239274 h 6352624"/>
                    <a:gd name="connsiteX133" fmla="*/ 3691123 w 6352623"/>
                    <a:gd name="connsiteY133" fmla="*/ 6308899 h 6352624"/>
                    <a:gd name="connsiteX134" fmla="*/ 3637169 w 6352623"/>
                    <a:gd name="connsiteY134" fmla="*/ 6322223 h 6352624"/>
                    <a:gd name="connsiteX135" fmla="*/ 3617977 w 6352623"/>
                    <a:gd name="connsiteY135" fmla="*/ 6323175 h 6352624"/>
                    <a:gd name="connsiteX136" fmla="*/ 509955 w 6352623"/>
                    <a:gd name="connsiteY136" fmla="*/ 4889989 h 6352624"/>
                    <a:gd name="connsiteX137" fmla="*/ 432662 w 6352623"/>
                    <a:gd name="connsiteY137" fmla="*/ 4783013 h 6352624"/>
                    <a:gd name="connsiteX138" fmla="*/ 30403 w 6352623"/>
                    <a:gd name="connsiteY138" fmla="*/ 3637168 h 6352624"/>
                    <a:gd name="connsiteX139" fmla="*/ 28957 w 6352623"/>
                    <a:gd name="connsiteY139" fmla="*/ 3608002 h 6352624"/>
                    <a:gd name="connsiteX140" fmla="*/ 1122699 w 6352623"/>
                    <a:gd name="connsiteY140" fmla="*/ 3528079 h 6352624"/>
                    <a:gd name="connsiteX141" fmla="*/ 1151870 w 6352623"/>
                    <a:gd name="connsiteY141" fmla="*/ 3709064 h 6352624"/>
                    <a:gd name="connsiteX142" fmla="*/ 1633165 w 6352623"/>
                    <a:gd name="connsiteY142" fmla="*/ 4721494 h 6352624"/>
                    <a:gd name="connsiteX143" fmla="*/ 1635001 w 6352623"/>
                    <a:gd name="connsiteY143" fmla="*/ 4724090 h 6352624"/>
                    <a:gd name="connsiteX144" fmla="*/ 1150655 w 6352623"/>
                    <a:gd name="connsiteY144" fmla="*/ 4790652 h 6352624"/>
                    <a:gd name="connsiteX145" fmla="*/ 509955 w 6352623"/>
                    <a:gd name="connsiteY145" fmla="*/ 4889989 h 6352624"/>
                    <a:gd name="connsiteX146" fmla="*/ 3165956 w 6352623"/>
                    <a:gd name="connsiteY146" fmla="*/ 6345561 h 6352624"/>
                    <a:gd name="connsiteX147" fmla="*/ 2661675 w 6352623"/>
                    <a:gd name="connsiteY147" fmla="*/ 5655612 h 6352624"/>
                    <a:gd name="connsiteX148" fmla="*/ 2224080 w 6352623"/>
                    <a:gd name="connsiteY148" fmla="*/ 5071807 h 6352624"/>
                    <a:gd name="connsiteX149" fmla="*/ 2697681 w 6352623"/>
                    <a:gd name="connsiteY149" fmla="*/ 5021257 h 6352624"/>
                    <a:gd name="connsiteX150" fmla="*/ 3150545 w 6352623"/>
                    <a:gd name="connsiteY150" fmla="*/ 4979436 h 6352624"/>
                    <a:gd name="connsiteX151" fmla="*/ 3267988 w 6352623"/>
                    <a:gd name="connsiteY151" fmla="*/ 6340508 h 6352624"/>
                    <a:gd name="connsiteX152" fmla="*/ 3165956 w 6352623"/>
                    <a:gd name="connsiteY152" fmla="*/ 6345561 h 6352624"/>
                    <a:gd name="connsiteX153" fmla="*/ 3104320 w 6352623"/>
                    <a:gd name="connsiteY153" fmla="*/ 6348616 h 6352624"/>
                    <a:gd name="connsiteX154" fmla="*/ 3099167 w 6352623"/>
                    <a:gd name="connsiteY154" fmla="*/ 6341244 h 6352624"/>
                    <a:gd name="connsiteX155" fmla="*/ 3165956 w 6352623"/>
                    <a:gd name="connsiteY155" fmla="*/ 6345561 h 6352624"/>
                    <a:gd name="connsiteX156" fmla="*/ 3104320 w 6352623"/>
                    <a:gd name="connsiteY156" fmla="*/ 6348616 h 6352624"/>
                    <a:gd name="connsiteX157" fmla="*/ 2884966 w 6352623"/>
                    <a:gd name="connsiteY157" fmla="*/ 6327398 h 6352624"/>
                    <a:gd name="connsiteX158" fmla="*/ 2740226 w 6352623"/>
                    <a:gd name="connsiteY158" fmla="*/ 6120300 h 6352624"/>
                    <a:gd name="connsiteX159" fmla="*/ 2877634 w 6352623"/>
                    <a:gd name="connsiteY159" fmla="*/ 6024267 h 6352624"/>
                    <a:gd name="connsiteX160" fmla="*/ 3099167 w 6352623"/>
                    <a:gd name="connsiteY160" fmla="*/ 6341244 h 6352624"/>
                    <a:gd name="connsiteX161" fmla="*/ 2884966 w 6352623"/>
                    <a:gd name="connsiteY161" fmla="*/ 6327398 h 6352624"/>
                    <a:gd name="connsiteX162" fmla="*/ 2827891 w 6352623"/>
                    <a:gd name="connsiteY162" fmla="*/ 6323709 h 6352624"/>
                    <a:gd name="connsiteX163" fmla="*/ 2884966 w 6352623"/>
                    <a:gd name="connsiteY163" fmla="*/ 6327398 h 6352624"/>
                    <a:gd name="connsiteX164" fmla="*/ 2888667 w 6352623"/>
                    <a:gd name="connsiteY164" fmla="*/ 6332694 h 6352624"/>
                    <a:gd name="connsiteX165" fmla="*/ 2827891 w 6352623"/>
                    <a:gd name="connsiteY165" fmla="*/ 6323709 h 6352624"/>
                    <a:gd name="connsiteX166" fmla="*/ 3104320 w 6352623"/>
                    <a:gd name="connsiteY166" fmla="*/ 6348616 h 6352624"/>
                    <a:gd name="connsiteX167" fmla="*/ 2888667 w 6352623"/>
                    <a:gd name="connsiteY167" fmla="*/ 6332694 h 6352624"/>
                    <a:gd name="connsiteX168" fmla="*/ 3023470 w 6352623"/>
                    <a:gd name="connsiteY168" fmla="*/ 6352624 h 6352624"/>
                    <a:gd name="connsiteX169" fmla="*/ 3104320 w 6352623"/>
                    <a:gd name="connsiteY169" fmla="*/ 6348616 h 6352624"/>
                    <a:gd name="connsiteX170" fmla="*/ 1799833 w 6352623"/>
                    <a:gd name="connsiteY170" fmla="*/ 6042038 h 6352624"/>
                    <a:gd name="connsiteX171" fmla="*/ 792530 w 6352623"/>
                    <a:gd name="connsiteY171" fmla="*/ 5281044 h 6352624"/>
                    <a:gd name="connsiteX172" fmla="*/ 758259 w 6352623"/>
                    <a:gd name="connsiteY172" fmla="*/ 5233611 h 6352624"/>
                    <a:gd name="connsiteX173" fmla="*/ 1178638 w 6352623"/>
                    <a:gd name="connsiteY173" fmla="*/ 5187468 h 6352624"/>
                    <a:gd name="connsiteX174" fmla="*/ 1905324 w 6352623"/>
                    <a:gd name="connsiteY174" fmla="*/ 5106339 h 6352624"/>
                    <a:gd name="connsiteX175" fmla="*/ 2206251 w 6352623"/>
                    <a:gd name="connsiteY175" fmla="*/ 5531868 h 6352624"/>
                    <a:gd name="connsiteX176" fmla="*/ 2827891 w 6352623"/>
                    <a:gd name="connsiteY176" fmla="*/ 6323709 h 6352624"/>
                    <a:gd name="connsiteX177" fmla="*/ 2405336 w 6352623"/>
                    <a:gd name="connsiteY177" fmla="*/ 6261225 h 6352624"/>
                    <a:gd name="connsiteX178" fmla="*/ 1799833 w 6352623"/>
                    <a:gd name="connsiteY178" fmla="*/ 6042038 h 6352624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2740226 w 6352623"/>
                    <a:gd name="connsiteY158" fmla="*/ 6120300 h 6348616"/>
                    <a:gd name="connsiteX159" fmla="*/ 2877634 w 6352623"/>
                    <a:gd name="connsiteY159" fmla="*/ 6024267 h 6348616"/>
                    <a:gd name="connsiteX160" fmla="*/ 3099167 w 6352623"/>
                    <a:gd name="connsiteY160" fmla="*/ 6341244 h 6348616"/>
                    <a:gd name="connsiteX161" fmla="*/ 2884966 w 6352623"/>
                    <a:gd name="connsiteY161" fmla="*/ 6327398 h 6348616"/>
                    <a:gd name="connsiteX162" fmla="*/ 2827891 w 6352623"/>
                    <a:gd name="connsiteY162" fmla="*/ 6323709 h 6348616"/>
                    <a:gd name="connsiteX163" fmla="*/ 2884966 w 6352623"/>
                    <a:gd name="connsiteY163" fmla="*/ 6327398 h 6348616"/>
                    <a:gd name="connsiteX164" fmla="*/ 2888667 w 6352623"/>
                    <a:gd name="connsiteY164" fmla="*/ 6332694 h 6348616"/>
                    <a:gd name="connsiteX165" fmla="*/ 2827891 w 6352623"/>
                    <a:gd name="connsiteY165" fmla="*/ 6323709 h 6348616"/>
                    <a:gd name="connsiteX166" fmla="*/ 3104320 w 6352623"/>
                    <a:gd name="connsiteY166" fmla="*/ 6348616 h 6348616"/>
                    <a:gd name="connsiteX167" fmla="*/ 2888667 w 6352623"/>
                    <a:gd name="connsiteY167" fmla="*/ 6332694 h 6348616"/>
                    <a:gd name="connsiteX168" fmla="*/ 3104320 w 6352623"/>
                    <a:gd name="connsiteY168" fmla="*/ 6348616 h 6348616"/>
                    <a:gd name="connsiteX169" fmla="*/ 1799833 w 6352623"/>
                    <a:gd name="connsiteY169" fmla="*/ 6042038 h 6348616"/>
                    <a:gd name="connsiteX170" fmla="*/ 792530 w 6352623"/>
                    <a:gd name="connsiteY170" fmla="*/ 5281044 h 6348616"/>
                    <a:gd name="connsiteX171" fmla="*/ 758259 w 6352623"/>
                    <a:gd name="connsiteY171" fmla="*/ 5233611 h 6348616"/>
                    <a:gd name="connsiteX172" fmla="*/ 1178638 w 6352623"/>
                    <a:gd name="connsiteY172" fmla="*/ 5187468 h 6348616"/>
                    <a:gd name="connsiteX173" fmla="*/ 1905324 w 6352623"/>
                    <a:gd name="connsiteY173" fmla="*/ 5106339 h 6348616"/>
                    <a:gd name="connsiteX174" fmla="*/ 2206251 w 6352623"/>
                    <a:gd name="connsiteY174" fmla="*/ 5531868 h 6348616"/>
                    <a:gd name="connsiteX175" fmla="*/ 2827891 w 6352623"/>
                    <a:gd name="connsiteY175" fmla="*/ 6323709 h 6348616"/>
                    <a:gd name="connsiteX176" fmla="*/ 2405336 w 6352623"/>
                    <a:gd name="connsiteY176" fmla="*/ 6261225 h 6348616"/>
                    <a:gd name="connsiteX177" fmla="*/ 1799833 w 6352623"/>
                    <a:gd name="connsiteY177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2740226 w 6352623"/>
                    <a:gd name="connsiteY158" fmla="*/ 6120300 h 6348616"/>
                    <a:gd name="connsiteX159" fmla="*/ 2877634 w 6352623"/>
                    <a:gd name="connsiteY159" fmla="*/ 6024267 h 6348616"/>
                    <a:gd name="connsiteX160" fmla="*/ 3099167 w 6352623"/>
                    <a:gd name="connsiteY160" fmla="*/ 6341244 h 6348616"/>
                    <a:gd name="connsiteX161" fmla="*/ 2884966 w 6352623"/>
                    <a:gd name="connsiteY161" fmla="*/ 6327398 h 6348616"/>
                    <a:gd name="connsiteX162" fmla="*/ 2827891 w 6352623"/>
                    <a:gd name="connsiteY162" fmla="*/ 6323709 h 6348616"/>
                    <a:gd name="connsiteX163" fmla="*/ 2884966 w 6352623"/>
                    <a:gd name="connsiteY163" fmla="*/ 6327398 h 6348616"/>
                    <a:gd name="connsiteX164" fmla="*/ 2888667 w 6352623"/>
                    <a:gd name="connsiteY164" fmla="*/ 6332694 h 6348616"/>
                    <a:gd name="connsiteX165" fmla="*/ 2827891 w 6352623"/>
                    <a:gd name="connsiteY165" fmla="*/ 6323709 h 6348616"/>
                    <a:gd name="connsiteX166" fmla="*/ 1799833 w 6352623"/>
                    <a:gd name="connsiteY166" fmla="*/ 6042038 h 6348616"/>
                    <a:gd name="connsiteX167" fmla="*/ 792530 w 6352623"/>
                    <a:gd name="connsiteY167" fmla="*/ 5281044 h 6348616"/>
                    <a:gd name="connsiteX168" fmla="*/ 758259 w 6352623"/>
                    <a:gd name="connsiteY168" fmla="*/ 5233611 h 6348616"/>
                    <a:gd name="connsiteX169" fmla="*/ 1178638 w 6352623"/>
                    <a:gd name="connsiteY169" fmla="*/ 5187468 h 6348616"/>
                    <a:gd name="connsiteX170" fmla="*/ 1905324 w 6352623"/>
                    <a:gd name="connsiteY170" fmla="*/ 5106339 h 6348616"/>
                    <a:gd name="connsiteX171" fmla="*/ 2206251 w 6352623"/>
                    <a:gd name="connsiteY171" fmla="*/ 5531868 h 6348616"/>
                    <a:gd name="connsiteX172" fmla="*/ 2827891 w 6352623"/>
                    <a:gd name="connsiteY172" fmla="*/ 6323709 h 6348616"/>
                    <a:gd name="connsiteX173" fmla="*/ 2405336 w 6352623"/>
                    <a:gd name="connsiteY173" fmla="*/ 6261225 h 6348616"/>
                    <a:gd name="connsiteX174" fmla="*/ 1799833 w 6352623"/>
                    <a:gd name="connsiteY174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2877634 w 6352623"/>
                    <a:gd name="connsiteY158" fmla="*/ 6024267 h 6348616"/>
                    <a:gd name="connsiteX159" fmla="*/ 3099167 w 6352623"/>
                    <a:gd name="connsiteY159" fmla="*/ 6341244 h 6348616"/>
                    <a:gd name="connsiteX160" fmla="*/ 2884966 w 6352623"/>
                    <a:gd name="connsiteY160" fmla="*/ 6327398 h 6348616"/>
                    <a:gd name="connsiteX161" fmla="*/ 2827891 w 6352623"/>
                    <a:gd name="connsiteY161" fmla="*/ 6323709 h 6348616"/>
                    <a:gd name="connsiteX162" fmla="*/ 2884966 w 6352623"/>
                    <a:gd name="connsiteY162" fmla="*/ 6327398 h 6348616"/>
                    <a:gd name="connsiteX163" fmla="*/ 2888667 w 6352623"/>
                    <a:gd name="connsiteY163" fmla="*/ 6332694 h 6348616"/>
                    <a:gd name="connsiteX164" fmla="*/ 2827891 w 6352623"/>
                    <a:gd name="connsiteY164" fmla="*/ 6323709 h 6348616"/>
                    <a:gd name="connsiteX165" fmla="*/ 1799833 w 6352623"/>
                    <a:gd name="connsiteY165" fmla="*/ 6042038 h 6348616"/>
                    <a:gd name="connsiteX166" fmla="*/ 792530 w 6352623"/>
                    <a:gd name="connsiteY166" fmla="*/ 5281044 h 6348616"/>
                    <a:gd name="connsiteX167" fmla="*/ 758259 w 6352623"/>
                    <a:gd name="connsiteY167" fmla="*/ 5233611 h 6348616"/>
                    <a:gd name="connsiteX168" fmla="*/ 1178638 w 6352623"/>
                    <a:gd name="connsiteY168" fmla="*/ 5187468 h 6348616"/>
                    <a:gd name="connsiteX169" fmla="*/ 1905324 w 6352623"/>
                    <a:gd name="connsiteY169" fmla="*/ 5106339 h 6348616"/>
                    <a:gd name="connsiteX170" fmla="*/ 2206251 w 6352623"/>
                    <a:gd name="connsiteY170" fmla="*/ 5531868 h 6348616"/>
                    <a:gd name="connsiteX171" fmla="*/ 2827891 w 6352623"/>
                    <a:gd name="connsiteY171" fmla="*/ 6323709 h 6348616"/>
                    <a:gd name="connsiteX172" fmla="*/ 2405336 w 6352623"/>
                    <a:gd name="connsiteY172" fmla="*/ 6261225 h 6348616"/>
                    <a:gd name="connsiteX173" fmla="*/ 1799833 w 6352623"/>
                    <a:gd name="connsiteY173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3099167 w 6352623"/>
                    <a:gd name="connsiteY158" fmla="*/ 6341244 h 6348616"/>
                    <a:gd name="connsiteX159" fmla="*/ 2884966 w 6352623"/>
                    <a:gd name="connsiteY159" fmla="*/ 6327398 h 6348616"/>
                    <a:gd name="connsiteX160" fmla="*/ 2827891 w 6352623"/>
                    <a:gd name="connsiteY160" fmla="*/ 6323709 h 6348616"/>
                    <a:gd name="connsiteX161" fmla="*/ 2884966 w 6352623"/>
                    <a:gd name="connsiteY161" fmla="*/ 6327398 h 6348616"/>
                    <a:gd name="connsiteX162" fmla="*/ 2888667 w 6352623"/>
                    <a:gd name="connsiteY162" fmla="*/ 6332694 h 6348616"/>
                    <a:gd name="connsiteX163" fmla="*/ 2827891 w 6352623"/>
                    <a:gd name="connsiteY163" fmla="*/ 6323709 h 6348616"/>
                    <a:gd name="connsiteX164" fmla="*/ 1799833 w 6352623"/>
                    <a:gd name="connsiteY164" fmla="*/ 6042038 h 6348616"/>
                    <a:gd name="connsiteX165" fmla="*/ 792530 w 6352623"/>
                    <a:gd name="connsiteY165" fmla="*/ 5281044 h 6348616"/>
                    <a:gd name="connsiteX166" fmla="*/ 758259 w 6352623"/>
                    <a:gd name="connsiteY166" fmla="*/ 5233611 h 6348616"/>
                    <a:gd name="connsiteX167" fmla="*/ 1178638 w 6352623"/>
                    <a:gd name="connsiteY167" fmla="*/ 5187468 h 6348616"/>
                    <a:gd name="connsiteX168" fmla="*/ 1905324 w 6352623"/>
                    <a:gd name="connsiteY168" fmla="*/ 5106339 h 6348616"/>
                    <a:gd name="connsiteX169" fmla="*/ 2206251 w 6352623"/>
                    <a:gd name="connsiteY169" fmla="*/ 5531868 h 6348616"/>
                    <a:gd name="connsiteX170" fmla="*/ 2827891 w 6352623"/>
                    <a:gd name="connsiteY170" fmla="*/ 6323709 h 6348616"/>
                    <a:gd name="connsiteX171" fmla="*/ 2405336 w 6352623"/>
                    <a:gd name="connsiteY171" fmla="*/ 6261225 h 6348616"/>
                    <a:gd name="connsiteX172" fmla="*/ 1799833 w 6352623"/>
                    <a:gd name="connsiteY172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3099167 w 6352623"/>
                    <a:gd name="connsiteY158" fmla="*/ 6341244 h 6348616"/>
                    <a:gd name="connsiteX159" fmla="*/ 2884966 w 6352623"/>
                    <a:gd name="connsiteY159" fmla="*/ 6327398 h 6348616"/>
                    <a:gd name="connsiteX160" fmla="*/ 2827891 w 6352623"/>
                    <a:gd name="connsiteY160" fmla="*/ 6323709 h 6348616"/>
                    <a:gd name="connsiteX161" fmla="*/ 2884966 w 6352623"/>
                    <a:gd name="connsiteY161" fmla="*/ 6327398 h 6348616"/>
                    <a:gd name="connsiteX162" fmla="*/ 2827891 w 6352623"/>
                    <a:gd name="connsiteY162" fmla="*/ 6323709 h 6348616"/>
                    <a:gd name="connsiteX163" fmla="*/ 1799833 w 6352623"/>
                    <a:gd name="connsiteY163" fmla="*/ 6042038 h 6348616"/>
                    <a:gd name="connsiteX164" fmla="*/ 792530 w 6352623"/>
                    <a:gd name="connsiteY164" fmla="*/ 5281044 h 6348616"/>
                    <a:gd name="connsiteX165" fmla="*/ 758259 w 6352623"/>
                    <a:gd name="connsiteY165" fmla="*/ 5233611 h 6348616"/>
                    <a:gd name="connsiteX166" fmla="*/ 1178638 w 6352623"/>
                    <a:gd name="connsiteY166" fmla="*/ 5187468 h 6348616"/>
                    <a:gd name="connsiteX167" fmla="*/ 1905324 w 6352623"/>
                    <a:gd name="connsiteY167" fmla="*/ 5106339 h 6348616"/>
                    <a:gd name="connsiteX168" fmla="*/ 2206251 w 6352623"/>
                    <a:gd name="connsiteY168" fmla="*/ 5531868 h 6348616"/>
                    <a:gd name="connsiteX169" fmla="*/ 2827891 w 6352623"/>
                    <a:gd name="connsiteY169" fmla="*/ 6323709 h 6348616"/>
                    <a:gd name="connsiteX170" fmla="*/ 2405336 w 6352623"/>
                    <a:gd name="connsiteY170" fmla="*/ 6261225 h 6348616"/>
                    <a:gd name="connsiteX171" fmla="*/ 1799833 w 6352623"/>
                    <a:gd name="connsiteY171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27891 w 6352623"/>
                    <a:gd name="connsiteY157" fmla="*/ 6323709 h 6348616"/>
                    <a:gd name="connsiteX158" fmla="*/ 2884966 w 6352623"/>
                    <a:gd name="connsiteY158" fmla="*/ 6327398 h 6348616"/>
                    <a:gd name="connsiteX159" fmla="*/ 2827891 w 6352623"/>
                    <a:gd name="connsiteY159" fmla="*/ 6323709 h 6348616"/>
                    <a:gd name="connsiteX160" fmla="*/ 1799833 w 6352623"/>
                    <a:gd name="connsiteY160" fmla="*/ 6042038 h 6348616"/>
                    <a:gd name="connsiteX161" fmla="*/ 792530 w 6352623"/>
                    <a:gd name="connsiteY161" fmla="*/ 5281044 h 6348616"/>
                    <a:gd name="connsiteX162" fmla="*/ 758259 w 6352623"/>
                    <a:gd name="connsiteY162" fmla="*/ 5233611 h 6348616"/>
                    <a:gd name="connsiteX163" fmla="*/ 1178638 w 6352623"/>
                    <a:gd name="connsiteY163" fmla="*/ 5187468 h 6348616"/>
                    <a:gd name="connsiteX164" fmla="*/ 1905324 w 6352623"/>
                    <a:gd name="connsiteY164" fmla="*/ 5106339 h 6348616"/>
                    <a:gd name="connsiteX165" fmla="*/ 2206251 w 6352623"/>
                    <a:gd name="connsiteY165" fmla="*/ 5531868 h 6348616"/>
                    <a:gd name="connsiteX166" fmla="*/ 2827891 w 6352623"/>
                    <a:gd name="connsiteY166" fmla="*/ 6323709 h 6348616"/>
                    <a:gd name="connsiteX167" fmla="*/ 2405336 w 6352623"/>
                    <a:gd name="connsiteY167" fmla="*/ 6261225 h 6348616"/>
                    <a:gd name="connsiteX168" fmla="*/ 1799833 w 6352623"/>
                    <a:gd name="connsiteY168" fmla="*/ 6042038 h 6348616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000985 w 6352623"/>
                    <a:gd name="connsiteY60" fmla="*/ 4620000 h 6345561"/>
                    <a:gd name="connsiteX61" fmla="*/ 6317212 w 6352623"/>
                    <a:gd name="connsiteY61" fmla="*/ 4620000 h 6345561"/>
                    <a:gd name="connsiteX62" fmla="*/ 6317212 w 6352623"/>
                    <a:gd name="connsiteY62" fmla="*/ 4787640 h 6345561"/>
                    <a:gd name="connsiteX63" fmla="*/ 5898613 w 6352623"/>
                    <a:gd name="connsiteY63" fmla="*/ 4787640 h 6345561"/>
                    <a:gd name="connsiteX64" fmla="*/ 5866698 w 6352623"/>
                    <a:gd name="connsiteY64" fmla="*/ 4839902 h 6345561"/>
                    <a:gd name="connsiteX65" fmla="*/ 5895990 w 6352623"/>
                    <a:gd name="connsiteY65" fmla="*/ 4787640 h 6345561"/>
                    <a:gd name="connsiteX66" fmla="*/ 5898613 w 6352623"/>
                    <a:gd name="connsiteY66" fmla="*/ 4787640 h 6345561"/>
                    <a:gd name="connsiteX67" fmla="*/ 5866698 w 6352623"/>
                    <a:gd name="connsiteY67" fmla="*/ 4839902 h 6345561"/>
                    <a:gd name="connsiteX68" fmla="*/ 5661892 w 6352623"/>
                    <a:gd name="connsiteY68" fmla="*/ 4787640 h 6345561"/>
                    <a:gd name="connsiteX69" fmla="*/ 5661892 w 6352623"/>
                    <a:gd name="connsiteY69" fmla="*/ 4620000 h 6345561"/>
                    <a:gd name="connsiteX70" fmla="*/ 5989951 w 6352623"/>
                    <a:gd name="connsiteY70" fmla="*/ 4620000 h 6345561"/>
                    <a:gd name="connsiteX71" fmla="*/ 5895990 w 6352623"/>
                    <a:gd name="connsiteY71" fmla="*/ 4787640 h 6345561"/>
                    <a:gd name="connsiteX72" fmla="*/ 5661892 w 6352623"/>
                    <a:gd name="connsiteY72" fmla="*/ 4787640 h 6345561"/>
                    <a:gd name="connsiteX73" fmla="*/ 4842211 w 6352623"/>
                    <a:gd name="connsiteY73" fmla="*/ 4504577 h 6345561"/>
                    <a:gd name="connsiteX74" fmla="*/ 4894441 w 6352623"/>
                    <a:gd name="connsiteY74" fmla="*/ 4378816 h 6345561"/>
                    <a:gd name="connsiteX75" fmla="*/ 5118410 w 6352623"/>
                    <a:gd name="connsiteY75" fmla="*/ 3308120 h 6345561"/>
                    <a:gd name="connsiteX76" fmla="*/ 5112011 w 6352623"/>
                    <a:gd name="connsiteY76" fmla="*/ 3236549 h 6345561"/>
                    <a:gd name="connsiteX77" fmla="*/ 6343574 w 6352623"/>
                    <a:gd name="connsiteY77" fmla="*/ 3146548 h 6345561"/>
                    <a:gd name="connsiteX78" fmla="*/ 6352623 w 6352623"/>
                    <a:gd name="connsiteY78" fmla="*/ 3329154 h 6345561"/>
                    <a:gd name="connsiteX79" fmla="*/ 6261216 w 6352623"/>
                    <a:gd name="connsiteY79" fmla="*/ 3947289 h 6345561"/>
                    <a:gd name="connsiteX80" fmla="*/ 6068313 w 6352623"/>
                    <a:gd name="connsiteY80" fmla="*/ 4480189 h 6345561"/>
                    <a:gd name="connsiteX81" fmla="*/ 5645377 w 6352623"/>
                    <a:gd name="connsiteY81" fmla="*/ 4489676 h 6345561"/>
                    <a:gd name="connsiteX82" fmla="*/ 4842211 w 6352623"/>
                    <a:gd name="connsiteY82" fmla="*/ 4504577 h 6345561"/>
                    <a:gd name="connsiteX83" fmla="*/ 1405726 w 6352623"/>
                    <a:gd name="connsiteY83" fmla="*/ 3156271 h 6345561"/>
                    <a:gd name="connsiteX84" fmla="*/ 1399341 w 6352623"/>
                    <a:gd name="connsiteY84" fmla="*/ 3089416 h 6345561"/>
                    <a:gd name="connsiteX85" fmla="*/ 1464945 w 6352623"/>
                    <a:gd name="connsiteY85" fmla="*/ 2467755 h 6345561"/>
                    <a:gd name="connsiteX86" fmla="*/ 1626959 w 6352623"/>
                    <a:gd name="connsiteY86" fmla="*/ 1918290 h 6345561"/>
                    <a:gd name="connsiteX87" fmla="*/ 1698846 w 6352623"/>
                    <a:gd name="connsiteY87" fmla="*/ 1916459 h 6345561"/>
                    <a:gd name="connsiteX88" fmla="*/ 2401423 w 6352623"/>
                    <a:gd name="connsiteY88" fmla="*/ 1879094 h 6345561"/>
                    <a:gd name="connsiteX89" fmla="*/ 2879383 w 6352623"/>
                    <a:gd name="connsiteY89" fmla="*/ 1836855 h 6345561"/>
                    <a:gd name="connsiteX90" fmla="*/ 2983285 w 6352623"/>
                    <a:gd name="connsiteY90" fmla="*/ 3040986 h 6345561"/>
                    <a:gd name="connsiteX91" fmla="*/ 1405726 w 6352623"/>
                    <a:gd name="connsiteY91" fmla="*/ 3156271 h 6345561"/>
                    <a:gd name="connsiteX92" fmla="*/ 3464621 w 6352623"/>
                    <a:gd name="connsiteY92" fmla="*/ 4545892 h 6345561"/>
                    <a:gd name="connsiteX93" fmla="*/ 3362673 w 6352623"/>
                    <a:gd name="connsiteY93" fmla="*/ 3364384 h 6345561"/>
                    <a:gd name="connsiteX94" fmla="*/ 4785461 w 6352623"/>
                    <a:gd name="connsiteY94" fmla="*/ 3260410 h 6345561"/>
                    <a:gd name="connsiteX95" fmla="*/ 4791965 w 6352623"/>
                    <a:gd name="connsiteY95" fmla="*/ 3337498 h 6345561"/>
                    <a:gd name="connsiteX96" fmla="*/ 4582162 w 6352623"/>
                    <a:gd name="connsiteY96" fmla="*/ 4452550 h 6345561"/>
                    <a:gd name="connsiteX97" fmla="*/ 3980007 w 6352623"/>
                    <a:gd name="connsiteY97" fmla="*/ 4524180 h 6345561"/>
                    <a:gd name="connsiteX98" fmla="*/ 3464621 w 6352623"/>
                    <a:gd name="connsiteY98" fmla="*/ 4545892 h 6345561"/>
                    <a:gd name="connsiteX99" fmla="*/ 11631 w 6352623"/>
                    <a:gd name="connsiteY99" fmla="*/ 3258148 h 6345561"/>
                    <a:gd name="connsiteX100" fmla="*/ 0 w 6352623"/>
                    <a:gd name="connsiteY100" fmla="*/ 3023469 h 6345561"/>
                    <a:gd name="connsiteX101" fmla="*/ 91400 w 6352623"/>
                    <a:gd name="connsiteY101" fmla="*/ 2405346 h 6345561"/>
                    <a:gd name="connsiteX102" fmla="*/ 258812 w 6352623"/>
                    <a:gd name="connsiteY102" fmla="*/ 1942855 h 6345561"/>
                    <a:gd name="connsiteX103" fmla="*/ 852081 w 6352623"/>
                    <a:gd name="connsiteY103" fmla="*/ 1937991 h 6345561"/>
                    <a:gd name="connsiteX104" fmla="*/ 1335718 w 6352623"/>
                    <a:gd name="connsiteY104" fmla="*/ 1925698 h 6345561"/>
                    <a:gd name="connsiteX105" fmla="*/ 1234430 w 6352623"/>
                    <a:gd name="connsiteY105" fmla="*/ 2196801 h 6345561"/>
                    <a:gd name="connsiteX106" fmla="*/ 1103579 w 6352623"/>
                    <a:gd name="connsiteY106" fmla="*/ 2737987 h 6345561"/>
                    <a:gd name="connsiteX107" fmla="*/ 1078099 w 6352623"/>
                    <a:gd name="connsiteY107" fmla="*/ 3180217 h 6345561"/>
                    <a:gd name="connsiteX108" fmla="*/ 11631 w 6352623"/>
                    <a:gd name="connsiteY108" fmla="*/ 3258148 h 6345561"/>
                    <a:gd name="connsiteX109" fmla="*/ 1960743 w 6352623"/>
                    <a:gd name="connsiteY109" fmla="*/ 4679317 h 6345561"/>
                    <a:gd name="connsiteX110" fmla="*/ 1740896 w 6352623"/>
                    <a:gd name="connsiteY110" fmla="*/ 4337429 h 6345561"/>
                    <a:gd name="connsiteX111" fmla="*/ 1441619 w 6352623"/>
                    <a:gd name="connsiteY111" fmla="*/ 3532526 h 6345561"/>
                    <a:gd name="connsiteX112" fmla="*/ 1438988 w 6352623"/>
                    <a:gd name="connsiteY112" fmla="*/ 3504964 h 6345561"/>
                    <a:gd name="connsiteX113" fmla="*/ 3013389 w 6352623"/>
                    <a:gd name="connsiteY113" fmla="*/ 3389903 h 6345561"/>
                    <a:gd name="connsiteX114" fmla="*/ 3099126 w 6352623"/>
                    <a:gd name="connsiteY114" fmla="*/ 4562904 h 6345561"/>
                    <a:gd name="connsiteX115" fmla="*/ 2689209 w 6352623"/>
                    <a:gd name="connsiteY115" fmla="*/ 4598877 h 6345561"/>
                    <a:gd name="connsiteX116" fmla="*/ 1989796 w 6352623"/>
                    <a:gd name="connsiteY116" fmla="*/ 4675326 h 6345561"/>
                    <a:gd name="connsiteX117" fmla="*/ 1960743 w 6352623"/>
                    <a:gd name="connsiteY117" fmla="*/ 4679317 h 6345561"/>
                    <a:gd name="connsiteX118" fmla="*/ 4067092 w 6352623"/>
                    <a:gd name="connsiteY118" fmla="*/ 6216068 h 6345561"/>
                    <a:gd name="connsiteX119" fmla="*/ 4277892 w 6352623"/>
                    <a:gd name="connsiteY119" fmla="*/ 5788869 h 6345561"/>
                    <a:gd name="connsiteX120" fmla="*/ 4525520 w 6352623"/>
                    <a:gd name="connsiteY120" fmla="*/ 5267093 h 6345561"/>
                    <a:gd name="connsiteX121" fmla="*/ 4685770 w 6352623"/>
                    <a:gd name="connsiteY121" fmla="*/ 4881257 h 6345561"/>
                    <a:gd name="connsiteX122" fmla="*/ 4712084 w 6352623"/>
                    <a:gd name="connsiteY122" fmla="*/ 4879914 h 6345561"/>
                    <a:gd name="connsiteX123" fmla="*/ 5642123 w 6352623"/>
                    <a:gd name="connsiteY123" fmla="*/ 4846187 h 6345561"/>
                    <a:gd name="connsiteX124" fmla="*/ 5866698 w 6352623"/>
                    <a:gd name="connsiteY124" fmla="*/ 4839902 h 6345561"/>
                    <a:gd name="connsiteX125" fmla="*/ 5706398 w 6352623"/>
                    <a:gd name="connsiteY125" fmla="*/ 5102370 h 6345561"/>
                    <a:gd name="connsiteX126" fmla="*/ 4229361 w 6352623"/>
                    <a:gd name="connsiteY126" fmla="*/ 6176010 h 6345561"/>
                    <a:gd name="connsiteX127" fmla="*/ 4067092 w 6352623"/>
                    <a:gd name="connsiteY127" fmla="*/ 6216068 h 6345561"/>
                    <a:gd name="connsiteX128" fmla="*/ 3617977 w 6352623"/>
                    <a:gd name="connsiteY128" fmla="*/ 6323175 h 6345561"/>
                    <a:gd name="connsiteX129" fmla="*/ 3499574 w 6352623"/>
                    <a:gd name="connsiteY129" fmla="*/ 4950969 h 6345561"/>
                    <a:gd name="connsiteX130" fmla="*/ 3966167 w 6352623"/>
                    <a:gd name="connsiteY130" fmla="*/ 4917769 h 6345561"/>
                    <a:gd name="connsiteX131" fmla="*/ 4402891 w 6352623"/>
                    <a:gd name="connsiteY131" fmla="*/ 4895610 h 6345561"/>
                    <a:gd name="connsiteX132" fmla="*/ 4263840 w 6352623"/>
                    <a:gd name="connsiteY132" fmla="*/ 5239274 h 6345561"/>
                    <a:gd name="connsiteX133" fmla="*/ 3691123 w 6352623"/>
                    <a:gd name="connsiteY133" fmla="*/ 6308899 h 6345561"/>
                    <a:gd name="connsiteX134" fmla="*/ 3637169 w 6352623"/>
                    <a:gd name="connsiteY134" fmla="*/ 6322223 h 6345561"/>
                    <a:gd name="connsiteX135" fmla="*/ 3617977 w 6352623"/>
                    <a:gd name="connsiteY135" fmla="*/ 6323175 h 6345561"/>
                    <a:gd name="connsiteX136" fmla="*/ 509955 w 6352623"/>
                    <a:gd name="connsiteY136" fmla="*/ 4889989 h 6345561"/>
                    <a:gd name="connsiteX137" fmla="*/ 432662 w 6352623"/>
                    <a:gd name="connsiteY137" fmla="*/ 4783013 h 6345561"/>
                    <a:gd name="connsiteX138" fmla="*/ 30403 w 6352623"/>
                    <a:gd name="connsiteY138" fmla="*/ 3637168 h 6345561"/>
                    <a:gd name="connsiteX139" fmla="*/ 28957 w 6352623"/>
                    <a:gd name="connsiteY139" fmla="*/ 3608002 h 6345561"/>
                    <a:gd name="connsiteX140" fmla="*/ 1122699 w 6352623"/>
                    <a:gd name="connsiteY140" fmla="*/ 3528079 h 6345561"/>
                    <a:gd name="connsiteX141" fmla="*/ 1151870 w 6352623"/>
                    <a:gd name="connsiteY141" fmla="*/ 3709064 h 6345561"/>
                    <a:gd name="connsiteX142" fmla="*/ 1633165 w 6352623"/>
                    <a:gd name="connsiteY142" fmla="*/ 4721494 h 6345561"/>
                    <a:gd name="connsiteX143" fmla="*/ 1635001 w 6352623"/>
                    <a:gd name="connsiteY143" fmla="*/ 4724090 h 6345561"/>
                    <a:gd name="connsiteX144" fmla="*/ 1150655 w 6352623"/>
                    <a:gd name="connsiteY144" fmla="*/ 4790652 h 6345561"/>
                    <a:gd name="connsiteX145" fmla="*/ 509955 w 6352623"/>
                    <a:gd name="connsiteY145" fmla="*/ 4889989 h 6345561"/>
                    <a:gd name="connsiteX146" fmla="*/ 3165956 w 6352623"/>
                    <a:gd name="connsiteY146" fmla="*/ 6345561 h 6345561"/>
                    <a:gd name="connsiteX147" fmla="*/ 2661675 w 6352623"/>
                    <a:gd name="connsiteY147" fmla="*/ 5655612 h 6345561"/>
                    <a:gd name="connsiteX148" fmla="*/ 2224080 w 6352623"/>
                    <a:gd name="connsiteY148" fmla="*/ 5071807 h 6345561"/>
                    <a:gd name="connsiteX149" fmla="*/ 2697681 w 6352623"/>
                    <a:gd name="connsiteY149" fmla="*/ 5021257 h 6345561"/>
                    <a:gd name="connsiteX150" fmla="*/ 3150545 w 6352623"/>
                    <a:gd name="connsiteY150" fmla="*/ 4979436 h 6345561"/>
                    <a:gd name="connsiteX151" fmla="*/ 3267988 w 6352623"/>
                    <a:gd name="connsiteY151" fmla="*/ 6340508 h 6345561"/>
                    <a:gd name="connsiteX152" fmla="*/ 3165956 w 6352623"/>
                    <a:gd name="connsiteY152" fmla="*/ 6345561 h 6345561"/>
                    <a:gd name="connsiteX153" fmla="*/ 3165956 w 6352623"/>
                    <a:gd name="connsiteY153" fmla="*/ 6345561 h 6345561"/>
                    <a:gd name="connsiteX154" fmla="*/ 3099167 w 6352623"/>
                    <a:gd name="connsiteY154" fmla="*/ 6341244 h 6345561"/>
                    <a:gd name="connsiteX155" fmla="*/ 3165956 w 6352623"/>
                    <a:gd name="connsiteY155" fmla="*/ 6345561 h 6345561"/>
                    <a:gd name="connsiteX156" fmla="*/ 2827891 w 6352623"/>
                    <a:gd name="connsiteY156" fmla="*/ 6323709 h 6345561"/>
                    <a:gd name="connsiteX157" fmla="*/ 2884966 w 6352623"/>
                    <a:gd name="connsiteY157" fmla="*/ 6327398 h 6345561"/>
                    <a:gd name="connsiteX158" fmla="*/ 2827891 w 6352623"/>
                    <a:gd name="connsiteY158" fmla="*/ 6323709 h 6345561"/>
                    <a:gd name="connsiteX159" fmla="*/ 1799833 w 6352623"/>
                    <a:gd name="connsiteY159" fmla="*/ 6042038 h 6345561"/>
                    <a:gd name="connsiteX160" fmla="*/ 792530 w 6352623"/>
                    <a:gd name="connsiteY160" fmla="*/ 5281044 h 6345561"/>
                    <a:gd name="connsiteX161" fmla="*/ 758259 w 6352623"/>
                    <a:gd name="connsiteY161" fmla="*/ 5233611 h 6345561"/>
                    <a:gd name="connsiteX162" fmla="*/ 1178638 w 6352623"/>
                    <a:gd name="connsiteY162" fmla="*/ 5187468 h 6345561"/>
                    <a:gd name="connsiteX163" fmla="*/ 1905324 w 6352623"/>
                    <a:gd name="connsiteY163" fmla="*/ 5106339 h 6345561"/>
                    <a:gd name="connsiteX164" fmla="*/ 2206251 w 6352623"/>
                    <a:gd name="connsiteY164" fmla="*/ 5531868 h 6345561"/>
                    <a:gd name="connsiteX165" fmla="*/ 2827891 w 6352623"/>
                    <a:gd name="connsiteY165" fmla="*/ 6323709 h 6345561"/>
                    <a:gd name="connsiteX166" fmla="*/ 2405336 w 6352623"/>
                    <a:gd name="connsiteY166" fmla="*/ 6261225 h 6345561"/>
                    <a:gd name="connsiteX167" fmla="*/ 1799833 w 6352623"/>
                    <a:gd name="connsiteY167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000985 w 6352623"/>
                    <a:gd name="connsiteY60" fmla="*/ 4620000 h 6345561"/>
                    <a:gd name="connsiteX61" fmla="*/ 6317212 w 6352623"/>
                    <a:gd name="connsiteY61" fmla="*/ 4620000 h 6345561"/>
                    <a:gd name="connsiteX62" fmla="*/ 6317212 w 6352623"/>
                    <a:gd name="connsiteY62" fmla="*/ 4787640 h 6345561"/>
                    <a:gd name="connsiteX63" fmla="*/ 5898613 w 6352623"/>
                    <a:gd name="connsiteY63" fmla="*/ 4787640 h 6345561"/>
                    <a:gd name="connsiteX64" fmla="*/ 5866698 w 6352623"/>
                    <a:gd name="connsiteY64" fmla="*/ 4839902 h 6345561"/>
                    <a:gd name="connsiteX65" fmla="*/ 5895990 w 6352623"/>
                    <a:gd name="connsiteY65" fmla="*/ 4787640 h 6345561"/>
                    <a:gd name="connsiteX66" fmla="*/ 5898613 w 6352623"/>
                    <a:gd name="connsiteY66" fmla="*/ 4787640 h 6345561"/>
                    <a:gd name="connsiteX67" fmla="*/ 5866698 w 6352623"/>
                    <a:gd name="connsiteY67" fmla="*/ 4839902 h 6345561"/>
                    <a:gd name="connsiteX68" fmla="*/ 5661892 w 6352623"/>
                    <a:gd name="connsiteY68" fmla="*/ 4787640 h 6345561"/>
                    <a:gd name="connsiteX69" fmla="*/ 5661892 w 6352623"/>
                    <a:gd name="connsiteY69" fmla="*/ 4620000 h 6345561"/>
                    <a:gd name="connsiteX70" fmla="*/ 5989951 w 6352623"/>
                    <a:gd name="connsiteY70" fmla="*/ 4620000 h 6345561"/>
                    <a:gd name="connsiteX71" fmla="*/ 5895990 w 6352623"/>
                    <a:gd name="connsiteY71" fmla="*/ 4787640 h 6345561"/>
                    <a:gd name="connsiteX72" fmla="*/ 5661892 w 6352623"/>
                    <a:gd name="connsiteY72" fmla="*/ 4787640 h 6345561"/>
                    <a:gd name="connsiteX73" fmla="*/ 4842211 w 6352623"/>
                    <a:gd name="connsiteY73" fmla="*/ 4504577 h 6345561"/>
                    <a:gd name="connsiteX74" fmla="*/ 4894441 w 6352623"/>
                    <a:gd name="connsiteY74" fmla="*/ 4378816 h 6345561"/>
                    <a:gd name="connsiteX75" fmla="*/ 5118410 w 6352623"/>
                    <a:gd name="connsiteY75" fmla="*/ 3308120 h 6345561"/>
                    <a:gd name="connsiteX76" fmla="*/ 5112011 w 6352623"/>
                    <a:gd name="connsiteY76" fmla="*/ 3236549 h 6345561"/>
                    <a:gd name="connsiteX77" fmla="*/ 6343574 w 6352623"/>
                    <a:gd name="connsiteY77" fmla="*/ 3146548 h 6345561"/>
                    <a:gd name="connsiteX78" fmla="*/ 6352623 w 6352623"/>
                    <a:gd name="connsiteY78" fmla="*/ 3329154 h 6345561"/>
                    <a:gd name="connsiteX79" fmla="*/ 6261216 w 6352623"/>
                    <a:gd name="connsiteY79" fmla="*/ 3947289 h 6345561"/>
                    <a:gd name="connsiteX80" fmla="*/ 6068313 w 6352623"/>
                    <a:gd name="connsiteY80" fmla="*/ 4480189 h 6345561"/>
                    <a:gd name="connsiteX81" fmla="*/ 5645377 w 6352623"/>
                    <a:gd name="connsiteY81" fmla="*/ 4489676 h 6345561"/>
                    <a:gd name="connsiteX82" fmla="*/ 4842211 w 6352623"/>
                    <a:gd name="connsiteY82" fmla="*/ 4504577 h 6345561"/>
                    <a:gd name="connsiteX83" fmla="*/ 1405726 w 6352623"/>
                    <a:gd name="connsiteY83" fmla="*/ 3156271 h 6345561"/>
                    <a:gd name="connsiteX84" fmla="*/ 1399341 w 6352623"/>
                    <a:gd name="connsiteY84" fmla="*/ 3089416 h 6345561"/>
                    <a:gd name="connsiteX85" fmla="*/ 1464945 w 6352623"/>
                    <a:gd name="connsiteY85" fmla="*/ 2467755 h 6345561"/>
                    <a:gd name="connsiteX86" fmla="*/ 1626959 w 6352623"/>
                    <a:gd name="connsiteY86" fmla="*/ 1918290 h 6345561"/>
                    <a:gd name="connsiteX87" fmla="*/ 1698846 w 6352623"/>
                    <a:gd name="connsiteY87" fmla="*/ 1916459 h 6345561"/>
                    <a:gd name="connsiteX88" fmla="*/ 2401423 w 6352623"/>
                    <a:gd name="connsiteY88" fmla="*/ 1879094 h 6345561"/>
                    <a:gd name="connsiteX89" fmla="*/ 2879383 w 6352623"/>
                    <a:gd name="connsiteY89" fmla="*/ 1836855 h 6345561"/>
                    <a:gd name="connsiteX90" fmla="*/ 2983285 w 6352623"/>
                    <a:gd name="connsiteY90" fmla="*/ 3040986 h 6345561"/>
                    <a:gd name="connsiteX91" fmla="*/ 1405726 w 6352623"/>
                    <a:gd name="connsiteY91" fmla="*/ 3156271 h 6345561"/>
                    <a:gd name="connsiteX92" fmla="*/ 3464621 w 6352623"/>
                    <a:gd name="connsiteY92" fmla="*/ 4545892 h 6345561"/>
                    <a:gd name="connsiteX93" fmla="*/ 3362673 w 6352623"/>
                    <a:gd name="connsiteY93" fmla="*/ 3364384 h 6345561"/>
                    <a:gd name="connsiteX94" fmla="*/ 4785461 w 6352623"/>
                    <a:gd name="connsiteY94" fmla="*/ 3260410 h 6345561"/>
                    <a:gd name="connsiteX95" fmla="*/ 4791965 w 6352623"/>
                    <a:gd name="connsiteY95" fmla="*/ 3337498 h 6345561"/>
                    <a:gd name="connsiteX96" fmla="*/ 4582162 w 6352623"/>
                    <a:gd name="connsiteY96" fmla="*/ 4452550 h 6345561"/>
                    <a:gd name="connsiteX97" fmla="*/ 3980007 w 6352623"/>
                    <a:gd name="connsiteY97" fmla="*/ 4524180 h 6345561"/>
                    <a:gd name="connsiteX98" fmla="*/ 3464621 w 6352623"/>
                    <a:gd name="connsiteY98" fmla="*/ 4545892 h 6345561"/>
                    <a:gd name="connsiteX99" fmla="*/ 11631 w 6352623"/>
                    <a:gd name="connsiteY99" fmla="*/ 3258148 h 6345561"/>
                    <a:gd name="connsiteX100" fmla="*/ 0 w 6352623"/>
                    <a:gd name="connsiteY100" fmla="*/ 3023469 h 6345561"/>
                    <a:gd name="connsiteX101" fmla="*/ 91400 w 6352623"/>
                    <a:gd name="connsiteY101" fmla="*/ 2405346 h 6345561"/>
                    <a:gd name="connsiteX102" fmla="*/ 258812 w 6352623"/>
                    <a:gd name="connsiteY102" fmla="*/ 1942855 h 6345561"/>
                    <a:gd name="connsiteX103" fmla="*/ 852081 w 6352623"/>
                    <a:gd name="connsiteY103" fmla="*/ 1937991 h 6345561"/>
                    <a:gd name="connsiteX104" fmla="*/ 1335718 w 6352623"/>
                    <a:gd name="connsiteY104" fmla="*/ 1925698 h 6345561"/>
                    <a:gd name="connsiteX105" fmla="*/ 1234430 w 6352623"/>
                    <a:gd name="connsiteY105" fmla="*/ 2196801 h 6345561"/>
                    <a:gd name="connsiteX106" fmla="*/ 1103579 w 6352623"/>
                    <a:gd name="connsiteY106" fmla="*/ 2737987 h 6345561"/>
                    <a:gd name="connsiteX107" fmla="*/ 1078099 w 6352623"/>
                    <a:gd name="connsiteY107" fmla="*/ 3180217 h 6345561"/>
                    <a:gd name="connsiteX108" fmla="*/ 11631 w 6352623"/>
                    <a:gd name="connsiteY108" fmla="*/ 3258148 h 6345561"/>
                    <a:gd name="connsiteX109" fmla="*/ 1960743 w 6352623"/>
                    <a:gd name="connsiteY109" fmla="*/ 4679317 h 6345561"/>
                    <a:gd name="connsiteX110" fmla="*/ 1740896 w 6352623"/>
                    <a:gd name="connsiteY110" fmla="*/ 4337429 h 6345561"/>
                    <a:gd name="connsiteX111" fmla="*/ 1441619 w 6352623"/>
                    <a:gd name="connsiteY111" fmla="*/ 3532526 h 6345561"/>
                    <a:gd name="connsiteX112" fmla="*/ 1438988 w 6352623"/>
                    <a:gd name="connsiteY112" fmla="*/ 3504964 h 6345561"/>
                    <a:gd name="connsiteX113" fmla="*/ 3013389 w 6352623"/>
                    <a:gd name="connsiteY113" fmla="*/ 3389903 h 6345561"/>
                    <a:gd name="connsiteX114" fmla="*/ 3099126 w 6352623"/>
                    <a:gd name="connsiteY114" fmla="*/ 4562904 h 6345561"/>
                    <a:gd name="connsiteX115" fmla="*/ 2689209 w 6352623"/>
                    <a:gd name="connsiteY115" fmla="*/ 4598877 h 6345561"/>
                    <a:gd name="connsiteX116" fmla="*/ 1989796 w 6352623"/>
                    <a:gd name="connsiteY116" fmla="*/ 4675326 h 6345561"/>
                    <a:gd name="connsiteX117" fmla="*/ 1960743 w 6352623"/>
                    <a:gd name="connsiteY117" fmla="*/ 4679317 h 6345561"/>
                    <a:gd name="connsiteX118" fmla="*/ 4067092 w 6352623"/>
                    <a:gd name="connsiteY118" fmla="*/ 6216068 h 6345561"/>
                    <a:gd name="connsiteX119" fmla="*/ 4277892 w 6352623"/>
                    <a:gd name="connsiteY119" fmla="*/ 5788869 h 6345561"/>
                    <a:gd name="connsiteX120" fmla="*/ 4525520 w 6352623"/>
                    <a:gd name="connsiteY120" fmla="*/ 5267093 h 6345561"/>
                    <a:gd name="connsiteX121" fmla="*/ 4685770 w 6352623"/>
                    <a:gd name="connsiteY121" fmla="*/ 4881257 h 6345561"/>
                    <a:gd name="connsiteX122" fmla="*/ 4712084 w 6352623"/>
                    <a:gd name="connsiteY122" fmla="*/ 4879914 h 6345561"/>
                    <a:gd name="connsiteX123" fmla="*/ 5642123 w 6352623"/>
                    <a:gd name="connsiteY123" fmla="*/ 4846187 h 6345561"/>
                    <a:gd name="connsiteX124" fmla="*/ 5866698 w 6352623"/>
                    <a:gd name="connsiteY124" fmla="*/ 4839902 h 6345561"/>
                    <a:gd name="connsiteX125" fmla="*/ 5706398 w 6352623"/>
                    <a:gd name="connsiteY125" fmla="*/ 5102370 h 6345561"/>
                    <a:gd name="connsiteX126" fmla="*/ 4229361 w 6352623"/>
                    <a:gd name="connsiteY126" fmla="*/ 6176010 h 6345561"/>
                    <a:gd name="connsiteX127" fmla="*/ 4067092 w 6352623"/>
                    <a:gd name="connsiteY127" fmla="*/ 6216068 h 6345561"/>
                    <a:gd name="connsiteX128" fmla="*/ 3617977 w 6352623"/>
                    <a:gd name="connsiteY128" fmla="*/ 6323175 h 6345561"/>
                    <a:gd name="connsiteX129" fmla="*/ 3499574 w 6352623"/>
                    <a:gd name="connsiteY129" fmla="*/ 4950969 h 6345561"/>
                    <a:gd name="connsiteX130" fmla="*/ 3966167 w 6352623"/>
                    <a:gd name="connsiteY130" fmla="*/ 4917769 h 6345561"/>
                    <a:gd name="connsiteX131" fmla="*/ 4402891 w 6352623"/>
                    <a:gd name="connsiteY131" fmla="*/ 4895610 h 6345561"/>
                    <a:gd name="connsiteX132" fmla="*/ 4263840 w 6352623"/>
                    <a:gd name="connsiteY132" fmla="*/ 5239274 h 6345561"/>
                    <a:gd name="connsiteX133" fmla="*/ 3691123 w 6352623"/>
                    <a:gd name="connsiteY133" fmla="*/ 6308899 h 6345561"/>
                    <a:gd name="connsiteX134" fmla="*/ 3637169 w 6352623"/>
                    <a:gd name="connsiteY134" fmla="*/ 6322223 h 6345561"/>
                    <a:gd name="connsiteX135" fmla="*/ 3617977 w 6352623"/>
                    <a:gd name="connsiteY135" fmla="*/ 6323175 h 6345561"/>
                    <a:gd name="connsiteX136" fmla="*/ 509955 w 6352623"/>
                    <a:gd name="connsiteY136" fmla="*/ 4889989 h 6345561"/>
                    <a:gd name="connsiteX137" fmla="*/ 432662 w 6352623"/>
                    <a:gd name="connsiteY137" fmla="*/ 4783013 h 6345561"/>
                    <a:gd name="connsiteX138" fmla="*/ 30403 w 6352623"/>
                    <a:gd name="connsiteY138" fmla="*/ 3637168 h 6345561"/>
                    <a:gd name="connsiteX139" fmla="*/ 28957 w 6352623"/>
                    <a:gd name="connsiteY139" fmla="*/ 3608002 h 6345561"/>
                    <a:gd name="connsiteX140" fmla="*/ 1122699 w 6352623"/>
                    <a:gd name="connsiteY140" fmla="*/ 3528079 h 6345561"/>
                    <a:gd name="connsiteX141" fmla="*/ 1151870 w 6352623"/>
                    <a:gd name="connsiteY141" fmla="*/ 3709064 h 6345561"/>
                    <a:gd name="connsiteX142" fmla="*/ 1633165 w 6352623"/>
                    <a:gd name="connsiteY142" fmla="*/ 4721494 h 6345561"/>
                    <a:gd name="connsiteX143" fmla="*/ 1635001 w 6352623"/>
                    <a:gd name="connsiteY143" fmla="*/ 4724090 h 6345561"/>
                    <a:gd name="connsiteX144" fmla="*/ 1150655 w 6352623"/>
                    <a:gd name="connsiteY144" fmla="*/ 4790652 h 6345561"/>
                    <a:gd name="connsiteX145" fmla="*/ 509955 w 6352623"/>
                    <a:gd name="connsiteY145" fmla="*/ 4889989 h 6345561"/>
                    <a:gd name="connsiteX146" fmla="*/ 3165956 w 6352623"/>
                    <a:gd name="connsiteY146" fmla="*/ 6345561 h 6345561"/>
                    <a:gd name="connsiteX147" fmla="*/ 2661675 w 6352623"/>
                    <a:gd name="connsiteY147" fmla="*/ 5655612 h 6345561"/>
                    <a:gd name="connsiteX148" fmla="*/ 2224080 w 6352623"/>
                    <a:gd name="connsiteY148" fmla="*/ 5071807 h 6345561"/>
                    <a:gd name="connsiteX149" fmla="*/ 2697681 w 6352623"/>
                    <a:gd name="connsiteY149" fmla="*/ 5021257 h 6345561"/>
                    <a:gd name="connsiteX150" fmla="*/ 3150545 w 6352623"/>
                    <a:gd name="connsiteY150" fmla="*/ 4979436 h 6345561"/>
                    <a:gd name="connsiteX151" fmla="*/ 3267988 w 6352623"/>
                    <a:gd name="connsiteY151" fmla="*/ 6340508 h 6345561"/>
                    <a:gd name="connsiteX152" fmla="*/ 3165956 w 6352623"/>
                    <a:gd name="connsiteY152" fmla="*/ 6345561 h 6345561"/>
                    <a:gd name="connsiteX153" fmla="*/ 2827891 w 6352623"/>
                    <a:gd name="connsiteY153" fmla="*/ 6323709 h 6345561"/>
                    <a:gd name="connsiteX154" fmla="*/ 2884966 w 6352623"/>
                    <a:gd name="connsiteY154" fmla="*/ 6327398 h 6345561"/>
                    <a:gd name="connsiteX155" fmla="*/ 2827891 w 6352623"/>
                    <a:gd name="connsiteY155" fmla="*/ 6323709 h 6345561"/>
                    <a:gd name="connsiteX156" fmla="*/ 1799833 w 6352623"/>
                    <a:gd name="connsiteY156" fmla="*/ 6042038 h 6345561"/>
                    <a:gd name="connsiteX157" fmla="*/ 792530 w 6352623"/>
                    <a:gd name="connsiteY157" fmla="*/ 5281044 h 6345561"/>
                    <a:gd name="connsiteX158" fmla="*/ 758259 w 6352623"/>
                    <a:gd name="connsiteY158" fmla="*/ 5233611 h 6345561"/>
                    <a:gd name="connsiteX159" fmla="*/ 1178638 w 6352623"/>
                    <a:gd name="connsiteY159" fmla="*/ 5187468 h 6345561"/>
                    <a:gd name="connsiteX160" fmla="*/ 1905324 w 6352623"/>
                    <a:gd name="connsiteY160" fmla="*/ 5106339 h 6345561"/>
                    <a:gd name="connsiteX161" fmla="*/ 2206251 w 6352623"/>
                    <a:gd name="connsiteY161" fmla="*/ 5531868 h 6345561"/>
                    <a:gd name="connsiteX162" fmla="*/ 2827891 w 6352623"/>
                    <a:gd name="connsiteY162" fmla="*/ 6323709 h 6345561"/>
                    <a:gd name="connsiteX163" fmla="*/ 2405336 w 6352623"/>
                    <a:gd name="connsiteY163" fmla="*/ 6261225 h 6345561"/>
                    <a:gd name="connsiteX164" fmla="*/ 1799833 w 6352623"/>
                    <a:gd name="connsiteY164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000985 w 6352623"/>
                    <a:gd name="connsiteY60" fmla="*/ 4620000 h 6345561"/>
                    <a:gd name="connsiteX61" fmla="*/ 6317212 w 6352623"/>
                    <a:gd name="connsiteY61" fmla="*/ 4620000 h 6345561"/>
                    <a:gd name="connsiteX62" fmla="*/ 6317212 w 6352623"/>
                    <a:gd name="connsiteY62" fmla="*/ 4787640 h 6345561"/>
                    <a:gd name="connsiteX63" fmla="*/ 5898613 w 6352623"/>
                    <a:gd name="connsiteY63" fmla="*/ 4787640 h 6345561"/>
                    <a:gd name="connsiteX64" fmla="*/ 5866698 w 6352623"/>
                    <a:gd name="connsiteY64" fmla="*/ 4839902 h 6345561"/>
                    <a:gd name="connsiteX65" fmla="*/ 5895990 w 6352623"/>
                    <a:gd name="connsiteY65" fmla="*/ 4787640 h 6345561"/>
                    <a:gd name="connsiteX66" fmla="*/ 5898613 w 6352623"/>
                    <a:gd name="connsiteY66" fmla="*/ 4787640 h 6345561"/>
                    <a:gd name="connsiteX67" fmla="*/ 5866698 w 6352623"/>
                    <a:gd name="connsiteY67" fmla="*/ 4839902 h 6345561"/>
                    <a:gd name="connsiteX68" fmla="*/ 5661892 w 6352623"/>
                    <a:gd name="connsiteY68" fmla="*/ 4787640 h 6345561"/>
                    <a:gd name="connsiteX69" fmla="*/ 5661892 w 6352623"/>
                    <a:gd name="connsiteY69" fmla="*/ 4620000 h 6345561"/>
                    <a:gd name="connsiteX70" fmla="*/ 5895990 w 6352623"/>
                    <a:gd name="connsiteY70" fmla="*/ 4787640 h 6345561"/>
                    <a:gd name="connsiteX71" fmla="*/ 5661892 w 6352623"/>
                    <a:gd name="connsiteY71" fmla="*/ 4787640 h 6345561"/>
                    <a:gd name="connsiteX72" fmla="*/ 4842211 w 6352623"/>
                    <a:gd name="connsiteY72" fmla="*/ 4504577 h 6345561"/>
                    <a:gd name="connsiteX73" fmla="*/ 4894441 w 6352623"/>
                    <a:gd name="connsiteY73" fmla="*/ 4378816 h 6345561"/>
                    <a:gd name="connsiteX74" fmla="*/ 5118410 w 6352623"/>
                    <a:gd name="connsiteY74" fmla="*/ 3308120 h 6345561"/>
                    <a:gd name="connsiteX75" fmla="*/ 5112011 w 6352623"/>
                    <a:gd name="connsiteY75" fmla="*/ 3236549 h 6345561"/>
                    <a:gd name="connsiteX76" fmla="*/ 6343574 w 6352623"/>
                    <a:gd name="connsiteY76" fmla="*/ 3146548 h 6345561"/>
                    <a:gd name="connsiteX77" fmla="*/ 6352623 w 6352623"/>
                    <a:gd name="connsiteY77" fmla="*/ 3329154 h 6345561"/>
                    <a:gd name="connsiteX78" fmla="*/ 6261216 w 6352623"/>
                    <a:gd name="connsiteY78" fmla="*/ 3947289 h 6345561"/>
                    <a:gd name="connsiteX79" fmla="*/ 6068313 w 6352623"/>
                    <a:gd name="connsiteY79" fmla="*/ 4480189 h 6345561"/>
                    <a:gd name="connsiteX80" fmla="*/ 5645377 w 6352623"/>
                    <a:gd name="connsiteY80" fmla="*/ 4489676 h 6345561"/>
                    <a:gd name="connsiteX81" fmla="*/ 4842211 w 6352623"/>
                    <a:gd name="connsiteY81" fmla="*/ 4504577 h 6345561"/>
                    <a:gd name="connsiteX82" fmla="*/ 1405726 w 6352623"/>
                    <a:gd name="connsiteY82" fmla="*/ 3156271 h 6345561"/>
                    <a:gd name="connsiteX83" fmla="*/ 1399341 w 6352623"/>
                    <a:gd name="connsiteY83" fmla="*/ 3089416 h 6345561"/>
                    <a:gd name="connsiteX84" fmla="*/ 1464945 w 6352623"/>
                    <a:gd name="connsiteY84" fmla="*/ 2467755 h 6345561"/>
                    <a:gd name="connsiteX85" fmla="*/ 1626959 w 6352623"/>
                    <a:gd name="connsiteY85" fmla="*/ 1918290 h 6345561"/>
                    <a:gd name="connsiteX86" fmla="*/ 1698846 w 6352623"/>
                    <a:gd name="connsiteY86" fmla="*/ 1916459 h 6345561"/>
                    <a:gd name="connsiteX87" fmla="*/ 2401423 w 6352623"/>
                    <a:gd name="connsiteY87" fmla="*/ 1879094 h 6345561"/>
                    <a:gd name="connsiteX88" fmla="*/ 2879383 w 6352623"/>
                    <a:gd name="connsiteY88" fmla="*/ 1836855 h 6345561"/>
                    <a:gd name="connsiteX89" fmla="*/ 2983285 w 6352623"/>
                    <a:gd name="connsiteY89" fmla="*/ 3040986 h 6345561"/>
                    <a:gd name="connsiteX90" fmla="*/ 1405726 w 6352623"/>
                    <a:gd name="connsiteY90" fmla="*/ 3156271 h 6345561"/>
                    <a:gd name="connsiteX91" fmla="*/ 3464621 w 6352623"/>
                    <a:gd name="connsiteY91" fmla="*/ 4545892 h 6345561"/>
                    <a:gd name="connsiteX92" fmla="*/ 3362673 w 6352623"/>
                    <a:gd name="connsiteY92" fmla="*/ 3364384 h 6345561"/>
                    <a:gd name="connsiteX93" fmla="*/ 4785461 w 6352623"/>
                    <a:gd name="connsiteY93" fmla="*/ 3260410 h 6345561"/>
                    <a:gd name="connsiteX94" fmla="*/ 4791965 w 6352623"/>
                    <a:gd name="connsiteY94" fmla="*/ 3337498 h 6345561"/>
                    <a:gd name="connsiteX95" fmla="*/ 4582162 w 6352623"/>
                    <a:gd name="connsiteY95" fmla="*/ 4452550 h 6345561"/>
                    <a:gd name="connsiteX96" fmla="*/ 3980007 w 6352623"/>
                    <a:gd name="connsiteY96" fmla="*/ 4524180 h 6345561"/>
                    <a:gd name="connsiteX97" fmla="*/ 3464621 w 6352623"/>
                    <a:gd name="connsiteY97" fmla="*/ 4545892 h 6345561"/>
                    <a:gd name="connsiteX98" fmla="*/ 11631 w 6352623"/>
                    <a:gd name="connsiteY98" fmla="*/ 3258148 h 6345561"/>
                    <a:gd name="connsiteX99" fmla="*/ 0 w 6352623"/>
                    <a:gd name="connsiteY99" fmla="*/ 3023469 h 6345561"/>
                    <a:gd name="connsiteX100" fmla="*/ 91400 w 6352623"/>
                    <a:gd name="connsiteY100" fmla="*/ 2405346 h 6345561"/>
                    <a:gd name="connsiteX101" fmla="*/ 258812 w 6352623"/>
                    <a:gd name="connsiteY101" fmla="*/ 1942855 h 6345561"/>
                    <a:gd name="connsiteX102" fmla="*/ 852081 w 6352623"/>
                    <a:gd name="connsiteY102" fmla="*/ 1937991 h 6345561"/>
                    <a:gd name="connsiteX103" fmla="*/ 1335718 w 6352623"/>
                    <a:gd name="connsiteY103" fmla="*/ 1925698 h 6345561"/>
                    <a:gd name="connsiteX104" fmla="*/ 1234430 w 6352623"/>
                    <a:gd name="connsiteY104" fmla="*/ 2196801 h 6345561"/>
                    <a:gd name="connsiteX105" fmla="*/ 1103579 w 6352623"/>
                    <a:gd name="connsiteY105" fmla="*/ 2737987 h 6345561"/>
                    <a:gd name="connsiteX106" fmla="*/ 1078099 w 6352623"/>
                    <a:gd name="connsiteY106" fmla="*/ 3180217 h 6345561"/>
                    <a:gd name="connsiteX107" fmla="*/ 11631 w 6352623"/>
                    <a:gd name="connsiteY107" fmla="*/ 3258148 h 6345561"/>
                    <a:gd name="connsiteX108" fmla="*/ 1960743 w 6352623"/>
                    <a:gd name="connsiteY108" fmla="*/ 4679317 h 6345561"/>
                    <a:gd name="connsiteX109" fmla="*/ 1740896 w 6352623"/>
                    <a:gd name="connsiteY109" fmla="*/ 4337429 h 6345561"/>
                    <a:gd name="connsiteX110" fmla="*/ 1441619 w 6352623"/>
                    <a:gd name="connsiteY110" fmla="*/ 3532526 h 6345561"/>
                    <a:gd name="connsiteX111" fmla="*/ 1438988 w 6352623"/>
                    <a:gd name="connsiteY111" fmla="*/ 3504964 h 6345561"/>
                    <a:gd name="connsiteX112" fmla="*/ 3013389 w 6352623"/>
                    <a:gd name="connsiteY112" fmla="*/ 3389903 h 6345561"/>
                    <a:gd name="connsiteX113" fmla="*/ 3099126 w 6352623"/>
                    <a:gd name="connsiteY113" fmla="*/ 4562904 h 6345561"/>
                    <a:gd name="connsiteX114" fmla="*/ 2689209 w 6352623"/>
                    <a:gd name="connsiteY114" fmla="*/ 4598877 h 6345561"/>
                    <a:gd name="connsiteX115" fmla="*/ 1989796 w 6352623"/>
                    <a:gd name="connsiteY115" fmla="*/ 4675326 h 6345561"/>
                    <a:gd name="connsiteX116" fmla="*/ 1960743 w 6352623"/>
                    <a:gd name="connsiteY116" fmla="*/ 4679317 h 6345561"/>
                    <a:gd name="connsiteX117" fmla="*/ 4067092 w 6352623"/>
                    <a:gd name="connsiteY117" fmla="*/ 6216068 h 6345561"/>
                    <a:gd name="connsiteX118" fmla="*/ 4277892 w 6352623"/>
                    <a:gd name="connsiteY118" fmla="*/ 5788869 h 6345561"/>
                    <a:gd name="connsiteX119" fmla="*/ 4525520 w 6352623"/>
                    <a:gd name="connsiteY119" fmla="*/ 5267093 h 6345561"/>
                    <a:gd name="connsiteX120" fmla="*/ 4685770 w 6352623"/>
                    <a:gd name="connsiteY120" fmla="*/ 4881257 h 6345561"/>
                    <a:gd name="connsiteX121" fmla="*/ 4712084 w 6352623"/>
                    <a:gd name="connsiteY121" fmla="*/ 4879914 h 6345561"/>
                    <a:gd name="connsiteX122" fmla="*/ 5642123 w 6352623"/>
                    <a:gd name="connsiteY122" fmla="*/ 4846187 h 6345561"/>
                    <a:gd name="connsiteX123" fmla="*/ 5866698 w 6352623"/>
                    <a:gd name="connsiteY123" fmla="*/ 4839902 h 6345561"/>
                    <a:gd name="connsiteX124" fmla="*/ 5706398 w 6352623"/>
                    <a:gd name="connsiteY124" fmla="*/ 5102370 h 6345561"/>
                    <a:gd name="connsiteX125" fmla="*/ 4229361 w 6352623"/>
                    <a:gd name="connsiteY125" fmla="*/ 6176010 h 6345561"/>
                    <a:gd name="connsiteX126" fmla="*/ 4067092 w 6352623"/>
                    <a:gd name="connsiteY126" fmla="*/ 6216068 h 6345561"/>
                    <a:gd name="connsiteX127" fmla="*/ 3617977 w 6352623"/>
                    <a:gd name="connsiteY127" fmla="*/ 6323175 h 6345561"/>
                    <a:gd name="connsiteX128" fmla="*/ 3499574 w 6352623"/>
                    <a:gd name="connsiteY128" fmla="*/ 4950969 h 6345561"/>
                    <a:gd name="connsiteX129" fmla="*/ 3966167 w 6352623"/>
                    <a:gd name="connsiteY129" fmla="*/ 4917769 h 6345561"/>
                    <a:gd name="connsiteX130" fmla="*/ 4402891 w 6352623"/>
                    <a:gd name="connsiteY130" fmla="*/ 4895610 h 6345561"/>
                    <a:gd name="connsiteX131" fmla="*/ 4263840 w 6352623"/>
                    <a:gd name="connsiteY131" fmla="*/ 5239274 h 6345561"/>
                    <a:gd name="connsiteX132" fmla="*/ 3691123 w 6352623"/>
                    <a:gd name="connsiteY132" fmla="*/ 6308899 h 6345561"/>
                    <a:gd name="connsiteX133" fmla="*/ 3637169 w 6352623"/>
                    <a:gd name="connsiteY133" fmla="*/ 6322223 h 6345561"/>
                    <a:gd name="connsiteX134" fmla="*/ 3617977 w 6352623"/>
                    <a:gd name="connsiteY134" fmla="*/ 6323175 h 6345561"/>
                    <a:gd name="connsiteX135" fmla="*/ 509955 w 6352623"/>
                    <a:gd name="connsiteY135" fmla="*/ 4889989 h 6345561"/>
                    <a:gd name="connsiteX136" fmla="*/ 432662 w 6352623"/>
                    <a:gd name="connsiteY136" fmla="*/ 4783013 h 6345561"/>
                    <a:gd name="connsiteX137" fmla="*/ 30403 w 6352623"/>
                    <a:gd name="connsiteY137" fmla="*/ 3637168 h 6345561"/>
                    <a:gd name="connsiteX138" fmla="*/ 28957 w 6352623"/>
                    <a:gd name="connsiteY138" fmla="*/ 3608002 h 6345561"/>
                    <a:gd name="connsiteX139" fmla="*/ 1122699 w 6352623"/>
                    <a:gd name="connsiteY139" fmla="*/ 3528079 h 6345561"/>
                    <a:gd name="connsiteX140" fmla="*/ 1151870 w 6352623"/>
                    <a:gd name="connsiteY140" fmla="*/ 3709064 h 6345561"/>
                    <a:gd name="connsiteX141" fmla="*/ 1633165 w 6352623"/>
                    <a:gd name="connsiteY141" fmla="*/ 4721494 h 6345561"/>
                    <a:gd name="connsiteX142" fmla="*/ 1635001 w 6352623"/>
                    <a:gd name="connsiteY142" fmla="*/ 4724090 h 6345561"/>
                    <a:gd name="connsiteX143" fmla="*/ 1150655 w 6352623"/>
                    <a:gd name="connsiteY143" fmla="*/ 4790652 h 6345561"/>
                    <a:gd name="connsiteX144" fmla="*/ 509955 w 6352623"/>
                    <a:gd name="connsiteY144" fmla="*/ 4889989 h 6345561"/>
                    <a:gd name="connsiteX145" fmla="*/ 3165956 w 6352623"/>
                    <a:gd name="connsiteY145" fmla="*/ 6345561 h 6345561"/>
                    <a:gd name="connsiteX146" fmla="*/ 2661675 w 6352623"/>
                    <a:gd name="connsiteY146" fmla="*/ 5655612 h 6345561"/>
                    <a:gd name="connsiteX147" fmla="*/ 2224080 w 6352623"/>
                    <a:gd name="connsiteY147" fmla="*/ 5071807 h 6345561"/>
                    <a:gd name="connsiteX148" fmla="*/ 2697681 w 6352623"/>
                    <a:gd name="connsiteY148" fmla="*/ 5021257 h 6345561"/>
                    <a:gd name="connsiteX149" fmla="*/ 3150545 w 6352623"/>
                    <a:gd name="connsiteY149" fmla="*/ 4979436 h 6345561"/>
                    <a:gd name="connsiteX150" fmla="*/ 3267988 w 6352623"/>
                    <a:gd name="connsiteY150" fmla="*/ 6340508 h 6345561"/>
                    <a:gd name="connsiteX151" fmla="*/ 3165956 w 6352623"/>
                    <a:gd name="connsiteY151" fmla="*/ 6345561 h 6345561"/>
                    <a:gd name="connsiteX152" fmla="*/ 2827891 w 6352623"/>
                    <a:gd name="connsiteY152" fmla="*/ 6323709 h 6345561"/>
                    <a:gd name="connsiteX153" fmla="*/ 2884966 w 6352623"/>
                    <a:gd name="connsiteY153" fmla="*/ 6327398 h 6345561"/>
                    <a:gd name="connsiteX154" fmla="*/ 2827891 w 6352623"/>
                    <a:gd name="connsiteY154" fmla="*/ 6323709 h 6345561"/>
                    <a:gd name="connsiteX155" fmla="*/ 1799833 w 6352623"/>
                    <a:gd name="connsiteY155" fmla="*/ 6042038 h 6345561"/>
                    <a:gd name="connsiteX156" fmla="*/ 792530 w 6352623"/>
                    <a:gd name="connsiteY156" fmla="*/ 5281044 h 6345561"/>
                    <a:gd name="connsiteX157" fmla="*/ 758259 w 6352623"/>
                    <a:gd name="connsiteY157" fmla="*/ 5233611 h 6345561"/>
                    <a:gd name="connsiteX158" fmla="*/ 1178638 w 6352623"/>
                    <a:gd name="connsiteY158" fmla="*/ 5187468 h 6345561"/>
                    <a:gd name="connsiteX159" fmla="*/ 1905324 w 6352623"/>
                    <a:gd name="connsiteY159" fmla="*/ 5106339 h 6345561"/>
                    <a:gd name="connsiteX160" fmla="*/ 2206251 w 6352623"/>
                    <a:gd name="connsiteY160" fmla="*/ 5531868 h 6345561"/>
                    <a:gd name="connsiteX161" fmla="*/ 2827891 w 6352623"/>
                    <a:gd name="connsiteY161" fmla="*/ 6323709 h 6345561"/>
                    <a:gd name="connsiteX162" fmla="*/ 2405336 w 6352623"/>
                    <a:gd name="connsiteY162" fmla="*/ 6261225 h 6345561"/>
                    <a:gd name="connsiteX163" fmla="*/ 1799833 w 6352623"/>
                    <a:gd name="connsiteY163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000985 w 6352623"/>
                    <a:gd name="connsiteY60" fmla="*/ 4620000 h 6345561"/>
                    <a:gd name="connsiteX61" fmla="*/ 6317212 w 6352623"/>
                    <a:gd name="connsiteY61" fmla="*/ 4620000 h 6345561"/>
                    <a:gd name="connsiteX62" fmla="*/ 6317212 w 6352623"/>
                    <a:gd name="connsiteY62" fmla="*/ 4787640 h 6345561"/>
                    <a:gd name="connsiteX63" fmla="*/ 5898613 w 6352623"/>
                    <a:gd name="connsiteY63" fmla="*/ 4787640 h 6345561"/>
                    <a:gd name="connsiteX64" fmla="*/ 5866698 w 6352623"/>
                    <a:gd name="connsiteY64" fmla="*/ 4839902 h 6345561"/>
                    <a:gd name="connsiteX65" fmla="*/ 5895990 w 6352623"/>
                    <a:gd name="connsiteY65" fmla="*/ 4787640 h 6345561"/>
                    <a:gd name="connsiteX66" fmla="*/ 5898613 w 6352623"/>
                    <a:gd name="connsiteY66" fmla="*/ 4787640 h 6345561"/>
                    <a:gd name="connsiteX67" fmla="*/ 5866698 w 6352623"/>
                    <a:gd name="connsiteY67" fmla="*/ 4839902 h 6345561"/>
                    <a:gd name="connsiteX68" fmla="*/ 5661892 w 6352623"/>
                    <a:gd name="connsiteY68" fmla="*/ 4787640 h 6345561"/>
                    <a:gd name="connsiteX69" fmla="*/ 5661892 w 6352623"/>
                    <a:gd name="connsiteY69" fmla="*/ 4620000 h 6345561"/>
                    <a:gd name="connsiteX70" fmla="*/ 5661892 w 6352623"/>
                    <a:gd name="connsiteY70" fmla="*/ 4787640 h 6345561"/>
                    <a:gd name="connsiteX71" fmla="*/ 4842211 w 6352623"/>
                    <a:gd name="connsiteY71" fmla="*/ 4504577 h 6345561"/>
                    <a:gd name="connsiteX72" fmla="*/ 4894441 w 6352623"/>
                    <a:gd name="connsiteY72" fmla="*/ 4378816 h 6345561"/>
                    <a:gd name="connsiteX73" fmla="*/ 5118410 w 6352623"/>
                    <a:gd name="connsiteY73" fmla="*/ 3308120 h 6345561"/>
                    <a:gd name="connsiteX74" fmla="*/ 5112011 w 6352623"/>
                    <a:gd name="connsiteY74" fmla="*/ 3236549 h 6345561"/>
                    <a:gd name="connsiteX75" fmla="*/ 6343574 w 6352623"/>
                    <a:gd name="connsiteY75" fmla="*/ 3146548 h 6345561"/>
                    <a:gd name="connsiteX76" fmla="*/ 6352623 w 6352623"/>
                    <a:gd name="connsiteY76" fmla="*/ 3329154 h 6345561"/>
                    <a:gd name="connsiteX77" fmla="*/ 6261216 w 6352623"/>
                    <a:gd name="connsiteY77" fmla="*/ 3947289 h 6345561"/>
                    <a:gd name="connsiteX78" fmla="*/ 6068313 w 6352623"/>
                    <a:gd name="connsiteY78" fmla="*/ 4480189 h 6345561"/>
                    <a:gd name="connsiteX79" fmla="*/ 5645377 w 6352623"/>
                    <a:gd name="connsiteY79" fmla="*/ 4489676 h 6345561"/>
                    <a:gd name="connsiteX80" fmla="*/ 4842211 w 6352623"/>
                    <a:gd name="connsiteY80" fmla="*/ 4504577 h 6345561"/>
                    <a:gd name="connsiteX81" fmla="*/ 1405726 w 6352623"/>
                    <a:gd name="connsiteY81" fmla="*/ 3156271 h 6345561"/>
                    <a:gd name="connsiteX82" fmla="*/ 1399341 w 6352623"/>
                    <a:gd name="connsiteY82" fmla="*/ 3089416 h 6345561"/>
                    <a:gd name="connsiteX83" fmla="*/ 1464945 w 6352623"/>
                    <a:gd name="connsiteY83" fmla="*/ 2467755 h 6345561"/>
                    <a:gd name="connsiteX84" fmla="*/ 1626959 w 6352623"/>
                    <a:gd name="connsiteY84" fmla="*/ 1918290 h 6345561"/>
                    <a:gd name="connsiteX85" fmla="*/ 1698846 w 6352623"/>
                    <a:gd name="connsiteY85" fmla="*/ 1916459 h 6345561"/>
                    <a:gd name="connsiteX86" fmla="*/ 2401423 w 6352623"/>
                    <a:gd name="connsiteY86" fmla="*/ 1879094 h 6345561"/>
                    <a:gd name="connsiteX87" fmla="*/ 2879383 w 6352623"/>
                    <a:gd name="connsiteY87" fmla="*/ 1836855 h 6345561"/>
                    <a:gd name="connsiteX88" fmla="*/ 2983285 w 6352623"/>
                    <a:gd name="connsiteY88" fmla="*/ 3040986 h 6345561"/>
                    <a:gd name="connsiteX89" fmla="*/ 1405726 w 6352623"/>
                    <a:gd name="connsiteY89" fmla="*/ 3156271 h 6345561"/>
                    <a:gd name="connsiteX90" fmla="*/ 3464621 w 6352623"/>
                    <a:gd name="connsiteY90" fmla="*/ 4545892 h 6345561"/>
                    <a:gd name="connsiteX91" fmla="*/ 3362673 w 6352623"/>
                    <a:gd name="connsiteY91" fmla="*/ 3364384 h 6345561"/>
                    <a:gd name="connsiteX92" fmla="*/ 4785461 w 6352623"/>
                    <a:gd name="connsiteY92" fmla="*/ 3260410 h 6345561"/>
                    <a:gd name="connsiteX93" fmla="*/ 4791965 w 6352623"/>
                    <a:gd name="connsiteY93" fmla="*/ 3337498 h 6345561"/>
                    <a:gd name="connsiteX94" fmla="*/ 4582162 w 6352623"/>
                    <a:gd name="connsiteY94" fmla="*/ 4452550 h 6345561"/>
                    <a:gd name="connsiteX95" fmla="*/ 3980007 w 6352623"/>
                    <a:gd name="connsiteY95" fmla="*/ 4524180 h 6345561"/>
                    <a:gd name="connsiteX96" fmla="*/ 3464621 w 6352623"/>
                    <a:gd name="connsiteY96" fmla="*/ 4545892 h 6345561"/>
                    <a:gd name="connsiteX97" fmla="*/ 11631 w 6352623"/>
                    <a:gd name="connsiteY97" fmla="*/ 3258148 h 6345561"/>
                    <a:gd name="connsiteX98" fmla="*/ 0 w 6352623"/>
                    <a:gd name="connsiteY98" fmla="*/ 3023469 h 6345561"/>
                    <a:gd name="connsiteX99" fmla="*/ 91400 w 6352623"/>
                    <a:gd name="connsiteY99" fmla="*/ 2405346 h 6345561"/>
                    <a:gd name="connsiteX100" fmla="*/ 258812 w 6352623"/>
                    <a:gd name="connsiteY100" fmla="*/ 1942855 h 6345561"/>
                    <a:gd name="connsiteX101" fmla="*/ 852081 w 6352623"/>
                    <a:gd name="connsiteY101" fmla="*/ 1937991 h 6345561"/>
                    <a:gd name="connsiteX102" fmla="*/ 1335718 w 6352623"/>
                    <a:gd name="connsiteY102" fmla="*/ 1925698 h 6345561"/>
                    <a:gd name="connsiteX103" fmla="*/ 1234430 w 6352623"/>
                    <a:gd name="connsiteY103" fmla="*/ 2196801 h 6345561"/>
                    <a:gd name="connsiteX104" fmla="*/ 1103579 w 6352623"/>
                    <a:gd name="connsiteY104" fmla="*/ 2737987 h 6345561"/>
                    <a:gd name="connsiteX105" fmla="*/ 1078099 w 6352623"/>
                    <a:gd name="connsiteY105" fmla="*/ 3180217 h 6345561"/>
                    <a:gd name="connsiteX106" fmla="*/ 11631 w 6352623"/>
                    <a:gd name="connsiteY106" fmla="*/ 3258148 h 6345561"/>
                    <a:gd name="connsiteX107" fmla="*/ 1960743 w 6352623"/>
                    <a:gd name="connsiteY107" fmla="*/ 4679317 h 6345561"/>
                    <a:gd name="connsiteX108" fmla="*/ 1740896 w 6352623"/>
                    <a:gd name="connsiteY108" fmla="*/ 4337429 h 6345561"/>
                    <a:gd name="connsiteX109" fmla="*/ 1441619 w 6352623"/>
                    <a:gd name="connsiteY109" fmla="*/ 3532526 h 6345561"/>
                    <a:gd name="connsiteX110" fmla="*/ 1438988 w 6352623"/>
                    <a:gd name="connsiteY110" fmla="*/ 3504964 h 6345561"/>
                    <a:gd name="connsiteX111" fmla="*/ 3013389 w 6352623"/>
                    <a:gd name="connsiteY111" fmla="*/ 3389903 h 6345561"/>
                    <a:gd name="connsiteX112" fmla="*/ 3099126 w 6352623"/>
                    <a:gd name="connsiteY112" fmla="*/ 4562904 h 6345561"/>
                    <a:gd name="connsiteX113" fmla="*/ 2689209 w 6352623"/>
                    <a:gd name="connsiteY113" fmla="*/ 4598877 h 6345561"/>
                    <a:gd name="connsiteX114" fmla="*/ 1989796 w 6352623"/>
                    <a:gd name="connsiteY114" fmla="*/ 4675326 h 6345561"/>
                    <a:gd name="connsiteX115" fmla="*/ 1960743 w 6352623"/>
                    <a:gd name="connsiteY115" fmla="*/ 4679317 h 6345561"/>
                    <a:gd name="connsiteX116" fmla="*/ 4067092 w 6352623"/>
                    <a:gd name="connsiteY116" fmla="*/ 6216068 h 6345561"/>
                    <a:gd name="connsiteX117" fmla="*/ 4277892 w 6352623"/>
                    <a:gd name="connsiteY117" fmla="*/ 5788869 h 6345561"/>
                    <a:gd name="connsiteX118" fmla="*/ 4525520 w 6352623"/>
                    <a:gd name="connsiteY118" fmla="*/ 5267093 h 6345561"/>
                    <a:gd name="connsiteX119" fmla="*/ 4685770 w 6352623"/>
                    <a:gd name="connsiteY119" fmla="*/ 4881257 h 6345561"/>
                    <a:gd name="connsiteX120" fmla="*/ 4712084 w 6352623"/>
                    <a:gd name="connsiteY120" fmla="*/ 4879914 h 6345561"/>
                    <a:gd name="connsiteX121" fmla="*/ 5642123 w 6352623"/>
                    <a:gd name="connsiteY121" fmla="*/ 4846187 h 6345561"/>
                    <a:gd name="connsiteX122" fmla="*/ 5866698 w 6352623"/>
                    <a:gd name="connsiteY122" fmla="*/ 4839902 h 6345561"/>
                    <a:gd name="connsiteX123" fmla="*/ 5706398 w 6352623"/>
                    <a:gd name="connsiteY123" fmla="*/ 5102370 h 6345561"/>
                    <a:gd name="connsiteX124" fmla="*/ 4229361 w 6352623"/>
                    <a:gd name="connsiteY124" fmla="*/ 6176010 h 6345561"/>
                    <a:gd name="connsiteX125" fmla="*/ 4067092 w 6352623"/>
                    <a:gd name="connsiteY125" fmla="*/ 6216068 h 6345561"/>
                    <a:gd name="connsiteX126" fmla="*/ 3617977 w 6352623"/>
                    <a:gd name="connsiteY126" fmla="*/ 6323175 h 6345561"/>
                    <a:gd name="connsiteX127" fmla="*/ 3499574 w 6352623"/>
                    <a:gd name="connsiteY127" fmla="*/ 4950969 h 6345561"/>
                    <a:gd name="connsiteX128" fmla="*/ 3966167 w 6352623"/>
                    <a:gd name="connsiteY128" fmla="*/ 4917769 h 6345561"/>
                    <a:gd name="connsiteX129" fmla="*/ 4402891 w 6352623"/>
                    <a:gd name="connsiteY129" fmla="*/ 4895610 h 6345561"/>
                    <a:gd name="connsiteX130" fmla="*/ 4263840 w 6352623"/>
                    <a:gd name="connsiteY130" fmla="*/ 5239274 h 6345561"/>
                    <a:gd name="connsiteX131" fmla="*/ 3691123 w 6352623"/>
                    <a:gd name="connsiteY131" fmla="*/ 6308899 h 6345561"/>
                    <a:gd name="connsiteX132" fmla="*/ 3637169 w 6352623"/>
                    <a:gd name="connsiteY132" fmla="*/ 6322223 h 6345561"/>
                    <a:gd name="connsiteX133" fmla="*/ 3617977 w 6352623"/>
                    <a:gd name="connsiteY133" fmla="*/ 6323175 h 6345561"/>
                    <a:gd name="connsiteX134" fmla="*/ 509955 w 6352623"/>
                    <a:gd name="connsiteY134" fmla="*/ 4889989 h 6345561"/>
                    <a:gd name="connsiteX135" fmla="*/ 432662 w 6352623"/>
                    <a:gd name="connsiteY135" fmla="*/ 4783013 h 6345561"/>
                    <a:gd name="connsiteX136" fmla="*/ 30403 w 6352623"/>
                    <a:gd name="connsiteY136" fmla="*/ 3637168 h 6345561"/>
                    <a:gd name="connsiteX137" fmla="*/ 28957 w 6352623"/>
                    <a:gd name="connsiteY137" fmla="*/ 3608002 h 6345561"/>
                    <a:gd name="connsiteX138" fmla="*/ 1122699 w 6352623"/>
                    <a:gd name="connsiteY138" fmla="*/ 3528079 h 6345561"/>
                    <a:gd name="connsiteX139" fmla="*/ 1151870 w 6352623"/>
                    <a:gd name="connsiteY139" fmla="*/ 3709064 h 6345561"/>
                    <a:gd name="connsiteX140" fmla="*/ 1633165 w 6352623"/>
                    <a:gd name="connsiteY140" fmla="*/ 4721494 h 6345561"/>
                    <a:gd name="connsiteX141" fmla="*/ 1635001 w 6352623"/>
                    <a:gd name="connsiteY141" fmla="*/ 4724090 h 6345561"/>
                    <a:gd name="connsiteX142" fmla="*/ 1150655 w 6352623"/>
                    <a:gd name="connsiteY142" fmla="*/ 4790652 h 6345561"/>
                    <a:gd name="connsiteX143" fmla="*/ 509955 w 6352623"/>
                    <a:gd name="connsiteY143" fmla="*/ 4889989 h 6345561"/>
                    <a:gd name="connsiteX144" fmla="*/ 3165956 w 6352623"/>
                    <a:gd name="connsiteY144" fmla="*/ 6345561 h 6345561"/>
                    <a:gd name="connsiteX145" fmla="*/ 2661675 w 6352623"/>
                    <a:gd name="connsiteY145" fmla="*/ 5655612 h 6345561"/>
                    <a:gd name="connsiteX146" fmla="*/ 2224080 w 6352623"/>
                    <a:gd name="connsiteY146" fmla="*/ 5071807 h 6345561"/>
                    <a:gd name="connsiteX147" fmla="*/ 2697681 w 6352623"/>
                    <a:gd name="connsiteY147" fmla="*/ 5021257 h 6345561"/>
                    <a:gd name="connsiteX148" fmla="*/ 3150545 w 6352623"/>
                    <a:gd name="connsiteY148" fmla="*/ 4979436 h 6345561"/>
                    <a:gd name="connsiteX149" fmla="*/ 3267988 w 6352623"/>
                    <a:gd name="connsiteY149" fmla="*/ 6340508 h 6345561"/>
                    <a:gd name="connsiteX150" fmla="*/ 3165956 w 6352623"/>
                    <a:gd name="connsiteY150" fmla="*/ 6345561 h 6345561"/>
                    <a:gd name="connsiteX151" fmla="*/ 2827891 w 6352623"/>
                    <a:gd name="connsiteY151" fmla="*/ 6323709 h 6345561"/>
                    <a:gd name="connsiteX152" fmla="*/ 2884966 w 6352623"/>
                    <a:gd name="connsiteY152" fmla="*/ 6327398 h 6345561"/>
                    <a:gd name="connsiteX153" fmla="*/ 2827891 w 6352623"/>
                    <a:gd name="connsiteY153" fmla="*/ 6323709 h 6345561"/>
                    <a:gd name="connsiteX154" fmla="*/ 1799833 w 6352623"/>
                    <a:gd name="connsiteY154" fmla="*/ 6042038 h 6345561"/>
                    <a:gd name="connsiteX155" fmla="*/ 792530 w 6352623"/>
                    <a:gd name="connsiteY155" fmla="*/ 5281044 h 6345561"/>
                    <a:gd name="connsiteX156" fmla="*/ 758259 w 6352623"/>
                    <a:gd name="connsiteY156" fmla="*/ 5233611 h 6345561"/>
                    <a:gd name="connsiteX157" fmla="*/ 1178638 w 6352623"/>
                    <a:gd name="connsiteY157" fmla="*/ 5187468 h 6345561"/>
                    <a:gd name="connsiteX158" fmla="*/ 1905324 w 6352623"/>
                    <a:gd name="connsiteY158" fmla="*/ 5106339 h 6345561"/>
                    <a:gd name="connsiteX159" fmla="*/ 2206251 w 6352623"/>
                    <a:gd name="connsiteY159" fmla="*/ 5531868 h 6345561"/>
                    <a:gd name="connsiteX160" fmla="*/ 2827891 w 6352623"/>
                    <a:gd name="connsiteY160" fmla="*/ 6323709 h 6345561"/>
                    <a:gd name="connsiteX161" fmla="*/ 2405336 w 6352623"/>
                    <a:gd name="connsiteY161" fmla="*/ 6261225 h 6345561"/>
                    <a:gd name="connsiteX162" fmla="*/ 1799833 w 6352623"/>
                    <a:gd name="connsiteY16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317212 w 6352623"/>
                    <a:gd name="connsiteY60" fmla="*/ 4620000 h 6345561"/>
                    <a:gd name="connsiteX61" fmla="*/ 6317212 w 6352623"/>
                    <a:gd name="connsiteY61" fmla="*/ 4787640 h 6345561"/>
                    <a:gd name="connsiteX62" fmla="*/ 5898613 w 6352623"/>
                    <a:gd name="connsiteY62" fmla="*/ 4787640 h 6345561"/>
                    <a:gd name="connsiteX63" fmla="*/ 5866698 w 6352623"/>
                    <a:gd name="connsiteY63" fmla="*/ 4839902 h 6345561"/>
                    <a:gd name="connsiteX64" fmla="*/ 5895990 w 6352623"/>
                    <a:gd name="connsiteY64" fmla="*/ 4787640 h 6345561"/>
                    <a:gd name="connsiteX65" fmla="*/ 5898613 w 6352623"/>
                    <a:gd name="connsiteY65" fmla="*/ 4787640 h 6345561"/>
                    <a:gd name="connsiteX66" fmla="*/ 5866698 w 6352623"/>
                    <a:gd name="connsiteY66" fmla="*/ 4839902 h 6345561"/>
                    <a:gd name="connsiteX67" fmla="*/ 5661892 w 6352623"/>
                    <a:gd name="connsiteY67" fmla="*/ 4787640 h 6345561"/>
                    <a:gd name="connsiteX68" fmla="*/ 5661892 w 6352623"/>
                    <a:gd name="connsiteY68" fmla="*/ 4620000 h 6345561"/>
                    <a:gd name="connsiteX69" fmla="*/ 5661892 w 6352623"/>
                    <a:gd name="connsiteY69" fmla="*/ 4787640 h 6345561"/>
                    <a:gd name="connsiteX70" fmla="*/ 4842211 w 6352623"/>
                    <a:gd name="connsiteY70" fmla="*/ 4504577 h 6345561"/>
                    <a:gd name="connsiteX71" fmla="*/ 4894441 w 6352623"/>
                    <a:gd name="connsiteY71" fmla="*/ 4378816 h 6345561"/>
                    <a:gd name="connsiteX72" fmla="*/ 5118410 w 6352623"/>
                    <a:gd name="connsiteY72" fmla="*/ 3308120 h 6345561"/>
                    <a:gd name="connsiteX73" fmla="*/ 5112011 w 6352623"/>
                    <a:gd name="connsiteY73" fmla="*/ 3236549 h 6345561"/>
                    <a:gd name="connsiteX74" fmla="*/ 6343574 w 6352623"/>
                    <a:gd name="connsiteY74" fmla="*/ 3146548 h 6345561"/>
                    <a:gd name="connsiteX75" fmla="*/ 6352623 w 6352623"/>
                    <a:gd name="connsiteY75" fmla="*/ 3329154 h 6345561"/>
                    <a:gd name="connsiteX76" fmla="*/ 6261216 w 6352623"/>
                    <a:gd name="connsiteY76" fmla="*/ 3947289 h 6345561"/>
                    <a:gd name="connsiteX77" fmla="*/ 6068313 w 6352623"/>
                    <a:gd name="connsiteY77" fmla="*/ 4480189 h 6345561"/>
                    <a:gd name="connsiteX78" fmla="*/ 5645377 w 6352623"/>
                    <a:gd name="connsiteY78" fmla="*/ 4489676 h 6345561"/>
                    <a:gd name="connsiteX79" fmla="*/ 4842211 w 6352623"/>
                    <a:gd name="connsiteY79" fmla="*/ 4504577 h 6345561"/>
                    <a:gd name="connsiteX80" fmla="*/ 1405726 w 6352623"/>
                    <a:gd name="connsiteY80" fmla="*/ 3156271 h 6345561"/>
                    <a:gd name="connsiteX81" fmla="*/ 1399341 w 6352623"/>
                    <a:gd name="connsiteY81" fmla="*/ 3089416 h 6345561"/>
                    <a:gd name="connsiteX82" fmla="*/ 1464945 w 6352623"/>
                    <a:gd name="connsiteY82" fmla="*/ 2467755 h 6345561"/>
                    <a:gd name="connsiteX83" fmla="*/ 1626959 w 6352623"/>
                    <a:gd name="connsiteY83" fmla="*/ 1918290 h 6345561"/>
                    <a:gd name="connsiteX84" fmla="*/ 1698846 w 6352623"/>
                    <a:gd name="connsiteY84" fmla="*/ 1916459 h 6345561"/>
                    <a:gd name="connsiteX85" fmla="*/ 2401423 w 6352623"/>
                    <a:gd name="connsiteY85" fmla="*/ 1879094 h 6345561"/>
                    <a:gd name="connsiteX86" fmla="*/ 2879383 w 6352623"/>
                    <a:gd name="connsiteY86" fmla="*/ 1836855 h 6345561"/>
                    <a:gd name="connsiteX87" fmla="*/ 2983285 w 6352623"/>
                    <a:gd name="connsiteY87" fmla="*/ 3040986 h 6345561"/>
                    <a:gd name="connsiteX88" fmla="*/ 1405726 w 6352623"/>
                    <a:gd name="connsiteY88" fmla="*/ 3156271 h 6345561"/>
                    <a:gd name="connsiteX89" fmla="*/ 3464621 w 6352623"/>
                    <a:gd name="connsiteY89" fmla="*/ 4545892 h 6345561"/>
                    <a:gd name="connsiteX90" fmla="*/ 3362673 w 6352623"/>
                    <a:gd name="connsiteY90" fmla="*/ 3364384 h 6345561"/>
                    <a:gd name="connsiteX91" fmla="*/ 4785461 w 6352623"/>
                    <a:gd name="connsiteY91" fmla="*/ 3260410 h 6345561"/>
                    <a:gd name="connsiteX92" fmla="*/ 4791965 w 6352623"/>
                    <a:gd name="connsiteY92" fmla="*/ 3337498 h 6345561"/>
                    <a:gd name="connsiteX93" fmla="*/ 4582162 w 6352623"/>
                    <a:gd name="connsiteY93" fmla="*/ 4452550 h 6345561"/>
                    <a:gd name="connsiteX94" fmla="*/ 3980007 w 6352623"/>
                    <a:gd name="connsiteY94" fmla="*/ 4524180 h 6345561"/>
                    <a:gd name="connsiteX95" fmla="*/ 3464621 w 6352623"/>
                    <a:gd name="connsiteY95" fmla="*/ 4545892 h 6345561"/>
                    <a:gd name="connsiteX96" fmla="*/ 11631 w 6352623"/>
                    <a:gd name="connsiteY96" fmla="*/ 3258148 h 6345561"/>
                    <a:gd name="connsiteX97" fmla="*/ 0 w 6352623"/>
                    <a:gd name="connsiteY97" fmla="*/ 3023469 h 6345561"/>
                    <a:gd name="connsiteX98" fmla="*/ 91400 w 6352623"/>
                    <a:gd name="connsiteY98" fmla="*/ 2405346 h 6345561"/>
                    <a:gd name="connsiteX99" fmla="*/ 258812 w 6352623"/>
                    <a:gd name="connsiteY99" fmla="*/ 1942855 h 6345561"/>
                    <a:gd name="connsiteX100" fmla="*/ 852081 w 6352623"/>
                    <a:gd name="connsiteY100" fmla="*/ 1937991 h 6345561"/>
                    <a:gd name="connsiteX101" fmla="*/ 1335718 w 6352623"/>
                    <a:gd name="connsiteY101" fmla="*/ 1925698 h 6345561"/>
                    <a:gd name="connsiteX102" fmla="*/ 1234430 w 6352623"/>
                    <a:gd name="connsiteY102" fmla="*/ 2196801 h 6345561"/>
                    <a:gd name="connsiteX103" fmla="*/ 1103579 w 6352623"/>
                    <a:gd name="connsiteY103" fmla="*/ 2737987 h 6345561"/>
                    <a:gd name="connsiteX104" fmla="*/ 1078099 w 6352623"/>
                    <a:gd name="connsiteY104" fmla="*/ 3180217 h 6345561"/>
                    <a:gd name="connsiteX105" fmla="*/ 11631 w 6352623"/>
                    <a:gd name="connsiteY105" fmla="*/ 3258148 h 6345561"/>
                    <a:gd name="connsiteX106" fmla="*/ 1960743 w 6352623"/>
                    <a:gd name="connsiteY106" fmla="*/ 4679317 h 6345561"/>
                    <a:gd name="connsiteX107" fmla="*/ 1740896 w 6352623"/>
                    <a:gd name="connsiteY107" fmla="*/ 4337429 h 6345561"/>
                    <a:gd name="connsiteX108" fmla="*/ 1441619 w 6352623"/>
                    <a:gd name="connsiteY108" fmla="*/ 3532526 h 6345561"/>
                    <a:gd name="connsiteX109" fmla="*/ 1438988 w 6352623"/>
                    <a:gd name="connsiteY109" fmla="*/ 3504964 h 6345561"/>
                    <a:gd name="connsiteX110" fmla="*/ 3013389 w 6352623"/>
                    <a:gd name="connsiteY110" fmla="*/ 3389903 h 6345561"/>
                    <a:gd name="connsiteX111" fmla="*/ 3099126 w 6352623"/>
                    <a:gd name="connsiteY111" fmla="*/ 4562904 h 6345561"/>
                    <a:gd name="connsiteX112" fmla="*/ 2689209 w 6352623"/>
                    <a:gd name="connsiteY112" fmla="*/ 4598877 h 6345561"/>
                    <a:gd name="connsiteX113" fmla="*/ 1989796 w 6352623"/>
                    <a:gd name="connsiteY113" fmla="*/ 4675326 h 6345561"/>
                    <a:gd name="connsiteX114" fmla="*/ 1960743 w 6352623"/>
                    <a:gd name="connsiteY114" fmla="*/ 4679317 h 6345561"/>
                    <a:gd name="connsiteX115" fmla="*/ 4067092 w 6352623"/>
                    <a:gd name="connsiteY115" fmla="*/ 6216068 h 6345561"/>
                    <a:gd name="connsiteX116" fmla="*/ 4277892 w 6352623"/>
                    <a:gd name="connsiteY116" fmla="*/ 5788869 h 6345561"/>
                    <a:gd name="connsiteX117" fmla="*/ 4525520 w 6352623"/>
                    <a:gd name="connsiteY117" fmla="*/ 5267093 h 6345561"/>
                    <a:gd name="connsiteX118" fmla="*/ 4685770 w 6352623"/>
                    <a:gd name="connsiteY118" fmla="*/ 4881257 h 6345561"/>
                    <a:gd name="connsiteX119" fmla="*/ 4712084 w 6352623"/>
                    <a:gd name="connsiteY119" fmla="*/ 4879914 h 6345561"/>
                    <a:gd name="connsiteX120" fmla="*/ 5642123 w 6352623"/>
                    <a:gd name="connsiteY120" fmla="*/ 4846187 h 6345561"/>
                    <a:gd name="connsiteX121" fmla="*/ 5866698 w 6352623"/>
                    <a:gd name="connsiteY121" fmla="*/ 4839902 h 6345561"/>
                    <a:gd name="connsiteX122" fmla="*/ 5706398 w 6352623"/>
                    <a:gd name="connsiteY122" fmla="*/ 5102370 h 6345561"/>
                    <a:gd name="connsiteX123" fmla="*/ 4229361 w 6352623"/>
                    <a:gd name="connsiteY123" fmla="*/ 6176010 h 6345561"/>
                    <a:gd name="connsiteX124" fmla="*/ 4067092 w 6352623"/>
                    <a:gd name="connsiteY124" fmla="*/ 6216068 h 6345561"/>
                    <a:gd name="connsiteX125" fmla="*/ 3617977 w 6352623"/>
                    <a:gd name="connsiteY125" fmla="*/ 6323175 h 6345561"/>
                    <a:gd name="connsiteX126" fmla="*/ 3499574 w 6352623"/>
                    <a:gd name="connsiteY126" fmla="*/ 4950969 h 6345561"/>
                    <a:gd name="connsiteX127" fmla="*/ 3966167 w 6352623"/>
                    <a:gd name="connsiteY127" fmla="*/ 4917769 h 6345561"/>
                    <a:gd name="connsiteX128" fmla="*/ 4402891 w 6352623"/>
                    <a:gd name="connsiteY128" fmla="*/ 4895610 h 6345561"/>
                    <a:gd name="connsiteX129" fmla="*/ 4263840 w 6352623"/>
                    <a:gd name="connsiteY129" fmla="*/ 5239274 h 6345561"/>
                    <a:gd name="connsiteX130" fmla="*/ 3691123 w 6352623"/>
                    <a:gd name="connsiteY130" fmla="*/ 6308899 h 6345561"/>
                    <a:gd name="connsiteX131" fmla="*/ 3637169 w 6352623"/>
                    <a:gd name="connsiteY131" fmla="*/ 6322223 h 6345561"/>
                    <a:gd name="connsiteX132" fmla="*/ 3617977 w 6352623"/>
                    <a:gd name="connsiteY132" fmla="*/ 6323175 h 6345561"/>
                    <a:gd name="connsiteX133" fmla="*/ 509955 w 6352623"/>
                    <a:gd name="connsiteY133" fmla="*/ 4889989 h 6345561"/>
                    <a:gd name="connsiteX134" fmla="*/ 432662 w 6352623"/>
                    <a:gd name="connsiteY134" fmla="*/ 4783013 h 6345561"/>
                    <a:gd name="connsiteX135" fmla="*/ 30403 w 6352623"/>
                    <a:gd name="connsiteY135" fmla="*/ 3637168 h 6345561"/>
                    <a:gd name="connsiteX136" fmla="*/ 28957 w 6352623"/>
                    <a:gd name="connsiteY136" fmla="*/ 3608002 h 6345561"/>
                    <a:gd name="connsiteX137" fmla="*/ 1122699 w 6352623"/>
                    <a:gd name="connsiteY137" fmla="*/ 3528079 h 6345561"/>
                    <a:gd name="connsiteX138" fmla="*/ 1151870 w 6352623"/>
                    <a:gd name="connsiteY138" fmla="*/ 3709064 h 6345561"/>
                    <a:gd name="connsiteX139" fmla="*/ 1633165 w 6352623"/>
                    <a:gd name="connsiteY139" fmla="*/ 4721494 h 6345561"/>
                    <a:gd name="connsiteX140" fmla="*/ 1635001 w 6352623"/>
                    <a:gd name="connsiteY140" fmla="*/ 4724090 h 6345561"/>
                    <a:gd name="connsiteX141" fmla="*/ 1150655 w 6352623"/>
                    <a:gd name="connsiteY141" fmla="*/ 4790652 h 6345561"/>
                    <a:gd name="connsiteX142" fmla="*/ 509955 w 6352623"/>
                    <a:gd name="connsiteY142" fmla="*/ 4889989 h 6345561"/>
                    <a:gd name="connsiteX143" fmla="*/ 3165956 w 6352623"/>
                    <a:gd name="connsiteY143" fmla="*/ 6345561 h 6345561"/>
                    <a:gd name="connsiteX144" fmla="*/ 2661675 w 6352623"/>
                    <a:gd name="connsiteY144" fmla="*/ 5655612 h 6345561"/>
                    <a:gd name="connsiteX145" fmla="*/ 2224080 w 6352623"/>
                    <a:gd name="connsiteY145" fmla="*/ 5071807 h 6345561"/>
                    <a:gd name="connsiteX146" fmla="*/ 2697681 w 6352623"/>
                    <a:gd name="connsiteY146" fmla="*/ 5021257 h 6345561"/>
                    <a:gd name="connsiteX147" fmla="*/ 3150545 w 6352623"/>
                    <a:gd name="connsiteY147" fmla="*/ 4979436 h 6345561"/>
                    <a:gd name="connsiteX148" fmla="*/ 3267988 w 6352623"/>
                    <a:gd name="connsiteY148" fmla="*/ 6340508 h 6345561"/>
                    <a:gd name="connsiteX149" fmla="*/ 3165956 w 6352623"/>
                    <a:gd name="connsiteY149" fmla="*/ 6345561 h 6345561"/>
                    <a:gd name="connsiteX150" fmla="*/ 2827891 w 6352623"/>
                    <a:gd name="connsiteY150" fmla="*/ 6323709 h 6345561"/>
                    <a:gd name="connsiteX151" fmla="*/ 2884966 w 6352623"/>
                    <a:gd name="connsiteY151" fmla="*/ 6327398 h 6345561"/>
                    <a:gd name="connsiteX152" fmla="*/ 2827891 w 6352623"/>
                    <a:gd name="connsiteY152" fmla="*/ 6323709 h 6345561"/>
                    <a:gd name="connsiteX153" fmla="*/ 1799833 w 6352623"/>
                    <a:gd name="connsiteY153" fmla="*/ 6042038 h 6345561"/>
                    <a:gd name="connsiteX154" fmla="*/ 792530 w 6352623"/>
                    <a:gd name="connsiteY154" fmla="*/ 5281044 h 6345561"/>
                    <a:gd name="connsiteX155" fmla="*/ 758259 w 6352623"/>
                    <a:gd name="connsiteY155" fmla="*/ 5233611 h 6345561"/>
                    <a:gd name="connsiteX156" fmla="*/ 1178638 w 6352623"/>
                    <a:gd name="connsiteY156" fmla="*/ 5187468 h 6345561"/>
                    <a:gd name="connsiteX157" fmla="*/ 1905324 w 6352623"/>
                    <a:gd name="connsiteY157" fmla="*/ 5106339 h 6345561"/>
                    <a:gd name="connsiteX158" fmla="*/ 2206251 w 6352623"/>
                    <a:gd name="connsiteY158" fmla="*/ 5531868 h 6345561"/>
                    <a:gd name="connsiteX159" fmla="*/ 2827891 w 6352623"/>
                    <a:gd name="connsiteY159" fmla="*/ 6323709 h 6345561"/>
                    <a:gd name="connsiteX160" fmla="*/ 2405336 w 6352623"/>
                    <a:gd name="connsiteY160" fmla="*/ 6261225 h 6345561"/>
                    <a:gd name="connsiteX161" fmla="*/ 1799833 w 6352623"/>
                    <a:gd name="connsiteY161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317212 w 6352623"/>
                    <a:gd name="connsiteY60" fmla="*/ 4620000 h 6345561"/>
                    <a:gd name="connsiteX61" fmla="*/ 6317212 w 6352623"/>
                    <a:gd name="connsiteY61" fmla="*/ 4787640 h 6345561"/>
                    <a:gd name="connsiteX62" fmla="*/ 5898613 w 6352623"/>
                    <a:gd name="connsiteY62" fmla="*/ 4787640 h 6345561"/>
                    <a:gd name="connsiteX63" fmla="*/ 5866698 w 6352623"/>
                    <a:gd name="connsiteY63" fmla="*/ 4839902 h 6345561"/>
                    <a:gd name="connsiteX64" fmla="*/ 5895990 w 6352623"/>
                    <a:gd name="connsiteY64" fmla="*/ 4787640 h 6345561"/>
                    <a:gd name="connsiteX65" fmla="*/ 5866698 w 6352623"/>
                    <a:gd name="connsiteY65" fmla="*/ 4839902 h 6345561"/>
                    <a:gd name="connsiteX66" fmla="*/ 5661892 w 6352623"/>
                    <a:gd name="connsiteY66" fmla="*/ 4787640 h 6345561"/>
                    <a:gd name="connsiteX67" fmla="*/ 5661892 w 6352623"/>
                    <a:gd name="connsiteY67" fmla="*/ 4620000 h 6345561"/>
                    <a:gd name="connsiteX68" fmla="*/ 5661892 w 6352623"/>
                    <a:gd name="connsiteY68" fmla="*/ 4787640 h 6345561"/>
                    <a:gd name="connsiteX69" fmla="*/ 4842211 w 6352623"/>
                    <a:gd name="connsiteY69" fmla="*/ 4504577 h 6345561"/>
                    <a:gd name="connsiteX70" fmla="*/ 4894441 w 6352623"/>
                    <a:gd name="connsiteY70" fmla="*/ 4378816 h 6345561"/>
                    <a:gd name="connsiteX71" fmla="*/ 5118410 w 6352623"/>
                    <a:gd name="connsiteY71" fmla="*/ 3308120 h 6345561"/>
                    <a:gd name="connsiteX72" fmla="*/ 5112011 w 6352623"/>
                    <a:gd name="connsiteY72" fmla="*/ 3236549 h 6345561"/>
                    <a:gd name="connsiteX73" fmla="*/ 6343574 w 6352623"/>
                    <a:gd name="connsiteY73" fmla="*/ 3146548 h 6345561"/>
                    <a:gd name="connsiteX74" fmla="*/ 6352623 w 6352623"/>
                    <a:gd name="connsiteY74" fmla="*/ 3329154 h 6345561"/>
                    <a:gd name="connsiteX75" fmla="*/ 6261216 w 6352623"/>
                    <a:gd name="connsiteY75" fmla="*/ 3947289 h 6345561"/>
                    <a:gd name="connsiteX76" fmla="*/ 6068313 w 6352623"/>
                    <a:gd name="connsiteY76" fmla="*/ 4480189 h 6345561"/>
                    <a:gd name="connsiteX77" fmla="*/ 5645377 w 6352623"/>
                    <a:gd name="connsiteY77" fmla="*/ 4489676 h 6345561"/>
                    <a:gd name="connsiteX78" fmla="*/ 4842211 w 6352623"/>
                    <a:gd name="connsiteY78" fmla="*/ 4504577 h 6345561"/>
                    <a:gd name="connsiteX79" fmla="*/ 1405726 w 6352623"/>
                    <a:gd name="connsiteY79" fmla="*/ 3156271 h 6345561"/>
                    <a:gd name="connsiteX80" fmla="*/ 1399341 w 6352623"/>
                    <a:gd name="connsiteY80" fmla="*/ 3089416 h 6345561"/>
                    <a:gd name="connsiteX81" fmla="*/ 1464945 w 6352623"/>
                    <a:gd name="connsiteY81" fmla="*/ 2467755 h 6345561"/>
                    <a:gd name="connsiteX82" fmla="*/ 1626959 w 6352623"/>
                    <a:gd name="connsiteY82" fmla="*/ 1918290 h 6345561"/>
                    <a:gd name="connsiteX83" fmla="*/ 1698846 w 6352623"/>
                    <a:gd name="connsiteY83" fmla="*/ 1916459 h 6345561"/>
                    <a:gd name="connsiteX84" fmla="*/ 2401423 w 6352623"/>
                    <a:gd name="connsiteY84" fmla="*/ 1879094 h 6345561"/>
                    <a:gd name="connsiteX85" fmla="*/ 2879383 w 6352623"/>
                    <a:gd name="connsiteY85" fmla="*/ 1836855 h 6345561"/>
                    <a:gd name="connsiteX86" fmla="*/ 2983285 w 6352623"/>
                    <a:gd name="connsiteY86" fmla="*/ 3040986 h 6345561"/>
                    <a:gd name="connsiteX87" fmla="*/ 1405726 w 6352623"/>
                    <a:gd name="connsiteY87" fmla="*/ 3156271 h 6345561"/>
                    <a:gd name="connsiteX88" fmla="*/ 3464621 w 6352623"/>
                    <a:gd name="connsiteY88" fmla="*/ 4545892 h 6345561"/>
                    <a:gd name="connsiteX89" fmla="*/ 3362673 w 6352623"/>
                    <a:gd name="connsiteY89" fmla="*/ 3364384 h 6345561"/>
                    <a:gd name="connsiteX90" fmla="*/ 4785461 w 6352623"/>
                    <a:gd name="connsiteY90" fmla="*/ 3260410 h 6345561"/>
                    <a:gd name="connsiteX91" fmla="*/ 4791965 w 6352623"/>
                    <a:gd name="connsiteY91" fmla="*/ 3337498 h 6345561"/>
                    <a:gd name="connsiteX92" fmla="*/ 4582162 w 6352623"/>
                    <a:gd name="connsiteY92" fmla="*/ 4452550 h 6345561"/>
                    <a:gd name="connsiteX93" fmla="*/ 3980007 w 6352623"/>
                    <a:gd name="connsiteY93" fmla="*/ 4524180 h 6345561"/>
                    <a:gd name="connsiteX94" fmla="*/ 3464621 w 6352623"/>
                    <a:gd name="connsiteY94" fmla="*/ 4545892 h 6345561"/>
                    <a:gd name="connsiteX95" fmla="*/ 11631 w 6352623"/>
                    <a:gd name="connsiteY95" fmla="*/ 3258148 h 6345561"/>
                    <a:gd name="connsiteX96" fmla="*/ 0 w 6352623"/>
                    <a:gd name="connsiteY96" fmla="*/ 3023469 h 6345561"/>
                    <a:gd name="connsiteX97" fmla="*/ 91400 w 6352623"/>
                    <a:gd name="connsiteY97" fmla="*/ 2405346 h 6345561"/>
                    <a:gd name="connsiteX98" fmla="*/ 258812 w 6352623"/>
                    <a:gd name="connsiteY98" fmla="*/ 1942855 h 6345561"/>
                    <a:gd name="connsiteX99" fmla="*/ 852081 w 6352623"/>
                    <a:gd name="connsiteY99" fmla="*/ 1937991 h 6345561"/>
                    <a:gd name="connsiteX100" fmla="*/ 1335718 w 6352623"/>
                    <a:gd name="connsiteY100" fmla="*/ 1925698 h 6345561"/>
                    <a:gd name="connsiteX101" fmla="*/ 1234430 w 6352623"/>
                    <a:gd name="connsiteY101" fmla="*/ 2196801 h 6345561"/>
                    <a:gd name="connsiteX102" fmla="*/ 1103579 w 6352623"/>
                    <a:gd name="connsiteY102" fmla="*/ 2737987 h 6345561"/>
                    <a:gd name="connsiteX103" fmla="*/ 1078099 w 6352623"/>
                    <a:gd name="connsiteY103" fmla="*/ 3180217 h 6345561"/>
                    <a:gd name="connsiteX104" fmla="*/ 11631 w 6352623"/>
                    <a:gd name="connsiteY104" fmla="*/ 3258148 h 6345561"/>
                    <a:gd name="connsiteX105" fmla="*/ 1960743 w 6352623"/>
                    <a:gd name="connsiteY105" fmla="*/ 4679317 h 6345561"/>
                    <a:gd name="connsiteX106" fmla="*/ 1740896 w 6352623"/>
                    <a:gd name="connsiteY106" fmla="*/ 4337429 h 6345561"/>
                    <a:gd name="connsiteX107" fmla="*/ 1441619 w 6352623"/>
                    <a:gd name="connsiteY107" fmla="*/ 3532526 h 6345561"/>
                    <a:gd name="connsiteX108" fmla="*/ 1438988 w 6352623"/>
                    <a:gd name="connsiteY108" fmla="*/ 3504964 h 6345561"/>
                    <a:gd name="connsiteX109" fmla="*/ 3013389 w 6352623"/>
                    <a:gd name="connsiteY109" fmla="*/ 3389903 h 6345561"/>
                    <a:gd name="connsiteX110" fmla="*/ 3099126 w 6352623"/>
                    <a:gd name="connsiteY110" fmla="*/ 4562904 h 6345561"/>
                    <a:gd name="connsiteX111" fmla="*/ 2689209 w 6352623"/>
                    <a:gd name="connsiteY111" fmla="*/ 4598877 h 6345561"/>
                    <a:gd name="connsiteX112" fmla="*/ 1989796 w 6352623"/>
                    <a:gd name="connsiteY112" fmla="*/ 4675326 h 6345561"/>
                    <a:gd name="connsiteX113" fmla="*/ 1960743 w 6352623"/>
                    <a:gd name="connsiteY113" fmla="*/ 4679317 h 6345561"/>
                    <a:gd name="connsiteX114" fmla="*/ 4067092 w 6352623"/>
                    <a:gd name="connsiteY114" fmla="*/ 6216068 h 6345561"/>
                    <a:gd name="connsiteX115" fmla="*/ 4277892 w 6352623"/>
                    <a:gd name="connsiteY115" fmla="*/ 5788869 h 6345561"/>
                    <a:gd name="connsiteX116" fmla="*/ 4525520 w 6352623"/>
                    <a:gd name="connsiteY116" fmla="*/ 5267093 h 6345561"/>
                    <a:gd name="connsiteX117" fmla="*/ 4685770 w 6352623"/>
                    <a:gd name="connsiteY117" fmla="*/ 4881257 h 6345561"/>
                    <a:gd name="connsiteX118" fmla="*/ 4712084 w 6352623"/>
                    <a:gd name="connsiteY118" fmla="*/ 4879914 h 6345561"/>
                    <a:gd name="connsiteX119" fmla="*/ 5642123 w 6352623"/>
                    <a:gd name="connsiteY119" fmla="*/ 4846187 h 6345561"/>
                    <a:gd name="connsiteX120" fmla="*/ 5866698 w 6352623"/>
                    <a:gd name="connsiteY120" fmla="*/ 4839902 h 6345561"/>
                    <a:gd name="connsiteX121" fmla="*/ 5706398 w 6352623"/>
                    <a:gd name="connsiteY121" fmla="*/ 5102370 h 6345561"/>
                    <a:gd name="connsiteX122" fmla="*/ 4229361 w 6352623"/>
                    <a:gd name="connsiteY122" fmla="*/ 6176010 h 6345561"/>
                    <a:gd name="connsiteX123" fmla="*/ 4067092 w 6352623"/>
                    <a:gd name="connsiteY123" fmla="*/ 6216068 h 6345561"/>
                    <a:gd name="connsiteX124" fmla="*/ 3617977 w 6352623"/>
                    <a:gd name="connsiteY124" fmla="*/ 6323175 h 6345561"/>
                    <a:gd name="connsiteX125" fmla="*/ 3499574 w 6352623"/>
                    <a:gd name="connsiteY125" fmla="*/ 4950969 h 6345561"/>
                    <a:gd name="connsiteX126" fmla="*/ 3966167 w 6352623"/>
                    <a:gd name="connsiteY126" fmla="*/ 4917769 h 6345561"/>
                    <a:gd name="connsiteX127" fmla="*/ 4402891 w 6352623"/>
                    <a:gd name="connsiteY127" fmla="*/ 4895610 h 6345561"/>
                    <a:gd name="connsiteX128" fmla="*/ 4263840 w 6352623"/>
                    <a:gd name="connsiteY128" fmla="*/ 5239274 h 6345561"/>
                    <a:gd name="connsiteX129" fmla="*/ 3691123 w 6352623"/>
                    <a:gd name="connsiteY129" fmla="*/ 6308899 h 6345561"/>
                    <a:gd name="connsiteX130" fmla="*/ 3637169 w 6352623"/>
                    <a:gd name="connsiteY130" fmla="*/ 6322223 h 6345561"/>
                    <a:gd name="connsiteX131" fmla="*/ 3617977 w 6352623"/>
                    <a:gd name="connsiteY131" fmla="*/ 6323175 h 6345561"/>
                    <a:gd name="connsiteX132" fmla="*/ 509955 w 6352623"/>
                    <a:gd name="connsiteY132" fmla="*/ 4889989 h 6345561"/>
                    <a:gd name="connsiteX133" fmla="*/ 432662 w 6352623"/>
                    <a:gd name="connsiteY133" fmla="*/ 4783013 h 6345561"/>
                    <a:gd name="connsiteX134" fmla="*/ 30403 w 6352623"/>
                    <a:gd name="connsiteY134" fmla="*/ 3637168 h 6345561"/>
                    <a:gd name="connsiteX135" fmla="*/ 28957 w 6352623"/>
                    <a:gd name="connsiteY135" fmla="*/ 3608002 h 6345561"/>
                    <a:gd name="connsiteX136" fmla="*/ 1122699 w 6352623"/>
                    <a:gd name="connsiteY136" fmla="*/ 3528079 h 6345561"/>
                    <a:gd name="connsiteX137" fmla="*/ 1151870 w 6352623"/>
                    <a:gd name="connsiteY137" fmla="*/ 3709064 h 6345561"/>
                    <a:gd name="connsiteX138" fmla="*/ 1633165 w 6352623"/>
                    <a:gd name="connsiteY138" fmla="*/ 4721494 h 6345561"/>
                    <a:gd name="connsiteX139" fmla="*/ 1635001 w 6352623"/>
                    <a:gd name="connsiteY139" fmla="*/ 4724090 h 6345561"/>
                    <a:gd name="connsiteX140" fmla="*/ 1150655 w 6352623"/>
                    <a:gd name="connsiteY140" fmla="*/ 4790652 h 6345561"/>
                    <a:gd name="connsiteX141" fmla="*/ 509955 w 6352623"/>
                    <a:gd name="connsiteY141" fmla="*/ 4889989 h 6345561"/>
                    <a:gd name="connsiteX142" fmla="*/ 3165956 w 6352623"/>
                    <a:gd name="connsiteY142" fmla="*/ 6345561 h 6345561"/>
                    <a:gd name="connsiteX143" fmla="*/ 2661675 w 6352623"/>
                    <a:gd name="connsiteY143" fmla="*/ 5655612 h 6345561"/>
                    <a:gd name="connsiteX144" fmla="*/ 2224080 w 6352623"/>
                    <a:gd name="connsiteY144" fmla="*/ 5071807 h 6345561"/>
                    <a:gd name="connsiteX145" fmla="*/ 2697681 w 6352623"/>
                    <a:gd name="connsiteY145" fmla="*/ 5021257 h 6345561"/>
                    <a:gd name="connsiteX146" fmla="*/ 3150545 w 6352623"/>
                    <a:gd name="connsiteY146" fmla="*/ 4979436 h 6345561"/>
                    <a:gd name="connsiteX147" fmla="*/ 3267988 w 6352623"/>
                    <a:gd name="connsiteY147" fmla="*/ 6340508 h 6345561"/>
                    <a:gd name="connsiteX148" fmla="*/ 3165956 w 6352623"/>
                    <a:gd name="connsiteY148" fmla="*/ 6345561 h 6345561"/>
                    <a:gd name="connsiteX149" fmla="*/ 2827891 w 6352623"/>
                    <a:gd name="connsiteY149" fmla="*/ 6323709 h 6345561"/>
                    <a:gd name="connsiteX150" fmla="*/ 2884966 w 6352623"/>
                    <a:gd name="connsiteY150" fmla="*/ 6327398 h 6345561"/>
                    <a:gd name="connsiteX151" fmla="*/ 2827891 w 6352623"/>
                    <a:gd name="connsiteY151" fmla="*/ 6323709 h 6345561"/>
                    <a:gd name="connsiteX152" fmla="*/ 1799833 w 6352623"/>
                    <a:gd name="connsiteY152" fmla="*/ 6042038 h 6345561"/>
                    <a:gd name="connsiteX153" fmla="*/ 792530 w 6352623"/>
                    <a:gd name="connsiteY153" fmla="*/ 5281044 h 6345561"/>
                    <a:gd name="connsiteX154" fmla="*/ 758259 w 6352623"/>
                    <a:gd name="connsiteY154" fmla="*/ 5233611 h 6345561"/>
                    <a:gd name="connsiteX155" fmla="*/ 1178638 w 6352623"/>
                    <a:gd name="connsiteY155" fmla="*/ 5187468 h 6345561"/>
                    <a:gd name="connsiteX156" fmla="*/ 1905324 w 6352623"/>
                    <a:gd name="connsiteY156" fmla="*/ 5106339 h 6345561"/>
                    <a:gd name="connsiteX157" fmla="*/ 2206251 w 6352623"/>
                    <a:gd name="connsiteY157" fmla="*/ 5531868 h 6345561"/>
                    <a:gd name="connsiteX158" fmla="*/ 2827891 w 6352623"/>
                    <a:gd name="connsiteY158" fmla="*/ 6323709 h 6345561"/>
                    <a:gd name="connsiteX159" fmla="*/ 2405336 w 6352623"/>
                    <a:gd name="connsiteY159" fmla="*/ 6261225 h 6345561"/>
                    <a:gd name="connsiteX160" fmla="*/ 1799833 w 6352623"/>
                    <a:gd name="connsiteY160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317212 w 6352623"/>
                    <a:gd name="connsiteY60" fmla="*/ 4620000 h 6345561"/>
                    <a:gd name="connsiteX61" fmla="*/ 6317212 w 6352623"/>
                    <a:gd name="connsiteY61" fmla="*/ 4787640 h 6345561"/>
                    <a:gd name="connsiteX62" fmla="*/ 5898613 w 6352623"/>
                    <a:gd name="connsiteY62" fmla="*/ 4787640 h 6345561"/>
                    <a:gd name="connsiteX63" fmla="*/ 5661892 w 6352623"/>
                    <a:gd name="connsiteY63" fmla="*/ 4787640 h 6345561"/>
                    <a:gd name="connsiteX64" fmla="*/ 5661892 w 6352623"/>
                    <a:gd name="connsiteY64" fmla="*/ 4620000 h 6345561"/>
                    <a:gd name="connsiteX65" fmla="*/ 5661892 w 6352623"/>
                    <a:gd name="connsiteY65" fmla="*/ 4787640 h 6345561"/>
                    <a:gd name="connsiteX66" fmla="*/ 4842211 w 6352623"/>
                    <a:gd name="connsiteY66" fmla="*/ 4504577 h 6345561"/>
                    <a:gd name="connsiteX67" fmla="*/ 4894441 w 6352623"/>
                    <a:gd name="connsiteY67" fmla="*/ 4378816 h 6345561"/>
                    <a:gd name="connsiteX68" fmla="*/ 5118410 w 6352623"/>
                    <a:gd name="connsiteY68" fmla="*/ 3308120 h 6345561"/>
                    <a:gd name="connsiteX69" fmla="*/ 5112011 w 6352623"/>
                    <a:gd name="connsiteY69" fmla="*/ 3236549 h 6345561"/>
                    <a:gd name="connsiteX70" fmla="*/ 6343574 w 6352623"/>
                    <a:gd name="connsiteY70" fmla="*/ 3146548 h 6345561"/>
                    <a:gd name="connsiteX71" fmla="*/ 6352623 w 6352623"/>
                    <a:gd name="connsiteY71" fmla="*/ 3329154 h 6345561"/>
                    <a:gd name="connsiteX72" fmla="*/ 6261216 w 6352623"/>
                    <a:gd name="connsiteY72" fmla="*/ 3947289 h 6345561"/>
                    <a:gd name="connsiteX73" fmla="*/ 6068313 w 6352623"/>
                    <a:gd name="connsiteY73" fmla="*/ 4480189 h 6345561"/>
                    <a:gd name="connsiteX74" fmla="*/ 5645377 w 6352623"/>
                    <a:gd name="connsiteY74" fmla="*/ 4489676 h 6345561"/>
                    <a:gd name="connsiteX75" fmla="*/ 4842211 w 6352623"/>
                    <a:gd name="connsiteY75" fmla="*/ 4504577 h 6345561"/>
                    <a:gd name="connsiteX76" fmla="*/ 1405726 w 6352623"/>
                    <a:gd name="connsiteY76" fmla="*/ 3156271 h 6345561"/>
                    <a:gd name="connsiteX77" fmla="*/ 1399341 w 6352623"/>
                    <a:gd name="connsiteY77" fmla="*/ 3089416 h 6345561"/>
                    <a:gd name="connsiteX78" fmla="*/ 1464945 w 6352623"/>
                    <a:gd name="connsiteY78" fmla="*/ 2467755 h 6345561"/>
                    <a:gd name="connsiteX79" fmla="*/ 1626959 w 6352623"/>
                    <a:gd name="connsiteY79" fmla="*/ 1918290 h 6345561"/>
                    <a:gd name="connsiteX80" fmla="*/ 1698846 w 6352623"/>
                    <a:gd name="connsiteY80" fmla="*/ 1916459 h 6345561"/>
                    <a:gd name="connsiteX81" fmla="*/ 2401423 w 6352623"/>
                    <a:gd name="connsiteY81" fmla="*/ 1879094 h 6345561"/>
                    <a:gd name="connsiteX82" fmla="*/ 2879383 w 6352623"/>
                    <a:gd name="connsiteY82" fmla="*/ 1836855 h 6345561"/>
                    <a:gd name="connsiteX83" fmla="*/ 2983285 w 6352623"/>
                    <a:gd name="connsiteY83" fmla="*/ 3040986 h 6345561"/>
                    <a:gd name="connsiteX84" fmla="*/ 1405726 w 6352623"/>
                    <a:gd name="connsiteY84" fmla="*/ 3156271 h 6345561"/>
                    <a:gd name="connsiteX85" fmla="*/ 3464621 w 6352623"/>
                    <a:gd name="connsiteY85" fmla="*/ 4545892 h 6345561"/>
                    <a:gd name="connsiteX86" fmla="*/ 3362673 w 6352623"/>
                    <a:gd name="connsiteY86" fmla="*/ 3364384 h 6345561"/>
                    <a:gd name="connsiteX87" fmla="*/ 4785461 w 6352623"/>
                    <a:gd name="connsiteY87" fmla="*/ 3260410 h 6345561"/>
                    <a:gd name="connsiteX88" fmla="*/ 4791965 w 6352623"/>
                    <a:gd name="connsiteY88" fmla="*/ 3337498 h 6345561"/>
                    <a:gd name="connsiteX89" fmla="*/ 4582162 w 6352623"/>
                    <a:gd name="connsiteY89" fmla="*/ 4452550 h 6345561"/>
                    <a:gd name="connsiteX90" fmla="*/ 3980007 w 6352623"/>
                    <a:gd name="connsiteY90" fmla="*/ 4524180 h 6345561"/>
                    <a:gd name="connsiteX91" fmla="*/ 3464621 w 6352623"/>
                    <a:gd name="connsiteY91" fmla="*/ 4545892 h 6345561"/>
                    <a:gd name="connsiteX92" fmla="*/ 11631 w 6352623"/>
                    <a:gd name="connsiteY92" fmla="*/ 3258148 h 6345561"/>
                    <a:gd name="connsiteX93" fmla="*/ 0 w 6352623"/>
                    <a:gd name="connsiteY93" fmla="*/ 3023469 h 6345561"/>
                    <a:gd name="connsiteX94" fmla="*/ 91400 w 6352623"/>
                    <a:gd name="connsiteY94" fmla="*/ 2405346 h 6345561"/>
                    <a:gd name="connsiteX95" fmla="*/ 258812 w 6352623"/>
                    <a:gd name="connsiteY95" fmla="*/ 1942855 h 6345561"/>
                    <a:gd name="connsiteX96" fmla="*/ 852081 w 6352623"/>
                    <a:gd name="connsiteY96" fmla="*/ 1937991 h 6345561"/>
                    <a:gd name="connsiteX97" fmla="*/ 1335718 w 6352623"/>
                    <a:gd name="connsiteY97" fmla="*/ 1925698 h 6345561"/>
                    <a:gd name="connsiteX98" fmla="*/ 1234430 w 6352623"/>
                    <a:gd name="connsiteY98" fmla="*/ 2196801 h 6345561"/>
                    <a:gd name="connsiteX99" fmla="*/ 1103579 w 6352623"/>
                    <a:gd name="connsiteY99" fmla="*/ 2737987 h 6345561"/>
                    <a:gd name="connsiteX100" fmla="*/ 1078099 w 6352623"/>
                    <a:gd name="connsiteY100" fmla="*/ 3180217 h 6345561"/>
                    <a:gd name="connsiteX101" fmla="*/ 11631 w 6352623"/>
                    <a:gd name="connsiteY101" fmla="*/ 3258148 h 6345561"/>
                    <a:gd name="connsiteX102" fmla="*/ 1960743 w 6352623"/>
                    <a:gd name="connsiteY102" fmla="*/ 4679317 h 6345561"/>
                    <a:gd name="connsiteX103" fmla="*/ 1740896 w 6352623"/>
                    <a:gd name="connsiteY103" fmla="*/ 4337429 h 6345561"/>
                    <a:gd name="connsiteX104" fmla="*/ 1441619 w 6352623"/>
                    <a:gd name="connsiteY104" fmla="*/ 3532526 h 6345561"/>
                    <a:gd name="connsiteX105" fmla="*/ 1438988 w 6352623"/>
                    <a:gd name="connsiteY105" fmla="*/ 3504964 h 6345561"/>
                    <a:gd name="connsiteX106" fmla="*/ 3013389 w 6352623"/>
                    <a:gd name="connsiteY106" fmla="*/ 3389903 h 6345561"/>
                    <a:gd name="connsiteX107" fmla="*/ 3099126 w 6352623"/>
                    <a:gd name="connsiteY107" fmla="*/ 4562904 h 6345561"/>
                    <a:gd name="connsiteX108" fmla="*/ 2689209 w 6352623"/>
                    <a:gd name="connsiteY108" fmla="*/ 4598877 h 6345561"/>
                    <a:gd name="connsiteX109" fmla="*/ 1989796 w 6352623"/>
                    <a:gd name="connsiteY109" fmla="*/ 4675326 h 6345561"/>
                    <a:gd name="connsiteX110" fmla="*/ 1960743 w 6352623"/>
                    <a:gd name="connsiteY110" fmla="*/ 4679317 h 6345561"/>
                    <a:gd name="connsiteX111" fmla="*/ 4067092 w 6352623"/>
                    <a:gd name="connsiteY111" fmla="*/ 6216068 h 6345561"/>
                    <a:gd name="connsiteX112" fmla="*/ 4277892 w 6352623"/>
                    <a:gd name="connsiteY112" fmla="*/ 5788869 h 6345561"/>
                    <a:gd name="connsiteX113" fmla="*/ 4525520 w 6352623"/>
                    <a:gd name="connsiteY113" fmla="*/ 5267093 h 6345561"/>
                    <a:gd name="connsiteX114" fmla="*/ 4685770 w 6352623"/>
                    <a:gd name="connsiteY114" fmla="*/ 4881257 h 6345561"/>
                    <a:gd name="connsiteX115" fmla="*/ 4712084 w 6352623"/>
                    <a:gd name="connsiteY115" fmla="*/ 4879914 h 6345561"/>
                    <a:gd name="connsiteX116" fmla="*/ 5642123 w 6352623"/>
                    <a:gd name="connsiteY116" fmla="*/ 4846187 h 6345561"/>
                    <a:gd name="connsiteX117" fmla="*/ 5866698 w 6352623"/>
                    <a:gd name="connsiteY117" fmla="*/ 4839902 h 6345561"/>
                    <a:gd name="connsiteX118" fmla="*/ 5706398 w 6352623"/>
                    <a:gd name="connsiteY118" fmla="*/ 5102370 h 6345561"/>
                    <a:gd name="connsiteX119" fmla="*/ 4229361 w 6352623"/>
                    <a:gd name="connsiteY119" fmla="*/ 6176010 h 6345561"/>
                    <a:gd name="connsiteX120" fmla="*/ 4067092 w 6352623"/>
                    <a:gd name="connsiteY120" fmla="*/ 6216068 h 6345561"/>
                    <a:gd name="connsiteX121" fmla="*/ 3617977 w 6352623"/>
                    <a:gd name="connsiteY121" fmla="*/ 6323175 h 6345561"/>
                    <a:gd name="connsiteX122" fmla="*/ 3499574 w 6352623"/>
                    <a:gd name="connsiteY122" fmla="*/ 4950969 h 6345561"/>
                    <a:gd name="connsiteX123" fmla="*/ 3966167 w 6352623"/>
                    <a:gd name="connsiteY123" fmla="*/ 4917769 h 6345561"/>
                    <a:gd name="connsiteX124" fmla="*/ 4402891 w 6352623"/>
                    <a:gd name="connsiteY124" fmla="*/ 4895610 h 6345561"/>
                    <a:gd name="connsiteX125" fmla="*/ 4263840 w 6352623"/>
                    <a:gd name="connsiteY125" fmla="*/ 5239274 h 6345561"/>
                    <a:gd name="connsiteX126" fmla="*/ 3691123 w 6352623"/>
                    <a:gd name="connsiteY126" fmla="*/ 6308899 h 6345561"/>
                    <a:gd name="connsiteX127" fmla="*/ 3637169 w 6352623"/>
                    <a:gd name="connsiteY127" fmla="*/ 6322223 h 6345561"/>
                    <a:gd name="connsiteX128" fmla="*/ 3617977 w 6352623"/>
                    <a:gd name="connsiteY128" fmla="*/ 6323175 h 6345561"/>
                    <a:gd name="connsiteX129" fmla="*/ 509955 w 6352623"/>
                    <a:gd name="connsiteY129" fmla="*/ 4889989 h 6345561"/>
                    <a:gd name="connsiteX130" fmla="*/ 432662 w 6352623"/>
                    <a:gd name="connsiteY130" fmla="*/ 4783013 h 6345561"/>
                    <a:gd name="connsiteX131" fmla="*/ 30403 w 6352623"/>
                    <a:gd name="connsiteY131" fmla="*/ 3637168 h 6345561"/>
                    <a:gd name="connsiteX132" fmla="*/ 28957 w 6352623"/>
                    <a:gd name="connsiteY132" fmla="*/ 3608002 h 6345561"/>
                    <a:gd name="connsiteX133" fmla="*/ 1122699 w 6352623"/>
                    <a:gd name="connsiteY133" fmla="*/ 3528079 h 6345561"/>
                    <a:gd name="connsiteX134" fmla="*/ 1151870 w 6352623"/>
                    <a:gd name="connsiteY134" fmla="*/ 3709064 h 6345561"/>
                    <a:gd name="connsiteX135" fmla="*/ 1633165 w 6352623"/>
                    <a:gd name="connsiteY135" fmla="*/ 4721494 h 6345561"/>
                    <a:gd name="connsiteX136" fmla="*/ 1635001 w 6352623"/>
                    <a:gd name="connsiteY136" fmla="*/ 4724090 h 6345561"/>
                    <a:gd name="connsiteX137" fmla="*/ 1150655 w 6352623"/>
                    <a:gd name="connsiteY137" fmla="*/ 4790652 h 6345561"/>
                    <a:gd name="connsiteX138" fmla="*/ 509955 w 6352623"/>
                    <a:gd name="connsiteY138" fmla="*/ 4889989 h 6345561"/>
                    <a:gd name="connsiteX139" fmla="*/ 3165956 w 6352623"/>
                    <a:gd name="connsiteY139" fmla="*/ 6345561 h 6345561"/>
                    <a:gd name="connsiteX140" fmla="*/ 2661675 w 6352623"/>
                    <a:gd name="connsiteY140" fmla="*/ 5655612 h 6345561"/>
                    <a:gd name="connsiteX141" fmla="*/ 2224080 w 6352623"/>
                    <a:gd name="connsiteY141" fmla="*/ 5071807 h 6345561"/>
                    <a:gd name="connsiteX142" fmla="*/ 2697681 w 6352623"/>
                    <a:gd name="connsiteY142" fmla="*/ 5021257 h 6345561"/>
                    <a:gd name="connsiteX143" fmla="*/ 3150545 w 6352623"/>
                    <a:gd name="connsiteY143" fmla="*/ 4979436 h 6345561"/>
                    <a:gd name="connsiteX144" fmla="*/ 3267988 w 6352623"/>
                    <a:gd name="connsiteY144" fmla="*/ 6340508 h 6345561"/>
                    <a:gd name="connsiteX145" fmla="*/ 3165956 w 6352623"/>
                    <a:gd name="connsiteY145" fmla="*/ 6345561 h 6345561"/>
                    <a:gd name="connsiteX146" fmla="*/ 2827891 w 6352623"/>
                    <a:gd name="connsiteY146" fmla="*/ 6323709 h 6345561"/>
                    <a:gd name="connsiteX147" fmla="*/ 2884966 w 6352623"/>
                    <a:gd name="connsiteY147" fmla="*/ 6327398 h 6345561"/>
                    <a:gd name="connsiteX148" fmla="*/ 2827891 w 6352623"/>
                    <a:gd name="connsiteY148" fmla="*/ 6323709 h 6345561"/>
                    <a:gd name="connsiteX149" fmla="*/ 1799833 w 6352623"/>
                    <a:gd name="connsiteY149" fmla="*/ 6042038 h 6345561"/>
                    <a:gd name="connsiteX150" fmla="*/ 792530 w 6352623"/>
                    <a:gd name="connsiteY150" fmla="*/ 5281044 h 6345561"/>
                    <a:gd name="connsiteX151" fmla="*/ 758259 w 6352623"/>
                    <a:gd name="connsiteY151" fmla="*/ 5233611 h 6345561"/>
                    <a:gd name="connsiteX152" fmla="*/ 1178638 w 6352623"/>
                    <a:gd name="connsiteY152" fmla="*/ 5187468 h 6345561"/>
                    <a:gd name="connsiteX153" fmla="*/ 1905324 w 6352623"/>
                    <a:gd name="connsiteY153" fmla="*/ 5106339 h 6345561"/>
                    <a:gd name="connsiteX154" fmla="*/ 2206251 w 6352623"/>
                    <a:gd name="connsiteY154" fmla="*/ 5531868 h 6345561"/>
                    <a:gd name="connsiteX155" fmla="*/ 2827891 w 6352623"/>
                    <a:gd name="connsiteY155" fmla="*/ 6323709 h 6345561"/>
                    <a:gd name="connsiteX156" fmla="*/ 2405336 w 6352623"/>
                    <a:gd name="connsiteY156" fmla="*/ 6261225 h 6345561"/>
                    <a:gd name="connsiteX157" fmla="*/ 1799833 w 6352623"/>
                    <a:gd name="connsiteY157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6317212 w 6352623"/>
                    <a:gd name="connsiteY59" fmla="*/ 4787640 h 6345561"/>
                    <a:gd name="connsiteX60" fmla="*/ 6317212 w 6352623"/>
                    <a:gd name="connsiteY60" fmla="*/ 4620000 h 6345561"/>
                    <a:gd name="connsiteX61" fmla="*/ 6317212 w 6352623"/>
                    <a:gd name="connsiteY61" fmla="*/ 4787640 h 6345561"/>
                    <a:gd name="connsiteX62" fmla="*/ 5661892 w 6352623"/>
                    <a:gd name="connsiteY62" fmla="*/ 4787640 h 6345561"/>
                    <a:gd name="connsiteX63" fmla="*/ 5661892 w 6352623"/>
                    <a:gd name="connsiteY63" fmla="*/ 4620000 h 6345561"/>
                    <a:gd name="connsiteX64" fmla="*/ 5661892 w 6352623"/>
                    <a:gd name="connsiteY64" fmla="*/ 4787640 h 6345561"/>
                    <a:gd name="connsiteX65" fmla="*/ 4842211 w 6352623"/>
                    <a:gd name="connsiteY65" fmla="*/ 4504577 h 6345561"/>
                    <a:gd name="connsiteX66" fmla="*/ 4894441 w 6352623"/>
                    <a:gd name="connsiteY66" fmla="*/ 4378816 h 6345561"/>
                    <a:gd name="connsiteX67" fmla="*/ 5118410 w 6352623"/>
                    <a:gd name="connsiteY67" fmla="*/ 3308120 h 6345561"/>
                    <a:gd name="connsiteX68" fmla="*/ 5112011 w 6352623"/>
                    <a:gd name="connsiteY68" fmla="*/ 3236549 h 6345561"/>
                    <a:gd name="connsiteX69" fmla="*/ 6343574 w 6352623"/>
                    <a:gd name="connsiteY69" fmla="*/ 3146548 h 6345561"/>
                    <a:gd name="connsiteX70" fmla="*/ 6352623 w 6352623"/>
                    <a:gd name="connsiteY70" fmla="*/ 3329154 h 6345561"/>
                    <a:gd name="connsiteX71" fmla="*/ 6261216 w 6352623"/>
                    <a:gd name="connsiteY71" fmla="*/ 3947289 h 6345561"/>
                    <a:gd name="connsiteX72" fmla="*/ 6068313 w 6352623"/>
                    <a:gd name="connsiteY72" fmla="*/ 4480189 h 6345561"/>
                    <a:gd name="connsiteX73" fmla="*/ 5645377 w 6352623"/>
                    <a:gd name="connsiteY73" fmla="*/ 4489676 h 6345561"/>
                    <a:gd name="connsiteX74" fmla="*/ 4842211 w 6352623"/>
                    <a:gd name="connsiteY74" fmla="*/ 4504577 h 6345561"/>
                    <a:gd name="connsiteX75" fmla="*/ 1405726 w 6352623"/>
                    <a:gd name="connsiteY75" fmla="*/ 3156271 h 6345561"/>
                    <a:gd name="connsiteX76" fmla="*/ 1399341 w 6352623"/>
                    <a:gd name="connsiteY76" fmla="*/ 3089416 h 6345561"/>
                    <a:gd name="connsiteX77" fmla="*/ 1464945 w 6352623"/>
                    <a:gd name="connsiteY77" fmla="*/ 2467755 h 6345561"/>
                    <a:gd name="connsiteX78" fmla="*/ 1626959 w 6352623"/>
                    <a:gd name="connsiteY78" fmla="*/ 1918290 h 6345561"/>
                    <a:gd name="connsiteX79" fmla="*/ 1698846 w 6352623"/>
                    <a:gd name="connsiteY79" fmla="*/ 1916459 h 6345561"/>
                    <a:gd name="connsiteX80" fmla="*/ 2401423 w 6352623"/>
                    <a:gd name="connsiteY80" fmla="*/ 1879094 h 6345561"/>
                    <a:gd name="connsiteX81" fmla="*/ 2879383 w 6352623"/>
                    <a:gd name="connsiteY81" fmla="*/ 1836855 h 6345561"/>
                    <a:gd name="connsiteX82" fmla="*/ 2983285 w 6352623"/>
                    <a:gd name="connsiteY82" fmla="*/ 3040986 h 6345561"/>
                    <a:gd name="connsiteX83" fmla="*/ 1405726 w 6352623"/>
                    <a:gd name="connsiteY83" fmla="*/ 3156271 h 6345561"/>
                    <a:gd name="connsiteX84" fmla="*/ 3464621 w 6352623"/>
                    <a:gd name="connsiteY84" fmla="*/ 4545892 h 6345561"/>
                    <a:gd name="connsiteX85" fmla="*/ 3362673 w 6352623"/>
                    <a:gd name="connsiteY85" fmla="*/ 3364384 h 6345561"/>
                    <a:gd name="connsiteX86" fmla="*/ 4785461 w 6352623"/>
                    <a:gd name="connsiteY86" fmla="*/ 3260410 h 6345561"/>
                    <a:gd name="connsiteX87" fmla="*/ 4791965 w 6352623"/>
                    <a:gd name="connsiteY87" fmla="*/ 3337498 h 6345561"/>
                    <a:gd name="connsiteX88" fmla="*/ 4582162 w 6352623"/>
                    <a:gd name="connsiteY88" fmla="*/ 4452550 h 6345561"/>
                    <a:gd name="connsiteX89" fmla="*/ 3980007 w 6352623"/>
                    <a:gd name="connsiteY89" fmla="*/ 4524180 h 6345561"/>
                    <a:gd name="connsiteX90" fmla="*/ 3464621 w 6352623"/>
                    <a:gd name="connsiteY90" fmla="*/ 4545892 h 6345561"/>
                    <a:gd name="connsiteX91" fmla="*/ 11631 w 6352623"/>
                    <a:gd name="connsiteY91" fmla="*/ 3258148 h 6345561"/>
                    <a:gd name="connsiteX92" fmla="*/ 0 w 6352623"/>
                    <a:gd name="connsiteY92" fmla="*/ 3023469 h 6345561"/>
                    <a:gd name="connsiteX93" fmla="*/ 91400 w 6352623"/>
                    <a:gd name="connsiteY93" fmla="*/ 2405346 h 6345561"/>
                    <a:gd name="connsiteX94" fmla="*/ 258812 w 6352623"/>
                    <a:gd name="connsiteY94" fmla="*/ 1942855 h 6345561"/>
                    <a:gd name="connsiteX95" fmla="*/ 852081 w 6352623"/>
                    <a:gd name="connsiteY95" fmla="*/ 1937991 h 6345561"/>
                    <a:gd name="connsiteX96" fmla="*/ 1335718 w 6352623"/>
                    <a:gd name="connsiteY96" fmla="*/ 1925698 h 6345561"/>
                    <a:gd name="connsiteX97" fmla="*/ 1234430 w 6352623"/>
                    <a:gd name="connsiteY97" fmla="*/ 2196801 h 6345561"/>
                    <a:gd name="connsiteX98" fmla="*/ 1103579 w 6352623"/>
                    <a:gd name="connsiteY98" fmla="*/ 2737987 h 6345561"/>
                    <a:gd name="connsiteX99" fmla="*/ 1078099 w 6352623"/>
                    <a:gd name="connsiteY99" fmla="*/ 3180217 h 6345561"/>
                    <a:gd name="connsiteX100" fmla="*/ 11631 w 6352623"/>
                    <a:gd name="connsiteY100" fmla="*/ 3258148 h 6345561"/>
                    <a:gd name="connsiteX101" fmla="*/ 1960743 w 6352623"/>
                    <a:gd name="connsiteY101" fmla="*/ 4679317 h 6345561"/>
                    <a:gd name="connsiteX102" fmla="*/ 1740896 w 6352623"/>
                    <a:gd name="connsiteY102" fmla="*/ 4337429 h 6345561"/>
                    <a:gd name="connsiteX103" fmla="*/ 1441619 w 6352623"/>
                    <a:gd name="connsiteY103" fmla="*/ 3532526 h 6345561"/>
                    <a:gd name="connsiteX104" fmla="*/ 1438988 w 6352623"/>
                    <a:gd name="connsiteY104" fmla="*/ 3504964 h 6345561"/>
                    <a:gd name="connsiteX105" fmla="*/ 3013389 w 6352623"/>
                    <a:gd name="connsiteY105" fmla="*/ 3389903 h 6345561"/>
                    <a:gd name="connsiteX106" fmla="*/ 3099126 w 6352623"/>
                    <a:gd name="connsiteY106" fmla="*/ 4562904 h 6345561"/>
                    <a:gd name="connsiteX107" fmla="*/ 2689209 w 6352623"/>
                    <a:gd name="connsiteY107" fmla="*/ 4598877 h 6345561"/>
                    <a:gd name="connsiteX108" fmla="*/ 1989796 w 6352623"/>
                    <a:gd name="connsiteY108" fmla="*/ 4675326 h 6345561"/>
                    <a:gd name="connsiteX109" fmla="*/ 1960743 w 6352623"/>
                    <a:gd name="connsiteY109" fmla="*/ 4679317 h 6345561"/>
                    <a:gd name="connsiteX110" fmla="*/ 4067092 w 6352623"/>
                    <a:gd name="connsiteY110" fmla="*/ 6216068 h 6345561"/>
                    <a:gd name="connsiteX111" fmla="*/ 4277892 w 6352623"/>
                    <a:gd name="connsiteY111" fmla="*/ 5788869 h 6345561"/>
                    <a:gd name="connsiteX112" fmla="*/ 4525520 w 6352623"/>
                    <a:gd name="connsiteY112" fmla="*/ 5267093 h 6345561"/>
                    <a:gd name="connsiteX113" fmla="*/ 4685770 w 6352623"/>
                    <a:gd name="connsiteY113" fmla="*/ 4881257 h 6345561"/>
                    <a:gd name="connsiteX114" fmla="*/ 4712084 w 6352623"/>
                    <a:gd name="connsiteY114" fmla="*/ 4879914 h 6345561"/>
                    <a:gd name="connsiteX115" fmla="*/ 5642123 w 6352623"/>
                    <a:gd name="connsiteY115" fmla="*/ 4846187 h 6345561"/>
                    <a:gd name="connsiteX116" fmla="*/ 5866698 w 6352623"/>
                    <a:gd name="connsiteY116" fmla="*/ 4839902 h 6345561"/>
                    <a:gd name="connsiteX117" fmla="*/ 5706398 w 6352623"/>
                    <a:gd name="connsiteY117" fmla="*/ 5102370 h 6345561"/>
                    <a:gd name="connsiteX118" fmla="*/ 4229361 w 6352623"/>
                    <a:gd name="connsiteY118" fmla="*/ 6176010 h 6345561"/>
                    <a:gd name="connsiteX119" fmla="*/ 4067092 w 6352623"/>
                    <a:gd name="connsiteY119" fmla="*/ 6216068 h 6345561"/>
                    <a:gd name="connsiteX120" fmla="*/ 3617977 w 6352623"/>
                    <a:gd name="connsiteY120" fmla="*/ 6323175 h 6345561"/>
                    <a:gd name="connsiteX121" fmla="*/ 3499574 w 6352623"/>
                    <a:gd name="connsiteY121" fmla="*/ 4950969 h 6345561"/>
                    <a:gd name="connsiteX122" fmla="*/ 3966167 w 6352623"/>
                    <a:gd name="connsiteY122" fmla="*/ 4917769 h 6345561"/>
                    <a:gd name="connsiteX123" fmla="*/ 4402891 w 6352623"/>
                    <a:gd name="connsiteY123" fmla="*/ 4895610 h 6345561"/>
                    <a:gd name="connsiteX124" fmla="*/ 4263840 w 6352623"/>
                    <a:gd name="connsiteY124" fmla="*/ 5239274 h 6345561"/>
                    <a:gd name="connsiteX125" fmla="*/ 3691123 w 6352623"/>
                    <a:gd name="connsiteY125" fmla="*/ 6308899 h 6345561"/>
                    <a:gd name="connsiteX126" fmla="*/ 3637169 w 6352623"/>
                    <a:gd name="connsiteY126" fmla="*/ 6322223 h 6345561"/>
                    <a:gd name="connsiteX127" fmla="*/ 3617977 w 6352623"/>
                    <a:gd name="connsiteY127" fmla="*/ 6323175 h 6345561"/>
                    <a:gd name="connsiteX128" fmla="*/ 509955 w 6352623"/>
                    <a:gd name="connsiteY128" fmla="*/ 4889989 h 6345561"/>
                    <a:gd name="connsiteX129" fmla="*/ 432662 w 6352623"/>
                    <a:gd name="connsiteY129" fmla="*/ 4783013 h 6345561"/>
                    <a:gd name="connsiteX130" fmla="*/ 30403 w 6352623"/>
                    <a:gd name="connsiteY130" fmla="*/ 3637168 h 6345561"/>
                    <a:gd name="connsiteX131" fmla="*/ 28957 w 6352623"/>
                    <a:gd name="connsiteY131" fmla="*/ 3608002 h 6345561"/>
                    <a:gd name="connsiteX132" fmla="*/ 1122699 w 6352623"/>
                    <a:gd name="connsiteY132" fmla="*/ 3528079 h 6345561"/>
                    <a:gd name="connsiteX133" fmla="*/ 1151870 w 6352623"/>
                    <a:gd name="connsiteY133" fmla="*/ 3709064 h 6345561"/>
                    <a:gd name="connsiteX134" fmla="*/ 1633165 w 6352623"/>
                    <a:gd name="connsiteY134" fmla="*/ 4721494 h 6345561"/>
                    <a:gd name="connsiteX135" fmla="*/ 1635001 w 6352623"/>
                    <a:gd name="connsiteY135" fmla="*/ 4724090 h 6345561"/>
                    <a:gd name="connsiteX136" fmla="*/ 1150655 w 6352623"/>
                    <a:gd name="connsiteY136" fmla="*/ 4790652 h 6345561"/>
                    <a:gd name="connsiteX137" fmla="*/ 509955 w 6352623"/>
                    <a:gd name="connsiteY137" fmla="*/ 4889989 h 6345561"/>
                    <a:gd name="connsiteX138" fmla="*/ 3165956 w 6352623"/>
                    <a:gd name="connsiteY138" fmla="*/ 6345561 h 6345561"/>
                    <a:gd name="connsiteX139" fmla="*/ 2661675 w 6352623"/>
                    <a:gd name="connsiteY139" fmla="*/ 5655612 h 6345561"/>
                    <a:gd name="connsiteX140" fmla="*/ 2224080 w 6352623"/>
                    <a:gd name="connsiteY140" fmla="*/ 5071807 h 6345561"/>
                    <a:gd name="connsiteX141" fmla="*/ 2697681 w 6352623"/>
                    <a:gd name="connsiteY141" fmla="*/ 5021257 h 6345561"/>
                    <a:gd name="connsiteX142" fmla="*/ 3150545 w 6352623"/>
                    <a:gd name="connsiteY142" fmla="*/ 4979436 h 6345561"/>
                    <a:gd name="connsiteX143" fmla="*/ 3267988 w 6352623"/>
                    <a:gd name="connsiteY143" fmla="*/ 6340508 h 6345561"/>
                    <a:gd name="connsiteX144" fmla="*/ 3165956 w 6352623"/>
                    <a:gd name="connsiteY144" fmla="*/ 6345561 h 6345561"/>
                    <a:gd name="connsiteX145" fmla="*/ 2827891 w 6352623"/>
                    <a:gd name="connsiteY145" fmla="*/ 6323709 h 6345561"/>
                    <a:gd name="connsiteX146" fmla="*/ 2884966 w 6352623"/>
                    <a:gd name="connsiteY146" fmla="*/ 6327398 h 6345561"/>
                    <a:gd name="connsiteX147" fmla="*/ 2827891 w 6352623"/>
                    <a:gd name="connsiteY147" fmla="*/ 6323709 h 6345561"/>
                    <a:gd name="connsiteX148" fmla="*/ 1799833 w 6352623"/>
                    <a:gd name="connsiteY148" fmla="*/ 6042038 h 6345561"/>
                    <a:gd name="connsiteX149" fmla="*/ 792530 w 6352623"/>
                    <a:gd name="connsiteY149" fmla="*/ 5281044 h 6345561"/>
                    <a:gd name="connsiteX150" fmla="*/ 758259 w 6352623"/>
                    <a:gd name="connsiteY150" fmla="*/ 5233611 h 6345561"/>
                    <a:gd name="connsiteX151" fmla="*/ 1178638 w 6352623"/>
                    <a:gd name="connsiteY151" fmla="*/ 5187468 h 6345561"/>
                    <a:gd name="connsiteX152" fmla="*/ 1905324 w 6352623"/>
                    <a:gd name="connsiteY152" fmla="*/ 5106339 h 6345561"/>
                    <a:gd name="connsiteX153" fmla="*/ 2206251 w 6352623"/>
                    <a:gd name="connsiteY153" fmla="*/ 5531868 h 6345561"/>
                    <a:gd name="connsiteX154" fmla="*/ 2827891 w 6352623"/>
                    <a:gd name="connsiteY154" fmla="*/ 6323709 h 6345561"/>
                    <a:gd name="connsiteX155" fmla="*/ 2405336 w 6352623"/>
                    <a:gd name="connsiteY155" fmla="*/ 6261225 h 6345561"/>
                    <a:gd name="connsiteX156" fmla="*/ 1799833 w 6352623"/>
                    <a:gd name="connsiteY156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661892 w 6352623"/>
                    <a:gd name="connsiteY59" fmla="*/ 4787640 h 6345561"/>
                    <a:gd name="connsiteX60" fmla="*/ 5661892 w 6352623"/>
                    <a:gd name="connsiteY60" fmla="*/ 4620000 h 6345561"/>
                    <a:gd name="connsiteX61" fmla="*/ 5661892 w 6352623"/>
                    <a:gd name="connsiteY61" fmla="*/ 4787640 h 6345561"/>
                    <a:gd name="connsiteX62" fmla="*/ 4842211 w 6352623"/>
                    <a:gd name="connsiteY62" fmla="*/ 4504577 h 6345561"/>
                    <a:gd name="connsiteX63" fmla="*/ 4894441 w 6352623"/>
                    <a:gd name="connsiteY63" fmla="*/ 4378816 h 6345561"/>
                    <a:gd name="connsiteX64" fmla="*/ 5118410 w 6352623"/>
                    <a:gd name="connsiteY64" fmla="*/ 3308120 h 6345561"/>
                    <a:gd name="connsiteX65" fmla="*/ 5112011 w 6352623"/>
                    <a:gd name="connsiteY65" fmla="*/ 3236549 h 6345561"/>
                    <a:gd name="connsiteX66" fmla="*/ 6343574 w 6352623"/>
                    <a:gd name="connsiteY66" fmla="*/ 3146548 h 6345561"/>
                    <a:gd name="connsiteX67" fmla="*/ 6352623 w 6352623"/>
                    <a:gd name="connsiteY67" fmla="*/ 3329154 h 6345561"/>
                    <a:gd name="connsiteX68" fmla="*/ 6261216 w 6352623"/>
                    <a:gd name="connsiteY68" fmla="*/ 3947289 h 6345561"/>
                    <a:gd name="connsiteX69" fmla="*/ 6068313 w 6352623"/>
                    <a:gd name="connsiteY69" fmla="*/ 4480189 h 6345561"/>
                    <a:gd name="connsiteX70" fmla="*/ 5645377 w 6352623"/>
                    <a:gd name="connsiteY70" fmla="*/ 4489676 h 6345561"/>
                    <a:gd name="connsiteX71" fmla="*/ 4842211 w 6352623"/>
                    <a:gd name="connsiteY71" fmla="*/ 4504577 h 6345561"/>
                    <a:gd name="connsiteX72" fmla="*/ 1405726 w 6352623"/>
                    <a:gd name="connsiteY72" fmla="*/ 3156271 h 6345561"/>
                    <a:gd name="connsiteX73" fmla="*/ 1399341 w 6352623"/>
                    <a:gd name="connsiteY73" fmla="*/ 3089416 h 6345561"/>
                    <a:gd name="connsiteX74" fmla="*/ 1464945 w 6352623"/>
                    <a:gd name="connsiteY74" fmla="*/ 2467755 h 6345561"/>
                    <a:gd name="connsiteX75" fmla="*/ 1626959 w 6352623"/>
                    <a:gd name="connsiteY75" fmla="*/ 1918290 h 6345561"/>
                    <a:gd name="connsiteX76" fmla="*/ 1698846 w 6352623"/>
                    <a:gd name="connsiteY76" fmla="*/ 1916459 h 6345561"/>
                    <a:gd name="connsiteX77" fmla="*/ 2401423 w 6352623"/>
                    <a:gd name="connsiteY77" fmla="*/ 1879094 h 6345561"/>
                    <a:gd name="connsiteX78" fmla="*/ 2879383 w 6352623"/>
                    <a:gd name="connsiteY78" fmla="*/ 1836855 h 6345561"/>
                    <a:gd name="connsiteX79" fmla="*/ 2983285 w 6352623"/>
                    <a:gd name="connsiteY79" fmla="*/ 3040986 h 6345561"/>
                    <a:gd name="connsiteX80" fmla="*/ 1405726 w 6352623"/>
                    <a:gd name="connsiteY80" fmla="*/ 3156271 h 6345561"/>
                    <a:gd name="connsiteX81" fmla="*/ 3464621 w 6352623"/>
                    <a:gd name="connsiteY81" fmla="*/ 4545892 h 6345561"/>
                    <a:gd name="connsiteX82" fmla="*/ 3362673 w 6352623"/>
                    <a:gd name="connsiteY82" fmla="*/ 3364384 h 6345561"/>
                    <a:gd name="connsiteX83" fmla="*/ 4785461 w 6352623"/>
                    <a:gd name="connsiteY83" fmla="*/ 3260410 h 6345561"/>
                    <a:gd name="connsiteX84" fmla="*/ 4791965 w 6352623"/>
                    <a:gd name="connsiteY84" fmla="*/ 3337498 h 6345561"/>
                    <a:gd name="connsiteX85" fmla="*/ 4582162 w 6352623"/>
                    <a:gd name="connsiteY85" fmla="*/ 4452550 h 6345561"/>
                    <a:gd name="connsiteX86" fmla="*/ 3980007 w 6352623"/>
                    <a:gd name="connsiteY86" fmla="*/ 4524180 h 6345561"/>
                    <a:gd name="connsiteX87" fmla="*/ 3464621 w 6352623"/>
                    <a:gd name="connsiteY87" fmla="*/ 4545892 h 6345561"/>
                    <a:gd name="connsiteX88" fmla="*/ 11631 w 6352623"/>
                    <a:gd name="connsiteY88" fmla="*/ 3258148 h 6345561"/>
                    <a:gd name="connsiteX89" fmla="*/ 0 w 6352623"/>
                    <a:gd name="connsiteY89" fmla="*/ 3023469 h 6345561"/>
                    <a:gd name="connsiteX90" fmla="*/ 91400 w 6352623"/>
                    <a:gd name="connsiteY90" fmla="*/ 2405346 h 6345561"/>
                    <a:gd name="connsiteX91" fmla="*/ 258812 w 6352623"/>
                    <a:gd name="connsiteY91" fmla="*/ 1942855 h 6345561"/>
                    <a:gd name="connsiteX92" fmla="*/ 852081 w 6352623"/>
                    <a:gd name="connsiteY92" fmla="*/ 1937991 h 6345561"/>
                    <a:gd name="connsiteX93" fmla="*/ 1335718 w 6352623"/>
                    <a:gd name="connsiteY93" fmla="*/ 1925698 h 6345561"/>
                    <a:gd name="connsiteX94" fmla="*/ 1234430 w 6352623"/>
                    <a:gd name="connsiteY94" fmla="*/ 2196801 h 6345561"/>
                    <a:gd name="connsiteX95" fmla="*/ 1103579 w 6352623"/>
                    <a:gd name="connsiteY95" fmla="*/ 2737987 h 6345561"/>
                    <a:gd name="connsiteX96" fmla="*/ 1078099 w 6352623"/>
                    <a:gd name="connsiteY96" fmla="*/ 3180217 h 6345561"/>
                    <a:gd name="connsiteX97" fmla="*/ 11631 w 6352623"/>
                    <a:gd name="connsiteY97" fmla="*/ 3258148 h 6345561"/>
                    <a:gd name="connsiteX98" fmla="*/ 1960743 w 6352623"/>
                    <a:gd name="connsiteY98" fmla="*/ 4679317 h 6345561"/>
                    <a:gd name="connsiteX99" fmla="*/ 1740896 w 6352623"/>
                    <a:gd name="connsiteY99" fmla="*/ 4337429 h 6345561"/>
                    <a:gd name="connsiteX100" fmla="*/ 1441619 w 6352623"/>
                    <a:gd name="connsiteY100" fmla="*/ 3532526 h 6345561"/>
                    <a:gd name="connsiteX101" fmla="*/ 1438988 w 6352623"/>
                    <a:gd name="connsiteY101" fmla="*/ 3504964 h 6345561"/>
                    <a:gd name="connsiteX102" fmla="*/ 3013389 w 6352623"/>
                    <a:gd name="connsiteY102" fmla="*/ 3389903 h 6345561"/>
                    <a:gd name="connsiteX103" fmla="*/ 3099126 w 6352623"/>
                    <a:gd name="connsiteY103" fmla="*/ 4562904 h 6345561"/>
                    <a:gd name="connsiteX104" fmla="*/ 2689209 w 6352623"/>
                    <a:gd name="connsiteY104" fmla="*/ 4598877 h 6345561"/>
                    <a:gd name="connsiteX105" fmla="*/ 1989796 w 6352623"/>
                    <a:gd name="connsiteY105" fmla="*/ 4675326 h 6345561"/>
                    <a:gd name="connsiteX106" fmla="*/ 1960743 w 6352623"/>
                    <a:gd name="connsiteY106" fmla="*/ 4679317 h 6345561"/>
                    <a:gd name="connsiteX107" fmla="*/ 4067092 w 6352623"/>
                    <a:gd name="connsiteY107" fmla="*/ 6216068 h 6345561"/>
                    <a:gd name="connsiteX108" fmla="*/ 4277892 w 6352623"/>
                    <a:gd name="connsiteY108" fmla="*/ 5788869 h 6345561"/>
                    <a:gd name="connsiteX109" fmla="*/ 4525520 w 6352623"/>
                    <a:gd name="connsiteY109" fmla="*/ 5267093 h 6345561"/>
                    <a:gd name="connsiteX110" fmla="*/ 4685770 w 6352623"/>
                    <a:gd name="connsiteY110" fmla="*/ 4881257 h 6345561"/>
                    <a:gd name="connsiteX111" fmla="*/ 4712084 w 6352623"/>
                    <a:gd name="connsiteY111" fmla="*/ 4879914 h 6345561"/>
                    <a:gd name="connsiteX112" fmla="*/ 5642123 w 6352623"/>
                    <a:gd name="connsiteY112" fmla="*/ 4846187 h 6345561"/>
                    <a:gd name="connsiteX113" fmla="*/ 5866698 w 6352623"/>
                    <a:gd name="connsiteY113" fmla="*/ 4839902 h 6345561"/>
                    <a:gd name="connsiteX114" fmla="*/ 5706398 w 6352623"/>
                    <a:gd name="connsiteY114" fmla="*/ 5102370 h 6345561"/>
                    <a:gd name="connsiteX115" fmla="*/ 4229361 w 6352623"/>
                    <a:gd name="connsiteY115" fmla="*/ 6176010 h 6345561"/>
                    <a:gd name="connsiteX116" fmla="*/ 4067092 w 6352623"/>
                    <a:gd name="connsiteY116" fmla="*/ 6216068 h 6345561"/>
                    <a:gd name="connsiteX117" fmla="*/ 3617977 w 6352623"/>
                    <a:gd name="connsiteY117" fmla="*/ 6323175 h 6345561"/>
                    <a:gd name="connsiteX118" fmla="*/ 3499574 w 6352623"/>
                    <a:gd name="connsiteY118" fmla="*/ 4950969 h 6345561"/>
                    <a:gd name="connsiteX119" fmla="*/ 3966167 w 6352623"/>
                    <a:gd name="connsiteY119" fmla="*/ 4917769 h 6345561"/>
                    <a:gd name="connsiteX120" fmla="*/ 4402891 w 6352623"/>
                    <a:gd name="connsiteY120" fmla="*/ 4895610 h 6345561"/>
                    <a:gd name="connsiteX121" fmla="*/ 4263840 w 6352623"/>
                    <a:gd name="connsiteY121" fmla="*/ 5239274 h 6345561"/>
                    <a:gd name="connsiteX122" fmla="*/ 3691123 w 6352623"/>
                    <a:gd name="connsiteY122" fmla="*/ 6308899 h 6345561"/>
                    <a:gd name="connsiteX123" fmla="*/ 3637169 w 6352623"/>
                    <a:gd name="connsiteY123" fmla="*/ 6322223 h 6345561"/>
                    <a:gd name="connsiteX124" fmla="*/ 3617977 w 6352623"/>
                    <a:gd name="connsiteY124" fmla="*/ 6323175 h 6345561"/>
                    <a:gd name="connsiteX125" fmla="*/ 509955 w 6352623"/>
                    <a:gd name="connsiteY125" fmla="*/ 4889989 h 6345561"/>
                    <a:gd name="connsiteX126" fmla="*/ 432662 w 6352623"/>
                    <a:gd name="connsiteY126" fmla="*/ 4783013 h 6345561"/>
                    <a:gd name="connsiteX127" fmla="*/ 30403 w 6352623"/>
                    <a:gd name="connsiteY127" fmla="*/ 3637168 h 6345561"/>
                    <a:gd name="connsiteX128" fmla="*/ 28957 w 6352623"/>
                    <a:gd name="connsiteY128" fmla="*/ 3608002 h 6345561"/>
                    <a:gd name="connsiteX129" fmla="*/ 1122699 w 6352623"/>
                    <a:gd name="connsiteY129" fmla="*/ 3528079 h 6345561"/>
                    <a:gd name="connsiteX130" fmla="*/ 1151870 w 6352623"/>
                    <a:gd name="connsiteY130" fmla="*/ 3709064 h 6345561"/>
                    <a:gd name="connsiteX131" fmla="*/ 1633165 w 6352623"/>
                    <a:gd name="connsiteY131" fmla="*/ 4721494 h 6345561"/>
                    <a:gd name="connsiteX132" fmla="*/ 1635001 w 6352623"/>
                    <a:gd name="connsiteY132" fmla="*/ 4724090 h 6345561"/>
                    <a:gd name="connsiteX133" fmla="*/ 1150655 w 6352623"/>
                    <a:gd name="connsiteY133" fmla="*/ 4790652 h 6345561"/>
                    <a:gd name="connsiteX134" fmla="*/ 509955 w 6352623"/>
                    <a:gd name="connsiteY134" fmla="*/ 4889989 h 6345561"/>
                    <a:gd name="connsiteX135" fmla="*/ 3165956 w 6352623"/>
                    <a:gd name="connsiteY135" fmla="*/ 6345561 h 6345561"/>
                    <a:gd name="connsiteX136" fmla="*/ 2661675 w 6352623"/>
                    <a:gd name="connsiteY136" fmla="*/ 5655612 h 6345561"/>
                    <a:gd name="connsiteX137" fmla="*/ 2224080 w 6352623"/>
                    <a:gd name="connsiteY137" fmla="*/ 5071807 h 6345561"/>
                    <a:gd name="connsiteX138" fmla="*/ 2697681 w 6352623"/>
                    <a:gd name="connsiteY138" fmla="*/ 5021257 h 6345561"/>
                    <a:gd name="connsiteX139" fmla="*/ 3150545 w 6352623"/>
                    <a:gd name="connsiteY139" fmla="*/ 4979436 h 6345561"/>
                    <a:gd name="connsiteX140" fmla="*/ 3267988 w 6352623"/>
                    <a:gd name="connsiteY140" fmla="*/ 6340508 h 6345561"/>
                    <a:gd name="connsiteX141" fmla="*/ 3165956 w 6352623"/>
                    <a:gd name="connsiteY141" fmla="*/ 6345561 h 6345561"/>
                    <a:gd name="connsiteX142" fmla="*/ 2827891 w 6352623"/>
                    <a:gd name="connsiteY142" fmla="*/ 6323709 h 6345561"/>
                    <a:gd name="connsiteX143" fmla="*/ 2884966 w 6352623"/>
                    <a:gd name="connsiteY143" fmla="*/ 6327398 h 6345561"/>
                    <a:gd name="connsiteX144" fmla="*/ 2827891 w 6352623"/>
                    <a:gd name="connsiteY144" fmla="*/ 6323709 h 6345561"/>
                    <a:gd name="connsiteX145" fmla="*/ 1799833 w 6352623"/>
                    <a:gd name="connsiteY145" fmla="*/ 6042038 h 6345561"/>
                    <a:gd name="connsiteX146" fmla="*/ 792530 w 6352623"/>
                    <a:gd name="connsiteY146" fmla="*/ 5281044 h 6345561"/>
                    <a:gd name="connsiteX147" fmla="*/ 758259 w 6352623"/>
                    <a:gd name="connsiteY147" fmla="*/ 5233611 h 6345561"/>
                    <a:gd name="connsiteX148" fmla="*/ 1178638 w 6352623"/>
                    <a:gd name="connsiteY148" fmla="*/ 5187468 h 6345561"/>
                    <a:gd name="connsiteX149" fmla="*/ 1905324 w 6352623"/>
                    <a:gd name="connsiteY149" fmla="*/ 5106339 h 6345561"/>
                    <a:gd name="connsiteX150" fmla="*/ 2206251 w 6352623"/>
                    <a:gd name="connsiteY150" fmla="*/ 5531868 h 6345561"/>
                    <a:gd name="connsiteX151" fmla="*/ 2827891 w 6352623"/>
                    <a:gd name="connsiteY151" fmla="*/ 6323709 h 6345561"/>
                    <a:gd name="connsiteX152" fmla="*/ 2405336 w 6352623"/>
                    <a:gd name="connsiteY152" fmla="*/ 6261225 h 6345561"/>
                    <a:gd name="connsiteX153" fmla="*/ 1799833 w 6352623"/>
                    <a:gd name="connsiteY153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6000985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661892 w 6352623"/>
                    <a:gd name="connsiteY58" fmla="*/ 4787640 h 6345561"/>
                    <a:gd name="connsiteX59" fmla="*/ 5661892 w 6352623"/>
                    <a:gd name="connsiteY59" fmla="*/ 4620000 h 6345561"/>
                    <a:gd name="connsiteX60" fmla="*/ 5661892 w 6352623"/>
                    <a:gd name="connsiteY60" fmla="*/ 4787640 h 6345561"/>
                    <a:gd name="connsiteX61" fmla="*/ 4842211 w 6352623"/>
                    <a:gd name="connsiteY61" fmla="*/ 4504577 h 6345561"/>
                    <a:gd name="connsiteX62" fmla="*/ 4894441 w 6352623"/>
                    <a:gd name="connsiteY62" fmla="*/ 4378816 h 6345561"/>
                    <a:gd name="connsiteX63" fmla="*/ 5118410 w 6352623"/>
                    <a:gd name="connsiteY63" fmla="*/ 3308120 h 6345561"/>
                    <a:gd name="connsiteX64" fmla="*/ 5112011 w 6352623"/>
                    <a:gd name="connsiteY64" fmla="*/ 3236549 h 6345561"/>
                    <a:gd name="connsiteX65" fmla="*/ 6343574 w 6352623"/>
                    <a:gd name="connsiteY65" fmla="*/ 3146548 h 6345561"/>
                    <a:gd name="connsiteX66" fmla="*/ 6352623 w 6352623"/>
                    <a:gd name="connsiteY66" fmla="*/ 3329154 h 6345561"/>
                    <a:gd name="connsiteX67" fmla="*/ 6261216 w 6352623"/>
                    <a:gd name="connsiteY67" fmla="*/ 3947289 h 6345561"/>
                    <a:gd name="connsiteX68" fmla="*/ 6068313 w 6352623"/>
                    <a:gd name="connsiteY68" fmla="*/ 4480189 h 6345561"/>
                    <a:gd name="connsiteX69" fmla="*/ 5645377 w 6352623"/>
                    <a:gd name="connsiteY69" fmla="*/ 4489676 h 6345561"/>
                    <a:gd name="connsiteX70" fmla="*/ 4842211 w 6352623"/>
                    <a:gd name="connsiteY70" fmla="*/ 4504577 h 6345561"/>
                    <a:gd name="connsiteX71" fmla="*/ 1405726 w 6352623"/>
                    <a:gd name="connsiteY71" fmla="*/ 3156271 h 6345561"/>
                    <a:gd name="connsiteX72" fmla="*/ 1399341 w 6352623"/>
                    <a:gd name="connsiteY72" fmla="*/ 3089416 h 6345561"/>
                    <a:gd name="connsiteX73" fmla="*/ 1464945 w 6352623"/>
                    <a:gd name="connsiteY73" fmla="*/ 2467755 h 6345561"/>
                    <a:gd name="connsiteX74" fmla="*/ 1626959 w 6352623"/>
                    <a:gd name="connsiteY74" fmla="*/ 1918290 h 6345561"/>
                    <a:gd name="connsiteX75" fmla="*/ 1698846 w 6352623"/>
                    <a:gd name="connsiteY75" fmla="*/ 1916459 h 6345561"/>
                    <a:gd name="connsiteX76" fmla="*/ 2401423 w 6352623"/>
                    <a:gd name="connsiteY76" fmla="*/ 1879094 h 6345561"/>
                    <a:gd name="connsiteX77" fmla="*/ 2879383 w 6352623"/>
                    <a:gd name="connsiteY77" fmla="*/ 1836855 h 6345561"/>
                    <a:gd name="connsiteX78" fmla="*/ 2983285 w 6352623"/>
                    <a:gd name="connsiteY78" fmla="*/ 3040986 h 6345561"/>
                    <a:gd name="connsiteX79" fmla="*/ 1405726 w 6352623"/>
                    <a:gd name="connsiteY79" fmla="*/ 3156271 h 6345561"/>
                    <a:gd name="connsiteX80" fmla="*/ 3464621 w 6352623"/>
                    <a:gd name="connsiteY80" fmla="*/ 4545892 h 6345561"/>
                    <a:gd name="connsiteX81" fmla="*/ 3362673 w 6352623"/>
                    <a:gd name="connsiteY81" fmla="*/ 3364384 h 6345561"/>
                    <a:gd name="connsiteX82" fmla="*/ 4785461 w 6352623"/>
                    <a:gd name="connsiteY82" fmla="*/ 3260410 h 6345561"/>
                    <a:gd name="connsiteX83" fmla="*/ 4791965 w 6352623"/>
                    <a:gd name="connsiteY83" fmla="*/ 3337498 h 6345561"/>
                    <a:gd name="connsiteX84" fmla="*/ 4582162 w 6352623"/>
                    <a:gd name="connsiteY84" fmla="*/ 4452550 h 6345561"/>
                    <a:gd name="connsiteX85" fmla="*/ 3980007 w 6352623"/>
                    <a:gd name="connsiteY85" fmla="*/ 4524180 h 6345561"/>
                    <a:gd name="connsiteX86" fmla="*/ 3464621 w 6352623"/>
                    <a:gd name="connsiteY86" fmla="*/ 4545892 h 6345561"/>
                    <a:gd name="connsiteX87" fmla="*/ 11631 w 6352623"/>
                    <a:gd name="connsiteY87" fmla="*/ 3258148 h 6345561"/>
                    <a:gd name="connsiteX88" fmla="*/ 0 w 6352623"/>
                    <a:gd name="connsiteY88" fmla="*/ 3023469 h 6345561"/>
                    <a:gd name="connsiteX89" fmla="*/ 91400 w 6352623"/>
                    <a:gd name="connsiteY89" fmla="*/ 2405346 h 6345561"/>
                    <a:gd name="connsiteX90" fmla="*/ 258812 w 6352623"/>
                    <a:gd name="connsiteY90" fmla="*/ 1942855 h 6345561"/>
                    <a:gd name="connsiteX91" fmla="*/ 852081 w 6352623"/>
                    <a:gd name="connsiteY91" fmla="*/ 1937991 h 6345561"/>
                    <a:gd name="connsiteX92" fmla="*/ 1335718 w 6352623"/>
                    <a:gd name="connsiteY92" fmla="*/ 1925698 h 6345561"/>
                    <a:gd name="connsiteX93" fmla="*/ 1234430 w 6352623"/>
                    <a:gd name="connsiteY93" fmla="*/ 2196801 h 6345561"/>
                    <a:gd name="connsiteX94" fmla="*/ 1103579 w 6352623"/>
                    <a:gd name="connsiteY94" fmla="*/ 2737987 h 6345561"/>
                    <a:gd name="connsiteX95" fmla="*/ 1078099 w 6352623"/>
                    <a:gd name="connsiteY95" fmla="*/ 3180217 h 6345561"/>
                    <a:gd name="connsiteX96" fmla="*/ 11631 w 6352623"/>
                    <a:gd name="connsiteY96" fmla="*/ 3258148 h 6345561"/>
                    <a:gd name="connsiteX97" fmla="*/ 1960743 w 6352623"/>
                    <a:gd name="connsiteY97" fmla="*/ 4679317 h 6345561"/>
                    <a:gd name="connsiteX98" fmla="*/ 1740896 w 6352623"/>
                    <a:gd name="connsiteY98" fmla="*/ 4337429 h 6345561"/>
                    <a:gd name="connsiteX99" fmla="*/ 1441619 w 6352623"/>
                    <a:gd name="connsiteY99" fmla="*/ 3532526 h 6345561"/>
                    <a:gd name="connsiteX100" fmla="*/ 1438988 w 6352623"/>
                    <a:gd name="connsiteY100" fmla="*/ 3504964 h 6345561"/>
                    <a:gd name="connsiteX101" fmla="*/ 3013389 w 6352623"/>
                    <a:gd name="connsiteY101" fmla="*/ 3389903 h 6345561"/>
                    <a:gd name="connsiteX102" fmla="*/ 3099126 w 6352623"/>
                    <a:gd name="connsiteY102" fmla="*/ 4562904 h 6345561"/>
                    <a:gd name="connsiteX103" fmla="*/ 2689209 w 6352623"/>
                    <a:gd name="connsiteY103" fmla="*/ 4598877 h 6345561"/>
                    <a:gd name="connsiteX104" fmla="*/ 1989796 w 6352623"/>
                    <a:gd name="connsiteY104" fmla="*/ 4675326 h 6345561"/>
                    <a:gd name="connsiteX105" fmla="*/ 1960743 w 6352623"/>
                    <a:gd name="connsiteY105" fmla="*/ 4679317 h 6345561"/>
                    <a:gd name="connsiteX106" fmla="*/ 4067092 w 6352623"/>
                    <a:gd name="connsiteY106" fmla="*/ 6216068 h 6345561"/>
                    <a:gd name="connsiteX107" fmla="*/ 4277892 w 6352623"/>
                    <a:gd name="connsiteY107" fmla="*/ 5788869 h 6345561"/>
                    <a:gd name="connsiteX108" fmla="*/ 4525520 w 6352623"/>
                    <a:gd name="connsiteY108" fmla="*/ 5267093 h 6345561"/>
                    <a:gd name="connsiteX109" fmla="*/ 4685770 w 6352623"/>
                    <a:gd name="connsiteY109" fmla="*/ 4881257 h 6345561"/>
                    <a:gd name="connsiteX110" fmla="*/ 4712084 w 6352623"/>
                    <a:gd name="connsiteY110" fmla="*/ 4879914 h 6345561"/>
                    <a:gd name="connsiteX111" fmla="*/ 5642123 w 6352623"/>
                    <a:gd name="connsiteY111" fmla="*/ 4846187 h 6345561"/>
                    <a:gd name="connsiteX112" fmla="*/ 5866698 w 6352623"/>
                    <a:gd name="connsiteY112" fmla="*/ 4839902 h 6345561"/>
                    <a:gd name="connsiteX113" fmla="*/ 5706398 w 6352623"/>
                    <a:gd name="connsiteY113" fmla="*/ 5102370 h 6345561"/>
                    <a:gd name="connsiteX114" fmla="*/ 4229361 w 6352623"/>
                    <a:gd name="connsiteY114" fmla="*/ 6176010 h 6345561"/>
                    <a:gd name="connsiteX115" fmla="*/ 4067092 w 6352623"/>
                    <a:gd name="connsiteY115" fmla="*/ 6216068 h 6345561"/>
                    <a:gd name="connsiteX116" fmla="*/ 3617977 w 6352623"/>
                    <a:gd name="connsiteY116" fmla="*/ 6323175 h 6345561"/>
                    <a:gd name="connsiteX117" fmla="*/ 3499574 w 6352623"/>
                    <a:gd name="connsiteY117" fmla="*/ 4950969 h 6345561"/>
                    <a:gd name="connsiteX118" fmla="*/ 3966167 w 6352623"/>
                    <a:gd name="connsiteY118" fmla="*/ 4917769 h 6345561"/>
                    <a:gd name="connsiteX119" fmla="*/ 4402891 w 6352623"/>
                    <a:gd name="connsiteY119" fmla="*/ 4895610 h 6345561"/>
                    <a:gd name="connsiteX120" fmla="*/ 4263840 w 6352623"/>
                    <a:gd name="connsiteY120" fmla="*/ 5239274 h 6345561"/>
                    <a:gd name="connsiteX121" fmla="*/ 3691123 w 6352623"/>
                    <a:gd name="connsiteY121" fmla="*/ 6308899 h 6345561"/>
                    <a:gd name="connsiteX122" fmla="*/ 3637169 w 6352623"/>
                    <a:gd name="connsiteY122" fmla="*/ 6322223 h 6345561"/>
                    <a:gd name="connsiteX123" fmla="*/ 3617977 w 6352623"/>
                    <a:gd name="connsiteY123" fmla="*/ 6323175 h 6345561"/>
                    <a:gd name="connsiteX124" fmla="*/ 509955 w 6352623"/>
                    <a:gd name="connsiteY124" fmla="*/ 4889989 h 6345561"/>
                    <a:gd name="connsiteX125" fmla="*/ 432662 w 6352623"/>
                    <a:gd name="connsiteY125" fmla="*/ 4783013 h 6345561"/>
                    <a:gd name="connsiteX126" fmla="*/ 30403 w 6352623"/>
                    <a:gd name="connsiteY126" fmla="*/ 3637168 h 6345561"/>
                    <a:gd name="connsiteX127" fmla="*/ 28957 w 6352623"/>
                    <a:gd name="connsiteY127" fmla="*/ 3608002 h 6345561"/>
                    <a:gd name="connsiteX128" fmla="*/ 1122699 w 6352623"/>
                    <a:gd name="connsiteY128" fmla="*/ 3528079 h 6345561"/>
                    <a:gd name="connsiteX129" fmla="*/ 1151870 w 6352623"/>
                    <a:gd name="connsiteY129" fmla="*/ 3709064 h 6345561"/>
                    <a:gd name="connsiteX130" fmla="*/ 1633165 w 6352623"/>
                    <a:gd name="connsiteY130" fmla="*/ 4721494 h 6345561"/>
                    <a:gd name="connsiteX131" fmla="*/ 1635001 w 6352623"/>
                    <a:gd name="connsiteY131" fmla="*/ 4724090 h 6345561"/>
                    <a:gd name="connsiteX132" fmla="*/ 1150655 w 6352623"/>
                    <a:gd name="connsiteY132" fmla="*/ 4790652 h 6345561"/>
                    <a:gd name="connsiteX133" fmla="*/ 509955 w 6352623"/>
                    <a:gd name="connsiteY133" fmla="*/ 4889989 h 6345561"/>
                    <a:gd name="connsiteX134" fmla="*/ 3165956 w 6352623"/>
                    <a:gd name="connsiteY134" fmla="*/ 6345561 h 6345561"/>
                    <a:gd name="connsiteX135" fmla="*/ 2661675 w 6352623"/>
                    <a:gd name="connsiteY135" fmla="*/ 5655612 h 6345561"/>
                    <a:gd name="connsiteX136" fmla="*/ 2224080 w 6352623"/>
                    <a:gd name="connsiteY136" fmla="*/ 5071807 h 6345561"/>
                    <a:gd name="connsiteX137" fmla="*/ 2697681 w 6352623"/>
                    <a:gd name="connsiteY137" fmla="*/ 5021257 h 6345561"/>
                    <a:gd name="connsiteX138" fmla="*/ 3150545 w 6352623"/>
                    <a:gd name="connsiteY138" fmla="*/ 4979436 h 6345561"/>
                    <a:gd name="connsiteX139" fmla="*/ 3267988 w 6352623"/>
                    <a:gd name="connsiteY139" fmla="*/ 6340508 h 6345561"/>
                    <a:gd name="connsiteX140" fmla="*/ 3165956 w 6352623"/>
                    <a:gd name="connsiteY140" fmla="*/ 6345561 h 6345561"/>
                    <a:gd name="connsiteX141" fmla="*/ 2827891 w 6352623"/>
                    <a:gd name="connsiteY141" fmla="*/ 6323709 h 6345561"/>
                    <a:gd name="connsiteX142" fmla="*/ 2884966 w 6352623"/>
                    <a:gd name="connsiteY142" fmla="*/ 6327398 h 6345561"/>
                    <a:gd name="connsiteX143" fmla="*/ 2827891 w 6352623"/>
                    <a:gd name="connsiteY143" fmla="*/ 6323709 h 6345561"/>
                    <a:gd name="connsiteX144" fmla="*/ 1799833 w 6352623"/>
                    <a:gd name="connsiteY144" fmla="*/ 6042038 h 6345561"/>
                    <a:gd name="connsiteX145" fmla="*/ 792530 w 6352623"/>
                    <a:gd name="connsiteY145" fmla="*/ 5281044 h 6345561"/>
                    <a:gd name="connsiteX146" fmla="*/ 758259 w 6352623"/>
                    <a:gd name="connsiteY146" fmla="*/ 5233611 h 6345561"/>
                    <a:gd name="connsiteX147" fmla="*/ 1178638 w 6352623"/>
                    <a:gd name="connsiteY147" fmla="*/ 5187468 h 6345561"/>
                    <a:gd name="connsiteX148" fmla="*/ 1905324 w 6352623"/>
                    <a:gd name="connsiteY148" fmla="*/ 5106339 h 6345561"/>
                    <a:gd name="connsiteX149" fmla="*/ 2206251 w 6352623"/>
                    <a:gd name="connsiteY149" fmla="*/ 5531868 h 6345561"/>
                    <a:gd name="connsiteX150" fmla="*/ 2827891 w 6352623"/>
                    <a:gd name="connsiteY150" fmla="*/ 6323709 h 6345561"/>
                    <a:gd name="connsiteX151" fmla="*/ 2405336 w 6352623"/>
                    <a:gd name="connsiteY151" fmla="*/ 6261225 h 6345561"/>
                    <a:gd name="connsiteX152" fmla="*/ 1799833 w 6352623"/>
                    <a:gd name="connsiteY15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6000985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4842211 w 6352623"/>
                    <a:gd name="connsiteY58" fmla="*/ 4504577 h 6345561"/>
                    <a:gd name="connsiteX59" fmla="*/ 4894441 w 6352623"/>
                    <a:gd name="connsiteY59" fmla="*/ 4378816 h 6345561"/>
                    <a:gd name="connsiteX60" fmla="*/ 5118410 w 6352623"/>
                    <a:gd name="connsiteY60" fmla="*/ 3308120 h 6345561"/>
                    <a:gd name="connsiteX61" fmla="*/ 5112011 w 6352623"/>
                    <a:gd name="connsiteY61" fmla="*/ 3236549 h 6345561"/>
                    <a:gd name="connsiteX62" fmla="*/ 6343574 w 6352623"/>
                    <a:gd name="connsiteY62" fmla="*/ 3146548 h 6345561"/>
                    <a:gd name="connsiteX63" fmla="*/ 6352623 w 6352623"/>
                    <a:gd name="connsiteY63" fmla="*/ 3329154 h 6345561"/>
                    <a:gd name="connsiteX64" fmla="*/ 6261216 w 6352623"/>
                    <a:gd name="connsiteY64" fmla="*/ 3947289 h 6345561"/>
                    <a:gd name="connsiteX65" fmla="*/ 6068313 w 6352623"/>
                    <a:gd name="connsiteY65" fmla="*/ 4480189 h 6345561"/>
                    <a:gd name="connsiteX66" fmla="*/ 5645377 w 6352623"/>
                    <a:gd name="connsiteY66" fmla="*/ 4489676 h 6345561"/>
                    <a:gd name="connsiteX67" fmla="*/ 4842211 w 6352623"/>
                    <a:gd name="connsiteY67" fmla="*/ 4504577 h 6345561"/>
                    <a:gd name="connsiteX68" fmla="*/ 1405726 w 6352623"/>
                    <a:gd name="connsiteY68" fmla="*/ 3156271 h 6345561"/>
                    <a:gd name="connsiteX69" fmla="*/ 1399341 w 6352623"/>
                    <a:gd name="connsiteY69" fmla="*/ 3089416 h 6345561"/>
                    <a:gd name="connsiteX70" fmla="*/ 1464945 w 6352623"/>
                    <a:gd name="connsiteY70" fmla="*/ 2467755 h 6345561"/>
                    <a:gd name="connsiteX71" fmla="*/ 1626959 w 6352623"/>
                    <a:gd name="connsiteY71" fmla="*/ 1918290 h 6345561"/>
                    <a:gd name="connsiteX72" fmla="*/ 1698846 w 6352623"/>
                    <a:gd name="connsiteY72" fmla="*/ 1916459 h 6345561"/>
                    <a:gd name="connsiteX73" fmla="*/ 2401423 w 6352623"/>
                    <a:gd name="connsiteY73" fmla="*/ 1879094 h 6345561"/>
                    <a:gd name="connsiteX74" fmla="*/ 2879383 w 6352623"/>
                    <a:gd name="connsiteY74" fmla="*/ 1836855 h 6345561"/>
                    <a:gd name="connsiteX75" fmla="*/ 2983285 w 6352623"/>
                    <a:gd name="connsiteY75" fmla="*/ 3040986 h 6345561"/>
                    <a:gd name="connsiteX76" fmla="*/ 1405726 w 6352623"/>
                    <a:gd name="connsiteY76" fmla="*/ 3156271 h 6345561"/>
                    <a:gd name="connsiteX77" fmla="*/ 3464621 w 6352623"/>
                    <a:gd name="connsiteY77" fmla="*/ 4545892 h 6345561"/>
                    <a:gd name="connsiteX78" fmla="*/ 3362673 w 6352623"/>
                    <a:gd name="connsiteY78" fmla="*/ 3364384 h 6345561"/>
                    <a:gd name="connsiteX79" fmla="*/ 4785461 w 6352623"/>
                    <a:gd name="connsiteY79" fmla="*/ 3260410 h 6345561"/>
                    <a:gd name="connsiteX80" fmla="*/ 4791965 w 6352623"/>
                    <a:gd name="connsiteY80" fmla="*/ 3337498 h 6345561"/>
                    <a:gd name="connsiteX81" fmla="*/ 4582162 w 6352623"/>
                    <a:gd name="connsiteY81" fmla="*/ 4452550 h 6345561"/>
                    <a:gd name="connsiteX82" fmla="*/ 3980007 w 6352623"/>
                    <a:gd name="connsiteY82" fmla="*/ 4524180 h 6345561"/>
                    <a:gd name="connsiteX83" fmla="*/ 3464621 w 6352623"/>
                    <a:gd name="connsiteY83" fmla="*/ 4545892 h 6345561"/>
                    <a:gd name="connsiteX84" fmla="*/ 11631 w 6352623"/>
                    <a:gd name="connsiteY84" fmla="*/ 3258148 h 6345561"/>
                    <a:gd name="connsiteX85" fmla="*/ 0 w 6352623"/>
                    <a:gd name="connsiteY85" fmla="*/ 3023469 h 6345561"/>
                    <a:gd name="connsiteX86" fmla="*/ 91400 w 6352623"/>
                    <a:gd name="connsiteY86" fmla="*/ 2405346 h 6345561"/>
                    <a:gd name="connsiteX87" fmla="*/ 258812 w 6352623"/>
                    <a:gd name="connsiteY87" fmla="*/ 1942855 h 6345561"/>
                    <a:gd name="connsiteX88" fmla="*/ 852081 w 6352623"/>
                    <a:gd name="connsiteY88" fmla="*/ 1937991 h 6345561"/>
                    <a:gd name="connsiteX89" fmla="*/ 1335718 w 6352623"/>
                    <a:gd name="connsiteY89" fmla="*/ 1925698 h 6345561"/>
                    <a:gd name="connsiteX90" fmla="*/ 1234430 w 6352623"/>
                    <a:gd name="connsiteY90" fmla="*/ 2196801 h 6345561"/>
                    <a:gd name="connsiteX91" fmla="*/ 1103579 w 6352623"/>
                    <a:gd name="connsiteY91" fmla="*/ 2737987 h 6345561"/>
                    <a:gd name="connsiteX92" fmla="*/ 1078099 w 6352623"/>
                    <a:gd name="connsiteY92" fmla="*/ 3180217 h 6345561"/>
                    <a:gd name="connsiteX93" fmla="*/ 11631 w 6352623"/>
                    <a:gd name="connsiteY93" fmla="*/ 3258148 h 6345561"/>
                    <a:gd name="connsiteX94" fmla="*/ 1960743 w 6352623"/>
                    <a:gd name="connsiteY94" fmla="*/ 4679317 h 6345561"/>
                    <a:gd name="connsiteX95" fmla="*/ 1740896 w 6352623"/>
                    <a:gd name="connsiteY95" fmla="*/ 4337429 h 6345561"/>
                    <a:gd name="connsiteX96" fmla="*/ 1441619 w 6352623"/>
                    <a:gd name="connsiteY96" fmla="*/ 3532526 h 6345561"/>
                    <a:gd name="connsiteX97" fmla="*/ 1438988 w 6352623"/>
                    <a:gd name="connsiteY97" fmla="*/ 3504964 h 6345561"/>
                    <a:gd name="connsiteX98" fmla="*/ 3013389 w 6352623"/>
                    <a:gd name="connsiteY98" fmla="*/ 3389903 h 6345561"/>
                    <a:gd name="connsiteX99" fmla="*/ 3099126 w 6352623"/>
                    <a:gd name="connsiteY99" fmla="*/ 4562904 h 6345561"/>
                    <a:gd name="connsiteX100" fmla="*/ 2689209 w 6352623"/>
                    <a:gd name="connsiteY100" fmla="*/ 4598877 h 6345561"/>
                    <a:gd name="connsiteX101" fmla="*/ 1989796 w 6352623"/>
                    <a:gd name="connsiteY101" fmla="*/ 4675326 h 6345561"/>
                    <a:gd name="connsiteX102" fmla="*/ 1960743 w 6352623"/>
                    <a:gd name="connsiteY102" fmla="*/ 4679317 h 6345561"/>
                    <a:gd name="connsiteX103" fmla="*/ 4067092 w 6352623"/>
                    <a:gd name="connsiteY103" fmla="*/ 6216068 h 6345561"/>
                    <a:gd name="connsiteX104" fmla="*/ 4277892 w 6352623"/>
                    <a:gd name="connsiteY104" fmla="*/ 5788869 h 6345561"/>
                    <a:gd name="connsiteX105" fmla="*/ 4525520 w 6352623"/>
                    <a:gd name="connsiteY105" fmla="*/ 5267093 h 6345561"/>
                    <a:gd name="connsiteX106" fmla="*/ 4685770 w 6352623"/>
                    <a:gd name="connsiteY106" fmla="*/ 4881257 h 6345561"/>
                    <a:gd name="connsiteX107" fmla="*/ 4712084 w 6352623"/>
                    <a:gd name="connsiteY107" fmla="*/ 4879914 h 6345561"/>
                    <a:gd name="connsiteX108" fmla="*/ 5642123 w 6352623"/>
                    <a:gd name="connsiteY108" fmla="*/ 4846187 h 6345561"/>
                    <a:gd name="connsiteX109" fmla="*/ 5866698 w 6352623"/>
                    <a:gd name="connsiteY109" fmla="*/ 4839902 h 6345561"/>
                    <a:gd name="connsiteX110" fmla="*/ 5706398 w 6352623"/>
                    <a:gd name="connsiteY110" fmla="*/ 5102370 h 6345561"/>
                    <a:gd name="connsiteX111" fmla="*/ 4229361 w 6352623"/>
                    <a:gd name="connsiteY111" fmla="*/ 6176010 h 6345561"/>
                    <a:gd name="connsiteX112" fmla="*/ 4067092 w 6352623"/>
                    <a:gd name="connsiteY112" fmla="*/ 6216068 h 6345561"/>
                    <a:gd name="connsiteX113" fmla="*/ 3617977 w 6352623"/>
                    <a:gd name="connsiteY113" fmla="*/ 6323175 h 6345561"/>
                    <a:gd name="connsiteX114" fmla="*/ 3499574 w 6352623"/>
                    <a:gd name="connsiteY114" fmla="*/ 4950969 h 6345561"/>
                    <a:gd name="connsiteX115" fmla="*/ 3966167 w 6352623"/>
                    <a:gd name="connsiteY115" fmla="*/ 4917769 h 6345561"/>
                    <a:gd name="connsiteX116" fmla="*/ 4402891 w 6352623"/>
                    <a:gd name="connsiteY116" fmla="*/ 4895610 h 6345561"/>
                    <a:gd name="connsiteX117" fmla="*/ 4263840 w 6352623"/>
                    <a:gd name="connsiteY117" fmla="*/ 5239274 h 6345561"/>
                    <a:gd name="connsiteX118" fmla="*/ 3691123 w 6352623"/>
                    <a:gd name="connsiteY118" fmla="*/ 6308899 h 6345561"/>
                    <a:gd name="connsiteX119" fmla="*/ 3637169 w 6352623"/>
                    <a:gd name="connsiteY119" fmla="*/ 6322223 h 6345561"/>
                    <a:gd name="connsiteX120" fmla="*/ 3617977 w 6352623"/>
                    <a:gd name="connsiteY120" fmla="*/ 6323175 h 6345561"/>
                    <a:gd name="connsiteX121" fmla="*/ 509955 w 6352623"/>
                    <a:gd name="connsiteY121" fmla="*/ 4889989 h 6345561"/>
                    <a:gd name="connsiteX122" fmla="*/ 432662 w 6352623"/>
                    <a:gd name="connsiteY122" fmla="*/ 4783013 h 6345561"/>
                    <a:gd name="connsiteX123" fmla="*/ 30403 w 6352623"/>
                    <a:gd name="connsiteY123" fmla="*/ 3637168 h 6345561"/>
                    <a:gd name="connsiteX124" fmla="*/ 28957 w 6352623"/>
                    <a:gd name="connsiteY124" fmla="*/ 3608002 h 6345561"/>
                    <a:gd name="connsiteX125" fmla="*/ 1122699 w 6352623"/>
                    <a:gd name="connsiteY125" fmla="*/ 3528079 h 6345561"/>
                    <a:gd name="connsiteX126" fmla="*/ 1151870 w 6352623"/>
                    <a:gd name="connsiteY126" fmla="*/ 3709064 h 6345561"/>
                    <a:gd name="connsiteX127" fmla="*/ 1633165 w 6352623"/>
                    <a:gd name="connsiteY127" fmla="*/ 4721494 h 6345561"/>
                    <a:gd name="connsiteX128" fmla="*/ 1635001 w 6352623"/>
                    <a:gd name="connsiteY128" fmla="*/ 4724090 h 6345561"/>
                    <a:gd name="connsiteX129" fmla="*/ 1150655 w 6352623"/>
                    <a:gd name="connsiteY129" fmla="*/ 4790652 h 6345561"/>
                    <a:gd name="connsiteX130" fmla="*/ 509955 w 6352623"/>
                    <a:gd name="connsiteY130" fmla="*/ 4889989 h 6345561"/>
                    <a:gd name="connsiteX131" fmla="*/ 3165956 w 6352623"/>
                    <a:gd name="connsiteY131" fmla="*/ 6345561 h 6345561"/>
                    <a:gd name="connsiteX132" fmla="*/ 2661675 w 6352623"/>
                    <a:gd name="connsiteY132" fmla="*/ 5655612 h 6345561"/>
                    <a:gd name="connsiteX133" fmla="*/ 2224080 w 6352623"/>
                    <a:gd name="connsiteY133" fmla="*/ 5071807 h 6345561"/>
                    <a:gd name="connsiteX134" fmla="*/ 2697681 w 6352623"/>
                    <a:gd name="connsiteY134" fmla="*/ 5021257 h 6345561"/>
                    <a:gd name="connsiteX135" fmla="*/ 3150545 w 6352623"/>
                    <a:gd name="connsiteY135" fmla="*/ 4979436 h 6345561"/>
                    <a:gd name="connsiteX136" fmla="*/ 3267988 w 6352623"/>
                    <a:gd name="connsiteY136" fmla="*/ 6340508 h 6345561"/>
                    <a:gd name="connsiteX137" fmla="*/ 3165956 w 6352623"/>
                    <a:gd name="connsiteY137" fmla="*/ 6345561 h 6345561"/>
                    <a:gd name="connsiteX138" fmla="*/ 2827891 w 6352623"/>
                    <a:gd name="connsiteY138" fmla="*/ 6323709 h 6345561"/>
                    <a:gd name="connsiteX139" fmla="*/ 2884966 w 6352623"/>
                    <a:gd name="connsiteY139" fmla="*/ 6327398 h 6345561"/>
                    <a:gd name="connsiteX140" fmla="*/ 2827891 w 6352623"/>
                    <a:gd name="connsiteY140" fmla="*/ 6323709 h 6345561"/>
                    <a:gd name="connsiteX141" fmla="*/ 1799833 w 6352623"/>
                    <a:gd name="connsiteY141" fmla="*/ 6042038 h 6345561"/>
                    <a:gd name="connsiteX142" fmla="*/ 792530 w 6352623"/>
                    <a:gd name="connsiteY142" fmla="*/ 5281044 h 6345561"/>
                    <a:gd name="connsiteX143" fmla="*/ 758259 w 6352623"/>
                    <a:gd name="connsiteY143" fmla="*/ 5233611 h 6345561"/>
                    <a:gd name="connsiteX144" fmla="*/ 1178638 w 6352623"/>
                    <a:gd name="connsiteY144" fmla="*/ 5187468 h 6345561"/>
                    <a:gd name="connsiteX145" fmla="*/ 1905324 w 6352623"/>
                    <a:gd name="connsiteY145" fmla="*/ 5106339 h 6345561"/>
                    <a:gd name="connsiteX146" fmla="*/ 2206251 w 6352623"/>
                    <a:gd name="connsiteY146" fmla="*/ 5531868 h 6345561"/>
                    <a:gd name="connsiteX147" fmla="*/ 2827891 w 6352623"/>
                    <a:gd name="connsiteY147" fmla="*/ 6323709 h 6345561"/>
                    <a:gd name="connsiteX148" fmla="*/ 2405336 w 6352623"/>
                    <a:gd name="connsiteY148" fmla="*/ 6261225 h 6345561"/>
                    <a:gd name="connsiteX149" fmla="*/ 1799833 w 6352623"/>
                    <a:gd name="connsiteY149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6042026 w 6352623"/>
                    <a:gd name="connsiteY54" fmla="*/ 4552793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4842211 w 6352623"/>
                    <a:gd name="connsiteY57" fmla="*/ 4504577 h 6345561"/>
                    <a:gd name="connsiteX58" fmla="*/ 4894441 w 6352623"/>
                    <a:gd name="connsiteY58" fmla="*/ 4378816 h 6345561"/>
                    <a:gd name="connsiteX59" fmla="*/ 5118410 w 6352623"/>
                    <a:gd name="connsiteY59" fmla="*/ 3308120 h 6345561"/>
                    <a:gd name="connsiteX60" fmla="*/ 5112011 w 6352623"/>
                    <a:gd name="connsiteY60" fmla="*/ 3236549 h 6345561"/>
                    <a:gd name="connsiteX61" fmla="*/ 6343574 w 6352623"/>
                    <a:gd name="connsiteY61" fmla="*/ 3146548 h 6345561"/>
                    <a:gd name="connsiteX62" fmla="*/ 6352623 w 6352623"/>
                    <a:gd name="connsiteY62" fmla="*/ 3329154 h 6345561"/>
                    <a:gd name="connsiteX63" fmla="*/ 6261216 w 6352623"/>
                    <a:gd name="connsiteY63" fmla="*/ 3947289 h 6345561"/>
                    <a:gd name="connsiteX64" fmla="*/ 6068313 w 6352623"/>
                    <a:gd name="connsiteY64" fmla="*/ 4480189 h 6345561"/>
                    <a:gd name="connsiteX65" fmla="*/ 5645377 w 6352623"/>
                    <a:gd name="connsiteY65" fmla="*/ 4489676 h 6345561"/>
                    <a:gd name="connsiteX66" fmla="*/ 4842211 w 6352623"/>
                    <a:gd name="connsiteY66" fmla="*/ 4504577 h 6345561"/>
                    <a:gd name="connsiteX67" fmla="*/ 1405726 w 6352623"/>
                    <a:gd name="connsiteY67" fmla="*/ 3156271 h 6345561"/>
                    <a:gd name="connsiteX68" fmla="*/ 1399341 w 6352623"/>
                    <a:gd name="connsiteY68" fmla="*/ 3089416 h 6345561"/>
                    <a:gd name="connsiteX69" fmla="*/ 1464945 w 6352623"/>
                    <a:gd name="connsiteY69" fmla="*/ 2467755 h 6345561"/>
                    <a:gd name="connsiteX70" fmla="*/ 1626959 w 6352623"/>
                    <a:gd name="connsiteY70" fmla="*/ 1918290 h 6345561"/>
                    <a:gd name="connsiteX71" fmla="*/ 1698846 w 6352623"/>
                    <a:gd name="connsiteY71" fmla="*/ 1916459 h 6345561"/>
                    <a:gd name="connsiteX72" fmla="*/ 2401423 w 6352623"/>
                    <a:gd name="connsiteY72" fmla="*/ 1879094 h 6345561"/>
                    <a:gd name="connsiteX73" fmla="*/ 2879383 w 6352623"/>
                    <a:gd name="connsiteY73" fmla="*/ 1836855 h 6345561"/>
                    <a:gd name="connsiteX74" fmla="*/ 2983285 w 6352623"/>
                    <a:gd name="connsiteY74" fmla="*/ 3040986 h 6345561"/>
                    <a:gd name="connsiteX75" fmla="*/ 1405726 w 6352623"/>
                    <a:gd name="connsiteY75" fmla="*/ 3156271 h 6345561"/>
                    <a:gd name="connsiteX76" fmla="*/ 3464621 w 6352623"/>
                    <a:gd name="connsiteY76" fmla="*/ 4545892 h 6345561"/>
                    <a:gd name="connsiteX77" fmla="*/ 3362673 w 6352623"/>
                    <a:gd name="connsiteY77" fmla="*/ 3364384 h 6345561"/>
                    <a:gd name="connsiteX78" fmla="*/ 4785461 w 6352623"/>
                    <a:gd name="connsiteY78" fmla="*/ 3260410 h 6345561"/>
                    <a:gd name="connsiteX79" fmla="*/ 4791965 w 6352623"/>
                    <a:gd name="connsiteY79" fmla="*/ 3337498 h 6345561"/>
                    <a:gd name="connsiteX80" fmla="*/ 4582162 w 6352623"/>
                    <a:gd name="connsiteY80" fmla="*/ 4452550 h 6345561"/>
                    <a:gd name="connsiteX81" fmla="*/ 3980007 w 6352623"/>
                    <a:gd name="connsiteY81" fmla="*/ 4524180 h 6345561"/>
                    <a:gd name="connsiteX82" fmla="*/ 3464621 w 6352623"/>
                    <a:gd name="connsiteY82" fmla="*/ 4545892 h 6345561"/>
                    <a:gd name="connsiteX83" fmla="*/ 11631 w 6352623"/>
                    <a:gd name="connsiteY83" fmla="*/ 3258148 h 6345561"/>
                    <a:gd name="connsiteX84" fmla="*/ 0 w 6352623"/>
                    <a:gd name="connsiteY84" fmla="*/ 3023469 h 6345561"/>
                    <a:gd name="connsiteX85" fmla="*/ 91400 w 6352623"/>
                    <a:gd name="connsiteY85" fmla="*/ 2405346 h 6345561"/>
                    <a:gd name="connsiteX86" fmla="*/ 258812 w 6352623"/>
                    <a:gd name="connsiteY86" fmla="*/ 1942855 h 6345561"/>
                    <a:gd name="connsiteX87" fmla="*/ 852081 w 6352623"/>
                    <a:gd name="connsiteY87" fmla="*/ 1937991 h 6345561"/>
                    <a:gd name="connsiteX88" fmla="*/ 1335718 w 6352623"/>
                    <a:gd name="connsiteY88" fmla="*/ 1925698 h 6345561"/>
                    <a:gd name="connsiteX89" fmla="*/ 1234430 w 6352623"/>
                    <a:gd name="connsiteY89" fmla="*/ 2196801 h 6345561"/>
                    <a:gd name="connsiteX90" fmla="*/ 1103579 w 6352623"/>
                    <a:gd name="connsiteY90" fmla="*/ 2737987 h 6345561"/>
                    <a:gd name="connsiteX91" fmla="*/ 1078099 w 6352623"/>
                    <a:gd name="connsiteY91" fmla="*/ 3180217 h 6345561"/>
                    <a:gd name="connsiteX92" fmla="*/ 11631 w 6352623"/>
                    <a:gd name="connsiteY92" fmla="*/ 3258148 h 6345561"/>
                    <a:gd name="connsiteX93" fmla="*/ 1960743 w 6352623"/>
                    <a:gd name="connsiteY93" fmla="*/ 4679317 h 6345561"/>
                    <a:gd name="connsiteX94" fmla="*/ 1740896 w 6352623"/>
                    <a:gd name="connsiteY94" fmla="*/ 4337429 h 6345561"/>
                    <a:gd name="connsiteX95" fmla="*/ 1441619 w 6352623"/>
                    <a:gd name="connsiteY95" fmla="*/ 3532526 h 6345561"/>
                    <a:gd name="connsiteX96" fmla="*/ 1438988 w 6352623"/>
                    <a:gd name="connsiteY96" fmla="*/ 3504964 h 6345561"/>
                    <a:gd name="connsiteX97" fmla="*/ 3013389 w 6352623"/>
                    <a:gd name="connsiteY97" fmla="*/ 3389903 h 6345561"/>
                    <a:gd name="connsiteX98" fmla="*/ 3099126 w 6352623"/>
                    <a:gd name="connsiteY98" fmla="*/ 4562904 h 6345561"/>
                    <a:gd name="connsiteX99" fmla="*/ 2689209 w 6352623"/>
                    <a:gd name="connsiteY99" fmla="*/ 4598877 h 6345561"/>
                    <a:gd name="connsiteX100" fmla="*/ 1989796 w 6352623"/>
                    <a:gd name="connsiteY100" fmla="*/ 4675326 h 6345561"/>
                    <a:gd name="connsiteX101" fmla="*/ 1960743 w 6352623"/>
                    <a:gd name="connsiteY101" fmla="*/ 4679317 h 6345561"/>
                    <a:gd name="connsiteX102" fmla="*/ 4067092 w 6352623"/>
                    <a:gd name="connsiteY102" fmla="*/ 6216068 h 6345561"/>
                    <a:gd name="connsiteX103" fmla="*/ 4277892 w 6352623"/>
                    <a:gd name="connsiteY103" fmla="*/ 5788869 h 6345561"/>
                    <a:gd name="connsiteX104" fmla="*/ 4525520 w 6352623"/>
                    <a:gd name="connsiteY104" fmla="*/ 5267093 h 6345561"/>
                    <a:gd name="connsiteX105" fmla="*/ 4685770 w 6352623"/>
                    <a:gd name="connsiteY105" fmla="*/ 4881257 h 6345561"/>
                    <a:gd name="connsiteX106" fmla="*/ 4712084 w 6352623"/>
                    <a:gd name="connsiteY106" fmla="*/ 4879914 h 6345561"/>
                    <a:gd name="connsiteX107" fmla="*/ 5642123 w 6352623"/>
                    <a:gd name="connsiteY107" fmla="*/ 4846187 h 6345561"/>
                    <a:gd name="connsiteX108" fmla="*/ 5866698 w 6352623"/>
                    <a:gd name="connsiteY108" fmla="*/ 4839902 h 6345561"/>
                    <a:gd name="connsiteX109" fmla="*/ 5706398 w 6352623"/>
                    <a:gd name="connsiteY109" fmla="*/ 5102370 h 6345561"/>
                    <a:gd name="connsiteX110" fmla="*/ 4229361 w 6352623"/>
                    <a:gd name="connsiteY110" fmla="*/ 6176010 h 6345561"/>
                    <a:gd name="connsiteX111" fmla="*/ 4067092 w 6352623"/>
                    <a:gd name="connsiteY111" fmla="*/ 6216068 h 6345561"/>
                    <a:gd name="connsiteX112" fmla="*/ 3617977 w 6352623"/>
                    <a:gd name="connsiteY112" fmla="*/ 6323175 h 6345561"/>
                    <a:gd name="connsiteX113" fmla="*/ 3499574 w 6352623"/>
                    <a:gd name="connsiteY113" fmla="*/ 4950969 h 6345561"/>
                    <a:gd name="connsiteX114" fmla="*/ 3966167 w 6352623"/>
                    <a:gd name="connsiteY114" fmla="*/ 4917769 h 6345561"/>
                    <a:gd name="connsiteX115" fmla="*/ 4402891 w 6352623"/>
                    <a:gd name="connsiteY115" fmla="*/ 4895610 h 6345561"/>
                    <a:gd name="connsiteX116" fmla="*/ 4263840 w 6352623"/>
                    <a:gd name="connsiteY116" fmla="*/ 5239274 h 6345561"/>
                    <a:gd name="connsiteX117" fmla="*/ 3691123 w 6352623"/>
                    <a:gd name="connsiteY117" fmla="*/ 6308899 h 6345561"/>
                    <a:gd name="connsiteX118" fmla="*/ 3637169 w 6352623"/>
                    <a:gd name="connsiteY118" fmla="*/ 6322223 h 6345561"/>
                    <a:gd name="connsiteX119" fmla="*/ 3617977 w 6352623"/>
                    <a:gd name="connsiteY119" fmla="*/ 6323175 h 6345561"/>
                    <a:gd name="connsiteX120" fmla="*/ 509955 w 6352623"/>
                    <a:gd name="connsiteY120" fmla="*/ 4889989 h 6345561"/>
                    <a:gd name="connsiteX121" fmla="*/ 432662 w 6352623"/>
                    <a:gd name="connsiteY121" fmla="*/ 4783013 h 6345561"/>
                    <a:gd name="connsiteX122" fmla="*/ 30403 w 6352623"/>
                    <a:gd name="connsiteY122" fmla="*/ 3637168 h 6345561"/>
                    <a:gd name="connsiteX123" fmla="*/ 28957 w 6352623"/>
                    <a:gd name="connsiteY123" fmla="*/ 3608002 h 6345561"/>
                    <a:gd name="connsiteX124" fmla="*/ 1122699 w 6352623"/>
                    <a:gd name="connsiteY124" fmla="*/ 3528079 h 6345561"/>
                    <a:gd name="connsiteX125" fmla="*/ 1151870 w 6352623"/>
                    <a:gd name="connsiteY125" fmla="*/ 3709064 h 6345561"/>
                    <a:gd name="connsiteX126" fmla="*/ 1633165 w 6352623"/>
                    <a:gd name="connsiteY126" fmla="*/ 4721494 h 6345561"/>
                    <a:gd name="connsiteX127" fmla="*/ 1635001 w 6352623"/>
                    <a:gd name="connsiteY127" fmla="*/ 4724090 h 6345561"/>
                    <a:gd name="connsiteX128" fmla="*/ 1150655 w 6352623"/>
                    <a:gd name="connsiteY128" fmla="*/ 4790652 h 6345561"/>
                    <a:gd name="connsiteX129" fmla="*/ 509955 w 6352623"/>
                    <a:gd name="connsiteY129" fmla="*/ 4889989 h 6345561"/>
                    <a:gd name="connsiteX130" fmla="*/ 3165956 w 6352623"/>
                    <a:gd name="connsiteY130" fmla="*/ 6345561 h 6345561"/>
                    <a:gd name="connsiteX131" fmla="*/ 2661675 w 6352623"/>
                    <a:gd name="connsiteY131" fmla="*/ 5655612 h 6345561"/>
                    <a:gd name="connsiteX132" fmla="*/ 2224080 w 6352623"/>
                    <a:gd name="connsiteY132" fmla="*/ 5071807 h 6345561"/>
                    <a:gd name="connsiteX133" fmla="*/ 2697681 w 6352623"/>
                    <a:gd name="connsiteY133" fmla="*/ 5021257 h 6345561"/>
                    <a:gd name="connsiteX134" fmla="*/ 3150545 w 6352623"/>
                    <a:gd name="connsiteY134" fmla="*/ 4979436 h 6345561"/>
                    <a:gd name="connsiteX135" fmla="*/ 3267988 w 6352623"/>
                    <a:gd name="connsiteY135" fmla="*/ 6340508 h 6345561"/>
                    <a:gd name="connsiteX136" fmla="*/ 3165956 w 6352623"/>
                    <a:gd name="connsiteY136" fmla="*/ 6345561 h 6345561"/>
                    <a:gd name="connsiteX137" fmla="*/ 2827891 w 6352623"/>
                    <a:gd name="connsiteY137" fmla="*/ 6323709 h 6345561"/>
                    <a:gd name="connsiteX138" fmla="*/ 2884966 w 6352623"/>
                    <a:gd name="connsiteY138" fmla="*/ 6327398 h 6345561"/>
                    <a:gd name="connsiteX139" fmla="*/ 2827891 w 6352623"/>
                    <a:gd name="connsiteY139" fmla="*/ 6323709 h 6345561"/>
                    <a:gd name="connsiteX140" fmla="*/ 1799833 w 6352623"/>
                    <a:gd name="connsiteY140" fmla="*/ 6042038 h 6345561"/>
                    <a:gd name="connsiteX141" fmla="*/ 792530 w 6352623"/>
                    <a:gd name="connsiteY141" fmla="*/ 5281044 h 6345561"/>
                    <a:gd name="connsiteX142" fmla="*/ 758259 w 6352623"/>
                    <a:gd name="connsiteY142" fmla="*/ 5233611 h 6345561"/>
                    <a:gd name="connsiteX143" fmla="*/ 1178638 w 6352623"/>
                    <a:gd name="connsiteY143" fmla="*/ 5187468 h 6345561"/>
                    <a:gd name="connsiteX144" fmla="*/ 1905324 w 6352623"/>
                    <a:gd name="connsiteY144" fmla="*/ 5106339 h 6345561"/>
                    <a:gd name="connsiteX145" fmla="*/ 2206251 w 6352623"/>
                    <a:gd name="connsiteY145" fmla="*/ 5531868 h 6345561"/>
                    <a:gd name="connsiteX146" fmla="*/ 2827891 w 6352623"/>
                    <a:gd name="connsiteY146" fmla="*/ 6323709 h 6345561"/>
                    <a:gd name="connsiteX147" fmla="*/ 2405336 w 6352623"/>
                    <a:gd name="connsiteY147" fmla="*/ 6261225 h 6345561"/>
                    <a:gd name="connsiteX148" fmla="*/ 1799833 w 6352623"/>
                    <a:gd name="connsiteY148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2827891 w 6352623"/>
                    <a:gd name="connsiteY134" fmla="*/ 6323709 h 6345561"/>
                    <a:gd name="connsiteX135" fmla="*/ 2884966 w 6352623"/>
                    <a:gd name="connsiteY135" fmla="*/ 6327398 h 6345561"/>
                    <a:gd name="connsiteX136" fmla="*/ 2827891 w 6352623"/>
                    <a:gd name="connsiteY136" fmla="*/ 6323709 h 6345561"/>
                    <a:gd name="connsiteX137" fmla="*/ 1799833 w 6352623"/>
                    <a:gd name="connsiteY137" fmla="*/ 6042038 h 6345561"/>
                    <a:gd name="connsiteX138" fmla="*/ 792530 w 6352623"/>
                    <a:gd name="connsiteY138" fmla="*/ 5281044 h 6345561"/>
                    <a:gd name="connsiteX139" fmla="*/ 758259 w 6352623"/>
                    <a:gd name="connsiteY139" fmla="*/ 5233611 h 6345561"/>
                    <a:gd name="connsiteX140" fmla="*/ 1178638 w 6352623"/>
                    <a:gd name="connsiteY140" fmla="*/ 5187468 h 6345561"/>
                    <a:gd name="connsiteX141" fmla="*/ 1905324 w 6352623"/>
                    <a:gd name="connsiteY141" fmla="*/ 5106339 h 6345561"/>
                    <a:gd name="connsiteX142" fmla="*/ 2206251 w 6352623"/>
                    <a:gd name="connsiteY142" fmla="*/ 5531868 h 6345561"/>
                    <a:gd name="connsiteX143" fmla="*/ 2827891 w 6352623"/>
                    <a:gd name="connsiteY143" fmla="*/ 6323709 h 6345561"/>
                    <a:gd name="connsiteX144" fmla="*/ 2405336 w 6352623"/>
                    <a:gd name="connsiteY144" fmla="*/ 6261225 h 6345561"/>
                    <a:gd name="connsiteX145" fmla="*/ 1799833 w 6352623"/>
                    <a:gd name="connsiteY145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1799833 w 6352623"/>
                    <a:gd name="connsiteY134" fmla="*/ 6042038 h 6345561"/>
                    <a:gd name="connsiteX135" fmla="*/ 792530 w 6352623"/>
                    <a:gd name="connsiteY135" fmla="*/ 5281044 h 6345561"/>
                    <a:gd name="connsiteX136" fmla="*/ 758259 w 6352623"/>
                    <a:gd name="connsiteY136" fmla="*/ 5233611 h 6345561"/>
                    <a:gd name="connsiteX137" fmla="*/ 1178638 w 6352623"/>
                    <a:gd name="connsiteY137" fmla="*/ 5187468 h 6345561"/>
                    <a:gd name="connsiteX138" fmla="*/ 1905324 w 6352623"/>
                    <a:gd name="connsiteY138" fmla="*/ 5106339 h 6345561"/>
                    <a:gd name="connsiteX139" fmla="*/ 2206251 w 6352623"/>
                    <a:gd name="connsiteY139" fmla="*/ 5531868 h 6345561"/>
                    <a:gd name="connsiteX140" fmla="*/ 2827891 w 6352623"/>
                    <a:gd name="connsiteY140" fmla="*/ 6323709 h 6345561"/>
                    <a:gd name="connsiteX141" fmla="*/ 2405336 w 6352623"/>
                    <a:gd name="connsiteY141" fmla="*/ 6261225 h 6345561"/>
                    <a:gd name="connsiteX142" fmla="*/ 1799833 w 6352623"/>
                    <a:gd name="connsiteY14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1857 w 6352623"/>
                    <a:gd name="connsiteY15" fmla="*/ 6676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1799833 w 6352623"/>
                    <a:gd name="connsiteY134" fmla="*/ 6042038 h 6345561"/>
                    <a:gd name="connsiteX135" fmla="*/ 792530 w 6352623"/>
                    <a:gd name="connsiteY135" fmla="*/ 5281044 h 6345561"/>
                    <a:gd name="connsiteX136" fmla="*/ 758259 w 6352623"/>
                    <a:gd name="connsiteY136" fmla="*/ 5233611 h 6345561"/>
                    <a:gd name="connsiteX137" fmla="*/ 1178638 w 6352623"/>
                    <a:gd name="connsiteY137" fmla="*/ 5187468 h 6345561"/>
                    <a:gd name="connsiteX138" fmla="*/ 1905324 w 6352623"/>
                    <a:gd name="connsiteY138" fmla="*/ 5106339 h 6345561"/>
                    <a:gd name="connsiteX139" fmla="*/ 2206251 w 6352623"/>
                    <a:gd name="connsiteY139" fmla="*/ 5531868 h 6345561"/>
                    <a:gd name="connsiteX140" fmla="*/ 2827891 w 6352623"/>
                    <a:gd name="connsiteY140" fmla="*/ 6323709 h 6345561"/>
                    <a:gd name="connsiteX141" fmla="*/ 2405336 w 6352623"/>
                    <a:gd name="connsiteY141" fmla="*/ 6261225 h 6345561"/>
                    <a:gd name="connsiteX142" fmla="*/ 1799833 w 6352623"/>
                    <a:gd name="connsiteY14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2943489 w 6352623"/>
                    <a:gd name="connsiteY15" fmla="*/ 55251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1799833 w 6352623"/>
                    <a:gd name="connsiteY134" fmla="*/ 6042038 h 6345561"/>
                    <a:gd name="connsiteX135" fmla="*/ 792530 w 6352623"/>
                    <a:gd name="connsiteY135" fmla="*/ 5281044 h 6345561"/>
                    <a:gd name="connsiteX136" fmla="*/ 758259 w 6352623"/>
                    <a:gd name="connsiteY136" fmla="*/ 5233611 h 6345561"/>
                    <a:gd name="connsiteX137" fmla="*/ 1178638 w 6352623"/>
                    <a:gd name="connsiteY137" fmla="*/ 5187468 h 6345561"/>
                    <a:gd name="connsiteX138" fmla="*/ 1905324 w 6352623"/>
                    <a:gd name="connsiteY138" fmla="*/ 5106339 h 6345561"/>
                    <a:gd name="connsiteX139" fmla="*/ 2206251 w 6352623"/>
                    <a:gd name="connsiteY139" fmla="*/ 5531868 h 6345561"/>
                    <a:gd name="connsiteX140" fmla="*/ 2827891 w 6352623"/>
                    <a:gd name="connsiteY140" fmla="*/ 6323709 h 6345561"/>
                    <a:gd name="connsiteX141" fmla="*/ 2405336 w 6352623"/>
                    <a:gd name="connsiteY141" fmla="*/ 6261225 h 6345561"/>
                    <a:gd name="connsiteX142" fmla="*/ 1799833 w 6352623"/>
                    <a:gd name="connsiteY14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2943489 w 6352623"/>
                    <a:gd name="connsiteY15" fmla="*/ 55251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1799833 w 6352623"/>
                    <a:gd name="connsiteY134" fmla="*/ 6042038 h 6345561"/>
                    <a:gd name="connsiteX135" fmla="*/ 792530 w 6352623"/>
                    <a:gd name="connsiteY135" fmla="*/ 5281044 h 6345561"/>
                    <a:gd name="connsiteX136" fmla="*/ 758259 w 6352623"/>
                    <a:gd name="connsiteY136" fmla="*/ 5233611 h 6345561"/>
                    <a:gd name="connsiteX137" fmla="*/ 1178638 w 6352623"/>
                    <a:gd name="connsiteY137" fmla="*/ 5187468 h 6345561"/>
                    <a:gd name="connsiteX138" fmla="*/ 1905324 w 6352623"/>
                    <a:gd name="connsiteY138" fmla="*/ 5106339 h 6345561"/>
                    <a:gd name="connsiteX139" fmla="*/ 2206251 w 6352623"/>
                    <a:gd name="connsiteY139" fmla="*/ 5531868 h 6345561"/>
                    <a:gd name="connsiteX140" fmla="*/ 2827891 w 6352623"/>
                    <a:gd name="connsiteY140" fmla="*/ 6323709 h 6345561"/>
                    <a:gd name="connsiteX141" fmla="*/ 2405336 w 6352623"/>
                    <a:gd name="connsiteY141" fmla="*/ 6261225 h 6345561"/>
                    <a:gd name="connsiteX142" fmla="*/ 1799833 w 6352623"/>
                    <a:gd name="connsiteY142" fmla="*/ 6042038 h 6345561"/>
                    <a:gd name="connsiteX0" fmla="*/ 3083863 w 6352623"/>
                    <a:gd name="connsiteY0" fmla="*/ 133135 h 6345561"/>
                    <a:gd name="connsiteX1" fmla="*/ 3073468 w 6352623"/>
                    <a:gd name="connsiteY1" fmla="*/ 12671 h 6345561"/>
                    <a:gd name="connsiteX2" fmla="*/ 3083863 w 6352623"/>
                    <a:gd name="connsiteY2" fmla="*/ 133135 h 6345561"/>
                    <a:gd name="connsiteX3" fmla="*/ 4287481 w 6352623"/>
                    <a:gd name="connsiteY3" fmla="*/ 1282707 h 6345561"/>
                    <a:gd name="connsiteX4" fmla="*/ 3934751 w 6352623"/>
                    <a:gd name="connsiteY4" fmla="*/ 794857 h 6345561"/>
                    <a:gd name="connsiteX5" fmla="*/ 3306522 w 6352623"/>
                    <a:gd name="connsiteY5" fmla="*/ 1126 h 6345561"/>
                    <a:gd name="connsiteX6" fmla="*/ 3329154 w 6352623"/>
                    <a:gd name="connsiteY6" fmla="*/ 0 h 6345561"/>
                    <a:gd name="connsiteX7" fmla="*/ 4552794 w 6352623"/>
                    <a:gd name="connsiteY7" fmla="*/ 310597 h 6345561"/>
                    <a:gd name="connsiteX8" fmla="*/ 5560095 w 6352623"/>
                    <a:gd name="connsiteY8" fmla="*/ 1071582 h 6345561"/>
                    <a:gd name="connsiteX9" fmla="*/ 5592215 w 6352623"/>
                    <a:gd name="connsiteY9" fmla="*/ 1116037 h 6345561"/>
                    <a:gd name="connsiteX10" fmla="*/ 5275773 w 6352623"/>
                    <a:gd name="connsiteY10" fmla="*/ 1158708 h 6345561"/>
                    <a:gd name="connsiteX11" fmla="*/ 4352475 w 6352623"/>
                    <a:gd name="connsiteY11" fmla="*/ 1275439 h 6345561"/>
                    <a:gd name="connsiteX12" fmla="*/ 4287481 w 6352623"/>
                    <a:gd name="connsiteY12" fmla="*/ 1282707 h 6345561"/>
                    <a:gd name="connsiteX13" fmla="*/ 3192871 w 6352623"/>
                    <a:gd name="connsiteY13" fmla="*/ 1396479 h 6345561"/>
                    <a:gd name="connsiteX14" fmla="*/ 2943489 w 6352623"/>
                    <a:gd name="connsiteY14" fmla="*/ 55251 h 6345561"/>
                    <a:gd name="connsiteX15" fmla="*/ 3521833 w 6352623"/>
                    <a:gd name="connsiteY15" fmla="*/ 728536 h 6345561"/>
                    <a:gd name="connsiteX16" fmla="*/ 3951788 w 6352623"/>
                    <a:gd name="connsiteY16" fmla="*/ 1320226 h 6345561"/>
                    <a:gd name="connsiteX17" fmla="*/ 3610216 w 6352623"/>
                    <a:gd name="connsiteY17" fmla="*/ 1358400 h 6345561"/>
                    <a:gd name="connsiteX18" fmla="*/ 3192871 w 6352623"/>
                    <a:gd name="connsiteY18" fmla="*/ 1396479 h 6345561"/>
                    <a:gd name="connsiteX19" fmla="*/ 5080835 w 6352623"/>
                    <a:gd name="connsiteY19" fmla="*/ 2887704 h 6345561"/>
                    <a:gd name="connsiteX20" fmla="*/ 5075577 w 6352623"/>
                    <a:gd name="connsiteY20" fmla="*/ 2828892 h 6345561"/>
                    <a:gd name="connsiteX21" fmla="*/ 4870827 w 6352623"/>
                    <a:gd name="connsiteY21" fmla="*/ 2225787 h 6345561"/>
                    <a:gd name="connsiteX22" fmla="*/ 4527301 w 6352623"/>
                    <a:gd name="connsiteY22" fmla="*/ 1626915 h 6345561"/>
                    <a:gd name="connsiteX23" fmla="*/ 5336497 w 6352623"/>
                    <a:gd name="connsiteY23" fmla="*/ 1510023 h 6345561"/>
                    <a:gd name="connsiteX24" fmla="*/ 5827104 w 6352623"/>
                    <a:gd name="connsiteY24" fmla="*/ 1441104 h 6345561"/>
                    <a:gd name="connsiteX25" fmla="*/ 5919962 w 6352623"/>
                    <a:gd name="connsiteY25" fmla="*/ 1569624 h 6345561"/>
                    <a:gd name="connsiteX26" fmla="*/ 6322223 w 6352623"/>
                    <a:gd name="connsiteY26" fmla="*/ 2715457 h 6345561"/>
                    <a:gd name="connsiteX27" fmla="*/ 6326244 w 6352623"/>
                    <a:gd name="connsiteY27" fmla="*/ 2796695 h 6345561"/>
                    <a:gd name="connsiteX28" fmla="*/ 5080835 w 6352623"/>
                    <a:gd name="connsiteY28" fmla="*/ 2887704 h 6345561"/>
                    <a:gd name="connsiteX29" fmla="*/ 1790042 w 6352623"/>
                    <a:gd name="connsiteY29" fmla="*/ 1491620 h 6345561"/>
                    <a:gd name="connsiteX30" fmla="*/ 2057262 w 6352623"/>
                    <a:gd name="connsiteY30" fmla="*/ 888122 h 6345561"/>
                    <a:gd name="connsiteX31" fmla="*/ 2502224 w 6352623"/>
                    <a:gd name="connsiteY31" fmla="*/ 83048 h 6345561"/>
                    <a:gd name="connsiteX32" fmla="*/ 2715458 w 6352623"/>
                    <a:gd name="connsiteY32" fmla="*/ 30412 h 6345561"/>
                    <a:gd name="connsiteX33" fmla="*/ 2723477 w 6352623"/>
                    <a:gd name="connsiteY33" fmla="*/ 30012 h 6345561"/>
                    <a:gd name="connsiteX34" fmla="*/ 2843908 w 6352623"/>
                    <a:gd name="connsiteY34" fmla="*/ 1425699 h 6345561"/>
                    <a:gd name="connsiteX35" fmla="*/ 2341650 w 6352623"/>
                    <a:gd name="connsiteY35" fmla="*/ 1460888 h 6345561"/>
                    <a:gd name="connsiteX36" fmla="*/ 1790042 w 6352623"/>
                    <a:gd name="connsiteY36" fmla="*/ 1491620 h 6345561"/>
                    <a:gd name="connsiteX37" fmla="*/ 456566 w 6352623"/>
                    <a:gd name="connsiteY37" fmla="*/ 1560803 h 6345561"/>
                    <a:gd name="connsiteX38" fmla="*/ 646218 w 6352623"/>
                    <a:gd name="connsiteY38" fmla="*/ 1250255 h 6345561"/>
                    <a:gd name="connsiteX39" fmla="*/ 2123254 w 6352623"/>
                    <a:gd name="connsiteY39" fmla="*/ 176626 h 6345561"/>
                    <a:gd name="connsiteX40" fmla="*/ 2129632 w 6352623"/>
                    <a:gd name="connsiteY40" fmla="*/ 175051 h 6345561"/>
                    <a:gd name="connsiteX41" fmla="*/ 1791341 w 6352623"/>
                    <a:gd name="connsiteY41" fmla="*/ 860818 h 6345561"/>
                    <a:gd name="connsiteX42" fmla="*/ 1497989 w 6352623"/>
                    <a:gd name="connsiteY42" fmla="*/ 1507155 h 6345561"/>
                    <a:gd name="connsiteX43" fmla="*/ 815685 w 6352623"/>
                    <a:gd name="connsiteY43" fmla="*/ 1541873 h 6345561"/>
                    <a:gd name="connsiteX44" fmla="*/ 456566 w 6352623"/>
                    <a:gd name="connsiteY44" fmla="*/ 1560803 h 6345561"/>
                    <a:gd name="connsiteX45" fmla="*/ 3332566 w 6352623"/>
                    <a:gd name="connsiteY45" fmla="*/ 3015466 h 6345561"/>
                    <a:gd name="connsiteX46" fmla="*/ 3227686 w 6352623"/>
                    <a:gd name="connsiteY46" fmla="*/ 1799988 h 6345561"/>
                    <a:gd name="connsiteX47" fmla="*/ 3687369 w 6352623"/>
                    <a:gd name="connsiteY47" fmla="*/ 1744594 h 6345561"/>
                    <a:gd name="connsiteX48" fmla="*/ 4207427 w 6352623"/>
                    <a:gd name="connsiteY48" fmla="*/ 1672041 h 6345561"/>
                    <a:gd name="connsiteX49" fmla="*/ 4314817 w 6352623"/>
                    <a:gd name="connsiteY49" fmla="*/ 1819820 h 6345561"/>
                    <a:gd name="connsiteX50" fmla="*/ 4752430 w 6352623"/>
                    <a:gd name="connsiteY50" fmla="*/ 2869128 h 6345561"/>
                    <a:gd name="connsiteX51" fmla="*/ 4755993 w 6352623"/>
                    <a:gd name="connsiteY51" fmla="*/ 2911437 h 6345561"/>
                    <a:gd name="connsiteX52" fmla="*/ 3332566 w 6352623"/>
                    <a:gd name="connsiteY52" fmla="*/ 3015466 h 6345561"/>
                    <a:gd name="connsiteX53" fmla="*/ 4842211 w 6352623"/>
                    <a:gd name="connsiteY53" fmla="*/ 4504577 h 6345561"/>
                    <a:gd name="connsiteX54" fmla="*/ 4894441 w 6352623"/>
                    <a:gd name="connsiteY54" fmla="*/ 4378816 h 6345561"/>
                    <a:gd name="connsiteX55" fmla="*/ 5118410 w 6352623"/>
                    <a:gd name="connsiteY55" fmla="*/ 3308120 h 6345561"/>
                    <a:gd name="connsiteX56" fmla="*/ 5112011 w 6352623"/>
                    <a:gd name="connsiteY56" fmla="*/ 3236549 h 6345561"/>
                    <a:gd name="connsiteX57" fmla="*/ 6343574 w 6352623"/>
                    <a:gd name="connsiteY57" fmla="*/ 3146548 h 6345561"/>
                    <a:gd name="connsiteX58" fmla="*/ 6352623 w 6352623"/>
                    <a:gd name="connsiteY58" fmla="*/ 3329154 h 6345561"/>
                    <a:gd name="connsiteX59" fmla="*/ 6261216 w 6352623"/>
                    <a:gd name="connsiteY59" fmla="*/ 3947289 h 6345561"/>
                    <a:gd name="connsiteX60" fmla="*/ 6068313 w 6352623"/>
                    <a:gd name="connsiteY60" fmla="*/ 4480189 h 6345561"/>
                    <a:gd name="connsiteX61" fmla="*/ 5645377 w 6352623"/>
                    <a:gd name="connsiteY61" fmla="*/ 4489676 h 6345561"/>
                    <a:gd name="connsiteX62" fmla="*/ 4842211 w 6352623"/>
                    <a:gd name="connsiteY62" fmla="*/ 4504577 h 6345561"/>
                    <a:gd name="connsiteX63" fmla="*/ 1405726 w 6352623"/>
                    <a:gd name="connsiteY63" fmla="*/ 3156271 h 6345561"/>
                    <a:gd name="connsiteX64" fmla="*/ 1399341 w 6352623"/>
                    <a:gd name="connsiteY64" fmla="*/ 3089416 h 6345561"/>
                    <a:gd name="connsiteX65" fmla="*/ 1464945 w 6352623"/>
                    <a:gd name="connsiteY65" fmla="*/ 2467755 h 6345561"/>
                    <a:gd name="connsiteX66" fmla="*/ 1626959 w 6352623"/>
                    <a:gd name="connsiteY66" fmla="*/ 1918290 h 6345561"/>
                    <a:gd name="connsiteX67" fmla="*/ 1698846 w 6352623"/>
                    <a:gd name="connsiteY67" fmla="*/ 1916459 h 6345561"/>
                    <a:gd name="connsiteX68" fmla="*/ 2401423 w 6352623"/>
                    <a:gd name="connsiteY68" fmla="*/ 1879094 h 6345561"/>
                    <a:gd name="connsiteX69" fmla="*/ 2879383 w 6352623"/>
                    <a:gd name="connsiteY69" fmla="*/ 1836855 h 6345561"/>
                    <a:gd name="connsiteX70" fmla="*/ 2983285 w 6352623"/>
                    <a:gd name="connsiteY70" fmla="*/ 3040986 h 6345561"/>
                    <a:gd name="connsiteX71" fmla="*/ 1405726 w 6352623"/>
                    <a:gd name="connsiteY71" fmla="*/ 3156271 h 6345561"/>
                    <a:gd name="connsiteX72" fmla="*/ 3464621 w 6352623"/>
                    <a:gd name="connsiteY72" fmla="*/ 4545892 h 6345561"/>
                    <a:gd name="connsiteX73" fmla="*/ 3362673 w 6352623"/>
                    <a:gd name="connsiteY73" fmla="*/ 3364384 h 6345561"/>
                    <a:gd name="connsiteX74" fmla="*/ 4785461 w 6352623"/>
                    <a:gd name="connsiteY74" fmla="*/ 3260410 h 6345561"/>
                    <a:gd name="connsiteX75" fmla="*/ 4791965 w 6352623"/>
                    <a:gd name="connsiteY75" fmla="*/ 3337498 h 6345561"/>
                    <a:gd name="connsiteX76" fmla="*/ 4582162 w 6352623"/>
                    <a:gd name="connsiteY76" fmla="*/ 4452550 h 6345561"/>
                    <a:gd name="connsiteX77" fmla="*/ 3980007 w 6352623"/>
                    <a:gd name="connsiteY77" fmla="*/ 4524180 h 6345561"/>
                    <a:gd name="connsiteX78" fmla="*/ 3464621 w 6352623"/>
                    <a:gd name="connsiteY78" fmla="*/ 4545892 h 6345561"/>
                    <a:gd name="connsiteX79" fmla="*/ 11631 w 6352623"/>
                    <a:gd name="connsiteY79" fmla="*/ 3258148 h 6345561"/>
                    <a:gd name="connsiteX80" fmla="*/ 0 w 6352623"/>
                    <a:gd name="connsiteY80" fmla="*/ 3023469 h 6345561"/>
                    <a:gd name="connsiteX81" fmla="*/ 91400 w 6352623"/>
                    <a:gd name="connsiteY81" fmla="*/ 2405346 h 6345561"/>
                    <a:gd name="connsiteX82" fmla="*/ 258812 w 6352623"/>
                    <a:gd name="connsiteY82" fmla="*/ 1942855 h 6345561"/>
                    <a:gd name="connsiteX83" fmla="*/ 852081 w 6352623"/>
                    <a:gd name="connsiteY83" fmla="*/ 1937991 h 6345561"/>
                    <a:gd name="connsiteX84" fmla="*/ 1335718 w 6352623"/>
                    <a:gd name="connsiteY84" fmla="*/ 1925698 h 6345561"/>
                    <a:gd name="connsiteX85" fmla="*/ 1234430 w 6352623"/>
                    <a:gd name="connsiteY85" fmla="*/ 2196801 h 6345561"/>
                    <a:gd name="connsiteX86" fmla="*/ 1103579 w 6352623"/>
                    <a:gd name="connsiteY86" fmla="*/ 2737987 h 6345561"/>
                    <a:gd name="connsiteX87" fmla="*/ 1078099 w 6352623"/>
                    <a:gd name="connsiteY87" fmla="*/ 3180217 h 6345561"/>
                    <a:gd name="connsiteX88" fmla="*/ 11631 w 6352623"/>
                    <a:gd name="connsiteY88" fmla="*/ 3258148 h 6345561"/>
                    <a:gd name="connsiteX89" fmla="*/ 1960743 w 6352623"/>
                    <a:gd name="connsiteY89" fmla="*/ 4679317 h 6345561"/>
                    <a:gd name="connsiteX90" fmla="*/ 1740896 w 6352623"/>
                    <a:gd name="connsiteY90" fmla="*/ 4337429 h 6345561"/>
                    <a:gd name="connsiteX91" fmla="*/ 1441619 w 6352623"/>
                    <a:gd name="connsiteY91" fmla="*/ 3532526 h 6345561"/>
                    <a:gd name="connsiteX92" fmla="*/ 1438988 w 6352623"/>
                    <a:gd name="connsiteY92" fmla="*/ 3504964 h 6345561"/>
                    <a:gd name="connsiteX93" fmla="*/ 3013389 w 6352623"/>
                    <a:gd name="connsiteY93" fmla="*/ 3389903 h 6345561"/>
                    <a:gd name="connsiteX94" fmla="*/ 3099126 w 6352623"/>
                    <a:gd name="connsiteY94" fmla="*/ 4562904 h 6345561"/>
                    <a:gd name="connsiteX95" fmla="*/ 2689209 w 6352623"/>
                    <a:gd name="connsiteY95" fmla="*/ 4598877 h 6345561"/>
                    <a:gd name="connsiteX96" fmla="*/ 1989796 w 6352623"/>
                    <a:gd name="connsiteY96" fmla="*/ 4675326 h 6345561"/>
                    <a:gd name="connsiteX97" fmla="*/ 1960743 w 6352623"/>
                    <a:gd name="connsiteY97" fmla="*/ 4679317 h 6345561"/>
                    <a:gd name="connsiteX98" fmla="*/ 4067092 w 6352623"/>
                    <a:gd name="connsiteY98" fmla="*/ 6216068 h 6345561"/>
                    <a:gd name="connsiteX99" fmla="*/ 4277892 w 6352623"/>
                    <a:gd name="connsiteY99" fmla="*/ 5788869 h 6345561"/>
                    <a:gd name="connsiteX100" fmla="*/ 4525520 w 6352623"/>
                    <a:gd name="connsiteY100" fmla="*/ 5267093 h 6345561"/>
                    <a:gd name="connsiteX101" fmla="*/ 4685770 w 6352623"/>
                    <a:gd name="connsiteY101" fmla="*/ 4881257 h 6345561"/>
                    <a:gd name="connsiteX102" fmla="*/ 4712084 w 6352623"/>
                    <a:gd name="connsiteY102" fmla="*/ 4879914 h 6345561"/>
                    <a:gd name="connsiteX103" fmla="*/ 5642123 w 6352623"/>
                    <a:gd name="connsiteY103" fmla="*/ 4846187 h 6345561"/>
                    <a:gd name="connsiteX104" fmla="*/ 5866698 w 6352623"/>
                    <a:gd name="connsiteY104" fmla="*/ 4839902 h 6345561"/>
                    <a:gd name="connsiteX105" fmla="*/ 5706398 w 6352623"/>
                    <a:gd name="connsiteY105" fmla="*/ 5102370 h 6345561"/>
                    <a:gd name="connsiteX106" fmla="*/ 4229361 w 6352623"/>
                    <a:gd name="connsiteY106" fmla="*/ 6176010 h 6345561"/>
                    <a:gd name="connsiteX107" fmla="*/ 4067092 w 6352623"/>
                    <a:gd name="connsiteY107" fmla="*/ 6216068 h 6345561"/>
                    <a:gd name="connsiteX108" fmla="*/ 3617977 w 6352623"/>
                    <a:gd name="connsiteY108" fmla="*/ 6323175 h 6345561"/>
                    <a:gd name="connsiteX109" fmla="*/ 3499574 w 6352623"/>
                    <a:gd name="connsiteY109" fmla="*/ 4950969 h 6345561"/>
                    <a:gd name="connsiteX110" fmla="*/ 3966167 w 6352623"/>
                    <a:gd name="connsiteY110" fmla="*/ 4917769 h 6345561"/>
                    <a:gd name="connsiteX111" fmla="*/ 4402891 w 6352623"/>
                    <a:gd name="connsiteY111" fmla="*/ 4895610 h 6345561"/>
                    <a:gd name="connsiteX112" fmla="*/ 4263840 w 6352623"/>
                    <a:gd name="connsiteY112" fmla="*/ 5239274 h 6345561"/>
                    <a:gd name="connsiteX113" fmla="*/ 3691123 w 6352623"/>
                    <a:gd name="connsiteY113" fmla="*/ 6308899 h 6345561"/>
                    <a:gd name="connsiteX114" fmla="*/ 3637169 w 6352623"/>
                    <a:gd name="connsiteY114" fmla="*/ 6322223 h 6345561"/>
                    <a:gd name="connsiteX115" fmla="*/ 3617977 w 6352623"/>
                    <a:gd name="connsiteY115" fmla="*/ 6323175 h 6345561"/>
                    <a:gd name="connsiteX116" fmla="*/ 509955 w 6352623"/>
                    <a:gd name="connsiteY116" fmla="*/ 4889989 h 6345561"/>
                    <a:gd name="connsiteX117" fmla="*/ 432662 w 6352623"/>
                    <a:gd name="connsiteY117" fmla="*/ 4783013 h 6345561"/>
                    <a:gd name="connsiteX118" fmla="*/ 30403 w 6352623"/>
                    <a:gd name="connsiteY118" fmla="*/ 3637168 h 6345561"/>
                    <a:gd name="connsiteX119" fmla="*/ 28957 w 6352623"/>
                    <a:gd name="connsiteY119" fmla="*/ 3608002 h 6345561"/>
                    <a:gd name="connsiteX120" fmla="*/ 1122699 w 6352623"/>
                    <a:gd name="connsiteY120" fmla="*/ 3528079 h 6345561"/>
                    <a:gd name="connsiteX121" fmla="*/ 1151870 w 6352623"/>
                    <a:gd name="connsiteY121" fmla="*/ 3709064 h 6345561"/>
                    <a:gd name="connsiteX122" fmla="*/ 1633165 w 6352623"/>
                    <a:gd name="connsiteY122" fmla="*/ 4721494 h 6345561"/>
                    <a:gd name="connsiteX123" fmla="*/ 1635001 w 6352623"/>
                    <a:gd name="connsiteY123" fmla="*/ 4724090 h 6345561"/>
                    <a:gd name="connsiteX124" fmla="*/ 1150655 w 6352623"/>
                    <a:gd name="connsiteY124" fmla="*/ 4790652 h 6345561"/>
                    <a:gd name="connsiteX125" fmla="*/ 509955 w 6352623"/>
                    <a:gd name="connsiteY125" fmla="*/ 4889989 h 6345561"/>
                    <a:gd name="connsiteX126" fmla="*/ 3165956 w 6352623"/>
                    <a:gd name="connsiteY126" fmla="*/ 6345561 h 6345561"/>
                    <a:gd name="connsiteX127" fmla="*/ 2661675 w 6352623"/>
                    <a:gd name="connsiteY127" fmla="*/ 5655612 h 6345561"/>
                    <a:gd name="connsiteX128" fmla="*/ 2224080 w 6352623"/>
                    <a:gd name="connsiteY128" fmla="*/ 5071807 h 6345561"/>
                    <a:gd name="connsiteX129" fmla="*/ 2697681 w 6352623"/>
                    <a:gd name="connsiteY129" fmla="*/ 5021257 h 6345561"/>
                    <a:gd name="connsiteX130" fmla="*/ 3150545 w 6352623"/>
                    <a:gd name="connsiteY130" fmla="*/ 4979436 h 6345561"/>
                    <a:gd name="connsiteX131" fmla="*/ 3267988 w 6352623"/>
                    <a:gd name="connsiteY131" fmla="*/ 6340508 h 6345561"/>
                    <a:gd name="connsiteX132" fmla="*/ 3165956 w 6352623"/>
                    <a:gd name="connsiteY132" fmla="*/ 6345561 h 6345561"/>
                    <a:gd name="connsiteX133" fmla="*/ 1799833 w 6352623"/>
                    <a:gd name="connsiteY133" fmla="*/ 6042038 h 6345561"/>
                    <a:gd name="connsiteX134" fmla="*/ 792530 w 6352623"/>
                    <a:gd name="connsiteY134" fmla="*/ 5281044 h 6345561"/>
                    <a:gd name="connsiteX135" fmla="*/ 758259 w 6352623"/>
                    <a:gd name="connsiteY135" fmla="*/ 5233611 h 6345561"/>
                    <a:gd name="connsiteX136" fmla="*/ 1178638 w 6352623"/>
                    <a:gd name="connsiteY136" fmla="*/ 5187468 h 6345561"/>
                    <a:gd name="connsiteX137" fmla="*/ 1905324 w 6352623"/>
                    <a:gd name="connsiteY137" fmla="*/ 5106339 h 6345561"/>
                    <a:gd name="connsiteX138" fmla="*/ 2206251 w 6352623"/>
                    <a:gd name="connsiteY138" fmla="*/ 5531868 h 6345561"/>
                    <a:gd name="connsiteX139" fmla="*/ 2827891 w 6352623"/>
                    <a:gd name="connsiteY139" fmla="*/ 6323709 h 6345561"/>
                    <a:gd name="connsiteX140" fmla="*/ 2405336 w 6352623"/>
                    <a:gd name="connsiteY140" fmla="*/ 6261225 h 6345561"/>
                    <a:gd name="connsiteX141" fmla="*/ 1799833 w 6352623"/>
                    <a:gd name="connsiteY141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521833 w 6352623"/>
                    <a:gd name="connsiteY12" fmla="*/ 728536 h 6345561"/>
                    <a:gd name="connsiteX13" fmla="*/ 3951788 w 6352623"/>
                    <a:gd name="connsiteY13" fmla="*/ 1320226 h 6345561"/>
                    <a:gd name="connsiteX14" fmla="*/ 3610216 w 6352623"/>
                    <a:gd name="connsiteY14" fmla="*/ 1358400 h 6345561"/>
                    <a:gd name="connsiteX15" fmla="*/ 3192871 w 6352623"/>
                    <a:gd name="connsiteY15" fmla="*/ 1396479 h 6345561"/>
                    <a:gd name="connsiteX16" fmla="*/ 5080835 w 6352623"/>
                    <a:gd name="connsiteY16" fmla="*/ 2887704 h 6345561"/>
                    <a:gd name="connsiteX17" fmla="*/ 5075577 w 6352623"/>
                    <a:gd name="connsiteY17" fmla="*/ 2828892 h 6345561"/>
                    <a:gd name="connsiteX18" fmla="*/ 4870827 w 6352623"/>
                    <a:gd name="connsiteY18" fmla="*/ 2225787 h 6345561"/>
                    <a:gd name="connsiteX19" fmla="*/ 4527301 w 6352623"/>
                    <a:gd name="connsiteY19" fmla="*/ 1626915 h 6345561"/>
                    <a:gd name="connsiteX20" fmla="*/ 5336497 w 6352623"/>
                    <a:gd name="connsiteY20" fmla="*/ 1510023 h 6345561"/>
                    <a:gd name="connsiteX21" fmla="*/ 5827104 w 6352623"/>
                    <a:gd name="connsiteY21" fmla="*/ 1441104 h 6345561"/>
                    <a:gd name="connsiteX22" fmla="*/ 5919962 w 6352623"/>
                    <a:gd name="connsiteY22" fmla="*/ 1569624 h 6345561"/>
                    <a:gd name="connsiteX23" fmla="*/ 6322223 w 6352623"/>
                    <a:gd name="connsiteY23" fmla="*/ 2715457 h 6345561"/>
                    <a:gd name="connsiteX24" fmla="*/ 6326244 w 6352623"/>
                    <a:gd name="connsiteY24" fmla="*/ 2796695 h 6345561"/>
                    <a:gd name="connsiteX25" fmla="*/ 5080835 w 6352623"/>
                    <a:gd name="connsiteY25" fmla="*/ 2887704 h 6345561"/>
                    <a:gd name="connsiteX26" fmla="*/ 1790042 w 6352623"/>
                    <a:gd name="connsiteY26" fmla="*/ 1491620 h 6345561"/>
                    <a:gd name="connsiteX27" fmla="*/ 2057262 w 6352623"/>
                    <a:gd name="connsiteY27" fmla="*/ 888122 h 6345561"/>
                    <a:gd name="connsiteX28" fmla="*/ 2502224 w 6352623"/>
                    <a:gd name="connsiteY28" fmla="*/ 83048 h 6345561"/>
                    <a:gd name="connsiteX29" fmla="*/ 2715458 w 6352623"/>
                    <a:gd name="connsiteY29" fmla="*/ 30412 h 6345561"/>
                    <a:gd name="connsiteX30" fmla="*/ 2723477 w 6352623"/>
                    <a:gd name="connsiteY30" fmla="*/ 30012 h 6345561"/>
                    <a:gd name="connsiteX31" fmla="*/ 2843908 w 6352623"/>
                    <a:gd name="connsiteY31" fmla="*/ 1425699 h 6345561"/>
                    <a:gd name="connsiteX32" fmla="*/ 2341650 w 6352623"/>
                    <a:gd name="connsiteY32" fmla="*/ 1460888 h 6345561"/>
                    <a:gd name="connsiteX33" fmla="*/ 1790042 w 6352623"/>
                    <a:gd name="connsiteY33" fmla="*/ 1491620 h 6345561"/>
                    <a:gd name="connsiteX34" fmla="*/ 456566 w 6352623"/>
                    <a:gd name="connsiteY34" fmla="*/ 1560803 h 6345561"/>
                    <a:gd name="connsiteX35" fmla="*/ 646218 w 6352623"/>
                    <a:gd name="connsiteY35" fmla="*/ 1250255 h 6345561"/>
                    <a:gd name="connsiteX36" fmla="*/ 2123254 w 6352623"/>
                    <a:gd name="connsiteY36" fmla="*/ 176626 h 6345561"/>
                    <a:gd name="connsiteX37" fmla="*/ 2129632 w 6352623"/>
                    <a:gd name="connsiteY37" fmla="*/ 175051 h 6345561"/>
                    <a:gd name="connsiteX38" fmla="*/ 1791341 w 6352623"/>
                    <a:gd name="connsiteY38" fmla="*/ 860818 h 6345561"/>
                    <a:gd name="connsiteX39" fmla="*/ 1497989 w 6352623"/>
                    <a:gd name="connsiteY39" fmla="*/ 1507155 h 6345561"/>
                    <a:gd name="connsiteX40" fmla="*/ 815685 w 6352623"/>
                    <a:gd name="connsiteY40" fmla="*/ 1541873 h 6345561"/>
                    <a:gd name="connsiteX41" fmla="*/ 456566 w 6352623"/>
                    <a:gd name="connsiteY41" fmla="*/ 1560803 h 6345561"/>
                    <a:gd name="connsiteX42" fmla="*/ 3332566 w 6352623"/>
                    <a:gd name="connsiteY42" fmla="*/ 3015466 h 6345561"/>
                    <a:gd name="connsiteX43" fmla="*/ 3227686 w 6352623"/>
                    <a:gd name="connsiteY43" fmla="*/ 1799988 h 6345561"/>
                    <a:gd name="connsiteX44" fmla="*/ 3687369 w 6352623"/>
                    <a:gd name="connsiteY44" fmla="*/ 1744594 h 6345561"/>
                    <a:gd name="connsiteX45" fmla="*/ 4207427 w 6352623"/>
                    <a:gd name="connsiteY45" fmla="*/ 1672041 h 6345561"/>
                    <a:gd name="connsiteX46" fmla="*/ 4314817 w 6352623"/>
                    <a:gd name="connsiteY46" fmla="*/ 1819820 h 6345561"/>
                    <a:gd name="connsiteX47" fmla="*/ 4752430 w 6352623"/>
                    <a:gd name="connsiteY47" fmla="*/ 2869128 h 6345561"/>
                    <a:gd name="connsiteX48" fmla="*/ 4755993 w 6352623"/>
                    <a:gd name="connsiteY48" fmla="*/ 2911437 h 6345561"/>
                    <a:gd name="connsiteX49" fmla="*/ 3332566 w 6352623"/>
                    <a:gd name="connsiteY49" fmla="*/ 3015466 h 6345561"/>
                    <a:gd name="connsiteX50" fmla="*/ 4842211 w 6352623"/>
                    <a:gd name="connsiteY50" fmla="*/ 4504577 h 6345561"/>
                    <a:gd name="connsiteX51" fmla="*/ 4894441 w 6352623"/>
                    <a:gd name="connsiteY51" fmla="*/ 4378816 h 6345561"/>
                    <a:gd name="connsiteX52" fmla="*/ 5118410 w 6352623"/>
                    <a:gd name="connsiteY52" fmla="*/ 3308120 h 6345561"/>
                    <a:gd name="connsiteX53" fmla="*/ 5112011 w 6352623"/>
                    <a:gd name="connsiteY53" fmla="*/ 3236549 h 6345561"/>
                    <a:gd name="connsiteX54" fmla="*/ 6343574 w 6352623"/>
                    <a:gd name="connsiteY54" fmla="*/ 3146548 h 6345561"/>
                    <a:gd name="connsiteX55" fmla="*/ 6352623 w 6352623"/>
                    <a:gd name="connsiteY55" fmla="*/ 3329154 h 6345561"/>
                    <a:gd name="connsiteX56" fmla="*/ 6261216 w 6352623"/>
                    <a:gd name="connsiteY56" fmla="*/ 3947289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521833 w 6352623"/>
                    <a:gd name="connsiteY12" fmla="*/ 728536 h 6345561"/>
                    <a:gd name="connsiteX13" fmla="*/ 3951788 w 6352623"/>
                    <a:gd name="connsiteY13" fmla="*/ 1320226 h 6345561"/>
                    <a:gd name="connsiteX14" fmla="*/ 3610216 w 6352623"/>
                    <a:gd name="connsiteY14" fmla="*/ 1358400 h 6345561"/>
                    <a:gd name="connsiteX15" fmla="*/ 3192871 w 6352623"/>
                    <a:gd name="connsiteY15" fmla="*/ 1396479 h 6345561"/>
                    <a:gd name="connsiteX16" fmla="*/ 5080835 w 6352623"/>
                    <a:gd name="connsiteY16" fmla="*/ 2887704 h 6345561"/>
                    <a:gd name="connsiteX17" fmla="*/ 5075577 w 6352623"/>
                    <a:gd name="connsiteY17" fmla="*/ 2828892 h 6345561"/>
                    <a:gd name="connsiteX18" fmla="*/ 4870827 w 6352623"/>
                    <a:gd name="connsiteY18" fmla="*/ 2225787 h 6345561"/>
                    <a:gd name="connsiteX19" fmla="*/ 4527301 w 6352623"/>
                    <a:gd name="connsiteY19" fmla="*/ 1626915 h 6345561"/>
                    <a:gd name="connsiteX20" fmla="*/ 5336497 w 6352623"/>
                    <a:gd name="connsiteY20" fmla="*/ 1510023 h 6345561"/>
                    <a:gd name="connsiteX21" fmla="*/ 5827104 w 6352623"/>
                    <a:gd name="connsiteY21" fmla="*/ 1441104 h 6345561"/>
                    <a:gd name="connsiteX22" fmla="*/ 5919962 w 6352623"/>
                    <a:gd name="connsiteY22" fmla="*/ 1569624 h 6345561"/>
                    <a:gd name="connsiteX23" fmla="*/ 6322223 w 6352623"/>
                    <a:gd name="connsiteY23" fmla="*/ 2715457 h 6345561"/>
                    <a:gd name="connsiteX24" fmla="*/ 6326244 w 6352623"/>
                    <a:gd name="connsiteY24" fmla="*/ 2796695 h 6345561"/>
                    <a:gd name="connsiteX25" fmla="*/ 5080835 w 6352623"/>
                    <a:gd name="connsiteY25" fmla="*/ 2887704 h 6345561"/>
                    <a:gd name="connsiteX26" fmla="*/ 1790042 w 6352623"/>
                    <a:gd name="connsiteY26" fmla="*/ 1491620 h 6345561"/>
                    <a:gd name="connsiteX27" fmla="*/ 2057262 w 6352623"/>
                    <a:gd name="connsiteY27" fmla="*/ 888122 h 6345561"/>
                    <a:gd name="connsiteX28" fmla="*/ 2577697 w 6352623"/>
                    <a:gd name="connsiteY28" fmla="*/ 56553 h 6345561"/>
                    <a:gd name="connsiteX29" fmla="*/ 2715458 w 6352623"/>
                    <a:gd name="connsiteY29" fmla="*/ 30412 h 6345561"/>
                    <a:gd name="connsiteX30" fmla="*/ 2723477 w 6352623"/>
                    <a:gd name="connsiteY30" fmla="*/ 30012 h 6345561"/>
                    <a:gd name="connsiteX31" fmla="*/ 2843908 w 6352623"/>
                    <a:gd name="connsiteY31" fmla="*/ 1425699 h 6345561"/>
                    <a:gd name="connsiteX32" fmla="*/ 2341650 w 6352623"/>
                    <a:gd name="connsiteY32" fmla="*/ 1460888 h 6345561"/>
                    <a:gd name="connsiteX33" fmla="*/ 1790042 w 6352623"/>
                    <a:gd name="connsiteY33" fmla="*/ 1491620 h 6345561"/>
                    <a:gd name="connsiteX34" fmla="*/ 456566 w 6352623"/>
                    <a:gd name="connsiteY34" fmla="*/ 1560803 h 6345561"/>
                    <a:gd name="connsiteX35" fmla="*/ 646218 w 6352623"/>
                    <a:gd name="connsiteY35" fmla="*/ 1250255 h 6345561"/>
                    <a:gd name="connsiteX36" fmla="*/ 2123254 w 6352623"/>
                    <a:gd name="connsiteY36" fmla="*/ 176626 h 6345561"/>
                    <a:gd name="connsiteX37" fmla="*/ 2129632 w 6352623"/>
                    <a:gd name="connsiteY37" fmla="*/ 175051 h 6345561"/>
                    <a:gd name="connsiteX38" fmla="*/ 1791341 w 6352623"/>
                    <a:gd name="connsiteY38" fmla="*/ 860818 h 6345561"/>
                    <a:gd name="connsiteX39" fmla="*/ 1497989 w 6352623"/>
                    <a:gd name="connsiteY39" fmla="*/ 1507155 h 6345561"/>
                    <a:gd name="connsiteX40" fmla="*/ 815685 w 6352623"/>
                    <a:gd name="connsiteY40" fmla="*/ 1541873 h 6345561"/>
                    <a:gd name="connsiteX41" fmla="*/ 456566 w 6352623"/>
                    <a:gd name="connsiteY41" fmla="*/ 1560803 h 6345561"/>
                    <a:gd name="connsiteX42" fmla="*/ 3332566 w 6352623"/>
                    <a:gd name="connsiteY42" fmla="*/ 3015466 h 6345561"/>
                    <a:gd name="connsiteX43" fmla="*/ 3227686 w 6352623"/>
                    <a:gd name="connsiteY43" fmla="*/ 1799988 h 6345561"/>
                    <a:gd name="connsiteX44" fmla="*/ 3687369 w 6352623"/>
                    <a:gd name="connsiteY44" fmla="*/ 1744594 h 6345561"/>
                    <a:gd name="connsiteX45" fmla="*/ 4207427 w 6352623"/>
                    <a:gd name="connsiteY45" fmla="*/ 1672041 h 6345561"/>
                    <a:gd name="connsiteX46" fmla="*/ 4314817 w 6352623"/>
                    <a:gd name="connsiteY46" fmla="*/ 1819820 h 6345561"/>
                    <a:gd name="connsiteX47" fmla="*/ 4752430 w 6352623"/>
                    <a:gd name="connsiteY47" fmla="*/ 2869128 h 6345561"/>
                    <a:gd name="connsiteX48" fmla="*/ 4755993 w 6352623"/>
                    <a:gd name="connsiteY48" fmla="*/ 2911437 h 6345561"/>
                    <a:gd name="connsiteX49" fmla="*/ 3332566 w 6352623"/>
                    <a:gd name="connsiteY49" fmla="*/ 3015466 h 6345561"/>
                    <a:gd name="connsiteX50" fmla="*/ 4842211 w 6352623"/>
                    <a:gd name="connsiteY50" fmla="*/ 4504577 h 6345561"/>
                    <a:gd name="connsiteX51" fmla="*/ 4894441 w 6352623"/>
                    <a:gd name="connsiteY51" fmla="*/ 4378816 h 6345561"/>
                    <a:gd name="connsiteX52" fmla="*/ 5118410 w 6352623"/>
                    <a:gd name="connsiteY52" fmla="*/ 3308120 h 6345561"/>
                    <a:gd name="connsiteX53" fmla="*/ 5112011 w 6352623"/>
                    <a:gd name="connsiteY53" fmla="*/ 3236549 h 6345561"/>
                    <a:gd name="connsiteX54" fmla="*/ 6343574 w 6352623"/>
                    <a:gd name="connsiteY54" fmla="*/ 3146548 h 6345561"/>
                    <a:gd name="connsiteX55" fmla="*/ 6352623 w 6352623"/>
                    <a:gd name="connsiteY55" fmla="*/ 3329154 h 6345561"/>
                    <a:gd name="connsiteX56" fmla="*/ 6261216 w 6352623"/>
                    <a:gd name="connsiteY56" fmla="*/ 3947289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521833 w 6352623"/>
                    <a:gd name="connsiteY12" fmla="*/ 728536 h 6345561"/>
                    <a:gd name="connsiteX13" fmla="*/ 3951788 w 6352623"/>
                    <a:gd name="connsiteY13" fmla="*/ 1320226 h 6345561"/>
                    <a:gd name="connsiteX14" fmla="*/ 3610216 w 6352623"/>
                    <a:gd name="connsiteY14" fmla="*/ 1358400 h 6345561"/>
                    <a:gd name="connsiteX15" fmla="*/ 3192871 w 6352623"/>
                    <a:gd name="connsiteY15" fmla="*/ 1396479 h 6345561"/>
                    <a:gd name="connsiteX16" fmla="*/ 5080835 w 6352623"/>
                    <a:gd name="connsiteY16" fmla="*/ 2887704 h 6345561"/>
                    <a:gd name="connsiteX17" fmla="*/ 5075577 w 6352623"/>
                    <a:gd name="connsiteY17" fmla="*/ 2828892 h 6345561"/>
                    <a:gd name="connsiteX18" fmla="*/ 4870827 w 6352623"/>
                    <a:gd name="connsiteY18" fmla="*/ 2225787 h 6345561"/>
                    <a:gd name="connsiteX19" fmla="*/ 4527301 w 6352623"/>
                    <a:gd name="connsiteY19" fmla="*/ 1626915 h 6345561"/>
                    <a:gd name="connsiteX20" fmla="*/ 5336497 w 6352623"/>
                    <a:gd name="connsiteY20" fmla="*/ 1510023 h 6345561"/>
                    <a:gd name="connsiteX21" fmla="*/ 5827104 w 6352623"/>
                    <a:gd name="connsiteY21" fmla="*/ 1441104 h 6345561"/>
                    <a:gd name="connsiteX22" fmla="*/ 5919962 w 6352623"/>
                    <a:gd name="connsiteY22" fmla="*/ 1569624 h 6345561"/>
                    <a:gd name="connsiteX23" fmla="*/ 6322223 w 6352623"/>
                    <a:gd name="connsiteY23" fmla="*/ 2715457 h 6345561"/>
                    <a:gd name="connsiteX24" fmla="*/ 6326244 w 6352623"/>
                    <a:gd name="connsiteY24" fmla="*/ 2796695 h 6345561"/>
                    <a:gd name="connsiteX25" fmla="*/ 5080835 w 6352623"/>
                    <a:gd name="connsiteY25" fmla="*/ 2887704 h 6345561"/>
                    <a:gd name="connsiteX26" fmla="*/ 1790042 w 6352623"/>
                    <a:gd name="connsiteY26" fmla="*/ 1491620 h 6345561"/>
                    <a:gd name="connsiteX27" fmla="*/ 2057262 w 6352623"/>
                    <a:gd name="connsiteY27" fmla="*/ 888122 h 6345561"/>
                    <a:gd name="connsiteX28" fmla="*/ 2577697 w 6352623"/>
                    <a:gd name="connsiteY28" fmla="*/ 56553 h 6345561"/>
                    <a:gd name="connsiteX29" fmla="*/ 2715458 w 6352623"/>
                    <a:gd name="connsiteY29" fmla="*/ 30412 h 6345561"/>
                    <a:gd name="connsiteX30" fmla="*/ 2723477 w 6352623"/>
                    <a:gd name="connsiteY30" fmla="*/ 30012 h 6345561"/>
                    <a:gd name="connsiteX31" fmla="*/ 2843908 w 6352623"/>
                    <a:gd name="connsiteY31" fmla="*/ 1425699 h 6345561"/>
                    <a:gd name="connsiteX32" fmla="*/ 2341650 w 6352623"/>
                    <a:gd name="connsiteY32" fmla="*/ 1460888 h 6345561"/>
                    <a:gd name="connsiteX33" fmla="*/ 1790042 w 6352623"/>
                    <a:gd name="connsiteY33" fmla="*/ 1491620 h 6345561"/>
                    <a:gd name="connsiteX34" fmla="*/ 456566 w 6352623"/>
                    <a:gd name="connsiteY34" fmla="*/ 1560803 h 6345561"/>
                    <a:gd name="connsiteX35" fmla="*/ 646218 w 6352623"/>
                    <a:gd name="connsiteY35" fmla="*/ 1250255 h 6345561"/>
                    <a:gd name="connsiteX36" fmla="*/ 2123254 w 6352623"/>
                    <a:gd name="connsiteY36" fmla="*/ 176626 h 6345561"/>
                    <a:gd name="connsiteX37" fmla="*/ 2129632 w 6352623"/>
                    <a:gd name="connsiteY37" fmla="*/ 175051 h 6345561"/>
                    <a:gd name="connsiteX38" fmla="*/ 1791341 w 6352623"/>
                    <a:gd name="connsiteY38" fmla="*/ 860818 h 6345561"/>
                    <a:gd name="connsiteX39" fmla="*/ 1497989 w 6352623"/>
                    <a:gd name="connsiteY39" fmla="*/ 1507155 h 6345561"/>
                    <a:gd name="connsiteX40" fmla="*/ 815685 w 6352623"/>
                    <a:gd name="connsiteY40" fmla="*/ 1541873 h 6345561"/>
                    <a:gd name="connsiteX41" fmla="*/ 456566 w 6352623"/>
                    <a:gd name="connsiteY41" fmla="*/ 1560803 h 6345561"/>
                    <a:gd name="connsiteX42" fmla="*/ 3332566 w 6352623"/>
                    <a:gd name="connsiteY42" fmla="*/ 3015466 h 6345561"/>
                    <a:gd name="connsiteX43" fmla="*/ 3227686 w 6352623"/>
                    <a:gd name="connsiteY43" fmla="*/ 1799988 h 6345561"/>
                    <a:gd name="connsiteX44" fmla="*/ 3687369 w 6352623"/>
                    <a:gd name="connsiteY44" fmla="*/ 1744594 h 6345561"/>
                    <a:gd name="connsiteX45" fmla="*/ 4207427 w 6352623"/>
                    <a:gd name="connsiteY45" fmla="*/ 1672041 h 6345561"/>
                    <a:gd name="connsiteX46" fmla="*/ 4314817 w 6352623"/>
                    <a:gd name="connsiteY46" fmla="*/ 1819820 h 6345561"/>
                    <a:gd name="connsiteX47" fmla="*/ 4752430 w 6352623"/>
                    <a:gd name="connsiteY47" fmla="*/ 2869128 h 6345561"/>
                    <a:gd name="connsiteX48" fmla="*/ 4755993 w 6352623"/>
                    <a:gd name="connsiteY48" fmla="*/ 2911437 h 6345561"/>
                    <a:gd name="connsiteX49" fmla="*/ 3332566 w 6352623"/>
                    <a:gd name="connsiteY49" fmla="*/ 3015466 h 6345561"/>
                    <a:gd name="connsiteX50" fmla="*/ 4842211 w 6352623"/>
                    <a:gd name="connsiteY50" fmla="*/ 4504577 h 6345561"/>
                    <a:gd name="connsiteX51" fmla="*/ 4894441 w 6352623"/>
                    <a:gd name="connsiteY51" fmla="*/ 4378816 h 6345561"/>
                    <a:gd name="connsiteX52" fmla="*/ 5118410 w 6352623"/>
                    <a:gd name="connsiteY52" fmla="*/ 3308120 h 6345561"/>
                    <a:gd name="connsiteX53" fmla="*/ 5112011 w 6352623"/>
                    <a:gd name="connsiteY53" fmla="*/ 3236549 h 6345561"/>
                    <a:gd name="connsiteX54" fmla="*/ 6343574 w 6352623"/>
                    <a:gd name="connsiteY54" fmla="*/ 3146548 h 6345561"/>
                    <a:gd name="connsiteX55" fmla="*/ 6352623 w 6352623"/>
                    <a:gd name="connsiteY55" fmla="*/ 3329154 h 6345561"/>
                    <a:gd name="connsiteX56" fmla="*/ 6261216 w 6352623"/>
                    <a:gd name="connsiteY56" fmla="*/ 3947289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521833 w 6352623"/>
                    <a:gd name="connsiteY12" fmla="*/ 728536 h 6345561"/>
                    <a:gd name="connsiteX13" fmla="*/ 3951788 w 6352623"/>
                    <a:gd name="connsiteY13" fmla="*/ 1320226 h 6345561"/>
                    <a:gd name="connsiteX14" fmla="*/ 3610216 w 6352623"/>
                    <a:gd name="connsiteY14" fmla="*/ 1358400 h 6345561"/>
                    <a:gd name="connsiteX15" fmla="*/ 3192871 w 6352623"/>
                    <a:gd name="connsiteY15" fmla="*/ 1396479 h 6345561"/>
                    <a:gd name="connsiteX16" fmla="*/ 5080835 w 6352623"/>
                    <a:gd name="connsiteY16" fmla="*/ 2887704 h 6345561"/>
                    <a:gd name="connsiteX17" fmla="*/ 5075577 w 6352623"/>
                    <a:gd name="connsiteY17" fmla="*/ 2828892 h 6345561"/>
                    <a:gd name="connsiteX18" fmla="*/ 4870827 w 6352623"/>
                    <a:gd name="connsiteY18" fmla="*/ 2225787 h 6345561"/>
                    <a:gd name="connsiteX19" fmla="*/ 4527301 w 6352623"/>
                    <a:gd name="connsiteY19" fmla="*/ 1626915 h 6345561"/>
                    <a:gd name="connsiteX20" fmla="*/ 5336497 w 6352623"/>
                    <a:gd name="connsiteY20" fmla="*/ 1510023 h 6345561"/>
                    <a:gd name="connsiteX21" fmla="*/ 5827104 w 6352623"/>
                    <a:gd name="connsiteY21" fmla="*/ 1441104 h 6345561"/>
                    <a:gd name="connsiteX22" fmla="*/ 5919962 w 6352623"/>
                    <a:gd name="connsiteY22" fmla="*/ 1569624 h 6345561"/>
                    <a:gd name="connsiteX23" fmla="*/ 6322223 w 6352623"/>
                    <a:gd name="connsiteY23" fmla="*/ 2715457 h 6345561"/>
                    <a:gd name="connsiteX24" fmla="*/ 6326244 w 6352623"/>
                    <a:gd name="connsiteY24" fmla="*/ 2796695 h 6345561"/>
                    <a:gd name="connsiteX25" fmla="*/ 5080835 w 6352623"/>
                    <a:gd name="connsiteY25" fmla="*/ 2887704 h 6345561"/>
                    <a:gd name="connsiteX26" fmla="*/ 1790042 w 6352623"/>
                    <a:gd name="connsiteY26" fmla="*/ 1491620 h 6345561"/>
                    <a:gd name="connsiteX27" fmla="*/ 2057262 w 6352623"/>
                    <a:gd name="connsiteY27" fmla="*/ 888122 h 6345561"/>
                    <a:gd name="connsiteX28" fmla="*/ 2548458 w 6352623"/>
                    <a:gd name="connsiteY28" fmla="*/ 73883 h 6345561"/>
                    <a:gd name="connsiteX29" fmla="*/ 2715458 w 6352623"/>
                    <a:gd name="connsiteY29" fmla="*/ 30412 h 6345561"/>
                    <a:gd name="connsiteX30" fmla="*/ 2723477 w 6352623"/>
                    <a:gd name="connsiteY30" fmla="*/ 30012 h 6345561"/>
                    <a:gd name="connsiteX31" fmla="*/ 2843908 w 6352623"/>
                    <a:gd name="connsiteY31" fmla="*/ 1425699 h 6345561"/>
                    <a:gd name="connsiteX32" fmla="*/ 2341650 w 6352623"/>
                    <a:gd name="connsiteY32" fmla="*/ 1460888 h 6345561"/>
                    <a:gd name="connsiteX33" fmla="*/ 1790042 w 6352623"/>
                    <a:gd name="connsiteY33" fmla="*/ 1491620 h 6345561"/>
                    <a:gd name="connsiteX34" fmla="*/ 456566 w 6352623"/>
                    <a:gd name="connsiteY34" fmla="*/ 1560803 h 6345561"/>
                    <a:gd name="connsiteX35" fmla="*/ 646218 w 6352623"/>
                    <a:gd name="connsiteY35" fmla="*/ 1250255 h 6345561"/>
                    <a:gd name="connsiteX36" fmla="*/ 2123254 w 6352623"/>
                    <a:gd name="connsiteY36" fmla="*/ 176626 h 6345561"/>
                    <a:gd name="connsiteX37" fmla="*/ 2129632 w 6352623"/>
                    <a:gd name="connsiteY37" fmla="*/ 175051 h 6345561"/>
                    <a:gd name="connsiteX38" fmla="*/ 1791341 w 6352623"/>
                    <a:gd name="connsiteY38" fmla="*/ 860818 h 6345561"/>
                    <a:gd name="connsiteX39" fmla="*/ 1497989 w 6352623"/>
                    <a:gd name="connsiteY39" fmla="*/ 1507155 h 6345561"/>
                    <a:gd name="connsiteX40" fmla="*/ 815685 w 6352623"/>
                    <a:gd name="connsiteY40" fmla="*/ 1541873 h 6345561"/>
                    <a:gd name="connsiteX41" fmla="*/ 456566 w 6352623"/>
                    <a:gd name="connsiteY41" fmla="*/ 1560803 h 6345561"/>
                    <a:gd name="connsiteX42" fmla="*/ 3332566 w 6352623"/>
                    <a:gd name="connsiteY42" fmla="*/ 3015466 h 6345561"/>
                    <a:gd name="connsiteX43" fmla="*/ 3227686 w 6352623"/>
                    <a:gd name="connsiteY43" fmla="*/ 1799988 h 6345561"/>
                    <a:gd name="connsiteX44" fmla="*/ 3687369 w 6352623"/>
                    <a:gd name="connsiteY44" fmla="*/ 1744594 h 6345561"/>
                    <a:gd name="connsiteX45" fmla="*/ 4207427 w 6352623"/>
                    <a:gd name="connsiteY45" fmla="*/ 1672041 h 6345561"/>
                    <a:gd name="connsiteX46" fmla="*/ 4314817 w 6352623"/>
                    <a:gd name="connsiteY46" fmla="*/ 1819820 h 6345561"/>
                    <a:gd name="connsiteX47" fmla="*/ 4752430 w 6352623"/>
                    <a:gd name="connsiteY47" fmla="*/ 2869128 h 6345561"/>
                    <a:gd name="connsiteX48" fmla="*/ 4755993 w 6352623"/>
                    <a:gd name="connsiteY48" fmla="*/ 2911437 h 6345561"/>
                    <a:gd name="connsiteX49" fmla="*/ 3332566 w 6352623"/>
                    <a:gd name="connsiteY49" fmla="*/ 3015466 h 6345561"/>
                    <a:gd name="connsiteX50" fmla="*/ 4842211 w 6352623"/>
                    <a:gd name="connsiteY50" fmla="*/ 4504577 h 6345561"/>
                    <a:gd name="connsiteX51" fmla="*/ 4894441 w 6352623"/>
                    <a:gd name="connsiteY51" fmla="*/ 4378816 h 6345561"/>
                    <a:gd name="connsiteX52" fmla="*/ 5118410 w 6352623"/>
                    <a:gd name="connsiteY52" fmla="*/ 3308120 h 6345561"/>
                    <a:gd name="connsiteX53" fmla="*/ 5112011 w 6352623"/>
                    <a:gd name="connsiteY53" fmla="*/ 3236549 h 6345561"/>
                    <a:gd name="connsiteX54" fmla="*/ 6343574 w 6352623"/>
                    <a:gd name="connsiteY54" fmla="*/ 3146548 h 6345561"/>
                    <a:gd name="connsiteX55" fmla="*/ 6352623 w 6352623"/>
                    <a:gd name="connsiteY55" fmla="*/ 3329154 h 6345561"/>
                    <a:gd name="connsiteX56" fmla="*/ 6261216 w 6352623"/>
                    <a:gd name="connsiteY56" fmla="*/ 3947289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65793 w 6352623"/>
                    <a:gd name="connsiteY12" fmla="*/ 175345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548458 w 6352623"/>
                    <a:gd name="connsiteY29" fmla="*/ 73883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38629 w 6352623"/>
                    <a:gd name="connsiteY12" fmla="*/ 57719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548458 w 6352623"/>
                    <a:gd name="connsiteY29" fmla="*/ 73883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29798 w 6352623"/>
                    <a:gd name="connsiteY12" fmla="*/ 32561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548458 w 6352623"/>
                    <a:gd name="connsiteY29" fmla="*/ 73883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29798 w 6352623"/>
                    <a:gd name="connsiteY12" fmla="*/ 32561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54955 w 6352623"/>
                    <a:gd name="connsiteY12" fmla="*/ 23730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54955 w 6352623"/>
                    <a:gd name="connsiteY12" fmla="*/ 23730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68402 w 6352623"/>
                    <a:gd name="connsiteY13" fmla="*/ 74044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234679 w 6352623"/>
                    <a:gd name="connsiteY38" fmla="*/ 152304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263919 w 6352623"/>
                    <a:gd name="connsiteY38" fmla="*/ 134974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268000 w 6352623"/>
                    <a:gd name="connsiteY38" fmla="*/ 126477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268000 w 6352623"/>
                    <a:gd name="connsiteY38" fmla="*/ 126477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3351"/>
                    <a:gd name="connsiteY0" fmla="*/ 1282707 h 6345561"/>
                    <a:gd name="connsiteX1" fmla="*/ 3934751 w 6353351"/>
                    <a:gd name="connsiteY1" fmla="*/ 794857 h 6345561"/>
                    <a:gd name="connsiteX2" fmla="*/ 3306522 w 6353351"/>
                    <a:gd name="connsiteY2" fmla="*/ 1126 h 6345561"/>
                    <a:gd name="connsiteX3" fmla="*/ 3329154 w 6353351"/>
                    <a:gd name="connsiteY3" fmla="*/ 0 h 6345561"/>
                    <a:gd name="connsiteX4" fmla="*/ 4552794 w 6353351"/>
                    <a:gd name="connsiteY4" fmla="*/ 310597 h 6345561"/>
                    <a:gd name="connsiteX5" fmla="*/ 5560095 w 6353351"/>
                    <a:gd name="connsiteY5" fmla="*/ 1071582 h 6345561"/>
                    <a:gd name="connsiteX6" fmla="*/ 5592215 w 6353351"/>
                    <a:gd name="connsiteY6" fmla="*/ 1116037 h 6345561"/>
                    <a:gd name="connsiteX7" fmla="*/ 5275773 w 6353351"/>
                    <a:gd name="connsiteY7" fmla="*/ 1158708 h 6345561"/>
                    <a:gd name="connsiteX8" fmla="*/ 4352475 w 6353351"/>
                    <a:gd name="connsiteY8" fmla="*/ 1275439 h 6345561"/>
                    <a:gd name="connsiteX9" fmla="*/ 4287481 w 6353351"/>
                    <a:gd name="connsiteY9" fmla="*/ 1282707 h 6345561"/>
                    <a:gd name="connsiteX10" fmla="*/ 3192871 w 6353351"/>
                    <a:gd name="connsiteY10" fmla="*/ 1396479 h 6345561"/>
                    <a:gd name="connsiteX11" fmla="*/ 2976810 w 6353351"/>
                    <a:gd name="connsiteY11" fmla="*/ 29424 h 6345561"/>
                    <a:gd name="connsiteX12" fmla="*/ 3088611 w 6353351"/>
                    <a:gd name="connsiteY12" fmla="*/ 18979 h 6345561"/>
                    <a:gd name="connsiteX13" fmla="*/ 3589479 w 6353351"/>
                    <a:gd name="connsiteY13" fmla="*/ 740112 h 6345561"/>
                    <a:gd name="connsiteX14" fmla="*/ 3951788 w 6353351"/>
                    <a:gd name="connsiteY14" fmla="*/ 1320226 h 6345561"/>
                    <a:gd name="connsiteX15" fmla="*/ 3610216 w 6353351"/>
                    <a:gd name="connsiteY15" fmla="*/ 1358400 h 6345561"/>
                    <a:gd name="connsiteX16" fmla="*/ 3192871 w 6353351"/>
                    <a:gd name="connsiteY16" fmla="*/ 1396479 h 6345561"/>
                    <a:gd name="connsiteX17" fmla="*/ 5080835 w 6353351"/>
                    <a:gd name="connsiteY17" fmla="*/ 2887704 h 6345561"/>
                    <a:gd name="connsiteX18" fmla="*/ 5075577 w 6353351"/>
                    <a:gd name="connsiteY18" fmla="*/ 2828892 h 6345561"/>
                    <a:gd name="connsiteX19" fmla="*/ 4870827 w 6353351"/>
                    <a:gd name="connsiteY19" fmla="*/ 2225787 h 6345561"/>
                    <a:gd name="connsiteX20" fmla="*/ 4527301 w 6353351"/>
                    <a:gd name="connsiteY20" fmla="*/ 1626915 h 6345561"/>
                    <a:gd name="connsiteX21" fmla="*/ 5336497 w 6353351"/>
                    <a:gd name="connsiteY21" fmla="*/ 1510023 h 6345561"/>
                    <a:gd name="connsiteX22" fmla="*/ 5827104 w 6353351"/>
                    <a:gd name="connsiteY22" fmla="*/ 1441104 h 6345561"/>
                    <a:gd name="connsiteX23" fmla="*/ 5919962 w 6353351"/>
                    <a:gd name="connsiteY23" fmla="*/ 1569624 h 6345561"/>
                    <a:gd name="connsiteX24" fmla="*/ 6322223 w 6353351"/>
                    <a:gd name="connsiteY24" fmla="*/ 2715457 h 6345561"/>
                    <a:gd name="connsiteX25" fmla="*/ 6326244 w 6353351"/>
                    <a:gd name="connsiteY25" fmla="*/ 2796695 h 6345561"/>
                    <a:gd name="connsiteX26" fmla="*/ 5080835 w 6353351"/>
                    <a:gd name="connsiteY26" fmla="*/ 2887704 h 6345561"/>
                    <a:gd name="connsiteX27" fmla="*/ 1790042 w 6353351"/>
                    <a:gd name="connsiteY27" fmla="*/ 1491620 h 6345561"/>
                    <a:gd name="connsiteX28" fmla="*/ 2057262 w 6353351"/>
                    <a:gd name="connsiteY28" fmla="*/ 888122 h 6345561"/>
                    <a:gd name="connsiteX29" fmla="*/ 2602855 w 6353351"/>
                    <a:gd name="connsiteY29" fmla="*/ 47722 h 6345561"/>
                    <a:gd name="connsiteX30" fmla="*/ 2715458 w 6353351"/>
                    <a:gd name="connsiteY30" fmla="*/ 30412 h 6345561"/>
                    <a:gd name="connsiteX31" fmla="*/ 2723477 w 6353351"/>
                    <a:gd name="connsiteY31" fmla="*/ 30012 h 6345561"/>
                    <a:gd name="connsiteX32" fmla="*/ 2843908 w 6353351"/>
                    <a:gd name="connsiteY32" fmla="*/ 1425699 h 6345561"/>
                    <a:gd name="connsiteX33" fmla="*/ 2341650 w 6353351"/>
                    <a:gd name="connsiteY33" fmla="*/ 1460888 h 6345561"/>
                    <a:gd name="connsiteX34" fmla="*/ 1790042 w 6353351"/>
                    <a:gd name="connsiteY34" fmla="*/ 1491620 h 6345561"/>
                    <a:gd name="connsiteX35" fmla="*/ 456566 w 6353351"/>
                    <a:gd name="connsiteY35" fmla="*/ 1560803 h 6345561"/>
                    <a:gd name="connsiteX36" fmla="*/ 646218 w 6353351"/>
                    <a:gd name="connsiteY36" fmla="*/ 1250255 h 6345561"/>
                    <a:gd name="connsiteX37" fmla="*/ 2123254 w 6353351"/>
                    <a:gd name="connsiteY37" fmla="*/ 176626 h 6345561"/>
                    <a:gd name="connsiteX38" fmla="*/ 2268000 w 6353351"/>
                    <a:gd name="connsiteY38" fmla="*/ 126477 h 6345561"/>
                    <a:gd name="connsiteX39" fmla="*/ 1791341 w 6353351"/>
                    <a:gd name="connsiteY39" fmla="*/ 860818 h 6345561"/>
                    <a:gd name="connsiteX40" fmla="*/ 1497989 w 6353351"/>
                    <a:gd name="connsiteY40" fmla="*/ 1507155 h 6345561"/>
                    <a:gd name="connsiteX41" fmla="*/ 815685 w 6353351"/>
                    <a:gd name="connsiteY41" fmla="*/ 1541873 h 6345561"/>
                    <a:gd name="connsiteX42" fmla="*/ 456566 w 6353351"/>
                    <a:gd name="connsiteY42" fmla="*/ 1560803 h 6345561"/>
                    <a:gd name="connsiteX43" fmla="*/ 3332566 w 6353351"/>
                    <a:gd name="connsiteY43" fmla="*/ 3015466 h 6345561"/>
                    <a:gd name="connsiteX44" fmla="*/ 3227686 w 6353351"/>
                    <a:gd name="connsiteY44" fmla="*/ 1799988 h 6345561"/>
                    <a:gd name="connsiteX45" fmla="*/ 3687369 w 6353351"/>
                    <a:gd name="connsiteY45" fmla="*/ 1744594 h 6345561"/>
                    <a:gd name="connsiteX46" fmla="*/ 4207427 w 6353351"/>
                    <a:gd name="connsiteY46" fmla="*/ 1672041 h 6345561"/>
                    <a:gd name="connsiteX47" fmla="*/ 4314817 w 6353351"/>
                    <a:gd name="connsiteY47" fmla="*/ 1819820 h 6345561"/>
                    <a:gd name="connsiteX48" fmla="*/ 4752430 w 6353351"/>
                    <a:gd name="connsiteY48" fmla="*/ 2869128 h 6345561"/>
                    <a:gd name="connsiteX49" fmla="*/ 4755993 w 6353351"/>
                    <a:gd name="connsiteY49" fmla="*/ 2911437 h 6345561"/>
                    <a:gd name="connsiteX50" fmla="*/ 3332566 w 6353351"/>
                    <a:gd name="connsiteY50" fmla="*/ 3015466 h 6345561"/>
                    <a:gd name="connsiteX51" fmla="*/ 4842211 w 6353351"/>
                    <a:gd name="connsiteY51" fmla="*/ 4504577 h 6345561"/>
                    <a:gd name="connsiteX52" fmla="*/ 4894441 w 6353351"/>
                    <a:gd name="connsiteY52" fmla="*/ 4378816 h 6345561"/>
                    <a:gd name="connsiteX53" fmla="*/ 5118410 w 6353351"/>
                    <a:gd name="connsiteY53" fmla="*/ 3308120 h 6345561"/>
                    <a:gd name="connsiteX54" fmla="*/ 5112011 w 6353351"/>
                    <a:gd name="connsiteY54" fmla="*/ 3236549 h 6345561"/>
                    <a:gd name="connsiteX55" fmla="*/ 6343574 w 6353351"/>
                    <a:gd name="connsiteY55" fmla="*/ 3146548 h 6345561"/>
                    <a:gd name="connsiteX56" fmla="*/ 6352623 w 6353351"/>
                    <a:gd name="connsiteY56" fmla="*/ 3329154 h 6345561"/>
                    <a:gd name="connsiteX57" fmla="*/ 6068313 w 6353351"/>
                    <a:gd name="connsiteY57" fmla="*/ 4480189 h 6345561"/>
                    <a:gd name="connsiteX58" fmla="*/ 5645377 w 6353351"/>
                    <a:gd name="connsiteY58" fmla="*/ 4489676 h 6345561"/>
                    <a:gd name="connsiteX59" fmla="*/ 4842211 w 6353351"/>
                    <a:gd name="connsiteY59" fmla="*/ 4504577 h 6345561"/>
                    <a:gd name="connsiteX60" fmla="*/ 1405726 w 6353351"/>
                    <a:gd name="connsiteY60" fmla="*/ 3156271 h 6345561"/>
                    <a:gd name="connsiteX61" fmla="*/ 1399341 w 6353351"/>
                    <a:gd name="connsiteY61" fmla="*/ 3089416 h 6345561"/>
                    <a:gd name="connsiteX62" fmla="*/ 1464945 w 6353351"/>
                    <a:gd name="connsiteY62" fmla="*/ 2467755 h 6345561"/>
                    <a:gd name="connsiteX63" fmla="*/ 1626959 w 6353351"/>
                    <a:gd name="connsiteY63" fmla="*/ 1918290 h 6345561"/>
                    <a:gd name="connsiteX64" fmla="*/ 1698846 w 6353351"/>
                    <a:gd name="connsiteY64" fmla="*/ 1916459 h 6345561"/>
                    <a:gd name="connsiteX65" fmla="*/ 2401423 w 6353351"/>
                    <a:gd name="connsiteY65" fmla="*/ 1879094 h 6345561"/>
                    <a:gd name="connsiteX66" fmla="*/ 2879383 w 6353351"/>
                    <a:gd name="connsiteY66" fmla="*/ 1836855 h 6345561"/>
                    <a:gd name="connsiteX67" fmla="*/ 2983285 w 6353351"/>
                    <a:gd name="connsiteY67" fmla="*/ 3040986 h 6345561"/>
                    <a:gd name="connsiteX68" fmla="*/ 1405726 w 6353351"/>
                    <a:gd name="connsiteY68" fmla="*/ 3156271 h 6345561"/>
                    <a:gd name="connsiteX69" fmla="*/ 3464621 w 6353351"/>
                    <a:gd name="connsiteY69" fmla="*/ 4545892 h 6345561"/>
                    <a:gd name="connsiteX70" fmla="*/ 3362673 w 6353351"/>
                    <a:gd name="connsiteY70" fmla="*/ 3364384 h 6345561"/>
                    <a:gd name="connsiteX71" fmla="*/ 4785461 w 6353351"/>
                    <a:gd name="connsiteY71" fmla="*/ 3260410 h 6345561"/>
                    <a:gd name="connsiteX72" fmla="*/ 4791965 w 6353351"/>
                    <a:gd name="connsiteY72" fmla="*/ 3337498 h 6345561"/>
                    <a:gd name="connsiteX73" fmla="*/ 4582162 w 6353351"/>
                    <a:gd name="connsiteY73" fmla="*/ 4452550 h 6345561"/>
                    <a:gd name="connsiteX74" fmla="*/ 3980007 w 6353351"/>
                    <a:gd name="connsiteY74" fmla="*/ 4524180 h 6345561"/>
                    <a:gd name="connsiteX75" fmla="*/ 3464621 w 6353351"/>
                    <a:gd name="connsiteY75" fmla="*/ 4545892 h 6345561"/>
                    <a:gd name="connsiteX76" fmla="*/ 11631 w 6353351"/>
                    <a:gd name="connsiteY76" fmla="*/ 3258148 h 6345561"/>
                    <a:gd name="connsiteX77" fmla="*/ 0 w 6353351"/>
                    <a:gd name="connsiteY77" fmla="*/ 3023469 h 6345561"/>
                    <a:gd name="connsiteX78" fmla="*/ 91400 w 6353351"/>
                    <a:gd name="connsiteY78" fmla="*/ 2405346 h 6345561"/>
                    <a:gd name="connsiteX79" fmla="*/ 258812 w 6353351"/>
                    <a:gd name="connsiteY79" fmla="*/ 1942855 h 6345561"/>
                    <a:gd name="connsiteX80" fmla="*/ 852081 w 6353351"/>
                    <a:gd name="connsiteY80" fmla="*/ 1937991 h 6345561"/>
                    <a:gd name="connsiteX81" fmla="*/ 1335718 w 6353351"/>
                    <a:gd name="connsiteY81" fmla="*/ 1925698 h 6345561"/>
                    <a:gd name="connsiteX82" fmla="*/ 1234430 w 6353351"/>
                    <a:gd name="connsiteY82" fmla="*/ 2196801 h 6345561"/>
                    <a:gd name="connsiteX83" fmla="*/ 1103579 w 6353351"/>
                    <a:gd name="connsiteY83" fmla="*/ 2737987 h 6345561"/>
                    <a:gd name="connsiteX84" fmla="*/ 1078099 w 6353351"/>
                    <a:gd name="connsiteY84" fmla="*/ 3180217 h 6345561"/>
                    <a:gd name="connsiteX85" fmla="*/ 11631 w 6353351"/>
                    <a:gd name="connsiteY85" fmla="*/ 3258148 h 6345561"/>
                    <a:gd name="connsiteX86" fmla="*/ 1960743 w 6353351"/>
                    <a:gd name="connsiteY86" fmla="*/ 4679317 h 6345561"/>
                    <a:gd name="connsiteX87" fmla="*/ 1740896 w 6353351"/>
                    <a:gd name="connsiteY87" fmla="*/ 4337429 h 6345561"/>
                    <a:gd name="connsiteX88" fmla="*/ 1441619 w 6353351"/>
                    <a:gd name="connsiteY88" fmla="*/ 3532526 h 6345561"/>
                    <a:gd name="connsiteX89" fmla="*/ 1438988 w 6353351"/>
                    <a:gd name="connsiteY89" fmla="*/ 3504964 h 6345561"/>
                    <a:gd name="connsiteX90" fmla="*/ 3013389 w 6353351"/>
                    <a:gd name="connsiteY90" fmla="*/ 3389903 h 6345561"/>
                    <a:gd name="connsiteX91" fmla="*/ 3099126 w 6353351"/>
                    <a:gd name="connsiteY91" fmla="*/ 4562904 h 6345561"/>
                    <a:gd name="connsiteX92" fmla="*/ 2689209 w 6353351"/>
                    <a:gd name="connsiteY92" fmla="*/ 4598877 h 6345561"/>
                    <a:gd name="connsiteX93" fmla="*/ 1989796 w 6353351"/>
                    <a:gd name="connsiteY93" fmla="*/ 4675326 h 6345561"/>
                    <a:gd name="connsiteX94" fmla="*/ 1960743 w 6353351"/>
                    <a:gd name="connsiteY94" fmla="*/ 4679317 h 6345561"/>
                    <a:gd name="connsiteX95" fmla="*/ 4067092 w 6353351"/>
                    <a:gd name="connsiteY95" fmla="*/ 6216068 h 6345561"/>
                    <a:gd name="connsiteX96" fmla="*/ 4277892 w 6353351"/>
                    <a:gd name="connsiteY96" fmla="*/ 5788869 h 6345561"/>
                    <a:gd name="connsiteX97" fmla="*/ 4525520 w 6353351"/>
                    <a:gd name="connsiteY97" fmla="*/ 5267093 h 6345561"/>
                    <a:gd name="connsiteX98" fmla="*/ 4685770 w 6353351"/>
                    <a:gd name="connsiteY98" fmla="*/ 4881257 h 6345561"/>
                    <a:gd name="connsiteX99" fmla="*/ 4712084 w 6353351"/>
                    <a:gd name="connsiteY99" fmla="*/ 4879914 h 6345561"/>
                    <a:gd name="connsiteX100" fmla="*/ 5642123 w 6353351"/>
                    <a:gd name="connsiteY100" fmla="*/ 4846187 h 6345561"/>
                    <a:gd name="connsiteX101" fmla="*/ 5866698 w 6353351"/>
                    <a:gd name="connsiteY101" fmla="*/ 4839902 h 6345561"/>
                    <a:gd name="connsiteX102" fmla="*/ 5706398 w 6353351"/>
                    <a:gd name="connsiteY102" fmla="*/ 5102370 h 6345561"/>
                    <a:gd name="connsiteX103" fmla="*/ 4229361 w 6353351"/>
                    <a:gd name="connsiteY103" fmla="*/ 6176010 h 6345561"/>
                    <a:gd name="connsiteX104" fmla="*/ 4067092 w 6353351"/>
                    <a:gd name="connsiteY104" fmla="*/ 6216068 h 6345561"/>
                    <a:gd name="connsiteX105" fmla="*/ 3617977 w 6353351"/>
                    <a:gd name="connsiteY105" fmla="*/ 6323175 h 6345561"/>
                    <a:gd name="connsiteX106" fmla="*/ 3499574 w 6353351"/>
                    <a:gd name="connsiteY106" fmla="*/ 4950969 h 6345561"/>
                    <a:gd name="connsiteX107" fmla="*/ 3966167 w 6353351"/>
                    <a:gd name="connsiteY107" fmla="*/ 4917769 h 6345561"/>
                    <a:gd name="connsiteX108" fmla="*/ 4402891 w 6353351"/>
                    <a:gd name="connsiteY108" fmla="*/ 4895610 h 6345561"/>
                    <a:gd name="connsiteX109" fmla="*/ 4263840 w 6353351"/>
                    <a:gd name="connsiteY109" fmla="*/ 5239274 h 6345561"/>
                    <a:gd name="connsiteX110" fmla="*/ 3691123 w 6353351"/>
                    <a:gd name="connsiteY110" fmla="*/ 6308899 h 6345561"/>
                    <a:gd name="connsiteX111" fmla="*/ 3637169 w 6353351"/>
                    <a:gd name="connsiteY111" fmla="*/ 6322223 h 6345561"/>
                    <a:gd name="connsiteX112" fmla="*/ 3617977 w 6353351"/>
                    <a:gd name="connsiteY112" fmla="*/ 6323175 h 6345561"/>
                    <a:gd name="connsiteX113" fmla="*/ 509955 w 6353351"/>
                    <a:gd name="connsiteY113" fmla="*/ 4889989 h 6345561"/>
                    <a:gd name="connsiteX114" fmla="*/ 432662 w 6353351"/>
                    <a:gd name="connsiteY114" fmla="*/ 4783013 h 6345561"/>
                    <a:gd name="connsiteX115" fmla="*/ 30403 w 6353351"/>
                    <a:gd name="connsiteY115" fmla="*/ 3637168 h 6345561"/>
                    <a:gd name="connsiteX116" fmla="*/ 28957 w 6353351"/>
                    <a:gd name="connsiteY116" fmla="*/ 3608002 h 6345561"/>
                    <a:gd name="connsiteX117" fmla="*/ 1122699 w 6353351"/>
                    <a:gd name="connsiteY117" fmla="*/ 3528079 h 6345561"/>
                    <a:gd name="connsiteX118" fmla="*/ 1151870 w 6353351"/>
                    <a:gd name="connsiteY118" fmla="*/ 3709064 h 6345561"/>
                    <a:gd name="connsiteX119" fmla="*/ 1633165 w 6353351"/>
                    <a:gd name="connsiteY119" fmla="*/ 4721494 h 6345561"/>
                    <a:gd name="connsiteX120" fmla="*/ 1635001 w 6353351"/>
                    <a:gd name="connsiteY120" fmla="*/ 4724090 h 6345561"/>
                    <a:gd name="connsiteX121" fmla="*/ 1150655 w 6353351"/>
                    <a:gd name="connsiteY121" fmla="*/ 4790652 h 6345561"/>
                    <a:gd name="connsiteX122" fmla="*/ 509955 w 6353351"/>
                    <a:gd name="connsiteY122" fmla="*/ 4889989 h 6345561"/>
                    <a:gd name="connsiteX123" fmla="*/ 3165956 w 6353351"/>
                    <a:gd name="connsiteY123" fmla="*/ 6345561 h 6345561"/>
                    <a:gd name="connsiteX124" fmla="*/ 2661675 w 6353351"/>
                    <a:gd name="connsiteY124" fmla="*/ 5655612 h 6345561"/>
                    <a:gd name="connsiteX125" fmla="*/ 2224080 w 6353351"/>
                    <a:gd name="connsiteY125" fmla="*/ 5071807 h 6345561"/>
                    <a:gd name="connsiteX126" fmla="*/ 2697681 w 6353351"/>
                    <a:gd name="connsiteY126" fmla="*/ 5021257 h 6345561"/>
                    <a:gd name="connsiteX127" fmla="*/ 3150545 w 6353351"/>
                    <a:gd name="connsiteY127" fmla="*/ 4979436 h 6345561"/>
                    <a:gd name="connsiteX128" fmla="*/ 3267988 w 6353351"/>
                    <a:gd name="connsiteY128" fmla="*/ 6340508 h 6345561"/>
                    <a:gd name="connsiteX129" fmla="*/ 3165956 w 6353351"/>
                    <a:gd name="connsiteY129" fmla="*/ 6345561 h 6345561"/>
                    <a:gd name="connsiteX130" fmla="*/ 1799833 w 6353351"/>
                    <a:gd name="connsiteY130" fmla="*/ 6042038 h 6345561"/>
                    <a:gd name="connsiteX131" fmla="*/ 792530 w 6353351"/>
                    <a:gd name="connsiteY131" fmla="*/ 5281044 h 6345561"/>
                    <a:gd name="connsiteX132" fmla="*/ 758259 w 6353351"/>
                    <a:gd name="connsiteY132" fmla="*/ 5233611 h 6345561"/>
                    <a:gd name="connsiteX133" fmla="*/ 1178638 w 6353351"/>
                    <a:gd name="connsiteY133" fmla="*/ 5187468 h 6345561"/>
                    <a:gd name="connsiteX134" fmla="*/ 1905324 w 6353351"/>
                    <a:gd name="connsiteY134" fmla="*/ 5106339 h 6345561"/>
                    <a:gd name="connsiteX135" fmla="*/ 2206251 w 6353351"/>
                    <a:gd name="connsiteY135" fmla="*/ 5531868 h 6345561"/>
                    <a:gd name="connsiteX136" fmla="*/ 2827891 w 6353351"/>
                    <a:gd name="connsiteY136" fmla="*/ 6323709 h 6345561"/>
                    <a:gd name="connsiteX137" fmla="*/ 2405336 w 6353351"/>
                    <a:gd name="connsiteY137" fmla="*/ 6261225 h 6345561"/>
                    <a:gd name="connsiteX138" fmla="*/ 1799833 w 6353351"/>
                    <a:gd name="connsiteY138" fmla="*/ 6042038 h 63455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</a:cxnLst>
                  <a:rect l="l" t="t" r="r" b="b"/>
                  <a:pathLst>
                    <a:path w="6353351" h="6345561">
                      <a:moveTo>
                        <a:pt x="4287481" y="1282707"/>
                      </a:moveTo>
                      <a:lnTo>
                        <a:pt x="3934751" y="794857"/>
                      </a:lnTo>
                      <a:lnTo>
                        <a:pt x="3306522" y="1126"/>
                      </a:lnTo>
                      <a:lnTo>
                        <a:pt x="3329154" y="0"/>
                      </a:lnTo>
                      <a:cubicBezTo>
                        <a:pt x="3741651" y="19671"/>
                        <a:pt x="4157119" y="120541"/>
                        <a:pt x="4552794" y="310597"/>
                      </a:cubicBezTo>
                      <a:cubicBezTo>
                        <a:pt x="4948463" y="500646"/>
                        <a:pt x="5286893" y="761898"/>
                        <a:pt x="5560095" y="1071582"/>
                      </a:cubicBezTo>
                      <a:lnTo>
                        <a:pt x="5592215" y="1116037"/>
                      </a:lnTo>
                      <a:lnTo>
                        <a:pt x="5275773" y="1158708"/>
                      </a:lnTo>
                      <a:lnTo>
                        <a:pt x="4352475" y="1275439"/>
                      </a:lnTo>
                      <a:lnTo>
                        <a:pt x="4287481" y="1282707"/>
                      </a:lnTo>
                      <a:close/>
                      <a:moveTo>
                        <a:pt x="3192871" y="1396479"/>
                      </a:moveTo>
                      <a:lnTo>
                        <a:pt x="2976810" y="29424"/>
                      </a:lnTo>
                      <a:lnTo>
                        <a:pt x="3088611" y="18979"/>
                      </a:lnTo>
                      <a:cubicBezTo>
                        <a:pt x="3417885" y="480246"/>
                        <a:pt x="3445072" y="503593"/>
                        <a:pt x="3589479" y="740112"/>
                      </a:cubicBezTo>
                      <a:lnTo>
                        <a:pt x="3951788" y="1320226"/>
                      </a:lnTo>
                      <a:lnTo>
                        <a:pt x="3610216" y="1358400"/>
                      </a:lnTo>
                      <a:lnTo>
                        <a:pt x="3192871" y="1396479"/>
                      </a:lnTo>
                      <a:close/>
                      <a:moveTo>
                        <a:pt x="5080835" y="2887704"/>
                      </a:moveTo>
                      <a:lnTo>
                        <a:pt x="5075577" y="2828892"/>
                      </a:lnTo>
                      <a:cubicBezTo>
                        <a:pt x="5035592" y="2631079"/>
                        <a:pt x="4967675" y="2433136"/>
                        <a:pt x="4870827" y="2225787"/>
                      </a:cubicBezTo>
                      <a:lnTo>
                        <a:pt x="4527301" y="1626915"/>
                      </a:lnTo>
                      <a:lnTo>
                        <a:pt x="5336497" y="1510023"/>
                      </a:lnTo>
                      <a:lnTo>
                        <a:pt x="5827104" y="1441104"/>
                      </a:lnTo>
                      <a:lnTo>
                        <a:pt x="5919962" y="1569624"/>
                      </a:lnTo>
                      <a:cubicBezTo>
                        <a:pt x="6125930" y="1922073"/>
                        <a:pt x="6262685" y="2311601"/>
                        <a:pt x="6322223" y="2715457"/>
                      </a:cubicBezTo>
                      <a:lnTo>
                        <a:pt x="6326244" y="2796695"/>
                      </a:lnTo>
                      <a:lnTo>
                        <a:pt x="5080835" y="2887704"/>
                      </a:lnTo>
                      <a:close/>
                      <a:moveTo>
                        <a:pt x="1790042" y="1491620"/>
                      </a:moveTo>
                      <a:lnTo>
                        <a:pt x="2057262" y="888122"/>
                      </a:lnTo>
                      <a:cubicBezTo>
                        <a:pt x="2230740" y="610932"/>
                        <a:pt x="2221957" y="539019"/>
                        <a:pt x="2602855" y="47722"/>
                      </a:cubicBezTo>
                      <a:lnTo>
                        <a:pt x="2715458" y="30412"/>
                      </a:lnTo>
                      <a:lnTo>
                        <a:pt x="2723477" y="30012"/>
                      </a:lnTo>
                      <a:lnTo>
                        <a:pt x="2843908" y="1425699"/>
                      </a:lnTo>
                      <a:lnTo>
                        <a:pt x="2341650" y="1460888"/>
                      </a:lnTo>
                      <a:lnTo>
                        <a:pt x="1790042" y="1491620"/>
                      </a:lnTo>
                      <a:close/>
                      <a:moveTo>
                        <a:pt x="456566" y="1560803"/>
                      </a:moveTo>
                      <a:lnTo>
                        <a:pt x="646218" y="1250255"/>
                      </a:lnTo>
                      <a:cubicBezTo>
                        <a:pt x="1029562" y="745610"/>
                        <a:pt x="1547495" y="378754"/>
                        <a:pt x="2123254" y="176626"/>
                      </a:cubicBezTo>
                      <a:lnTo>
                        <a:pt x="2268000" y="126477"/>
                      </a:lnTo>
                      <a:lnTo>
                        <a:pt x="1791341" y="860818"/>
                      </a:lnTo>
                      <a:lnTo>
                        <a:pt x="1497989" y="1507155"/>
                      </a:lnTo>
                      <a:lnTo>
                        <a:pt x="815685" y="1541873"/>
                      </a:lnTo>
                      <a:lnTo>
                        <a:pt x="456566" y="1560803"/>
                      </a:lnTo>
                      <a:close/>
                      <a:moveTo>
                        <a:pt x="3332566" y="3015466"/>
                      </a:moveTo>
                      <a:lnTo>
                        <a:pt x="3227686" y="1799988"/>
                      </a:lnTo>
                      <a:lnTo>
                        <a:pt x="3687369" y="1744594"/>
                      </a:lnTo>
                      <a:lnTo>
                        <a:pt x="4207427" y="1672041"/>
                      </a:lnTo>
                      <a:lnTo>
                        <a:pt x="4314817" y="1819820"/>
                      </a:lnTo>
                      <a:cubicBezTo>
                        <a:pt x="4528849" y="2161606"/>
                        <a:pt x="4683644" y="2496395"/>
                        <a:pt x="4752430" y="2869128"/>
                      </a:cubicBezTo>
                      <a:lnTo>
                        <a:pt x="4755993" y="2911437"/>
                      </a:lnTo>
                      <a:lnTo>
                        <a:pt x="3332566" y="3015466"/>
                      </a:lnTo>
                      <a:close/>
                      <a:moveTo>
                        <a:pt x="4842211" y="4504577"/>
                      </a:moveTo>
                      <a:lnTo>
                        <a:pt x="4894441" y="4378816"/>
                      </a:lnTo>
                      <a:cubicBezTo>
                        <a:pt x="5035881" y="3977997"/>
                        <a:pt x="5111886" y="3633747"/>
                        <a:pt x="5118410" y="3308120"/>
                      </a:cubicBezTo>
                      <a:lnTo>
                        <a:pt x="5112011" y="3236549"/>
                      </a:lnTo>
                      <a:lnTo>
                        <a:pt x="6343574" y="3146548"/>
                      </a:lnTo>
                      <a:lnTo>
                        <a:pt x="6352623" y="3329154"/>
                      </a:lnTo>
                      <a:cubicBezTo>
                        <a:pt x="6366228" y="3579999"/>
                        <a:pt x="6186187" y="4286769"/>
                        <a:pt x="6068313" y="4480189"/>
                      </a:cubicBezTo>
                      <a:lnTo>
                        <a:pt x="5645377" y="4489676"/>
                      </a:lnTo>
                      <a:lnTo>
                        <a:pt x="4842211" y="4504577"/>
                      </a:lnTo>
                      <a:close/>
                      <a:moveTo>
                        <a:pt x="1405726" y="3156271"/>
                      </a:moveTo>
                      <a:lnTo>
                        <a:pt x="1399341" y="3089416"/>
                      </a:lnTo>
                      <a:cubicBezTo>
                        <a:pt x="1398501" y="2896033"/>
                        <a:pt x="1419405" y="2690426"/>
                        <a:pt x="1464945" y="2467755"/>
                      </a:cubicBezTo>
                      <a:lnTo>
                        <a:pt x="1626959" y="1918290"/>
                      </a:lnTo>
                      <a:lnTo>
                        <a:pt x="1698846" y="1916459"/>
                      </a:lnTo>
                      <a:cubicBezTo>
                        <a:pt x="1952714" y="1906817"/>
                        <a:pt x="2182558" y="1894523"/>
                        <a:pt x="2401423" y="1879094"/>
                      </a:cubicBezTo>
                      <a:lnTo>
                        <a:pt x="2879383" y="1836855"/>
                      </a:lnTo>
                      <a:lnTo>
                        <a:pt x="2983285" y="3040986"/>
                      </a:lnTo>
                      <a:lnTo>
                        <a:pt x="1405726" y="3156271"/>
                      </a:lnTo>
                      <a:close/>
                      <a:moveTo>
                        <a:pt x="3464621" y="4545892"/>
                      </a:moveTo>
                      <a:lnTo>
                        <a:pt x="3362673" y="3364384"/>
                      </a:lnTo>
                      <a:lnTo>
                        <a:pt x="4785461" y="3260410"/>
                      </a:lnTo>
                      <a:lnTo>
                        <a:pt x="4791965" y="3337498"/>
                      </a:lnTo>
                      <a:cubicBezTo>
                        <a:pt x="4788504" y="3665722"/>
                        <a:pt x="4723150" y="4029732"/>
                        <a:pt x="4582162" y="4452550"/>
                      </a:cubicBezTo>
                      <a:lnTo>
                        <a:pt x="3980007" y="4524180"/>
                      </a:lnTo>
                      <a:lnTo>
                        <a:pt x="3464621" y="4545892"/>
                      </a:lnTo>
                      <a:close/>
                      <a:moveTo>
                        <a:pt x="11631" y="3258148"/>
                      </a:moveTo>
                      <a:lnTo>
                        <a:pt x="0" y="3023469"/>
                      </a:lnTo>
                      <a:cubicBezTo>
                        <a:pt x="9835" y="2817218"/>
                        <a:pt x="39973" y="2610228"/>
                        <a:pt x="91400" y="2405346"/>
                      </a:cubicBezTo>
                      <a:lnTo>
                        <a:pt x="258812" y="1942855"/>
                      </a:lnTo>
                      <a:lnTo>
                        <a:pt x="852081" y="1937991"/>
                      </a:lnTo>
                      <a:lnTo>
                        <a:pt x="1335718" y="1925698"/>
                      </a:lnTo>
                      <a:lnTo>
                        <a:pt x="1234430" y="2196801"/>
                      </a:lnTo>
                      <a:cubicBezTo>
                        <a:pt x="1174083" y="2388129"/>
                        <a:pt x="1130304" y="2566936"/>
                        <a:pt x="1103579" y="2737987"/>
                      </a:cubicBezTo>
                      <a:lnTo>
                        <a:pt x="1078099" y="3180217"/>
                      </a:lnTo>
                      <a:lnTo>
                        <a:pt x="11631" y="3258148"/>
                      </a:lnTo>
                      <a:close/>
                      <a:moveTo>
                        <a:pt x="1960743" y="4679317"/>
                      </a:moveTo>
                      <a:lnTo>
                        <a:pt x="1740896" y="4337429"/>
                      </a:lnTo>
                      <a:cubicBezTo>
                        <a:pt x="1599382" y="4077276"/>
                        <a:pt x="1495647" y="3815593"/>
                        <a:pt x="1441619" y="3532526"/>
                      </a:cubicBezTo>
                      <a:lnTo>
                        <a:pt x="1438988" y="3504964"/>
                      </a:lnTo>
                      <a:lnTo>
                        <a:pt x="3013389" y="3389903"/>
                      </a:lnTo>
                      <a:lnTo>
                        <a:pt x="3099126" y="4562904"/>
                      </a:lnTo>
                      <a:lnTo>
                        <a:pt x="2689209" y="4598877"/>
                      </a:lnTo>
                      <a:cubicBezTo>
                        <a:pt x="2470714" y="4618948"/>
                        <a:pt x="2241902" y="4643896"/>
                        <a:pt x="1989796" y="4675326"/>
                      </a:cubicBezTo>
                      <a:lnTo>
                        <a:pt x="1960743" y="4679317"/>
                      </a:lnTo>
                      <a:close/>
                      <a:moveTo>
                        <a:pt x="4067092" y="6216068"/>
                      </a:moveTo>
                      <a:lnTo>
                        <a:pt x="4277892" y="5788869"/>
                      </a:lnTo>
                      <a:lnTo>
                        <a:pt x="4525520" y="5267093"/>
                      </a:lnTo>
                      <a:lnTo>
                        <a:pt x="4685770" y="4881257"/>
                      </a:lnTo>
                      <a:lnTo>
                        <a:pt x="4712084" y="4879914"/>
                      </a:lnTo>
                      <a:lnTo>
                        <a:pt x="5642123" y="4846187"/>
                      </a:lnTo>
                      <a:lnTo>
                        <a:pt x="5866698" y="4839902"/>
                      </a:lnTo>
                      <a:lnTo>
                        <a:pt x="5706398" y="5102370"/>
                      </a:lnTo>
                      <a:cubicBezTo>
                        <a:pt x="5323061" y="5607024"/>
                        <a:pt x="4805131" y="5973881"/>
                        <a:pt x="4229361" y="6176010"/>
                      </a:cubicBezTo>
                      <a:lnTo>
                        <a:pt x="4067092" y="6216068"/>
                      </a:lnTo>
                      <a:close/>
                      <a:moveTo>
                        <a:pt x="3617977" y="6323175"/>
                      </a:moveTo>
                      <a:lnTo>
                        <a:pt x="3499574" y="4950969"/>
                      </a:lnTo>
                      <a:lnTo>
                        <a:pt x="3966167" y="4917769"/>
                      </a:lnTo>
                      <a:lnTo>
                        <a:pt x="4402891" y="4895610"/>
                      </a:lnTo>
                      <a:lnTo>
                        <a:pt x="4263840" y="5239274"/>
                      </a:lnTo>
                      <a:lnTo>
                        <a:pt x="3691123" y="6308899"/>
                      </a:lnTo>
                      <a:lnTo>
                        <a:pt x="3637169" y="6322223"/>
                      </a:lnTo>
                      <a:lnTo>
                        <a:pt x="3617977" y="6323175"/>
                      </a:lnTo>
                      <a:close/>
                      <a:moveTo>
                        <a:pt x="509955" y="4889989"/>
                      </a:moveTo>
                      <a:lnTo>
                        <a:pt x="432662" y="4783013"/>
                      </a:lnTo>
                      <a:cubicBezTo>
                        <a:pt x="226684" y="4430562"/>
                        <a:pt x="89942" y="4041034"/>
                        <a:pt x="30403" y="3637168"/>
                      </a:cubicBezTo>
                      <a:lnTo>
                        <a:pt x="28957" y="3608002"/>
                      </a:lnTo>
                      <a:lnTo>
                        <a:pt x="1122699" y="3528079"/>
                      </a:lnTo>
                      <a:lnTo>
                        <a:pt x="1151870" y="3709064"/>
                      </a:lnTo>
                      <a:cubicBezTo>
                        <a:pt x="1238820" y="4026998"/>
                        <a:pt x="1397943" y="4351818"/>
                        <a:pt x="1633165" y="4721494"/>
                      </a:cubicBezTo>
                      <a:lnTo>
                        <a:pt x="1635001" y="4724090"/>
                      </a:lnTo>
                      <a:lnTo>
                        <a:pt x="1150655" y="4790652"/>
                      </a:lnTo>
                      <a:lnTo>
                        <a:pt x="509955" y="4889989"/>
                      </a:lnTo>
                      <a:close/>
                      <a:moveTo>
                        <a:pt x="3165956" y="6345561"/>
                      </a:moveTo>
                      <a:lnTo>
                        <a:pt x="2661675" y="5655612"/>
                      </a:lnTo>
                      <a:lnTo>
                        <a:pt x="2224080" y="5071807"/>
                      </a:lnTo>
                      <a:lnTo>
                        <a:pt x="2697681" y="5021257"/>
                      </a:lnTo>
                      <a:lnTo>
                        <a:pt x="3150545" y="4979436"/>
                      </a:lnTo>
                      <a:lnTo>
                        <a:pt x="3267988" y="6340508"/>
                      </a:lnTo>
                      <a:lnTo>
                        <a:pt x="3165956" y="6345561"/>
                      </a:lnTo>
                      <a:close/>
                      <a:moveTo>
                        <a:pt x="1799833" y="6042038"/>
                      </a:moveTo>
                      <a:cubicBezTo>
                        <a:pt x="1404151" y="5851981"/>
                        <a:pt x="1065732" y="5590735"/>
                        <a:pt x="792530" y="5281044"/>
                      </a:cubicBezTo>
                      <a:lnTo>
                        <a:pt x="758259" y="5233611"/>
                      </a:lnTo>
                      <a:lnTo>
                        <a:pt x="1178638" y="5187468"/>
                      </a:lnTo>
                      <a:lnTo>
                        <a:pt x="1905324" y="5106339"/>
                      </a:lnTo>
                      <a:lnTo>
                        <a:pt x="2206251" y="5531868"/>
                      </a:lnTo>
                      <a:lnTo>
                        <a:pt x="2827891" y="6323709"/>
                      </a:lnTo>
                      <a:lnTo>
                        <a:pt x="2405336" y="6261225"/>
                      </a:lnTo>
                      <a:cubicBezTo>
                        <a:pt x="2200452" y="6209790"/>
                        <a:pt x="1997668" y="6137062"/>
                        <a:pt x="1799833" y="6042038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19" name="Прямоугольник 18"/>
                <p:cNvSpPr/>
                <p:nvPr/>
              </p:nvSpPr>
              <p:spPr>
                <a:xfrm>
                  <a:off x="4230250" y="4420299"/>
                  <a:ext cx="141982" cy="63860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0" name="Прямоугольник 19"/>
                <p:cNvSpPr/>
                <p:nvPr/>
              </p:nvSpPr>
              <p:spPr>
                <a:xfrm>
                  <a:off x="4147331" y="4477987"/>
                  <a:ext cx="305990" cy="6032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1" name="Прямоугольник 20"/>
                <p:cNvSpPr/>
                <p:nvPr/>
              </p:nvSpPr>
              <p:spPr>
                <a:xfrm rot="19920000">
                  <a:off x="4041093" y="3512437"/>
                  <a:ext cx="40227" cy="131551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2" name="Прямоугольник 21"/>
                <p:cNvSpPr/>
                <p:nvPr/>
              </p:nvSpPr>
              <p:spPr>
                <a:xfrm rot="19920000">
                  <a:off x="4484115" y="4287005"/>
                  <a:ext cx="40227" cy="131551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3" name="Арка 38"/>
                <p:cNvSpPr/>
                <p:nvPr/>
              </p:nvSpPr>
              <p:spPr>
                <a:xfrm rot="13925903">
                  <a:off x="3684523" y="3726094"/>
                  <a:ext cx="968151" cy="649369"/>
                </a:xfrm>
                <a:custGeom>
                  <a:avLst/>
                  <a:gdLst>
                    <a:gd name="connsiteX0" fmla="*/ 0 w 824206"/>
                    <a:gd name="connsiteY0" fmla="*/ 468176 h 936351"/>
                    <a:gd name="connsiteX1" fmla="*/ 236582 w 824206"/>
                    <a:gd name="connsiteY1" fmla="*/ 44588 h 936351"/>
                    <a:gd name="connsiteX2" fmla="*/ 721368 w 824206"/>
                    <a:gd name="connsiteY2" fmla="*/ 158750 h 936351"/>
                    <a:gd name="connsiteX3" fmla="*/ 799324 w 824206"/>
                    <a:gd name="connsiteY3" fmla="*/ 628392 h 936351"/>
                    <a:gd name="connsiteX4" fmla="*/ 758057 w 824206"/>
                    <a:gd name="connsiteY4" fmla="*/ 611316 h 936351"/>
                    <a:gd name="connsiteX5" fmla="*/ 689676 w 824206"/>
                    <a:gd name="connsiteY5" fmla="*/ 190458 h 936351"/>
                    <a:gd name="connsiteX6" fmla="*/ 253697 w 824206"/>
                    <a:gd name="connsiteY6" fmla="*/ 85891 h 936351"/>
                    <a:gd name="connsiteX7" fmla="*/ 44532 w 824206"/>
                    <a:gd name="connsiteY7" fmla="*/ 468176 h 936351"/>
                    <a:gd name="connsiteX8" fmla="*/ 0 w 824206"/>
                    <a:gd name="connsiteY8" fmla="*/ 468176 h 936351"/>
                    <a:gd name="connsiteX0" fmla="*/ 0 w 831850"/>
                    <a:gd name="connsiteY0" fmla="*/ 456566 h 616782"/>
                    <a:gd name="connsiteX1" fmla="*/ 236582 w 831850"/>
                    <a:gd name="connsiteY1" fmla="*/ 32978 h 616782"/>
                    <a:gd name="connsiteX2" fmla="*/ 746854 w 831850"/>
                    <a:gd name="connsiteY2" fmla="*/ 133785 h 616782"/>
                    <a:gd name="connsiteX3" fmla="*/ 799324 w 831850"/>
                    <a:gd name="connsiteY3" fmla="*/ 616782 h 616782"/>
                    <a:gd name="connsiteX4" fmla="*/ 758057 w 831850"/>
                    <a:gd name="connsiteY4" fmla="*/ 599706 h 616782"/>
                    <a:gd name="connsiteX5" fmla="*/ 689676 w 831850"/>
                    <a:gd name="connsiteY5" fmla="*/ 178848 h 616782"/>
                    <a:gd name="connsiteX6" fmla="*/ 253697 w 831850"/>
                    <a:gd name="connsiteY6" fmla="*/ 74281 h 616782"/>
                    <a:gd name="connsiteX7" fmla="*/ 44532 w 831850"/>
                    <a:gd name="connsiteY7" fmla="*/ 456566 h 616782"/>
                    <a:gd name="connsiteX8" fmla="*/ 0 w 831850"/>
                    <a:gd name="connsiteY8" fmla="*/ 456566 h 616782"/>
                    <a:gd name="connsiteX0" fmla="*/ 0 w 831850"/>
                    <a:gd name="connsiteY0" fmla="*/ 456566 h 616782"/>
                    <a:gd name="connsiteX1" fmla="*/ 236582 w 831850"/>
                    <a:gd name="connsiteY1" fmla="*/ 32978 h 616782"/>
                    <a:gd name="connsiteX2" fmla="*/ 746854 w 831850"/>
                    <a:gd name="connsiteY2" fmla="*/ 133785 h 616782"/>
                    <a:gd name="connsiteX3" fmla="*/ 799324 w 831850"/>
                    <a:gd name="connsiteY3" fmla="*/ 616782 h 616782"/>
                    <a:gd name="connsiteX4" fmla="*/ 758057 w 831850"/>
                    <a:gd name="connsiteY4" fmla="*/ 599706 h 616782"/>
                    <a:gd name="connsiteX5" fmla="*/ 713484 w 831850"/>
                    <a:gd name="connsiteY5" fmla="*/ 179277 h 616782"/>
                    <a:gd name="connsiteX6" fmla="*/ 253697 w 831850"/>
                    <a:gd name="connsiteY6" fmla="*/ 74281 h 616782"/>
                    <a:gd name="connsiteX7" fmla="*/ 44532 w 831850"/>
                    <a:gd name="connsiteY7" fmla="*/ 456566 h 616782"/>
                    <a:gd name="connsiteX8" fmla="*/ 0 w 831850"/>
                    <a:gd name="connsiteY8" fmla="*/ 456566 h 616782"/>
                    <a:gd name="connsiteX0" fmla="*/ 0 w 840935"/>
                    <a:gd name="connsiteY0" fmla="*/ 443140 h 586280"/>
                    <a:gd name="connsiteX1" fmla="*/ 236582 w 840935"/>
                    <a:gd name="connsiteY1" fmla="*/ 19552 h 586280"/>
                    <a:gd name="connsiteX2" fmla="*/ 746854 w 840935"/>
                    <a:gd name="connsiteY2" fmla="*/ 120359 h 586280"/>
                    <a:gd name="connsiteX3" fmla="*/ 813965 w 840935"/>
                    <a:gd name="connsiteY3" fmla="*/ 557415 h 586280"/>
                    <a:gd name="connsiteX4" fmla="*/ 758057 w 840935"/>
                    <a:gd name="connsiteY4" fmla="*/ 586280 h 586280"/>
                    <a:gd name="connsiteX5" fmla="*/ 713484 w 840935"/>
                    <a:gd name="connsiteY5" fmla="*/ 165851 h 586280"/>
                    <a:gd name="connsiteX6" fmla="*/ 253697 w 840935"/>
                    <a:gd name="connsiteY6" fmla="*/ 60855 h 586280"/>
                    <a:gd name="connsiteX7" fmla="*/ 44532 w 840935"/>
                    <a:gd name="connsiteY7" fmla="*/ 443140 h 586280"/>
                    <a:gd name="connsiteX8" fmla="*/ 0 w 840935"/>
                    <a:gd name="connsiteY8" fmla="*/ 443140 h 586280"/>
                    <a:gd name="connsiteX0" fmla="*/ 0 w 840935"/>
                    <a:gd name="connsiteY0" fmla="*/ 443140 h 557415"/>
                    <a:gd name="connsiteX1" fmla="*/ 236582 w 840935"/>
                    <a:gd name="connsiteY1" fmla="*/ 19552 h 557415"/>
                    <a:gd name="connsiteX2" fmla="*/ 746854 w 840935"/>
                    <a:gd name="connsiteY2" fmla="*/ 120359 h 557415"/>
                    <a:gd name="connsiteX3" fmla="*/ 813965 w 840935"/>
                    <a:gd name="connsiteY3" fmla="*/ 557415 h 557415"/>
                    <a:gd name="connsiteX4" fmla="*/ 758914 w 840935"/>
                    <a:gd name="connsiteY4" fmla="*/ 538662 h 557415"/>
                    <a:gd name="connsiteX5" fmla="*/ 713484 w 840935"/>
                    <a:gd name="connsiteY5" fmla="*/ 165851 h 557415"/>
                    <a:gd name="connsiteX6" fmla="*/ 253697 w 840935"/>
                    <a:gd name="connsiteY6" fmla="*/ 60855 h 557415"/>
                    <a:gd name="connsiteX7" fmla="*/ 44532 w 840935"/>
                    <a:gd name="connsiteY7" fmla="*/ 443140 h 557415"/>
                    <a:gd name="connsiteX8" fmla="*/ 0 w 840935"/>
                    <a:gd name="connsiteY8" fmla="*/ 443140 h 557415"/>
                    <a:gd name="connsiteX0" fmla="*/ 0 w 840935"/>
                    <a:gd name="connsiteY0" fmla="*/ 443140 h 557415"/>
                    <a:gd name="connsiteX1" fmla="*/ 236582 w 840935"/>
                    <a:gd name="connsiteY1" fmla="*/ 19552 h 557415"/>
                    <a:gd name="connsiteX2" fmla="*/ 746854 w 840935"/>
                    <a:gd name="connsiteY2" fmla="*/ 120359 h 557415"/>
                    <a:gd name="connsiteX3" fmla="*/ 813965 w 840935"/>
                    <a:gd name="connsiteY3" fmla="*/ 557415 h 557415"/>
                    <a:gd name="connsiteX4" fmla="*/ 761209 w 840935"/>
                    <a:gd name="connsiteY4" fmla="*/ 543467 h 557415"/>
                    <a:gd name="connsiteX5" fmla="*/ 713484 w 840935"/>
                    <a:gd name="connsiteY5" fmla="*/ 165851 h 557415"/>
                    <a:gd name="connsiteX6" fmla="*/ 253697 w 840935"/>
                    <a:gd name="connsiteY6" fmla="*/ 60855 h 557415"/>
                    <a:gd name="connsiteX7" fmla="*/ 44532 w 840935"/>
                    <a:gd name="connsiteY7" fmla="*/ 443140 h 557415"/>
                    <a:gd name="connsiteX8" fmla="*/ 0 w 840935"/>
                    <a:gd name="connsiteY8" fmla="*/ 443140 h 557415"/>
                    <a:gd name="connsiteX0" fmla="*/ 0 w 840935"/>
                    <a:gd name="connsiteY0" fmla="*/ 443140 h 557415"/>
                    <a:gd name="connsiteX1" fmla="*/ 236582 w 840935"/>
                    <a:gd name="connsiteY1" fmla="*/ 19552 h 557415"/>
                    <a:gd name="connsiteX2" fmla="*/ 746854 w 840935"/>
                    <a:gd name="connsiteY2" fmla="*/ 120359 h 557415"/>
                    <a:gd name="connsiteX3" fmla="*/ 813965 w 840935"/>
                    <a:gd name="connsiteY3" fmla="*/ 557415 h 557415"/>
                    <a:gd name="connsiteX4" fmla="*/ 764551 w 840935"/>
                    <a:gd name="connsiteY4" fmla="*/ 543050 h 557415"/>
                    <a:gd name="connsiteX5" fmla="*/ 713484 w 840935"/>
                    <a:gd name="connsiteY5" fmla="*/ 165851 h 557415"/>
                    <a:gd name="connsiteX6" fmla="*/ 253697 w 840935"/>
                    <a:gd name="connsiteY6" fmla="*/ 60855 h 557415"/>
                    <a:gd name="connsiteX7" fmla="*/ 44532 w 840935"/>
                    <a:gd name="connsiteY7" fmla="*/ 443140 h 557415"/>
                    <a:gd name="connsiteX8" fmla="*/ 0 w 840935"/>
                    <a:gd name="connsiteY8" fmla="*/ 443140 h 557415"/>
                    <a:gd name="connsiteX0" fmla="*/ 0 w 840935"/>
                    <a:gd name="connsiteY0" fmla="*/ 464988 h 579263"/>
                    <a:gd name="connsiteX1" fmla="*/ 236582 w 840935"/>
                    <a:gd name="connsiteY1" fmla="*/ 41400 h 579263"/>
                    <a:gd name="connsiteX2" fmla="*/ 746854 w 840935"/>
                    <a:gd name="connsiteY2" fmla="*/ 142207 h 579263"/>
                    <a:gd name="connsiteX3" fmla="*/ 813965 w 840935"/>
                    <a:gd name="connsiteY3" fmla="*/ 579263 h 579263"/>
                    <a:gd name="connsiteX4" fmla="*/ 764551 w 840935"/>
                    <a:gd name="connsiteY4" fmla="*/ 564898 h 579263"/>
                    <a:gd name="connsiteX5" fmla="*/ 713484 w 840935"/>
                    <a:gd name="connsiteY5" fmla="*/ 187699 h 579263"/>
                    <a:gd name="connsiteX6" fmla="*/ 253697 w 840935"/>
                    <a:gd name="connsiteY6" fmla="*/ 82703 h 579263"/>
                    <a:gd name="connsiteX7" fmla="*/ 44532 w 840935"/>
                    <a:gd name="connsiteY7" fmla="*/ 464988 h 579263"/>
                    <a:gd name="connsiteX8" fmla="*/ 0 w 840935"/>
                    <a:gd name="connsiteY8" fmla="*/ 464988 h 579263"/>
                    <a:gd name="connsiteX0" fmla="*/ 0 w 839465"/>
                    <a:gd name="connsiteY0" fmla="*/ 466566 h 580841"/>
                    <a:gd name="connsiteX1" fmla="*/ 236582 w 839465"/>
                    <a:gd name="connsiteY1" fmla="*/ 42978 h 580841"/>
                    <a:gd name="connsiteX2" fmla="*/ 746854 w 839465"/>
                    <a:gd name="connsiteY2" fmla="*/ 143785 h 580841"/>
                    <a:gd name="connsiteX3" fmla="*/ 813965 w 839465"/>
                    <a:gd name="connsiteY3" fmla="*/ 580841 h 580841"/>
                    <a:gd name="connsiteX4" fmla="*/ 764551 w 839465"/>
                    <a:gd name="connsiteY4" fmla="*/ 566476 h 580841"/>
                    <a:gd name="connsiteX5" fmla="*/ 713484 w 839465"/>
                    <a:gd name="connsiteY5" fmla="*/ 189277 h 580841"/>
                    <a:gd name="connsiteX6" fmla="*/ 253697 w 839465"/>
                    <a:gd name="connsiteY6" fmla="*/ 84281 h 580841"/>
                    <a:gd name="connsiteX7" fmla="*/ 44532 w 839465"/>
                    <a:gd name="connsiteY7" fmla="*/ 466566 h 580841"/>
                    <a:gd name="connsiteX8" fmla="*/ 0 w 839465"/>
                    <a:gd name="connsiteY8" fmla="*/ 466566 h 580841"/>
                    <a:gd name="connsiteX0" fmla="*/ 0 w 839465"/>
                    <a:gd name="connsiteY0" fmla="*/ 466566 h 580841"/>
                    <a:gd name="connsiteX1" fmla="*/ 236582 w 839465"/>
                    <a:gd name="connsiteY1" fmla="*/ 42978 h 580841"/>
                    <a:gd name="connsiteX2" fmla="*/ 746854 w 839465"/>
                    <a:gd name="connsiteY2" fmla="*/ 143785 h 580841"/>
                    <a:gd name="connsiteX3" fmla="*/ 813965 w 839465"/>
                    <a:gd name="connsiteY3" fmla="*/ 580841 h 580841"/>
                    <a:gd name="connsiteX4" fmla="*/ 764551 w 839465"/>
                    <a:gd name="connsiteY4" fmla="*/ 566476 h 580841"/>
                    <a:gd name="connsiteX5" fmla="*/ 713484 w 839465"/>
                    <a:gd name="connsiteY5" fmla="*/ 189277 h 580841"/>
                    <a:gd name="connsiteX6" fmla="*/ 253697 w 839465"/>
                    <a:gd name="connsiteY6" fmla="*/ 84281 h 580841"/>
                    <a:gd name="connsiteX7" fmla="*/ 44532 w 839465"/>
                    <a:gd name="connsiteY7" fmla="*/ 466566 h 580841"/>
                    <a:gd name="connsiteX8" fmla="*/ 0 w 839465"/>
                    <a:gd name="connsiteY8" fmla="*/ 466566 h 580841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697 w 850271"/>
                    <a:gd name="connsiteY6" fmla="*/ 84815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697 w 850271"/>
                    <a:gd name="connsiteY6" fmla="*/ 84815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5793 w 856064"/>
                    <a:gd name="connsiteY0" fmla="*/ 467100 h 581375"/>
                    <a:gd name="connsiteX1" fmla="*/ 242375 w 856064"/>
                    <a:gd name="connsiteY1" fmla="*/ 43512 h 581375"/>
                    <a:gd name="connsiteX2" fmla="*/ 752647 w 856064"/>
                    <a:gd name="connsiteY2" fmla="*/ 144319 h 581375"/>
                    <a:gd name="connsiteX3" fmla="*/ 819758 w 856064"/>
                    <a:gd name="connsiteY3" fmla="*/ 581375 h 581375"/>
                    <a:gd name="connsiteX4" fmla="*/ 770344 w 856064"/>
                    <a:gd name="connsiteY4" fmla="*/ 567010 h 581375"/>
                    <a:gd name="connsiteX5" fmla="*/ 719277 w 856064"/>
                    <a:gd name="connsiteY5" fmla="*/ 189811 h 581375"/>
                    <a:gd name="connsiteX6" fmla="*/ 259275 w 856064"/>
                    <a:gd name="connsiteY6" fmla="*/ 96719 h 581375"/>
                    <a:gd name="connsiteX7" fmla="*/ 50325 w 856064"/>
                    <a:gd name="connsiteY7" fmla="*/ 467100 h 581375"/>
                    <a:gd name="connsiteX8" fmla="*/ 5793 w 856064"/>
                    <a:gd name="connsiteY8" fmla="*/ 467100 h 581375"/>
                    <a:gd name="connsiteX0" fmla="*/ 6662 w 856933"/>
                    <a:gd name="connsiteY0" fmla="*/ 467100 h 581375"/>
                    <a:gd name="connsiteX1" fmla="*/ 243244 w 856933"/>
                    <a:gd name="connsiteY1" fmla="*/ 43512 h 581375"/>
                    <a:gd name="connsiteX2" fmla="*/ 753516 w 856933"/>
                    <a:gd name="connsiteY2" fmla="*/ 144319 h 581375"/>
                    <a:gd name="connsiteX3" fmla="*/ 820627 w 856933"/>
                    <a:gd name="connsiteY3" fmla="*/ 581375 h 581375"/>
                    <a:gd name="connsiteX4" fmla="*/ 771213 w 856933"/>
                    <a:gd name="connsiteY4" fmla="*/ 567010 h 581375"/>
                    <a:gd name="connsiteX5" fmla="*/ 720146 w 856933"/>
                    <a:gd name="connsiteY5" fmla="*/ 189811 h 581375"/>
                    <a:gd name="connsiteX6" fmla="*/ 260144 w 856933"/>
                    <a:gd name="connsiteY6" fmla="*/ 96719 h 581375"/>
                    <a:gd name="connsiteX7" fmla="*/ 51194 w 856933"/>
                    <a:gd name="connsiteY7" fmla="*/ 467100 h 581375"/>
                    <a:gd name="connsiteX8" fmla="*/ 6662 w 856933"/>
                    <a:gd name="connsiteY8" fmla="*/ 467100 h 581375"/>
                    <a:gd name="connsiteX0" fmla="*/ 7681 w 857952"/>
                    <a:gd name="connsiteY0" fmla="*/ 467100 h 581375"/>
                    <a:gd name="connsiteX1" fmla="*/ 244263 w 857952"/>
                    <a:gd name="connsiteY1" fmla="*/ 43512 h 581375"/>
                    <a:gd name="connsiteX2" fmla="*/ 754535 w 857952"/>
                    <a:gd name="connsiteY2" fmla="*/ 144319 h 581375"/>
                    <a:gd name="connsiteX3" fmla="*/ 821646 w 857952"/>
                    <a:gd name="connsiteY3" fmla="*/ 581375 h 581375"/>
                    <a:gd name="connsiteX4" fmla="*/ 772232 w 857952"/>
                    <a:gd name="connsiteY4" fmla="*/ 567010 h 581375"/>
                    <a:gd name="connsiteX5" fmla="*/ 721165 w 857952"/>
                    <a:gd name="connsiteY5" fmla="*/ 189811 h 581375"/>
                    <a:gd name="connsiteX6" fmla="*/ 261163 w 857952"/>
                    <a:gd name="connsiteY6" fmla="*/ 96719 h 581375"/>
                    <a:gd name="connsiteX7" fmla="*/ 52213 w 857952"/>
                    <a:gd name="connsiteY7" fmla="*/ 467100 h 581375"/>
                    <a:gd name="connsiteX8" fmla="*/ 7681 w 857952"/>
                    <a:gd name="connsiteY8" fmla="*/ 467100 h 581375"/>
                    <a:gd name="connsiteX0" fmla="*/ 7413 w 865831"/>
                    <a:gd name="connsiteY0" fmla="*/ 447853 h 559417"/>
                    <a:gd name="connsiteX1" fmla="*/ 252142 w 865831"/>
                    <a:gd name="connsiteY1" fmla="*/ 21554 h 559417"/>
                    <a:gd name="connsiteX2" fmla="*/ 762414 w 865831"/>
                    <a:gd name="connsiteY2" fmla="*/ 122361 h 559417"/>
                    <a:gd name="connsiteX3" fmla="*/ 829525 w 865831"/>
                    <a:gd name="connsiteY3" fmla="*/ 559417 h 559417"/>
                    <a:gd name="connsiteX4" fmla="*/ 780111 w 865831"/>
                    <a:gd name="connsiteY4" fmla="*/ 545052 h 559417"/>
                    <a:gd name="connsiteX5" fmla="*/ 729044 w 865831"/>
                    <a:gd name="connsiteY5" fmla="*/ 167853 h 559417"/>
                    <a:gd name="connsiteX6" fmla="*/ 269042 w 865831"/>
                    <a:gd name="connsiteY6" fmla="*/ 74761 h 559417"/>
                    <a:gd name="connsiteX7" fmla="*/ 60092 w 865831"/>
                    <a:gd name="connsiteY7" fmla="*/ 445142 h 559417"/>
                    <a:gd name="connsiteX8" fmla="*/ 7413 w 865831"/>
                    <a:gd name="connsiteY8" fmla="*/ 447853 h 559417"/>
                    <a:gd name="connsiteX0" fmla="*/ 6261 w 864679"/>
                    <a:gd name="connsiteY0" fmla="*/ 447853 h 559417"/>
                    <a:gd name="connsiteX1" fmla="*/ 250990 w 864679"/>
                    <a:gd name="connsiteY1" fmla="*/ 21554 h 559417"/>
                    <a:gd name="connsiteX2" fmla="*/ 761262 w 864679"/>
                    <a:gd name="connsiteY2" fmla="*/ 122361 h 559417"/>
                    <a:gd name="connsiteX3" fmla="*/ 828373 w 864679"/>
                    <a:gd name="connsiteY3" fmla="*/ 559417 h 559417"/>
                    <a:gd name="connsiteX4" fmla="*/ 778959 w 864679"/>
                    <a:gd name="connsiteY4" fmla="*/ 545052 h 559417"/>
                    <a:gd name="connsiteX5" fmla="*/ 727892 w 864679"/>
                    <a:gd name="connsiteY5" fmla="*/ 167853 h 559417"/>
                    <a:gd name="connsiteX6" fmla="*/ 267890 w 864679"/>
                    <a:gd name="connsiteY6" fmla="*/ 74761 h 559417"/>
                    <a:gd name="connsiteX7" fmla="*/ 58940 w 864679"/>
                    <a:gd name="connsiteY7" fmla="*/ 445142 h 559417"/>
                    <a:gd name="connsiteX8" fmla="*/ 6261 w 864679"/>
                    <a:gd name="connsiteY8" fmla="*/ 447853 h 559417"/>
                    <a:gd name="connsiteX0" fmla="*/ 3778 w 862196"/>
                    <a:gd name="connsiteY0" fmla="*/ 447853 h 559417"/>
                    <a:gd name="connsiteX1" fmla="*/ 248507 w 862196"/>
                    <a:gd name="connsiteY1" fmla="*/ 21554 h 559417"/>
                    <a:gd name="connsiteX2" fmla="*/ 758779 w 862196"/>
                    <a:gd name="connsiteY2" fmla="*/ 122361 h 559417"/>
                    <a:gd name="connsiteX3" fmla="*/ 825890 w 862196"/>
                    <a:gd name="connsiteY3" fmla="*/ 559417 h 559417"/>
                    <a:gd name="connsiteX4" fmla="*/ 776476 w 862196"/>
                    <a:gd name="connsiteY4" fmla="*/ 545052 h 559417"/>
                    <a:gd name="connsiteX5" fmla="*/ 725409 w 862196"/>
                    <a:gd name="connsiteY5" fmla="*/ 167853 h 559417"/>
                    <a:gd name="connsiteX6" fmla="*/ 265407 w 862196"/>
                    <a:gd name="connsiteY6" fmla="*/ 74761 h 559417"/>
                    <a:gd name="connsiteX7" fmla="*/ 56457 w 862196"/>
                    <a:gd name="connsiteY7" fmla="*/ 445142 h 559417"/>
                    <a:gd name="connsiteX8" fmla="*/ 3778 w 862196"/>
                    <a:gd name="connsiteY8" fmla="*/ 447853 h 559417"/>
                    <a:gd name="connsiteX0" fmla="*/ 3778 w 865221"/>
                    <a:gd name="connsiteY0" fmla="*/ 468486 h 580050"/>
                    <a:gd name="connsiteX1" fmla="*/ 248507 w 865221"/>
                    <a:gd name="connsiteY1" fmla="*/ 42187 h 580050"/>
                    <a:gd name="connsiteX2" fmla="*/ 758779 w 865221"/>
                    <a:gd name="connsiteY2" fmla="*/ 142994 h 580050"/>
                    <a:gd name="connsiteX3" fmla="*/ 825890 w 865221"/>
                    <a:gd name="connsiteY3" fmla="*/ 580050 h 580050"/>
                    <a:gd name="connsiteX4" fmla="*/ 776476 w 865221"/>
                    <a:gd name="connsiteY4" fmla="*/ 565685 h 580050"/>
                    <a:gd name="connsiteX5" fmla="*/ 725409 w 865221"/>
                    <a:gd name="connsiteY5" fmla="*/ 188486 h 580050"/>
                    <a:gd name="connsiteX6" fmla="*/ 265407 w 865221"/>
                    <a:gd name="connsiteY6" fmla="*/ 95394 h 580050"/>
                    <a:gd name="connsiteX7" fmla="*/ 56457 w 865221"/>
                    <a:gd name="connsiteY7" fmla="*/ 465775 h 580050"/>
                    <a:gd name="connsiteX8" fmla="*/ 3778 w 865221"/>
                    <a:gd name="connsiteY8" fmla="*/ 468486 h 580050"/>
                    <a:gd name="connsiteX0" fmla="*/ 3778 w 861510"/>
                    <a:gd name="connsiteY0" fmla="*/ 468486 h 580050"/>
                    <a:gd name="connsiteX1" fmla="*/ 248507 w 861510"/>
                    <a:gd name="connsiteY1" fmla="*/ 42187 h 580050"/>
                    <a:gd name="connsiteX2" fmla="*/ 758779 w 861510"/>
                    <a:gd name="connsiteY2" fmla="*/ 142994 h 580050"/>
                    <a:gd name="connsiteX3" fmla="*/ 825890 w 861510"/>
                    <a:gd name="connsiteY3" fmla="*/ 580050 h 580050"/>
                    <a:gd name="connsiteX4" fmla="*/ 776476 w 861510"/>
                    <a:gd name="connsiteY4" fmla="*/ 565685 h 580050"/>
                    <a:gd name="connsiteX5" fmla="*/ 725409 w 861510"/>
                    <a:gd name="connsiteY5" fmla="*/ 188486 h 580050"/>
                    <a:gd name="connsiteX6" fmla="*/ 265407 w 861510"/>
                    <a:gd name="connsiteY6" fmla="*/ 95394 h 580050"/>
                    <a:gd name="connsiteX7" fmla="*/ 56457 w 861510"/>
                    <a:gd name="connsiteY7" fmla="*/ 465775 h 580050"/>
                    <a:gd name="connsiteX8" fmla="*/ 3778 w 861510"/>
                    <a:gd name="connsiteY8" fmla="*/ 468486 h 580050"/>
                    <a:gd name="connsiteX0" fmla="*/ 3778 w 870475"/>
                    <a:gd name="connsiteY0" fmla="*/ 469084 h 580648"/>
                    <a:gd name="connsiteX1" fmla="*/ 248507 w 870475"/>
                    <a:gd name="connsiteY1" fmla="*/ 42785 h 580648"/>
                    <a:gd name="connsiteX2" fmla="*/ 758779 w 870475"/>
                    <a:gd name="connsiteY2" fmla="*/ 143592 h 580648"/>
                    <a:gd name="connsiteX3" fmla="*/ 825890 w 870475"/>
                    <a:gd name="connsiteY3" fmla="*/ 580648 h 580648"/>
                    <a:gd name="connsiteX4" fmla="*/ 776476 w 870475"/>
                    <a:gd name="connsiteY4" fmla="*/ 566283 h 580648"/>
                    <a:gd name="connsiteX5" fmla="*/ 725409 w 870475"/>
                    <a:gd name="connsiteY5" fmla="*/ 189084 h 580648"/>
                    <a:gd name="connsiteX6" fmla="*/ 265407 w 870475"/>
                    <a:gd name="connsiteY6" fmla="*/ 95992 h 580648"/>
                    <a:gd name="connsiteX7" fmla="*/ 56457 w 870475"/>
                    <a:gd name="connsiteY7" fmla="*/ 466373 h 580648"/>
                    <a:gd name="connsiteX8" fmla="*/ 3778 w 870475"/>
                    <a:gd name="connsiteY8" fmla="*/ 469084 h 580648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6476 w 866436"/>
                    <a:gd name="connsiteY4" fmla="*/ 566781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6476 w 866436"/>
                    <a:gd name="connsiteY4" fmla="*/ 566781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66436" h="581146">
                      <a:moveTo>
                        <a:pt x="3778" y="469582"/>
                      </a:moveTo>
                      <a:cubicBezTo>
                        <a:pt x="-25655" y="256281"/>
                        <a:pt x="122674" y="97532"/>
                        <a:pt x="248507" y="43283"/>
                      </a:cubicBezTo>
                      <a:cubicBezTo>
                        <a:pt x="374341" y="-10966"/>
                        <a:pt x="574357" y="-47049"/>
                        <a:pt x="758779" y="144090"/>
                      </a:cubicBezTo>
                      <a:cubicBezTo>
                        <a:pt x="913119" y="304051"/>
                        <a:pt x="868500" y="443364"/>
                        <a:pt x="825890" y="581146"/>
                      </a:cubicBezTo>
                      <a:lnTo>
                        <a:pt x="772718" y="563855"/>
                      </a:lnTo>
                      <a:cubicBezTo>
                        <a:pt x="823930" y="361163"/>
                        <a:pt x="805573" y="273113"/>
                        <a:pt x="725409" y="189582"/>
                      </a:cubicBezTo>
                      <a:cubicBezTo>
                        <a:pt x="645807" y="106636"/>
                        <a:pt x="550982" y="5871"/>
                        <a:pt x="265407" y="96490"/>
                      </a:cubicBezTo>
                      <a:cubicBezTo>
                        <a:pt x="137608" y="166835"/>
                        <a:pt x="46041" y="247247"/>
                        <a:pt x="56457" y="466871"/>
                      </a:cubicBezTo>
                      <a:lnTo>
                        <a:pt x="3778" y="469582"/>
                      </a:ln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</p:grpSp>
          <p:pic>
            <p:nvPicPr>
              <p:cNvPr id="16" name="Picture 3" descr="C:\Users\Сергей\Desktop\Кольцо-3D.png"/>
              <p:cNvPicPr>
                <a:picLocks noChangeAspect="1" noChangeArrowheads="1"/>
              </p:cNvPicPr>
              <p:nvPr/>
            </p:nvPicPr>
            <p:blipFill>
              <a:blip r:embed="rId2"/>
              <a:srcRect/>
              <a:stretch>
                <a:fillRect/>
              </a:stretch>
            </p:blipFill>
            <p:spPr bwMode="auto">
              <a:xfrm>
                <a:off x="1687100" y="1082462"/>
                <a:ext cx="5277802" cy="5276984"/>
              </a:xfrm>
              <a:prstGeom prst="rect">
                <a:avLst/>
              </a:prstGeom>
              <a:noFill/>
              <a:effectLst>
                <a:outerShdw blurRad="355600" dist="139700" dir="2700000" algn="tl" rotWithShape="0">
                  <a:prstClr val="black">
                    <a:alpha val="40000"/>
                  </a:prst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8" name="Прямоугольник 7"/>
            <p:cNvSpPr/>
            <p:nvPr/>
          </p:nvSpPr>
          <p:spPr>
            <a:xfrm>
              <a:off x="2011294" y="473937"/>
              <a:ext cx="5008978" cy="4984014"/>
            </a:xfrm>
            <a:prstGeom prst="rect">
              <a:avLst/>
            </a:prstGeom>
            <a:noFill/>
          </p:spPr>
          <p:txBody>
            <a:bodyPr spcFirstLastPara="1" wrap="none">
              <a:prstTxWarp prst="textCircle">
                <a:avLst>
                  <a:gd name="adj" fmla="val 10846286"/>
                </a:avLst>
              </a:prstTxWarp>
              <a:spAutoFit/>
            </a:bodyPr>
            <a:lstStyle/>
            <a:p>
              <a:pPr algn="ctr" defTabSz="1219170">
                <a:defRPr/>
              </a:pPr>
              <a:r>
                <a:rPr lang="ru-RU" sz="5333" b="1" kern="0" dirty="0">
                  <a:ln w="10541" cmpd="sng">
                    <a:solidFill>
                      <a:srgbClr val="4F81BD">
                        <a:shade val="88000"/>
                        <a:satMod val="110000"/>
                      </a:srgbClr>
                    </a:solidFill>
                    <a:prstDash val="solid"/>
                  </a:ln>
                  <a:gradFill>
                    <a:gsLst>
                      <a:gs pos="0">
                        <a:srgbClr val="4F81BD">
                          <a:tint val="40000"/>
                          <a:satMod val="250000"/>
                        </a:srgbClr>
                      </a:gs>
                      <a:gs pos="9000">
                        <a:srgbClr val="4F81BD">
                          <a:tint val="52000"/>
                          <a:satMod val="300000"/>
                        </a:srgbClr>
                      </a:gs>
                      <a:gs pos="50000">
                        <a:srgbClr val="4F81BD">
                          <a:shade val="20000"/>
                          <a:satMod val="300000"/>
                        </a:srgbClr>
                      </a:gs>
                      <a:gs pos="79000">
                        <a:srgbClr val="4F81BD">
                          <a:tint val="52000"/>
                          <a:satMod val="300000"/>
                        </a:srgbClr>
                      </a:gs>
                      <a:gs pos="100000">
                        <a:srgbClr val="4F81BD">
                          <a:tint val="40000"/>
                          <a:satMod val="250000"/>
                        </a:srgbClr>
                      </a:gs>
                    </a:gsLst>
                    <a:lin ang="5400000"/>
                  </a:gradFill>
                  <a:latin typeface="Calibri"/>
                </a:rPr>
                <a:t>Образование Рыбно-Слободского района * Балык </a:t>
              </a:r>
              <a:r>
                <a:rPr lang="ru-RU" sz="5333" b="1" kern="0" dirty="0" err="1">
                  <a:ln w="10541" cmpd="sng">
                    <a:solidFill>
                      <a:srgbClr val="4F81BD">
                        <a:shade val="88000"/>
                        <a:satMod val="110000"/>
                      </a:srgbClr>
                    </a:solidFill>
                    <a:prstDash val="solid"/>
                  </a:ln>
                  <a:gradFill>
                    <a:gsLst>
                      <a:gs pos="0">
                        <a:srgbClr val="4F81BD">
                          <a:tint val="40000"/>
                          <a:satMod val="250000"/>
                        </a:srgbClr>
                      </a:gs>
                      <a:gs pos="9000">
                        <a:srgbClr val="4F81BD">
                          <a:tint val="52000"/>
                          <a:satMod val="300000"/>
                        </a:srgbClr>
                      </a:gs>
                      <a:gs pos="50000">
                        <a:srgbClr val="4F81BD">
                          <a:shade val="20000"/>
                          <a:satMod val="300000"/>
                        </a:srgbClr>
                      </a:gs>
                      <a:gs pos="79000">
                        <a:srgbClr val="4F81BD">
                          <a:tint val="52000"/>
                          <a:satMod val="300000"/>
                        </a:srgbClr>
                      </a:gs>
                      <a:gs pos="100000">
                        <a:srgbClr val="4F81BD">
                          <a:tint val="40000"/>
                          <a:satMod val="250000"/>
                        </a:srgbClr>
                      </a:gs>
                    </a:gsLst>
                    <a:lin ang="5400000"/>
                  </a:gradFill>
                  <a:latin typeface="Calibri"/>
                </a:rPr>
                <a:t>бист</a:t>
              </a:r>
              <a:r>
                <a:rPr lang="tt-RU" sz="5333" b="1" kern="0" dirty="0">
                  <a:ln w="10541" cmpd="sng">
                    <a:solidFill>
                      <a:srgbClr val="4F81BD">
                        <a:shade val="88000"/>
                        <a:satMod val="110000"/>
                      </a:srgbClr>
                    </a:solidFill>
                    <a:prstDash val="solid"/>
                  </a:ln>
                  <a:gradFill>
                    <a:gsLst>
                      <a:gs pos="0">
                        <a:srgbClr val="4F81BD">
                          <a:tint val="40000"/>
                          <a:satMod val="250000"/>
                        </a:srgbClr>
                      </a:gs>
                      <a:gs pos="9000">
                        <a:srgbClr val="4F81BD">
                          <a:tint val="52000"/>
                          <a:satMod val="300000"/>
                        </a:srgbClr>
                      </a:gs>
                      <a:gs pos="50000">
                        <a:srgbClr val="4F81BD">
                          <a:shade val="20000"/>
                          <a:satMod val="300000"/>
                        </a:srgbClr>
                      </a:gs>
                      <a:gs pos="79000">
                        <a:srgbClr val="4F81BD">
                          <a:tint val="52000"/>
                          <a:satMod val="300000"/>
                        </a:srgbClr>
                      </a:gs>
                      <a:gs pos="100000">
                        <a:srgbClr val="4F81BD">
                          <a:tint val="40000"/>
                          <a:satMod val="250000"/>
                        </a:srgbClr>
                      </a:gs>
                    </a:gsLst>
                    <a:lin ang="5400000"/>
                  </a:gradFill>
                  <a:latin typeface="Calibri"/>
                </a:rPr>
                <a:t>әсе мәгариф системасы </a:t>
              </a:r>
              <a:endParaRPr lang="ru-RU" sz="5333" b="1" kern="0" dirty="0">
                <a:ln w="10541" cmpd="sng">
                  <a:solidFill>
                    <a:srgbClr val="4F81BD">
                      <a:shade val="88000"/>
                      <a:satMod val="110000"/>
                    </a:srgbClr>
                  </a:solidFill>
                  <a:prstDash val="solid"/>
                </a:ln>
                <a:gradFill>
                  <a:gsLst>
                    <a:gs pos="0">
                      <a:srgbClr val="4F81BD">
                        <a:tint val="40000"/>
                        <a:satMod val="250000"/>
                      </a:srgbClr>
                    </a:gs>
                    <a:gs pos="9000">
                      <a:srgbClr val="4F81BD">
                        <a:tint val="52000"/>
                        <a:satMod val="300000"/>
                      </a:srgbClr>
                    </a:gs>
                    <a:gs pos="50000">
                      <a:srgbClr val="4F81BD">
                        <a:shade val="20000"/>
                        <a:satMod val="300000"/>
                      </a:srgbClr>
                    </a:gs>
                    <a:gs pos="79000">
                      <a:srgbClr val="4F81BD">
                        <a:tint val="52000"/>
                        <a:satMod val="300000"/>
                      </a:srgbClr>
                    </a:gs>
                    <a:gs pos="100000">
                      <a:srgbClr val="4F81BD">
                        <a:tint val="40000"/>
                        <a:satMod val="250000"/>
                      </a:srgbClr>
                    </a:gs>
                  </a:gsLst>
                  <a:lin ang="5400000"/>
                </a:gradFill>
                <a:latin typeface="Calibri"/>
              </a:endParaRPr>
            </a:p>
          </p:txBody>
        </p:sp>
      </p:grpSp>
      <p:pic>
        <p:nvPicPr>
          <p:cNvPr id="59" name="Picture 2" descr="C:\Users\6EA7~1\AppData\Local\Temp\год родных языков-2021-лого-2.jpg"/>
          <p:cNvPicPr>
            <a:picLocks noChangeAspect="1" noChangeArrowheads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5930"/>
          <a:stretch/>
        </p:blipFill>
        <p:spPr bwMode="auto">
          <a:xfrm>
            <a:off x="7666352" y="59211"/>
            <a:ext cx="1463151" cy="137166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extBox 2"/>
          <p:cNvSpPr txBox="1"/>
          <p:nvPr/>
        </p:nvSpPr>
        <p:spPr>
          <a:xfrm>
            <a:off x="-109331" y="646043"/>
            <a:ext cx="1153316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dirty="0" smtClean="0"/>
              <a:t>  </a:t>
            </a:r>
            <a:endParaRPr lang="ru-RU" dirty="0"/>
          </a:p>
        </p:txBody>
      </p:sp>
      <p:sp>
        <p:nvSpPr>
          <p:cNvPr id="7" name="TextBox 6"/>
          <p:cNvSpPr txBox="1"/>
          <p:nvPr/>
        </p:nvSpPr>
        <p:spPr>
          <a:xfrm>
            <a:off x="43097" y="230544"/>
            <a:ext cx="9143999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3600" b="1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Результаты медалистов по</a:t>
            </a:r>
          </a:p>
          <a:p>
            <a:pPr algn="ctr"/>
            <a:r>
              <a:rPr lang="ru-RU" sz="3600" b="1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истории, обществознанию</a:t>
            </a:r>
            <a:endParaRPr lang="ru-RU" sz="3600" b="1" dirty="0">
              <a:solidFill>
                <a:srgbClr val="00206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graphicFrame>
        <p:nvGraphicFramePr>
          <p:cNvPr id="2" name="Таблица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40971469"/>
              </p:ext>
            </p:extLst>
          </p:nvPr>
        </p:nvGraphicFramePr>
        <p:xfrm>
          <a:off x="499949" y="1916832"/>
          <a:ext cx="8434613" cy="3269668"/>
        </p:xfrm>
        <a:graphic>
          <a:graphicData uri="http://schemas.openxmlformats.org/drawingml/2006/table">
            <a:tbl>
              <a:tblPr/>
              <a:tblGrid>
                <a:gridCol w="368208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37626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2413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212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800788">
                <a:tc>
                  <a:txBody>
                    <a:bodyPr/>
                    <a:lstStyle/>
                    <a:p>
                      <a:pPr algn="ctr" fontAlgn="t"/>
                      <a:r>
                        <a:rPr lang="ru-RU" sz="2000" b="1" i="0" u="none" strike="noStrike" dirty="0"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Наименование школ</a:t>
                      </a:r>
                    </a:p>
                  </a:txBody>
                  <a:tcPr marL="7620" marR="7620" marT="762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000" b="1" i="0" u="none" strike="noStrike" dirty="0"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ФИО претендентов на медаль</a:t>
                      </a:r>
                    </a:p>
                  </a:txBody>
                  <a:tcPr marL="7620" marR="7620" marT="762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20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Баллы</a:t>
                      </a:r>
                    </a:p>
                    <a:p>
                      <a:pPr algn="ctr" fontAlgn="b"/>
                      <a:r>
                        <a:rPr lang="ru-RU" sz="20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(общ)</a:t>
                      </a:r>
                      <a:endParaRPr lang="ru-RU" sz="2000" b="1" i="0" u="none" strike="noStrike" dirty="0">
                        <a:solidFill>
                          <a:srgbClr val="00000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20" marR="7620" marT="762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20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Баллы (</a:t>
                      </a:r>
                      <a:r>
                        <a:rPr lang="ru-RU" sz="2000" b="1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ист</a:t>
                      </a:r>
                      <a:r>
                        <a:rPr lang="ru-RU" sz="20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)</a:t>
                      </a:r>
                      <a:endParaRPr lang="ru-RU" sz="2000" b="1" i="0" u="none" strike="noStrike" dirty="0">
                        <a:solidFill>
                          <a:srgbClr val="00000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20" marR="7620" marT="762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96898">
                <a:tc>
                  <a:txBody>
                    <a:bodyPr/>
                    <a:lstStyle/>
                    <a:p>
                      <a:pPr algn="l" fontAlgn="t"/>
                      <a:r>
                        <a:rPr lang="ru-RU" sz="20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Кугарчинская</a:t>
                      </a:r>
                      <a:r>
                        <a:rPr lang="ru-RU" sz="2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СОШ</a:t>
                      </a:r>
                      <a:endParaRPr lang="ru-RU" sz="200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20" marR="7620" marT="762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ru-RU" sz="2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Мустафина</a:t>
                      </a:r>
                      <a:endParaRPr lang="ru-RU" sz="200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20" marR="7620" marT="762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20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66</a:t>
                      </a:r>
                      <a:endParaRPr lang="ru-RU" sz="2000" b="1" i="0" u="none" strike="noStrike" dirty="0">
                        <a:solidFill>
                          <a:srgbClr val="00000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20" marR="7620" marT="762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20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Не выбрала</a:t>
                      </a:r>
                      <a:endParaRPr lang="ru-RU" sz="2000" b="1" i="0" u="none" strike="noStrike" dirty="0">
                        <a:solidFill>
                          <a:srgbClr val="00000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20" marR="7620" marT="762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38306">
                <a:tc>
                  <a:txBody>
                    <a:bodyPr/>
                    <a:lstStyle/>
                    <a:p>
                      <a:pPr marL="0" marR="0" indent="0" algn="l" defTabSz="914400" rtl="0" eaLnBrk="1" fontAlgn="t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2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Рыбно- слободская СОШ №2</a:t>
                      </a:r>
                    </a:p>
                    <a:p>
                      <a:pPr algn="l" fontAlgn="t"/>
                      <a:endParaRPr lang="ru-RU" sz="200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20" marR="7620" marT="762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2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Закирова</a:t>
                      </a:r>
                    </a:p>
                  </a:txBody>
                  <a:tcPr marL="7620" marR="7620" marT="762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20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55</a:t>
                      </a:r>
                      <a:endParaRPr lang="ru-RU" sz="2000" b="1" i="0" u="none" strike="noStrike" dirty="0">
                        <a:solidFill>
                          <a:srgbClr val="00000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20" marR="7620" marT="762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20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44</a:t>
                      </a:r>
                      <a:endParaRPr lang="ru-RU" sz="2000" b="1" i="0" u="none" strike="noStrike" dirty="0">
                        <a:solidFill>
                          <a:srgbClr val="00000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20" marR="7620" marT="762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38306">
                <a:tc>
                  <a:txBody>
                    <a:bodyPr/>
                    <a:lstStyle/>
                    <a:p>
                      <a:pPr algn="l" fontAlgn="t"/>
                      <a:r>
                        <a:rPr lang="ru-RU" sz="2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Рыбно- </a:t>
                      </a:r>
                      <a:r>
                        <a:rPr lang="ru-RU" sz="2000" b="0" i="0" u="none" strike="noStrike" dirty="0"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слободская СОШ </a:t>
                      </a:r>
                      <a:r>
                        <a:rPr lang="ru-RU" sz="2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№2</a:t>
                      </a:r>
                      <a:endParaRPr lang="ru-RU" sz="200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20" marR="7620" marT="762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2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Дормидонтова</a:t>
                      </a:r>
                      <a:endParaRPr lang="ru-RU" sz="200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20" marR="7620" marT="762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20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56</a:t>
                      </a:r>
                      <a:endParaRPr lang="ru-RU" sz="2000" b="1" i="0" u="none" strike="noStrike" dirty="0">
                        <a:solidFill>
                          <a:srgbClr val="00000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20" marR="7620" marT="762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20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Не выбрала</a:t>
                      </a:r>
                      <a:endParaRPr lang="ru-RU" sz="2000" b="1" i="0" u="none" strike="noStrike" dirty="0">
                        <a:solidFill>
                          <a:srgbClr val="00000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20" marR="7620" marT="762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96898">
                <a:tc>
                  <a:txBody>
                    <a:bodyPr/>
                    <a:lstStyle/>
                    <a:p>
                      <a:pPr algn="l" fontAlgn="t"/>
                      <a:r>
                        <a:rPr lang="ru-RU" sz="2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Рыбно </a:t>
                      </a:r>
                      <a:r>
                        <a:rPr lang="ru-RU" sz="2000" b="0" i="0" u="none" strike="noStrike" dirty="0"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- Слободская гимназия №</a:t>
                      </a:r>
                      <a:r>
                        <a:rPr lang="ru-RU" sz="2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</a:t>
                      </a:r>
                      <a:endParaRPr lang="ru-RU" sz="200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20" marR="7620" marT="762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ru-RU" sz="20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Гатиятуллина</a:t>
                      </a:r>
                      <a:endParaRPr lang="ru-RU" sz="200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20" marR="7620" marT="762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20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71</a:t>
                      </a:r>
                      <a:endParaRPr lang="ru-RU" sz="2000" b="1" i="0" u="none" strike="noStrike" dirty="0">
                        <a:solidFill>
                          <a:srgbClr val="00000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20" marR="7620" marT="762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20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Не выбрала</a:t>
                      </a:r>
                      <a:endParaRPr lang="ru-RU" sz="200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20" marR="7620" marT="762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7068249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Группа 55"/>
          <p:cNvGrpSpPr>
            <a:grpSpLocks/>
          </p:cNvGrpSpPr>
          <p:nvPr/>
        </p:nvGrpSpPr>
        <p:grpSpPr bwMode="auto">
          <a:xfrm>
            <a:off x="311341" y="181210"/>
            <a:ext cx="1008062" cy="917575"/>
            <a:chOff x="2011294" y="473937"/>
            <a:chExt cx="5008978" cy="4984014"/>
          </a:xfrm>
        </p:grpSpPr>
        <p:grpSp>
          <p:nvGrpSpPr>
            <p:cNvPr id="7" name="Группа 56"/>
            <p:cNvGrpSpPr>
              <a:grpSpLocks/>
            </p:cNvGrpSpPr>
            <p:nvPr/>
          </p:nvGrpSpPr>
          <p:grpSpPr bwMode="auto">
            <a:xfrm>
              <a:off x="2067511" y="493995"/>
              <a:ext cx="4896544" cy="4896544"/>
              <a:chOff x="1688181" y="1085493"/>
              <a:chExt cx="5275644" cy="5275644"/>
            </a:xfrm>
          </p:grpSpPr>
          <p:grpSp>
            <p:nvGrpSpPr>
              <p:cNvPr id="9" name="Группа 58"/>
              <p:cNvGrpSpPr>
                <a:grpSpLocks/>
              </p:cNvGrpSpPr>
              <p:nvPr/>
            </p:nvGrpSpPr>
            <p:grpSpPr bwMode="auto">
              <a:xfrm>
                <a:off x="1910153" y="2860440"/>
                <a:ext cx="1777320" cy="1538339"/>
                <a:chOff x="960987" y="1909843"/>
                <a:chExt cx="1777320" cy="1538339"/>
              </a:xfrm>
            </p:grpSpPr>
            <p:sp>
              <p:nvSpPr>
                <p:cNvPr id="53" name="Шестиугольник 63"/>
                <p:cNvSpPr/>
                <p:nvPr/>
              </p:nvSpPr>
              <p:spPr>
                <a:xfrm rot="1800000">
                  <a:off x="960987" y="1909843"/>
                  <a:ext cx="1777320" cy="1538339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777320"/>
                    <a:gd name="connsiteY0" fmla="*/ 729285 h 1538339"/>
                    <a:gd name="connsiteX1" fmla="*/ 435993 w 1777320"/>
                    <a:gd name="connsiteY1" fmla="*/ 0 h 1538339"/>
                    <a:gd name="connsiteX2" fmla="*/ 1316695 w 1777320"/>
                    <a:gd name="connsiteY2" fmla="*/ 0 h 1538339"/>
                    <a:gd name="connsiteX3" fmla="*/ 1777320 w 1777320"/>
                    <a:gd name="connsiteY3" fmla="*/ 769170 h 1538339"/>
                    <a:gd name="connsiteX4" fmla="*/ 1316695 w 1777320"/>
                    <a:gd name="connsiteY4" fmla="*/ 1538339 h 1538339"/>
                    <a:gd name="connsiteX5" fmla="*/ 435993 w 1777320"/>
                    <a:gd name="connsiteY5" fmla="*/ 1538339 h 1538339"/>
                    <a:gd name="connsiteX6" fmla="*/ 0 w 1777320"/>
                    <a:gd name="connsiteY6" fmla="*/ 729285 h 1538339"/>
                    <a:gd name="connsiteX0" fmla="*/ 0 w 1777320"/>
                    <a:gd name="connsiteY0" fmla="*/ 729285 h 1538339"/>
                    <a:gd name="connsiteX1" fmla="*/ 435993 w 1777320"/>
                    <a:gd name="connsiteY1" fmla="*/ 0 h 1538339"/>
                    <a:gd name="connsiteX2" fmla="*/ 1316695 w 1777320"/>
                    <a:gd name="connsiteY2" fmla="*/ 0 h 1538339"/>
                    <a:gd name="connsiteX3" fmla="*/ 1777320 w 1777320"/>
                    <a:gd name="connsiteY3" fmla="*/ 769170 h 1538339"/>
                    <a:gd name="connsiteX4" fmla="*/ 1316695 w 1777320"/>
                    <a:gd name="connsiteY4" fmla="*/ 1538339 h 1538339"/>
                    <a:gd name="connsiteX5" fmla="*/ 435993 w 1777320"/>
                    <a:gd name="connsiteY5" fmla="*/ 1538339 h 1538339"/>
                    <a:gd name="connsiteX6" fmla="*/ 0 w 1777320"/>
                    <a:gd name="connsiteY6" fmla="*/ 729285 h 1538339"/>
                    <a:gd name="connsiteX0" fmla="*/ 0 w 1777320"/>
                    <a:gd name="connsiteY0" fmla="*/ 729285 h 1538339"/>
                    <a:gd name="connsiteX1" fmla="*/ 435993 w 1777320"/>
                    <a:gd name="connsiteY1" fmla="*/ 0 h 1538339"/>
                    <a:gd name="connsiteX2" fmla="*/ 1316695 w 1777320"/>
                    <a:gd name="connsiteY2" fmla="*/ 0 h 1538339"/>
                    <a:gd name="connsiteX3" fmla="*/ 1777320 w 1777320"/>
                    <a:gd name="connsiteY3" fmla="*/ 769170 h 1538339"/>
                    <a:gd name="connsiteX4" fmla="*/ 1316695 w 1777320"/>
                    <a:gd name="connsiteY4" fmla="*/ 1538339 h 1538339"/>
                    <a:gd name="connsiteX5" fmla="*/ 443079 w 1777320"/>
                    <a:gd name="connsiteY5" fmla="*/ 1537914 h 1538339"/>
                    <a:gd name="connsiteX6" fmla="*/ 0 w 1777320"/>
                    <a:gd name="connsiteY6" fmla="*/ 729285 h 1538339"/>
                    <a:gd name="connsiteX0" fmla="*/ 0 w 1777320"/>
                    <a:gd name="connsiteY0" fmla="*/ 729285 h 1538339"/>
                    <a:gd name="connsiteX1" fmla="*/ 435993 w 1777320"/>
                    <a:gd name="connsiteY1" fmla="*/ 0 h 1538339"/>
                    <a:gd name="connsiteX2" fmla="*/ 1316695 w 1777320"/>
                    <a:gd name="connsiteY2" fmla="*/ 0 h 1538339"/>
                    <a:gd name="connsiteX3" fmla="*/ 1777320 w 1777320"/>
                    <a:gd name="connsiteY3" fmla="*/ 769170 h 1538339"/>
                    <a:gd name="connsiteX4" fmla="*/ 1316695 w 1777320"/>
                    <a:gd name="connsiteY4" fmla="*/ 1538339 h 1538339"/>
                    <a:gd name="connsiteX5" fmla="*/ 443079 w 1777320"/>
                    <a:gd name="connsiteY5" fmla="*/ 1537914 h 1538339"/>
                    <a:gd name="connsiteX6" fmla="*/ 0 w 1777320"/>
                    <a:gd name="connsiteY6" fmla="*/ 729285 h 15383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77320" h="1538339">
                      <a:moveTo>
                        <a:pt x="0" y="729285"/>
                      </a:moveTo>
                      <a:lnTo>
                        <a:pt x="435993" y="0"/>
                      </a:lnTo>
                      <a:lnTo>
                        <a:pt x="1316695" y="0"/>
                      </a:lnTo>
                      <a:lnTo>
                        <a:pt x="1777320" y="769170"/>
                      </a:lnTo>
                      <a:lnTo>
                        <a:pt x="1316695" y="1538339"/>
                      </a:lnTo>
                      <a:lnTo>
                        <a:pt x="443079" y="1537914"/>
                      </a:lnTo>
                      <a:cubicBezTo>
                        <a:pt x="224753" y="1237048"/>
                        <a:pt x="104429" y="1099576"/>
                        <a:pt x="0" y="729285"/>
                      </a:cubicBezTo>
                      <a:close/>
                    </a:path>
                  </a:pathLst>
                </a:custGeom>
                <a:solidFill>
                  <a:srgbClr val="0070C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4" name="Овал 53"/>
                <p:cNvSpPr/>
                <p:nvPr/>
              </p:nvSpPr>
              <p:spPr>
                <a:xfrm>
                  <a:off x="1688181" y="2534667"/>
                  <a:ext cx="299671" cy="299671"/>
                </a:xfrm>
                <a:prstGeom prst="ellipse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5" name="Овал 54"/>
                <p:cNvSpPr/>
                <p:nvPr/>
              </p:nvSpPr>
              <p:spPr>
                <a:xfrm>
                  <a:off x="1314032" y="2353669"/>
                  <a:ext cx="141688" cy="141688"/>
                </a:xfrm>
                <a:prstGeom prst="ellipse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6" name="Арка 55"/>
                <p:cNvSpPr/>
                <p:nvPr/>
              </p:nvSpPr>
              <p:spPr>
                <a:xfrm rot="1691943">
                  <a:off x="1297937" y="2425518"/>
                  <a:ext cx="1080156" cy="494674"/>
                </a:xfrm>
                <a:prstGeom prst="blockArc">
                  <a:avLst>
                    <a:gd name="adj1" fmla="val 11611044"/>
                    <a:gd name="adj2" fmla="val 10055582"/>
                    <a:gd name="adj3" fmla="val 7453"/>
                  </a:avLst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  <p:sp>
              <p:nvSpPr>
                <p:cNvPr id="57" name="Кольцо 56"/>
                <p:cNvSpPr/>
                <p:nvPr/>
              </p:nvSpPr>
              <p:spPr>
                <a:xfrm>
                  <a:off x="1597371" y="2142323"/>
                  <a:ext cx="483222" cy="1084350"/>
                </a:xfrm>
                <a:prstGeom prst="donut">
                  <a:avLst>
                    <a:gd name="adj" fmla="val 6740"/>
                  </a:avLst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  <p:sp>
              <p:nvSpPr>
                <p:cNvPr id="58" name="Кольцо 57"/>
                <p:cNvSpPr/>
                <p:nvPr/>
              </p:nvSpPr>
              <p:spPr>
                <a:xfrm rot="3664409">
                  <a:off x="1594950" y="2142324"/>
                  <a:ext cx="483222" cy="1084350"/>
                </a:xfrm>
                <a:prstGeom prst="donut">
                  <a:avLst>
                    <a:gd name="adj" fmla="val 6740"/>
                  </a:avLst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0" name="Группа 59"/>
              <p:cNvGrpSpPr>
                <a:grpSpLocks/>
              </p:cNvGrpSpPr>
              <p:nvPr/>
            </p:nvGrpSpPr>
            <p:grpSpPr bwMode="auto">
              <a:xfrm>
                <a:off x="4312474" y="1457359"/>
                <a:ext cx="1801952" cy="1556536"/>
                <a:chOff x="3363308" y="506762"/>
                <a:chExt cx="1801952" cy="1556536"/>
              </a:xfrm>
            </p:grpSpPr>
            <p:sp>
              <p:nvSpPr>
                <p:cNvPr id="49" name="Шестиугольник 51"/>
                <p:cNvSpPr/>
                <p:nvPr/>
              </p:nvSpPr>
              <p:spPr>
                <a:xfrm rot="1800000">
                  <a:off x="3363308" y="506762"/>
                  <a:ext cx="1801952" cy="1556536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54424 w 1801952"/>
                    <a:gd name="connsiteY2" fmla="*/ 22685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46485 h 1515654"/>
                    <a:gd name="connsiteX1" fmla="*/ 443894 w 1801952"/>
                    <a:gd name="connsiteY1" fmla="*/ 723 h 1515654"/>
                    <a:gd name="connsiteX2" fmla="*/ 1354424 w 1801952"/>
                    <a:gd name="connsiteY2" fmla="*/ 0 h 1515654"/>
                    <a:gd name="connsiteX3" fmla="*/ 1801952 w 1801952"/>
                    <a:gd name="connsiteY3" fmla="*/ 746485 h 1515654"/>
                    <a:gd name="connsiteX4" fmla="*/ 1341327 w 1801952"/>
                    <a:gd name="connsiteY4" fmla="*/ 1515654 h 1515654"/>
                    <a:gd name="connsiteX5" fmla="*/ 460625 w 1801952"/>
                    <a:gd name="connsiteY5" fmla="*/ 1515654 h 1515654"/>
                    <a:gd name="connsiteX6" fmla="*/ 0 w 1801952"/>
                    <a:gd name="connsiteY6" fmla="*/ 746485 h 1515654"/>
                    <a:gd name="connsiteX0" fmla="*/ 0 w 1801952"/>
                    <a:gd name="connsiteY0" fmla="*/ 766527 h 1535696"/>
                    <a:gd name="connsiteX1" fmla="*/ 443894 w 1801952"/>
                    <a:gd name="connsiteY1" fmla="*/ 20765 h 1535696"/>
                    <a:gd name="connsiteX2" fmla="*/ 1354424 w 1801952"/>
                    <a:gd name="connsiteY2" fmla="*/ 20042 h 1535696"/>
                    <a:gd name="connsiteX3" fmla="*/ 1801952 w 1801952"/>
                    <a:gd name="connsiteY3" fmla="*/ 766527 h 1535696"/>
                    <a:gd name="connsiteX4" fmla="*/ 1341327 w 1801952"/>
                    <a:gd name="connsiteY4" fmla="*/ 1535696 h 1535696"/>
                    <a:gd name="connsiteX5" fmla="*/ 460625 w 1801952"/>
                    <a:gd name="connsiteY5" fmla="*/ 1535696 h 1535696"/>
                    <a:gd name="connsiteX6" fmla="*/ 0 w 1801952"/>
                    <a:gd name="connsiteY6" fmla="*/ 766527 h 1535696"/>
                    <a:gd name="connsiteX0" fmla="*/ 0 w 1801952"/>
                    <a:gd name="connsiteY0" fmla="*/ 783306 h 1552475"/>
                    <a:gd name="connsiteX1" fmla="*/ 443894 w 1801952"/>
                    <a:gd name="connsiteY1" fmla="*/ 37544 h 1552475"/>
                    <a:gd name="connsiteX2" fmla="*/ 1354424 w 1801952"/>
                    <a:gd name="connsiteY2" fmla="*/ 36821 h 1552475"/>
                    <a:gd name="connsiteX3" fmla="*/ 1801952 w 1801952"/>
                    <a:gd name="connsiteY3" fmla="*/ 783306 h 1552475"/>
                    <a:gd name="connsiteX4" fmla="*/ 1341327 w 1801952"/>
                    <a:gd name="connsiteY4" fmla="*/ 1552475 h 1552475"/>
                    <a:gd name="connsiteX5" fmla="*/ 460625 w 1801952"/>
                    <a:gd name="connsiteY5" fmla="*/ 1552475 h 1552475"/>
                    <a:gd name="connsiteX6" fmla="*/ 0 w 1801952"/>
                    <a:gd name="connsiteY6" fmla="*/ 783306 h 1552475"/>
                    <a:gd name="connsiteX0" fmla="*/ 0 w 1801952"/>
                    <a:gd name="connsiteY0" fmla="*/ 787367 h 1556536"/>
                    <a:gd name="connsiteX1" fmla="*/ 443894 w 1801952"/>
                    <a:gd name="connsiteY1" fmla="*/ 41605 h 1556536"/>
                    <a:gd name="connsiteX2" fmla="*/ 1354424 w 1801952"/>
                    <a:gd name="connsiteY2" fmla="*/ 40882 h 1556536"/>
                    <a:gd name="connsiteX3" fmla="*/ 1801952 w 1801952"/>
                    <a:gd name="connsiteY3" fmla="*/ 787367 h 1556536"/>
                    <a:gd name="connsiteX4" fmla="*/ 1341327 w 1801952"/>
                    <a:gd name="connsiteY4" fmla="*/ 1556536 h 1556536"/>
                    <a:gd name="connsiteX5" fmla="*/ 460625 w 1801952"/>
                    <a:gd name="connsiteY5" fmla="*/ 1556536 h 1556536"/>
                    <a:gd name="connsiteX6" fmla="*/ 0 w 1801952"/>
                    <a:gd name="connsiteY6" fmla="*/ 787367 h 15565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01952" h="1556536">
                      <a:moveTo>
                        <a:pt x="0" y="787367"/>
                      </a:moveTo>
                      <a:lnTo>
                        <a:pt x="443894" y="41605"/>
                      </a:lnTo>
                      <a:cubicBezTo>
                        <a:pt x="774914" y="-15763"/>
                        <a:pt x="1042408" y="-11708"/>
                        <a:pt x="1354424" y="40882"/>
                      </a:cubicBezTo>
                      <a:lnTo>
                        <a:pt x="1801952" y="787367"/>
                      </a:lnTo>
                      <a:lnTo>
                        <a:pt x="1341327" y="1556536"/>
                      </a:lnTo>
                      <a:lnTo>
                        <a:pt x="460625" y="1556536"/>
                      </a:lnTo>
                      <a:lnTo>
                        <a:pt x="0" y="787367"/>
                      </a:lnTo>
                      <a:close/>
                    </a:path>
                  </a:pathLst>
                </a:custGeom>
                <a:solidFill>
                  <a:srgbClr val="2B812B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0" name="Полилиния 49"/>
                <p:cNvSpPr/>
                <p:nvPr/>
              </p:nvSpPr>
              <p:spPr>
                <a:xfrm>
                  <a:off x="3828892" y="1352255"/>
                  <a:ext cx="393798" cy="356660"/>
                </a:xfrm>
                <a:custGeom>
                  <a:avLst/>
                  <a:gdLst>
                    <a:gd name="connsiteX0" fmla="*/ 0 w 352425"/>
                    <a:gd name="connsiteY0" fmla="*/ 0 h 319087"/>
                    <a:gd name="connsiteX1" fmla="*/ 245269 w 352425"/>
                    <a:gd name="connsiteY1" fmla="*/ 90487 h 319087"/>
                    <a:gd name="connsiteX2" fmla="*/ 352425 w 352425"/>
                    <a:gd name="connsiteY2" fmla="*/ 319087 h 319087"/>
                    <a:gd name="connsiteX3" fmla="*/ 114300 w 352425"/>
                    <a:gd name="connsiteY3" fmla="*/ 252412 h 319087"/>
                    <a:gd name="connsiteX4" fmla="*/ 0 w 352425"/>
                    <a:gd name="connsiteY4" fmla="*/ 0 h 319087"/>
                    <a:gd name="connsiteX0" fmla="*/ 8415 w 360840"/>
                    <a:gd name="connsiteY0" fmla="*/ 0 h 319087"/>
                    <a:gd name="connsiteX1" fmla="*/ 253684 w 360840"/>
                    <a:gd name="connsiteY1" fmla="*/ 90487 h 319087"/>
                    <a:gd name="connsiteX2" fmla="*/ 360840 w 360840"/>
                    <a:gd name="connsiteY2" fmla="*/ 319087 h 319087"/>
                    <a:gd name="connsiteX3" fmla="*/ 122715 w 360840"/>
                    <a:gd name="connsiteY3" fmla="*/ 252412 h 319087"/>
                    <a:gd name="connsiteX4" fmla="*/ 8415 w 360840"/>
                    <a:gd name="connsiteY4" fmla="*/ 0 h 319087"/>
                    <a:gd name="connsiteX0" fmla="*/ 8415 w 360840"/>
                    <a:gd name="connsiteY0" fmla="*/ 0 h 319087"/>
                    <a:gd name="connsiteX1" fmla="*/ 253684 w 360840"/>
                    <a:gd name="connsiteY1" fmla="*/ 90487 h 319087"/>
                    <a:gd name="connsiteX2" fmla="*/ 360840 w 360840"/>
                    <a:gd name="connsiteY2" fmla="*/ 319087 h 319087"/>
                    <a:gd name="connsiteX3" fmla="*/ 122715 w 360840"/>
                    <a:gd name="connsiteY3" fmla="*/ 252412 h 319087"/>
                    <a:gd name="connsiteX4" fmla="*/ 8415 w 360840"/>
                    <a:gd name="connsiteY4" fmla="*/ 0 h 319087"/>
                    <a:gd name="connsiteX0" fmla="*/ 0 w 352425"/>
                    <a:gd name="connsiteY0" fmla="*/ 0 h 319087"/>
                    <a:gd name="connsiteX1" fmla="*/ 245269 w 352425"/>
                    <a:gd name="connsiteY1" fmla="*/ 90487 h 319087"/>
                    <a:gd name="connsiteX2" fmla="*/ 352425 w 352425"/>
                    <a:gd name="connsiteY2" fmla="*/ 319087 h 319087"/>
                    <a:gd name="connsiteX3" fmla="*/ 0 w 352425"/>
                    <a:gd name="connsiteY3" fmla="*/ 0 h 319087"/>
                    <a:gd name="connsiteX0" fmla="*/ 0 w 352425"/>
                    <a:gd name="connsiteY0" fmla="*/ 0 h 319128"/>
                    <a:gd name="connsiteX1" fmla="*/ 245269 w 352425"/>
                    <a:gd name="connsiteY1" fmla="*/ 90487 h 319128"/>
                    <a:gd name="connsiteX2" fmla="*/ 352425 w 352425"/>
                    <a:gd name="connsiteY2" fmla="*/ 319087 h 319128"/>
                    <a:gd name="connsiteX3" fmla="*/ 0 w 352425"/>
                    <a:gd name="connsiteY3" fmla="*/ 0 h 319128"/>
                    <a:gd name="connsiteX0" fmla="*/ 0 w 352425"/>
                    <a:gd name="connsiteY0" fmla="*/ 0 h 319189"/>
                    <a:gd name="connsiteX1" fmla="*/ 245269 w 352425"/>
                    <a:gd name="connsiteY1" fmla="*/ 90487 h 319189"/>
                    <a:gd name="connsiteX2" fmla="*/ 352425 w 352425"/>
                    <a:gd name="connsiteY2" fmla="*/ 319087 h 319189"/>
                    <a:gd name="connsiteX3" fmla="*/ 0 w 352425"/>
                    <a:gd name="connsiteY3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52425" h="319189">
                      <a:moveTo>
                        <a:pt x="0" y="0"/>
                      </a:moveTo>
                      <a:cubicBezTo>
                        <a:pt x="224631" y="8731"/>
                        <a:pt x="332581" y="141288"/>
                        <a:pt x="352425" y="319087"/>
                      </a:cubicBezTo>
                      <a:cubicBezTo>
                        <a:pt x="106759" y="323056"/>
                        <a:pt x="13097" y="211931"/>
                        <a:pt x="0" y="0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1" name="Полилиния 50"/>
                <p:cNvSpPr/>
                <p:nvPr/>
              </p:nvSpPr>
              <p:spPr>
                <a:xfrm>
                  <a:off x="4006756" y="860006"/>
                  <a:ext cx="505955" cy="532159"/>
                </a:xfrm>
                <a:custGeom>
                  <a:avLst/>
                  <a:gdLst>
                    <a:gd name="connsiteX0" fmla="*/ 366712 w 426243"/>
                    <a:gd name="connsiteY0" fmla="*/ 73818 h 476250"/>
                    <a:gd name="connsiteX1" fmla="*/ 426243 w 426243"/>
                    <a:gd name="connsiteY1" fmla="*/ 340518 h 476250"/>
                    <a:gd name="connsiteX2" fmla="*/ 211931 w 426243"/>
                    <a:gd name="connsiteY2" fmla="*/ 476250 h 476250"/>
                    <a:gd name="connsiteX3" fmla="*/ 0 w 426243"/>
                    <a:gd name="connsiteY3" fmla="*/ 347662 h 476250"/>
                    <a:gd name="connsiteX4" fmla="*/ 47625 w 426243"/>
                    <a:gd name="connsiteY4" fmla="*/ 83343 h 476250"/>
                    <a:gd name="connsiteX5" fmla="*/ 100012 w 426243"/>
                    <a:gd name="connsiteY5" fmla="*/ 188118 h 476250"/>
                    <a:gd name="connsiteX6" fmla="*/ 204787 w 426243"/>
                    <a:gd name="connsiteY6" fmla="*/ 0 h 476250"/>
                    <a:gd name="connsiteX7" fmla="*/ 316706 w 426243"/>
                    <a:gd name="connsiteY7" fmla="*/ 176212 h 476250"/>
                    <a:gd name="connsiteX8" fmla="*/ 366712 w 426243"/>
                    <a:gd name="connsiteY8" fmla="*/ 73818 h 476250"/>
                    <a:gd name="connsiteX0" fmla="*/ 319087 w 378618"/>
                    <a:gd name="connsiteY0" fmla="*/ 73818 h 476250"/>
                    <a:gd name="connsiteX1" fmla="*/ 378618 w 378618"/>
                    <a:gd name="connsiteY1" fmla="*/ 340518 h 476250"/>
                    <a:gd name="connsiteX2" fmla="*/ 164306 w 378618"/>
                    <a:gd name="connsiteY2" fmla="*/ 476250 h 476250"/>
                    <a:gd name="connsiteX3" fmla="*/ 0 w 378618"/>
                    <a:gd name="connsiteY3" fmla="*/ 83343 h 476250"/>
                    <a:gd name="connsiteX4" fmla="*/ 52387 w 378618"/>
                    <a:gd name="connsiteY4" fmla="*/ 188118 h 476250"/>
                    <a:gd name="connsiteX5" fmla="*/ 157162 w 378618"/>
                    <a:gd name="connsiteY5" fmla="*/ 0 h 476250"/>
                    <a:gd name="connsiteX6" fmla="*/ 269081 w 378618"/>
                    <a:gd name="connsiteY6" fmla="*/ 176212 h 476250"/>
                    <a:gd name="connsiteX7" fmla="*/ 319087 w 378618"/>
                    <a:gd name="connsiteY7" fmla="*/ 73818 h 476250"/>
                    <a:gd name="connsiteX0" fmla="*/ 319087 w 378618"/>
                    <a:gd name="connsiteY0" fmla="*/ 73818 h 476250"/>
                    <a:gd name="connsiteX1" fmla="*/ 378618 w 378618"/>
                    <a:gd name="connsiteY1" fmla="*/ 340518 h 476250"/>
                    <a:gd name="connsiteX2" fmla="*/ 164306 w 378618"/>
                    <a:gd name="connsiteY2" fmla="*/ 476250 h 476250"/>
                    <a:gd name="connsiteX3" fmla="*/ 0 w 378618"/>
                    <a:gd name="connsiteY3" fmla="*/ 83343 h 476250"/>
                    <a:gd name="connsiteX4" fmla="*/ 52387 w 378618"/>
                    <a:gd name="connsiteY4" fmla="*/ 188118 h 476250"/>
                    <a:gd name="connsiteX5" fmla="*/ 157162 w 378618"/>
                    <a:gd name="connsiteY5" fmla="*/ 0 h 476250"/>
                    <a:gd name="connsiteX6" fmla="*/ 269081 w 378618"/>
                    <a:gd name="connsiteY6" fmla="*/ 176212 h 476250"/>
                    <a:gd name="connsiteX7" fmla="*/ 319087 w 378618"/>
                    <a:gd name="connsiteY7" fmla="*/ 73818 h 476250"/>
                    <a:gd name="connsiteX0" fmla="*/ 383748 w 443279"/>
                    <a:gd name="connsiteY0" fmla="*/ 73818 h 476250"/>
                    <a:gd name="connsiteX1" fmla="*/ 443279 w 443279"/>
                    <a:gd name="connsiteY1" fmla="*/ 340518 h 476250"/>
                    <a:gd name="connsiteX2" fmla="*/ 228967 w 443279"/>
                    <a:gd name="connsiteY2" fmla="*/ 476250 h 476250"/>
                    <a:gd name="connsiteX3" fmla="*/ 64661 w 443279"/>
                    <a:gd name="connsiteY3" fmla="*/ 83343 h 476250"/>
                    <a:gd name="connsiteX4" fmla="*/ 117048 w 443279"/>
                    <a:gd name="connsiteY4" fmla="*/ 188118 h 476250"/>
                    <a:gd name="connsiteX5" fmla="*/ 221823 w 443279"/>
                    <a:gd name="connsiteY5" fmla="*/ 0 h 476250"/>
                    <a:gd name="connsiteX6" fmla="*/ 333742 w 443279"/>
                    <a:gd name="connsiteY6" fmla="*/ 176212 h 476250"/>
                    <a:gd name="connsiteX7" fmla="*/ 383748 w 443279"/>
                    <a:gd name="connsiteY7" fmla="*/ 73818 h 476250"/>
                    <a:gd name="connsiteX0" fmla="*/ 383748 w 383748"/>
                    <a:gd name="connsiteY0" fmla="*/ 73818 h 476250"/>
                    <a:gd name="connsiteX1" fmla="*/ 228967 w 383748"/>
                    <a:gd name="connsiteY1" fmla="*/ 476250 h 476250"/>
                    <a:gd name="connsiteX2" fmla="*/ 64661 w 383748"/>
                    <a:gd name="connsiteY2" fmla="*/ 83343 h 476250"/>
                    <a:gd name="connsiteX3" fmla="*/ 117048 w 383748"/>
                    <a:gd name="connsiteY3" fmla="*/ 188118 h 476250"/>
                    <a:gd name="connsiteX4" fmla="*/ 221823 w 383748"/>
                    <a:gd name="connsiteY4" fmla="*/ 0 h 476250"/>
                    <a:gd name="connsiteX5" fmla="*/ 333742 w 383748"/>
                    <a:gd name="connsiteY5" fmla="*/ 176212 h 476250"/>
                    <a:gd name="connsiteX6" fmla="*/ 383748 w 383748"/>
                    <a:gd name="connsiteY6" fmla="*/ 73818 h 476250"/>
                    <a:gd name="connsiteX0" fmla="*/ 383748 w 420527"/>
                    <a:gd name="connsiteY0" fmla="*/ 73818 h 476250"/>
                    <a:gd name="connsiteX1" fmla="*/ 228967 w 420527"/>
                    <a:gd name="connsiteY1" fmla="*/ 476250 h 476250"/>
                    <a:gd name="connsiteX2" fmla="*/ 64661 w 420527"/>
                    <a:gd name="connsiteY2" fmla="*/ 83343 h 476250"/>
                    <a:gd name="connsiteX3" fmla="*/ 117048 w 420527"/>
                    <a:gd name="connsiteY3" fmla="*/ 188118 h 476250"/>
                    <a:gd name="connsiteX4" fmla="*/ 221823 w 420527"/>
                    <a:gd name="connsiteY4" fmla="*/ 0 h 476250"/>
                    <a:gd name="connsiteX5" fmla="*/ 333742 w 420527"/>
                    <a:gd name="connsiteY5" fmla="*/ 176212 h 476250"/>
                    <a:gd name="connsiteX6" fmla="*/ 383748 w 420527"/>
                    <a:gd name="connsiteY6" fmla="*/ 73818 h 476250"/>
                    <a:gd name="connsiteX0" fmla="*/ 383748 w 454017"/>
                    <a:gd name="connsiteY0" fmla="*/ 73818 h 476250"/>
                    <a:gd name="connsiteX1" fmla="*/ 228967 w 454017"/>
                    <a:gd name="connsiteY1" fmla="*/ 476250 h 476250"/>
                    <a:gd name="connsiteX2" fmla="*/ 64661 w 454017"/>
                    <a:gd name="connsiteY2" fmla="*/ 83343 h 476250"/>
                    <a:gd name="connsiteX3" fmla="*/ 117048 w 454017"/>
                    <a:gd name="connsiteY3" fmla="*/ 188118 h 476250"/>
                    <a:gd name="connsiteX4" fmla="*/ 221823 w 454017"/>
                    <a:gd name="connsiteY4" fmla="*/ 0 h 476250"/>
                    <a:gd name="connsiteX5" fmla="*/ 333742 w 454017"/>
                    <a:gd name="connsiteY5" fmla="*/ 176212 h 476250"/>
                    <a:gd name="connsiteX6" fmla="*/ 383748 w 454017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52799" h="476250">
                      <a:moveTo>
                        <a:pt x="383748" y="73818"/>
                      </a:moveTo>
                      <a:cubicBezTo>
                        <a:pt x="508366" y="219868"/>
                        <a:pt x="468680" y="434975"/>
                        <a:pt x="228967" y="476250"/>
                      </a:cubicBezTo>
                      <a:cubicBezTo>
                        <a:pt x="-42495" y="431006"/>
                        <a:pt x="-37733" y="133349"/>
                        <a:pt x="64661" y="83343"/>
                      </a:cubicBezTo>
                      <a:cubicBezTo>
                        <a:pt x="96410" y="113505"/>
                        <a:pt x="111492" y="138905"/>
                        <a:pt x="117048" y="188118"/>
                      </a:cubicBezTo>
                      <a:cubicBezTo>
                        <a:pt x="135304" y="115887"/>
                        <a:pt x="165466" y="53181"/>
                        <a:pt x="221823" y="0"/>
                      </a:cubicBezTo>
                      <a:cubicBezTo>
                        <a:pt x="275798" y="53974"/>
                        <a:pt x="313105" y="105569"/>
                        <a:pt x="333742" y="176212"/>
                      </a:cubicBezTo>
                      <a:cubicBezTo>
                        <a:pt x="343268" y="137319"/>
                        <a:pt x="357554" y="103187"/>
                        <a:pt x="383748" y="73818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2" name="Полилиния 51"/>
                <p:cNvSpPr/>
                <p:nvPr/>
              </p:nvSpPr>
              <p:spPr>
                <a:xfrm flipH="1">
                  <a:off x="4278625" y="1352254"/>
                  <a:ext cx="393798" cy="356660"/>
                </a:xfrm>
                <a:custGeom>
                  <a:avLst/>
                  <a:gdLst>
                    <a:gd name="connsiteX0" fmla="*/ 0 w 352425"/>
                    <a:gd name="connsiteY0" fmla="*/ 0 h 319087"/>
                    <a:gd name="connsiteX1" fmla="*/ 245269 w 352425"/>
                    <a:gd name="connsiteY1" fmla="*/ 90487 h 319087"/>
                    <a:gd name="connsiteX2" fmla="*/ 352425 w 352425"/>
                    <a:gd name="connsiteY2" fmla="*/ 319087 h 319087"/>
                    <a:gd name="connsiteX3" fmla="*/ 114300 w 352425"/>
                    <a:gd name="connsiteY3" fmla="*/ 252412 h 319087"/>
                    <a:gd name="connsiteX4" fmla="*/ 0 w 352425"/>
                    <a:gd name="connsiteY4" fmla="*/ 0 h 319087"/>
                    <a:gd name="connsiteX0" fmla="*/ 8415 w 360840"/>
                    <a:gd name="connsiteY0" fmla="*/ 0 h 319087"/>
                    <a:gd name="connsiteX1" fmla="*/ 253684 w 360840"/>
                    <a:gd name="connsiteY1" fmla="*/ 90487 h 319087"/>
                    <a:gd name="connsiteX2" fmla="*/ 360840 w 360840"/>
                    <a:gd name="connsiteY2" fmla="*/ 319087 h 319087"/>
                    <a:gd name="connsiteX3" fmla="*/ 122715 w 360840"/>
                    <a:gd name="connsiteY3" fmla="*/ 252412 h 319087"/>
                    <a:gd name="connsiteX4" fmla="*/ 8415 w 360840"/>
                    <a:gd name="connsiteY4" fmla="*/ 0 h 319087"/>
                    <a:gd name="connsiteX0" fmla="*/ 8415 w 360840"/>
                    <a:gd name="connsiteY0" fmla="*/ 0 h 319087"/>
                    <a:gd name="connsiteX1" fmla="*/ 253684 w 360840"/>
                    <a:gd name="connsiteY1" fmla="*/ 90487 h 319087"/>
                    <a:gd name="connsiteX2" fmla="*/ 360840 w 360840"/>
                    <a:gd name="connsiteY2" fmla="*/ 319087 h 319087"/>
                    <a:gd name="connsiteX3" fmla="*/ 122715 w 360840"/>
                    <a:gd name="connsiteY3" fmla="*/ 252412 h 319087"/>
                    <a:gd name="connsiteX4" fmla="*/ 8415 w 360840"/>
                    <a:gd name="connsiteY4" fmla="*/ 0 h 319087"/>
                    <a:gd name="connsiteX0" fmla="*/ 0 w 352425"/>
                    <a:gd name="connsiteY0" fmla="*/ 0 h 319087"/>
                    <a:gd name="connsiteX1" fmla="*/ 245269 w 352425"/>
                    <a:gd name="connsiteY1" fmla="*/ 90487 h 319087"/>
                    <a:gd name="connsiteX2" fmla="*/ 352425 w 352425"/>
                    <a:gd name="connsiteY2" fmla="*/ 319087 h 319087"/>
                    <a:gd name="connsiteX3" fmla="*/ 0 w 352425"/>
                    <a:gd name="connsiteY3" fmla="*/ 0 h 319087"/>
                    <a:gd name="connsiteX0" fmla="*/ 0 w 352425"/>
                    <a:gd name="connsiteY0" fmla="*/ 0 h 319128"/>
                    <a:gd name="connsiteX1" fmla="*/ 245269 w 352425"/>
                    <a:gd name="connsiteY1" fmla="*/ 90487 h 319128"/>
                    <a:gd name="connsiteX2" fmla="*/ 352425 w 352425"/>
                    <a:gd name="connsiteY2" fmla="*/ 319087 h 319128"/>
                    <a:gd name="connsiteX3" fmla="*/ 0 w 352425"/>
                    <a:gd name="connsiteY3" fmla="*/ 0 h 319128"/>
                    <a:gd name="connsiteX0" fmla="*/ 0 w 352425"/>
                    <a:gd name="connsiteY0" fmla="*/ 0 h 319189"/>
                    <a:gd name="connsiteX1" fmla="*/ 245269 w 352425"/>
                    <a:gd name="connsiteY1" fmla="*/ 90487 h 319189"/>
                    <a:gd name="connsiteX2" fmla="*/ 352425 w 352425"/>
                    <a:gd name="connsiteY2" fmla="*/ 319087 h 319189"/>
                    <a:gd name="connsiteX3" fmla="*/ 0 w 352425"/>
                    <a:gd name="connsiteY3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52425" h="319189">
                      <a:moveTo>
                        <a:pt x="0" y="0"/>
                      </a:moveTo>
                      <a:cubicBezTo>
                        <a:pt x="224631" y="8731"/>
                        <a:pt x="332581" y="141288"/>
                        <a:pt x="352425" y="319087"/>
                      </a:cubicBezTo>
                      <a:cubicBezTo>
                        <a:pt x="106759" y="323056"/>
                        <a:pt x="13097" y="211931"/>
                        <a:pt x="0" y="0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1" name="Группа 60"/>
              <p:cNvGrpSpPr>
                <a:grpSpLocks/>
              </p:cNvGrpSpPr>
              <p:nvPr/>
            </p:nvGrpSpPr>
            <p:grpSpPr bwMode="auto">
              <a:xfrm>
                <a:off x="2699411" y="1483790"/>
                <a:ext cx="1770996" cy="1538339"/>
                <a:chOff x="1750245" y="533193"/>
                <a:chExt cx="1770996" cy="1538339"/>
              </a:xfrm>
            </p:grpSpPr>
            <p:sp>
              <p:nvSpPr>
                <p:cNvPr id="41" name="Шестиугольник 58"/>
                <p:cNvSpPr/>
                <p:nvPr/>
              </p:nvSpPr>
              <p:spPr>
                <a:xfrm rot="1800000">
                  <a:off x="1750245" y="533193"/>
                  <a:ext cx="1770996" cy="1538339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756708"/>
                    <a:gd name="connsiteY0" fmla="*/ 847535 h 1538339"/>
                    <a:gd name="connsiteX1" fmla="*/ 415381 w 1756708"/>
                    <a:gd name="connsiteY1" fmla="*/ 0 h 1538339"/>
                    <a:gd name="connsiteX2" fmla="*/ 1296083 w 1756708"/>
                    <a:gd name="connsiteY2" fmla="*/ 0 h 1538339"/>
                    <a:gd name="connsiteX3" fmla="*/ 1756708 w 1756708"/>
                    <a:gd name="connsiteY3" fmla="*/ 769170 h 1538339"/>
                    <a:gd name="connsiteX4" fmla="*/ 1296083 w 1756708"/>
                    <a:gd name="connsiteY4" fmla="*/ 1538339 h 1538339"/>
                    <a:gd name="connsiteX5" fmla="*/ 415381 w 1756708"/>
                    <a:gd name="connsiteY5" fmla="*/ 1538339 h 1538339"/>
                    <a:gd name="connsiteX6" fmla="*/ 0 w 1756708"/>
                    <a:gd name="connsiteY6" fmla="*/ 847535 h 1538339"/>
                    <a:gd name="connsiteX0" fmla="*/ 0 w 1756708"/>
                    <a:gd name="connsiteY0" fmla="*/ 847535 h 1538339"/>
                    <a:gd name="connsiteX1" fmla="*/ 451715 w 1756708"/>
                    <a:gd name="connsiteY1" fmla="*/ 1019 h 1538339"/>
                    <a:gd name="connsiteX2" fmla="*/ 1296083 w 1756708"/>
                    <a:gd name="connsiteY2" fmla="*/ 0 h 1538339"/>
                    <a:gd name="connsiteX3" fmla="*/ 1756708 w 1756708"/>
                    <a:gd name="connsiteY3" fmla="*/ 769170 h 1538339"/>
                    <a:gd name="connsiteX4" fmla="*/ 1296083 w 1756708"/>
                    <a:gd name="connsiteY4" fmla="*/ 1538339 h 1538339"/>
                    <a:gd name="connsiteX5" fmla="*/ 415381 w 1756708"/>
                    <a:gd name="connsiteY5" fmla="*/ 1538339 h 1538339"/>
                    <a:gd name="connsiteX6" fmla="*/ 0 w 1756708"/>
                    <a:gd name="connsiteY6" fmla="*/ 847535 h 1538339"/>
                    <a:gd name="connsiteX0" fmla="*/ 0 w 1770996"/>
                    <a:gd name="connsiteY0" fmla="*/ 822788 h 1538339"/>
                    <a:gd name="connsiteX1" fmla="*/ 466003 w 1770996"/>
                    <a:gd name="connsiteY1" fmla="*/ 1019 h 1538339"/>
                    <a:gd name="connsiteX2" fmla="*/ 1310371 w 1770996"/>
                    <a:gd name="connsiteY2" fmla="*/ 0 h 1538339"/>
                    <a:gd name="connsiteX3" fmla="*/ 1770996 w 1770996"/>
                    <a:gd name="connsiteY3" fmla="*/ 769170 h 1538339"/>
                    <a:gd name="connsiteX4" fmla="*/ 1310371 w 1770996"/>
                    <a:gd name="connsiteY4" fmla="*/ 1538339 h 1538339"/>
                    <a:gd name="connsiteX5" fmla="*/ 429669 w 1770996"/>
                    <a:gd name="connsiteY5" fmla="*/ 1538339 h 1538339"/>
                    <a:gd name="connsiteX6" fmla="*/ 0 w 1770996"/>
                    <a:gd name="connsiteY6" fmla="*/ 822788 h 1538339"/>
                    <a:gd name="connsiteX0" fmla="*/ 0 w 1770996"/>
                    <a:gd name="connsiteY0" fmla="*/ 822788 h 1538339"/>
                    <a:gd name="connsiteX1" fmla="*/ 466003 w 1770996"/>
                    <a:gd name="connsiteY1" fmla="*/ 1019 h 1538339"/>
                    <a:gd name="connsiteX2" fmla="*/ 1310371 w 1770996"/>
                    <a:gd name="connsiteY2" fmla="*/ 0 h 1538339"/>
                    <a:gd name="connsiteX3" fmla="*/ 1770996 w 1770996"/>
                    <a:gd name="connsiteY3" fmla="*/ 769170 h 1538339"/>
                    <a:gd name="connsiteX4" fmla="*/ 1310371 w 1770996"/>
                    <a:gd name="connsiteY4" fmla="*/ 1538339 h 1538339"/>
                    <a:gd name="connsiteX5" fmla="*/ 429669 w 1770996"/>
                    <a:gd name="connsiteY5" fmla="*/ 1538339 h 1538339"/>
                    <a:gd name="connsiteX6" fmla="*/ 0 w 1770996"/>
                    <a:gd name="connsiteY6" fmla="*/ 822788 h 1538339"/>
                    <a:gd name="connsiteX0" fmla="*/ 0 w 1770996"/>
                    <a:gd name="connsiteY0" fmla="*/ 822788 h 1538339"/>
                    <a:gd name="connsiteX1" fmla="*/ 466003 w 1770996"/>
                    <a:gd name="connsiteY1" fmla="*/ 1019 h 1538339"/>
                    <a:gd name="connsiteX2" fmla="*/ 1310371 w 1770996"/>
                    <a:gd name="connsiteY2" fmla="*/ 0 h 1538339"/>
                    <a:gd name="connsiteX3" fmla="*/ 1770996 w 1770996"/>
                    <a:gd name="connsiteY3" fmla="*/ 769170 h 1538339"/>
                    <a:gd name="connsiteX4" fmla="*/ 1310371 w 1770996"/>
                    <a:gd name="connsiteY4" fmla="*/ 1538339 h 1538339"/>
                    <a:gd name="connsiteX5" fmla="*/ 429669 w 1770996"/>
                    <a:gd name="connsiteY5" fmla="*/ 1538339 h 1538339"/>
                    <a:gd name="connsiteX6" fmla="*/ 0 w 1770996"/>
                    <a:gd name="connsiteY6" fmla="*/ 822788 h 15383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70996" h="1538339">
                      <a:moveTo>
                        <a:pt x="0" y="822788"/>
                      </a:moveTo>
                      <a:cubicBezTo>
                        <a:pt x="99717" y="528733"/>
                        <a:pt x="247355" y="251005"/>
                        <a:pt x="466003" y="1019"/>
                      </a:cubicBezTo>
                      <a:lnTo>
                        <a:pt x="1310371" y="0"/>
                      </a:lnTo>
                      <a:lnTo>
                        <a:pt x="1770996" y="769170"/>
                      </a:lnTo>
                      <a:lnTo>
                        <a:pt x="1310371" y="1538339"/>
                      </a:lnTo>
                      <a:lnTo>
                        <a:pt x="429669" y="1538339"/>
                      </a:lnTo>
                      <a:lnTo>
                        <a:pt x="0" y="822788"/>
                      </a:lnTo>
                      <a:close/>
                    </a:path>
                  </a:pathLst>
                </a:custGeom>
                <a:solidFill>
                  <a:srgbClr val="A4000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2" name="Овал 41"/>
                <p:cNvSpPr/>
                <p:nvPr/>
              </p:nvSpPr>
              <p:spPr>
                <a:xfrm>
                  <a:off x="2339455" y="982144"/>
                  <a:ext cx="248743" cy="248743"/>
                </a:xfrm>
                <a:prstGeom prst="ellipse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3" name="Полилиния 42"/>
                <p:cNvSpPr/>
                <p:nvPr/>
              </p:nvSpPr>
              <p:spPr>
                <a:xfrm>
                  <a:off x="2377995" y="763273"/>
                  <a:ext cx="513534" cy="566275"/>
                </a:xfrm>
                <a:custGeom>
                  <a:avLst/>
                  <a:gdLst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30982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90500 w 440531"/>
                    <a:gd name="connsiteY11" fmla="*/ 197644 h 485775"/>
                    <a:gd name="connsiteX12" fmla="*/ 230982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38113 h 485775"/>
                    <a:gd name="connsiteX11" fmla="*/ 190500 w 440531"/>
                    <a:gd name="connsiteY11" fmla="*/ 197644 h 485775"/>
                    <a:gd name="connsiteX12" fmla="*/ 230982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38113 h 485775"/>
                    <a:gd name="connsiteX11" fmla="*/ 188119 w 440531"/>
                    <a:gd name="connsiteY11" fmla="*/ 190500 h 485775"/>
                    <a:gd name="connsiteX12" fmla="*/ 230982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38113 h 485775"/>
                    <a:gd name="connsiteX11" fmla="*/ 188119 w 440531"/>
                    <a:gd name="connsiteY11" fmla="*/ 190500 h 485775"/>
                    <a:gd name="connsiteX12" fmla="*/ 223838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38113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90500 w 440531"/>
                    <a:gd name="connsiteY0" fmla="*/ 376238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0500 w 440531"/>
                    <a:gd name="connsiteY13" fmla="*/ 376238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1457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2881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2881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226220 w 440531"/>
                    <a:gd name="connsiteY11" fmla="*/ 283369 h 485775"/>
                    <a:gd name="connsiteX12" fmla="*/ 190500 w 440531"/>
                    <a:gd name="connsiteY12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226220 w 440531"/>
                    <a:gd name="connsiteY11" fmla="*/ 283369 h 485775"/>
                    <a:gd name="connsiteX12" fmla="*/ 190500 w 440531"/>
                    <a:gd name="connsiteY12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226220 w 440531"/>
                    <a:gd name="connsiteY11" fmla="*/ 283369 h 485775"/>
                    <a:gd name="connsiteX12" fmla="*/ 190500 w 440531"/>
                    <a:gd name="connsiteY12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226220 w 440531"/>
                    <a:gd name="connsiteY11" fmla="*/ 283369 h 485775"/>
                    <a:gd name="connsiteX12" fmla="*/ 190500 w 440531"/>
                    <a:gd name="connsiteY12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190500 w 440531"/>
                    <a:gd name="connsiteY11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190500 w 440531"/>
                    <a:gd name="connsiteY11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83356 w 440531"/>
                    <a:gd name="connsiteY10" fmla="*/ 192882 h 485775"/>
                    <a:gd name="connsiteX11" fmla="*/ 190500 w 440531"/>
                    <a:gd name="connsiteY11" fmla="*/ 366713 h 4857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40531" h="485775">
                      <a:moveTo>
                        <a:pt x="190500" y="366713"/>
                      </a:moveTo>
                      <a:lnTo>
                        <a:pt x="280987" y="485775"/>
                      </a:lnTo>
                      <a:lnTo>
                        <a:pt x="440531" y="354807"/>
                      </a:lnTo>
                      <a:lnTo>
                        <a:pt x="166687" y="0"/>
                      </a:lnTo>
                      <a:lnTo>
                        <a:pt x="119062" y="35719"/>
                      </a:lnTo>
                      <a:lnTo>
                        <a:pt x="88106" y="0"/>
                      </a:lnTo>
                      <a:lnTo>
                        <a:pt x="28575" y="47625"/>
                      </a:lnTo>
                      <a:lnTo>
                        <a:pt x="50006" y="73819"/>
                      </a:lnTo>
                      <a:lnTo>
                        <a:pt x="0" y="116682"/>
                      </a:lnTo>
                      <a:lnTo>
                        <a:pt x="33338" y="157163"/>
                      </a:lnTo>
                      <a:cubicBezTo>
                        <a:pt x="122238" y="127001"/>
                        <a:pt x="151209" y="171848"/>
                        <a:pt x="183356" y="192882"/>
                      </a:cubicBezTo>
                      <a:cubicBezTo>
                        <a:pt x="209550" y="227807"/>
                        <a:pt x="246856" y="282179"/>
                        <a:pt x="190500" y="366713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4" name="Полилиния 43"/>
                <p:cNvSpPr/>
                <p:nvPr/>
              </p:nvSpPr>
              <p:spPr>
                <a:xfrm>
                  <a:off x="2294614" y="1196983"/>
                  <a:ext cx="655451" cy="502892"/>
                </a:xfrm>
                <a:custGeom>
                  <a:avLst/>
                  <a:gdLst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109537 w 590550"/>
                    <a:gd name="connsiteY2" fmla="*/ 226219 h 445294"/>
                    <a:gd name="connsiteX3" fmla="*/ 204787 w 590550"/>
                    <a:gd name="connsiteY3" fmla="*/ 323850 h 445294"/>
                    <a:gd name="connsiteX4" fmla="*/ 340518 w 590550"/>
                    <a:gd name="connsiteY4" fmla="*/ 347663 h 445294"/>
                    <a:gd name="connsiteX5" fmla="*/ 442912 w 590550"/>
                    <a:gd name="connsiteY5" fmla="*/ 309563 h 445294"/>
                    <a:gd name="connsiteX6" fmla="*/ 445293 w 590550"/>
                    <a:gd name="connsiteY6" fmla="*/ 290513 h 445294"/>
                    <a:gd name="connsiteX7" fmla="*/ 590550 w 590550"/>
                    <a:gd name="connsiteY7" fmla="*/ 288131 h 445294"/>
                    <a:gd name="connsiteX8" fmla="*/ 545306 w 590550"/>
                    <a:gd name="connsiteY8" fmla="*/ 361950 h 445294"/>
                    <a:gd name="connsiteX9" fmla="*/ 471487 w 590550"/>
                    <a:gd name="connsiteY9" fmla="*/ 419100 h 445294"/>
                    <a:gd name="connsiteX10" fmla="*/ 376237 w 590550"/>
                    <a:gd name="connsiteY10" fmla="*/ 442913 h 445294"/>
                    <a:gd name="connsiteX11" fmla="*/ 240506 w 590550"/>
                    <a:gd name="connsiteY11" fmla="*/ 445294 h 445294"/>
                    <a:gd name="connsiteX12" fmla="*/ 116681 w 590550"/>
                    <a:gd name="connsiteY12" fmla="*/ 397669 h 445294"/>
                    <a:gd name="connsiteX13" fmla="*/ 33337 w 590550"/>
                    <a:gd name="connsiteY13" fmla="*/ 283369 h 445294"/>
                    <a:gd name="connsiteX14" fmla="*/ 0 w 590550"/>
                    <a:gd name="connsiteY14" fmla="*/ 171450 h 445294"/>
                    <a:gd name="connsiteX15" fmla="*/ 9525 w 590550"/>
                    <a:gd name="connsiteY15" fmla="*/ 69056 h 445294"/>
                    <a:gd name="connsiteX16" fmla="*/ 38100 w 590550"/>
                    <a:gd name="connsiteY16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109537 w 590550"/>
                    <a:gd name="connsiteY2" fmla="*/ 226219 h 445294"/>
                    <a:gd name="connsiteX3" fmla="*/ 204787 w 590550"/>
                    <a:gd name="connsiteY3" fmla="*/ 323850 h 445294"/>
                    <a:gd name="connsiteX4" fmla="*/ 340518 w 590550"/>
                    <a:gd name="connsiteY4" fmla="*/ 347663 h 445294"/>
                    <a:gd name="connsiteX5" fmla="*/ 442912 w 590550"/>
                    <a:gd name="connsiteY5" fmla="*/ 309563 h 445294"/>
                    <a:gd name="connsiteX6" fmla="*/ 445293 w 590550"/>
                    <a:gd name="connsiteY6" fmla="*/ 290513 h 445294"/>
                    <a:gd name="connsiteX7" fmla="*/ 590550 w 590550"/>
                    <a:gd name="connsiteY7" fmla="*/ 288131 h 445294"/>
                    <a:gd name="connsiteX8" fmla="*/ 545306 w 590550"/>
                    <a:gd name="connsiteY8" fmla="*/ 361950 h 445294"/>
                    <a:gd name="connsiteX9" fmla="*/ 471487 w 590550"/>
                    <a:gd name="connsiteY9" fmla="*/ 419100 h 445294"/>
                    <a:gd name="connsiteX10" fmla="*/ 376237 w 590550"/>
                    <a:gd name="connsiteY10" fmla="*/ 442913 h 445294"/>
                    <a:gd name="connsiteX11" fmla="*/ 240506 w 590550"/>
                    <a:gd name="connsiteY11" fmla="*/ 445294 h 445294"/>
                    <a:gd name="connsiteX12" fmla="*/ 116681 w 590550"/>
                    <a:gd name="connsiteY12" fmla="*/ 397669 h 445294"/>
                    <a:gd name="connsiteX13" fmla="*/ 33337 w 590550"/>
                    <a:gd name="connsiteY13" fmla="*/ 283369 h 445294"/>
                    <a:gd name="connsiteX14" fmla="*/ 0 w 590550"/>
                    <a:gd name="connsiteY14" fmla="*/ 171450 h 445294"/>
                    <a:gd name="connsiteX15" fmla="*/ 9525 w 590550"/>
                    <a:gd name="connsiteY15" fmla="*/ 69056 h 445294"/>
                    <a:gd name="connsiteX16" fmla="*/ 38100 w 590550"/>
                    <a:gd name="connsiteY16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109537 w 590550"/>
                    <a:gd name="connsiteY2" fmla="*/ 226219 h 445294"/>
                    <a:gd name="connsiteX3" fmla="*/ 204787 w 590550"/>
                    <a:gd name="connsiteY3" fmla="*/ 323850 h 445294"/>
                    <a:gd name="connsiteX4" fmla="*/ 340518 w 590550"/>
                    <a:gd name="connsiteY4" fmla="*/ 347663 h 445294"/>
                    <a:gd name="connsiteX5" fmla="*/ 442912 w 590550"/>
                    <a:gd name="connsiteY5" fmla="*/ 309563 h 445294"/>
                    <a:gd name="connsiteX6" fmla="*/ 445293 w 590550"/>
                    <a:gd name="connsiteY6" fmla="*/ 290513 h 445294"/>
                    <a:gd name="connsiteX7" fmla="*/ 590550 w 590550"/>
                    <a:gd name="connsiteY7" fmla="*/ 288131 h 445294"/>
                    <a:gd name="connsiteX8" fmla="*/ 545306 w 590550"/>
                    <a:gd name="connsiteY8" fmla="*/ 361950 h 445294"/>
                    <a:gd name="connsiteX9" fmla="*/ 471487 w 590550"/>
                    <a:gd name="connsiteY9" fmla="*/ 419100 h 445294"/>
                    <a:gd name="connsiteX10" fmla="*/ 376237 w 590550"/>
                    <a:gd name="connsiteY10" fmla="*/ 442913 h 445294"/>
                    <a:gd name="connsiteX11" fmla="*/ 240506 w 590550"/>
                    <a:gd name="connsiteY11" fmla="*/ 445294 h 445294"/>
                    <a:gd name="connsiteX12" fmla="*/ 116681 w 590550"/>
                    <a:gd name="connsiteY12" fmla="*/ 397669 h 445294"/>
                    <a:gd name="connsiteX13" fmla="*/ 33337 w 590550"/>
                    <a:gd name="connsiteY13" fmla="*/ 283369 h 445294"/>
                    <a:gd name="connsiteX14" fmla="*/ 0 w 590550"/>
                    <a:gd name="connsiteY14" fmla="*/ 171450 h 445294"/>
                    <a:gd name="connsiteX15" fmla="*/ 9525 w 590550"/>
                    <a:gd name="connsiteY15" fmla="*/ 69056 h 445294"/>
                    <a:gd name="connsiteX16" fmla="*/ 38100 w 590550"/>
                    <a:gd name="connsiteY16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109537 w 590550"/>
                    <a:gd name="connsiteY2" fmla="*/ 226219 h 445294"/>
                    <a:gd name="connsiteX3" fmla="*/ 340518 w 590550"/>
                    <a:gd name="connsiteY3" fmla="*/ 347663 h 445294"/>
                    <a:gd name="connsiteX4" fmla="*/ 442912 w 590550"/>
                    <a:gd name="connsiteY4" fmla="*/ 309563 h 445294"/>
                    <a:gd name="connsiteX5" fmla="*/ 445293 w 590550"/>
                    <a:gd name="connsiteY5" fmla="*/ 290513 h 445294"/>
                    <a:gd name="connsiteX6" fmla="*/ 590550 w 590550"/>
                    <a:gd name="connsiteY6" fmla="*/ 288131 h 445294"/>
                    <a:gd name="connsiteX7" fmla="*/ 545306 w 590550"/>
                    <a:gd name="connsiteY7" fmla="*/ 361950 h 445294"/>
                    <a:gd name="connsiteX8" fmla="*/ 471487 w 590550"/>
                    <a:gd name="connsiteY8" fmla="*/ 419100 h 445294"/>
                    <a:gd name="connsiteX9" fmla="*/ 376237 w 590550"/>
                    <a:gd name="connsiteY9" fmla="*/ 442913 h 445294"/>
                    <a:gd name="connsiteX10" fmla="*/ 240506 w 590550"/>
                    <a:gd name="connsiteY10" fmla="*/ 445294 h 445294"/>
                    <a:gd name="connsiteX11" fmla="*/ 116681 w 590550"/>
                    <a:gd name="connsiteY11" fmla="*/ 397669 h 445294"/>
                    <a:gd name="connsiteX12" fmla="*/ 33337 w 590550"/>
                    <a:gd name="connsiteY12" fmla="*/ 283369 h 445294"/>
                    <a:gd name="connsiteX13" fmla="*/ 0 w 590550"/>
                    <a:gd name="connsiteY13" fmla="*/ 171450 h 445294"/>
                    <a:gd name="connsiteX14" fmla="*/ 9525 w 590550"/>
                    <a:gd name="connsiteY14" fmla="*/ 69056 h 445294"/>
                    <a:gd name="connsiteX15" fmla="*/ 38100 w 590550"/>
                    <a:gd name="connsiteY15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02406 w 590550"/>
                    <a:gd name="connsiteY2" fmla="*/ 323851 h 445294"/>
                    <a:gd name="connsiteX3" fmla="*/ 340518 w 590550"/>
                    <a:gd name="connsiteY3" fmla="*/ 347663 h 445294"/>
                    <a:gd name="connsiteX4" fmla="*/ 442912 w 590550"/>
                    <a:gd name="connsiteY4" fmla="*/ 309563 h 445294"/>
                    <a:gd name="connsiteX5" fmla="*/ 445293 w 590550"/>
                    <a:gd name="connsiteY5" fmla="*/ 290513 h 445294"/>
                    <a:gd name="connsiteX6" fmla="*/ 590550 w 590550"/>
                    <a:gd name="connsiteY6" fmla="*/ 288131 h 445294"/>
                    <a:gd name="connsiteX7" fmla="*/ 545306 w 590550"/>
                    <a:gd name="connsiteY7" fmla="*/ 361950 h 445294"/>
                    <a:gd name="connsiteX8" fmla="*/ 471487 w 590550"/>
                    <a:gd name="connsiteY8" fmla="*/ 419100 h 445294"/>
                    <a:gd name="connsiteX9" fmla="*/ 376237 w 590550"/>
                    <a:gd name="connsiteY9" fmla="*/ 442913 h 445294"/>
                    <a:gd name="connsiteX10" fmla="*/ 240506 w 590550"/>
                    <a:gd name="connsiteY10" fmla="*/ 445294 h 445294"/>
                    <a:gd name="connsiteX11" fmla="*/ 116681 w 590550"/>
                    <a:gd name="connsiteY11" fmla="*/ 397669 h 445294"/>
                    <a:gd name="connsiteX12" fmla="*/ 33337 w 590550"/>
                    <a:gd name="connsiteY12" fmla="*/ 283369 h 445294"/>
                    <a:gd name="connsiteX13" fmla="*/ 0 w 590550"/>
                    <a:gd name="connsiteY13" fmla="*/ 171450 h 445294"/>
                    <a:gd name="connsiteX14" fmla="*/ 9525 w 590550"/>
                    <a:gd name="connsiteY14" fmla="*/ 69056 h 445294"/>
                    <a:gd name="connsiteX15" fmla="*/ 38100 w 590550"/>
                    <a:gd name="connsiteY15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02406 w 590550"/>
                    <a:gd name="connsiteY2" fmla="*/ 323851 h 445294"/>
                    <a:gd name="connsiteX3" fmla="*/ 340518 w 590550"/>
                    <a:gd name="connsiteY3" fmla="*/ 347663 h 445294"/>
                    <a:gd name="connsiteX4" fmla="*/ 442912 w 590550"/>
                    <a:gd name="connsiteY4" fmla="*/ 309563 h 445294"/>
                    <a:gd name="connsiteX5" fmla="*/ 445293 w 590550"/>
                    <a:gd name="connsiteY5" fmla="*/ 290513 h 445294"/>
                    <a:gd name="connsiteX6" fmla="*/ 590550 w 590550"/>
                    <a:gd name="connsiteY6" fmla="*/ 288131 h 445294"/>
                    <a:gd name="connsiteX7" fmla="*/ 545306 w 590550"/>
                    <a:gd name="connsiteY7" fmla="*/ 361950 h 445294"/>
                    <a:gd name="connsiteX8" fmla="*/ 471487 w 590550"/>
                    <a:gd name="connsiteY8" fmla="*/ 419100 h 445294"/>
                    <a:gd name="connsiteX9" fmla="*/ 376237 w 590550"/>
                    <a:gd name="connsiteY9" fmla="*/ 442913 h 445294"/>
                    <a:gd name="connsiteX10" fmla="*/ 240506 w 590550"/>
                    <a:gd name="connsiteY10" fmla="*/ 445294 h 445294"/>
                    <a:gd name="connsiteX11" fmla="*/ 116681 w 590550"/>
                    <a:gd name="connsiteY11" fmla="*/ 397669 h 445294"/>
                    <a:gd name="connsiteX12" fmla="*/ 33337 w 590550"/>
                    <a:gd name="connsiteY12" fmla="*/ 283369 h 445294"/>
                    <a:gd name="connsiteX13" fmla="*/ 0 w 590550"/>
                    <a:gd name="connsiteY13" fmla="*/ 171450 h 445294"/>
                    <a:gd name="connsiteX14" fmla="*/ 9525 w 590550"/>
                    <a:gd name="connsiteY14" fmla="*/ 69056 h 445294"/>
                    <a:gd name="connsiteX15" fmla="*/ 38100 w 590550"/>
                    <a:gd name="connsiteY15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02406 w 590550"/>
                    <a:gd name="connsiteY2" fmla="*/ 323851 h 445294"/>
                    <a:gd name="connsiteX3" fmla="*/ 340518 w 590550"/>
                    <a:gd name="connsiteY3" fmla="*/ 347663 h 445294"/>
                    <a:gd name="connsiteX4" fmla="*/ 445293 w 590550"/>
                    <a:gd name="connsiteY4" fmla="*/ 290513 h 445294"/>
                    <a:gd name="connsiteX5" fmla="*/ 590550 w 590550"/>
                    <a:gd name="connsiteY5" fmla="*/ 288131 h 445294"/>
                    <a:gd name="connsiteX6" fmla="*/ 545306 w 590550"/>
                    <a:gd name="connsiteY6" fmla="*/ 361950 h 445294"/>
                    <a:gd name="connsiteX7" fmla="*/ 471487 w 590550"/>
                    <a:gd name="connsiteY7" fmla="*/ 419100 h 445294"/>
                    <a:gd name="connsiteX8" fmla="*/ 376237 w 590550"/>
                    <a:gd name="connsiteY8" fmla="*/ 442913 h 445294"/>
                    <a:gd name="connsiteX9" fmla="*/ 240506 w 590550"/>
                    <a:gd name="connsiteY9" fmla="*/ 445294 h 445294"/>
                    <a:gd name="connsiteX10" fmla="*/ 116681 w 590550"/>
                    <a:gd name="connsiteY10" fmla="*/ 397669 h 445294"/>
                    <a:gd name="connsiteX11" fmla="*/ 33337 w 590550"/>
                    <a:gd name="connsiteY11" fmla="*/ 283369 h 445294"/>
                    <a:gd name="connsiteX12" fmla="*/ 0 w 590550"/>
                    <a:gd name="connsiteY12" fmla="*/ 171450 h 445294"/>
                    <a:gd name="connsiteX13" fmla="*/ 9525 w 590550"/>
                    <a:gd name="connsiteY13" fmla="*/ 69056 h 445294"/>
                    <a:gd name="connsiteX14" fmla="*/ 38100 w 590550"/>
                    <a:gd name="connsiteY14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02406 w 590550"/>
                    <a:gd name="connsiteY2" fmla="*/ 323851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0 w 590550"/>
                    <a:gd name="connsiteY10" fmla="*/ 171450 h 445294"/>
                    <a:gd name="connsiteX11" fmla="*/ 9525 w 590550"/>
                    <a:gd name="connsiteY11" fmla="*/ 69056 h 445294"/>
                    <a:gd name="connsiteX12" fmla="*/ 38100 w 590550"/>
                    <a:gd name="connsiteY12" fmla="*/ 0 h 445294"/>
                    <a:gd name="connsiteX0" fmla="*/ 28575 w 581025"/>
                    <a:gd name="connsiteY0" fmla="*/ 0 h 445294"/>
                    <a:gd name="connsiteX1" fmla="*/ 111918 w 581025"/>
                    <a:gd name="connsiteY1" fmla="*/ 66675 h 445294"/>
                    <a:gd name="connsiteX2" fmla="*/ 211931 w 581025"/>
                    <a:gd name="connsiteY2" fmla="*/ 333376 h 445294"/>
                    <a:gd name="connsiteX3" fmla="*/ 435768 w 581025"/>
                    <a:gd name="connsiteY3" fmla="*/ 290513 h 445294"/>
                    <a:gd name="connsiteX4" fmla="*/ 581025 w 581025"/>
                    <a:gd name="connsiteY4" fmla="*/ 288131 h 445294"/>
                    <a:gd name="connsiteX5" fmla="*/ 535781 w 581025"/>
                    <a:gd name="connsiteY5" fmla="*/ 361950 h 445294"/>
                    <a:gd name="connsiteX6" fmla="*/ 461962 w 581025"/>
                    <a:gd name="connsiteY6" fmla="*/ 419100 h 445294"/>
                    <a:gd name="connsiteX7" fmla="*/ 366712 w 581025"/>
                    <a:gd name="connsiteY7" fmla="*/ 442913 h 445294"/>
                    <a:gd name="connsiteX8" fmla="*/ 230981 w 581025"/>
                    <a:gd name="connsiteY8" fmla="*/ 445294 h 445294"/>
                    <a:gd name="connsiteX9" fmla="*/ 107156 w 581025"/>
                    <a:gd name="connsiteY9" fmla="*/ 397669 h 445294"/>
                    <a:gd name="connsiteX10" fmla="*/ 0 w 581025"/>
                    <a:gd name="connsiteY10" fmla="*/ 69056 h 445294"/>
                    <a:gd name="connsiteX11" fmla="*/ 28575 w 581025"/>
                    <a:gd name="connsiteY11" fmla="*/ 0 h 445294"/>
                    <a:gd name="connsiteX0" fmla="*/ 39660 w 592110"/>
                    <a:gd name="connsiteY0" fmla="*/ 0 h 445294"/>
                    <a:gd name="connsiteX1" fmla="*/ 123003 w 592110"/>
                    <a:gd name="connsiteY1" fmla="*/ 66675 h 445294"/>
                    <a:gd name="connsiteX2" fmla="*/ 223016 w 592110"/>
                    <a:gd name="connsiteY2" fmla="*/ 333376 h 445294"/>
                    <a:gd name="connsiteX3" fmla="*/ 446853 w 592110"/>
                    <a:gd name="connsiteY3" fmla="*/ 290513 h 445294"/>
                    <a:gd name="connsiteX4" fmla="*/ 592110 w 592110"/>
                    <a:gd name="connsiteY4" fmla="*/ 288131 h 445294"/>
                    <a:gd name="connsiteX5" fmla="*/ 546866 w 592110"/>
                    <a:gd name="connsiteY5" fmla="*/ 361950 h 445294"/>
                    <a:gd name="connsiteX6" fmla="*/ 473047 w 592110"/>
                    <a:gd name="connsiteY6" fmla="*/ 419100 h 445294"/>
                    <a:gd name="connsiteX7" fmla="*/ 377797 w 592110"/>
                    <a:gd name="connsiteY7" fmla="*/ 442913 h 445294"/>
                    <a:gd name="connsiteX8" fmla="*/ 242066 w 592110"/>
                    <a:gd name="connsiteY8" fmla="*/ 445294 h 445294"/>
                    <a:gd name="connsiteX9" fmla="*/ 118241 w 592110"/>
                    <a:gd name="connsiteY9" fmla="*/ 397669 h 445294"/>
                    <a:gd name="connsiteX10" fmla="*/ 11085 w 592110"/>
                    <a:gd name="connsiteY10" fmla="*/ 69056 h 445294"/>
                    <a:gd name="connsiteX11" fmla="*/ 39660 w 592110"/>
                    <a:gd name="connsiteY11" fmla="*/ 0 h 445294"/>
                    <a:gd name="connsiteX0" fmla="*/ 45988 w 598438"/>
                    <a:gd name="connsiteY0" fmla="*/ 0 h 445294"/>
                    <a:gd name="connsiteX1" fmla="*/ 129331 w 598438"/>
                    <a:gd name="connsiteY1" fmla="*/ 66675 h 445294"/>
                    <a:gd name="connsiteX2" fmla="*/ 229344 w 598438"/>
                    <a:gd name="connsiteY2" fmla="*/ 333376 h 445294"/>
                    <a:gd name="connsiteX3" fmla="*/ 453181 w 598438"/>
                    <a:gd name="connsiteY3" fmla="*/ 290513 h 445294"/>
                    <a:gd name="connsiteX4" fmla="*/ 598438 w 598438"/>
                    <a:gd name="connsiteY4" fmla="*/ 288131 h 445294"/>
                    <a:gd name="connsiteX5" fmla="*/ 553194 w 598438"/>
                    <a:gd name="connsiteY5" fmla="*/ 361950 h 445294"/>
                    <a:gd name="connsiteX6" fmla="*/ 479375 w 598438"/>
                    <a:gd name="connsiteY6" fmla="*/ 419100 h 445294"/>
                    <a:gd name="connsiteX7" fmla="*/ 384125 w 598438"/>
                    <a:gd name="connsiteY7" fmla="*/ 442913 h 445294"/>
                    <a:gd name="connsiteX8" fmla="*/ 248394 w 598438"/>
                    <a:gd name="connsiteY8" fmla="*/ 445294 h 445294"/>
                    <a:gd name="connsiteX9" fmla="*/ 124569 w 598438"/>
                    <a:gd name="connsiteY9" fmla="*/ 397669 h 445294"/>
                    <a:gd name="connsiteX10" fmla="*/ 17413 w 598438"/>
                    <a:gd name="connsiteY10" fmla="*/ 69056 h 445294"/>
                    <a:gd name="connsiteX11" fmla="*/ 45988 w 598438"/>
                    <a:gd name="connsiteY11" fmla="*/ 0 h 445294"/>
                    <a:gd name="connsiteX0" fmla="*/ 44427 w 596877"/>
                    <a:gd name="connsiteY0" fmla="*/ 0 h 445294"/>
                    <a:gd name="connsiteX1" fmla="*/ 127770 w 596877"/>
                    <a:gd name="connsiteY1" fmla="*/ 66675 h 445294"/>
                    <a:gd name="connsiteX2" fmla="*/ 227783 w 596877"/>
                    <a:gd name="connsiteY2" fmla="*/ 333376 h 445294"/>
                    <a:gd name="connsiteX3" fmla="*/ 451620 w 596877"/>
                    <a:gd name="connsiteY3" fmla="*/ 290513 h 445294"/>
                    <a:gd name="connsiteX4" fmla="*/ 596877 w 596877"/>
                    <a:gd name="connsiteY4" fmla="*/ 288131 h 445294"/>
                    <a:gd name="connsiteX5" fmla="*/ 551633 w 596877"/>
                    <a:gd name="connsiteY5" fmla="*/ 361950 h 445294"/>
                    <a:gd name="connsiteX6" fmla="*/ 477814 w 596877"/>
                    <a:gd name="connsiteY6" fmla="*/ 419100 h 445294"/>
                    <a:gd name="connsiteX7" fmla="*/ 382564 w 596877"/>
                    <a:gd name="connsiteY7" fmla="*/ 442913 h 445294"/>
                    <a:gd name="connsiteX8" fmla="*/ 246833 w 596877"/>
                    <a:gd name="connsiteY8" fmla="*/ 445294 h 445294"/>
                    <a:gd name="connsiteX9" fmla="*/ 123008 w 596877"/>
                    <a:gd name="connsiteY9" fmla="*/ 397669 h 445294"/>
                    <a:gd name="connsiteX10" fmla="*/ 15852 w 596877"/>
                    <a:gd name="connsiteY10" fmla="*/ 69056 h 445294"/>
                    <a:gd name="connsiteX11" fmla="*/ 44427 w 596877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544287 w 589531"/>
                    <a:gd name="connsiteY5" fmla="*/ 361950 h 445294"/>
                    <a:gd name="connsiteX6" fmla="*/ 470468 w 589531"/>
                    <a:gd name="connsiteY6" fmla="*/ 419100 h 445294"/>
                    <a:gd name="connsiteX7" fmla="*/ 375218 w 589531"/>
                    <a:gd name="connsiteY7" fmla="*/ 442913 h 445294"/>
                    <a:gd name="connsiteX8" fmla="*/ 239487 w 589531"/>
                    <a:gd name="connsiteY8" fmla="*/ 445294 h 445294"/>
                    <a:gd name="connsiteX9" fmla="*/ 115662 w 589531"/>
                    <a:gd name="connsiteY9" fmla="*/ 397669 h 445294"/>
                    <a:gd name="connsiteX10" fmla="*/ 15649 w 589531"/>
                    <a:gd name="connsiteY10" fmla="*/ 69056 h 445294"/>
                    <a:gd name="connsiteX11" fmla="*/ 37081 w 589531"/>
                    <a:gd name="connsiteY11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544287 w 589531"/>
                    <a:gd name="connsiteY5" fmla="*/ 361950 h 445294"/>
                    <a:gd name="connsiteX6" fmla="*/ 375218 w 589531"/>
                    <a:gd name="connsiteY6" fmla="*/ 442913 h 445294"/>
                    <a:gd name="connsiteX7" fmla="*/ 239487 w 589531"/>
                    <a:gd name="connsiteY7" fmla="*/ 445294 h 445294"/>
                    <a:gd name="connsiteX8" fmla="*/ 115662 w 589531"/>
                    <a:gd name="connsiteY8" fmla="*/ 397669 h 445294"/>
                    <a:gd name="connsiteX9" fmla="*/ 15649 w 589531"/>
                    <a:gd name="connsiteY9" fmla="*/ 69056 h 445294"/>
                    <a:gd name="connsiteX10" fmla="*/ 37081 w 589531"/>
                    <a:gd name="connsiteY10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50057"/>
                    <a:gd name="connsiteX1" fmla="*/ 120424 w 589531"/>
                    <a:gd name="connsiteY1" fmla="*/ 66675 h 450057"/>
                    <a:gd name="connsiteX2" fmla="*/ 220437 w 589531"/>
                    <a:gd name="connsiteY2" fmla="*/ 333376 h 450057"/>
                    <a:gd name="connsiteX3" fmla="*/ 444274 w 589531"/>
                    <a:gd name="connsiteY3" fmla="*/ 290513 h 450057"/>
                    <a:gd name="connsiteX4" fmla="*/ 589531 w 589531"/>
                    <a:gd name="connsiteY4" fmla="*/ 288131 h 450057"/>
                    <a:gd name="connsiteX5" fmla="*/ 375218 w 589531"/>
                    <a:gd name="connsiteY5" fmla="*/ 442913 h 450057"/>
                    <a:gd name="connsiteX6" fmla="*/ 265681 w 589531"/>
                    <a:gd name="connsiteY6" fmla="*/ 450057 h 450057"/>
                    <a:gd name="connsiteX7" fmla="*/ 115662 w 589531"/>
                    <a:gd name="connsiteY7" fmla="*/ 397669 h 450057"/>
                    <a:gd name="connsiteX8" fmla="*/ 15649 w 589531"/>
                    <a:gd name="connsiteY8" fmla="*/ 69056 h 450057"/>
                    <a:gd name="connsiteX9" fmla="*/ 37081 w 589531"/>
                    <a:gd name="connsiteY9" fmla="*/ 0 h 450057"/>
                    <a:gd name="connsiteX0" fmla="*/ 37734 w 590184"/>
                    <a:gd name="connsiteY0" fmla="*/ 0 h 450057"/>
                    <a:gd name="connsiteX1" fmla="*/ 121077 w 590184"/>
                    <a:gd name="connsiteY1" fmla="*/ 66675 h 450057"/>
                    <a:gd name="connsiteX2" fmla="*/ 221090 w 590184"/>
                    <a:gd name="connsiteY2" fmla="*/ 333376 h 450057"/>
                    <a:gd name="connsiteX3" fmla="*/ 444927 w 590184"/>
                    <a:gd name="connsiteY3" fmla="*/ 290513 h 450057"/>
                    <a:gd name="connsiteX4" fmla="*/ 590184 w 590184"/>
                    <a:gd name="connsiteY4" fmla="*/ 288131 h 450057"/>
                    <a:gd name="connsiteX5" fmla="*/ 375871 w 590184"/>
                    <a:gd name="connsiteY5" fmla="*/ 442913 h 450057"/>
                    <a:gd name="connsiteX6" fmla="*/ 266334 w 590184"/>
                    <a:gd name="connsiteY6" fmla="*/ 450057 h 450057"/>
                    <a:gd name="connsiteX7" fmla="*/ 111552 w 590184"/>
                    <a:gd name="connsiteY7" fmla="*/ 400050 h 450057"/>
                    <a:gd name="connsiteX8" fmla="*/ 16302 w 590184"/>
                    <a:gd name="connsiteY8" fmla="*/ 69056 h 450057"/>
                    <a:gd name="connsiteX9" fmla="*/ 37734 w 590184"/>
                    <a:gd name="connsiteY9" fmla="*/ 0 h 450057"/>
                    <a:gd name="connsiteX0" fmla="*/ 21432 w 573882"/>
                    <a:gd name="connsiteY0" fmla="*/ 0 h 450057"/>
                    <a:gd name="connsiteX1" fmla="*/ 104775 w 573882"/>
                    <a:gd name="connsiteY1" fmla="*/ 66675 h 450057"/>
                    <a:gd name="connsiteX2" fmla="*/ 204788 w 573882"/>
                    <a:gd name="connsiteY2" fmla="*/ 333376 h 450057"/>
                    <a:gd name="connsiteX3" fmla="*/ 428625 w 573882"/>
                    <a:gd name="connsiteY3" fmla="*/ 290513 h 450057"/>
                    <a:gd name="connsiteX4" fmla="*/ 573882 w 573882"/>
                    <a:gd name="connsiteY4" fmla="*/ 288131 h 450057"/>
                    <a:gd name="connsiteX5" fmla="*/ 359569 w 573882"/>
                    <a:gd name="connsiteY5" fmla="*/ 442913 h 450057"/>
                    <a:gd name="connsiteX6" fmla="*/ 250032 w 573882"/>
                    <a:gd name="connsiteY6" fmla="*/ 450057 h 450057"/>
                    <a:gd name="connsiteX7" fmla="*/ 0 w 573882"/>
                    <a:gd name="connsiteY7" fmla="*/ 69056 h 450057"/>
                    <a:gd name="connsiteX8" fmla="*/ 21432 w 573882"/>
                    <a:gd name="connsiteY8" fmla="*/ 0 h 450057"/>
                    <a:gd name="connsiteX0" fmla="*/ 21432 w 573882"/>
                    <a:gd name="connsiteY0" fmla="*/ 0 h 450057"/>
                    <a:gd name="connsiteX1" fmla="*/ 104775 w 573882"/>
                    <a:gd name="connsiteY1" fmla="*/ 66675 h 450057"/>
                    <a:gd name="connsiteX2" fmla="*/ 204788 w 573882"/>
                    <a:gd name="connsiteY2" fmla="*/ 333376 h 450057"/>
                    <a:gd name="connsiteX3" fmla="*/ 428625 w 573882"/>
                    <a:gd name="connsiteY3" fmla="*/ 290513 h 450057"/>
                    <a:gd name="connsiteX4" fmla="*/ 573882 w 573882"/>
                    <a:gd name="connsiteY4" fmla="*/ 288131 h 450057"/>
                    <a:gd name="connsiteX5" fmla="*/ 359569 w 573882"/>
                    <a:gd name="connsiteY5" fmla="*/ 442913 h 450057"/>
                    <a:gd name="connsiteX6" fmla="*/ 250032 w 573882"/>
                    <a:gd name="connsiteY6" fmla="*/ 450057 h 450057"/>
                    <a:gd name="connsiteX7" fmla="*/ 0 w 573882"/>
                    <a:gd name="connsiteY7" fmla="*/ 69056 h 450057"/>
                    <a:gd name="connsiteX8" fmla="*/ 21432 w 573882"/>
                    <a:gd name="connsiteY8" fmla="*/ 0 h 450057"/>
                    <a:gd name="connsiteX0" fmla="*/ 25272 w 577722"/>
                    <a:gd name="connsiteY0" fmla="*/ 0 h 450057"/>
                    <a:gd name="connsiteX1" fmla="*/ 108615 w 577722"/>
                    <a:gd name="connsiteY1" fmla="*/ 66675 h 450057"/>
                    <a:gd name="connsiteX2" fmla="*/ 208628 w 577722"/>
                    <a:gd name="connsiteY2" fmla="*/ 333376 h 450057"/>
                    <a:gd name="connsiteX3" fmla="*/ 432465 w 577722"/>
                    <a:gd name="connsiteY3" fmla="*/ 290513 h 450057"/>
                    <a:gd name="connsiteX4" fmla="*/ 577722 w 577722"/>
                    <a:gd name="connsiteY4" fmla="*/ 288131 h 450057"/>
                    <a:gd name="connsiteX5" fmla="*/ 363409 w 577722"/>
                    <a:gd name="connsiteY5" fmla="*/ 442913 h 450057"/>
                    <a:gd name="connsiteX6" fmla="*/ 253872 w 577722"/>
                    <a:gd name="connsiteY6" fmla="*/ 450057 h 450057"/>
                    <a:gd name="connsiteX7" fmla="*/ 3840 w 577722"/>
                    <a:gd name="connsiteY7" fmla="*/ 69056 h 450057"/>
                    <a:gd name="connsiteX8" fmla="*/ 25272 w 577722"/>
                    <a:gd name="connsiteY8" fmla="*/ 0 h 450057"/>
                    <a:gd name="connsiteX0" fmla="*/ 32276 w 584726"/>
                    <a:gd name="connsiteY0" fmla="*/ 0 h 450057"/>
                    <a:gd name="connsiteX1" fmla="*/ 115619 w 584726"/>
                    <a:gd name="connsiteY1" fmla="*/ 66675 h 450057"/>
                    <a:gd name="connsiteX2" fmla="*/ 215632 w 584726"/>
                    <a:gd name="connsiteY2" fmla="*/ 333376 h 450057"/>
                    <a:gd name="connsiteX3" fmla="*/ 439469 w 584726"/>
                    <a:gd name="connsiteY3" fmla="*/ 290513 h 450057"/>
                    <a:gd name="connsiteX4" fmla="*/ 584726 w 584726"/>
                    <a:gd name="connsiteY4" fmla="*/ 288131 h 450057"/>
                    <a:gd name="connsiteX5" fmla="*/ 370413 w 584726"/>
                    <a:gd name="connsiteY5" fmla="*/ 442913 h 450057"/>
                    <a:gd name="connsiteX6" fmla="*/ 260876 w 584726"/>
                    <a:gd name="connsiteY6" fmla="*/ 450057 h 450057"/>
                    <a:gd name="connsiteX7" fmla="*/ 10844 w 584726"/>
                    <a:gd name="connsiteY7" fmla="*/ 69056 h 450057"/>
                    <a:gd name="connsiteX8" fmla="*/ 32276 w 584726"/>
                    <a:gd name="connsiteY8" fmla="*/ 0 h 450057"/>
                    <a:gd name="connsiteX0" fmla="*/ 34138 w 586588"/>
                    <a:gd name="connsiteY0" fmla="*/ 0 h 450057"/>
                    <a:gd name="connsiteX1" fmla="*/ 117481 w 586588"/>
                    <a:gd name="connsiteY1" fmla="*/ 66675 h 450057"/>
                    <a:gd name="connsiteX2" fmla="*/ 217494 w 586588"/>
                    <a:gd name="connsiteY2" fmla="*/ 333376 h 450057"/>
                    <a:gd name="connsiteX3" fmla="*/ 441331 w 586588"/>
                    <a:gd name="connsiteY3" fmla="*/ 290513 h 450057"/>
                    <a:gd name="connsiteX4" fmla="*/ 586588 w 586588"/>
                    <a:gd name="connsiteY4" fmla="*/ 288131 h 450057"/>
                    <a:gd name="connsiteX5" fmla="*/ 372275 w 586588"/>
                    <a:gd name="connsiteY5" fmla="*/ 442913 h 450057"/>
                    <a:gd name="connsiteX6" fmla="*/ 262738 w 586588"/>
                    <a:gd name="connsiteY6" fmla="*/ 450057 h 450057"/>
                    <a:gd name="connsiteX7" fmla="*/ 12706 w 586588"/>
                    <a:gd name="connsiteY7" fmla="*/ 69056 h 450057"/>
                    <a:gd name="connsiteX8" fmla="*/ 34138 w 586588"/>
                    <a:gd name="connsiteY8" fmla="*/ 0 h 450057"/>
                    <a:gd name="connsiteX0" fmla="*/ 34138 w 586588"/>
                    <a:gd name="connsiteY0" fmla="*/ 0 h 450057"/>
                    <a:gd name="connsiteX1" fmla="*/ 117481 w 586588"/>
                    <a:gd name="connsiteY1" fmla="*/ 66675 h 450057"/>
                    <a:gd name="connsiteX2" fmla="*/ 217494 w 586588"/>
                    <a:gd name="connsiteY2" fmla="*/ 333376 h 450057"/>
                    <a:gd name="connsiteX3" fmla="*/ 441331 w 586588"/>
                    <a:gd name="connsiteY3" fmla="*/ 290513 h 450057"/>
                    <a:gd name="connsiteX4" fmla="*/ 586588 w 586588"/>
                    <a:gd name="connsiteY4" fmla="*/ 288131 h 450057"/>
                    <a:gd name="connsiteX5" fmla="*/ 372275 w 586588"/>
                    <a:gd name="connsiteY5" fmla="*/ 442913 h 450057"/>
                    <a:gd name="connsiteX6" fmla="*/ 262738 w 586588"/>
                    <a:gd name="connsiteY6" fmla="*/ 450057 h 450057"/>
                    <a:gd name="connsiteX7" fmla="*/ 12706 w 586588"/>
                    <a:gd name="connsiteY7" fmla="*/ 69056 h 450057"/>
                    <a:gd name="connsiteX8" fmla="*/ 34138 w 586588"/>
                    <a:gd name="connsiteY8" fmla="*/ 0 h 450057"/>
                    <a:gd name="connsiteX0" fmla="*/ 34923 w 587373"/>
                    <a:gd name="connsiteY0" fmla="*/ 0 h 450057"/>
                    <a:gd name="connsiteX1" fmla="*/ 118266 w 587373"/>
                    <a:gd name="connsiteY1" fmla="*/ 66675 h 450057"/>
                    <a:gd name="connsiteX2" fmla="*/ 218279 w 587373"/>
                    <a:gd name="connsiteY2" fmla="*/ 333376 h 450057"/>
                    <a:gd name="connsiteX3" fmla="*/ 442116 w 587373"/>
                    <a:gd name="connsiteY3" fmla="*/ 290513 h 450057"/>
                    <a:gd name="connsiteX4" fmla="*/ 587373 w 587373"/>
                    <a:gd name="connsiteY4" fmla="*/ 288131 h 450057"/>
                    <a:gd name="connsiteX5" fmla="*/ 373060 w 587373"/>
                    <a:gd name="connsiteY5" fmla="*/ 442913 h 450057"/>
                    <a:gd name="connsiteX6" fmla="*/ 263523 w 587373"/>
                    <a:gd name="connsiteY6" fmla="*/ 450057 h 450057"/>
                    <a:gd name="connsiteX7" fmla="*/ 13491 w 587373"/>
                    <a:gd name="connsiteY7" fmla="*/ 69056 h 450057"/>
                    <a:gd name="connsiteX8" fmla="*/ 34923 w 587373"/>
                    <a:gd name="connsiteY8" fmla="*/ 0 h 450057"/>
                    <a:gd name="connsiteX0" fmla="*/ 34139 w 586589"/>
                    <a:gd name="connsiteY0" fmla="*/ 0 h 450057"/>
                    <a:gd name="connsiteX1" fmla="*/ 117482 w 586589"/>
                    <a:gd name="connsiteY1" fmla="*/ 66675 h 450057"/>
                    <a:gd name="connsiteX2" fmla="*/ 217495 w 586589"/>
                    <a:gd name="connsiteY2" fmla="*/ 333376 h 450057"/>
                    <a:gd name="connsiteX3" fmla="*/ 441332 w 586589"/>
                    <a:gd name="connsiteY3" fmla="*/ 290513 h 450057"/>
                    <a:gd name="connsiteX4" fmla="*/ 586589 w 586589"/>
                    <a:gd name="connsiteY4" fmla="*/ 288131 h 450057"/>
                    <a:gd name="connsiteX5" fmla="*/ 372276 w 586589"/>
                    <a:gd name="connsiteY5" fmla="*/ 442913 h 450057"/>
                    <a:gd name="connsiteX6" fmla="*/ 262739 w 586589"/>
                    <a:gd name="connsiteY6" fmla="*/ 450057 h 450057"/>
                    <a:gd name="connsiteX7" fmla="*/ 12707 w 586589"/>
                    <a:gd name="connsiteY7" fmla="*/ 69056 h 450057"/>
                    <a:gd name="connsiteX8" fmla="*/ 34139 w 586589"/>
                    <a:gd name="connsiteY8" fmla="*/ 0 h 450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86589" h="450057">
                      <a:moveTo>
                        <a:pt x="34139" y="0"/>
                      </a:moveTo>
                      <a:cubicBezTo>
                        <a:pt x="71444" y="48419"/>
                        <a:pt x="75413" y="49213"/>
                        <a:pt x="117482" y="66675"/>
                      </a:cubicBezTo>
                      <a:cubicBezTo>
                        <a:pt x="113513" y="119856"/>
                        <a:pt x="57157" y="261145"/>
                        <a:pt x="217495" y="333376"/>
                      </a:cubicBezTo>
                      <a:cubicBezTo>
                        <a:pt x="354814" y="377826"/>
                        <a:pt x="417122" y="327422"/>
                        <a:pt x="441332" y="290513"/>
                      </a:cubicBezTo>
                      <a:lnTo>
                        <a:pt x="586589" y="288131"/>
                      </a:lnTo>
                      <a:cubicBezTo>
                        <a:pt x="534201" y="382587"/>
                        <a:pt x="450858" y="438944"/>
                        <a:pt x="372276" y="442913"/>
                      </a:cubicBezTo>
                      <a:lnTo>
                        <a:pt x="262739" y="450057"/>
                      </a:lnTo>
                      <a:cubicBezTo>
                        <a:pt x="12311" y="413941"/>
                        <a:pt x="-25394" y="215502"/>
                        <a:pt x="12707" y="69056"/>
                      </a:cubicBezTo>
                      <a:lnTo>
                        <a:pt x="34139" y="0"/>
                      </a:ln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5" name="Прямоугольник 44"/>
                <p:cNvSpPr/>
                <p:nvPr/>
              </p:nvSpPr>
              <p:spPr>
                <a:xfrm>
                  <a:off x="2588198" y="1689230"/>
                  <a:ext cx="127718" cy="66520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6" name="Прямоугольник 45"/>
                <p:cNvSpPr/>
                <p:nvPr/>
              </p:nvSpPr>
              <p:spPr>
                <a:xfrm>
                  <a:off x="2489747" y="1754387"/>
                  <a:ext cx="305992" cy="5108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7" name="Прямоугольник 46"/>
                <p:cNvSpPr/>
                <p:nvPr/>
              </p:nvSpPr>
              <p:spPr>
                <a:xfrm rot="19288101">
                  <a:off x="2703304" y="1269080"/>
                  <a:ext cx="243617" cy="5108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8" name="Прямоугольник 47"/>
                <p:cNvSpPr/>
                <p:nvPr/>
              </p:nvSpPr>
              <p:spPr>
                <a:xfrm>
                  <a:off x="2644074" y="1481846"/>
                  <a:ext cx="429774" cy="40227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2" name="Группа 61"/>
              <p:cNvGrpSpPr>
                <a:grpSpLocks/>
              </p:cNvGrpSpPr>
              <p:nvPr/>
            </p:nvGrpSpPr>
            <p:grpSpPr bwMode="auto">
              <a:xfrm>
                <a:off x="3494478" y="2851107"/>
                <a:ext cx="1801952" cy="1538339"/>
                <a:chOff x="2545312" y="1900510"/>
                <a:chExt cx="1801952" cy="1538339"/>
              </a:xfrm>
            </p:grpSpPr>
            <p:sp>
              <p:nvSpPr>
                <p:cNvPr id="37" name="Шестиугольник 36"/>
                <p:cNvSpPr/>
                <p:nvPr/>
              </p:nvSpPr>
              <p:spPr>
                <a:xfrm rot="1800000">
                  <a:off x="2545312" y="1900510"/>
                  <a:ext cx="1801952" cy="1538339"/>
                </a:xfrm>
                <a:prstGeom prst="hexagon">
                  <a:avLst>
                    <a:gd name="adj" fmla="val 29943"/>
                    <a:gd name="vf" fmla="val 115470"/>
                  </a:avLst>
                </a:prstGeom>
                <a:solidFill>
                  <a:srgbClr val="80008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8" name="Полилиния 37"/>
                <p:cNvSpPr/>
                <p:nvPr/>
              </p:nvSpPr>
              <p:spPr>
                <a:xfrm flipH="1">
                  <a:off x="3480319" y="2322669"/>
                  <a:ext cx="305990" cy="592424"/>
                </a:xfrm>
                <a:custGeom>
                  <a:avLst/>
                  <a:gdLst>
                    <a:gd name="connsiteX0" fmla="*/ 0 w 276225"/>
                    <a:gd name="connsiteY0" fmla="*/ 0 h 511969"/>
                    <a:gd name="connsiteX1" fmla="*/ 9525 w 276225"/>
                    <a:gd name="connsiteY1" fmla="*/ 511969 h 511969"/>
                    <a:gd name="connsiteX2" fmla="*/ 273844 w 276225"/>
                    <a:gd name="connsiteY2" fmla="*/ 504825 h 511969"/>
                    <a:gd name="connsiteX3" fmla="*/ 276225 w 276225"/>
                    <a:gd name="connsiteY3" fmla="*/ 0 h 511969"/>
                    <a:gd name="connsiteX4" fmla="*/ 0 w 276225"/>
                    <a:gd name="connsiteY4" fmla="*/ 0 h 511969"/>
                    <a:gd name="connsiteX0" fmla="*/ 0 w 276225"/>
                    <a:gd name="connsiteY0" fmla="*/ 0 h 511969"/>
                    <a:gd name="connsiteX1" fmla="*/ 9525 w 276225"/>
                    <a:gd name="connsiteY1" fmla="*/ 511969 h 511969"/>
                    <a:gd name="connsiteX2" fmla="*/ 273844 w 276225"/>
                    <a:gd name="connsiteY2" fmla="*/ 504825 h 511969"/>
                    <a:gd name="connsiteX3" fmla="*/ 276225 w 276225"/>
                    <a:gd name="connsiteY3" fmla="*/ 0 h 511969"/>
                    <a:gd name="connsiteX4" fmla="*/ 0 w 276225"/>
                    <a:gd name="connsiteY4" fmla="*/ 0 h 511969"/>
                    <a:gd name="connsiteX0" fmla="*/ 0 w 276225"/>
                    <a:gd name="connsiteY0" fmla="*/ 10543 h 522512"/>
                    <a:gd name="connsiteX1" fmla="*/ 9525 w 276225"/>
                    <a:gd name="connsiteY1" fmla="*/ 522512 h 522512"/>
                    <a:gd name="connsiteX2" fmla="*/ 273844 w 276225"/>
                    <a:gd name="connsiteY2" fmla="*/ 515368 h 522512"/>
                    <a:gd name="connsiteX3" fmla="*/ 276225 w 276225"/>
                    <a:gd name="connsiteY3" fmla="*/ 10543 h 522512"/>
                    <a:gd name="connsiteX4" fmla="*/ 0 w 276225"/>
                    <a:gd name="connsiteY4" fmla="*/ 10543 h 522512"/>
                    <a:gd name="connsiteX0" fmla="*/ 0 w 276225"/>
                    <a:gd name="connsiteY0" fmla="*/ 10543 h 542439"/>
                    <a:gd name="connsiteX1" fmla="*/ 9525 w 276225"/>
                    <a:gd name="connsiteY1" fmla="*/ 522512 h 542439"/>
                    <a:gd name="connsiteX2" fmla="*/ 273844 w 276225"/>
                    <a:gd name="connsiteY2" fmla="*/ 515368 h 542439"/>
                    <a:gd name="connsiteX3" fmla="*/ 276225 w 276225"/>
                    <a:gd name="connsiteY3" fmla="*/ 10543 h 542439"/>
                    <a:gd name="connsiteX4" fmla="*/ 0 w 276225"/>
                    <a:gd name="connsiteY4" fmla="*/ 10543 h 542439"/>
                    <a:gd name="connsiteX0" fmla="*/ 0 w 276225"/>
                    <a:gd name="connsiteY0" fmla="*/ 10543 h 538809"/>
                    <a:gd name="connsiteX1" fmla="*/ 9525 w 276225"/>
                    <a:gd name="connsiteY1" fmla="*/ 522512 h 538809"/>
                    <a:gd name="connsiteX2" fmla="*/ 273844 w 276225"/>
                    <a:gd name="connsiteY2" fmla="*/ 515368 h 538809"/>
                    <a:gd name="connsiteX3" fmla="*/ 276225 w 276225"/>
                    <a:gd name="connsiteY3" fmla="*/ 10543 h 538809"/>
                    <a:gd name="connsiteX4" fmla="*/ 0 w 276225"/>
                    <a:gd name="connsiteY4" fmla="*/ 10543 h 538809"/>
                    <a:gd name="connsiteX0" fmla="*/ 0 w 276225"/>
                    <a:gd name="connsiteY0" fmla="*/ 10543 h 537544"/>
                    <a:gd name="connsiteX1" fmla="*/ 9525 w 276225"/>
                    <a:gd name="connsiteY1" fmla="*/ 522512 h 537544"/>
                    <a:gd name="connsiteX2" fmla="*/ 273844 w 276225"/>
                    <a:gd name="connsiteY2" fmla="*/ 515368 h 537544"/>
                    <a:gd name="connsiteX3" fmla="*/ 276225 w 276225"/>
                    <a:gd name="connsiteY3" fmla="*/ 10543 h 537544"/>
                    <a:gd name="connsiteX4" fmla="*/ 0 w 276225"/>
                    <a:gd name="connsiteY4" fmla="*/ 10543 h 537544"/>
                    <a:gd name="connsiteX0" fmla="*/ 0 w 273843"/>
                    <a:gd name="connsiteY0" fmla="*/ 19248 h 536724"/>
                    <a:gd name="connsiteX1" fmla="*/ 7143 w 273843"/>
                    <a:gd name="connsiteY1" fmla="*/ 521692 h 536724"/>
                    <a:gd name="connsiteX2" fmla="*/ 271462 w 273843"/>
                    <a:gd name="connsiteY2" fmla="*/ 514548 h 536724"/>
                    <a:gd name="connsiteX3" fmla="*/ 273843 w 273843"/>
                    <a:gd name="connsiteY3" fmla="*/ 9723 h 536724"/>
                    <a:gd name="connsiteX4" fmla="*/ 0 w 273843"/>
                    <a:gd name="connsiteY4" fmla="*/ 19248 h 536724"/>
                    <a:gd name="connsiteX0" fmla="*/ 0 w 273843"/>
                    <a:gd name="connsiteY0" fmla="*/ 12707 h 530183"/>
                    <a:gd name="connsiteX1" fmla="*/ 7143 w 273843"/>
                    <a:gd name="connsiteY1" fmla="*/ 515151 h 530183"/>
                    <a:gd name="connsiteX2" fmla="*/ 271462 w 273843"/>
                    <a:gd name="connsiteY2" fmla="*/ 508007 h 530183"/>
                    <a:gd name="connsiteX3" fmla="*/ 273843 w 273843"/>
                    <a:gd name="connsiteY3" fmla="*/ 10325 h 530183"/>
                    <a:gd name="connsiteX4" fmla="*/ 0 w 273843"/>
                    <a:gd name="connsiteY4" fmla="*/ 12707 h 5301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3843" h="530183">
                      <a:moveTo>
                        <a:pt x="0" y="12707"/>
                      </a:moveTo>
                      <a:lnTo>
                        <a:pt x="7143" y="515151"/>
                      </a:lnTo>
                      <a:cubicBezTo>
                        <a:pt x="78581" y="562777"/>
                        <a:pt x="169068" y="479431"/>
                        <a:pt x="271462" y="508007"/>
                      </a:cubicBezTo>
                      <a:cubicBezTo>
                        <a:pt x="272256" y="339732"/>
                        <a:pt x="273049" y="178600"/>
                        <a:pt x="273843" y="10325"/>
                      </a:cubicBezTo>
                      <a:cubicBezTo>
                        <a:pt x="167481" y="-30156"/>
                        <a:pt x="80169" y="65094"/>
                        <a:pt x="0" y="12707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9" name="Полилиния 38"/>
                <p:cNvSpPr/>
                <p:nvPr/>
              </p:nvSpPr>
              <p:spPr>
                <a:xfrm>
                  <a:off x="3098708" y="2322670"/>
                  <a:ext cx="305990" cy="592424"/>
                </a:xfrm>
                <a:custGeom>
                  <a:avLst/>
                  <a:gdLst>
                    <a:gd name="connsiteX0" fmla="*/ 0 w 276225"/>
                    <a:gd name="connsiteY0" fmla="*/ 0 h 511969"/>
                    <a:gd name="connsiteX1" fmla="*/ 9525 w 276225"/>
                    <a:gd name="connsiteY1" fmla="*/ 511969 h 511969"/>
                    <a:gd name="connsiteX2" fmla="*/ 273844 w 276225"/>
                    <a:gd name="connsiteY2" fmla="*/ 504825 h 511969"/>
                    <a:gd name="connsiteX3" fmla="*/ 276225 w 276225"/>
                    <a:gd name="connsiteY3" fmla="*/ 0 h 511969"/>
                    <a:gd name="connsiteX4" fmla="*/ 0 w 276225"/>
                    <a:gd name="connsiteY4" fmla="*/ 0 h 511969"/>
                    <a:gd name="connsiteX0" fmla="*/ 0 w 276225"/>
                    <a:gd name="connsiteY0" fmla="*/ 0 h 511969"/>
                    <a:gd name="connsiteX1" fmla="*/ 9525 w 276225"/>
                    <a:gd name="connsiteY1" fmla="*/ 511969 h 511969"/>
                    <a:gd name="connsiteX2" fmla="*/ 273844 w 276225"/>
                    <a:gd name="connsiteY2" fmla="*/ 504825 h 511969"/>
                    <a:gd name="connsiteX3" fmla="*/ 276225 w 276225"/>
                    <a:gd name="connsiteY3" fmla="*/ 0 h 511969"/>
                    <a:gd name="connsiteX4" fmla="*/ 0 w 276225"/>
                    <a:gd name="connsiteY4" fmla="*/ 0 h 511969"/>
                    <a:gd name="connsiteX0" fmla="*/ 0 w 276225"/>
                    <a:gd name="connsiteY0" fmla="*/ 10543 h 522512"/>
                    <a:gd name="connsiteX1" fmla="*/ 9525 w 276225"/>
                    <a:gd name="connsiteY1" fmla="*/ 522512 h 522512"/>
                    <a:gd name="connsiteX2" fmla="*/ 273844 w 276225"/>
                    <a:gd name="connsiteY2" fmla="*/ 515368 h 522512"/>
                    <a:gd name="connsiteX3" fmla="*/ 276225 w 276225"/>
                    <a:gd name="connsiteY3" fmla="*/ 10543 h 522512"/>
                    <a:gd name="connsiteX4" fmla="*/ 0 w 276225"/>
                    <a:gd name="connsiteY4" fmla="*/ 10543 h 522512"/>
                    <a:gd name="connsiteX0" fmla="*/ 0 w 276225"/>
                    <a:gd name="connsiteY0" fmla="*/ 10543 h 542439"/>
                    <a:gd name="connsiteX1" fmla="*/ 9525 w 276225"/>
                    <a:gd name="connsiteY1" fmla="*/ 522512 h 542439"/>
                    <a:gd name="connsiteX2" fmla="*/ 273844 w 276225"/>
                    <a:gd name="connsiteY2" fmla="*/ 515368 h 542439"/>
                    <a:gd name="connsiteX3" fmla="*/ 276225 w 276225"/>
                    <a:gd name="connsiteY3" fmla="*/ 10543 h 542439"/>
                    <a:gd name="connsiteX4" fmla="*/ 0 w 276225"/>
                    <a:gd name="connsiteY4" fmla="*/ 10543 h 542439"/>
                    <a:gd name="connsiteX0" fmla="*/ 0 w 276225"/>
                    <a:gd name="connsiteY0" fmla="*/ 10543 h 538809"/>
                    <a:gd name="connsiteX1" fmla="*/ 9525 w 276225"/>
                    <a:gd name="connsiteY1" fmla="*/ 522512 h 538809"/>
                    <a:gd name="connsiteX2" fmla="*/ 273844 w 276225"/>
                    <a:gd name="connsiteY2" fmla="*/ 515368 h 538809"/>
                    <a:gd name="connsiteX3" fmla="*/ 276225 w 276225"/>
                    <a:gd name="connsiteY3" fmla="*/ 10543 h 538809"/>
                    <a:gd name="connsiteX4" fmla="*/ 0 w 276225"/>
                    <a:gd name="connsiteY4" fmla="*/ 10543 h 538809"/>
                    <a:gd name="connsiteX0" fmla="*/ 0 w 276225"/>
                    <a:gd name="connsiteY0" fmla="*/ 10543 h 537544"/>
                    <a:gd name="connsiteX1" fmla="*/ 9525 w 276225"/>
                    <a:gd name="connsiteY1" fmla="*/ 522512 h 537544"/>
                    <a:gd name="connsiteX2" fmla="*/ 273844 w 276225"/>
                    <a:gd name="connsiteY2" fmla="*/ 515368 h 537544"/>
                    <a:gd name="connsiteX3" fmla="*/ 276225 w 276225"/>
                    <a:gd name="connsiteY3" fmla="*/ 10543 h 537544"/>
                    <a:gd name="connsiteX4" fmla="*/ 0 w 276225"/>
                    <a:gd name="connsiteY4" fmla="*/ 10543 h 537544"/>
                    <a:gd name="connsiteX0" fmla="*/ 0 w 273843"/>
                    <a:gd name="connsiteY0" fmla="*/ 19248 h 536724"/>
                    <a:gd name="connsiteX1" fmla="*/ 7143 w 273843"/>
                    <a:gd name="connsiteY1" fmla="*/ 521692 h 536724"/>
                    <a:gd name="connsiteX2" fmla="*/ 271462 w 273843"/>
                    <a:gd name="connsiteY2" fmla="*/ 514548 h 536724"/>
                    <a:gd name="connsiteX3" fmla="*/ 273843 w 273843"/>
                    <a:gd name="connsiteY3" fmla="*/ 9723 h 536724"/>
                    <a:gd name="connsiteX4" fmla="*/ 0 w 273843"/>
                    <a:gd name="connsiteY4" fmla="*/ 19248 h 536724"/>
                    <a:gd name="connsiteX0" fmla="*/ 0 w 273843"/>
                    <a:gd name="connsiteY0" fmla="*/ 12707 h 530183"/>
                    <a:gd name="connsiteX1" fmla="*/ 7143 w 273843"/>
                    <a:gd name="connsiteY1" fmla="*/ 515151 h 530183"/>
                    <a:gd name="connsiteX2" fmla="*/ 271462 w 273843"/>
                    <a:gd name="connsiteY2" fmla="*/ 508007 h 530183"/>
                    <a:gd name="connsiteX3" fmla="*/ 273843 w 273843"/>
                    <a:gd name="connsiteY3" fmla="*/ 10325 h 530183"/>
                    <a:gd name="connsiteX4" fmla="*/ 0 w 273843"/>
                    <a:gd name="connsiteY4" fmla="*/ 12707 h 5301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3843" h="530183">
                      <a:moveTo>
                        <a:pt x="0" y="12707"/>
                      </a:moveTo>
                      <a:lnTo>
                        <a:pt x="7143" y="515151"/>
                      </a:lnTo>
                      <a:cubicBezTo>
                        <a:pt x="78581" y="562777"/>
                        <a:pt x="169068" y="479431"/>
                        <a:pt x="271462" y="508007"/>
                      </a:cubicBezTo>
                      <a:cubicBezTo>
                        <a:pt x="272256" y="339732"/>
                        <a:pt x="273049" y="178600"/>
                        <a:pt x="273843" y="10325"/>
                      </a:cubicBezTo>
                      <a:cubicBezTo>
                        <a:pt x="167481" y="-30156"/>
                        <a:pt x="80169" y="65094"/>
                        <a:pt x="0" y="12707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0" name="Полилиния 39"/>
                <p:cNvSpPr/>
                <p:nvPr/>
              </p:nvSpPr>
              <p:spPr>
                <a:xfrm>
                  <a:off x="2989547" y="2417526"/>
                  <a:ext cx="913480" cy="602295"/>
                </a:xfrm>
                <a:custGeom>
                  <a:avLst/>
                  <a:gdLst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54935 w 855035"/>
                    <a:gd name="connsiteY0" fmla="*/ 485775 h 566738"/>
                    <a:gd name="connsiteX1" fmla="*/ 47791 w 855035"/>
                    <a:gd name="connsiteY1" fmla="*/ 0 h 566738"/>
                    <a:gd name="connsiteX2" fmla="*/ 7310 w 855035"/>
                    <a:gd name="connsiteY2" fmla="*/ 2382 h 566738"/>
                    <a:gd name="connsiteX3" fmla="*/ 166 w 855035"/>
                    <a:gd name="connsiteY3" fmla="*/ 566738 h 566738"/>
                    <a:gd name="connsiteX4" fmla="*/ 855035 w 855035"/>
                    <a:gd name="connsiteY4" fmla="*/ 566738 h 566738"/>
                    <a:gd name="connsiteX5" fmla="*/ 852653 w 855035"/>
                    <a:gd name="connsiteY5" fmla="*/ 2382 h 566738"/>
                    <a:gd name="connsiteX6" fmla="*/ 805028 w 855035"/>
                    <a:gd name="connsiteY6" fmla="*/ 2382 h 566738"/>
                    <a:gd name="connsiteX7" fmla="*/ 807410 w 855035"/>
                    <a:gd name="connsiteY7" fmla="*/ 495300 h 566738"/>
                    <a:gd name="connsiteX8" fmla="*/ 428791 w 855035"/>
                    <a:gd name="connsiteY8" fmla="*/ 526257 h 566738"/>
                    <a:gd name="connsiteX9" fmla="*/ 54935 w 855035"/>
                    <a:gd name="connsiteY9" fmla="*/ 485775 h 566738"/>
                    <a:gd name="connsiteX0" fmla="*/ 54935 w 864560"/>
                    <a:gd name="connsiteY0" fmla="*/ 485775 h 571501"/>
                    <a:gd name="connsiteX1" fmla="*/ 47791 w 864560"/>
                    <a:gd name="connsiteY1" fmla="*/ 0 h 571501"/>
                    <a:gd name="connsiteX2" fmla="*/ 7310 w 864560"/>
                    <a:gd name="connsiteY2" fmla="*/ 2382 h 571501"/>
                    <a:gd name="connsiteX3" fmla="*/ 166 w 864560"/>
                    <a:gd name="connsiteY3" fmla="*/ 566738 h 571501"/>
                    <a:gd name="connsiteX4" fmla="*/ 864560 w 864560"/>
                    <a:gd name="connsiteY4" fmla="*/ 571501 h 571501"/>
                    <a:gd name="connsiteX5" fmla="*/ 852653 w 864560"/>
                    <a:gd name="connsiteY5" fmla="*/ 2382 h 571501"/>
                    <a:gd name="connsiteX6" fmla="*/ 805028 w 864560"/>
                    <a:gd name="connsiteY6" fmla="*/ 2382 h 571501"/>
                    <a:gd name="connsiteX7" fmla="*/ 807410 w 864560"/>
                    <a:gd name="connsiteY7" fmla="*/ 495300 h 571501"/>
                    <a:gd name="connsiteX8" fmla="*/ 428791 w 864560"/>
                    <a:gd name="connsiteY8" fmla="*/ 526257 h 571501"/>
                    <a:gd name="connsiteX9" fmla="*/ 54935 w 864560"/>
                    <a:gd name="connsiteY9" fmla="*/ 485775 h 571501"/>
                    <a:gd name="connsiteX0" fmla="*/ 54935 w 864560"/>
                    <a:gd name="connsiteY0" fmla="*/ 485775 h 571501"/>
                    <a:gd name="connsiteX1" fmla="*/ 47791 w 864560"/>
                    <a:gd name="connsiteY1" fmla="*/ 0 h 571501"/>
                    <a:gd name="connsiteX2" fmla="*/ 7310 w 864560"/>
                    <a:gd name="connsiteY2" fmla="*/ 2382 h 571501"/>
                    <a:gd name="connsiteX3" fmla="*/ 166 w 864560"/>
                    <a:gd name="connsiteY3" fmla="*/ 566738 h 571501"/>
                    <a:gd name="connsiteX4" fmla="*/ 864560 w 864560"/>
                    <a:gd name="connsiteY4" fmla="*/ 571501 h 571501"/>
                    <a:gd name="connsiteX5" fmla="*/ 859796 w 864560"/>
                    <a:gd name="connsiteY5" fmla="*/ 2382 h 571501"/>
                    <a:gd name="connsiteX6" fmla="*/ 805028 w 864560"/>
                    <a:gd name="connsiteY6" fmla="*/ 2382 h 571501"/>
                    <a:gd name="connsiteX7" fmla="*/ 807410 w 864560"/>
                    <a:gd name="connsiteY7" fmla="*/ 495300 h 571501"/>
                    <a:gd name="connsiteX8" fmla="*/ 428791 w 864560"/>
                    <a:gd name="connsiteY8" fmla="*/ 526257 h 571501"/>
                    <a:gd name="connsiteX9" fmla="*/ 54935 w 864560"/>
                    <a:gd name="connsiteY9" fmla="*/ 485775 h 571501"/>
                    <a:gd name="connsiteX0" fmla="*/ 57150 w 866775"/>
                    <a:gd name="connsiteY0" fmla="*/ 485775 h 571501"/>
                    <a:gd name="connsiteX1" fmla="*/ 50006 w 866775"/>
                    <a:gd name="connsiteY1" fmla="*/ 0 h 571501"/>
                    <a:gd name="connsiteX2" fmla="*/ 0 w 866775"/>
                    <a:gd name="connsiteY2" fmla="*/ 0 h 571501"/>
                    <a:gd name="connsiteX3" fmla="*/ 2381 w 866775"/>
                    <a:gd name="connsiteY3" fmla="*/ 566738 h 571501"/>
                    <a:gd name="connsiteX4" fmla="*/ 866775 w 866775"/>
                    <a:gd name="connsiteY4" fmla="*/ 571501 h 571501"/>
                    <a:gd name="connsiteX5" fmla="*/ 862011 w 866775"/>
                    <a:gd name="connsiteY5" fmla="*/ 2382 h 571501"/>
                    <a:gd name="connsiteX6" fmla="*/ 807243 w 866775"/>
                    <a:gd name="connsiteY6" fmla="*/ 2382 h 571501"/>
                    <a:gd name="connsiteX7" fmla="*/ 809625 w 866775"/>
                    <a:gd name="connsiteY7" fmla="*/ 495300 h 571501"/>
                    <a:gd name="connsiteX8" fmla="*/ 431006 w 866775"/>
                    <a:gd name="connsiteY8" fmla="*/ 526257 h 571501"/>
                    <a:gd name="connsiteX9" fmla="*/ 57150 w 866775"/>
                    <a:gd name="connsiteY9" fmla="*/ 485775 h 5715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66775" h="571501">
                      <a:moveTo>
                        <a:pt x="57150" y="485775"/>
                      </a:moveTo>
                      <a:lnTo>
                        <a:pt x="50006" y="0"/>
                      </a:lnTo>
                      <a:lnTo>
                        <a:pt x="0" y="0"/>
                      </a:lnTo>
                      <a:cubicBezTo>
                        <a:pt x="1587" y="184944"/>
                        <a:pt x="794" y="381794"/>
                        <a:pt x="2381" y="566738"/>
                      </a:cubicBezTo>
                      <a:lnTo>
                        <a:pt x="866775" y="571501"/>
                      </a:lnTo>
                      <a:lnTo>
                        <a:pt x="862011" y="2382"/>
                      </a:lnTo>
                      <a:lnTo>
                        <a:pt x="807243" y="2382"/>
                      </a:lnTo>
                      <a:lnTo>
                        <a:pt x="809625" y="495300"/>
                      </a:lnTo>
                      <a:cubicBezTo>
                        <a:pt x="621507" y="569912"/>
                        <a:pt x="550069" y="442119"/>
                        <a:pt x="431006" y="526257"/>
                      </a:cubicBezTo>
                      <a:cubicBezTo>
                        <a:pt x="275431" y="443706"/>
                        <a:pt x="148432" y="577849"/>
                        <a:pt x="57150" y="485775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3" name="Группа 62"/>
              <p:cNvGrpSpPr>
                <a:grpSpLocks/>
              </p:cNvGrpSpPr>
              <p:nvPr/>
            </p:nvGrpSpPr>
            <p:grpSpPr bwMode="auto">
              <a:xfrm>
                <a:off x="2684813" y="4233106"/>
                <a:ext cx="1801952" cy="1595599"/>
                <a:chOff x="1735647" y="3282509"/>
                <a:chExt cx="1801952" cy="1595599"/>
              </a:xfrm>
            </p:grpSpPr>
            <p:sp>
              <p:nvSpPr>
                <p:cNvPr id="33" name="Шестиугольник 61"/>
                <p:cNvSpPr/>
                <p:nvPr/>
              </p:nvSpPr>
              <p:spPr>
                <a:xfrm rot="1800000">
                  <a:off x="1735647" y="3282509"/>
                  <a:ext cx="1801952" cy="1595599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92791"/>
                    <a:gd name="connsiteX1" fmla="*/ 460625 w 1801952"/>
                    <a:gd name="connsiteY1" fmla="*/ 0 h 1592791"/>
                    <a:gd name="connsiteX2" fmla="*/ 1341327 w 1801952"/>
                    <a:gd name="connsiteY2" fmla="*/ 0 h 1592791"/>
                    <a:gd name="connsiteX3" fmla="*/ 1801952 w 1801952"/>
                    <a:gd name="connsiteY3" fmla="*/ 769170 h 1592791"/>
                    <a:gd name="connsiteX4" fmla="*/ 1341327 w 1801952"/>
                    <a:gd name="connsiteY4" fmla="*/ 1538339 h 1592791"/>
                    <a:gd name="connsiteX5" fmla="*/ 460625 w 1801952"/>
                    <a:gd name="connsiteY5" fmla="*/ 1538339 h 1592791"/>
                    <a:gd name="connsiteX6" fmla="*/ 0 w 1801952"/>
                    <a:gd name="connsiteY6" fmla="*/ 769170 h 1592791"/>
                    <a:gd name="connsiteX0" fmla="*/ 0 w 1801952"/>
                    <a:gd name="connsiteY0" fmla="*/ 769170 h 1602409"/>
                    <a:gd name="connsiteX1" fmla="*/ 460625 w 1801952"/>
                    <a:gd name="connsiteY1" fmla="*/ 0 h 1602409"/>
                    <a:gd name="connsiteX2" fmla="*/ 1341327 w 1801952"/>
                    <a:gd name="connsiteY2" fmla="*/ 0 h 1602409"/>
                    <a:gd name="connsiteX3" fmla="*/ 1801952 w 1801952"/>
                    <a:gd name="connsiteY3" fmla="*/ 769170 h 1602409"/>
                    <a:gd name="connsiteX4" fmla="*/ 1341327 w 1801952"/>
                    <a:gd name="connsiteY4" fmla="*/ 1538339 h 1602409"/>
                    <a:gd name="connsiteX5" fmla="*/ 460625 w 1801952"/>
                    <a:gd name="connsiteY5" fmla="*/ 1538339 h 1602409"/>
                    <a:gd name="connsiteX6" fmla="*/ 0 w 1801952"/>
                    <a:gd name="connsiteY6" fmla="*/ 769170 h 1602409"/>
                    <a:gd name="connsiteX0" fmla="*/ 0 w 1801952"/>
                    <a:gd name="connsiteY0" fmla="*/ 769170 h 1613266"/>
                    <a:gd name="connsiteX1" fmla="*/ 460625 w 1801952"/>
                    <a:gd name="connsiteY1" fmla="*/ 0 h 1613266"/>
                    <a:gd name="connsiteX2" fmla="*/ 1341327 w 1801952"/>
                    <a:gd name="connsiteY2" fmla="*/ 0 h 1613266"/>
                    <a:gd name="connsiteX3" fmla="*/ 1801952 w 1801952"/>
                    <a:gd name="connsiteY3" fmla="*/ 769170 h 1613266"/>
                    <a:gd name="connsiteX4" fmla="*/ 1341327 w 1801952"/>
                    <a:gd name="connsiteY4" fmla="*/ 1538339 h 1613266"/>
                    <a:gd name="connsiteX5" fmla="*/ 460625 w 1801952"/>
                    <a:gd name="connsiteY5" fmla="*/ 1538339 h 1613266"/>
                    <a:gd name="connsiteX6" fmla="*/ 0 w 1801952"/>
                    <a:gd name="connsiteY6" fmla="*/ 769170 h 1613266"/>
                    <a:gd name="connsiteX0" fmla="*/ 0 w 1801952"/>
                    <a:gd name="connsiteY0" fmla="*/ 769170 h 1608073"/>
                    <a:gd name="connsiteX1" fmla="*/ 460625 w 1801952"/>
                    <a:gd name="connsiteY1" fmla="*/ 0 h 1608073"/>
                    <a:gd name="connsiteX2" fmla="*/ 1341327 w 1801952"/>
                    <a:gd name="connsiteY2" fmla="*/ 0 h 1608073"/>
                    <a:gd name="connsiteX3" fmla="*/ 1801952 w 1801952"/>
                    <a:gd name="connsiteY3" fmla="*/ 769170 h 1608073"/>
                    <a:gd name="connsiteX4" fmla="*/ 1341327 w 1801952"/>
                    <a:gd name="connsiteY4" fmla="*/ 1538339 h 1608073"/>
                    <a:gd name="connsiteX5" fmla="*/ 460625 w 1801952"/>
                    <a:gd name="connsiteY5" fmla="*/ 1538339 h 1608073"/>
                    <a:gd name="connsiteX6" fmla="*/ 0 w 1801952"/>
                    <a:gd name="connsiteY6" fmla="*/ 769170 h 1608073"/>
                    <a:gd name="connsiteX0" fmla="*/ 0 w 1801952"/>
                    <a:gd name="connsiteY0" fmla="*/ 769170 h 1602156"/>
                    <a:gd name="connsiteX1" fmla="*/ 460625 w 1801952"/>
                    <a:gd name="connsiteY1" fmla="*/ 0 h 1602156"/>
                    <a:gd name="connsiteX2" fmla="*/ 1341327 w 1801952"/>
                    <a:gd name="connsiteY2" fmla="*/ 0 h 1602156"/>
                    <a:gd name="connsiteX3" fmla="*/ 1801952 w 1801952"/>
                    <a:gd name="connsiteY3" fmla="*/ 769170 h 1602156"/>
                    <a:gd name="connsiteX4" fmla="*/ 1341327 w 1801952"/>
                    <a:gd name="connsiteY4" fmla="*/ 1538339 h 1602156"/>
                    <a:gd name="connsiteX5" fmla="*/ 460625 w 1801952"/>
                    <a:gd name="connsiteY5" fmla="*/ 1538339 h 1602156"/>
                    <a:gd name="connsiteX6" fmla="*/ 0 w 1801952"/>
                    <a:gd name="connsiteY6" fmla="*/ 769170 h 1602156"/>
                    <a:gd name="connsiteX0" fmla="*/ 0 w 1801952"/>
                    <a:gd name="connsiteY0" fmla="*/ 769170 h 1609428"/>
                    <a:gd name="connsiteX1" fmla="*/ 460625 w 1801952"/>
                    <a:gd name="connsiteY1" fmla="*/ 0 h 1609428"/>
                    <a:gd name="connsiteX2" fmla="*/ 1341327 w 1801952"/>
                    <a:gd name="connsiteY2" fmla="*/ 0 h 1609428"/>
                    <a:gd name="connsiteX3" fmla="*/ 1801952 w 1801952"/>
                    <a:gd name="connsiteY3" fmla="*/ 769170 h 1609428"/>
                    <a:gd name="connsiteX4" fmla="*/ 1341327 w 1801952"/>
                    <a:gd name="connsiteY4" fmla="*/ 1538339 h 1609428"/>
                    <a:gd name="connsiteX5" fmla="*/ 460625 w 1801952"/>
                    <a:gd name="connsiteY5" fmla="*/ 1538339 h 1609428"/>
                    <a:gd name="connsiteX6" fmla="*/ 0 w 1801952"/>
                    <a:gd name="connsiteY6" fmla="*/ 769170 h 1609428"/>
                    <a:gd name="connsiteX0" fmla="*/ 0 w 1801952"/>
                    <a:gd name="connsiteY0" fmla="*/ 769170 h 1600943"/>
                    <a:gd name="connsiteX1" fmla="*/ 460625 w 1801952"/>
                    <a:gd name="connsiteY1" fmla="*/ 0 h 1600943"/>
                    <a:gd name="connsiteX2" fmla="*/ 1341327 w 1801952"/>
                    <a:gd name="connsiteY2" fmla="*/ 0 h 1600943"/>
                    <a:gd name="connsiteX3" fmla="*/ 1801952 w 1801952"/>
                    <a:gd name="connsiteY3" fmla="*/ 769170 h 1600943"/>
                    <a:gd name="connsiteX4" fmla="*/ 1350313 w 1801952"/>
                    <a:gd name="connsiteY4" fmla="*/ 1522153 h 1600943"/>
                    <a:gd name="connsiteX5" fmla="*/ 460625 w 1801952"/>
                    <a:gd name="connsiteY5" fmla="*/ 1538339 h 1600943"/>
                    <a:gd name="connsiteX6" fmla="*/ 0 w 1801952"/>
                    <a:gd name="connsiteY6" fmla="*/ 769170 h 1600943"/>
                    <a:gd name="connsiteX0" fmla="*/ 0 w 1801952"/>
                    <a:gd name="connsiteY0" fmla="*/ 769170 h 1595599"/>
                    <a:gd name="connsiteX1" fmla="*/ 460625 w 1801952"/>
                    <a:gd name="connsiteY1" fmla="*/ 0 h 1595599"/>
                    <a:gd name="connsiteX2" fmla="*/ 1341327 w 1801952"/>
                    <a:gd name="connsiteY2" fmla="*/ 0 h 1595599"/>
                    <a:gd name="connsiteX3" fmla="*/ 1801952 w 1801952"/>
                    <a:gd name="connsiteY3" fmla="*/ 769170 h 1595599"/>
                    <a:gd name="connsiteX4" fmla="*/ 1350313 w 1801952"/>
                    <a:gd name="connsiteY4" fmla="*/ 1522153 h 1595599"/>
                    <a:gd name="connsiteX5" fmla="*/ 454275 w 1801952"/>
                    <a:gd name="connsiteY5" fmla="*/ 1527341 h 1595599"/>
                    <a:gd name="connsiteX6" fmla="*/ 0 w 1801952"/>
                    <a:gd name="connsiteY6" fmla="*/ 769170 h 15955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01952" h="1595599">
                      <a:moveTo>
                        <a:pt x="0" y="769170"/>
                      </a:moveTo>
                      <a:lnTo>
                        <a:pt x="460625" y="0"/>
                      </a:lnTo>
                      <a:lnTo>
                        <a:pt x="1341327" y="0"/>
                      </a:lnTo>
                      <a:lnTo>
                        <a:pt x="1801952" y="769170"/>
                      </a:lnTo>
                      <a:lnTo>
                        <a:pt x="1350313" y="1522153"/>
                      </a:lnTo>
                      <a:cubicBezTo>
                        <a:pt x="1097398" y="1630663"/>
                        <a:pt x="647383" y="1607338"/>
                        <a:pt x="454275" y="1527341"/>
                      </a:cubicBezTo>
                      <a:lnTo>
                        <a:pt x="0" y="769170"/>
                      </a:lnTo>
                      <a:close/>
                    </a:path>
                  </a:pathLst>
                </a:custGeom>
                <a:solidFill>
                  <a:srgbClr val="FFC00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4" name="Полилиния 33"/>
                <p:cNvSpPr/>
                <p:nvPr/>
              </p:nvSpPr>
              <p:spPr>
                <a:xfrm>
                  <a:off x="2199286" y="3682287"/>
                  <a:ext cx="640884" cy="810096"/>
                </a:xfrm>
                <a:custGeom>
                  <a:avLst/>
                  <a:gdLst>
                    <a:gd name="connsiteX0" fmla="*/ 259505 w 573552"/>
                    <a:gd name="connsiteY0" fmla="*/ 527307 h 724986"/>
                    <a:gd name="connsiteX1" fmla="*/ 197627 w 573552"/>
                    <a:gd name="connsiteY1" fmla="*/ 589185 h 724986"/>
                    <a:gd name="connsiteX2" fmla="*/ 259505 w 573552"/>
                    <a:gd name="connsiteY2" fmla="*/ 651063 h 724986"/>
                    <a:gd name="connsiteX3" fmla="*/ 321383 w 573552"/>
                    <a:gd name="connsiteY3" fmla="*/ 589185 h 724986"/>
                    <a:gd name="connsiteX4" fmla="*/ 259505 w 573552"/>
                    <a:gd name="connsiteY4" fmla="*/ 527307 h 724986"/>
                    <a:gd name="connsiteX5" fmla="*/ 132104 w 573552"/>
                    <a:gd name="connsiteY5" fmla="*/ 400048 h 724986"/>
                    <a:gd name="connsiteX6" fmla="*/ 70226 w 573552"/>
                    <a:gd name="connsiteY6" fmla="*/ 461926 h 724986"/>
                    <a:gd name="connsiteX7" fmla="*/ 132104 w 573552"/>
                    <a:gd name="connsiteY7" fmla="*/ 523804 h 724986"/>
                    <a:gd name="connsiteX8" fmla="*/ 193982 w 573552"/>
                    <a:gd name="connsiteY8" fmla="*/ 461926 h 724986"/>
                    <a:gd name="connsiteX9" fmla="*/ 132104 w 573552"/>
                    <a:gd name="connsiteY9" fmla="*/ 400048 h 724986"/>
                    <a:gd name="connsiteX10" fmla="*/ 123644 w 573552"/>
                    <a:gd name="connsiteY10" fmla="*/ 205806 h 724986"/>
                    <a:gd name="connsiteX11" fmla="*/ 61766 w 573552"/>
                    <a:gd name="connsiteY11" fmla="*/ 267684 h 724986"/>
                    <a:gd name="connsiteX12" fmla="*/ 123644 w 573552"/>
                    <a:gd name="connsiteY12" fmla="*/ 329562 h 724986"/>
                    <a:gd name="connsiteX13" fmla="*/ 185522 w 573552"/>
                    <a:gd name="connsiteY13" fmla="*/ 267684 h 724986"/>
                    <a:gd name="connsiteX14" fmla="*/ 123644 w 573552"/>
                    <a:gd name="connsiteY14" fmla="*/ 205806 h 724986"/>
                    <a:gd name="connsiteX15" fmla="*/ 455345 w 573552"/>
                    <a:gd name="connsiteY15" fmla="*/ 65381 h 724986"/>
                    <a:gd name="connsiteX16" fmla="*/ 393467 w 573552"/>
                    <a:gd name="connsiteY16" fmla="*/ 127259 h 724986"/>
                    <a:gd name="connsiteX17" fmla="*/ 455345 w 573552"/>
                    <a:gd name="connsiteY17" fmla="*/ 189137 h 724986"/>
                    <a:gd name="connsiteX18" fmla="*/ 517223 w 573552"/>
                    <a:gd name="connsiteY18" fmla="*/ 127259 h 724986"/>
                    <a:gd name="connsiteX19" fmla="*/ 455345 w 573552"/>
                    <a:gd name="connsiteY19" fmla="*/ 65381 h 724986"/>
                    <a:gd name="connsiteX20" fmla="*/ 271373 w 573552"/>
                    <a:gd name="connsiteY20" fmla="*/ 65381 h 724986"/>
                    <a:gd name="connsiteX21" fmla="*/ 209495 w 573552"/>
                    <a:gd name="connsiteY21" fmla="*/ 127259 h 724986"/>
                    <a:gd name="connsiteX22" fmla="*/ 271373 w 573552"/>
                    <a:gd name="connsiteY22" fmla="*/ 189137 h 724986"/>
                    <a:gd name="connsiteX23" fmla="*/ 333251 w 573552"/>
                    <a:gd name="connsiteY23" fmla="*/ 127259 h 724986"/>
                    <a:gd name="connsiteX24" fmla="*/ 271373 w 573552"/>
                    <a:gd name="connsiteY24" fmla="*/ 65381 h 724986"/>
                    <a:gd name="connsiteX25" fmla="*/ 383795 w 573552"/>
                    <a:gd name="connsiteY25" fmla="*/ 701 h 724986"/>
                    <a:gd name="connsiteX26" fmla="*/ 571319 w 573552"/>
                    <a:gd name="connsiteY26" fmla="*/ 134437 h 724986"/>
                    <a:gd name="connsiteX27" fmla="*/ 480830 w 573552"/>
                    <a:gd name="connsiteY27" fmla="*/ 327317 h 724986"/>
                    <a:gd name="connsiteX28" fmla="*/ 464162 w 573552"/>
                    <a:gd name="connsiteY28" fmla="*/ 441618 h 724986"/>
                    <a:gd name="connsiteX29" fmla="*/ 366532 w 573552"/>
                    <a:gd name="connsiteY29" fmla="*/ 539250 h 724986"/>
                    <a:gd name="connsiteX30" fmla="*/ 357005 w 573552"/>
                    <a:gd name="connsiteY30" fmla="*/ 724986 h 724986"/>
                    <a:gd name="connsiteX31" fmla="*/ 23630 w 573552"/>
                    <a:gd name="connsiteY31" fmla="*/ 241593 h 724986"/>
                    <a:gd name="connsiteX32" fmla="*/ 383795 w 573552"/>
                    <a:gd name="connsiteY32" fmla="*/ 701 h 724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573552" h="724986">
                      <a:moveTo>
                        <a:pt x="259505" y="527307"/>
                      </a:moveTo>
                      <a:cubicBezTo>
                        <a:pt x="225331" y="527307"/>
                        <a:pt x="197627" y="555011"/>
                        <a:pt x="197627" y="589185"/>
                      </a:cubicBezTo>
                      <a:cubicBezTo>
                        <a:pt x="197627" y="623359"/>
                        <a:pt x="225331" y="651063"/>
                        <a:pt x="259505" y="651063"/>
                      </a:cubicBezTo>
                      <a:cubicBezTo>
                        <a:pt x="293679" y="651063"/>
                        <a:pt x="321383" y="623359"/>
                        <a:pt x="321383" y="589185"/>
                      </a:cubicBezTo>
                      <a:cubicBezTo>
                        <a:pt x="321383" y="555011"/>
                        <a:pt x="293679" y="527307"/>
                        <a:pt x="259505" y="527307"/>
                      </a:cubicBezTo>
                      <a:close/>
                      <a:moveTo>
                        <a:pt x="132104" y="400048"/>
                      </a:moveTo>
                      <a:cubicBezTo>
                        <a:pt x="97930" y="400048"/>
                        <a:pt x="70226" y="427752"/>
                        <a:pt x="70226" y="461926"/>
                      </a:cubicBezTo>
                      <a:cubicBezTo>
                        <a:pt x="70226" y="496100"/>
                        <a:pt x="97930" y="523804"/>
                        <a:pt x="132104" y="523804"/>
                      </a:cubicBezTo>
                      <a:cubicBezTo>
                        <a:pt x="166278" y="523804"/>
                        <a:pt x="193982" y="496100"/>
                        <a:pt x="193982" y="461926"/>
                      </a:cubicBezTo>
                      <a:cubicBezTo>
                        <a:pt x="193982" y="427752"/>
                        <a:pt x="166278" y="400048"/>
                        <a:pt x="132104" y="400048"/>
                      </a:cubicBezTo>
                      <a:close/>
                      <a:moveTo>
                        <a:pt x="123644" y="205806"/>
                      </a:moveTo>
                      <a:cubicBezTo>
                        <a:pt x="89470" y="205806"/>
                        <a:pt x="61766" y="233510"/>
                        <a:pt x="61766" y="267684"/>
                      </a:cubicBezTo>
                      <a:cubicBezTo>
                        <a:pt x="61766" y="301858"/>
                        <a:pt x="89470" y="329562"/>
                        <a:pt x="123644" y="329562"/>
                      </a:cubicBezTo>
                      <a:cubicBezTo>
                        <a:pt x="157818" y="329562"/>
                        <a:pt x="185522" y="301858"/>
                        <a:pt x="185522" y="267684"/>
                      </a:cubicBezTo>
                      <a:cubicBezTo>
                        <a:pt x="185522" y="233510"/>
                        <a:pt x="157818" y="205806"/>
                        <a:pt x="123644" y="205806"/>
                      </a:cubicBezTo>
                      <a:close/>
                      <a:moveTo>
                        <a:pt x="455345" y="65381"/>
                      </a:moveTo>
                      <a:cubicBezTo>
                        <a:pt x="421171" y="65381"/>
                        <a:pt x="393467" y="93085"/>
                        <a:pt x="393467" y="127259"/>
                      </a:cubicBezTo>
                      <a:cubicBezTo>
                        <a:pt x="393467" y="161433"/>
                        <a:pt x="421171" y="189137"/>
                        <a:pt x="455345" y="189137"/>
                      </a:cubicBezTo>
                      <a:cubicBezTo>
                        <a:pt x="489519" y="189137"/>
                        <a:pt x="517223" y="161433"/>
                        <a:pt x="517223" y="127259"/>
                      </a:cubicBezTo>
                      <a:cubicBezTo>
                        <a:pt x="517223" y="93085"/>
                        <a:pt x="489519" y="65381"/>
                        <a:pt x="455345" y="65381"/>
                      </a:cubicBezTo>
                      <a:close/>
                      <a:moveTo>
                        <a:pt x="271373" y="65381"/>
                      </a:moveTo>
                      <a:cubicBezTo>
                        <a:pt x="237199" y="65381"/>
                        <a:pt x="209495" y="93085"/>
                        <a:pt x="209495" y="127259"/>
                      </a:cubicBezTo>
                      <a:cubicBezTo>
                        <a:pt x="209495" y="161433"/>
                        <a:pt x="237199" y="189137"/>
                        <a:pt x="271373" y="189137"/>
                      </a:cubicBezTo>
                      <a:cubicBezTo>
                        <a:pt x="305547" y="189137"/>
                        <a:pt x="333251" y="161433"/>
                        <a:pt x="333251" y="127259"/>
                      </a:cubicBezTo>
                      <a:cubicBezTo>
                        <a:pt x="333251" y="93085"/>
                        <a:pt x="305547" y="65381"/>
                        <a:pt x="271373" y="65381"/>
                      </a:cubicBezTo>
                      <a:close/>
                      <a:moveTo>
                        <a:pt x="383795" y="701"/>
                      </a:moveTo>
                      <a:cubicBezTo>
                        <a:pt x="466060" y="6519"/>
                        <a:pt x="538279" y="48712"/>
                        <a:pt x="571319" y="134437"/>
                      </a:cubicBezTo>
                      <a:cubicBezTo>
                        <a:pt x="588781" y="195556"/>
                        <a:pt x="498690" y="276120"/>
                        <a:pt x="480830" y="327317"/>
                      </a:cubicBezTo>
                      <a:cubicBezTo>
                        <a:pt x="462971" y="378514"/>
                        <a:pt x="451065" y="370577"/>
                        <a:pt x="464162" y="441618"/>
                      </a:cubicBezTo>
                      <a:cubicBezTo>
                        <a:pt x="456622" y="485274"/>
                        <a:pt x="384391" y="492022"/>
                        <a:pt x="366532" y="539250"/>
                      </a:cubicBezTo>
                      <a:cubicBezTo>
                        <a:pt x="348673" y="586478"/>
                        <a:pt x="334779" y="613861"/>
                        <a:pt x="357005" y="724986"/>
                      </a:cubicBezTo>
                      <a:cubicBezTo>
                        <a:pt x="107766" y="694029"/>
                        <a:pt x="-65269" y="527343"/>
                        <a:pt x="23630" y="241593"/>
                      </a:cubicBezTo>
                      <a:cubicBezTo>
                        <a:pt x="81674" y="82347"/>
                        <a:pt x="246687" y="-8997"/>
                        <a:pt x="383795" y="701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5" name="Полилиния 34"/>
                <p:cNvSpPr/>
                <p:nvPr/>
              </p:nvSpPr>
              <p:spPr>
                <a:xfrm>
                  <a:off x="2805746" y="3603525"/>
                  <a:ext cx="379203" cy="617455"/>
                </a:xfrm>
                <a:custGeom>
                  <a:avLst/>
                  <a:gdLst>
                    <a:gd name="connsiteX0" fmla="*/ 338137 w 338137"/>
                    <a:gd name="connsiteY0" fmla="*/ 0 h 552450"/>
                    <a:gd name="connsiteX1" fmla="*/ 0 w 338137"/>
                    <a:gd name="connsiteY1" fmla="*/ 500063 h 552450"/>
                    <a:gd name="connsiteX2" fmla="*/ 109537 w 338137"/>
                    <a:gd name="connsiteY2" fmla="*/ 552450 h 552450"/>
                    <a:gd name="connsiteX3" fmla="*/ 338137 w 338137"/>
                    <a:gd name="connsiteY3" fmla="*/ 0 h 552450"/>
                    <a:gd name="connsiteX0" fmla="*/ 338137 w 339364"/>
                    <a:gd name="connsiteY0" fmla="*/ 135 h 552585"/>
                    <a:gd name="connsiteX1" fmla="*/ 0 w 339364"/>
                    <a:gd name="connsiteY1" fmla="*/ 500198 h 552585"/>
                    <a:gd name="connsiteX2" fmla="*/ 109537 w 339364"/>
                    <a:gd name="connsiteY2" fmla="*/ 552585 h 552585"/>
                    <a:gd name="connsiteX3" fmla="*/ 338137 w 339364"/>
                    <a:gd name="connsiteY3" fmla="*/ 135 h 552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39364" h="552585">
                      <a:moveTo>
                        <a:pt x="338137" y="135"/>
                      </a:moveTo>
                      <a:cubicBezTo>
                        <a:pt x="319881" y="-8596"/>
                        <a:pt x="38100" y="408123"/>
                        <a:pt x="0" y="500198"/>
                      </a:cubicBezTo>
                      <a:lnTo>
                        <a:pt x="109537" y="552585"/>
                      </a:lnTo>
                      <a:cubicBezTo>
                        <a:pt x="165893" y="469241"/>
                        <a:pt x="356393" y="8866"/>
                        <a:pt x="338137" y="135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6" name="Полилиния 35"/>
                <p:cNvSpPr/>
                <p:nvPr/>
              </p:nvSpPr>
              <p:spPr>
                <a:xfrm>
                  <a:off x="2674454" y="4248466"/>
                  <a:ext cx="205549" cy="305116"/>
                </a:xfrm>
                <a:custGeom>
                  <a:avLst/>
                  <a:gdLst>
                    <a:gd name="connsiteX0" fmla="*/ 21431 w 166687"/>
                    <a:gd name="connsiteY0" fmla="*/ 257175 h 257175"/>
                    <a:gd name="connsiteX1" fmla="*/ 0 w 166687"/>
                    <a:gd name="connsiteY1" fmla="*/ 42863 h 257175"/>
                    <a:gd name="connsiteX2" fmla="*/ 126206 w 166687"/>
                    <a:gd name="connsiteY2" fmla="*/ 0 h 257175"/>
                    <a:gd name="connsiteX3" fmla="*/ 166687 w 166687"/>
                    <a:gd name="connsiteY3" fmla="*/ 85725 h 257175"/>
                    <a:gd name="connsiteX4" fmla="*/ 21431 w 166687"/>
                    <a:gd name="connsiteY4" fmla="*/ 257175 h 257175"/>
                    <a:gd name="connsiteX0" fmla="*/ 0 w 145256"/>
                    <a:gd name="connsiteY0" fmla="*/ 257175 h 257175"/>
                    <a:gd name="connsiteX1" fmla="*/ 104775 w 145256"/>
                    <a:gd name="connsiteY1" fmla="*/ 0 h 257175"/>
                    <a:gd name="connsiteX2" fmla="*/ 145256 w 145256"/>
                    <a:gd name="connsiteY2" fmla="*/ 85725 h 257175"/>
                    <a:gd name="connsiteX3" fmla="*/ 0 w 145256"/>
                    <a:gd name="connsiteY3" fmla="*/ 257175 h 257175"/>
                    <a:gd name="connsiteX0" fmla="*/ 25748 w 171004"/>
                    <a:gd name="connsiteY0" fmla="*/ 257175 h 257175"/>
                    <a:gd name="connsiteX1" fmla="*/ 130523 w 171004"/>
                    <a:gd name="connsiteY1" fmla="*/ 0 h 257175"/>
                    <a:gd name="connsiteX2" fmla="*/ 171004 w 171004"/>
                    <a:gd name="connsiteY2" fmla="*/ 85725 h 257175"/>
                    <a:gd name="connsiteX3" fmla="*/ 25748 w 171004"/>
                    <a:gd name="connsiteY3" fmla="*/ 257175 h 257175"/>
                    <a:gd name="connsiteX0" fmla="*/ 36101 w 181357"/>
                    <a:gd name="connsiteY0" fmla="*/ 266256 h 266256"/>
                    <a:gd name="connsiteX1" fmla="*/ 140876 w 181357"/>
                    <a:gd name="connsiteY1" fmla="*/ 9081 h 266256"/>
                    <a:gd name="connsiteX2" fmla="*/ 181357 w 181357"/>
                    <a:gd name="connsiteY2" fmla="*/ 94806 h 266256"/>
                    <a:gd name="connsiteX3" fmla="*/ 36101 w 181357"/>
                    <a:gd name="connsiteY3" fmla="*/ 266256 h 266256"/>
                    <a:gd name="connsiteX0" fmla="*/ 36101 w 181357"/>
                    <a:gd name="connsiteY0" fmla="*/ 266256 h 266256"/>
                    <a:gd name="connsiteX1" fmla="*/ 140876 w 181357"/>
                    <a:gd name="connsiteY1" fmla="*/ 9081 h 266256"/>
                    <a:gd name="connsiteX2" fmla="*/ 181357 w 181357"/>
                    <a:gd name="connsiteY2" fmla="*/ 94806 h 266256"/>
                    <a:gd name="connsiteX3" fmla="*/ 36101 w 181357"/>
                    <a:gd name="connsiteY3" fmla="*/ 266256 h 266256"/>
                    <a:gd name="connsiteX0" fmla="*/ 36101 w 181357"/>
                    <a:gd name="connsiteY0" fmla="*/ 266256 h 266557"/>
                    <a:gd name="connsiteX1" fmla="*/ 140876 w 181357"/>
                    <a:gd name="connsiteY1" fmla="*/ 9081 h 266557"/>
                    <a:gd name="connsiteX2" fmla="*/ 181357 w 181357"/>
                    <a:gd name="connsiteY2" fmla="*/ 94806 h 266557"/>
                    <a:gd name="connsiteX3" fmla="*/ 36101 w 181357"/>
                    <a:gd name="connsiteY3" fmla="*/ 266256 h 266557"/>
                    <a:gd name="connsiteX0" fmla="*/ 36101 w 140876"/>
                    <a:gd name="connsiteY0" fmla="*/ 266256 h 266256"/>
                    <a:gd name="connsiteX1" fmla="*/ 140876 w 140876"/>
                    <a:gd name="connsiteY1" fmla="*/ 9081 h 266256"/>
                    <a:gd name="connsiteX2" fmla="*/ 36101 w 140876"/>
                    <a:gd name="connsiteY2" fmla="*/ 266256 h 266256"/>
                    <a:gd name="connsiteX0" fmla="*/ 36101 w 189033"/>
                    <a:gd name="connsiteY0" fmla="*/ 266256 h 266256"/>
                    <a:gd name="connsiteX1" fmla="*/ 140876 w 189033"/>
                    <a:gd name="connsiteY1" fmla="*/ 9081 h 266256"/>
                    <a:gd name="connsiteX2" fmla="*/ 36101 w 189033"/>
                    <a:gd name="connsiteY2" fmla="*/ 266256 h 266256"/>
                    <a:gd name="connsiteX0" fmla="*/ 36101 w 187451"/>
                    <a:gd name="connsiteY0" fmla="*/ 266256 h 266256"/>
                    <a:gd name="connsiteX1" fmla="*/ 140876 w 187451"/>
                    <a:gd name="connsiteY1" fmla="*/ 9081 h 266256"/>
                    <a:gd name="connsiteX2" fmla="*/ 36101 w 187451"/>
                    <a:gd name="connsiteY2" fmla="*/ 266256 h 266256"/>
                    <a:gd name="connsiteX0" fmla="*/ 36101 w 183520"/>
                    <a:gd name="connsiteY0" fmla="*/ 266256 h 266256"/>
                    <a:gd name="connsiteX1" fmla="*/ 140876 w 183520"/>
                    <a:gd name="connsiteY1" fmla="*/ 9081 h 266256"/>
                    <a:gd name="connsiteX2" fmla="*/ 36101 w 183520"/>
                    <a:gd name="connsiteY2" fmla="*/ 266256 h 266256"/>
                    <a:gd name="connsiteX0" fmla="*/ 36535 w 183954"/>
                    <a:gd name="connsiteY0" fmla="*/ 273060 h 273060"/>
                    <a:gd name="connsiteX1" fmla="*/ 141310 w 183954"/>
                    <a:gd name="connsiteY1" fmla="*/ 15885 h 273060"/>
                    <a:gd name="connsiteX2" fmla="*/ 36535 w 183954"/>
                    <a:gd name="connsiteY2" fmla="*/ 273060 h 2730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83954" h="273060">
                      <a:moveTo>
                        <a:pt x="36535" y="273060"/>
                      </a:moveTo>
                      <a:cubicBezTo>
                        <a:pt x="-49984" y="115898"/>
                        <a:pt x="30185" y="-53171"/>
                        <a:pt x="141310" y="15885"/>
                      </a:cubicBezTo>
                      <a:cubicBezTo>
                        <a:pt x="273072" y="103991"/>
                        <a:pt x="59554" y="175428"/>
                        <a:pt x="36535" y="273060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4" name="Группа 63"/>
              <p:cNvGrpSpPr>
                <a:grpSpLocks/>
              </p:cNvGrpSpPr>
              <p:nvPr/>
            </p:nvGrpSpPr>
            <p:grpSpPr bwMode="auto">
              <a:xfrm>
                <a:off x="5124807" y="2842880"/>
                <a:ext cx="1780543" cy="1541420"/>
                <a:chOff x="4175641" y="1892283"/>
                <a:chExt cx="1780543" cy="1541420"/>
              </a:xfrm>
            </p:grpSpPr>
            <p:sp>
              <p:nvSpPr>
                <p:cNvPr id="24" name="Прямоугольник 23"/>
                <p:cNvSpPr/>
                <p:nvPr/>
              </p:nvSpPr>
              <p:spPr>
                <a:xfrm rot="20181939" flipH="1">
                  <a:off x="5385969" y="2988034"/>
                  <a:ext cx="32181" cy="177225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5" name="Прямоугольник 24"/>
                <p:cNvSpPr/>
                <p:nvPr/>
              </p:nvSpPr>
              <p:spPr>
                <a:xfrm rot="1418061">
                  <a:off x="4728945" y="2988036"/>
                  <a:ext cx="32181" cy="177225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6" name="Шестиугольник 56"/>
                <p:cNvSpPr/>
                <p:nvPr/>
              </p:nvSpPr>
              <p:spPr>
                <a:xfrm rot="1800000">
                  <a:off x="4175641" y="1892283"/>
                  <a:ext cx="1780543" cy="1541420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72251 h 1541420"/>
                    <a:gd name="connsiteX1" fmla="*/ 460625 w 1801952"/>
                    <a:gd name="connsiteY1" fmla="*/ 3081 h 1541420"/>
                    <a:gd name="connsiteX2" fmla="*/ 1303802 w 1801952"/>
                    <a:gd name="connsiteY2" fmla="*/ 0 h 1541420"/>
                    <a:gd name="connsiteX3" fmla="*/ 1801952 w 1801952"/>
                    <a:gd name="connsiteY3" fmla="*/ 772251 h 1541420"/>
                    <a:gd name="connsiteX4" fmla="*/ 1341327 w 1801952"/>
                    <a:gd name="connsiteY4" fmla="*/ 1541420 h 1541420"/>
                    <a:gd name="connsiteX5" fmla="*/ 460625 w 1801952"/>
                    <a:gd name="connsiteY5" fmla="*/ 1541420 h 1541420"/>
                    <a:gd name="connsiteX6" fmla="*/ 0 w 1801952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80543" h="1541420">
                      <a:moveTo>
                        <a:pt x="0" y="772251"/>
                      </a:moveTo>
                      <a:lnTo>
                        <a:pt x="460625" y="3081"/>
                      </a:lnTo>
                      <a:lnTo>
                        <a:pt x="1303802" y="0"/>
                      </a:lnTo>
                      <a:cubicBezTo>
                        <a:pt x="1503002" y="229112"/>
                        <a:pt x="1675246" y="506783"/>
                        <a:pt x="1780543" y="806609"/>
                      </a:cubicBezTo>
                      <a:lnTo>
                        <a:pt x="1341327" y="1541420"/>
                      </a:lnTo>
                      <a:lnTo>
                        <a:pt x="460625" y="1541420"/>
                      </a:lnTo>
                      <a:lnTo>
                        <a:pt x="0" y="772251"/>
                      </a:lnTo>
                      <a:close/>
                    </a:path>
                  </a:pathLst>
                </a:custGeom>
                <a:solidFill>
                  <a:srgbClr val="E26714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7" name="Прямоугольник 26"/>
                <p:cNvSpPr/>
                <p:nvPr/>
              </p:nvSpPr>
              <p:spPr>
                <a:xfrm>
                  <a:off x="5031895" y="2092893"/>
                  <a:ext cx="86297" cy="11973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8" name="Прямоугольник 27"/>
                <p:cNvSpPr/>
                <p:nvPr/>
              </p:nvSpPr>
              <p:spPr>
                <a:xfrm>
                  <a:off x="4725014" y="2753691"/>
                  <a:ext cx="677048" cy="5108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9" name="Прямоугольник 28"/>
                <p:cNvSpPr/>
                <p:nvPr/>
              </p:nvSpPr>
              <p:spPr>
                <a:xfrm rot="1418061">
                  <a:off x="4842307" y="2448931"/>
                  <a:ext cx="84568" cy="602847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0" name="Прямоугольник 29"/>
                <p:cNvSpPr/>
                <p:nvPr/>
              </p:nvSpPr>
              <p:spPr>
                <a:xfrm>
                  <a:off x="5036608" y="2698780"/>
                  <a:ext cx="61568" cy="160905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1" name="Кольцо 30"/>
                <p:cNvSpPr/>
                <p:nvPr/>
              </p:nvSpPr>
              <p:spPr>
                <a:xfrm>
                  <a:off x="4912845" y="2199017"/>
                  <a:ext cx="323136" cy="323136"/>
                </a:xfrm>
                <a:prstGeom prst="donut">
                  <a:avLst>
                    <a:gd name="adj" fmla="val 17066"/>
                  </a:avLst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  <p:sp>
              <p:nvSpPr>
                <p:cNvPr id="32" name="Прямоугольник 31"/>
                <p:cNvSpPr/>
                <p:nvPr/>
              </p:nvSpPr>
              <p:spPr>
                <a:xfrm rot="20232152">
                  <a:off x="5211667" y="2434309"/>
                  <a:ext cx="84568" cy="602847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5" name="Группа 64"/>
              <p:cNvGrpSpPr>
                <a:grpSpLocks/>
              </p:cNvGrpSpPr>
              <p:nvPr/>
            </p:nvGrpSpPr>
            <p:grpSpPr bwMode="auto">
              <a:xfrm>
                <a:off x="4326815" y="4232204"/>
                <a:ext cx="1801952" cy="1538339"/>
                <a:chOff x="3377649" y="3281607"/>
                <a:chExt cx="1801952" cy="1538339"/>
              </a:xfrm>
            </p:grpSpPr>
            <p:sp>
              <p:nvSpPr>
                <p:cNvPr id="17" name="Шестиугольник 60"/>
                <p:cNvSpPr/>
                <p:nvPr/>
              </p:nvSpPr>
              <p:spPr>
                <a:xfrm rot="1800000">
                  <a:off x="3377649" y="3281607"/>
                  <a:ext cx="1801952" cy="1538339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01952" h="1538339">
                      <a:moveTo>
                        <a:pt x="0" y="769170"/>
                      </a:moveTo>
                      <a:lnTo>
                        <a:pt x="460625" y="0"/>
                      </a:lnTo>
                      <a:lnTo>
                        <a:pt x="1341327" y="0"/>
                      </a:lnTo>
                      <a:lnTo>
                        <a:pt x="1801952" y="769170"/>
                      </a:lnTo>
                      <a:cubicBezTo>
                        <a:pt x="1695865" y="1069653"/>
                        <a:pt x="1545343" y="1340796"/>
                        <a:pt x="1341327" y="1538339"/>
                      </a:cubicBezTo>
                      <a:lnTo>
                        <a:pt x="460625" y="1538339"/>
                      </a:lnTo>
                      <a:lnTo>
                        <a:pt x="0" y="769170"/>
                      </a:lnTo>
                      <a:close/>
                    </a:path>
                  </a:pathLst>
                </a:custGeom>
                <a:solidFill>
                  <a:srgbClr val="00B0F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18" name="Полилиния 17"/>
                <p:cNvSpPr/>
                <p:nvPr/>
              </p:nvSpPr>
              <p:spPr>
                <a:xfrm rot="9260628">
                  <a:off x="3916545" y="3601851"/>
                  <a:ext cx="724162" cy="723274"/>
                </a:xfrm>
                <a:custGeom>
                  <a:avLst/>
                  <a:gdLst>
                    <a:gd name="connsiteX0" fmla="*/ 3083863 w 6352623"/>
                    <a:gd name="connsiteY0" fmla="*/ 133135 h 6657438"/>
                    <a:gd name="connsiteX1" fmla="*/ 2997995 w 6352623"/>
                    <a:gd name="connsiteY1" fmla="*/ 16410 h 6657438"/>
                    <a:gd name="connsiteX2" fmla="*/ 3073468 w 6352623"/>
                    <a:gd name="connsiteY2" fmla="*/ 12671 h 6657438"/>
                    <a:gd name="connsiteX3" fmla="*/ 4287481 w 6352623"/>
                    <a:gd name="connsiteY3" fmla="*/ 1282707 h 6657438"/>
                    <a:gd name="connsiteX4" fmla="*/ 3934751 w 6352623"/>
                    <a:gd name="connsiteY4" fmla="*/ 794857 h 6657438"/>
                    <a:gd name="connsiteX5" fmla="*/ 3306522 w 6352623"/>
                    <a:gd name="connsiteY5" fmla="*/ 1126 h 6657438"/>
                    <a:gd name="connsiteX6" fmla="*/ 3329154 w 6352623"/>
                    <a:gd name="connsiteY6" fmla="*/ 0 h 6657438"/>
                    <a:gd name="connsiteX7" fmla="*/ 4552794 w 6352623"/>
                    <a:gd name="connsiteY7" fmla="*/ 310597 h 6657438"/>
                    <a:gd name="connsiteX8" fmla="*/ 5560095 w 6352623"/>
                    <a:gd name="connsiteY8" fmla="*/ 1071582 h 6657438"/>
                    <a:gd name="connsiteX9" fmla="*/ 5592215 w 6352623"/>
                    <a:gd name="connsiteY9" fmla="*/ 1116037 h 6657438"/>
                    <a:gd name="connsiteX10" fmla="*/ 5275773 w 6352623"/>
                    <a:gd name="connsiteY10" fmla="*/ 1158708 h 6657438"/>
                    <a:gd name="connsiteX11" fmla="*/ 4352475 w 6352623"/>
                    <a:gd name="connsiteY11" fmla="*/ 1275439 h 6657438"/>
                    <a:gd name="connsiteX12" fmla="*/ 3192871 w 6352623"/>
                    <a:gd name="connsiteY12" fmla="*/ 1396479 h 6657438"/>
                    <a:gd name="connsiteX13" fmla="*/ 3083863 w 6352623"/>
                    <a:gd name="connsiteY13" fmla="*/ 133135 h 6657438"/>
                    <a:gd name="connsiteX14" fmla="*/ 3521833 w 6352623"/>
                    <a:gd name="connsiteY14" fmla="*/ 728536 h 6657438"/>
                    <a:gd name="connsiteX15" fmla="*/ 3951788 w 6352623"/>
                    <a:gd name="connsiteY15" fmla="*/ 1320226 h 6657438"/>
                    <a:gd name="connsiteX16" fmla="*/ 3610216 w 6352623"/>
                    <a:gd name="connsiteY16" fmla="*/ 1358400 h 6657438"/>
                    <a:gd name="connsiteX17" fmla="*/ 5080835 w 6352623"/>
                    <a:gd name="connsiteY17" fmla="*/ 2887704 h 6657438"/>
                    <a:gd name="connsiteX18" fmla="*/ 5075577 w 6352623"/>
                    <a:gd name="connsiteY18" fmla="*/ 2828892 h 6657438"/>
                    <a:gd name="connsiteX19" fmla="*/ 4870827 w 6352623"/>
                    <a:gd name="connsiteY19" fmla="*/ 2225787 h 6657438"/>
                    <a:gd name="connsiteX20" fmla="*/ 4527301 w 6352623"/>
                    <a:gd name="connsiteY20" fmla="*/ 1626915 h 6657438"/>
                    <a:gd name="connsiteX21" fmla="*/ 5336497 w 6352623"/>
                    <a:gd name="connsiteY21" fmla="*/ 1510023 h 6657438"/>
                    <a:gd name="connsiteX22" fmla="*/ 5827104 w 6352623"/>
                    <a:gd name="connsiteY22" fmla="*/ 1441104 h 6657438"/>
                    <a:gd name="connsiteX23" fmla="*/ 5919962 w 6352623"/>
                    <a:gd name="connsiteY23" fmla="*/ 1569624 h 6657438"/>
                    <a:gd name="connsiteX24" fmla="*/ 6322223 w 6352623"/>
                    <a:gd name="connsiteY24" fmla="*/ 2715457 h 6657438"/>
                    <a:gd name="connsiteX25" fmla="*/ 6326244 w 6352623"/>
                    <a:gd name="connsiteY25" fmla="*/ 2796695 h 6657438"/>
                    <a:gd name="connsiteX26" fmla="*/ 1790042 w 6352623"/>
                    <a:gd name="connsiteY26" fmla="*/ 1491620 h 6657438"/>
                    <a:gd name="connsiteX27" fmla="*/ 2057262 w 6352623"/>
                    <a:gd name="connsiteY27" fmla="*/ 888122 h 6657438"/>
                    <a:gd name="connsiteX28" fmla="*/ 2502224 w 6352623"/>
                    <a:gd name="connsiteY28" fmla="*/ 83048 h 6657438"/>
                    <a:gd name="connsiteX29" fmla="*/ 2715458 w 6352623"/>
                    <a:gd name="connsiteY29" fmla="*/ 30412 h 6657438"/>
                    <a:gd name="connsiteX30" fmla="*/ 2723477 w 6352623"/>
                    <a:gd name="connsiteY30" fmla="*/ 30012 h 6657438"/>
                    <a:gd name="connsiteX31" fmla="*/ 2843908 w 6352623"/>
                    <a:gd name="connsiteY31" fmla="*/ 1425699 h 6657438"/>
                    <a:gd name="connsiteX32" fmla="*/ 2341650 w 6352623"/>
                    <a:gd name="connsiteY32" fmla="*/ 1460888 h 6657438"/>
                    <a:gd name="connsiteX33" fmla="*/ 456566 w 6352623"/>
                    <a:gd name="connsiteY33" fmla="*/ 1560803 h 6657438"/>
                    <a:gd name="connsiteX34" fmla="*/ 646218 w 6352623"/>
                    <a:gd name="connsiteY34" fmla="*/ 1250255 h 6657438"/>
                    <a:gd name="connsiteX35" fmla="*/ 2123254 w 6352623"/>
                    <a:gd name="connsiteY35" fmla="*/ 176626 h 6657438"/>
                    <a:gd name="connsiteX36" fmla="*/ 2129632 w 6352623"/>
                    <a:gd name="connsiteY36" fmla="*/ 175051 h 6657438"/>
                    <a:gd name="connsiteX37" fmla="*/ 1791341 w 6352623"/>
                    <a:gd name="connsiteY37" fmla="*/ 860818 h 6657438"/>
                    <a:gd name="connsiteX38" fmla="*/ 1497989 w 6352623"/>
                    <a:gd name="connsiteY38" fmla="*/ 1507155 h 6657438"/>
                    <a:gd name="connsiteX39" fmla="*/ 815685 w 6352623"/>
                    <a:gd name="connsiteY39" fmla="*/ 1541873 h 6657438"/>
                    <a:gd name="connsiteX40" fmla="*/ 3332566 w 6352623"/>
                    <a:gd name="connsiteY40" fmla="*/ 3015466 h 6657438"/>
                    <a:gd name="connsiteX41" fmla="*/ 3227686 w 6352623"/>
                    <a:gd name="connsiteY41" fmla="*/ 1799988 h 6657438"/>
                    <a:gd name="connsiteX42" fmla="*/ 3687369 w 6352623"/>
                    <a:gd name="connsiteY42" fmla="*/ 1744594 h 6657438"/>
                    <a:gd name="connsiteX43" fmla="*/ 4207427 w 6352623"/>
                    <a:gd name="connsiteY43" fmla="*/ 1672041 h 6657438"/>
                    <a:gd name="connsiteX44" fmla="*/ 4314817 w 6352623"/>
                    <a:gd name="connsiteY44" fmla="*/ 1819820 h 6657438"/>
                    <a:gd name="connsiteX45" fmla="*/ 4752430 w 6352623"/>
                    <a:gd name="connsiteY45" fmla="*/ 2869128 h 6657438"/>
                    <a:gd name="connsiteX46" fmla="*/ 4755993 w 6352623"/>
                    <a:gd name="connsiteY46" fmla="*/ 2911437 h 6657438"/>
                    <a:gd name="connsiteX47" fmla="*/ 5989951 w 6352623"/>
                    <a:gd name="connsiteY47" fmla="*/ 4620000 h 6657438"/>
                    <a:gd name="connsiteX48" fmla="*/ 6068313 w 6352623"/>
                    <a:gd name="connsiteY48" fmla="*/ 4480189 h 6657438"/>
                    <a:gd name="connsiteX49" fmla="*/ 6042026 w 6352623"/>
                    <a:gd name="connsiteY49" fmla="*/ 4552793 h 6657438"/>
                    <a:gd name="connsiteX50" fmla="*/ 6000985 w 6352623"/>
                    <a:gd name="connsiteY50" fmla="*/ 4620000 h 6657438"/>
                    <a:gd name="connsiteX51" fmla="*/ 5898613 w 6352623"/>
                    <a:gd name="connsiteY51" fmla="*/ 4787640 h 6657438"/>
                    <a:gd name="connsiteX52" fmla="*/ 6000985 w 6352623"/>
                    <a:gd name="connsiteY52" fmla="*/ 4620000 h 6657438"/>
                    <a:gd name="connsiteX53" fmla="*/ 6317212 w 6352623"/>
                    <a:gd name="connsiteY53" fmla="*/ 4620000 h 6657438"/>
                    <a:gd name="connsiteX54" fmla="*/ 6317212 w 6352623"/>
                    <a:gd name="connsiteY54" fmla="*/ 4787640 h 6657438"/>
                    <a:gd name="connsiteX55" fmla="*/ 5866698 w 6352623"/>
                    <a:gd name="connsiteY55" fmla="*/ 4839902 h 6657438"/>
                    <a:gd name="connsiteX56" fmla="*/ 5895990 w 6352623"/>
                    <a:gd name="connsiteY56" fmla="*/ 4787640 h 6657438"/>
                    <a:gd name="connsiteX57" fmla="*/ 5898613 w 6352623"/>
                    <a:gd name="connsiteY57" fmla="*/ 4787640 h 6657438"/>
                    <a:gd name="connsiteX58" fmla="*/ 5661892 w 6352623"/>
                    <a:gd name="connsiteY58" fmla="*/ 4787640 h 6657438"/>
                    <a:gd name="connsiteX59" fmla="*/ 5661892 w 6352623"/>
                    <a:gd name="connsiteY59" fmla="*/ 4620000 h 6657438"/>
                    <a:gd name="connsiteX60" fmla="*/ 5989951 w 6352623"/>
                    <a:gd name="connsiteY60" fmla="*/ 4620000 h 6657438"/>
                    <a:gd name="connsiteX61" fmla="*/ 5895990 w 6352623"/>
                    <a:gd name="connsiteY61" fmla="*/ 4787640 h 6657438"/>
                    <a:gd name="connsiteX62" fmla="*/ 4842211 w 6352623"/>
                    <a:gd name="connsiteY62" fmla="*/ 4504577 h 6657438"/>
                    <a:gd name="connsiteX63" fmla="*/ 4894441 w 6352623"/>
                    <a:gd name="connsiteY63" fmla="*/ 4378816 h 6657438"/>
                    <a:gd name="connsiteX64" fmla="*/ 5118410 w 6352623"/>
                    <a:gd name="connsiteY64" fmla="*/ 3308120 h 6657438"/>
                    <a:gd name="connsiteX65" fmla="*/ 5112011 w 6352623"/>
                    <a:gd name="connsiteY65" fmla="*/ 3236549 h 6657438"/>
                    <a:gd name="connsiteX66" fmla="*/ 6343574 w 6352623"/>
                    <a:gd name="connsiteY66" fmla="*/ 3146548 h 6657438"/>
                    <a:gd name="connsiteX67" fmla="*/ 6352623 w 6352623"/>
                    <a:gd name="connsiteY67" fmla="*/ 3329154 h 6657438"/>
                    <a:gd name="connsiteX68" fmla="*/ 6261216 w 6352623"/>
                    <a:gd name="connsiteY68" fmla="*/ 3947289 h 6657438"/>
                    <a:gd name="connsiteX69" fmla="*/ 6068313 w 6352623"/>
                    <a:gd name="connsiteY69" fmla="*/ 4480189 h 6657438"/>
                    <a:gd name="connsiteX70" fmla="*/ 5645377 w 6352623"/>
                    <a:gd name="connsiteY70" fmla="*/ 4489676 h 6657438"/>
                    <a:gd name="connsiteX71" fmla="*/ 1405726 w 6352623"/>
                    <a:gd name="connsiteY71" fmla="*/ 3156271 h 6657438"/>
                    <a:gd name="connsiteX72" fmla="*/ 1399341 w 6352623"/>
                    <a:gd name="connsiteY72" fmla="*/ 3089416 h 6657438"/>
                    <a:gd name="connsiteX73" fmla="*/ 1464945 w 6352623"/>
                    <a:gd name="connsiteY73" fmla="*/ 2467755 h 6657438"/>
                    <a:gd name="connsiteX74" fmla="*/ 1626959 w 6352623"/>
                    <a:gd name="connsiteY74" fmla="*/ 1918290 h 6657438"/>
                    <a:gd name="connsiteX75" fmla="*/ 1698846 w 6352623"/>
                    <a:gd name="connsiteY75" fmla="*/ 1916459 h 6657438"/>
                    <a:gd name="connsiteX76" fmla="*/ 2401423 w 6352623"/>
                    <a:gd name="connsiteY76" fmla="*/ 1879094 h 6657438"/>
                    <a:gd name="connsiteX77" fmla="*/ 2879383 w 6352623"/>
                    <a:gd name="connsiteY77" fmla="*/ 1836855 h 6657438"/>
                    <a:gd name="connsiteX78" fmla="*/ 2983285 w 6352623"/>
                    <a:gd name="connsiteY78" fmla="*/ 3040986 h 6657438"/>
                    <a:gd name="connsiteX79" fmla="*/ 3464621 w 6352623"/>
                    <a:gd name="connsiteY79" fmla="*/ 4545892 h 6657438"/>
                    <a:gd name="connsiteX80" fmla="*/ 3362673 w 6352623"/>
                    <a:gd name="connsiteY80" fmla="*/ 3364384 h 6657438"/>
                    <a:gd name="connsiteX81" fmla="*/ 4785461 w 6352623"/>
                    <a:gd name="connsiteY81" fmla="*/ 3260410 h 6657438"/>
                    <a:gd name="connsiteX82" fmla="*/ 4791965 w 6352623"/>
                    <a:gd name="connsiteY82" fmla="*/ 3337498 h 6657438"/>
                    <a:gd name="connsiteX83" fmla="*/ 4582162 w 6352623"/>
                    <a:gd name="connsiteY83" fmla="*/ 4452550 h 6657438"/>
                    <a:gd name="connsiteX84" fmla="*/ 3980007 w 6352623"/>
                    <a:gd name="connsiteY84" fmla="*/ 4524180 h 6657438"/>
                    <a:gd name="connsiteX85" fmla="*/ 11631 w 6352623"/>
                    <a:gd name="connsiteY85" fmla="*/ 3258148 h 6657438"/>
                    <a:gd name="connsiteX86" fmla="*/ 0 w 6352623"/>
                    <a:gd name="connsiteY86" fmla="*/ 3023469 h 6657438"/>
                    <a:gd name="connsiteX87" fmla="*/ 91400 w 6352623"/>
                    <a:gd name="connsiteY87" fmla="*/ 2405346 h 6657438"/>
                    <a:gd name="connsiteX88" fmla="*/ 258812 w 6352623"/>
                    <a:gd name="connsiteY88" fmla="*/ 1942855 h 6657438"/>
                    <a:gd name="connsiteX89" fmla="*/ 852081 w 6352623"/>
                    <a:gd name="connsiteY89" fmla="*/ 1937991 h 6657438"/>
                    <a:gd name="connsiteX90" fmla="*/ 1335718 w 6352623"/>
                    <a:gd name="connsiteY90" fmla="*/ 1925698 h 6657438"/>
                    <a:gd name="connsiteX91" fmla="*/ 1234430 w 6352623"/>
                    <a:gd name="connsiteY91" fmla="*/ 2196801 h 6657438"/>
                    <a:gd name="connsiteX92" fmla="*/ 1103579 w 6352623"/>
                    <a:gd name="connsiteY92" fmla="*/ 2737987 h 6657438"/>
                    <a:gd name="connsiteX93" fmla="*/ 1078099 w 6352623"/>
                    <a:gd name="connsiteY93" fmla="*/ 3180217 h 6657438"/>
                    <a:gd name="connsiteX94" fmla="*/ 1960743 w 6352623"/>
                    <a:gd name="connsiteY94" fmla="*/ 4679317 h 6657438"/>
                    <a:gd name="connsiteX95" fmla="*/ 1740896 w 6352623"/>
                    <a:gd name="connsiteY95" fmla="*/ 4337429 h 6657438"/>
                    <a:gd name="connsiteX96" fmla="*/ 1441619 w 6352623"/>
                    <a:gd name="connsiteY96" fmla="*/ 3532526 h 6657438"/>
                    <a:gd name="connsiteX97" fmla="*/ 1438988 w 6352623"/>
                    <a:gd name="connsiteY97" fmla="*/ 3504964 h 6657438"/>
                    <a:gd name="connsiteX98" fmla="*/ 3013389 w 6352623"/>
                    <a:gd name="connsiteY98" fmla="*/ 3389903 h 6657438"/>
                    <a:gd name="connsiteX99" fmla="*/ 3099126 w 6352623"/>
                    <a:gd name="connsiteY99" fmla="*/ 4562904 h 6657438"/>
                    <a:gd name="connsiteX100" fmla="*/ 2689209 w 6352623"/>
                    <a:gd name="connsiteY100" fmla="*/ 4598877 h 6657438"/>
                    <a:gd name="connsiteX101" fmla="*/ 1989796 w 6352623"/>
                    <a:gd name="connsiteY101" fmla="*/ 4675326 h 6657438"/>
                    <a:gd name="connsiteX102" fmla="*/ 4067092 w 6352623"/>
                    <a:gd name="connsiteY102" fmla="*/ 6216068 h 6657438"/>
                    <a:gd name="connsiteX103" fmla="*/ 4277892 w 6352623"/>
                    <a:gd name="connsiteY103" fmla="*/ 5788869 h 6657438"/>
                    <a:gd name="connsiteX104" fmla="*/ 4525520 w 6352623"/>
                    <a:gd name="connsiteY104" fmla="*/ 5267093 h 6657438"/>
                    <a:gd name="connsiteX105" fmla="*/ 4685770 w 6352623"/>
                    <a:gd name="connsiteY105" fmla="*/ 4881257 h 6657438"/>
                    <a:gd name="connsiteX106" fmla="*/ 4712084 w 6352623"/>
                    <a:gd name="connsiteY106" fmla="*/ 4879914 h 6657438"/>
                    <a:gd name="connsiteX107" fmla="*/ 5642123 w 6352623"/>
                    <a:gd name="connsiteY107" fmla="*/ 4846187 h 6657438"/>
                    <a:gd name="connsiteX108" fmla="*/ 5866698 w 6352623"/>
                    <a:gd name="connsiteY108" fmla="*/ 4839902 h 6657438"/>
                    <a:gd name="connsiteX109" fmla="*/ 5706398 w 6352623"/>
                    <a:gd name="connsiteY109" fmla="*/ 5102370 h 6657438"/>
                    <a:gd name="connsiteX110" fmla="*/ 4229361 w 6352623"/>
                    <a:gd name="connsiteY110" fmla="*/ 6176010 h 6657438"/>
                    <a:gd name="connsiteX111" fmla="*/ 3617977 w 6352623"/>
                    <a:gd name="connsiteY111" fmla="*/ 6323175 h 6657438"/>
                    <a:gd name="connsiteX112" fmla="*/ 3499574 w 6352623"/>
                    <a:gd name="connsiteY112" fmla="*/ 4950969 h 6657438"/>
                    <a:gd name="connsiteX113" fmla="*/ 3966167 w 6352623"/>
                    <a:gd name="connsiteY113" fmla="*/ 4917769 h 6657438"/>
                    <a:gd name="connsiteX114" fmla="*/ 4402891 w 6352623"/>
                    <a:gd name="connsiteY114" fmla="*/ 4895610 h 6657438"/>
                    <a:gd name="connsiteX115" fmla="*/ 4263840 w 6352623"/>
                    <a:gd name="connsiteY115" fmla="*/ 5239274 h 6657438"/>
                    <a:gd name="connsiteX116" fmla="*/ 3691123 w 6352623"/>
                    <a:gd name="connsiteY116" fmla="*/ 6308899 h 6657438"/>
                    <a:gd name="connsiteX117" fmla="*/ 3637169 w 6352623"/>
                    <a:gd name="connsiteY117" fmla="*/ 6322223 h 6657438"/>
                    <a:gd name="connsiteX118" fmla="*/ 509955 w 6352623"/>
                    <a:gd name="connsiteY118" fmla="*/ 4889989 h 6657438"/>
                    <a:gd name="connsiteX119" fmla="*/ 432662 w 6352623"/>
                    <a:gd name="connsiteY119" fmla="*/ 4783013 h 6657438"/>
                    <a:gd name="connsiteX120" fmla="*/ 30403 w 6352623"/>
                    <a:gd name="connsiteY120" fmla="*/ 3637168 h 6657438"/>
                    <a:gd name="connsiteX121" fmla="*/ 28957 w 6352623"/>
                    <a:gd name="connsiteY121" fmla="*/ 3608002 h 6657438"/>
                    <a:gd name="connsiteX122" fmla="*/ 1122699 w 6352623"/>
                    <a:gd name="connsiteY122" fmla="*/ 3528079 h 6657438"/>
                    <a:gd name="connsiteX123" fmla="*/ 1151870 w 6352623"/>
                    <a:gd name="connsiteY123" fmla="*/ 3709064 h 6657438"/>
                    <a:gd name="connsiteX124" fmla="*/ 1633165 w 6352623"/>
                    <a:gd name="connsiteY124" fmla="*/ 4721494 h 6657438"/>
                    <a:gd name="connsiteX125" fmla="*/ 1635001 w 6352623"/>
                    <a:gd name="connsiteY125" fmla="*/ 4724090 h 6657438"/>
                    <a:gd name="connsiteX126" fmla="*/ 1150655 w 6352623"/>
                    <a:gd name="connsiteY126" fmla="*/ 4790652 h 6657438"/>
                    <a:gd name="connsiteX127" fmla="*/ 3165956 w 6352623"/>
                    <a:gd name="connsiteY127" fmla="*/ 6345561 h 6657438"/>
                    <a:gd name="connsiteX128" fmla="*/ 2661675 w 6352623"/>
                    <a:gd name="connsiteY128" fmla="*/ 5655612 h 6657438"/>
                    <a:gd name="connsiteX129" fmla="*/ 2224080 w 6352623"/>
                    <a:gd name="connsiteY129" fmla="*/ 5071807 h 6657438"/>
                    <a:gd name="connsiteX130" fmla="*/ 2697681 w 6352623"/>
                    <a:gd name="connsiteY130" fmla="*/ 5021257 h 6657438"/>
                    <a:gd name="connsiteX131" fmla="*/ 3150545 w 6352623"/>
                    <a:gd name="connsiteY131" fmla="*/ 4979436 h 6657438"/>
                    <a:gd name="connsiteX132" fmla="*/ 3267988 w 6352623"/>
                    <a:gd name="connsiteY132" fmla="*/ 6340508 h 6657438"/>
                    <a:gd name="connsiteX133" fmla="*/ 3104320 w 6352623"/>
                    <a:gd name="connsiteY133" fmla="*/ 6348616 h 6657438"/>
                    <a:gd name="connsiteX134" fmla="*/ 3099167 w 6352623"/>
                    <a:gd name="connsiteY134" fmla="*/ 6341244 h 6657438"/>
                    <a:gd name="connsiteX135" fmla="*/ 3165956 w 6352623"/>
                    <a:gd name="connsiteY135" fmla="*/ 6345561 h 6657438"/>
                    <a:gd name="connsiteX136" fmla="*/ 2884966 w 6352623"/>
                    <a:gd name="connsiteY136" fmla="*/ 6327398 h 6657438"/>
                    <a:gd name="connsiteX137" fmla="*/ 2740226 w 6352623"/>
                    <a:gd name="connsiteY137" fmla="*/ 6120300 h 6657438"/>
                    <a:gd name="connsiteX138" fmla="*/ 2877634 w 6352623"/>
                    <a:gd name="connsiteY138" fmla="*/ 6024267 h 6657438"/>
                    <a:gd name="connsiteX139" fmla="*/ 3099167 w 6352623"/>
                    <a:gd name="connsiteY139" fmla="*/ 6341244 h 6657438"/>
                    <a:gd name="connsiteX140" fmla="*/ 2827891 w 6352623"/>
                    <a:gd name="connsiteY140" fmla="*/ 6323709 h 6657438"/>
                    <a:gd name="connsiteX141" fmla="*/ 2884966 w 6352623"/>
                    <a:gd name="connsiteY141" fmla="*/ 6327398 h 6657438"/>
                    <a:gd name="connsiteX142" fmla="*/ 2888667 w 6352623"/>
                    <a:gd name="connsiteY142" fmla="*/ 6332694 h 6657438"/>
                    <a:gd name="connsiteX143" fmla="*/ 3115629 w 6352623"/>
                    <a:gd name="connsiteY143" fmla="*/ 6657438 h 6657438"/>
                    <a:gd name="connsiteX144" fmla="*/ 2888667 w 6352623"/>
                    <a:gd name="connsiteY144" fmla="*/ 6332694 h 6657438"/>
                    <a:gd name="connsiteX145" fmla="*/ 3023470 w 6352623"/>
                    <a:gd name="connsiteY145" fmla="*/ 6352624 h 6657438"/>
                    <a:gd name="connsiteX146" fmla="*/ 3104320 w 6352623"/>
                    <a:gd name="connsiteY146" fmla="*/ 6348616 h 6657438"/>
                    <a:gd name="connsiteX147" fmla="*/ 3253037 w 6352623"/>
                    <a:gd name="connsiteY147" fmla="*/ 6561405 h 6657438"/>
                    <a:gd name="connsiteX148" fmla="*/ 1799833 w 6352623"/>
                    <a:gd name="connsiteY148" fmla="*/ 6042038 h 6657438"/>
                    <a:gd name="connsiteX149" fmla="*/ 792530 w 6352623"/>
                    <a:gd name="connsiteY149" fmla="*/ 5281044 h 6657438"/>
                    <a:gd name="connsiteX150" fmla="*/ 758259 w 6352623"/>
                    <a:gd name="connsiteY150" fmla="*/ 5233611 h 6657438"/>
                    <a:gd name="connsiteX151" fmla="*/ 1178638 w 6352623"/>
                    <a:gd name="connsiteY151" fmla="*/ 5187468 h 6657438"/>
                    <a:gd name="connsiteX152" fmla="*/ 1905324 w 6352623"/>
                    <a:gd name="connsiteY152" fmla="*/ 5106339 h 6657438"/>
                    <a:gd name="connsiteX153" fmla="*/ 2206251 w 6352623"/>
                    <a:gd name="connsiteY153" fmla="*/ 5531868 h 6657438"/>
                    <a:gd name="connsiteX154" fmla="*/ 2827891 w 6352623"/>
                    <a:gd name="connsiteY154" fmla="*/ 6323709 h 6657438"/>
                    <a:gd name="connsiteX155" fmla="*/ 2405336 w 6352623"/>
                    <a:gd name="connsiteY155" fmla="*/ 6261225 h 6657438"/>
                    <a:gd name="connsiteX156" fmla="*/ 1799833 w 6352623"/>
                    <a:gd name="connsiteY156" fmla="*/ 6042038 h 6657438"/>
                    <a:gd name="connsiteX0" fmla="*/ 3083863 w 6352623"/>
                    <a:gd name="connsiteY0" fmla="*/ 133135 h 6561405"/>
                    <a:gd name="connsiteX1" fmla="*/ 2997995 w 6352623"/>
                    <a:gd name="connsiteY1" fmla="*/ 16410 h 6561405"/>
                    <a:gd name="connsiteX2" fmla="*/ 3073468 w 6352623"/>
                    <a:gd name="connsiteY2" fmla="*/ 12671 h 6561405"/>
                    <a:gd name="connsiteX3" fmla="*/ 3083863 w 6352623"/>
                    <a:gd name="connsiteY3" fmla="*/ 133135 h 6561405"/>
                    <a:gd name="connsiteX4" fmla="*/ 4287481 w 6352623"/>
                    <a:gd name="connsiteY4" fmla="*/ 1282707 h 6561405"/>
                    <a:gd name="connsiteX5" fmla="*/ 3934751 w 6352623"/>
                    <a:gd name="connsiteY5" fmla="*/ 794857 h 6561405"/>
                    <a:gd name="connsiteX6" fmla="*/ 3306522 w 6352623"/>
                    <a:gd name="connsiteY6" fmla="*/ 1126 h 6561405"/>
                    <a:gd name="connsiteX7" fmla="*/ 3329154 w 6352623"/>
                    <a:gd name="connsiteY7" fmla="*/ 0 h 6561405"/>
                    <a:gd name="connsiteX8" fmla="*/ 4552794 w 6352623"/>
                    <a:gd name="connsiteY8" fmla="*/ 310597 h 6561405"/>
                    <a:gd name="connsiteX9" fmla="*/ 5560095 w 6352623"/>
                    <a:gd name="connsiteY9" fmla="*/ 1071582 h 6561405"/>
                    <a:gd name="connsiteX10" fmla="*/ 5592215 w 6352623"/>
                    <a:gd name="connsiteY10" fmla="*/ 1116037 h 6561405"/>
                    <a:gd name="connsiteX11" fmla="*/ 5275773 w 6352623"/>
                    <a:gd name="connsiteY11" fmla="*/ 1158708 h 6561405"/>
                    <a:gd name="connsiteX12" fmla="*/ 4352475 w 6352623"/>
                    <a:gd name="connsiteY12" fmla="*/ 1275439 h 6561405"/>
                    <a:gd name="connsiteX13" fmla="*/ 4287481 w 6352623"/>
                    <a:gd name="connsiteY13" fmla="*/ 1282707 h 6561405"/>
                    <a:gd name="connsiteX14" fmla="*/ 3192871 w 6352623"/>
                    <a:gd name="connsiteY14" fmla="*/ 1396479 h 6561405"/>
                    <a:gd name="connsiteX15" fmla="*/ 3083863 w 6352623"/>
                    <a:gd name="connsiteY15" fmla="*/ 133135 h 6561405"/>
                    <a:gd name="connsiteX16" fmla="*/ 3521833 w 6352623"/>
                    <a:gd name="connsiteY16" fmla="*/ 728536 h 6561405"/>
                    <a:gd name="connsiteX17" fmla="*/ 3951788 w 6352623"/>
                    <a:gd name="connsiteY17" fmla="*/ 1320226 h 6561405"/>
                    <a:gd name="connsiteX18" fmla="*/ 3610216 w 6352623"/>
                    <a:gd name="connsiteY18" fmla="*/ 1358400 h 6561405"/>
                    <a:gd name="connsiteX19" fmla="*/ 3192871 w 6352623"/>
                    <a:gd name="connsiteY19" fmla="*/ 1396479 h 6561405"/>
                    <a:gd name="connsiteX20" fmla="*/ 5080835 w 6352623"/>
                    <a:gd name="connsiteY20" fmla="*/ 2887704 h 6561405"/>
                    <a:gd name="connsiteX21" fmla="*/ 5075577 w 6352623"/>
                    <a:gd name="connsiteY21" fmla="*/ 2828892 h 6561405"/>
                    <a:gd name="connsiteX22" fmla="*/ 4870827 w 6352623"/>
                    <a:gd name="connsiteY22" fmla="*/ 2225787 h 6561405"/>
                    <a:gd name="connsiteX23" fmla="*/ 4527301 w 6352623"/>
                    <a:gd name="connsiteY23" fmla="*/ 1626915 h 6561405"/>
                    <a:gd name="connsiteX24" fmla="*/ 5336497 w 6352623"/>
                    <a:gd name="connsiteY24" fmla="*/ 1510023 h 6561405"/>
                    <a:gd name="connsiteX25" fmla="*/ 5827104 w 6352623"/>
                    <a:gd name="connsiteY25" fmla="*/ 1441104 h 6561405"/>
                    <a:gd name="connsiteX26" fmla="*/ 5919962 w 6352623"/>
                    <a:gd name="connsiteY26" fmla="*/ 1569624 h 6561405"/>
                    <a:gd name="connsiteX27" fmla="*/ 6322223 w 6352623"/>
                    <a:gd name="connsiteY27" fmla="*/ 2715457 h 6561405"/>
                    <a:gd name="connsiteX28" fmla="*/ 6326244 w 6352623"/>
                    <a:gd name="connsiteY28" fmla="*/ 2796695 h 6561405"/>
                    <a:gd name="connsiteX29" fmla="*/ 5080835 w 6352623"/>
                    <a:gd name="connsiteY29" fmla="*/ 2887704 h 6561405"/>
                    <a:gd name="connsiteX30" fmla="*/ 1790042 w 6352623"/>
                    <a:gd name="connsiteY30" fmla="*/ 1491620 h 6561405"/>
                    <a:gd name="connsiteX31" fmla="*/ 2057262 w 6352623"/>
                    <a:gd name="connsiteY31" fmla="*/ 888122 h 6561405"/>
                    <a:gd name="connsiteX32" fmla="*/ 2502224 w 6352623"/>
                    <a:gd name="connsiteY32" fmla="*/ 83048 h 6561405"/>
                    <a:gd name="connsiteX33" fmla="*/ 2715458 w 6352623"/>
                    <a:gd name="connsiteY33" fmla="*/ 30412 h 6561405"/>
                    <a:gd name="connsiteX34" fmla="*/ 2723477 w 6352623"/>
                    <a:gd name="connsiteY34" fmla="*/ 30012 h 6561405"/>
                    <a:gd name="connsiteX35" fmla="*/ 2843908 w 6352623"/>
                    <a:gd name="connsiteY35" fmla="*/ 1425699 h 6561405"/>
                    <a:gd name="connsiteX36" fmla="*/ 2341650 w 6352623"/>
                    <a:gd name="connsiteY36" fmla="*/ 1460888 h 6561405"/>
                    <a:gd name="connsiteX37" fmla="*/ 1790042 w 6352623"/>
                    <a:gd name="connsiteY37" fmla="*/ 1491620 h 6561405"/>
                    <a:gd name="connsiteX38" fmla="*/ 456566 w 6352623"/>
                    <a:gd name="connsiteY38" fmla="*/ 1560803 h 6561405"/>
                    <a:gd name="connsiteX39" fmla="*/ 646218 w 6352623"/>
                    <a:gd name="connsiteY39" fmla="*/ 1250255 h 6561405"/>
                    <a:gd name="connsiteX40" fmla="*/ 2123254 w 6352623"/>
                    <a:gd name="connsiteY40" fmla="*/ 176626 h 6561405"/>
                    <a:gd name="connsiteX41" fmla="*/ 2129632 w 6352623"/>
                    <a:gd name="connsiteY41" fmla="*/ 175051 h 6561405"/>
                    <a:gd name="connsiteX42" fmla="*/ 1791341 w 6352623"/>
                    <a:gd name="connsiteY42" fmla="*/ 860818 h 6561405"/>
                    <a:gd name="connsiteX43" fmla="*/ 1497989 w 6352623"/>
                    <a:gd name="connsiteY43" fmla="*/ 1507155 h 6561405"/>
                    <a:gd name="connsiteX44" fmla="*/ 815685 w 6352623"/>
                    <a:gd name="connsiteY44" fmla="*/ 1541873 h 6561405"/>
                    <a:gd name="connsiteX45" fmla="*/ 456566 w 6352623"/>
                    <a:gd name="connsiteY45" fmla="*/ 1560803 h 6561405"/>
                    <a:gd name="connsiteX46" fmla="*/ 3332566 w 6352623"/>
                    <a:gd name="connsiteY46" fmla="*/ 3015466 h 6561405"/>
                    <a:gd name="connsiteX47" fmla="*/ 3227686 w 6352623"/>
                    <a:gd name="connsiteY47" fmla="*/ 1799988 h 6561405"/>
                    <a:gd name="connsiteX48" fmla="*/ 3687369 w 6352623"/>
                    <a:gd name="connsiteY48" fmla="*/ 1744594 h 6561405"/>
                    <a:gd name="connsiteX49" fmla="*/ 4207427 w 6352623"/>
                    <a:gd name="connsiteY49" fmla="*/ 1672041 h 6561405"/>
                    <a:gd name="connsiteX50" fmla="*/ 4314817 w 6352623"/>
                    <a:gd name="connsiteY50" fmla="*/ 1819820 h 6561405"/>
                    <a:gd name="connsiteX51" fmla="*/ 4752430 w 6352623"/>
                    <a:gd name="connsiteY51" fmla="*/ 2869128 h 6561405"/>
                    <a:gd name="connsiteX52" fmla="*/ 4755993 w 6352623"/>
                    <a:gd name="connsiteY52" fmla="*/ 2911437 h 6561405"/>
                    <a:gd name="connsiteX53" fmla="*/ 3332566 w 6352623"/>
                    <a:gd name="connsiteY53" fmla="*/ 3015466 h 6561405"/>
                    <a:gd name="connsiteX54" fmla="*/ 5989951 w 6352623"/>
                    <a:gd name="connsiteY54" fmla="*/ 4620000 h 6561405"/>
                    <a:gd name="connsiteX55" fmla="*/ 6068313 w 6352623"/>
                    <a:gd name="connsiteY55" fmla="*/ 4480189 h 6561405"/>
                    <a:gd name="connsiteX56" fmla="*/ 6042026 w 6352623"/>
                    <a:gd name="connsiteY56" fmla="*/ 4552793 h 6561405"/>
                    <a:gd name="connsiteX57" fmla="*/ 6000985 w 6352623"/>
                    <a:gd name="connsiteY57" fmla="*/ 4620000 h 6561405"/>
                    <a:gd name="connsiteX58" fmla="*/ 5989951 w 6352623"/>
                    <a:gd name="connsiteY58" fmla="*/ 4620000 h 6561405"/>
                    <a:gd name="connsiteX59" fmla="*/ 5898613 w 6352623"/>
                    <a:gd name="connsiteY59" fmla="*/ 4787640 h 6561405"/>
                    <a:gd name="connsiteX60" fmla="*/ 6000985 w 6352623"/>
                    <a:gd name="connsiteY60" fmla="*/ 4620000 h 6561405"/>
                    <a:gd name="connsiteX61" fmla="*/ 6317212 w 6352623"/>
                    <a:gd name="connsiteY61" fmla="*/ 4620000 h 6561405"/>
                    <a:gd name="connsiteX62" fmla="*/ 6317212 w 6352623"/>
                    <a:gd name="connsiteY62" fmla="*/ 4787640 h 6561405"/>
                    <a:gd name="connsiteX63" fmla="*/ 5898613 w 6352623"/>
                    <a:gd name="connsiteY63" fmla="*/ 4787640 h 6561405"/>
                    <a:gd name="connsiteX64" fmla="*/ 5866698 w 6352623"/>
                    <a:gd name="connsiteY64" fmla="*/ 4839902 h 6561405"/>
                    <a:gd name="connsiteX65" fmla="*/ 5895990 w 6352623"/>
                    <a:gd name="connsiteY65" fmla="*/ 4787640 h 6561405"/>
                    <a:gd name="connsiteX66" fmla="*/ 5898613 w 6352623"/>
                    <a:gd name="connsiteY66" fmla="*/ 4787640 h 6561405"/>
                    <a:gd name="connsiteX67" fmla="*/ 5866698 w 6352623"/>
                    <a:gd name="connsiteY67" fmla="*/ 4839902 h 6561405"/>
                    <a:gd name="connsiteX68" fmla="*/ 5661892 w 6352623"/>
                    <a:gd name="connsiteY68" fmla="*/ 4787640 h 6561405"/>
                    <a:gd name="connsiteX69" fmla="*/ 5661892 w 6352623"/>
                    <a:gd name="connsiteY69" fmla="*/ 4620000 h 6561405"/>
                    <a:gd name="connsiteX70" fmla="*/ 5989951 w 6352623"/>
                    <a:gd name="connsiteY70" fmla="*/ 4620000 h 6561405"/>
                    <a:gd name="connsiteX71" fmla="*/ 5895990 w 6352623"/>
                    <a:gd name="connsiteY71" fmla="*/ 4787640 h 6561405"/>
                    <a:gd name="connsiteX72" fmla="*/ 5661892 w 6352623"/>
                    <a:gd name="connsiteY72" fmla="*/ 4787640 h 6561405"/>
                    <a:gd name="connsiteX73" fmla="*/ 4842211 w 6352623"/>
                    <a:gd name="connsiteY73" fmla="*/ 4504577 h 6561405"/>
                    <a:gd name="connsiteX74" fmla="*/ 4894441 w 6352623"/>
                    <a:gd name="connsiteY74" fmla="*/ 4378816 h 6561405"/>
                    <a:gd name="connsiteX75" fmla="*/ 5118410 w 6352623"/>
                    <a:gd name="connsiteY75" fmla="*/ 3308120 h 6561405"/>
                    <a:gd name="connsiteX76" fmla="*/ 5112011 w 6352623"/>
                    <a:gd name="connsiteY76" fmla="*/ 3236549 h 6561405"/>
                    <a:gd name="connsiteX77" fmla="*/ 6343574 w 6352623"/>
                    <a:gd name="connsiteY77" fmla="*/ 3146548 h 6561405"/>
                    <a:gd name="connsiteX78" fmla="*/ 6352623 w 6352623"/>
                    <a:gd name="connsiteY78" fmla="*/ 3329154 h 6561405"/>
                    <a:gd name="connsiteX79" fmla="*/ 6261216 w 6352623"/>
                    <a:gd name="connsiteY79" fmla="*/ 3947289 h 6561405"/>
                    <a:gd name="connsiteX80" fmla="*/ 6068313 w 6352623"/>
                    <a:gd name="connsiteY80" fmla="*/ 4480189 h 6561405"/>
                    <a:gd name="connsiteX81" fmla="*/ 5645377 w 6352623"/>
                    <a:gd name="connsiteY81" fmla="*/ 4489676 h 6561405"/>
                    <a:gd name="connsiteX82" fmla="*/ 4842211 w 6352623"/>
                    <a:gd name="connsiteY82" fmla="*/ 4504577 h 6561405"/>
                    <a:gd name="connsiteX83" fmla="*/ 1405726 w 6352623"/>
                    <a:gd name="connsiteY83" fmla="*/ 3156271 h 6561405"/>
                    <a:gd name="connsiteX84" fmla="*/ 1399341 w 6352623"/>
                    <a:gd name="connsiteY84" fmla="*/ 3089416 h 6561405"/>
                    <a:gd name="connsiteX85" fmla="*/ 1464945 w 6352623"/>
                    <a:gd name="connsiteY85" fmla="*/ 2467755 h 6561405"/>
                    <a:gd name="connsiteX86" fmla="*/ 1626959 w 6352623"/>
                    <a:gd name="connsiteY86" fmla="*/ 1918290 h 6561405"/>
                    <a:gd name="connsiteX87" fmla="*/ 1698846 w 6352623"/>
                    <a:gd name="connsiteY87" fmla="*/ 1916459 h 6561405"/>
                    <a:gd name="connsiteX88" fmla="*/ 2401423 w 6352623"/>
                    <a:gd name="connsiteY88" fmla="*/ 1879094 h 6561405"/>
                    <a:gd name="connsiteX89" fmla="*/ 2879383 w 6352623"/>
                    <a:gd name="connsiteY89" fmla="*/ 1836855 h 6561405"/>
                    <a:gd name="connsiteX90" fmla="*/ 2983285 w 6352623"/>
                    <a:gd name="connsiteY90" fmla="*/ 3040986 h 6561405"/>
                    <a:gd name="connsiteX91" fmla="*/ 1405726 w 6352623"/>
                    <a:gd name="connsiteY91" fmla="*/ 3156271 h 6561405"/>
                    <a:gd name="connsiteX92" fmla="*/ 3464621 w 6352623"/>
                    <a:gd name="connsiteY92" fmla="*/ 4545892 h 6561405"/>
                    <a:gd name="connsiteX93" fmla="*/ 3362673 w 6352623"/>
                    <a:gd name="connsiteY93" fmla="*/ 3364384 h 6561405"/>
                    <a:gd name="connsiteX94" fmla="*/ 4785461 w 6352623"/>
                    <a:gd name="connsiteY94" fmla="*/ 3260410 h 6561405"/>
                    <a:gd name="connsiteX95" fmla="*/ 4791965 w 6352623"/>
                    <a:gd name="connsiteY95" fmla="*/ 3337498 h 6561405"/>
                    <a:gd name="connsiteX96" fmla="*/ 4582162 w 6352623"/>
                    <a:gd name="connsiteY96" fmla="*/ 4452550 h 6561405"/>
                    <a:gd name="connsiteX97" fmla="*/ 3980007 w 6352623"/>
                    <a:gd name="connsiteY97" fmla="*/ 4524180 h 6561405"/>
                    <a:gd name="connsiteX98" fmla="*/ 3464621 w 6352623"/>
                    <a:gd name="connsiteY98" fmla="*/ 4545892 h 6561405"/>
                    <a:gd name="connsiteX99" fmla="*/ 11631 w 6352623"/>
                    <a:gd name="connsiteY99" fmla="*/ 3258148 h 6561405"/>
                    <a:gd name="connsiteX100" fmla="*/ 0 w 6352623"/>
                    <a:gd name="connsiteY100" fmla="*/ 3023469 h 6561405"/>
                    <a:gd name="connsiteX101" fmla="*/ 91400 w 6352623"/>
                    <a:gd name="connsiteY101" fmla="*/ 2405346 h 6561405"/>
                    <a:gd name="connsiteX102" fmla="*/ 258812 w 6352623"/>
                    <a:gd name="connsiteY102" fmla="*/ 1942855 h 6561405"/>
                    <a:gd name="connsiteX103" fmla="*/ 852081 w 6352623"/>
                    <a:gd name="connsiteY103" fmla="*/ 1937991 h 6561405"/>
                    <a:gd name="connsiteX104" fmla="*/ 1335718 w 6352623"/>
                    <a:gd name="connsiteY104" fmla="*/ 1925698 h 6561405"/>
                    <a:gd name="connsiteX105" fmla="*/ 1234430 w 6352623"/>
                    <a:gd name="connsiteY105" fmla="*/ 2196801 h 6561405"/>
                    <a:gd name="connsiteX106" fmla="*/ 1103579 w 6352623"/>
                    <a:gd name="connsiteY106" fmla="*/ 2737987 h 6561405"/>
                    <a:gd name="connsiteX107" fmla="*/ 1078099 w 6352623"/>
                    <a:gd name="connsiteY107" fmla="*/ 3180217 h 6561405"/>
                    <a:gd name="connsiteX108" fmla="*/ 11631 w 6352623"/>
                    <a:gd name="connsiteY108" fmla="*/ 3258148 h 6561405"/>
                    <a:gd name="connsiteX109" fmla="*/ 1960743 w 6352623"/>
                    <a:gd name="connsiteY109" fmla="*/ 4679317 h 6561405"/>
                    <a:gd name="connsiteX110" fmla="*/ 1740896 w 6352623"/>
                    <a:gd name="connsiteY110" fmla="*/ 4337429 h 6561405"/>
                    <a:gd name="connsiteX111" fmla="*/ 1441619 w 6352623"/>
                    <a:gd name="connsiteY111" fmla="*/ 3532526 h 6561405"/>
                    <a:gd name="connsiteX112" fmla="*/ 1438988 w 6352623"/>
                    <a:gd name="connsiteY112" fmla="*/ 3504964 h 6561405"/>
                    <a:gd name="connsiteX113" fmla="*/ 3013389 w 6352623"/>
                    <a:gd name="connsiteY113" fmla="*/ 3389903 h 6561405"/>
                    <a:gd name="connsiteX114" fmla="*/ 3099126 w 6352623"/>
                    <a:gd name="connsiteY114" fmla="*/ 4562904 h 6561405"/>
                    <a:gd name="connsiteX115" fmla="*/ 2689209 w 6352623"/>
                    <a:gd name="connsiteY115" fmla="*/ 4598877 h 6561405"/>
                    <a:gd name="connsiteX116" fmla="*/ 1989796 w 6352623"/>
                    <a:gd name="connsiteY116" fmla="*/ 4675326 h 6561405"/>
                    <a:gd name="connsiteX117" fmla="*/ 1960743 w 6352623"/>
                    <a:gd name="connsiteY117" fmla="*/ 4679317 h 6561405"/>
                    <a:gd name="connsiteX118" fmla="*/ 4067092 w 6352623"/>
                    <a:gd name="connsiteY118" fmla="*/ 6216068 h 6561405"/>
                    <a:gd name="connsiteX119" fmla="*/ 4277892 w 6352623"/>
                    <a:gd name="connsiteY119" fmla="*/ 5788869 h 6561405"/>
                    <a:gd name="connsiteX120" fmla="*/ 4525520 w 6352623"/>
                    <a:gd name="connsiteY120" fmla="*/ 5267093 h 6561405"/>
                    <a:gd name="connsiteX121" fmla="*/ 4685770 w 6352623"/>
                    <a:gd name="connsiteY121" fmla="*/ 4881257 h 6561405"/>
                    <a:gd name="connsiteX122" fmla="*/ 4712084 w 6352623"/>
                    <a:gd name="connsiteY122" fmla="*/ 4879914 h 6561405"/>
                    <a:gd name="connsiteX123" fmla="*/ 5642123 w 6352623"/>
                    <a:gd name="connsiteY123" fmla="*/ 4846187 h 6561405"/>
                    <a:gd name="connsiteX124" fmla="*/ 5866698 w 6352623"/>
                    <a:gd name="connsiteY124" fmla="*/ 4839902 h 6561405"/>
                    <a:gd name="connsiteX125" fmla="*/ 5706398 w 6352623"/>
                    <a:gd name="connsiteY125" fmla="*/ 5102370 h 6561405"/>
                    <a:gd name="connsiteX126" fmla="*/ 4229361 w 6352623"/>
                    <a:gd name="connsiteY126" fmla="*/ 6176010 h 6561405"/>
                    <a:gd name="connsiteX127" fmla="*/ 4067092 w 6352623"/>
                    <a:gd name="connsiteY127" fmla="*/ 6216068 h 6561405"/>
                    <a:gd name="connsiteX128" fmla="*/ 3617977 w 6352623"/>
                    <a:gd name="connsiteY128" fmla="*/ 6323175 h 6561405"/>
                    <a:gd name="connsiteX129" fmla="*/ 3499574 w 6352623"/>
                    <a:gd name="connsiteY129" fmla="*/ 4950969 h 6561405"/>
                    <a:gd name="connsiteX130" fmla="*/ 3966167 w 6352623"/>
                    <a:gd name="connsiteY130" fmla="*/ 4917769 h 6561405"/>
                    <a:gd name="connsiteX131" fmla="*/ 4402891 w 6352623"/>
                    <a:gd name="connsiteY131" fmla="*/ 4895610 h 6561405"/>
                    <a:gd name="connsiteX132" fmla="*/ 4263840 w 6352623"/>
                    <a:gd name="connsiteY132" fmla="*/ 5239274 h 6561405"/>
                    <a:gd name="connsiteX133" fmla="*/ 3691123 w 6352623"/>
                    <a:gd name="connsiteY133" fmla="*/ 6308899 h 6561405"/>
                    <a:gd name="connsiteX134" fmla="*/ 3637169 w 6352623"/>
                    <a:gd name="connsiteY134" fmla="*/ 6322223 h 6561405"/>
                    <a:gd name="connsiteX135" fmla="*/ 3617977 w 6352623"/>
                    <a:gd name="connsiteY135" fmla="*/ 6323175 h 6561405"/>
                    <a:gd name="connsiteX136" fmla="*/ 509955 w 6352623"/>
                    <a:gd name="connsiteY136" fmla="*/ 4889989 h 6561405"/>
                    <a:gd name="connsiteX137" fmla="*/ 432662 w 6352623"/>
                    <a:gd name="connsiteY137" fmla="*/ 4783013 h 6561405"/>
                    <a:gd name="connsiteX138" fmla="*/ 30403 w 6352623"/>
                    <a:gd name="connsiteY138" fmla="*/ 3637168 h 6561405"/>
                    <a:gd name="connsiteX139" fmla="*/ 28957 w 6352623"/>
                    <a:gd name="connsiteY139" fmla="*/ 3608002 h 6561405"/>
                    <a:gd name="connsiteX140" fmla="*/ 1122699 w 6352623"/>
                    <a:gd name="connsiteY140" fmla="*/ 3528079 h 6561405"/>
                    <a:gd name="connsiteX141" fmla="*/ 1151870 w 6352623"/>
                    <a:gd name="connsiteY141" fmla="*/ 3709064 h 6561405"/>
                    <a:gd name="connsiteX142" fmla="*/ 1633165 w 6352623"/>
                    <a:gd name="connsiteY142" fmla="*/ 4721494 h 6561405"/>
                    <a:gd name="connsiteX143" fmla="*/ 1635001 w 6352623"/>
                    <a:gd name="connsiteY143" fmla="*/ 4724090 h 6561405"/>
                    <a:gd name="connsiteX144" fmla="*/ 1150655 w 6352623"/>
                    <a:gd name="connsiteY144" fmla="*/ 4790652 h 6561405"/>
                    <a:gd name="connsiteX145" fmla="*/ 509955 w 6352623"/>
                    <a:gd name="connsiteY145" fmla="*/ 4889989 h 6561405"/>
                    <a:gd name="connsiteX146" fmla="*/ 3165956 w 6352623"/>
                    <a:gd name="connsiteY146" fmla="*/ 6345561 h 6561405"/>
                    <a:gd name="connsiteX147" fmla="*/ 2661675 w 6352623"/>
                    <a:gd name="connsiteY147" fmla="*/ 5655612 h 6561405"/>
                    <a:gd name="connsiteX148" fmla="*/ 2224080 w 6352623"/>
                    <a:gd name="connsiteY148" fmla="*/ 5071807 h 6561405"/>
                    <a:gd name="connsiteX149" fmla="*/ 2697681 w 6352623"/>
                    <a:gd name="connsiteY149" fmla="*/ 5021257 h 6561405"/>
                    <a:gd name="connsiteX150" fmla="*/ 3150545 w 6352623"/>
                    <a:gd name="connsiteY150" fmla="*/ 4979436 h 6561405"/>
                    <a:gd name="connsiteX151" fmla="*/ 3267988 w 6352623"/>
                    <a:gd name="connsiteY151" fmla="*/ 6340508 h 6561405"/>
                    <a:gd name="connsiteX152" fmla="*/ 3165956 w 6352623"/>
                    <a:gd name="connsiteY152" fmla="*/ 6345561 h 6561405"/>
                    <a:gd name="connsiteX153" fmla="*/ 3104320 w 6352623"/>
                    <a:gd name="connsiteY153" fmla="*/ 6348616 h 6561405"/>
                    <a:gd name="connsiteX154" fmla="*/ 3099167 w 6352623"/>
                    <a:gd name="connsiteY154" fmla="*/ 6341244 h 6561405"/>
                    <a:gd name="connsiteX155" fmla="*/ 3165956 w 6352623"/>
                    <a:gd name="connsiteY155" fmla="*/ 6345561 h 6561405"/>
                    <a:gd name="connsiteX156" fmla="*/ 3104320 w 6352623"/>
                    <a:gd name="connsiteY156" fmla="*/ 6348616 h 6561405"/>
                    <a:gd name="connsiteX157" fmla="*/ 2884966 w 6352623"/>
                    <a:gd name="connsiteY157" fmla="*/ 6327398 h 6561405"/>
                    <a:gd name="connsiteX158" fmla="*/ 2740226 w 6352623"/>
                    <a:gd name="connsiteY158" fmla="*/ 6120300 h 6561405"/>
                    <a:gd name="connsiteX159" fmla="*/ 2877634 w 6352623"/>
                    <a:gd name="connsiteY159" fmla="*/ 6024267 h 6561405"/>
                    <a:gd name="connsiteX160" fmla="*/ 3099167 w 6352623"/>
                    <a:gd name="connsiteY160" fmla="*/ 6341244 h 6561405"/>
                    <a:gd name="connsiteX161" fmla="*/ 2884966 w 6352623"/>
                    <a:gd name="connsiteY161" fmla="*/ 6327398 h 6561405"/>
                    <a:gd name="connsiteX162" fmla="*/ 2827891 w 6352623"/>
                    <a:gd name="connsiteY162" fmla="*/ 6323709 h 6561405"/>
                    <a:gd name="connsiteX163" fmla="*/ 2884966 w 6352623"/>
                    <a:gd name="connsiteY163" fmla="*/ 6327398 h 6561405"/>
                    <a:gd name="connsiteX164" fmla="*/ 2888667 w 6352623"/>
                    <a:gd name="connsiteY164" fmla="*/ 6332694 h 6561405"/>
                    <a:gd name="connsiteX165" fmla="*/ 2827891 w 6352623"/>
                    <a:gd name="connsiteY165" fmla="*/ 6323709 h 6561405"/>
                    <a:gd name="connsiteX166" fmla="*/ 3253037 w 6352623"/>
                    <a:gd name="connsiteY166" fmla="*/ 6561405 h 6561405"/>
                    <a:gd name="connsiteX167" fmla="*/ 2888667 w 6352623"/>
                    <a:gd name="connsiteY167" fmla="*/ 6332694 h 6561405"/>
                    <a:gd name="connsiteX168" fmla="*/ 3023470 w 6352623"/>
                    <a:gd name="connsiteY168" fmla="*/ 6352624 h 6561405"/>
                    <a:gd name="connsiteX169" fmla="*/ 3104320 w 6352623"/>
                    <a:gd name="connsiteY169" fmla="*/ 6348616 h 6561405"/>
                    <a:gd name="connsiteX170" fmla="*/ 3253037 w 6352623"/>
                    <a:gd name="connsiteY170" fmla="*/ 6561405 h 6561405"/>
                    <a:gd name="connsiteX171" fmla="*/ 1799833 w 6352623"/>
                    <a:gd name="connsiteY171" fmla="*/ 6042038 h 6561405"/>
                    <a:gd name="connsiteX172" fmla="*/ 792530 w 6352623"/>
                    <a:gd name="connsiteY172" fmla="*/ 5281044 h 6561405"/>
                    <a:gd name="connsiteX173" fmla="*/ 758259 w 6352623"/>
                    <a:gd name="connsiteY173" fmla="*/ 5233611 h 6561405"/>
                    <a:gd name="connsiteX174" fmla="*/ 1178638 w 6352623"/>
                    <a:gd name="connsiteY174" fmla="*/ 5187468 h 6561405"/>
                    <a:gd name="connsiteX175" fmla="*/ 1905324 w 6352623"/>
                    <a:gd name="connsiteY175" fmla="*/ 5106339 h 6561405"/>
                    <a:gd name="connsiteX176" fmla="*/ 2206251 w 6352623"/>
                    <a:gd name="connsiteY176" fmla="*/ 5531868 h 6561405"/>
                    <a:gd name="connsiteX177" fmla="*/ 2827891 w 6352623"/>
                    <a:gd name="connsiteY177" fmla="*/ 6323709 h 6561405"/>
                    <a:gd name="connsiteX178" fmla="*/ 2405336 w 6352623"/>
                    <a:gd name="connsiteY178" fmla="*/ 6261225 h 6561405"/>
                    <a:gd name="connsiteX179" fmla="*/ 1799833 w 6352623"/>
                    <a:gd name="connsiteY179" fmla="*/ 6042038 h 6561405"/>
                    <a:gd name="connsiteX0" fmla="*/ 3083863 w 6352623"/>
                    <a:gd name="connsiteY0" fmla="*/ 133135 h 6352624"/>
                    <a:gd name="connsiteX1" fmla="*/ 2997995 w 6352623"/>
                    <a:gd name="connsiteY1" fmla="*/ 16410 h 6352624"/>
                    <a:gd name="connsiteX2" fmla="*/ 3073468 w 6352623"/>
                    <a:gd name="connsiteY2" fmla="*/ 12671 h 6352624"/>
                    <a:gd name="connsiteX3" fmla="*/ 3083863 w 6352623"/>
                    <a:gd name="connsiteY3" fmla="*/ 133135 h 6352624"/>
                    <a:gd name="connsiteX4" fmla="*/ 4287481 w 6352623"/>
                    <a:gd name="connsiteY4" fmla="*/ 1282707 h 6352624"/>
                    <a:gd name="connsiteX5" fmla="*/ 3934751 w 6352623"/>
                    <a:gd name="connsiteY5" fmla="*/ 794857 h 6352624"/>
                    <a:gd name="connsiteX6" fmla="*/ 3306522 w 6352623"/>
                    <a:gd name="connsiteY6" fmla="*/ 1126 h 6352624"/>
                    <a:gd name="connsiteX7" fmla="*/ 3329154 w 6352623"/>
                    <a:gd name="connsiteY7" fmla="*/ 0 h 6352624"/>
                    <a:gd name="connsiteX8" fmla="*/ 4552794 w 6352623"/>
                    <a:gd name="connsiteY8" fmla="*/ 310597 h 6352624"/>
                    <a:gd name="connsiteX9" fmla="*/ 5560095 w 6352623"/>
                    <a:gd name="connsiteY9" fmla="*/ 1071582 h 6352624"/>
                    <a:gd name="connsiteX10" fmla="*/ 5592215 w 6352623"/>
                    <a:gd name="connsiteY10" fmla="*/ 1116037 h 6352624"/>
                    <a:gd name="connsiteX11" fmla="*/ 5275773 w 6352623"/>
                    <a:gd name="connsiteY11" fmla="*/ 1158708 h 6352624"/>
                    <a:gd name="connsiteX12" fmla="*/ 4352475 w 6352623"/>
                    <a:gd name="connsiteY12" fmla="*/ 1275439 h 6352624"/>
                    <a:gd name="connsiteX13" fmla="*/ 4287481 w 6352623"/>
                    <a:gd name="connsiteY13" fmla="*/ 1282707 h 6352624"/>
                    <a:gd name="connsiteX14" fmla="*/ 3192871 w 6352623"/>
                    <a:gd name="connsiteY14" fmla="*/ 1396479 h 6352624"/>
                    <a:gd name="connsiteX15" fmla="*/ 3083863 w 6352623"/>
                    <a:gd name="connsiteY15" fmla="*/ 133135 h 6352624"/>
                    <a:gd name="connsiteX16" fmla="*/ 3521833 w 6352623"/>
                    <a:gd name="connsiteY16" fmla="*/ 728536 h 6352624"/>
                    <a:gd name="connsiteX17" fmla="*/ 3951788 w 6352623"/>
                    <a:gd name="connsiteY17" fmla="*/ 1320226 h 6352624"/>
                    <a:gd name="connsiteX18" fmla="*/ 3610216 w 6352623"/>
                    <a:gd name="connsiteY18" fmla="*/ 1358400 h 6352624"/>
                    <a:gd name="connsiteX19" fmla="*/ 3192871 w 6352623"/>
                    <a:gd name="connsiteY19" fmla="*/ 1396479 h 6352624"/>
                    <a:gd name="connsiteX20" fmla="*/ 5080835 w 6352623"/>
                    <a:gd name="connsiteY20" fmla="*/ 2887704 h 6352624"/>
                    <a:gd name="connsiteX21" fmla="*/ 5075577 w 6352623"/>
                    <a:gd name="connsiteY21" fmla="*/ 2828892 h 6352624"/>
                    <a:gd name="connsiteX22" fmla="*/ 4870827 w 6352623"/>
                    <a:gd name="connsiteY22" fmla="*/ 2225787 h 6352624"/>
                    <a:gd name="connsiteX23" fmla="*/ 4527301 w 6352623"/>
                    <a:gd name="connsiteY23" fmla="*/ 1626915 h 6352624"/>
                    <a:gd name="connsiteX24" fmla="*/ 5336497 w 6352623"/>
                    <a:gd name="connsiteY24" fmla="*/ 1510023 h 6352624"/>
                    <a:gd name="connsiteX25" fmla="*/ 5827104 w 6352623"/>
                    <a:gd name="connsiteY25" fmla="*/ 1441104 h 6352624"/>
                    <a:gd name="connsiteX26" fmla="*/ 5919962 w 6352623"/>
                    <a:gd name="connsiteY26" fmla="*/ 1569624 h 6352624"/>
                    <a:gd name="connsiteX27" fmla="*/ 6322223 w 6352623"/>
                    <a:gd name="connsiteY27" fmla="*/ 2715457 h 6352624"/>
                    <a:gd name="connsiteX28" fmla="*/ 6326244 w 6352623"/>
                    <a:gd name="connsiteY28" fmla="*/ 2796695 h 6352624"/>
                    <a:gd name="connsiteX29" fmla="*/ 5080835 w 6352623"/>
                    <a:gd name="connsiteY29" fmla="*/ 2887704 h 6352624"/>
                    <a:gd name="connsiteX30" fmla="*/ 1790042 w 6352623"/>
                    <a:gd name="connsiteY30" fmla="*/ 1491620 h 6352624"/>
                    <a:gd name="connsiteX31" fmla="*/ 2057262 w 6352623"/>
                    <a:gd name="connsiteY31" fmla="*/ 888122 h 6352624"/>
                    <a:gd name="connsiteX32" fmla="*/ 2502224 w 6352623"/>
                    <a:gd name="connsiteY32" fmla="*/ 83048 h 6352624"/>
                    <a:gd name="connsiteX33" fmla="*/ 2715458 w 6352623"/>
                    <a:gd name="connsiteY33" fmla="*/ 30412 h 6352624"/>
                    <a:gd name="connsiteX34" fmla="*/ 2723477 w 6352623"/>
                    <a:gd name="connsiteY34" fmla="*/ 30012 h 6352624"/>
                    <a:gd name="connsiteX35" fmla="*/ 2843908 w 6352623"/>
                    <a:gd name="connsiteY35" fmla="*/ 1425699 h 6352624"/>
                    <a:gd name="connsiteX36" fmla="*/ 2341650 w 6352623"/>
                    <a:gd name="connsiteY36" fmla="*/ 1460888 h 6352624"/>
                    <a:gd name="connsiteX37" fmla="*/ 1790042 w 6352623"/>
                    <a:gd name="connsiteY37" fmla="*/ 1491620 h 6352624"/>
                    <a:gd name="connsiteX38" fmla="*/ 456566 w 6352623"/>
                    <a:gd name="connsiteY38" fmla="*/ 1560803 h 6352624"/>
                    <a:gd name="connsiteX39" fmla="*/ 646218 w 6352623"/>
                    <a:gd name="connsiteY39" fmla="*/ 1250255 h 6352624"/>
                    <a:gd name="connsiteX40" fmla="*/ 2123254 w 6352623"/>
                    <a:gd name="connsiteY40" fmla="*/ 176626 h 6352624"/>
                    <a:gd name="connsiteX41" fmla="*/ 2129632 w 6352623"/>
                    <a:gd name="connsiteY41" fmla="*/ 175051 h 6352624"/>
                    <a:gd name="connsiteX42" fmla="*/ 1791341 w 6352623"/>
                    <a:gd name="connsiteY42" fmla="*/ 860818 h 6352624"/>
                    <a:gd name="connsiteX43" fmla="*/ 1497989 w 6352623"/>
                    <a:gd name="connsiteY43" fmla="*/ 1507155 h 6352624"/>
                    <a:gd name="connsiteX44" fmla="*/ 815685 w 6352623"/>
                    <a:gd name="connsiteY44" fmla="*/ 1541873 h 6352624"/>
                    <a:gd name="connsiteX45" fmla="*/ 456566 w 6352623"/>
                    <a:gd name="connsiteY45" fmla="*/ 1560803 h 6352624"/>
                    <a:gd name="connsiteX46" fmla="*/ 3332566 w 6352623"/>
                    <a:gd name="connsiteY46" fmla="*/ 3015466 h 6352624"/>
                    <a:gd name="connsiteX47" fmla="*/ 3227686 w 6352623"/>
                    <a:gd name="connsiteY47" fmla="*/ 1799988 h 6352624"/>
                    <a:gd name="connsiteX48" fmla="*/ 3687369 w 6352623"/>
                    <a:gd name="connsiteY48" fmla="*/ 1744594 h 6352624"/>
                    <a:gd name="connsiteX49" fmla="*/ 4207427 w 6352623"/>
                    <a:gd name="connsiteY49" fmla="*/ 1672041 h 6352624"/>
                    <a:gd name="connsiteX50" fmla="*/ 4314817 w 6352623"/>
                    <a:gd name="connsiteY50" fmla="*/ 1819820 h 6352624"/>
                    <a:gd name="connsiteX51" fmla="*/ 4752430 w 6352623"/>
                    <a:gd name="connsiteY51" fmla="*/ 2869128 h 6352624"/>
                    <a:gd name="connsiteX52" fmla="*/ 4755993 w 6352623"/>
                    <a:gd name="connsiteY52" fmla="*/ 2911437 h 6352624"/>
                    <a:gd name="connsiteX53" fmla="*/ 3332566 w 6352623"/>
                    <a:gd name="connsiteY53" fmla="*/ 3015466 h 6352624"/>
                    <a:gd name="connsiteX54" fmla="*/ 5989951 w 6352623"/>
                    <a:gd name="connsiteY54" fmla="*/ 4620000 h 6352624"/>
                    <a:gd name="connsiteX55" fmla="*/ 6068313 w 6352623"/>
                    <a:gd name="connsiteY55" fmla="*/ 4480189 h 6352624"/>
                    <a:gd name="connsiteX56" fmla="*/ 6042026 w 6352623"/>
                    <a:gd name="connsiteY56" fmla="*/ 4552793 h 6352624"/>
                    <a:gd name="connsiteX57" fmla="*/ 6000985 w 6352623"/>
                    <a:gd name="connsiteY57" fmla="*/ 4620000 h 6352624"/>
                    <a:gd name="connsiteX58" fmla="*/ 5989951 w 6352623"/>
                    <a:gd name="connsiteY58" fmla="*/ 4620000 h 6352624"/>
                    <a:gd name="connsiteX59" fmla="*/ 5898613 w 6352623"/>
                    <a:gd name="connsiteY59" fmla="*/ 4787640 h 6352624"/>
                    <a:gd name="connsiteX60" fmla="*/ 6000985 w 6352623"/>
                    <a:gd name="connsiteY60" fmla="*/ 4620000 h 6352624"/>
                    <a:gd name="connsiteX61" fmla="*/ 6317212 w 6352623"/>
                    <a:gd name="connsiteY61" fmla="*/ 4620000 h 6352624"/>
                    <a:gd name="connsiteX62" fmla="*/ 6317212 w 6352623"/>
                    <a:gd name="connsiteY62" fmla="*/ 4787640 h 6352624"/>
                    <a:gd name="connsiteX63" fmla="*/ 5898613 w 6352623"/>
                    <a:gd name="connsiteY63" fmla="*/ 4787640 h 6352624"/>
                    <a:gd name="connsiteX64" fmla="*/ 5866698 w 6352623"/>
                    <a:gd name="connsiteY64" fmla="*/ 4839902 h 6352624"/>
                    <a:gd name="connsiteX65" fmla="*/ 5895990 w 6352623"/>
                    <a:gd name="connsiteY65" fmla="*/ 4787640 h 6352624"/>
                    <a:gd name="connsiteX66" fmla="*/ 5898613 w 6352623"/>
                    <a:gd name="connsiteY66" fmla="*/ 4787640 h 6352624"/>
                    <a:gd name="connsiteX67" fmla="*/ 5866698 w 6352623"/>
                    <a:gd name="connsiteY67" fmla="*/ 4839902 h 6352624"/>
                    <a:gd name="connsiteX68" fmla="*/ 5661892 w 6352623"/>
                    <a:gd name="connsiteY68" fmla="*/ 4787640 h 6352624"/>
                    <a:gd name="connsiteX69" fmla="*/ 5661892 w 6352623"/>
                    <a:gd name="connsiteY69" fmla="*/ 4620000 h 6352624"/>
                    <a:gd name="connsiteX70" fmla="*/ 5989951 w 6352623"/>
                    <a:gd name="connsiteY70" fmla="*/ 4620000 h 6352624"/>
                    <a:gd name="connsiteX71" fmla="*/ 5895990 w 6352623"/>
                    <a:gd name="connsiteY71" fmla="*/ 4787640 h 6352624"/>
                    <a:gd name="connsiteX72" fmla="*/ 5661892 w 6352623"/>
                    <a:gd name="connsiteY72" fmla="*/ 4787640 h 6352624"/>
                    <a:gd name="connsiteX73" fmla="*/ 4842211 w 6352623"/>
                    <a:gd name="connsiteY73" fmla="*/ 4504577 h 6352624"/>
                    <a:gd name="connsiteX74" fmla="*/ 4894441 w 6352623"/>
                    <a:gd name="connsiteY74" fmla="*/ 4378816 h 6352624"/>
                    <a:gd name="connsiteX75" fmla="*/ 5118410 w 6352623"/>
                    <a:gd name="connsiteY75" fmla="*/ 3308120 h 6352624"/>
                    <a:gd name="connsiteX76" fmla="*/ 5112011 w 6352623"/>
                    <a:gd name="connsiteY76" fmla="*/ 3236549 h 6352624"/>
                    <a:gd name="connsiteX77" fmla="*/ 6343574 w 6352623"/>
                    <a:gd name="connsiteY77" fmla="*/ 3146548 h 6352624"/>
                    <a:gd name="connsiteX78" fmla="*/ 6352623 w 6352623"/>
                    <a:gd name="connsiteY78" fmla="*/ 3329154 h 6352624"/>
                    <a:gd name="connsiteX79" fmla="*/ 6261216 w 6352623"/>
                    <a:gd name="connsiteY79" fmla="*/ 3947289 h 6352624"/>
                    <a:gd name="connsiteX80" fmla="*/ 6068313 w 6352623"/>
                    <a:gd name="connsiteY80" fmla="*/ 4480189 h 6352624"/>
                    <a:gd name="connsiteX81" fmla="*/ 5645377 w 6352623"/>
                    <a:gd name="connsiteY81" fmla="*/ 4489676 h 6352624"/>
                    <a:gd name="connsiteX82" fmla="*/ 4842211 w 6352623"/>
                    <a:gd name="connsiteY82" fmla="*/ 4504577 h 6352624"/>
                    <a:gd name="connsiteX83" fmla="*/ 1405726 w 6352623"/>
                    <a:gd name="connsiteY83" fmla="*/ 3156271 h 6352624"/>
                    <a:gd name="connsiteX84" fmla="*/ 1399341 w 6352623"/>
                    <a:gd name="connsiteY84" fmla="*/ 3089416 h 6352624"/>
                    <a:gd name="connsiteX85" fmla="*/ 1464945 w 6352623"/>
                    <a:gd name="connsiteY85" fmla="*/ 2467755 h 6352624"/>
                    <a:gd name="connsiteX86" fmla="*/ 1626959 w 6352623"/>
                    <a:gd name="connsiteY86" fmla="*/ 1918290 h 6352624"/>
                    <a:gd name="connsiteX87" fmla="*/ 1698846 w 6352623"/>
                    <a:gd name="connsiteY87" fmla="*/ 1916459 h 6352624"/>
                    <a:gd name="connsiteX88" fmla="*/ 2401423 w 6352623"/>
                    <a:gd name="connsiteY88" fmla="*/ 1879094 h 6352624"/>
                    <a:gd name="connsiteX89" fmla="*/ 2879383 w 6352623"/>
                    <a:gd name="connsiteY89" fmla="*/ 1836855 h 6352624"/>
                    <a:gd name="connsiteX90" fmla="*/ 2983285 w 6352623"/>
                    <a:gd name="connsiteY90" fmla="*/ 3040986 h 6352624"/>
                    <a:gd name="connsiteX91" fmla="*/ 1405726 w 6352623"/>
                    <a:gd name="connsiteY91" fmla="*/ 3156271 h 6352624"/>
                    <a:gd name="connsiteX92" fmla="*/ 3464621 w 6352623"/>
                    <a:gd name="connsiteY92" fmla="*/ 4545892 h 6352624"/>
                    <a:gd name="connsiteX93" fmla="*/ 3362673 w 6352623"/>
                    <a:gd name="connsiteY93" fmla="*/ 3364384 h 6352624"/>
                    <a:gd name="connsiteX94" fmla="*/ 4785461 w 6352623"/>
                    <a:gd name="connsiteY94" fmla="*/ 3260410 h 6352624"/>
                    <a:gd name="connsiteX95" fmla="*/ 4791965 w 6352623"/>
                    <a:gd name="connsiteY95" fmla="*/ 3337498 h 6352624"/>
                    <a:gd name="connsiteX96" fmla="*/ 4582162 w 6352623"/>
                    <a:gd name="connsiteY96" fmla="*/ 4452550 h 6352624"/>
                    <a:gd name="connsiteX97" fmla="*/ 3980007 w 6352623"/>
                    <a:gd name="connsiteY97" fmla="*/ 4524180 h 6352624"/>
                    <a:gd name="connsiteX98" fmla="*/ 3464621 w 6352623"/>
                    <a:gd name="connsiteY98" fmla="*/ 4545892 h 6352624"/>
                    <a:gd name="connsiteX99" fmla="*/ 11631 w 6352623"/>
                    <a:gd name="connsiteY99" fmla="*/ 3258148 h 6352624"/>
                    <a:gd name="connsiteX100" fmla="*/ 0 w 6352623"/>
                    <a:gd name="connsiteY100" fmla="*/ 3023469 h 6352624"/>
                    <a:gd name="connsiteX101" fmla="*/ 91400 w 6352623"/>
                    <a:gd name="connsiteY101" fmla="*/ 2405346 h 6352624"/>
                    <a:gd name="connsiteX102" fmla="*/ 258812 w 6352623"/>
                    <a:gd name="connsiteY102" fmla="*/ 1942855 h 6352624"/>
                    <a:gd name="connsiteX103" fmla="*/ 852081 w 6352623"/>
                    <a:gd name="connsiteY103" fmla="*/ 1937991 h 6352624"/>
                    <a:gd name="connsiteX104" fmla="*/ 1335718 w 6352623"/>
                    <a:gd name="connsiteY104" fmla="*/ 1925698 h 6352624"/>
                    <a:gd name="connsiteX105" fmla="*/ 1234430 w 6352623"/>
                    <a:gd name="connsiteY105" fmla="*/ 2196801 h 6352624"/>
                    <a:gd name="connsiteX106" fmla="*/ 1103579 w 6352623"/>
                    <a:gd name="connsiteY106" fmla="*/ 2737987 h 6352624"/>
                    <a:gd name="connsiteX107" fmla="*/ 1078099 w 6352623"/>
                    <a:gd name="connsiteY107" fmla="*/ 3180217 h 6352624"/>
                    <a:gd name="connsiteX108" fmla="*/ 11631 w 6352623"/>
                    <a:gd name="connsiteY108" fmla="*/ 3258148 h 6352624"/>
                    <a:gd name="connsiteX109" fmla="*/ 1960743 w 6352623"/>
                    <a:gd name="connsiteY109" fmla="*/ 4679317 h 6352624"/>
                    <a:gd name="connsiteX110" fmla="*/ 1740896 w 6352623"/>
                    <a:gd name="connsiteY110" fmla="*/ 4337429 h 6352624"/>
                    <a:gd name="connsiteX111" fmla="*/ 1441619 w 6352623"/>
                    <a:gd name="connsiteY111" fmla="*/ 3532526 h 6352624"/>
                    <a:gd name="connsiteX112" fmla="*/ 1438988 w 6352623"/>
                    <a:gd name="connsiteY112" fmla="*/ 3504964 h 6352624"/>
                    <a:gd name="connsiteX113" fmla="*/ 3013389 w 6352623"/>
                    <a:gd name="connsiteY113" fmla="*/ 3389903 h 6352624"/>
                    <a:gd name="connsiteX114" fmla="*/ 3099126 w 6352623"/>
                    <a:gd name="connsiteY114" fmla="*/ 4562904 h 6352624"/>
                    <a:gd name="connsiteX115" fmla="*/ 2689209 w 6352623"/>
                    <a:gd name="connsiteY115" fmla="*/ 4598877 h 6352624"/>
                    <a:gd name="connsiteX116" fmla="*/ 1989796 w 6352623"/>
                    <a:gd name="connsiteY116" fmla="*/ 4675326 h 6352624"/>
                    <a:gd name="connsiteX117" fmla="*/ 1960743 w 6352623"/>
                    <a:gd name="connsiteY117" fmla="*/ 4679317 h 6352624"/>
                    <a:gd name="connsiteX118" fmla="*/ 4067092 w 6352623"/>
                    <a:gd name="connsiteY118" fmla="*/ 6216068 h 6352624"/>
                    <a:gd name="connsiteX119" fmla="*/ 4277892 w 6352623"/>
                    <a:gd name="connsiteY119" fmla="*/ 5788869 h 6352624"/>
                    <a:gd name="connsiteX120" fmla="*/ 4525520 w 6352623"/>
                    <a:gd name="connsiteY120" fmla="*/ 5267093 h 6352624"/>
                    <a:gd name="connsiteX121" fmla="*/ 4685770 w 6352623"/>
                    <a:gd name="connsiteY121" fmla="*/ 4881257 h 6352624"/>
                    <a:gd name="connsiteX122" fmla="*/ 4712084 w 6352623"/>
                    <a:gd name="connsiteY122" fmla="*/ 4879914 h 6352624"/>
                    <a:gd name="connsiteX123" fmla="*/ 5642123 w 6352623"/>
                    <a:gd name="connsiteY123" fmla="*/ 4846187 h 6352624"/>
                    <a:gd name="connsiteX124" fmla="*/ 5866698 w 6352623"/>
                    <a:gd name="connsiteY124" fmla="*/ 4839902 h 6352624"/>
                    <a:gd name="connsiteX125" fmla="*/ 5706398 w 6352623"/>
                    <a:gd name="connsiteY125" fmla="*/ 5102370 h 6352624"/>
                    <a:gd name="connsiteX126" fmla="*/ 4229361 w 6352623"/>
                    <a:gd name="connsiteY126" fmla="*/ 6176010 h 6352624"/>
                    <a:gd name="connsiteX127" fmla="*/ 4067092 w 6352623"/>
                    <a:gd name="connsiteY127" fmla="*/ 6216068 h 6352624"/>
                    <a:gd name="connsiteX128" fmla="*/ 3617977 w 6352623"/>
                    <a:gd name="connsiteY128" fmla="*/ 6323175 h 6352624"/>
                    <a:gd name="connsiteX129" fmla="*/ 3499574 w 6352623"/>
                    <a:gd name="connsiteY129" fmla="*/ 4950969 h 6352624"/>
                    <a:gd name="connsiteX130" fmla="*/ 3966167 w 6352623"/>
                    <a:gd name="connsiteY130" fmla="*/ 4917769 h 6352624"/>
                    <a:gd name="connsiteX131" fmla="*/ 4402891 w 6352623"/>
                    <a:gd name="connsiteY131" fmla="*/ 4895610 h 6352624"/>
                    <a:gd name="connsiteX132" fmla="*/ 4263840 w 6352623"/>
                    <a:gd name="connsiteY132" fmla="*/ 5239274 h 6352624"/>
                    <a:gd name="connsiteX133" fmla="*/ 3691123 w 6352623"/>
                    <a:gd name="connsiteY133" fmla="*/ 6308899 h 6352624"/>
                    <a:gd name="connsiteX134" fmla="*/ 3637169 w 6352623"/>
                    <a:gd name="connsiteY134" fmla="*/ 6322223 h 6352624"/>
                    <a:gd name="connsiteX135" fmla="*/ 3617977 w 6352623"/>
                    <a:gd name="connsiteY135" fmla="*/ 6323175 h 6352624"/>
                    <a:gd name="connsiteX136" fmla="*/ 509955 w 6352623"/>
                    <a:gd name="connsiteY136" fmla="*/ 4889989 h 6352624"/>
                    <a:gd name="connsiteX137" fmla="*/ 432662 w 6352623"/>
                    <a:gd name="connsiteY137" fmla="*/ 4783013 h 6352624"/>
                    <a:gd name="connsiteX138" fmla="*/ 30403 w 6352623"/>
                    <a:gd name="connsiteY138" fmla="*/ 3637168 h 6352624"/>
                    <a:gd name="connsiteX139" fmla="*/ 28957 w 6352623"/>
                    <a:gd name="connsiteY139" fmla="*/ 3608002 h 6352624"/>
                    <a:gd name="connsiteX140" fmla="*/ 1122699 w 6352623"/>
                    <a:gd name="connsiteY140" fmla="*/ 3528079 h 6352624"/>
                    <a:gd name="connsiteX141" fmla="*/ 1151870 w 6352623"/>
                    <a:gd name="connsiteY141" fmla="*/ 3709064 h 6352624"/>
                    <a:gd name="connsiteX142" fmla="*/ 1633165 w 6352623"/>
                    <a:gd name="connsiteY142" fmla="*/ 4721494 h 6352624"/>
                    <a:gd name="connsiteX143" fmla="*/ 1635001 w 6352623"/>
                    <a:gd name="connsiteY143" fmla="*/ 4724090 h 6352624"/>
                    <a:gd name="connsiteX144" fmla="*/ 1150655 w 6352623"/>
                    <a:gd name="connsiteY144" fmla="*/ 4790652 h 6352624"/>
                    <a:gd name="connsiteX145" fmla="*/ 509955 w 6352623"/>
                    <a:gd name="connsiteY145" fmla="*/ 4889989 h 6352624"/>
                    <a:gd name="connsiteX146" fmla="*/ 3165956 w 6352623"/>
                    <a:gd name="connsiteY146" fmla="*/ 6345561 h 6352624"/>
                    <a:gd name="connsiteX147" fmla="*/ 2661675 w 6352623"/>
                    <a:gd name="connsiteY147" fmla="*/ 5655612 h 6352624"/>
                    <a:gd name="connsiteX148" fmla="*/ 2224080 w 6352623"/>
                    <a:gd name="connsiteY148" fmla="*/ 5071807 h 6352624"/>
                    <a:gd name="connsiteX149" fmla="*/ 2697681 w 6352623"/>
                    <a:gd name="connsiteY149" fmla="*/ 5021257 h 6352624"/>
                    <a:gd name="connsiteX150" fmla="*/ 3150545 w 6352623"/>
                    <a:gd name="connsiteY150" fmla="*/ 4979436 h 6352624"/>
                    <a:gd name="connsiteX151" fmla="*/ 3267988 w 6352623"/>
                    <a:gd name="connsiteY151" fmla="*/ 6340508 h 6352624"/>
                    <a:gd name="connsiteX152" fmla="*/ 3165956 w 6352623"/>
                    <a:gd name="connsiteY152" fmla="*/ 6345561 h 6352624"/>
                    <a:gd name="connsiteX153" fmla="*/ 3104320 w 6352623"/>
                    <a:gd name="connsiteY153" fmla="*/ 6348616 h 6352624"/>
                    <a:gd name="connsiteX154" fmla="*/ 3099167 w 6352623"/>
                    <a:gd name="connsiteY154" fmla="*/ 6341244 h 6352624"/>
                    <a:gd name="connsiteX155" fmla="*/ 3165956 w 6352623"/>
                    <a:gd name="connsiteY155" fmla="*/ 6345561 h 6352624"/>
                    <a:gd name="connsiteX156" fmla="*/ 3104320 w 6352623"/>
                    <a:gd name="connsiteY156" fmla="*/ 6348616 h 6352624"/>
                    <a:gd name="connsiteX157" fmla="*/ 2884966 w 6352623"/>
                    <a:gd name="connsiteY157" fmla="*/ 6327398 h 6352624"/>
                    <a:gd name="connsiteX158" fmla="*/ 2740226 w 6352623"/>
                    <a:gd name="connsiteY158" fmla="*/ 6120300 h 6352624"/>
                    <a:gd name="connsiteX159" fmla="*/ 2877634 w 6352623"/>
                    <a:gd name="connsiteY159" fmla="*/ 6024267 h 6352624"/>
                    <a:gd name="connsiteX160" fmla="*/ 3099167 w 6352623"/>
                    <a:gd name="connsiteY160" fmla="*/ 6341244 h 6352624"/>
                    <a:gd name="connsiteX161" fmla="*/ 2884966 w 6352623"/>
                    <a:gd name="connsiteY161" fmla="*/ 6327398 h 6352624"/>
                    <a:gd name="connsiteX162" fmla="*/ 2827891 w 6352623"/>
                    <a:gd name="connsiteY162" fmla="*/ 6323709 h 6352624"/>
                    <a:gd name="connsiteX163" fmla="*/ 2884966 w 6352623"/>
                    <a:gd name="connsiteY163" fmla="*/ 6327398 h 6352624"/>
                    <a:gd name="connsiteX164" fmla="*/ 2888667 w 6352623"/>
                    <a:gd name="connsiteY164" fmla="*/ 6332694 h 6352624"/>
                    <a:gd name="connsiteX165" fmla="*/ 2827891 w 6352623"/>
                    <a:gd name="connsiteY165" fmla="*/ 6323709 h 6352624"/>
                    <a:gd name="connsiteX166" fmla="*/ 3104320 w 6352623"/>
                    <a:gd name="connsiteY166" fmla="*/ 6348616 h 6352624"/>
                    <a:gd name="connsiteX167" fmla="*/ 2888667 w 6352623"/>
                    <a:gd name="connsiteY167" fmla="*/ 6332694 h 6352624"/>
                    <a:gd name="connsiteX168" fmla="*/ 3023470 w 6352623"/>
                    <a:gd name="connsiteY168" fmla="*/ 6352624 h 6352624"/>
                    <a:gd name="connsiteX169" fmla="*/ 3104320 w 6352623"/>
                    <a:gd name="connsiteY169" fmla="*/ 6348616 h 6352624"/>
                    <a:gd name="connsiteX170" fmla="*/ 1799833 w 6352623"/>
                    <a:gd name="connsiteY170" fmla="*/ 6042038 h 6352624"/>
                    <a:gd name="connsiteX171" fmla="*/ 792530 w 6352623"/>
                    <a:gd name="connsiteY171" fmla="*/ 5281044 h 6352624"/>
                    <a:gd name="connsiteX172" fmla="*/ 758259 w 6352623"/>
                    <a:gd name="connsiteY172" fmla="*/ 5233611 h 6352624"/>
                    <a:gd name="connsiteX173" fmla="*/ 1178638 w 6352623"/>
                    <a:gd name="connsiteY173" fmla="*/ 5187468 h 6352624"/>
                    <a:gd name="connsiteX174" fmla="*/ 1905324 w 6352623"/>
                    <a:gd name="connsiteY174" fmla="*/ 5106339 h 6352624"/>
                    <a:gd name="connsiteX175" fmla="*/ 2206251 w 6352623"/>
                    <a:gd name="connsiteY175" fmla="*/ 5531868 h 6352624"/>
                    <a:gd name="connsiteX176" fmla="*/ 2827891 w 6352623"/>
                    <a:gd name="connsiteY176" fmla="*/ 6323709 h 6352624"/>
                    <a:gd name="connsiteX177" fmla="*/ 2405336 w 6352623"/>
                    <a:gd name="connsiteY177" fmla="*/ 6261225 h 6352624"/>
                    <a:gd name="connsiteX178" fmla="*/ 1799833 w 6352623"/>
                    <a:gd name="connsiteY178" fmla="*/ 6042038 h 6352624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2740226 w 6352623"/>
                    <a:gd name="connsiteY158" fmla="*/ 6120300 h 6348616"/>
                    <a:gd name="connsiteX159" fmla="*/ 2877634 w 6352623"/>
                    <a:gd name="connsiteY159" fmla="*/ 6024267 h 6348616"/>
                    <a:gd name="connsiteX160" fmla="*/ 3099167 w 6352623"/>
                    <a:gd name="connsiteY160" fmla="*/ 6341244 h 6348616"/>
                    <a:gd name="connsiteX161" fmla="*/ 2884966 w 6352623"/>
                    <a:gd name="connsiteY161" fmla="*/ 6327398 h 6348616"/>
                    <a:gd name="connsiteX162" fmla="*/ 2827891 w 6352623"/>
                    <a:gd name="connsiteY162" fmla="*/ 6323709 h 6348616"/>
                    <a:gd name="connsiteX163" fmla="*/ 2884966 w 6352623"/>
                    <a:gd name="connsiteY163" fmla="*/ 6327398 h 6348616"/>
                    <a:gd name="connsiteX164" fmla="*/ 2888667 w 6352623"/>
                    <a:gd name="connsiteY164" fmla="*/ 6332694 h 6348616"/>
                    <a:gd name="connsiteX165" fmla="*/ 2827891 w 6352623"/>
                    <a:gd name="connsiteY165" fmla="*/ 6323709 h 6348616"/>
                    <a:gd name="connsiteX166" fmla="*/ 3104320 w 6352623"/>
                    <a:gd name="connsiteY166" fmla="*/ 6348616 h 6348616"/>
                    <a:gd name="connsiteX167" fmla="*/ 2888667 w 6352623"/>
                    <a:gd name="connsiteY167" fmla="*/ 6332694 h 6348616"/>
                    <a:gd name="connsiteX168" fmla="*/ 3104320 w 6352623"/>
                    <a:gd name="connsiteY168" fmla="*/ 6348616 h 6348616"/>
                    <a:gd name="connsiteX169" fmla="*/ 1799833 w 6352623"/>
                    <a:gd name="connsiteY169" fmla="*/ 6042038 h 6348616"/>
                    <a:gd name="connsiteX170" fmla="*/ 792530 w 6352623"/>
                    <a:gd name="connsiteY170" fmla="*/ 5281044 h 6348616"/>
                    <a:gd name="connsiteX171" fmla="*/ 758259 w 6352623"/>
                    <a:gd name="connsiteY171" fmla="*/ 5233611 h 6348616"/>
                    <a:gd name="connsiteX172" fmla="*/ 1178638 w 6352623"/>
                    <a:gd name="connsiteY172" fmla="*/ 5187468 h 6348616"/>
                    <a:gd name="connsiteX173" fmla="*/ 1905324 w 6352623"/>
                    <a:gd name="connsiteY173" fmla="*/ 5106339 h 6348616"/>
                    <a:gd name="connsiteX174" fmla="*/ 2206251 w 6352623"/>
                    <a:gd name="connsiteY174" fmla="*/ 5531868 h 6348616"/>
                    <a:gd name="connsiteX175" fmla="*/ 2827891 w 6352623"/>
                    <a:gd name="connsiteY175" fmla="*/ 6323709 h 6348616"/>
                    <a:gd name="connsiteX176" fmla="*/ 2405336 w 6352623"/>
                    <a:gd name="connsiteY176" fmla="*/ 6261225 h 6348616"/>
                    <a:gd name="connsiteX177" fmla="*/ 1799833 w 6352623"/>
                    <a:gd name="connsiteY177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2740226 w 6352623"/>
                    <a:gd name="connsiteY158" fmla="*/ 6120300 h 6348616"/>
                    <a:gd name="connsiteX159" fmla="*/ 2877634 w 6352623"/>
                    <a:gd name="connsiteY159" fmla="*/ 6024267 h 6348616"/>
                    <a:gd name="connsiteX160" fmla="*/ 3099167 w 6352623"/>
                    <a:gd name="connsiteY160" fmla="*/ 6341244 h 6348616"/>
                    <a:gd name="connsiteX161" fmla="*/ 2884966 w 6352623"/>
                    <a:gd name="connsiteY161" fmla="*/ 6327398 h 6348616"/>
                    <a:gd name="connsiteX162" fmla="*/ 2827891 w 6352623"/>
                    <a:gd name="connsiteY162" fmla="*/ 6323709 h 6348616"/>
                    <a:gd name="connsiteX163" fmla="*/ 2884966 w 6352623"/>
                    <a:gd name="connsiteY163" fmla="*/ 6327398 h 6348616"/>
                    <a:gd name="connsiteX164" fmla="*/ 2888667 w 6352623"/>
                    <a:gd name="connsiteY164" fmla="*/ 6332694 h 6348616"/>
                    <a:gd name="connsiteX165" fmla="*/ 2827891 w 6352623"/>
                    <a:gd name="connsiteY165" fmla="*/ 6323709 h 6348616"/>
                    <a:gd name="connsiteX166" fmla="*/ 1799833 w 6352623"/>
                    <a:gd name="connsiteY166" fmla="*/ 6042038 h 6348616"/>
                    <a:gd name="connsiteX167" fmla="*/ 792530 w 6352623"/>
                    <a:gd name="connsiteY167" fmla="*/ 5281044 h 6348616"/>
                    <a:gd name="connsiteX168" fmla="*/ 758259 w 6352623"/>
                    <a:gd name="connsiteY168" fmla="*/ 5233611 h 6348616"/>
                    <a:gd name="connsiteX169" fmla="*/ 1178638 w 6352623"/>
                    <a:gd name="connsiteY169" fmla="*/ 5187468 h 6348616"/>
                    <a:gd name="connsiteX170" fmla="*/ 1905324 w 6352623"/>
                    <a:gd name="connsiteY170" fmla="*/ 5106339 h 6348616"/>
                    <a:gd name="connsiteX171" fmla="*/ 2206251 w 6352623"/>
                    <a:gd name="connsiteY171" fmla="*/ 5531868 h 6348616"/>
                    <a:gd name="connsiteX172" fmla="*/ 2827891 w 6352623"/>
                    <a:gd name="connsiteY172" fmla="*/ 6323709 h 6348616"/>
                    <a:gd name="connsiteX173" fmla="*/ 2405336 w 6352623"/>
                    <a:gd name="connsiteY173" fmla="*/ 6261225 h 6348616"/>
                    <a:gd name="connsiteX174" fmla="*/ 1799833 w 6352623"/>
                    <a:gd name="connsiteY174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2877634 w 6352623"/>
                    <a:gd name="connsiteY158" fmla="*/ 6024267 h 6348616"/>
                    <a:gd name="connsiteX159" fmla="*/ 3099167 w 6352623"/>
                    <a:gd name="connsiteY159" fmla="*/ 6341244 h 6348616"/>
                    <a:gd name="connsiteX160" fmla="*/ 2884966 w 6352623"/>
                    <a:gd name="connsiteY160" fmla="*/ 6327398 h 6348616"/>
                    <a:gd name="connsiteX161" fmla="*/ 2827891 w 6352623"/>
                    <a:gd name="connsiteY161" fmla="*/ 6323709 h 6348616"/>
                    <a:gd name="connsiteX162" fmla="*/ 2884966 w 6352623"/>
                    <a:gd name="connsiteY162" fmla="*/ 6327398 h 6348616"/>
                    <a:gd name="connsiteX163" fmla="*/ 2888667 w 6352623"/>
                    <a:gd name="connsiteY163" fmla="*/ 6332694 h 6348616"/>
                    <a:gd name="connsiteX164" fmla="*/ 2827891 w 6352623"/>
                    <a:gd name="connsiteY164" fmla="*/ 6323709 h 6348616"/>
                    <a:gd name="connsiteX165" fmla="*/ 1799833 w 6352623"/>
                    <a:gd name="connsiteY165" fmla="*/ 6042038 h 6348616"/>
                    <a:gd name="connsiteX166" fmla="*/ 792530 w 6352623"/>
                    <a:gd name="connsiteY166" fmla="*/ 5281044 h 6348616"/>
                    <a:gd name="connsiteX167" fmla="*/ 758259 w 6352623"/>
                    <a:gd name="connsiteY167" fmla="*/ 5233611 h 6348616"/>
                    <a:gd name="connsiteX168" fmla="*/ 1178638 w 6352623"/>
                    <a:gd name="connsiteY168" fmla="*/ 5187468 h 6348616"/>
                    <a:gd name="connsiteX169" fmla="*/ 1905324 w 6352623"/>
                    <a:gd name="connsiteY169" fmla="*/ 5106339 h 6348616"/>
                    <a:gd name="connsiteX170" fmla="*/ 2206251 w 6352623"/>
                    <a:gd name="connsiteY170" fmla="*/ 5531868 h 6348616"/>
                    <a:gd name="connsiteX171" fmla="*/ 2827891 w 6352623"/>
                    <a:gd name="connsiteY171" fmla="*/ 6323709 h 6348616"/>
                    <a:gd name="connsiteX172" fmla="*/ 2405336 w 6352623"/>
                    <a:gd name="connsiteY172" fmla="*/ 6261225 h 6348616"/>
                    <a:gd name="connsiteX173" fmla="*/ 1799833 w 6352623"/>
                    <a:gd name="connsiteY173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3099167 w 6352623"/>
                    <a:gd name="connsiteY158" fmla="*/ 6341244 h 6348616"/>
                    <a:gd name="connsiteX159" fmla="*/ 2884966 w 6352623"/>
                    <a:gd name="connsiteY159" fmla="*/ 6327398 h 6348616"/>
                    <a:gd name="connsiteX160" fmla="*/ 2827891 w 6352623"/>
                    <a:gd name="connsiteY160" fmla="*/ 6323709 h 6348616"/>
                    <a:gd name="connsiteX161" fmla="*/ 2884966 w 6352623"/>
                    <a:gd name="connsiteY161" fmla="*/ 6327398 h 6348616"/>
                    <a:gd name="connsiteX162" fmla="*/ 2888667 w 6352623"/>
                    <a:gd name="connsiteY162" fmla="*/ 6332694 h 6348616"/>
                    <a:gd name="connsiteX163" fmla="*/ 2827891 w 6352623"/>
                    <a:gd name="connsiteY163" fmla="*/ 6323709 h 6348616"/>
                    <a:gd name="connsiteX164" fmla="*/ 1799833 w 6352623"/>
                    <a:gd name="connsiteY164" fmla="*/ 6042038 h 6348616"/>
                    <a:gd name="connsiteX165" fmla="*/ 792530 w 6352623"/>
                    <a:gd name="connsiteY165" fmla="*/ 5281044 h 6348616"/>
                    <a:gd name="connsiteX166" fmla="*/ 758259 w 6352623"/>
                    <a:gd name="connsiteY166" fmla="*/ 5233611 h 6348616"/>
                    <a:gd name="connsiteX167" fmla="*/ 1178638 w 6352623"/>
                    <a:gd name="connsiteY167" fmla="*/ 5187468 h 6348616"/>
                    <a:gd name="connsiteX168" fmla="*/ 1905324 w 6352623"/>
                    <a:gd name="connsiteY168" fmla="*/ 5106339 h 6348616"/>
                    <a:gd name="connsiteX169" fmla="*/ 2206251 w 6352623"/>
                    <a:gd name="connsiteY169" fmla="*/ 5531868 h 6348616"/>
                    <a:gd name="connsiteX170" fmla="*/ 2827891 w 6352623"/>
                    <a:gd name="connsiteY170" fmla="*/ 6323709 h 6348616"/>
                    <a:gd name="connsiteX171" fmla="*/ 2405336 w 6352623"/>
                    <a:gd name="connsiteY171" fmla="*/ 6261225 h 6348616"/>
                    <a:gd name="connsiteX172" fmla="*/ 1799833 w 6352623"/>
                    <a:gd name="connsiteY172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3099167 w 6352623"/>
                    <a:gd name="connsiteY158" fmla="*/ 6341244 h 6348616"/>
                    <a:gd name="connsiteX159" fmla="*/ 2884966 w 6352623"/>
                    <a:gd name="connsiteY159" fmla="*/ 6327398 h 6348616"/>
                    <a:gd name="connsiteX160" fmla="*/ 2827891 w 6352623"/>
                    <a:gd name="connsiteY160" fmla="*/ 6323709 h 6348616"/>
                    <a:gd name="connsiteX161" fmla="*/ 2884966 w 6352623"/>
                    <a:gd name="connsiteY161" fmla="*/ 6327398 h 6348616"/>
                    <a:gd name="connsiteX162" fmla="*/ 2827891 w 6352623"/>
                    <a:gd name="connsiteY162" fmla="*/ 6323709 h 6348616"/>
                    <a:gd name="connsiteX163" fmla="*/ 1799833 w 6352623"/>
                    <a:gd name="connsiteY163" fmla="*/ 6042038 h 6348616"/>
                    <a:gd name="connsiteX164" fmla="*/ 792530 w 6352623"/>
                    <a:gd name="connsiteY164" fmla="*/ 5281044 h 6348616"/>
                    <a:gd name="connsiteX165" fmla="*/ 758259 w 6352623"/>
                    <a:gd name="connsiteY165" fmla="*/ 5233611 h 6348616"/>
                    <a:gd name="connsiteX166" fmla="*/ 1178638 w 6352623"/>
                    <a:gd name="connsiteY166" fmla="*/ 5187468 h 6348616"/>
                    <a:gd name="connsiteX167" fmla="*/ 1905324 w 6352623"/>
                    <a:gd name="connsiteY167" fmla="*/ 5106339 h 6348616"/>
                    <a:gd name="connsiteX168" fmla="*/ 2206251 w 6352623"/>
                    <a:gd name="connsiteY168" fmla="*/ 5531868 h 6348616"/>
                    <a:gd name="connsiteX169" fmla="*/ 2827891 w 6352623"/>
                    <a:gd name="connsiteY169" fmla="*/ 6323709 h 6348616"/>
                    <a:gd name="connsiteX170" fmla="*/ 2405336 w 6352623"/>
                    <a:gd name="connsiteY170" fmla="*/ 6261225 h 6348616"/>
                    <a:gd name="connsiteX171" fmla="*/ 1799833 w 6352623"/>
                    <a:gd name="connsiteY171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27891 w 6352623"/>
                    <a:gd name="connsiteY157" fmla="*/ 6323709 h 6348616"/>
                    <a:gd name="connsiteX158" fmla="*/ 2884966 w 6352623"/>
                    <a:gd name="connsiteY158" fmla="*/ 6327398 h 6348616"/>
                    <a:gd name="connsiteX159" fmla="*/ 2827891 w 6352623"/>
                    <a:gd name="connsiteY159" fmla="*/ 6323709 h 6348616"/>
                    <a:gd name="connsiteX160" fmla="*/ 1799833 w 6352623"/>
                    <a:gd name="connsiteY160" fmla="*/ 6042038 h 6348616"/>
                    <a:gd name="connsiteX161" fmla="*/ 792530 w 6352623"/>
                    <a:gd name="connsiteY161" fmla="*/ 5281044 h 6348616"/>
                    <a:gd name="connsiteX162" fmla="*/ 758259 w 6352623"/>
                    <a:gd name="connsiteY162" fmla="*/ 5233611 h 6348616"/>
                    <a:gd name="connsiteX163" fmla="*/ 1178638 w 6352623"/>
                    <a:gd name="connsiteY163" fmla="*/ 5187468 h 6348616"/>
                    <a:gd name="connsiteX164" fmla="*/ 1905324 w 6352623"/>
                    <a:gd name="connsiteY164" fmla="*/ 5106339 h 6348616"/>
                    <a:gd name="connsiteX165" fmla="*/ 2206251 w 6352623"/>
                    <a:gd name="connsiteY165" fmla="*/ 5531868 h 6348616"/>
                    <a:gd name="connsiteX166" fmla="*/ 2827891 w 6352623"/>
                    <a:gd name="connsiteY166" fmla="*/ 6323709 h 6348616"/>
                    <a:gd name="connsiteX167" fmla="*/ 2405336 w 6352623"/>
                    <a:gd name="connsiteY167" fmla="*/ 6261225 h 6348616"/>
                    <a:gd name="connsiteX168" fmla="*/ 1799833 w 6352623"/>
                    <a:gd name="connsiteY168" fmla="*/ 6042038 h 6348616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000985 w 6352623"/>
                    <a:gd name="connsiteY60" fmla="*/ 4620000 h 6345561"/>
                    <a:gd name="connsiteX61" fmla="*/ 6317212 w 6352623"/>
                    <a:gd name="connsiteY61" fmla="*/ 4620000 h 6345561"/>
                    <a:gd name="connsiteX62" fmla="*/ 6317212 w 6352623"/>
                    <a:gd name="connsiteY62" fmla="*/ 4787640 h 6345561"/>
                    <a:gd name="connsiteX63" fmla="*/ 5898613 w 6352623"/>
                    <a:gd name="connsiteY63" fmla="*/ 4787640 h 6345561"/>
                    <a:gd name="connsiteX64" fmla="*/ 5866698 w 6352623"/>
                    <a:gd name="connsiteY64" fmla="*/ 4839902 h 6345561"/>
                    <a:gd name="connsiteX65" fmla="*/ 5895990 w 6352623"/>
                    <a:gd name="connsiteY65" fmla="*/ 4787640 h 6345561"/>
                    <a:gd name="connsiteX66" fmla="*/ 5898613 w 6352623"/>
                    <a:gd name="connsiteY66" fmla="*/ 4787640 h 6345561"/>
                    <a:gd name="connsiteX67" fmla="*/ 5866698 w 6352623"/>
                    <a:gd name="connsiteY67" fmla="*/ 4839902 h 6345561"/>
                    <a:gd name="connsiteX68" fmla="*/ 5661892 w 6352623"/>
                    <a:gd name="connsiteY68" fmla="*/ 4787640 h 6345561"/>
                    <a:gd name="connsiteX69" fmla="*/ 5661892 w 6352623"/>
                    <a:gd name="connsiteY69" fmla="*/ 4620000 h 6345561"/>
                    <a:gd name="connsiteX70" fmla="*/ 5989951 w 6352623"/>
                    <a:gd name="connsiteY70" fmla="*/ 4620000 h 6345561"/>
                    <a:gd name="connsiteX71" fmla="*/ 5895990 w 6352623"/>
                    <a:gd name="connsiteY71" fmla="*/ 4787640 h 6345561"/>
                    <a:gd name="connsiteX72" fmla="*/ 5661892 w 6352623"/>
                    <a:gd name="connsiteY72" fmla="*/ 4787640 h 6345561"/>
                    <a:gd name="connsiteX73" fmla="*/ 4842211 w 6352623"/>
                    <a:gd name="connsiteY73" fmla="*/ 4504577 h 6345561"/>
                    <a:gd name="connsiteX74" fmla="*/ 4894441 w 6352623"/>
                    <a:gd name="connsiteY74" fmla="*/ 4378816 h 6345561"/>
                    <a:gd name="connsiteX75" fmla="*/ 5118410 w 6352623"/>
                    <a:gd name="connsiteY75" fmla="*/ 3308120 h 6345561"/>
                    <a:gd name="connsiteX76" fmla="*/ 5112011 w 6352623"/>
                    <a:gd name="connsiteY76" fmla="*/ 3236549 h 6345561"/>
                    <a:gd name="connsiteX77" fmla="*/ 6343574 w 6352623"/>
                    <a:gd name="connsiteY77" fmla="*/ 3146548 h 6345561"/>
                    <a:gd name="connsiteX78" fmla="*/ 6352623 w 6352623"/>
                    <a:gd name="connsiteY78" fmla="*/ 3329154 h 6345561"/>
                    <a:gd name="connsiteX79" fmla="*/ 6261216 w 6352623"/>
                    <a:gd name="connsiteY79" fmla="*/ 3947289 h 6345561"/>
                    <a:gd name="connsiteX80" fmla="*/ 6068313 w 6352623"/>
                    <a:gd name="connsiteY80" fmla="*/ 4480189 h 6345561"/>
                    <a:gd name="connsiteX81" fmla="*/ 5645377 w 6352623"/>
                    <a:gd name="connsiteY81" fmla="*/ 4489676 h 6345561"/>
                    <a:gd name="connsiteX82" fmla="*/ 4842211 w 6352623"/>
                    <a:gd name="connsiteY82" fmla="*/ 4504577 h 6345561"/>
                    <a:gd name="connsiteX83" fmla="*/ 1405726 w 6352623"/>
                    <a:gd name="connsiteY83" fmla="*/ 3156271 h 6345561"/>
                    <a:gd name="connsiteX84" fmla="*/ 1399341 w 6352623"/>
                    <a:gd name="connsiteY84" fmla="*/ 3089416 h 6345561"/>
                    <a:gd name="connsiteX85" fmla="*/ 1464945 w 6352623"/>
                    <a:gd name="connsiteY85" fmla="*/ 2467755 h 6345561"/>
                    <a:gd name="connsiteX86" fmla="*/ 1626959 w 6352623"/>
                    <a:gd name="connsiteY86" fmla="*/ 1918290 h 6345561"/>
                    <a:gd name="connsiteX87" fmla="*/ 1698846 w 6352623"/>
                    <a:gd name="connsiteY87" fmla="*/ 1916459 h 6345561"/>
                    <a:gd name="connsiteX88" fmla="*/ 2401423 w 6352623"/>
                    <a:gd name="connsiteY88" fmla="*/ 1879094 h 6345561"/>
                    <a:gd name="connsiteX89" fmla="*/ 2879383 w 6352623"/>
                    <a:gd name="connsiteY89" fmla="*/ 1836855 h 6345561"/>
                    <a:gd name="connsiteX90" fmla="*/ 2983285 w 6352623"/>
                    <a:gd name="connsiteY90" fmla="*/ 3040986 h 6345561"/>
                    <a:gd name="connsiteX91" fmla="*/ 1405726 w 6352623"/>
                    <a:gd name="connsiteY91" fmla="*/ 3156271 h 6345561"/>
                    <a:gd name="connsiteX92" fmla="*/ 3464621 w 6352623"/>
                    <a:gd name="connsiteY92" fmla="*/ 4545892 h 6345561"/>
                    <a:gd name="connsiteX93" fmla="*/ 3362673 w 6352623"/>
                    <a:gd name="connsiteY93" fmla="*/ 3364384 h 6345561"/>
                    <a:gd name="connsiteX94" fmla="*/ 4785461 w 6352623"/>
                    <a:gd name="connsiteY94" fmla="*/ 3260410 h 6345561"/>
                    <a:gd name="connsiteX95" fmla="*/ 4791965 w 6352623"/>
                    <a:gd name="connsiteY95" fmla="*/ 3337498 h 6345561"/>
                    <a:gd name="connsiteX96" fmla="*/ 4582162 w 6352623"/>
                    <a:gd name="connsiteY96" fmla="*/ 4452550 h 6345561"/>
                    <a:gd name="connsiteX97" fmla="*/ 3980007 w 6352623"/>
                    <a:gd name="connsiteY97" fmla="*/ 4524180 h 6345561"/>
                    <a:gd name="connsiteX98" fmla="*/ 3464621 w 6352623"/>
                    <a:gd name="connsiteY98" fmla="*/ 4545892 h 6345561"/>
                    <a:gd name="connsiteX99" fmla="*/ 11631 w 6352623"/>
                    <a:gd name="connsiteY99" fmla="*/ 3258148 h 6345561"/>
                    <a:gd name="connsiteX100" fmla="*/ 0 w 6352623"/>
                    <a:gd name="connsiteY100" fmla="*/ 3023469 h 6345561"/>
                    <a:gd name="connsiteX101" fmla="*/ 91400 w 6352623"/>
                    <a:gd name="connsiteY101" fmla="*/ 2405346 h 6345561"/>
                    <a:gd name="connsiteX102" fmla="*/ 258812 w 6352623"/>
                    <a:gd name="connsiteY102" fmla="*/ 1942855 h 6345561"/>
                    <a:gd name="connsiteX103" fmla="*/ 852081 w 6352623"/>
                    <a:gd name="connsiteY103" fmla="*/ 1937991 h 6345561"/>
                    <a:gd name="connsiteX104" fmla="*/ 1335718 w 6352623"/>
                    <a:gd name="connsiteY104" fmla="*/ 1925698 h 6345561"/>
                    <a:gd name="connsiteX105" fmla="*/ 1234430 w 6352623"/>
                    <a:gd name="connsiteY105" fmla="*/ 2196801 h 6345561"/>
                    <a:gd name="connsiteX106" fmla="*/ 1103579 w 6352623"/>
                    <a:gd name="connsiteY106" fmla="*/ 2737987 h 6345561"/>
                    <a:gd name="connsiteX107" fmla="*/ 1078099 w 6352623"/>
                    <a:gd name="connsiteY107" fmla="*/ 3180217 h 6345561"/>
                    <a:gd name="connsiteX108" fmla="*/ 11631 w 6352623"/>
                    <a:gd name="connsiteY108" fmla="*/ 3258148 h 6345561"/>
                    <a:gd name="connsiteX109" fmla="*/ 1960743 w 6352623"/>
                    <a:gd name="connsiteY109" fmla="*/ 4679317 h 6345561"/>
                    <a:gd name="connsiteX110" fmla="*/ 1740896 w 6352623"/>
                    <a:gd name="connsiteY110" fmla="*/ 4337429 h 6345561"/>
                    <a:gd name="connsiteX111" fmla="*/ 1441619 w 6352623"/>
                    <a:gd name="connsiteY111" fmla="*/ 3532526 h 6345561"/>
                    <a:gd name="connsiteX112" fmla="*/ 1438988 w 6352623"/>
                    <a:gd name="connsiteY112" fmla="*/ 3504964 h 6345561"/>
                    <a:gd name="connsiteX113" fmla="*/ 3013389 w 6352623"/>
                    <a:gd name="connsiteY113" fmla="*/ 3389903 h 6345561"/>
                    <a:gd name="connsiteX114" fmla="*/ 3099126 w 6352623"/>
                    <a:gd name="connsiteY114" fmla="*/ 4562904 h 6345561"/>
                    <a:gd name="connsiteX115" fmla="*/ 2689209 w 6352623"/>
                    <a:gd name="connsiteY115" fmla="*/ 4598877 h 6345561"/>
                    <a:gd name="connsiteX116" fmla="*/ 1989796 w 6352623"/>
                    <a:gd name="connsiteY116" fmla="*/ 4675326 h 6345561"/>
                    <a:gd name="connsiteX117" fmla="*/ 1960743 w 6352623"/>
                    <a:gd name="connsiteY117" fmla="*/ 4679317 h 6345561"/>
                    <a:gd name="connsiteX118" fmla="*/ 4067092 w 6352623"/>
                    <a:gd name="connsiteY118" fmla="*/ 6216068 h 6345561"/>
                    <a:gd name="connsiteX119" fmla="*/ 4277892 w 6352623"/>
                    <a:gd name="connsiteY119" fmla="*/ 5788869 h 6345561"/>
                    <a:gd name="connsiteX120" fmla="*/ 4525520 w 6352623"/>
                    <a:gd name="connsiteY120" fmla="*/ 5267093 h 6345561"/>
                    <a:gd name="connsiteX121" fmla="*/ 4685770 w 6352623"/>
                    <a:gd name="connsiteY121" fmla="*/ 4881257 h 6345561"/>
                    <a:gd name="connsiteX122" fmla="*/ 4712084 w 6352623"/>
                    <a:gd name="connsiteY122" fmla="*/ 4879914 h 6345561"/>
                    <a:gd name="connsiteX123" fmla="*/ 5642123 w 6352623"/>
                    <a:gd name="connsiteY123" fmla="*/ 4846187 h 6345561"/>
                    <a:gd name="connsiteX124" fmla="*/ 5866698 w 6352623"/>
                    <a:gd name="connsiteY124" fmla="*/ 4839902 h 6345561"/>
                    <a:gd name="connsiteX125" fmla="*/ 5706398 w 6352623"/>
                    <a:gd name="connsiteY125" fmla="*/ 5102370 h 6345561"/>
                    <a:gd name="connsiteX126" fmla="*/ 4229361 w 6352623"/>
                    <a:gd name="connsiteY126" fmla="*/ 6176010 h 6345561"/>
                    <a:gd name="connsiteX127" fmla="*/ 4067092 w 6352623"/>
                    <a:gd name="connsiteY127" fmla="*/ 6216068 h 6345561"/>
                    <a:gd name="connsiteX128" fmla="*/ 3617977 w 6352623"/>
                    <a:gd name="connsiteY128" fmla="*/ 6323175 h 6345561"/>
                    <a:gd name="connsiteX129" fmla="*/ 3499574 w 6352623"/>
                    <a:gd name="connsiteY129" fmla="*/ 4950969 h 6345561"/>
                    <a:gd name="connsiteX130" fmla="*/ 3966167 w 6352623"/>
                    <a:gd name="connsiteY130" fmla="*/ 4917769 h 6345561"/>
                    <a:gd name="connsiteX131" fmla="*/ 4402891 w 6352623"/>
                    <a:gd name="connsiteY131" fmla="*/ 4895610 h 6345561"/>
                    <a:gd name="connsiteX132" fmla="*/ 4263840 w 6352623"/>
                    <a:gd name="connsiteY132" fmla="*/ 5239274 h 6345561"/>
                    <a:gd name="connsiteX133" fmla="*/ 3691123 w 6352623"/>
                    <a:gd name="connsiteY133" fmla="*/ 6308899 h 6345561"/>
                    <a:gd name="connsiteX134" fmla="*/ 3637169 w 6352623"/>
                    <a:gd name="connsiteY134" fmla="*/ 6322223 h 6345561"/>
                    <a:gd name="connsiteX135" fmla="*/ 3617977 w 6352623"/>
                    <a:gd name="connsiteY135" fmla="*/ 6323175 h 6345561"/>
                    <a:gd name="connsiteX136" fmla="*/ 509955 w 6352623"/>
                    <a:gd name="connsiteY136" fmla="*/ 4889989 h 6345561"/>
                    <a:gd name="connsiteX137" fmla="*/ 432662 w 6352623"/>
                    <a:gd name="connsiteY137" fmla="*/ 4783013 h 6345561"/>
                    <a:gd name="connsiteX138" fmla="*/ 30403 w 6352623"/>
                    <a:gd name="connsiteY138" fmla="*/ 3637168 h 6345561"/>
                    <a:gd name="connsiteX139" fmla="*/ 28957 w 6352623"/>
                    <a:gd name="connsiteY139" fmla="*/ 3608002 h 6345561"/>
                    <a:gd name="connsiteX140" fmla="*/ 1122699 w 6352623"/>
                    <a:gd name="connsiteY140" fmla="*/ 3528079 h 6345561"/>
                    <a:gd name="connsiteX141" fmla="*/ 1151870 w 6352623"/>
                    <a:gd name="connsiteY141" fmla="*/ 3709064 h 6345561"/>
                    <a:gd name="connsiteX142" fmla="*/ 1633165 w 6352623"/>
                    <a:gd name="connsiteY142" fmla="*/ 4721494 h 6345561"/>
                    <a:gd name="connsiteX143" fmla="*/ 1635001 w 6352623"/>
                    <a:gd name="connsiteY143" fmla="*/ 4724090 h 6345561"/>
                    <a:gd name="connsiteX144" fmla="*/ 1150655 w 6352623"/>
                    <a:gd name="connsiteY144" fmla="*/ 4790652 h 6345561"/>
                    <a:gd name="connsiteX145" fmla="*/ 509955 w 6352623"/>
                    <a:gd name="connsiteY145" fmla="*/ 4889989 h 6345561"/>
                    <a:gd name="connsiteX146" fmla="*/ 3165956 w 6352623"/>
                    <a:gd name="connsiteY146" fmla="*/ 6345561 h 6345561"/>
                    <a:gd name="connsiteX147" fmla="*/ 2661675 w 6352623"/>
                    <a:gd name="connsiteY147" fmla="*/ 5655612 h 6345561"/>
                    <a:gd name="connsiteX148" fmla="*/ 2224080 w 6352623"/>
                    <a:gd name="connsiteY148" fmla="*/ 5071807 h 6345561"/>
                    <a:gd name="connsiteX149" fmla="*/ 2697681 w 6352623"/>
                    <a:gd name="connsiteY149" fmla="*/ 5021257 h 6345561"/>
                    <a:gd name="connsiteX150" fmla="*/ 3150545 w 6352623"/>
                    <a:gd name="connsiteY150" fmla="*/ 4979436 h 6345561"/>
                    <a:gd name="connsiteX151" fmla="*/ 3267988 w 6352623"/>
                    <a:gd name="connsiteY151" fmla="*/ 6340508 h 6345561"/>
                    <a:gd name="connsiteX152" fmla="*/ 3165956 w 6352623"/>
                    <a:gd name="connsiteY152" fmla="*/ 6345561 h 6345561"/>
                    <a:gd name="connsiteX153" fmla="*/ 3165956 w 6352623"/>
                    <a:gd name="connsiteY153" fmla="*/ 6345561 h 6345561"/>
                    <a:gd name="connsiteX154" fmla="*/ 3099167 w 6352623"/>
                    <a:gd name="connsiteY154" fmla="*/ 6341244 h 6345561"/>
                    <a:gd name="connsiteX155" fmla="*/ 3165956 w 6352623"/>
                    <a:gd name="connsiteY155" fmla="*/ 6345561 h 6345561"/>
                    <a:gd name="connsiteX156" fmla="*/ 2827891 w 6352623"/>
                    <a:gd name="connsiteY156" fmla="*/ 6323709 h 6345561"/>
                    <a:gd name="connsiteX157" fmla="*/ 2884966 w 6352623"/>
                    <a:gd name="connsiteY157" fmla="*/ 6327398 h 6345561"/>
                    <a:gd name="connsiteX158" fmla="*/ 2827891 w 6352623"/>
                    <a:gd name="connsiteY158" fmla="*/ 6323709 h 6345561"/>
                    <a:gd name="connsiteX159" fmla="*/ 1799833 w 6352623"/>
                    <a:gd name="connsiteY159" fmla="*/ 6042038 h 6345561"/>
                    <a:gd name="connsiteX160" fmla="*/ 792530 w 6352623"/>
                    <a:gd name="connsiteY160" fmla="*/ 5281044 h 6345561"/>
                    <a:gd name="connsiteX161" fmla="*/ 758259 w 6352623"/>
                    <a:gd name="connsiteY161" fmla="*/ 5233611 h 6345561"/>
                    <a:gd name="connsiteX162" fmla="*/ 1178638 w 6352623"/>
                    <a:gd name="connsiteY162" fmla="*/ 5187468 h 6345561"/>
                    <a:gd name="connsiteX163" fmla="*/ 1905324 w 6352623"/>
                    <a:gd name="connsiteY163" fmla="*/ 5106339 h 6345561"/>
                    <a:gd name="connsiteX164" fmla="*/ 2206251 w 6352623"/>
                    <a:gd name="connsiteY164" fmla="*/ 5531868 h 6345561"/>
                    <a:gd name="connsiteX165" fmla="*/ 2827891 w 6352623"/>
                    <a:gd name="connsiteY165" fmla="*/ 6323709 h 6345561"/>
                    <a:gd name="connsiteX166" fmla="*/ 2405336 w 6352623"/>
                    <a:gd name="connsiteY166" fmla="*/ 6261225 h 6345561"/>
                    <a:gd name="connsiteX167" fmla="*/ 1799833 w 6352623"/>
                    <a:gd name="connsiteY167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000985 w 6352623"/>
                    <a:gd name="connsiteY60" fmla="*/ 4620000 h 6345561"/>
                    <a:gd name="connsiteX61" fmla="*/ 6317212 w 6352623"/>
                    <a:gd name="connsiteY61" fmla="*/ 4620000 h 6345561"/>
                    <a:gd name="connsiteX62" fmla="*/ 6317212 w 6352623"/>
                    <a:gd name="connsiteY62" fmla="*/ 4787640 h 6345561"/>
                    <a:gd name="connsiteX63" fmla="*/ 5898613 w 6352623"/>
                    <a:gd name="connsiteY63" fmla="*/ 4787640 h 6345561"/>
                    <a:gd name="connsiteX64" fmla="*/ 5866698 w 6352623"/>
                    <a:gd name="connsiteY64" fmla="*/ 4839902 h 6345561"/>
                    <a:gd name="connsiteX65" fmla="*/ 5895990 w 6352623"/>
                    <a:gd name="connsiteY65" fmla="*/ 4787640 h 6345561"/>
                    <a:gd name="connsiteX66" fmla="*/ 5898613 w 6352623"/>
                    <a:gd name="connsiteY66" fmla="*/ 4787640 h 6345561"/>
                    <a:gd name="connsiteX67" fmla="*/ 5866698 w 6352623"/>
                    <a:gd name="connsiteY67" fmla="*/ 4839902 h 6345561"/>
                    <a:gd name="connsiteX68" fmla="*/ 5661892 w 6352623"/>
                    <a:gd name="connsiteY68" fmla="*/ 4787640 h 6345561"/>
                    <a:gd name="connsiteX69" fmla="*/ 5661892 w 6352623"/>
                    <a:gd name="connsiteY69" fmla="*/ 4620000 h 6345561"/>
                    <a:gd name="connsiteX70" fmla="*/ 5989951 w 6352623"/>
                    <a:gd name="connsiteY70" fmla="*/ 4620000 h 6345561"/>
                    <a:gd name="connsiteX71" fmla="*/ 5895990 w 6352623"/>
                    <a:gd name="connsiteY71" fmla="*/ 4787640 h 6345561"/>
                    <a:gd name="connsiteX72" fmla="*/ 5661892 w 6352623"/>
                    <a:gd name="connsiteY72" fmla="*/ 4787640 h 6345561"/>
                    <a:gd name="connsiteX73" fmla="*/ 4842211 w 6352623"/>
                    <a:gd name="connsiteY73" fmla="*/ 4504577 h 6345561"/>
                    <a:gd name="connsiteX74" fmla="*/ 4894441 w 6352623"/>
                    <a:gd name="connsiteY74" fmla="*/ 4378816 h 6345561"/>
                    <a:gd name="connsiteX75" fmla="*/ 5118410 w 6352623"/>
                    <a:gd name="connsiteY75" fmla="*/ 3308120 h 6345561"/>
                    <a:gd name="connsiteX76" fmla="*/ 5112011 w 6352623"/>
                    <a:gd name="connsiteY76" fmla="*/ 3236549 h 6345561"/>
                    <a:gd name="connsiteX77" fmla="*/ 6343574 w 6352623"/>
                    <a:gd name="connsiteY77" fmla="*/ 3146548 h 6345561"/>
                    <a:gd name="connsiteX78" fmla="*/ 6352623 w 6352623"/>
                    <a:gd name="connsiteY78" fmla="*/ 3329154 h 6345561"/>
                    <a:gd name="connsiteX79" fmla="*/ 6261216 w 6352623"/>
                    <a:gd name="connsiteY79" fmla="*/ 3947289 h 6345561"/>
                    <a:gd name="connsiteX80" fmla="*/ 6068313 w 6352623"/>
                    <a:gd name="connsiteY80" fmla="*/ 4480189 h 6345561"/>
                    <a:gd name="connsiteX81" fmla="*/ 5645377 w 6352623"/>
                    <a:gd name="connsiteY81" fmla="*/ 4489676 h 6345561"/>
                    <a:gd name="connsiteX82" fmla="*/ 4842211 w 6352623"/>
                    <a:gd name="connsiteY82" fmla="*/ 4504577 h 6345561"/>
                    <a:gd name="connsiteX83" fmla="*/ 1405726 w 6352623"/>
                    <a:gd name="connsiteY83" fmla="*/ 3156271 h 6345561"/>
                    <a:gd name="connsiteX84" fmla="*/ 1399341 w 6352623"/>
                    <a:gd name="connsiteY84" fmla="*/ 3089416 h 6345561"/>
                    <a:gd name="connsiteX85" fmla="*/ 1464945 w 6352623"/>
                    <a:gd name="connsiteY85" fmla="*/ 2467755 h 6345561"/>
                    <a:gd name="connsiteX86" fmla="*/ 1626959 w 6352623"/>
                    <a:gd name="connsiteY86" fmla="*/ 1918290 h 6345561"/>
                    <a:gd name="connsiteX87" fmla="*/ 1698846 w 6352623"/>
                    <a:gd name="connsiteY87" fmla="*/ 1916459 h 6345561"/>
                    <a:gd name="connsiteX88" fmla="*/ 2401423 w 6352623"/>
                    <a:gd name="connsiteY88" fmla="*/ 1879094 h 6345561"/>
                    <a:gd name="connsiteX89" fmla="*/ 2879383 w 6352623"/>
                    <a:gd name="connsiteY89" fmla="*/ 1836855 h 6345561"/>
                    <a:gd name="connsiteX90" fmla="*/ 2983285 w 6352623"/>
                    <a:gd name="connsiteY90" fmla="*/ 3040986 h 6345561"/>
                    <a:gd name="connsiteX91" fmla="*/ 1405726 w 6352623"/>
                    <a:gd name="connsiteY91" fmla="*/ 3156271 h 6345561"/>
                    <a:gd name="connsiteX92" fmla="*/ 3464621 w 6352623"/>
                    <a:gd name="connsiteY92" fmla="*/ 4545892 h 6345561"/>
                    <a:gd name="connsiteX93" fmla="*/ 3362673 w 6352623"/>
                    <a:gd name="connsiteY93" fmla="*/ 3364384 h 6345561"/>
                    <a:gd name="connsiteX94" fmla="*/ 4785461 w 6352623"/>
                    <a:gd name="connsiteY94" fmla="*/ 3260410 h 6345561"/>
                    <a:gd name="connsiteX95" fmla="*/ 4791965 w 6352623"/>
                    <a:gd name="connsiteY95" fmla="*/ 3337498 h 6345561"/>
                    <a:gd name="connsiteX96" fmla="*/ 4582162 w 6352623"/>
                    <a:gd name="connsiteY96" fmla="*/ 4452550 h 6345561"/>
                    <a:gd name="connsiteX97" fmla="*/ 3980007 w 6352623"/>
                    <a:gd name="connsiteY97" fmla="*/ 4524180 h 6345561"/>
                    <a:gd name="connsiteX98" fmla="*/ 3464621 w 6352623"/>
                    <a:gd name="connsiteY98" fmla="*/ 4545892 h 6345561"/>
                    <a:gd name="connsiteX99" fmla="*/ 11631 w 6352623"/>
                    <a:gd name="connsiteY99" fmla="*/ 3258148 h 6345561"/>
                    <a:gd name="connsiteX100" fmla="*/ 0 w 6352623"/>
                    <a:gd name="connsiteY100" fmla="*/ 3023469 h 6345561"/>
                    <a:gd name="connsiteX101" fmla="*/ 91400 w 6352623"/>
                    <a:gd name="connsiteY101" fmla="*/ 2405346 h 6345561"/>
                    <a:gd name="connsiteX102" fmla="*/ 258812 w 6352623"/>
                    <a:gd name="connsiteY102" fmla="*/ 1942855 h 6345561"/>
                    <a:gd name="connsiteX103" fmla="*/ 852081 w 6352623"/>
                    <a:gd name="connsiteY103" fmla="*/ 1937991 h 6345561"/>
                    <a:gd name="connsiteX104" fmla="*/ 1335718 w 6352623"/>
                    <a:gd name="connsiteY104" fmla="*/ 1925698 h 6345561"/>
                    <a:gd name="connsiteX105" fmla="*/ 1234430 w 6352623"/>
                    <a:gd name="connsiteY105" fmla="*/ 2196801 h 6345561"/>
                    <a:gd name="connsiteX106" fmla="*/ 1103579 w 6352623"/>
                    <a:gd name="connsiteY106" fmla="*/ 2737987 h 6345561"/>
                    <a:gd name="connsiteX107" fmla="*/ 1078099 w 6352623"/>
                    <a:gd name="connsiteY107" fmla="*/ 3180217 h 6345561"/>
                    <a:gd name="connsiteX108" fmla="*/ 11631 w 6352623"/>
                    <a:gd name="connsiteY108" fmla="*/ 3258148 h 6345561"/>
                    <a:gd name="connsiteX109" fmla="*/ 1960743 w 6352623"/>
                    <a:gd name="connsiteY109" fmla="*/ 4679317 h 6345561"/>
                    <a:gd name="connsiteX110" fmla="*/ 1740896 w 6352623"/>
                    <a:gd name="connsiteY110" fmla="*/ 4337429 h 6345561"/>
                    <a:gd name="connsiteX111" fmla="*/ 1441619 w 6352623"/>
                    <a:gd name="connsiteY111" fmla="*/ 3532526 h 6345561"/>
                    <a:gd name="connsiteX112" fmla="*/ 1438988 w 6352623"/>
                    <a:gd name="connsiteY112" fmla="*/ 3504964 h 6345561"/>
                    <a:gd name="connsiteX113" fmla="*/ 3013389 w 6352623"/>
                    <a:gd name="connsiteY113" fmla="*/ 3389903 h 6345561"/>
                    <a:gd name="connsiteX114" fmla="*/ 3099126 w 6352623"/>
                    <a:gd name="connsiteY114" fmla="*/ 4562904 h 6345561"/>
                    <a:gd name="connsiteX115" fmla="*/ 2689209 w 6352623"/>
                    <a:gd name="connsiteY115" fmla="*/ 4598877 h 6345561"/>
                    <a:gd name="connsiteX116" fmla="*/ 1989796 w 6352623"/>
                    <a:gd name="connsiteY116" fmla="*/ 4675326 h 6345561"/>
                    <a:gd name="connsiteX117" fmla="*/ 1960743 w 6352623"/>
                    <a:gd name="connsiteY117" fmla="*/ 4679317 h 6345561"/>
                    <a:gd name="connsiteX118" fmla="*/ 4067092 w 6352623"/>
                    <a:gd name="connsiteY118" fmla="*/ 6216068 h 6345561"/>
                    <a:gd name="connsiteX119" fmla="*/ 4277892 w 6352623"/>
                    <a:gd name="connsiteY119" fmla="*/ 5788869 h 6345561"/>
                    <a:gd name="connsiteX120" fmla="*/ 4525520 w 6352623"/>
                    <a:gd name="connsiteY120" fmla="*/ 5267093 h 6345561"/>
                    <a:gd name="connsiteX121" fmla="*/ 4685770 w 6352623"/>
                    <a:gd name="connsiteY121" fmla="*/ 4881257 h 6345561"/>
                    <a:gd name="connsiteX122" fmla="*/ 4712084 w 6352623"/>
                    <a:gd name="connsiteY122" fmla="*/ 4879914 h 6345561"/>
                    <a:gd name="connsiteX123" fmla="*/ 5642123 w 6352623"/>
                    <a:gd name="connsiteY123" fmla="*/ 4846187 h 6345561"/>
                    <a:gd name="connsiteX124" fmla="*/ 5866698 w 6352623"/>
                    <a:gd name="connsiteY124" fmla="*/ 4839902 h 6345561"/>
                    <a:gd name="connsiteX125" fmla="*/ 5706398 w 6352623"/>
                    <a:gd name="connsiteY125" fmla="*/ 5102370 h 6345561"/>
                    <a:gd name="connsiteX126" fmla="*/ 4229361 w 6352623"/>
                    <a:gd name="connsiteY126" fmla="*/ 6176010 h 6345561"/>
                    <a:gd name="connsiteX127" fmla="*/ 4067092 w 6352623"/>
                    <a:gd name="connsiteY127" fmla="*/ 6216068 h 6345561"/>
                    <a:gd name="connsiteX128" fmla="*/ 3617977 w 6352623"/>
                    <a:gd name="connsiteY128" fmla="*/ 6323175 h 6345561"/>
                    <a:gd name="connsiteX129" fmla="*/ 3499574 w 6352623"/>
                    <a:gd name="connsiteY129" fmla="*/ 4950969 h 6345561"/>
                    <a:gd name="connsiteX130" fmla="*/ 3966167 w 6352623"/>
                    <a:gd name="connsiteY130" fmla="*/ 4917769 h 6345561"/>
                    <a:gd name="connsiteX131" fmla="*/ 4402891 w 6352623"/>
                    <a:gd name="connsiteY131" fmla="*/ 4895610 h 6345561"/>
                    <a:gd name="connsiteX132" fmla="*/ 4263840 w 6352623"/>
                    <a:gd name="connsiteY132" fmla="*/ 5239274 h 6345561"/>
                    <a:gd name="connsiteX133" fmla="*/ 3691123 w 6352623"/>
                    <a:gd name="connsiteY133" fmla="*/ 6308899 h 6345561"/>
                    <a:gd name="connsiteX134" fmla="*/ 3637169 w 6352623"/>
                    <a:gd name="connsiteY134" fmla="*/ 6322223 h 6345561"/>
                    <a:gd name="connsiteX135" fmla="*/ 3617977 w 6352623"/>
                    <a:gd name="connsiteY135" fmla="*/ 6323175 h 6345561"/>
                    <a:gd name="connsiteX136" fmla="*/ 509955 w 6352623"/>
                    <a:gd name="connsiteY136" fmla="*/ 4889989 h 6345561"/>
                    <a:gd name="connsiteX137" fmla="*/ 432662 w 6352623"/>
                    <a:gd name="connsiteY137" fmla="*/ 4783013 h 6345561"/>
                    <a:gd name="connsiteX138" fmla="*/ 30403 w 6352623"/>
                    <a:gd name="connsiteY138" fmla="*/ 3637168 h 6345561"/>
                    <a:gd name="connsiteX139" fmla="*/ 28957 w 6352623"/>
                    <a:gd name="connsiteY139" fmla="*/ 3608002 h 6345561"/>
                    <a:gd name="connsiteX140" fmla="*/ 1122699 w 6352623"/>
                    <a:gd name="connsiteY140" fmla="*/ 3528079 h 6345561"/>
                    <a:gd name="connsiteX141" fmla="*/ 1151870 w 6352623"/>
                    <a:gd name="connsiteY141" fmla="*/ 3709064 h 6345561"/>
                    <a:gd name="connsiteX142" fmla="*/ 1633165 w 6352623"/>
                    <a:gd name="connsiteY142" fmla="*/ 4721494 h 6345561"/>
                    <a:gd name="connsiteX143" fmla="*/ 1635001 w 6352623"/>
                    <a:gd name="connsiteY143" fmla="*/ 4724090 h 6345561"/>
                    <a:gd name="connsiteX144" fmla="*/ 1150655 w 6352623"/>
                    <a:gd name="connsiteY144" fmla="*/ 4790652 h 6345561"/>
                    <a:gd name="connsiteX145" fmla="*/ 509955 w 6352623"/>
                    <a:gd name="connsiteY145" fmla="*/ 4889989 h 6345561"/>
                    <a:gd name="connsiteX146" fmla="*/ 3165956 w 6352623"/>
                    <a:gd name="connsiteY146" fmla="*/ 6345561 h 6345561"/>
                    <a:gd name="connsiteX147" fmla="*/ 2661675 w 6352623"/>
                    <a:gd name="connsiteY147" fmla="*/ 5655612 h 6345561"/>
                    <a:gd name="connsiteX148" fmla="*/ 2224080 w 6352623"/>
                    <a:gd name="connsiteY148" fmla="*/ 5071807 h 6345561"/>
                    <a:gd name="connsiteX149" fmla="*/ 2697681 w 6352623"/>
                    <a:gd name="connsiteY149" fmla="*/ 5021257 h 6345561"/>
                    <a:gd name="connsiteX150" fmla="*/ 3150545 w 6352623"/>
                    <a:gd name="connsiteY150" fmla="*/ 4979436 h 6345561"/>
                    <a:gd name="connsiteX151" fmla="*/ 3267988 w 6352623"/>
                    <a:gd name="connsiteY151" fmla="*/ 6340508 h 6345561"/>
                    <a:gd name="connsiteX152" fmla="*/ 3165956 w 6352623"/>
                    <a:gd name="connsiteY152" fmla="*/ 6345561 h 6345561"/>
                    <a:gd name="connsiteX153" fmla="*/ 2827891 w 6352623"/>
                    <a:gd name="connsiteY153" fmla="*/ 6323709 h 6345561"/>
                    <a:gd name="connsiteX154" fmla="*/ 2884966 w 6352623"/>
                    <a:gd name="connsiteY154" fmla="*/ 6327398 h 6345561"/>
                    <a:gd name="connsiteX155" fmla="*/ 2827891 w 6352623"/>
                    <a:gd name="connsiteY155" fmla="*/ 6323709 h 6345561"/>
                    <a:gd name="connsiteX156" fmla="*/ 1799833 w 6352623"/>
                    <a:gd name="connsiteY156" fmla="*/ 6042038 h 6345561"/>
                    <a:gd name="connsiteX157" fmla="*/ 792530 w 6352623"/>
                    <a:gd name="connsiteY157" fmla="*/ 5281044 h 6345561"/>
                    <a:gd name="connsiteX158" fmla="*/ 758259 w 6352623"/>
                    <a:gd name="connsiteY158" fmla="*/ 5233611 h 6345561"/>
                    <a:gd name="connsiteX159" fmla="*/ 1178638 w 6352623"/>
                    <a:gd name="connsiteY159" fmla="*/ 5187468 h 6345561"/>
                    <a:gd name="connsiteX160" fmla="*/ 1905324 w 6352623"/>
                    <a:gd name="connsiteY160" fmla="*/ 5106339 h 6345561"/>
                    <a:gd name="connsiteX161" fmla="*/ 2206251 w 6352623"/>
                    <a:gd name="connsiteY161" fmla="*/ 5531868 h 6345561"/>
                    <a:gd name="connsiteX162" fmla="*/ 2827891 w 6352623"/>
                    <a:gd name="connsiteY162" fmla="*/ 6323709 h 6345561"/>
                    <a:gd name="connsiteX163" fmla="*/ 2405336 w 6352623"/>
                    <a:gd name="connsiteY163" fmla="*/ 6261225 h 6345561"/>
                    <a:gd name="connsiteX164" fmla="*/ 1799833 w 6352623"/>
                    <a:gd name="connsiteY164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000985 w 6352623"/>
                    <a:gd name="connsiteY60" fmla="*/ 4620000 h 6345561"/>
                    <a:gd name="connsiteX61" fmla="*/ 6317212 w 6352623"/>
                    <a:gd name="connsiteY61" fmla="*/ 4620000 h 6345561"/>
                    <a:gd name="connsiteX62" fmla="*/ 6317212 w 6352623"/>
                    <a:gd name="connsiteY62" fmla="*/ 4787640 h 6345561"/>
                    <a:gd name="connsiteX63" fmla="*/ 5898613 w 6352623"/>
                    <a:gd name="connsiteY63" fmla="*/ 4787640 h 6345561"/>
                    <a:gd name="connsiteX64" fmla="*/ 5866698 w 6352623"/>
                    <a:gd name="connsiteY64" fmla="*/ 4839902 h 6345561"/>
                    <a:gd name="connsiteX65" fmla="*/ 5895990 w 6352623"/>
                    <a:gd name="connsiteY65" fmla="*/ 4787640 h 6345561"/>
                    <a:gd name="connsiteX66" fmla="*/ 5898613 w 6352623"/>
                    <a:gd name="connsiteY66" fmla="*/ 4787640 h 6345561"/>
                    <a:gd name="connsiteX67" fmla="*/ 5866698 w 6352623"/>
                    <a:gd name="connsiteY67" fmla="*/ 4839902 h 6345561"/>
                    <a:gd name="connsiteX68" fmla="*/ 5661892 w 6352623"/>
                    <a:gd name="connsiteY68" fmla="*/ 4787640 h 6345561"/>
                    <a:gd name="connsiteX69" fmla="*/ 5661892 w 6352623"/>
                    <a:gd name="connsiteY69" fmla="*/ 4620000 h 6345561"/>
                    <a:gd name="connsiteX70" fmla="*/ 5895990 w 6352623"/>
                    <a:gd name="connsiteY70" fmla="*/ 4787640 h 6345561"/>
                    <a:gd name="connsiteX71" fmla="*/ 5661892 w 6352623"/>
                    <a:gd name="connsiteY71" fmla="*/ 4787640 h 6345561"/>
                    <a:gd name="connsiteX72" fmla="*/ 4842211 w 6352623"/>
                    <a:gd name="connsiteY72" fmla="*/ 4504577 h 6345561"/>
                    <a:gd name="connsiteX73" fmla="*/ 4894441 w 6352623"/>
                    <a:gd name="connsiteY73" fmla="*/ 4378816 h 6345561"/>
                    <a:gd name="connsiteX74" fmla="*/ 5118410 w 6352623"/>
                    <a:gd name="connsiteY74" fmla="*/ 3308120 h 6345561"/>
                    <a:gd name="connsiteX75" fmla="*/ 5112011 w 6352623"/>
                    <a:gd name="connsiteY75" fmla="*/ 3236549 h 6345561"/>
                    <a:gd name="connsiteX76" fmla="*/ 6343574 w 6352623"/>
                    <a:gd name="connsiteY76" fmla="*/ 3146548 h 6345561"/>
                    <a:gd name="connsiteX77" fmla="*/ 6352623 w 6352623"/>
                    <a:gd name="connsiteY77" fmla="*/ 3329154 h 6345561"/>
                    <a:gd name="connsiteX78" fmla="*/ 6261216 w 6352623"/>
                    <a:gd name="connsiteY78" fmla="*/ 3947289 h 6345561"/>
                    <a:gd name="connsiteX79" fmla="*/ 6068313 w 6352623"/>
                    <a:gd name="connsiteY79" fmla="*/ 4480189 h 6345561"/>
                    <a:gd name="connsiteX80" fmla="*/ 5645377 w 6352623"/>
                    <a:gd name="connsiteY80" fmla="*/ 4489676 h 6345561"/>
                    <a:gd name="connsiteX81" fmla="*/ 4842211 w 6352623"/>
                    <a:gd name="connsiteY81" fmla="*/ 4504577 h 6345561"/>
                    <a:gd name="connsiteX82" fmla="*/ 1405726 w 6352623"/>
                    <a:gd name="connsiteY82" fmla="*/ 3156271 h 6345561"/>
                    <a:gd name="connsiteX83" fmla="*/ 1399341 w 6352623"/>
                    <a:gd name="connsiteY83" fmla="*/ 3089416 h 6345561"/>
                    <a:gd name="connsiteX84" fmla="*/ 1464945 w 6352623"/>
                    <a:gd name="connsiteY84" fmla="*/ 2467755 h 6345561"/>
                    <a:gd name="connsiteX85" fmla="*/ 1626959 w 6352623"/>
                    <a:gd name="connsiteY85" fmla="*/ 1918290 h 6345561"/>
                    <a:gd name="connsiteX86" fmla="*/ 1698846 w 6352623"/>
                    <a:gd name="connsiteY86" fmla="*/ 1916459 h 6345561"/>
                    <a:gd name="connsiteX87" fmla="*/ 2401423 w 6352623"/>
                    <a:gd name="connsiteY87" fmla="*/ 1879094 h 6345561"/>
                    <a:gd name="connsiteX88" fmla="*/ 2879383 w 6352623"/>
                    <a:gd name="connsiteY88" fmla="*/ 1836855 h 6345561"/>
                    <a:gd name="connsiteX89" fmla="*/ 2983285 w 6352623"/>
                    <a:gd name="connsiteY89" fmla="*/ 3040986 h 6345561"/>
                    <a:gd name="connsiteX90" fmla="*/ 1405726 w 6352623"/>
                    <a:gd name="connsiteY90" fmla="*/ 3156271 h 6345561"/>
                    <a:gd name="connsiteX91" fmla="*/ 3464621 w 6352623"/>
                    <a:gd name="connsiteY91" fmla="*/ 4545892 h 6345561"/>
                    <a:gd name="connsiteX92" fmla="*/ 3362673 w 6352623"/>
                    <a:gd name="connsiteY92" fmla="*/ 3364384 h 6345561"/>
                    <a:gd name="connsiteX93" fmla="*/ 4785461 w 6352623"/>
                    <a:gd name="connsiteY93" fmla="*/ 3260410 h 6345561"/>
                    <a:gd name="connsiteX94" fmla="*/ 4791965 w 6352623"/>
                    <a:gd name="connsiteY94" fmla="*/ 3337498 h 6345561"/>
                    <a:gd name="connsiteX95" fmla="*/ 4582162 w 6352623"/>
                    <a:gd name="connsiteY95" fmla="*/ 4452550 h 6345561"/>
                    <a:gd name="connsiteX96" fmla="*/ 3980007 w 6352623"/>
                    <a:gd name="connsiteY96" fmla="*/ 4524180 h 6345561"/>
                    <a:gd name="connsiteX97" fmla="*/ 3464621 w 6352623"/>
                    <a:gd name="connsiteY97" fmla="*/ 4545892 h 6345561"/>
                    <a:gd name="connsiteX98" fmla="*/ 11631 w 6352623"/>
                    <a:gd name="connsiteY98" fmla="*/ 3258148 h 6345561"/>
                    <a:gd name="connsiteX99" fmla="*/ 0 w 6352623"/>
                    <a:gd name="connsiteY99" fmla="*/ 3023469 h 6345561"/>
                    <a:gd name="connsiteX100" fmla="*/ 91400 w 6352623"/>
                    <a:gd name="connsiteY100" fmla="*/ 2405346 h 6345561"/>
                    <a:gd name="connsiteX101" fmla="*/ 258812 w 6352623"/>
                    <a:gd name="connsiteY101" fmla="*/ 1942855 h 6345561"/>
                    <a:gd name="connsiteX102" fmla="*/ 852081 w 6352623"/>
                    <a:gd name="connsiteY102" fmla="*/ 1937991 h 6345561"/>
                    <a:gd name="connsiteX103" fmla="*/ 1335718 w 6352623"/>
                    <a:gd name="connsiteY103" fmla="*/ 1925698 h 6345561"/>
                    <a:gd name="connsiteX104" fmla="*/ 1234430 w 6352623"/>
                    <a:gd name="connsiteY104" fmla="*/ 2196801 h 6345561"/>
                    <a:gd name="connsiteX105" fmla="*/ 1103579 w 6352623"/>
                    <a:gd name="connsiteY105" fmla="*/ 2737987 h 6345561"/>
                    <a:gd name="connsiteX106" fmla="*/ 1078099 w 6352623"/>
                    <a:gd name="connsiteY106" fmla="*/ 3180217 h 6345561"/>
                    <a:gd name="connsiteX107" fmla="*/ 11631 w 6352623"/>
                    <a:gd name="connsiteY107" fmla="*/ 3258148 h 6345561"/>
                    <a:gd name="connsiteX108" fmla="*/ 1960743 w 6352623"/>
                    <a:gd name="connsiteY108" fmla="*/ 4679317 h 6345561"/>
                    <a:gd name="connsiteX109" fmla="*/ 1740896 w 6352623"/>
                    <a:gd name="connsiteY109" fmla="*/ 4337429 h 6345561"/>
                    <a:gd name="connsiteX110" fmla="*/ 1441619 w 6352623"/>
                    <a:gd name="connsiteY110" fmla="*/ 3532526 h 6345561"/>
                    <a:gd name="connsiteX111" fmla="*/ 1438988 w 6352623"/>
                    <a:gd name="connsiteY111" fmla="*/ 3504964 h 6345561"/>
                    <a:gd name="connsiteX112" fmla="*/ 3013389 w 6352623"/>
                    <a:gd name="connsiteY112" fmla="*/ 3389903 h 6345561"/>
                    <a:gd name="connsiteX113" fmla="*/ 3099126 w 6352623"/>
                    <a:gd name="connsiteY113" fmla="*/ 4562904 h 6345561"/>
                    <a:gd name="connsiteX114" fmla="*/ 2689209 w 6352623"/>
                    <a:gd name="connsiteY114" fmla="*/ 4598877 h 6345561"/>
                    <a:gd name="connsiteX115" fmla="*/ 1989796 w 6352623"/>
                    <a:gd name="connsiteY115" fmla="*/ 4675326 h 6345561"/>
                    <a:gd name="connsiteX116" fmla="*/ 1960743 w 6352623"/>
                    <a:gd name="connsiteY116" fmla="*/ 4679317 h 6345561"/>
                    <a:gd name="connsiteX117" fmla="*/ 4067092 w 6352623"/>
                    <a:gd name="connsiteY117" fmla="*/ 6216068 h 6345561"/>
                    <a:gd name="connsiteX118" fmla="*/ 4277892 w 6352623"/>
                    <a:gd name="connsiteY118" fmla="*/ 5788869 h 6345561"/>
                    <a:gd name="connsiteX119" fmla="*/ 4525520 w 6352623"/>
                    <a:gd name="connsiteY119" fmla="*/ 5267093 h 6345561"/>
                    <a:gd name="connsiteX120" fmla="*/ 4685770 w 6352623"/>
                    <a:gd name="connsiteY120" fmla="*/ 4881257 h 6345561"/>
                    <a:gd name="connsiteX121" fmla="*/ 4712084 w 6352623"/>
                    <a:gd name="connsiteY121" fmla="*/ 4879914 h 6345561"/>
                    <a:gd name="connsiteX122" fmla="*/ 5642123 w 6352623"/>
                    <a:gd name="connsiteY122" fmla="*/ 4846187 h 6345561"/>
                    <a:gd name="connsiteX123" fmla="*/ 5866698 w 6352623"/>
                    <a:gd name="connsiteY123" fmla="*/ 4839902 h 6345561"/>
                    <a:gd name="connsiteX124" fmla="*/ 5706398 w 6352623"/>
                    <a:gd name="connsiteY124" fmla="*/ 5102370 h 6345561"/>
                    <a:gd name="connsiteX125" fmla="*/ 4229361 w 6352623"/>
                    <a:gd name="connsiteY125" fmla="*/ 6176010 h 6345561"/>
                    <a:gd name="connsiteX126" fmla="*/ 4067092 w 6352623"/>
                    <a:gd name="connsiteY126" fmla="*/ 6216068 h 6345561"/>
                    <a:gd name="connsiteX127" fmla="*/ 3617977 w 6352623"/>
                    <a:gd name="connsiteY127" fmla="*/ 6323175 h 6345561"/>
                    <a:gd name="connsiteX128" fmla="*/ 3499574 w 6352623"/>
                    <a:gd name="connsiteY128" fmla="*/ 4950969 h 6345561"/>
                    <a:gd name="connsiteX129" fmla="*/ 3966167 w 6352623"/>
                    <a:gd name="connsiteY129" fmla="*/ 4917769 h 6345561"/>
                    <a:gd name="connsiteX130" fmla="*/ 4402891 w 6352623"/>
                    <a:gd name="connsiteY130" fmla="*/ 4895610 h 6345561"/>
                    <a:gd name="connsiteX131" fmla="*/ 4263840 w 6352623"/>
                    <a:gd name="connsiteY131" fmla="*/ 5239274 h 6345561"/>
                    <a:gd name="connsiteX132" fmla="*/ 3691123 w 6352623"/>
                    <a:gd name="connsiteY132" fmla="*/ 6308899 h 6345561"/>
                    <a:gd name="connsiteX133" fmla="*/ 3637169 w 6352623"/>
                    <a:gd name="connsiteY133" fmla="*/ 6322223 h 6345561"/>
                    <a:gd name="connsiteX134" fmla="*/ 3617977 w 6352623"/>
                    <a:gd name="connsiteY134" fmla="*/ 6323175 h 6345561"/>
                    <a:gd name="connsiteX135" fmla="*/ 509955 w 6352623"/>
                    <a:gd name="connsiteY135" fmla="*/ 4889989 h 6345561"/>
                    <a:gd name="connsiteX136" fmla="*/ 432662 w 6352623"/>
                    <a:gd name="connsiteY136" fmla="*/ 4783013 h 6345561"/>
                    <a:gd name="connsiteX137" fmla="*/ 30403 w 6352623"/>
                    <a:gd name="connsiteY137" fmla="*/ 3637168 h 6345561"/>
                    <a:gd name="connsiteX138" fmla="*/ 28957 w 6352623"/>
                    <a:gd name="connsiteY138" fmla="*/ 3608002 h 6345561"/>
                    <a:gd name="connsiteX139" fmla="*/ 1122699 w 6352623"/>
                    <a:gd name="connsiteY139" fmla="*/ 3528079 h 6345561"/>
                    <a:gd name="connsiteX140" fmla="*/ 1151870 w 6352623"/>
                    <a:gd name="connsiteY140" fmla="*/ 3709064 h 6345561"/>
                    <a:gd name="connsiteX141" fmla="*/ 1633165 w 6352623"/>
                    <a:gd name="connsiteY141" fmla="*/ 4721494 h 6345561"/>
                    <a:gd name="connsiteX142" fmla="*/ 1635001 w 6352623"/>
                    <a:gd name="connsiteY142" fmla="*/ 4724090 h 6345561"/>
                    <a:gd name="connsiteX143" fmla="*/ 1150655 w 6352623"/>
                    <a:gd name="connsiteY143" fmla="*/ 4790652 h 6345561"/>
                    <a:gd name="connsiteX144" fmla="*/ 509955 w 6352623"/>
                    <a:gd name="connsiteY144" fmla="*/ 4889989 h 6345561"/>
                    <a:gd name="connsiteX145" fmla="*/ 3165956 w 6352623"/>
                    <a:gd name="connsiteY145" fmla="*/ 6345561 h 6345561"/>
                    <a:gd name="connsiteX146" fmla="*/ 2661675 w 6352623"/>
                    <a:gd name="connsiteY146" fmla="*/ 5655612 h 6345561"/>
                    <a:gd name="connsiteX147" fmla="*/ 2224080 w 6352623"/>
                    <a:gd name="connsiteY147" fmla="*/ 5071807 h 6345561"/>
                    <a:gd name="connsiteX148" fmla="*/ 2697681 w 6352623"/>
                    <a:gd name="connsiteY148" fmla="*/ 5021257 h 6345561"/>
                    <a:gd name="connsiteX149" fmla="*/ 3150545 w 6352623"/>
                    <a:gd name="connsiteY149" fmla="*/ 4979436 h 6345561"/>
                    <a:gd name="connsiteX150" fmla="*/ 3267988 w 6352623"/>
                    <a:gd name="connsiteY150" fmla="*/ 6340508 h 6345561"/>
                    <a:gd name="connsiteX151" fmla="*/ 3165956 w 6352623"/>
                    <a:gd name="connsiteY151" fmla="*/ 6345561 h 6345561"/>
                    <a:gd name="connsiteX152" fmla="*/ 2827891 w 6352623"/>
                    <a:gd name="connsiteY152" fmla="*/ 6323709 h 6345561"/>
                    <a:gd name="connsiteX153" fmla="*/ 2884966 w 6352623"/>
                    <a:gd name="connsiteY153" fmla="*/ 6327398 h 6345561"/>
                    <a:gd name="connsiteX154" fmla="*/ 2827891 w 6352623"/>
                    <a:gd name="connsiteY154" fmla="*/ 6323709 h 6345561"/>
                    <a:gd name="connsiteX155" fmla="*/ 1799833 w 6352623"/>
                    <a:gd name="connsiteY155" fmla="*/ 6042038 h 6345561"/>
                    <a:gd name="connsiteX156" fmla="*/ 792530 w 6352623"/>
                    <a:gd name="connsiteY156" fmla="*/ 5281044 h 6345561"/>
                    <a:gd name="connsiteX157" fmla="*/ 758259 w 6352623"/>
                    <a:gd name="connsiteY157" fmla="*/ 5233611 h 6345561"/>
                    <a:gd name="connsiteX158" fmla="*/ 1178638 w 6352623"/>
                    <a:gd name="connsiteY158" fmla="*/ 5187468 h 6345561"/>
                    <a:gd name="connsiteX159" fmla="*/ 1905324 w 6352623"/>
                    <a:gd name="connsiteY159" fmla="*/ 5106339 h 6345561"/>
                    <a:gd name="connsiteX160" fmla="*/ 2206251 w 6352623"/>
                    <a:gd name="connsiteY160" fmla="*/ 5531868 h 6345561"/>
                    <a:gd name="connsiteX161" fmla="*/ 2827891 w 6352623"/>
                    <a:gd name="connsiteY161" fmla="*/ 6323709 h 6345561"/>
                    <a:gd name="connsiteX162" fmla="*/ 2405336 w 6352623"/>
                    <a:gd name="connsiteY162" fmla="*/ 6261225 h 6345561"/>
                    <a:gd name="connsiteX163" fmla="*/ 1799833 w 6352623"/>
                    <a:gd name="connsiteY163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000985 w 6352623"/>
                    <a:gd name="connsiteY60" fmla="*/ 4620000 h 6345561"/>
                    <a:gd name="connsiteX61" fmla="*/ 6317212 w 6352623"/>
                    <a:gd name="connsiteY61" fmla="*/ 4620000 h 6345561"/>
                    <a:gd name="connsiteX62" fmla="*/ 6317212 w 6352623"/>
                    <a:gd name="connsiteY62" fmla="*/ 4787640 h 6345561"/>
                    <a:gd name="connsiteX63" fmla="*/ 5898613 w 6352623"/>
                    <a:gd name="connsiteY63" fmla="*/ 4787640 h 6345561"/>
                    <a:gd name="connsiteX64" fmla="*/ 5866698 w 6352623"/>
                    <a:gd name="connsiteY64" fmla="*/ 4839902 h 6345561"/>
                    <a:gd name="connsiteX65" fmla="*/ 5895990 w 6352623"/>
                    <a:gd name="connsiteY65" fmla="*/ 4787640 h 6345561"/>
                    <a:gd name="connsiteX66" fmla="*/ 5898613 w 6352623"/>
                    <a:gd name="connsiteY66" fmla="*/ 4787640 h 6345561"/>
                    <a:gd name="connsiteX67" fmla="*/ 5866698 w 6352623"/>
                    <a:gd name="connsiteY67" fmla="*/ 4839902 h 6345561"/>
                    <a:gd name="connsiteX68" fmla="*/ 5661892 w 6352623"/>
                    <a:gd name="connsiteY68" fmla="*/ 4787640 h 6345561"/>
                    <a:gd name="connsiteX69" fmla="*/ 5661892 w 6352623"/>
                    <a:gd name="connsiteY69" fmla="*/ 4620000 h 6345561"/>
                    <a:gd name="connsiteX70" fmla="*/ 5661892 w 6352623"/>
                    <a:gd name="connsiteY70" fmla="*/ 4787640 h 6345561"/>
                    <a:gd name="connsiteX71" fmla="*/ 4842211 w 6352623"/>
                    <a:gd name="connsiteY71" fmla="*/ 4504577 h 6345561"/>
                    <a:gd name="connsiteX72" fmla="*/ 4894441 w 6352623"/>
                    <a:gd name="connsiteY72" fmla="*/ 4378816 h 6345561"/>
                    <a:gd name="connsiteX73" fmla="*/ 5118410 w 6352623"/>
                    <a:gd name="connsiteY73" fmla="*/ 3308120 h 6345561"/>
                    <a:gd name="connsiteX74" fmla="*/ 5112011 w 6352623"/>
                    <a:gd name="connsiteY74" fmla="*/ 3236549 h 6345561"/>
                    <a:gd name="connsiteX75" fmla="*/ 6343574 w 6352623"/>
                    <a:gd name="connsiteY75" fmla="*/ 3146548 h 6345561"/>
                    <a:gd name="connsiteX76" fmla="*/ 6352623 w 6352623"/>
                    <a:gd name="connsiteY76" fmla="*/ 3329154 h 6345561"/>
                    <a:gd name="connsiteX77" fmla="*/ 6261216 w 6352623"/>
                    <a:gd name="connsiteY77" fmla="*/ 3947289 h 6345561"/>
                    <a:gd name="connsiteX78" fmla="*/ 6068313 w 6352623"/>
                    <a:gd name="connsiteY78" fmla="*/ 4480189 h 6345561"/>
                    <a:gd name="connsiteX79" fmla="*/ 5645377 w 6352623"/>
                    <a:gd name="connsiteY79" fmla="*/ 4489676 h 6345561"/>
                    <a:gd name="connsiteX80" fmla="*/ 4842211 w 6352623"/>
                    <a:gd name="connsiteY80" fmla="*/ 4504577 h 6345561"/>
                    <a:gd name="connsiteX81" fmla="*/ 1405726 w 6352623"/>
                    <a:gd name="connsiteY81" fmla="*/ 3156271 h 6345561"/>
                    <a:gd name="connsiteX82" fmla="*/ 1399341 w 6352623"/>
                    <a:gd name="connsiteY82" fmla="*/ 3089416 h 6345561"/>
                    <a:gd name="connsiteX83" fmla="*/ 1464945 w 6352623"/>
                    <a:gd name="connsiteY83" fmla="*/ 2467755 h 6345561"/>
                    <a:gd name="connsiteX84" fmla="*/ 1626959 w 6352623"/>
                    <a:gd name="connsiteY84" fmla="*/ 1918290 h 6345561"/>
                    <a:gd name="connsiteX85" fmla="*/ 1698846 w 6352623"/>
                    <a:gd name="connsiteY85" fmla="*/ 1916459 h 6345561"/>
                    <a:gd name="connsiteX86" fmla="*/ 2401423 w 6352623"/>
                    <a:gd name="connsiteY86" fmla="*/ 1879094 h 6345561"/>
                    <a:gd name="connsiteX87" fmla="*/ 2879383 w 6352623"/>
                    <a:gd name="connsiteY87" fmla="*/ 1836855 h 6345561"/>
                    <a:gd name="connsiteX88" fmla="*/ 2983285 w 6352623"/>
                    <a:gd name="connsiteY88" fmla="*/ 3040986 h 6345561"/>
                    <a:gd name="connsiteX89" fmla="*/ 1405726 w 6352623"/>
                    <a:gd name="connsiteY89" fmla="*/ 3156271 h 6345561"/>
                    <a:gd name="connsiteX90" fmla="*/ 3464621 w 6352623"/>
                    <a:gd name="connsiteY90" fmla="*/ 4545892 h 6345561"/>
                    <a:gd name="connsiteX91" fmla="*/ 3362673 w 6352623"/>
                    <a:gd name="connsiteY91" fmla="*/ 3364384 h 6345561"/>
                    <a:gd name="connsiteX92" fmla="*/ 4785461 w 6352623"/>
                    <a:gd name="connsiteY92" fmla="*/ 3260410 h 6345561"/>
                    <a:gd name="connsiteX93" fmla="*/ 4791965 w 6352623"/>
                    <a:gd name="connsiteY93" fmla="*/ 3337498 h 6345561"/>
                    <a:gd name="connsiteX94" fmla="*/ 4582162 w 6352623"/>
                    <a:gd name="connsiteY94" fmla="*/ 4452550 h 6345561"/>
                    <a:gd name="connsiteX95" fmla="*/ 3980007 w 6352623"/>
                    <a:gd name="connsiteY95" fmla="*/ 4524180 h 6345561"/>
                    <a:gd name="connsiteX96" fmla="*/ 3464621 w 6352623"/>
                    <a:gd name="connsiteY96" fmla="*/ 4545892 h 6345561"/>
                    <a:gd name="connsiteX97" fmla="*/ 11631 w 6352623"/>
                    <a:gd name="connsiteY97" fmla="*/ 3258148 h 6345561"/>
                    <a:gd name="connsiteX98" fmla="*/ 0 w 6352623"/>
                    <a:gd name="connsiteY98" fmla="*/ 3023469 h 6345561"/>
                    <a:gd name="connsiteX99" fmla="*/ 91400 w 6352623"/>
                    <a:gd name="connsiteY99" fmla="*/ 2405346 h 6345561"/>
                    <a:gd name="connsiteX100" fmla="*/ 258812 w 6352623"/>
                    <a:gd name="connsiteY100" fmla="*/ 1942855 h 6345561"/>
                    <a:gd name="connsiteX101" fmla="*/ 852081 w 6352623"/>
                    <a:gd name="connsiteY101" fmla="*/ 1937991 h 6345561"/>
                    <a:gd name="connsiteX102" fmla="*/ 1335718 w 6352623"/>
                    <a:gd name="connsiteY102" fmla="*/ 1925698 h 6345561"/>
                    <a:gd name="connsiteX103" fmla="*/ 1234430 w 6352623"/>
                    <a:gd name="connsiteY103" fmla="*/ 2196801 h 6345561"/>
                    <a:gd name="connsiteX104" fmla="*/ 1103579 w 6352623"/>
                    <a:gd name="connsiteY104" fmla="*/ 2737987 h 6345561"/>
                    <a:gd name="connsiteX105" fmla="*/ 1078099 w 6352623"/>
                    <a:gd name="connsiteY105" fmla="*/ 3180217 h 6345561"/>
                    <a:gd name="connsiteX106" fmla="*/ 11631 w 6352623"/>
                    <a:gd name="connsiteY106" fmla="*/ 3258148 h 6345561"/>
                    <a:gd name="connsiteX107" fmla="*/ 1960743 w 6352623"/>
                    <a:gd name="connsiteY107" fmla="*/ 4679317 h 6345561"/>
                    <a:gd name="connsiteX108" fmla="*/ 1740896 w 6352623"/>
                    <a:gd name="connsiteY108" fmla="*/ 4337429 h 6345561"/>
                    <a:gd name="connsiteX109" fmla="*/ 1441619 w 6352623"/>
                    <a:gd name="connsiteY109" fmla="*/ 3532526 h 6345561"/>
                    <a:gd name="connsiteX110" fmla="*/ 1438988 w 6352623"/>
                    <a:gd name="connsiteY110" fmla="*/ 3504964 h 6345561"/>
                    <a:gd name="connsiteX111" fmla="*/ 3013389 w 6352623"/>
                    <a:gd name="connsiteY111" fmla="*/ 3389903 h 6345561"/>
                    <a:gd name="connsiteX112" fmla="*/ 3099126 w 6352623"/>
                    <a:gd name="connsiteY112" fmla="*/ 4562904 h 6345561"/>
                    <a:gd name="connsiteX113" fmla="*/ 2689209 w 6352623"/>
                    <a:gd name="connsiteY113" fmla="*/ 4598877 h 6345561"/>
                    <a:gd name="connsiteX114" fmla="*/ 1989796 w 6352623"/>
                    <a:gd name="connsiteY114" fmla="*/ 4675326 h 6345561"/>
                    <a:gd name="connsiteX115" fmla="*/ 1960743 w 6352623"/>
                    <a:gd name="connsiteY115" fmla="*/ 4679317 h 6345561"/>
                    <a:gd name="connsiteX116" fmla="*/ 4067092 w 6352623"/>
                    <a:gd name="connsiteY116" fmla="*/ 6216068 h 6345561"/>
                    <a:gd name="connsiteX117" fmla="*/ 4277892 w 6352623"/>
                    <a:gd name="connsiteY117" fmla="*/ 5788869 h 6345561"/>
                    <a:gd name="connsiteX118" fmla="*/ 4525520 w 6352623"/>
                    <a:gd name="connsiteY118" fmla="*/ 5267093 h 6345561"/>
                    <a:gd name="connsiteX119" fmla="*/ 4685770 w 6352623"/>
                    <a:gd name="connsiteY119" fmla="*/ 4881257 h 6345561"/>
                    <a:gd name="connsiteX120" fmla="*/ 4712084 w 6352623"/>
                    <a:gd name="connsiteY120" fmla="*/ 4879914 h 6345561"/>
                    <a:gd name="connsiteX121" fmla="*/ 5642123 w 6352623"/>
                    <a:gd name="connsiteY121" fmla="*/ 4846187 h 6345561"/>
                    <a:gd name="connsiteX122" fmla="*/ 5866698 w 6352623"/>
                    <a:gd name="connsiteY122" fmla="*/ 4839902 h 6345561"/>
                    <a:gd name="connsiteX123" fmla="*/ 5706398 w 6352623"/>
                    <a:gd name="connsiteY123" fmla="*/ 5102370 h 6345561"/>
                    <a:gd name="connsiteX124" fmla="*/ 4229361 w 6352623"/>
                    <a:gd name="connsiteY124" fmla="*/ 6176010 h 6345561"/>
                    <a:gd name="connsiteX125" fmla="*/ 4067092 w 6352623"/>
                    <a:gd name="connsiteY125" fmla="*/ 6216068 h 6345561"/>
                    <a:gd name="connsiteX126" fmla="*/ 3617977 w 6352623"/>
                    <a:gd name="connsiteY126" fmla="*/ 6323175 h 6345561"/>
                    <a:gd name="connsiteX127" fmla="*/ 3499574 w 6352623"/>
                    <a:gd name="connsiteY127" fmla="*/ 4950969 h 6345561"/>
                    <a:gd name="connsiteX128" fmla="*/ 3966167 w 6352623"/>
                    <a:gd name="connsiteY128" fmla="*/ 4917769 h 6345561"/>
                    <a:gd name="connsiteX129" fmla="*/ 4402891 w 6352623"/>
                    <a:gd name="connsiteY129" fmla="*/ 4895610 h 6345561"/>
                    <a:gd name="connsiteX130" fmla="*/ 4263840 w 6352623"/>
                    <a:gd name="connsiteY130" fmla="*/ 5239274 h 6345561"/>
                    <a:gd name="connsiteX131" fmla="*/ 3691123 w 6352623"/>
                    <a:gd name="connsiteY131" fmla="*/ 6308899 h 6345561"/>
                    <a:gd name="connsiteX132" fmla="*/ 3637169 w 6352623"/>
                    <a:gd name="connsiteY132" fmla="*/ 6322223 h 6345561"/>
                    <a:gd name="connsiteX133" fmla="*/ 3617977 w 6352623"/>
                    <a:gd name="connsiteY133" fmla="*/ 6323175 h 6345561"/>
                    <a:gd name="connsiteX134" fmla="*/ 509955 w 6352623"/>
                    <a:gd name="connsiteY134" fmla="*/ 4889989 h 6345561"/>
                    <a:gd name="connsiteX135" fmla="*/ 432662 w 6352623"/>
                    <a:gd name="connsiteY135" fmla="*/ 4783013 h 6345561"/>
                    <a:gd name="connsiteX136" fmla="*/ 30403 w 6352623"/>
                    <a:gd name="connsiteY136" fmla="*/ 3637168 h 6345561"/>
                    <a:gd name="connsiteX137" fmla="*/ 28957 w 6352623"/>
                    <a:gd name="connsiteY137" fmla="*/ 3608002 h 6345561"/>
                    <a:gd name="connsiteX138" fmla="*/ 1122699 w 6352623"/>
                    <a:gd name="connsiteY138" fmla="*/ 3528079 h 6345561"/>
                    <a:gd name="connsiteX139" fmla="*/ 1151870 w 6352623"/>
                    <a:gd name="connsiteY139" fmla="*/ 3709064 h 6345561"/>
                    <a:gd name="connsiteX140" fmla="*/ 1633165 w 6352623"/>
                    <a:gd name="connsiteY140" fmla="*/ 4721494 h 6345561"/>
                    <a:gd name="connsiteX141" fmla="*/ 1635001 w 6352623"/>
                    <a:gd name="connsiteY141" fmla="*/ 4724090 h 6345561"/>
                    <a:gd name="connsiteX142" fmla="*/ 1150655 w 6352623"/>
                    <a:gd name="connsiteY142" fmla="*/ 4790652 h 6345561"/>
                    <a:gd name="connsiteX143" fmla="*/ 509955 w 6352623"/>
                    <a:gd name="connsiteY143" fmla="*/ 4889989 h 6345561"/>
                    <a:gd name="connsiteX144" fmla="*/ 3165956 w 6352623"/>
                    <a:gd name="connsiteY144" fmla="*/ 6345561 h 6345561"/>
                    <a:gd name="connsiteX145" fmla="*/ 2661675 w 6352623"/>
                    <a:gd name="connsiteY145" fmla="*/ 5655612 h 6345561"/>
                    <a:gd name="connsiteX146" fmla="*/ 2224080 w 6352623"/>
                    <a:gd name="connsiteY146" fmla="*/ 5071807 h 6345561"/>
                    <a:gd name="connsiteX147" fmla="*/ 2697681 w 6352623"/>
                    <a:gd name="connsiteY147" fmla="*/ 5021257 h 6345561"/>
                    <a:gd name="connsiteX148" fmla="*/ 3150545 w 6352623"/>
                    <a:gd name="connsiteY148" fmla="*/ 4979436 h 6345561"/>
                    <a:gd name="connsiteX149" fmla="*/ 3267988 w 6352623"/>
                    <a:gd name="connsiteY149" fmla="*/ 6340508 h 6345561"/>
                    <a:gd name="connsiteX150" fmla="*/ 3165956 w 6352623"/>
                    <a:gd name="connsiteY150" fmla="*/ 6345561 h 6345561"/>
                    <a:gd name="connsiteX151" fmla="*/ 2827891 w 6352623"/>
                    <a:gd name="connsiteY151" fmla="*/ 6323709 h 6345561"/>
                    <a:gd name="connsiteX152" fmla="*/ 2884966 w 6352623"/>
                    <a:gd name="connsiteY152" fmla="*/ 6327398 h 6345561"/>
                    <a:gd name="connsiteX153" fmla="*/ 2827891 w 6352623"/>
                    <a:gd name="connsiteY153" fmla="*/ 6323709 h 6345561"/>
                    <a:gd name="connsiteX154" fmla="*/ 1799833 w 6352623"/>
                    <a:gd name="connsiteY154" fmla="*/ 6042038 h 6345561"/>
                    <a:gd name="connsiteX155" fmla="*/ 792530 w 6352623"/>
                    <a:gd name="connsiteY155" fmla="*/ 5281044 h 6345561"/>
                    <a:gd name="connsiteX156" fmla="*/ 758259 w 6352623"/>
                    <a:gd name="connsiteY156" fmla="*/ 5233611 h 6345561"/>
                    <a:gd name="connsiteX157" fmla="*/ 1178638 w 6352623"/>
                    <a:gd name="connsiteY157" fmla="*/ 5187468 h 6345561"/>
                    <a:gd name="connsiteX158" fmla="*/ 1905324 w 6352623"/>
                    <a:gd name="connsiteY158" fmla="*/ 5106339 h 6345561"/>
                    <a:gd name="connsiteX159" fmla="*/ 2206251 w 6352623"/>
                    <a:gd name="connsiteY159" fmla="*/ 5531868 h 6345561"/>
                    <a:gd name="connsiteX160" fmla="*/ 2827891 w 6352623"/>
                    <a:gd name="connsiteY160" fmla="*/ 6323709 h 6345561"/>
                    <a:gd name="connsiteX161" fmla="*/ 2405336 w 6352623"/>
                    <a:gd name="connsiteY161" fmla="*/ 6261225 h 6345561"/>
                    <a:gd name="connsiteX162" fmla="*/ 1799833 w 6352623"/>
                    <a:gd name="connsiteY16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317212 w 6352623"/>
                    <a:gd name="connsiteY60" fmla="*/ 4620000 h 6345561"/>
                    <a:gd name="connsiteX61" fmla="*/ 6317212 w 6352623"/>
                    <a:gd name="connsiteY61" fmla="*/ 4787640 h 6345561"/>
                    <a:gd name="connsiteX62" fmla="*/ 5898613 w 6352623"/>
                    <a:gd name="connsiteY62" fmla="*/ 4787640 h 6345561"/>
                    <a:gd name="connsiteX63" fmla="*/ 5866698 w 6352623"/>
                    <a:gd name="connsiteY63" fmla="*/ 4839902 h 6345561"/>
                    <a:gd name="connsiteX64" fmla="*/ 5895990 w 6352623"/>
                    <a:gd name="connsiteY64" fmla="*/ 4787640 h 6345561"/>
                    <a:gd name="connsiteX65" fmla="*/ 5898613 w 6352623"/>
                    <a:gd name="connsiteY65" fmla="*/ 4787640 h 6345561"/>
                    <a:gd name="connsiteX66" fmla="*/ 5866698 w 6352623"/>
                    <a:gd name="connsiteY66" fmla="*/ 4839902 h 6345561"/>
                    <a:gd name="connsiteX67" fmla="*/ 5661892 w 6352623"/>
                    <a:gd name="connsiteY67" fmla="*/ 4787640 h 6345561"/>
                    <a:gd name="connsiteX68" fmla="*/ 5661892 w 6352623"/>
                    <a:gd name="connsiteY68" fmla="*/ 4620000 h 6345561"/>
                    <a:gd name="connsiteX69" fmla="*/ 5661892 w 6352623"/>
                    <a:gd name="connsiteY69" fmla="*/ 4787640 h 6345561"/>
                    <a:gd name="connsiteX70" fmla="*/ 4842211 w 6352623"/>
                    <a:gd name="connsiteY70" fmla="*/ 4504577 h 6345561"/>
                    <a:gd name="connsiteX71" fmla="*/ 4894441 w 6352623"/>
                    <a:gd name="connsiteY71" fmla="*/ 4378816 h 6345561"/>
                    <a:gd name="connsiteX72" fmla="*/ 5118410 w 6352623"/>
                    <a:gd name="connsiteY72" fmla="*/ 3308120 h 6345561"/>
                    <a:gd name="connsiteX73" fmla="*/ 5112011 w 6352623"/>
                    <a:gd name="connsiteY73" fmla="*/ 3236549 h 6345561"/>
                    <a:gd name="connsiteX74" fmla="*/ 6343574 w 6352623"/>
                    <a:gd name="connsiteY74" fmla="*/ 3146548 h 6345561"/>
                    <a:gd name="connsiteX75" fmla="*/ 6352623 w 6352623"/>
                    <a:gd name="connsiteY75" fmla="*/ 3329154 h 6345561"/>
                    <a:gd name="connsiteX76" fmla="*/ 6261216 w 6352623"/>
                    <a:gd name="connsiteY76" fmla="*/ 3947289 h 6345561"/>
                    <a:gd name="connsiteX77" fmla="*/ 6068313 w 6352623"/>
                    <a:gd name="connsiteY77" fmla="*/ 4480189 h 6345561"/>
                    <a:gd name="connsiteX78" fmla="*/ 5645377 w 6352623"/>
                    <a:gd name="connsiteY78" fmla="*/ 4489676 h 6345561"/>
                    <a:gd name="connsiteX79" fmla="*/ 4842211 w 6352623"/>
                    <a:gd name="connsiteY79" fmla="*/ 4504577 h 6345561"/>
                    <a:gd name="connsiteX80" fmla="*/ 1405726 w 6352623"/>
                    <a:gd name="connsiteY80" fmla="*/ 3156271 h 6345561"/>
                    <a:gd name="connsiteX81" fmla="*/ 1399341 w 6352623"/>
                    <a:gd name="connsiteY81" fmla="*/ 3089416 h 6345561"/>
                    <a:gd name="connsiteX82" fmla="*/ 1464945 w 6352623"/>
                    <a:gd name="connsiteY82" fmla="*/ 2467755 h 6345561"/>
                    <a:gd name="connsiteX83" fmla="*/ 1626959 w 6352623"/>
                    <a:gd name="connsiteY83" fmla="*/ 1918290 h 6345561"/>
                    <a:gd name="connsiteX84" fmla="*/ 1698846 w 6352623"/>
                    <a:gd name="connsiteY84" fmla="*/ 1916459 h 6345561"/>
                    <a:gd name="connsiteX85" fmla="*/ 2401423 w 6352623"/>
                    <a:gd name="connsiteY85" fmla="*/ 1879094 h 6345561"/>
                    <a:gd name="connsiteX86" fmla="*/ 2879383 w 6352623"/>
                    <a:gd name="connsiteY86" fmla="*/ 1836855 h 6345561"/>
                    <a:gd name="connsiteX87" fmla="*/ 2983285 w 6352623"/>
                    <a:gd name="connsiteY87" fmla="*/ 3040986 h 6345561"/>
                    <a:gd name="connsiteX88" fmla="*/ 1405726 w 6352623"/>
                    <a:gd name="connsiteY88" fmla="*/ 3156271 h 6345561"/>
                    <a:gd name="connsiteX89" fmla="*/ 3464621 w 6352623"/>
                    <a:gd name="connsiteY89" fmla="*/ 4545892 h 6345561"/>
                    <a:gd name="connsiteX90" fmla="*/ 3362673 w 6352623"/>
                    <a:gd name="connsiteY90" fmla="*/ 3364384 h 6345561"/>
                    <a:gd name="connsiteX91" fmla="*/ 4785461 w 6352623"/>
                    <a:gd name="connsiteY91" fmla="*/ 3260410 h 6345561"/>
                    <a:gd name="connsiteX92" fmla="*/ 4791965 w 6352623"/>
                    <a:gd name="connsiteY92" fmla="*/ 3337498 h 6345561"/>
                    <a:gd name="connsiteX93" fmla="*/ 4582162 w 6352623"/>
                    <a:gd name="connsiteY93" fmla="*/ 4452550 h 6345561"/>
                    <a:gd name="connsiteX94" fmla="*/ 3980007 w 6352623"/>
                    <a:gd name="connsiteY94" fmla="*/ 4524180 h 6345561"/>
                    <a:gd name="connsiteX95" fmla="*/ 3464621 w 6352623"/>
                    <a:gd name="connsiteY95" fmla="*/ 4545892 h 6345561"/>
                    <a:gd name="connsiteX96" fmla="*/ 11631 w 6352623"/>
                    <a:gd name="connsiteY96" fmla="*/ 3258148 h 6345561"/>
                    <a:gd name="connsiteX97" fmla="*/ 0 w 6352623"/>
                    <a:gd name="connsiteY97" fmla="*/ 3023469 h 6345561"/>
                    <a:gd name="connsiteX98" fmla="*/ 91400 w 6352623"/>
                    <a:gd name="connsiteY98" fmla="*/ 2405346 h 6345561"/>
                    <a:gd name="connsiteX99" fmla="*/ 258812 w 6352623"/>
                    <a:gd name="connsiteY99" fmla="*/ 1942855 h 6345561"/>
                    <a:gd name="connsiteX100" fmla="*/ 852081 w 6352623"/>
                    <a:gd name="connsiteY100" fmla="*/ 1937991 h 6345561"/>
                    <a:gd name="connsiteX101" fmla="*/ 1335718 w 6352623"/>
                    <a:gd name="connsiteY101" fmla="*/ 1925698 h 6345561"/>
                    <a:gd name="connsiteX102" fmla="*/ 1234430 w 6352623"/>
                    <a:gd name="connsiteY102" fmla="*/ 2196801 h 6345561"/>
                    <a:gd name="connsiteX103" fmla="*/ 1103579 w 6352623"/>
                    <a:gd name="connsiteY103" fmla="*/ 2737987 h 6345561"/>
                    <a:gd name="connsiteX104" fmla="*/ 1078099 w 6352623"/>
                    <a:gd name="connsiteY104" fmla="*/ 3180217 h 6345561"/>
                    <a:gd name="connsiteX105" fmla="*/ 11631 w 6352623"/>
                    <a:gd name="connsiteY105" fmla="*/ 3258148 h 6345561"/>
                    <a:gd name="connsiteX106" fmla="*/ 1960743 w 6352623"/>
                    <a:gd name="connsiteY106" fmla="*/ 4679317 h 6345561"/>
                    <a:gd name="connsiteX107" fmla="*/ 1740896 w 6352623"/>
                    <a:gd name="connsiteY107" fmla="*/ 4337429 h 6345561"/>
                    <a:gd name="connsiteX108" fmla="*/ 1441619 w 6352623"/>
                    <a:gd name="connsiteY108" fmla="*/ 3532526 h 6345561"/>
                    <a:gd name="connsiteX109" fmla="*/ 1438988 w 6352623"/>
                    <a:gd name="connsiteY109" fmla="*/ 3504964 h 6345561"/>
                    <a:gd name="connsiteX110" fmla="*/ 3013389 w 6352623"/>
                    <a:gd name="connsiteY110" fmla="*/ 3389903 h 6345561"/>
                    <a:gd name="connsiteX111" fmla="*/ 3099126 w 6352623"/>
                    <a:gd name="connsiteY111" fmla="*/ 4562904 h 6345561"/>
                    <a:gd name="connsiteX112" fmla="*/ 2689209 w 6352623"/>
                    <a:gd name="connsiteY112" fmla="*/ 4598877 h 6345561"/>
                    <a:gd name="connsiteX113" fmla="*/ 1989796 w 6352623"/>
                    <a:gd name="connsiteY113" fmla="*/ 4675326 h 6345561"/>
                    <a:gd name="connsiteX114" fmla="*/ 1960743 w 6352623"/>
                    <a:gd name="connsiteY114" fmla="*/ 4679317 h 6345561"/>
                    <a:gd name="connsiteX115" fmla="*/ 4067092 w 6352623"/>
                    <a:gd name="connsiteY115" fmla="*/ 6216068 h 6345561"/>
                    <a:gd name="connsiteX116" fmla="*/ 4277892 w 6352623"/>
                    <a:gd name="connsiteY116" fmla="*/ 5788869 h 6345561"/>
                    <a:gd name="connsiteX117" fmla="*/ 4525520 w 6352623"/>
                    <a:gd name="connsiteY117" fmla="*/ 5267093 h 6345561"/>
                    <a:gd name="connsiteX118" fmla="*/ 4685770 w 6352623"/>
                    <a:gd name="connsiteY118" fmla="*/ 4881257 h 6345561"/>
                    <a:gd name="connsiteX119" fmla="*/ 4712084 w 6352623"/>
                    <a:gd name="connsiteY119" fmla="*/ 4879914 h 6345561"/>
                    <a:gd name="connsiteX120" fmla="*/ 5642123 w 6352623"/>
                    <a:gd name="connsiteY120" fmla="*/ 4846187 h 6345561"/>
                    <a:gd name="connsiteX121" fmla="*/ 5866698 w 6352623"/>
                    <a:gd name="connsiteY121" fmla="*/ 4839902 h 6345561"/>
                    <a:gd name="connsiteX122" fmla="*/ 5706398 w 6352623"/>
                    <a:gd name="connsiteY122" fmla="*/ 5102370 h 6345561"/>
                    <a:gd name="connsiteX123" fmla="*/ 4229361 w 6352623"/>
                    <a:gd name="connsiteY123" fmla="*/ 6176010 h 6345561"/>
                    <a:gd name="connsiteX124" fmla="*/ 4067092 w 6352623"/>
                    <a:gd name="connsiteY124" fmla="*/ 6216068 h 6345561"/>
                    <a:gd name="connsiteX125" fmla="*/ 3617977 w 6352623"/>
                    <a:gd name="connsiteY125" fmla="*/ 6323175 h 6345561"/>
                    <a:gd name="connsiteX126" fmla="*/ 3499574 w 6352623"/>
                    <a:gd name="connsiteY126" fmla="*/ 4950969 h 6345561"/>
                    <a:gd name="connsiteX127" fmla="*/ 3966167 w 6352623"/>
                    <a:gd name="connsiteY127" fmla="*/ 4917769 h 6345561"/>
                    <a:gd name="connsiteX128" fmla="*/ 4402891 w 6352623"/>
                    <a:gd name="connsiteY128" fmla="*/ 4895610 h 6345561"/>
                    <a:gd name="connsiteX129" fmla="*/ 4263840 w 6352623"/>
                    <a:gd name="connsiteY129" fmla="*/ 5239274 h 6345561"/>
                    <a:gd name="connsiteX130" fmla="*/ 3691123 w 6352623"/>
                    <a:gd name="connsiteY130" fmla="*/ 6308899 h 6345561"/>
                    <a:gd name="connsiteX131" fmla="*/ 3637169 w 6352623"/>
                    <a:gd name="connsiteY131" fmla="*/ 6322223 h 6345561"/>
                    <a:gd name="connsiteX132" fmla="*/ 3617977 w 6352623"/>
                    <a:gd name="connsiteY132" fmla="*/ 6323175 h 6345561"/>
                    <a:gd name="connsiteX133" fmla="*/ 509955 w 6352623"/>
                    <a:gd name="connsiteY133" fmla="*/ 4889989 h 6345561"/>
                    <a:gd name="connsiteX134" fmla="*/ 432662 w 6352623"/>
                    <a:gd name="connsiteY134" fmla="*/ 4783013 h 6345561"/>
                    <a:gd name="connsiteX135" fmla="*/ 30403 w 6352623"/>
                    <a:gd name="connsiteY135" fmla="*/ 3637168 h 6345561"/>
                    <a:gd name="connsiteX136" fmla="*/ 28957 w 6352623"/>
                    <a:gd name="connsiteY136" fmla="*/ 3608002 h 6345561"/>
                    <a:gd name="connsiteX137" fmla="*/ 1122699 w 6352623"/>
                    <a:gd name="connsiteY137" fmla="*/ 3528079 h 6345561"/>
                    <a:gd name="connsiteX138" fmla="*/ 1151870 w 6352623"/>
                    <a:gd name="connsiteY138" fmla="*/ 3709064 h 6345561"/>
                    <a:gd name="connsiteX139" fmla="*/ 1633165 w 6352623"/>
                    <a:gd name="connsiteY139" fmla="*/ 4721494 h 6345561"/>
                    <a:gd name="connsiteX140" fmla="*/ 1635001 w 6352623"/>
                    <a:gd name="connsiteY140" fmla="*/ 4724090 h 6345561"/>
                    <a:gd name="connsiteX141" fmla="*/ 1150655 w 6352623"/>
                    <a:gd name="connsiteY141" fmla="*/ 4790652 h 6345561"/>
                    <a:gd name="connsiteX142" fmla="*/ 509955 w 6352623"/>
                    <a:gd name="connsiteY142" fmla="*/ 4889989 h 6345561"/>
                    <a:gd name="connsiteX143" fmla="*/ 3165956 w 6352623"/>
                    <a:gd name="connsiteY143" fmla="*/ 6345561 h 6345561"/>
                    <a:gd name="connsiteX144" fmla="*/ 2661675 w 6352623"/>
                    <a:gd name="connsiteY144" fmla="*/ 5655612 h 6345561"/>
                    <a:gd name="connsiteX145" fmla="*/ 2224080 w 6352623"/>
                    <a:gd name="connsiteY145" fmla="*/ 5071807 h 6345561"/>
                    <a:gd name="connsiteX146" fmla="*/ 2697681 w 6352623"/>
                    <a:gd name="connsiteY146" fmla="*/ 5021257 h 6345561"/>
                    <a:gd name="connsiteX147" fmla="*/ 3150545 w 6352623"/>
                    <a:gd name="connsiteY147" fmla="*/ 4979436 h 6345561"/>
                    <a:gd name="connsiteX148" fmla="*/ 3267988 w 6352623"/>
                    <a:gd name="connsiteY148" fmla="*/ 6340508 h 6345561"/>
                    <a:gd name="connsiteX149" fmla="*/ 3165956 w 6352623"/>
                    <a:gd name="connsiteY149" fmla="*/ 6345561 h 6345561"/>
                    <a:gd name="connsiteX150" fmla="*/ 2827891 w 6352623"/>
                    <a:gd name="connsiteY150" fmla="*/ 6323709 h 6345561"/>
                    <a:gd name="connsiteX151" fmla="*/ 2884966 w 6352623"/>
                    <a:gd name="connsiteY151" fmla="*/ 6327398 h 6345561"/>
                    <a:gd name="connsiteX152" fmla="*/ 2827891 w 6352623"/>
                    <a:gd name="connsiteY152" fmla="*/ 6323709 h 6345561"/>
                    <a:gd name="connsiteX153" fmla="*/ 1799833 w 6352623"/>
                    <a:gd name="connsiteY153" fmla="*/ 6042038 h 6345561"/>
                    <a:gd name="connsiteX154" fmla="*/ 792530 w 6352623"/>
                    <a:gd name="connsiteY154" fmla="*/ 5281044 h 6345561"/>
                    <a:gd name="connsiteX155" fmla="*/ 758259 w 6352623"/>
                    <a:gd name="connsiteY155" fmla="*/ 5233611 h 6345561"/>
                    <a:gd name="connsiteX156" fmla="*/ 1178638 w 6352623"/>
                    <a:gd name="connsiteY156" fmla="*/ 5187468 h 6345561"/>
                    <a:gd name="connsiteX157" fmla="*/ 1905324 w 6352623"/>
                    <a:gd name="connsiteY157" fmla="*/ 5106339 h 6345561"/>
                    <a:gd name="connsiteX158" fmla="*/ 2206251 w 6352623"/>
                    <a:gd name="connsiteY158" fmla="*/ 5531868 h 6345561"/>
                    <a:gd name="connsiteX159" fmla="*/ 2827891 w 6352623"/>
                    <a:gd name="connsiteY159" fmla="*/ 6323709 h 6345561"/>
                    <a:gd name="connsiteX160" fmla="*/ 2405336 w 6352623"/>
                    <a:gd name="connsiteY160" fmla="*/ 6261225 h 6345561"/>
                    <a:gd name="connsiteX161" fmla="*/ 1799833 w 6352623"/>
                    <a:gd name="connsiteY161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317212 w 6352623"/>
                    <a:gd name="connsiteY60" fmla="*/ 4620000 h 6345561"/>
                    <a:gd name="connsiteX61" fmla="*/ 6317212 w 6352623"/>
                    <a:gd name="connsiteY61" fmla="*/ 4787640 h 6345561"/>
                    <a:gd name="connsiteX62" fmla="*/ 5898613 w 6352623"/>
                    <a:gd name="connsiteY62" fmla="*/ 4787640 h 6345561"/>
                    <a:gd name="connsiteX63" fmla="*/ 5866698 w 6352623"/>
                    <a:gd name="connsiteY63" fmla="*/ 4839902 h 6345561"/>
                    <a:gd name="connsiteX64" fmla="*/ 5895990 w 6352623"/>
                    <a:gd name="connsiteY64" fmla="*/ 4787640 h 6345561"/>
                    <a:gd name="connsiteX65" fmla="*/ 5866698 w 6352623"/>
                    <a:gd name="connsiteY65" fmla="*/ 4839902 h 6345561"/>
                    <a:gd name="connsiteX66" fmla="*/ 5661892 w 6352623"/>
                    <a:gd name="connsiteY66" fmla="*/ 4787640 h 6345561"/>
                    <a:gd name="connsiteX67" fmla="*/ 5661892 w 6352623"/>
                    <a:gd name="connsiteY67" fmla="*/ 4620000 h 6345561"/>
                    <a:gd name="connsiteX68" fmla="*/ 5661892 w 6352623"/>
                    <a:gd name="connsiteY68" fmla="*/ 4787640 h 6345561"/>
                    <a:gd name="connsiteX69" fmla="*/ 4842211 w 6352623"/>
                    <a:gd name="connsiteY69" fmla="*/ 4504577 h 6345561"/>
                    <a:gd name="connsiteX70" fmla="*/ 4894441 w 6352623"/>
                    <a:gd name="connsiteY70" fmla="*/ 4378816 h 6345561"/>
                    <a:gd name="connsiteX71" fmla="*/ 5118410 w 6352623"/>
                    <a:gd name="connsiteY71" fmla="*/ 3308120 h 6345561"/>
                    <a:gd name="connsiteX72" fmla="*/ 5112011 w 6352623"/>
                    <a:gd name="connsiteY72" fmla="*/ 3236549 h 6345561"/>
                    <a:gd name="connsiteX73" fmla="*/ 6343574 w 6352623"/>
                    <a:gd name="connsiteY73" fmla="*/ 3146548 h 6345561"/>
                    <a:gd name="connsiteX74" fmla="*/ 6352623 w 6352623"/>
                    <a:gd name="connsiteY74" fmla="*/ 3329154 h 6345561"/>
                    <a:gd name="connsiteX75" fmla="*/ 6261216 w 6352623"/>
                    <a:gd name="connsiteY75" fmla="*/ 3947289 h 6345561"/>
                    <a:gd name="connsiteX76" fmla="*/ 6068313 w 6352623"/>
                    <a:gd name="connsiteY76" fmla="*/ 4480189 h 6345561"/>
                    <a:gd name="connsiteX77" fmla="*/ 5645377 w 6352623"/>
                    <a:gd name="connsiteY77" fmla="*/ 4489676 h 6345561"/>
                    <a:gd name="connsiteX78" fmla="*/ 4842211 w 6352623"/>
                    <a:gd name="connsiteY78" fmla="*/ 4504577 h 6345561"/>
                    <a:gd name="connsiteX79" fmla="*/ 1405726 w 6352623"/>
                    <a:gd name="connsiteY79" fmla="*/ 3156271 h 6345561"/>
                    <a:gd name="connsiteX80" fmla="*/ 1399341 w 6352623"/>
                    <a:gd name="connsiteY80" fmla="*/ 3089416 h 6345561"/>
                    <a:gd name="connsiteX81" fmla="*/ 1464945 w 6352623"/>
                    <a:gd name="connsiteY81" fmla="*/ 2467755 h 6345561"/>
                    <a:gd name="connsiteX82" fmla="*/ 1626959 w 6352623"/>
                    <a:gd name="connsiteY82" fmla="*/ 1918290 h 6345561"/>
                    <a:gd name="connsiteX83" fmla="*/ 1698846 w 6352623"/>
                    <a:gd name="connsiteY83" fmla="*/ 1916459 h 6345561"/>
                    <a:gd name="connsiteX84" fmla="*/ 2401423 w 6352623"/>
                    <a:gd name="connsiteY84" fmla="*/ 1879094 h 6345561"/>
                    <a:gd name="connsiteX85" fmla="*/ 2879383 w 6352623"/>
                    <a:gd name="connsiteY85" fmla="*/ 1836855 h 6345561"/>
                    <a:gd name="connsiteX86" fmla="*/ 2983285 w 6352623"/>
                    <a:gd name="connsiteY86" fmla="*/ 3040986 h 6345561"/>
                    <a:gd name="connsiteX87" fmla="*/ 1405726 w 6352623"/>
                    <a:gd name="connsiteY87" fmla="*/ 3156271 h 6345561"/>
                    <a:gd name="connsiteX88" fmla="*/ 3464621 w 6352623"/>
                    <a:gd name="connsiteY88" fmla="*/ 4545892 h 6345561"/>
                    <a:gd name="connsiteX89" fmla="*/ 3362673 w 6352623"/>
                    <a:gd name="connsiteY89" fmla="*/ 3364384 h 6345561"/>
                    <a:gd name="connsiteX90" fmla="*/ 4785461 w 6352623"/>
                    <a:gd name="connsiteY90" fmla="*/ 3260410 h 6345561"/>
                    <a:gd name="connsiteX91" fmla="*/ 4791965 w 6352623"/>
                    <a:gd name="connsiteY91" fmla="*/ 3337498 h 6345561"/>
                    <a:gd name="connsiteX92" fmla="*/ 4582162 w 6352623"/>
                    <a:gd name="connsiteY92" fmla="*/ 4452550 h 6345561"/>
                    <a:gd name="connsiteX93" fmla="*/ 3980007 w 6352623"/>
                    <a:gd name="connsiteY93" fmla="*/ 4524180 h 6345561"/>
                    <a:gd name="connsiteX94" fmla="*/ 3464621 w 6352623"/>
                    <a:gd name="connsiteY94" fmla="*/ 4545892 h 6345561"/>
                    <a:gd name="connsiteX95" fmla="*/ 11631 w 6352623"/>
                    <a:gd name="connsiteY95" fmla="*/ 3258148 h 6345561"/>
                    <a:gd name="connsiteX96" fmla="*/ 0 w 6352623"/>
                    <a:gd name="connsiteY96" fmla="*/ 3023469 h 6345561"/>
                    <a:gd name="connsiteX97" fmla="*/ 91400 w 6352623"/>
                    <a:gd name="connsiteY97" fmla="*/ 2405346 h 6345561"/>
                    <a:gd name="connsiteX98" fmla="*/ 258812 w 6352623"/>
                    <a:gd name="connsiteY98" fmla="*/ 1942855 h 6345561"/>
                    <a:gd name="connsiteX99" fmla="*/ 852081 w 6352623"/>
                    <a:gd name="connsiteY99" fmla="*/ 1937991 h 6345561"/>
                    <a:gd name="connsiteX100" fmla="*/ 1335718 w 6352623"/>
                    <a:gd name="connsiteY100" fmla="*/ 1925698 h 6345561"/>
                    <a:gd name="connsiteX101" fmla="*/ 1234430 w 6352623"/>
                    <a:gd name="connsiteY101" fmla="*/ 2196801 h 6345561"/>
                    <a:gd name="connsiteX102" fmla="*/ 1103579 w 6352623"/>
                    <a:gd name="connsiteY102" fmla="*/ 2737987 h 6345561"/>
                    <a:gd name="connsiteX103" fmla="*/ 1078099 w 6352623"/>
                    <a:gd name="connsiteY103" fmla="*/ 3180217 h 6345561"/>
                    <a:gd name="connsiteX104" fmla="*/ 11631 w 6352623"/>
                    <a:gd name="connsiteY104" fmla="*/ 3258148 h 6345561"/>
                    <a:gd name="connsiteX105" fmla="*/ 1960743 w 6352623"/>
                    <a:gd name="connsiteY105" fmla="*/ 4679317 h 6345561"/>
                    <a:gd name="connsiteX106" fmla="*/ 1740896 w 6352623"/>
                    <a:gd name="connsiteY106" fmla="*/ 4337429 h 6345561"/>
                    <a:gd name="connsiteX107" fmla="*/ 1441619 w 6352623"/>
                    <a:gd name="connsiteY107" fmla="*/ 3532526 h 6345561"/>
                    <a:gd name="connsiteX108" fmla="*/ 1438988 w 6352623"/>
                    <a:gd name="connsiteY108" fmla="*/ 3504964 h 6345561"/>
                    <a:gd name="connsiteX109" fmla="*/ 3013389 w 6352623"/>
                    <a:gd name="connsiteY109" fmla="*/ 3389903 h 6345561"/>
                    <a:gd name="connsiteX110" fmla="*/ 3099126 w 6352623"/>
                    <a:gd name="connsiteY110" fmla="*/ 4562904 h 6345561"/>
                    <a:gd name="connsiteX111" fmla="*/ 2689209 w 6352623"/>
                    <a:gd name="connsiteY111" fmla="*/ 4598877 h 6345561"/>
                    <a:gd name="connsiteX112" fmla="*/ 1989796 w 6352623"/>
                    <a:gd name="connsiteY112" fmla="*/ 4675326 h 6345561"/>
                    <a:gd name="connsiteX113" fmla="*/ 1960743 w 6352623"/>
                    <a:gd name="connsiteY113" fmla="*/ 4679317 h 6345561"/>
                    <a:gd name="connsiteX114" fmla="*/ 4067092 w 6352623"/>
                    <a:gd name="connsiteY114" fmla="*/ 6216068 h 6345561"/>
                    <a:gd name="connsiteX115" fmla="*/ 4277892 w 6352623"/>
                    <a:gd name="connsiteY115" fmla="*/ 5788869 h 6345561"/>
                    <a:gd name="connsiteX116" fmla="*/ 4525520 w 6352623"/>
                    <a:gd name="connsiteY116" fmla="*/ 5267093 h 6345561"/>
                    <a:gd name="connsiteX117" fmla="*/ 4685770 w 6352623"/>
                    <a:gd name="connsiteY117" fmla="*/ 4881257 h 6345561"/>
                    <a:gd name="connsiteX118" fmla="*/ 4712084 w 6352623"/>
                    <a:gd name="connsiteY118" fmla="*/ 4879914 h 6345561"/>
                    <a:gd name="connsiteX119" fmla="*/ 5642123 w 6352623"/>
                    <a:gd name="connsiteY119" fmla="*/ 4846187 h 6345561"/>
                    <a:gd name="connsiteX120" fmla="*/ 5866698 w 6352623"/>
                    <a:gd name="connsiteY120" fmla="*/ 4839902 h 6345561"/>
                    <a:gd name="connsiteX121" fmla="*/ 5706398 w 6352623"/>
                    <a:gd name="connsiteY121" fmla="*/ 5102370 h 6345561"/>
                    <a:gd name="connsiteX122" fmla="*/ 4229361 w 6352623"/>
                    <a:gd name="connsiteY122" fmla="*/ 6176010 h 6345561"/>
                    <a:gd name="connsiteX123" fmla="*/ 4067092 w 6352623"/>
                    <a:gd name="connsiteY123" fmla="*/ 6216068 h 6345561"/>
                    <a:gd name="connsiteX124" fmla="*/ 3617977 w 6352623"/>
                    <a:gd name="connsiteY124" fmla="*/ 6323175 h 6345561"/>
                    <a:gd name="connsiteX125" fmla="*/ 3499574 w 6352623"/>
                    <a:gd name="connsiteY125" fmla="*/ 4950969 h 6345561"/>
                    <a:gd name="connsiteX126" fmla="*/ 3966167 w 6352623"/>
                    <a:gd name="connsiteY126" fmla="*/ 4917769 h 6345561"/>
                    <a:gd name="connsiteX127" fmla="*/ 4402891 w 6352623"/>
                    <a:gd name="connsiteY127" fmla="*/ 4895610 h 6345561"/>
                    <a:gd name="connsiteX128" fmla="*/ 4263840 w 6352623"/>
                    <a:gd name="connsiteY128" fmla="*/ 5239274 h 6345561"/>
                    <a:gd name="connsiteX129" fmla="*/ 3691123 w 6352623"/>
                    <a:gd name="connsiteY129" fmla="*/ 6308899 h 6345561"/>
                    <a:gd name="connsiteX130" fmla="*/ 3637169 w 6352623"/>
                    <a:gd name="connsiteY130" fmla="*/ 6322223 h 6345561"/>
                    <a:gd name="connsiteX131" fmla="*/ 3617977 w 6352623"/>
                    <a:gd name="connsiteY131" fmla="*/ 6323175 h 6345561"/>
                    <a:gd name="connsiteX132" fmla="*/ 509955 w 6352623"/>
                    <a:gd name="connsiteY132" fmla="*/ 4889989 h 6345561"/>
                    <a:gd name="connsiteX133" fmla="*/ 432662 w 6352623"/>
                    <a:gd name="connsiteY133" fmla="*/ 4783013 h 6345561"/>
                    <a:gd name="connsiteX134" fmla="*/ 30403 w 6352623"/>
                    <a:gd name="connsiteY134" fmla="*/ 3637168 h 6345561"/>
                    <a:gd name="connsiteX135" fmla="*/ 28957 w 6352623"/>
                    <a:gd name="connsiteY135" fmla="*/ 3608002 h 6345561"/>
                    <a:gd name="connsiteX136" fmla="*/ 1122699 w 6352623"/>
                    <a:gd name="connsiteY136" fmla="*/ 3528079 h 6345561"/>
                    <a:gd name="connsiteX137" fmla="*/ 1151870 w 6352623"/>
                    <a:gd name="connsiteY137" fmla="*/ 3709064 h 6345561"/>
                    <a:gd name="connsiteX138" fmla="*/ 1633165 w 6352623"/>
                    <a:gd name="connsiteY138" fmla="*/ 4721494 h 6345561"/>
                    <a:gd name="connsiteX139" fmla="*/ 1635001 w 6352623"/>
                    <a:gd name="connsiteY139" fmla="*/ 4724090 h 6345561"/>
                    <a:gd name="connsiteX140" fmla="*/ 1150655 w 6352623"/>
                    <a:gd name="connsiteY140" fmla="*/ 4790652 h 6345561"/>
                    <a:gd name="connsiteX141" fmla="*/ 509955 w 6352623"/>
                    <a:gd name="connsiteY141" fmla="*/ 4889989 h 6345561"/>
                    <a:gd name="connsiteX142" fmla="*/ 3165956 w 6352623"/>
                    <a:gd name="connsiteY142" fmla="*/ 6345561 h 6345561"/>
                    <a:gd name="connsiteX143" fmla="*/ 2661675 w 6352623"/>
                    <a:gd name="connsiteY143" fmla="*/ 5655612 h 6345561"/>
                    <a:gd name="connsiteX144" fmla="*/ 2224080 w 6352623"/>
                    <a:gd name="connsiteY144" fmla="*/ 5071807 h 6345561"/>
                    <a:gd name="connsiteX145" fmla="*/ 2697681 w 6352623"/>
                    <a:gd name="connsiteY145" fmla="*/ 5021257 h 6345561"/>
                    <a:gd name="connsiteX146" fmla="*/ 3150545 w 6352623"/>
                    <a:gd name="connsiteY146" fmla="*/ 4979436 h 6345561"/>
                    <a:gd name="connsiteX147" fmla="*/ 3267988 w 6352623"/>
                    <a:gd name="connsiteY147" fmla="*/ 6340508 h 6345561"/>
                    <a:gd name="connsiteX148" fmla="*/ 3165956 w 6352623"/>
                    <a:gd name="connsiteY148" fmla="*/ 6345561 h 6345561"/>
                    <a:gd name="connsiteX149" fmla="*/ 2827891 w 6352623"/>
                    <a:gd name="connsiteY149" fmla="*/ 6323709 h 6345561"/>
                    <a:gd name="connsiteX150" fmla="*/ 2884966 w 6352623"/>
                    <a:gd name="connsiteY150" fmla="*/ 6327398 h 6345561"/>
                    <a:gd name="connsiteX151" fmla="*/ 2827891 w 6352623"/>
                    <a:gd name="connsiteY151" fmla="*/ 6323709 h 6345561"/>
                    <a:gd name="connsiteX152" fmla="*/ 1799833 w 6352623"/>
                    <a:gd name="connsiteY152" fmla="*/ 6042038 h 6345561"/>
                    <a:gd name="connsiteX153" fmla="*/ 792530 w 6352623"/>
                    <a:gd name="connsiteY153" fmla="*/ 5281044 h 6345561"/>
                    <a:gd name="connsiteX154" fmla="*/ 758259 w 6352623"/>
                    <a:gd name="connsiteY154" fmla="*/ 5233611 h 6345561"/>
                    <a:gd name="connsiteX155" fmla="*/ 1178638 w 6352623"/>
                    <a:gd name="connsiteY155" fmla="*/ 5187468 h 6345561"/>
                    <a:gd name="connsiteX156" fmla="*/ 1905324 w 6352623"/>
                    <a:gd name="connsiteY156" fmla="*/ 5106339 h 6345561"/>
                    <a:gd name="connsiteX157" fmla="*/ 2206251 w 6352623"/>
                    <a:gd name="connsiteY157" fmla="*/ 5531868 h 6345561"/>
                    <a:gd name="connsiteX158" fmla="*/ 2827891 w 6352623"/>
                    <a:gd name="connsiteY158" fmla="*/ 6323709 h 6345561"/>
                    <a:gd name="connsiteX159" fmla="*/ 2405336 w 6352623"/>
                    <a:gd name="connsiteY159" fmla="*/ 6261225 h 6345561"/>
                    <a:gd name="connsiteX160" fmla="*/ 1799833 w 6352623"/>
                    <a:gd name="connsiteY160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317212 w 6352623"/>
                    <a:gd name="connsiteY60" fmla="*/ 4620000 h 6345561"/>
                    <a:gd name="connsiteX61" fmla="*/ 6317212 w 6352623"/>
                    <a:gd name="connsiteY61" fmla="*/ 4787640 h 6345561"/>
                    <a:gd name="connsiteX62" fmla="*/ 5898613 w 6352623"/>
                    <a:gd name="connsiteY62" fmla="*/ 4787640 h 6345561"/>
                    <a:gd name="connsiteX63" fmla="*/ 5661892 w 6352623"/>
                    <a:gd name="connsiteY63" fmla="*/ 4787640 h 6345561"/>
                    <a:gd name="connsiteX64" fmla="*/ 5661892 w 6352623"/>
                    <a:gd name="connsiteY64" fmla="*/ 4620000 h 6345561"/>
                    <a:gd name="connsiteX65" fmla="*/ 5661892 w 6352623"/>
                    <a:gd name="connsiteY65" fmla="*/ 4787640 h 6345561"/>
                    <a:gd name="connsiteX66" fmla="*/ 4842211 w 6352623"/>
                    <a:gd name="connsiteY66" fmla="*/ 4504577 h 6345561"/>
                    <a:gd name="connsiteX67" fmla="*/ 4894441 w 6352623"/>
                    <a:gd name="connsiteY67" fmla="*/ 4378816 h 6345561"/>
                    <a:gd name="connsiteX68" fmla="*/ 5118410 w 6352623"/>
                    <a:gd name="connsiteY68" fmla="*/ 3308120 h 6345561"/>
                    <a:gd name="connsiteX69" fmla="*/ 5112011 w 6352623"/>
                    <a:gd name="connsiteY69" fmla="*/ 3236549 h 6345561"/>
                    <a:gd name="connsiteX70" fmla="*/ 6343574 w 6352623"/>
                    <a:gd name="connsiteY70" fmla="*/ 3146548 h 6345561"/>
                    <a:gd name="connsiteX71" fmla="*/ 6352623 w 6352623"/>
                    <a:gd name="connsiteY71" fmla="*/ 3329154 h 6345561"/>
                    <a:gd name="connsiteX72" fmla="*/ 6261216 w 6352623"/>
                    <a:gd name="connsiteY72" fmla="*/ 3947289 h 6345561"/>
                    <a:gd name="connsiteX73" fmla="*/ 6068313 w 6352623"/>
                    <a:gd name="connsiteY73" fmla="*/ 4480189 h 6345561"/>
                    <a:gd name="connsiteX74" fmla="*/ 5645377 w 6352623"/>
                    <a:gd name="connsiteY74" fmla="*/ 4489676 h 6345561"/>
                    <a:gd name="connsiteX75" fmla="*/ 4842211 w 6352623"/>
                    <a:gd name="connsiteY75" fmla="*/ 4504577 h 6345561"/>
                    <a:gd name="connsiteX76" fmla="*/ 1405726 w 6352623"/>
                    <a:gd name="connsiteY76" fmla="*/ 3156271 h 6345561"/>
                    <a:gd name="connsiteX77" fmla="*/ 1399341 w 6352623"/>
                    <a:gd name="connsiteY77" fmla="*/ 3089416 h 6345561"/>
                    <a:gd name="connsiteX78" fmla="*/ 1464945 w 6352623"/>
                    <a:gd name="connsiteY78" fmla="*/ 2467755 h 6345561"/>
                    <a:gd name="connsiteX79" fmla="*/ 1626959 w 6352623"/>
                    <a:gd name="connsiteY79" fmla="*/ 1918290 h 6345561"/>
                    <a:gd name="connsiteX80" fmla="*/ 1698846 w 6352623"/>
                    <a:gd name="connsiteY80" fmla="*/ 1916459 h 6345561"/>
                    <a:gd name="connsiteX81" fmla="*/ 2401423 w 6352623"/>
                    <a:gd name="connsiteY81" fmla="*/ 1879094 h 6345561"/>
                    <a:gd name="connsiteX82" fmla="*/ 2879383 w 6352623"/>
                    <a:gd name="connsiteY82" fmla="*/ 1836855 h 6345561"/>
                    <a:gd name="connsiteX83" fmla="*/ 2983285 w 6352623"/>
                    <a:gd name="connsiteY83" fmla="*/ 3040986 h 6345561"/>
                    <a:gd name="connsiteX84" fmla="*/ 1405726 w 6352623"/>
                    <a:gd name="connsiteY84" fmla="*/ 3156271 h 6345561"/>
                    <a:gd name="connsiteX85" fmla="*/ 3464621 w 6352623"/>
                    <a:gd name="connsiteY85" fmla="*/ 4545892 h 6345561"/>
                    <a:gd name="connsiteX86" fmla="*/ 3362673 w 6352623"/>
                    <a:gd name="connsiteY86" fmla="*/ 3364384 h 6345561"/>
                    <a:gd name="connsiteX87" fmla="*/ 4785461 w 6352623"/>
                    <a:gd name="connsiteY87" fmla="*/ 3260410 h 6345561"/>
                    <a:gd name="connsiteX88" fmla="*/ 4791965 w 6352623"/>
                    <a:gd name="connsiteY88" fmla="*/ 3337498 h 6345561"/>
                    <a:gd name="connsiteX89" fmla="*/ 4582162 w 6352623"/>
                    <a:gd name="connsiteY89" fmla="*/ 4452550 h 6345561"/>
                    <a:gd name="connsiteX90" fmla="*/ 3980007 w 6352623"/>
                    <a:gd name="connsiteY90" fmla="*/ 4524180 h 6345561"/>
                    <a:gd name="connsiteX91" fmla="*/ 3464621 w 6352623"/>
                    <a:gd name="connsiteY91" fmla="*/ 4545892 h 6345561"/>
                    <a:gd name="connsiteX92" fmla="*/ 11631 w 6352623"/>
                    <a:gd name="connsiteY92" fmla="*/ 3258148 h 6345561"/>
                    <a:gd name="connsiteX93" fmla="*/ 0 w 6352623"/>
                    <a:gd name="connsiteY93" fmla="*/ 3023469 h 6345561"/>
                    <a:gd name="connsiteX94" fmla="*/ 91400 w 6352623"/>
                    <a:gd name="connsiteY94" fmla="*/ 2405346 h 6345561"/>
                    <a:gd name="connsiteX95" fmla="*/ 258812 w 6352623"/>
                    <a:gd name="connsiteY95" fmla="*/ 1942855 h 6345561"/>
                    <a:gd name="connsiteX96" fmla="*/ 852081 w 6352623"/>
                    <a:gd name="connsiteY96" fmla="*/ 1937991 h 6345561"/>
                    <a:gd name="connsiteX97" fmla="*/ 1335718 w 6352623"/>
                    <a:gd name="connsiteY97" fmla="*/ 1925698 h 6345561"/>
                    <a:gd name="connsiteX98" fmla="*/ 1234430 w 6352623"/>
                    <a:gd name="connsiteY98" fmla="*/ 2196801 h 6345561"/>
                    <a:gd name="connsiteX99" fmla="*/ 1103579 w 6352623"/>
                    <a:gd name="connsiteY99" fmla="*/ 2737987 h 6345561"/>
                    <a:gd name="connsiteX100" fmla="*/ 1078099 w 6352623"/>
                    <a:gd name="connsiteY100" fmla="*/ 3180217 h 6345561"/>
                    <a:gd name="connsiteX101" fmla="*/ 11631 w 6352623"/>
                    <a:gd name="connsiteY101" fmla="*/ 3258148 h 6345561"/>
                    <a:gd name="connsiteX102" fmla="*/ 1960743 w 6352623"/>
                    <a:gd name="connsiteY102" fmla="*/ 4679317 h 6345561"/>
                    <a:gd name="connsiteX103" fmla="*/ 1740896 w 6352623"/>
                    <a:gd name="connsiteY103" fmla="*/ 4337429 h 6345561"/>
                    <a:gd name="connsiteX104" fmla="*/ 1441619 w 6352623"/>
                    <a:gd name="connsiteY104" fmla="*/ 3532526 h 6345561"/>
                    <a:gd name="connsiteX105" fmla="*/ 1438988 w 6352623"/>
                    <a:gd name="connsiteY105" fmla="*/ 3504964 h 6345561"/>
                    <a:gd name="connsiteX106" fmla="*/ 3013389 w 6352623"/>
                    <a:gd name="connsiteY106" fmla="*/ 3389903 h 6345561"/>
                    <a:gd name="connsiteX107" fmla="*/ 3099126 w 6352623"/>
                    <a:gd name="connsiteY107" fmla="*/ 4562904 h 6345561"/>
                    <a:gd name="connsiteX108" fmla="*/ 2689209 w 6352623"/>
                    <a:gd name="connsiteY108" fmla="*/ 4598877 h 6345561"/>
                    <a:gd name="connsiteX109" fmla="*/ 1989796 w 6352623"/>
                    <a:gd name="connsiteY109" fmla="*/ 4675326 h 6345561"/>
                    <a:gd name="connsiteX110" fmla="*/ 1960743 w 6352623"/>
                    <a:gd name="connsiteY110" fmla="*/ 4679317 h 6345561"/>
                    <a:gd name="connsiteX111" fmla="*/ 4067092 w 6352623"/>
                    <a:gd name="connsiteY111" fmla="*/ 6216068 h 6345561"/>
                    <a:gd name="connsiteX112" fmla="*/ 4277892 w 6352623"/>
                    <a:gd name="connsiteY112" fmla="*/ 5788869 h 6345561"/>
                    <a:gd name="connsiteX113" fmla="*/ 4525520 w 6352623"/>
                    <a:gd name="connsiteY113" fmla="*/ 5267093 h 6345561"/>
                    <a:gd name="connsiteX114" fmla="*/ 4685770 w 6352623"/>
                    <a:gd name="connsiteY114" fmla="*/ 4881257 h 6345561"/>
                    <a:gd name="connsiteX115" fmla="*/ 4712084 w 6352623"/>
                    <a:gd name="connsiteY115" fmla="*/ 4879914 h 6345561"/>
                    <a:gd name="connsiteX116" fmla="*/ 5642123 w 6352623"/>
                    <a:gd name="connsiteY116" fmla="*/ 4846187 h 6345561"/>
                    <a:gd name="connsiteX117" fmla="*/ 5866698 w 6352623"/>
                    <a:gd name="connsiteY117" fmla="*/ 4839902 h 6345561"/>
                    <a:gd name="connsiteX118" fmla="*/ 5706398 w 6352623"/>
                    <a:gd name="connsiteY118" fmla="*/ 5102370 h 6345561"/>
                    <a:gd name="connsiteX119" fmla="*/ 4229361 w 6352623"/>
                    <a:gd name="connsiteY119" fmla="*/ 6176010 h 6345561"/>
                    <a:gd name="connsiteX120" fmla="*/ 4067092 w 6352623"/>
                    <a:gd name="connsiteY120" fmla="*/ 6216068 h 6345561"/>
                    <a:gd name="connsiteX121" fmla="*/ 3617977 w 6352623"/>
                    <a:gd name="connsiteY121" fmla="*/ 6323175 h 6345561"/>
                    <a:gd name="connsiteX122" fmla="*/ 3499574 w 6352623"/>
                    <a:gd name="connsiteY122" fmla="*/ 4950969 h 6345561"/>
                    <a:gd name="connsiteX123" fmla="*/ 3966167 w 6352623"/>
                    <a:gd name="connsiteY123" fmla="*/ 4917769 h 6345561"/>
                    <a:gd name="connsiteX124" fmla="*/ 4402891 w 6352623"/>
                    <a:gd name="connsiteY124" fmla="*/ 4895610 h 6345561"/>
                    <a:gd name="connsiteX125" fmla="*/ 4263840 w 6352623"/>
                    <a:gd name="connsiteY125" fmla="*/ 5239274 h 6345561"/>
                    <a:gd name="connsiteX126" fmla="*/ 3691123 w 6352623"/>
                    <a:gd name="connsiteY126" fmla="*/ 6308899 h 6345561"/>
                    <a:gd name="connsiteX127" fmla="*/ 3637169 w 6352623"/>
                    <a:gd name="connsiteY127" fmla="*/ 6322223 h 6345561"/>
                    <a:gd name="connsiteX128" fmla="*/ 3617977 w 6352623"/>
                    <a:gd name="connsiteY128" fmla="*/ 6323175 h 6345561"/>
                    <a:gd name="connsiteX129" fmla="*/ 509955 w 6352623"/>
                    <a:gd name="connsiteY129" fmla="*/ 4889989 h 6345561"/>
                    <a:gd name="connsiteX130" fmla="*/ 432662 w 6352623"/>
                    <a:gd name="connsiteY130" fmla="*/ 4783013 h 6345561"/>
                    <a:gd name="connsiteX131" fmla="*/ 30403 w 6352623"/>
                    <a:gd name="connsiteY131" fmla="*/ 3637168 h 6345561"/>
                    <a:gd name="connsiteX132" fmla="*/ 28957 w 6352623"/>
                    <a:gd name="connsiteY132" fmla="*/ 3608002 h 6345561"/>
                    <a:gd name="connsiteX133" fmla="*/ 1122699 w 6352623"/>
                    <a:gd name="connsiteY133" fmla="*/ 3528079 h 6345561"/>
                    <a:gd name="connsiteX134" fmla="*/ 1151870 w 6352623"/>
                    <a:gd name="connsiteY134" fmla="*/ 3709064 h 6345561"/>
                    <a:gd name="connsiteX135" fmla="*/ 1633165 w 6352623"/>
                    <a:gd name="connsiteY135" fmla="*/ 4721494 h 6345561"/>
                    <a:gd name="connsiteX136" fmla="*/ 1635001 w 6352623"/>
                    <a:gd name="connsiteY136" fmla="*/ 4724090 h 6345561"/>
                    <a:gd name="connsiteX137" fmla="*/ 1150655 w 6352623"/>
                    <a:gd name="connsiteY137" fmla="*/ 4790652 h 6345561"/>
                    <a:gd name="connsiteX138" fmla="*/ 509955 w 6352623"/>
                    <a:gd name="connsiteY138" fmla="*/ 4889989 h 6345561"/>
                    <a:gd name="connsiteX139" fmla="*/ 3165956 w 6352623"/>
                    <a:gd name="connsiteY139" fmla="*/ 6345561 h 6345561"/>
                    <a:gd name="connsiteX140" fmla="*/ 2661675 w 6352623"/>
                    <a:gd name="connsiteY140" fmla="*/ 5655612 h 6345561"/>
                    <a:gd name="connsiteX141" fmla="*/ 2224080 w 6352623"/>
                    <a:gd name="connsiteY141" fmla="*/ 5071807 h 6345561"/>
                    <a:gd name="connsiteX142" fmla="*/ 2697681 w 6352623"/>
                    <a:gd name="connsiteY142" fmla="*/ 5021257 h 6345561"/>
                    <a:gd name="connsiteX143" fmla="*/ 3150545 w 6352623"/>
                    <a:gd name="connsiteY143" fmla="*/ 4979436 h 6345561"/>
                    <a:gd name="connsiteX144" fmla="*/ 3267988 w 6352623"/>
                    <a:gd name="connsiteY144" fmla="*/ 6340508 h 6345561"/>
                    <a:gd name="connsiteX145" fmla="*/ 3165956 w 6352623"/>
                    <a:gd name="connsiteY145" fmla="*/ 6345561 h 6345561"/>
                    <a:gd name="connsiteX146" fmla="*/ 2827891 w 6352623"/>
                    <a:gd name="connsiteY146" fmla="*/ 6323709 h 6345561"/>
                    <a:gd name="connsiteX147" fmla="*/ 2884966 w 6352623"/>
                    <a:gd name="connsiteY147" fmla="*/ 6327398 h 6345561"/>
                    <a:gd name="connsiteX148" fmla="*/ 2827891 w 6352623"/>
                    <a:gd name="connsiteY148" fmla="*/ 6323709 h 6345561"/>
                    <a:gd name="connsiteX149" fmla="*/ 1799833 w 6352623"/>
                    <a:gd name="connsiteY149" fmla="*/ 6042038 h 6345561"/>
                    <a:gd name="connsiteX150" fmla="*/ 792530 w 6352623"/>
                    <a:gd name="connsiteY150" fmla="*/ 5281044 h 6345561"/>
                    <a:gd name="connsiteX151" fmla="*/ 758259 w 6352623"/>
                    <a:gd name="connsiteY151" fmla="*/ 5233611 h 6345561"/>
                    <a:gd name="connsiteX152" fmla="*/ 1178638 w 6352623"/>
                    <a:gd name="connsiteY152" fmla="*/ 5187468 h 6345561"/>
                    <a:gd name="connsiteX153" fmla="*/ 1905324 w 6352623"/>
                    <a:gd name="connsiteY153" fmla="*/ 5106339 h 6345561"/>
                    <a:gd name="connsiteX154" fmla="*/ 2206251 w 6352623"/>
                    <a:gd name="connsiteY154" fmla="*/ 5531868 h 6345561"/>
                    <a:gd name="connsiteX155" fmla="*/ 2827891 w 6352623"/>
                    <a:gd name="connsiteY155" fmla="*/ 6323709 h 6345561"/>
                    <a:gd name="connsiteX156" fmla="*/ 2405336 w 6352623"/>
                    <a:gd name="connsiteY156" fmla="*/ 6261225 h 6345561"/>
                    <a:gd name="connsiteX157" fmla="*/ 1799833 w 6352623"/>
                    <a:gd name="connsiteY157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6317212 w 6352623"/>
                    <a:gd name="connsiteY59" fmla="*/ 4787640 h 6345561"/>
                    <a:gd name="connsiteX60" fmla="*/ 6317212 w 6352623"/>
                    <a:gd name="connsiteY60" fmla="*/ 4620000 h 6345561"/>
                    <a:gd name="connsiteX61" fmla="*/ 6317212 w 6352623"/>
                    <a:gd name="connsiteY61" fmla="*/ 4787640 h 6345561"/>
                    <a:gd name="connsiteX62" fmla="*/ 5661892 w 6352623"/>
                    <a:gd name="connsiteY62" fmla="*/ 4787640 h 6345561"/>
                    <a:gd name="connsiteX63" fmla="*/ 5661892 w 6352623"/>
                    <a:gd name="connsiteY63" fmla="*/ 4620000 h 6345561"/>
                    <a:gd name="connsiteX64" fmla="*/ 5661892 w 6352623"/>
                    <a:gd name="connsiteY64" fmla="*/ 4787640 h 6345561"/>
                    <a:gd name="connsiteX65" fmla="*/ 4842211 w 6352623"/>
                    <a:gd name="connsiteY65" fmla="*/ 4504577 h 6345561"/>
                    <a:gd name="connsiteX66" fmla="*/ 4894441 w 6352623"/>
                    <a:gd name="connsiteY66" fmla="*/ 4378816 h 6345561"/>
                    <a:gd name="connsiteX67" fmla="*/ 5118410 w 6352623"/>
                    <a:gd name="connsiteY67" fmla="*/ 3308120 h 6345561"/>
                    <a:gd name="connsiteX68" fmla="*/ 5112011 w 6352623"/>
                    <a:gd name="connsiteY68" fmla="*/ 3236549 h 6345561"/>
                    <a:gd name="connsiteX69" fmla="*/ 6343574 w 6352623"/>
                    <a:gd name="connsiteY69" fmla="*/ 3146548 h 6345561"/>
                    <a:gd name="connsiteX70" fmla="*/ 6352623 w 6352623"/>
                    <a:gd name="connsiteY70" fmla="*/ 3329154 h 6345561"/>
                    <a:gd name="connsiteX71" fmla="*/ 6261216 w 6352623"/>
                    <a:gd name="connsiteY71" fmla="*/ 3947289 h 6345561"/>
                    <a:gd name="connsiteX72" fmla="*/ 6068313 w 6352623"/>
                    <a:gd name="connsiteY72" fmla="*/ 4480189 h 6345561"/>
                    <a:gd name="connsiteX73" fmla="*/ 5645377 w 6352623"/>
                    <a:gd name="connsiteY73" fmla="*/ 4489676 h 6345561"/>
                    <a:gd name="connsiteX74" fmla="*/ 4842211 w 6352623"/>
                    <a:gd name="connsiteY74" fmla="*/ 4504577 h 6345561"/>
                    <a:gd name="connsiteX75" fmla="*/ 1405726 w 6352623"/>
                    <a:gd name="connsiteY75" fmla="*/ 3156271 h 6345561"/>
                    <a:gd name="connsiteX76" fmla="*/ 1399341 w 6352623"/>
                    <a:gd name="connsiteY76" fmla="*/ 3089416 h 6345561"/>
                    <a:gd name="connsiteX77" fmla="*/ 1464945 w 6352623"/>
                    <a:gd name="connsiteY77" fmla="*/ 2467755 h 6345561"/>
                    <a:gd name="connsiteX78" fmla="*/ 1626959 w 6352623"/>
                    <a:gd name="connsiteY78" fmla="*/ 1918290 h 6345561"/>
                    <a:gd name="connsiteX79" fmla="*/ 1698846 w 6352623"/>
                    <a:gd name="connsiteY79" fmla="*/ 1916459 h 6345561"/>
                    <a:gd name="connsiteX80" fmla="*/ 2401423 w 6352623"/>
                    <a:gd name="connsiteY80" fmla="*/ 1879094 h 6345561"/>
                    <a:gd name="connsiteX81" fmla="*/ 2879383 w 6352623"/>
                    <a:gd name="connsiteY81" fmla="*/ 1836855 h 6345561"/>
                    <a:gd name="connsiteX82" fmla="*/ 2983285 w 6352623"/>
                    <a:gd name="connsiteY82" fmla="*/ 3040986 h 6345561"/>
                    <a:gd name="connsiteX83" fmla="*/ 1405726 w 6352623"/>
                    <a:gd name="connsiteY83" fmla="*/ 3156271 h 6345561"/>
                    <a:gd name="connsiteX84" fmla="*/ 3464621 w 6352623"/>
                    <a:gd name="connsiteY84" fmla="*/ 4545892 h 6345561"/>
                    <a:gd name="connsiteX85" fmla="*/ 3362673 w 6352623"/>
                    <a:gd name="connsiteY85" fmla="*/ 3364384 h 6345561"/>
                    <a:gd name="connsiteX86" fmla="*/ 4785461 w 6352623"/>
                    <a:gd name="connsiteY86" fmla="*/ 3260410 h 6345561"/>
                    <a:gd name="connsiteX87" fmla="*/ 4791965 w 6352623"/>
                    <a:gd name="connsiteY87" fmla="*/ 3337498 h 6345561"/>
                    <a:gd name="connsiteX88" fmla="*/ 4582162 w 6352623"/>
                    <a:gd name="connsiteY88" fmla="*/ 4452550 h 6345561"/>
                    <a:gd name="connsiteX89" fmla="*/ 3980007 w 6352623"/>
                    <a:gd name="connsiteY89" fmla="*/ 4524180 h 6345561"/>
                    <a:gd name="connsiteX90" fmla="*/ 3464621 w 6352623"/>
                    <a:gd name="connsiteY90" fmla="*/ 4545892 h 6345561"/>
                    <a:gd name="connsiteX91" fmla="*/ 11631 w 6352623"/>
                    <a:gd name="connsiteY91" fmla="*/ 3258148 h 6345561"/>
                    <a:gd name="connsiteX92" fmla="*/ 0 w 6352623"/>
                    <a:gd name="connsiteY92" fmla="*/ 3023469 h 6345561"/>
                    <a:gd name="connsiteX93" fmla="*/ 91400 w 6352623"/>
                    <a:gd name="connsiteY93" fmla="*/ 2405346 h 6345561"/>
                    <a:gd name="connsiteX94" fmla="*/ 258812 w 6352623"/>
                    <a:gd name="connsiteY94" fmla="*/ 1942855 h 6345561"/>
                    <a:gd name="connsiteX95" fmla="*/ 852081 w 6352623"/>
                    <a:gd name="connsiteY95" fmla="*/ 1937991 h 6345561"/>
                    <a:gd name="connsiteX96" fmla="*/ 1335718 w 6352623"/>
                    <a:gd name="connsiteY96" fmla="*/ 1925698 h 6345561"/>
                    <a:gd name="connsiteX97" fmla="*/ 1234430 w 6352623"/>
                    <a:gd name="connsiteY97" fmla="*/ 2196801 h 6345561"/>
                    <a:gd name="connsiteX98" fmla="*/ 1103579 w 6352623"/>
                    <a:gd name="connsiteY98" fmla="*/ 2737987 h 6345561"/>
                    <a:gd name="connsiteX99" fmla="*/ 1078099 w 6352623"/>
                    <a:gd name="connsiteY99" fmla="*/ 3180217 h 6345561"/>
                    <a:gd name="connsiteX100" fmla="*/ 11631 w 6352623"/>
                    <a:gd name="connsiteY100" fmla="*/ 3258148 h 6345561"/>
                    <a:gd name="connsiteX101" fmla="*/ 1960743 w 6352623"/>
                    <a:gd name="connsiteY101" fmla="*/ 4679317 h 6345561"/>
                    <a:gd name="connsiteX102" fmla="*/ 1740896 w 6352623"/>
                    <a:gd name="connsiteY102" fmla="*/ 4337429 h 6345561"/>
                    <a:gd name="connsiteX103" fmla="*/ 1441619 w 6352623"/>
                    <a:gd name="connsiteY103" fmla="*/ 3532526 h 6345561"/>
                    <a:gd name="connsiteX104" fmla="*/ 1438988 w 6352623"/>
                    <a:gd name="connsiteY104" fmla="*/ 3504964 h 6345561"/>
                    <a:gd name="connsiteX105" fmla="*/ 3013389 w 6352623"/>
                    <a:gd name="connsiteY105" fmla="*/ 3389903 h 6345561"/>
                    <a:gd name="connsiteX106" fmla="*/ 3099126 w 6352623"/>
                    <a:gd name="connsiteY106" fmla="*/ 4562904 h 6345561"/>
                    <a:gd name="connsiteX107" fmla="*/ 2689209 w 6352623"/>
                    <a:gd name="connsiteY107" fmla="*/ 4598877 h 6345561"/>
                    <a:gd name="connsiteX108" fmla="*/ 1989796 w 6352623"/>
                    <a:gd name="connsiteY108" fmla="*/ 4675326 h 6345561"/>
                    <a:gd name="connsiteX109" fmla="*/ 1960743 w 6352623"/>
                    <a:gd name="connsiteY109" fmla="*/ 4679317 h 6345561"/>
                    <a:gd name="connsiteX110" fmla="*/ 4067092 w 6352623"/>
                    <a:gd name="connsiteY110" fmla="*/ 6216068 h 6345561"/>
                    <a:gd name="connsiteX111" fmla="*/ 4277892 w 6352623"/>
                    <a:gd name="connsiteY111" fmla="*/ 5788869 h 6345561"/>
                    <a:gd name="connsiteX112" fmla="*/ 4525520 w 6352623"/>
                    <a:gd name="connsiteY112" fmla="*/ 5267093 h 6345561"/>
                    <a:gd name="connsiteX113" fmla="*/ 4685770 w 6352623"/>
                    <a:gd name="connsiteY113" fmla="*/ 4881257 h 6345561"/>
                    <a:gd name="connsiteX114" fmla="*/ 4712084 w 6352623"/>
                    <a:gd name="connsiteY114" fmla="*/ 4879914 h 6345561"/>
                    <a:gd name="connsiteX115" fmla="*/ 5642123 w 6352623"/>
                    <a:gd name="connsiteY115" fmla="*/ 4846187 h 6345561"/>
                    <a:gd name="connsiteX116" fmla="*/ 5866698 w 6352623"/>
                    <a:gd name="connsiteY116" fmla="*/ 4839902 h 6345561"/>
                    <a:gd name="connsiteX117" fmla="*/ 5706398 w 6352623"/>
                    <a:gd name="connsiteY117" fmla="*/ 5102370 h 6345561"/>
                    <a:gd name="connsiteX118" fmla="*/ 4229361 w 6352623"/>
                    <a:gd name="connsiteY118" fmla="*/ 6176010 h 6345561"/>
                    <a:gd name="connsiteX119" fmla="*/ 4067092 w 6352623"/>
                    <a:gd name="connsiteY119" fmla="*/ 6216068 h 6345561"/>
                    <a:gd name="connsiteX120" fmla="*/ 3617977 w 6352623"/>
                    <a:gd name="connsiteY120" fmla="*/ 6323175 h 6345561"/>
                    <a:gd name="connsiteX121" fmla="*/ 3499574 w 6352623"/>
                    <a:gd name="connsiteY121" fmla="*/ 4950969 h 6345561"/>
                    <a:gd name="connsiteX122" fmla="*/ 3966167 w 6352623"/>
                    <a:gd name="connsiteY122" fmla="*/ 4917769 h 6345561"/>
                    <a:gd name="connsiteX123" fmla="*/ 4402891 w 6352623"/>
                    <a:gd name="connsiteY123" fmla="*/ 4895610 h 6345561"/>
                    <a:gd name="connsiteX124" fmla="*/ 4263840 w 6352623"/>
                    <a:gd name="connsiteY124" fmla="*/ 5239274 h 6345561"/>
                    <a:gd name="connsiteX125" fmla="*/ 3691123 w 6352623"/>
                    <a:gd name="connsiteY125" fmla="*/ 6308899 h 6345561"/>
                    <a:gd name="connsiteX126" fmla="*/ 3637169 w 6352623"/>
                    <a:gd name="connsiteY126" fmla="*/ 6322223 h 6345561"/>
                    <a:gd name="connsiteX127" fmla="*/ 3617977 w 6352623"/>
                    <a:gd name="connsiteY127" fmla="*/ 6323175 h 6345561"/>
                    <a:gd name="connsiteX128" fmla="*/ 509955 w 6352623"/>
                    <a:gd name="connsiteY128" fmla="*/ 4889989 h 6345561"/>
                    <a:gd name="connsiteX129" fmla="*/ 432662 w 6352623"/>
                    <a:gd name="connsiteY129" fmla="*/ 4783013 h 6345561"/>
                    <a:gd name="connsiteX130" fmla="*/ 30403 w 6352623"/>
                    <a:gd name="connsiteY130" fmla="*/ 3637168 h 6345561"/>
                    <a:gd name="connsiteX131" fmla="*/ 28957 w 6352623"/>
                    <a:gd name="connsiteY131" fmla="*/ 3608002 h 6345561"/>
                    <a:gd name="connsiteX132" fmla="*/ 1122699 w 6352623"/>
                    <a:gd name="connsiteY132" fmla="*/ 3528079 h 6345561"/>
                    <a:gd name="connsiteX133" fmla="*/ 1151870 w 6352623"/>
                    <a:gd name="connsiteY133" fmla="*/ 3709064 h 6345561"/>
                    <a:gd name="connsiteX134" fmla="*/ 1633165 w 6352623"/>
                    <a:gd name="connsiteY134" fmla="*/ 4721494 h 6345561"/>
                    <a:gd name="connsiteX135" fmla="*/ 1635001 w 6352623"/>
                    <a:gd name="connsiteY135" fmla="*/ 4724090 h 6345561"/>
                    <a:gd name="connsiteX136" fmla="*/ 1150655 w 6352623"/>
                    <a:gd name="connsiteY136" fmla="*/ 4790652 h 6345561"/>
                    <a:gd name="connsiteX137" fmla="*/ 509955 w 6352623"/>
                    <a:gd name="connsiteY137" fmla="*/ 4889989 h 6345561"/>
                    <a:gd name="connsiteX138" fmla="*/ 3165956 w 6352623"/>
                    <a:gd name="connsiteY138" fmla="*/ 6345561 h 6345561"/>
                    <a:gd name="connsiteX139" fmla="*/ 2661675 w 6352623"/>
                    <a:gd name="connsiteY139" fmla="*/ 5655612 h 6345561"/>
                    <a:gd name="connsiteX140" fmla="*/ 2224080 w 6352623"/>
                    <a:gd name="connsiteY140" fmla="*/ 5071807 h 6345561"/>
                    <a:gd name="connsiteX141" fmla="*/ 2697681 w 6352623"/>
                    <a:gd name="connsiteY141" fmla="*/ 5021257 h 6345561"/>
                    <a:gd name="connsiteX142" fmla="*/ 3150545 w 6352623"/>
                    <a:gd name="connsiteY142" fmla="*/ 4979436 h 6345561"/>
                    <a:gd name="connsiteX143" fmla="*/ 3267988 w 6352623"/>
                    <a:gd name="connsiteY143" fmla="*/ 6340508 h 6345561"/>
                    <a:gd name="connsiteX144" fmla="*/ 3165956 w 6352623"/>
                    <a:gd name="connsiteY144" fmla="*/ 6345561 h 6345561"/>
                    <a:gd name="connsiteX145" fmla="*/ 2827891 w 6352623"/>
                    <a:gd name="connsiteY145" fmla="*/ 6323709 h 6345561"/>
                    <a:gd name="connsiteX146" fmla="*/ 2884966 w 6352623"/>
                    <a:gd name="connsiteY146" fmla="*/ 6327398 h 6345561"/>
                    <a:gd name="connsiteX147" fmla="*/ 2827891 w 6352623"/>
                    <a:gd name="connsiteY147" fmla="*/ 6323709 h 6345561"/>
                    <a:gd name="connsiteX148" fmla="*/ 1799833 w 6352623"/>
                    <a:gd name="connsiteY148" fmla="*/ 6042038 h 6345561"/>
                    <a:gd name="connsiteX149" fmla="*/ 792530 w 6352623"/>
                    <a:gd name="connsiteY149" fmla="*/ 5281044 h 6345561"/>
                    <a:gd name="connsiteX150" fmla="*/ 758259 w 6352623"/>
                    <a:gd name="connsiteY150" fmla="*/ 5233611 h 6345561"/>
                    <a:gd name="connsiteX151" fmla="*/ 1178638 w 6352623"/>
                    <a:gd name="connsiteY151" fmla="*/ 5187468 h 6345561"/>
                    <a:gd name="connsiteX152" fmla="*/ 1905324 w 6352623"/>
                    <a:gd name="connsiteY152" fmla="*/ 5106339 h 6345561"/>
                    <a:gd name="connsiteX153" fmla="*/ 2206251 w 6352623"/>
                    <a:gd name="connsiteY153" fmla="*/ 5531868 h 6345561"/>
                    <a:gd name="connsiteX154" fmla="*/ 2827891 w 6352623"/>
                    <a:gd name="connsiteY154" fmla="*/ 6323709 h 6345561"/>
                    <a:gd name="connsiteX155" fmla="*/ 2405336 w 6352623"/>
                    <a:gd name="connsiteY155" fmla="*/ 6261225 h 6345561"/>
                    <a:gd name="connsiteX156" fmla="*/ 1799833 w 6352623"/>
                    <a:gd name="connsiteY156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661892 w 6352623"/>
                    <a:gd name="connsiteY59" fmla="*/ 4787640 h 6345561"/>
                    <a:gd name="connsiteX60" fmla="*/ 5661892 w 6352623"/>
                    <a:gd name="connsiteY60" fmla="*/ 4620000 h 6345561"/>
                    <a:gd name="connsiteX61" fmla="*/ 5661892 w 6352623"/>
                    <a:gd name="connsiteY61" fmla="*/ 4787640 h 6345561"/>
                    <a:gd name="connsiteX62" fmla="*/ 4842211 w 6352623"/>
                    <a:gd name="connsiteY62" fmla="*/ 4504577 h 6345561"/>
                    <a:gd name="connsiteX63" fmla="*/ 4894441 w 6352623"/>
                    <a:gd name="connsiteY63" fmla="*/ 4378816 h 6345561"/>
                    <a:gd name="connsiteX64" fmla="*/ 5118410 w 6352623"/>
                    <a:gd name="connsiteY64" fmla="*/ 3308120 h 6345561"/>
                    <a:gd name="connsiteX65" fmla="*/ 5112011 w 6352623"/>
                    <a:gd name="connsiteY65" fmla="*/ 3236549 h 6345561"/>
                    <a:gd name="connsiteX66" fmla="*/ 6343574 w 6352623"/>
                    <a:gd name="connsiteY66" fmla="*/ 3146548 h 6345561"/>
                    <a:gd name="connsiteX67" fmla="*/ 6352623 w 6352623"/>
                    <a:gd name="connsiteY67" fmla="*/ 3329154 h 6345561"/>
                    <a:gd name="connsiteX68" fmla="*/ 6261216 w 6352623"/>
                    <a:gd name="connsiteY68" fmla="*/ 3947289 h 6345561"/>
                    <a:gd name="connsiteX69" fmla="*/ 6068313 w 6352623"/>
                    <a:gd name="connsiteY69" fmla="*/ 4480189 h 6345561"/>
                    <a:gd name="connsiteX70" fmla="*/ 5645377 w 6352623"/>
                    <a:gd name="connsiteY70" fmla="*/ 4489676 h 6345561"/>
                    <a:gd name="connsiteX71" fmla="*/ 4842211 w 6352623"/>
                    <a:gd name="connsiteY71" fmla="*/ 4504577 h 6345561"/>
                    <a:gd name="connsiteX72" fmla="*/ 1405726 w 6352623"/>
                    <a:gd name="connsiteY72" fmla="*/ 3156271 h 6345561"/>
                    <a:gd name="connsiteX73" fmla="*/ 1399341 w 6352623"/>
                    <a:gd name="connsiteY73" fmla="*/ 3089416 h 6345561"/>
                    <a:gd name="connsiteX74" fmla="*/ 1464945 w 6352623"/>
                    <a:gd name="connsiteY74" fmla="*/ 2467755 h 6345561"/>
                    <a:gd name="connsiteX75" fmla="*/ 1626959 w 6352623"/>
                    <a:gd name="connsiteY75" fmla="*/ 1918290 h 6345561"/>
                    <a:gd name="connsiteX76" fmla="*/ 1698846 w 6352623"/>
                    <a:gd name="connsiteY76" fmla="*/ 1916459 h 6345561"/>
                    <a:gd name="connsiteX77" fmla="*/ 2401423 w 6352623"/>
                    <a:gd name="connsiteY77" fmla="*/ 1879094 h 6345561"/>
                    <a:gd name="connsiteX78" fmla="*/ 2879383 w 6352623"/>
                    <a:gd name="connsiteY78" fmla="*/ 1836855 h 6345561"/>
                    <a:gd name="connsiteX79" fmla="*/ 2983285 w 6352623"/>
                    <a:gd name="connsiteY79" fmla="*/ 3040986 h 6345561"/>
                    <a:gd name="connsiteX80" fmla="*/ 1405726 w 6352623"/>
                    <a:gd name="connsiteY80" fmla="*/ 3156271 h 6345561"/>
                    <a:gd name="connsiteX81" fmla="*/ 3464621 w 6352623"/>
                    <a:gd name="connsiteY81" fmla="*/ 4545892 h 6345561"/>
                    <a:gd name="connsiteX82" fmla="*/ 3362673 w 6352623"/>
                    <a:gd name="connsiteY82" fmla="*/ 3364384 h 6345561"/>
                    <a:gd name="connsiteX83" fmla="*/ 4785461 w 6352623"/>
                    <a:gd name="connsiteY83" fmla="*/ 3260410 h 6345561"/>
                    <a:gd name="connsiteX84" fmla="*/ 4791965 w 6352623"/>
                    <a:gd name="connsiteY84" fmla="*/ 3337498 h 6345561"/>
                    <a:gd name="connsiteX85" fmla="*/ 4582162 w 6352623"/>
                    <a:gd name="connsiteY85" fmla="*/ 4452550 h 6345561"/>
                    <a:gd name="connsiteX86" fmla="*/ 3980007 w 6352623"/>
                    <a:gd name="connsiteY86" fmla="*/ 4524180 h 6345561"/>
                    <a:gd name="connsiteX87" fmla="*/ 3464621 w 6352623"/>
                    <a:gd name="connsiteY87" fmla="*/ 4545892 h 6345561"/>
                    <a:gd name="connsiteX88" fmla="*/ 11631 w 6352623"/>
                    <a:gd name="connsiteY88" fmla="*/ 3258148 h 6345561"/>
                    <a:gd name="connsiteX89" fmla="*/ 0 w 6352623"/>
                    <a:gd name="connsiteY89" fmla="*/ 3023469 h 6345561"/>
                    <a:gd name="connsiteX90" fmla="*/ 91400 w 6352623"/>
                    <a:gd name="connsiteY90" fmla="*/ 2405346 h 6345561"/>
                    <a:gd name="connsiteX91" fmla="*/ 258812 w 6352623"/>
                    <a:gd name="connsiteY91" fmla="*/ 1942855 h 6345561"/>
                    <a:gd name="connsiteX92" fmla="*/ 852081 w 6352623"/>
                    <a:gd name="connsiteY92" fmla="*/ 1937991 h 6345561"/>
                    <a:gd name="connsiteX93" fmla="*/ 1335718 w 6352623"/>
                    <a:gd name="connsiteY93" fmla="*/ 1925698 h 6345561"/>
                    <a:gd name="connsiteX94" fmla="*/ 1234430 w 6352623"/>
                    <a:gd name="connsiteY94" fmla="*/ 2196801 h 6345561"/>
                    <a:gd name="connsiteX95" fmla="*/ 1103579 w 6352623"/>
                    <a:gd name="connsiteY95" fmla="*/ 2737987 h 6345561"/>
                    <a:gd name="connsiteX96" fmla="*/ 1078099 w 6352623"/>
                    <a:gd name="connsiteY96" fmla="*/ 3180217 h 6345561"/>
                    <a:gd name="connsiteX97" fmla="*/ 11631 w 6352623"/>
                    <a:gd name="connsiteY97" fmla="*/ 3258148 h 6345561"/>
                    <a:gd name="connsiteX98" fmla="*/ 1960743 w 6352623"/>
                    <a:gd name="connsiteY98" fmla="*/ 4679317 h 6345561"/>
                    <a:gd name="connsiteX99" fmla="*/ 1740896 w 6352623"/>
                    <a:gd name="connsiteY99" fmla="*/ 4337429 h 6345561"/>
                    <a:gd name="connsiteX100" fmla="*/ 1441619 w 6352623"/>
                    <a:gd name="connsiteY100" fmla="*/ 3532526 h 6345561"/>
                    <a:gd name="connsiteX101" fmla="*/ 1438988 w 6352623"/>
                    <a:gd name="connsiteY101" fmla="*/ 3504964 h 6345561"/>
                    <a:gd name="connsiteX102" fmla="*/ 3013389 w 6352623"/>
                    <a:gd name="connsiteY102" fmla="*/ 3389903 h 6345561"/>
                    <a:gd name="connsiteX103" fmla="*/ 3099126 w 6352623"/>
                    <a:gd name="connsiteY103" fmla="*/ 4562904 h 6345561"/>
                    <a:gd name="connsiteX104" fmla="*/ 2689209 w 6352623"/>
                    <a:gd name="connsiteY104" fmla="*/ 4598877 h 6345561"/>
                    <a:gd name="connsiteX105" fmla="*/ 1989796 w 6352623"/>
                    <a:gd name="connsiteY105" fmla="*/ 4675326 h 6345561"/>
                    <a:gd name="connsiteX106" fmla="*/ 1960743 w 6352623"/>
                    <a:gd name="connsiteY106" fmla="*/ 4679317 h 6345561"/>
                    <a:gd name="connsiteX107" fmla="*/ 4067092 w 6352623"/>
                    <a:gd name="connsiteY107" fmla="*/ 6216068 h 6345561"/>
                    <a:gd name="connsiteX108" fmla="*/ 4277892 w 6352623"/>
                    <a:gd name="connsiteY108" fmla="*/ 5788869 h 6345561"/>
                    <a:gd name="connsiteX109" fmla="*/ 4525520 w 6352623"/>
                    <a:gd name="connsiteY109" fmla="*/ 5267093 h 6345561"/>
                    <a:gd name="connsiteX110" fmla="*/ 4685770 w 6352623"/>
                    <a:gd name="connsiteY110" fmla="*/ 4881257 h 6345561"/>
                    <a:gd name="connsiteX111" fmla="*/ 4712084 w 6352623"/>
                    <a:gd name="connsiteY111" fmla="*/ 4879914 h 6345561"/>
                    <a:gd name="connsiteX112" fmla="*/ 5642123 w 6352623"/>
                    <a:gd name="connsiteY112" fmla="*/ 4846187 h 6345561"/>
                    <a:gd name="connsiteX113" fmla="*/ 5866698 w 6352623"/>
                    <a:gd name="connsiteY113" fmla="*/ 4839902 h 6345561"/>
                    <a:gd name="connsiteX114" fmla="*/ 5706398 w 6352623"/>
                    <a:gd name="connsiteY114" fmla="*/ 5102370 h 6345561"/>
                    <a:gd name="connsiteX115" fmla="*/ 4229361 w 6352623"/>
                    <a:gd name="connsiteY115" fmla="*/ 6176010 h 6345561"/>
                    <a:gd name="connsiteX116" fmla="*/ 4067092 w 6352623"/>
                    <a:gd name="connsiteY116" fmla="*/ 6216068 h 6345561"/>
                    <a:gd name="connsiteX117" fmla="*/ 3617977 w 6352623"/>
                    <a:gd name="connsiteY117" fmla="*/ 6323175 h 6345561"/>
                    <a:gd name="connsiteX118" fmla="*/ 3499574 w 6352623"/>
                    <a:gd name="connsiteY118" fmla="*/ 4950969 h 6345561"/>
                    <a:gd name="connsiteX119" fmla="*/ 3966167 w 6352623"/>
                    <a:gd name="connsiteY119" fmla="*/ 4917769 h 6345561"/>
                    <a:gd name="connsiteX120" fmla="*/ 4402891 w 6352623"/>
                    <a:gd name="connsiteY120" fmla="*/ 4895610 h 6345561"/>
                    <a:gd name="connsiteX121" fmla="*/ 4263840 w 6352623"/>
                    <a:gd name="connsiteY121" fmla="*/ 5239274 h 6345561"/>
                    <a:gd name="connsiteX122" fmla="*/ 3691123 w 6352623"/>
                    <a:gd name="connsiteY122" fmla="*/ 6308899 h 6345561"/>
                    <a:gd name="connsiteX123" fmla="*/ 3637169 w 6352623"/>
                    <a:gd name="connsiteY123" fmla="*/ 6322223 h 6345561"/>
                    <a:gd name="connsiteX124" fmla="*/ 3617977 w 6352623"/>
                    <a:gd name="connsiteY124" fmla="*/ 6323175 h 6345561"/>
                    <a:gd name="connsiteX125" fmla="*/ 509955 w 6352623"/>
                    <a:gd name="connsiteY125" fmla="*/ 4889989 h 6345561"/>
                    <a:gd name="connsiteX126" fmla="*/ 432662 w 6352623"/>
                    <a:gd name="connsiteY126" fmla="*/ 4783013 h 6345561"/>
                    <a:gd name="connsiteX127" fmla="*/ 30403 w 6352623"/>
                    <a:gd name="connsiteY127" fmla="*/ 3637168 h 6345561"/>
                    <a:gd name="connsiteX128" fmla="*/ 28957 w 6352623"/>
                    <a:gd name="connsiteY128" fmla="*/ 3608002 h 6345561"/>
                    <a:gd name="connsiteX129" fmla="*/ 1122699 w 6352623"/>
                    <a:gd name="connsiteY129" fmla="*/ 3528079 h 6345561"/>
                    <a:gd name="connsiteX130" fmla="*/ 1151870 w 6352623"/>
                    <a:gd name="connsiteY130" fmla="*/ 3709064 h 6345561"/>
                    <a:gd name="connsiteX131" fmla="*/ 1633165 w 6352623"/>
                    <a:gd name="connsiteY131" fmla="*/ 4721494 h 6345561"/>
                    <a:gd name="connsiteX132" fmla="*/ 1635001 w 6352623"/>
                    <a:gd name="connsiteY132" fmla="*/ 4724090 h 6345561"/>
                    <a:gd name="connsiteX133" fmla="*/ 1150655 w 6352623"/>
                    <a:gd name="connsiteY133" fmla="*/ 4790652 h 6345561"/>
                    <a:gd name="connsiteX134" fmla="*/ 509955 w 6352623"/>
                    <a:gd name="connsiteY134" fmla="*/ 4889989 h 6345561"/>
                    <a:gd name="connsiteX135" fmla="*/ 3165956 w 6352623"/>
                    <a:gd name="connsiteY135" fmla="*/ 6345561 h 6345561"/>
                    <a:gd name="connsiteX136" fmla="*/ 2661675 w 6352623"/>
                    <a:gd name="connsiteY136" fmla="*/ 5655612 h 6345561"/>
                    <a:gd name="connsiteX137" fmla="*/ 2224080 w 6352623"/>
                    <a:gd name="connsiteY137" fmla="*/ 5071807 h 6345561"/>
                    <a:gd name="connsiteX138" fmla="*/ 2697681 w 6352623"/>
                    <a:gd name="connsiteY138" fmla="*/ 5021257 h 6345561"/>
                    <a:gd name="connsiteX139" fmla="*/ 3150545 w 6352623"/>
                    <a:gd name="connsiteY139" fmla="*/ 4979436 h 6345561"/>
                    <a:gd name="connsiteX140" fmla="*/ 3267988 w 6352623"/>
                    <a:gd name="connsiteY140" fmla="*/ 6340508 h 6345561"/>
                    <a:gd name="connsiteX141" fmla="*/ 3165956 w 6352623"/>
                    <a:gd name="connsiteY141" fmla="*/ 6345561 h 6345561"/>
                    <a:gd name="connsiteX142" fmla="*/ 2827891 w 6352623"/>
                    <a:gd name="connsiteY142" fmla="*/ 6323709 h 6345561"/>
                    <a:gd name="connsiteX143" fmla="*/ 2884966 w 6352623"/>
                    <a:gd name="connsiteY143" fmla="*/ 6327398 h 6345561"/>
                    <a:gd name="connsiteX144" fmla="*/ 2827891 w 6352623"/>
                    <a:gd name="connsiteY144" fmla="*/ 6323709 h 6345561"/>
                    <a:gd name="connsiteX145" fmla="*/ 1799833 w 6352623"/>
                    <a:gd name="connsiteY145" fmla="*/ 6042038 h 6345561"/>
                    <a:gd name="connsiteX146" fmla="*/ 792530 w 6352623"/>
                    <a:gd name="connsiteY146" fmla="*/ 5281044 h 6345561"/>
                    <a:gd name="connsiteX147" fmla="*/ 758259 w 6352623"/>
                    <a:gd name="connsiteY147" fmla="*/ 5233611 h 6345561"/>
                    <a:gd name="connsiteX148" fmla="*/ 1178638 w 6352623"/>
                    <a:gd name="connsiteY148" fmla="*/ 5187468 h 6345561"/>
                    <a:gd name="connsiteX149" fmla="*/ 1905324 w 6352623"/>
                    <a:gd name="connsiteY149" fmla="*/ 5106339 h 6345561"/>
                    <a:gd name="connsiteX150" fmla="*/ 2206251 w 6352623"/>
                    <a:gd name="connsiteY150" fmla="*/ 5531868 h 6345561"/>
                    <a:gd name="connsiteX151" fmla="*/ 2827891 w 6352623"/>
                    <a:gd name="connsiteY151" fmla="*/ 6323709 h 6345561"/>
                    <a:gd name="connsiteX152" fmla="*/ 2405336 w 6352623"/>
                    <a:gd name="connsiteY152" fmla="*/ 6261225 h 6345561"/>
                    <a:gd name="connsiteX153" fmla="*/ 1799833 w 6352623"/>
                    <a:gd name="connsiteY153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6000985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661892 w 6352623"/>
                    <a:gd name="connsiteY58" fmla="*/ 4787640 h 6345561"/>
                    <a:gd name="connsiteX59" fmla="*/ 5661892 w 6352623"/>
                    <a:gd name="connsiteY59" fmla="*/ 4620000 h 6345561"/>
                    <a:gd name="connsiteX60" fmla="*/ 5661892 w 6352623"/>
                    <a:gd name="connsiteY60" fmla="*/ 4787640 h 6345561"/>
                    <a:gd name="connsiteX61" fmla="*/ 4842211 w 6352623"/>
                    <a:gd name="connsiteY61" fmla="*/ 4504577 h 6345561"/>
                    <a:gd name="connsiteX62" fmla="*/ 4894441 w 6352623"/>
                    <a:gd name="connsiteY62" fmla="*/ 4378816 h 6345561"/>
                    <a:gd name="connsiteX63" fmla="*/ 5118410 w 6352623"/>
                    <a:gd name="connsiteY63" fmla="*/ 3308120 h 6345561"/>
                    <a:gd name="connsiteX64" fmla="*/ 5112011 w 6352623"/>
                    <a:gd name="connsiteY64" fmla="*/ 3236549 h 6345561"/>
                    <a:gd name="connsiteX65" fmla="*/ 6343574 w 6352623"/>
                    <a:gd name="connsiteY65" fmla="*/ 3146548 h 6345561"/>
                    <a:gd name="connsiteX66" fmla="*/ 6352623 w 6352623"/>
                    <a:gd name="connsiteY66" fmla="*/ 3329154 h 6345561"/>
                    <a:gd name="connsiteX67" fmla="*/ 6261216 w 6352623"/>
                    <a:gd name="connsiteY67" fmla="*/ 3947289 h 6345561"/>
                    <a:gd name="connsiteX68" fmla="*/ 6068313 w 6352623"/>
                    <a:gd name="connsiteY68" fmla="*/ 4480189 h 6345561"/>
                    <a:gd name="connsiteX69" fmla="*/ 5645377 w 6352623"/>
                    <a:gd name="connsiteY69" fmla="*/ 4489676 h 6345561"/>
                    <a:gd name="connsiteX70" fmla="*/ 4842211 w 6352623"/>
                    <a:gd name="connsiteY70" fmla="*/ 4504577 h 6345561"/>
                    <a:gd name="connsiteX71" fmla="*/ 1405726 w 6352623"/>
                    <a:gd name="connsiteY71" fmla="*/ 3156271 h 6345561"/>
                    <a:gd name="connsiteX72" fmla="*/ 1399341 w 6352623"/>
                    <a:gd name="connsiteY72" fmla="*/ 3089416 h 6345561"/>
                    <a:gd name="connsiteX73" fmla="*/ 1464945 w 6352623"/>
                    <a:gd name="connsiteY73" fmla="*/ 2467755 h 6345561"/>
                    <a:gd name="connsiteX74" fmla="*/ 1626959 w 6352623"/>
                    <a:gd name="connsiteY74" fmla="*/ 1918290 h 6345561"/>
                    <a:gd name="connsiteX75" fmla="*/ 1698846 w 6352623"/>
                    <a:gd name="connsiteY75" fmla="*/ 1916459 h 6345561"/>
                    <a:gd name="connsiteX76" fmla="*/ 2401423 w 6352623"/>
                    <a:gd name="connsiteY76" fmla="*/ 1879094 h 6345561"/>
                    <a:gd name="connsiteX77" fmla="*/ 2879383 w 6352623"/>
                    <a:gd name="connsiteY77" fmla="*/ 1836855 h 6345561"/>
                    <a:gd name="connsiteX78" fmla="*/ 2983285 w 6352623"/>
                    <a:gd name="connsiteY78" fmla="*/ 3040986 h 6345561"/>
                    <a:gd name="connsiteX79" fmla="*/ 1405726 w 6352623"/>
                    <a:gd name="connsiteY79" fmla="*/ 3156271 h 6345561"/>
                    <a:gd name="connsiteX80" fmla="*/ 3464621 w 6352623"/>
                    <a:gd name="connsiteY80" fmla="*/ 4545892 h 6345561"/>
                    <a:gd name="connsiteX81" fmla="*/ 3362673 w 6352623"/>
                    <a:gd name="connsiteY81" fmla="*/ 3364384 h 6345561"/>
                    <a:gd name="connsiteX82" fmla="*/ 4785461 w 6352623"/>
                    <a:gd name="connsiteY82" fmla="*/ 3260410 h 6345561"/>
                    <a:gd name="connsiteX83" fmla="*/ 4791965 w 6352623"/>
                    <a:gd name="connsiteY83" fmla="*/ 3337498 h 6345561"/>
                    <a:gd name="connsiteX84" fmla="*/ 4582162 w 6352623"/>
                    <a:gd name="connsiteY84" fmla="*/ 4452550 h 6345561"/>
                    <a:gd name="connsiteX85" fmla="*/ 3980007 w 6352623"/>
                    <a:gd name="connsiteY85" fmla="*/ 4524180 h 6345561"/>
                    <a:gd name="connsiteX86" fmla="*/ 3464621 w 6352623"/>
                    <a:gd name="connsiteY86" fmla="*/ 4545892 h 6345561"/>
                    <a:gd name="connsiteX87" fmla="*/ 11631 w 6352623"/>
                    <a:gd name="connsiteY87" fmla="*/ 3258148 h 6345561"/>
                    <a:gd name="connsiteX88" fmla="*/ 0 w 6352623"/>
                    <a:gd name="connsiteY88" fmla="*/ 3023469 h 6345561"/>
                    <a:gd name="connsiteX89" fmla="*/ 91400 w 6352623"/>
                    <a:gd name="connsiteY89" fmla="*/ 2405346 h 6345561"/>
                    <a:gd name="connsiteX90" fmla="*/ 258812 w 6352623"/>
                    <a:gd name="connsiteY90" fmla="*/ 1942855 h 6345561"/>
                    <a:gd name="connsiteX91" fmla="*/ 852081 w 6352623"/>
                    <a:gd name="connsiteY91" fmla="*/ 1937991 h 6345561"/>
                    <a:gd name="connsiteX92" fmla="*/ 1335718 w 6352623"/>
                    <a:gd name="connsiteY92" fmla="*/ 1925698 h 6345561"/>
                    <a:gd name="connsiteX93" fmla="*/ 1234430 w 6352623"/>
                    <a:gd name="connsiteY93" fmla="*/ 2196801 h 6345561"/>
                    <a:gd name="connsiteX94" fmla="*/ 1103579 w 6352623"/>
                    <a:gd name="connsiteY94" fmla="*/ 2737987 h 6345561"/>
                    <a:gd name="connsiteX95" fmla="*/ 1078099 w 6352623"/>
                    <a:gd name="connsiteY95" fmla="*/ 3180217 h 6345561"/>
                    <a:gd name="connsiteX96" fmla="*/ 11631 w 6352623"/>
                    <a:gd name="connsiteY96" fmla="*/ 3258148 h 6345561"/>
                    <a:gd name="connsiteX97" fmla="*/ 1960743 w 6352623"/>
                    <a:gd name="connsiteY97" fmla="*/ 4679317 h 6345561"/>
                    <a:gd name="connsiteX98" fmla="*/ 1740896 w 6352623"/>
                    <a:gd name="connsiteY98" fmla="*/ 4337429 h 6345561"/>
                    <a:gd name="connsiteX99" fmla="*/ 1441619 w 6352623"/>
                    <a:gd name="connsiteY99" fmla="*/ 3532526 h 6345561"/>
                    <a:gd name="connsiteX100" fmla="*/ 1438988 w 6352623"/>
                    <a:gd name="connsiteY100" fmla="*/ 3504964 h 6345561"/>
                    <a:gd name="connsiteX101" fmla="*/ 3013389 w 6352623"/>
                    <a:gd name="connsiteY101" fmla="*/ 3389903 h 6345561"/>
                    <a:gd name="connsiteX102" fmla="*/ 3099126 w 6352623"/>
                    <a:gd name="connsiteY102" fmla="*/ 4562904 h 6345561"/>
                    <a:gd name="connsiteX103" fmla="*/ 2689209 w 6352623"/>
                    <a:gd name="connsiteY103" fmla="*/ 4598877 h 6345561"/>
                    <a:gd name="connsiteX104" fmla="*/ 1989796 w 6352623"/>
                    <a:gd name="connsiteY104" fmla="*/ 4675326 h 6345561"/>
                    <a:gd name="connsiteX105" fmla="*/ 1960743 w 6352623"/>
                    <a:gd name="connsiteY105" fmla="*/ 4679317 h 6345561"/>
                    <a:gd name="connsiteX106" fmla="*/ 4067092 w 6352623"/>
                    <a:gd name="connsiteY106" fmla="*/ 6216068 h 6345561"/>
                    <a:gd name="connsiteX107" fmla="*/ 4277892 w 6352623"/>
                    <a:gd name="connsiteY107" fmla="*/ 5788869 h 6345561"/>
                    <a:gd name="connsiteX108" fmla="*/ 4525520 w 6352623"/>
                    <a:gd name="connsiteY108" fmla="*/ 5267093 h 6345561"/>
                    <a:gd name="connsiteX109" fmla="*/ 4685770 w 6352623"/>
                    <a:gd name="connsiteY109" fmla="*/ 4881257 h 6345561"/>
                    <a:gd name="connsiteX110" fmla="*/ 4712084 w 6352623"/>
                    <a:gd name="connsiteY110" fmla="*/ 4879914 h 6345561"/>
                    <a:gd name="connsiteX111" fmla="*/ 5642123 w 6352623"/>
                    <a:gd name="connsiteY111" fmla="*/ 4846187 h 6345561"/>
                    <a:gd name="connsiteX112" fmla="*/ 5866698 w 6352623"/>
                    <a:gd name="connsiteY112" fmla="*/ 4839902 h 6345561"/>
                    <a:gd name="connsiteX113" fmla="*/ 5706398 w 6352623"/>
                    <a:gd name="connsiteY113" fmla="*/ 5102370 h 6345561"/>
                    <a:gd name="connsiteX114" fmla="*/ 4229361 w 6352623"/>
                    <a:gd name="connsiteY114" fmla="*/ 6176010 h 6345561"/>
                    <a:gd name="connsiteX115" fmla="*/ 4067092 w 6352623"/>
                    <a:gd name="connsiteY115" fmla="*/ 6216068 h 6345561"/>
                    <a:gd name="connsiteX116" fmla="*/ 3617977 w 6352623"/>
                    <a:gd name="connsiteY116" fmla="*/ 6323175 h 6345561"/>
                    <a:gd name="connsiteX117" fmla="*/ 3499574 w 6352623"/>
                    <a:gd name="connsiteY117" fmla="*/ 4950969 h 6345561"/>
                    <a:gd name="connsiteX118" fmla="*/ 3966167 w 6352623"/>
                    <a:gd name="connsiteY118" fmla="*/ 4917769 h 6345561"/>
                    <a:gd name="connsiteX119" fmla="*/ 4402891 w 6352623"/>
                    <a:gd name="connsiteY119" fmla="*/ 4895610 h 6345561"/>
                    <a:gd name="connsiteX120" fmla="*/ 4263840 w 6352623"/>
                    <a:gd name="connsiteY120" fmla="*/ 5239274 h 6345561"/>
                    <a:gd name="connsiteX121" fmla="*/ 3691123 w 6352623"/>
                    <a:gd name="connsiteY121" fmla="*/ 6308899 h 6345561"/>
                    <a:gd name="connsiteX122" fmla="*/ 3637169 w 6352623"/>
                    <a:gd name="connsiteY122" fmla="*/ 6322223 h 6345561"/>
                    <a:gd name="connsiteX123" fmla="*/ 3617977 w 6352623"/>
                    <a:gd name="connsiteY123" fmla="*/ 6323175 h 6345561"/>
                    <a:gd name="connsiteX124" fmla="*/ 509955 w 6352623"/>
                    <a:gd name="connsiteY124" fmla="*/ 4889989 h 6345561"/>
                    <a:gd name="connsiteX125" fmla="*/ 432662 w 6352623"/>
                    <a:gd name="connsiteY125" fmla="*/ 4783013 h 6345561"/>
                    <a:gd name="connsiteX126" fmla="*/ 30403 w 6352623"/>
                    <a:gd name="connsiteY126" fmla="*/ 3637168 h 6345561"/>
                    <a:gd name="connsiteX127" fmla="*/ 28957 w 6352623"/>
                    <a:gd name="connsiteY127" fmla="*/ 3608002 h 6345561"/>
                    <a:gd name="connsiteX128" fmla="*/ 1122699 w 6352623"/>
                    <a:gd name="connsiteY128" fmla="*/ 3528079 h 6345561"/>
                    <a:gd name="connsiteX129" fmla="*/ 1151870 w 6352623"/>
                    <a:gd name="connsiteY129" fmla="*/ 3709064 h 6345561"/>
                    <a:gd name="connsiteX130" fmla="*/ 1633165 w 6352623"/>
                    <a:gd name="connsiteY130" fmla="*/ 4721494 h 6345561"/>
                    <a:gd name="connsiteX131" fmla="*/ 1635001 w 6352623"/>
                    <a:gd name="connsiteY131" fmla="*/ 4724090 h 6345561"/>
                    <a:gd name="connsiteX132" fmla="*/ 1150655 w 6352623"/>
                    <a:gd name="connsiteY132" fmla="*/ 4790652 h 6345561"/>
                    <a:gd name="connsiteX133" fmla="*/ 509955 w 6352623"/>
                    <a:gd name="connsiteY133" fmla="*/ 4889989 h 6345561"/>
                    <a:gd name="connsiteX134" fmla="*/ 3165956 w 6352623"/>
                    <a:gd name="connsiteY134" fmla="*/ 6345561 h 6345561"/>
                    <a:gd name="connsiteX135" fmla="*/ 2661675 w 6352623"/>
                    <a:gd name="connsiteY135" fmla="*/ 5655612 h 6345561"/>
                    <a:gd name="connsiteX136" fmla="*/ 2224080 w 6352623"/>
                    <a:gd name="connsiteY136" fmla="*/ 5071807 h 6345561"/>
                    <a:gd name="connsiteX137" fmla="*/ 2697681 w 6352623"/>
                    <a:gd name="connsiteY137" fmla="*/ 5021257 h 6345561"/>
                    <a:gd name="connsiteX138" fmla="*/ 3150545 w 6352623"/>
                    <a:gd name="connsiteY138" fmla="*/ 4979436 h 6345561"/>
                    <a:gd name="connsiteX139" fmla="*/ 3267988 w 6352623"/>
                    <a:gd name="connsiteY139" fmla="*/ 6340508 h 6345561"/>
                    <a:gd name="connsiteX140" fmla="*/ 3165956 w 6352623"/>
                    <a:gd name="connsiteY140" fmla="*/ 6345561 h 6345561"/>
                    <a:gd name="connsiteX141" fmla="*/ 2827891 w 6352623"/>
                    <a:gd name="connsiteY141" fmla="*/ 6323709 h 6345561"/>
                    <a:gd name="connsiteX142" fmla="*/ 2884966 w 6352623"/>
                    <a:gd name="connsiteY142" fmla="*/ 6327398 h 6345561"/>
                    <a:gd name="connsiteX143" fmla="*/ 2827891 w 6352623"/>
                    <a:gd name="connsiteY143" fmla="*/ 6323709 h 6345561"/>
                    <a:gd name="connsiteX144" fmla="*/ 1799833 w 6352623"/>
                    <a:gd name="connsiteY144" fmla="*/ 6042038 h 6345561"/>
                    <a:gd name="connsiteX145" fmla="*/ 792530 w 6352623"/>
                    <a:gd name="connsiteY145" fmla="*/ 5281044 h 6345561"/>
                    <a:gd name="connsiteX146" fmla="*/ 758259 w 6352623"/>
                    <a:gd name="connsiteY146" fmla="*/ 5233611 h 6345561"/>
                    <a:gd name="connsiteX147" fmla="*/ 1178638 w 6352623"/>
                    <a:gd name="connsiteY147" fmla="*/ 5187468 h 6345561"/>
                    <a:gd name="connsiteX148" fmla="*/ 1905324 w 6352623"/>
                    <a:gd name="connsiteY148" fmla="*/ 5106339 h 6345561"/>
                    <a:gd name="connsiteX149" fmla="*/ 2206251 w 6352623"/>
                    <a:gd name="connsiteY149" fmla="*/ 5531868 h 6345561"/>
                    <a:gd name="connsiteX150" fmla="*/ 2827891 w 6352623"/>
                    <a:gd name="connsiteY150" fmla="*/ 6323709 h 6345561"/>
                    <a:gd name="connsiteX151" fmla="*/ 2405336 w 6352623"/>
                    <a:gd name="connsiteY151" fmla="*/ 6261225 h 6345561"/>
                    <a:gd name="connsiteX152" fmla="*/ 1799833 w 6352623"/>
                    <a:gd name="connsiteY15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6000985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4842211 w 6352623"/>
                    <a:gd name="connsiteY58" fmla="*/ 4504577 h 6345561"/>
                    <a:gd name="connsiteX59" fmla="*/ 4894441 w 6352623"/>
                    <a:gd name="connsiteY59" fmla="*/ 4378816 h 6345561"/>
                    <a:gd name="connsiteX60" fmla="*/ 5118410 w 6352623"/>
                    <a:gd name="connsiteY60" fmla="*/ 3308120 h 6345561"/>
                    <a:gd name="connsiteX61" fmla="*/ 5112011 w 6352623"/>
                    <a:gd name="connsiteY61" fmla="*/ 3236549 h 6345561"/>
                    <a:gd name="connsiteX62" fmla="*/ 6343574 w 6352623"/>
                    <a:gd name="connsiteY62" fmla="*/ 3146548 h 6345561"/>
                    <a:gd name="connsiteX63" fmla="*/ 6352623 w 6352623"/>
                    <a:gd name="connsiteY63" fmla="*/ 3329154 h 6345561"/>
                    <a:gd name="connsiteX64" fmla="*/ 6261216 w 6352623"/>
                    <a:gd name="connsiteY64" fmla="*/ 3947289 h 6345561"/>
                    <a:gd name="connsiteX65" fmla="*/ 6068313 w 6352623"/>
                    <a:gd name="connsiteY65" fmla="*/ 4480189 h 6345561"/>
                    <a:gd name="connsiteX66" fmla="*/ 5645377 w 6352623"/>
                    <a:gd name="connsiteY66" fmla="*/ 4489676 h 6345561"/>
                    <a:gd name="connsiteX67" fmla="*/ 4842211 w 6352623"/>
                    <a:gd name="connsiteY67" fmla="*/ 4504577 h 6345561"/>
                    <a:gd name="connsiteX68" fmla="*/ 1405726 w 6352623"/>
                    <a:gd name="connsiteY68" fmla="*/ 3156271 h 6345561"/>
                    <a:gd name="connsiteX69" fmla="*/ 1399341 w 6352623"/>
                    <a:gd name="connsiteY69" fmla="*/ 3089416 h 6345561"/>
                    <a:gd name="connsiteX70" fmla="*/ 1464945 w 6352623"/>
                    <a:gd name="connsiteY70" fmla="*/ 2467755 h 6345561"/>
                    <a:gd name="connsiteX71" fmla="*/ 1626959 w 6352623"/>
                    <a:gd name="connsiteY71" fmla="*/ 1918290 h 6345561"/>
                    <a:gd name="connsiteX72" fmla="*/ 1698846 w 6352623"/>
                    <a:gd name="connsiteY72" fmla="*/ 1916459 h 6345561"/>
                    <a:gd name="connsiteX73" fmla="*/ 2401423 w 6352623"/>
                    <a:gd name="connsiteY73" fmla="*/ 1879094 h 6345561"/>
                    <a:gd name="connsiteX74" fmla="*/ 2879383 w 6352623"/>
                    <a:gd name="connsiteY74" fmla="*/ 1836855 h 6345561"/>
                    <a:gd name="connsiteX75" fmla="*/ 2983285 w 6352623"/>
                    <a:gd name="connsiteY75" fmla="*/ 3040986 h 6345561"/>
                    <a:gd name="connsiteX76" fmla="*/ 1405726 w 6352623"/>
                    <a:gd name="connsiteY76" fmla="*/ 3156271 h 6345561"/>
                    <a:gd name="connsiteX77" fmla="*/ 3464621 w 6352623"/>
                    <a:gd name="connsiteY77" fmla="*/ 4545892 h 6345561"/>
                    <a:gd name="connsiteX78" fmla="*/ 3362673 w 6352623"/>
                    <a:gd name="connsiteY78" fmla="*/ 3364384 h 6345561"/>
                    <a:gd name="connsiteX79" fmla="*/ 4785461 w 6352623"/>
                    <a:gd name="connsiteY79" fmla="*/ 3260410 h 6345561"/>
                    <a:gd name="connsiteX80" fmla="*/ 4791965 w 6352623"/>
                    <a:gd name="connsiteY80" fmla="*/ 3337498 h 6345561"/>
                    <a:gd name="connsiteX81" fmla="*/ 4582162 w 6352623"/>
                    <a:gd name="connsiteY81" fmla="*/ 4452550 h 6345561"/>
                    <a:gd name="connsiteX82" fmla="*/ 3980007 w 6352623"/>
                    <a:gd name="connsiteY82" fmla="*/ 4524180 h 6345561"/>
                    <a:gd name="connsiteX83" fmla="*/ 3464621 w 6352623"/>
                    <a:gd name="connsiteY83" fmla="*/ 4545892 h 6345561"/>
                    <a:gd name="connsiteX84" fmla="*/ 11631 w 6352623"/>
                    <a:gd name="connsiteY84" fmla="*/ 3258148 h 6345561"/>
                    <a:gd name="connsiteX85" fmla="*/ 0 w 6352623"/>
                    <a:gd name="connsiteY85" fmla="*/ 3023469 h 6345561"/>
                    <a:gd name="connsiteX86" fmla="*/ 91400 w 6352623"/>
                    <a:gd name="connsiteY86" fmla="*/ 2405346 h 6345561"/>
                    <a:gd name="connsiteX87" fmla="*/ 258812 w 6352623"/>
                    <a:gd name="connsiteY87" fmla="*/ 1942855 h 6345561"/>
                    <a:gd name="connsiteX88" fmla="*/ 852081 w 6352623"/>
                    <a:gd name="connsiteY88" fmla="*/ 1937991 h 6345561"/>
                    <a:gd name="connsiteX89" fmla="*/ 1335718 w 6352623"/>
                    <a:gd name="connsiteY89" fmla="*/ 1925698 h 6345561"/>
                    <a:gd name="connsiteX90" fmla="*/ 1234430 w 6352623"/>
                    <a:gd name="connsiteY90" fmla="*/ 2196801 h 6345561"/>
                    <a:gd name="connsiteX91" fmla="*/ 1103579 w 6352623"/>
                    <a:gd name="connsiteY91" fmla="*/ 2737987 h 6345561"/>
                    <a:gd name="connsiteX92" fmla="*/ 1078099 w 6352623"/>
                    <a:gd name="connsiteY92" fmla="*/ 3180217 h 6345561"/>
                    <a:gd name="connsiteX93" fmla="*/ 11631 w 6352623"/>
                    <a:gd name="connsiteY93" fmla="*/ 3258148 h 6345561"/>
                    <a:gd name="connsiteX94" fmla="*/ 1960743 w 6352623"/>
                    <a:gd name="connsiteY94" fmla="*/ 4679317 h 6345561"/>
                    <a:gd name="connsiteX95" fmla="*/ 1740896 w 6352623"/>
                    <a:gd name="connsiteY95" fmla="*/ 4337429 h 6345561"/>
                    <a:gd name="connsiteX96" fmla="*/ 1441619 w 6352623"/>
                    <a:gd name="connsiteY96" fmla="*/ 3532526 h 6345561"/>
                    <a:gd name="connsiteX97" fmla="*/ 1438988 w 6352623"/>
                    <a:gd name="connsiteY97" fmla="*/ 3504964 h 6345561"/>
                    <a:gd name="connsiteX98" fmla="*/ 3013389 w 6352623"/>
                    <a:gd name="connsiteY98" fmla="*/ 3389903 h 6345561"/>
                    <a:gd name="connsiteX99" fmla="*/ 3099126 w 6352623"/>
                    <a:gd name="connsiteY99" fmla="*/ 4562904 h 6345561"/>
                    <a:gd name="connsiteX100" fmla="*/ 2689209 w 6352623"/>
                    <a:gd name="connsiteY100" fmla="*/ 4598877 h 6345561"/>
                    <a:gd name="connsiteX101" fmla="*/ 1989796 w 6352623"/>
                    <a:gd name="connsiteY101" fmla="*/ 4675326 h 6345561"/>
                    <a:gd name="connsiteX102" fmla="*/ 1960743 w 6352623"/>
                    <a:gd name="connsiteY102" fmla="*/ 4679317 h 6345561"/>
                    <a:gd name="connsiteX103" fmla="*/ 4067092 w 6352623"/>
                    <a:gd name="connsiteY103" fmla="*/ 6216068 h 6345561"/>
                    <a:gd name="connsiteX104" fmla="*/ 4277892 w 6352623"/>
                    <a:gd name="connsiteY104" fmla="*/ 5788869 h 6345561"/>
                    <a:gd name="connsiteX105" fmla="*/ 4525520 w 6352623"/>
                    <a:gd name="connsiteY105" fmla="*/ 5267093 h 6345561"/>
                    <a:gd name="connsiteX106" fmla="*/ 4685770 w 6352623"/>
                    <a:gd name="connsiteY106" fmla="*/ 4881257 h 6345561"/>
                    <a:gd name="connsiteX107" fmla="*/ 4712084 w 6352623"/>
                    <a:gd name="connsiteY107" fmla="*/ 4879914 h 6345561"/>
                    <a:gd name="connsiteX108" fmla="*/ 5642123 w 6352623"/>
                    <a:gd name="connsiteY108" fmla="*/ 4846187 h 6345561"/>
                    <a:gd name="connsiteX109" fmla="*/ 5866698 w 6352623"/>
                    <a:gd name="connsiteY109" fmla="*/ 4839902 h 6345561"/>
                    <a:gd name="connsiteX110" fmla="*/ 5706398 w 6352623"/>
                    <a:gd name="connsiteY110" fmla="*/ 5102370 h 6345561"/>
                    <a:gd name="connsiteX111" fmla="*/ 4229361 w 6352623"/>
                    <a:gd name="connsiteY111" fmla="*/ 6176010 h 6345561"/>
                    <a:gd name="connsiteX112" fmla="*/ 4067092 w 6352623"/>
                    <a:gd name="connsiteY112" fmla="*/ 6216068 h 6345561"/>
                    <a:gd name="connsiteX113" fmla="*/ 3617977 w 6352623"/>
                    <a:gd name="connsiteY113" fmla="*/ 6323175 h 6345561"/>
                    <a:gd name="connsiteX114" fmla="*/ 3499574 w 6352623"/>
                    <a:gd name="connsiteY114" fmla="*/ 4950969 h 6345561"/>
                    <a:gd name="connsiteX115" fmla="*/ 3966167 w 6352623"/>
                    <a:gd name="connsiteY115" fmla="*/ 4917769 h 6345561"/>
                    <a:gd name="connsiteX116" fmla="*/ 4402891 w 6352623"/>
                    <a:gd name="connsiteY116" fmla="*/ 4895610 h 6345561"/>
                    <a:gd name="connsiteX117" fmla="*/ 4263840 w 6352623"/>
                    <a:gd name="connsiteY117" fmla="*/ 5239274 h 6345561"/>
                    <a:gd name="connsiteX118" fmla="*/ 3691123 w 6352623"/>
                    <a:gd name="connsiteY118" fmla="*/ 6308899 h 6345561"/>
                    <a:gd name="connsiteX119" fmla="*/ 3637169 w 6352623"/>
                    <a:gd name="connsiteY119" fmla="*/ 6322223 h 6345561"/>
                    <a:gd name="connsiteX120" fmla="*/ 3617977 w 6352623"/>
                    <a:gd name="connsiteY120" fmla="*/ 6323175 h 6345561"/>
                    <a:gd name="connsiteX121" fmla="*/ 509955 w 6352623"/>
                    <a:gd name="connsiteY121" fmla="*/ 4889989 h 6345561"/>
                    <a:gd name="connsiteX122" fmla="*/ 432662 w 6352623"/>
                    <a:gd name="connsiteY122" fmla="*/ 4783013 h 6345561"/>
                    <a:gd name="connsiteX123" fmla="*/ 30403 w 6352623"/>
                    <a:gd name="connsiteY123" fmla="*/ 3637168 h 6345561"/>
                    <a:gd name="connsiteX124" fmla="*/ 28957 w 6352623"/>
                    <a:gd name="connsiteY124" fmla="*/ 3608002 h 6345561"/>
                    <a:gd name="connsiteX125" fmla="*/ 1122699 w 6352623"/>
                    <a:gd name="connsiteY125" fmla="*/ 3528079 h 6345561"/>
                    <a:gd name="connsiteX126" fmla="*/ 1151870 w 6352623"/>
                    <a:gd name="connsiteY126" fmla="*/ 3709064 h 6345561"/>
                    <a:gd name="connsiteX127" fmla="*/ 1633165 w 6352623"/>
                    <a:gd name="connsiteY127" fmla="*/ 4721494 h 6345561"/>
                    <a:gd name="connsiteX128" fmla="*/ 1635001 w 6352623"/>
                    <a:gd name="connsiteY128" fmla="*/ 4724090 h 6345561"/>
                    <a:gd name="connsiteX129" fmla="*/ 1150655 w 6352623"/>
                    <a:gd name="connsiteY129" fmla="*/ 4790652 h 6345561"/>
                    <a:gd name="connsiteX130" fmla="*/ 509955 w 6352623"/>
                    <a:gd name="connsiteY130" fmla="*/ 4889989 h 6345561"/>
                    <a:gd name="connsiteX131" fmla="*/ 3165956 w 6352623"/>
                    <a:gd name="connsiteY131" fmla="*/ 6345561 h 6345561"/>
                    <a:gd name="connsiteX132" fmla="*/ 2661675 w 6352623"/>
                    <a:gd name="connsiteY132" fmla="*/ 5655612 h 6345561"/>
                    <a:gd name="connsiteX133" fmla="*/ 2224080 w 6352623"/>
                    <a:gd name="connsiteY133" fmla="*/ 5071807 h 6345561"/>
                    <a:gd name="connsiteX134" fmla="*/ 2697681 w 6352623"/>
                    <a:gd name="connsiteY134" fmla="*/ 5021257 h 6345561"/>
                    <a:gd name="connsiteX135" fmla="*/ 3150545 w 6352623"/>
                    <a:gd name="connsiteY135" fmla="*/ 4979436 h 6345561"/>
                    <a:gd name="connsiteX136" fmla="*/ 3267988 w 6352623"/>
                    <a:gd name="connsiteY136" fmla="*/ 6340508 h 6345561"/>
                    <a:gd name="connsiteX137" fmla="*/ 3165956 w 6352623"/>
                    <a:gd name="connsiteY137" fmla="*/ 6345561 h 6345561"/>
                    <a:gd name="connsiteX138" fmla="*/ 2827891 w 6352623"/>
                    <a:gd name="connsiteY138" fmla="*/ 6323709 h 6345561"/>
                    <a:gd name="connsiteX139" fmla="*/ 2884966 w 6352623"/>
                    <a:gd name="connsiteY139" fmla="*/ 6327398 h 6345561"/>
                    <a:gd name="connsiteX140" fmla="*/ 2827891 w 6352623"/>
                    <a:gd name="connsiteY140" fmla="*/ 6323709 h 6345561"/>
                    <a:gd name="connsiteX141" fmla="*/ 1799833 w 6352623"/>
                    <a:gd name="connsiteY141" fmla="*/ 6042038 h 6345561"/>
                    <a:gd name="connsiteX142" fmla="*/ 792530 w 6352623"/>
                    <a:gd name="connsiteY142" fmla="*/ 5281044 h 6345561"/>
                    <a:gd name="connsiteX143" fmla="*/ 758259 w 6352623"/>
                    <a:gd name="connsiteY143" fmla="*/ 5233611 h 6345561"/>
                    <a:gd name="connsiteX144" fmla="*/ 1178638 w 6352623"/>
                    <a:gd name="connsiteY144" fmla="*/ 5187468 h 6345561"/>
                    <a:gd name="connsiteX145" fmla="*/ 1905324 w 6352623"/>
                    <a:gd name="connsiteY145" fmla="*/ 5106339 h 6345561"/>
                    <a:gd name="connsiteX146" fmla="*/ 2206251 w 6352623"/>
                    <a:gd name="connsiteY146" fmla="*/ 5531868 h 6345561"/>
                    <a:gd name="connsiteX147" fmla="*/ 2827891 w 6352623"/>
                    <a:gd name="connsiteY147" fmla="*/ 6323709 h 6345561"/>
                    <a:gd name="connsiteX148" fmla="*/ 2405336 w 6352623"/>
                    <a:gd name="connsiteY148" fmla="*/ 6261225 h 6345561"/>
                    <a:gd name="connsiteX149" fmla="*/ 1799833 w 6352623"/>
                    <a:gd name="connsiteY149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6042026 w 6352623"/>
                    <a:gd name="connsiteY54" fmla="*/ 4552793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4842211 w 6352623"/>
                    <a:gd name="connsiteY57" fmla="*/ 4504577 h 6345561"/>
                    <a:gd name="connsiteX58" fmla="*/ 4894441 w 6352623"/>
                    <a:gd name="connsiteY58" fmla="*/ 4378816 h 6345561"/>
                    <a:gd name="connsiteX59" fmla="*/ 5118410 w 6352623"/>
                    <a:gd name="connsiteY59" fmla="*/ 3308120 h 6345561"/>
                    <a:gd name="connsiteX60" fmla="*/ 5112011 w 6352623"/>
                    <a:gd name="connsiteY60" fmla="*/ 3236549 h 6345561"/>
                    <a:gd name="connsiteX61" fmla="*/ 6343574 w 6352623"/>
                    <a:gd name="connsiteY61" fmla="*/ 3146548 h 6345561"/>
                    <a:gd name="connsiteX62" fmla="*/ 6352623 w 6352623"/>
                    <a:gd name="connsiteY62" fmla="*/ 3329154 h 6345561"/>
                    <a:gd name="connsiteX63" fmla="*/ 6261216 w 6352623"/>
                    <a:gd name="connsiteY63" fmla="*/ 3947289 h 6345561"/>
                    <a:gd name="connsiteX64" fmla="*/ 6068313 w 6352623"/>
                    <a:gd name="connsiteY64" fmla="*/ 4480189 h 6345561"/>
                    <a:gd name="connsiteX65" fmla="*/ 5645377 w 6352623"/>
                    <a:gd name="connsiteY65" fmla="*/ 4489676 h 6345561"/>
                    <a:gd name="connsiteX66" fmla="*/ 4842211 w 6352623"/>
                    <a:gd name="connsiteY66" fmla="*/ 4504577 h 6345561"/>
                    <a:gd name="connsiteX67" fmla="*/ 1405726 w 6352623"/>
                    <a:gd name="connsiteY67" fmla="*/ 3156271 h 6345561"/>
                    <a:gd name="connsiteX68" fmla="*/ 1399341 w 6352623"/>
                    <a:gd name="connsiteY68" fmla="*/ 3089416 h 6345561"/>
                    <a:gd name="connsiteX69" fmla="*/ 1464945 w 6352623"/>
                    <a:gd name="connsiteY69" fmla="*/ 2467755 h 6345561"/>
                    <a:gd name="connsiteX70" fmla="*/ 1626959 w 6352623"/>
                    <a:gd name="connsiteY70" fmla="*/ 1918290 h 6345561"/>
                    <a:gd name="connsiteX71" fmla="*/ 1698846 w 6352623"/>
                    <a:gd name="connsiteY71" fmla="*/ 1916459 h 6345561"/>
                    <a:gd name="connsiteX72" fmla="*/ 2401423 w 6352623"/>
                    <a:gd name="connsiteY72" fmla="*/ 1879094 h 6345561"/>
                    <a:gd name="connsiteX73" fmla="*/ 2879383 w 6352623"/>
                    <a:gd name="connsiteY73" fmla="*/ 1836855 h 6345561"/>
                    <a:gd name="connsiteX74" fmla="*/ 2983285 w 6352623"/>
                    <a:gd name="connsiteY74" fmla="*/ 3040986 h 6345561"/>
                    <a:gd name="connsiteX75" fmla="*/ 1405726 w 6352623"/>
                    <a:gd name="connsiteY75" fmla="*/ 3156271 h 6345561"/>
                    <a:gd name="connsiteX76" fmla="*/ 3464621 w 6352623"/>
                    <a:gd name="connsiteY76" fmla="*/ 4545892 h 6345561"/>
                    <a:gd name="connsiteX77" fmla="*/ 3362673 w 6352623"/>
                    <a:gd name="connsiteY77" fmla="*/ 3364384 h 6345561"/>
                    <a:gd name="connsiteX78" fmla="*/ 4785461 w 6352623"/>
                    <a:gd name="connsiteY78" fmla="*/ 3260410 h 6345561"/>
                    <a:gd name="connsiteX79" fmla="*/ 4791965 w 6352623"/>
                    <a:gd name="connsiteY79" fmla="*/ 3337498 h 6345561"/>
                    <a:gd name="connsiteX80" fmla="*/ 4582162 w 6352623"/>
                    <a:gd name="connsiteY80" fmla="*/ 4452550 h 6345561"/>
                    <a:gd name="connsiteX81" fmla="*/ 3980007 w 6352623"/>
                    <a:gd name="connsiteY81" fmla="*/ 4524180 h 6345561"/>
                    <a:gd name="connsiteX82" fmla="*/ 3464621 w 6352623"/>
                    <a:gd name="connsiteY82" fmla="*/ 4545892 h 6345561"/>
                    <a:gd name="connsiteX83" fmla="*/ 11631 w 6352623"/>
                    <a:gd name="connsiteY83" fmla="*/ 3258148 h 6345561"/>
                    <a:gd name="connsiteX84" fmla="*/ 0 w 6352623"/>
                    <a:gd name="connsiteY84" fmla="*/ 3023469 h 6345561"/>
                    <a:gd name="connsiteX85" fmla="*/ 91400 w 6352623"/>
                    <a:gd name="connsiteY85" fmla="*/ 2405346 h 6345561"/>
                    <a:gd name="connsiteX86" fmla="*/ 258812 w 6352623"/>
                    <a:gd name="connsiteY86" fmla="*/ 1942855 h 6345561"/>
                    <a:gd name="connsiteX87" fmla="*/ 852081 w 6352623"/>
                    <a:gd name="connsiteY87" fmla="*/ 1937991 h 6345561"/>
                    <a:gd name="connsiteX88" fmla="*/ 1335718 w 6352623"/>
                    <a:gd name="connsiteY88" fmla="*/ 1925698 h 6345561"/>
                    <a:gd name="connsiteX89" fmla="*/ 1234430 w 6352623"/>
                    <a:gd name="connsiteY89" fmla="*/ 2196801 h 6345561"/>
                    <a:gd name="connsiteX90" fmla="*/ 1103579 w 6352623"/>
                    <a:gd name="connsiteY90" fmla="*/ 2737987 h 6345561"/>
                    <a:gd name="connsiteX91" fmla="*/ 1078099 w 6352623"/>
                    <a:gd name="connsiteY91" fmla="*/ 3180217 h 6345561"/>
                    <a:gd name="connsiteX92" fmla="*/ 11631 w 6352623"/>
                    <a:gd name="connsiteY92" fmla="*/ 3258148 h 6345561"/>
                    <a:gd name="connsiteX93" fmla="*/ 1960743 w 6352623"/>
                    <a:gd name="connsiteY93" fmla="*/ 4679317 h 6345561"/>
                    <a:gd name="connsiteX94" fmla="*/ 1740896 w 6352623"/>
                    <a:gd name="connsiteY94" fmla="*/ 4337429 h 6345561"/>
                    <a:gd name="connsiteX95" fmla="*/ 1441619 w 6352623"/>
                    <a:gd name="connsiteY95" fmla="*/ 3532526 h 6345561"/>
                    <a:gd name="connsiteX96" fmla="*/ 1438988 w 6352623"/>
                    <a:gd name="connsiteY96" fmla="*/ 3504964 h 6345561"/>
                    <a:gd name="connsiteX97" fmla="*/ 3013389 w 6352623"/>
                    <a:gd name="connsiteY97" fmla="*/ 3389903 h 6345561"/>
                    <a:gd name="connsiteX98" fmla="*/ 3099126 w 6352623"/>
                    <a:gd name="connsiteY98" fmla="*/ 4562904 h 6345561"/>
                    <a:gd name="connsiteX99" fmla="*/ 2689209 w 6352623"/>
                    <a:gd name="connsiteY99" fmla="*/ 4598877 h 6345561"/>
                    <a:gd name="connsiteX100" fmla="*/ 1989796 w 6352623"/>
                    <a:gd name="connsiteY100" fmla="*/ 4675326 h 6345561"/>
                    <a:gd name="connsiteX101" fmla="*/ 1960743 w 6352623"/>
                    <a:gd name="connsiteY101" fmla="*/ 4679317 h 6345561"/>
                    <a:gd name="connsiteX102" fmla="*/ 4067092 w 6352623"/>
                    <a:gd name="connsiteY102" fmla="*/ 6216068 h 6345561"/>
                    <a:gd name="connsiteX103" fmla="*/ 4277892 w 6352623"/>
                    <a:gd name="connsiteY103" fmla="*/ 5788869 h 6345561"/>
                    <a:gd name="connsiteX104" fmla="*/ 4525520 w 6352623"/>
                    <a:gd name="connsiteY104" fmla="*/ 5267093 h 6345561"/>
                    <a:gd name="connsiteX105" fmla="*/ 4685770 w 6352623"/>
                    <a:gd name="connsiteY105" fmla="*/ 4881257 h 6345561"/>
                    <a:gd name="connsiteX106" fmla="*/ 4712084 w 6352623"/>
                    <a:gd name="connsiteY106" fmla="*/ 4879914 h 6345561"/>
                    <a:gd name="connsiteX107" fmla="*/ 5642123 w 6352623"/>
                    <a:gd name="connsiteY107" fmla="*/ 4846187 h 6345561"/>
                    <a:gd name="connsiteX108" fmla="*/ 5866698 w 6352623"/>
                    <a:gd name="connsiteY108" fmla="*/ 4839902 h 6345561"/>
                    <a:gd name="connsiteX109" fmla="*/ 5706398 w 6352623"/>
                    <a:gd name="connsiteY109" fmla="*/ 5102370 h 6345561"/>
                    <a:gd name="connsiteX110" fmla="*/ 4229361 w 6352623"/>
                    <a:gd name="connsiteY110" fmla="*/ 6176010 h 6345561"/>
                    <a:gd name="connsiteX111" fmla="*/ 4067092 w 6352623"/>
                    <a:gd name="connsiteY111" fmla="*/ 6216068 h 6345561"/>
                    <a:gd name="connsiteX112" fmla="*/ 3617977 w 6352623"/>
                    <a:gd name="connsiteY112" fmla="*/ 6323175 h 6345561"/>
                    <a:gd name="connsiteX113" fmla="*/ 3499574 w 6352623"/>
                    <a:gd name="connsiteY113" fmla="*/ 4950969 h 6345561"/>
                    <a:gd name="connsiteX114" fmla="*/ 3966167 w 6352623"/>
                    <a:gd name="connsiteY114" fmla="*/ 4917769 h 6345561"/>
                    <a:gd name="connsiteX115" fmla="*/ 4402891 w 6352623"/>
                    <a:gd name="connsiteY115" fmla="*/ 4895610 h 6345561"/>
                    <a:gd name="connsiteX116" fmla="*/ 4263840 w 6352623"/>
                    <a:gd name="connsiteY116" fmla="*/ 5239274 h 6345561"/>
                    <a:gd name="connsiteX117" fmla="*/ 3691123 w 6352623"/>
                    <a:gd name="connsiteY117" fmla="*/ 6308899 h 6345561"/>
                    <a:gd name="connsiteX118" fmla="*/ 3637169 w 6352623"/>
                    <a:gd name="connsiteY118" fmla="*/ 6322223 h 6345561"/>
                    <a:gd name="connsiteX119" fmla="*/ 3617977 w 6352623"/>
                    <a:gd name="connsiteY119" fmla="*/ 6323175 h 6345561"/>
                    <a:gd name="connsiteX120" fmla="*/ 509955 w 6352623"/>
                    <a:gd name="connsiteY120" fmla="*/ 4889989 h 6345561"/>
                    <a:gd name="connsiteX121" fmla="*/ 432662 w 6352623"/>
                    <a:gd name="connsiteY121" fmla="*/ 4783013 h 6345561"/>
                    <a:gd name="connsiteX122" fmla="*/ 30403 w 6352623"/>
                    <a:gd name="connsiteY122" fmla="*/ 3637168 h 6345561"/>
                    <a:gd name="connsiteX123" fmla="*/ 28957 w 6352623"/>
                    <a:gd name="connsiteY123" fmla="*/ 3608002 h 6345561"/>
                    <a:gd name="connsiteX124" fmla="*/ 1122699 w 6352623"/>
                    <a:gd name="connsiteY124" fmla="*/ 3528079 h 6345561"/>
                    <a:gd name="connsiteX125" fmla="*/ 1151870 w 6352623"/>
                    <a:gd name="connsiteY125" fmla="*/ 3709064 h 6345561"/>
                    <a:gd name="connsiteX126" fmla="*/ 1633165 w 6352623"/>
                    <a:gd name="connsiteY126" fmla="*/ 4721494 h 6345561"/>
                    <a:gd name="connsiteX127" fmla="*/ 1635001 w 6352623"/>
                    <a:gd name="connsiteY127" fmla="*/ 4724090 h 6345561"/>
                    <a:gd name="connsiteX128" fmla="*/ 1150655 w 6352623"/>
                    <a:gd name="connsiteY128" fmla="*/ 4790652 h 6345561"/>
                    <a:gd name="connsiteX129" fmla="*/ 509955 w 6352623"/>
                    <a:gd name="connsiteY129" fmla="*/ 4889989 h 6345561"/>
                    <a:gd name="connsiteX130" fmla="*/ 3165956 w 6352623"/>
                    <a:gd name="connsiteY130" fmla="*/ 6345561 h 6345561"/>
                    <a:gd name="connsiteX131" fmla="*/ 2661675 w 6352623"/>
                    <a:gd name="connsiteY131" fmla="*/ 5655612 h 6345561"/>
                    <a:gd name="connsiteX132" fmla="*/ 2224080 w 6352623"/>
                    <a:gd name="connsiteY132" fmla="*/ 5071807 h 6345561"/>
                    <a:gd name="connsiteX133" fmla="*/ 2697681 w 6352623"/>
                    <a:gd name="connsiteY133" fmla="*/ 5021257 h 6345561"/>
                    <a:gd name="connsiteX134" fmla="*/ 3150545 w 6352623"/>
                    <a:gd name="connsiteY134" fmla="*/ 4979436 h 6345561"/>
                    <a:gd name="connsiteX135" fmla="*/ 3267988 w 6352623"/>
                    <a:gd name="connsiteY135" fmla="*/ 6340508 h 6345561"/>
                    <a:gd name="connsiteX136" fmla="*/ 3165956 w 6352623"/>
                    <a:gd name="connsiteY136" fmla="*/ 6345561 h 6345561"/>
                    <a:gd name="connsiteX137" fmla="*/ 2827891 w 6352623"/>
                    <a:gd name="connsiteY137" fmla="*/ 6323709 h 6345561"/>
                    <a:gd name="connsiteX138" fmla="*/ 2884966 w 6352623"/>
                    <a:gd name="connsiteY138" fmla="*/ 6327398 h 6345561"/>
                    <a:gd name="connsiteX139" fmla="*/ 2827891 w 6352623"/>
                    <a:gd name="connsiteY139" fmla="*/ 6323709 h 6345561"/>
                    <a:gd name="connsiteX140" fmla="*/ 1799833 w 6352623"/>
                    <a:gd name="connsiteY140" fmla="*/ 6042038 h 6345561"/>
                    <a:gd name="connsiteX141" fmla="*/ 792530 w 6352623"/>
                    <a:gd name="connsiteY141" fmla="*/ 5281044 h 6345561"/>
                    <a:gd name="connsiteX142" fmla="*/ 758259 w 6352623"/>
                    <a:gd name="connsiteY142" fmla="*/ 5233611 h 6345561"/>
                    <a:gd name="connsiteX143" fmla="*/ 1178638 w 6352623"/>
                    <a:gd name="connsiteY143" fmla="*/ 5187468 h 6345561"/>
                    <a:gd name="connsiteX144" fmla="*/ 1905324 w 6352623"/>
                    <a:gd name="connsiteY144" fmla="*/ 5106339 h 6345561"/>
                    <a:gd name="connsiteX145" fmla="*/ 2206251 w 6352623"/>
                    <a:gd name="connsiteY145" fmla="*/ 5531868 h 6345561"/>
                    <a:gd name="connsiteX146" fmla="*/ 2827891 w 6352623"/>
                    <a:gd name="connsiteY146" fmla="*/ 6323709 h 6345561"/>
                    <a:gd name="connsiteX147" fmla="*/ 2405336 w 6352623"/>
                    <a:gd name="connsiteY147" fmla="*/ 6261225 h 6345561"/>
                    <a:gd name="connsiteX148" fmla="*/ 1799833 w 6352623"/>
                    <a:gd name="connsiteY148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2827891 w 6352623"/>
                    <a:gd name="connsiteY134" fmla="*/ 6323709 h 6345561"/>
                    <a:gd name="connsiteX135" fmla="*/ 2884966 w 6352623"/>
                    <a:gd name="connsiteY135" fmla="*/ 6327398 h 6345561"/>
                    <a:gd name="connsiteX136" fmla="*/ 2827891 w 6352623"/>
                    <a:gd name="connsiteY136" fmla="*/ 6323709 h 6345561"/>
                    <a:gd name="connsiteX137" fmla="*/ 1799833 w 6352623"/>
                    <a:gd name="connsiteY137" fmla="*/ 6042038 h 6345561"/>
                    <a:gd name="connsiteX138" fmla="*/ 792530 w 6352623"/>
                    <a:gd name="connsiteY138" fmla="*/ 5281044 h 6345561"/>
                    <a:gd name="connsiteX139" fmla="*/ 758259 w 6352623"/>
                    <a:gd name="connsiteY139" fmla="*/ 5233611 h 6345561"/>
                    <a:gd name="connsiteX140" fmla="*/ 1178638 w 6352623"/>
                    <a:gd name="connsiteY140" fmla="*/ 5187468 h 6345561"/>
                    <a:gd name="connsiteX141" fmla="*/ 1905324 w 6352623"/>
                    <a:gd name="connsiteY141" fmla="*/ 5106339 h 6345561"/>
                    <a:gd name="connsiteX142" fmla="*/ 2206251 w 6352623"/>
                    <a:gd name="connsiteY142" fmla="*/ 5531868 h 6345561"/>
                    <a:gd name="connsiteX143" fmla="*/ 2827891 w 6352623"/>
                    <a:gd name="connsiteY143" fmla="*/ 6323709 h 6345561"/>
                    <a:gd name="connsiteX144" fmla="*/ 2405336 w 6352623"/>
                    <a:gd name="connsiteY144" fmla="*/ 6261225 h 6345561"/>
                    <a:gd name="connsiteX145" fmla="*/ 1799833 w 6352623"/>
                    <a:gd name="connsiteY145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1799833 w 6352623"/>
                    <a:gd name="connsiteY134" fmla="*/ 6042038 h 6345561"/>
                    <a:gd name="connsiteX135" fmla="*/ 792530 w 6352623"/>
                    <a:gd name="connsiteY135" fmla="*/ 5281044 h 6345561"/>
                    <a:gd name="connsiteX136" fmla="*/ 758259 w 6352623"/>
                    <a:gd name="connsiteY136" fmla="*/ 5233611 h 6345561"/>
                    <a:gd name="connsiteX137" fmla="*/ 1178638 w 6352623"/>
                    <a:gd name="connsiteY137" fmla="*/ 5187468 h 6345561"/>
                    <a:gd name="connsiteX138" fmla="*/ 1905324 w 6352623"/>
                    <a:gd name="connsiteY138" fmla="*/ 5106339 h 6345561"/>
                    <a:gd name="connsiteX139" fmla="*/ 2206251 w 6352623"/>
                    <a:gd name="connsiteY139" fmla="*/ 5531868 h 6345561"/>
                    <a:gd name="connsiteX140" fmla="*/ 2827891 w 6352623"/>
                    <a:gd name="connsiteY140" fmla="*/ 6323709 h 6345561"/>
                    <a:gd name="connsiteX141" fmla="*/ 2405336 w 6352623"/>
                    <a:gd name="connsiteY141" fmla="*/ 6261225 h 6345561"/>
                    <a:gd name="connsiteX142" fmla="*/ 1799833 w 6352623"/>
                    <a:gd name="connsiteY14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1857 w 6352623"/>
                    <a:gd name="connsiteY15" fmla="*/ 6676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1799833 w 6352623"/>
                    <a:gd name="connsiteY134" fmla="*/ 6042038 h 6345561"/>
                    <a:gd name="connsiteX135" fmla="*/ 792530 w 6352623"/>
                    <a:gd name="connsiteY135" fmla="*/ 5281044 h 6345561"/>
                    <a:gd name="connsiteX136" fmla="*/ 758259 w 6352623"/>
                    <a:gd name="connsiteY136" fmla="*/ 5233611 h 6345561"/>
                    <a:gd name="connsiteX137" fmla="*/ 1178638 w 6352623"/>
                    <a:gd name="connsiteY137" fmla="*/ 5187468 h 6345561"/>
                    <a:gd name="connsiteX138" fmla="*/ 1905324 w 6352623"/>
                    <a:gd name="connsiteY138" fmla="*/ 5106339 h 6345561"/>
                    <a:gd name="connsiteX139" fmla="*/ 2206251 w 6352623"/>
                    <a:gd name="connsiteY139" fmla="*/ 5531868 h 6345561"/>
                    <a:gd name="connsiteX140" fmla="*/ 2827891 w 6352623"/>
                    <a:gd name="connsiteY140" fmla="*/ 6323709 h 6345561"/>
                    <a:gd name="connsiteX141" fmla="*/ 2405336 w 6352623"/>
                    <a:gd name="connsiteY141" fmla="*/ 6261225 h 6345561"/>
                    <a:gd name="connsiteX142" fmla="*/ 1799833 w 6352623"/>
                    <a:gd name="connsiteY14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2943489 w 6352623"/>
                    <a:gd name="connsiteY15" fmla="*/ 55251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1799833 w 6352623"/>
                    <a:gd name="connsiteY134" fmla="*/ 6042038 h 6345561"/>
                    <a:gd name="connsiteX135" fmla="*/ 792530 w 6352623"/>
                    <a:gd name="connsiteY135" fmla="*/ 5281044 h 6345561"/>
                    <a:gd name="connsiteX136" fmla="*/ 758259 w 6352623"/>
                    <a:gd name="connsiteY136" fmla="*/ 5233611 h 6345561"/>
                    <a:gd name="connsiteX137" fmla="*/ 1178638 w 6352623"/>
                    <a:gd name="connsiteY137" fmla="*/ 5187468 h 6345561"/>
                    <a:gd name="connsiteX138" fmla="*/ 1905324 w 6352623"/>
                    <a:gd name="connsiteY138" fmla="*/ 5106339 h 6345561"/>
                    <a:gd name="connsiteX139" fmla="*/ 2206251 w 6352623"/>
                    <a:gd name="connsiteY139" fmla="*/ 5531868 h 6345561"/>
                    <a:gd name="connsiteX140" fmla="*/ 2827891 w 6352623"/>
                    <a:gd name="connsiteY140" fmla="*/ 6323709 h 6345561"/>
                    <a:gd name="connsiteX141" fmla="*/ 2405336 w 6352623"/>
                    <a:gd name="connsiteY141" fmla="*/ 6261225 h 6345561"/>
                    <a:gd name="connsiteX142" fmla="*/ 1799833 w 6352623"/>
                    <a:gd name="connsiteY14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2943489 w 6352623"/>
                    <a:gd name="connsiteY15" fmla="*/ 55251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1799833 w 6352623"/>
                    <a:gd name="connsiteY134" fmla="*/ 6042038 h 6345561"/>
                    <a:gd name="connsiteX135" fmla="*/ 792530 w 6352623"/>
                    <a:gd name="connsiteY135" fmla="*/ 5281044 h 6345561"/>
                    <a:gd name="connsiteX136" fmla="*/ 758259 w 6352623"/>
                    <a:gd name="connsiteY136" fmla="*/ 5233611 h 6345561"/>
                    <a:gd name="connsiteX137" fmla="*/ 1178638 w 6352623"/>
                    <a:gd name="connsiteY137" fmla="*/ 5187468 h 6345561"/>
                    <a:gd name="connsiteX138" fmla="*/ 1905324 w 6352623"/>
                    <a:gd name="connsiteY138" fmla="*/ 5106339 h 6345561"/>
                    <a:gd name="connsiteX139" fmla="*/ 2206251 w 6352623"/>
                    <a:gd name="connsiteY139" fmla="*/ 5531868 h 6345561"/>
                    <a:gd name="connsiteX140" fmla="*/ 2827891 w 6352623"/>
                    <a:gd name="connsiteY140" fmla="*/ 6323709 h 6345561"/>
                    <a:gd name="connsiteX141" fmla="*/ 2405336 w 6352623"/>
                    <a:gd name="connsiteY141" fmla="*/ 6261225 h 6345561"/>
                    <a:gd name="connsiteX142" fmla="*/ 1799833 w 6352623"/>
                    <a:gd name="connsiteY142" fmla="*/ 6042038 h 6345561"/>
                    <a:gd name="connsiteX0" fmla="*/ 3083863 w 6352623"/>
                    <a:gd name="connsiteY0" fmla="*/ 133135 h 6345561"/>
                    <a:gd name="connsiteX1" fmla="*/ 3073468 w 6352623"/>
                    <a:gd name="connsiteY1" fmla="*/ 12671 h 6345561"/>
                    <a:gd name="connsiteX2" fmla="*/ 3083863 w 6352623"/>
                    <a:gd name="connsiteY2" fmla="*/ 133135 h 6345561"/>
                    <a:gd name="connsiteX3" fmla="*/ 4287481 w 6352623"/>
                    <a:gd name="connsiteY3" fmla="*/ 1282707 h 6345561"/>
                    <a:gd name="connsiteX4" fmla="*/ 3934751 w 6352623"/>
                    <a:gd name="connsiteY4" fmla="*/ 794857 h 6345561"/>
                    <a:gd name="connsiteX5" fmla="*/ 3306522 w 6352623"/>
                    <a:gd name="connsiteY5" fmla="*/ 1126 h 6345561"/>
                    <a:gd name="connsiteX6" fmla="*/ 3329154 w 6352623"/>
                    <a:gd name="connsiteY6" fmla="*/ 0 h 6345561"/>
                    <a:gd name="connsiteX7" fmla="*/ 4552794 w 6352623"/>
                    <a:gd name="connsiteY7" fmla="*/ 310597 h 6345561"/>
                    <a:gd name="connsiteX8" fmla="*/ 5560095 w 6352623"/>
                    <a:gd name="connsiteY8" fmla="*/ 1071582 h 6345561"/>
                    <a:gd name="connsiteX9" fmla="*/ 5592215 w 6352623"/>
                    <a:gd name="connsiteY9" fmla="*/ 1116037 h 6345561"/>
                    <a:gd name="connsiteX10" fmla="*/ 5275773 w 6352623"/>
                    <a:gd name="connsiteY10" fmla="*/ 1158708 h 6345561"/>
                    <a:gd name="connsiteX11" fmla="*/ 4352475 w 6352623"/>
                    <a:gd name="connsiteY11" fmla="*/ 1275439 h 6345561"/>
                    <a:gd name="connsiteX12" fmla="*/ 4287481 w 6352623"/>
                    <a:gd name="connsiteY12" fmla="*/ 1282707 h 6345561"/>
                    <a:gd name="connsiteX13" fmla="*/ 3192871 w 6352623"/>
                    <a:gd name="connsiteY13" fmla="*/ 1396479 h 6345561"/>
                    <a:gd name="connsiteX14" fmla="*/ 2943489 w 6352623"/>
                    <a:gd name="connsiteY14" fmla="*/ 55251 h 6345561"/>
                    <a:gd name="connsiteX15" fmla="*/ 3521833 w 6352623"/>
                    <a:gd name="connsiteY15" fmla="*/ 728536 h 6345561"/>
                    <a:gd name="connsiteX16" fmla="*/ 3951788 w 6352623"/>
                    <a:gd name="connsiteY16" fmla="*/ 1320226 h 6345561"/>
                    <a:gd name="connsiteX17" fmla="*/ 3610216 w 6352623"/>
                    <a:gd name="connsiteY17" fmla="*/ 1358400 h 6345561"/>
                    <a:gd name="connsiteX18" fmla="*/ 3192871 w 6352623"/>
                    <a:gd name="connsiteY18" fmla="*/ 1396479 h 6345561"/>
                    <a:gd name="connsiteX19" fmla="*/ 5080835 w 6352623"/>
                    <a:gd name="connsiteY19" fmla="*/ 2887704 h 6345561"/>
                    <a:gd name="connsiteX20" fmla="*/ 5075577 w 6352623"/>
                    <a:gd name="connsiteY20" fmla="*/ 2828892 h 6345561"/>
                    <a:gd name="connsiteX21" fmla="*/ 4870827 w 6352623"/>
                    <a:gd name="connsiteY21" fmla="*/ 2225787 h 6345561"/>
                    <a:gd name="connsiteX22" fmla="*/ 4527301 w 6352623"/>
                    <a:gd name="connsiteY22" fmla="*/ 1626915 h 6345561"/>
                    <a:gd name="connsiteX23" fmla="*/ 5336497 w 6352623"/>
                    <a:gd name="connsiteY23" fmla="*/ 1510023 h 6345561"/>
                    <a:gd name="connsiteX24" fmla="*/ 5827104 w 6352623"/>
                    <a:gd name="connsiteY24" fmla="*/ 1441104 h 6345561"/>
                    <a:gd name="connsiteX25" fmla="*/ 5919962 w 6352623"/>
                    <a:gd name="connsiteY25" fmla="*/ 1569624 h 6345561"/>
                    <a:gd name="connsiteX26" fmla="*/ 6322223 w 6352623"/>
                    <a:gd name="connsiteY26" fmla="*/ 2715457 h 6345561"/>
                    <a:gd name="connsiteX27" fmla="*/ 6326244 w 6352623"/>
                    <a:gd name="connsiteY27" fmla="*/ 2796695 h 6345561"/>
                    <a:gd name="connsiteX28" fmla="*/ 5080835 w 6352623"/>
                    <a:gd name="connsiteY28" fmla="*/ 2887704 h 6345561"/>
                    <a:gd name="connsiteX29" fmla="*/ 1790042 w 6352623"/>
                    <a:gd name="connsiteY29" fmla="*/ 1491620 h 6345561"/>
                    <a:gd name="connsiteX30" fmla="*/ 2057262 w 6352623"/>
                    <a:gd name="connsiteY30" fmla="*/ 888122 h 6345561"/>
                    <a:gd name="connsiteX31" fmla="*/ 2502224 w 6352623"/>
                    <a:gd name="connsiteY31" fmla="*/ 83048 h 6345561"/>
                    <a:gd name="connsiteX32" fmla="*/ 2715458 w 6352623"/>
                    <a:gd name="connsiteY32" fmla="*/ 30412 h 6345561"/>
                    <a:gd name="connsiteX33" fmla="*/ 2723477 w 6352623"/>
                    <a:gd name="connsiteY33" fmla="*/ 30012 h 6345561"/>
                    <a:gd name="connsiteX34" fmla="*/ 2843908 w 6352623"/>
                    <a:gd name="connsiteY34" fmla="*/ 1425699 h 6345561"/>
                    <a:gd name="connsiteX35" fmla="*/ 2341650 w 6352623"/>
                    <a:gd name="connsiteY35" fmla="*/ 1460888 h 6345561"/>
                    <a:gd name="connsiteX36" fmla="*/ 1790042 w 6352623"/>
                    <a:gd name="connsiteY36" fmla="*/ 1491620 h 6345561"/>
                    <a:gd name="connsiteX37" fmla="*/ 456566 w 6352623"/>
                    <a:gd name="connsiteY37" fmla="*/ 1560803 h 6345561"/>
                    <a:gd name="connsiteX38" fmla="*/ 646218 w 6352623"/>
                    <a:gd name="connsiteY38" fmla="*/ 1250255 h 6345561"/>
                    <a:gd name="connsiteX39" fmla="*/ 2123254 w 6352623"/>
                    <a:gd name="connsiteY39" fmla="*/ 176626 h 6345561"/>
                    <a:gd name="connsiteX40" fmla="*/ 2129632 w 6352623"/>
                    <a:gd name="connsiteY40" fmla="*/ 175051 h 6345561"/>
                    <a:gd name="connsiteX41" fmla="*/ 1791341 w 6352623"/>
                    <a:gd name="connsiteY41" fmla="*/ 860818 h 6345561"/>
                    <a:gd name="connsiteX42" fmla="*/ 1497989 w 6352623"/>
                    <a:gd name="connsiteY42" fmla="*/ 1507155 h 6345561"/>
                    <a:gd name="connsiteX43" fmla="*/ 815685 w 6352623"/>
                    <a:gd name="connsiteY43" fmla="*/ 1541873 h 6345561"/>
                    <a:gd name="connsiteX44" fmla="*/ 456566 w 6352623"/>
                    <a:gd name="connsiteY44" fmla="*/ 1560803 h 6345561"/>
                    <a:gd name="connsiteX45" fmla="*/ 3332566 w 6352623"/>
                    <a:gd name="connsiteY45" fmla="*/ 3015466 h 6345561"/>
                    <a:gd name="connsiteX46" fmla="*/ 3227686 w 6352623"/>
                    <a:gd name="connsiteY46" fmla="*/ 1799988 h 6345561"/>
                    <a:gd name="connsiteX47" fmla="*/ 3687369 w 6352623"/>
                    <a:gd name="connsiteY47" fmla="*/ 1744594 h 6345561"/>
                    <a:gd name="connsiteX48" fmla="*/ 4207427 w 6352623"/>
                    <a:gd name="connsiteY48" fmla="*/ 1672041 h 6345561"/>
                    <a:gd name="connsiteX49" fmla="*/ 4314817 w 6352623"/>
                    <a:gd name="connsiteY49" fmla="*/ 1819820 h 6345561"/>
                    <a:gd name="connsiteX50" fmla="*/ 4752430 w 6352623"/>
                    <a:gd name="connsiteY50" fmla="*/ 2869128 h 6345561"/>
                    <a:gd name="connsiteX51" fmla="*/ 4755993 w 6352623"/>
                    <a:gd name="connsiteY51" fmla="*/ 2911437 h 6345561"/>
                    <a:gd name="connsiteX52" fmla="*/ 3332566 w 6352623"/>
                    <a:gd name="connsiteY52" fmla="*/ 3015466 h 6345561"/>
                    <a:gd name="connsiteX53" fmla="*/ 4842211 w 6352623"/>
                    <a:gd name="connsiteY53" fmla="*/ 4504577 h 6345561"/>
                    <a:gd name="connsiteX54" fmla="*/ 4894441 w 6352623"/>
                    <a:gd name="connsiteY54" fmla="*/ 4378816 h 6345561"/>
                    <a:gd name="connsiteX55" fmla="*/ 5118410 w 6352623"/>
                    <a:gd name="connsiteY55" fmla="*/ 3308120 h 6345561"/>
                    <a:gd name="connsiteX56" fmla="*/ 5112011 w 6352623"/>
                    <a:gd name="connsiteY56" fmla="*/ 3236549 h 6345561"/>
                    <a:gd name="connsiteX57" fmla="*/ 6343574 w 6352623"/>
                    <a:gd name="connsiteY57" fmla="*/ 3146548 h 6345561"/>
                    <a:gd name="connsiteX58" fmla="*/ 6352623 w 6352623"/>
                    <a:gd name="connsiteY58" fmla="*/ 3329154 h 6345561"/>
                    <a:gd name="connsiteX59" fmla="*/ 6261216 w 6352623"/>
                    <a:gd name="connsiteY59" fmla="*/ 3947289 h 6345561"/>
                    <a:gd name="connsiteX60" fmla="*/ 6068313 w 6352623"/>
                    <a:gd name="connsiteY60" fmla="*/ 4480189 h 6345561"/>
                    <a:gd name="connsiteX61" fmla="*/ 5645377 w 6352623"/>
                    <a:gd name="connsiteY61" fmla="*/ 4489676 h 6345561"/>
                    <a:gd name="connsiteX62" fmla="*/ 4842211 w 6352623"/>
                    <a:gd name="connsiteY62" fmla="*/ 4504577 h 6345561"/>
                    <a:gd name="connsiteX63" fmla="*/ 1405726 w 6352623"/>
                    <a:gd name="connsiteY63" fmla="*/ 3156271 h 6345561"/>
                    <a:gd name="connsiteX64" fmla="*/ 1399341 w 6352623"/>
                    <a:gd name="connsiteY64" fmla="*/ 3089416 h 6345561"/>
                    <a:gd name="connsiteX65" fmla="*/ 1464945 w 6352623"/>
                    <a:gd name="connsiteY65" fmla="*/ 2467755 h 6345561"/>
                    <a:gd name="connsiteX66" fmla="*/ 1626959 w 6352623"/>
                    <a:gd name="connsiteY66" fmla="*/ 1918290 h 6345561"/>
                    <a:gd name="connsiteX67" fmla="*/ 1698846 w 6352623"/>
                    <a:gd name="connsiteY67" fmla="*/ 1916459 h 6345561"/>
                    <a:gd name="connsiteX68" fmla="*/ 2401423 w 6352623"/>
                    <a:gd name="connsiteY68" fmla="*/ 1879094 h 6345561"/>
                    <a:gd name="connsiteX69" fmla="*/ 2879383 w 6352623"/>
                    <a:gd name="connsiteY69" fmla="*/ 1836855 h 6345561"/>
                    <a:gd name="connsiteX70" fmla="*/ 2983285 w 6352623"/>
                    <a:gd name="connsiteY70" fmla="*/ 3040986 h 6345561"/>
                    <a:gd name="connsiteX71" fmla="*/ 1405726 w 6352623"/>
                    <a:gd name="connsiteY71" fmla="*/ 3156271 h 6345561"/>
                    <a:gd name="connsiteX72" fmla="*/ 3464621 w 6352623"/>
                    <a:gd name="connsiteY72" fmla="*/ 4545892 h 6345561"/>
                    <a:gd name="connsiteX73" fmla="*/ 3362673 w 6352623"/>
                    <a:gd name="connsiteY73" fmla="*/ 3364384 h 6345561"/>
                    <a:gd name="connsiteX74" fmla="*/ 4785461 w 6352623"/>
                    <a:gd name="connsiteY74" fmla="*/ 3260410 h 6345561"/>
                    <a:gd name="connsiteX75" fmla="*/ 4791965 w 6352623"/>
                    <a:gd name="connsiteY75" fmla="*/ 3337498 h 6345561"/>
                    <a:gd name="connsiteX76" fmla="*/ 4582162 w 6352623"/>
                    <a:gd name="connsiteY76" fmla="*/ 4452550 h 6345561"/>
                    <a:gd name="connsiteX77" fmla="*/ 3980007 w 6352623"/>
                    <a:gd name="connsiteY77" fmla="*/ 4524180 h 6345561"/>
                    <a:gd name="connsiteX78" fmla="*/ 3464621 w 6352623"/>
                    <a:gd name="connsiteY78" fmla="*/ 4545892 h 6345561"/>
                    <a:gd name="connsiteX79" fmla="*/ 11631 w 6352623"/>
                    <a:gd name="connsiteY79" fmla="*/ 3258148 h 6345561"/>
                    <a:gd name="connsiteX80" fmla="*/ 0 w 6352623"/>
                    <a:gd name="connsiteY80" fmla="*/ 3023469 h 6345561"/>
                    <a:gd name="connsiteX81" fmla="*/ 91400 w 6352623"/>
                    <a:gd name="connsiteY81" fmla="*/ 2405346 h 6345561"/>
                    <a:gd name="connsiteX82" fmla="*/ 258812 w 6352623"/>
                    <a:gd name="connsiteY82" fmla="*/ 1942855 h 6345561"/>
                    <a:gd name="connsiteX83" fmla="*/ 852081 w 6352623"/>
                    <a:gd name="connsiteY83" fmla="*/ 1937991 h 6345561"/>
                    <a:gd name="connsiteX84" fmla="*/ 1335718 w 6352623"/>
                    <a:gd name="connsiteY84" fmla="*/ 1925698 h 6345561"/>
                    <a:gd name="connsiteX85" fmla="*/ 1234430 w 6352623"/>
                    <a:gd name="connsiteY85" fmla="*/ 2196801 h 6345561"/>
                    <a:gd name="connsiteX86" fmla="*/ 1103579 w 6352623"/>
                    <a:gd name="connsiteY86" fmla="*/ 2737987 h 6345561"/>
                    <a:gd name="connsiteX87" fmla="*/ 1078099 w 6352623"/>
                    <a:gd name="connsiteY87" fmla="*/ 3180217 h 6345561"/>
                    <a:gd name="connsiteX88" fmla="*/ 11631 w 6352623"/>
                    <a:gd name="connsiteY88" fmla="*/ 3258148 h 6345561"/>
                    <a:gd name="connsiteX89" fmla="*/ 1960743 w 6352623"/>
                    <a:gd name="connsiteY89" fmla="*/ 4679317 h 6345561"/>
                    <a:gd name="connsiteX90" fmla="*/ 1740896 w 6352623"/>
                    <a:gd name="connsiteY90" fmla="*/ 4337429 h 6345561"/>
                    <a:gd name="connsiteX91" fmla="*/ 1441619 w 6352623"/>
                    <a:gd name="connsiteY91" fmla="*/ 3532526 h 6345561"/>
                    <a:gd name="connsiteX92" fmla="*/ 1438988 w 6352623"/>
                    <a:gd name="connsiteY92" fmla="*/ 3504964 h 6345561"/>
                    <a:gd name="connsiteX93" fmla="*/ 3013389 w 6352623"/>
                    <a:gd name="connsiteY93" fmla="*/ 3389903 h 6345561"/>
                    <a:gd name="connsiteX94" fmla="*/ 3099126 w 6352623"/>
                    <a:gd name="connsiteY94" fmla="*/ 4562904 h 6345561"/>
                    <a:gd name="connsiteX95" fmla="*/ 2689209 w 6352623"/>
                    <a:gd name="connsiteY95" fmla="*/ 4598877 h 6345561"/>
                    <a:gd name="connsiteX96" fmla="*/ 1989796 w 6352623"/>
                    <a:gd name="connsiteY96" fmla="*/ 4675326 h 6345561"/>
                    <a:gd name="connsiteX97" fmla="*/ 1960743 w 6352623"/>
                    <a:gd name="connsiteY97" fmla="*/ 4679317 h 6345561"/>
                    <a:gd name="connsiteX98" fmla="*/ 4067092 w 6352623"/>
                    <a:gd name="connsiteY98" fmla="*/ 6216068 h 6345561"/>
                    <a:gd name="connsiteX99" fmla="*/ 4277892 w 6352623"/>
                    <a:gd name="connsiteY99" fmla="*/ 5788869 h 6345561"/>
                    <a:gd name="connsiteX100" fmla="*/ 4525520 w 6352623"/>
                    <a:gd name="connsiteY100" fmla="*/ 5267093 h 6345561"/>
                    <a:gd name="connsiteX101" fmla="*/ 4685770 w 6352623"/>
                    <a:gd name="connsiteY101" fmla="*/ 4881257 h 6345561"/>
                    <a:gd name="connsiteX102" fmla="*/ 4712084 w 6352623"/>
                    <a:gd name="connsiteY102" fmla="*/ 4879914 h 6345561"/>
                    <a:gd name="connsiteX103" fmla="*/ 5642123 w 6352623"/>
                    <a:gd name="connsiteY103" fmla="*/ 4846187 h 6345561"/>
                    <a:gd name="connsiteX104" fmla="*/ 5866698 w 6352623"/>
                    <a:gd name="connsiteY104" fmla="*/ 4839902 h 6345561"/>
                    <a:gd name="connsiteX105" fmla="*/ 5706398 w 6352623"/>
                    <a:gd name="connsiteY105" fmla="*/ 5102370 h 6345561"/>
                    <a:gd name="connsiteX106" fmla="*/ 4229361 w 6352623"/>
                    <a:gd name="connsiteY106" fmla="*/ 6176010 h 6345561"/>
                    <a:gd name="connsiteX107" fmla="*/ 4067092 w 6352623"/>
                    <a:gd name="connsiteY107" fmla="*/ 6216068 h 6345561"/>
                    <a:gd name="connsiteX108" fmla="*/ 3617977 w 6352623"/>
                    <a:gd name="connsiteY108" fmla="*/ 6323175 h 6345561"/>
                    <a:gd name="connsiteX109" fmla="*/ 3499574 w 6352623"/>
                    <a:gd name="connsiteY109" fmla="*/ 4950969 h 6345561"/>
                    <a:gd name="connsiteX110" fmla="*/ 3966167 w 6352623"/>
                    <a:gd name="connsiteY110" fmla="*/ 4917769 h 6345561"/>
                    <a:gd name="connsiteX111" fmla="*/ 4402891 w 6352623"/>
                    <a:gd name="connsiteY111" fmla="*/ 4895610 h 6345561"/>
                    <a:gd name="connsiteX112" fmla="*/ 4263840 w 6352623"/>
                    <a:gd name="connsiteY112" fmla="*/ 5239274 h 6345561"/>
                    <a:gd name="connsiteX113" fmla="*/ 3691123 w 6352623"/>
                    <a:gd name="connsiteY113" fmla="*/ 6308899 h 6345561"/>
                    <a:gd name="connsiteX114" fmla="*/ 3637169 w 6352623"/>
                    <a:gd name="connsiteY114" fmla="*/ 6322223 h 6345561"/>
                    <a:gd name="connsiteX115" fmla="*/ 3617977 w 6352623"/>
                    <a:gd name="connsiteY115" fmla="*/ 6323175 h 6345561"/>
                    <a:gd name="connsiteX116" fmla="*/ 509955 w 6352623"/>
                    <a:gd name="connsiteY116" fmla="*/ 4889989 h 6345561"/>
                    <a:gd name="connsiteX117" fmla="*/ 432662 w 6352623"/>
                    <a:gd name="connsiteY117" fmla="*/ 4783013 h 6345561"/>
                    <a:gd name="connsiteX118" fmla="*/ 30403 w 6352623"/>
                    <a:gd name="connsiteY118" fmla="*/ 3637168 h 6345561"/>
                    <a:gd name="connsiteX119" fmla="*/ 28957 w 6352623"/>
                    <a:gd name="connsiteY119" fmla="*/ 3608002 h 6345561"/>
                    <a:gd name="connsiteX120" fmla="*/ 1122699 w 6352623"/>
                    <a:gd name="connsiteY120" fmla="*/ 3528079 h 6345561"/>
                    <a:gd name="connsiteX121" fmla="*/ 1151870 w 6352623"/>
                    <a:gd name="connsiteY121" fmla="*/ 3709064 h 6345561"/>
                    <a:gd name="connsiteX122" fmla="*/ 1633165 w 6352623"/>
                    <a:gd name="connsiteY122" fmla="*/ 4721494 h 6345561"/>
                    <a:gd name="connsiteX123" fmla="*/ 1635001 w 6352623"/>
                    <a:gd name="connsiteY123" fmla="*/ 4724090 h 6345561"/>
                    <a:gd name="connsiteX124" fmla="*/ 1150655 w 6352623"/>
                    <a:gd name="connsiteY124" fmla="*/ 4790652 h 6345561"/>
                    <a:gd name="connsiteX125" fmla="*/ 509955 w 6352623"/>
                    <a:gd name="connsiteY125" fmla="*/ 4889989 h 6345561"/>
                    <a:gd name="connsiteX126" fmla="*/ 3165956 w 6352623"/>
                    <a:gd name="connsiteY126" fmla="*/ 6345561 h 6345561"/>
                    <a:gd name="connsiteX127" fmla="*/ 2661675 w 6352623"/>
                    <a:gd name="connsiteY127" fmla="*/ 5655612 h 6345561"/>
                    <a:gd name="connsiteX128" fmla="*/ 2224080 w 6352623"/>
                    <a:gd name="connsiteY128" fmla="*/ 5071807 h 6345561"/>
                    <a:gd name="connsiteX129" fmla="*/ 2697681 w 6352623"/>
                    <a:gd name="connsiteY129" fmla="*/ 5021257 h 6345561"/>
                    <a:gd name="connsiteX130" fmla="*/ 3150545 w 6352623"/>
                    <a:gd name="connsiteY130" fmla="*/ 4979436 h 6345561"/>
                    <a:gd name="connsiteX131" fmla="*/ 3267988 w 6352623"/>
                    <a:gd name="connsiteY131" fmla="*/ 6340508 h 6345561"/>
                    <a:gd name="connsiteX132" fmla="*/ 3165956 w 6352623"/>
                    <a:gd name="connsiteY132" fmla="*/ 6345561 h 6345561"/>
                    <a:gd name="connsiteX133" fmla="*/ 1799833 w 6352623"/>
                    <a:gd name="connsiteY133" fmla="*/ 6042038 h 6345561"/>
                    <a:gd name="connsiteX134" fmla="*/ 792530 w 6352623"/>
                    <a:gd name="connsiteY134" fmla="*/ 5281044 h 6345561"/>
                    <a:gd name="connsiteX135" fmla="*/ 758259 w 6352623"/>
                    <a:gd name="connsiteY135" fmla="*/ 5233611 h 6345561"/>
                    <a:gd name="connsiteX136" fmla="*/ 1178638 w 6352623"/>
                    <a:gd name="connsiteY136" fmla="*/ 5187468 h 6345561"/>
                    <a:gd name="connsiteX137" fmla="*/ 1905324 w 6352623"/>
                    <a:gd name="connsiteY137" fmla="*/ 5106339 h 6345561"/>
                    <a:gd name="connsiteX138" fmla="*/ 2206251 w 6352623"/>
                    <a:gd name="connsiteY138" fmla="*/ 5531868 h 6345561"/>
                    <a:gd name="connsiteX139" fmla="*/ 2827891 w 6352623"/>
                    <a:gd name="connsiteY139" fmla="*/ 6323709 h 6345561"/>
                    <a:gd name="connsiteX140" fmla="*/ 2405336 w 6352623"/>
                    <a:gd name="connsiteY140" fmla="*/ 6261225 h 6345561"/>
                    <a:gd name="connsiteX141" fmla="*/ 1799833 w 6352623"/>
                    <a:gd name="connsiteY141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521833 w 6352623"/>
                    <a:gd name="connsiteY12" fmla="*/ 728536 h 6345561"/>
                    <a:gd name="connsiteX13" fmla="*/ 3951788 w 6352623"/>
                    <a:gd name="connsiteY13" fmla="*/ 1320226 h 6345561"/>
                    <a:gd name="connsiteX14" fmla="*/ 3610216 w 6352623"/>
                    <a:gd name="connsiteY14" fmla="*/ 1358400 h 6345561"/>
                    <a:gd name="connsiteX15" fmla="*/ 3192871 w 6352623"/>
                    <a:gd name="connsiteY15" fmla="*/ 1396479 h 6345561"/>
                    <a:gd name="connsiteX16" fmla="*/ 5080835 w 6352623"/>
                    <a:gd name="connsiteY16" fmla="*/ 2887704 h 6345561"/>
                    <a:gd name="connsiteX17" fmla="*/ 5075577 w 6352623"/>
                    <a:gd name="connsiteY17" fmla="*/ 2828892 h 6345561"/>
                    <a:gd name="connsiteX18" fmla="*/ 4870827 w 6352623"/>
                    <a:gd name="connsiteY18" fmla="*/ 2225787 h 6345561"/>
                    <a:gd name="connsiteX19" fmla="*/ 4527301 w 6352623"/>
                    <a:gd name="connsiteY19" fmla="*/ 1626915 h 6345561"/>
                    <a:gd name="connsiteX20" fmla="*/ 5336497 w 6352623"/>
                    <a:gd name="connsiteY20" fmla="*/ 1510023 h 6345561"/>
                    <a:gd name="connsiteX21" fmla="*/ 5827104 w 6352623"/>
                    <a:gd name="connsiteY21" fmla="*/ 1441104 h 6345561"/>
                    <a:gd name="connsiteX22" fmla="*/ 5919962 w 6352623"/>
                    <a:gd name="connsiteY22" fmla="*/ 1569624 h 6345561"/>
                    <a:gd name="connsiteX23" fmla="*/ 6322223 w 6352623"/>
                    <a:gd name="connsiteY23" fmla="*/ 2715457 h 6345561"/>
                    <a:gd name="connsiteX24" fmla="*/ 6326244 w 6352623"/>
                    <a:gd name="connsiteY24" fmla="*/ 2796695 h 6345561"/>
                    <a:gd name="connsiteX25" fmla="*/ 5080835 w 6352623"/>
                    <a:gd name="connsiteY25" fmla="*/ 2887704 h 6345561"/>
                    <a:gd name="connsiteX26" fmla="*/ 1790042 w 6352623"/>
                    <a:gd name="connsiteY26" fmla="*/ 1491620 h 6345561"/>
                    <a:gd name="connsiteX27" fmla="*/ 2057262 w 6352623"/>
                    <a:gd name="connsiteY27" fmla="*/ 888122 h 6345561"/>
                    <a:gd name="connsiteX28" fmla="*/ 2502224 w 6352623"/>
                    <a:gd name="connsiteY28" fmla="*/ 83048 h 6345561"/>
                    <a:gd name="connsiteX29" fmla="*/ 2715458 w 6352623"/>
                    <a:gd name="connsiteY29" fmla="*/ 30412 h 6345561"/>
                    <a:gd name="connsiteX30" fmla="*/ 2723477 w 6352623"/>
                    <a:gd name="connsiteY30" fmla="*/ 30012 h 6345561"/>
                    <a:gd name="connsiteX31" fmla="*/ 2843908 w 6352623"/>
                    <a:gd name="connsiteY31" fmla="*/ 1425699 h 6345561"/>
                    <a:gd name="connsiteX32" fmla="*/ 2341650 w 6352623"/>
                    <a:gd name="connsiteY32" fmla="*/ 1460888 h 6345561"/>
                    <a:gd name="connsiteX33" fmla="*/ 1790042 w 6352623"/>
                    <a:gd name="connsiteY33" fmla="*/ 1491620 h 6345561"/>
                    <a:gd name="connsiteX34" fmla="*/ 456566 w 6352623"/>
                    <a:gd name="connsiteY34" fmla="*/ 1560803 h 6345561"/>
                    <a:gd name="connsiteX35" fmla="*/ 646218 w 6352623"/>
                    <a:gd name="connsiteY35" fmla="*/ 1250255 h 6345561"/>
                    <a:gd name="connsiteX36" fmla="*/ 2123254 w 6352623"/>
                    <a:gd name="connsiteY36" fmla="*/ 176626 h 6345561"/>
                    <a:gd name="connsiteX37" fmla="*/ 2129632 w 6352623"/>
                    <a:gd name="connsiteY37" fmla="*/ 175051 h 6345561"/>
                    <a:gd name="connsiteX38" fmla="*/ 1791341 w 6352623"/>
                    <a:gd name="connsiteY38" fmla="*/ 860818 h 6345561"/>
                    <a:gd name="connsiteX39" fmla="*/ 1497989 w 6352623"/>
                    <a:gd name="connsiteY39" fmla="*/ 1507155 h 6345561"/>
                    <a:gd name="connsiteX40" fmla="*/ 815685 w 6352623"/>
                    <a:gd name="connsiteY40" fmla="*/ 1541873 h 6345561"/>
                    <a:gd name="connsiteX41" fmla="*/ 456566 w 6352623"/>
                    <a:gd name="connsiteY41" fmla="*/ 1560803 h 6345561"/>
                    <a:gd name="connsiteX42" fmla="*/ 3332566 w 6352623"/>
                    <a:gd name="connsiteY42" fmla="*/ 3015466 h 6345561"/>
                    <a:gd name="connsiteX43" fmla="*/ 3227686 w 6352623"/>
                    <a:gd name="connsiteY43" fmla="*/ 1799988 h 6345561"/>
                    <a:gd name="connsiteX44" fmla="*/ 3687369 w 6352623"/>
                    <a:gd name="connsiteY44" fmla="*/ 1744594 h 6345561"/>
                    <a:gd name="connsiteX45" fmla="*/ 4207427 w 6352623"/>
                    <a:gd name="connsiteY45" fmla="*/ 1672041 h 6345561"/>
                    <a:gd name="connsiteX46" fmla="*/ 4314817 w 6352623"/>
                    <a:gd name="connsiteY46" fmla="*/ 1819820 h 6345561"/>
                    <a:gd name="connsiteX47" fmla="*/ 4752430 w 6352623"/>
                    <a:gd name="connsiteY47" fmla="*/ 2869128 h 6345561"/>
                    <a:gd name="connsiteX48" fmla="*/ 4755993 w 6352623"/>
                    <a:gd name="connsiteY48" fmla="*/ 2911437 h 6345561"/>
                    <a:gd name="connsiteX49" fmla="*/ 3332566 w 6352623"/>
                    <a:gd name="connsiteY49" fmla="*/ 3015466 h 6345561"/>
                    <a:gd name="connsiteX50" fmla="*/ 4842211 w 6352623"/>
                    <a:gd name="connsiteY50" fmla="*/ 4504577 h 6345561"/>
                    <a:gd name="connsiteX51" fmla="*/ 4894441 w 6352623"/>
                    <a:gd name="connsiteY51" fmla="*/ 4378816 h 6345561"/>
                    <a:gd name="connsiteX52" fmla="*/ 5118410 w 6352623"/>
                    <a:gd name="connsiteY52" fmla="*/ 3308120 h 6345561"/>
                    <a:gd name="connsiteX53" fmla="*/ 5112011 w 6352623"/>
                    <a:gd name="connsiteY53" fmla="*/ 3236549 h 6345561"/>
                    <a:gd name="connsiteX54" fmla="*/ 6343574 w 6352623"/>
                    <a:gd name="connsiteY54" fmla="*/ 3146548 h 6345561"/>
                    <a:gd name="connsiteX55" fmla="*/ 6352623 w 6352623"/>
                    <a:gd name="connsiteY55" fmla="*/ 3329154 h 6345561"/>
                    <a:gd name="connsiteX56" fmla="*/ 6261216 w 6352623"/>
                    <a:gd name="connsiteY56" fmla="*/ 3947289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521833 w 6352623"/>
                    <a:gd name="connsiteY12" fmla="*/ 728536 h 6345561"/>
                    <a:gd name="connsiteX13" fmla="*/ 3951788 w 6352623"/>
                    <a:gd name="connsiteY13" fmla="*/ 1320226 h 6345561"/>
                    <a:gd name="connsiteX14" fmla="*/ 3610216 w 6352623"/>
                    <a:gd name="connsiteY14" fmla="*/ 1358400 h 6345561"/>
                    <a:gd name="connsiteX15" fmla="*/ 3192871 w 6352623"/>
                    <a:gd name="connsiteY15" fmla="*/ 1396479 h 6345561"/>
                    <a:gd name="connsiteX16" fmla="*/ 5080835 w 6352623"/>
                    <a:gd name="connsiteY16" fmla="*/ 2887704 h 6345561"/>
                    <a:gd name="connsiteX17" fmla="*/ 5075577 w 6352623"/>
                    <a:gd name="connsiteY17" fmla="*/ 2828892 h 6345561"/>
                    <a:gd name="connsiteX18" fmla="*/ 4870827 w 6352623"/>
                    <a:gd name="connsiteY18" fmla="*/ 2225787 h 6345561"/>
                    <a:gd name="connsiteX19" fmla="*/ 4527301 w 6352623"/>
                    <a:gd name="connsiteY19" fmla="*/ 1626915 h 6345561"/>
                    <a:gd name="connsiteX20" fmla="*/ 5336497 w 6352623"/>
                    <a:gd name="connsiteY20" fmla="*/ 1510023 h 6345561"/>
                    <a:gd name="connsiteX21" fmla="*/ 5827104 w 6352623"/>
                    <a:gd name="connsiteY21" fmla="*/ 1441104 h 6345561"/>
                    <a:gd name="connsiteX22" fmla="*/ 5919962 w 6352623"/>
                    <a:gd name="connsiteY22" fmla="*/ 1569624 h 6345561"/>
                    <a:gd name="connsiteX23" fmla="*/ 6322223 w 6352623"/>
                    <a:gd name="connsiteY23" fmla="*/ 2715457 h 6345561"/>
                    <a:gd name="connsiteX24" fmla="*/ 6326244 w 6352623"/>
                    <a:gd name="connsiteY24" fmla="*/ 2796695 h 6345561"/>
                    <a:gd name="connsiteX25" fmla="*/ 5080835 w 6352623"/>
                    <a:gd name="connsiteY25" fmla="*/ 2887704 h 6345561"/>
                    <a:gd name="connsiteX26" fmla="*/ 1790042 w 6352623"/>
                    <a:gd name="connsiteY26" fmla="*/ 1491620 h 6345561"/>
                    <a:gd name="connsiteX27" fmla="*/ 2057262 w 6352623"/>
                    <a:gd name="connsiteY27" fmla="*/ 888122 h 6345561"/>
                    <a:gd name="connsiteX28" fmla="*/ 2577697 w 6352623"/>
                    <a:gd name="connsiteY28" fmla="*/ 56553 h 6345561"/>
                    <a:gd name="connsiteX29" fmla="*/ 2715458 w 6352623"/>
                    <a:gd name="connsiteY29" fmla="*/ 30412 h 6345561"/>
                    <a:gd name="connsiteX30" fmla="*/ 2723477 w 6352623"/>
                    <a:gd name="connsiteY30" fmla="*/ 30012 h 6345561"/>
                    <a:gd name="connsiteX31" fmla="*/ 2843908 w 6352623"/>
                    <a:gd name="connsiteY31" fmla="*/ 1425699 h 6345561"/>
                    <a:gd name="connsiteX32" fmla="*/ 2341650 w 6352623"/>
                    <a:gd name="connsiteY32" fmla="*/ 1460888 h 6345561"/>
                    <a:gd name="connsiteX33" fmla="*/ 1790042 w 6352623"/>
                    <a:gd name="connsiteY33" fmla="*/ 1491620 h 6345561"/>
                    <a:gd name="connsiteX34" fmla="*/ 456566 w 6352623"/>
                    <a:gd name="connsiteY34" fmla="*/ 1560803 h 6345561"/>
                    <a:gd name="connsiteX35" fmla="*/ 646218 w 6352623"/>
                    <a:gd name="connsiteY35" fmla="*/ 1250255 h 6345561"/>
                    <a:gd name="connsiteX36" fmla="*/ 2123254 w 6352623"/>
                    <a:gd name="connsiteY36" fmla="*/ 176626 h 6345561"/>
                    <a:gd name="connsiteX37" fmla="*/ 2129632 w 6352623"/>
                    <a:gd name="connsiteY37" fmla="*/ 175051 h 6345561"/>
                    <a:gd name="connsiteX38" fmla="*/ 1791341 w 6352623"/>
                    <a:gd name="connsiteY38" fmla="*/ 860818 h 6345561"/>
                    <a:gd name="connsiteX39" fmla="*/ 1497989 w 6352623"/>
                    <a:gd name="connsiteY39" fmla="*/ 1507155 h 6345561"/>
                    <a:gd name="connsiteX40" fmla="*/ 815685 w 6352623"/>
                    <a:gd name="connsiteY40" fmla="*/ 1541873 h 6345561"/>
                    <a:gd name="connsiteX41" fmla="*/ 456566 w 6352623"/>
                    <a:gd name="connsiteY41" fmla="*/ 1560803 h 6345561"/>
                    <a:gd name="connsiteX42" fmla="*/ 3332566 w 6352623"/>
                    <a:gd name="connsiteY42" fmla="*/ 3015466 h 6345561"/>
                    <a:gd name="connsiteX43" fmla="*/ 3227686 w 6352623"/>
                    <a:gd name="connsiteY43" fmla="*/ 1799988 h 6345561"/>
                    <a:gd name="connsiteX44" fmla="*/ 3687369 w 6352623"/>
                    <a:gd name="connsiteY44" fmla="*/ 1744594 h 6345561"/>
                    <a:gd name="connsiteX45" fmla="*/ 4207427 w 6352623"/>
                    <a:gd name="connsiteY45" fmla="*/ 1672041 h 6345561"/>
                    <a:gd name="connsiteX46" fmla="*/ 4314817 w 6352623"/>
                    <a:gd name="connsiteY46" fmla="*/ 1819820 h 6345561"/>
                    <a:gd name="connsiteX47" fmla="*/ 4752430 w 6352623"/>
                    <a:gd name="connsiteY47" fmla="*/ 2869128 h 6345561"/>
                    <a:gd name="connsiteX48" fmla="*/ 4755993 w 6352623"/>
                    <a:gd name="connsiteY48" fmla="*/ 2911437 h 6345561"/>
                    <a:gd name="connsiteX49" fmla="*/ 3332566 w 6352623"/>
                    <a:gd name="connsiteY49" fmla="*/ 3015466 h 6345561"/>
                    <a:gd name="connsiteX50" fmla="*/ 4842211 w 6352623"/>
                    <a:gd name="connsiteY50" fmla="*/ 4504577 h 6345561"/>
                    <a:gd name="connsiteX51" fmla="*/ 4894441 w 6352623"/>
                    <a:gd name="connsiteY51" fmla="*/ 4378816 h 6345561"/>
                    <a:gd name="connsiteX52" fmla="*/ 5118410 w 6352623"/>
                    <a:gd name="connsiteY52" fmla="*/ 3308120 h 6345561"/>
                    <a:gd name="connsiteX53" fmla="*/ 5112011 w 6352623"/>
                    <a:gd name="connsiteY53" fmla="*/ 3236549 h 6345561"/>
                    <a:gd name="connsiteX54" fmla="*/ 6343574 w 6352623"/>
                    <a:gd name="connsiteY54" fmla="*/ 3146548 h 6345561"/>
                    <a:gd name="connsiteX55" fmla="*/ 6352623 w 6352623"/>
                    <a:gd name="connsiteY55" fmla="*/ 3329154 h 6345561"/>
                    <a:gd name="connsiteX56" fmla="*/ 6261216 w 6352623"/>
                    <a:gd name="connsiteY56" fmla="*/ 3947289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521833 w 6352623"/>
                    <a:gd name="connsiteY12" fmla="*/ 728536 h 6345561"/>
                    <a:gd name="connsiteX13" fmla="*/ 3951788 w 6352623"/>
                    <a:gd name="connsiteY13" fmla="*/ 1320226 h 6345561"/>
                    <a:gd name="connsiteX14" fmla="*/ 3610216 w 6352623"/>
                    <a:gd name="connsiteY14" fmla="*/ 1358400 h 6345561"/>
                    <a:gd name="connsiteX15" fmla="*/ 3192871 w 6352623"/>
                    <a:gd name="connsiteY15" fmla="*/ 1396479 h 6345561"/>
                    <a:gd name="connsiteX16" fmla="*/ 5080835 w 6352623"/>
                    <a:gd name="connsiteY16" fmla="*/ 2887704 h 6345561"/>
                    <a:gd name="connsiteX17" fmla="*/ 5075577 w 6352623"/>
                    <a:gd name="connsiteY17" fmla="*/ 2828892 h 6345561"/>
                    <a:gd name="connsiteX18" fmla="*/ 4870827 w 6352623"/>
                    <a:gd name="connsiteY18" fmla="*/ 2225787 h 6345561"/>
                    <a:gd name="connsiteX19" fmla="*/ 4527301 w 6352623"/>
                    <a:gd name="connsiteY19" fmla="*/ 1626915 h 6345561"/>
                    <a:gd name="connsiteX20" fmla="*/ 5336497 w 6352623"/>
                    <a:gd name="connsiteY20" fmla="*/ 1510023 h 6345561"/>
                    <a:gd name="connsiteX21" fmla="*/ 5827104 w 6352623"/>
                    <a:gd name="connsiteY21" fmla="*/ 1441104 h 6345561"/>
                    <a:gd name="connsiteX22" fmla="*/ 5919962 w 6352623"/>
                    <a:gd name="connsiteY22" fmla="*/ 1569624 h 6345561"/>
                    <a:gd name="connsiteX23" fmla="*/ 6322223 w 6352623"/>
                    <a:gd name="connsiteY23" fmla="*/ 2715457 h 6345561"/>
                    <a:gd name="connsiteX24" fmla="*/ 6326244 w 6352623"/>
                    <a:gd name="connsiteY24" fmla="*/ 2796695 h 6345561"/>
                    <a:gd name="connsiteX25" fmla="*/ 5080835 w 6352623"/>
                    <a:gd name="connsiteY25" fmla="*/ 2887704 h 6345561"/>
                    <a:gd name="connsiteX26" fmla="*/ 1790042 w 6352623"/>
                    <a:gd name="connsiteY26" fmla="*/ 1491620 h 6345561"/>
                    <a:gd name="connsiteX27" fmla="*/ 2057262 w 6352623"/>
                    <a:gd name="connsiteY27" fmla="*/ 888122 h 6345561"/>
                    <a:gd name="connsiteX28" fmla="*/ 2577697 w 6352623"/>
                    <a:gd name="connsiteY28" fmla="*/ 56553 h 6345561"/>
                    <a:gd name="connsiteX29" fmla="*/ 2715458 w 6352623"/>
                    <a:gd name="connsiteY29" fmla="*/ 30412 h 6345561"/>
                    <a:gd name="connsiteX30" fmla="*/ 2723477 w 6352623"/>
                    <a:gd name="connsiteY30" fmla="*/ 30012 h 6345561"/>
                    <a:gd name="connsiteX31" fmla="*/ 2843908 w 6352623"/>
                    <a:gd name="connsiteY31" fmla="*/ 1425699 h 6345561"/>
                    <a:gd name="connsiteX32" fmla="*/ 2341650 w 6352623"/>
                    <a:gd name="connsiteY32" fmla="*/ 1460888 h 6345561"/>
                    <a:gd name="connsiteX33" fmla="*/ 1790042 w 6352623"/>
                    <a:gd name="connsiteY33" fmla="*/ 1491620 h 6345561"/>
                    <a:gd name="connsiteX34" fmla="*/ 456566 w 6352623"/>
                    <a:gd name="connsiteY34" fmla="*/ 1560803 h 6345561"/>
                    <a:gd name="connsiteX35" fmla="*/ 646218 w 6352623"/>
                    <a:gd name="connsiteY35" fmla="*/ 1250255 h 6345561"/>
                    <a:gd name="connsiteX36" fmla="*/ 2123254 w 6352623"/>
                    <a:gd name="connsiteY36" fmla="*/ 176626 h 6345561"/>
                    <a:gd name="connsiteX37" fmla="*/ 2129632 w 6352623"/>
                    <a:gd name="connsiteY37" fmla="*/ 175051 h 6345561"/>
                    <a:gd name="connsiteX38" fmla="*/ 1791341 w 6352623"/>
                    <a:gd name="connsiteY38" fmla="*/ 860818 h 6345561"/>
                    <a:gd name="connsiteX39" fmla="*/ 1497989 w 6352623"/>
                    <a:gd name="connsiteY39" fmla="*/ 1507155 h 6345561"/>
                    <a:gd name="connsiteX40" fmla="*/ 815685 w 6352623"/>
                    <a:gd name="connsiteY40" fmla="*/ 1541873 h 6345561"/>
                    <a:gd name="connsiteX41" fmla="*/ 456566 w 6352623"/>
                    <a:gd name="connsiteY41" fmla="*/ 1560803 h 6345561"/>
                    <a:gd name="connsiteX42" fmla="*/ 3332566 w 6352623"/>
                    <a:gd name="connsiteY42" fmla="*/ 3015466 h 6345561"/>
                    <a:gd name="connsiteX43" fmla="*/ 3227686 w 6352623"/>
                    <a:gd name="connsiteY43" fmla="*/ 1799988 h 6345561"/>
                    <a:gd name="connsiteX44" fmla="*/ 3687369 w 6352623"/>
                    <a:gd name="connsiteY44" fmla="*/ 1744594 h 6345561"/>
                    <a:gd name="connsiteX45" fmla="*/ 4207427 w 6352623"/>
                    <a:gd name="connsiteY45" fmla="*/ 1672041 h 6345561"/>
                    <a:gd name="connsiteX46" fmla="*/ 4314817 w 6352623"/>
                    <a:gd name="connsiteY46" fmla="*/ 1819820 h 6345561"/>
                    <a:gd name="connsiteX47" fmla="*/ 4752430 w 6352623"/>
                    <a:gd name="connsiteY47" fmla="*/ 2869128 h 6345561"/>
                    <a:gd name="connsiteX48" fmla="*/ 4755993 w 6352623"/>
                    <a:gd name="connsiteY48" fmla="*/ 2911437 h 6345561"/>
                    <a:gd name="connsiteX49" fmla="*/ 3332566 w 6352623"/>
                    <a:gd name="connsiteY49" fmla="*/ 3015466 h 6345561"/>
                    <a:gd name="connsiteX50" fmla="*/ 4842211 w 6352623"/>
                    <a:gd name="connsiteY50" fmla="*/ 4504577 h 6345561"/>
                    <a:gd name="connsiteX51" fmla="*/ 4894441 w 6352623"/>
                    <a:gd name="connsiteY51" fmla="*/ 4378816 h 6345561"/>
                    <a:gd name="connsiteX52" fmla="*/ 5118410 w 6352623"/>
                    <a:gd name="connsiteY52" fmla="*/ 3308120 h 6345561"/>
                    <a:gd name="connsiteX53" fmla="*/ 5112011 w 6352623"/>
                    <a:gd name="connsiteY53" fmla="*/ 3236549 h 6345561"/>
                    <a:gd name="connsiteX54" fmla="*/ 6343574 w 6352623"/>
                    <a:gd name="connsiteY54" fmla="*/ 3146548 h 6345561"/>
                    <a:gd name="connsiteX55" fmla="*/ 6352623 w 6352623"/>
                    <a:gd name="connsiteY55" fmla="*/ 3329154 h 6345561"/>
                    <a:gd name="connsiteX56" fmla="*/ 6261216 w 6352623"/>
                    <a:gd name="connsiteY56" fmla="*/ 3947289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521833 w 6352623"/>
                    <a:gd name="connsiteY12" fmla="*/ 728536 h 6345561"/>
                    <a:gd name="connsiteX13" fmla="*/ 3951788 w 6352623"/>
                    <a:gd name="connsiteY13" fmla="*/ 1320226 h 6345561"/>
                    <a:gd name="connsiteX14" fmla="*/ 3610216 w 6352623"/>
                    <a:gd name="connsiteY14" fmla="*/ 1358400 h 6345561"/>
                    <a:gd name="connsiteX15" fmla="*/ 3192871 w 6352623"/>
                    <a:gd name="connsiteY15" fmla="*/ 1396479 h 6345561"/>
                    <a:gd name="connsiteX16" fmla="*/ 5080835 w 6352623"/>
                    <a:gd name="connsiteY16" fmla="*/ 2887704 h 6345561"/>
                    <a:gd name="connsiteX17" fmla="*/ 5075577 w 6352623"/>
                    <a:gd name="connsiteY17" fmla="*/ 2828892 h 6345561"/>
                    <a:gd name="connsiteX18" fmla="*/ 4870827 w 6352623"/>
                    <a:gd name="connsiteY18" fmla="*/ 2225787 h 6345561"/>
                    <a:gd name="connsiteX19" fmla="*/ 4527301 w 6352623"/>
                    <a:gd name="connsiteY19" fmla="*/ 1626915 h 6345561"/>
                    <a:gd name="connsiteX20" fmla="*/ 5336497 w 6352623"/>
                    <a:gd name="connsiteY20" fmla="*/ 1510023 h 6345561"/>
                    <a:gd name="connsiteX21" fmla="*/ 5827104 w 6352623"/>
                    <a:gd name="connsiteY21" fmla="*/ 1441104 h 6345561"/>
                    <a:gd name="connsiteX22" fmla="*/ 5919962 w 6352623"/>
                    <a:gd name="connsiteY22" fmla="*/ 1569624 h 6345561"/>
                    <a:gd name="connsiteX23" fmla="*/ 6322223 w 6352623"/>
                    <a:gd name="connsiteY23" fmla="*/ 2715457 h 6345561"/>
                    <a:gd name="connsiteX24" fmla="*/ 6326244 w 6352623"/>
                    <a:gd name="connsiteY24" fmla="*/ 2796695 h 6345561"/>
                    <a:gd name="connsiteX25" fmla="*/ 5080835 w 6352623"/>
                    <a:gd name="connsiteY25" fmla="*/ 2887704 h 6345561"/>
                    <a:gd name="connsiteX26" fmla="*/ 1790042 w 6352623"/>
                    <a:gd name="connsiteY26" fmla="*/ 1491620 h 6345561"/>
                    <a:gd name="connsiteX27" fmla="*/ 2057262 w 6352623"/>
                    <a:gd name="connsiteY27" fmla="*/ 888122 h 6345561"/>
                    <a:gd name="connsiteX28" fmla="*/ 2548458 w 6352623"/>
                    <a:gd name="connsiteY28" fmla="*/ 73883 h 6345561"/>
                    <a:gd name="connsiteX29" fmla="*/ 2715458 w 6352623"/>
                    <a:gd name="connsiteY29" fmla="*/ 30412 h 6345561"/>
                    <a:gd name="connsiteX30" fmla="*/ 2723477 w 6352623"/>
                    <a:gd name="connsiteY30" fmla="*/ 30012 h 6345561"/>
                    <a:gd name="connsiteX31" fmla="*/ 2843908 w 6352623"/>
                    <a:gd name="connsiteY31" fmla="*/ 1425699 h 6345561"/>
                    <a:gd name="connsiteX32" fmla="*/ 2341650 w 6352623"/>
                    <a:gd name="connsiteY32" fmla="*/ 1460888 h 6345561"/>
                    <a:gd name="connsiteX33" fmla="*/ 1790042 w 6352623"/>
                    <a:gd name="connsiteY33" fmla="*/ 1491620 h 6345561"/>
                    <a:gd name="connsiteX34" fmla="*/ 456566 w 6352623"/>
                    <a:gd name="connsiteY34" fmla="*/ 1560803 h 6345561"/>
                    <a:gd name="connsiteX35" fmla="*/ 646218 w 6352623"/>
                    <a:gd name="connsiteY35" fmla="*/ 1250255 h 6345561"/>
                    <a:gd name="connsiteX36" fmla="*/ 2123254 w 6352623"/>
                    <a:gd name="connsiteY36" fmla="*/ 176626 h 6345561"/>
                    <a:gd name="connsiteX37" fmla="*/ 2129632 w 6352623"/>
                    <a:gd name="connsiteY37" fmla="*/ 175051 h 6345561"/>
                    <a:gd name="connsiteX38" fmla="*/ 1791341 w 6352623"/>
                    <a:gd name="connsiteY38" fmla="*/ 860818 h 6345561"/>
                    <a:gd name="connsiteX39" fmla="*/ 1497989 w 6352623"/>
                    <a:gd name="connsiteY39" fmla="*/ 1507155 h 6345561"/>
                    <a:gd name="connsiteX40" fmla="*/ 815685 w 6352623"/>
                    <a:gd name="connsiteY40" fmla="*/ 1541873 h 6345561"/>
                    <a:gd name="connsiteX41" fmla="*/ 456566 w 6352623"/>
                    <a:gd name="connsiteY41" fmla="*/ 1560803 h 6345561"/>
                    <a:gd name="connsiteX42" fmla="*/ 3332566 w 6352623"/>
                    <a:gd name="connsiteY42" fmla="*/ 3015466 h 6345561"/>
                    <a:gd name="connsiteX43" fmla="*/ 3227686 w 6352623"/>
                    <a:gd name="connsiteY43" fmla="*/ 1799988 h 6345561"/>
                    <a:gd name="connsiteX44" fmla="*/ 3687369 w 6352623"/>
                    <a:gd name="connsiteY44" fmla="*/ 1744594 h 6345561"/>
                    <a:gd name="connsiteX45" fmla="*/ 4207427 w 6352623"/>
                    <a:gd name="connsiteY45" fmla="*/ 1672041 h 6345561"/>
                    <a:gd name="connsiteX46" fmla="*/ 4314817 w 6352623"/>
                    <a:gd name="connsiteY46" fmla="*/ 1819820 h 6345561"/>
                    <a:gd name="connsiteX47" fmla="*/ 4752430 w 6352623"/>
                    <a:gd name="connsiteY47" fmla="*/ 2869128 h 6345561"/>
                    <a:gd name="connsiteX48" fmla="*/ 4755993 w 6352623"/>
                    <a:gd name="connsiteY48" fmla="*/ 2911437 h 6345561"/>
                    <a:gd name="connsiteX49" fmla="*/ 3332566 w 6352623"/>
                    <a:gd name="connsiteY49" fmla="*/ 3015466 h 6345561"/>
                    <a:gd name="connsiteX50" fmla="*/ 4842211 w 6352623"/>
                    <a:gd name="connsiteY50" fmla="*/ 4504577 h 6345561"/>
                    <a:gd name="connsiteX51" fmla="*/ 4894441 w 6352623"/>
                    <a:gd name="connsiteY51" fmla="*/ 4378816 h 6345561"/>
                    <a:gd name="connsiteX52" fmla="*/ 5118410 w 6352623"/>
                    <a:gd name="connsiteY52" fmla="*/ 3308120 h 6345561"/>
                    <a:gd name="connsiteX53" fmla="*/ 5112011 w 6352623"/>
                    <a:gd name="connsiteY53" fmla="*/ 3236549 h 6345561"/>
                    <a:gd name="connsiteX54" fmla="*/ 6343574 w 6352623"/>
                    <a:gd name="connsiteY54" fmla="*/ 3146548 h 6345561"/>
                    <a:gd name="connsiteX55" fmla="*/ 6352623 w 6352623"/>
                    <a:gd name="connsiteY55" fmla="*/ 3329154 h 6345561"/>
                    <a:gd name="connsiteX56" fmla="*/ 6261216 w 6352623"/>
                    <a:gd name="connsiteY56" fmla="*/ 3947289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65793 w 6352623"/>
                    <a:gd name="connsiteY12" fmla="*/ 175345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548458 w 6352623"/>
                    <a:gd name="connsiteY29" fmla="*/ 73883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38629 w 6352623"/>
                    <a:gd name="connsiteY12" fmla="*/ 57719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548458 w 6352623"/>
                    <a:gd name="connsiteY29" fmla="*/ 73883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29798 w 6352623"/>
                    <a:gd name="connsiteY12" fmla="*/ 32561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548458 w 6352623"/>
                    <a:gd name="connsiteY29" fmla="*/ 73883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29798 w 6352623"/>
                    <a:gd name="connsiteY12" fmla="*/ 32561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54955 w 6352623"/>
                    <a:gd name="connsiteY12" fmla="*/ 23730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54955 w 6352623"/>
                    <a:gd name="connsiteY12" fmla="*/ 23730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68402 w 6352623"/>
                    <a:gd name="connsiteY13" fmla="*/ 74044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234679 w 6352623"/>
                    <a:gd name="connsiteY38" fmla="*/ 152304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263919 w 6352623"/>
                    <a:gd name="connsiteY38" fmla="*/ 134974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268000 w 6352623"/>
                    <a:gd name="connsiteY38" fmla="*/ 126477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268000 w 6352623"/>
                    <a:gd name="connsiteY38" fmla="*/ 126477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3351"/>
                    <a:gd name="connsiteY0" fmla="*/ 1282707 h 6345561"/>
                    <a:gd name="connsiteX1" fmla="*/ 3934751 w 6353351"/>
                    <a:gd name="connsiteY1" fmla="*/ 794857 h 6345561"/>
                    <a:gd name="connsiteX2" fmla="*/ 3306522 w 6353351"/>
                    <a:gd name="connsiteY2" fmla="*/ 1126 h 6345561"/>
                    <a:gd name="connsiteX3" fmla="*/ 3329154 w 6353351"/>
                    <a:gd name="connsiteY3" fmla="*/ 0 h 6345561"/>
                    <a:gd name="connsiteX4" fmla="*/ 4552794 w 6353351"/>
                    <a:gd name="connsiteY4" fmla="*/ 310597 h 6345561"/>
                    <a:gd name="connsiteX5" fmla="*/ 5560095 w 6353351"/>
                    <a:gd name="connsiteY5" fmla="*/ 1071582 h 6345561"/>
                    <a:gd name="connsiteX6" fmla="*/ 5592215 w 6353351"/>
                    <a:gd name="connsiteY6" fmla="*/ 1116037 h 6345561"/>
                    <a:gd name="connsiteX7" fmla="*/ 5275773 w 6353351"/>
                    <a:gd name="connsiteY7" fmla="*/ 1158708 h 6345561"/>
                    <a:gd name="connsiteX8" fmla="*/ 4352475 w 6353351"/>
                    <a:gd name="connsiteY8" fmla="*/ 1275439 h 6345561"/>
                    <a:gd name="connsiteX9" fmla="*/ 4287481 w 6353351"/>
                    <a:gd name="connsiteY9" fmla="*/ 1282707 h 6345561"/>
                    <a:gd name="connsiteX10" fmla="*/ 3192871 w 6353351"/>
                    <a:gd name="connsiteY10" fmla="*/ 1396479 h 6345561"/>
                    <a:gd name="connsiteX11" fmla="*/ 2976810 w 6353351"/>
                    <a:gd name="connsiteY11" fmla="*/ 29424 h 6345561"/>
                    <a:gd name="connsiteX12" fmla="*/ 3088611 w 6353351"/>
                    <a:gd name="connsiteY12" fmla="*/ 18979 h 6345561"/>
                    <a:gd name="connsiteX13" fmla="*/ 3589479 w 6353351"/>
                    <a:gd name="connsiteY13" fmla="*/ 740112 h 6345561"/>
                    <a:gd name="connsiteX14" fmla="*/ 3951788 w 6353351"/>
                    <a:gd name="connsiteY14" fmla="*/ 1320226 h 6345561"/>
                    <a:gd name="connsiteX15" fmla="*/ 3610216 w 6353351"/>
                    <a:gd name="connsiteY15" fmla="*/ 1358400 h 6345561"/>
                    <a:gd name="connsiteX16" fmla="*/ 3192871 w 6353351"/>
                    <a:gd name="connsiteY16" fmla="*/ 1396479 h 6345561"/>
                    <a:gd name="connsiteX17" fmla="*/ 5080835 w 6353351"/>
                    <a:gd name="connsiteY17" fmla="*/ 2887704 h 6345561"/>
                    <a:gd name="connsiteX18" fmla="*/ 5075577 w 6353351"/>
                    <a:gd name="connsiteY18" fmla="*/ 2828892 h 6345561"/>
                    <a:gd name="connsiteX19" fmla="*/ 4870827 w 6353351"/>
                    <a:gd name="connsiteY19" fmla="*/ 2225787 h 6345561"/>
                    <a:gd name="connsiteX20" fmla="*/ 4527301 w 6353351"/>
                    <a:gd name="connsiteY20" fmla="*/ 1626915 h 6345561"/>
                    <a:gd name="connsiteX21" fmla="*/ 5336497 w 6353351"/>
                    <a:gd name="connsiteY21" fmla="*/ 1510023 h 6345561"/>
                    <a:gd name="connsiteX22" fmla="*/ 5827104 w 6353351"/>
                    <a:gd name="connsiteY22" fmla="*/ 1441104 h 6345561"/>
                    <a:gd name="connsiteX23" fmla="*/ 5919962 w 6353351"/>
                    <a:gd name="connsiteY23" fmla="*/ 1569624 h 6345561"/>
                    <a:gd name="connsiteX24" fmla="*/ 6322223 w 6353351"/>
                    <a:gd name="connsiteY24" fmla="*/ 2715457 h 6345561"/>
                    <a:gd name="connsiteX25" fmla="*/ 6326244 w 6353351"/>
                    <a:gd name="connsiteY25" fmla="*/ 2796695 h 6345561"/>
                    <a:gd name="connsiteX26" fmla="*/ 5080835 w 6353351"/>
                    <a:gd name="connsiteY26" fmla="*/ 2887704 h 6345561"/>
                    <a:gd name="connsiteX27" fmla="*/ 1790042 w 6353351"/>
                    <a:gd name="connsiteY27" fmla="*/ 1491620 h 6345561"/>
                    <a:gd name="connsiteX28" fmla="*/ 2057262 w 6353351"/>
                    <a:gd name="connsiteY28" fmla="*/ 888122 h 6345561"/>
                    <a:gd name="connsiteX29" fmla="*/ 2602855 w 6353351"/>
                    <a:gd name="connsiteY29" fmla="*/ 47722 h 6345561"/>
                    <a:gd name="connsiteX30" fmla="*/ 2715458 w 6353351"/>
                    <a:gd name="connsiteY30" fmla="*/ 30412 h 6345561"/>
                    <a:gd name="connsiteX31" fmla="*/ 2723477 w 6353351"/>
                    <a:gd name="connsiteY31" fmla="*/ 30012 h 6345561"/>
                    <a:gd name="connsiteX32" fmla="*/ 2843908 w 6353351"/>
                    <a:gd name="connsiteY32" fmla="*/ 1425699 h 6345561"/>
                    <a:gd name="connsiteX33" fmla="*/ 2341650 w 6353351"/>
                    <a:gd name="connsiteY33" fmla="*/ 1460888 h 6345561"/>
                    <a:gd name="connsiteX34" fmla="*/ 1790042 w 6353351"/>
                    <a:gd name="connsiteY34" fmla="*/ 1491620 h 6345561"/>
                    <a:gd name="connsiteX35" fmla="*/ 456566 w 6353351"/>
                    <a:gd name="connsiteY35" fmla="*/ 1560803 h 6345561"/>
                    <a:gd name="connsiteX36" fmla="*/ 646218 w 6353351"/>
                    <a:gd name="connsiteY36" fmla="*/ 1250255 h 6345561"/>
                    <a:gd name="connsiteX37" fmla="*/ 2123254 w 6353351"/>
                    <a:gd name="connsiteY37" fmla="*/ 176626 h 6345561"/>
                    <a:gd name="connsiteX38" fmla="*/ 2268000 w 6353351"/>
                    <a:gd name="connsiteY38" fmla="*/ 126477 h 6345561"/>
                    <a:gd name="connsiteX39" fmla="*/ 1791341 w 6353351"/>
                    <a:gd name="connsiteY39" fmla="*/ 860818 h 6345561"/>
                    <a:gd name="connsiteX40" fmla="*/ 1497989 w 6353351"/>
                    <a:gd name="connsiteY40" fmla="*/ 1507155 h 6345561"/>
                    <a:gd name="connsiteX41" fmla="*/ 815685 w 6353351"/>
                    <a:gd name="connsiteY41" fmla="*/ 1541873 h 6345561"/>
                    <a:gd name="connsiteX42" fmla="*/ 456566 w 6353351"/>
                    <a:gd name="connsiteY42" fmla="*/ 1560803 h 6345561"/>
                    <a:gd name="connsiteX43" fmla="*/ 3332566 w 6353351"/>
                    <a:gd name="connsiteY43" fmla="*/ 3015466 h 6345561"/>
                    <a:gd name="connsiteX44" fmla="*/ 3227686 w 6353351"/>
                    <a:gd name="connsiteY44" fmla="*/ 1799988 h 6345561"/>
                    <a:gd name="connsiteX45" fmla="*/ 3687369 w 6353351"/>
                    <a:gd name="connsiteY45" fmla="*/ 1744594 h 6345561"/>
                    <a:gd name="connsiteX46" fmla="*/ 4207427 w 6353351"/>
                    <a:gd name="connsiteY46" fmla="*/ 1672041 h 6345561"/>
                    <a:gd name="connsiteX47" fmla="*/ 4314817 w 6353351"/>
                    <a:gd name="connsiteY47" fmla="*/ 1819820 h 6345561"/>
                    <a:gd name="connsiteX48" fmla="*/ 4752430 w 6353351"/>
                    <a:gd name="connsiteY48" fmla="*/ 2869128 h 6345561"/>
                    <a:gd name="connsiteX49" fmla="*/ 4755993 w 6353351"/>
                    <a:gd name="connsiteY49" fmla="*/ 2911437 h 6345561"/>
                    <a:gd name="connsiteX50" fmla="*/ 3332566 w 6353351"/>
                    <a:gd name="connsiteY50" fmla="*/ 3015466 h 6345561"/>
                    <a:gd name="connsiteX51" fmla="*/ 4842211 w 6353351"/>
                    <a:gd name="connsiteY51" fmla="*/ 4504577 h 6345561"/>
                    <a:gd name="connsiteX52" fmla="*/ 4894441 w 6353351"/>
                    <a:gd name="connsiteY52" fmla="*/ 4378816 h 6345561"/>
                    <a:gd name="connsiteX53" fmla="*/ 5118410 w 6353351"/>
                    <a:gd name="connsiteY53" fmla="*/ 3308120 h 6345561"/>
                    <a:gd name="connsiteX54" fmla="*/ 5112011 w 6353351"/>
                    <a:gd name="connsiteY54" fmla="*/ 3236549 h 6345561"/>
                    <a:gd name="connsiteX55" fmla="*/ 6343574 w 6353351"/>
                    <a:gd name="connsiteY55" fmla="*/ 3146548 h 6345561"/>
                    <a:gd name="connsiteX56" fmla="*/ 6352623 w 6353351"/>
                    <a:gd name="connsiteY56" fmla="*/ 3329154 h 6345561"/>
                    <a:gd name="connsiteX57" fmla="*/ 6068313 w 6353351"/>
                    <a:gd name="connsiteY57" fmla="*/ 4480189 h 6345561"/>
                    <a:gd name="connsiteX58" fmla="*/ 5645377 w 6353351"/>
                    <a:gd name="connsiteY58" fmla="*/ 4489676 h 6345561"/>
                    <a:gd name="connsiteX59" fmla="*/ 4842211 w 6353351"/>
                    <a:gd name="connsiteY59" fmla="*/ 4504577 h 6345561"/>
                    <a:gd name="connsiteX60" fmla="*/ 1405726 w 6353351"/>
                    <a:gd name="connsiteY60" fmla="*/ 3156271 h 6345561"/>
                    <a:gd name="connsiteX61" fmla="*/ 1399341 w 6353351"/>
                    <a:gd name="connsiteY61" fmla="*/ 3089416 h 6345561"/>
                    <a:gd name="connsiteX62" fmla="*/ 1464945 w 6353351"/>
                    <a:gd name="connsiteY62" fmla="*/ 2467755 h 6345561"/>
                    <a:gd name="connsiteX63" fmla="*/ 1626959 w 6353351"/>
                    <a:gd name="connsiteY63" fmla="*/ 1918290 h 6345561"/>
                    <a:gd name="connsiteX64" fmla="*/ 1698846 w 6353351"/>
                    <a:gd name="connsiteY64" fmla="*/ 1916459 h 6345561"/>
                    <a:gd name="connsiteX65" fmla="*/ 2401423 w 6353351"/>
                    <a:gd name="connsiteY65" fmla="*/ 1879094 h 6345561"/>
                    <a:gd name="connsiteX66" fmla="*/ 2879383 w 6353351"/>
                    <a:gd name="connsiteY66" fmla="*/ 1836855 h 6345561"/>
                    <a:gd name="connsiteX67" fmla="*/ 2983285 w 6353351"/>
                    <a:gd name="connsiteY67" fmla="*/ 3040986 h 6345561"/>
                    <a:gd name="connsiteX68" fmla="*/ 1405726 w 6353351"/>
                    <a:gd name="connsiteY68" fmla="*/ 3156271 h 6345561"/>
                    <a:gd name="connsiteX69" fmla="*/ 3464621 w 6353351"/>
                    <a:gd name="connsiteY69" fmla="*/ 4545892 h 6345561"/>
                    <a:gd name="connsiteX70" fmla="*/ 3362673 w 6353351"/>
                    <a:gd name="connsiteY70" fmla="*/ 3364384 h 6345561"/>
                    <a:gd name="connsiteX71" fmla="*/ 4785461 w 6353351"/>
                    <a:gd name="connsiteY71" fmla="*/ 3260410 h 6345561"/>
                    <a:gd name="connsiteX72" fmla="*/ 4791965 w 6353351"/>
                    <a:gd name="connsiteY72" fmla="*/ 3337498 h 6345561"/>
                    <a:gd name="connsiteX73" fmla="*/ 4582162 w 6353351"/>
                    <a:gd name="connsiteY73" fmla="*/ 4452550 h 6345561"/>
                    <a:gd name="connsiteX74" fmla="*/ 3980007 w 6353351"/>
                    <a:gd name="connsiteY74" fmla="*/ 4524180 h 6345561"/>
                    <a:gd name="connsiteX75" fmla="*/ 3464621 w 6353351"/>
                    <a:gd name="connsiteY75" fmla="*/ 4545892 h 6345561"/>
                    <a:gd name="connsiteX76" fmla="*/ 11631 w 6353351"/>
                    <a:gd name="connsiteY76" fmla="*/ 3258148 h 6345561"/>
                    <a:gd name="connsiteX77" fmla="*/ 0 w 6353351"/>
                    <a:gd name="connsiteY77" fmla="*/ 3023469 h 6345561"/>
                    <a:gd name="connsiteX78" fmla="*/ 91400 w 6353351"/>
                    <a:gd name="connsiteY78" fmla="*/ 2405346 h 6345561"/>
                    <a:gd name="connsiteX79" fmla="*/ 258812 w 6353351"/>
                    <a:gd name="connsiteY79" fmla="*/ 1942855 h 6345561"/>
                    <a:gd name="connsiteX80" fmla="*/ 852081 w 6353351"/>
                    <a:gd name="connsiteY80" fmla="*/ 1937991 h 6345561"/>
                    <a:gd name="connsiteX81" fmla="*/ 1335718 w 6353351"/>
                    <a:gd name="connsiteY81" fmla="*/ 1925698 h 6345561"/>
                    <a:gd name="connsiteX82" fmla="*/ 1234430 w 6353351"/>
                    <a:gd name="connsiteY82" fmla="*/ 2196801 h 6345561"/>
                    <a:gd name="connsiteX83" fmla="*/ 1103579 w 6353351"/>
                    <a:gd name="connsiteY83" fmla="*/ 2737987 h 6345561"/>
                    <a:gd name="connsiteX84" fmla="*/ 1078099 w 6353351"/>
                    <a:gd name="connsiteY84" fmla="*/ 3180217 h 6345561"/>
                    <a:gd name="connsiteX85" fmla="*/ 11631 w 6353351"/>
                    <a:gd name="connsiteY85" fmla="*/ 3258148 h 6345561"/>
                    <a:gd name="connsiteX86" fmla="*/ 1960743 w 6353351"/>
                    <a:gd name="connsiteY86" fmla="*/ 4679317 h 6345561"/>
                    <a:gd name="connsiteX87" fmla="*/ 1740896 w 6353351"/>
                    <a:gd name="connsiteY87" fmla="*/ 4337429 h 6345561"/>
                    <a:gd name="connsiteX88" fmla="*/ 1441619 w 6353351"/>
                    <a:gd name="connsiteY88" fmla="*/ 3532526 h 6345561"/>
                    <a:gd name="connsiteX89" fmla="*/ 1438988 w 6353351"/>
                    <a:gd name="connsiteY89" fmla="*/ 3504964 h 6345561"/>
                    <a:gd name="connsiteX90" fmla="*/ 3013389 w 6353351"/>
                    <a:gd name="connsiteY90" fmla="*/ 3389903 h 6345561"/>
                    <a:gd name="connsiteX91" fmla="*/ 3099126 w 6353351"/>
                    <a:gd name="connsiteY91" fmla="*/ 4562904 h 6345561"/>
                    <a:gd name="connsiteX92" fmla="*/ 2689209 w 6353351"/>
                    <a:gd name="connsiteY92" fmla="*/ 4598877 h 6345561"/>
                    <a:gd name="connsiteX93" fmla="*/ 1989796 w 6353351"/>
                    <a:gd name="connsiteY93" fmla="*/ 4675326 h 6345561"/>
                    <a:gd name="connsiteX94" fmla="*/ 1960743 w 6353351"/>
                    <a:gd name="connsiteY94" fmla="*/ 4679317 h 6345561"/>
                    <a:gd name="connsiteX95" fmla="*/ 4067092 w 6353351"/>
                    <a:gd name="connsiteY95" fmla="*/ 6216068 h 6345561"/>
                    <a:gd name="connsiteX96" fmla="*/ 4277892 w 6353351"/>
                    <a:gd name="connsiteY96" fmla="*/ 5788869 h 6345561"/>
                    <a:gd name="connsiteX97" fmla="*/ 4525520 w 6353351"/>
                    <a:gd name="connsiteY97" fmla="*/ 5267093 h 6345561"/>
                    <a:gd name="connsiteX98" fmla="*/ 4685770 w 6353351"/>
                    <a:gd name="connsiteY98" fmla="*/ 4881257 h 6345561"/>
                    <a:gd name="connsiteX99" fmla="*/ 4712084 w 6353351"/>
                    <a:gd name="connsiteY99" fmla="*/ 4879914 h 6345561"/>
                    <a:gd name="connsiteX100" fmla="*/ 5642123 w 6353351"/>
                    <a:gd name="connsiteY100" fmla="*/ 4846187 h 6345561"/>
                    <a:gd name="connsiteX101" fmla="*/ 5866698 w 6353351"/>
                    <a:gd name="connsiteY101" fmla="*/ 4839902 h 6345561"/>
                    <a:gd name="connsiteX102" fmla="*/ 5706398 w 6353351"/>
                    <a:gd name="connsiteY102" fmla="*/ 5102370 h 6345561"/>
                    <a:gd name="connsiteX103" fmla="*/ 4229361 w 6353351"/>
                    <a:gd name="connsiteY103" fmla="*/ 6176010 h 6345561"/>
                    <a:gd name="connsiteX104" fmla="*/ 4067092 w 6353351"/>
                    <a:gd name="connsiteY104" fmla="*/ 6216068 h 6345561"/>
                    <a:gd name="connsiteX105" fmla="*/ 3617977 w 6353351"/>
                    <a:gd name="connsiteY105" fmla="*/ 6323175 h 6345561"/>
                    <a:gd name="connsiteX106" fmla="*/ 3499574 w 6353351"/>
                    <a:gd name="connsiteY106" fmla="*/ 4950969 h 6345561"/>
                    <a:gd name="connsiteX107" fmla="*/ 3966167 w 6353351"/>
                    <a:gd name="connsiteY107" fmla="*/ 4917769 h 6345561"/>
                    <a:gd name="connsiteX108" fmla="*/ 4402891 w 6353351"/>
                    <a:gd name="connsiteY108" fmla="*/ 4895610 h 6345561"/>
                    <a:gd name="connsiteX109" fmla="*/ 4263840 w 6353351"/>
                    <a:gd name="connsiteY109" fmla="*/ 5239274 h 6345561"/>
                    <a:gd name="connsiteX110" fmla="*/ 3691123 w 6353351"/>
                    <a:gd name="connsiteY110" fmla="*/ 6308899 h 6345561"/>
                    <a:gd name="connsiteX111" fmla="*/ 3637169 w 6353351"/>
                    <a:gd name="connsiteY111" fmla="*/ 6322223 h 6345561"/>
                    <a:gd name="connsiteX112" fmla="*/ 3617977 w 6353351"/>
                    <a:gd name="connsiteY112" fmla="*/ 6323175 h 6345561"/>
                    <a:gd name="connsiteX113" fmla="*/ 509955 w 6353351"/>
                    <a:gd name="connsiteY113" fmla="*/ 4889989 h 6345561"/>
                    <a:gd name="connsiteX114" fmla="*/ 432662 w 6353351"/>
                    <a:gd name="connsiteY114" fmla="*/ 4783013 h 6345561"/>
                    <a:gd name="connsiteX115" fmla="*/ 30403 w 6353351"/>
                    <a:gd name="connsiteY115" fmla="*/ 3637168 h 6345561"/>
                    <a:gd name="connsiteX116" fmla="*/ 28957 w 6353351"/>
                    <a:gd name="connsiteY116" fmla="*/ 3608002 h 6345561"/>
                    <a:gd name="connsiteX117" fmla="*/ 1122699 w 6353351"/>
                    <a:gd name="connsiteY117" fmla="*/ 3528079 h 6345561"/>
                    <a:gd name="connsiteX118" fmla="*/ 1151870 w 6353351"/>
                    <a:gd name="connsiteY118" fmla="*/ 3709064 h 6345561"/>
                    <a:gd name="connsiteX119" fmla="*/ 1633165 w 6353351"/>
                    <a:gd name="connsiteY119" fmla="*/ 4721494 h 6345561"/>
                    <a:gd name="connsiteX120" fmla="*/ 1635001 w 6353351"/>
                    <a:gd name="connsiteY120" fmla="*/ 4724090 h 6345561"/>
                    <a:gd name="connsiteX121" fmla="*/ 1150655 w 6353351"/>
                    <a:gd name="connsiteY121" fmla="*/ 4790652 h 6345561"/>
                    <a:gd name="connsiteX122" fmla="*/ 509955 w 6353351"/>
                    <a:gd name="connsiteY122" fmla="*/ 4889989 h 6345561"/>
                    <a:gd name="connsiteX123" fmla="*/ 3165956 w 6353351"/>
                    <a:gd name="connsiteY123" fmla="*/ 6345561 h 6345561"/>
                    <a:gd name="connsiteX124" fmla="*/ 2661675 w 6353351"/>
                    <a:gd name="connsiteY124" fmla="*/ 5655612 h 6345561"/>
                    <a:gd name="connsiteX125" fmla="*/ 2224080 w 6353351"/>
                    <a:gd name="connsiteY125" fmla="*/ 5071807 h 6345561"/>
                    <a:gd name="connsiteX126" fmla="*/ 2697681 w 6353351"/>
                    <a:gd name="connsiteY126" fmla="*/ 5021257 h 6345561"/>
                    <a:gd name="connsiteX127" fmla="*/ 3150545 w 6353351"/>
                    <a:gd name="connsiteY127" fmla="*/ 4979436 h 6345561"/>
                    <a:gd name="connsiteX128" fmla="*/ 3267988 w 6353351"/>
                    <a:gd name="connsiteY128" fmla="*/ 6340508 h 6345561"/>
                    <a:gd name="connsiteX129" fmla="*/ 3165956 w 6353351"/>
                    <a:gd name="connsiteY129" fmla="*/ 6345561 h 6345561"/>
                    <a:gd name="connsiteX130" fmla="*/ 1799833 w 6353351"/>
                    <a:gd name="connsiteY130" fmla="*/ 6042038 h 6345561"/>
                    <a:gd name="connsiteX131" fmla="*/ 792530 w 6353351"/>
                    <a:gd name="connsiteY131" fmla="*/ 5281044 h 6345561"/>
                    <a:gd name="connsiteX132" fmla="*/ 758259 w 6353351"/>
                    <a:gd name="connsiteY132" fmla="*/ 5233611 h 6345561"/>
                    <a:gd name="connsiteX133" fmla="*/ 1178638 w 6353351"/>
                    <a:gd name="connsiteY133" fmla="*/ 5187468 h 6345561"/>
                    <a:gd name="connsiteX134" fmla="*/ 1905324 w 6353351"/>
                    <a:gd name="connsiteY134" fmla="*/ 5106339 h 6345561"/>
                    <a:gd name="connsiteX135" fmla="*/ 2206251 w 6353351"/>
                    <a:gd name="connsiteY135" fmla="*/ 5531868 h 6345561"/>
                    <a:gd name="connsiteX136" fmla="*/ 2827891 w 6353351"/>
                    <a:gd name="connsiteY136" fmla="*/ 6323709 h 6345561"/>
                    <a:gd name="connsiteX137" fmla="*/ 2405336 w 6353351"/>
                    <a:gd name="connsiteY137" fmla="*/ 6261225 h 6345561"/>
                    <a:gd name="connsiteX138" fmla="*/ 1799833 w 6353351"/>
                    <a:gd name="connsiteY138" fmla="*/ 6042038 h 63455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</a:cxnLst>
                  <a:rect l="l" t="t" r="r" b="b"/>
                  <a:pathLst>
                    <a:path w="6353351" h="6345561">
                      <a:moveTo>
                        <a:pt x="4287481" y="1282707"/>
                      </a:moveTo>
                      <a:lnTo>
                        <a:pt x="3934751" y="794857"/>
                      </a:lnTo>
                      <a:lnTo>
                        <a:pt x="3306522" y="1126"/>
                      </a:lnTo>
                      <a:lnTo>
                        <a:pt x="3329154" y="0"/>
                      </a:lnTo>
                      <a:cubicBezTo>
                        <a:pt x="3741651" y="19671"/>
                        <a:pt x="4157119" y="120541"/>
                        <a:pt x="4552794" y="310597"/>
                      </a:cubicBezTo>
                      <a:cubicBezTo>
                        <a:pt x="4948463" y="500646"/>
                        <a:pt x="5286893" y="761898"/>
                        <a:pt x="5560095" y="1071582"/>
                      </a:cubicBezTo>
                      <a:lnTo>
                        <a:pt x="5592215" y="1116037"/>
                      </a:lnTo>
                      <a:lnTo>
                        <a:pt x="5275773" y="1158708"/>
                      </a:lnTo>
                      <a:lnTo>
                        <a:pt x="4352475" y="1275439"/>
                      </a:lnTo>
                      <a:lnTo>
                        <a:pt x="4287481" y="1282707"/>
                      </a:lnTo>
                      <a:close/>
                      <a:moveTo>
                        <a:pt x="3192871" y="1396479"/>
                      </a:moveTo>
                      <a:lnTo>
                        <a:pt x="2976810" y="29424"/>
                      </a:lnTo>
                      <a:lnTo>
                        <a:pt x="3088611" y="18979"/>
                      </a:lnTo>
                      <a:cubicBezTo>
                        <a:pt x="3417885" y="480246"/>
                        <a:pt x="3445072" y="503593"/>
                        <a:pt x="3589479" y="740112"/>
                      </a:cubicBezTo>
                      <a:lnTo>
                        <a:pt x="3951788" y="1320226"/>
                      </a:lnTo>
                      <a:lnTo>
                        <a:pt x="3610216" y="1358400"/>
                      </a:lnTo>
                      <a:lnTo>
                        <a:pt x="3192871" y="1396479"/>
                      </a:lnTo>
                      <a:close/>
                      <a:moveTo>
                        <a:pt x="5080835" y="2887704"/>
                      </a:moveTo>
                      <a:lnTo>
                        <a:pt x="5075577" y="2828892"/>
                      </a:lnTo>
                      <a:cubicBezTo>
                        <a:pt x="5035592" y="2631079"/>
                        <a:pt x="4967675" y="2433136"/>
                        <a:pt x="4870827" y="2225787"/>
                      </a:cubicBezTo>
                      <a:lnTo>
                        <a:pt x="4527301" y="1626915"/>
                      </a:lnTo>
                      <a:lnTo>
                        <a:pt x="5336497" y="1510023"/>
                      </a:lnTo>
                      <a:lnTo>
                        <a:pt x="5827104" y="1441104"/>
                      </a:lnTo>
                      <a:lnTo>
                        <a:pt x="5919962" y="1569624"/>
                      </a:lnTo>
                      <a:cubicBezTo>
                        <a:pt x="6125930" y="1922073"/>
                        <a:pt x="6262685" y="2311601"/>
                        <a:pt x="6322223" y="2715457"/>
                      </a:cubicBezTo>
                      <a:lnTo>
                        <a:pt x="6326244" y="2796695"/>
                      </a:lnTo>
                      <a:lnTo>
                        <a:pt x="5080835" y="2887704"/>
                      </a:lnTo>
                      <a:close/>
                      <a:moveTo>
                        <a:pt x="1790042" y="1491620"/>
                      </a:moveTo>
                      <a:lnTo>
                        <a:pt x="2057262" y="888122"/>
                      </a:lnTo>
                      <a:cubicBezTo>
                        <a:pt x="2230740" y="610932"/>
                        <a:pt x="2221957" y="539019"/>
                        <a:pt x="2602855" y="47722"/>
                      </a:cubicBezTo>
                      <a:lnTo>
                        <a:pt x="2715458" y="30412"/>
                      </a:lnTo>
                      <a:lnTo>
                        <a:pt x="2723477" y="30012"/>
                      </a:lnTo>
                      <a:lnTo>
                        <a:pt x="2843908" y="1425699"/>
                      </a:lnTo>
                      <a:lnTo>
                        <a:pt x="2341650" y="1460888"/>
                      </a:lnTo>
                      <a:lnTo>
                        <a:pt x="1790042" y="1491620"/>
                      </a:lnTo>
                      <a:close/>
                      <a:moveTo>
                        <a:pt x="456566" y="1560803"/>
                      </a:moveTo>
                      <a:lnTo>
                        <a:pt x="646218" y="1250255"/>
                      </a:lnTo>
                      <a:cubicBezTo>
                        <a:pt x="1029562" y="745610"/>
                        <a:pt x="1547495" y="378754"/>
                        <a:pt x="2123254" y="176626"/>
                      </a:cubicBezTo>
                      <a:lnTo>
                        <a:pt x="2268000" y="126477"/>
                      </a:lnTo>
                      <a:lnTo>
                        <a:pt x="1791341" y="860818"/>
                      </a:lnTo>
                      <a:lnTo>
                        <a:pt x="1497989" y="1507155"/>
                      </a:lnTo>
                      <a:lnTo>
                        <a:pt x="815685" y="1541873"/>
                      </a:lnTo>
                      <a:lnTo>
                        <a:pt x="456566" y="1560803"/>
                      </a:lnTo>
                      <a:close/>
                      <a:moveTo>
                        <a:pt x="3332566" y="3015466"/>
                      </a:moveTo>
                      <a:lnTo>
                        <a:pt x="3227686" y="1799988"/>
                      </a:lnTo>
                      <a:lnTo>
                        <a:pt x="3687369" y="1744594"/>
                      </a:lnTo>
                      <a:lnTo>
                        <a:pt x="4207427" y="1672041"/>
                      </a:lnTo>
                      <a:lnTo>
                        <a:pt x="4314817" y="1819820"/>
                      </a:lnTo>
                      <a:cubicBezTo>
                        <a:pt x="4528849" y="2161606"/>
                        <a:pt x="4683644" y="2496395"/>
                        <a:pt x="4752430" y="2869128"/>
                      </a:cubicBezTo>
                      <a:lnTo>
                        <a:pt x="4755993" y="2911437"/>
                      </a:lnTo>
                      <a:lnTo>
                        <a:pt x="3332566" y="3015466"/>
                      </a:lnTo>
                      <a:close/>
                      <a:moveTo>
                        <a:pt x="4842211" y="4504577"/>
                      </a:moveTo>
                      <a:lnTo>
                        <a:pt x="4894441" y="4378816"/>
                      </a:lnTo>
                      <a:cubicBezTo>
                        <a:pt x="5035881" y="3977997"/>
                        <a:pt x="5111886" y="3633747"/>
                        <a:pt x="5118410" y="3308120"/>
                      </a:cubicBezTo>
                      <a:lnTo>
                        <a:pt x="5112011" y="3236549"/>
                      </a:lnTo>
                      <a:lnTo>
                        <a:pt x="6343574" y="3146548"/>
                      </a:lnTo>
                      <a:lnTo>
                        <a:pt x="6352623" y="3329154"/>
                      </a:lnTo>
                      <a:cubicBezTo>
                        <a:pt x="6366228" y="3579999"/>
                        <a:pt x="6186187" y="4286769"/>
                        <a:pt x="6068313" y="4480189"/>
                      </a:cubicBezTo>
                      <a:lnTo>
                        <a:pt x="5645377" y="4489676"/>
                      </a:lnTo>
                      <a:lnTo>
                        <a:pt x="4842211" y="4504577"/>
                      </a:lnTo>
                      <a:close/>
                      <a:moveTo>
                        <a:pt x="1405726" y="3156271"/>
                      </a:moveTo>
                      <a:lnTo>
                        <a:pt x="1399341" y="3089416"/>
                      </a:lnTo>
                      <a:cubicBezTo>
                        <a:pt x="1398501" y="2896033"/>
                        <a:pt x="1419405" y="2690426"/>
                        <a:pt x="1464945" y="2467755"/>
                      </a:cubicBezTo>
                      <a:lnTo>
                        <a:pt x="1626959" y="1918290"/>
                      </a:lnTo>
                      <a:lnTo>
                        <a:pt x="1698846" y="1916459"/>
                      </a:lnTo>
                      <a:cubicBezTo>
                        <a:pt x="1952714" y="1906817"/>
                        <a:pt x="2182558" y="1894523"/>
                        <a:pt x="2401423" y="1879094"/>
                      </a:cubicBezTo>
                      <a:lnTo>
                        <a:pt x="2879383" y="1836855"/>
                      </a:lnTo>
                      <a:lnTo>
                        <a:pt x="2983285" y="3040986"/>
                      </a:lnTo>
                      <a:lnTo>
                        <a:pt x="1405726" y="3156271"/>
                      </a:lnTo>
                      <a:close/>
                      <a:moveTo>
                        <a:pt x="3464621" y="4545892"/>
                      </a:moveTo>
                      <a:lnTo>
                        <a:pt x="3362673" y="3364384"/>
                      </a:lnTo>
                      <a:lnTo>
                        <a:pt x="4785461" y="3260410"/>
                      </a:lnTo>
                      <a:lnTo>
                        <a:pt x="4791965" y="3337498"/>
                      </a:lnTo>
                      <a:cubicBezTo>
                        <a:pt x="4788504" y="3665722"/>
                        <a:pt x="4723150" y="4029732"/>
                        <a:pt x="4582162" y="4452550"/>
                      </a:cubicBezTo>
                      <a:lnTo>
                        <a:pt x="3980007" y="4524180"/>
                      </a:lnTo>
                      <a:lnTo>
                        <a:pt x="3464621" y="4545892"/>
                      </a:lnTo>
                      <a:close/>
                      <a:moveTo>
                        <a:pt x="11631" y="3258148"/>
                      </a:moveTo>
                      <a:lnTo>
                        <a:pt x="0" y="3023469"/>
                      </a:lnTo>
                      <a:cubicBezTo>
                        <a:pt x="9835" y="2817218"/>
                        <a:pt x="39973" y="2610228"/>
                        <a:pt x="91400" y="2405346"/>
                      </a:cubicBezTo>
                      <a:lnTo>
                        <a:pt x="258812" y="1942855"/>
                      </a:lnTo>
                      <a:lnTo>
                        <a:pt x="852081" y="1937991"/>
                      </a:lnTo>
                      <a:lnTo>
                        <a:pt x="1335718" y="1925698"/>
                      </a:lnTo>
                      <a:lnTo>
                        <a:pt x="1234430" y="2196801"/>
                      </a:lnTo>
                      <a:cubicBezTo>
                        <a:pt x="1174083" y="2388129"/>
                        <a:pt x="1130304" y="2566936"/>
                        <a:pt x="1103579" y="2737987"/>
                      </a:cubicBezTo>
                      <a:lnTo>
                        <a:pt x="1078099" y="3180217"/>
                      </a:lnTo>
                      <a:lnTo>
                        <a:pt x="11631" y="3258148"/>
                      </a:lnTo>
                      <a:close/>
                      <a:moveTo>
                        <a:pt x="1960743" y="4679317"/>
                      </a:moveTo>
                      <a:lnTo>
                        <a:pt x="1740896" y="4337429"/>
                      </a:lnTo>
                      <a:cubicBezTo>
                        <a:pt x="1599382" y="4077276"/>
                        <a:pt x="1495647" y="3815593"/>
                        <a:pt x="1441619" y="3532526"/>
                      </a:cubicBezTo>
                      <a:lnTo>
                        <a:pt x="1438988" y="3504964"/>
                      </a:lnTo>
                      <a:lnTo>
                        <a:pt x="3013389" y="3389903"/>
                      </a:lnTo>
                      <a:lnTo>
                        <a:pt x="3099126" y="4562904"/>
                      </a:lnTo>
                      <a:lnTo>
                        <a:pt x="2689209" y="4598877"/>
                      </a:lnTo>
                      <a:cubicBezTo>
                        <a:pt x="2470714" y="4618948"/>
                        <a:pt x="2241902" y="4643896"/>
                        <a:pt x="1989796" y="4675326"/>
                      </a:cubicBezTo>
                      <a:lnTo>
                        <a:pt x="1960743" y="4679317"/>
                      </a:lnTo>
                      <a:close/>
                      <a:moveTo>
                        <a:pt x="4067092" y="6216068"/>
                      </a:moveTo>
                      <a:lnTo>
                        <a:pt x="4277892" y="5788869"/>
                      </a:lnTo>
                      <a:lnTo>
                        <a:pt x="4525520" y="5267093"/>
                      </a:lnTo>
                      <a:lnTo>
                        <a:pt x="4685770" y="4881257"/>
                      </a:lnTo>
                      <a:lnTo>
                        <a:pt x="4712084" y="4879914"/>
                      </a:lnTo>
                      <a:lnTo>
                        <a:pt x="5642123" y="4846187"/>
                      </a:lnTo>
                      <a:lnTo>
                        <a:pt x="5866698" y="4839902"/>
                      </a:lnTo>
                      <a:lnTo>
                        <a:pt x="5706398" y="5102370"/>
                      </a:lnTo>
                      <a:cubicBezTo>
                        <a:pt x="5323061" y="5607024"/>
                        <a:pt x="4805131" y="5973881"/>
                        <a:pt x="4229361" y="6176010"/>
                      </a:cubicBezTo>
                      <a:lnTo>
                        <a:pt x="4067092" y="6216068"/>
                      </a:lnTo>
                      <a:close/>
                      <a:moveTo>
                        <a:pt x="3617977" y="6323175"/>
                      </a:moveTo>
                      <a:lnTo>
                        <a:pt x="3499574" y="4950969"/>
                      </a:lnTo>
                      <a:lnTo>
                        <a:pt x="3966167" y="4917769"/>
                      </a:lnTo>
                      <a:lnTo>
                        <a:pt x="4402891" y="4895610"/>
                      </a:lnTo>
                      <a:lnTo>
                        <a:pt x="4263840" y="5239274"/>
                      </a:lnTo>
                      <a:lnTo>
                        <a:pt x="3691123" y="6308899"/>
                      </a:lnTo>
                      <a:lnTo>
                        <a:pt x="3637169" y="6322223"/>
                      </a:lnTo>
                      <a:lnTo>
                        <a:pt x="3617977" y="6323175"/>
                      </a:lnTo>
                      <a:close/>
                      <a:moveTo>
                        <a:pt x="509955" y="4889989"/>
                      </a:moveTo>
                      <a:lnTo>
                        <a:pt x="432662" y="4783013"/>
                      </a:lnTo>
                      <a:cubicBezTo>
                        <a:pt x="226684" y="4430562"/>
                        <a:pt x="89942" y="4041034"/>
                        <a:pt x="30403" y="3637168"/>
                      </a:cubicBezTo>
                      <a:lnTo>
                        <a:pt x="28957" y="3608002"/>
                      </a:lnTo>
                      <a:lnTo>
                        <a:pt x="1122699" y="3528079"/>
                      </a:lnTo>
                      <a:lnTo>
                        <a:pt x="1151870" y="3709064"/>
                      </a:lnTo>
                      <a:cubicBezTo>
                        <a:pt x="1238820" y="4026998"/>
                        <a:pt x="1397943" y="4351818"/>
                        <a:pt x="1633165" y="4721494"/>
                      </a:cubicBezTo>
                      <a:lnTo>
                        <a:pt x="1635001" y="4724090"/>
                      </a:lnTo>
                      <a:lnTo>
                        <a:pt x="1150655" y="4790652"/>
                      </a:lnTo>
                      <a:lnTo>
                        <a:pt x="509955" y="4889989"/>
                      </a:lnTo>
                      <a:close/>
                      <a:moveTo>
                        <a:pt x="3165956" y="6345561"/>
                      </a:moveTo>
                      <a:lnTo>
                        <a:pt x="2661675" y="5655612"/>
                      </a:lnTo>
                      <a:lnTo>
                        <a:pt x="2224080" y="5071807"/>
                      </a:lnTo>
                      <a:lnTo>
                        <a:pt x="2697681" y="5021257"/>
                      </a:lnTo>
                      <a:lnTo>
                        <a:pt x="3150545" y="4979436"/>
                      </a:lnTo>
                      <a:lnTo>
                        <a:pt x="3267988" y="6340508"/>
                      </a:lnTo>
                      <a:lnTo>
                        <a:pt x="3165956" y="6345561"/>
                      </a:lnTo>
                      <a:close/>
                      <a:moveTo>
                        <a:pt x="1799833" y="6042038"/>
                      </a:moveTo>
                      <a:cubicBezTo>
                        <a:pt x="1404151" y="5851981"/>
                        <a:pt x="1065732" y="5590735"/>
                        <a:pt x="792530" y="5281044"/>
                      </a:cubicBezTo>
                      <a:lnTo>
                        <a:pt x="758259" y="5233611"/>
                      </a:lnTo>
                      <a:lnTo>
                        <a:pt x="1178638" y="5187468"/>
                      </a:lnTo>
                      <a:lnTo>
                        <a:pt x="1905324" y="5106339"/>
                      </a:lnTo>
                      <a:lnTo>
                        <a:pt x="2206251" y="5531868"/>
                      </a:lnTo>
                      <a:lnTo>
                        <a:pt x="2827891" y="6323709"/>
                      </a:lnTo>
                      <a:lnTo>
                        <a:pt x="2405336" y="6261225"/>
                      </a:lnTo>
                      <a:cubicBezTo>
                        <a:pt x="2200452" y="6209790"/>
                        <a:pt x="1997668" y="6137062"/>
                        <a:pt x="1799833" y="6042038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19" name="Прямоугольник 18"/>
                <p:cNvSpPr/>
                <p:nvPr/>
              </p:nvSpPr>
              <p:spPr>
                <a:xfrm>
                  <a:off x="4230250" y="4420299"/>
                  <a:ext cx="141982" cy="63860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0" name="Прямоугольник 19"/>
                <p:cNvSpPr/>
                <p:nvPr/>
              </p:nvSpPr>
              <p:spPr>
                <a:xfrm>
                  <a:off x="4147331" y="4477987"/>
                  <a:ext cx="305990" cy="6032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1" name="Прямоугольник 20"/>
                <p:cNvSpPr/>
                <p:nvPr/>
              </p:nvSpPr>
              <p:spPr>
                <a:xfrm rot="19920000">
                  <a:off x="4041093" y="3512437"/>
                  <a:ext cx="40227" cy="131551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2" name="Прямоугольник 21"/>
                <p:cNvSpPr/>
                <p:nvPr/>
              </p:nvSpPr>
              <p:spPr>
                <a:xfrm rot="19920000">
                  <a:off x="4484115" y="4287005"/>
                  <a:ext cx="40227" cy="131551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3" name="Арка 38"/>
                <p:cNvSpPr/>
                <p:nvPr/>
              </p:nvSpPr>
              <p:spPr>
                <a:xfrm rot="13925903">
                  <a:off x="3684523" y="3726094"/>
                  <a:ext cx="968151" cy="649369"/>
                </a:xfrm>
                <a:custGeom>
                  <a:avLst/>
                  <a:gdLst>
                    <a:gd name="connsiteX0" fmla="*/ 0 w 824206"/>
                    <a:gd name="connsiteY0" fmla="*/ 468176 h 936351"/>
                    <a:gd name="connsiteX1" fmla="*/ 236582 w 824206"/>
                    <a:gd name="connsiteY1" fmla="*/ 44588 h 936351"/>
                    <a:gd name="connsiteX2" fmla="*/ 721368 w 824206"/>
                    <a:gd name="connsiteY2" fmla="*/ 158750 h 936351"/>
                    <a:gd name="connsiteX3" fmla="*/ 799324 w 824206"/>
                    <a:gd name="connsiteY3" fmla="*/ 628392 h 936351"/>
                    <a:gd name="connsiteX4" fmla="*/ 758057 w 824206"/>
                    <a:gd name="connsiteY4" fmla="*/ 611316 h 936351"/>
                    <a:gd name="connsiteX5" fmla="*/ 689676 w 824206"/>
                    <a:gd name="connsiteY5" fmla="*/ 190458 h 936351"/>
                    <a:gd name="connsiteX6" fmla="*/ 253697 w 824206"/>
                    <a:gd name="connsiteY6" fmla="*/ 85891 h 936351"/>
                    <a:gd name="connsiteX7" fmla="*/ 44532 w 824206"/>
                    <a:gd name="connsiteY7" fmla="*/ 468176 h 936351"/>
                    <a:gd name="connsiteX8" fmla="*/ 0 w 824206"/>
                    <a:gd name="connsiteY8" fmla="*/ 468176 h 936351"/>
                    <a:gd name="connsiteX0" fmla="*/ 0 w 831850"/>
                    <a:gd name="connsiteY0" fmla="*/ 456566 h 616782"/>
                    <a:gd name="connsiteX1" fmla="*/ 236582 w 831850"/>
                    <a:gd name="connsiteY1" fmla="*/ 32978 h 616782"/>
                    <a:gd name="connsiteX2" fmla="*/ 746854 w 831850"/>
                    <a:gd name="connsiteY2" fmla="*/ 133785 h 616782"/>
                    <a:gd name="connsiteX3" fmla="*/ 799324 w 831850"/>
                    <a:gd name="connsiteY3" fmla="*/ 616782 h 616782"/>
                    <a:gd name="connsiteX4" fmla="*/ 758057 w 831850"/>
                    <a:gd name="connsiteY4" fmla="*/ 599706 h 616782"/>
                    <a:gd name="connsiteX5" fmla="*/ 689676 w 831850"/>
                    <a:gd name="connsiteY5" fmla="*/ 178848 h 616782"/>
                    <a:gd name="connsiteX6" fmla="*/ 253697 w 831850"/>
                    <a:gd name="connsiteY6" fmla="*/ 74281 h 616782"/>
                    <a:gd name="connsiteX7" fmla="*/ 44532 w 831850"/>
                    <a:gd name="connsiteY7" fmla="*/ 456566 h 616782"/>
                    <a:gd name="connsiteX8" fmla="*/ 0 w 831850"/>
                    <a:gd name="connsiteY8" fmla="*/ 456566 h 616782"/>
                    <a:gd name="connsiteX0" fmla="*/ 0 w 831850"/>
                    <a:gd name="connsiteY0" fmla="*/ 456566 h 616782"/>
                    <a:gd name="connsiteX1" fmla="*/ 236582 w 831850"/>
                    <a:gd name="connsiteY1" fmla="*/ 32978 h 616782"/>
                    <a:gd name="connsiteX2" fmla="*/ 746854 w 831850"/>
                    <a:gd name="connsiteY2" fmla="*/ 133785 h 616782"/>
                    <a:gd name="connsiteX3" fmla="*/ 799324 w 831850"/>
                    <a:gd name="connsiteY3" fmla="*/ 616782 h 616782"/>
                    <a:gd name="connsiteX4" fmla="*/ 758057 w 831850"/>
                    <a:gd name="connsiteY4" fmla="*/ 599706 h 616782"/>
                    <a:gd name="connsiteX5" fmla="*/ 713484 w 831850"/>
                    <a:gd name="connsiteY5" fmla="*/ 179277 h 616782"/>
                    <a:gd name="connsiteX6" fmla="*/ 253697 w 831850"/>
                    <a:gd name="connsiteY6" fmla="*/ 74281 h 616782"/>
                    <a:gd name="connsiteX7" fmla="*/ 44532 w 831850"/>
                    <a:gd name="connsiteY7" fmla="*/ 456566 h 616782"/>
                    <a:gd name="connsiteX8" fmla="*/ 0 w 831850"/>
                    <a:gd name="connsiteY8" fmla="*/ 456566 h 616782"/>
                    <a:gd name="connsiteX0" fmla="*/ 0 w 840935"/>
                    <a:gd name="connsiteY0" fmla="*/ 443140 h 586280"/>
                    <a:gd name="connsiteX1" fmla="*/ 236582 w 840935"/>
                    <a:gd name="connsiteY1" fmla="*/ 19552 h 586280"/>
                    <a:gd name="connsiteX2" fmla="*/ 746854 w 840935"/>
                    <a:gd name="connsiteY2" fmla="*/ 120359 h 586280"/>
                    <a:gd name="connsiteX3" fmla="*/ 813965 w 840935"/>
                    <a:gd name="connsiteY3" fmla="*/ 557415 h 586280"/>
                    <a:gd name="connsiteX4" fmla="*/ 758057 w 840935"/>
                    <a:gd name="connsiteY4" fmla="*/ 586280 h 586280"/>
                    <a:gd name="connsiteX5" fmla="*/ 713484 w 840935"/>
                    <a:gd name="connsiteY5" fmla="*/ 165851 h 586280"/>
                    <a:gd name="connsiteX6" fmla="*/ 253697 w 840935"/>
                    <a:gd name="connsiteY6" fmla="*/ 60855 h 586280"/>
                    <a:gd name="connsiteX7" fmla="*/ 44532 w 840935"/>
                    <a:gd name="connsiteY7" fmla="*/ 443140 h 586280"/>
                    <a:gd name="connsiteX8" fmla="*/ 0 w 840935"/>
                    <a:gd name="connsiteY8" fmla="*/ 443140 h 586280"/>
                    <a:gd name="connsiteX0" fmla="*/ 0 w 840935"/>
                    <a:gd name="connsiteY0" fmla="*/ 443140 h 557415"/>
                    <a:gd name="connsiteX1" fmla="*/ 236582 w 840935"/>
                    <a:gd name="connsiteY1" fmla="*/ 19552 h 557415"/>
                    <a:gd name="connsiteX2" fmla="*/ 746854 w 840935"/>
                    <a:gd name="connsiteY2" fmla="*/ 120359 h 557415"/>
                    <a:gd name="connsiteX3" fmla="*/ 813965 w 840935"/>
                    <a:gd name="connsiteY3" fmla="*/ 557415 h 557415"/>
                    <a:gd name="connsiteX4" fmla="*/ 758914 w 840935"/>
                    <a:gd name="connsiteY4" fmla="*/ 538662 h 557415"/>
                    <a:gd name="connsiteX5" fmla="*/ 713484 w 840935"/>
                    <a:gd name="connsiteY5" fmla="*/ 165851 h 557415"/>
                    <a:gd name="connsiteX6" fmla="*/ 253697 w 840935"/>
                    <a:gd name="connsiteY6" fmla="*/ 60855 h 557415"/>
                    <a:gd name="connsiteX7" fmla="*/ 44532 w 840935"/>
                    <a:gd name="connsiteY7" fmla="*/ 443140 h 557415"/>
                    <a:gd name="connsiteX8" fmla="*/ 0 w 840935"/>
                    <a:gd name="connsiteY8" fmla="*/ 443140 h 557415"/>
                    <a:gd name="connsiteX0" fmla="*/ 0 w 840935"/>
                    <a:gd name="connsiteY0" fmla="*/ 443140 h 557415"/>
                    <a:gd name="connsiteX1" fmla="*/ 236582 w 840935"/>
                    <a:gd name="connsiteY1" fmla="*/ 19552 h 557415"/>
                    <a:gd name="connsiteX2" fmla="*/ 746854 w 840935"/>
                    <a:gd name="connsiteY2" fmla="*/ 120359 h 557415"/>
                    <a:gd name="connsiteX3" fmla="*/ 813965 w 840935"/>
                    <a:gd name="connsiteY3" fmla="*/ 557415 h 557415"/>
                    <a:gd name="connsiteX4" fmla="*/ 761209 w 840935"/>
                    <a:gd name="connsiteY4" fmla="*/ 543467 h 557415"/>
                    <a:gd name="connsiteX5" fmla="*/ 713484 w 840935"/>
                    <a:gd name="connsiteY5" fmla="*/ 165851 h 557415"/>
                    <a:gd name="connsiteX6" fmla="*/ 253697 w 840935"/>
                    <a:gd name="connsiteY6" fmla="*/ 60855 h 557415"/>
                    <a:gd name="connsiteX7" fmla="*/ 44532 w 840935"/>
                    <a:gd name="connsiteY7" fmla="*/ 443140 h 557415"/>
                    <a:gd name="connsiteX8" fmla="*/ 0 w 840935"/>
                    <a:gd name="connsiteY8" fmla="*/ 443140 h 557415"/>
                    <a:gd name="connsiteX0" fmla="*/ 0 w 840935"/>
                    <a:gd name="connsiteY0" fmla="*/ 443140 h 557415"/>
                    <a:gd name="connsiteX1" fmla="*/ 236582 w 840935"/>
                    <a:gd name="connsiteY1" fmla="*/ 19552 h 557415"/>
                    <a:gd name="connsiteX2" fmla="*/ 746854 w 840935"/>
                    <a:gd name="connsiteY2" fmla="*/ 120359 h 557415"/>
                    <a:gd name="connsiteX3" fmla="*/ 813965 w 840935"/>
                    <a:gd name="connsiteY3" fmla="*/ 557415 h 557415"/>
                    <a:gd name="connsiteX4" fmla="*/ 764551 w 840935"/>
                    <a:gd name="connsiteY4" fmla="*/ 543050 h 557415"/>
                    <a:gd name="connsiteX5" fmla="*/ 713484 w 840935"/>
                    <a:gd name="connsiteY5" fmla="*/ 165851 h 557415"/>
                    <a:gd name="connsiteX6" fmla="*/ 253697 w 840935"/>
                    <a:gd name="connsiteY6" fmla="*/ 60855 h 557415"/>
                    <a:gd name="connsiteX7" fmla="*/ 44532 w 840935"/>
                    <a:gd name="connsiteY7" fmla="*/ 443140 h 557415"/>
                    <a:gd name="connsiteX8" fmla="*/ 0 w 840935"/>
                    <a:gd name="connsiteY8" fmla="*/ 443140 h 557415"/>
                    <a:gd name="connsiteX0" fmla="*/ 0 w 840935"/>
                    <a:gd name="connsiteY0" fmla="*/ 464988 h 579263"/>
                    <a:gd name="connsiteX1" fmla="*/ 236582 w 840935"/>
                    <a:gd name="connsiteY1" fmla="*/ 41400 h 579263"/>
                    <a:gd name="connsiteX2" fmla="*/ 746854 w 840935"/>
                    <a:gd name="connsiteY2" fmla="*/ 142207 h 579263"/>
                    <a:gd name="connsiteX3" fmla="*/ 813965 w 840935"/>
                    <a:gd name="connsiteY3" fmla="*/ 579263 h 579263"/>
                    <a:gd name="connsiteX4" fmla="*/ 764551 w 840935"/>
                    <a:gd name="connsiteY4" fmla="*/ 564898 h 579263"/>
                    <a:gd name="connsiteX5" fmla="*/ 713484 w 840935"/>
                    <a:gd name="connsiteY5" fmla="*/ 187699 h 579263"/>
                    <a:gd name="connsiteX6" fmla="*/ 253697 w 840935"/>
                    <a:gd name="connsiteY6" fmla="*/ 82703 h 579263"/>
                    <a:gd name="connsiteX7" fmla="*/ 44532 w 840935"/>
                    <a:gd name="connsiteY7" fmla="*/ 464988 h 579263"/>
                    <a:gd name="connsiteX8" fmla="*/ 0 w 840935"/>
                    <a:gd name="connsiteY8" fmla="*/ 464988 h 579263"/>
                    <a:gd name="connsiteX0" fmla="*/ 0 w 839465"/>
                    <a:gd name="connsiteY0" fmla="*/ 466566 h 580841"/>
                    <a:gd name="connsiteX1" fmla="*/ 236582 w 839465"/>
                    <a:gd name="connsiteY1" fmla="*/ 42978 h 580841"/>
                    <a:gd name="connsiteX2" fmla="*/ 746854 w 839465"/>
                    <a:gd name="connsiteY2" fmla="*/ 143785 h 580841"/>
                    <a:gd name="connsiteX3" fmla="*/ 813965 w 839465"/>
                    <a:gd name="connsiteY3" fmla="*/ 580841 h 580841"/>
                    <a:gd name="connsiteX4" fmla="*/ 764551 w 839465"/>
                    <a:gd name="connsiteY4" fmla="*/ 566476 h 580841"/>
                    <a:gd name="connsiteX5" fmla="*/ 713484 w 839465"/>
                    <a:gd name="connsiteY5" fmla="*/ 189277 h 580841"/>
                    <a:gd name="connsiteX6" fmla="*/ 253697 w 839465"/>
                    <a:gd name="connsiteY6" fmla="*/ 84281 h 580841"/>
                    <a:gd name="connsiteX7" fmla="*/ 44532 w 839465"/>
                    <a:gd name="connsiteY7" fmla="*/ 466566 h 580841"/>
                    <a:gd name="connsiteX8" fmla="*/ 0 w 839465"/>
                    <a:gd name="connsiteY8" fmla="*/ 466566 h 580841"/>
                    <a:gd name="connsiteX0" fmla="*/ 0 w 839465"/>
                    <a:gd name="connsiteY0" fmla="*/ 466566 h 580841"/>
                    <a:gd name="connsiteX1" fmla="*/ 236582 w 839465"/>
                    <a:gd name="connsiteY1" fmla="*/ 42978 h 580841"/>
                    <a:gd name="connsiteX2" fmla="*/ 746854 w 839465"/>
                    <a:gd name="connsiteY2" fmla="*/ 143785 h 580841"/>
                    <a:gd name="connsiteX3" fmla="*/ 813965 w 839465"/>
                    <a:gd name="connsiteY3" fmla="*/ 580841 h 580841"/>
                    <a:gd name="connsiteX4" fmla="*/ 764551 w 839465"/>
                    <a:gd name="connsiteY4" fmla="*/ 566476 h 580841"/>
                    <a:gd name="connsiteX5" fmla="*/ 713484 w 839465"/>
                    <a:gd name="connsiteY5" fmla="*/ 189277 h 580841"/>
                    <a:gd name="connsiteX6" fmla="*/ 253697 w 839465"/>
                    <a:gd name="connsiteY6" fmla="*/ 84281 h 580841"/>
                    <a:gd name="connsiteX7" fmla="*/ 44532 w 839465"/>
                    <a:gd name="connsiteY7" fmla="*/ 466566 h 580841"/>
                    <a:gd name="connsiteX8" fmla="*/ 0 w 839465"/>
                    <a:gd name="connsiteY8" fmla="*/ 466566 h 580841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697 w 850271"/>
                    <a:gd name="connsiteY6" fmla="*/ 84815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697 w 850271"/>
                    <a:gd name="connsiteY6" fmla="*/ 84815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5793 w 856064"/>
                    <a:gd name="connsiteY0" fmla="*/ 467100 h 581375"/>
                    <a:gd name="connsiteX1" fmla="*/ 242375 w 856064"/>
                    <a:gd name="connsiteY1" fmla="*/ 43512 h 581375"/>
                    <a:gd name="connsiteX2" fmla="*/ 752647 w 856064"/>
                    <a:gd name="connsiteY2" fmla="*/ 144319 h 581375"/>
                    <a:gd name="connsiteX3" fmla="*/ 819758 w 856064"/>
                    <a:gd name="connsiteY3" fmla="*/ 581375 h 581375"/>
                    <a:gd name="connsiteX4" fmla="*/ 770344 w 856064"/>
                    <a:gd name="connsiteY4" fmla="*/ 567010 h 581375"/>
                    <a:gd name="connsiteX5" fmla="*/ 719277 w 856064"/>
                    <a:gd name="connsiteY5" fmla="*/ 189811 h 581375"/>
                    <a:gd name="connsiteX6" fmla="*/ 259275 w 856064"/>
                    <a:gd name="connsiteY6" fmla="*/ 96719 h 581375"/>
                    <a:gd name="connsiteX7" fmla="*/ 50325 w 856064"/>
                    <a:gd name="connsiteY7" fmla="*/ 467100 h 581375"/>
                    <a:gd name="connsiteX8" fmla="*/ 5793 w 856064"/>
                    <a:gd name="connsiteY8" fmla="*/ 467100 h 581375"/>
                    <a:gd name="connsiteX0" fmla="*/ 6662 w 856933"/>
                    <a:gd name="connsiteY0" fmla="*/ 467100 h 581375"/>
                    <a:gd name="connsiteX1" fmla="*/ 243244 w 856933"/>
                    <a:gd name="connsiteY1" fmla="*/ 43512 h 581375"/>
                    <a:gd name="connsiteX2" fmla="*/ 753516 w 856933"/>
                    <a:gd name="connsiteY2" fmla="*/ 144319 h 581375"/>
                    <a:gd name="connsiteX3" fmla="*/ 820627 w 856933"/>
                    <a:gd name="connsiteY3" fmla="*/ 581375 h 581375"/>
                    <a:gd name="connsiteX4" fmla="*/ 771213 w 856933"/>
                    <a:gd name="connsiteY4" fmla="*/ 567010 h 581375"/>
                    <a:gd name="connsiteX5" fmla="*/ 720146 w 856933"/>
                    <a:gd name="connsiteY5" fmla="*/ 189811 h 581375"/>
                    <a:gd name="connsiteX6" fmla="*/ 260144 w 856933"/>
                    <a:gd name="connsiteY6" fmla="*/ 96719 h 581375"/>
                    <a:gd name="connsiteX7" fmla="*/ 51194 w 856933"/>
                    <a:gd name="connsiteY7" fmla="*/ 467100 h 581375"/>
                    <a:gd name="connsiteX8" fmla="*/ 6662 w 856933"/>
                    <a:gd name="connsiteY8" fmla="*/ 467100 h 581375"/>
                    <a:gd name="connsiteX0" fmla="*/ 7681 w 857952"/>
                    <a:gd name="connsiteY0" fmla="*/ 467100 h 581375"/>
                    <a:gd name="connsiteX1" fmla="*/ 244263 w 857952"/>
                    <a:gd name="connsiteY1" fmla="*/ 43512 h 581375"/>
                    <a:gd name="connsiteX2" fmla="*/ 754535 w 857952"/>
                    <a:gd name="connsiteY2" fmla="*/ 144319 h 581375"/>
                    <a:gd name="connsiteX3" fmla="*/ 821646 w 857952"/>
                    <a:gd name="connsiteY3" fmla="*/ 581375 h 581375"/>
                    <a:gd name="connsiteX4" fmla="*/ 772232 w 857952"/>
                    <a:gd name="connsiteY4" fmla="*/ 567010 h 581375"/>
                    <a:gd name="connsiteX5" fmla="*/ 721165 w 857952"/>
                    <a:gd name="connsiteY5" fmla="*/ 189811 h 581375"/>
                    <a:gd name="connsiteX6" fmla="*/ 261163 w 857952"/>
                    <a:gd name="connsiteY6" fmla="*/ 96719 h 581375"/>
                    <a:gd name="connsiteX7" fmla="*/ 52213 w 857952"/>
                    <a:gd name="connsiteY7" fmla="*/ 467100 h 581375"/>
                    <a:gd name="connsiteX8" fmla="*/ 7681 w 857952"/>
                    <a:gd name="connsiteY8" fmla="*/ 467100 h 581375"/>
                    <a:gd name="connsiteX0" fmla="*/ 7413 w 865831"/>
                    <a:gd name="connsiteY0" fmla="*/ 447853 h 559417"/>
                    <a:gd name="connsiteX1" fmla="*/ 252142 w 865831"/>
                    <a:gd name="connsiteY1" fmla="*/ 21554 h 559417"/>
                    <a:gd name="connsiteX2" fmla="*/ 762414 w 865831"/>
                    <a:gd name="connsiteY2" fmla="*/ 122361 h 559417"/>
                    <a:gd name="connsiteX3" fmla="*/ 829525 w 865831"/>
                    <a:gd name="connsiteY3" fmla="*/ 559417 h 559417"/>
                    <a:gd name="connsiteX4" fmla="*/ 780111 w 865831"/>
                    <a:gd name="connsiteY4" fmla="*/ 545052 h 559417"/>
                    <a:gd name="connsiteX5" fmla="*/ 729044 w 865831"/>
                    <a:gd name="connsiteY5" fmla="*/ 167853 h 559417"/>
                    <a:gd name="connsiteX6" fmla="*/ 269042 w 865831"/>
                    <a:gd name="connsiteY6" fmla="*/ 74761 h 559417"/>
                    <a:gd name="connsiteX7" fmla="*/ 60092 w 865831"/>
                    <a:gd name="connsiteY7" fmla="*/ 445142 h 559417"/>
                    <a:gd name="connsiteX8" fmla="*/ 7413 w 865831"/>
                    <a:gd name="connsiteY8" fmla="*/ 447853 h 559417"/>
                    <a:gd name="connsiteX0" fmla="*/ 6261 w 864679"/>
                    <a:gd name="connsiteY0" fmla="*/ 447853 h 559417"/>
                    <a:gd name="connsiteX1" fmla="*/ 250990 w 864679"/>
                    <a:gd name="connsiteY1" fmla="*/ 21554 h 559417"/>
                    <a:gd name="connsiteX2" fmla="*/ 761262 w 864679"/>
                    <a:gd name="connsiteY2" fmla="*/ 122361 h 559417"/>
                    <a:gd name="connsiteX3" fmla="*/ 828373 w 864679"/>
                    <a:gd name="connsiteY3" fmla="*/ 559417 h 559417"/>
                    <a:gd name="connsiteX4" fmla="*/ 778959 w 864679"/>
                    <a:gd name="connsiteY4" fmla="*/ 545052 h 559417"/>
                    <a:gd name="connsiteX5" fmla="*/ 727892 w 864679"/>
                    <a:gd name="connsiteY5" fmla="*/ 167853 h 559417"/>
                    <a:gd name="connsiteX6" fmla="*/ 267890 w 864679"/>
                    <a:gd name="connsiteY6" fmla="*/ 74761 h 559417"/>
                    <a:gd name="connsiteX7" fmla="*/ 58940 w 864679"/>
                    <a:gd name="connsiteY7" fmla="*/ 445142 h 559417"/>
                    <a:gd name="connsiteX8" fmla="*/ 6261 w 864679"/>
                    <a:gd name="connsiteY8" fmla="*/ 447853 h 559417"/>
                    <a:gd name="connsiteX0" fmla="*/ 3778 w 862196"/>
                    <a:gd name="connsiteY0" fmla="*/ 447853 h 559417"/>
                    <a:gd name="connsiteX1" fmla="*/ 248507 w 862196"/>
                    <a:gd name="connsiteY1" fmla="*/ 21554 h 559417"/>
                    <a:gd name="connsiteX2" fmla="*/ 758779 w 862196"/>
                    <a:gd name="connsiteY2" fmla="*/ 122361 h 559417"/>
                    <a:gd name="connsiteX3" fmla="*/ 825890 w 862196"/>
                    <a:gd name="connsiteY3" fmla="*/ 559417 h 559417"/>
                    <a:gd name="connsiteX4" fmla="*/ 776476 w 862196"/>
                    <a:gd name="connsiteY4" fmla="*/ 545052 h 559417"/>
                    <a:gd name="connsiteX5" fmla="*/ 725409 w 862196"/>
                    <a:gd name="connsiteY5" fmla="*/ 167853 h 559417"/>
                    <a:gd name="connsiteX6" fmla="*/ 265407 w 862196"/>
                    <a:gd name="connsiteY6" fmla="*/ 74761 h 559417"/>
                    <a:gd name="connsiteX7" fmla="*/ 56457 w 862196"/>
                    <a:gd name="connsiteY7" fmla="*/ 445142 h 559417"/>
                    <a:gd name="connsiteX8" fmla="*/ 3778 w 862196"/>
                    <a:gd name="connsiteY8" fmla="*/ 447853 h 559417"/>
                    <a:gd name="connsiteX0" fmla="*/ 3778 w 865221"/>
                    <a:gd name="connsiteY0" fmla="*/ 468486 h 580050"/>
                    <a:gd name="connsiteX1" fmla="*/ 248507 w 865221"/>
                    <a:gd name="connsiteY1" fmla="*/ 42187 h 580050"/>
                    <a:gd name="connsiteX2" fmla="*/ 758779 w 865221"/>
                    <a:gd name="connsiteY2" fmla="*/ 142994 h 580050"/>
                    <a:gd name="connsiteX3" fmla="*/ 825890 w 865221"/>
                    <a:gd name="connsiteY3" fmla="*/ 580050 h 580050"/>
                    <a:gd name="connsiteX4" fmla="*/ 776476 w 865221"/>
                    <a:gd name="connsiteY4" fmla="*/ 565685 h 580050"/>
                    <a:gd name="connsiteX5" fmla="*/ 725409 w 865221"/>
                    <a:gd name="connsiteY5" fmla="*/ 188486 h 580050"/>
                    <a:gd name="connsiteX6" fmla="*/ 265407 w 865221"/>
                    <a:gd name="connsiteY6" fmla="*/ 95394 h 580050"/>
                    <a:gd name="connsiteX7" fmla="*/ 56457 w 865221"/>
                    <a:gd name="connsiteY7" fmla="*/ 465775 h 580050"/>
                    <a:gd name="connsiteX8" fmla="*/ 3778 w 865221"/>
                    <a:gd name="connsiteY8" fmla="*/ 468486 h 580050"/>
                    <a:gd name="connsiteX0" fmla="*/ 3778 w 861510"/>
                    <a:gd name="connsiteY0" fmla="*/ 468486 h 580050"/>
                    <a:gd name="connsiteX1" fmla="*/ 248507 w 861510"/>
                    <a:gd name="connsiteY1" fmla="*/ 42187 h 580050"/>
                    <a:gd name="connsiteX2" fmla="*/ 758779 w 861510"/>
                    <a:gd name="connsiteY2" fmla="*/ 142994 h 580050"/>
                    <a:gd name="connsiteX3" fmla="*/ 825890 w 861510"/>
                    <a:gd name="connsiteY3" fmla="*/ 580050 h 580050"/>
                    <a:gd name="connsiteX4" fmla="*/ 776476 w 861510"/>
                    <a:gd name="connsiteY4" fmla="*/ 565685 h 580050"/>
                    <a:gd name="connsiteX5" fmla="*/ 725409 w 861510"/>
                    <a:gd name="connsiteY5" fmla="*/ 188486 h 580050"/>
                    <a:gd name="connsiteX6" fmla="*/ 265407 w 861510"/>
                    <a:gd name="connsiteY6" fmla="*/ 95394 h 580050"/>
                    <a:gd name="connsiteX7" fmla="*/ 56457 w 861510"/>
                    <a:gd name="connsiteY7" fmla="*/ 465775 h 580050"/>
                    <a:gd name="connsiteX8" fmla="*/ 3778 w 861510"/>
                    <a:gd name="connsiteY8" fmla="*/ 468486 h 580050"/>
                    <a:gd name="connsiteX0" fmla="*/ 3778 w 870475"/>
                    <a:gd name="connsiteY0" fmla="*/ 469084 h 580648"/>
                    <a:gd name="connsiteX1" fmla="*/ 248507 w 870475"/>
                    <a:gd name="connsiteY1" fmla="*/ 42785 h 580648"/>
                    <a:gd name="connsiteX2" fmla="*/ 758779 w 870475"/>
                    <a:gd name="connsiteY2" fmla="*/ 143592 h 580648"/>
                    <a:gd name="connsiteX3" fmla="*/ 825890 w 870475"/>
                    <a:gd name="connsiteY3" fmla="*/ 580648 h 580648"/>
                    <a:gd name="connsiteX4" fmla="*/ 776476 w 870475"/>
                    <a:gd name="connsiteY4" fmla="*/ 566283 h 580648"/>
                    <a:gd name="connsiteX5" fmla="*/ 725409 w 870475"/>
                    <a:gd name="connsiteY5" fmla="*/ 189084 h 580648"/>
                    <a:gd name="connsiteX6" fmla="*/ 265407 w 870475"/>
                    <a:gd name="connsiteY6" fmla="*/ 95992 h 580648"/>
                    <a:gd name="connsiteX7" fmla="*/ 56457 w 870475"/>
                    <a:gd name="connsiteY7" fmla="*/ 466373 h 580648"/>
                    <a:gd name="connsiteX8" fmla="*/ 3778 w 870475"/>
                    <a:gd name="connsiteY8" fmla="*/ 469084 h 580648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6476 w 866436"/>
                    <a:gd name="connsiteY4" fmla="*/ 566781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6476 w 866436"/>
                    <a:gd name="connsiteY4" fmla="*/ 566781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66436" h="581146">
                      <a:moveTo>
                        <a:pt x="3778" y="469582"/>
                      </a:moveTo>
                      <a:cubicBezTo>
                        <a:pt x="-25655" y="256281"/>
                        <a:pt x="122674" y="97532"/>
                        <a:pt x="248507" y="43283"/>
                      </a:cubicBezTo>
                      <a:cubicBezTo>
                        <a:pt x="374341" y="-10966"/>
                        <a:pt x="574357" y="-47049"/>
                        <a:pt x="758779" y="144090"/>
                      </a:cubicBezTo>
                      <a:cubicBezTo>
                        <a:pt x="913119" y="304051"/>
                        <a:pt x="868500" y="443364"/>
                        <a:pt x="825890" y="581146"/>
                      </a:cubicBezTo>
                      <a:lnTo>
                        <a:pt x="772718" y="563855"/>
                      </a:lnTo>
                      <a:cubicBezTo>
                        <a:pt x="823930" y="361163"/>
                        <a:pt x="805573" y="273113"/>
                        <a:pt x="725409" y="189582"/>
                      </a:cubicBezTo>
                      <a:cubicBezTo>
                        <a:pt x="645807" y="106636"/>
                        <a:pt x="550982" y="5871"/>
                        <a:pt x="265407" y="96490"/>
                      </a:cubicBezTo>
                      <a:cubicBezTo>
                        <a:pt x="137608" y="166835"/>
                        <a:pt x="46041" y="247247"/>
                        <a:pt x="56457" y="466871"/>
                      </a:cubicBezTo>
                      <a:lnTo>
                        <a:pt x="3778" y="469582"/>
                      </a:ln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</p:grpSp>
          <p:pic>
            <p:nvPicPr>
              <p:cNvPr id="16" name="Picture 3" descr="C:\Users\Сергей\Desktop\Кольцо-3D.png"/>
              <p:cNvPicPr>
                <a:picLocks noChangeAspect="1" noChangeArrowheads="1"/>
              </p:cNvPicPr>
              <p:nvPr/>
            </p:nvPicPr>
            <p:blipFill>
              <a:blip r:embed="rId2"/>
              <a:srcRect/>
              <a:stretch>
                <a:fillRect/>
              </a:stretch>
            </p:blipFill>
            <p:spPr bwMode="auto">
              <a:xfrm>
                <a:off x="1687100" y="1082462"/>
                <a:ext cx="5277802" cy="5276984"/>
              </a:xfrm>
              <a:prstGeom prst="rect">
                <a:avLst/>
              </a:prstGeom>
              <a:noFill/>
              <a:effectLst>
                <a:outerShdw blurRad="355600" dist="139700" dir="2700000" algn="tl" rotWithShape="0">
                  <a:prstClr val="black">
                    <a:alpha val="40000"/>
                  </a:prst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8" name="Прямоугольник 7"/>
            <p:cNvSpPr/>
            <p:nvPr/>
          </p:nvSpPr>
          <p:spPr>
            <a:xfrm>
              <a:off x="2011294" y="473937"/>
              <a:ext cx="5008978" cy="4984014"/>
            </a:xfrm>
            <a:prstGeom prst="rect">
              <a:avLst/>
            </a:prstGeom>
            <a:noFill/>
          </p:spPr>
          <p:txBody>
            <a:bodyPr spcFirstLastPara="1" wrap="none">
              <a:prstTxWarp prst="textCircle">
                <a:avLst>
                  <a:gd name="adj" fmla="val 10846286"/>
                </a:avLst>
              </a:prstTxWarp>
              <a:spAutoFit/>
            </a:bodyPr>
            <a:lstStyle/>
            <a:p>
              <a:pPr algn="ctr" defTabSz="1219170">
                <a:defRPr/>
              </a:pPr>
              <a:r>
                <a:rPr lang="ru-RU" sz="5333" b="1" kern="0" dirty="0">
                  <a:ln w="10541" cmpd="sng">
                    <a:solidFill>
                      <a:srgbClr val="4F81BD">
                        <a:shade val="88000"/>
                        <a:satMod val="110000"/>
                      </a:srgbClr>
                    </a:solidFill>
                    <a:prstDash val="solid"/>
                  </a:ln>
                  <a:gradFill>
                    <a:gsLst>
                      <a:gs pos="0">
                        <a:srgbClr val="4F81BD">
                          <a:tint val="40000"/>
                          <a:satMod val="250000"/>
                        </a:srgbClr>
                      </a:gs>
                      <a:gs pos="9000">
                        <a:srgbClr val="4F81BD">
                          <a:tint val="52000"/>
                          <a:satMod val="300000"/>
                        </a:srgbClr>
                      </a:gs>
                      <a:gs pos="50000">
                        <a:srgbClr val="4F81BD">
                          <a:shade val="20000"/>
                          <a:satMod val="300000"/>
                        </a:srgbClr>
                      </a:gs>
                      <a:gs pos="79000">
                        <a:srgbClr val="4F81BD">
                          <a:tint val="52000"/>
                          <a:satMod val="300000"/>
                        </a:srgbClr>
                      </a:gs>
                      <a:gs pos="100000">
                        <a:srgbClr val="4F81BD">
                          <a:tint val="40000"/>
                          <a:satMod val="250000"/>
                        </a:srgbClr>
                      </a:gs>
                    </a:gsLst>
                    <a:lin ang="5400000"/>
                  </a:gradFill>
                  <a:latin typeface="Calibri"/>
                </a:rPr>
                <a:t>Образование Рыбно-Слободского района * Балык </a:t>
              </a:r>
              <a:r>
                <a:rPr lang="ru-RU" sz="5333" b="1" kern="0" dirty="0" err="1">
                  <a:ln w="10541" cmpd="sng">
                    <a:solidFill>
                      <a:srgbClr val="4F81BD">
                        <a:shade val="88000"/>
                        <a:satMod val="110000"/>
                      </a:srgbClr>
                    </a:solidFill>
                    <a:prstDash val="solid"/>
                  </a:ln>
                  <a:gradFill>
                    <a:gsLst>
                      <a:gs pos="0">
                        <a:srgbClr val="4F81BD">
                          <a:tint val="40000"/>
                          <a:satMod val="250000"/>
                        </a:srgbClr>
                      </a:gs>
                      <a:gs pos="9000">
                        <a:srgbClr val="4F81BD">
                          <a:tint val="52000"/>
                          <a:satMod val="300000"/>
                        </a:srgbClr>
                      </a:gs>
                      <a:gs pos="50000">
                        <a:srgbClr val="4F81BD">
                          <a:shade val="20000"/>
                          <a:satMod val="300000"/>
                        </a:srgbClr>
                      </a:gs>
                      <a:gs pos="79000">
                        <a:srgbClr val="4F81BD">
                          <a:tint val="52000"/>
                          <a:satMod val="300000"/>
                        </a:srgbClr>
                      </a:gs>
                      <a:gs pos="100000">
                        <a:srgbClr val="4F81BD">
                          <a:tint val="40000"/>
                          <a:satMod val="250000"/>
                        </a:srgbClr>
                      </a:gs>
                    </a:gsLst>
                    <a:lin ang="5400000"/>
                  </a:gradFill>
                  <a:latin typeface="Calibri"/>
                </a:rPr>
                <a:t>бист</a:t>
              </a:r>
              <a:r>
                <a:rPr lang="tt-RU" sz="5333" b="1" kern="0" dirty="0">
                  <a:ln w="10541" cmpd="sng">
                    <a:solidFill>
                      <a:srgbClr val="4F81BD">
                        <a:shade val="88000"/>
                        <a:satMod val="110000"/>
                      </a:srgbClr>
                    </a:solidFill>
                    <a:prstDash val="solid"/>
                  </a:ln>
                  <a:gradFill>
                    <a:gsLst>
                      <a:gs pos="0">
                        <a:srgbClr val="4F81BD">
                          <a:tint val="40000"/>
                          <a:satMod val="250000"/>
                        </a:srgbClr>
                      </a:gs>
                      <a:gs pos="9000">
                        <a:srgbClr val="4F81BD">
                          <a:tint val="52000"/>
                          <a:satMod val="300000"/>
                        </a:srgbClr>
                      </a:gs>
                      <a:gs pos="50000">
                        <a:srgbClr val="4F81BD">
                          <a:shade val="20000"/>
                          <a:satMod val="300000"/>
                        </a:srgbClr>
                      </a:gs>
                      <a:gs pos="79000">
                        <a:srgbClr val="4F81BD">
                          <a:tint val="52000"/>
                          <a:satMod val="300000"/>
                        </a:srgbClr>
                      </a:gs>
                      <a:gs pos="100000">
                        <a:srgbClr val="4F81BD">
                          <a:tint val="40000"/>
                          <a:satMod val="250000"/>
                        </a:srgbClr>
                      </a:gs>
                    </a:gsLst>
                    <a:lin ang="5400000"/>
                  </a:gradFill>
                  <a:latin typeface="Calibri"/>
                </a:rPr>
                <a:t>әсе мәгариф системасы </a:t>
              </a:r>
              <a:endParaRPr lang="ru-RU" sz="5333" b="1" kern="0" dirty="0">
                <a:ln w="10541" cmpd="sng">
                  <a:solidFill>
                    <a:srgbClr val="4F81BD">
                      <a:shade val="88000"/>
                      <a:satMod val="110000"/>
                    </a:srgbClr>
                  </a:solidFill>
                  <a:prstDash val="solid"/>
                </a:ln>
                <a:gradFill>
                  <a:gsLst>
                    <a:gs pos="0">
                      <a:srgbClr val="4F81BD">
                        <a:tint val="40000"/>
                        <a:satMod val="250000"/>
                      </a:srgbClr>
                    </a:gs>
                    <a:gs pos="9000">
                      <a:srgbClr val="4F81BD">
                        <a:tint val="52000"/>
                        <a:satMod val="300000"/>
                      </a:srgbClr>
                    </a:gs>
                    <a:gs pos="50000">
                      <a:srgbClr val="4F81BD">
                        <a:shade val="20000"/>
                        <a:satMod val="300000"/>
                      </a:srgbClr>
                    </a:gs>
                    <a:gs pos="79000">
                      <a:srgbClr val="4F81BD">
                        <a:tint val="52000"/>
                        <a:satMod val="300000"/>
                      </a:srgbClr>
                    </a:gs>
                    <a:gs pos="100000">
                      <a:srgbClr val="4F81BD">
                        <a:tint val="40000"/>
                        <a:satMod val="250000"/>
                      </a:srgbClr>
                    </a:gs>
                  </a:gsLst>
                  <a:lin ang="5400000"/>
                </a:gradFill>
                <a:latin typeface="Calibri"/>
              </a:endParaRPr>
            </a:p>
          </p:txBody>
        </p:sp>
      </p:grpSp>
      <p:pic>
        <p:nvPicPr>
          <p:cNvPr id="59" name="Picture 2" descr="C:\Users\6EA7~1\AppData\Local\Temp\год родных языков-2021-лого-2.jpg"/>
          <p:cNvPicPr>
            <a:picLocks noChangeAspect="1" noChangeArrowheads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5930"/>
          <a:stretch/>
        </p:blipFill>
        <p:spPr bwMode="auto">
          <a:xfrm>
            <a:off x="7668344" y="59211"/>
            <a:ext cx="1461160" cy="136979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TextBox 1"/>
          <p:cNvSpPr txBox="1"/>
          <p:nvPr/>
        </p:nvSpPr>
        <p:spPr>
          <a:xfrm>
            <a:off x="40784" y="199167"/>
            <a:ext cx="914400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3200" b="1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Количество участников по физике</a:t>
            </a:r>
            <a:endParaRPr lang="ru-RU" sz="3200" b="1" dirty="0">
              <a:solidFill>
                <a:srgbClr val="00206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-109331" y="646043"/>
            <a:ext cx="1153316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dirty="0" smtClean="0"/>
              <a:t>  </a:t>
            </a:r>
            <a:endParaRPr lang="ru-RU" dirty="0"/>
          </a:p>
        </p:txBody>
      </p:sp>
      <p:graphicFrame>
        <p:nvGraphicFramePr>
          <p:cNvPr id="6" name="Таблица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74509260"/>
              </p:ext>
            </p:extLst>
          </p:nvPr>
        </p:nvGraphicFramePr>
        <p:xfrm>
          <a:off x="311341" y="1340768"/>
          <a:ext cx="8614280" cy="4847077"/>
        </p:xfrm>
        <a:graphic>
          <a:graphicData uri="http://schemas.openxmlformats.org/drawingml/2006/table">
            <a:tbl>
              <a:tblPr/>
              <a:tblGrid>
                <a:gridCol w="49418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0498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06742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933493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0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Общеобразовательные организации</a:t>
                      </a:r>
                      <a:endParaRPr lang="ru-RU" sz="20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20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Выбрали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0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Участвовали</a:t>
                      </a:r>
                      <a:endParaRPr lang="ru-RU" sz="20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26968">
                <a:tc>
                  <a:txBody>
                    <a:bodyPr/>
                    <a:lstStyle/>
                    <a:p>
                      <a:pPr marL="0" marR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220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Р-Слободская гимназия №1</a:t>
                      </a:r>
                      <a:endParaRPr lang="ru-RU" sz="22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19" marR="7619" marT="762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8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6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48703">
                <a:tc>
                  <a:txBody>
                    <a:bodyPr/>
                    <a:lstStyle/>
                    <a:p>
                      <a:pPr marL="0" marR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220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Масловская СОШ</a:t>
                      </a:r>
                      <a:endParaRPr lang="ru-RU" sz="22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19" marR="7619" marT="762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47869">
                <a:tc>
                  <a:txBody>
                    <a:bodyPr/>
                    <a:lstStyle/>
                    <a:p>
                      <a:pPr marL="0" marR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2200" u="none" strike="noStrike" dirty="0" err="1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Биектауская</a:t>
                      </a:r>
                      <a:r>
                        <a:rPr lang="ru-RU" sz="220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 СОШ</a:t>
                      </a:r>
                      <a:endParaRPr lang="ru-RU" sz="22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19" marR="7619" marT="762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48703">
                <a:tc>
                  <a:txBody>
                    <a:bodyPr/>
                    <a:lstStyle/>
                    <a:p>
                      <a:pPr marL="0" marR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2200" u="none" strike="noStrike" dirty="0" err="1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Кугарчинская</a:t>
                      </a:r>
                      <a:r>
                        <a:rPr lang="ru-RU" sz="220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СОШ</a:t>
                      </a:r>
                      <a:endParaRPr lang="ru-RU" sz="22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19" marR="7619" marT="762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4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4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1721">
                <a:tc>
                  <a:txBody>
                    <a:bodyPr/>
                    <a:lstStyle/>
                    <a:p>
                      <a:pPr algn="l" fontAlgn="b"/>
                      <a:r>
                        <a:rPr lang="ru-RU" sz="2200" u="none" strike="noStrike" dirty="0" err="1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Кутлу-Букашская</a:t>
                      </a:r>
                      <a:r>
                        <a:rPr lang="ru-RU" sz="220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СОШ</a:t>
                      </a:r>
                      <a:endParaRPr lang="ru-RU" sz="22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19" marR="7619" marT="762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96540">
                <a:tc>
                  <a:txBody>
                    <a:bodyPr/>
                    <a:lstStyle/>
                    <a:p>
                      <a:pPr algn="l" fontAlgn="b"/>
                      <a:r>
                        <a:rPr lang="ru-RU" sz="2200" b="0" i="0" u="none" strike="noStrike" dirty="0" err="1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Большеелгинская</a:t>
                      </a:r>
                      <a:r>
                        <a:rPr lang="ru-RU" sz="220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СОШ</a:t>
                      </a:r>
                      <a:endParaRPr lang="ru-RU" sz="22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19" marR="7619" marT="762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96540">
                <a:tc>
                  <a:txBody>
                    <a:bodyPr/>
                    <a:lstStyle/>
                    <a:p>
                      <a:pPr algn="l" fontAlgn="b"/>
                      <a:r>
                        <a:rPr lang="ru-RU" sz="220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Ново-</a:t>
                      </a:r>
                      <a:r>
                        <a:rPr lang="ru-RU" sz="2200" b="0" i="0" u="none" strike="noStrike" dirty="0" err="1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Арышская</a:t>
                      </a:r>
                      <a:r>
                        <a:rPr lang="ru-RU" sz="220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СОШ</a:t>
                      </a:r>
                      <a:endParaRPr lang="ru-RU" sz="22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19" marR="7619" marT="762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96540">
                <a:tc>
                  <a:txBody>
                    <a:bodyPr/>
                    <a:lstStyle/>
                    <a:p>
                      <a:pPr algn="l" fontAlgn="b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ИТОГО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19" marR="7619" marT="762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18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17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7785544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Группа 55"/>
          <p:cNvGrpSpPr>
            <a:grpSpLocks/>
          </p:cNvGrpSpPr>
          <p:nvPr/>
        </p:nvGrpSpPr>
        <p:grpSpPr bwMode="auto">
          <a:xfrm>
            <a:off x="311341" y="181210"/>
            <a:ext cx="1008062" cy="917575"/>
            <a:chOff x="2011294" y="473937"/>
            <a:chExt cx="5008978" cy="4984014"/>
          </a:xfrm>
        </p:grpSpPr>
        <p:grpSp>
          <p:nvGrpSpPr>
            <p:cNvPr id="5" name="Группа 56"/>
            <p:cNvGrpSpPr>
              <a:grpSpLocks/>
            </p:cNvGrpSpPr>
            <p:nvPr/>
          </p:nvGrpSpPr>
          <p:grpSpPr bwMode="auto">
            <a:xfrm>
              <a:off x="2067511" y="493995"/>
              <a:ext cx="4896544" cy="4896544"/>
              <a:chOff x="1688181" y="1085493"/>
              <a:chExt cx="5275644" cy="5275644"/>
            </a:xfrm>
          </p:grpSpPr>
          <p:grpSp>
            <p:nvGrpSpPr>
              <p:cNvPr id="7" name="Группа 58"/>
              <p:cNvGrpSpPr>
                <a:grpSpLocks/>
              </p:cNvGrpSpPr>
              <p:nvPr/>
            </p:nvGrpSpPr>
            <p:grpSpPr bwMode="auto">
              <a:xfrm>
                <a:off x="1910153" y="2860440"/>
                <a:ext cx="1777320" cy="1538339"/>
                <a:chOff x="960987" y="1909843"/>
                <a:chExt cx="1777320" cy="1538339"/>
              </a:xfrm>
            </p:grpSpPr>
            <p:sp>
              <p:nvSpPr>
                <p:cNvPr id="51" name="Шестиугольник 63"/>
                <p:cNvSpPr/>
                <p:nvPr/>
              </p:nvSpPr>
              <p:spPr>
                <a:xfrm rot="1800000">
                  <a:off x="960987" y="1909843"/>
                  <a:ext cx="1777320" cy="1538339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777320"/>
                    <a:gd name="connsiteY0" fmla="*/ 729285 h 1538339"/>
                    <a:gd name="connsiteX1" fmla="*/ 435993 w 1777320"/>
                    <a:gd name="connsiteY1" fmla="*/ 0 h 1538339"/>
                    <a:gd name="connsiteX2" fmla="*/ 1316695 w 1777320"/>
                    <a:gd name="connsiteY2" fmla="*/ 0 h 1538339"/>
                    <a:gd name="connsiteX3" fmla="*/ 1777320 w 1777320"/>
                    <a:gd name="connsiteY3" fmla="*/ 769170 h 1538339"/>
                    <a:gd name="connsiteX4" fmla="*/ 1316695 w 1777320"/>
                    <a:gd name="connsiteY4" fmla="*/ 1538339 h 1538339"/>
                    <a:gd name="connsiteX5" fmla="*/ 435993 w 1777320"/>
                    <a:gd name="connsiteY5" fmla="*/ 1538339 h 1538339"/>
                    <a:gd name="connsiteX6" fmla="*/ 0 w 1777320"/>
                    <a:gd name="connsiteY6" fmla="*/ 729285 h 1538339"/>
                    <a:gd name="connsiteX0" fmla="*/ 0 w 1777320"/>
                    <a:gd name="connsiteY0" fmla="*/ 729285 h 1538339"/>
                    <a:gd name="connsiteX1" fmla="*/ 435993 w 1777320"/>
                    <a:gd name="connsiteY1" fmla="*/ 0 h 1538339"/>
                    <a:gd name="connsiteX2" fmla="*/ 1316695 w 1777320"/>
                    <a:gd name="connsiteY2" fmla="*/ 0 h 1538339"/>
                    <a:gd name="connsiteX3" fmla="*/ 1777320 w 1777320"/>
                    <a:gd name="connsiteY3" fmla="*/ 769170 h 1538339"/>
                    <a:gd name="connsiteX4" fmla="*/ 1316695 w 1777320"/>
                    <a:gd name="connsiteY4" fmla="*/ 1538339 h 1538339"/>
                    <a:gd name="connsiteX5" fmla="*/ 435993 w 1777320"/>
                    <a:gd name="connsiteY5" fmla="*/ 1538339 h 1538339"/>
                    <a:gd name="connsiteX6" fmla="*/ 0 w 1777320"/>
                    <a:gd name="connsiteY6" fmla="*/ 729285 h 1538339"/>
                    <a:gd name="connsiteX0" fmla="*/ 0 w 1777320"/>
                    <a:gd name="connsiteY0" fmla="*/ 729285 h 1538339"/>
                    <a:gd name="connsiteX1" fmla="*/ 435993 w 1777320"/>
                    <a:gd name="connsiteY1" fmla="*/ 0 h 1538339"/>
                    <a:gd name="connsiteX2" fmla="*/ 1316695 w 1777320"/>
                    <a:gd name="connsiteY2" fmla="*/ 0 h 1538339"/>
                    <a:gd name="connsiteX3" fmla="*/ 1777320 w 1777320"/>
                    <a:gd name="connsiteY3" fmla="*/ 769170 h 1538339"/>
                    <a:gd name="connsiteX4" fmla="*/ 1316695 w 1777320"/>
                    <a:gd name="connsiteY4" fmla="*/ 1538339 h 1538339"/>
                    <a:gd name="connsiteX5" fmla="*/ 443079 w 1777320"/>
                    <a:gd name="connsiteY5" fmla="*/ 1537914 h 1538339"/>
                    <a:gd name="connsiteX6" fmla="*/ 0 w 1777320"/>
                    <a:gd name="connsiteY6" fmla="*/ 729285 h 1538339"/>
                    <a:gd name="connsiteX0" fmla="*/ 0 w 1777320"/>
                    <a:gd name="connsiteY0" fmla="*/ 729285 h 1538339"/>
                    <a:gd name="connsiteX1" fmla="*/ 435993 w 1777320"/>
                    <a:gd name="connsiteY1" fmla="*/ 0 h 1538339"/>
                    <a:gd name="connsiteX2" fmla="*/ 1316695 w 1777320"/>
                    <a:gd name="connsiteY2" fmla="*/ 0 h 1538339"/>
                    <a:gd name="connsiteX3" fmla="*/ 1777320 w 1777320"/>
                    <a:gd name="connsiteY3" fmla="*/ 769170 h 1538339"/>
                    <a:gd name="connsiteX4" fmla="*/ 1316695 w 1777320"/>
                    <a:gd name="connsiteY4" fmla="*/ 1538339 h 1538339"/>
                    <a:gd name="connsiteX5" fmla="*/ 443079 w 1777320"/>
                    <a:gd name="connsiteY5" fmla="*/ 1537914 h 1538339"/>
                    <a:gd name="connsiteX6" fmla="*/ 0 w 1777320"/>
                    <a:gd name="connsiteY6" fmla="*/ 729285 h 15383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77320" h="1538339">
                      <a:moveTo>
                        <a:pt x="0" y="729285"/>
                      </a:moveTo>
                      <a:lnTo>
                        <a:pt x="435993" y="0"/>
                      </a:lnTo>
                      <a:lnTo>
                        <a:pt x="1316695" y="0"/>
                      </a:lnTo>
                      <a:lnTo>
                        <a:pt x="1777320" y="769170"/>
                      </a:lnTo>
                      <a:lnTo>
                        <a:pt x="1316695" y="1538339"/>
                      </a:lnTo>
                      <a:lnTo>
                        <a:pt x="443079" y="1537914"/>
                      </a:lnTo>
                      <a:cubicBezTo>
                        <a:pt x="224753" y="1237048"/>
                        <a:pt x="104429" y="1099576"/>
                        <a:pt x="0" y="729285"/>
                      </a:cubicBezTo>
                      <a:close/>
                    </a:path>
                  </a:pathLst>
                </a:custGeom>
                <a:solidFill>
                  <a:srgbClr val="0070C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2" name="Овал 51"/>
                <p:cNvSpPr/>
                <p:nvPr/>
              </p:nvSpPr>
              <p:spPr>
                <a:xfrm>
                  <a:off x="1688181" y="2534667"/>
                  <a:ext cx="299671" cy="299671"/>
                </a:xfrm>
                <a:prstGeom prst="ellipse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3" name="Овал 52"/>
                <p:cNvSpPr/>
                <p:nvPr/>
              </p:nvSpPr>
              <p:spPr>
                <a:xfrm>
                  <a:off x="1314032" y="2353669"/>
                  <a:ext cx="141688" cy="141688"/>
                </a:xfrm>
                <a:prstGeom prst="ellipse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4" name="Арка 53"/>
                <p:cNvSpPr/>
                <p:nvPr/>
              </p:nvSpPr>
              <p:spPr>
                <a:xfrm rot="1691943">
                  <a:off x="1297937" y="2425518"/>
                  <a:ext cx="1080156" cy="494674"/>
                </a:xfrm>
                <a:prstGeom prst="blockArc">
                  <a:avLst>
                    <a:gd name="adj1" fmla="val 11611044"/>
                    <a:gd name="adj2" fmla="val 10055582"/>
                    <a:gd name="adj3" fmla="val 7453"/>
                  </a:avLst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  <p:sp>
              <p:nvSpPr>
                <p:cNvPr id="55" name="Кольцо 54"/>
                <p:cNvSpPr/>
                <p:nvPr/>
              </p:nvSpPr>
              <p:spPr>
                <a:xfrm>
                  <a:off x="1597371" y="2142323"/>
                  <a:ext cx="483222" cy="1084350"/>
                </a:xfrm>
                <a:prstGeom prst="donut">
                  <a:avLst>
                    <a:gd name="adj" fmla="val 6740"/>
                  </a:avLst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  <p:sp>
              <p:nvSpPr>
                <p:cNvPr id="56" name="Кольцо 55"/>
                <p:cNvSpPr/>
                <p:nvPr/>
              </p:nvSpPr>
              <p:spPr>
                <a:xfrm rot="3664409">
                  <a:off x="1594950" y="2142324"/>
                  <a:ext cx="483222" cy="1084350"/>
                </a:xfrm>
                <a:prstGeom prst="donut">
                  <a:avLst>
                    <a:gd name="adj" fmla="val 6740"/>
                  </a:avLst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8" name="Группа 59"/>
              <p:cNvGrpSpPr>
                <a:grpSpLocks/>
              </p:cNvGrpSpPr>
              <p:nvPr/>
            </p:nvGrpSpPr>
            <p:grpSpPr bwMode="auto">
              <a:xfrm>
                <a:off x="4312474" y="1457359"/>
                <a:ext cx="1801952" cy="1556536"/>
                <a:chOff x="3363308" y="506762"/>
                <a:chExt cx="1801952" cy="1556536"/>
              </a:xfrm>
            </p:grpSpPr>
            <p:sp>
              <p:nvSpPr>
                <p:cNvPr id="47" name="Шестиугольник 51"/>
                <p:cNvSpPr/>
                <p:nvPr/>
              </p:nvSpPr>
              <p:spPr>
                <a:xfrm rot="1800000">
                  <a:off x="3363308" y="506762"/>
                  <a:ext cx="1801952" cy="1556536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54424 w 1801952"/>
                    <a:gd name="connsiteY2" fmla="*/ 22685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46485 h 1515654"/>
                    <a:gd name="connsiteX1" fmla="*/ 443894 w 1801952"/>
                    <a:gd name="connsiteY1" fmla="*/ 723 h 1515654"/>
                    <a:gd name="connsiteX2" fmla="*/ 1354424 w 1801952"/>
                    <a:gd name="connsiteY2" fmla="*/ 0 h 1515654"/>
                    <a:gd name="connsiteX3" fmla="*/ 1801952 w 1801952"/>
                    <a:gd name="connsiteY3" fmla="*/ 746485 h 1515654"/>
                    <a:gd name="connsiteX4" fmla="*/ 1341327 w 1801952"/>
                    <a:gd name="connsiteY4" fmla="*/ 1515654 h 1515654"/>
                    <a:gd name="connsiteX5" fmla="*/ 460625 w 1801952"/>
                    <a:gd name="connsiteY5" fmla="*/ 1515654 h 1515654"/>
                    <a:gd name="connsiteX6" fmla="*/ 0 w 1801952"/>
                    <a:gd name="connsiteY6" fmla="*/ 746485 h 1515654"/>
                    <a:gd name="connsiteX0" fmla="*/ 0 w 1801952"/>
                    <a:gd name="connsiteY0" fmla="*/ 766527 h 1535696"/>
                    <a:gd name="connsiteX1" fmla="*/ 443894 w 1801952"/>
                    <a:gd name="connsiteY1" fmla="*/ 20765 h 1535696"/>
                    <a:gd name="connsiteX2" fmla="*/ 1354424 w 1801952"/>
                    <a:gd name="connsiteY2" fmla="*/ 20042 h 1535696"/>
                    <a:gd name="connsiteX3" fmla="*/ 1801952 w 1801952"/>
                    <a:gd name="connsiteY3" fmla="*/ 766527 h 1535696"/>
                    <a:gd name="connsiteX4" fmla="*/ 1341327 w 1801952"/>
                    <a:gd name="connsiteY4" fmla="*/ 1535696 h 1535696"/>
                    <a:gd name="connsiteX5" fmla="*/ 460625 w 1801952"/>
                    <a:gd name="connsiteY5" fmla="*/ 1535696 h 1535696"/>
                    <a:gd name="connsiteX6" fmla="*/ 0 w 1801952"/>
                    <a:gd name="connsiteY6" fmla="*/ 766527 h 1535696"/>
                    <a:gd name="connsiteX0" fmla="*/ 0 w 1801952"/>
                    <a:gd name="connsiteY0" fmla="*/ 783306 h 1552475"/>
                    <a:gd name="connsiteX1" fmla="*/ 443894 w 1801952"/>
                    <a:gd name="connsiteY1" fmla="*/ 37544 h 1552475"/>
                    <a:gd name="connsiteX2" fmla="*/ 1354424 w 1801952"/>
                    <a:gd name="connsiteY2" fmla="*/ 36821 h 1552475"/>
                    <a:gd name="connsiteX3" fmla="*/ 1801952 w 1801952"/>
                    <a:gd name="connsiteY3" fmla="*/ 783306 h 1552475"/>
                    <a:gd name="connsiteX4" fmla="*/ 1341327 w 1801952"/>
                    <a:gd name="connsiteY4" fmla="*/ 1552475 h 1552475"/>
                    <a:gd name="connsiteX5" fmla="*/ 460625 w 1801952"/>
                    <a:gd name="connsiteY5" fmla="*/ 1552475 h 1552475"/>
                    <a:gd name="connsiteX6" fmla="*/ 0 w 1801952"/>
                    <a:gd name="connsiteY6" fmla="*/ 783306 h 1552475"/>
                    <a:gd name="connsiteX0" fmla="*/ 0 w 1801952"/>
                    <a:gd name="connsiteY0" fmla="*/ 787367 h 1556536"/>
                    <a:gd name="connsiteX1" fmla="*/ 443894 w 1801952"/>
                    <a:gd name="connsiteY1" fmla="*/ 41605 h 1556536"/>
                    <a:gd name="connsiteX2" fmla="*/ 1354424 w 1801952"/>
                    <a:gd name="connsiteY2" fmla="*/ 40882 h 1556536"/>
                    <a:gd name="connsiteX3" fmla="*/ 1801952 w 1801952"/>
                    <a:gd name="connsiteY3" fmla="*/ 787367 h 1556536"/>
                    <a:gd name="connsiteX4" fmla="*/ 1341327 w 1801952"/>
                    <a:gd name="connsiteY4" fmla="*/ 1556536 h 1556536"/>
                    <a:gd name="connsiteX5" fmla="*/ 460625 w 1801952"/>
                    <a:gd name="connsiteY5" fmla="*/ 1556536 h 1556536"/>
                    <a:gd name="connsiteX6" fmla="*/ 0 w 1801952"/>
                    <a:gd name="connsiteY6" fmla="*/ 787367 h 15565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01952" h="1556536">
                      <a:moveTo>
                        <a:pt x="0" y="787367"/>
                      </a:moveTo>
                      <a:lnTo>
                        <a:pt x="443894" y="41605"/>
                      </a:lnTo>
                      <a:cubicBezTo>
                        <a:pt x="774914" y="-15763"/>
                        <a:pt x="1042408" y="-11708"/>
                        <a:pt x="1354424" y="40882"/>
                      </a:cubicBezTo>
                      <a:lnTo>
                        <a:pt x="1801952" y="787367"/>
                      </a:lnTo>
                      <a:lnTo>
                        <a:pt x="1341327" y="1556536"/>
                      </a:lnTo>
                      <a:lnTo>
                        <a:pt x="460625" y="1556536"/>
                      </a:lnTo>
                      <a:lnTo>
                        <a:pt x="0" y="787367"/>
                      </a:lnTo>
                      <a:close/>
                    </a:path>
                  </a:pathLst>
                </a:custGeom>
                <a:solidFill>
                  <a:srgbClr val="2B812B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8" name="Полилиния 47"/>
                <p:cNvSpPr/>
                <p:nvPr/>
              </p:nvSpPr>
              <p:spPr>
                <a:xfrm>
                  <a:off x="3828892" y="1352255"/>
                  <a:ext cx="393798" cy="356660"/>
                </a:xfrm>
                <a:custGeom>
                  <a:avLst/>
                  <a:gdLst>
                    <a:gd name="connsiteX0" fmla="*/ 0 w 352425"/>
                    <a:gd name="connsiteY0" fmla="*/ 0 h 319087"/>
                    <a:gd name="connsiteX1" fmla="*/ 245269 w 352425"/>
                    <a:gd name="connsiteY1" fmla="*/ 90487 h 319087"/>
                    <a:gd name="connsiteX2" fmla="*/ 352425 w 352425"/>
                    <a:gd name="connsiteY2" fmla="*/ 319087 h 319087"/>
                    <a:gd name="connsiteX3" fmla="*/ 114300 w 352425"/>
                    <a:gd name="connsiteY3" fmla="*/ 252412 h 319087"/>
                    <a:gd name="connsiteX4" fmla="*/ 0 w 352425"/>
                    <a:gd name="connsiteY4" fmla="*/ 0 h 319087"/>
                    <a:gd name="connsiteX0" fmla="*/ 8415 w 360840"/>
                    <a:gd name="connsiteY0" fmla="*/ 0 h 319087"/>
                    <a:gd name="connsiteX1" fmla="*/ 253684 w 360840"/>
                    <a:gd name="connsiteY1" fmla="*/ 90487 h 319087"/>
                    <a:gd name="connsiteX2" fmla="*/ 360840 w 360840"/>
                    <a:gd name="connsiteY2" fmla="*/ 319087 h 319087"/>
                    <a:gd name="connsiteX3" fmla="*/ 122715 w 360840"/>
                    <a:gd name="connsiteY3" fmla="*/ 252412 h 319087"/>
                    <a:gd name="connsiteX4" fmla="*/ 8415 w 360840"/>
                    <a:gd name="connsiteY4" fmla="*/ 0 h 319087"/>
                    <a:gd name="connsiteX0" fmla="*/ 8415 w 360840"/>
                    <a:gd name="connsiteY0" fmla="*/ 0 h 319087"/>
                    <a:gd name="connsiteX1" fmla="*/ 253684 w 360840"/>
                    <a:gd name="connsiteY1" fmla="*/ 90487 h 319087"/>
                    <a:gd name="connsiteX2" fmla="*/ 360840 w 360840"/>
                    <a:gd name="connsiteY2" fmla="*/ 319087 h 319087"/>
                    <a:gd name="connsiteX3" fmla="*/ 122715 w 360840"/>
                    <a:gd name="connsiteY3" fmla="*/ 252412 h 319087"/>
                    <a:gd name="connsiteX4" fmla="*/ 8415 w 360840"/>
                    <a:gd name="connsiteY4" fmla="*/ 0 h 319087"/>
                    <a:gd name="connsiteX0" fmla="*/ 0 w 352425"/>
                    <a:gd name="connsiteY0" fmla="*/ 0 h 319087"/>
                    <a:gd name="connsiteX1" fmla="*/ 245269 w 352425"/>
                    <a:gd name="connsiteY1" fmla="*/ 90487 h 319087"/>
                    <a:gd name="connsiteX2" fmla="*/ 352425 w 352425"/>
                    <a:gd name="connsiteY2" fmla="*/ 319087 h 319087"/>
                    <a:gd name="connsiteX3" fmla="*/ 0 w 352425"/>
                    <a:gd name="connsiteY3" fmla="*/ 0 h 319087"/>
                    <a:gd name="connsiteX0" fmla="*/ 0 w 352425"/>
                    <a:gd name="connsiteY0" fmla="*/ 0 h 319128"/>
                    <a:gd name="connsiteX1" fmla="*/ 245269 w 352425"/>
                    <a:gd name="connsiteY1" fmla="*/ 90487 h 319128"/>
                    <a:gd name="connsiteX2" fmla="*/ 352425 w 352425"/>
                    <a:gd name="connsiteY2" fmla="*/ 319087 h 319128"/>
                    <a:gd name="connsiteX3" fmla="*/ 0 w 352425"/>
                    <a:gd name="connsiteY3" fmla="*/ 0 h 319128"/>
                    <a:gd name="connsiteX0" fmla="*/ 0 w 352425"/>
                    <a:gd name="connsiteY0" fmla="*/ 0 h 319189"/>
                    <a:gd name="connsiteX1" fmla="*/ 245269 w 352425"/>
                    <a:gd name="connsiteY1" fmla="*/ 90487 h 319189"/>
                    <a:gd name="connsiteX2" fmla="*/ 352425 w 352425"/>
                    <a:gd name="connsiteY2" fmla="*/ 319087 h 319189"/>
                    <a:gd name="connsiteX3" fmla="*/ 0 w 352425"/>
                    <a:gd name="connsiteY3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52425" h="319189">
                      <a:moveTo>
                        <a:pt x="0" y="0"/>
                      </a:moveTo>
                      <a:cubicBezTo>
                        <a:pt x="224631" y="8731"/>
                        <a:pt x="332581" y="141288"/>
                        <a:pt x="352425" y="319087"/>
                      </a:cubicBezTo>
                      <a:cubicBezTo>
                        <a:pt x="106759" y="323056"/>
                        <a:pt x="13097" y="211931"/>
                        <a:pt x="0" y="0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9" name="Полилиния 48"/>
                <p:cNvSpPr/>
                <p:nvPr/>
              </p:nvSpPr>
              <p:spPr>
                <a:xfrm>
                  <a:off x="4006756" y="860006"/>
                  <a:ext cx="505955" cy="532159"/>
                </a:xfrm>
                <a:custGeom>
                  <a:avLst/>
                  <a:gdLst>
                    <a:gd name="connsiteX0" fmla="*/ 366712 w 426243"/>
                    <a:gd name="connsiteY0" fmla="*/ 73818 h 476250"/>
                    <a:gd name="connsiteX1" fmla="*/ 426243 w 426243"/>
                    <a:gd name="connsiteY1" fmla="*/ 340518 h 476250"/>
                    <a:gd name="connsiteX2" fmla="*/ 211931 w 426243"/>
                    <a:gd name="connsiteY2" fmla="*/ 476250 h 476250"/>
                    <a:gd name="connsiteX3" fmla="*/ 0 w 426243"/>
                    <a:gd name="connsiteY3" fmla="*/ 347662 h 476250"/>
                    <a:gd name="connsiteX4" fmla="*/ 47625 w 426243"/>
                    <a:gd name="connsiteY4" fmla="*/ 83343 h 476250"/>
                    <a:gd name="connsiteX5" fmla="*/ 100012 w 426243"/>
                    <a:gd name="connsiteY5" fmla="*/ 188118 h 476250"/>
                    <a:gd name="connsiteX6" fmla="*/ 204787 w 426243"/>
                    <a:gd name="connsiteY6" fmla="*/ 0 h 476250"/>
                    <a:gd name="connsiteX7" fmla="*/ 316706 w 426243"/>
                    <a:gd name="connsiteY7" fmla="*/ 176212 h 476250"/>
                    <a:gd name="connsiteX8" fmla="*/ 366712 w 426243"/>
                    <a:gd name="connsiteY8" fmla="*/ 73818 h 476250"/>
                    <a:gd name="connsiteX0" fmla="*/ 319087 w 378618"/>
                    <a:gd name="connsiteY0" fmla="*/ 73818 h 476250"/>
                    <a:gd name="connsiteX1" fmla="*/ 378618 w 378618"/>
                    <a:gd name="connsiteY1" fmla="*/ 340518 h 476250"/>
                    <a:gd name="connsiteX2" fmla="*/ 164306 w 378618"/>
                    <a:gd name="connsiteY2" fmla="*/ 476250 h 476250"/>
                    <a:gd name="connsiteX3" fmla="*/ 0 w 378618"/>
                    <a:gd name="connsiteY3" fmla="*/ 83343 h 476250"/>
                    <a:gd name="connsiteX4" fmla="*/ 52387 w 378618"/>
                    <a:gd name="connsiteY4" fmla="*/ 188118 h 476250"/>
                    <a:gd name="connsiteX5" fmla="*/ 157162 w 378618"/>
                    <a:gd name="connsiteY5" fmla="*/ 0 h 476250"/>
                    <a:gd name="connsiteX6" fmla="*/ 269081 w 378618"/>
                    <a:gd name="connsiteY6" fmla="*/ 176212 h 476250"/>
                    <a:gd name="connsiteX7" fmla="*/ 319087 w 378618"/>
                    <a:gd name="connsiteY7" fmla="*/ 73818 h 476250"/>
                    <a:gd name="connsiteX0" fmla="*/ 319087 w 378618"/>
                    <a:gd name="connsiteY0" fmla="*/ 73818 h 476250"/>
                    <a:gd name="connsiteX1" fmla="*/ 378618 w 378618"/>
                    <a:gd name="connsiteY1" fmla="*/ 340518 h 476250"/>
                    <a:gd name="connsiteX2" fmla="*/ 164306 w 378618"/>
                    <a:gd name="connsiteY2" fmla="*/ 476250 h 476250"/>
                    <a:gd name="connsiteX3" fmla="*/ 0 w 378618"/>
                    <a:gd name="connsiteY3" fmla="*/ 83343 h 476250"/>
                    <a:gd name="connsiteX4" fmla="*/ 52387 w 378618"/>
                    <a:gd name="connsiteY4" fmla="*/ 188118 h 476250"/>
                    <a:gd name="connsiteX5" fmla="*/ 157162 w 378618"/>
                    <a:gd name="connsiteY5" fmla="*/ 0 h 476250"/>
                    <a:gd name="connsiteX6" fmla="*/ 269081 w 378618"/>
                    <a:gd name="connsiteY6" fmla="*/ 176212 h 476250"/>
                    <a:gd name="connsiteX7" fmla="*/ 319087 w 378618"/>
                    <a:gd name="connsiteY7" fmla="*/ 73818 h 476250"/>
                    <a:gd name="connsiteX0" fmla="*/ 383748 w 443279"/>
                    <a:gd name="connsiteY0" fmla="*/ 73818 h 476250"/>
                    <a:gd name="connsiteX1" fmla="*/ 443279 w 443279"/>
                    <a:gd name="connsiteY1" fmla="*/ 340518 h 476250"/>
                    <a:gd name="connsiteX2" fmla="*/ 228967 w 443279"/>
                    <a:gd name="connsiteY2" fmla="*/ 476250 h 476250"/>
                    <a:gd name="connsiteX3" fmla="*/ 64661 w 443279"/>
                    <a:gd name="connsiteY3" fmla="*/ 83343 h 476250"/>
                    <a:gd name="connsiteX4" fmla="*/ 117048 w 443279"/>
                    <a:gd name="connsiteY4" fmla="*/ 188118 h 476250"/>
                    <a:gd name="connsiteX5" fmla="*/ 221823 w 443279"/>
                    <a:gd name="connsiteY5" fmla="*/ 0 h 476250"/>
                    <a:gd name="connsiteX6" fmla="*/ 333742 w 443279"/>
                    <a:gd name="connsiteY6" fmla="*/ 176212 h 476250"/>
                    <a:gd name="connsiteX7" fmla="*/ 383748 w 443279"/>
                    <a:gd name="connsiteY7" fmla="*/ 73818 h 476250"/>
                    <a:gd name="connsiteX0" fmla="*/ 383748 w 383748"/>
                    <a:gd name="connsiteY0" fmla="*/ 73818 h 476250"/>
                    <a:gd name="connsiteX1" fmla="*/ 228967 w 383748"/>
                    <a:gd name="connsiteY1" fmla="*/ 476250 h 476250"/>
                    <a:gd name="connsiteX2" fmla="*/ 64661 w 383748"/>
                    <a:gd name="connsiteY2" fmla="*/ 83343 h 476250"/>
                    <a:gd name="connsiteX3" fmla="*/ 117048 w 383748"/>
                    <a:gd name="connsiteY3" fmla="*/ 188118 h 476250"/>
                    <a:gd name="connsiteX4" fmla="*/ 221823 w 383748"/>
                    <a:gd name="connsiteY4" fmla="*/ 0 h 476250"/>
                    <a:gd name="connsiteX5" fmla="*/ 333742 w 383748"/>
                    <a:gd name="connsiteY5" fmla="*/ 176212 h 476250"/>
                    <a:gd name="connsiteX6" fmla="*/ 383748 w 383748"/>
                    <a:gd name="connsiteY6" fmla="*/ 73818 h 476250"/>
                    <a:gd name="connsiteX0" fmla="*/ 383748 w 420527"/>
                    <a:gd name="connsiteY0" fmla="*/ 73818 h 476250"/>
                    <a:gd name="connsiteX1" fmla="*/ 228967 w 420527"/>
                    <a:gd name="connsiteY1" fmla="*/ 476250 h 476250"/>
                    <a:gd name="connsiteX2" fmla="*/ 64661 w 420527"/>
                    <a:gd name="connsiteY2" fmla="*/ 83343 h 476250"/>
                    <a:gd name="connsiteX3" fmla="*/ 117048 w 420527"/>
                    <a:gd name="connsiteY3" fmla="*/ 188118 h 476250"/>
                    <a:gd name="connsiteX4" fmla="*/ 221823 w 420527"/>
                    <a:gd name="connsiteY4" fmla="*/ 0 h 476250"/>
                    <a:gd name="connsiteX5" fmla="*/ 333742 w 420527"/>
                    <a:gd name="connsiteY5" fmla="*/ 176212 h 476250"/>
                    <a:gd name="connsiteX6" fmla="*/ 383748 w 420527"/>
                    <a:gd name="connsiteY6" fmla="*/ 73818 h 476250"/>
                    <a:gd name="connsiteX0" fmla="*/ 383748 w 454017"/>
                    <a:gd name="connsiteY0" fmla="*/ 73818 h 476250"/>
                    <a:gd name="connsiteX1" fmla="*/ 228967 w 454017"/>
                    <a:gd name="connsiteY1" fmla="*/ 476250 h 476250"/>
                    <a:gd name="connsiteX2" fmla="*/ 64661 w 454017"/>
                    <a:gd name="connsiteY2" fmla="*/ 83343 h 476250"/>
                    <a:gd name="connsiteX3" fmla="*/ 117048 w 454017"/>
                    <a:gd name="connsiteY3" fmla="*/ 188118 h 476250"/>
                    <a:gd name="connsiteX4" fmla="*/ 221823 w 454017"/>
                    <a:gd name="connsiteY4" fmla="*/ 0 h 476250"/>
                    <a:gd name="connsiteX5" fmla="*/ 333742 w 454017"/>
                    <a:gd name="connsiteY5" fmla="*/ 176212 h 476250"/>
                    <a:gd name="connsiteX6" fmla="*/ 383748 w 454017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52799" h="476250">
                      <a:moveTo>
                        <a:pt x="383748" y="73818"/>
                      </a:moveTo>
                      <a:cubicBezTo>
                        <a:pt x="508366" y="219868"/>
                        <a:pt x="468680" y="434975"/>
                        <a:pt x="228967" y="476250"/>
                      </a:cubicBezTo>
                      <a:cubicBezTo>
                        <a:pt x="-42495" y="431006"/>
                        <a:pt x="-37733" y="133349"/>
                        <a:pt x="64661" y="83343"/>
                      </a:cubicBezTo>
                      <a:cubicBezTo>
                        <a:pt x="96410" y="113505"/>
                        <a:pt x="111492" y="138905"/>
                        <a:pt x="117048" y="188118"/>
                      </a:cubicBezTo>
                      <a:cubicBezTo>
                        <a:pt x="135304" y="115887"/>
                        <a:pt x="165466" y="53181"/>
                        <a:pt x="221823" y="0"/>
                      </a:cubicBezTo>
                      <a:cubicBezTo>
                        <a:pt x="275798" y="53974"/>
                        <a:pt x="313105" y="105569"/>
                        <a:pt x="333742" y="176212"/>
                      </a:cubicBezTo>
                      <a:cubicBezTo>
                        <a:pt x="343268" y="137319"/>
                        <a:pt x="357554" y="103187"/>
                        <a:pt x="383748" y="73818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0" name="Полилиния 49"/>
                <p:cNvSpPr/>
                <p:nvPr/>
              </p:nvSpPr>
              <p:spPr>
                <a:xfrm flipH="1">
                  <a:off x="4278625" y="1352254"/>
                  <a:ext cx="393798" cy="356660"/>
                </a:xfrm>
                <a:custGeom>
                  <a:avLst/>
                  <a:gdLst>
                    <a:gd name="connsiteX0" fmla="*/ 0 w 352425"/>
                    <a:gd name="connsiteY0" fmla="*/ 0 h 319087"/>
                    <a:gd name="connsiteX1" fmla="*/ 245269 w 352425"/>
                    <a:gd name="connsiteY1" fmla="*/ 90487 h 319087"/>
                    <a:gd name="connsiteX2" fmla="*/ 352425 w 352425"/>
                    <a:gd name="connsiteY2" fmla="*/ 319087 h 319087"/>
                    <a:gd name="connsiteX3" fmla="*/ 114300 w 352425"/>
                    <a:gd name="connsiteY3" fmla="*/ 252412 h 319087"/>
                    <a:gd name="connsiteX4" fmla="*/ 0 w 352425"/>
                    <a:gd name="connsiteY4" fmla="*/ 0 h 319087"/>
                    <a:gd name="connsiteX0" fmla="*/ 8415 w 360840"/>
                    <a:gd name="connsiteY0" fmla="*/ 0 h 319087"/>
                    <a:gd name="connsiteX1" fmla="*/ 253684 w 360840"/>
                    <a:gd name="connsiteY1" fmla="*/ 90487 h 319087"/>
                    <a:gd name="connsiteX2" fmla="*/ 360840 w 360840"/>
                    <a:gd name="connsiteY2" fmla="*/ 319087 h 319087"/>
                    <a:gd name="connsiteX3" fmla="*/ 122715 w 360840"/>
                    <a:gd name="connsiteY3" fmla="*/ 252412 h 319087"/>
                    <a:gd name="connsiteX4" fmla="*/ 8415 w 360840"/>
                    <a:gd name="connsiteY4" fmla="*/ 0 h 319087"/>
                    <a:gd name="connsiteX0" fmla="*/ 8415 w 360840"/>
                    <a:gd name="connsiteY0" fmla="*/ 0 h 319087"/>
                    <a:gd name="connsiteX1" fmla="*/ 253684 w 360840"/>
                    <a:gd name="connsiteY1" fmla="*/ 90487 h 319087"/>
                    <a:gd name="connsiteX2" fmla="*/ 360840 w 360840"/>
                    <a:gd name="connsiteY2" fmla="*/ 319087 h 319087"/>
                    <a:gd name="connsiteX3" fmla="*/ 122715 w 360840"/>
                    <a:gd name="connsiteY3" fmla="*/ 252412 h 319087"/>
                    <a:gd name="connsiteX4" fmla="*/ 8415 w 360840"/>
                    <a:gd name="connsiteY4" fmla="*/ 0 h 319087"/>
                    <a:gd name="connsiteX0" fmla="*/ 0 w 352425"/>
                    <a:gd name="connsiteY0" fmla="*/ 0 h 319087"/>
                    <a:gd name="connsiteX1" fmla="*/ 245269 w 352425"/>
                    <a:gd name="connsiteY1" fmla="*/ 90487 h 319087"/>
                    <a:gd name="connsiteX2" fmla="*/ 352425 w 352425"/>
                    <a:gd name="connsiteY2" fmla="*/ 319087 h 319087"/>
                    <a:gd name="connsiteX3" fmla="*/ 0 w 352425"/>
                    <a:gd name="connsiteY3" fmla="*/ 0 h 319087"/>
                    <a:gd name="connsiteX0" fmla="*/ 0 w 352425"/>
                    <a:gd name="connsiteY0" fmla="*/ 0 h 319128"/>
                    <a:gd name="connsiteX1" fmla="*/ 245269 w 352425"/>
                    <a:gd name="connsiteY1" fmla="*/ 90487 h 319128"/>
                    <a:gd name="connsiteX2" fmla="*/ 352425 w 352425"/>
                    <a:gd name="connsiteY2" fmla="*/ 319087 h 319128"/>
                    <a:gd name="connsiteX3" fmla="*/ 0 w 352425"/>
                    <a:gd name="connsiteY3" fmla="*/ 0 h 319128"/>
                    <a:gd name="connsiteX0" fmla="*/ 0 w 352425"/>
                    <a:gd name="connsiteY0" fmla="*/ 0 h 319189"/>
                    <a:gd name="connsiteX1" fmla="*/ 245269 w 352425"/>
                    <a:gd name="connsiteY1" fmla="*/ 90487 h 319189"/>
                    <a:gd name="connsiteX2" fmla="*/ 352425 w 352425"/>
                    <a:gd name="connsiteY2" fmla="*/ 319087 h 319189"/>
                    <a:gd name="connsiteX3" fmla="*/ 0 w 352425"/>
                    <a:gd name="connsiteY3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52425" h="319189">
                      <a:moveTo>
                        <a:pt x="0" y="0"/>
                      </a:moveTo>
                      <a:cubicBezTo>
                        <a:pt x="224631" y="8731"/>
                        <a:pt x="332581" y="141288"/>
                        <a:pt x="352425" y="319087"/>
                      </a:cubicBezTo>
                      <a:cubicBezTo>
                        <a:pt x="106759" y="323056"/>
                        <a:pt x="13097" y="211931"/>
                        <a:pt x="0" y="0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9" name="Группа 60"/>
              <p:cNvGrpSpPr>
                <a:grpSpLocks/>
              </p:cNvGrpSpPr>
              <p:nvPr/>
            </p:nvGrpSpPr>
            <p:grpSpPr bwMode="auto">
              <a:xfrm>
                <a:off x="2699411" y="1483790"/>
                <a:ext cx="1770996" cy="1538339"/>
                <a:chOff x="1750245" y="533193"/>
                <a:chExt cx="1770996" cy="1538339"/>
              </a:xfrm>
            </p:grpSpPr>
            <p:sp>
              <p:nvSpPr>
                <p:cNvPr id="39" name="Шестиугольник 58"/>
                <p:cNvSpPr/>
                <p:nvPr/>
              </p:nvSpPr>
              <p:spPr>
                <a:xfrm rot="1800000">
                  <a:off x="1750245" y="533193"/>
                  <a:ext cx="1770996" cy="1538339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756708"/>
                    <a:gd name="connsiteY0" fmla="*/ 847535 h 1538339"/>
                    <a:gd name="connsiteX1" fmla="*/ 415381 w 1756708"/>
                    <a:gd name="connsiteY1" fmla="*/ 0 h 1538339"/>
                    <a:gd name="connsiteX2" fmla="*/ 1296083 w 1756708"/>
                    <a:gd name="connsiteY2" fmla="*/ 0 h 1538339"/>
                    <a:gd name="connsiteX3" fmla="*/ 1756708 w 1756708"/>
                    <a:gd name="connsiteY3" fmla="*/ 769170 h 1538339"/>
                    <a:gd name="connsiteX4" fmla="*/ 1296083 w 1756708"/>
                    <a:gd name="connsiteY4" fmla="*/ 1538339 h 1538339"/>
                    <a:gd name="connsiteX5" fmla="*/ 415381 w 1756708"/>
                    <a:gd name="connsiteY5" fmla="*/ 1538339 h 1538339"/>
                    <a:gd name="connsiteX6" fmla="*/ 0 w 1756708"/>
                    <a:gd name="connsiteY6" fmla="*/ 847535 h 1538339"/>
                    <a:gd name="connsiteX0" fmla="*/ 0 w 1756708"/>
                    <a:gd name="connsiteY0" fmla="*/ 847535 h 1538339"/>
                    <a:gd name="connsiteX1" fmla="*/ 451715 w 1756708"/>
                    <a:gd name="connsiteY1" fmla="*/ 1019 h 1538339"/>
                    <a:gd name="connsiteX2" fmla="*/ 1296083 w 1756708"/>
                    <a:gd name="connsiteY2" fmla="*/ 0 h 1538339"/>
                    <a:gd name="connsiteX3" fmla="*/ 1756708 w 1756708"/>
                    <a:gd name="connsiteY3" fmla="*/ 769170 h 1538339"/>
                    <a:gd name="connsiteX4" fmla="*/ 1296083 w 1756708"/>
                    <a:gd name="connsiteY4" fmla="*/ 1538339 h 1538339"/>
                    <a:gd name="connsiteX5" fmla="*/ 415381 w 1756708"/>
                    <a:gd name="connsiteY5" fmla="*/ 1538339 h 1538339"/>
                    <a:gd name="connsiteX6" fmla="*/ 0 w 1756708"/>
                    <a:gd name="connsiteY6" fmla="*/ 847535 h 1538339"/>
                    <a:gd name="connsiteX0" fmla="*/ 0 w 1770996"/>
                    <a:gd name="connsiteY0" fmla="*/ 822788 h 1538339"/>
                    <a:gd name="connsiteX1" fmla="*/ 466003 w 1770996"/>
                    <a:gd name="connsiteY1" fmla="*/ 1019 h 1538339"/>
                    <a:gd name="connsiteX2" fmla="*/ 1310371 w 1770996"/>
                    <a:gd name="connsiteY2" fmla="*/ 0 h 1538339"/>
                    <a:gd name="connsiteX3" fmla="*/ 1770996 w 1770996"/>
                    <a:gd name="connsiteY3" fmla="*/ 769170 h 1538339"/>
                    <a:gd name="connsiteX4" fmla="*/ 1310371 w 1770996"/>
                    <a:gd name="connsiteY4" fmla="*/ 1538339 h 1538339"/>
                    <a:gd name="connsiteX5" fmla="*/ 429669 w 1770996"/>
                    <a:gd name="connsiteY5" fmla="*/ 1538339 h 1538339"/>
                    <a:gd name="connsiteX6" fmla="*/ 0 w 1770996"/>
                    <a:gd name="connsiteY6" fmla="*/ 822788 h 1538339"/>
                    <a:gd name="connsiteX0" fmla="*/ 0 w 1770996"/>
                    <a:gd name="connsiteY0" fmla="*/ 822788 h 1538339"/>
                    <a:gd name="connsiteX1" fmla="*/ 466003 w 1770996"/>
                    <a:gd name="connsiteY1" fmla="*/ 1019 h 1538339"/>
                    <a:gd name="connsiteX2" fmla="*/ 1310371 w 1770996"/>
                    <a:gd name="connsiteY2" fmla="*/ 0 h 1538339"/>
                    <a:gd name="connsiteX3" fmla="*/ 1770996 w 1770996"/>
                    <a:gd name="connsiteY3" fmla="*/ 769170 h 1538339"/>
                    <a:gd name="connsiteX4" fmla="*/ 1310371 w 1770996"/>
                    <a:gd name="connsiteY4" fmla="*/ 1538339 h 1538339"/>
                    <a:gd name="connsiteX5" fmla="*/ 429669 w 1770996"/>
                    <a:gd name="connsiteY5" fmla="*/ 1538339 h 1538339"/>
                    <a:gd name="connsiteX6" fmla="*/ 0 w 1770996"/>
                    <a:gd name="connsiteY6" fmla="*/ 822788 h 1538339"/>
                    <a:gd name="connsiteX0" fmla="*/ 0 w 1770996"/>
                    <a:gd name="connsiteY0" fmla="*/ 822788 h 1538339"/>
                    <a:gd name="connsiteX1" fmla="*/ 466003 w 1770996"/>
                    <a:gd name="connsiteY1" fmla="*/ 1019 h 1538339"/>
                    <a:gd name="connsiteX2" fmla="*/ 1310371 w 1770996"/>
                    <a:gd name="connsiteY2" fmla="*/ 0 h 1538339"/>
                    <a:gd name="connsiteX3" fmla="*/ 1770996 w 1770996"/>
                    <a:gd name="connsiteY3" fmla="*/ 769170 h 1538339"/>
                    <a:gd name="connsiteX4" fmla="*/ 1310371 w 1770996"/>
                    <a:gd name="connsiteY4" fmla="*/ 1538339 h 1538339"/>
                    <a:gd name="connsiteX5" fmla="*/ 429669 w 1770996"/>
                    <a:gd name="connsiteY5" fmla="*/ 1538339 h 1538339"/>
                    <a:gd name="connsiteX6" fmla="*/ 0 w 1770996"/>
                    <a:gd name="connsiteY6" fmla="*/ 822788 h 15383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70996" h="1538339">
                      <a:moveTo>
                        <a:pt x="0" y="822788"/>
                      </a:moveTo>
                      <a:cubicBezTo>
                        <a:pt x="99717" y="528733"/>
                        <a:pt x="247355" y="251005"/>
                        <a:pt x="466003" y="1019"/>
                      </a:cubicBezTo>
                      <a:lnTo>
                        <a:pt x="1310371" y="0"/>
                      </a:lnTo>
                      <a:lnTo>
                        <a:pt x="1770996" y="769170"/>
                      </a:lnTo>
                      <a:lnTo>
                        <a:pt x="1310371" y="1538339"/>
                      </a:lnTo>
                      <a:lnTo>
                        <a:pt x="429669" y="1538339"/>
                      </a:lnTo>
                      <a:lnTo>
                        <a:pt x="0" y="822788"/>
                      </a:lnTo>
                      <a:close/>
                    </a:path>
                  </a:pathLst>
                </a:custGeom>
                <a:solidFill>
                  <a:srgbClr val="A4000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0" name="Овал 39"/>
                <p:cNvSpPr/>
                <p:nvPr/>
              </p:nvSpPr>
              <p:spPr>
                <a:xfrm>
                  <a:off x="2339455" y="982144"/>
                  <a:ext cx="248743" cy="248743"/>
                </a:xfrm>
                <a:prstGeom prst="ellipse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1" name="Полилиния 40"/>
                <p:cNvSpPr/>
                <p:nvPr/>
              </p:nvSpPr>
              <p:spPr>
                <a:xfrm>
                  <a:off x="2377995" y="763273"/>
                  <a:ext cx="513534" cy="566275"/>
                </a:xfrm>
                <a:custGeom>
                  <a:avLst/>
                  <a:gdLst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30982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90500 w 440531"/>
                    <a:gd name="connsiteY11" fmla="*/ 197644 h 485775"/>
                    <a:gd name="connsiteX12" fmla="*/ 230982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38113 h 485775"/>
                    <a:gd name="connsiteX11" fmla="*/ 190500 w 440531"/>
                    <a:gd name="connsiteY11" fmla="*/ 197644 h 485775"/>
                    <a:gd name="connsiteX12" fmla="*/ 230982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38113 h 485775"/>
                    <a:gd name="connsiteX11" fmla="*/ 188119 w 440531"/>
                    <a:gd name="connsiteY11" fmla="*/ 190500 h 485775"/>
                    <a:gd name="connsiteX12" fmla="*/ 230982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38113 h 485775"/>
                    <a:gd name="connsiteX11" fmla="*/ 188119 w 440531"/>
                    <a:gd name="connsiteY11" fmla="*/ 190500 h 485775"/>
                    <a:gd name="connsiteX12" fmla="*/ 223838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38113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90500 w 440531"/>
                    <a:gd name="connsiteY0" fmla="*/ 376238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0500 w 440531"/>
                    <a:gd name="connsiteY13" fmla="*/ 376238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1457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2881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2881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226220 w 440531"/>
                    <a:gd name="connsiteY11" fmla="*/ 283369 h 485775"/>
                    <a:gd name="connsiteX12" fmla="*/ 190500 w 440531"/>
                    <a:gd name="connsiteY12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226220 w 440531"/>
                    <a:gd name="connsiteY11" fmla="*/ 283369 h 485775"/>
                    <a:gd name="connsiteX12" fmla="*/ 190500 w 440531"/>
                    <a:gd name="connsiteY12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226220 w 440531"/>
                    <a:gd name="connsiteY11" fmla="*/ 283369 h 485775"/>
                    <a:gd name="connsiteX12" fmla="*/ 190500 w 440531"/>
                    <a:gd name="connsiteY12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226220 w 440531"/>
                    <a:gd name="connsiteY11" fmla="*/ 283369 h 485775"/>
                    <a:gd name="connsiteX12" fmla="*/ 190500 w 440531"/>
                    <a:gd name="connsiteY12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190500 w 440531"/>
                    <a:gd name="connsiteY11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190500 w 440531"/>
                    <a:gd name="connsiteY11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83356 w 440531"/>
                    <a:gd name="connsiteY10" fmla="*/ 192882 h 485775"/>
                    <a:gd name="connsiteX11" fmla="*/ 190500 w 440531"/>
                    <a:gd name="connsiteY11" fmla="*/ 366713 h 4857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40531" h="485775">
                      <a:moveTo>
                        <a:pt x="190500" y="366713"/>
                      </a:moveTo>
                      <a:lnTo>
                        <a:pt x="280987" y="485775"/>
                      </a:lnTo>
                      <a:lnTo>
                        <a:pt x="440531" y="354807"/>
                      </a:lnTo>
                      <a:lnTo>
                        <a:pt x="166687" y="0"/>
                      </a:lnTo>
                      <a:lnTo>
                        <a:pt x="119062" y="35719"/>
                      </a:lnTo>
                      <a:lnTo>
                        <a:pt x="88106" y="0"/>
                      </a:lnTo>
                      <a:lnTo>
                        <a:pt x="28575" y="47625"/>
                      </a:lnTo>
                      <a:lnTo>
                        <a:pt x="50006" y="73819"/>
                      </a:lnTo>
                      <a:lnTo>
                        <a:pt x="0" y="116682"/>
                      </a:lnTo>
                      <a:lnTo>
                        <a:pt x="33338" y="157163"/>
                      </a:lnTo>
                      <a:cubicBezTo>
                        <a:pt x="122238" y="127001"/>
                        <a:pt x="151209" y="171848"/>
                        <a:pt x="183356" y="192882"/>
                      </a:cubicBezTo>
                      <a:cubicBezTo>
                        <a:pt x="209550" y="227807"/>
                        <a:pt x="246856" y="282179"/>
                        <a:pt x="190500" y="366713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2" name="Полилиния 41"/>
                <p:cNvSpPr/>
                <p:nvPr/>
              </p:nvSpPr>
              <p:spPr>
                <a:xfrm>
                  <a:off x="2294614" y="1196983"/>
                  <a:ext cx="655451" cy="502892"/>
                </a:xfrm>
                <a:custGeom>
                  <a:avLst/>
                  <a:gdLst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109537 w 590550"/>
                    <a:gd name="connsiteY2" fmla="*/ 226219 h 445294"/>
                    <a:gd name="connsiteX3" fmla="*/ 204787 w 590550"/>
                    <a:gd name="connsiteY3" fmla="*/ 323850 h 445294"/>
                    <a:gd name="connsiteX4" fmla="*/ 340518 w 590550"/>
                    <a:gd name="connsiteY4" fmla="*/ 347663 h 445294"/>
                    <a:gd name="connsiteX5" fmla="*/ 442912 w 590550"/>
                    <a:gd name="connsiteY5" fmla="*/ 309563 h 445294"/>
                    <a:gd name="connsiteX6" fmla="*/ 445293 w 590550"/>
                    <a:gd name="connsiteY6" fmla="*/ 290513 h 445294"/>
                    <a:gd name="connsiteX7" fmla="*/ 590550 w 590550"/>
                    <a:gd name="connsiteY7" fmla="*/ 288131 h 445294"/>
                    <a:gd name="connsiteX8" fmla="*/ 545306 w 590550"/>
                    <a:gd name="connsiteY8" fmla="*/ 361950 h 445294"/>
                    <a:gd name="connsiteX9" fmla="*/ 471487 w 590550"/>
                    <a:gd name="connsiteY9" fmla="*/ 419100 h 445294"/>
                    <a:gd name="connsiteX10" fmla="*/ 376237 w 590550"/>
                    <a:gd name="connsiteY10" fmla="*/ 442913 h 445294"/>
                    <a:gd name="connsiteX11" fmla="*/ 240506 w 590550"/>
                    <a:gd name="connsiteY11" fmla="*/ 445294 h 445294"/>
                    <a:gd name="connsiteX12" fmla="*/ 116681 w 590550"/>
                    <a:gd name="connsiteY12" fmla="*/ 397669 h 445294"/>
                    <a:gd name="connsiteX13" fmla="*/ 33337 w 590550"/>
                    <a:gd name="connsiteY13" fmla="*/ 283369 h 445294"/>
                    <a:gd name="connsiteX14" fmla="*/ 0 w 590550"/>
                    <a:gd name="connsiteY14" fmla="*/ 171450 h 445294"/>
                    <a:gd name="connsiteX15" fmla="*/ 9525 w 590550"/>
                    <a:gd name="connsiteY15" fmla="*/ 69056 h 445294"/>
                    <a:gd name="connsiteX16" fmla="*/ 38100 w 590550"/>
                    <a:gd name="connsiteY16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109537 w 590550"/>
                    <a:gd name="connsiteY2" fmla="*/ 226219 h 445294"/>
                    <a:gd name="connsiteX3" fmla="*/ 204787 w 590550"/>
                    <a:gd name="connsiteY3" fmla="*/ 323850 h 445294"/>
                    <a:gd name="connsiteX4" fmla="*/ 340518 w 590550"/>
                    <a:gd name="connsiteY4" fmla="*/ 347663 h 445294"/>
                    <a:gd name="connsiteX5" fmla="*/ 442912 w 590550"/>
                    <a:gd name="connsiteY5" fmla="*/ 309563 h 445294"/>
                    <a:gd name="connsiteX6" fmla="*/ 445293 w 590550"/>
                    <a:gd name="connsiteY6" fmla="*/ 290513 h 445294"/>
                    <a:gd name="connsiteX7" fmla="*/ 590550 w 590550"/>
                    <a:gd name="connsiteY7" fmla="*/ 288131 h 445294"/>
                    <a:gd name="connsiteX8" fmla="*/ 545306 w 590550"/>
                    <a:gd name="connsiteY8" fmla="*/ 361950 h 445294"/>
                    <a:gd name="connsiteX9" fmla="*/ 471487 w 590550"/>
                    <a:gd name="connsiteY9" fmla="*/ 419100 h 445294"/>
                    <a:gd name="connsiteX10" fmla="*/ 376237 w 590550"/>
                    <a:gd name="connsiteY10" fmla="*/ 442913 h 445294"/>
                    <a:gd name="connsiteX11" fmla="*/ 240506 w 590550"/>
                    <a:gd name="connsiteY11" fmla="*/ 445294 h 445294"/>
                    <a:gd name="connsiteX12" fmla="*/ 116681 w 590550"/>
                    <a:gd name="connsiteY12" fmla="*/ 397669 h 445294"/>
                    <a:gd name="connsiteX13" fmla="*/ 33337 w 590550"/>
                    <a:gd name="connsiteY13" fmla="*/ 283369 h 445294"/>
                    <a:gd name="connsiteX14" fmla="*/ 0 w 590550"/>
                    <a:gd name="connsiteY14" fmla="*/ 171450 h 445294"/>
                    <a:gd name="connsiteX15" fmla="*/ 9525 w 590550"/>
                    <a:gd name="connsiteY15" fmla="*/ 69056 h 445294"/>
                    <a:gd name="connsiteX16" fmla="*/ 38100 w 590550"/>
                    <a:gd name="connsiteY16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109537 w 590550"/>
                    <a:gd name="connsiteY2" fmla="*/ 226219 h 445294"/>
                    <a:gd name="connsiteX3" fmla="*/ 204787 w 590550"/>
                    <a:gd name="connsiteY3" fmla="*/ 323850 h 445294"/>
                    <a:gd name="connsiteX4" fmla="*/ 340518 w 590550"/>
                    <a:gd name="connsiteY4" fmla="*/ 347663 h 445294"/>
                    <a:gd name="connsiteX5" fmla="*/ 442912 w 590550"/>
                    <a:gd name="connsiteY5" fmla="*/ 309563 h 445294"/>
                    <a:gd name="connsiteX6" fmla="*/ 445293 w 590550"/>
                    <a:gd name="connsiteY6" fmla="*/ 290513 h 445294"/>
                    <a:gd name="connsiteX7" fmla="*/ 590550 w 590550"/>
                    <a:gd name="connsiteY7" fmla="*/ 288131 h 445294"/>
                    <a:gd name="connsiteX8" fmla="*/ 545306 w 590550"/>
                    <a:gd name="connsiteY8" fmla="*/ 361950 h 445294"/>
                    <a:gd name="connsiteX9" fmla="*/ 471487 w 590550"/>
                    <a:gd name="connsiteY9" fmla="*/ 419100 h 445294"/>
                    <a:gd name="connsiteX10" fmla="*/ 376237 w 590550"/>
                    <a:gd name="connsiteY10" fmla="*/ 442913 h 445294"/>
                    <a:gd name="connsiteX11" fmla="*/ 240506 w 590550"/>
                    <a:gd name="connsiteY11" fmla="*/ 445294 h 445294"/>
                    <a:gd name="connsiteX12" fmla="*/ 116681 w 590550"/>
                    <a:gd name="connsiteY12" fmla="*/ 397669 h 445294"/>
                    <a:gd name="connsiteX13" fmla="*/ 33337 w 590550"/>
                    <a:gd name="connsiteY13" fmla="*/ 283369 h 445294"/>
                    <a:gd name="connsiteX14" fmla="*/ 0 w 590550"/>
                    <a:gd name="connsiteY14" fmla="*/ 171450 h 445294"/>
                    <a:gd name="connsiteX15" fmla="*/ 9525 w 590550"/>
                    <a:gd name="connsiteY15" fmla="*/ 69056 h 445294"/>
                    <a:gd name="connsiteX16" fmla="*/ 38100 w 590550"/>
                    <a:gd name="connsiteY16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109537 w 590550"/>
                    <a:gd name="connsiteY2" fmla="*/ 226219 h 445294"/>
                    <a:gd name="connsiteX3" fmla="*/ 340518 w 590550"/>
                    <a:gd name="connsiteY3" fmla="*/ 347663 h 445294"/>
                    <a:gd name="connsiteX4" fmla="*/ 442912 w 590550"/>
                    <a:gd name="connsiteY4" fmla="*/ 309563 h 445294"/>
                    <a:gd name="connsiteX5" fmla="*/ 445293 w 590550"/>
                    <a:gd name="connsiteY5" fmla="*/ 290513 h 445294"/>
                    <a:gd name="connsiteX6" fmla="*/ 590550 w 590550"/>
                    <a:gd name="connsiteY6" fmla="*/ 288131 h 445294"/>
                    <a:gd name="connsiteX7" fmla="*/ 545306 w 590550"/>
                    <a:gd name="connsiteY7" fmla="*/ 361950 h 445294"/>
                    <a:gd name="connsiteX8" fmla="*/ 471487 w 590550"/>
                    <a:gd name="connsiteY8" fmla="*/ 419100 h 445294"/>
                    <a:gd name="connsiteX9" fmla="*/ 376237 w 590550"/>
                    <a:gd name="connsiteY9" fmla="*/ 442913 h 445294"/>
                    <a:gd name="connsiteX10" fmla="*/ 240506 w 590550"/>
                    <a:gd name="connsiteY10" fmla="*/ 445294 h 445294"/>
                    <a:gd name="connsiteX11" fmla="*/ 116681 w 590550"/>
                    <a:gd name="connsiteY11" fmla="*/ 397669 h 445294"/>
                    <a:gd name="connsiteX12" fmla="*/ 33337 w 590550"/>
                    <a:gd name="connsiteY12" fmla="*/ 283369 h 445294"/>
                    <a:gd name="connsiteX13" fmla="*/ 0 w 590550"/>
                    <a:gd name="connsiteY13" fmla="*/ 171450 h 445294"/>
                    <a:gd name="connsiteX14" fmla="*/ 9525 w 590550"/>
                    <a:gd name="connsiteY14" fmla="*/ 69056 h 445294"/>
                    <a:gd name="connsiteX15" fmla="*/ 38100 w 590550"/>
                    <a:gd name="connsiteY15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02406 w 590550"/>
                    <a:gd name="connsiteY2" fmla="*/ 323851 h 445294"/>
                    <a:gd name="connsiteX3" fmla="*/ 340518 w 590550"/>
                    <a:gd name="connsiteY3" fmla="*/ 347663 h 445294"/>
                    <a:gd name="connsiteX4" fmla="*/ 442912 w 590550"/>
                    <a:gd name="connsiteY4" fmla="*/ 309563 h 445294"/>
                    <a:gd name="connsiteX5" fmla="*/ 445293 w 590550"/>
                    <a:gd name="connsiteY5" fmla="*/ 290513 h 445294"/>
                    <a:gd name="connsiteX6" fmla="*/ 590550 w 590550"/>
                    <a:gd name="connsiteY6" fmla="*/ 288131 h 445294"/>
                    <a:gd name="connsiteX7" fmla="*/ 545306 w 590550"/>
                    <a:gd name="connsiteY7" fmla="*/ 361950 h 445294"/>
                    <a:gd name="connsiteX8" fmla="*/ 471487 w 590550"/>
                    <a:gd name="connsiteY8" fmla="*/ 419100 h 445294"/>
                    <a:gd name="connsiteX9" fmla="*/ 376237 w 590550"/>
                    <a:gd name="connsiteY9" fmla="*/ 442913 h 445294"/>
                    <a:gd name="connsiteX10" fmla="*/ 240506 w 590550"/>
                    <a:gd name="connsiteY10" fmla="*/ 445294 h 445294"/>
                    <a:gd name="connsiteX11" fmla="*/ 116681 w 590550"/>
                    <a:gd name="connsiteY11" fmla="*/ 397669 h 445294"/>
                    <a:gd name="connsiteX12" fmla="*/ 33337 w 590550"/>
                    <a:gd name="connsiteY12" fmla="*/ 283369 h 445294"/>
                    <a:gd name="connsiteX13" fmla="*/ 0 w 590550"/>
                    <a:gd name="connsiteY13" fmla="*/ 171450 h 445294"/>
                    <a:gd name="connsiteX14" fmla="*/ 9525 w 590550"/>
                    <a:gd name="connsiteY14" fmla="*/ 69056 h 445294"/>
                    <a:gd name="connsiteX15" fmla="*/ 38100 w 590550"/>
                    <a:gd name="connsiteY15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02406 w 590550"/>
                    <a:gd name="connsiteY2" fmla="*/ 323851 h 445294"/>
                    <a:gd name="connsiteX3" fmla="*/ 340518 w 590550"/>
                    <a:gd name="connsiteY3" fmla="*/ 347663 h 445294"/>
                    <a:gd name="connsiteX4" fmla="*/ 442912 w 590550"/>
                    <a:gd name="connsiteY4" fmla="*/ 309563 h 445294"/>
                    <a:gd name="connsiteX5" fmla="*/ 445293 w 590550"/>
                    <a:gd name="connsiteY5" fmla="*/ 290513 h 445294"/>
                    <a:gd name="connsiteX6" fmla="*/ 590550 w 590550"/>
                    <a:gd name="connsiteY6" fmla="*/ 288131 h 445294"/>
                    <a:gd name="connsiteX7" fmla="*/ 545306 w 590550"/>
                    <a:gd name="connsiteY7" fmla="*/ 361950 h 445294"/>
                    <a:gd name="connsiteX8" fmla="*/ 471487 w 590550"/>
                    <a:gd name="connsiteY8" fmla="*/ 419100 h 445294"/>
                    <a:gd name="connsiteX9" fmla="*/ 376237 w 590550"/>
                    <a:gd name="connsiteY9" fmla="*/ 442913 h 445294"/>
                    <a:gd name="connsiteX10" fmla="*/ 240506 w 590550"/>
                    <a:gd name="connsiteY10" fmla="*/ 445294 h 445294"/>
                    <a:gd name="connsiteX11" fmla="*/ 116681 w 590550"/>
                    <a:gd name="connsiteY11" fmla="*/ 397669 h 445294"/>
                    <a:gd name="connsiteX12" fmla="*/ 33337 w 590550"/>
                    <a:gd name="connsiteY12" fmla="*/ 283369 h 445294"/>
                    <a:gd name="connsiteX13" fmla="*/ 0 w 590550"/>
                    <a:gd name="connsiteY13" fmla="*/ 171450 h 445294"/>
                    <a:gd name="connsiteX14" fmla="*/ 9525 w 590550"/>
                    <a:gd name="connsiteY14" fmla="*/ 69056 h 445294"/>
                    <a:gd name="connsiteX15" fmla="*/ 38100 w 590550"/>
                    <a:gd name="connsiteY15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02406 w 590550"/>
                    <a:gd name="connsiteY2" fmla="*/ 323851 h 445294"/>
                    <a:gd name="connsiteX3" fmla="*/ 340518 w 590550"/>
                    <a:gd name="connsiteY3" fmla="*/ 347663 h 445294"/>
                    <a:gd name="connsiteX4" fmla="*/ 445293 w 590550"/>
                    <a:gd name="connsiteY4" fmla="*/ 290513 h 445294"/>
                    <a:gd name="connsiteX5" fmla="*/ 590550 w 590550"/>
                    <a:gd name="connsiteY5" fmla="*/ 288131 h 445294"/>
                    <a:gd name="connsiteX6" fmla="*/ 545306 w 590550"/>
                    <a:gd name="connsiteY6" fmla="*/ 361950 h 445294"/>
                    <a:gd name="connsiteX7" fmla="*/ 471487 w 590550"/>
                    <a:gd name="connsiteY7" fmla="*/ 419100 h 445294"/>
                    <a:gd name="connsiteX8" fmla="*/ 376237 w 590550"/>
                    <a:gd name="connsiteY8" fmla="*/ 442913 h 445294"/>
                    <a:gd name="connsiteX9" fmla="*/ 240506 w 590550"/>
                    <a:gd name="connsiteY9" fmla="*/ 445294 h 445294"/>
                    <a:gd name="connsiteX10" fmla="*/ 116681 w 590550"/>
                    <a:gd name="connsiteY10" fmla="*/ 397669 h 445294"/>
                    <a:gd name="connsiteX11" fmla="*/ 33337 w 590550"/>
                    <a:gd name="connsiteY11" fmla="*/ 283369 h 445294"/>
                    <a:gd name="connsiteX12" fmla="*/ 0 w 590550"/>
                    <a:gd name="connsiteY12" fmla="*/ 171450 h 445294"/>
                    <a:gd name="connsiteX13" fmla="*/ 9525 w 590550"/>
                    <a:gd name="connsiteY13" fmla="*/ 69056 h 445294"/>
                    <a:gd name="connsiteX14" fmla="*/ 38100 w 590550"/>
                    <a:gd name="connsiteY14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02406 w 590550"/>
                    <a:gd name="connsiteY2" fmla="*/ 323851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0 w 590550"/>
                    <a:gd name="connsiteY10" fmla="*/ 171450 h 445294"/>
                    <a:gd name="connsiteX11" fmla="*/ 9525 w 590550"/>
                    <a:gd name="connsiteY11" fmla="*/ 69056 h 445294"/>
                    <a:gd name="connsiteX12" fmla="*/ 38100 w 590550"/>
                    <a:gd name="connsiteY12" fmla="*/ 0 h 445294"/>
                    <a:gd name="connsiteX0" fmla="*/ 28575 w 581025"/>
                    <a:gd name="connsiteY0" fmla="*/ 0 h 445294"/>
                    <a:gd name="connsiteX1" fmla="*/ 111918 w 581025"/>
                    <a:gd name="connsiteY1" fmla="*/ 66675 h 445294"/>
                    <a:gd name="connsiteX2" fmla="*/ 211931 w 581025"/>
                    <a:gd name="connsiteY2" fmla="*/ 333376 h 445294"/>
                    <a:gd name="connsiteX3" fmla="*/ 435768 w 581025"/>
                    <a:gd name="connsiteY3" fmla="*/ 290513 h 445294"/>
                    <a:gd name="connsiteX4" fmla="*/ 581025 w 581025"/>
                    <a:gd name="connsiteY4" fmla="*/ 288131 h 445294"/>
                    <a:gd name="connsiteX5" fmla="*/ 535781 w 581025"/>
                    <a:gd name="connsiteY5" fmla="*/ 361950 h 445294"/>
                    <a:gd name="connsiteX6" fmla="*/ 461962 w 581025"/>
                    <a:gd name="connsiteY6" fmla="*/ 419100 h 445294"/>
                    <a:gd name="connsiteX7" fmla="*/ 366712 w 581025"/>
                    <a:gd name="connsiteY7" fmla="*/ 442913 h 445294"/>
                    <a:gd name="connsiteX8" fmla="*/ 230981 w 581025"/>
                    <a:gd name="connsiteY8" fmla="*/ 445294 h 445294"/>
                    <a:gd name="connsiteX9" fmla="*/ 107156 w 581025"/>
                    <a:gd name="connsiteY9" fmla="*/ 397669 h 445294"/>
                    <a:gd name="connsiteX10" fmla="*/ 0 w 581025"/>
                    <a:gd name="connsiteY10" fmla="*/ 69056 h 445294"/>
                    <a:gd name="connsiteX11" fmla="*/ 28575 w 581025"/>
                    <a:gd name="connsiteY11" fmla="*/ 0 h 445294"/>
                    <a:gd name="connsiteX0" fmla="*/ 39660 w 592110"/>
                    <a:gd name="connsiteY0" fmla="*/ 0 h 445294"/>
                    <a:gd name="connsiteX1" fmla="*/ 123003 w 592110"/>
                    <a:gd name="connsiteY1" fmla="*/ 66675 h 445294"/>
                    <a:gd name="connsiteX2" fmla="*/ 223016 w 592110"/>
                    <a:gd name="connsiteY2" fmla="*/ 333376 h 445294"/>
                    <a:gd name="connsiteX3" fmla="*/ 446853 w 592110"/>
                    <a:gd name="connsiteY3" fmla="*/ 290513 h 445294"/>
                    <a:gd name="connsiteX4" fmla="*/ 592110 w 592110"/>
                    <a:gd name="connsiteY4" fmla="*/ 288131 h 445294"/>
                    <a:gd name="connsiteX5" fmla="*/ 546866 w 592110"/>
                    <a:gd name="connsiteY5" fmla="*/ 361950 h 445294"/>
                    <a:gd name="connsiteX6" fmla="*/ 473047 w 592110"/>
                    <a:gd name="connsiteY6" fmla="*/ 419100 h 445294"/>
                    <a:gd name="connsiteX7" fmla="*/ 377797 w 592110"/>
                    <a:gd name="connsiteY7" fmla="*/ 442913 h 445294"/>
                    <a:gd name="connsiteX8" fmla="*/ 242066 w 592110"/>
                    <a:gd name="connsiteY8" fmla="*/ 445294 h 445294"/>
                    <a:gd name="connsiteX9" fmla="*/ 118241 w 592110"/>
                    <a:gd name="connsiteY9" fmla="*/ 397669 h 445294"/>
                    <a:gd name="connsiteX10" fmla="*/ 11085 w 592110"/>
                    <a:gd name="connsiteY10" fmla="*/ 69056 h 445294"/>
                    <a:gd name="connsiteX11" fmla="*/ 39660 w 592110"/>
                    <a:gd name="connsiteY11" fmla="*/ 0 h 445294"/>
                    <a:gd name="connsiteX0" fmla="*/ 45988 w 598438"/>
                    <a:gd name="connsiteY0" fmla="*/ 0 h 445294"/>
                    <a:gd name="connsiteX1" fmla="*/ 129331 w 598438"/>
                    <a:gd name="connsiteY1" fmla="*/ 66675 h 445294"/>
                    <a:gd name="connsiteX2" fmla="*/ 229344 w 598438"/>
                    <a:gd name="connsiteY2" fmla="*/ 333376 h 445294"/>
                    <a:gd name="connsiteX3" fmla="*/ 453181 w 598438"/>
                    <a:gd name="connsiteY3" fmla="*/ 290513 h 445294"/>
                    <a:gd name="connsiteX4" fmla="*/ 598438 w 598438"/>
                    <a:gd name="connsiteY4" fmla="*/ 288131 h 445294"/>
                    <a:gd name="connsiteX5" fmla="*/ 553194 w 598438"/>
                    <a:gd name="connsiteY5" fmla="*/ 361950 h 445294"/>
                    <a:gd name="connsiteX6" fmla="*/ 479375 w 598438"/>
                    <a:gd name="connsiteY6" fmla="*/ 419100 h 445294"/>
                    <a:gd name="connsiteX7" fmla="*/ 384125 w 598438"/>
                    <a:gd name="connsiteY7" fmla="*/ 442913 h 445294"/>
                    <a:gd name="connsiteX8" fmla="*/ 248394 w 598438"/>
                    <a:gd name="connsiteY8" fmla="*/ 445294 h 445294"/>
                    <a:gd name="connsiteX9" fmla="*/ 124569 w 598438"/>
                    <a:gd name="connsiteY9" fmla="*/ 397669 h 445294"/>
                    <a:gd name="connsiteX10" fmla="*/ 17413 w 598438"/>
                    <a:gd name="connsiteY10" fmla="*/ 69056 h 445294"/>
                    <a:gd name="connsiteX11" fmla="*/ 45988 w 598438"/>
                    <a:gd name="connsiteY11" fmla="*/ 0 h 445294"/>
                    <a:gd name="connsiteX0" fmla="*/ 44427 w 596877"/>
                    <a:gd name="connsiteY0" fmla="*/ 0 h 445294"/>
                    <a:gd name="connsiteX1" fmla="*/ 127770 w 596877"/>
                    <a:gd name="connsiteY1" fmla="*/ 66675 h 445294"/>
                    <a:gd name="connsiteX2" fmla="*/ 227783 w 596877"/>
                    <a:gd name="connsiteY2" fmla="*/ 333376 h 445294"/>
                    <a:gd name="connsiteX3" fmla="*/ 451620 w 596877"/>
                    <a:gd name="connsiteY3" fmla="*/ 290513 h 445294"/>
                    <a:gd name="connsiteX4" fmla="*/ 596877 w 596877"/>
                    <a:gd name="connsiteY4" fmla="*/ 288131 h 445294"/>
                    <a:gd name="connsiteX5" fmla="*/ 551633 w 596877"/>
                    <a:gd name="connsiteY5" fmla="*/ 361950 h 445294"/>
                    <a:gd name="connsiteX6" fmla="*/ 477814 w 596877"/>
                    <a:gd name="connsiteY6" fmla="*/ 419100 h 445294"/>
                    <a:gd name="connsiteX7" fmla="*/ 382564 w 596877"/>
                    <a:gd name="connsiteY7" fmla="*/ 442913 h 445294"/>
                    <a:gd name="connsiteX8" fmla="*/ 246833 w 596877"/>
                    <a:gd name="connsiteY8" fmla="*/ 445294 h 445294"/>
                    <a:gd name="connsiteX9" fmla="*/ 123008 w 596877"/>
                    <a:gd name="connsiteY9" fmla="*/ 397669 h 445294"/>
                    <a:gd name="connsiteX10" fmla="*/ 15852 w 596877"/>
                    <a:gd name="connsiteY10" fmla="*/ 69056 h 445294"/>
                    <a:gd name="connsiteX11" fmla="*/ 44427 w 596877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544287 w 589531"/>
                    <a:gd name="connsiteY5" fmla="*/ 361950 h 445294"/>
                    <a:gd name="connsiteX6" fmla="*/ 470468 w 589531"/>
                    <a:gd name="connsiteY6" fmla="*/ 419100 h 445294"/>
                    <a:gd name="connsiteX7" fmla="*/ 375218 w 589531"/>
                    <a:gd name="connsiteY7" fmla="*/ 442913 h 445294"/>
                    <a:gd name="connsiteX8" fmla="*/ 239487 w 589531"/>
                    <a:gd name="connsiteY8" fmla="*/ 445294 h 445294"/>
                    <a:gd name="connsiteX9" fmla="*/ 115662 w 589531"/>
                    <a:gd name="connsiteY9" fmla="*/ 397669 h 445294"/>
                    <a:gd name="connsiteX10" fmla="*/ 15649 w 589531"/>
                    <a:gd name="connsiteY10" fmla="*/ 69056 h 445294"/>
                    <a:gd name="connsiteX11" fmla="*/ 37081 w 589531"/>
                    <a:gd name="connsiteY11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544287 w 589531"/>
                    <a:gd name="connsiteY5" fmla="*/ 361950 h 445294"/>
                    <a:gd name="connsiteX6" fmla="*/ 375218 w 589531"/>
                    <a:gd name="connsiteY6" fmla="*/ 442913 h 445294"/>
                    <a:gd name="connsiteX7" fmla="*/ 239487 w 589531"/>
                    <a:gd name="connsiteY7" fmla="*/ 445294 h 445294"/>
                    <a:gd name="connsiteX8" fmla="*/ 115662 w 589531"/>
                    <a:gd name="connsiteY8" fmla="*/ 397669 h 445294"/>
                    <a:gd name="connsiteX9" fmla="*/ 15649 w 589531"/>
                    <a:gd name="connsiteY9" fmla="*/ 69056 h 445294"/>
                    <a:gd name="connsiteX10" fmla="*/ 37081 w 589531"/>
                    <a:gd name="connsiteY10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50057"/>
                    <a:gd name="connsiteX1" fmla="*/ 120424 w 589531"/>
                    <a:gd name="connsiteY1" fmla="*/ 66675 h 450057"/>
                    <a:gd name="connsiteX2" fmla="*/ 220437 w 589531"/>
                    <a:gd name="connsiteY2" fmla="*/ 333376 h 450057"/>
                    <a:gd name="connsiteX3" fmla="*/ 444274 w 589531"/>
                    <a:gd name="connsiteY3" fmla="*/ 290513 h 450057"/>
                    <a:gd name="connsiteX4" fmla="*/ 589531 w 589531"/>
                    <a:gd name="connsiteY4" fmla="*/ 288131 h 450057"/>
                    <a:gd name="connsiteX5" fmla="*/ 375218 w 589531"/>
                    <a:gd name="connsiteY5" fmla="*/ 442913 h 450057"/>
                    <a:gd name="connsiteX6" fmla="*/ 265681 w 589531"/>
                    <a:gd name="connsiteY6" fmla="*/ 450057 h 450057"/>
                    <a:gd name="connsiteX7" fmla="*/ 115662 w 589531"/>
                    <a:gd name="connsiteY7" fmla="*/ 397669 h 450057"/>
                    <a:gd name="connsiteX8" fmla="*/ 15649 w 589531"/>
                    <a:gd name="connsiteY8" fmla="*/ 69056 h 450057"/>
                    <a:gd name="connsiteX9" fmla="*/ 37081 w 589531"/>
                    <a:gd name="connsiteY9" fmla="*/ 0 h 450057"/>
                    <a:gd name="connsiteX0" fmla="*/ 37734 w 590184"/>
                    <a:gd name="connsiteY0" fmla="*/ 0 h 450057"/>
                    <a:gd name="connsiteX1" fmla="*/ 121077 w 590184"/>
                    <a:gd name="connsiteY1" fmla="*/ 66675 h 450057"/>
                    <a:gd name="connsiteX2" fmla="*/ 221090 w 590184"/>
                    <a:gd name="connsiteY2" fmla="*/ 333376 h 450057"/>
                    <a:gd name="connsiteX3" fmla="*/ 444927 w 590184"/>
                    <a:gd name="connsiteY3" fmla="*/ 290513 h 450057"/>
                    <a:gd name="connsiteX4" fmla="*/ 590184 w 590184"/>
                    <a:gd name="connsiteY4" fmla="*/ 288131 h 450057"/>
                    <a:gd name="connsiteX5" fmla="*/ 375871 w 590184"/>
                    <a:gd name="connsiteY5" fmla="*/ 442913 h 450057"/>
                    <a:gd name="connsiteX6" fmla="*/ 266334 w 590184"/>
                    <a:gd name="connsiteY6" fmla="*/ 450057 h 450057"/>
                    <a:gd name="connsiteX7" fmla="*/ 111552 w 590184"/>
                    <a:gd name="connsiteY7" fmla="*/ 400050 h 450057"/>
                    <a:gd name="connsiteX8" fmla="*/ 16302 w 590184"/>
                    <a:gd name="connsiteY8" fmla="*/ 69056 h 450057"/>
                    <a:gd name="connsiteX9" fmla="*/ 37734 w 590184"/>
                    <a:gd name="connsiteY9" fmla="*/ 0 h 450057"/>
                    <a:gd name="connsiteX0" fmla="*/ 21432 w 573882"/>
                    <a:gd name="connsiteY0" fmla="*/ 0 h 450057"/>
                    <a:gd name="connsiteX1" fmla="*/ 104775 w 573882"/>
                    <a:gd name="connsiteY1" fmla="*/ 66675 h 450057"/>
                    <a:gd name="connsiteX2" fmla="*/ 204788 w 573882"/>
                    <a:gd name="connsiteY2" fmla="*/ 333376 h 450057"/>
                    <a:gd name="connsiteX3" fmla="*/ 428625 w 573882"/>
                    <a:gd name="connsiteY3" fmla="*/ 290513 h 450057"/>
                    <a:gd name="connsiteX4" fmla="*/ 573882 w 573882"/>
                    <a:gd name="connsiteY4" fmla="*/ 288131 h 450057"/>
                    <a:gd name="connsiteX5" fmla="*/ 359569 w 573882"/>
                    <a:gd name="connsiteY5" fmla="*/ 442913 h 450057"/>
                    <a:gd name="connsiteX6" fmla="*/ 250032 w 573882"/>
                    <a:gd name="connsiteY6" fmla="*/ 450057 h 450057"/>
                    <a:gd name="connsiteX7" fmla="*/ 0 w 573882"/>
                    <a:gd name="connsiteY7" fmla="*/ 69056 h 450057"/>
                    <a:gd name="connsiteX8" fmla="*/ 21432 w 573882"/>
                    <a:gd name="connsiteY8" fmla="*/ 0 h 450057"/>
                    <a:gd name="connsiteX0" fmla="*/ 21432 w 573882"/>
                    <a:gd name="connsiteY0" fmla="*/ 0 h 450057"/>
                    <a:gd name="connsiteX1" fmla="*/ 104775 w 573882"/>
                    <a:gd name="connsiteY1" fmla="*/ 66675 h 450057"/>
                    <a:gd name="connsiteX2" fmla="*/ 204788 w 573882"/>
                    <a:gd name="connsiteY2" fmla="*/ 333376 h 450057"/>
                    <a:gd name="connsiteX3" fmla="*/ 428625 w 573882"/>
                    <a:gd name="connsiteY3" fmla="*/ 290513 h 450057"/>
                    <a:gd name="connsiteX4" fmla="*/ 573882 w 573882"/>
                    <a:gd name="connsiteY4" fmla="*/ 288131 h 450057"/>
                    <a:gd name="connsiteX5" fmla="*/ 359569 w 573882"/>
                    <a:gd name="connsiteY5" fmla="*/ 442913 h 450057"/>
                    <a:gd name="connsiteX6" fmla="*/ 250032 w 573882"/>
                    <a:gd name="connsiteY6" fmla="*/ 450057 h 450057"/>
                    <a:gd name="connsiteX7" fmla="*/ 0 w 573882"/>
                    <a:gd name="connsiteY7" fmla="*/ 69056 h 450057"/>
                    <a:gd name="connsiteX8" fmla="*/ 21432 w 573882"/>
                    <a:gd name="connsiteY8" fmla="*/ 0 h 450057"/>
                    <a:gd name="connsiteX0" fmla="*/ 25272 w 577722"/>
                    <a:gd name="connsiteY0" fmla="*/ 0 h 450057"/>
                    <a:gd name="connsiteX1" fmla="*/ 108615 w 577722"/>
                    <a:gd name="connsiteY1" fmla="*/ 66675 h 450057"/>
                    <a:gd name="connsiteX2" fmla="*/ 208628 w 577722"/>
                    <a:gd name="connsiteY2" fmla="*/ 333376 h 450057"/>
                    <a:gd name="connsiteX3" fmla="*/ 432465 w 577722"/>
                    <a:gd name="connsiteY3" fmla="*/ 290513 h 450057"/>
                    <a:gd name="connsiteX4" fmla="*/ 577722 w 577722"/>
                    <a:gd name="connsiteY4" fmla="*/ 288131 h 450057"/>
                    <a:gd name="connsiteX5" fmla="*/ 363409 w 577722"/>
                    <a:gd name="connsiteY5" fmla="*/ 442913 h 450057"/>
                    <a:gd name="connsiteX6" fmla="*/ 253872 w 577722"/>
                    <a:gd name="connsiteY6" fmla="*/ 450057 h 450057"/>
                    <a:gd name="connsiteX7" fmla="*/ 3840 w 577722"/>
                    <a:gd name="connsiteY7" fmla="*/ 69056 h 450057"/>
                    <a:gd name="connsiteX8" fmla="*/ 25272 w 577722"/>
                    <a:gd name="connsiteY8" fmla="*/ 0 h 450057"/>
                    <a:gd name="connsiteX0" fmla="*/ 32276 w 584726"/>
                    <a:gd name="connsiteY0" fmla="*/ 0 h 450057"/>
                    <a:gd name="connsiteX1" fmla="*/ 115619 w 584726"/>
                    <a:gd name="connsiteY1" fmla="*/ 66675 h 450057"/>
                    <a:gd name="connsiteX2" fmla="*/ 215632 w 584726"/>
                    <a:gd name="connsiteY2" fmla="*/ 333376 h 450057"/>
                    <a:gd name="connsiteX3" fmla="*/ 439469 w 584726"/>
                    <a:gd name="connsiteY3" fmla="*/ 290513 h 450057"/>
                    <a:gd name="connsiteX4" fmla="*/ 584726 w 584726"/>
                    <a:gd name="connsiteY4" fmla="*/ 288131 h 450057"/>
                    <a:gd name="connsiteX5" fmla="*/ 370413 w 584726"/>
                    <a:gd name="connsiteY5" fmla="*/ 442913 h 450057"/>
                    <a:gd name="connsiteX6" fmla="*/ 260876 w 584726"/>
                    <a:gd name="connsiteY6" fmla="*/ 450057 h 450057"/>
                    <a:gd name="connsiteX7" fmla="*/ 10844 w 584726"/>
                    <a:gd name="connsiteY7" fmla="*/ 69056 h 450057"/>
                    <a:gd name="connsiteX8" fmla="*/ 32276 w 584726"/>
                    <a:gd name="connsiteY8" fmla="*/ 0 h 450057"/>
                    <a:gd name="connsiteX0" fmla="*/ 34138 w 586588"/>
                    <a:gd name="connsiteY0" fmla="*/ 0 h 450057"/>
                    <a:gd name="connsiteX1" fmla="*/ 117481 w 586588"/>
                    <a:gd name="connsiteY1" fmla="*/ 66675 h 450057"/>
                    <a:gd name="connsiteX2" fmla="*/ 217494 w 586588"/>
                    <a:gd name="connsiteY2" fmla="*/ 333376 h 450057"/>
                    <a:gd name="connsiteX3" fmla="*/ 441331 w 586588"/>
                    <a:gd name="connsiteY3" fmla="*/ 290513 h 450057"/>
                    <a:gd name="connsiteX4" fmla="*/ 586588 w 586588"/>
                    <a:gd name="connsiteY4" fmla="*/ 288131 h 450057"/>
                    <a:gd name="connsiteX5" fmla="*/ 372275 w 586588"/>
                    <a:gd name="connsiteY5" fmla="*/ 442913 h 450057"/>
                    <a:gd name="connsiteX6" fmla="*/ 262738 w 586588"/>
                    <a:gd name="connsiteY6" fmla="*/ 450057 h 450057"/>
                    <a:gd name="connsiteX7" fmla="*/ 12706 w 586588"/>
                    <a:gd name="connsiteY7" fmla="*/ 69056 h 450057"/>
                    <a:gd name="connsiteX8" fmla="*/ 34138 w 586588"/>
                    <a:gd name="connsiteY8" fmla="*/ 0 h 450057"/>
                    <a:gd name="connsiteX0" fmla="*/ 34138 w 586588"/>
                    <a:gd name="connsiteY0" fmla="*/ 0 h 450057"/>
                    <a:gd name="connsiteX1" fmla="*/ 117481 w 586588"/>
                    <a:gd name="connsiteY1" fmla="*/ 66675 h 450057"/>
                    <a:gd name="connsiteX2" fmla="*/ 217494 w 586588"/>
                    <a:gd name="connsiteY2" fmla="*/ 333376 h 450057"/>
                    <a:gd name="connsiteX3" fmla="*/ 441331 w 586588"/>
                    <a:gd name="connsiteY3" fmla="*/ 290513 h 450057"/>
                    <a:gd name="connsiteX4" fmla="*/ 586588 w 586588"/>
                    <a:gd name="connsiteY4" fmla="*/ 288131 h 450057"/>
                    <a:gd name="connsiteX5" fmla="*/ 372275 w 586588"/>
                    <a:gd name="connsiteY5" fmla="*/ 442913 h 450057"/>
                    <a:gd name="connsiteX6" fmla="*/ 262738 w 586588"/>
                    <a:gd name="connsiteY6" fmla="*/ 450057 h 450057"/>
                    <a:gd name="connsiteX7" fmla="*/ 12706 w 586588"/>
                    <a:gd name="connsiteY7" fmla="*/ 69056 h 450057"/>
                    <a:gd name="connsiteX8" fmla="*/ 34138 w 586588"/>
                    <a:gd name="connsiteY8" fmla="*/ 0 h 450057"/>
                    <a:gd name="connsiteX0" fmla="*/ 34923 w 587373"/>
                    <a:gd name="connsiteY0" fmla="*/ 0 h 450057"/>
                    <a:gd name="connsiteX1" fmla="*/ 118266 w 587373"/>
                    <a:gd name="connsiteY1" fmla="*/ 66675 h 450057"/>
                    <a:gd name="connsiteX2" fmla="*/ 218279 w 587373"/>
                    <a:gd name="connsiteY2" fmla="*/ 333376 h 450057"/>
                    <a:gd name="connsiteX3" fmla="*/ 442116 w 587373"/>
                    <a:gd name="connsiteY3" fmla="*/ 290513 h 450057"/>
                    <a:gd name="connsiteX4" fmla="*/ 587373 w 587373"/>
                    <a:gd name="connsiteY4" fmla="*/ 288131 h 450057"/>
                    <a:gd name="connsiteX5" fmla="*/ 373060 w 587373"/>
                    <a:gd name="connsiteY5" fmla="*/ 442913 h 450057"/>
                    <a:gd name="connsiteX6" fmla="*/ 263523 w 587373"/>
                    <a:gd name="connsiteY6" fmla="*/ 450057 h 450057"/>
                    <a:gd name="connsiteX7" fmla="*/ 13491 w 587373"/>
                    <a:gd name="connsiteY7" fmla="*/ 69056 h 450057"/>
                    <a:gd name="connsiteX8" fmla="*/ 34923 w 587373"/>
                    <a:gd name="connsiteY8" fmla="*/ 0 h 450057"/>
                    <a:gd name="connsiteX0" fmla="*/ 34139 w 586589"/>
                    <a:gd name="connsiteY0" fmla="*/ 0 h 450057"/>
                    <a:gd name="connsiteX1" fmla="*/ 117482 w 586589"/>
                    <a:gd name="connsiteY1" fmla="*/ 66675 h 450057"/>
                    <a:gd name="connsiteX2" fmla="*/ 217495 w 586589"/>
                    <a:gd name="connsiteY2" fmla="*/ 333376 h 450057"/>
                    <a:gd name="connsiteX3" fmla="*/ 441332 w 586589"/>
                    <a:gd name="connsiteY3" fmla="*/ 290513 h 450057"/>
                    <a:gd name="connsiteX4" fmla="*/ 586589 w 586589"/>
                    <a:gd name="connsiteY4" fmla="*/ 288131 h 450057"/>
                    <a:gd name="connsiteX5" fmla="*/ 372276 w 586589"/>
                    <a:gd name="connsiteY5" fmla="*/ 442913 h 450057"/>
                    <a:gd name="connsiteX6" fmla="*/ 262739 w 586589"/>
                    <a:gd name="connsiteY6" fmla="*/ 450057 h 450057"/>
                    <a:gd name="connsiteX7" fmla="*/ 12707 w 586589"/>
                    <a:gd name="connsiteY7" fmla="*/ 69056 h 450057"/>
                    <a:gd name="connsiteX8" fmla="*/ 34139 w 586589"/>
                    <a:gd name="connsiteY8" fmla="*/ 0 h 450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86589" h="450057">
                      <a:moveTo>
                        <a:pt x="34139" y="0"/>
                      </a:moveTo>
                      <a:cubicBezTo>
                        <a:pt x="71444" y="48419"/>
                        <a:pt x="75413" y="49213"/>
                        <a:pt x="117482" y="66675"/>
                      </a:cubicBezTo>
                      <a:cubicBezTo>
                        <a:pt x="113513" y="119856"/>
                        <a:pt x="57157" y="261145"/>
                        <a:pt x="217495" y="333376"/>
                      </a:cubicBezTo>
                      <a:cubicBezTo>
                        <a:pt x="354814" y="377826"/>
                        <a:pt x="417122" y="327422"/>
                        <a:pt x="441332" y="290513"/>
                      </a:cubicBezTo>
                      <a:lnTo>
                        <a:pt x="586589" y="288131"/>
                      </a:lnTo>
                      <a:cubicBezTo>
                        <a:pt x="534201" y="382587"/>
                        <a:pt x="450858" y="438944"/>
                        <a:pt x="372276" y="442913"/>
                      </a:cubicBezTo>
                      <a:lnTo>
                        <a:pt x="262739" y="450057"/>
                      </a:lnTo>
                      <a:cubicBezTo>
                        <a:pt x="12311" y="413941"/>
                        <a:pt x="-25394" y="215502"/>
                        <a:pt x="12707" y="69056"/>
                      </a:cubicBezTo>
                      <a:lnTo>
                        <a:pt x="34139" y="0"/>
                      </a:ln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3" name="Прямоугольник 42"/>
                <p:cNvSpPr/>
                <p:nvPr/>
              </p:nvSpPr>
              <p:spPr>
                <a:xfrm>
                  <a:off x="2588198" y="1689230"/>
                  <a:ext cx="127718" cy="66520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4" name="Прямоугольник 43"/>
                <p:cNvSpPr/>
                <p:nvPr/>
              </p:nvSpPr>
              <p:spPr>
                <a:xfrm>
                  <a:off x="2489747" y="1754387"/>
                  <a:ext cx="305992" cy="5108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5" name="Прямоугольник 44"/>
                <p:cNvSpPr/>
                <p:nvPr/>
              </p:nvSpPr>
              <p:spPr>
                <a:xfrm rot="19288101">
                  <a:off x="2703304" y="1269080"/>
                  <a:ext cx="243617" cy="5108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6" name="Прямоугольник 45"/>
                <p:cNvSpPr/>
                <p:nvPr/>
              </p:nvSpPr>
              <p:spPr>
                <a:xfrm>
                  <a:off x="2644074" y="1481846"/>
                  <a:ext cx="429774" cy="40227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0" name="Группа 61"/>
              <p:cNvGrpSpPr>
                <a:grpSpLocks/>
              </p:cNvGrpSpPr>
              <p:nvPr/>
            </p:nvGrpSpPr>
            <p:grpSpPr bwMode="auto">
              <a:xfrm>
                <a:off x="3494478" y="2851107"/>
                <a:ext cx="1801952" cy="1538339"/>
                <a:chOff x="2545312" y="1900510"/>
                <a:chExt cx="1801952" cy="1538339"/>
              </a:xfrm>
            </p:grpSpPr>
            <p:sp>
              <p:nvSpPr>
                <p:cNvPr id="35" name="Шестиугольник 34"/>
                <p:cNvSpPr/>
                <p:nvPr/>
              </p:nvSpPr>
              <p:spPr>
                <a:xfrm rot="1800000">
                  <a:off x="2545312" y="1900510"/>
                  <a:ext cx="1801952" cy="1538339"/>
                </a:xfrm>
                <a:prstGeom prst="hexagon">
                  <a:avLst>
                    <a:gd name="adj" fmla="val 29943"/>
                    <a:gd name="vf" fmla="val 115470"/>
                  </a:avLst>
                </a:prstGeom>
                <a:solidFill>
                  <a:srgbClr val="80008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6" name="Полилиния 35"/>
                <p:cNvSpPr/>
                <p:nvPr/>
              </p:nvSpPr>
              <p:spPr>
                <a:xfrm flipH="1">
                  <a:off x="3480319" y="2322669"/>
                  <a:ext cx="305990" cy="592424"/>
                </a:xfrm>
                <a:custGeom>
                  <a:avLst/>
                  <a:gdLst>
                    <a:gd name="connsiteX0" fmla="*/ 0 w 276225"/>
                    <a:gd name="connsiteY0" fmla="*/ 0 h 511969"/>
                    <a:gd name="connsiteX1" fmla="*/ 9525 w 276225"/>
                    <a:gd name="connsiteY1" fmla="*/ 511969 h 511969"/>
                    <a:gd name="connsiteX2" fmla="*/ 273844 w 276225"/>
                    <a:gd name="connsiteY2" fmla="*/ 504825 h 511969"/>
                    <a:gd name="connsiteX3" fmla="*/ 276225 w 276225"/>
                    <a:gd name="connsiteY3" fmla="*/ 0 h 511969"/>
                    <a:gd name="connsiteX4" fmla="*/ 0 w 276225"/>
                    <a:gd name="connsiteY4" fmla="*/ 0 h 511969"/>
                    <a:gd name="connsiteX0" fmla="*/ 0 w 276225"/>
                    <a:gd name="connsiteY0" fmla="*/ 0 h 511969"/>
                    <a:gd name="connsiteX1" fmla="*/ 9525 w 276225"/>
                    <a:gd name="connsiteY1" fmla="*/ 511969 h 511969"/>
                    <a:gd name="connsiteX2" fmla="*/ 273844 w 276225"/>
                    <a:gd name="connsiteY2" fmla="*/ 504825 h 511969"/>
                    <a:gd name="connsiteX3" fmla="*/ 276225 w 276225"/>
                    <a:gd name="connsiteY3" fmla="*/ 0 h 511969"/>
                    <a:gd name="connsiteX4" fmla="*/ 0 w 276225"/>
                    <a:gd name="connsiteY4" fmla="*/ 0 h 511969"/>
                    <a:gd name="connsiteX0" fmla="*/ 0 w 276225"/>
                    <a:gd name="connsiteY0" fmla="*/ 10543 h 522512"/>
                    <a:gd name="connsiteX1" fmla="*/ 9525 w 276225"/>
                    <a:gd name="connsiteY1" fmla="*/ 522512 h 522512"/>
                    <a:gd name="connsiteX2" fmla="*/ 273844 w 276225"/>
                    <a:gd name="connsiteY2" fmla="*/ 515368 h 522512"/>
                    <a:gd name="connsiteX3" fmla="*/ 276225 w 276225"/>
                    <a:gd name="connsiteY3" fmla="*/ 10543 h 522512"/>
                    <a:gd name="connsiteX4" fmla="*/ 0 w 276225"/>
                    <a:gd name="connsiteY4" fmla="*/ 10543 h 522512"/>
                    <a:gd name="connsiteX0" fmla="*/ 0 w 276225"/>
                    <a:gd name="connsiteY0" fmla="*/ 10543 h 542439"/>
                    <a:gd name="connsiteX1" fmla="*/ 9525 w 276225"/>
                    <a:gd name="connsiteY1" fmla="*/ 522512 h 542439"/>
                    <a:gd name="connsiteX2" fmla="*/ 273844 w 276225"/>
                    <a:gd name="connsiteY2" fmla="*/ 515368 h 542439"/>
                    <a:gd name="connsiteX3" fmla="*/ 276225 w 276225"/>
                    <a:gd name="connsiteY3" fmla="*/ 10543 h 542439"/>
                    <a:gd name="connsiteX4" fmla="*/ 0 w 276225"/>
                    <a:gd name="connsiteY4" fmla="*/ 10543 h 542439"/>
                    <a:gd name="connsiteX0" fmla="*/ 0 w 276225"/>
                    <a:gd name="connsiteY0" fmla="*/ 10543 h 538809"/>
                    <a:gd name="connsiteX1" fmla="*/ 9525 w 276225"/>
                    <a:gd name="connsiteY1" fmla="*/ 522512 h 538809"/>
                    <a:gd name="connsiteX2" fmla="*/ 273844 w 276225"/>
                    <a:gd name="connsiteY2" fmla="*/ 515368 h 538809"/>
                    <a:gd name="connsiteX3" fmla="*/ 276225 w 276225"/>
                    <a:gd name="connsiteY3" fmla="*/ 10543 h 538809"/>
                    <a:gd name="connsiteX4" fmla="*/ 0 w 276225"/>
                    <a:gd name="connsiteY4" fmla="*/ 10543 h 538809"/>
                    <a:gd name="connsiteX0" fmla="*/ 0 w 276225"/>
                    <a:gd name="connsiteY0" fmla="*/ 10543 h 537544"/>
                    <a:gd name="connsiteX1" fmla="*/ 9525 w 276225"/>
                    <a:gd name="connsiteY1" fmla="*/ 522512 h 537544"/>
                    <a:gd name="connsiteX2" fmla="*/ 273844 w 276225"/>
                    <a:gd name="connsiteY2" fmla="*/ 515368 h 537544"/>
                    <a:gd name="connsiteX3" fmla="*/ 276225 w 276225"/>
                    <a:gd name="connsiteY3" fmla="*/ 10543 h 537544"/>
                    <a:gd name="connsiteX4" fmla="*/ 0 w 276225"/>
                    <a:gd name="connsiteY4" fmla="*/ 10543 h 537544"/>
                    <a:gd name="connsiteX0" fmla="*/ 0 w 273843"/>
                    <a:gd name="connsiteY0" fmla="*/ 19248 h 536724"/>
                    <a:gd name="connsiteX1" fmla="*/ 7143 w 273843"/>
                    <a:gd name="connsiteY1" fmla="*/ 521692 h 536724"/>
                    <a:gd name="connsiteX2" fmla="*/ 271462 w 273843"/>
                    <a:gd name="connsiteY2" fmla="*/ 514548 h 536724"/>
                    <a:gd name="connsiteX3" fmla="*/ 273843 w 273843"/>
                    <a:gd name="connsiteY3" fmla="*/ 9723 h 536724"/>
                    <a:gd name="connsiteX4" fmla="*/ 0 w 273843"/>
                    <a:gd name="connsiteY4" fmla="*/ 19248 h 536724"/>
                    <a:gd name="connsiteX0" fmla="*/ 0 w 273843"/>
                    <a:gd name="connsiteY0" fmla="*/ 12707 h 530183"/>
                    <a:gd name="connsiteX1" fmla="*/ 7143 w 273843"/>
                    <a:gd name="connsiteY1" fmla="*/ 515151 h 530183"/>
                    <a:gd name="connsiteX2" fmla="*/ 271462 w 273843"/>
                    <a:gd name="connsiteY2" fmla="*/ 508007 h 530183"/>
                    <a:gd name="connsiteX3" fmla="*/ 273843 w 273843"/>
                    <a:gd name="connsiteY3" fmla="*/ 10325 h 530183"/>
                    <a:gd name="connsiteX4" fmla="*/ 0 w 273843"/>
                    <a:gd name="connsiteY4" fmla="*/ 12707 h 5301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3843" h="530183">
                      <a:moveTo>
                        <a:pt x="0" y="12707"/>
                      </a:moveTo>
                      <a:lnTo>
                        <a:pt x="7143" y="515151"/>
                      </a:lnTo>
                      <a:cubicBezTo>
                        <a:pt x="78581" y="562777"/>
                        <a:pt x="169068" y="479431"/>
                        <a:pt x="271462" y="508007"/>
                      </a:cubicBezTo>
                      <a:cubicBezTo>
                        <a:pt x="272256" y="339732"/>
                        <a:pt x="273049" y="178600"/>
                        <a:pt x="273843" y="10325"/>
                      </a:cubicBezTo>
                      <a:cubicBezTo>
                        <a:pt x="167481" y="-30156"/>
                        <a:pt x="80169" y="65094"/>
                        <a:pt x="0" y="12707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7" name="Полилиния 36"/>
                <p:cNvSpPr/>
                <p:nvPr/>
              </p:nvSpPr>
              <p:spPr>
                <a:xfrm>
                  <a:off x="3098708" y="2322670"/>
                  <a:ext cx="305990" cy="592424"/>
                </a:xfrm>
                <a:custGeom>
                  <a:avLst/>
                  <a:gdLst>
                    <a:gd name="connsiteX0" fmla="*/ 0 w 276225"/>
                    <a:gd name="connsiteY0" fmla="*/ 0 h 511969"/>
                    <a:gd name="connsiteX1" fmla="*/ 9525 w 276225"/>
                    <a:gd name="connsiteY1" fmla="*/ 511969 h 511969"/>
                    <a:gd name="connsiteX2" fmla="*/ 273844 w 276225"/>
                    <a:gd name="connsiteY2" fmla="*/ 504825 h 511969"/>
                    <a:gd name="connsiteX3" fmla="*/ 276225 w 276225"/>
                    <a:gd name="connsiteY3" fmla="*/ 0 h 511969"/>
                    <a:gd name="connsiteX4" fmla="*/ 0 w 276225"/>
                    <a:gd name="connsiteY4" fmla="*/ 0 h 511969"/>
                    <a:gd name="connsiteX0" fmla="*/ 0 w 276225"/>
                    <a:gd name="connsiteY0" fmla="*/ 0 h 511969"/>
                    <a:gd name="connsiteX1" fmla="*/ 9525 w 276225"/>
                    <a:gd name="connsiteY1" fmla="*/ 511969 h 511969"/>
                    <a:gd name="connsiteX2" fmla="*/ 273844 w 276225"/>
                    <a:gd name="connsiteY2" fmla="*/ 504825 h 511969"/>
                    <a:gd name="connsiteX3" fmla="*/ 276225 w 276225"/>
                    <a:gd name="connsiteY3" fmla="*/ 0 h 511969"/>
                    <a:gd name="connsiteX4" fmla="*/ 0 w 276225"/>
                    <a:gd name="connsiteY4" fmla="*/ 0 h 511969"/>
                    <a:gd name="connsiteX0" fmla="*/ 0 w 276225"/>
                    <a:gd name="connsiteY0" fmla="*/ 10543 h 522512"/>
                    <a:gd name="connsiteX1" fmla="*/ 9525 w 276225"/>
                    <a:gd name="connsiteY1" fmla="*/ 522512 h 522512"/>
                    <a:gd name="connsiteX2" fmla="*/ 273844 w 276225"/>
                    <a:gd name="connsiteY2" fmla="*/ 515368 h 522512"/>
                    <a:gd name="connsiteX3" fmla="*/ 276225 w 276225"/>
                    <a:gd name="connsiteY3" fmla="*/ 10543 h 522512"/>
                    <a:gd name="connsiteX4" fmla="*/ 0 w 276225"/>
                    <a:gd name="connsiteY4" fmla="*/ 10543 h 522512"/>
                    <a:gd name="connsiteX0" fmla="*/ 0 w 276225"/>
                    <a:gd name="connsiteY0" fmla="*/ 10543 h 542439"/>
                    <a:gd name="connsiteX1" fmla="*/ 9525 w 276225"/>
                    <a:gd name="connsiteY1" fmla="*/ 522512 h 542439"/>
                    <a:gd name="connsiteX2" fmla="*/ 273844 w 276225"/>
                    <a:gd name="connsiteY2" fmla="*/ 515368 h 542439"/>
                    <a:gd name="connsiteX3" fmla="*/ 276225 w 276225"/>
                    <a:gd name="connsiteY3" fmla="*/ 10543 h 542439"/>
                    <a:gd name="connsiteX4" fmla="*/ 0 w 276225"/>
                    <a:gd name="connsiteY4" fmla="*/ 10543 h 542439"/>
                    <a:gd name="connsiteX0" fmla="*/ 0 w 276225"/>
                    <a:gd name="connsiteY0" fmla="*/ 10543 h 538809"/>
                    <a:gd name="connsiteX1" fmla="*/ 9525 w 276225"/>
                    <a:gd name="connsiteY1" fmla="*/ 522512 h 538809"/>
                    <a:gd name="connsiteX2" fmla="*/ 273844 w 276225"/>
                    <a:gd name="connsiteY2" fmla="*/ 515368 h 538809"/>
                    <a:gd name="connsiteX3" fmla="*/ 276225 w 276225"/>
                    <a:gd name="connsiteY3" fmla="*/ 10543 h 538809"/>
                    <a:gd name="connsiteX4" fmla="*/ 0 w 276225"/>
                    <a:gd name="connsiteY4" fmla="*/ 10543 h 538809"/>
                    <a:gd name="connsiteX0" fmla="*/ 0 w 276225"/>
                    <a:gd name="connsiteY0" fmla="*/ 10543 h 537544"/>
                    <a:gd name="connsiteX1" fmla="*/ 9525 w 276225"/>
                    <a:gd name="connsiteY1" fmla="*/ 522512 h 537544"/>
                    <a:gd name="connsiteX2" fmla="*/ 273844 w 276225"/>
                    <a:gd name="connsiteY2" fmla="*/ 515368 h 537544"/>
                    <a:gd name="connsiteX3" fmla="*/ 276225 w 276225"/>
                    <a:gd name="connsiteY3" fmla="*/ 10543 h 537544"/>
                    <a:gd name="connsiteX4" fmla="*/ 0 w 276225"/>
                    <a:gd name="connsiteY4" fmla="*/ 10543 h 537544"/>
                    <a:gd name="connsiteX0" fmla="*/ 0 w 273843"/>
                    <a:gd name="connsiteY0" fmla="*/ 19248 h 536724"/>
                    <a:gd name="connsiteX1" fmla="*/ 7143 w 273843"/>
                    <a:gd name="connsiteY1" fmla="*/ 521692 h 536724"/>
                    <a:gd name="connsiteX2" fmla="*/ 271462 w 273843"/>
                    <a:gd name="connsiteY2" fmla="*/ 514548 h 536724"/>
                    <a:gd name="connsiteX3" fmla="*/ 273843 w 273843"/>
                    <a:gd name="connsiteY3" fmla="*/ 9723 h 536724"/>
                    <a:gd name="connsiteX4" fmla="*/ 0 w 273843"/>
                    <a:gd name="connsiteY4" fmla="*/ 19248 h 536724"/>
                    <a:gd name="connsiteX0" fmla="*/ 0 w 273843"/>
                    <a:gd name="connsiteY0" fmla="*/ 12707 h 530183"/>
                    <a:gd name="connsiteX1" fmla="*/ 7143 w 273843"/>
                    <a:gd name="connsiteY1" fmla="*/ 515151 h 530183"/>
                    <a:gd name="connsiteX2" fmla="*/ 271462 w 273843"/>
                    <a:gd name="connsiteY2" fmla="*/ 508007 h 530183"/>
                    <a:gd name="connsiteX3" fmla="*/ 273843 w 273843"/>
                    <a:gd name="connsiteY3" fmla="*/ 10325 h 530183"/>
                    <a:gd name="connsiteX4" fmla="*/ 0 w 273843"/>
                    <a:gd name="connsiteY4" fmla="*/ 12707 h 5301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3843" h="530183">
                      <a:moveTo>
                        <a:pt x="0" y="12707"/>
                      </a:moveTo>
                      <a:lnTo>
                        <a:pt x="7143" y="515151"/>
                      </a:lnTo>
                      <a:cubicBezTo>
                        <a:pt x="78581" y="562777"/>
                        <a:pt x="169068" y="479431"/>
                        <a:pt x="271462" y="508007"/>
                      </a:cubicBezTo>
                      <a:cubicBezTo>
                        <a:pt x="272256" y="339732"/>
                        <a:pt x="273049" y="178600"/>
                        <a:pt x="273843" y="10325"/>
                      </a:cubicBezTo>
                      <a:cubicBezTo>
                        <a:pt x="167481" y="-30156"/>
                        <a:pt x="80169" y="65094"/>
                        <a:pt x="0" y="12707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8" name="Полилиния 37"/>
                <p:cNvSpPr/>
                <p:nvPr/>
              </p:nvSpPr>
              <p:spPr>
                <a:xfrm>
                  <a:off x="2989547" y="2417526"/>
                  <a:ext cx="913480" cy="602295"/>
                </a:xfrm>
                <a:custGeom>
                  <a:avLst/>
                  <a:gdLst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54935 w 855035"/>
                    <a:gd name="connsiteY0" fmla="*/ 485775 h 566738"/>
                    <a:gd name="connsiteX1" fmla="*/ 47791 w 855035"/>
                    <a:gd name="connsiteY1" fmla="*/ 0 h 566738"/>
                    <a:gd name="connsiteX2" fmla="*/ 7310 w 855035"/>
                    <a:gd name="connsiteY2" fmla="*/ 2382 h 566738"/>
                    <a:gd name="connsiteX3" fmla="*/ 166 w 855035"/>
                    <a:gd name="connsiteY3" fmla="*/ 566738 h 566738"/>
                    <a:gd name="connsiteX4" fmla="*/ 855035 w 855035"/>
                    <a:gd name="connsiteY4" fmla="*/ 566738 h 566738"/>
                    <a:gd name="connsiteX5" fmla="*/ 852653 w 855035"/>
                    <a:gd name="connsiteY5" fmla="*/ 2382 h 566738"/>
                    <a:gd name="connsiteX6" fmla="*/ 805028 w 855035"/>
                    <a:gd name="connsiteY6" fmla="*/ 2382 h 566738"/>
                    <a:gd name="connsiteX7" fmla="*/ 807410 w 855035"/>
                    <a:gd name="connsiteY7" fmla="*/ 495300 h 566738"/>
                    <a:gd name="connsiteX8" fmla="*/ 428791 w 855035"/>
                    <a:gd name="connsiteY8" fmla="*/ 526257 h 566738"/>
                    <a:gd name="connsiteX9" fmla="*/ 54935 w 855035"/>
                    <a:gd name="connsiteY9" fmla="*/ 485775 h 566738"/>
                    <a:gd name="connsiteX0" fmla="*/ 54935 w 864560"/>
                    <a:gd name="connsiteY0" fmla="*/ 485775 h 571501"/>
                    <a:gd name="connsiteX1" fmla="*/ 47791 w 864560"/>
                    <a:gd name="connsiteY1" fmla="*/ 0 h 571501"/>
                    <a:gd name="connsiteX2" fmla="*/ 7310 w 864560"/>
                    <a:gd name="connsiteY2" fmla="*/ 2382 h 571501"/>
                    <a:gd name="connsiteX3" fmla="*/ 166 w 864560"/>
                    <a:gd name="connsiteY3" fmla="*/ 566738 h 571501"/>
                    <a:gd name="connsiteX4" fmla="*/ 864560 w 864560"/>
                    <a:gd name="connsiteY4" fmla="*/ 571501 h 571501"/>
                    <a:gd name="connsiteX5" fmla="*/ 852653 w 864560"/>
                    <a:gd name="connsiteY5" fmla="*/ 2382 h 571501"/>
                    <a:gd name="connsiteX6" fmla="*/ 805028 w 864560"/>
                    <a:gd name="connsiteY6" fmla="*/ 2382 h 571501"/>
                    <a:gd name="connsiteX7" fmla="*/ 807410 w 864560"/>
                    <a:gd name="connsiteY7" fmla="*/ 495300 h 571501"/>
                    <a:gd name="connsiteX8" fmla="*/ 428791 w 864560"/>
                    <a:gd name="connsiteY8" fmla="*/ 526257 h 571501"/>
                    <a:gd name="connsiteX9" fmla="*/ 54935 w 864560"/>
                    <a:gd name="connsiteY9" fmla="*/ 485775 h 571501"/>
                    <a:gd name="connsiteX0" fmla="*/ 54935 w 864560"/>
                    <a:gd name="connsiteY0" fmla="*/ 485775 h 571501"/>
                    <a:gd name="connsiteX1" fmla="*/ 47791 w 864560"/>
                    <a:gd name="connsiteY1" fmla="*/ 0 h 571501"/>
                    <a:gd name="connsiteX2" fmla="*/ 7310 w 864560"/>
                    <a:gd name="connsiteY2" fmla="*/ 2382 h 571501"/>
                    <a:gd name="connsiteX3" fmla="*/ 166 w 864560"/>
                    <a:gd name="connsiteY3" fmla="*/ 566738 h 571501"/>
                    <a:gd name="connsiteX4" fmla="*/ 864560 w 864560"/>
                    <a:gd name="connsiteY4" fmla="*/ 571501 h 571501"/>
                    <a:gd name="connsiteX5" fmla="*/ 859796 w 864560"/>
                    <a:gd name="connsiteY5" fmla="*/ 2382 h 571501"/>
                    <a:gd name="connsiteX6" fmla="*/ 805028 w 864560"/>
                    <a:gd name="connsiteY6" fmla="*/ 2382 h 571501"/>
                    <a:gd name="connsiteX7" fmla="*/ 807410 w 864560"/>
                    <a:gd name="connsiteY7" fmla="*/ 495300 h 571501"/>
                    <a:gd name="connsiteX8" fmla="*/ 428791 w 864560"/>
                    <a:gd name="connsiteY8" fmla="*/ 526257 h 571501"/>
                    <a:gd name="connsiteX9" fmla="*/ 54935 w 864560"/>
                    <a:gd name="connsiteY9" fmla="*/ 485775 h 571501"/>
                    <a:gd name="connsiteX0" fmla="*/ 57150 w 866775"/>
                    <a:gd name="connsiteY0" fmla="*/ 485775 h 571501"/>
                    <a:gd name="connsiteX1" fmla="*/ 50006 w 866775"/>
                    <a:gd name="connsiteY1" fmla="*/ 0 h 571501"/>
                    <a:gd name="connsiteX2" fmla="*/ 0 w 866775"/>
                    <a:gd name="connsiteY2" fmla="*/ 0 h 571501"/>
                    <a:gd name="connsiteX3" fmla="*/ 2381 w 866775"/>
                    <a:gd name="connsiteY3" fmla="*/ 566738 h 571501"/>
                    <a:gd name="connsiteX4" fmla="*/ 866775 w 866775"/>
                    <a:gd name="connsiteY4" fmla="*/ 571501 h 571501"/>
                    <a:gd name="connsiteX5" fmla="*/ 862011 w 866775"/>
                    <a:gd name="connsiteY5" fmla="*/ 2382 h 571501"/>
                    <a:gd name="connsiteX6" fmla="*/ 807243 w 866775"/>
                    <a:gd name="connsiteY6" fmla="*/ 2382 h 571501"/>
                    <a:gd name="connsiteX7" fmla="*/ 809625 w 866775"/>
                    <a:gd name="connsiteY7" fmla="*/ 495300 h 571501"/>
                    <a:gd name="connsiteX8" fmla="*/ 431006 w 866775"/>
                    <a:gd name="connsiteY8" fmla="*/ 526257 h 571501"/>
                    <a:gd name="connsiteX9" fmla="*/ 57150 w 866775"/>
                    <a:gd name="connsiteY9" fmla="*/ 485775 h 5715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66775" h="571501">
                      <a:moveTo>
                        <a:pt x="57150" y="485775"/>
                      </a:moveTo>
                      <a:lnTo>
                        <a:pt x="50006" y="0"/>
                      </a:lnTo>
                      <a:lnTo>
                        <a:pt x="0" y="0"/>
                      </a:lnTo>
                      <a:cubicBezTo>
                        <a:pt x="1587" y="184944"/>
                        <a:pt x="794" y="381794"/>
                        <a:pt x="2381" y="566738"/>
                      </a:cubicBezTo>
                      <a:lnTo>
                        <a:pt x="866775" y="571501"/>
                      </a:lnTo>
                      <a:lnTo>
                        <a:pt x="862011" y="2382"/>
                      </a:lnTo>
                      <a:lnTo>
                        <a:pt x="807243" y="2382"/>
                      </a:lnTo>
                      <a:lnTo>
                        <a:pt x="809625" y="495300"/>
                      </a:lnTo>
                      <a:cubicBezTo>
                        <a:pt x="621507" y="569912"/>
                        <a:pt x="550069" y="442119"/>
                        <a:pt x="431006" y="526257"/>
                      </a:cubicBezTo>
                      <a:cubicBezTo>
                        <a:pt x="275431" y="443706"/>
                        <a:pt x="148432" y="577849"/>
                        <a:pt x="57150" y="485775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1" name="Группа 62"/>
              <p:cNvGrpSpPr>
                <a:grpSpLocks/>
              </p:cNvGrpSpPr>
              <p:nvPr/>
            </p:nvGrpSpPr>
            <p:grpSpPr bwMode="auto">
              <a:xfrm>
                <a:off x="2684813" y="4233106"/>
                <a:ext cx="1801952" cy="1595599"/>
                <a:chOff x="1735647" y="3282509"/>
                <a:chExt cx="1801952" cy="1595599"/>
              </a:xfrm>
            </p:grpSpPr>
            <p:sp>
              <p:nvSpPr>
                <p:cNvPr id="31" name="Шестиугольник 61"/>
                <p:cNvSpPr/>
                <p:nvPr/>
              </p:nvSpPr>
              <p:spPr>
                <a:xfrm rot="1800000">
                  <a:off x="1735647" y="3282509"/>
                  <a:ext cx="1801952" cy="1595599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92791"/>
                    <a:gd name="connsiteX1" fmla="*/ 460625 w 1801952"/>
                    <a:gd name="connsiteY1" fmla="*/ 0 h 1592791"/>
                    <a:gd name="connsiteX2" fmla="*/ 1341327 w 1801952"/>
                    <a:gd name="connsiteY2" fmla="*/ 0 h 1592791"/>
                    <a:gd name="connsiteX3" fmla="*/ 1801952 w 1801952"/>
                    <a:gd name="connsiteY3" fmla="*/ 769170 h 1592791"/>
                    <a:gd name="connsiteX4" fmla="*/ 1341327 w 1801952"/>
                    <a:gd name="connsiteY4" fmla="*/ 1538339 h 1592791"/>
                    <a:gd name="connsiteX5" fmla="*/ 460625 w 1801952"/>
                    <a:gd name="connsiteY5" fmla="*/ 1538339 h 1592791"/>
                    <a:gd name="connsiteX6" fmla="*/ 0 w 1801952"/>
                    <a:gd name="connsiteY6" fmla="*/ 769170 h 1592791"/>
                    <a:gd name="connsiteX0" fmla="*/ 0 w 1801952"/>
                    <a:gd name="connsiteY0" fmla="*/ 769170 h 1602409"/>
                    <a:gd name="connsiteX1" fmla="*/ 460625 w 1801952"/>
                    <a:gd name="connsiteY1" fmla="*/ 0 h 1602409"/>
                    <a:gd name="connsiteX2" fmla="*/ 1341327 w 1801952"/>
                    <a:gd name="connsiteY2" fmla="*/ 0 h 1602409"/>
                    <a:gd name="connsiteX3" fmla="*/ 1801952 w 1801952"/>
                    <a:gd name="connsiteY3" fmla="*/ 769170 h 1602409"/>
                    <a:gd name="connsiteX4" fmla="*/ 1341327 w 1801952"/>
                    <a:gd name="connsiteY4" fmla="*/ 1538339 h 1602409"/>
                    <a:gd name="connsiteX5" fmla="*/ 460625 w 1801952"/>
                    <a:gd name="connsiteY5" fmla="*/ 1538339 h 1602409"/>
                    <a:gd name="connsiteX6" fmla="*/ 0 w 1801952"/>
                    <a:gd name="connsiteY6" fmla="*/ 769170 h 1602409"/>
                    <a:gd name="connsiteX0" fmla="*/ 0 w 1801952"/>
                    <a:gd name="connsiteY0" fmla="*/ 769170 h 1613266"/>
                    <a:gd name="connsiteX1" fmla="*/ 460625 w 1801952"/>
                    <a:gd name="connsiteY1" fmla="*/ 0 h 1613266"/>
                    <a:gd name="connsiteX2" fmla="*/ 1341327 w 1801952"/>
                    <a:gd name="connsiteY2" fmla="*/ 0 h 1613266"/>
                    <a:gd name="connsiteX3" fmla="*/ 1801952 w 1801952"/>
                    <a:gd name="connsiteY3" fmla="*/ 769170 h 1613266"/>
                    <a:gd name="connsiteX4" fmla="*/ 1341327 w 1801952"/>
                    <a:gd name="connsiteY4" fmla="*/ 1538339 h 1613266"/>
                    <a:gd name="connsiteX5" fmla="*/ 460625 w 1801952"/>
                    <a:gd name="connsiteY5" fmla="*/ 1538339 h 1613266"/>
                    <a:gd name="connsiteX6" fmla="*/ 0 w 1801952"/>
                    <a:gd name="connsiteY6" fmla="*/ 769170 h 1613266"/>
                    <a:gd name="connsiteX0" fmla="*/ 0 w 1801952"/>
                    <a:gd name="connsiteY0" fmla="*/ 769170 h 1608073"/>
                    <a:gd name="connsiteX1" fmla="*/ 460625 w 1801952"/>
                    <a:gd name="connsiteY1" fmla="*/ 0 h 1608073"/>
                    <a:gd name="connsiteX2" fmla="*/ 1341327 w 1801952"/>
                    <a:gd name="connsiteY2" fmla="*/ 0 h 1608073"/>
                    <a:gd name="connsiteX3" fmla="*/ 1801952 w 1801952"/>
                    <a:gd name="connsiteY3" fmla="*/ 769170 h 1608073"/>
                    <a:gd name="connsiteX4" fmla="*/ 1341327 w 1801952"/>
                    <a:gd name="connsiteY4" fmla="*/ 1538339 h 1608073"/>
                    <a:gd name="connsiteX5" fmla="*/ 460625 w 1801952"/>
                    <a:gd name="connsiteY5" fmla="*/ 1538339 h 1608073"/>
                    <a:gd name="connsiteX6" fmla="*/ 0 w 1801952"/>
                    <a:gd name="connsiteY6" fmla="*/ 769170 h 1608073"/>
                    <a:gd name="connsiteX0" fmla="*/ 0 w 1801952"/>
                    <a:gd name="connsiteY0" fmla="*/ 769170 h 1602156"/>
                    <a:gd name="connsiteX1" fmla="*/ 460625 w 1801952"/>
                    <a:gd name="connsiteY1" fmla="*/ 0 h 1602156"/>
                    <a:gd name="connsiteX2" fmla="*/ 1341327 w 1801952"/>
                    <a:gd name="connsiteY2" fmla="*/ 0 h 1602156"/>
                    <a:gd name="connsiteX3" fmla="*/ 1801952 w 1801952"/>
                    <a:gd name="connsiteY3" fmla="*/ 769170 h 1602156"/>
                    <a:gd name="connsiteX4" fmla="*/ 1341327 w 1801952"/>
                    <a:gd name="connsiteY4" fmla="*/ 1538339 h 1602156"/>
                    <a:gd name="connsiteX5" fmla="*/ 460625 w 1801952"/>
                    <a:gd name="connsiteY5" fmla="*/ 1538339 h 1602156"/>
                    <a:gd name="connsiteX6" fmla="*/ 0 w 1801952"/>
                    <a:gd name="connsiteY6" fmla="*/ 769170 h 1602156"/>
                    <a:gd name="connsiteX0" fmla="*/ 0 w 1801952"/>
                    <a:gd name="connsiteY0" fmla="*/ 769170 h 1609428"/>
                    <a:gd name="connsiteX1" fmla="*/ 460625 w 1801952"/>
                    <a:gd name="connsiteY1" fmla="*/ 0 h 1609428"/>
                    <a:gd name="connsiteX2" fmla="*/ 1341327 w 1801952"/>
                    <a:gd name="connsiteY2" fmla="*/ 0 h 1609428"/>
                    <a:gd name="connsiteX3" fmla="*/ 1801952 w 1801952"/>
                    <a:gd name="connsiteY3" fmla="*/ 769170 h 1609428"/>
                    <a:gd name="connsiteX4" fmla="*/ 1341327 w 1801952"/>
                    <a:gd name="connsiteY4" fmla="*/ 1538339 h 1609428"/>
                    <a:gd name="connsiteX5" fmla="*/ 460625 w 1801952"/>
                    <a:gd name="connsiteY5" fmla="*/ 1538339 h 1609428"/>
                    <a:gd name="connsiteX6" fmla="*/ 0 w 1801952"/>
                    <a:gd name="connsiteY6" fmla="*/ 769170 h 1609428"/>
                    <a:gd name="connsiteX0" fmla="*/ 0 w 1801952"/>
                    <a:gd name="connsiteY0" fmla="*/ 769170 h 1600943"/>
                    <a:gd name="connsiteX1" fmla="*/ 460625 w 1801952"/>
                    <a:gd name="connsiteY1" fmla="*/ 0 h 1600943"/>
                    <a:gd name="connsiteX2" fmla="*/ 1341327 w 1801952"/>
                    <a:gd name="connsiteY2" fmla="*/ 0 h 1600943"/>
                    <a:gd name="connsiteX3" fmla="*/ 1801952 w 1801952"/>
                    <a:gd name="connsiteY3" fmla="*/ 769170 h 1600943"/>
                    <a:gd name="connsiteX4" fmla="*/ 1350313 w 1801952"/>
                    <a:gd name="connsiteY4" fmla="*/ 1522153 h 1600943"/>
                    <a:gd name="connsiteX5" fmla="*/ 460625 w 1801952"/>
                    <a:gd name="connsiteY5" fmla="*/ 1538339 h 1600943"/>
                    <a:gd name="connsiteX6" fmla="*/ 0 w 1801952"/>
                    <a:gd name="connsiteY6" fmla="*/ 769170 h 1600943"/>
                    <a:gd name="connsiteX0" fmla="*/ 0 w 1801952"/>
                    <a:gd name="connsiteY0" fmla="*/ 769170 h 1595599"/>
                    <a:gd name="connsiteX1" fmla="*/ 460625 w 1801952"/>
                    <a:gd name="connsiteY1" fmla="*/ 0 h 1595599"/>
                    <a:gd name="connsiteX2" fmla="*/ 1341327 w 1801952"/>
                    <a:gd name="connsiteY2" fmla="*/ 0 h 1595599"/>
                    <a:gd name="connsiteX3" fmla="*/ 1801952 w 1801952"/>
                    <a:gd name="connsiteY3" fmla="*/ 769170 h 1595599"/>
                    <a:gd name="connsiteX4" fmla="*/ 1350313 w 1801952"/>
                    <a:gd name="connsiteY4" fmla="*/ 1522153 h 1595599"/>
                    <a:gd name="connsiteX5" fmla="*/ 454275 w 1801952"/>
                    <a:gd name="connsiteY5" fmla="*/ 1527341 h 1595599"/>
                    <a:gd name="connsiteX6" fmla="*/ 0 w 1801952"/>
                    <a:gd name="connsiteY6" fmla="*/ 769170 h 15955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01952" h="1595599">
                      <a:moveTo>
                        <a:pt x="0" y="769170"/>
                      </a:moveTo>
                      <a:lnTo>
                        <a:pt x="460625" y="0"/>
                      </a:lnTo>
                      <a:lnTo>
                        <a:pt x="1341327" y="0"/>
                      </a:lnTo>
                      <a:lnTo>
                        <a:pt x="1801952" y="769170"/>
                      </a:lnTo>
                      <a:lnTo>
                        <a:pt x="1350313" y="1522153"/>
                      </a:lnTo>
                      <a:cubicBezTo>
                        <a:pt x="1097398" y="1630663"/>
                        <a:pt x="647383" y="1607338"/>
                        <a:pt x="454275" y="1527341"/>
                      </a:cubicBezTo>
                      <a:lnTo>
                        <a:pt x="0" y="769170"/>
                      </a:lnTo>
                      <a:close/>
                    </a:path>
                  </a:pathLst>
                </a:custGeom>
                <a:solidFill>
                  <a:srgbClr val="FFC00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2" name="Полилиния 31"/>
                <p:cNvSpPr/>
                <p:nvPr/>
              </p:nvSpPr>
              <p:spPr>
                <a:xfrm>
                  <a:off x="2199286" y="3682287"/>
                  <a:ext cx="640884" cy="810096"/>
                </a:xfrm>
                <a:custGeom>
                  <a:avLst/>
                  <a:gdLst>
                    <a:gd name="connsiteX0" fmla="*/ 259505 w 573552"/>
                    <a:gd name="connsiteY0" fmla="*/ 527307 h 724986"/>
                    <a:gd name="connsiteX1" fmla="*/ 197627 w 573552"/>
                    <a:gd name="connsiteY1" fmla="*/ 589185 h 724986"/>
                    <a:gd name="connsiteX2" fmla="*/ 259505 w 573552"/>
                    <a:gd name="connsiteY2" fmla="*/ 651063 h 724986"/>
                    <a:gd name="connsiteX3" fmla="*/ 321383 w 573552"/>
                    <a:gd name="connsiteY3" fmla="*/ 589185 h 724986"/>
                    <a:gd name="connsiteX4" fmla="*/ 259505 w 573552"/>
                    <a:gd name="connsiteY4" fmla="*/ 527307 h 724986"/>
                    <a:gd name="connsiteX5" fmla="*/ 132104 w 573552"/>
                    <a:gd name="connsiteY5" fmla="*/ 400048 h 724986"/>
                    <a:gd name="connsiteX6" fmla="*/ 70226 w 573552"/>
                    <a:gd name="connsiteY6" fmla="*/ 461926 h 724986"/>
                    <a:gd name="connsiteX7" fmla="*/ 132104 w 573552"/>
                    <a:gd name="connsiteY7" fmla="*/ 523804 h 724986"/>
                    <a:gd name="connsiteX8" fmla="*/ 193982 w 573552"/>
                    <a:gd name="connsiteY8" fmla="*/ 461926 h 724986"/>
                    <a:gd name="connsiteX9" fmla="*/ 132104 w 573552"/>
                    <a:gd name="connsiteY9" fmla="*/ 400048 h 724986"/>
                    <a:gd name="connsiteX10" fmla="*/ 123644 w 573552"/>
                    <a:gd name="connsiteY10" fmla="*/ 205806 h 724986"/>
                    <a:gd name="connsiteX11" fmla="*/ 61766 w 573552"/>
                    <a:gd name="connsiteY11" fmla="*/ 267684 h 724986"/>
                    <a:gd name="connsiteX12" fmla="*/ 123644 w 573552"/>
                    <a:gd name="connsiteY12" fmla="*/ 329562 h 724986"/>
                    <a:gd name="connsiteX13" fmla="*/ 185522 w 573552"/>
                    <a:gd name="connsiteY13" fmla="*/ 267684 h 724986"/>
                    <a:gd name="connsiteX14" fmla="*/ 123644 w 573552"/>
                    <a:gd name="connsiteY14" fmla="*/ 205806 h 724986"/>
                    <a:gd name="connsiteX15" fmla="*/ 455345 w 573552"/>
                    <a:gd name="connsiteY15" fmla="*/ 65381 h 724986"/>
                    <a:gd name="connsiteX16" fmla="*/ 393467 w 573552"/>
                    <a:gd name="connsiteY16" fmla="*/ 127259 h 724986"/>
                    <a:gd name="connsiteX17" fmla="*/ 455345 w 573552"/>
                    <a:gd name="connsiteY17" fmla="*/ 189137 h 724986"/>
                    <a:gd name="connsiteX18" fmla="*/ 517223 w 573552"/>
                    <a:gd name="connsiteY18" fmla="*/ 127259 h 724986"/>
                    <a:gd name="connsiteX19" fmla="*/ 455345 w 573552"/>
                    <a:gd name="connsiteY19" fmla="*/ 65381 h 724986"/>
                    <a:gd name="connsiteX20" fmla="*/ 271373 w 573552"/>
                    <a:gd name="connsiteY20" fmla="*/ 65381 h 724986"/>
                    <a:gd name="connsiteX21" fmla="*/ 209495 w 573552"/>
                    <a:gd name="connsiteY21" fmla="*/ 127259 h 724986"/>
                    <a:gd name="connsiteX22" fmla="*/ 271373 w 573552"/>
                    <a:gd name="connsiteY22" fmla="*/ 189137 h 724986"/>
                    <a:gd name="connsiteX23" fmla="*/ 333251 w 573552"/>
                    <a:gd name="connsiteY23" fmla="*/ 127259 h 724986"/>
                    <a:gd name="connsiteX24" fmla="*/ 271373 w 573552"/>
                    <a:gd name="connsiteY24" fmla="*/ 65381 h 724986"/>
                    <a:gd name="connsiteX25" fmla="*/ 383795 w 573552"/>
                    <a:gd name="connsiteY25" fmla="*/ 701 h 724986"/>
                    <a:gd name="connsiteX26" fmla="*/ 571319 w 573552"/>
                    <a:gd name="connsiteY26" fmla="*/ 134437 h 724986"/>
                    <a:gd name="connsiteX27" fmla="*/ 480830 w 573552"/>
                    <a:gd name="connsiteY27" fmla="*/ 327317 h 724986"/>
                    <a:gd name="connsiteX28" fmla="*/ 464162 w 573552"/>
                    <a:gd name="connsiteY28" fmla="*/ 441618 h 724986"/>
                    <a:gd name="connsiteX29" fmla="*/ 366532 w 573552"/>
                    <a:gd name="connsiteY29" fmla="*/ 539250 h 724986"/>
                    <a:gd name="connsiteX30" fmla="*/ 357005 w 573552"/>
                    <a:gd name="connsiteY30" fmla="*/ 724986 h 724986"/>
                    <a:gd name="connsiteX31" fmla="*/ 23630 w 573552"/>
                    <a:gd name="connsiteY31" fmla="*/ 241593 h 724986"/>
                    <a:gd name="connsiteX32" fmla="*/ 383795 w 573552"/>
                    <a:gd name="connsiteY32" fmla="*/ 701 h 724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573552" h="724986">
                      <a:moveTo>
                        <a:pt x="259505" y="527307"/>
                      </a:moveTo>
                      <a:cubicBezTo>
                        <a:pt x="225331" y="527307"/>
                        <a:pt x="197627" y="555011"/>
                        <a:pt x="197627" y="589185"/>
                      </a:cubicBezTo>
                      <a:cubicBezTo>
                        <a:pt x="197627" y="623359"/>
                        <a:pt x="225331" y="651063"/>
                        <a:pt x="259505" y="651063"/>
                      </a:cubicBezTo>
                      <a:cubicBezTo>
                        <a:pt x="293679" y="651063"/>
                        <a:pt x="321383" y="623359"/>
                        <a:pt x="321383" y="589185"/>
                      </a:cubicBezTo>
                      <a:cubicBezTo>
                        <a:pt x="321383" y="555011"/>
                        <a:pt x="293679" y="527307"/>
                        <a:pt x="259505" y="527307"/>
                      </a:cubicBezTo>
                      <a:close/>
                      <a:moveTo>
                        <a:pt x="132104" y="400048"/>
                      </a:moveTo>
                      <a:cubicBezTo>
                        <a:pt x="97930" y="400048"/>
                        <a:pt x="70226" y="427752"/>
                        <a:pt x="70226" y="461926"/>
                      </a:cubicBezTo>
                      <a:cubicBezTo>
                        <a:pt x="70226" y="496100"/>
                        <a:pt x="97930" y="523804"/>
                        <a:pt x="132104" y="523804"/>
                      </a:cubicBezTo>
                      <a:cubicBezTo>
                        <a:pt x="166278" y="523804"/>
                        <a:pt x="193982" y="496100"/>
                        <a:pt x="193982" y="461926"/>
                      </a:cubicBezTo>
                      <a:cubicBezTo>
                        <a:pt x="193982" y="427752"/>
                        <a:pt x="166278" y="400048"/>
                        <a:pt x="132104" y="400048"/>
                      </a:cubicBezTo>
                      <a:close/>
                      <a:moveTo>
                        <a:pt x="123644" y="205806"/>
                      </a:moveTo>
                      <a:cubicBezTo>
                        <a:pt x="89470" y="205806"/>
                        <a:pt x="61766" y="233510"/>
                        <a:pt x="61766" y="267684"/>
                      </a:cubicBezTo>
                      <a:cubicBezTo>
                        <a:pt x="61766" y="301858"/>
                        <a:pt x="89470" y="329562"/>
                        <a:pt x="123644" y="329562"/>
                      </a:cubicBezTo>
                      <a:cubicBezTo>
                        <a:pt x="157818" y="329562"/>
                        <a:pt x="185522" y="301858"/>
                        <a:pt x="185522" y="267684"/>
                      </a:cubicBezTo>
                      <a:cubicBezTo>
                        <a:pt x="185522" y="233510"/>
                        <a:pt x="157818" y="205806"/>
                        <a:pt x="123644" y="205806"/>
                      </a:cubicBezTo>
                      <a:close/>
                      <a:moveTo>
                        <a:pt x="455345" y="65381"/>
                      </a:moveTo>
                      <a:cubicBezTo>
                        <a:pt x="421171" y="65381"/>
                        <a:pt x="393467" y="93085"/>
                        <a:pt x="393467" y="127259"/>
                      </a:cubicBezTo>
                      <a:cubicBezTo>
                        <a:pt x="393467" y="161433"/>
                        <a:pt x="421171" y="189137"/>
                        <a:pt x="455345" y="189137"/>
                      </a:cubicBezTo>
                      <a:cubicBezTo>
                        <a:pt x="489519" y="189137"/>
                        <a:pt x="517223" y="161433"/>
                        <a:pt x="517223" y="127259"/>
                      </a:cubicBezTo>
                      <a:cubicBezTo>
                        <a:pt x="517223" y="93085"/>
                        <a:pt x="489519" y="65381"/>
                        <a:pt x="455345" y="65381"/>
                      </a:cubicBezTo>
                      <a:close/>
                      <a:moveTo>
                        <a:pt x="271373" y="65381"/>
                      </a:moveTo>
                      <a:cubicBezTo>
                        <a:pt x="237199" y="65381"/>
                        <a:pt x="209495" y="93085"/>
                        <a:pt x="209495" y="127259"/>
                      </a:cubicBezTo>
                      <a:cubicBezTo>
                        <a:pt x="209495" y="161433"/>
                        <a:pt x="237199" y="189137"/>
                        <a:pt x="271373" y="189137"/>
                      </a:cubicBezTo>
                      <a:cubicBezTo>
                        <a:pt x="305547" y="189137"/>
                        <a:pt x="333251" y="161433"/>
                        <a:pt x="333251" y="127259"/>
                      </a:cubicBezTo>
                      <a:cubicBezTo>
                        <a:pt x="333251" y="93085"/>
                        <a:pt x="305547" y="65381"/>
                        <a:pt x="271373" y="65381"/>
                      </a:cubicBezTo>
                      <a:close/>
                      <a:moveTo>
                        <a:pt x="383795" y="701"/>
                      </a:moveTo>
                      <a:cubicBezTo>
                        <a:pt x="466060" y="6519"/>
                        <a:pt x="538279" y="48712"/>
                        <a:pt x="571319" y="134437"/>
                      </a:cubicBezTo>
                      <a:cubicBezTo>
                        <a:pt x="588781" y="195556"/>
                        <a:pt x="498690" y="276120"/>
                        <a:pt x="480830" y="327317"/>
                      </a:cubicBezTo>
                      <a:cubicBezTo>
                        <a:pt x="462971" y="378514"/>
                        <a:pt x="451065" y="370577"/>
                        <a:pt x="464162" y="441618"/>
                      </a:cubicBezTo>
                      <a:cubicBezTo>
                        <a:pt x="456622" y="485274"/>
                        <a:pt x="384391" y="492022"/>
                        <a:pt x="366532" y="539250"/>
                      </a:cubicBezTo>
                      <a:cubicBezTo>
                        <a:pt x="348673" y="586478"/>
                        <a:pt x="334779" y="613861"/>
                        <a:pt x="357005" y="724986"/>
                      </a:cubicBezTo>
                      <a:cubicBezTo>
                        <a:pt x="107766" y="694029"/>
                        <a:pt x="-65269" y="527343"/>
                        <a:pt x="23630" y="241593"/>
                      </a:cubicBezTo>
                      <a:cubicBezTo>
                        <a:pt x="81674" y="82347"/>
                        <a:pt x="246687" y="-8997"/>
                        <a:pt x="383795" y="701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3" name="Полилиния 32"/>
                <p:cNvSpPr/>
                <p:nvPr/>
              </p:nvSpPr>
              <p:spPr>
                <a:xfrm>
                  <a:off x="2805746" y="3603525"/>
                  <a:ext cx="379203" cy="617455"/>
                </a:xfrm>
                <a:custGeom>
                  <a:avLst/>
                  <a:gdLst>
                    <a:gd name="connsiteX0" fmla="*/ 338137 w 338137"/>
                    <a:gd name="connsiteY0" fmla="*/ 0 h 552450"/>
                    <a:gd name="connsiteX1" fmla="*/ 0 w 338137"/>
                    <a:gd name="connsiteY1" fmla="*/ 500063 h 552450"/>
                    <a:gd name="connsiteX2" fmla="*/ 109537 w 338137"/>
                    <a:gd name="connsiteY2" fmla="*/ 552450 h 552450"/>
                    <a:gd name="connsiteX3" fmla="*/ 338137 w 338137"/>
                    <a:gd name="connsiteY3" fmla="*/ 0 h 552450"/>
                    <a:gd name="connsiteX0" fmla="*/ 338137 w 339364"/>
                    <a:gd name="connsiteY0" fmla="*/ 135 h 552585"/>
                    <a:gd name="connsiteX1" fmla="*/ 0 w 339364"/>
                    <a:gd name="connsiteY1" fmla="*/ 500198 h 552585"/>
                    <a:gd name="connsiteX2" fmla="*/ 109537 w 339364"/>
                    <a:gd name="connsiteY2" fmla="*/ 552585 h 552585"/>
                    <a:gd name="connsiteX3" fmla="*/ 338137 w 339364"/>
                    <a:gd name="connsiteY3" fmla="*/ 135 h 552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39364" h="552585">
                      <a:moveTo>
                        <a:pt x="338137" y="135"/>
                      </a:moveTo>
                      <a:cubicBezTo>
                        <a:pt x="319881" y="-8596"/>
                        <a:pt x="38100" y="408123"/>
                        <a:pt x="0" y="500198"/>
                      </a:cubicBezTo>
                      <a:lnTo>
                        <a:pt x="109537" y="552585"/>
                      </a:lnTo>
                      <a:cubicBezTo>
                        <a:pt x="165893" y="469241"/>
                        <a:pt x="356393" y="8866"/>
                        <a:pt x="338137" y="135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4" name="Полилиния 33"/>
                <p:cNvSpPr/>
                <p:nvPr/>
              </p:nvSpPr>
              <p:spPr>
                <a:xfrm>
                  <a:off x="2674454" y="4248466"/>
                  <a:ext cx="205549" cy="305116"/>
                </a:xfrm>
                <a:custGeom>
                  <a:avLst/>
                  <a:gdLst>
                    <a:gd name="connsiteX0" fmla="*/ 21431 w 166687"/>
                    <a:gd name="connsiteY0" fmla="*/ 257175 h 257175"/>
                    <a:gd name="connsiteX1" fmla="*/ 0 w 166687"/>
                    <a:gd name="connsiteY1" fmla="*/ 42863 h 257175"/>
                    <a:gd name="connsiteX2" fmla="*/ 126206 w 166687"/>
                    <a:gd name="connsiteY2" fmla="*/ 0 h 257175"/>
                    <a:gd name="connsiteX3" fmla="*/ 166687 w 166687"/>
                    <a:gd name="connsiteY3" fmla="*/ 85725 h 257175"/>
                    <a:gd name="connsiteX4" fmla="*/ 21431 w 166687"/>
                    <a:gd name="connsiteY4" fmla="*/ 257175 h 257175"/>
                    <a:gd name="connsiteX0" fmla="*/ 0 w 145256"/>
                    <a:gd name="connsiteY0" fmla="*/ 257175 h 257175"/>
                    <a:gd name="connsiteX1" fmla="*/ 104775 w 145256"/>
                    <a:gd name="connsiteY1" fmla="*/ 0 h 257175"/>
                    <a:gd name="connsiteX2" fmla="*/ 145256 w 145256"/>
                    <a:gd name="connsiteY2" fmla="*/ 85725 h 257175"/>
                    <a:gd name="connsiteX3" fmla="*/ 0 w 145256"/>
                    <a:gd name="connsiteY3" fmla="*/ 257175 h 257175"/>
                    <a:gd name="connsiteX0" fmla="*/ 25748 w 171004"/>
                    <a:gd name="connsiteY0" fmla="*/ 257175 h 257175"/>
                    <a:gd name="connsiteX1" fmla="*/ 130523 w 171004"/>
                    <a:gd name="connsiteY1" fmla="*/ 0 h 257175"/>
                    <a:gd name="connsiteX2" fmla="*/ 171004 w 171004"/>
                    <a:gd name="connsiteY2" fmla="*/ 85725 h 257175"/>
                    <a:gd name="connsiteX3" fmla="*/ 25748 w 171004"/>
                    <a:gd name="connsiteY3" fmla="*/ 257175 h 257175"/>
                    <a:gd name="connsiteX0" fmla="*/ 36101 w 181357"/>
                    <a:gd name="connsiteY0" fmla="*/ 266256 h 266256"/>
                    <a:gd name="connsiteX1" fmla="*/ 140876 w 181357"/>
                    <a:gd name="connsiteY1" fmla="*/ 9081 h 266256"/>
                    <a:gd name="connsiteX2" fmla="*/ 181357 w 181357"/>
                    <a:gd name="connsiteY2" fmla="*/ 94806 h 266256"/>
                    <a:gd name="connsiteX3" fmla="*/ 36101 w 181357"/>
                    <a:gd name="connsiteY3" fmla="*/ 266256 h 266256"/>
                    <a:gd name="connsiteX0" fmla="*/ 36101 w 181357"/>
                    <a:gd name="connsiteY0" fmla="*/ 266256 h 266256"/>
                    <a:gd name="connsiteX1" fmla="*/ 140876 w 181357"/>
                    <a:gd name="connsiteY1" fmla="*/ 9081 h 266256"/>
                    <a:gd name="connsiteX2" fmla="*/ 181357 w 181357"/>
                    <a:gd name="connsiteY2" fmla="*/ 94806 h 266256"/>
                    <a:gd name="connsiteX3" fmla="*/ 36101 w 181357"/>
                    <a:gd name="connsiteY3" fmla="*/ 266256 h 266256"/>
                    <a:gd name="connsiteX0" fmla="*/ 36101 w 181357"/>
                    <a:gd name="connsiteY0" fmla="*/ 266256 h 266557"/>
                    <a:gd name="connsiteX1" fmla="*/ 140876 w 181357"/>
                    <a:gd name="connsiteY1" fmla="*/ 9081 h 266557"/>
                    <a:gd name="connsiteX2" fmla="*/ 181357 w 181357"/>
                    <a:gd name="connsiteY2" fmla="*/ 94806 h 266557"/>
                    <a:gd name="connsiteX3" fmla="*/ 36101 w 181357"/>
                    <a:gd name="connsiteY3" fmla="*/ 266256 h 266557"/>
                    <a:gd name="connsiteX0" fmla="*/ 36101 w 140876"/>
                    <a:gd name="connsiteY0" fmla="*/ 266256 h 266256"/>
                    <a:gd name="connsiteX1" fmla="*/ 140876 w 140876"/>
                    <a:gd name="connsiteY1" fmla="*/ 9081 h 266256"/>
                    <a:gd name="connsiteX2" fmla="*/ 36101 w 140876"/>
                    <a:gd name="connsiteY2" fmla="*/ 266256 h 266256"/>
                    <a:gd name="connsiteX0" fmla="*/ 36101 w 189033"/>
                    <a:gd name="connsiteY0" fmla="*/ 266256 h 266256"/>
                    <a:gd name="connsiteX1" fmla="*/ 140876 w 189033"/>
                    <a:gd name="connsiteY1" fmla="*/ 9081 h 266256"/>
                    <a:gd name="connsiteX2" fmla="*/ 36101 w 189033"/>
                    <a:gd name="connsiteY2" fmla="*/ 266256 h 266256"/>
                    <a:gd name="connsiteX0" fmla="*/ 36101 w 187451"/>
                    <a:gd name="connsiteY0" fmla="*/ 266256 h 266256"/>
                    <a:gd name="connsiteX1" fmla="*/ 140876 w 187451"/>
                    <a:gd name="connsiteY1" fmla="*/ 9081 h 266256"/>
                    <a:gd name="connsiteX2" fmla="*/ 36101 w 187451"/>
                    <a:gd name="connsiteY2" fmla="*/ 266256 h 266256"/>
                    <a:gd name="connsiteX0" fmla="*/ 36101 w 183520"/>
                    <a:gd name="connsiteY0" fmla="*/ 266256 h 266256"/>
                    <a:gd name="connsiteX1" fmla="*/ 140876 w 183520"/>
                    <a:gd name="connsiteY1" fmla="*/ 9081 h 266256"/>
                    <a:gd name="connsiteX2" fmla="*/ 36101 w 183520"/>
                    <a:gd name="connsiteY2" fmla="*/ 266256 h 266256"/>
                    <a:gd name="connsiteX0" fmla="*/ 36535 w 183954"/>
                    <a:gd name="connsiteY0" fmla="*/ 273060 h 273060"/>
                    <a:gd name="connsiteX1" fmla="*/ 141310 w 183954"/>
                    <a:gd name="connsiteY1" fmla="*/ 15885 h 273060"/>
                    <a:gd name="connsiteX2" fmla="*/ 36535 w 183954"/>
                    <a:gd name="connsiteY2" fmla="*/ 273060 h 2730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83954" h="273060">
                      <a:moveTo>
                        <a:pt x="36535" y="273060"/>
                      </a:moveTo>
                      <a:cubicBezTo>
                        <a:pt x="-49984" y="115898"/>
                        <a:pt x="30185" y="-53171"/>
                        <a:pt x="141310" y="15885"/>
                      </a:cubicBezTo>
                      <a:cubicBezTo>
                        <a:pt x="273072" y="103991"/>
                        <a:pt x="59554" y="175428"/>
                        <a:pt x="36535" y="273060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2" name="Группа 63"/>
              <p:cNvGrpSpPr>
                <a:grpSpLocks/>
              </p:cNvGrpSpPr>
              <p:nvPr/>
            </p:nvGrpSpPr>
            <p:grpSpPr bwMode="auto">
              <a:xfrm>
                <a:off x="5124807" y="2842880"/>
                <a:ext cx="1780543" cy="1541420"/>
                <a:chOff x="4175641" y="1892283"/>
                <a:chExt cx="1780543" cy="1541420"/>
              </a:xfrm>
            </p:grpSpPr>
            <p:sp>
              <p:nvSpPr>
                <p:cNvPr id="22" name="Прямоугольник 21"/>
                <p:cNvSpPr/>
                <p:nvPr/>
              </p:nvSpPr>
              <p:spPr>
                <a:xfrm rot="20181939" flipH="1">
                  <a:off x="5385969" y="2988034"/>
                  <a:ext cx="32181" cy="177225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3" name="Прямоугольник 22"/>
                <p:cNvSpPr/>
                <p:nvPr/>
              </p:nvSpPr>
              <p:spPr>
                <a:xfrm rot="1418061">
                  <a:off x="4728945" y="2988036"/>
                  <a:ext cx="32181" cy="177225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4" name="Шестиугольник 56"/>
                <p:cNvSpPr/>
                <p:nvPr/>
              </p:nvSpPr>
              <p:spPr>
                <a:xfrm rot="1800000">
                  <a:off x="4175641" y="1892283"/>
                  <a:ext cx="1780543" cy="1541420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72251 h 1541420"/>
                    <a:gd name="connsiteX1" fmla="*/ 460625 w 1801952"/>
                    <a:gd name="connsiteY1" fmla="*/ 3081 h 1541420"/>
                    <a:gd name="connsiteX2" fmla="*/ 1303802 w 1801952"/>
                    <a:gd name="connsiteY2" fmla="*/ 0 h 1541420"/>
                    <a:gd name="connsiteX3" fmla="*/ 1801952 w 1801952"/>
                    <a:gd name="connsiteY3" fmla="*/ 772251 h 1541420"/>
                    <a:gd name="connsiteX4" fmla="*/ 1341327 w 1801952"/>
                    <a:gd name="connsiteY4" fmla="*/ 1541420 h 1541420"/>
                    <a:gd name="connsiteX5" fmla="*/ 460625 w 1801952"/>
                    <a:gd name="connsiteY5" fmla="*/ 1541420 h 1541420"/>
                    <a:gd name="connsiteX6" fmla="*/ 0 w 1801952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80543" h="1541420">
                      <a:moveTo>
                        <a:pt x="0" y="772251"/>
                      </a:moveTo>
                      <a:lnTo>
                        <a:pt x="460625" y="3081"/>
                      </a:lnTo>
                      <a:lnTo>
                        <a:pt x="1303802" y="0"/>
                      </a:lnTo>
                      <a:cubicBezTo>
                        <a:pt x="1503002" y="229112"/>
                        <a:pt x="1675246" y="506783"/>
                        <a:pt x="1780543" y="806609"/>
                      </a:cubicBezTo>
                      <a:lnTo>
                        <a:pt x="1341327" y="1541420"/>
                      </a:lnTo>
                      <a:lnTo>
                        <a:pt x="460625" y="1541420"/>
                      </a:lnTo>
                      <a:lnTo>
                        <a:pt x="0" y="772251"/>
                      </a:lnTo>
                      <a:close/>
                    </a:path>
                  </a:pathLst>
                </a:custGeom>
                <a:solidFill>
                  <a:srgbClr val="E26714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5" name="Прямоугольник 24"/>
                <p:cNvSpPr/>
                <p:nvPr/>
              </p:nvSpPr>
              <p:spPr>
                <a:xfrm>
                  <a:off x="5031895" y="2092893"/>
                  <a:ext cx="86297" cy="11973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6" name="Прямоугольник 25"/>
                <p:cNvSpPr/>
                <p:nvPr/>
              </p:nvSpPr>
              <p:spPr>
                <a:xfrm>
                  <a:off x="4725014" y="2753691"/>
                  <a:ext cx="677048" cy="5108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7" name="Прямоугольник 26"/>
                <p:cNvSpPr/>
                <p:nvPr/>
              </p:nvSpPr>
              <p:spPr>
                <a:xfrm rot="1418061">
                  <a:off x="4842307" y="2448931"/>
                  <a:ext cx="84568" cy="602847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8" name="Прямоугольник 27"/>
                <p:cNvSpPr/>
                <p:nvPr/>
              </p:nvSpPr>
              <p:spPr>
                <a:xfrm>
                  <a:off x="5036608" y="2698780"/>
                  <a:ext cx="61568" cy="160905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9" name="Кольцо 28"/>
                <p:cNvSpPr/>
                <p:nvPr/>
              </p:nvSpPr>
              <p:spPr>
                <a:xfrm>
                  <a:off x="4912845" y="2199017"/>
                  <a:ext cx="323136" cy="323136"/>
                </a:xfrm>
                <a:prstGeom prst="donut">
                  <a:avLst>
                    <a:gd name="adj" fmla="val 17066"/>
                  </a:avLst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  <p:sp>
              <p:nvSpPr>
                <p:cNvPr id="30" name="Прямоугольник 29"/>
                <p:cNvSpPr/>
                <p:nvPr/>
              </p:nvSpPr>
              <p:spPr>
                <a:xfrm rot="20232152">
                  <a:off x="5211667" y="2434309"/>
                  <a:ext cx="84568" cy="602847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3" name="Группа 64"/>
              <p:cNvGrpSpPr>
                <a:grpSpLocks/>
              </p:cNvGrpSpPr>
              <p:nvPr/>
            </p:nvGrpSpPr>
            <p:grpSpPr bwMode="auto">
              <a:xfrm>
                <a:off x="4326815" y="4232204"/>
                <a:ext cx="1801952" cy="1538339"/>
                <a:chOff x="3377649" y="3281607"/>
                <a:chExt cx="1801952" cy="1538339"/>
              </a:xfrm>
            </p:grpSpPr>
            <p:sp>
              <p:nvSpPr>
                <p:cNvPr id="15" name="Шестиугольник 60"/>
                <p:cNvSpPr/>
                <p:nvPr/>
              </p:nvSpPr>
              <p:spPr>
                <a:xfrm rot="1800000">
                  <a:off x="3377649" y="3281607"/>
                  <a:ext cx="1801952" cy="1538339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01952" h="1538339">
                      <a:moveTo>
                        <a:pt x="0" y="769170"/>
                      </a:moveTo>
                      <a:lnTo>
                        <a:pt x="460625" y="0"/>
                      </a:lnTo>
                      <a:lnTo>
                        <a:pt x="1341327" y="0"/>
                      </a:lnTo>
                      <a:lnTo>
                        <a:pt x="1801952" y="769170"/>
                      </a:lnTo>
                      <a:cubicBezTo>
                        <a:pt x="1695865" y="1069653"/>
                        <a:pt x="1545343" y="1340796"/>
                        <a:pt x="1341327" y="1538339"/>
                      </a:cubicBezTo>
                      <a:lnTo>
                        <a:pt x="460625" y="1538339"/>
                      </a:lnTo>
                      <a:lnTo>
                        <a:pt x="0" y="769170"/>
                      </a:lnTo>
                      <a:close/>
                    </a:path>
                  </a:pathLst>
                </a:custGeom>
                <a:solidFill>
                  <a:srgbClr val="00B0F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16" name="Полилиния 15"/>
                <p:cNvSpPr/>
                <p:nvPr/>
              </p:nvSpPr>
              <p:spPr>
                <a:xfrm rot="9260628">
                  <a:off x="3916545" y="3601851"/>
                  <a:ext cx="724162" cy="723274"/>
                </a:xfrm>
                <a:custGeom>
                  <a:avLst/>
                  <a:gdLst>
                    <a:gd name="connsiteX0" fmla="*/ 3083863 w 6352623"/>
                    <a:gd name="connsiteY0" fmla="*/ 133135 h 6657438"/>
                    <a:gd name="connsiteX1" fmla="*/ 2997995 w 6352623"/>
                    <a:gd name="connsiteY1" fmla="*/ 16410 h 6657438"/>
                    <a:gd name="connsiteX2" fmla="*/ 3073468 w 6352623"/>
                    <a:gd name="connsiteY2" fmla="*/ 12671 h 6657438"/>
                    <a:gd name="connsiteX3" fmla="*/ 4287481 w 6352623"/>
                    <a:gd name="connsiteY3" fmla="*/ 1282707 h 6657438"/>
                    <a:gd name="connsiteX4" fmla="*/ 3934751 w 6352623"/>
                    <a:gd name="connsiteY4" fmla="*/ 794857 h 6657438"/>
                    <a:gd name="connsiteX5" fmla="*/ 3306522 w 6352623"/>
                    <a:gd name="connsiteY5" fmla="*/ 1126 h 6657438"/>
                    <a:gd name="connsiteX6" fmla="*/ 3329154 w 6352623"/>
                    <a:gd name="connsiteY6" fmla="*/ 0 h 6657438"/>
                    <a:gd name="connsiteX7" fmla="*/ 4552794 w 6352623"/>
                    <a:gd name="connsiteY7" fmla="*/ 310597 h 6657438"/>
                    <a:gd name="connsiteX8" fmla="*/ 5560095 w 6352623"/>
                    <a:gd name="connsiteY8" fmla="*/ 1071582 h 6657438"/>
                    <a:gd name="connsiteX9" fmla="*/ 5592215 w 6352623"/>
                    <a:gd name="connsiteY9" fmla="*/ 1116037 h 6657438"/>
                    <a:gd name="connsiteX10" fmla="*/ 5275773 w 6352623"/>
                    <a:gd name="connsiteY10" fmla="*/ 1158708 h 6657438"/>
                    <a:gd name="connsiteX11" fmla="*/ 4352475 w 6352623"/>
                    <a:gd name="connsiteY11" fmla="*/ 1275439 h 6657438"/>
                    <a:gd name="connsiteX12" fmla="*/ 3192871 w 6352623"/>
                    <a:gd name="connsiteY12" fmla="*/ 1396479 h 6657438"/>
                    <a:gd name="connsiteX13" fmla="*/ 3083863 w 6352623"/>
                    <a:gd name="connsiteY13" fmla="*/ 133135 h 6657438"/>
                    <a:gd name="connsiteX14" fmla="*/ 3521833 w 6352623"/>
                    <a:gd name="connsiteY14" fmla="*/ 728536 h 6657438"/>
                    <a:gd name="connsiteX15" fmla="*/ 3951788 w 6352623"/>
                    <a:gd name="connsiteY15" fmla="*/ 1320226 h 6657438"/>
                    <a:gd name="connsiteX16" fmla="*/ 3610216 w 6352623"/>
                    <a:gd name="connsiteY16" fmla="*/ 1358400 h 6657438"/>
                    <a:gd name="connsiteX17" fmla="*/ 5080835 w 6352623"/>
                    <a:gd name="connsiteY17" fmla="*/ 2887704 h 6657438"/>
                    <a:gd name="connsiteX18" fmla="*/ 5075577 w 6352623"/>
                    <a:gd name="connsiteY18" fmla="*/ 2828892 h 6657438"/>
                    <a:gd name="connsiteX19" fmla="*/ 4870827 w 6352623"/>
                    <a:gd name="connsiteY19" fmla="*/ 2225787 h 6657438"/>
                    <a:gd name="connsiteX20" fmla="*/ 4527301 w 6352623"/>
                    <a:gd name="connsiteY20" fmla="*/ 1626915 h 6657438"/>
                    <a:gd name="connsiteX21" fmla="*/ 5336497 w 6352623"/>
                    <a:gd name="connsiteY21" fmla="*/ 1510023 h 6657438"/>
                    <a:gd name="connsiteX22" fmla="*/ 5827104 w 6352623"/>
                    <a:gd name="connsiteY22" fmla="*/ 1441104 h 6657438"/>
                    <a:gd name="connsiteX23" fmla="*/ 5919962 w 6352623"/>
                    <a:gd name="connsiteY23" fmla="*/ 1569624 h 6657438"/>
                    <a:gd name="connsiteX24" fmla="*/ 6322223 w 6352623"/>
                    <a:gd name="connsiteY24" fmla="*/ 2715457 h 6657438"/>
                    <a:gd name="connsiteX25" fmla="*/ 6326244 w 6352623"/>
                    <a:gd name="connsiteY25" fmla="*/ 2796695 h 6657438"/>
                    <a:gd name="connsiteX26" fmla="*/ 1790042 w 6352623"/>
                    <a:gd name="connsiteY26" fmla="*/ 1491620 h 6657438"/>
                    <a:gd name="connsiteX27" fmla="*/ 2057262 w 6352623"/>
                    <a:gd name="connsiteY27" fmla="*/ 888122 h 6657438"/>
                    <a:gd name="connsiteX28" fmla="*/ 2502224 w 6352623"/>
                    <a:gd name="connsiteY28" fmla="*/ 83048 h 6657438"/>
                    <a:gd name="connsiteX29" fmla="*/ 2715458 w 6352623"/>
                    <a:gd name="connsiteY29" fmla="*/ 30412 h 6657438"/>
                    <a:gd name="connsiteX30" fmla="*/ 2723477 w 6352623"/>
                    <a:gd name="connsiteY30" fmla="*/ 30012 h 6657438"/>
                    <a:gd name="connsiteX31" fmla="*/ 2843908 w 6352623"/>
                    <a:gd name="connsiteY31" fmla="*/ 1425699 h 6657438"/>
                    <a:gd name="connsiteX32" fmla="*/ 2341650 w 6352623"/>
                    <a:gd name="connsiteY32" fmla="*/ 1460888 h 6657438"/>
                    <a:gd name="connsiteX33" fmla="*/ 456566 w 6352623"/>
                    <a:gd name="connsiteY33" fmla="*/ 1560803 h 6657438"/>
                    <a:gd name="connsiteX34" fmla="*/ 646218 w 6352623"/>
                    <a:gd name="connsiteY34" fmla="*/ 1250255 h 6657438"/>
                    <a:gd name="connsiteX35" fmla="*/ 2123254 w 6352623"/>
                    <a:gd name="connsiteY35" fmla="*/ 176626 h 6657438"/>
                    <a:gd name="connsiteX36" fmla="*/ 2129632 w 6352623"/>
                    <a:gd name="connsiteY36" fmla="*/ 175051 h 6657438"/>
                    <a:gd name="connsiteX37" fmla="*/ 1791341 w 6352623"/>
                    <a:gd name="connsiteY37" fmla="*/ 860818 h 6657438"/>
                    <a:gd name="connsiteX38" fmla="*/ 1497989 w 6352623"/>
                    <a:gd name="connsiteY38" fmla="*/ 1507155 h 6657438"/>
                    <a:gd name="connsiteX39" fmla="*/ 815685 w 6352623"/>
                    <a:gd name="connsiteY39" fmla="*/ 1541873 h 6657438"/>
                    <a:gd name="connsiteX40" fmla="*/ 3332566 w 6352623"/>
                    <a:gd name="connsiteY40" fmla="*/ 3015466 h 6657438"/>
                    <a:gd name="connsiteX41" fmla="*/ 3227686 w 6352623"/>
                    <a:gd name="connsiteY41" fmla="*/ 1799988 h 6657438"/>
                    <a:gd name="connsiteX42" fmla="*/ 3687369 w 6352623"/>
                    <a:gd name="connsiteY42" fmla="*/ 1744594 h 6657438"/>
                    <a:gd name="connsiteX43" fmla="*/ 4207427 w 6352623"/>
                    <a:gd name="connsiteY43" fmla="*/ 1672041 h 6657438"/>
                    <a:gd name="connsiteX44" fmla="*/ 4314817 w 6352623"/>
                    <a:gd name="connsiteY44" fmla="*/ 1819820 h 6657438"/>
                    <a:gd name="connsiteX45" fmla="*/ 4752430 w 6352623"/>
                    <a:gd name="connsiteY45" fmla="*/ 2869128 h 6657438"/>
                    <a:gd name="connsiteX46" fmla="*/ 4755993 w 6352623"/>
                    <a:gd name="connsiteY46" fmla="*/ 2911437 h 6657438"/>
                    <a:gd name="connsiteX47" fmla="*/ 5989951 w 6352623"/>
                    <a:gd name="connsiteY47" fmla="*/ 4620000 h 6657438"/>
                    <a:gd name="connsiteX48" fmla="*/ 6068313 w 6352623"/>
                    <a:gd name="connsiteY48" fmla="*/ 4480189 h 6657438"/>
                    <a:gd name="connsiteX49" fmla="*/ 6042026 w 6352623"/>
                    <a:gd name="connsiteY49" fmla="*/ 4552793 h 6657438"/>
                    <a:gd name="connsiteX50" fmla="*/ 6000985 w 6352623"/>
                    <a:gd name="connsiteY50" fmla="*/ 4620000 h 6657438"/>
                    <a:gd name="connsiteX51" fmla="*/ 5898613 w 6352623"/>
                    <a:gd name="connsiteY51" fmla="*/ 4787640 h 6657438"/>
                    <a:gd name="connsiteX52" fmla="*/ 6000985 w 6352623"/>
                    <a:gd name="connsiteY52" fmla="*/ 4620000 h 6657438"/>
                    <a:gd name="connsiteX53" fmla="*/ 6317212 w 6352623"/>
                    <a:gd name="connsiteY53" fmla="*/ 4620000 h 6657438"/>
                    <a:gd name="connsiteX54" fmla="*/ 6317212 w 6352623"/>
                    <a:gd name="connsiteY54" fmla="*/ 4787640 h 6657438"/>
                    <a:gd name="connsiteX55" fmla="*/ 5866698 w 6352623"/>
                    <a:gd name="connsiteY55" fmla="*/ 4839902 h 6657438"/>
                    <a:gd name="connsiteX56" fmla="*/ 5895990 w 6352623"/>
                    <a:gd name="connsiteY56" fmla="*/ 4787640 h 6657438"/>
                    <a:gd name="connsiteX57" fmla="*/ 5898613 w 6352623"/>
                    <a:gd name="connsiteY57" fmla="*/ 4787640 h 6657438"/>
                    <a:gd name="connsiteX58" fmla="*/ 5661892 w 6352623"/>
                    <a:gd name="connsiteY58" fmla="*/ 4787640 h 6657438"/>
                    <a:gd name="connsiteX59" fmla="*/ 5661892 w 6352623"/>
                    <a:gd name="connsiteY59" fmla="*/ 4620000 h 6657438"/>
                    <a:gd name="connsiteX60" fmla="*/ 5989951 w 6352623"/>
                    <a:gd name="connsiteY60" fmla="*/ 4620000 h 6657438"/>
                    <a:gd name="connsiteX61" fmla="*/ 5895990 w 6352623"/>
                    <a:gd name="connsiteY61" fmla="*/ 4787640 h 6657438"/>
                    <a:gd name="connsiteX62" fmla="*/ 4842211 w 6352623"/>
                    <a:gd name="connsiteY62" fmla="*/ 4504577 h 6657438"/>
                    <a:gd name="connsiteX63" fmla="*/ 4894441 w 6352623"/>
                    <a:gd name="connsiteY63" fmla="*/ 4378816 h 6657438"/>
                    <a:gd name="connsiteX64" fmla="*/ 5118410 w 6352623"/>
                    <a:gd name="connsiteY64" fmla="*/ 3308120 h 6657438"/>
                    <a:gd name="connsiteX65" fmla="*/ 5112011 w 6352623"/>
                    <a:gd name="connsiteY65" fmla="*/ 3236549 h 6657438"/>
                    <a:gd name="connsiteX66" fmla="*/ 6343574 w 6352623"/>
                    <a:gd name="connsiteY66" fmla="*/ 3146548 h 6657438"/>
                    <a:gd name="connsiteX67" fmla="*/ 6352623 w 6352623"/>
                    <a:gd name="connsiteY67" fmla="*/ 3329154 h 6657438"/>
                    <a:gd name="connsiteX68" fmla="*/ 6261216 w 6352623"/>
                    <a:gd name="connsiteY68" fmla="*/ 3947289 h 6657438"/>
                    <a:gd name="connsiteX69" fmla="*/ 6068313 w 6352623"/>
                    <a:gd name="connsiteY69" fmla="*/ 4480189 h 6657438"/>
                    <a:gd name="connsiteX70" fmla="*/ 5645377 w 6352623"/>
                    <a:gd name="connsiteY70" fmla="*/ 4489676 h 6657438"/>
                    <a:gd name="connsiteX71" fmla="*/ 1405726 w 6352623"/>
                    <a:gd name="connsiteY71" fmla="*/ 3156271 h 6657438"/>
                    <a:gd name="connsiteX72" fmla="*/ 1399341 w 6352623"/>
                    <a:gd name="connsiteY72" fmla="*/ 3089416 h 6657438"/>
                    <a:gd name="connsiteX73" fmla="*/ 1464945 w 6352623"/>
                    <a:gd name="connsiteY73" fmla="*/ 2467755 h 6657438"/>
                    <a:gd name="connsiteX74" fmla="*/ 1626959 w 6352623"/>
                    <a:gd name="connsiteY74" fmla="*/ 1918290 h 6657438"/>
                    <a:gd name="connsiteX75" fmla="*/ 1698846 w 6352623"/>
                    <a:gd name="connsiteY75" fmla="*/ 1916459 h 6657438"/>
                    <a:gd name="connsiteX76" fmla="*/ 2401423 w 6352623"/>
                    <a:gd name="connsiteY76" fmla="*/ 1879094 h 6657438"/>
                    <a:gd name="connsiteX77" fmla="*/ 2879383 w 6352623"/>
                    <a:gd name="connsiteY77" fmla="*/ 1836855 h 6657438"/>
                    <a:gd name="connsiteX78" fmla="*/ 2983285 w 6352623"/>
                    <a:gd name="connsiteY78" fmla="*/ 3040986 h 6657438"/>
                    <a:gd name="connsiteX79" fmla="*/ 3464621 w 6352623"/>
                    <a:gd name="connsiteY79" fmla="*/ 4545892 h 6657438"/>
                    <a:gd name="connsiteX80" fmla="*/ 3362673 w 6352623"/>
                    <a:gd name="connsiteY80" fmla="*/ 3364384 h 6657438"/>
                    <a:gd name="connsiteX81" fmla="*/ 4785461 w 6352623"/>
                    <a:gd name="connsiteY81" fmla="*/ 3260410 h 6657438"/>
                    <a:gd name="connsiteX82" fmla="*/ 4791965 w 6352623"/>
                    <a:gd name="connsiteY82" fmla="*/ 3337498 h 6657438"/>
                    <a:gd name="connsiteX83" fmla="*/ 4582162 w 6352623"/>
                    <a:gd name="connsiteY83" fmla="*/ 4452550 h 6657438"/>
                    <a:gd name="connsiteX84" fmla="*/ 3980007 w 6352623"/>
                    <a:gd name="connsiteY84" fmla="*/ 4524180 h 6657438"/>
                    <a:gd name="connsiteX85" fmla="*/ 11631 w 6352623"/>
                    <a:gd name="connsiteY85" fmla="*/ 3258148 h 6657438"/>
                    <a:gd name="connsiteX86" fmla="*/ 0 w 6352623"/>
                    <a:gd name="connsiteY86" fmla="*/ 3023469 h 6657438"/>
                    <a:gd name="connsiteX87" fmla="*/ 91400 w 6352623"/>
                    <a:gd name="connsiteY87" fmla="*/ 2405346 h 6657438"/>
                    <a:gd name="connsiteX88" fmla="*/ 258812 w 6352623"/>
                    <a:gd name="connsiteY88" fmla="*/ 1942855 h 6657438"/>
                    <a:gd name="connsiteX89" fmla="*/ 852081 w 6352623"/>
                    <a:gd name="connsiteY89" fmla="*/ 1937991 h 6657438"/>
                    <a:gd name="connsiteX90" fmla="*/ 1335718 w 6352623"/>
                    <a:gd name="connsiteY90" fmla="*/ 1925698 h 6657438"/>
                    <a:gd name="connsiteX91" fmla="*/ 1234430 w 6352623"/>
                    <a:gd name="connsiteY91" fmla="*/ 2196801 h 6657438"/>
                    <a:gd name="connsiteX92" fmla="*/ 1103579 w 6352623"/>
                    <a:gd name="connsiteY92" fmla="*/ 2737987 h 6657438"/>
                    <a:gd name="connsiteX93" fmla="*/ 1078099 w 6352623"/>
                    <a:gd name="connsiteY93" fmla="*/ 3180217 h 6657438"/>
                    <a:gd name="connsiteX94" fmla="*/ 1960743 w 6352623"/>
                    <a:gd name="connsiteY94" fmla="*/ 4679317 h 6657438"/>
                    <a:gd name="connsiteX95" fmla="*/ 1740896 w 6352623"/>
                    <a:gd name="connsiteY95" fmla="*/ 4337429 h 6657438"/>
                    <a:gd name="connsiteX96" fmla="*/ 1441619 w 6352623"/>
                    <a:gd name="connsiteY96" fmla="*/ 3532526 h 6657438"/>
                    <a:gd name="connsiteX97" fmla="*/ 1438988 w 6352623"/>
                    <a:gd name="connsiteY97" fmla="*/ 3504964 h 6657438"/>
                    <a:gd name="connsiteX98" fmla="*/ 3013389 w 6352623"/>
                    <a:gd name="connsiteY98" fmla="*/ 3389903 h 6657438"/>
                    <a:gd name="connsiteX99" fmla="*/ 3099126 w 6352623"/>
                    <a:gd name="connsiteY99" fmla="*/ 4562904 h 6657438"/>
                    <a:gd name="connsiteX100" fmla="*/ 2689209 w 6352623"/>
                    <a:gd name="connsiteY100" fmla="*/ 4598877 h 6657438"/>
                    <a:gd name="connsiteX101" fmla="*/ 1989796 w 6352623"/>
                    <a:gd name="connsiteY101" fmla="*/ 4675326 h 6657438"/>
                    <a:gd name="connsiteX102" fmla="*/ 4067092 w 6352623"/>
                    <a:gd name="connsiteY102" fmla="*/ 6216068 h 6657438"/>
                    <a:gd name="connsiteX103" fmla="*/ 4277892 w 6352623"/>
                    <a:gd name="connsiteY103" fmla="*/ 5788869 h 6657438"/>
                    <a:gd name="connsiteX104" fmla="*/ 4525520 w 6352623"/>
                    <a:gd name="connsiteY104" fmla="*/ 5267093 h 6657438"/>
                    <a:gd name="connsiteX105" fmla="*/ 4685770 w 6352623"/>
                    <a:gd name="connsiteY105" fmla="*/ 4881257 h 6657438"/>
                    <a:gd name="connsiteX106" fmla="*/ 4712084 w 6352623"/>
                    <a:gd name="connsiteY106" fmla="*/ 4879914 h 6657438"/>
                    <a:gd name="connsiteX107" fmla="*/ 5642123 w 6352623"/>
                    <a:gd name="connsiteY107" fmla="*/ 4846187 h 6657438"/>
                    <a:gd name="connsiteX108" fmla="*/ 5866698 w 6352623"/>
                    <a:gd name="connsiteY108" fmla="*/ 4839902 h 6657438"/>
                    <a:gd name="connsiteX109" fmla="*/ 5706398 w 6352623"/>
                    <a:gd name="connsiteY109" fmla="*/ 5102370 h 6657438"/>
                    <a:gd name="connsiteX110" fmla="*/ 4229361 w 6352623"/>
                    <a:gd name="connsiteY110" fmla="*/ 6176010 h 6657438"/>
                    <a:gd name="connsiteX111" fmla="*/ 3617977 w 6352623"/>
                    <a:gd name="connsiteY111" fmla="*/ 6323175 h 6657438"/>
                    <a:gd name="connsiteX112" fmla="*/ 3499574 w 6352623"/>
                    <a:gd name="connsiteY112" fmla="*/ 4950969 h 6657438"/>
                    <a:gd name="connsiteX113" fmla="*/ 3966167 w 6352623"/>
                    <a:gd name="connsiteY113" fmla="*/ 4917769 h 6657438"/>
                    <a:gd name="connsiteX114" fmla="*/ 4402891 w 6352623"/>
                    <a:gd name="connsiteY114" fmla="*/ 4895610 h 6657438"/>
                    <a:gd name="connsiteX115" fmla="*/ 4263840 w 6352623"/>
                    <a:gd name="connsiteY115" fmla="*/ 5239274 h 6657438"/>
                    <a:gd name="connsiteX116" fmla="*/ 3691123 w 6352623"/>
                    <a:gd name="connsiteY116" fmla="*/ 6308899 h 6657438"/>
                    <a:gd name="connsiteX117" fmla="*/ 3637169 w 6352623"/>
                    <a:gd name="connsiteY117" fmla="*/ 6322223 h 6657438"/>
                    <a:gd name="connsiteX118" fmla="*/ 509955 w 6352623"/>
                    <a:gd name="connsiteY118" fmla="*/ 4889989 h 6657438"/>
                    <a:gd name="connsiteX119" fmla="*/ 432662 w 6352623"/>
                    <a:gd name="connsiteY119" fmla="*/ 4783013 h 6657438"/>
                    <a:gd name="connsiteX120" fmla="*/ 30403 w 6352623"/>
                    <a:gd name="connsiteY120" fmla="*/ 3637168 h 6657438"/>
                    <a:gd name="connsiteX121" fmla="*/ 28957 w 6352623"/>
                    <a:gd name="connsiteY121" fmla="*/ 3608002 h 6657438"/>
                    <a:gd name="connsiteX122" fmla="*/ 1122699 w 6352623"/>
                    <a:gd name="connsiteY122" fmla="*/ 3528079 h 6657438"/>
                    <a:gd name="connsiteX123" fmla="*/ 1151870 w 6352623"/>
                    <a:gd name="connsiteY123" fmla="*/ 3709064 h 6657438"/>
                    <a:gd name="connsiteX124" fmla="*/ 1633165 w 6352623"/>
                    <a:gd name="connsiteY124" fmla="*/ 4721494 h 6657438"/>
                    <a:gd name="connsiteX125" fmla="*/ 1635001 w 6352623"/>
                    <a:gd name="connsiteY125" fmla="*/ 4724090 h 6657438"/>
                    <a:gd name="connsiteX126" fmla="*/ 1150655 w 6352623"/>
                    <a:gd name="connsiteY126" fmla="*/ 4790652 h 6657438"/>
                    <a:gd name="connsiteX127" fmla="*/ 3165956 w 6352623"/>
                    <a:gd name="connsiteY127" fmla="*/ 6345561 h 6657438"/>
                    <a:gd name="connsiteX128" fmla="*/ 2661675 w 6352623"/>
                    <a:gd name="connsiteY128" fmla="*/ 5655612 h 6657438"/>
                    <a:gd name="connsiteX129" fmla="*/ 2224080 w 6352623"/>
                    <a:gd name="connsiteY129" fmla="*/ 5071807 h 6657438"/>
                    <a:gd name="connsiteX130" fmla="*/ 2697681 w 6352623"/>
                    <a:gd name="connsiteY130" fmla="*/ 5021257 h 6657438"/>
                    <a:gd name="connsiteX131" fmla="*/ 3150545 w 6352623"/>
                    <a:gd name="connsiteY131" fmla="*/ 4979436 h 6657438"/>
                    <a:gd name="connsiteX132" fmla="*/ 3267988 w 6352623"/>
                    <a:gd name="connsiteY132" fmla="*/ 6340508 h 6657438"/>
                    <a:gd name="connsiteX133" fmla="*/ 3104320 w 6352623"/>
                    <a:gd name="connsiteY133" fmla="*/ 6348616 h 6657438"/>
                    <a:gd name="connsiteX134" fmla="*/ 3099167 w 6352623"/>
                    <a:gd name="connsiteY134" fmla="*/ 6341244 h 6657438"/>
                    <a:gd name="connsiteX135" fmla="*/ 3165956 w 6352623"/>
                    <a:gd name="connsiteY135" fmla="*/ 6345561 h 6657438"/>
                    <a:gd name="connsiteX136" fmla="*/ 2884966 w 6352623"/>
                    <a:gd name="connsiteY136" fmla="*/ 6327398 h 6657438"/>
                    <a:gd name="connsiteX137" fmla="*/ 2740226 w 6352623"/>
                    <a:gd name="connsiteY137" fmla="*/ 6120300 h 6657438"/>
                    <a:gd name="connsiteX138" fmla="*/ 2877634 w 6352623"/>
                    <a:gd name="connsiteY138" fmla="*/ 6024267 h 6657438"/>
                    <a:gd name="connsiteX139" fmla="*/ 3099167 w 6352623"/>
                    <a:gd name="connsiteY139" fmla="*/ 6341244 h 6657438"/>
                    <a:gd name="connsiteX140" fmla="*/ 2827891 w 6352623"/>
                    <a:gd name="connsiteY140" fmla="*/ 6323709 h 6657438"/>
                    <a:gd name="connsiteX141" fmla="*/ 2884966 w 6352623"/>
                    <a:gd name="connsiteY141" fmla="*/ 6327398 h 6657438"/>
                    <a:gd name="connsiteX142" fmla="*/ 2888667 w 6352623"/>
                    <a:gd name="connsiteY142" fmla="*/ 6332694 h 6657438"/>
                    <a:gd name="connsiteX143" fmla="*/ 3115629 w 6352623"/>
                    <a:gd name="connsiteY143" fmla="*/ 6657438 h 6657438"/>
                    <a:gd name="connsiteX144" fmla="*/ 2888667 w 6352623"/>
                    <a:gd name="connsiteY144" fmla="*/ 6332694 h 6657438"/>
                    <a:gd name="connsiteX145" fmla="*/ 3023470 w 6352623"/>
                    <a:gd name="connsiteY145" fmla="*/ 6352624 h 6657438"/>
                    <a:gd name="connsiteX146" fmla="*/ 3104320 w 6352623"/>
                    <a:gd name="connsiteY146" fmla="*/ 6348616 h 6657438"/>
                    <a:gd name="connsiteX147" fmla="*/ 3253037 w 6352623"/>
                    <a:gd name="connsiteY147" fmla="*/ 6561405 h 6657438"/>
                    <a:gd name="connsiteX148" fmla="*/ 1799833 w 6352623"/>
                    <a:gd name="connsiteY148" fmla="*/ 6042038 h 6657438"/>
                    <a:gd name="connsiteX149" fmla="*/ 792530 w 6352623"/>
                    <a:gd name="connsiteY149" fmla="*/ 5281044 h 6657438"/>
                    <a:gd name="connsiteX150" fmla="*/ 758259 w 6352623"/>
                    <a:gd name="connsiteY150" fmla="*/ 5233611 h 6657438"/>
                    <a:gd name="connsiteX151" fmla="*/ 1178638 w 6352623"/>
                    <a:gd name="connsiteY151" fmla="*/ 5187468 h 6657438"/>
                    <a:gd name="connsiteX152" fmla="*/ 1905324 w 6352623"/>
                    <a:gd name="connsiteY152" fmla="*/ 5106339 h 6657438"/>
                    <a:gd name="connsiteX153" fmla="*/ 2206251 w 6352623"/>
                    <a:gd name="connsiteY153" fmla="*/ 5531868 h 6657438"/>
                    <a:gd name="connsiteX154" fmla="*/ 2827891 w 6352623"/>
                    <a:gd name="connsiteY154" fmla="*/ 6323709 h 6657438"/>
                    <a:gd name="connsiteX155" fmla="*/ 2405336 w 6352623"/>
                    <a:gd name="connsiteY155" fmla="*/ 6261225 h 6657438"/>
                    <a:gd name="connsiteX156" fmla="*/ 1799833 w 6352623"/>
                    <a:gd name="connsiteY156" fmla="*/ 6042038 h 6657438"/>
                    <a:gd name="connsiteX0" fmla="*/ 3083863 w 6352623"/>
                    <a:gd name="connsiteY0" fmla="*/ 133135 h 6561405"/>
                    <a:gd name="connsiteX1" fmla="*/ 2997995 w 6352623"/>
                    <a:gd name="connsiteY1" fmla="*/ 16410 h 6561405"/>
                    <a:gd name="connsiteX2" fmla="*/ 3073468 w 6352623"/>
                    <a:gd name="connsiteY2" fmla="*/ 12671 h 6561405"/>
                    <a:gd name="connsiteX3" fmla="*/ 3083863 w 6352623"/>
                    <a:gd name="connsiteY3" fmla="*/ 133135 h 6561405"/>
                    <a:gd name="connsiteX4" fmla="*/ 4287481 w 6352623"/>
                    <a:gd name="connsiteY4" fmla="*/ 1282707 h 6561405"/>
                    <a:gd name="connsiteX5" fmla="*/ 3934751 w 6352623"/>
                    <a:gd name="connsiteY5" fmla="*/ 794857 h 6561405"/>
                    <a:gd name="connsiteX6" fmla="*/ 3306522 w 6352623"/>
                    <a:gd name="connsiteY6" fmla="*/ 1126 h 6561405"/>
                    <a:gd name="connsiteX7" fmla="*/ 3329154 w 6352623"/>
                    <a:gd name="connsiteY7" fmla="*/ 0 h 6561405"/>
                    <a:gd name="connsiteX8" fmla="*/ 4552794 w 6352623"/>
                    <a:gd name="connsiteY8" fmla="*/ 310597 h 6561405"/>
                    <a:gd name="connsiteX9" fmla="*/ 5560095 w 6352623"/>
                    <a:gd name="connsiteY9" fmla="*/ 1071582 h 6561405"/>
                    <a:gd name="connsiteX10" fmla="*/ 5592215 w 6352623"/>
                    <a:gd name="connsiteY10" fmla="*/ 1116037 h 6561405"/>
                    <a:gd name="connsiteX11" fmla="*/ 5275773 w 6352623"/>
                    <a:gd name="connsiteY11" fmla="*/ 1158708 h 6561405"/>
                    <a:gd name="connsiteX12" fmla="*/ 4352475 w 6352623"/>
                    <a:gd name="connsiteY12" fmla="*/ 1275439 h 6561405"/>
                    <a:gd name="connsiteX13" fmla="*/ 4287481 w 6352623"/>
                    <a:gd name="connsiteY13" fmla="*/ 1282707 h 6561405"/>
                    <a:gd name="connsiteX14" fmla="*/ 3192871 w 6352623"/>
                    <a:gd name="connsiteY14" fmla="*/ 1396479 h 6561405"/>
                    <a:gd name="connsiteX15" fmla="*/ 3083863 w 6352623"/>
                    <a:gd name="connsiteY15" fmla="*/ 133135 h 6561405"/>
                    <a:gd name="connsiteX16" fmla="*/ 3521833 w 6352623"/>
                    <a:gd name="connsiteY16" fmla="*/ 728536 h 6561405"/>
                    <a:gd name="connsiteX17" fmla="*/ 3951788 w 6352623"/>
                    <a:gd name="connsiteY17" fmla="*/ 1320226 h 6561405"/>
                    <a:gd name="connsiteX18" fmla="*/ 3610216 w 6352623"/>
                    <a:gd name="connsiteY18" fmla="*/ 1358400 h 6561405"/>
                    <a:gd name="connsiteX19" fmla="*/ 3192871 w 6352623"/>
                    <a:gd name="connsiteY19" fmla="*/ 1396479 h 6561405"/>
                    <a:gd name="connsiteX20" fmla="*/ 5080835 w 6352623"/>
                    <a:gd name="connsiteY20" fmla="*/ 2887704 h 6561405"/>
                    <a:gd name="connsiteX21" fmla="*/ 5075577 w 6352623"/>
                    <a:gd name="connsiteY21" fmla="*/ 2828892 h 6561405"/>
                    <a:gd name="connsiteX22" fmla="*/ 4870827 w 6352623"/>
                    <a:gd name="connsiteY22" fmla="*/ 2225787 h 6561405"/>
                    <a:gd name="connsiteX23" fmla="*/ 4527301 w 6352623"/>
                    <a:gd name="connsiteY23" fmla="*/ 1626915 h 6561405"/>
                    <a:gd name="connsiteX24" fmla="*/ 5336497 w 6352623"/>
                    <a:gd name="connsiteY24" fmla="*/ 1510023 h 6561405"/>
                    <a:gd name="connsiteX25" fmla="*/ 5827104 w 6352623"/>
                    <a:gd name="connsiteY25" fmla="*/ 1441104 h 6561405"/>
                    <a:gd name="connsiteX26" fmla="*/ 5919962 w 6352623"/>
                    <a:gd name="connsiteY26" fmla="*/ 1569624 h 6561405"/>
                    <a:gd name="connsiteX27" fmla="*/ 6322223 w 6352623"/>
                    <a:gd name="connsiteY27" fmla="*/ 2715457 h 6561405"/>
                    <a:gd name="connsiteX28" fmla="*/ 6326244 w 6352623"/>
                    <a:gd name="connsiteY28" fmla="*/ 2796695 h 6561405"/>
                    <a:gd name="connsiteX29" fmla="*/ 5080835 w 6352623"/>
                    <a:gd name="connsiteY29" fmla="*/ 2887704 h 6561405"/>
                    <a:gd name="connsiteX30" fmla="*/ 1790042 w 6352623"/>
                    <a:gd name="connsiteY30" fmla="*/ 1491620 h 6561405"/>
                    <a:gd name="connsiteX31" fmla="*/ 2057262 w 6352623"/>
                    <a:gd name="connsiteY31" fmla="*/ 888122 h 6561405"/>
                    <a:gd name="connsiteX32" fmla="*/ 2502224 w 6352623"/>
                    <a:gd name="connsiteY32" fmla="*/ 83048 h 6561405"/>
                    <a:gd name="connsiteX33" fmla="*/ 2715458 w 6352623"/>
                    <a:gd name="connsiteY33" fmla="*/ 30412 h 6561405"/>
                    <a:gd name="connsiteX34" fmla="*/ 2723477 w 6352623"/>
                    <a:gd name="connsiteY34" fmla="*/ 30012 h 6561405"/>
                    <a:gd name="connsiteX35" fmla="*/ 2843908 w 6352623"/>
                    <a:gd name="connsiteY35" fmla="*/ 1425699 h 6561405"/>
                    <a:gd name="connsiteX36" fmla="*/ 2341650 w 6352623"/>
                    <a:gd name="connsiteY36" fmla="*/ 1460888 h 6561405"/>
                    <a:gd name="connsiteX37" fmla="*/ 1790042 w 6352623"/>
                    <a:gd name="connsiteY37" fmla="*/ 1491620 h 6561405"/>
                    <a:gd name="connsiteX38" fmla="*/ 456566 w 6352623"/>
                    <a:gd name="connsiteY38" fmla="*/ 1560803 h 6561405"/>
                    <a:gd name="connsiteX39" fmla="*/ 646218 w 6352623"/>
                    <a:gd name="connsiteY39" fmla="*/ 1250255 h 6561405"/>
                    <a:gd name="connsiteX40" fmla="*/ 2123254 w 6352623"/>
                    <a:gd name="connsiteY40" fmla="*/ 176626 h 6561405"/>
                    <a:gd name="connsiteX41" fmla="*/ 2129632 w 6352623"/>
                    <a:gd name="connsiteY41" fmla="*/ 175051 h 6561405"/>
                    <a:gd name="connsiteX42" fmla="*/ 1791341 w 6352623"/>
                    <a:gd name="connsiteY42" fmla="*/ 860818 h 6561405"/>
                    <a:gd name="connsiteX43" fmla="*/ 1497989 w 6352623"/>
                    <a:gd name="connsiteY43" fmla="*/ 1507155 h 6561405"/>
                    <a:gd name="connsiteX44" fmla="*/ 815685 w 6352623"/>
                    <a:gd name="connsiteY44" fmla="*/ 1541873 h 6561405"/>
                    <a:gd name="connsiteX45" fmla="*/ 456566 w 6352623"/>
                    <a:gd name="connsiteY45" fmla="*/ 1560803 h 6561405"/>
                    <a:gd name="connsiteX46" fmla="*/ 3332566 w 6352623"/>
                    <a:gd name="connsiteY46" fmla="*/ 3015466 h 6561405"/>
                    <a:gd name="connsiteX47" fmla="*/ 3227686 w 6352623"/>
                    <a:gd name="connsiteY47" fmla="*/ 1799988 h 6561405"/>
                    <a:gd name="connsiteX48" fmla="*/ 3687369 w 6352623"/>
                    <a:gd name="connsiteY48" fmla="*/ 1744594 h 6561405"/>
                    <a:gd name="connsiteX49" fmla="*/ 4207427 w 6352623"/>
                    <a:gd name="connsiteY49" fmla="*/ 1672041 h 6561405"/>
                    <a:gd name="connsiteX50" fmla="*/ 4314817 w 6352623"/>
                    <a:gd name="connsiteY50" fmla="*/ 1819820 h 6561405"/>
                    <a:gd name="connsiteX51" fmla="*/ 4752430 w 6352623"/>
                    <a:gd name="connsiteY51" fmla="*/ 2869128 h 6561405"/>
                    <a:gd name="connsiteX52" fmla="*/ 4755993 w 6352623"/>
                    <a:gd name="connsiteY52" fmla="*/ 2911437 h 6561405"/>
                    <a:gd name="connsiteX53" fmla="*/ 3332566 w 6352623"/>
                    <a:gd name="connsiteY53" fmla="*/ 3015466 h 6561405"/>
                    <a:gd name="connsiteX54" fmla="*/ 5989951 w 6352623"/>
                    <a:gd name="connsiteY54" fmla="*/ 4620000 h 6561405"/>
                    <a:gd name="connsiteX55" fmla="*/ 6068313 w 6352623"/>
                    <a:gd name="connsiteY55" fmla="*/ 4480189 h 6561405"/>
                    <a:gd name="connsiteX56" fmla="*/ 6042026 w 6352623"/>
                    <a:gd name="connsiteY56" fmla="*/ 4552793 h 6561405"/>
                    <a:gd name="connsiteX57" fmla="*/ 6000985 w 6352623"/>
                    <a:gd name="connsiteY57" fmla="*/ 4620000 h 6561405"/>
                    <a:gd name="connsiteX58" fmla="*/ 5989951 w 6352623"/>
                    <a:gd name="connsiteY58" fmla="*/ 4620000 h 6561405"/>
                    <a:gd name="connsiteX59" fmla="*/ 5898613 w 6352623"/>
                    <a:gd name="connsiteY59" fmla="*/ 4787640 h 6561405"/>
                    <a:gd name="connsiteX60" fmla="*/ 6000985 w 6352623"/>
                    <a:gd name="connsiteY60" fmla="*/ 4620000 h 6561405"/>
                    <a:gd name="connsiteX61" fmla="*/ 6317212 w 6352623"/>
                    <a:gd name="connsiteY61" fmla="*/ 4620000 h 6561405"/>
                    <a:gd name="connsiteX62" fmla="*/ 6317212 w 6352623"/>
                    <a:gd name="connsiteY62" fmla="*/ 4787640 h 6561405"/>
                    <a:gd name="connsiteX63" fmla="*/ 5898613 w 6352623"/>
                    <a:gd name="connsiteY63" fmla="*/ 4787640 h 6561405"/>
                    <a:gd name="connsiteX64" fmla="*/ 5866698 w 6352623"/>
                    <a:gd name="connsiteY64" fmla="*/ 4839902 h 6561405"/>
                    <a:gd name="connsiteX65" fmla="*/ 5895990 w 6352623"/>
                    <a:gd name="connsiteY65" fmla="*/ 4787640 h 6561405"/>
                    <a:gd name="connsiteX66" fmla="*/ 5898613 w 6352623"/>
                    <a:gd name="connsiteY66" fmla="*/ 4787640 h 6561405"/>
                    <a:gd name="connsiteX67" fmla="*/ 5866698 w 6352623"/>
                    <a:gd name="connsiteY67" fmla="*/ 4839902 h 6561405"/>
                    <a:gd name="connsiteX68" fmla="*/ 5661892 w 6352623"/>
                    <a:gd name="connsiteY68" fmla="*/ 4787640 h 6561405"/>
                    <a:gd name="connsiteX69" fmla="*/ 5661892 w 6352623"/>
                    <a:gd name="connsiteY69" fmla="*/ 4620000 h 6561405"/>
                    <a:gd name="connsiteX70" fmla="*/ 5989951 w 6352623"/>
                    <a:gd name="connsiteY70" fmla="*/ 4620000 h 6561405"/>
                    <a:gd name="connsiteX71" fmla="*/ 5895990 w 6352623"/>
                    <a:gd name="connsiteY71" fmla="*/ 4787640 h 6561405"/>
                    <a:gd name="connsiteX72" fmla="*/ 5661892 w 6352623"/>
                    <a:gd name="connsiteY72" fmla="*/ 4787640 h 6561405"/>
                    <a:gd name="connsiteX73" fmla="*/ 4842211 w 6352623"/>
                    <a:gd name="connsiteY73" fmla="*/ 4504577 h 6561405"/>
                    <a:gd name="connsiteX74" fmla="*/ 4894441 w 6352623"/>
                    <a:gd name="connsiteY74" fmla="*/ 4378816 h 6561405"/>
                    <a:gd name="connsiteX75" fmla="*/ 5118410 w 6352623"/>
                    <a:gd name="connsiteY75" fmla="*/ 3308120 h 6561405"/>
                    <a:gd name="connsiteX76" fmla="*/ 5112011 w 6352623"/>
                    <a:gd name="connsiteY76" fmla="*/ 3236549 h 6561405"/>
                    <a:gd name="connsiteX77" fmla="*/ 6343574 w 6352623"/>
                    <a:gd name="connsiteY77" fmla="*/ 3146548 h 6561405"/>
                    <a:gd name="connsiteX78" fmla="*/ 6352623 w 6352623"/>
                    <a:gd name="connsiteY78" fmla="*/ 3329154 h 6561405"/>
                    <a:gd name="connsiteX79" fmla="*/ 6261216 w 6352623"/>
                    <a:gd name="connsiteY79" fmla="*/ 3947289 h 6561405"/>
                    <a:gd name="connsiteX80" fmla="*/ 6068313 w 6352623"/>
                    <a:gd name="connsiteY80" fmla="*/ 4480189 h 6561405"/>
                    <a:gd name="connsiteX81" fmla="*/ 5645377 w 6352623"/>
                    <a:gd name="connsiteY81" fmla="*/ 4489676 h 6561405"/>
                    <a:gd name="connsiteX82" fmla="*/ 4842211 w 6352623"/>
                    <a:gd name="connsiteY82" fmla="*/ 4504577 h 6561405"/>
                    <a:gd name="connsiteX83" fmla="*/ 1405726 w 6352623"/>
                    <a:gd name="connsiteY83" fmla="*/ 3156271 h 6561405"/>
                    <a:gd name="connsiteX84" fmla="*/ 1399341 w 6352623"/>
                    <a:gd name="connsiteY84" fmla="*/ 3089416 h 6561405"/>
                    <a:gd name="connsiteX85" fmla="*/ 1464945 w 6352623"/>
                    <a:gd name="connsiteY85" fmla="*/ 2467755 h 6561405"/>
                    <a:gd name="connsiteX86" fmla="*/ 1626959 w 6352623"/>
                    <a:gd name="connsiteY86" fmla="*/ 1918290 h 6561405"/>
                    <a:gd name="connsiteX87" fmla="*/ 1698846 w 6352623"/>
                    <a:gd name="connsiteY87" fmla="*/ 1916459 h 6561405"/>
                    <a:gd name="connsiteX88" fmla="*/ 2401423 w 6352623"/>
                    <a:gd name="connsiteY88" fmla="*/ 1879094 h 6561405"/>
                    <a:gd name="connsiteX89" fmla="*/ 2879383 w 6352623"/>
                    <a:gd name="connsiteY89" fmla="*/ 1836855 h 6561405"/>
                    <a:gd name="connsiteX90" fmla="*/ 2983285 w 6352623"/>
                    <a:gd name="connsiteY90" fmla="*/ 3040986 h 6561405"/>
                    <a:gd name="connsiteX91" fmla="*/ 1405726 w 6352623"/>
                    <a:gd name="connsiteY91" fmla="*/ 3156271 h 6561405"/>
                    <a:gd name="connsiteX92" fmla="*/ 3464621 w 6352623"/>
                    <a:gd name="connsiteY92" fmla="*/ 4545892 h 6561405"/>
                    <a:gd name="connsiteX93" fmla="*/ 3362673 w 6352623"/>
                    <a:gd name="connsiteY93" fmla="*/ 3364384 h 6561405"/>
                    <a:gd name="connsiteX94" fmla="*/ 4785461 w 6352623"/>
                    <a:gd name="connsiteY94" fmla="*/ 3260410 h 6561405"/>
                    <a:gd name="connsiteX95" fmla="*/ 4791965 w 6352623"/>
                    <a:gd name="connsiteY95" fmla="*/ 3337498 h 6561405"/>
                    <a:gd name="connsiteX96" fmla="*/ 4582162 w 6352623"/>
                    <a:gd name="connsiteY96" fmla="*/ 4452550 h 6561405"/>
                    <a:gd name="connsiteX97" fmla="*/ 3980007 w 6352623"/>
                    <a:gd name="connsiteY97" fmla="*/ 4524180 h 6561405"/>
                    <a:gd name="connsiteX98" fmla="*/ 3464621 w 6352623"/>
                    <a:gd name="connsiteY98" fmla="*/ 4545892 h 6561405"/>
                    <a:gd name="connsiteX99" fmla="*/ 11631 w 6352623"/>
                    <a:gd name="connsiteY99" fmla="*/ 3258148 h 6561405"/>
                    <a:gd name="connsiteX100" fmla="*/ 0 w 6352623"/>
                    <a:gd name="connsiteY100" fmla="*/ 3023469 h 6561405"/>
                    <a:gd name="connsiteX101" fmla="*/ 91400 w 6352623"/>
                    <a:gd name="connsiteY101" fmla="*/ 2405346 h 6561405"/>
                    <a:gd name="connsiteX102" fmla="*/ 258812 w 6352623"/>
                    <a:gd name="connsiteY102" fmla="*/ 1942855 h 6561405"/>
                    <a:gd name="connsiteX103" fmla="*/ 852081 w 6352623"/>
                    <a:gd name="connsiteY103" fmla="*/ 1937991 h 6561405"/>
                    <a:gd name="connsiteX104" fmla="*/ 1335718 w 6352623"/>
                    <a:gd name="connsiteY104" fmla="*/ 1925698 h 6561405"/>
                    <a:gd name="connsiteX105" fmla="*/ 1234430 w 6352623"/>
                    <a:gd name="connsiteY105" fmla="*/ 2196801 h 6561405"/>
                    <a:gd name="connsiteX106" fmla="*/ 1103579 w 6352623"/>
                    <a:gd name="connsiteY106" fmla="*/ 2737987 h 6561405"/>
                    <a:gd name="connsiteX107" fmla="*/ 1078099 w 6352623"/>
                    <a:gd name="connsiteY107" fmla="*/ 3180217 h 6561405"/>
                    <a:gd name="connsiteX108" fmla="*/ 11631 w 6352623"/>
                    <a:gd name="connsiteY108" fmla="*/ 3258148 h 6561405"/>
                    <a:gd name="connsiteX109" fmla="*/ 1960743 w 6352623"/>
                    <a:gd name="connsiteY109" fmla="*/ 4679317 h 6561405"/>
                    <a:gd name="connsiteX110" fmla="*/ 1740896 w 6352623"/>
                    <a:gd name="connsiteY110" fmla="*/ 4337429 h 6561405"/>
                    <a:gd name="connsiteX111" fmla="*/ 1441619 w 6352623"/>
                    <a:gd name="connsiteY111" fmla="*/ 3532526 h 6561405"/>
                    <a:gd name="connsiteX112" fmla="*/ 1438988 w 6352623"/>
                    <a:gd name="connsiteY112" fmla="*/ 3504964 h 6561405"/>
                    <a:gd name="connsiteX113" fmla="*/ 3013389 w 6352623"/>
                    <a:gd name="connsiteY113" fmla="*/ 3389903 h 6561405"/>
                    <a:gd name="connsiteX114" fmla="*/ 3099126 w 6352623"/>
                    <a:gd name="connsiteY114" fmla="*/ 4562904 h 6561405"/>
                    <a:gd name="connsiteX115" fmla="*/ 2689209 w 6352623"/>
                    <a:gd name="connsiteY115" fmla="*/ 4598877 h 6561405"/>
                    <a:gd name="connsiteX116" fmla="*/ 1989796 w 6352623"/>
                    <a:gd name="connsiteY116" fmla="*/ 4675326 h 6561405"/>
                    <a:gd name="connsiteX117" fmla="*/ 1960743 w 6352623"/>
                    <a:gd name="connsiteY117" fmla="*/ 4679317 h 6561405"/>
                    <a:gd name="connsiteX118" fmla="*/ 4067092 w 6352623"/>
                    <a:gd name="connsiteY118" fmla="*/ 6216068 h 6561405"/>
                    <a:gd name="connsiteX119" fmla="*/ 4277892 w 6352623"/>
                    <a:gd name="connsiteY119" fmla="*/ 5788869 h 6561405"/>
                    <a:gd name="connsiteX120" fmla="*/ 4525520 w 6352623"/>
                    <a:gd name="connsiteY120" fmla="*/ 5267093 h 6561405"/>
                    <a:gd name="connsiteX121" fmla="*/ 4685770 w 6352623"/>
                    <a:gd name="connsiteY121" fmla="*/ 4881257 h 6561405"/>
                    <a:gd name="connsiteX122" fmla="*/ 4712084 w 6352623"/>
                    <a:gd name="connsiteY122" fmla="*/ 4879914 h 6561405"/>
                    <a:gd name="connsiteX123" fmla="*/ 5642123 w 6352623"/>
                    <a:gd name="connsiteY123" fmla="*/ 4846187 h 6561405"/>
                    <a:gd name="connsiteX124" fmla="*/ 5866698 w 6352623"/>
                    <a:gd name="connsiteY124" fmla="*/ 4839902 h 6561405"/>
                    <a:gd name="connsiteX125" fmla="*/ 5706398 w 6352623"/>
                    <a:gd name="connsiteY125" fmla="*/ 5102370 h 6561405"/>
                    <a:gd name="connsiteX126" fmla="*/ 4229361 w 6352623"/>
                    <a:gd name="connsiteY126" fmla="*/ 6176010 h 6561405"/>
                    <a:gd name="connsiteX127" fmla="*/ 4067092 w 6352623"/>
                    <a:gd name="connsiteY127" fmla="*/ 6216068 h 6561405"/>
                    <a:gd name="connsiteX128" fmla="*/ 3617977 w 6352623"/>
                    <a:gd name="connsiteY128" fmla="*/ 6323175 h 6561405"/>
                    <a:gd name="connsiteX129" fmla="*/ 3499574 w 6352623"/>
                    <a:gd name="connsiteY129" fmla="*/ 4950969 h 6561405"/>
                    <a:gd name="connsiteX130" fmla="*/ 3966167 w 6352623"/>
                    <a:gd name="connsiteY130" fmla="*/ 4917769 h 6561405"/>
                    <a:gd name="connsiteX131" fmla="*/ 4402891 w 6352623"/>
                    <a:gd name="connsiteY131" fmla="*/ 4895610 h 6561405"/>
                    <a:gd name="connsiteX132" fmla="*/ 4263840 w 6352623"/>
                    <a:gd name="connsiteY132" fmla="*/ 5239274 h 6561405"/>
                    <a:gd name="connsiteX133" fmla="*/ 3691123 w 6352623"/>
                    <a:gd name="connsiteY133" fmla="*/ 6308899 h 6561405"/>
                    <a:gd name="connsiteX134" fmla="*/ 3637169 w 6352623"/>
                    <a:gd name="connsiteY134" fmla="*/ 6322223 h 6561405"/>
                    <a:gd name="connsiteX135" fmla="*/ 3617977 w 6352623"/>
                    <a:gd name="connsiteY135" fmla="*/ 6323175 h 6561405"/>
                    <a:gd name="connsiteX136" fmla="*/ 509955 w 6352623"/>
                    <a:gd name="connsiteY136" fmla="*/ 4889989 h 6561405"/>
                    <a:gd name="connsiteX137" fmla="*/ 432662 w 6352623"/>
                    <a:gd name="connsiteY137" fmla="*/ 4783013 h 6561405"/>
                    <a:gd name="connsiteX138" fmla="*/ 30403 w 6352623"/>
                    <a:gd name="connsiteY138" fmla="*/ 3637168 h 6561405"/>
                    <a:gd name="connsiteX139" fmla="*/ 28957 w 6352623"/>
                    <a:gd name="connsiteY139" fmla="*/ 3608002 h 6561405"/>
                    <a:gd name="connsiteX140" fmla="*/ 1122699 w 6352623"/>
                    <a:gd name="connsiteY140" fmla="*/ 3528079 h 6561405"/>
                    <a:gd name="connsiteX141" fmla="*/ 1151870 w 6352623"/>
                    <a:gd name="connsiteY141" fmla="*/ 3709064 h 6561405"/>
                    <a:gd name="connsiteX142" fmla="*/ 1633165 w 6352623"/>
                    <a:gd name="connsiteY142" fmla="*/ 4721494 h 6561405"/>
                    <a:gd name="connsiteX143" fmla="*/ 1635001 w 6352623"/>
                    <a:gd name="connsiteY143" fmla="*/ 4724090 h 6561405"/>
                    <a:gd name="connsiteX144" fmla="*/ 1150655 w 6352623"/>
                    <a:gd name="connsiteY144" fmla="*/ 4790652 h 6561405"/>
                    <a:gd name="connsiteX145" fmla="*/ 509955 w 6352623"/>
                    <a:gd name="connsiteY145" fmla="*/ 4889989 h 6561405"/>
                    <a:gd name="connsiteX146" fmla="*/ 3165956 w 6352623"/>
                    <a:gd name="connsiteY146" fmla="*/ 6345561 h 6561405"/>
                    <a:gd name="connsiteX147" fmla="*/ 2661675 w 6352623"/>
                    <a:gd name="connsiteY147" fmla="*/ 5655612 h 6561405"/>
                    <a:gd name="connsiteX148" fmla="*/ 2224080 w 6352623"/>
                    <a:gd name="connsiteY148" fmla="*/ 5071807 h 6561405"/>
                    <a:gd name="connsiteX149" fmla="*/ 2697681 w 6352623"/>
                    <a:gd name="connsiteY149" fmla="*/ 5021257 h 6561405"/>
                    <a:gd name="connsiteX150" fmla="*/ 3150545 w 6352623"/>
                    <a:gd name="connsiteY150" fmla="*/ 4979436 h 6561405"/>
                    <a:gd name="connsiteX151" fmla="*/ 3267988 w 6352623"/>
                    <a:gd name="connsiteY151" fmla="*/ 6340508 h 6561405"/>
                    <a:gd name="connsiteX152" fmla="*/ 3165956 w 6352623"/>
                    <a:gd name="connsiteY152" fmla="*/ 6345561 h 6561405"/>
                    <a:gd name="connsiteX153" fmla="*/ 3104320 w 6352623"/>
                    <a:gd name="connsiteY153" fmla="*/ 6348616 h 6561405"/>
                    <a:gd name="connsiteX154" fmla="*/ 3099167 w 6352623"/>
                    <a:gd name="connsiteY154" fmla="*/ 6341244 h 6561405"/>
                    <a:gd name="connsiteX155" fmla="*/ 3165956 w 6352623"/>
                    <a:gd name="connsiteY155" fmla="*/ 6345561 h 6561405"/>
                    <a:gd name="connsiteX156" fmla="*/ 3104320 w 6352623"/>
                    <a:gd name="connsiteY156" fmla="*/ 6348616 h 6561405"/>
                    <a:gd name="connsiteX157" fmla="*/ 2884966 w 6352623"/>
                    <a:gd name="connsiteY157" fmla="*/ 6327398 h 6561405"/>
                    <a:gd name="connsiteX158" fmla="*/ 2740226 w 6352623"/>
                    <a:gd name="connsiteY158" fmla="*/ 6120300 h 6561405"/>
                    <a:gd name="connsiteX159" fmla="*/ 2877634 w 6352623"/>
                    <a:gd name="connsiteY159" fmla="*/ 6024267 h 6561405"/>
                    <a:gd name="connsiteX160" fmla="*/ 3099167 w 6352623"/>
                    <a:gd name="connsiteY160" fmla="*/ 6341244 h 6561405"/>
                    <a:gd name="connsiteX161" fmla="*/ 2884966 w 6352623"/>
                    <a:gd name="connsiteY161" fmla="*/ 6327398 h 6561405"/>
                    <a:gd name="connsiteX162" fmla="*/ 2827891 w 6352623"/>
                    <a:gd name="connsiteY162" fmla="*/ 6323709 h 6561405"/>
                    <a:gd name="connsiteX163" fmla="*/ 2884966 w 6352623"/>
                    <a:gd name="connsiteY163" fmla="*/ 6327398 h 6561405"/>
                    <a:gd name="connsiteX164" fmla="*/ 2888667 w 6352623"/>
                    <a:gd name="connsiteY164" fmla="*/ 6332694 h 6561405"/>
                    <a:gd name="connsiteX165" fmla="*/ 2827891 w 6352623"/>
                    <a:gd name="connsiteY165" fmla="*/ 6323709 h 6561405"/>
                    <a:gd name="connsiteX166" fmla="*/ 3253037 w 6352623"/>
                    <a:gd name="connsiteY166" fmla="*/ 6561405 h 6561405"/>
                    <a:gd name="connsiteX167" fmla="*/ 2888667 w 6352623"/>
                    <a:gd name="connsiteY167" fmla="*/ 6332694 h 6561405"/>
                    <a:gd name="connsiteX168" fmla="*/ 3023470 w 6352623"/>
                    <a:gd name="connsiteY168" fmla="*/ 6352624 h 6561405"/>
                    <a:gd name="connsiteX169" fmla="*/ 3104320 w 6352623"/>
                    <a:gd name="connsiteY169" fmla="*/ 6348616 h 6561405"/>
                    <a:gd name="connsiteX170" fmla="*/ 3253037 w 6352623"/>
                    <a:gd name="connsiteY170" fmla="*/ 6561405 h 6561405"/>
                    <a:gd name="connsiteX171" fmla="*/ 1799833 w 6352623"/>
                    <a:gd name="connsiteY171" fmla="*/ 6042038 h 6561405"/>
                    <a:gd name="connsiteX172" fmla="*/ 792530 w 6352623"/>
                    <a:gd name="connsiteY172" fmla="*/ 5281044 h 6561405"/>
                    <a:gd name="connsiteX173" fmla="*/ 758259 w 6352623"/>
                    <a:gd name="connsiteY173" fmla="*/ 5233611 h 6561405"/>
                    <a:gd name="connsiteX174" fmla="*/ 1178638 w 6352623"/>
                    <a:gd name="connsiteY174" fmla="*/ 5187468 h 6561405"/>
                    <a:gd name="connsiteX175" fmla="*/ 1905324 w 6352623"/>
                    <a:gd name="connsiteY175" fmla="*/ 5106339 h 6561405"/>
                    <a:gd name="connsiteX176" fmla="*/ 2206251 w 6352623"/>
                    <a:gd name="connsiteY176" fmla="*/ 5531868 h 6561405"/>
                    <a:gd name="connsiteX177" fmla="*/ 2827891 w 6352623"/>
                    <a:gd name="connsiteY177" fmla="*/ 6323709 h 6561405"/>
                    <a:gd name="connsiteX178" fmla="*/ 2405336 w 6352623"/>
                    <a:gd name="connsiteY178" fmla="*/ 6261225 h 6561405"/>
                    <a:gd name="connsiteX179" fmla="*/ 1799833 w 6352623"/>
                    <a:gd name="connsiteY179" fmla="*/ 6042038 h 6561405"/>
                    <a:gd name="connsiteX0" fmla="*/ 3083863 w 6352623"/>
                    <a:gd name="connsiteY0" fmla="*/ 133135 h 6352624"/>
                    <a:gd name="connsiteX1" fmla="*/ 2997995 w 6352623"/>
                    <a:gd name="connsiteY1" fmla="*/ 16410 h 6352624"/>
                    <a:gd name="connsiteX2" fmla="*/ 3073468 w 6352623"/>
                    <a:gd name="connsiteY2" fmla="*/ 12671 h 6352624"/>
                    <a:gd name="connsiteX3" fmla="*/ 3083863 w 6352623"/>
                    <a:gd name="connsiteY3" fmla="*/ 133135 h 6352624"/>
                    <a:gd name="connsiteX4" fmla="*/ 4287481 w 6352623"/>
                    <a:gd name="connsiteY4" fmla="*/ 1282707 h 6352624"/>
                    <a:gd name="connsiteX5" fmla="*/ 3934751 w 6352623"/>
                    <a:gd name="connsiteY5" fmla="*/ 794857 h 6352624"/>
                    <a:gd name="connsiteX6" fmla="*/ 3306522 w 6352623"/>
                    <a:gd name="connsiteY6" fmla="*/ 1126 h 6352624"/>
                    <a:gd name="connsiteX7" fmla="*/ 3329154 w 6352623"/>
                    <a:gd name="connsiteY7" fmla="*/ 0 h 6352624"/>
                    <a:gd name="connsiteX8" fmla="*/ 4552794 w 6352623"/>
                    <a:gd name="connsiteY8" fmla="*/ 310597 h 6352624"/>
                    <a:gd name="connsiteX9" fmla="*/ 5560095 w 6352623"/>
                    <a:gd name="connsiteY9" fmla="*/ 1071582 h 6352624"/>
                    <a:gd name="connsiteX10" fmla="*/ 5592215 w 6352623"/>
                    <a:gd name="connsiteY10" fmla="*/ 1116037 h 6352624"/>
                    <a:gd name="connsiteX11" fmla="*/ 5275773 w 6352623"/>
                    <a:gd name="connsiteY11" fmla="*/ 1158708 h 6352624"/>
                    <a:gd name="connsiteX12" fmla="*/ 4352475 w 6352623"/>
                    <a:gd name="connsiteY12" fmla="*/ 1275439 h 6352624"/>
                    <a:gd name="connsiteX13" fmla="*/ 4287481 w 6352623"/>
                    <a:gd name="connsiteY13" fmla="*/ 1282707 h 6352624"/>
                    <a:gd name="connsiteX14" fmla="*/ 3192871 w 6352623"/>
                    <a:gd name="connsiteY14" fmla="*/ 1396479 h 6352624"/>
                    <a:gd name="connsiteX15" fmla="*/ 3083863 w 6352623"/>
                    <a:gd name="connsiteY15" fmla="*/ 133135 h 6352624"/>
                    <a:gd name="connsiteX16" fmla="*/ 3521833 w 6352623"/>
                    <a:gd name="connsiteY16" fmla="*/ 728536 h 6352624"/>
                    <a:gd name="connsiteX17" fmla="*/ 3951788 w 6352623"/>
                    <a:gd name="connsiteY17" fmla="*/ 1320226 h 6352624"/>
                    <a:gd name="connsiteX18" fmla="*/ 3610216 w 6352623"/>
                    <a:gd name="connsiteY18" fmla="*/ 1358400 h 6352624"/>
                    <a:gd name="connsiteX19" fmla="*/ 3192871 w 6352623"/>
                    <a:gd name="connsiteY19" fmla="*/ 1396479 h 6352624"/>
                    <a:gd name="connsiteX20" fmla="*/ 5080835 w 6352623"/>
                    <a:gd name="connsiteY20" fmla="*/ 2887704 h 6352624"/>
                    <a:gd name="connsiteX21" fmla="*/ 5075577 w 6352623"/>
                    <a:gd name="connsiteY21" fmla="*/ 2828892 h 6352624"/>
                    <a:gd name="connsiteX22" fmla="*/ 4870827 w 6352623"/>
                    <a:gd name="connsiteY22" fmla="*/ 2225787 h 6352624"/>
                    <a:gd name="connsiteX23" fmla="*/ 4527301 w 6352623"/>
                    <a:gd name="connsiteY23" fmla="*/ 1626915 h 6352624"/>
                    <a:gd name="connsiteX24" fmla="*/ 5336497 w 6352623"/>
                    <a:gd name="connsiteY24" fmla="*/ 1510023 h 6352624"/>
                    <a:gd name="connsiteX25" fmla="*/ 5827104 w 6352623"/>
                    <a:gd name="connsiteY25" fmla="*/ 1441104 h 6352624"/>
                    <a:gd name="connsiteX26" fmla="*/ 5919962 w 6352623"/>
                    <a:gd name="connsiteY26" fmla="*/ 1569624 h 6352624"/>
                    <a:gd name="connsiteX27" fmla="*/ 6322223 w 6352623"/>
                    <a:gd name="connsiteY27" fmla="*/ 2715457 h 6352624"/>
                    <a:gd name="connsiteX28" fmla="*/ 6326244 w 6352623"/>
                    <a:gd name="connsiteY28" fmla="*/ 2796695 h 6352624"/>
                    <a:gd name="connsiteX29" fmla="*/ 5080835 w 6352623"/>
                    <a:gd name="connsiteY29" fmla="*/ 2887704 h 6352624"/>
                    <a:gd name="connsiteX30" fmla="*/ 1790042 w 6352623"/>
                    <a:gd name="connsiteY30" fmla="*/ 1491620 h 6352624"/>
                    <a:gd name="connsiteX31" fmla="*/ 2057262 w 6352623"/>
                    <a:gd name="connsiteY31" fmla="*/ 888122 h 6352624"/>
                    <a:gd name="connsiteX32" fmla="*/ 2502224 w 6352623"/>
                    <a:gd name="connsiteY32" fmla="*/ 83048 h 6352624"/>
                    <a:gd name="connsiteX33" fmla="*/ 2715458 w 6352623"/>
                    <a:gd name="connsiteY33" fmla="*/ 30412 h 6352624"/>
                    <a:gd name="connsiteX34" fmla="*/ 2723477 w 6352623"/>
                    <a:gd name="connsiteY34" fmla="*/ 30012 h 6352624"/>
                    <a:gd name="connsiteX35" fmla="*/ 2843908 w 6352623"/>
                    <a:gd name="connsiteY35" fmla="*/ 1425699 h 6352624"/>
                    <a:gd name="connsiteX36" fmla="*/ 2341650 w 6352623"/>
                    <a:gd name="connsiteY36" fmla="*/ 1460888 h 6352624"/>
                    <a:gd name="connsiteX37" fmla="*/ 1790042 w 6352623"/>
                    <a:gd name="connsiteY37" fmla="*/ 1491620 h 6352624"/>
                    <a:gd name="connsiteX38" fmla="*/ 456566 w 6352623"/>
                    <a:gd name="connsiteY38" fmla="*/ 1560803 h 6352624"/>
                    <a:gd name="connsiteX39" fmla="*/ 646218 w 6352623"/>
                    <a:gd name="connsiteY39" fmla="*/ 1250255 h 6352624"/>
                    <a:gd name="connsiteX40" fmla="*/ 2123254 w 6352623"/>
                    <a:gd name="connsiteY40" fmla="*/ 176626 h 6352624"/>
                    <a:gd name="connsiteX41" fmla="*/ 2129632 w 6352623"/>
                    <a:gd name="connsiteY41" fmla="*/ 175051 h 6352624"/>
                    <a:gd name="connsiteX42" fmla="*/ 1791341 w 6352623"/>
                    <a:gd name="connsiteY42" fmla="*/ 860818 h 6352624"/>
                    <a:gd name="connsiteX43" fmla="*/ 1497989 w 6352623"/>
                    <a:gd name="connsiteY43" fmla="*/ 1507155 h 6352624"/>
                    <a:gd name="connsiteX44" fmla="*/ 815685 w 6352623"/>
                    <a:gd name="connsiteY44" fmla="*/ 1541873 h 6352624"/>
                    <a:gd name="connsiteX45" fmla="*/ 456566 w 6352623"/>
                    <a:gd name="connsiteY45" fmla="*/ 1560803 h 6352624"/>
                    <a:gd name="connsiteX46" fmla="*/ 3332566 w 6352623"/>
                    <a:gd name="connsiteY46" fmla="*/ 3015466 h 6352624"/>
                    <a:gd name="connsiteX47" fmla="*/ 3227686 w 6352623"/>
                    <a:gd name="connsiteY47" fmla="*/ 1799988 h 6352624"/>
                    <a:gd name="connsiteX48" fmla="*/ 3687369 w 6352623"/>
                    <a:gd name="connsiteY48" fmla="*/ 1744594 h 6352624"/>
                    <a:gd name="connsiteX49" fmla="*/ 4207427 w 6352623"/>
                    <a:gd name="connsiteY49" fmla="*/ 1672041 h 6352624"/>
                    <a:gd name="connsiteX50" fmla="*/ 4314817 w 6352623"/>
                    <a:gd name="connsiteY50" fmla="*/ 1819820 h 6352624"/>
                    <a:gd name="connsiteX51" fmla="*/ 4752430 w 6352623"/>
                    <a:gd name="connsiteY51" fmla="*/ 2869128 h 6352624"/>
                    <a:gd name="connsiteX52" fmla="*/ 4755993 w 6352623"/>
                    <a:gd name="connsiteY52" fmla="*/ 2911437 h 6352624"/>
                    <a:gd name="connsiteX53" fmla="*/ 3332566 w 6352623"/>
                    <a:gd name="connsiteY53" fmla="*/ 3015466 h 6352624"/>
                    <a:gd name="connsiteX54" fmla="*/ 5989951 w 6352623"/>
                    <a:gd name="connsiteY54" fmla="*/ 4620000 h 6352624"/>
                    <a:gd name="connsiteX55" fmla="*/ 6068313 w 6352623"/>
                    <a:gd name="connsiteY55" fmla="*/ 4480189 h 6352624"/>
                    <a:gd name="connsiteX56" fmla="*/ 6042026 w 6352623"/>
                    <a:gd name="connsiteY56" fmla="*/ 4552793 h 6352624"/>
                    <a:gd name="connsiteX57" fmla="*/ 6000985 w 6352623"/>
                    <a:gd name="connsiteY57" fmla="*/ 4620000 h 6352624"/>
                    <a:gd name="connsiteX58" fmla="*/ 5989951 w 6352623"/>
                    <a:gd name="connsiteY58" fmla="*/ 4620000 h 6352624"/>
                    <a:gd name="connsiteX59" fmla="*/ 5898613 w 6352623"/>
                    <a:gd name="connsiteY59" fmla="*/ 4787640 h 6352624"/>
                    <a:gd name="connsiteX60" fmla="*/ 6000985 w 6352623"/>
                    <a:gd name="connsiteY60" fmla="*/ 4620000 h 6352624"/>
                    <a:gd name="connsiteX61" fmla="*/ 6317212 w 6352623"/>
                    <a:gd name="connsiteY61" fmla="*/ 4620000 h 6352624"/>
                    <a:gd name="connsiteX62" fmla="*/ 6317212 w 6352623"/>
                    <a:gd name="connsiteY62" fmla="*/ 4787640 h 6352624"/>
                    <a:gd name="connsiteX63" fmla="*/ 5898613 w 6352623"/>
                    <a:gd name="connsiteY63" fmla="*/ 4787640 h 6352624"/>
                    <a:gd name="connsiteX64" fmla="*/ 5866698 w 6352623"/>
                    <a:gd name="connsiteY64" fmla="*/ 4839902 h 6352624"/>
                    <a:gd name="connsiteX65" fmla="*/ 5895990 w 6352623"/>
                    <a:gd name="connsiteY65" fmla="*/ 4787640 h 6352624"/>
                    <a:gd name="connsiteX66" fmla="*/ 5898613 w 6352623"/>
                    <a:gd name="connsiteY66" fmla="*/ 4787640 h 6352624"/>
                    <a:gd name="connsiteX67" fmla="*/ 5866698 w 6352623"/>
                    <a:gd name="connsiteY67" fmla="*/ 4839902 h 6352624"/>
                    <a:gd name="connsiteX68" fmla="*/ 5661892 w 6352623"/>
                    <a:gd name="connsiteY68" fmla="*/ 4787640 h 6352624"/>
                    <a:gd name="connsiteX69" fmla="*/ 5661892 w 6352623"/>
                    <a:gd name="connsiteY69" fmla="*/ 4620000 h 6352624"/>
                    <a:gd name="connsiteX70" fmla="*/ 5989951 w 6352623"/>
                    <a:gd name="connsiteY70" fmla="*/ 4620000 h 6352624"/>
                    <a:gd name="connsiteX71" fmla="*/ 5895990 w 6352623"/>
                    <a:gd name="connsiteY71" fmla="*/ 4787640 h 6352624"/>
                    <a:gd name="connsiteX72" fmla="*/ 5661892 w 6352623"/>
                    <a:gd name="connsiteY72" fmla="*/ 4787640 h 6352624"/>
                    <a:gd name="connsiteX73" fmla="*/ 4842211 w 6352623"/>
                    <a:gd name="connsiteY73" fmla="*/ 4504577 h 6352624"/>
                    <a:gd name="connsiteX74" fmla="*/ 4894441 w 6352623"/>
                    <a:gd name="connsiteY74" fmla="*/ 4378816 h 6352624"/>
                    <a:gd name="connsiteX75" fmla="*/ 5118410 w 6352623"/>
                    <a:gd name="connsiteY75" fmla="*/ 3308120 h 6352624"/>
                    <a:gd name="connsiteX76" fmla="*/ 5112011 w 6352623"/>
                    <a:gd name="connsiteY76" fmla="*/ 3236549 h 6352624"/>
                    <a:gd name="connsiteX77" fmla="*/ 6343574 w 6352623"/>
                    <a:gd name="connsiteY77" fmla="*/ 3146548 h 6352624"/>
                    <a:gd name="connsiteX78" fmla="*/ 6352623 w 6352623"/>
                    <a:gd name="connsiteY78" fmla="*/ 3329154 h 6352624"/>
                    <a:gd name="connsiteX79" fmla="*/ 6261216 w 6352623"/>
                    <a:gd name="connsiteY79" fmla="*/ 3947289 h 6352624"/>
                    <a:gd name="connsiteX80" fmla="*/ 6068313 w 6352623"/>
                    <a:gd name="connsiteY80" fmla="*/ 4480189 h 6352624"/>
                    <a:gd name="connsiteX81" fmla="*/ 5645377 w 6352623"/>
                    <a:gd name="connsiteY81" fmla="*/ 4489676 h 6352624"/>
                    <a:gd name="connsiteX82" fmla="*/ 4842211 w 6352623"/>
                    <a:gd name="connsiteY82" fmla="*/ 4504577 h 6352624"/>
                    <a:gd name="connsiteX83" fmla="*/ 1405726 w 6352623"/>
                    <a:gd name="connsiteY83" fmla="*/ 3156271 h 6352624"/>
                    <a:gd name="connsiteX84" fmla="*/ 1399341 w 6352623"/>
                    <a:gd name="connsiteY84" fmla="*/ 3089416 h 6352624"/>
                    <a:gd name="connsiteX85" fmla="*/ 1464945 w 6352623"/>
                    <a:gd name="connsiteY85" fmla="*/ 2467755 h 6352624"/>
                    <a:gd name="connsiteX86" fmla="*/ 1626959 w 6352623"/>
                    <a:gd name="connsiteY86" fmla="*/ 1918290 h 6352624"/>
                    <a:gd name="connsiteX87" fmla="*/ 1698846 w 6352623"/>
                    <a:gd name="connsiteY87" fmla="*/ 1916459 h 6352624"/>
                    <a:gd name="connsiteX88" fmla="*/ 2401423 w 6352623"/>
                    <a:gd name="connsiteY88" fmla="*/ 1879094 h 6352624"/>
                    <a:gd name="connsiteX89" fmla="*/ 2879383 w 6352623"/>
                    <a:gd name="connsiteY89" fmla="*/ 1836855 h 6352624"/>
                    <a:gd name="connsiteX90" fmla="*/ 2983285 w 6352623"/>
                    <a:gd name="connsiteY90" fmla="*/ 3040986 h 6352624"/>
                    <a:gd name="connsiteX91" fmla="*/ 1405726 w 6352623"/>
                    <a:gd name="connsiteY91" fmla="*/ 3156271 h 6352624"/>
                    <a:gd name="connsiteX92" fmla="*/ 3464621 w 6352623"/>
                    <a:gd name="connsiteY92" fmla="*/ 4545892 h 6352624"/>
                    <a:gd name="connsiteX93" fmla="*/ 3362673 w 6352623"/>
                    <a:gd name="connsiteY93" fmla="*/ 3364384 h 6352624"/>
                    <a:gd name="connsiteX94" fmla="*/ 4785461 w 6352623"/>
                    <a:gd name="connsiteY94" fmla="*/ 3260410 h 6352624"/>
                    <a:gd name="connsiteX95" fmla="*/ 4791965 w 6352623"/>
                    <a:gd name="connsiteY95" fmla="*/ 3337498 h 6352624"/>
                    <a:gd name="connsiteX96" fmla="*/ 4582162 w 6352623"/>
                    <a:gd name="connsiteY96" fmla="*/ 4452550 h 6352624"/>
                    <a:gd name="connsiteX97" fmla="*/ 3980007 w 6352623"/>
                    <a:gd name="connsiteY97" fmla="*/ 4524180 h 6352624"/>
                    <a:gd name="connsiteX98" fmla="*/ 3464621 w 6352623"/>
                    <a:gd name="connsiteY98" fmla="*/ 4545892 h 6352624"/>
                    <a:gd name="connsiteX99" fmla="*/ 11631 w 6352623"/>
                    <a:gd name="connsiteY99" fmla="*/ 3258148 h 6352624"/>
                    <a:gd name="connsiteX100" fmla="*/ 0 w 6352623"/>
                    <a:gd name="connsiteY100" fmla="*/ 3023469 h 6352624"/>
                    <a:gd name="connsiteX101" fmla="*/ 91400 w 6352623"/>
                    <a:gd name="connsiteY101" fmla="*/ 2405346 h 6352624"/>
                    <a:gd name="connsiteX102" fmla="*/ 258812 w 6352623"/>
                    <a:gd name="connsiteY102" fmla="*/ 1942855 h 6352624"/>
                    <a:gd name="connsiteX103" fmla="*/ 852081 w 6352623"/>
                    <a:gd name="connsiteY103" fmla="*/ 1937991 h 6352624"/>
                    <a:gd name="connsiteX104" fmla="*/ 1335718 w 6352623"/>
                    <a:gd name="connsiteY104" fmla="*/ 1925698 h 6352624"/>
                    <a:gd name="connsiteX105" fmla="*/ 1234430 w 6352623"/>
                    <a:gd name="connsiteY105" fmla="*/ 2196801 h 6352624"/>
                    <a:gd name="connsiteX106" fmla="*/ 1103579 w 6352623"/>
                    <a:gd name="connsiteY106" fmla="*/ 2737987 h 6352624"/>
                    <a:gd name="connsiteX107" fmla="*/ 1078099 w 6352623"/>
                    <a:gd name="connsiteY107" fmla="*/ 3180217 h 6352624"/>
                    <a:gd name="connsiteX108" fmla="*/ 11631 w 6352623"/>
                    <a:gd name="connsiteY108" fmla="*/ 3258148 h 6352624"/>
                    <a:gd name="connsiteX109" fmla="*/ 1960743 w 6352623"/>
                    <a:gd name="connsiteY109" fmla="*/ 4679317 h 6352624"/>
                    <a:gd name="connsiteX110" fmla="*/ 1740896 w 6352623"/>
                    <a:gd name="connsiteY110" fmla="*/ 4337429 h 6352624"/>
                    <a:gd name="connsiteX111" fmla="*/ 1441619 w 6352623"/>
                    <a:gd name="connsiteY111" fmla="*/ 3532526 h 6352624"/>
                    <a:gd name="connsiteX112" fmla="*/ 1438988 w 6352623"/>
                    <a:gd name="connsiteY112" fmla="*/ 3504964 h 6352624"/>
                    <a:gd name="connsiteX113" fmla="*/ 3013389 w 6352623"/>
                    <a:gd name="connsiteY113" fmla="*/ 3389903 h 6352624"/>
                    <a:gd name="connsiteX114" fmla="*/ 3099126 w 6352623"/>
                    <a:gd name="connsiteY114" fmla="*/ 4562904 h 6352624"/>
                    <a:gd name="connsiteX115" fmla="*/ 2689209 w 6352623"/>
                    <a:gd name="connsiteY115" fmla="*/ 4598877 h 6352624"/>
                    <a:gd name="connsiteX116" fmla="*/ 1989796 w 6352623"/>
                    <a:gd name="connsiteY116" fmla="*/ 4675326 h 6352624"/>
                    <a:gd name="connsiteX117" fmla="*/ 1960743 w 6352623"/>
                    <a:gd name="connsiteY117" fmla="*/ 4679317 h 6352624"/>
                    <a:gd name="connsiteX118" fmla="*/ 4067092 w 6352623"/>
                    <a:gd name="connsiteY118" fmla="*/ 6216068 h 6352624"/>
                    <a:gd name="connsiteX119" fmla="*/ 4277892 w 6352623"/>
                    <a:gd name="connsiteY119" fmla="*/ 5788869 h 6352624"/>
                    <a:gd name="connsiteX120" fmla="*/ 4525520 w 6352623"/>
                    <a:gd name="connsiteY120" fmla="*/ 5267093 h 6352624"/>
                    <a:gd name="connsiteX121" fmla="*/ 4685770 w 6352623"/>
                    <a:gd name="connsiteY121" fmla="*/ 4881257 h 6352624"/>
                    <a:gd name="connsiteX122" fmla="*/ 4712084 w 6352623"/>
                    <a:gd name="connsiteY122" fmla="*/ 4879914 h 6352624"/>
                    <a:gd name="connsiteX123" fmla="*/ 5642123 w 6352623"/>
                    <a:gd name="connsiteY123" fmla="*/ 4846187 h 6352624"/>
                    <a:gd name="connsiteX124" fmla="*/ 5866698 w 6352623"/>
                    <a:gd name="connsiteY124" fmla="*/ 4839902 h 6352624"/>
                    <a:gd name="connsiteX125" fmla="*/ 5706398 w 6352623"/>
                    <a:gd name="connsiteY125" fmla="*/ 5102370 h 6352624"/>
                    <a:gd name="connsiteX126" fmla="*/ 4229361 w 6352623"/>
                    <a:gd name="connsiteY126" fmla="*/ 6176010 h 6352624"/>
                    <a:gd name="connsiteX127" fmla="*/ 4067092 w 6352623"/>
                    <a:gd name="connsiteY127" fmla="*/ 6216068 h 6352624"/>
                    <a:gd name="connsiteX128" fmla="*/ 3617977 w 6352623"/>
                    <a:gd name="connsiteY128" fmla="*/ 6323175 h 6352624"/>
                    <a:gd name="connsiteX129" fmla="*/ 3499574 w 6352623"/>
                    <a:gd name="connsiteY129" fmla="*/ 4950969 h 6352624"/>
                    <a:gd name="connsiteX130" fmla="*/ 3966167 w 6352623"/>
                    <a:gd name="connsiteY130" fmla="*/ 4917769 h 6352624"/>
                    <a:gd name="connsiteX131" fmla="*/ 4402891 w 6352623"/>
                    <a:gd name="connsiteY131" fmla="*/ 4895610 h 6352624"/>
                    <a:gd name="connsiteX132" fmla="*/ 4263840 w 6352623"/>
                    <a:gd name="connsiteY132" fmla="*/ 5239274 h 6352624"/>
                    <a:gd name="connsiteX133" fmla="*/ 3691123 w 6352623"/>
                    <a:gd name="connsiteY133" fmla="*/ 6308899 h 6352624"/>
                    <a:gd name="connsiteX134" fmla="*/ 3637169 w 6352623"/>
                    <a:gd name="connsiteY134" fmla="*/ 6322223 h 6352624"/>
                    <a:gd name="connsiteX135" fmla="*/ 3617977 w 6352623"/>
                    <a:gd name="connsiteY135" fmla="*/ 6323175 h 6352624"/>
                    <a:gd name="connsiteX136" fmla="*/ 509955 w 6352623"/>
                    <a:gd name="connsiteY136" fmla="*/ 4889989 h 6352624"/>
                    <a:gd name="connsiteX137" fmla="*/ 432662 w 6352623"/>
                    <a:gd name="connsiteY137" fmla="*/ 4783013 h 6352624"/>
                    <a:gd name="connsiteX138" fmla="*/ 30403 w 6352623"/>
                    <a:gd name="connsiteY138" fmla="*/ 3637168 h 6352624"/>
                    <a:gd name="connsiteX139" fmla="*/ 28957 w 6352623"/>
                    <a:gd name="connsiteY139" fmla="*/ 3608002 h 6352624"/>
                    <a:gd name="connsiteX140" fmla="*/ 1122699 w 6352623"/>
                    <a:gd name="connsiteY140" fmla="*/ 3528079 h 6352624"/>
                    <a:gd name="connsiteX141" fmla="*/ 1151870 w 6352623"/>
                    <a:gd name="connsiteY141" fmla="*/ 3709064 h 6352624"/>
                    <a:gd name="connsiteX142" fmla="*/ 1633165 w 6352623"/>
                    <a:gd name="connsiteY142" fmla="*/ 4721494 h 6352624"/>
                    <a:gd name="connsiteX143" fmla="*/ 1635001 w 6352623"/>
                    <a:gd name="connsiteY143" fmla="*/ 4724090 h 6352624"/>
                    <a:gd name="connsiteX144" fmla="*/ 1150655 w 6352623"/>
                    <a:gd name="connsiteY144" fmla="*/ 4790652 h 6352624"/>
                    <a:gd name="connsiteX145" fmla="*/ 509955 w 6352623"/>
                    <a:gd name="connsiteY145" fmla="*/ 4889989 h 6352624"/>
                    <a:gd name="connsiteX146" fmla="*/ 3165956 w 6352623"/>
                    <a:gd name="connsiteY146" fmla="*/ 6345561 h 6352624"/>
                    <a:gd name="connsiteX147" fmla="*/ 2661675 w 6352623"/>
                    <a:gd name="connsiteY147" fmla="*/ 5655612 h 6352624"/>
                    <a:gd name="connsiteX148" fmla="*/ 2224080 w 6352623"/>
                    <a:gd name="connsiteY148" fmla="*/ 5071807 h 6352624"/>
                    <a:gd name="connsiteX149" fmla="*/ 2697681 w 6352623"/>
                    <a:gd name="connsiteY149" fmla="*/ 5021257 h 6352624"/>
                    <a:gd name="connsiteX150" fmla="*/ 3150545 w 6352623"/>
                    <a:gd name="connsiteY150" fmla="*/ 4979436 h 6352624"/>
                    <a:gd name="connsiteX151" fmla="*/ 3267988 w 6352623"/>
                    <a:gd name="connsiteY151" fmla="*/ 6340508 h 6352624"/>
                    <a:gd name="connsiteX152" fmla="*/ 3165956 w 6352623"/>
                    <a:gd name="connsiteY152" fmla="*/ 6345561 h 6352624"/>
                    <a:gd name="connsiteX153" fmla="*/ 3104320 w 6352623"/>
                    <a:gd name="connsiteY153" fmla="*/ 6348616 h 6352624"/>
                    <a:gd name="connsiteX154" fmla="*/ 3099167 w 6352623"/>
                    <a:gd name="connsiteY154" fmla="*/ 6341244 h 6352624"/>
                    <a:gd name="connsiteX155" fmla="*/ 3165956 w 6352623"/>
                    <a:gd name="connsiteY155" fmla="*/ 6345561 h 6352624"/>
                    <a:gd name="connsiteX156" fmla="*/ 3104320 w 6352623"/>
                    <a:gd name="connsiteY156" fmla="*/ 6348616 h 6352624"/>
                    <a:gd name="connsiteX157" fmla="*/ 2884966 w 6352623"/>
                    <a:gd name="connsiteY157" fmla="*/ 6327398 h 6352624"/>
                    <a:gd name="connsiteX158" fmla="*/ 2740226 w 6352623"/>
                    <a:gd name="connsiteY158" fmla="*/ 6120300 h 6352624"/>
                    <a:gd name="connsiteX159" fmla="*/ 2877634 w 6352623"/>
                    <a:gd name="connsiteY159" fmla="*/ 6024267 h 6352624"/>
                    <a:gd name="connsiteX160" fmla="*/ 3099167 w 6352623"/>
                    <a:gd name="connsiteY160" fmla="*/ 6341244 h 6352624"/>
                    <a:gd name="connsiteX161" fmla="*/ 2884966 w 6352623"/>
                    <a:gd name="connsiteY161" fmla="*/ 6327398 h 6352624"/>
                    <a:gd name="connsiteX162" fmla="*/ 2827891 w 6352623"/>
                    <a:gd name="connsiteY162" fmla="*/ 6323709 h 6352624"/>
                    <a:gd name="connsiteX163" fmla="*/ 2884966 w 6352623"/>
                    <a:gd name="connsiteY163" fmla="*/ 6327398 h 6352624"/>
                    <a:gd name="connsiteX164" fmla="*/ 2888667 w 6352623"/>
                    <a:gd name="connsiteY164" fmla="*/ 6332694 h 6352624"/>
                    <a:gd name="connsiteX165" fmla="*/ 2827891 w 6352623"/>
                    <a:gd name="connsiteY165" fmla="*/ 6323709 h 6352624"/>
                    <a:gd name="connsiteX166" fmla="*/ 3104320 w 6352623"/>
                    <a:gd name="connsiteY166" fmla="*/ 6348616 h 6352624"/>
                    <a:gd name="connsiteX167" fmla="*/ 2888667 w 6352623"/>
                    <a:gd name="connsiteY167" fmla="*/ 6332694 h 6352624"/>
                    <a:gd name="connsiteX168" fmla="*/ 3023470 w 6352623"/>
                    <a:gd name="connsiteY168" fmla="*/ 6352624 h 6352624"/>
                    <a:gd name="connsiteX169" fmla="*/ 3104320 w 6352623"/>
                    <a:gd name="connsiteY169" fmla="*/ 6348616 h 6352624"/>
                    <a:gd name="connsiteX170" fmla="*/ 1799833 w 6352623"/>
                    <a:gd name="connsiteY170" fmla="*/ 6042038 h 6352624"/>
                    <a:gd name="connsiteX171" fmla="*/ 792530 w 6352623"/>
                    <a:gd name="connsiteY171" fmla="*/ 5281044 h 6352624"/>
                    <a:gd name="connsiteX172" fmla="*/ 758259 w 6352623"/>
                    <a:gd name="connsiteY172" fmla="*/ 5233611 h 6352624"/>
                    <a:gd name="connsiteX173" fmla="*/ 1178638 w 6352623"/>
                    <a:gd name="connsiteY173" fmla="*/ 5187468 h 6352624"/>
                    <a:gd name="connsiteX174" fmla="*/ 1905324 w 6352623"/>
                    <a:gd name="connsiteY174" fmla="*/ 5106339 h 6352624"/>
                    <a:gd name="connsiteX175" fmla="*/ 2206251 w 6352623"/>
                    <a:gd name="connsiteY175" fmla="*/ 5531868 h 6352624"/>
                    <a:gd name="connsiteX176" fmla="*/ 2827891 w 6352623"/>
                    <a:gd name="connsiteY176" fmla="*/ 6323709 h 6352624"/>
                    <a:gd name="connsiteX177" fmla="*/ 2405336 w 6352623"/>
                    <a:gd name="connsiteY177" fmla="*/ 6261225 h 6352624"/>
                    <a:gd name="connsiteX178" fmla="*/ 1799833 w 6352623"/>
                    <a:gd name="connsiteY178" fmla="*/ 6042038 h 6352624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2740226 w 6352623"/>
                    <a:gd name="connsiteY158" fmla="*/ 6120300 h 6348616"/>
                    <a:gd name="connsiteX159" fmla="*/ 2877634 w 6352623"/>
                    <a:gd name="connsiteY159" fmla="*/ 6024267 h 6348616"/>
                    <a:gd name="connsiteX160" fmla="*/ 3099167 w 6352623"/>
                    <a:gd name="connsiteY160" fmla="*/ 6341244 h 6348616"/>
                    <a:gd name="connsiteX161" fmla="*/ 2884966 w 6352623"/>
                    <a:gd name="connsiteY161" fmla="*/ 6327398 h 6348616"/>
                    <a:gd name="connsiteX162" fmla="*/ 2827891 w 6352623"/>
                    <a:gd name="connsiteY162" fmla="*/ 6323709 h 6348616"/>
                    <a:gd name="connsiteX163" fmla="*/ 2884966 w 6352623"/>
                    <a:gd name="connsiteY163" fmla="*/ 6327398 h 6348616"/>
                    <a:gd name="connsiteX164" fmla="*/ 2888667 w 6352623"/>
                    <a:gd name="connsiteY164" fmla="*/ 6332694 h 6348616"/>
                    <a:gd name="connsiteX165" fmla="*/ 2827891 w 6352623"/>
                    <a:gd name="connsiteY165" fmla="*/ 6323709 h 6348616"/>
                    <a:gd name="connsiteX166" fmla="*/ 3104320 w 6352623"/>
                    <a:gd name="connsiteY166" fmla="*/ 6348616 h 6348616"/>
                    <a:gd name="connsiteX167" fmla="*/ 2888667 w 6352623"/>
                    <a:gd name="connsiteY167" fmla="*/ 6332694 h 6348616"/>
                    <a:gd name="connsiteX168" fmla="*/ 3104320 w 6352623"/>
                    <a:gd name="connsiteY168" fmla="*/ 6348616 h 6348616"/>
                    <a:gd name="connsiteX169" fmla="*/ 1799833 w 6352623"/>
                    <a:gd name="connsiteY169" fmla="*/ 6042038 h 6348616"/>
                    <a:gd name="connsiteX170" fmla="*/ 792530 w 6352623"/>
                    <a:gd name="connsiteY170" fmla="*/ 5281044 h 6348616"/>
                    <a:gd name="connsiteX171" fmla="*/ 758259 w 6352623"/>
                    <a:gd name="connsiteY171" fmla="*/ 5233611 h 6348616"/>
                    <a:gd name="connsiteX172" fmla="*/ 1178638 w 6352623"/>
                    <a:gd name="connsiteY172" fmla="*/ 5187468 h 6348616"/>
                    <a:gd name="connsiteX173" fmla="*/ 1905324 w 6352623"/>
                    <a:gd name="connsiteY173" fmla="*/ 5106339 h 6348616"/>
                    <a:gd name="connsiteX174" fmla="*/ 2206251 w 6352623"/>
                    <a:gd name="connsiteY174" fmla="*/ 5531868 h 6348616"/>
                    <a:gd name="connsiteX175" fmla="*/ 2827891 w 6352623"/>
                    <a:gd name="connsiteY175" fmla="*/ 6323709 h 6348616"/>
                    <a:gd name="connsiteX176" fmla="*/ 2405336 w 6352623"/>
                    <a:gd name="connsiteY176" fmla="*/ 6261225 h 6348616"/>
                    <a:gd name="connsiteX177" fmla="*/ 1799833 w 6352623"/>
                    <a:gd name="connsiteY177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2740226 w 6352623"/>
                    <a:gd name="connsiteY158" fmla="*/ 6120300 h 6348616"/>
                    <a:gd name="connsiteX159" fmla="*/ 2877634 w 6352623"/>
                    <a:gd name="connsiteY159" fmla="*/ 6024267 h 6348616"/>
                    <a:gd name="connsiteX160" fmla="*/ 3099167 w 6352623"/>
                    <a:gd name="connsiteY160" fmla="*/ 6341244 h 6348616"/>
                    <a:gd name="connsiteX161" fmla="*/ 2884966 w 6352623"/>
                    <a:gd name="connsiteY161" fmla="*/ 6327398 h 6348616"/>
                    <a:gd name="connsiteX162" fmla="*/ 2827891 w 6352623"/>
                    <a:gd name="connsiteY162" fmla="*/ 6323709 h 6348616"/>
                    <a:gd name="connsiteX163" fmla="*/ 2884966 w 6352623"/>
                    <a:gd name="connsiteY163" fmla="*/ 6327398 h 6348616"/>
                    <a:gd name="connsiteX164" fmla="*/ 2888667 w 6352623"/>
                    <a:gd name="connsiteY164" fmla="*/ 6332694 h 6348616"/>
                    <a:gd name="connsiteX165" fmla="*/ 2827891 w 6352623"/>
                    <a:gd name="connsiteY165" fmla="*/ 6323709 h 6348616"/>
                    <a:gd name="connsiteX166" fmla="*/ 1799833 w 6352623"/>
                    <a:gd name="connsiteY166" fmla="*/ 6042038 h 6348616"/>
                    <a:gd name="connsiteX167" fmla="*/ 792530 w 6352623"/>
                    <a:gd name="connsiteY167" fmla="*/ 5281044 h 6348616"/>
                    <a:gd name="connsiteX168" fmla="*/ 758259 w 6352623"/>
                    <a:gd name="connsiteY168" fmla="*/ 5233611 h 6348616"/>
                    <a:gd name="connsiteX169" fmla="*/ 1178638 w 6352623"/>
                    <a:gd name="connsiteY169" fmla="*/ 5187468 h 6348616"/>
                    <a:gd name="connsiteX170" fmla="*/ 1905324 w 6352623"/>
                    <a:gd name="connsiteY170" fmla="*/ 5106339 h 6348616"/>
                    <a:gd name="connsiteX171" fmla="*/ 2206251 w 6352623"/>
                    <a:gd name="connsiteY171" fmla="*/ 5531868 h 6348616"/>
                    <a:gd name="connsiteX172" fmla="*/ 2827891 w 6352623"/>
                    <a:gd name="connsiteY172" fmla="*/ 6323709 h 6348616"/>
                    <a:gd name="connsiteX173" fmla="*/ 2405336 w 6352623"/>
                    <a:gd name="connsiteY173" fmla="*/ 6261225 h 6348616"/>
                    <a:gd name="connsiteX174" fmla="*/ 1799833 w 6352623"/>
                    <a:gd name="connsiteY174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2877634 w 6352623"/>
                    <a:gd name="connsiteY158" fmla="*/ 6024267 h 6348616"/>
                    <a:gd name="connsiteX159" fmla="*/ 3099167 w 6352623"/>
                    <a:gd name="connsiteY159" fmla="*/ 6341244 h 6348616"/>
                    <a:gd name="connsiteX160" fmla="*/ 2884966 w 6352623"/>
                    <a:gd name="connsiteY160" fmla="*/ 6327398 h 6348616"/>
                    <a:gd name="connsiteX161" fmla="*/ 2827891 w 6352623"/>
                    <a:gd name="connsiteY161" fmla="*/ 6323709 h 6348616"/>
                    <a:gd name="connsiteX162" fmla="*/ 2884966 w 6352623"/>
                    <a:gd name="connsiteY162" fmla="*/ 6327398 h 6348616"/>
                    <a:gd name="connsiteX163" fmla="*/ 2888667 w 6352623"/>
                    <a:gd name="connsiteY163" fmla="*/ 6332694 h 6348616"/>
                    <a:gd name="connsiteX164" fmla="*/ 2827891 w 6352623"/>
                    <a:gd name="connsiteY164" fmla="*/ 6323709 h 6348616"/>
                    <a:gd name="connsiteX165" fmla="*/ 1799833 w 6352623"/>
                    <a:gd name="connsiteY165" fmla="*/ 6042038 h 6348616"/>
                    <a:gd name="connsiteX166" fmla="*/ 792530 w 6352623"/>
                    <a:gd name="connsiteY166" fmla="*/ 5281044 h 6348616"/>
                    <a:gd name="connsiteX167" fmla="*/ 758259 w 6352623"/>
                    <a:gd name="connsiteY167" fmla="*/ 5233611 h 6348616"/>
                    <a:gd name="connsiteX168" fmla="*/ 1178638 w 6352623"/>
                    <a:gd name="connsiteY168" fmla="*/ 5187468 h 6348616"/>
                    <a:gd name="connsiteX169" fmla="*/ 1905324 w 6352623"/>
                    <a:gd name="connsiteY169" fmla="*/ 5106339 h 6348616"/>
                    <a:gd name="connsiteX170" fmla="*/ 2206251 w 6352623"/>
                    <a:gd name="connsiteY170" fmla="*/ 5531868 h 6348616"/>
                    <a:gd name="connsiteX171" fmla="*/ 2827891 w 6352623"/>
                    <a:gd name="connsiteY171" fmla="*/ 6323709 h 6348616"/>
                    <a:gd name="connsiteX172" fmla="*/ 2405336 w 6352623"/>
                    <a:gd name="connsiteY172" fmla="*/ 6261225 h 6348616"/>
                    <a:gd name="connsiteX173" fmla="*/ 1799833 w 6352623"/>
                    <a:gd name="connsiteY173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3099167 w 6352623"/>
                    <a:gd name="connsiteY158" fmla="*/ 6341244 h 6348616"/>
                    <a:gd name="connsiteX159" fmla="*/ 2884966 w 6352623"/>
                    <a:gd name="connsiteY159" fmla="*/ 6327398 h 6348616"/>
                    <a:gd name="connsiteX160" fmla="*/ 2827891 w 6352623"/>
                    <a:gd name="connsiteY160" fmla="*/ 6323709 h 6348616"/>
                    <a:gd name="connsiteX161" fmla="*/ 2884966 w 6352623"/>
                    <a:gd name="connsiteY161" fmla="*/ 6327398 h 6348616"/>
                    <a:gd name="connsiteX162" fmla="*/ 2888667 w 6352623"/>
                    <a:gd name="connsiteY162" fmla="*/ 6332694 h 6348616"/>
                    <a:gd name="connsiteX163" fmla="*/ 2827891 w 6352623"/>
                    <a:gd name="connsiteY163" fmla="*/ 6323709 h 6348616"/>
                    <a:gd name="connsiteX164" fmla="*/ 1799833 w 6352623"/>
                    <a:gd name="connsiteY164" fmla="*/ 6042038 h 6348616"/>
                    <a:gd name="connsiteX165" fmla="*/ 792530 w 6352623"/>
                    <a:gd name="connsiteY165" fmla="*/ 5281044 h 6348616"/>
                    <a:gd name="connsiteX166" fmla="*/ 758259 w 6352623"/>
                    <a:gd name="connsiteY166" fmla="*/ 5233611 h 6348616"/>
                    <a:gd name="connsiteX167" fmla="*/ 1178638 w 6352623"/>
                    <a:gd name="connsiteY167" fmla="*/ 5187468 h 6348616"/>
                    <a:gd name="connsiteX168" fmla="*/ 1905324 w 6352623"/>
                    <a:gd name="connsiteY168" fmla="*/ 5106339 h 6348616"/>
                    <a:gd name="connsiteX169" fmla="*/ 2206251 w 6352623"/>
                    <a:gd name="connsiteY169" fmla="*/ 5531868 h 6348616"/>
                    <a:gd name="connsiteX170" fmla="*/ 2827891 w 6352623"/>
                    <a:gd name="connsiteY170" fmla="*/ 6323709 h 6348616"/>
                    <a:gd name="connsiteX171" fmla="*/ 2405336 w 6352623"/>
                    <a:gd name="connsiteY171" fmla="*/ 6261225 h 6348616"/>
                    <a:gd name="connsiteX172" fmla="*/ 1799833 w 6352623"/>
                    <a:gd name="connsiteY172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3099167 w 6352623"/>
                    <a:gd name="connsiteY158" fmla="*/ 6341244 h 6348616"/>
                    <a:gd name="connsiteX159" fmla="*/ 2884966 w 6352623"/>
                    <a:gd name="connsiteY159" fmla="*/ 6327398 h 6348616"/>
                    <a:gd name="connsiteX160" fmla="*/ 2827891 w 6352623"/>
                    <a:gd name="connsiteY160" fmla="*/ 6323709 h 6348616"/>
                    <a:gd name="connsiteX161" fmla="*/ 2884966 w 6352623"/>
                    <a:gd name="connsiteY161" fmla="*/ 6327398 h 6348616"/>
                    <a:gd name="connsiteX162" fmla="*/ 2827891 w 6352623"/>
                    <a:gd name="connsiteY162" fmla="*/ 6323709 h 6348616"/>
                    <a:gd name="connsiteX163" fmla="*/ 1799833 w 6352623"/>
                    <a:gd name="connsiteY163" fmla="*/ 6042038 h 6348616"/>
                    <a:gd name="connsiteX164" fmla="*/ 792530 w 6352623"/>
                    <a:gd name="connsiteY164" fmla="*/ 5281044 h 6348616"/>
                    <a:gd name="connsiteX165" fmla="*/ 758259 w 6352623"/>
                    <a:gd name="connsiteY165" fmla="*/ 5233611 h 6348616"/>
                    <a:gd name="connsiteX166" fmla="*/ 1178638 w 6352623"/>
                    <a:gd name="connsiteY166" fmla="*/ 5187468 h 6348616"/>
                    <a:gd name="connsiteX167" fmla="*/ 1905324 w 6352623"/>
                    <a:gd name="connsiteY167" fmla="*/ 5106339 h 6348616"/>
                    <a:gd name="connsiteX168" fmla="*/ 2206251 w 6352623"/>
                    <a:gd name="connsiteY168" fmla="*/ 5531868 h 6348616"/>
                    <a:gd name="connsiteX169" fmla="*/ 2827891 w 6352623"/>
                    <a:gd name="connsiteY169" fmla="*/ 6323709 h 6348616"/>
                    <a:gd name="connsiteX170" fmla="*/ 2405336 w 6352623"/>
                    <a:gd name="connsiteY170" fmla="*/ 6261225 h 6348616"/>
                    <a:gd name="connsiteX171" fmla="*/ 1799833 w 6352623"/>
                    <a:gd name="connsiteY171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27891 w 6352623"/>
                    <a:gd name="connsiteY157" fmla="*/ 6323709 h 6348616"/>
                    <a:gd name="connsiteX158" fmla="*/ 2884966 w 6352623"/>
                    <a:gd name="connsiteY158" fmla="*/ 6327398 h 6348616"/>
                    <a:gd name="connsiteX159" fmla="*/ 2827891 w 6352623"/>
                    <a:gd name="connsiteY159" fmla="*/ 6323709 h 6348616"/>
                    <a:gd name="connsiteX160" fmla="*/ 1799833 w 6352623"/>
                    <a:gd name="connsiteY160" fmla="*/ 6042038 h 6348616"/>
                    <a:gd name="connsiteX161" fmla="*/ 792530 w 6352623"/>
                    <a:gd name="connsiteY161" fmla="*/ 5281044 h 6348616"/>
                    <a:gd name="connsiteX162" fmla="*/ 758259 w 6352623"/>
                    <a:gd name="connsiteY162" fmla="*/ 5233611 h 6348616"/>
                    <a:gd name="connsiteX163" fmla="*/ 1178638 w 6352623"/>
                    <a:gd name="connsiteY163" fmla="*/ 5187468 h 6348616"/>
                    <a:gd name="connsiteX164" fmla="*/ 1905324 w 6352623"/>
                    <a:gd name="connsiteY164" fmla="*/ 5106339 h 6348616"/>
                    <a:gd name="connsiteX165" fmla="*/ 2206251 w 6352623"/>
                    <a:gd name="connsiteY165" fmla="*/ 5531868 h 6348616"/>
                    <a:gd name="connsiteX166" fmla="*/ 2827891 w 6352623"/>
                    <a:gd name="connsiteY166" fmla="*/ 6323709 h 6348616"/>
                    <a:gd name="connsiteX167" fmla="*/ 2405336 w 6352623"/>
                    <a:gd name="connsiteY167" fmla="*/ 6261225 h 6348616"/>
                    <a:gd name="connsiteX168" fmla="*/ 1799833 w 6352623"/>
                    <a:gd name="connsiteY168" fmla="*/ 6042038 h 6348616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000985 w 6352623"/>
                    <a:gd name="connsiteY60" fmla="*/ 4620000 h 6345561"/>
                    <a:gd name="connsiteX61" fmla="*/ 6317212 w 6352623"/>
                    <a:gd name="connsiteY61" fmla="*/ 4620000 h 6345561"/>
                    <a:gd name="connsiteX62" fmla="*/ 6317212 w 6352623"/>
                    <a:gd name="connsiteY62" fmla="*/ 4787640 h 6345561"/>
                    <a:gd name="connsiteX63" fmla="*/ 5898613 w 6352623"/>
                    <a:gd name="connsiteY63" fmla="*/ 4787640 h 6345561"/>
                    <a:gd name="connsiteX64" fmla="*/ 5866698 w 6352623"/>
                    <a:gd name="connsiteY64" fmla="*/ 4839902 h 6345561"/>
                    <a:gd name="connsiteX65" fmla="*/ 5895990 w 6352623"/>
                    <a:gd name="connsiteY65" fmla="*/ 4787640 h 6345561"/>
                    <a:gd name="connsiteX66" fmla="*/ 5898613 w 6352623"/>
                    <a:gd name="connsiteY66" fmla="*/ 4787640 h 6345561"/>
                    <a:gd name="connsiteX67" fmla="*/ 5866698 w 6352623"/>
                    <a:gd name="connsiteY67" fmla="*/ 4839902 h 6345561"/>
                    <a:gd name="connsiteX68" fmla="*/ 5661892 w 6352623"/>
                    <a:gd name="connsiteY68" fmla="*/ 4787640 h 6345561"/>
                    <a:gd name="connsiteX69" fmla="*/ 5661892 w 6352623"/>
                    <a:gd name="connsiteY69" fmla="*/ 4620000 h 6345561"/>
                    <a:gd name="connsiteX70" fmla="*/ 5989951 w 6352623"/>
                    <a:gd name="connsiteY70" fmla="*/ 4620000 h 6345561"/>
                    <a:gd name="connsiteX71" fmla="*/ 5895990 w 6352623"/>
                    <a:gd name="connsiteY71" fmla="*/ 4787640 h 6345561"/>
                    <a:gd name="connsiteX72" fmla="*/ 5661892 w 6352623"/>
                    <a:gd name="connsiteY72" fmla="*/ 4787640 h 6345561"/>
                    <a:gd name="connsiteX73" fmla="*/ 4842211 w 6352623"/>
                    <a:gd name="connsiteY73" fmla="*/ 4504577 h 6345561"/>
                    <a:gd name="connsiteX74" fmla="*/ 4894441 w 6352623"/>
                    <a:gd name="connsiteY74" fmla="*/ 4378816 h 6345561"/>
                    <a:gd name="connsiteX75" fmla="*/ 5118410 w 6352623"/>
                    <a:gd name="connsiteY75" fmla="*/ 3308120 h 6345561"/>
                    <a:gd name="connsiteX76" fmla="*/ 5112011 w 6352623"/>
                    <a:gd name="connsiteY76" fmla="*/ 3236549 h 6345561"/>
                    <a:gd name="connsiteX77" fmla="*/ 6343574 w 6352623"/>
                    <a:gd name="connsiteY77" fmla="*/ 3146548 h 6345561"/>
                    <a:gd name="connsiteX78" fmla="*/ 6352623 w 6352623"/>
                    <a:gd name="connsiteY78" fmla="*/ 3329154 h 6345561"/>
                    <a:gd name="connsiteX79" fmla="*/ 6261216 w 6352623"/>
                    <a:gd name="connsiteY79" fmla="*/ 3947289 h 6345561"/>
                    <a:gd name="connsiteX80" fmla="*/ 6068313 w 6352623"/>
                    <a:gd name="connsiteY80" fmla="*/ 4480189 h 6345561"/>
                    <a:gd name="connsiteX81" fmla="*/ 5645377 w 6352623"/>
                    <a:gd name="connsiteY81" fmla="*/ 4489676 h 6345561"/>
                    <a:gd name="connsiteX82" fmla="*/ 4842211 w 6352623"/>
                    <a:gd name="connsiteY82" fmla="*/ 4504577 h 6345561"/>
                    <a:gd name="connsiteX83" fmla="*/ 1405726 w 6352623"/>
                    <a:gd name="connsiteY83" fmla="*/ 3156271 h 6345561"/>
                    <a:gd name="connsiteX84" fmla="*/ 1399341 w 6352623"/>
                    <a:gd name="connsiteY84" fmla="*/ 3089416 h 6345561"/>
                    <a:gd name="connsiteX85" fmla="*/ 1464945 w 6352623"/>
                    <a:gd name="connsiteY85" fmla="*/ 2467755 h 6345561"/>
                    <a:gd name="connsiteX86" fmla="*/ 1626959 w 6352623"/>
                    <a:gd name="connsiteY86" fmla="*/ 1918290 h 6345561"/>
                    <a:gd name="connsiteX87" fmla="*/ 1698846 w 6352623"/>
                    <a:gd name="connsiteY87" fmla="*/ 1916459 h 6345561"/>
                    <a:gd name="connsiteX88" fmla="*/ 2401423 w 6352623"/>
                    <a:gd name="connsiteY88" fmla="*/ 1879094 h 6345561"/>
                    <a:gd name="connsiteX89" fmla="*/ 2879383 w 6352623"/>
                    <a:gd name="connsiteY89" fmla="*/ 1836855 h 6345561"/>
                    <a:gd name="connsiteX90" fmla="*/ 2983285 w 6352623"/>
                    <a:gd name="connsiteY90" fmla="*/ 3040986 h 6345561"/>
                    <a:gd name="connsiteX91" fmla="*/ 1405726 w 6352623"/>
                    <a:gd name="connsiteY91" fmla="*/ 3156271 h 6345561"/>
                    <a:gd name="connsiteX92" fmla="*/ 3464621 w 6352623"/>
                    <a:gd name="connsiteY92" fmla="*/ 4545892 h 6345561"/>
                    <a:gd name="connsiteX93" fmla="*/ 3362673 w 6352623"/>
                    <a:gd name="connsiteY93" fmla="*/ 3364384 h 6345561"/>
                    <a:gd name="connsiteX94" fmla="*/ 4785461 w 6352623"/>
                    <a:gd name="connsiteY94" fmla="*/ 3260410 h 6345561"/>
                    <a:gd name="connsiteX95" fmla="*/ 4791965 w 6352623"/>
                    <a:gd name="connsiteY95" fmla="*/ 3337498 h 6345561"/>
                    <a:gd name="connsiteX96" fmla="*/ 4582162 w 6352623"/>
                    <a:gd name="connsiteY96" fmla="*/ 4452550 h 6345561"/>
                    <a:gd name="connsiteX97" fmla="*/ 3980007 w 6352623"/>
                    <a:gd name="connsiteY97" fmla="*/ 4524180 h 6345561"/>
                    <a:gd name="connsiteX98" fmla="*/ 3464621 w 6352623"/>
                    <a:gd name="connsiteY98" fmla="*/ 4545892 h 6345561"/>
                    <a:gd name="connsiteX99" fmla="*/ 11631 w 6352623"/>
                    <a:gd name="connsiteY99" fmla="*/ 3258148 h 6345561"/>
                    <a:gd name="connsiteX100" fmla="*/ 0 w 6352623"/>
                    <a:gd name="connsiteY100" fmla="*/ 3023469 h 6345561"/>
                    <a:gd name="connsiteX101" fmla="*/ 91400 w 6352623"/>
                    <a:gd name="connsiteY101" fmla="*/ 2405346 h 6345561"/>
                    <a:gd name="connsiteX102" fmla="*/ 258812 w 6352623"/>
                    <a:gd name="connsiteY102" fmla="*/ 1942855 h 6345561"/>
                    <a:gd name="connsiteX103" fmla="*/ 852081 w 6352623"/>
                    <a:gd name="connsiteY103" fmla="*/ 1937991 h 6345561"/>
                    <a:gd name="connsiteX104" fmla="*/ 1335718 w 6352623"/>
                    <a:gd name="connsiteY104" fmla="*/ 1925698 h 6345561"/>
                    <a:gd name="connsiteX105" fmla="*/ 1234430 w 6352623"/>
                    <a:gd name="connsiteY105" fmla="*/ 2196801 h 6345561"/>
                    <a:gd name="connsiteX106" fmla="*/ 1103579 w 6352623"/>
                    <a:gd name="connsiteY106" fmla="*/ 2737987 h 6345561"/>
                    <a:gd name="connsiteX107" fmla="*/ 1078099 w 6352623"/>
                    <a:gd name="connsiteY107" fmla="*/ 3180217 h 6345561"/>
                    <a:gd name="connsiteX108" fmla="*/ 11631 w 6352623"/>
                    <a:gd name="connsiteY108" fmla="*/ 3258148 h 6345561"/>
                    <a:gd name="connsiteX109" fmla="*/ 1960743 w 6352623"/>
                    <a:gd name="connsiteY109" fmla="*/ 4679317 h 6345561"/>
                    <a:gd name="connsiteX110" fmla="*/ 1740896 w 6352623"/>
                    <a:gd name="connsiteY110" fmla="*/ 4337429 h 6345561"/>
                    <a:gd name="connsiteX111" fmla="*/ 1441619 w 6352623"/>
                    <a:gd name="connsiteY111" fmla="*/ 3532526 h 6345561"/>
                    <a:gd name="connsiteX112" fmla="*/ 1438988 w 6352623"/>
                    <a:gd name="connsiteY112" fmla="*/ 3504964 h 6345561"/>
                    <a:gd name="connsiteX113" fmla="*/ 3013389 w 6352623"/>
                    <a:gd name="connsiteY113" fmla="*/ 3389903 h 6345561"/>
                    <a:gd name="connsiteX114" fmla="*/ 3099126 w 6352623"/>
                    <a:gd name="connsiteY114" fmla="*/ 4562904 h 6345561"/>
                    <a:gd name="connsiteX115" fmla="*/ 2689209 w 6352623"/>
                    <a:gd name="connsiteY115" fmla="*/ 4598877 h 6345561"/>
                    <a:gd name="connsiteX116" fmla="*/ 1989796 w 6352623"/>
                    <a:gd name="connsiteY116" fmla="*/ 4675326 h 6345561"/>
                    <a:gd name="connsiteX117" fmla="*/ 1960743 w 6352623"/>
                    <a:gd name="connsiteY117" fmla="*/ 4679317 h 6345561"/>
                    <a:gd name="connsiteX118" fmla="*/ 4067092 w 6352623"/>
                    <a:gd name="connsiteY118" fmla="*/ 6216068 h 6345561"/>
                    <a:gd name="connsiteX119" fmla="*/ 4277892 w 6352623"/>
                    <a:gd name="connsiteY119" fmla="*/ 5788869 h 6345561"/>
                    <a:gd name="connsiteX120" fmla="*/ 4525520 w 6352623"/>
                    <a:gd name="connsiteY120" fmla="*/ 5267093 h 6345561"/>
                    <a:gd name="connsiteX121" fmla="*/ 4685770 w 6352623"/>
                    <a:gd name="connsiteY121" fmla="*/ 4881257 h 6345561"/>
                    <a:gd name="connsiteX122" fmla="*/ 4712084 w 6352623"/>
                    <a:gd name="connsiteY122" fmla="*/ 4879914 h 6345561"/>
                    <a:gd name="connsiteX123" fmla="*/ 5642123 w 6352623"/>
                    <a:gd name="connsiteY123" fmla="*/ 4846187 h 6345561"/>
                    <a:gd name="connsiteX124" fmla="*/ 5866698 w 6352623"/>
                    <a:gd name="connsiteY124" fmla="*/ 4839902 h 6345561"/>
                    <a:gd name="connsiteX125" fmla="*/ 5706398 w 6352623"/>
                    <a:gd name="connsiteY125" fmla="*/ 5102370 h 6345561"/>
                    <a:gd name="connsiteX126" fmla="*/ 4229361 w 6352623"/>
                    <a:gd name="connsiteY126" fmla="*/ 6176010 h 6345561"/>
                    <a:gd name="connsiteX127" fmla="*/ 4067092 w 6352623"/>
                    <a:gd name="connsiteY127" fmla="*/ 6216068 h 6345561"/>
                    <a:gd name="connsiteX128" fmla="*/ 3617977 w 6352623"/>
                    <a:gd name="connsiteY128" fmla="*/ 6323175 h 6345561"/>
                    <a:gd name="connsiteX129" fmla="*/ 3499574 w 6352623"/>
                    <a:gd name="connsiteY129" fmla="*/ 4950969 h 6345561"/>
                    <a:gd name="connsiteX130" fmla="*/ 3966167 w 6352623"/>
                    <a:gd name="connsiteY130" fmla="*/ 4917769 h 6345561"/>
                    <a:gd name="connsiteX131" fmla="*/ 4402891 w 6352623"/>
                    <a:gd name="connsiteY131" fmla="*/ 4895610 h 6345561"/>
                    <a:gd name="connsiteX132" fmla="*/ 4263840 w 6352623"/>
                    <a:gd name="connsiteY132" fmla="*/ 5239274 h 6345561"/>
                    <a:gd name="connsiteX133" fmla="*/ 3691123 w 6352623"/>
                    <a:gd name="connsiteY133" fmla="*/ 6308899 h 6345561"/>
                    <a:gd name="connsiteX134" fmla="*/ 3637169 w 6352623"/>
                    <a:gd name="connsiteY134" fmla="*/ 6322223 h 6345561"/>
                    <a:gd name="connsiteX135" fmla="*/ 3617977 w 6352623"/>
                    <a:gd name="connsiteY135" fmla="*/ 6323175 h 6345561"/>
                    <a:gd name="connsiteX136" fmla="*/ 509955 w 6352623"/>
                    <a:gd name="connsiteY136" fmla="*/ 4889989 h 6345561"/>
                    <a:gd name="connsiteX137" fmla="*/ 432662 w 6352623"/>
                    <a:gd name="connsiteY137" fmla="*/ 4783013 h 6345561"/>
                    <a:gd name="connsiteX138" fmla="*/ 30403 w 6352623"/>
                    <a:gd name="connsiteY138" fmla="*/ 3637168 h 6345561"/>
                    <a:gd name="connsiteX139" fmla="*/ 28957 w 6352623"/>
                    <a:gd name="connsiteY139" fmla="*/ 3608002 h 6345561"/>
                    <a:gd name="connsiteX140" fmla="*/ 1122699 w 6352623"/>
                    <a:gd name="connsiteY140" fmla="*/ 3528079 h 6345561"/>
                    <a:gd name="connsiteX141" fmla="*/ 1151870 w 6352623"/>
                    <a:gd name="connsiteY141" fmla="*/ 3709064 h 6345561"/>
                    <a:gd name="connsiteX142" fmla="*/ 1633165 w 6352623"/>
                    <a:gd name="connsiteY142" fmla="*/ 4721494 h 6345561"/>
                    <a:gd name="connsiteX143" fmla="*/ 1635001 w 6352623"/>
                    <a:gd name="connsiteY143" fmla="*/ 4724090 h 6345561"/>
                    <a:gd name="connsiteX144" fmla="*/ 1150655 w 6352623"/>
                    <a:gd name="connsiteY144" fmla="*/ 4790652 h 6345561"/>
                    <a:gd name="connsiteX145" fmla="*/ 509955 w 6352623"/>
                    <a:gd name="connsiteY145" fmla="*/ 4889989 h 6345561"/>
                    <a:gd name="connsiteX146" fmla="*/ 3165956 w 6352623"/>
                    <a:gd name="connsiteY146" fmla="*/ 6345561 h 6345561"/>
                    <a:gd name="connsiteX147" fmla="*/ 2661675 w 6352623"/>
                    <a:gd name="connsiteY147" fmla="*/ 5655612 h 6345561"/>
                    <a:gd name="connsiteX148" fmla="*/ 2224080 w 6352623"/>
                    <a:gd name="connsiteY148" fmla="*/ 5071807 h 6345561"/>
                    <a:gd name="connsiteX149" fmla="*/ 2697681 w 6352623"/>
                    <a:gd name="connsiteY149" fmla="*/ 5021257 h 6345561"/>
                    <a:gd name="connsiteX150" fmla="*/ 3150545 w 6352623"/>
                    <a:gd name="connsiteY150" fmla="*/ 4979436 h 6345561"/>
                    <a:gd name="connsiteX151" fmla="*/ 3267988 w 6352623"/>
                    <a:gd name="connsiteY151" fmla="*/ 6340508 h 6345561"/>
                    <a:gd name="connsiteX152" fmla="*/ 3165956 w 6352623"/>
                    <a:gd name="connsiteY152" fmla="*/ 6345561 h 6345561"/>
                    <a:gd name="connsiteX153" fmla="*/ 3165956 w 6352623"/>
                    <a:gd name="connsiteY153" fmla="*/ 6345561 h 6345561"/>
                    <a:gd name="connsiteX154" fmla="*/ 3099167 w 6352623"/>
                    <a:gd name="connsiteY154" fmla="*/ 6341244 h 6345561"/>
                    <a:gd name="connsiteX155" fmla="*/ 3165956 w 6352623"/>
                    <a:gd name="connsiteY155" fmla="*/ 6345561 h 6345561"/>
                    <a:gd name="connsiteX156" fmla="*/ 2827891 w 6352623"/>
                    <a:gd name="connsiteY156" fmla="*/ 6323709 h 6345561"/>
                    <a:gd name="connsiteX157" fmla="*/ 2884966 w 6352623"/>
                    <a:gd name="connsiteY157" fmla="*/ 6327398 h 6345561"/>
                    <a:gd name="connsiteX158" fmla="*/ 2827891 w 6352623"/>
                    <a:gd name="connsiteY158" fmla="*/ 6323709 h 6345561"/>
                    <a:gd name="connsiteX159" fmla="*/ 1799833 w 6352623"/>
                    <a:gd name="connsiteY159" fmla="*/ 6042038 h 6345561"/>
                    <a:gd name="connsiteX160" fmla="*/ 792530 w 6352623"/>
                    <a:gd name="connsiteY160" fmla="*/ 5281044 h 6345561"/>
                    <a:gd name="connsiteX161" fmla="*/ 758259 w 6352623"/>
                    <a:gd name="connsiteY161" fmla="*/ 5233611 h 6345561"/>
                    <a:gd name="connsiteX162" fmla="*/ 1178638 w 6352623"/>
                    <a:gd name="connsiteY162" fmla="*/ 5187468 h 6345561"/>
                    <a:gd name="connsiteX163" fmla="*/ 1905324 w 6352623"/>
                    <a:gd name="connsiteY163" fmla="*/ 5106339 h 6345561"/>
                    <a:gd name="connsiteX164" fmla="*/ 2206251 w 6352623"/>
                    <a:gd name="connsiteY164" fmla="*/ 5531868 h 6345561"/>
                    <a:gd name="connsiteX165" fmla="*/ 2827891 w 6352623"/>
                    <a:gd name="connsiteY165" fmla="*/ 6323709 h 6345561"/>
                    <a:gd name="connsiteX166" fmla="*/ 2405336 w 6352623"/>
                    <a:gd name="connsiteY166" fmla="*/ 6261225 h 6345561"/>
                    <a:gd name="connsiteX167" fmla="*/ 1799833 w 6352623"/>
                    <a:gd name="connsiteY167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000985 w 6352623"/>
                    <a:gd name="connsiteY60" fmla="*/ 4620000 h 6345561"/>
                    <a:gd name="connsiteX61" fmla="*/ 6317212 w 6352623"/>
                    <a:gd name="connsiteY61" fmla="*/ 4620000 h 6345561"/>
                    <a:gd name="connsiteX62" fmla="*/ 6317212 w 6352623"/>
                    <a:gd name="connsiteY62" fmla="*/ 4787640 h 6345561"/>
                    <a:gd name="connsiteX63" fmla="*/ 5898613 w 6352623"/>
                    <a:gd name="connsiteY63" fmla="*/ 4787640 h 6345561"/>
                    <a:gd name="connsiteX64" fmla="*/ 5866698 w 6352623"/>
                    <a:gd name="connsiteY64" fmla="*/ 4839902 h 6345561"/>
                    <a:gd name="connsiteX65" fmla="*/ 5895990 w 6352623"/>
                    <a:gd name="connsiteY65" fmla="*/ 4787640 h 6345561"/>
                    <a:gd name="connsiteX66" fmla="*/ 5898613 w 6352623"/>
                    <a:gd name="connsiteY66" fmla="*/ 4787640 h 6345561"/>
                    <a:gd name="connsiteX67" fmla="*/ 5866698 w 6352623"/>
                    <a:gd name="connsiteY67" fmla="*/ 4839902 h 6345561"/>
                    <a:gd name="connsiteX68" fmla="*/ 5661892 w 6352623"/>
                    <a:gd name="connsiteY68" fmla="*/ 4787640 h 6345561"/>
                    <a:gd name="connsiteX69" fmla="*/ 5661892 w 6352623"/>
                    <a:gd name="connsiteY69" fmla="*/ 4620000 h 6345561"/>
                    <a:gd name="connsiteX70" fmla="*/ 5989951 w 6352623"/>
                    <a:gd name="connsiteY70" fmla="*/ 4620000 h 6345561"/>
                    <a:gd name="connsiteX71" fmla="*/ 5895990 w 6352623"/>
                    <a:gd name="connsiteY71" fmla="*/ 4787640 h 6345561"/>
                    <a:gd name="connsiteX72" fmla="*/ 5661892 w 6352623"/>
                    <a:gd name="connsiteY72" fmla="*/ 4787640 h 6345561"/>
                    <a:gd name="connsiteX73" fmla="*/ 4842211 w 6352623"/>
                    <a:gd name="connsiteY73" fmla="*/ 4504577 h 6345561"/>
                    <a:gd name="connsiteX74" fmla="*/ 4894441 w 6352623"/>
                    <a:gd name="connsiteY74" fmla="*/ 4378816 h 6345561"/>
                    <a:gd name="connsiteX75" fmla="*/ 5118410 w 6352623"/>
                    <a:gd name="connsiteY75" fmla="*/ 3308120 h 6345561"/>
                    <a:gd name="connsiteX76" fmla="*/ 5112011 w 6352623"/>
                    <a:gd name="connsiteY76" fmla="*/ 3236549 h 6345561"/>
                    <a:gd name="connsiteX77" fmla="*/ 6343574 w 6352623"/>
                    <a:gd name="connsiteY77" fmla="*/ 3146548 h 6345561"/>
                    <a:gd name="connsiteX78" fmla="*/ 6352623 w 6352623"/>
                    <a:gd name="connsiteY78" fmla="*/ 3329154 h 6345561"/>
                    <a:gd name="connsiteX79" fmla="*/ 6261216 w 6352623"/>
                    <a:gd name="connsiteY79" fmla="*/ 3947289 h 6345561"/>
                    <a:gd name="connsiteX80" fmla="*/ 6068313 w 6352623"/>
                    <a:gd name="connsiteY80" fmla="*/ 4480189 h 6345561"/>
                    <a:gd name="connsiteX81" fmla="*/ 5645377 w 6352623"/>
                    <a:gd name="connsiteY81" fmla="*/ 4489676 h 6345561"/>
                    <a:gd name="connsiteX82" fmla="*/ 4842211 w 6352623"/>
                    <a:gd name="connsiteY82" fmla="*/ 4504577 h 6345561"/>
                    <a:gd name="connsiteX83" fmla="*/ 1405726 w 6352623"/>
                    <a:gd name="connsiteY83" fmla="*/ 3156271 h 6345561"/>
                    <a:gd name="connsiteX84" fmla="*/ 1399341 w 6352623"/>
                    <a:gd name="connsiteY84" fmla="*/ 3089416 h 6345561"/>
                    <a:gd name="connsiteX85" fmla="*/ 1464945 w 6352623"/>
                    <a:gd name="connsiteY85" fmla="*/ 2467755 h 6345561"/>
                    <a:gd name="connsiteX86" fmla="*/ 1626959 w 6352623"/>
                    <a:gd name="connsiteY86" fmla="*/ 1918290 h 6345561"/>
                    <a:gd name="connsiteX87" fmla="*/ 1698846 w 6352623"/>
                    <a:gd name="connsiteY87" fmla="*/ 1916459 h 6345561"/>
                    <a:gd name="connsiteX88" fmla="*/ 2401423 w 6352623"/>
                    <a:gd name="connsiteY88" fmla="*/ 1879094 h 6345561"/>
                    <a:gd name="connsiteX89" fmla="*/ 2879383 w 6352623"/>
                    <a:gd name="connsiteY89" fmla="*/ 1836855 h 6345561"/>
                    <a:gd name="connsiteX90" fmla="*/ 2983285 w 6352623"/>
                    <a:gd name="connsiteY90" fmla="*/ 3040986 h 6345561"/>
                    <a:gd name="connsiteX91" fmla="*/ 1405726 w 6352623"/>
                    <a:gd name="connsiteY91" fmla="*/ 3156271 h 6345561"/>
                    <a:gd name="connsiteX92" fmla="*/ 3464621 w 6352623"/>
                    <a:gd name="connsiteY92" fmla="*/ 4545892 h 6345561"/>
                    <a:gd name="connsiteX93" fmla="*/ 3362673 w 6352623"/>
                    <a:gd name="connsiteY93" fmla="*/ 3364384 h 6345561"/>
                    <a:gd name="connsiteX94" fmla="*/ 4785461 w 6352623"/>
                    <a:gd name="connsiteY94" fmla="*/ 3260410 h 6345561"/>
                    <a:gd name="connsiteX95" fmla="*/ 4791965 w 6352623"/>
                    <a:gd name="connsiteY95" fmla="*/ 3337498 h 6345561"/>
                    <a:gd name="connsiteX96" fmla="*/ 4582162 w 6352623"/>
                    <a:gd name="connsiteY96" fmla="*/ 4452550 h 6345561"/>
                    <a:gd name="connsiteX97" fmla="*/ 3980007 w 6352623"/>
                    <a:gd name="connsiteY97" fmla="*/ 4524180 h 6345561"/>
                    <a:gd name="connsiteX98" fmla="*/ 3464621 w 6352623"/>
                    <a:gd name="connsiteY98" fmla="*/ 4545892 h 6345561"/>
                    <a:gd name="connsiteX99" fmla="*/ 11631 w 6352623"/>
                    <a:gd name="connsiteY99" fmla="*/ 3258148 h 6345561"/>
                    <a:gd name="connsiteX100" fmla="*/ 0 w 6352623"/>
                    <a:gd name="connsiteY100" fmla="*/ 3023469 h 6345561"/>
                    <a:gd name="connsiteX101" fmla="*/ 91400 w 6352623"/>
                    <a:gd name="connsiteY101" fmla="*/ 2405346 h 6345561"/>
                    <a:gd name="connsiteX102" fmla="*/ 258812 w 6352623"/>
                    <a:gd name="connsiteY102" fmla="*/ 1942855 h 6345561"/>
                    <a:gd name="connsiteX103" fmla="*/ 852081 w 6352623"/>
                    <a:gd name="connsiteY103" fmla="*/ 1937991 h 6345561"/>
                    <a:gd name="connsiteX104" fmla="*/ 1335718 w 6352623"/>
                    <a:gd name="connsiteY104" fmla="*/ 1925698 h 6345561"/>
                    <a:gd name="connsiteX105" fmla="*/ 1234430 w 6352623"/>
                    <a:gd name="connsiteY105" fmla="*/ 2196801 h 6345561"/>
                    <a:gd name="connsiteX106" fmla="*/ 1103579 w 6352623"/>
                    <a:gd name="connsiteY106" fmla="*/ 2737987 h 6345561"/>
                    <a:gd name="connsiteX107" fmla="*/ 1078099 w 6352623"/>
                    <a:gd name="connsiteY107" fmla="*/ 3180217 h 6345561"/>
                    <a:gd name="connsiteX108" fmla="*/ 11631 w 6352623"/>
                    <a:gd name="connsiteY108" fmla="*/ 3258148 h 6345561"/>
                    <a:gd name="connsiteX109" fmla="*/ 1960743 w 6352623"/>
                    <a:gd name="connsiteY109" fmla="*/ 4679317 h 6345561"/>
                    <a:gd name="connsiteX110" fmla="*/ 1740896 w 6352623"/>
                    <a:gd name="connsiteY110" fmla="*/ 4337429 h 6345561"/>
                    <a:gd name="connsiteX111" fmla="*/ 1441619 w 6352623"/>
                    <a:gd name="connsiteY111" fmla="*/ 3532526 h 6345561"/>
                    <a:gd name="connsiteX112" fmla="*/ 1438988 w 6352623"/>
                    <a:gd name="connsiteY112" fmla="*/ 3504964 h 6345561"/>
                    <a:gd name="connsiteX113" fmla="*/ 3013389 w 6352623"/>
                    <a:gd name="connsiteY113" fmla="*/ 3389903 h 6345561"/>
                    <a:gd name="connsiteX114" fmla="*/ 3099126 w 6352623"/>
                    <a:gd name="connsiteY114" fmla="*/ 4562904 h 6345561"/>
                    <a:gd name="connsiteX115" fmla="*/ 2689209 w 6352623"/>
                    <a:gd name="connsiteY115" fmla="*/ 4598877 h 6345561"/>
                    <a:gd name="connsiteX116" fmla="*/ 1989796 w 6352623"/>
                    <a:gd name="connsiteY116" fmla="*/ 4675326 h 6345561"/>
                    <a:gd name="connsiteX117" fmla="*/ 1960743 w 6352623"/>
                    <a:gd name="connsiteY117" fmla="*/ 4679317 h 6345561"/>
                    <a:gd name="connsiteX118" fmla="*/ 4067092 w 6352623"/>
                    <a:gd name="connsiteY118" fmla="*/ 6216068 h 6345561"/>
                    <a:gd name="connsiteX119" fmla="*/ 4277892 w 6352623"/>
                    <a:gd name="connsiteY119" fmla="*/ 5788869 h 6345561"/>
                    <a:gd name="connsiteX120" fmla="*/ 4525520 w 6352623"/>
                    <a:gd name="connsiteY120" fmla="*/ 5267093 h 6345561"/>
                    <a:gd name="connsiteX121" fmla="*/ 4685770 w 6352623"/>
                    <a:gd name="connsiteY121" fmla="*/ 4881257 h 6345561"/>
                    <a:gd name="connsiteX122" fmla="*/ 4712084 w 6352623"/>
                    <a:gd name="connsiteY122" fmla="*/ 4879914 h 6345561"/>
                    <a:gd name="connsiteX123" fmla="*/ 5642123 w 6352623"/>
                    <a:gd name="connsiteY123" fmla="*/ 4846187 h 6345561"/>
                    <a:gd name="connsiteX124" fmla="*/ 5866698 w 6352623"/>
                    <a:gd name="connsiteY124" fmla="*/ 4839902 h 6345561"/>
                    <a:gd name="connsiteX125" fmla="*/ 5706398 w 6352623"/>
                    <a:gd name="connsiteY125" fmla="*/ 5102370 h 6345561"/>
                    <a:gd name="connsiteX126" fmla="*/ 4229361 w 6352623"/>
                    <a:gd name="connsiteY126" fmla="*/ 6176010 h 6345561"/>
                    <a:gd name="connsiteX127" fmla="*/ 4067092 w 6352623"/>
                    <a:gd name="connsiteY127" fmla="*/ 6216068 h 6345561"/>
                    <a:gd name="connsiteX128" fmla="*/ 3617977 w 6352623"/>
                    <a:gd name="connsiteY128" fmla="*/ 6323175 h 6345561"/>
                    <a:gd name="connsiteX129" fmla="*/ 3499574 w 6352623"/>
                    <a:gd name="connsiteY129" fmla="*/ 4950969 h 6345561"/>
                    <a:gd name="connsiteX130" fmla="*/ 3966167 w 6352623"/>
                    <a:gd name="connsiteY130" fmla="*/ 4917769 h 6345561"/>
                    <a:gd name="connsiteX131" fmla="*/ 4402891 w 6352623"/>
                    <a:gd name="connsiteY131" fmla="*/ 4895610 h 6345561"/>
                    <a:gd name="connsiteX132" fmla="*/ 4263840 w 6352623"/>
                    <a:gd name="connsiteY132" fmla="*/ 5239274 h 6345561"/>
                    <a:gd name="connsiteX133" fmla="*/ 3691123 w 6352623"/>
                    <a:gd name="connsiteY133" fmla="*/ 6308899 h 6345561"/>
                    <a:gd name="connsiteX134" fmla="*/ 3637169 w 6352623"/>
                    <a:gd name="connsiteY134" fmla="*/ 6322223 h 6345561"/>
                    <a:gd name="connsiteX135" fmla="*/ 3617977 w 6352623"/>
                    <a:gd name="connsiteY135" fmla="*/ 6323175 h 6345561"/>
                    <a:gd name="connsiteX136" fmla="*/ 509955 w 6352623"/>
                    <a:gd name="connsiteY136" fmla="*/ 4889989 h 6345561"/>
                    <a:gd name="connsiteX137" fmla="*/ 432662 w 6352623"/>
                    <a:gd name="connsiteY137" fmla="*/ 4783013 h 6345561"/>
                    <a:gd name="connsiteX138" fmla="*/ 30403 w 6352623"/>
                    <a:gd name="connsiteY138" fmla="*/ 3637168 h 6345561"/>
                    <a:gd name="connsiteX139" fmla="*/ 28957 w 6352623"/>
                    <a:gd name="connsiteY139" fmla="*/ 3608002 h 6345561"/>
                    <a:gd name="connsiteX140" fmla="*/ 1122699 w 6352623"/>
                    <a:gd name="connsiteY140" fmla="*/ 3528079 h 6345561"/>
                    <a:gd name="connsiteX141" fmla="*/ 1151870 w 6352623"/>
                    <a:gd name="connsiteY141" fmla="*/ 3709064 h 6345561"/>
                    <a:gd name="connsiteX142" fmla="*/ 1633165 w 6352623"/>
                    <a:gd name="connsiteY142" fmla="*/ 4721494 h 6345561"/>
                    <a:gd name="connsiteX143" fmla="*/ 1635001 w 6352623"/>
                    <a:gd name="connsiteY143" fmla="*/ 4724090 h 6345561"/>
                    <a:gd name="connsiteX144" fmla="*/ 1150655 w 6352623"/>
                    <a:gd name="connsiteY144" fmla="*/ 4790652 h 6345561"/>
                    <a:gd name="connsiteX145" fmla="*/ 509955 w 6352623"/>
                    <a:gd name="connsiteY145" fmla="*/ 4889989 h 6345561"/>
                    <a:gd name="connsiteX146" fmla="*/ 3165956 w 6352623"/>
                    <a:gd name="connsiteY146" fmla="*/ 6345561 h 6345561"/>
                    <a:gd name="connsiteX147" fmla="*/ 2661675 w 6352623"/>
                    <a:gd name="connsiteY147" fmla="*/ 5655612 h 6345561"/>
                    <a:gd name="connsiteX148" fmla="*/ 2224080 w 6352623"/>
                    <a:gd name="connsiteY148" fmla="*/ 5071807 h 6345561"/>
                    <a:gd name="connsiteX149" fmla="*/ 2697681 w 6352623"/>
                    <a:gd name="connsiteY149" fmla="*/ 5021257 h 6345561"/>
                    <a:gd name="connsiteX150" fmla="*/ 3150545 w 6352623"/>
                    <a:gd name="connsiteY150" fmla="*/ 4979436 h 6345561"/>
                    <a:gd name="connsiteX151" fmla="*/ 3267988 w 6352623"/>
                    <a:gd name="connsiteY151" fmla="*/ 6340508 h 6345561"/>
                    <a:gd name="connsiteX152" fmla="*/ 3165956 w 6352623"/>
                    <a:gd name="connsiteY152" fmla="*/ 6345561 h 6345561"/>
                    <a:gd name="connsiteX153" fmla="*/ 2827891 w 6352623"/>
                    <a:gd name="connsiteY153" fmla="*/ 6323709 h 6345561"/>
                    <a:gd name="connsiteX154" fmla="*/ 2884966 w 6352623"/>
                    <a:gd name="connsiteY154" fmla="*/ 6327398 h 6345561"/>
                    <a:gd name="connsiteX155" fmla="*/ 2827891 w 6352623"/>
                    <a:gd name="connsiteY155" fmla="*/ 6323709 h 6345561"/>
                    <a:gd name="connsiteX156" fmla="*/ 1799833 w 6352623"/>
                    <a:gd name="connsiteY156" fmla="*/ 6042038 h 6345561"/>
                    <a:gd name="connsiteX157" fmla="*/ 792530 w 6352623"/>
                    <a:gd name="connsiteY157" fmla="*/ 5281044 h 6345561"/>
                    <a:gd name="connsiteX158" fmla="*/ 758259 w 6352623"/>
                    <a:gd name="connsiteY158" fmla="*/ 5233611 h 6345561"/>
                    <a:gd name="connsiteX159" fmla="*/ 1178638 w 6352623"/>
                    <a:gd name="connsiteY159" fmla="*/ 5187468 h 6345561"/>
                    <a:gd name="connsiteX160" fmla="*/ 1905324 w 6352623"/>
                    <a:gd name="connsiteY160" fmla="*/ 5106339 h 6345561"/>
                    <a:gd name="connsiteX161" fmla="*/ 2206251 w 6352623"/>
                    <a:gd name="connsiteY161" fmla="*/ 5531868 h 6345561"/>
                    <a:gd name="connsiteX162" fmla="*/ 2827891 w 6352623"/>
                    <a:gd name="connsiteY162" fmla="*/ 6323709 h 6345561"/>
                    <a:gd name="connsiteX163" fmla="*/ 2405336 w 6352623"/>
                    <a:gd name="connsiteY163" fmla="*/ 6261225 h 6345561"/>
                    <a:gd name="connsiteX164" fmla="*/ 1799833 w 6352623"/>
                    <a:gd name="connsiteY164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000985 w 6352623"/>
                    <a:gd name="connsiteY60" fmla="*/ 4620000 h 6345561"/>
                    <a:gd name="connsiteX61" fmla="*/ 6317212 w 6352623"/>
                    <a:gd name="connsiteY61" fmla="*/ 4620000 h 6345561"/>
                    <a:gd name="connsiteX62" fmla="*/ 6317212 w 6352623"/>
                    <a:gd name="connsiteY62" fmla="*/ 4787640 h 6345561"/>
                    <a:gd name="connsiteX63" fmla="*/ 5898613 w 6352623"/>
                    <a:gd name="connsiteY63" fmla="*/ 4787640 h 6345561"/>
                    <a:gd name="connsiteX64" fmla="*/ 5866698 w 6352623"/>
                    <a:gd name="connsiteY64" fmla="*/ 4839902 h 6345561"/>
                    <a:gd name="connsiteX65" fmla="*/ 5895990 w 6352623"/>
                    <a:gd name="connsiteY65" fmla="*/ 4787640 h 6345561"/>
                    <a:gd name="connsiteX66" fmla="*/ 5898613 w 6352623"/>
                    <a:gd name="connsiteY66" fmla="*/ 4787640 h 6345561"/>
                    <a:gd name="connsiteX67" fmla="*/ 5866698 w 6352623"/>
                    <a:gd name="connsiteY67" fmla="*/ 4839902 h 6345561"/>
                    <a:gd name="connsiteX68" fmla="*/ 5661892 w 6352623"/>
                    <a:gd name="connsiteY68" fmla="*/ 4787640 h 6345561"/>
                    <a:gd name="connsiteX69" fmla="*/ 5661892 w 6352623"/>
                    <a:gd name="connsiteY69" fmla="*/ 4620000 h 6345561"/>
                    <a:gd name="connsiteX70" fmla="*/ 5895990 w 6352623"/>
                    <a:gd name="connsiteY70" fmla="*/ 4787640 h 6345561"/>
                    <a:gd name="connsiteX71" fmla="*/ 5661892 w 6352623"/>
                    <a:gd name="connsiteY71" fmla="*/ 4787640 h 6345561"/>
                    <a:gd name="connsiteX72" fmla="*/ 4842211 w 6352623"/>
                    <a:gd name="connsiteY72" fmla="*/ 4504577 h 6345561"/>
                    <a:gd name="connsiteX73" fmla="*/ 4894441 w 6352623"/>
                    <a:gd name="connsiteY73" fmla="*/ 4378816 h 6345561"/>
                    <a:gd name="connsiteX74" fmla="*/ 5118410 w 6352623"/>
                    <a:gd name="connsiteY74" fmla="*/ 3308120 h 6345561"/>
                    <a:gd name="connsiteX75" fmla="*/ 5112011 w 6352623"/>
                    <a:gd name="connsiteY75" fmla="*/ 3236549 h 6345561"/>
                    <a:gd name="connsiteX76" fmla="*/ 6343574 w 6352623"/>
                    <a:gd name="connsiteY76" fmla="*/ 3146548 h 6345561"/>
                    <a:gd name="connsiteX77" fmla="*/ 6352623 w 6352623"/>
                    <a:gd name="connsiteY77" fmla="*/ 3329154 h 6345561"/>
                    <a:gd name="connsiteX78" fmla="*/ 6261216 w 6352623"/>
                    <a:gd name="connsiteY78" fmla="*/ 3947289 h 6345561"/>
                    <a:gd name="connsiteX79" fmla="*/ 6068313 w 6352623"/>
                    <a:gd name="connsiteY79" fmla="*/ 4480189 h 6345561"/>
                    <a:gd name="connsiteX80" fmla="*/ 5645377 w 6352623"/>
                    <a:gd name="connsiteY80" fmla="*/ 4489676 h 6345561"/>
                    <a:gd name="connsiteX81" fmla="*/ 4842211 w 6352623"/>
                    <a:gd name="connsiteY81" fmla="*/ 4504577 h 6345561"/>
                    <a:gd name="connsiteX82" fmla="*/ 1405726 w 6352623"/>
                    <a:gd name="connsiteY82" fmla="*/ 3156271 h 6345561"/>
                    <a:gd name="connsiteX83" fmla="*/ 1399341 w 6352623"/>
                    <a:gd name="connsiteY83" fmla="*/ 3089416 h 6345561"/>
                    <a:gd name="connsiteX84" fmla="*/ 1464945 w 6352623"/>
                    <a:gd name="connsiteY84" fmla="*/ 2467755 h 6345561"/>
                    <a:gd name="connsiteX85" fmla="*/ 1626959 w 6352623"/>
                    <a:gd name="connsiteY85" fmla="*/ 1918290 h 6345561"/>
                    <a:gd name="connsiteX86" fmla="*/ 1698846 w 6352623"/>
                    <a:gd name="connsiteY86" fmla="*/ 1916459 h 6345561"/>
                    <a:gd name="connsiteX87" fmla="*/ 2401423 w 6352623"/>
                    <a:gd name="connsiteY87" fmla="*/ 1879094 h 6345561"/>
                    <a:gd name="connsiteX88" fmla="*/ 2879383 w 6352623"/>
                    <a:gd name="connsiteY88" fmla="*/ 1836855 h 6345561"/>
                    <a:gd name="connsiteX89" fmla="*/ 2983285 w 6352623"/>
                    <a:gd name="connsiteY89" fmla="*/ 3040986 h 6345561"/>
                    <a:gd name="connsiteX90" fmla="*/ 1405726 w 6352623"/>
                    <a:gd name="connsiteY90" fmla="*/ 3156271 h 6345561"/>
                    <a:gd name="connsiteX91" fmla="*/ 3464621 w 6352623"/>
                    <a:gd name="connsiteY91" fmla="*/ 4545892 h 6345561"/>
                    <a:gd name="connsiteX92" fmla="*/ 3362673 w 6352623"/>
                    <a:gd name="connsiteY92" fmla="*/ 3364384 h 6345561"/>
                    <a:gd name="connsiteX93" fmla="*/ 4785461 w 6352623"/>
                    <a:gd name="connsiteY93" fmla="*/ 3260410 h 6345561"/>
                    <a:gd name="connsiteX94" fmla="*/ 4791965 w 6352623"/>
                    <a:gd name="connsiteY94" fmla="*/ 3337498 h 6345561"/>
                    <a:gd name="connsiteX95" fmla="*/ 4582162 w 6352623"/>
                    <a:gd name="connsiteY95" fmla="*/ 4452550 h 6345561"/>
                    <a:gd name="connsiteX96" fmla="*/ 3980007 w 6352623"/>
                    <a:gd name="connsiteY96" fmla="*/ 4524180 h 6345561"/>
                    <a:gd name="connsiteX97" fmla="*/ 3464621 w 6352623"/>
                    <a:gd name="connsiteY97" fmla="*/ 4545892 h 6345561"/>
                    <a:gd name="connsiteX98" fmla="*/ 11631 w 6352623"/>
                    <a:gd name="connsiteY98" fmla="*/ 3258148 h 6345561"/>
                    <a:gd name="connsiteX99" fmla="*/ 0 w 6352623"/>
                    <a:gd name="connsiteY99" fmla="*/ 3023469 h 6345561"/>
                    <a:gd name="connsiteX100" fmla="*/ 91400 w 6352623"/>
                    <a:gd name="connsiteY100" fmla="*/ 2405346 h 6345561"/>
                    <a:gd name="connsiteX101" fmla="*/ 258812 w 6352623"/>
                    <a:gd name="connsiteY101" fmla="*/ 1942855 h 6345561"/>
                    <a:gd name="connsiteX102" fmla="*/ 852081 w 6352623"/>
                    <a:gd name="connsiteY102" fmla="*/ 1937991 h 6345561"/>
                    <a:gd name="connsiteX103" fmla="*/ 1335718 w 6352623"/>
                    <a:gd name="connsiteY103" fmla="*/ 1925698 h 6345561"/>
                    <a:gd name="connsiteX104" fmla="*/ 1234430 w 6352623"/>
                    <a:gd name="connsiteY104" fmla="*/ 2196801 h 6345561"/>
                    <a:gd name="connsiteX105" fmla="*/ 1103579 w 6352623"/>
                    <a:gd name="connsiteY105" fmla="*/ 2737987 h 6345561"/>
                    <a:gd name="connsiteX106" fmla="*/ 1078099 w 6352623"/>
                    <a:gd name="connsiteY106" fmla="*/ 3180217 h 6345561"/>
                    <a:gd name="connsiteX107" fmla="*/ 11631 w 6352623"/>
                    <a:gd name="connsiteY107" fmla="*/ 3258148 h 6345561"/>
                    <a:gd name="connsiteX108" fmla="*/ 1960743 w 6352623"/>
                    <a:gd name="connsiteY108" fmla="*/ 4679317 h 6345561"/>
                    <a:gd name="connsiteX109" fmla="*/ 1740896 w 6352623"/>
                    <a:gd name="connsiteY109" fmla="*/ 4337429 h 6345561"/>
                    <a:gd name="connsiteX110" fmla="*/ 1441619 w 6352623"/>
                    <a:gd name="connsiteY110" fmla="*/ 3532526 h 6345561"/>
                    <a:gd name="connsiteX111" fmla="*/ 1438988 w 6352623"/>
                    <a:gd name="connsiteY111" fmla="*/ 3504964 h 6345561"/>
                    <a:gd name="connsiteX112" fmla="*/ 3013389 w 6352623"/>
                    <a:gd name="connsiteY112" fmla="*/ 3389903 h 6345561"/>
                    <a:gd name="connsiteX113" fmla="*/ 3099126 w 6352623"/>
                    <a:gd name="connsiteY113" fmla="*/ 4562904 h 6345561"/>
                    <a:gd name="connsiteX114" fmla="*/ 2689209 w 6352623"/>
                    <a:gd name="connsiteY114" fmla="*/ 4598877 h 6345561"/>
                    <a:gd name="connsiteX115" fmla="*/ 1989796 w 6352623"/>
                    <a:gd name="connsiteY115" fmla="*/ 4675326 h 6345561"/>
                    <a:gd name="connsiteX116" fmla="*/ 1960743 w 6352623"/>
                    <a:gd name="connsiteY116" fmla="*/ 4679317 h 6345561"/>
                    <a:gd name="connsiteX117" fmla="*/ 4067092 w 6352623"/>
                    <a:gd name="connsiteY117" fmla="*/ 6216068 h 6345561"/>
                    <a:gd name="connsiteX118" fmla="*/ 4277892 w 6352623"/>
                    <a:gd name="connsiteY118" fmla="*/ 5788869 h 6345561"/>
                    <a:gd name="connsiteX119" fmla="*/ 4525520 w 6352623"/>
                    <a:gd name="connsiteY119" fmla="*/ 5267093 h 6345561"/>
                    <a:gd name="connsiteX120" fmla="*/ 4685770 w 6352623"/>
                    <a:gd name="connsiteY120" fmla="*/ 4881257 h 6345561"/>
                    <a:gd name="connsiteX121" fmla="*/ 4712084 w 6352623"/>
                    <a:gd name="connsiteY121" fmla="*/ 4879914 h 6345561"/>
                    <a:gd name="connsiteX122" fmla="*/ 5642123 w 6352623"/>
                    <a:gd name="connsiteY122" fmla="*/ 4846187 h 6345561"/>
                    <a:gd name="connsiteX123" fmla="*/ 5866698 w 6352623"/>
                    <a:gd name="connsiteY123" fmla="*/ 4839902 h 6345561"/>
                    <a:gd name="connsiteX124" fmla="*/ 5706398 w 6352623"/>
                    <a:gd name="connsiteY124" fmla="*/ 5102370 h 6345561"/>
                    <a:gd name="connsiteX125" fmla="*/ 4229361 w 6352623"/>
                    <a:gd name="connsiteY125" fmla="*/ 6176010 h 6345561"/>
                    <a:gd name="connsiteX126" fmla="*/ 4067092 w 6352623"/>
                    <a:gd name="connsiteY126" fmla="*/ 6216068 h 6345561"/>
                    <a:gd name="connsiteX127" fmla="*/ 3617977 w 6352623"/>
                    <a:gd name="connsiteY127" fmla="*/ 6323175 h 6345561"/>
                    <a:gd name="connsiteX128" fmla="*/ 3499574 w 6352623"/>
                    <a:gd name="connsiteY128" fmla="*/ 4950969 h 6345561"/>
                    <a:gd name="connsiteX129" fmla="*/ 3966167 w 6352623"/>
                    <a:gd name="connsiteY129" fmla="*/ 4917769 h 6345561"/>
                    <a:gd name="connsiteX130" fmla="*/ 4402891 w 6352623"/>
                    <a:gd name="connsiteY130" fmla="*/ 4895610 h 6345561"/>
                    <a:gd name="connsiteX131" fmla="*/ 4263840 w 6352623"/>
                    <a:gd name="connsiteY131" fmla="*/ 5239274 h 6345561"/>
                    <a:gd name="connsiteX132" fmla="*/ 3691123 w 6352623"/>
                    <a:gd name="connsiteY132" fmla="*/ 6308899 h 6345561"/>
                    <a:gd name="connsiteX133" fmla="*/ 3637169 w 6352623"/>
                    <a:gd name="connsiteY133" fmla="*/ 6322223 h 6345561"/>
                    <a:gd name="connsiteX134" fmla="*/ 3617977 w 6352623"/>
                    <a:gd name="connsiteY134" fmla="*/ 6323175 h 6345561"/>
                    <a:gd name="connsiteX135" fmla="*/ 509955 w 6352623"/>
                    <a:gd name="connsiteY135" fmla="*/ 4889989 h 6345561"/>
                    <a:gd name="connsiteX136" fmla="*/ 432662 w 6352623"/>
                    <a:gd name="connsiteY136" fmla="*/ 4783013 h 6345561"/>
                    <a:gd name="connsiteX137" fmla="*/ 30403 w 6352623"/>
                    <a:gd name="connsiteY137" fmla="*/ 3637168 h 6345561"/>
                    <a:gd name="connsiteX138" fmla="*/ 28957 w 6352623"/>
                    <a:gd name="connsiteY138" fmla="*/ 3608002 h 6345561"/>
                    <a:gd name="connsiteX139" fmla="*/ 1122699 w 6352623"/>
                    <a:gd name="connsiteY139" fmla="*/ 3528079 h 6345561"/>
                    <a:gd name="connsiteX140" fmla="*/ 1151870 w 6352623"/>
                    <a:gd name="connsiteY140" fmla="*/ 3709064 h 6345561"/>
                    <a:gd name="connsiteX141" fmla="*/ 1633165 w 6352623"/>
                    <a:gd name="connsiteY141" fmla="*/ 4721494 h 6345561"/>
                    <a:gd name="connsiteX142" fmla="*/ 1635001 w 6352623"/>
                    <a:gd name="connsiteY142" fmla="*/ 4724090 h 6345561"/>
                    <a:gd name="connsiteX143" fmla="*/ 1150655 w 6352623"/>
                    <a:gd name="connsiteY143" fmla="*/ 4790652 h 6345561"/>
                    <a:gd name="connsiteX144" fmla="*/ 509955 w 6352623"/>
                    <a:gd name="connsiteY144" fmla="*/ 4889989 h 6345561"/>
                    <a:gd name="connsiteX145" fmla="*/ 3165956 w 6352623"/>
                    <a:gd name="connsiteY145" fmla="*/ 6345561 h 6345561"/>
                    <a:gd name="connsiteX146" fmla="*/ 2661675 w 6352623"/>
                    <a:gd name="connsiteY146" fmla="*/ 5655612 h 6345561"/>
                    <a:gd name="connsiteX147" fmla="*/ 2224080 w 6352623"/>
                    <a:gd name="connsiteY147" fmla="*/ 5071807 h 6345561"/>
                    <a:gd name="connsiteX148" fmla="*/ 2697681 w 6352623"/>
                    <a:gd name="connsiteY148" fmla="*/ 5021257 h 6345561"/>
                    <a:gd name="connsiteX149" fmla="*/ 3150545 w 6352623"/>
                    <a:gd name="connsiteY149" fmla="*/ 4979436 h 6345561"/>
                    <a:gd name="connsiteX150" fmla="*/ 3267988 w 6352623"/>
                    <a:gd name="connsiteY150" fmla="*/ 6340508 h 6345561"/>
                    <a:gd name="connsiteX151" fmla="*/ 3165956 w 6352623"/>
                    <a:gd name="connsiteY151" fmla="*/ 6345561 h 6345561"/>
                    <a:gd name="connsiteX152" fmla="*/ 2827891 w 6352623"/>
                    <a:gd name="connsiteY152" fmla="*/ 6323709 h 6345561"/>
                    <a:gd name="connsiteX153" fmla="*/ 2884966 w 6352623"/>
                    <a:gd name="connsiteY153" fmla="*/ 6327398 h 6345561"/>
                    <a:gd name="connsiteX154" fmla="*/ 2827891 w 6352623"/>
                    <a:gd name="connsiteY154" fmla="*/ 6323709 h 6345561"/>
                    <a:gd name="connsiteX155" fmla="*/ 1799833 w 6352623"/>
                    <a:gd name="connsiteY155" fmla="*/ 6042038 h 6345561"/>
                    <a:gd name="connsiteX156" fmla="*/ 792530 w 6352623"/>
                    <a:gd name="connsiteY156" fmla="*/ 5281044 h 6345561"/>
                    <a:gd name="connsiteX157" fmla="*/ 758259 w 6352623"/>
                    <a:gd name="connsiteY157" fmla="*/ 5233611 h 6345561"/>
                    <a:gd name="connsiteX158" fmla="*/ 1178638 w 6352623"/>
                    <a:gd name="connsiteY158" fmla="*/ 5187468 h 6345561"/>
                    <a:gd name="connsiteX159" fmla="*/ 1905324 w 6352623"/>
                    <a:gd name="connsiteY159" fmla="*/ 5106339 h 6345561"/>
                    <a:gd name="connsiteX160" fmla="*/ 2206251 w 6352623"/>
                    <a:gd name="connsiteY160" fmla="*/ 5531868 h 6345561"/>
                    <a:gd name="connsiteX161" fmla="*/ 2827891 w 6352623"/>
                    <a:gd name="connsiteY161" fmla="*/ 6323709 h 6345561"/>
                    <a:gd name="connsiteX162" fmla="*/ 2405336 w 6352623"/>
                    <a:gd name="connsiteY162" fmla="*/ 6261225 h 6345561"/>
                    <a:gd name="connsiteX163" fmla="*/ 1799833 w 6352623"/>
                    <a:gd name="connsiteY163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000985 w 6352623"/>
                    <a:gd name="connsiteY60" fmla="*/ 4620000 h 6345561"/>
                    <a:gd name="connsiteX61" fmla="*/ 6317212 w 6352623"/>
                    <a:gd name="connsiteY61" fmla="*/ 4620000 h 6345561"/>
                    <a:gd name="connsiteX62" fmla="*/ 6317212 w 6352623"/>
                    <a:gd name="connsiteY62" fmla="*/ 4787640 h 6345561"/>
                    <a:gd name="connsiteX63" fmla="*/ 5898613 w 6352623"/>
                    <a:gd name="connsiteY63" fmla="*/ 4787640 h 6345561"/>
                    <a:gd name="connsiteX64" fmla="*/ 5866698 w 6352623"/>
                    <a:gd name="connsiteY64" fmla="*/ 4839902 h 6345561"/>
                    <a:gd name="connsiteX65" fmla="*/ 5895990 w 6352623"/>
                    <a:gd name="connsiteY65" fmla="*/ 4787640 h 6345561"/>
                    <a:gd name="connsiteX66" fmla="*/ 5898613 w 6352623"/>
                    <a:gd name="connsiteY66" fmla="*/ 4787640 h 6345561"/>
                    <a:gd name="connsiteX67" fmla="*/ 5866698 w 6352623"/>
                    <a:gd name="connsiteY67" fmla="*/ 4839902 h 6345561"/>
                    <a:gd name="connsiteX68" fmla="*/ 5661892 w 6352623"/>
                    <a:gd name="connsiteY68" fmla="*/ 4787640 h 6345561"/>
                    <a:gd name="connsiteX69" fmla="*/ 5661892 w 6352623"/>
                    <a:gd name="connsiteY69" fmla="*/ 4620000 h 6345561"/>
                    <a:gd name="connsiteX70" fmla="*/ 5661892 w 6352623"/>
                    <a:gd name="connsiteY70" fmla="*/ 4787640 h 6345561"/>
                    <a:gd name="connsiteX71" fmla="*/ 4842211 w 6352623"/>
                    <a:gd name="connsiteY71" fmla="*/ 4504577 h 6345561"/>
                    <a:gd name="connsiteX72" fmla="*/ 4894441 w 6352623"/>
                    <a:gd name="connsiteY72" fmla="*/ 4378816 h 6345561"/>
                    <a:gd name="connsiteX73" fmla="*/ 5118410 w 6352623"/>
                    <a:gd name="connsiteY73" fmla="*/ 3308120 h 6345561"/>
                    <a:gd name="connsiteX74" fmla="*/ 5112011 w 6352623"/>
                    <a:gd name="connsiteY74" fmla="*/ 3236549 h 6345561"/>
                    <a:gd name="connsiteX75" fmla="*/ 6343574 w 6352623"/>
                    <a:gd name="connsiteY75" fmla="*/ 3146548 h 6345561"/>
                    <a:gd name="connsiteX76" fmla="*/ 6352623 w 6352623"/>
                    <a:gd name="connsiteY76" fmla="*/ 3329154 h 6345561"/>
                    <a:gd name="connsiteX77" fmla="*/ 6261216 w 6352623"/>
                    <a:gd name="connsiteY77" fmla="*/ 3947289 h 6345561"/>
                    <a:gd name="connsiteX78" fmla="*/ 6068313 w 6352623"/>
                    <a:gd name="connsiteY78" fmla="*/ 4480189 h 6345561"/>
                    <a:gd name="connsiteX79" fmla="*/ 5645377 w 6352623"/>
                    <a:gd name="connsiteY79" fmla="*/ 4489676 h 6345561"/>
                    <a:gd name="connsiteX80" fmla="*/ 4842211 w 6352623"/>
                    <a:gd name="connsiteY80" fmla="*/ 4504577 h 6345561"/>
                    <a:gd name="connsiteX81" fmla="*/ 1405726 w 6352623"/>
                    <a:gd name="connsiteY81" fmla="*/ 3156271 h 6345561"/>
                    <a:gd name="connsiteX82" fmla="*/ 1399341 w 6352623"/>
                    <a:gd name="connsiteY82" fmla="*/ 3089416 h 6345561"/>
                    <a:gd name="connsiteX83" fmla="*/ 1464945 w 6352623"/>
                    <a:gd name="connsiteY83" fmla="*/ 2467755 h 6345561"/>
                    <a:gd name="connsiteX84" fmla="*/ 1626959 w 6352623"/>
                    <a:gd name="connsiteY84" fmla="*/ 1918290 h 6345561"/>
                    <a:gd name="connsiteX85" fmla="*/ 1698846 w 6352623"/>
                    <a:gd name="connsiteY85" fmla="*/ 1916459 h 6345561"/>
                    <a:gd name="connsiteX86" fmla="*/ 2401423 w 6352623"/>
                    <a:gd name="connsiteY86" fmla="*/ 1879094 h 6345561"/>
                    <a:gd name="connsiteX87" fmla="*/ 2879383 w 6352623"/>
                    <a:gd name="connsiteY87" fmla="*/ 1836855 h 6345561"/>
                    <a:gd name="connsiteX88" fmla="*/ 2983285 w 6352623"/>
                    <a:gd name="connsiteY88" fmla="*/ 3040986 h 6345561"/>
                    <a:gd name="connsiteX89" fmla="*/ 1405726 w 6352623"/>
                    <a:gd name="connsiteY89" fmla="*/ 3156271 h 6345561"/>
                    <a:gd name="connsiteX90" fmla="*/ 3464621 w 6352623"/>
                    <a:gd name="connsiteY90" fmla="*/ 4545892 h 6345561"/>
                    <a:gd name="connsiteX91" fmla="*/ 3362673 w 6352623"/>
                    <a:gd name="connsiteY91" fmla="*/ 3364384 h 6345561"/>
                    <a:gd name="connsiteX92" fmla="*/ 4785461 w 6352623"/>
                    <a:gd name="connsiteY92" fmla="*/ 3260410 h 6345561"/>
                    <a:gd name="connsiteX93" fmla="*/ 4791965 w 6352623"/>
                    <a:gd name="connsiteY93" fmla="*/ 3337498 h 6345561"/>
                    <a:gd name="connsiteX94" fmla="*/ 4582162 w 6352623"/>
                    <a:gd name="connsiteY94" fmla="*/ 4452550 h 6345561"/>
                    <a:gd name="connsiteX95" fmla="*/ 3980007 w 6352623"/>
                    <a:gd name="connsiteY95" fmla="*/ 4524180 h 6345561"/>
                    <a:gd name="connsiteX96" fmla="*/ 3464621 w 6352623"/>
                    <a:gd name="connsiteY96" fmla="*/ 4545892 h 6345561"/>
                    <a:gd name="connsiteX97" fmla="*/ 11631 w 6352623"/>
                    <a:gd name="connsiteY97" fmla="*/ 3258148 h 6345561"/>
                    <a:gd name="connsiteX98" fmla="*/ 0 w 6352623"/>
                    <a:gd name="connsiteY98" fmla="*/ 3023469 h 6345561"/>
                    <a:gd name="connsiteX99" fmla="*/ 91400 w 6352623"/>
                    <a:gd name="connsiteY99" fmla="*/ 2405346 h 6345561"/>
                    <a:gd name="connsiteX100" fmla="*/ 258812 w 6352623"/>
                    <a:gd name="connsiteY100" fmla="*/ 1942855 h 6345561"/>
                    <a:gd name="connsiteX101" fmla="*/ 852081 w 6352623"/>
                    <a:gd name="connsiteY101" fmla="*/ 1937991 h 6345561"/>
                    <a:gd name="connsiteX102" fmla="*/ 1335718 w 6352623"/>
                    <a:gd name="connsiteY102" fmla="*/ 1925698 h 6345561"/>
                    <a:gd name="connsiteX103" fmla="*/ 1234430 w 6352623"/>
                    <a:gd name="connsiteY103" fmla="*/ 2196801 h 6345561"/>
                    <a:gd name="connsiteX104" fmla="*/ 1103579 w 6352623"/>
                    <a:gd name="connsiteY104" fmla="*/ 2737987 h 6345561"/>
                    <a:gd name="connsiteX105" fmla="*/ 1078099 w 6352623"/>
                    <a:gd name="connsiteY105" fmla="*/ 3180217 h 6345561"/>
                    <a:gd name="connsiteX106" fmla="*/ 11631 w 6352623"/>
                    <a:gd name="connsiteY106" fmla="*/ 3258148 h 6345561"/>
                    <a:gd name="connsiteX107" fmla="*/ 1960743 w 6352623"/>
                    <a:gd name="connsiteY107" fmla="*/ 4679317 h 6345561"/>
                    <a:gd name="connsiteX108" fmla="*/ 1740896 w 6352623"/>
                    <a:gd name="connsiteY108" fmla="*/ 4337429 h 6345561"/>
                    <a:gd name="connsiteX109" fmla="*/ 1441619 w 6352623"/>
                    <a:gd name="connsiteY109" fmla="*/ 3532526 h 6345561"/>
                    <a:gd name="connsiteX110" fmla="*/ 1438988 w 6352623"/>
                    <a:gd name="connsiteY110" fmla="*/ 3504964 h 6345561"/>
                    <a:gd name="connsiteX111" fmla="*/ 3013389 w 6352623"/>
                    <a:gd name="connsiteY111" fmla="*/ 3389903 h 6345561"/>
                    <a:gd name="connsiteX112" fmla="*/ 3099126 w 6352623"/>
                    <a:gd name="connsiteY112" fmla="*/ 4562904 h 6345561"/>
                    <a:gd name="connsiteX113" fmla="*/ 2689209 w 6352623"/>
                    <a:gd name="connsiteY113" fmla="*/ 4598877 h 6345561"/>
                    <a:gd name="connsiteX114" fmla="*/ 1989796 w 6352623"/>
                    <a:gd name="connsiteY114" fmla="*/ 4675326 h 6345561"/>
                    <a:gd name="connsiteX115" fmla="*/ 1960743 w 6352623"/>
                    <a:gd name="connsiteY115" fmla="*/ 4679317 h 6345561"/>
                    <a:gd name="connsiteX116" fmla="*/ 4067092 w 6352623"/>
                    <a:gd name="connsiteY116" fmla="*/ 6216068 h 6345561"/>
                    <a:gd name="connsiteX117" fmla="*/ 4277892 w 6352623"/>
                    <a:gd name="connsiteY117" fmla="*/ 5788869 h 6345561"/>
                    <a:gd name="connsiteX118" fmla="*/ 4525520 w 6352623"/>
                    <a:gd name="connsiteY118" fmla="*/ 5267093 h 6345561"/>
                    <a:gd name="connsiteX119" fmla="*/ 4685770 w 6352623"/>
                    <a:gd name="connsiteY119" fmla="*/ 4881257 h 6345561"/>
                    <a:gd name="connsiteX120" fmla="*/ 4712084 w 6352623"/>
                    <a:gd name="connsiteY120" fmla="*/ 4879914 h 6345561"/>
                    <a:gd name="connsiteX121" fmla="*/ 5642123 w 6352623"/>
                    <a:gd name="connsiteY121" fmla="*/ 4846187 h 6345561"/>
                    <a:gd name="connsiteX122" fmla="*/ 5866698 w 6352623"/>
                    <a:gd name="connsiteY122" fmla="*/ 4839902 h 6345561"/>
                    <a:gd name="connsiteX123" fmla="*/ 5706398 w 6352623"/>
                    <a:gd name="connsiteY123" fmla="*/ 5102370 h 6345561"/>
                    <a:gd name="connsiteX124" fmla="*/ 4229361 w 6352623"/>
                    <a:gd name="connsiteY124" fmla="*/ 6176010 h 6345561"/>
                    <a:gd name="connsiteX125" fmla="*/ 4067092 w 6352623"/>
                    <a:gd name="connsiteY125" fmla="*/ 6216068 h 6345561"/>
                    <a:gd name="connsiteX126" fmla="*/ 3617977 w 6352623"/>
                    <a:gd name="connsiteY126" fmla="*/ 6323175 h 6345561"/>
                    <a:gd name="connsiteX127" fmla="*/ 3499574 w 6352623"/>
                    <a:gd name="connsiteY127" fmla="*/ 4950969 h 6345561"/>
                    <a:gd name="connsiteX128" fmla="*/ 3966167 w 6352623"/>
                    <a:gd name="connsiteY128" fmla="*/ 4917769 h 6345561"/>
                    <a:gd name="connsiteX129" fmla="*/ 4402891 w 6352623"/>
                    <a:gd name="connsiteY129" fmla="*/ 4895610 h 6345561"/>
                    <a:gd name="connsiteX130" fmla="*/ 4263840 w 6352623"/>
                    <a:gd name="connsiteY130" fmla="*/ 5239274 h 6345561"/>
                    <a:gd name="connsiteX131" fmla="*/ 3691123 w 6352623"/>
                    <a:gd name="connsiteY131" fmla="*/ 6308899 h 6345561"/>
                    <a:gd name="connsiteX132" fmla="*/ 3637169 w 6352623"/>
                    <a:gd name="connsiteY132" fmla="*/ 6322223 h 6345561"/>
                    <a:gd name="connsiteX133" fmla="*/ 3617977 w 6352623"/>
                    <a:gd name="connsiteY133" fmla="*/ 6323175 h 6345561"/>
                    <a:gd name="connsiteX134" fmla="*/ 509955 w 6352623"/>
                    <a:gd name="connsiteY134" fmla="*/ 4889989 h 6345561"/>
                    <a:gd name="connsiteX135" fmla="*/ 432662 w 6352623"/>
                    <a:gd name="connsiteY135" fmla="*/ 4783013 h 6345561"/>
                    <a:gd name="connsiteX136" fmla="*/ 30403 w 6352623"/>
                    <a:gd name="connsiteY136" fmla="*/ 3637168 h 6345561"/>
                    <a:gd name="connsiteX137" fmla="*/ 28957 w 6352623"/>
                    <a:gd name="connsiteY137" fmla="*/ 3608002 h 6345561"/>
                    <a:gd name="connsiteX138" fmla="*/ 1122699 w 6352623"/>
                    <a:gd name="connsiteY138" fmla="*/ 3528079 h 6345561"/>
                    <a:gd name="connsiteX139" fmla="*/ 1151870 w 6352623"/>
                    <a:gd name="connsiteY139" fmla="*/ 3709064 h 6345561"/>
                    <a:gd name="connsiteX140" fmla="*/ 1633165 w 6352623"/>
                    <a:gd name="connsiteY140" fmla="*/ 4721494 h 6345561"/>
                    <a:gd name="connsiteX141" fmla="*/ 1635001 w 6352623"/>
                    <a:gd name="connsiteY141" fmla="*/ 4724090 h 6345561"/>
                    <a:gd name="connsiteX142" fmla="*/ 1150655 w 6352623"/>
                    <a:gd name="connsiteY142" fmla="*/ 4790652 h 6345561"/>
                    <a:gd name="connsiteX143" fmla="*/ 509955 w 6352623"/>
                    <a:gd name="connsiteY143" fmla="*/ 4889989 h 6345561"/>
                    <a:gd name="connsiteX144" fmla="*/ 3165956 w 6352623"/>
                    <a:gd name="connsiteY144" fmla="*/ 6345561 h 6345561"/>
                    <a:gd name="connsiteX145" fmla="*/ 2661675 w 6352623"/>
                    <a:gd name="connsiteY145" fmla="*/ 5655612 h 6345561"/>
                    <a:gd name="connsiteX146" fmla="*/ 2224080 w 6352623"/>
                    <a:gd name="connsiteY146" fmla="*/ 5071807 h 6345561"/>
                    <a:gd name="connsiteX147" fmla="*/ 2697681 w 6352623"/>
                    <a:gd name="connsiteY147" fmla="*/ 5021257 h 6345561"/>
                    <a:gd name="connsiteX148" fmla="*/ 3150545 w 6352623"/>
                    <a:gd name="connsiteY148" fmla="*/ 4979436 h 6345561"/>
                    <a:gd name="connsiteX149" fmla="*/ 3267988 w 6352623"/>
                    <a:gd name="connsiteY149" fmla="*/ 6340508 h 6345561"/>
                    <a:gd name="connsiteX150" fmla="*/ 3165956 w 6352623"/>
                    <a:gd name="connsiteY150" fmla="*/ 6345561 h 6345561"/>
                    <a:gd name="connsiteX151" fmla="*/ 2827891 w 6352623"/>
                    <a:gd name="connsiteY151" fmla="*/ 6323709 h 6345561"/>
                    <a:gd name="connsiteX152" fmla="*/ 2884966 w 6352623"/>
                    <a:gd name="connsiteY152" fmla="*/ 6327398 h 6345561"/>
                    <a:gd name="connsiteX153" fmla="*/ 2827891 w 6352623"/>
                    <a:gd name="connsiteY153" fmla="*/ 6323709 h 6345561"/>
                    <a:gd name="connsiteX154" fmla="*/ 1799833 w 6352623"/>
                    <a:gd name="connsiteY154" fmla="*/ 6042038 h 6345561"/>
                    <a:gd name="connsiteX155" fmla="*/ 792530 w 6352623"/>
                    <a:gd name="connsiteY155" fmla="*/ 5281044 h 6345561"/>
                    <a:gd name="connsiteX156" fmla="*/ 758259 w 6352623"/>
                    <a:gd name="connsiteY156" fmla="*/ 5233611 h 6345561"/>
                    <a:gd name="connsiteX157" fmla="*/ 1178638 w 6352623"/>
                    <a:gd name="connsiteY157" fmla="*/ 5187468 h 6345561"/>
                    <a:gd name="connsiteX158" fmla="*/ 1905324 w 6352623"/>
                    <a:gd name="connsiteY158" fmla="*/ 5106339 h 6345561"/>
                    <a:gd name="connsiteX159" fmla="*/ 2206251 w 6352623"/>
                    <a:gd name="connsiteY159" fmla="*/ 5531868 h 6345561"/>
                    <a:gd name="connsiteX160" fmla="*/ 2827891 w 6352623"/>
                    <a:gd name="connsiteY160" fmla="*/ 6323709 h 6345561"/>
                    <a:gd name="connsiteX161" fmla="*/ 2405336 w 6352623"/>
                    <a:gd name="connsiteY161" fmla="*/ 6261225 h 6345561"/>
                    <a:gd name="connsiteX162" fmla="*/ 1799833 w 6352623"/>
                    <a:gd name="connsiteY16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317212 w 6352623"/>
                    <a:gd name="connsiteY60" fmla="*/ 4620000 h 6345561"/>
                    <a:gd name="connsiteX61" fmla="*/ 6317212 w 6352623"/>
                    <a:gd name="connsiteY61" fmla="*/ 4787640 h 6345561"/>
                    <a:gd name="connsiteX62" fmla="*/ 5898613 w 6352623"/>
                    <a:gd name="connsiteY62" fmla="*/ 4787640 h 6345561"/>
                    <a:gd name="connsiteX63" fmla="*/ 5866698 w 6352623"/>
                    <a:gd name="connsiteY63" fmla="*/ 4839902 h 6345561"/>
                    <a:gd name="connsiteX64" fmla="*/ 5895990 w 6352623"/>
                    <a:gd name="connsiteY64" fmla="*/ 4787640 h 6345561"/>
                    <a:gd name="connsiteX65" fmla="*/ 5898613 w 6352623"/>
                    <a:gd name="connsiteY65" fmla="*/ 4787640 h 6345561"/>
                    <a:gd name="connsiteX66" fmla="*/ 5866698 w 6352623"/>
                    <a:gd name="connsiteY66" fmla="*/ 4839902 h 6345561"/>
                    <a:gd name="connsiteX67" fmla="*/ 5661892 w 6352623"/>
                    <a:gd name="connsiteY67" fmla="*/ 4787640 h 6345561"/>
                    <a:gd name="connsiteX68" fmla="*/ 5661892 w 6352623"/>
                    <a:gd name="connsiteY68" fmla="*/ 4620000 h 6345561"/>
                    <a:gd name="connsiteX69" fmla="*/ 5661892 w 6352623"/>
                    <a:gd name="connsiteY69" fmla="*/ 4787640 h 6345561"/>
                    <a:gd name="connsiteX70" fmla="*/ 4842211 w 6352623"/>
                    <a:gd name="connsiteY70" fmla="*/ 4504577 h 6345561"/>
                    <a:gd name="connsiteX71" fmla="*/ 4894441 w 6352623"/>
                    <a:gd name="connsiteY71" fmla="*/ 4378816 h 6345561"/>
                    <a:gd name="connsiteX72" fmla="*/ 5118410 w 6352623"/>
                    <a:gd name="connsiteY72" fmla="*/ 3308120 h 6345561"/>
                    <a:gd name="connsiteX73" fmla="*/ 5112011 w 6352623"/>
                    <a:gd name="connsiteY73" fmla="*/ 3236549 h 6345561"/>
                    <a:gd name="connsiteX74" fmla="*/ 6343574 w 6352623"/>
                    <a:gd name="connsiteY74" fmla="*/ 3146548 h 6345561"/>
                    <a:gd name="connsiteX75" fmla="*/ 6352623 w 6352623"/>
                    <a:gd name="connsiteY75" fmla="*/ 3329154 h 6345561"/>
                    <a:gd name="connsiteX76" fmla="*/ 6261216 w 6352623"/>
                    <a:gd name="connsiteY76" fmla="*/ 3947289 h 6345561"/>
                    <a:gd name="connsiteX77" fmla="*/ 6068313 w 6352623"/>
                    <a:gd name="connsiteY77" fmla="*/ 4480189 h 6345561"/>
                    <a:gd name="connsiteX78" fmla="*/ 5645377 w 6352623"/>
                    <a:gd name="connsiteY78" fmla="*/ 4489676 h 6345561"/>
                    <a:gd name="connsiteX79" fmla="*/ 4842211 w 6352623"/>
                    <a:gd name="connsiteY79" fmla="*/ 4504577 h 6345561"/>
                    <a:gd name="connsiteX80" fmla="*/ 1405726 w 6352623"/>
                    <a:gd name="connsiteY80" fmla="*/ 3156271 h 6345561"/>
                    <a:gd name="connsiteX81" fmla="*/ 1399341 w 6352623"/>
                    <a:gd name="connsiteY81" fmla="*/ 3089416 h 6345561"/>
                    <a:gd name="connsiteX82" fmla="*/ 1464945 w 6352623"/>
                    <a:gd name="connsiteY82" fmla="*/ 2467755 h 6345561"/>
                    <a:gd name="connsiteX83" fmla="*/ 1626959 w 6352623"/>
                    <a:gd name="connsiteY83" fmla="*/ 1918290 h 6345561"/>
                    <a:gd name="connsiteX84" fmla="*/ 1698846 w 6352623"/>
                    <a:gd name="connsiteY84" fmla="*/ 1916459 h 6345561"/>
                    <a:gd name="connsiteX85" fmla="*/ 2401423 w 6352623"/>
                    <a:gd name="connsiteY85" fmla="*/ 1879094 h 6345561"/>
                    <a:gd name="connsiteX86" fmla="*/ 2879383 w 6352623"/>
                    <a:gd name="connsiteY86" fmla="*/ 1836855 h 6345561"/>
                    <a:gd name="connsiteX87" fmla="*/ 2983285 w 6352623"/>
                    <a:gd name="connsiteY87" fmla="*/ 3040986 h 6345561"/>
                    <a:gd name="connsiteX88" fmla="*/ 1405726 w 6352623"/>
                    <a:gd name="connsiteY88" fmla="*/ 3156271 h 6345561"/>
                    <a:gd name="connsiteX89" fmla="*/ 3464621 w 6352623"/>
                    <a:gd name="connsiteY89" fmla="*/ 4545892 h 6345561"/>
                    <a:gd name="connsiteX90" fmla="*/ 3362673 w 6352623"/>
                    <a:gd name="connsiteY90" fmla="*/ 3364384 h 6345561"/>
                    <a:gd name="connsiteX91" fmla="*/ 4785461 w 6352623"/>
                    <a:gd name="connsiteY91" fmla="*/ 3260410 h 6345561"/>
                    <a:gd name="connsiteX92" fmla="*/ 4791965 w 6352623"/>
                    <a:gd name="connsiteY92" fmla="*/ 3337498 h 6345561"/>
                    <a:gd name="connsiteX93" fmla="*/ 4582162 w 6352623"/>
                    <a:gd name="connsiteY93" fmla="*/ 4452550 h 6345561"/>
                    <a:gd name="connsiteX94" fmla="*/ 3980007 w 6352623"/>
                    <a:gd name="connsiteY94" fmla="*/ 4524180 h 6345561"/>
                    <a:gd name="connsiteX95" fmla="*/ 3464621 w 6352623"/>
                    <a:gd name="connsiteY95" fmla="*/ 4545892 h 6345561"/>
                    <a:gd name="connsiteX96" fmla="*/ 11631 w 6352623"/>
                    <a:gd name="connsiteY96" fmla="*/ 3258148 h 6345561"/>
                    <a:gd name="connsiteX97" fmla="*/ 0 w 6352623"/>
                    <a:gd name="connsiteY97" fmla="*/ 3023469 h 6345561"/>
                    <a:gd name="connsiteX98" fmla="*/ 91400 w 6352623"/>
                    <a:gd name="connsiteY98" fmla="*/ 2405346 h 6345561"/>
                    <a:gd name="connsiteX99" fmla="*/ 258812 w 6352623"/>
                    <a:gd name="connsiteY99" fmla="*/ 1942855 h 6345561"/>
                    <a:gd name="connsiteX100" fmla="*/ 852081 w 6352623"/>
                    <a:gd name="connsiteY100" fmla="*/ 1937991 h 6345561"/>
                    <a:gd name="connsiteX101" fmla="*/ 1335718 w 6352623"/>
                    <a:gd name="connsiteY101" fmla="*/ 1925698 h 6345561"/>
                    <a:gd name="connsiteX102" fmla="*/ 1234430 w 6352623"/>
                    <a:gd name="connsiteY102" fmla="*/ 2196801 h 6345561"/>
                    <a:gd name="connsiteX103" fmla="*/ 1103579 w 6352623"/>
                    <a:gd name="connsiteY103" fmla="*/ 2737987 h 6345561"/>
                    <a:gd name="connsiteX104" fmla="*/ 1078099 w 6352623"/>
                    <a:gd name="connsiteY104" fmla="*/ 3180217 h 6345561"/>
                    <a:gd name="connsiteX105" fmla="*/ 11631 w 6352623"/>
                    <a:gd name="connsiteY105" fmla="*/ 3258148 h 6345561"/>
                    <a:gd name="connsiteX106" fmla="*/ 1960743 w 6352623"/>
                    <a:gd name="connsiteY106" fmla="*/ 4679317 h 6345561"/>
                    <a:gd name="connsiteX107" fmla="*/ 1740896 w 6352623"/>
                    <a:gd name="connsiteY107" fmla="*/ 4337429 h 6345561"/>
                    <a:gd name="connsiteX108" fmla="*/ 1441619 w 6352623"/>
                    <a:gd name="connsiteY108" fmla="*/ 3532526 h 6345561"/>
                    <a:gd name="connsiteX109" fmla="*/ 1438988 w 6352623"/>
                    <a:gd name="connsiteY109" fmla="*/ 3504964 h 6345561"/>
                    <a:gd name="connsiteX110" fmla="*/ 3013389 w 6352623"/>
                    <a:gd name="connsiteY110" fmla="*/ 3389903 h 6345561"/>
                    <a:gd name="connsiteX111" fmla="*/ 3099126 w 6352623"/>
                    <a:gd name="connsiteY111" fmla="*/ 4562904 h 6345561"/>
                    <a:gd name="connsiteX112" fmla="*/ 2689209 w 6352623"/>
                    <a:gd name="connsiteY112" fmla="*/ 4598877 h 6345561"/>
                    <a:gd name="connsiteX113" fmla="*/ 1989796 w 6352623"/>
                    <a:gd name="connsiteY113" fmla="*/ 4675326 h 6345561"/>
                    <a:gd name="connsiteX114" fmla="*/ 1960743 w 6352623"/>
                    <a:gd name="connsiteY114" fmla="*/ 4679317 h 6345561"/>
                    <a:gd name="connsiteX115" fmla="*/ 4067092 w 6352623"/>
                    <a:gd name="connsiteY115" fmla="*/ 6216068 h 6345561"/>
                    <a:gd name="connsiteX116" fmla="*/ 4277892 w 6352623"/>
                    <a:gd name="connsiteY116" fmla="*/ 5788869 h 6345561"/>
                    <a:gd name="connsiteX117" fmla="*/ 4525520 w 6352623"/>
                    <a:gd name="connsiteY117" fmla="*/ 5267093 h 6345561"/>
                    <a:gd name="connsiteX118" fmla="*/ 4685770 w 6352623"/>
                    <a:gd name="connsiteY118" fmla="*/ 4881257 h 6345561"/>
                    <a:gd name="connsiteX119" fmla="*/ 4712084 w 6352623"/>
                    <a:gd name="connsiteY119" fmla="*/ 4879914 h 6345561"/>
                    <a:gd name="connsiteX120" fmla="*/ 5642123 w 6352623"/>
                    <a:gd name="connsiteY120" fmla="*/ 4846187 h 6345561"/>
                    <a:gd name="connsiteX121" fmla="*/ 5866698 w 6352623"/>
                    <a:gd name="connsiteY121" fmla="*/ 4839902 h 6345561"/>
                    <a:gd name="connsiteX122" fmla="*/ 5706398 w 6352623"/>
                    <a:gd name="connsiteY122" fmla="*/ 5102370 h 6345561"/>
                    <a:gd name="connsiteX123" fmla="*/ 4229361 w 6352623"/>
                    <a:gd name="connsiteY123" fmla="*/ 6176010 h 6345561"/>
                    <a:gd name="connsiteX124" fmla="*/ 4067092 w 6352623"/>
                    <a:gd name="connsiteY124" fmla="*/ 6216068 h 6345561"/>
                    <a:gd name="connsiteX125" fmla="*/ 3617977 w 6352623"/>
                    <a:gd name="connsiteY125" fmla="*/ 6323175 h 6345561"/>
                    <a:gd name="connsiteX126" fmla="*/ 3499574 w 6352623"/>
                    <a:gd name="connsiteY126" fmla="*/ 4950969 h 6345561"/>
                    <a:gd name="connsiteX127" fmla="*/ 3966167 w 6352623"/>
                    <a:gd name="connsiteY127" fmla="*/ 4917769 h 6345561"/>
                    <a:gd name="connsiteX128" fmla="*/ 4402891 w 6352623"/>
                    <a:gd name="connsiteY128" fmla="*/ 4895610 h 6345561"/>
                    <a:gd name="connsiteX129" fmla="*/ 4263840 w 6352623"/>
                    <a:gd name="connsiteY129" fmla="*/ 5239274 h 6345561"/>
                    <a:gd name="connsiteX130" fmla="*/ 3691123 w 6352623"/>
                    <a:gd name="connsiteY130" fmla="*/ 6308899 h 6345561"/>
                    <a:gd name="connsiteX131" fmla="*/ 3637169 w 6352623"/>
                    <a:gd name="connsiteY131" fmla="*/ 6322223 h 6345561"/>
                    <a:gd name="connsiteX132" fmla="*/ 3617977 w 6352623"/>
                    <a:gd name="connsiteY132" fmla="*/ 6323175 h 6345561"/>
                    <a:gd name="connsiteX133" fmla="*/ 509955 w 6352623"/>
                    <a:gd name="connsiteY133" fmla="*/ 4889989 h 6345561"/>
                    <a:gd name="connsiteX134" fmla="*/ 432662 w 6352623"/>
                    <a:gd name="connsiteY134" fmla="*/ 4783013 h 6345561"/>
                    <a:gd name="connsiteX135" fmla="*/ 30403 w 6352623"/>
                    <a:gd name="connsiteY135" fmla="*/ 3637168 h 6345561"/>
                    <a:gd name="connsiteX136" fmla="*/ 28957 w 6352623"/>
                    <a:gd name="connsiteY136" fmla="*/ 3608002 h 6345561"/>
                    <a:gd name="connsiteX137" fmla="*/ 1122699 w 6352623"/>
                    <a:gd name="connsiteY137" fmla="*/ 3528079 h 6345561"/>
                    <a:gd name="connsiteX138" fmla="*/ 1151870 w 6352623"/>
                    <a:gd name="connsiteY138" fmla="*/ 3709064 h 6345561"/>
                    <a:gd name="connsiteX139" fmla="*/ 1633165 w 6352623"/>
                    <a:gd name="connsiteY139" fmla="*/ 4721494 h 6345561"/>
                    <a:gd name="connsiteX140" fmla="*/ 1635001 w 6352623"/>
                    <a:gd name="connsiteY140" fmla="*/ 4724090 h 6345561"/>
                    <a:gd name="connsiteX141" fmla="*/ 1150655 w 6352623"/>
                    <a:gd name="connsiteY141" fmla="*/ 4790652 h 6345561"/>
                    <a:gd name="connsiteX142" fmla="*/ 509955 w 6352623"/>
                    <a:gd name="connsiteY142" fmla="*/ 4889989 h 6345561"/>
                    <a:gd name="connsiteX143" fmla="*/ 3165956 w 6352623"/>
                    <a:gd name="connsiteY143" fmla="*/ 6345561 h 6345561"/>
                    <a:gd name="connsiteX144" fmla="*/ 2661675 w 6352623"/>
                    <a:gd name="connsiteY144" fmla="*/ 5655612 h 6345561"/>
                    <a:gd name="connsiteX145" fmla="*/ 2224080 w 6352623"/>
                    <a:gd name="connsiteY145" fmla="*/ 5071807 h 6345561"/>
                    <a:gd name="connsiteX146" fmla="*/ 2697681 w 6352623"/>
                    <a:gd name="connsiteY146" fmla="*/ 5021257 h 6345561"/>
                    <a:gd name="connsiteX147" fmla="*/ 3150545 w 6352623"/>
                    <a:gd name="connsiteY147" fmla="*/ 4979436 h 6345561"/>
                    <a:gd name="connsiteX148" fmla="*/ 3267988 w 6352623"/>
                    <a:gd name="connsiteY148" fmla="*/ 6340508 h 6345561"/>
                    <a:gd name="connsiteX149" fmla="*/ 3165956 w 6352623"/>
                    <a:gd name="connsiteY149" fmla="*/ 6345561 h 6345561"/>
                    <a:gd name="connsiteX150" fmla="*/ 2827891 w 6352623"/>
                    <a:gd name="connsiteY150" fmla="*/ 6323709 h 6345561"/>
                    <a:gd name="connsiteX151" fmla="*/ 2884966 w 6352623"/>
                    <a:gd name="connsiteY151" fmla="*/ 6327398 h 6345561"/>
                    <a:gd name="connsiteX152" fmla="*/ 2827891 w 6352623"/>
                    <a:gd name="connsiteY152" fmla="*/ 6323709 h 6345561"/>
                    <a:gd name="connsiteX153" fmla="*/ 1799833 w 6352623"/>
                    <a:gd name="connsiteY153" fmla="*/ 6042038 h 6345561"/>
                    <a:gd name="connsiteX154" fmla="*/ 792530 w 6352623"/>
                    <a:gd name="connsiteY154" fmla="*/ 5281044 h 6345561"/>
                    <a:gd name="connsiteX155" fmla="*/ 758259 w 6352623"/>
                    <a:gd name="connsiteY155" fmla="*/ 5233611 h 6345561"/>
                    <a:gd name="connsiteX156" fmla="*/ 1178638 w 6352623"/>
                    <a:gd name="connsiteY156" fmla="*/ 5187468 h 6345561"/>
                    <a:gd name="connsiteX157" fmla="*/ 1905324 w 6352623"/>
                    <a:gd name="connsiteY157" fmla="*/ 5106339 h 6345561"/>
                    <a:gd name="connsiteX158" fmla="*/ 2206251 w 6352623"/>
                    <a:gd name="connsiteY158" fmla="*/ 5531868 h 6345561"/>
                    <a:gd name="connsiteX159" fmla="*/ 2827891 w 6352623"/>
                    <a:gd name="connsiteY159" fmla="*/ 6323709 h 6345561"/>
                    <a:gd name="connsiteX160" fmla="*/ 2405336 w 6352623"/>
                    <a:gd name="connsiteY160" fmla="*/ 6261225 h 6345561"/>
                    <a:gd name="connsiteX161" fmla="*/ 1799833 w 6352623"/>
                    <a:gd name="connsiteY161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317212 w 6352623"/>
                    <a:gd name="connsiteY60" fmla="*/ 4620000 h 6345561"/>
                    <a:gd name="connsiteX61" fmla="*/ 6317212 w 6352623"/>
                    <a:gd name="connsiteY61" fmla="*/ 4787640 h 6345561"/>
                    <a:gd name="connsiteX62" fmla="*/ 5898613 w 6352623"/>
                    <a:gd name="connsiteY62" fmla="*/ 4787640 h 6345561"/>
                    <a:gd name="connsiteX63" fmla="*/ 5866698 w 6352623"/>
                    <a:gd name="connsiteY63" fmla="*/ 4839902 h 6345561"/>
                    <a:gd name="connsiteX64" fmla="*/ 5895990 w 6352623"/>
                    <a:gd name="connsiteY64" fmla="*/ 4787640 h 6345561"/>
                    <a:gd name="connsiteX65" fmla="*/ 5866698 w 6352623"/>
                    <a:gd name="connsiteY65" fmla="*/ 4839902 h 6345561"/>
                    <a:gd name="connsiteX66" fmla="*/ 5661892 w 6352623"/>
                    <a:gd name="connsiteY66" fmla="*/ 4787640 h 6345561"/>
                    <a:gd name="connsiteX67" fmla="*/ 5661892 w 6352623"/>
                    <a:gd name="connsiteY67" fmla="*/ 4620000 h 6345561"/>
                    <a:gd name="connsiteX68" fmla="*/ 5661892 w 6352623"/>
                    <a:gd name="connsiteY68" fmla="*/ 4787640 h 6345561"/>
                    <a:gd name="connsiteX69" fmla="*/ 4842211 w 6352623"/>
                    <a:gd name="connsiteY69" fmla="*/ 4504577 h 6345561"/>
                    <a:gd name="connsiteX70" fmla="*/ 4894441 w 6352623"/>
                    <a:gd name="connsiteY70" fmla="*/ 4378816 h 6345561"/>
                    <a:gd name="connsiteX71" fmla="*/ 5118410 w 6352623"/>
                    <a:gd name="connsiteY71" fmla="*/ 3308120 h 6345561"/>
                    <a:gd name="connsiteX72" fmla="*/ 5112011 w 6352623"/>
                    <a:gd name="connsiteY72" fmla="*/ 3236549 h 6345561"/>
                    <a:gd name="connsiteX73" fmla="*/ 6343574 w 6352623"/>
                    <a:gd name="connsiteY73" fmla="*/ 3146548 h 6345561"/>
                    <a:gd name="connsiteX74" fmla="*/ 6352623 w 6352623"/>
                    <a:gd name="connsiteY74" fmla="*/ 3329154 h 6345561"/>
                    <a:gd name="connsiteX75" fmla="*/ 6261216 w 6352623"/>
                    <a:gd name="connsiteY75" fmla="*/ 3947289 h 6345561"/>
                    <a:gd name="connsiteX76" fmla="*/ 6068313 w 6352623"/>
                    <a:gd name="connsiteY76" fmla="*/ 4480189 h 6345561"/>
                    <a:gd name="connsiteX77" fmla="*/ 5645377 w 6352623"/>
                    <a:gd name="connsiteY77" fmla="*/ 4489676 h 6345561"/>
                    <a:gd name="connsiteX78" fmla="*/ 4842211 w 6352623"/>
                    <a:gd name="connsiteY78" fmla="*/ 4504577 h 6345561"/>
                    <a:gd name="connsiteX79" fmla="*/ 1405726 w 6352623"/>
                    <a:gd name="connsiteY79" fmla="*/ 3156271 h 6345561"/>
                    <a:gd name="connsiteX80" fmla="*/ 1399341 w 6352623"/>
                    <a:gd name="connsiteY80" fmla="*/ 3089416 h 6345561"/>
                    <a:gd name="connsiteX81" fmla="*/ 1464945 w 6352623"/>
                    <a:gd name="connsiteY81" fmla="*/ 2467755 h 6345561"/>
                    <a:gd name="connsiteX82" fmla="*/ 1626959 w 6352623"/>
                    <a:gd name="connsiteY82" fmla="*/ 1918290 h 6345561"/>
                    <a:gd name="connsiteX83" fmla="*/ 1698846 w 6352623"/>
                    <a:gd name="connsiteY83" fmla="*/ 1916459 h 6345561"/>
                    <a:gd name="connsiteX84" fmla="*/ 2401423 w 6352623"/>
                    <a:gd name="connsiteY84" fmla="*/ 1879094 h 6345561"/>
                    <a:gd name="connsiteX85" fmla="*/ 2879383 w 6352623"/>
                    <a:gd name="connsiteY85" fmla="*/ 1836855 h 6345561"/>
                    <a:gd name="connsiteX86" fmla="*/ 2983285 w 6352623"/>
                    <a:gd name="connsiteY86" fmla="*/ 3040986 h 6345561"/>
                    <a:gd name="connsiteX87" fmla="*/ 1405726 w 6352623"/>
                    <a:gd name="connsiteY87" fmla="*/ 3156271 h 6345561"/>
                    <a:gd name="connsiteX88" fmla="*/ 3464621 w 6352623"/>
                    <a:gd name="connsiteY88" fmla="*/ 4545892 h 6345561"/>
                    <a:gd name="connsiteX89" fmla="*/ 3362673 w 6352623"/>
                    <a:gd name="connsiteY89" fmla="*/ 3364384 h 6345561"/>
                    <a:gd name="connsiteX90" fmla="*/ 4785461 w 6352623"/>
                    <a:gd name="connsiteY90" fmla="*/ 3260410 h 6345561"/>
                    <a:gd name="connsiteX91" fmla="*/ 4791965 w 6352623"/>
                    <a:gd name="connsiteY91" fmla="*/ 3337498 h 6345561"/>
                    <a:gd name="connsiteX92" fmla="*/ 4582162 w 6352623"/>
                    <a:gd name="connsiteY92" fmla="*/ 4452550 h 6345561"/>
                    <a:gd name="connsiteX93" fmla="*/ 3980007 w 6352623"/>
                    <a:gd name="connsiteY93" fmla="*/ 4524180 h 6345561"/>
                    <a:gd name="connsiteX94" fmla="*/ 3464621 w 6352623"/>
                    <a:gd name="connsiteY94" fmla="*/ 4545892 h 6345561"/>
                    <a:gd name="connsiteX95" fmla="*/ 11631 w 6352623"/>
                    <a:gd name="connsiteY95" fmla="*/ 3258148 h 6345561"/>
                    <a:gd name="connsiteX96" fmla="*/ 0 w 6352623"/>
                    <a:gd name="connsiteY96" fmla="*/ 3023469 h 6345561"/>
                    <a:gd name="connsiteX97" fmla="*/ 91400 w 6352623"/>
                    <a:gd name="connsiteY97" fmla="*/ 2405346 h 6345561"/>
                    <a:gd name="connsiteX98" fmla="*/ 258812 w 6352623"/>
                    <a:gd name="connsiteY98" fmla="*/ 1942855 h 6345561"/>
                    <a:gd name="connsiteX99" fmla="*/ 852081 w 6352623"/>
                    <a:gd name="connsiteY99" fmla="*/ 1937991 h 6345561"/>
                    <a:gd name="connsiteX100" fmla="*/ 1335718 w 6352623"/>
                    <a:gd name="connsiteY100" fmla="*/ 1925698 h 6345561"/>
                    <a:gd name="connsiteX101" fmla="*/ 1234430 w 6352623"/>
                    <a:gd name="connsiteY101" fmla="*/ 2196801 h 6345561"/>
                    <a:gd name="connsiteX102" fmla="*/ 1103579 w 6352623"/>
                    <a:gd name="connsiteY102" fmla="*/ 2737987 h 6345561"/>
                    <a:gd name="connsiteX103" fmla="*/ 1078099 w 6352623"/>
                    <a:gd name="connsiteY103" fmla="*/ 3180217 h 6345561"/>
                    <a:gd name="connsiteX104" fmla="*/ 11631 w 6352623"/>
                    <a:gd name="connsiteY104" fmla="*/ 3258148 h 6345561"/>
                    <a:gd name="connsiteX105" fmla="*/ 1960743 w 6352623"/>
                    <a:gd name="connsiteY105" fmla="*/ 4679317 h 6345561"/>
                    <a:gd name="connsiteX106" fmla="*/ 1740896 w 6352623"/>
                    <a:gd name="connsiteY106" fmla="*/ 4337429 h 6345561"/>
                    <a:gd name="connsiteX107" fmla="*/ 1441619 w 6352623"/>
                    <a:gd name="connsiteY107" fmla="*/ 3532526 h 6345561"/>
                    <a:gd name="connsiteX108" fmla="*/ 1438988 w 6352623"/>
                    <a:gd name="connsiteY108" fmla="*/ 3504964 h 6345561"/>
                    <a:gd name="connsiteX109" fmla="*/ 3013389 w 6352623"/>
                    <a:gd name="connsiteY109" fmla="*/ 3389903 h 6345561"/>
                    <a:gd name="connsiteX110" fmla="*/ 3099126 w 6352623"/>
                    <a:gd name="connsiteY110" fmla="*/ 4562904 h 6345561"/>
                    <a:gd name="connsiteX111" fmla="*/ 2689209 w 6352623"/>
                    <a:gd name="connsiteY111" fmla="*/ 4598877 h 6345561"/>
                    <a:gd name="connsiteX112" fmla="*/ 1989796 w 6352623"/>
                    <a:gd name="connsiteY112" fmla="*/ 4675326 h 6345561"/>
                    <a:gd name="connsiteX113" fmla="*/ 1960743 w 6352623"/>
                    <a:gd name="connsiteY113" fmla="*/ 4679317 h 6345561"/>
                    <a:gd name="connsiteX114" fmla="*/ 4067092 w 6352623"/>
                    <a:gd name="connsiteY114" fmla="*/ 6216068 h 6345561"/>
                    <a:gd name="connsiteX115" fmla="*/ 4277892 w 6352623"/>
                    <a:gd name="connsiteY115" fmla="*/ 5788869 h 6345561"/>
                    <a:gd name="connsiteX116" fmla="*/ 4525520 w 6352623"/>
                    <a:gd name="connsiteY116" fmla="*/ 5267093 h 6345561"/>
                    <a:gd name="connsiteX117" fmla="*/ 4685770 w 6352623"/>
                    <a:gd name="connsiteY117" fmla="*/ 4881257 h 6345561"/>
                    <a:gd name="connsiteX118" fmla="*/ 4712084 w 6352623"/>
                    <a:gd name="connsiteY118" fmla="*/ 4879914 h 6345561"/>
                    <a:gd name="connsiteX119" fmla="*/ 5642123 w 6352623"/>
                    <a:gd name="connsiteY119" fmla="*/ 4846187 h 6345561"/>
                    <a:gd name="connsiteX120" fmla="*/ 5866698 w 6352623"/>
                    <a:gd name="connsiteY120" fmla="*/ 4839902 h 6345561"/>
                    <a:gd name="connsiteX121" fmla="*/ 5706398 w 6352623"/>
                    <a:gd name="connsiteY121" fmla="*/ 5102370 h 6345561"/>
                    <a:gd name="connsiteX122" fmla="*/ 4229361 w 6352623"/>
                    <a:gd name="connsiteY122" fmla="*/ 6176010 h 6345561"/>
                    <a:gd name="connsiteX123" fmla="*/ 4067092 w 6352623"/>
                    <a:gd name="connsiteY123" fmla="*/ 6216068 h 6345561"/>
                    <a:gd name="connsiteX124" fmla="*/ 3617977 w 6352623"/>
                    <a:gd name="connsiteY124" fmla="*/ 6323175 h 6345561"/>
                    <a:gd name="connsiteX125" fmla="*/ 3499574 w 6352623"/>
                    <a:gd name="connsiteY125" fmla="*/ 4950969 h 6345561"/>
                    <a:gd name="connsiteX126" fmla="*/ 3966167 w 6352623"/>
                    <a:gd name="connsiteY126" fmla="*/ 4917769 h 6345561"/>
                    <a:gd name="connsiteX127" fmla="*/ 4402891 w 6352623"/>
                    <a:gd name="connsiteY127" fmla="*/ 4895610 h 6345561"/>
                    <a:gd name="connsiteX128" fmla="*/ 4263840 w 6352623"/>
                    <a:gd name="connsiteY128" fmla="*/ 5239274 h 6345561"/>
                    <a:gd name="connsiteX129" fmla="*/ 3691123 w 6352623"/>
                    <a:gd name="connsiteY129" fmla="*/ 6308899 h 6345561"/>
                    <a:gd name="connsiteX130" fmla="*/ 3637169 w 6352623"/>
                    <a:gd name="connsiteY130" fmla="*/ 6322223 h 6345561"/>
                    <a:gd name="connsiteX131" fmla="*/ 3617977 w 6352623"/>
                    <a:gd name="connsiteY131" fmla="*/ 6323175 h 6345561"/>
                    <a:gd name="connsiteX132" fmla="*/ 509955 w 6352623"/>
                    <a:gd name="connsiteY132" fmla="*/ 4889989 h 6345561"/>
                    <a:gd name="connsiteX133" fmla="*/ 432662 w 6352623"/>
                    <a:gd name="connsiteY133" fmla="*/ 4783013 h 6345561"/>
                    <a:gd name="connsiteX134" fmla="*/ 30403 w 6352623"/>
                    <a:gd name="connsiteY134" fmla="*/ 3637168 h 6345561"/>
                    <a:gd name="connsiteX135" fmla="*/ 28957 w 6352623"/>
                    <a:gd name="connsiteY135" fmla="*/ 3608002 h 6345561"/>
                    <a:gd name="connsiteX136" fmla="*/ 1122699 w 6352623"/>
                    <a:gd name="connsiteY136" fmla="*/ 3528079 h 6345561"/>
                    <a:gd name="connsiteX137" fmla="*/ 1151870 w 6352623"/>
                    <a:gd name="connsiteY137" fmla="*/ 3709064 h 6345561"/>
                    <a:gd name="connsiteX138" fmla="*/ 1633165 w 6352623"/>
                    <a:gd name="connsiteY138" fmla="*/ 4721494 h 6345561"/>
                    <a:gd name="connsiteX139" fmla="*/ 1635001 w 6352623"/>
                    <a:gd name="connsiteY139" fmla="*/ 4724090 h 6345561"/>
                    <a:gd name="connsiteX140" fmla="*/ 1150655 w 6352623"/>
                    <a:gd name="connsiteY140" fmla="*/ 4790652 h 6345561"/>
                    <a:gd name="connsiteX141" fmla="*/ 509955 w 6352623"/>
                    <a:gd name="connsiteY141" fmla="*/ 4889989 h 6345561"/>
                    <a:gd name="connsiteX142" fmla="*/ 3165956 w 6352623"/>
                    <a:gd name="connsiteY142" fmla="*/ 6345561 h 6345561"/>
                    <a:gd name="connsiteX143" fmla="*/ 2661675 w 6352623"/>
                    <a:gd name="connsiteY143" fmla="*/ 5655612 h 6345561"/>
                    <a:gd name="connsiteX144" fmla="*/ 2224080 w 6352623"/>
                    <a:gd name="connsiteY144" fmla="*/ 5071807 h 6345561"/>
                    <a:gd name="connsiteX145" fmla="*/ 2697681 w 6352623"/>
                    <a:gd name="connsiteY145" fmla="*/ 5021257 h 6345561"/>
                    <a:gd name="connsiteX146" fmla="*/ 3150545 w 6352623"/>
                    <a:gd name="connsiteY146" fmla="*/ 4979436 h 6345561"/>
                    <a:gd name="connsiteX147" fmla="*/ 3267988 w 6352623"/>
                    <a:gd name="connsiteY147" fmla="*/ 6340508 h 6345561"/>
                    <a:gd name="connsiteX148" fmla="*/ 3165956 w 6352623"/>
                    <a:gd name="connsiteY148" fmla="*/ 6345561 h 6345561"/>
                    <a:gd name="connsiteX149" fmla="*/ 2827891 w 6352623"/>
                    <a:gd name="connsiteY149" fmla="*/ 6323709 h 6345561"/>
                    <a:gd name="connsiteX150" fmla="*/ 2884966 w 6352623"/>
                    <a:gd name="connsiteY150" fmla="*/ 6327398 h 6345561"/>
                    <a:gd name="connsiteX151" fmla="*/ 2827891 w 6352623"/>
                    <a:gd name="connsiteY151" fmla="*/ 6323709 h 6345561"/>
                    <a:gd name="connsiteX152" fmla="*/ 1799833 w 6352623"/>
                    <a:gd name="connsiteY152" fmla="*/ 6042038 h 6345561"/>
                    <a:gd name="connsiteX153" fmla="*/ 792530 w 6352623"/>
                    <a:gd name="connsiteY153" fmla="*/ 5281044 h 6345561"/>
                    <a:gd name="connsiteX154" fmla="*/ 758259 w 6352623"/>
                    <a:gd name="connsiteY154" fmla="*/ 5233611 h 6345561"/>
                    <a:gd name="connsiteX155" fmla="*/ 1178638 w 6352623"/>
                    <a:gd name="connsiteY155" fmla="*/ 5187468 h 6345561"/>
                    <a:gd name="connsiteX156" fmla="*/ 1905324 w 6352623"/>
                    <a:gd name="connsiteY156" fmla="*/ 5106339 h 6345561"/>
                    <a:gd name="connsiteX157" fmla="*/ 2206251 w 6352623"/>
                    <a:gd name="connsiteY157" fmla="*/ 5531868 h 6345561"/>
                    <a:gd name="connsiteX158" fmla="*/ 2827891 w 6352623"/>
                    <a:gd name="connsiteY158" fmla="*/ 6323709 h 6345561"/>
                    <a:gd name="connsiteX159" fmla="*/ 2405336 w 6352623"/>
                    <a:gd name="connsiteY159" fmla="*/ 6261225 h 6345561"/>
                    <a:gd name="connsiteX160" fmla="*/ 1799833 w 6352623"/>
                    <a:gd name="connsiteY160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317212 w 6352623"/>
                    <a:gd name="connsiteY60" fmla="*/ 4620000 h 6345561"/>
                    <a:gd name="connsiteX61" fmla="*/ 6317212 w 6352623"/>
                    <a:gd name="connsiteY61" fmla="*/ 4787640 h 6345561"/>
                    <a:gd name="connsiteX62" fmla="*/ 5898613 w 6352623"/>
                    <a:gd name="connsiteY62" fmla="*/ 4787640 h 6345561"/>
                    <a:gd name="connsiteX63" fmla="*/ 5661892 w 6352623"/>
                    <a:gd name="connsiteY63" fmla="*/ 4787640 h 6345561"/>
                    <a:gd name="connsiteX64" fmla="*/ 5661892 w 6352623"/>
                    <a:gd name="connsiteY64" fmla="*/ 4620000 h 6345561"/>
                    <a:gd name="connsiteX65" fmla="*/ 5661892 w 6352623"/>
                    <a:gd name="connsiteY65" fmla="*/ 4787640 h 6345561"/>
                    <a:gd name="connsiteX66" fmla="*/ 4842211 w 6352623"/>
                    <a:gd name="connsiteY66" fmla="*/ 4504577 h 6345561"/>
                    <a:gd name="connsiteX67" fmla="*/ 4894441 w 6352623"/>
                    <a:gd name="connsiteY67" fmla="*/ 4378816 h 6345561"/>
                    <a:gd name="connsiteX68" fmla="*/ 5118410 w 6352623"/>
                    <a:gd name="connsiteY68" fmla="*/ 3308120 h 6345561"/>
                    <a:gd name="connsiteX69" fmla="*/ 5112011 w 6352623"/>
                    <a:gd name="connsiteY69" fmla="*/ 3236549 h 6345561"/>
                    <a:gd name="connsiteX70" fmla="*/ 6343574 w 6352623"/>
                    <a:gd name="connsiteY70" fmla="*/ 3146548 h 6345561"/>
                    <a:gd name="connsiteX71" fmla="*/ 6352623 w 6352623"/>
                    <a:gd name="connsiteY71" fmla="*/ 3329154 h 6345561"/>
                    <a:gd name="connsiteX72" fmla="*/ 6261216 w 6352623"/>
                    <a:gd name="connsiteY72" fmla="*/ 3947289 h 6345561"/>
                    <a:gd name="connsiteX73" fmla="*/ 6068313 w 6352623"/>
                    <a:gd name="connsiteY73" fmla="*/ 4480189 h 6345561"/>
                    <a:gd name="connsiteX74" fmla="*/ 5645377 w 6352623"/>
                    <a:gd name="connsiteY74" fmla="*/ 4489676 h 6345561"/>
                    <a:gd name="connsiteX75" fmla="*/ 4842211 w 6352623"/>
                    <a:gd name="connsiteY75" fmla="*/ 4504577 h 6345561"/>
                    <a:gd name="connsiteX76" fmla="*/ 1405726 w 6352623"/>
                    <a:gd name="connsiteY76" fmla="*/ 3156271 h 6345561"/>
                    <a:gd name="connsiteX77" fmla="*/ 1399341 w 6352623"/>
                    <a:gd name="connsiteY77" fmla="*/ 3089416 h 6345561"/>
                    <a:gd name="connsiteX78" fmla="*/ 1464945 w 6352623"/>
                    <a:gd name="connsiteY78" fmla="*/ 2467755 h 6345561"/>
                    <a:gd name="connsiteX79" fmla="*/ 1626959 w 6352623"/>
                    <a:gd name="connsiteY79" fmla="*/ 1918290 h 6345561"/>
                    <a:gd name="connsiteX80" fmla="*/ 1698846 w 6352623"/>
                    <a:gd name="connsiteY80" fmla="*/ 1916459 h 6345561"/>
                    <a:gd name="connsiteX81" fmla="*/ 2401423 w 6352623"/>
                    <a:gd name="connsiteY81" fmla="*/ 1879094 h 6345561"/>
                    <a:gd name="connsiteX82" fmla="*/ 2879383 w 6352623"/>
                    <a:gd name="connsiteY82" fmla="*/ 1836855 h 6345561"/>
                    <a:gd name="connsiteX83" fmla="*/ 2983285 w 6352623"/>
                    <a:gd name="connsiteY83" fmla="*/ 3040986 h 6345561"/>
                    <a:gd name="connsiteX84" fmla="*/ 1405726 w 6352623"/>
                    <a:gd name="connsiteY84" fmla="*/ 3156271 h 6345561"/>
                    <a:gd name="connsiteX85" fmla="*/ 3464621 w 6352623"/>
                    <a:gd name="connsiteY85" fmla="*/ 4545892 h 6345561"/>
                    <a:gd name="connsiteX86" fmla="*/ 3362673 w 6352623"/>
                    <a:gd name="connsiteY86" fmla="*/ 3364384 h 6345561"/>
                    <a:gd name="connsiteX87" fmla="*/ 4785461 w 6352623"/>
                    <a:gd name="connsiteY87" fmla="*/ 3260410 h 6345561"/>
                    <a:gd name="connsiteX88" fmla="*/ 4791965 w 6352623"/>
                    <a:gd name="connsiteY88" fmla="*/ 3337498 h 6345561"/>
                    <a:gd name="connsiteX89" fmla="*/ 4582162 w 6352623"/>
                    <a:gd name="connsiteY89" fmla="*/ 4452550 h 6345561"/>
                    <a:gd name="connsiteX90" fmla="*/ 3980007 w 6352623"/>
                    <a:gd name="connsiteY90" fmla="*/ 4524180 h 6345561"/>
                    <a:gd name="connsiteX91" fmla="*/ 3464621 w 6352623"/>
                    <a:gd name="connsiteY91" fmla="*/ 4545892 h 6345561"/>
                    <a:gd name="connsiteX92" fmla="*/ 11631 w 6352623"/>
                    <a:gd name="connsiteY92" fmla="*/ 3258148 h 6345561"/>
                    <a:gd name="connsiteX93" fmla="*/ 0 w 6352623"/>
                    <a:gd name="connsiteY93" fmla="*/ 3023469 h 6345561"/>
                    <a:gd name="connsiteX94" fmla="*/ 91400 w 6352623"/>
                    <a:gd name="connsiteY94" fmla="*/ 2405346 h 6345561"/>
                    <a:gd name="connsiteX95" fmla="*/ 258812 w 6352623"/>
                    <a:gd name="connsiteY95" fmla="*/ 1942855 h 6345561"/>
                    <a:gd name="connsiteX96" fmla="*/ 852081 w 6352623"/>
                    <a:gd name="connsiteY96" fmla="*/ 1937991 h 6345561"/>
                    <a:gd name="connsiteX97" fmla="*/ 1335718 w 6352623"/>
                    <a:gd name="connsiteY97" fmla="*/ 1925698 h 6345561"/>
                    <a:gd name="connsiteX98" fmla="*/ 1234430 w 6352623"/>
                    <a:gd name="connsiteY98" fmla="*/ 2196801 h 6345561"/>
                    <a:gd name="connsiteX99" fmla="*/ 1103579 w 6352623"/>
                    <a:gd name="connsiteY99" fmla="*/ 2737987 h 6345561"/>
                    <a:gd name="connsiteX100" fmla="*/ 1078099 w 6352623"/>
                    <a:gd name="connsiteY100" fmla="*/ 3180217 h 6345561"/>
                    <a:gd name="connsiteX101" fmla="*/ 11631 w 6352623"/>
                    <a:gd name="connsiteY101" fmla="*/ 3258148 h 6345561"/>
                    <a:gd name="connsiteX102" fmla="*/ 1960743 w 6352623"/>
                    <a:gd name="connsiteY102" fmla="*/ 4679317 h 6345561"/>
                    <a:gd name="connsiteX103" fmla="*/ 1740896 w 6352623"/>
                    <a:gd name="connsiteY103" fmla="*/ 4337429 h 6345561"/>
                    <a:gd name="connsiteX104" fmla="*/ 1441619 w 6352623"/>
                    <a:gd name="connsiteY104" fmla="*/ 3532526 h 6345561"/>
                    <a:gd name="connsiteX105" fmla="*/ 1438988 w 6352623"/>
                    <a:gd name="connsiteY105" fmla="*/ 3504964 h 6345561"/>
                    <a:gd name="connsiteX106" fmla="*/ 3013389 w 6352623"/>
                    <a:gd name="connsiteY106" fmla="*/ 3389903 h 6345561"/>
                    <a:gd name="connsiteX107" fmla="*/ 3099126 w 6352623"/>
                    <a:gd name="connsiteY107" fmla="*/ 4562904 h 6345561"/>
                    <a:gd name="connsiteX108" fmla="*/ 2689209 w 6352623"/>
                    <a:gd name="connsiteY108" fmla="*/ 4598877 h 6345561"/>
                    <a:gd name="connsiteX109" fmla="*/ 1989796 w 6352623"/>
                    <a:gd name="connsiteY109" fmla="*/ 4675326 h 6345561"/>
                    <a:gd name="connsiteX110" fmla="*/ 1960743 w 6352623"/>
                    <a:gd name="connsiteY110" fmla="*/ 4679317 h 6345561"/>
                    <a:gd name="connsiteX111" fmla="*/ 4067092 w 6352623"/>
                    <a:gd name="connsiteY111" fmla="*/ 6216068 h 6345561"/>
                    <a:gd name="connsiteX112" fmla="*/ 4277892 w 6352623"/>
                    <a:gd name="connsiteY112" fmla="*/ 5788869 h 6345561"/>
                    <a:gd name="connsiteX113" fmla="*/ 4525520 w 6352623"/>
                    <a:gd name="connsiteY113" fmla="*/ 5267093 h 6345561"/>
                    <a:gd name="connsiteX114" fmla="*/ 4685770 w 6352623"/>
                    <a:gd name="connsiteY114" fmla="*/ 4881257 h 6345561"/>
                    <a:gd name="connsiteX115" fmla="*/ 4712084 w 6352623"/>
                    <a:gd name="connsiteY115" fmla="*/ 4879914 h 6345561"/>
                    <a:gd name="connsiteX116" fmla="*/ 5642123 w 6352623"/>
                    <a:gd name="connsiteY116" fmla="*/ 4846187 h 6345561"/>
                    <a:gd name="connsiteX117" fmla="*/ 5866698 w 6352623"/>
                    <a:gd name="connsiteY117" fmla="*/ 4839902 h 6345561"/>
                    <a:gd name="connsiteX118" fmla="*/ 5706398 w 6352623"/>
                    <a:gd name="connsiteY118" fmla="*/ 5102370 h 6345561"/>
                    <a:gd name="connsiteX119" fmla="*/ 4229361 w 6352623"/>
                    <a:gd name="connsiteY119" fmla="*/ 6176010 h 6345561"/>
                    <a:gd name="connsiteX120" fmla="*/ 4067092 w 6352623"/>
                    <a:gd name="connsiteY120" fmla="*/ 6216068 h 6345561"/>
                    <a:gd name="connsiteX121" fmla="*/ 3617977 w 6352623"/>
                    <a:gd name="connsiteY121" fmla="*/ 6323175 h 6345561"/>
                    <a:gd name="connsiteX122" fmla="*/ 3499574 w 6352623"/>
                    <a:gd name="connsiteY122" fmla="*/ 4950969 h 6345561"/>
                    <a:gd name="connsiteX123" fmla="*/ 3966167 w 6352623"/>
                    <a:gd name="connsiteY123" fmla="*/ 4917769 h 6345561"/>
                    <a:gd name="connsiteX124" fmla="*/ 4402891 w 6352623"/>
                    <a:gd name="connsiteY124" fmla="*/ 4895610 h 6345561"/>
                    <a:gd name="connsiteX125" fmla="*/ 4263840 w 6352623"/>
                    <a:gd name="connsiteY125" fmla="*/ 5239274 h 6345561"/>
                    <a:gd name="connsiteX126" fmla="*/ 3691123 w 6352623"/>
                    <a:gd name="connsiteY126" fmla="*/ 6308899 h 6345561"/>
                    <a:gd name="connsiteX127" fmla="*/ 3637169 w 6352623"/>
                    <a:gd name="connsiteY127" fmla="*/ 6322223 h 6345561"/>
                    <a:gd name="connsiteX128" fmla="*/ 3617977 w 6352623"/>
                    <a:gd name="connsiteY128" fmla="*/ 6323175 h 6345561"/>
                    <a:gd name="connsiteX129" fmla="*/ 509955 w 6352623"/>
                    <a:gd name="connsiteY129" fmla="*/ 4889989 h 6345561"/>
                    <a:gd name="connsiteX130" fmla="*/ 432662 w 6352623"/>
                    <a:gd name="connsiteY130" fmla="*/ 4783013 h 6345561"/>
                    <a:gd name="connsiteX131" fmla="*/ 30403 w 6352623"/>
                    <a:gd name="connsiteY131" fmla="*/ 3637168 h 6345561"/>
                    <a:gd name="connsiteX132" fmla="*/ 28957 w 6352623"/>
                    <a:gd name="connsiteY132" fmla="*/ 3608002 h 6345561"/>
                    <a:gd name="connsiteX133" fmla="*/ 1122699 w 6352623"/>
                    <a:gd name="connsiteY133" fmla="*/ 3528079 h 6345561"/>
                    <a:gd name="connsiteX134" fmla="*/ 1151870 w 6352623"/>
                    <a:gd name="connsiteY134" fmla="*/ 3709064 h 6345561"/>
                    <a:gd name="connsiteX135" fmla="*/ 1633165 w 6352623"/>
                    <a:gd name="connsiteY135" fmla="*/ 4721494 h 6345561"/>
                    <a:gd name="connsiteX136" fmla="*/ 1635001 w 6352623"/>
                    <a:gd name="connsiteY136" fmla="*/ 4724090 h 6345561"/>
                    <a:gd name="connsiteX137" fmla="*/ 1150655 w 6352623"/>
                    <a:gd name="connsiteY137" fmla="*/ 4790652 h 6345561"/>
                    <a:gd name="connsiteX138" fmla="*/ 509955 w 6352623"/>
                    <a:gd name="connsiteY138" fmla="*/ 4889989 h 6345561"/>
                    <a:gd name="connsiteX139" fmla="*/ 3165956 w 6352623"/>
                    <a:gd name="connsiteY139" fmla="*/ 6345561 h 6345561"/>
                    <a:gd name="connsiteX140" fmla="*/ 2661675 w 6352623"/>
                    <a:gd name="connsiteY140" fmla="*/ 5655612 h 6345561"/>
                    <a:gd name="connsiteX141" fmla="*/ 2224080 w 6352623"/>
                    <a:gd name="connsiteY141" fmla="*/ 5071807 h 6345561"/>
                    <a:gd name="connsiteX142" fmla="*/ 2697681 w 6352623"/>
                    <a:gd name="connsiteY142" fmla="*/ 5021257 h 6345561"/>
                    <a:gd name="connsiteX143" fmla="*/ 3150545 w 6352623"/>
                    <a:gd name="connsiteY143" fmla="*/ 4979436 h 6345561"/>
                    <a:gd name="connsiteX144" fmla="*/ 3267988 w 6352623"/>
                    <a:gd name="connsiteY144" fmla="*/ 6340508 h 6345561"/>
                    <a:gd name="connsiteX145" fmla="*/ 3165956 w 6352623"/>
                    <a:gd name="connsiteY145" fmla="*/ 6345561 h 6345561"/>
                    <a:gd name="connsiteX146" fmla="*/ 2827891 w 6352623"/>
                    <a:gd name="connsiteY146" fmla="*/ 6323709 h 6345561"/>
                    <a:gd name="connsiteX147" fmla="*/ 2884966 w 6352623"/>
                    <a:gd name="connsiteY147" fmla="*/ 6327398 h 6345561"/>
                    <a:gd name="connsiteX148" fmla="*/ 2827891 w 6352623"/>
                    <a:gd name="connsiteY148" fmla="*/ 6323709 h 6345561"/>
                    <a:gd name="connsiteX149" fmla="*/ 1799833 w 6352623"/>
                    <a:gd name="connsiteY149" fmla="*/ 6042038 h 6345561"/>
                    <a:gd name="connsiteX150" fmla="*/ 792530 w 6352623"/>
                    <a:gd name="connsiteY150" fmla="*/ 5281044 h 6345561"/>
                    <a:gd name="connsiteX151" fmla="*/ 758259 w 6352623"/>
                    <a:gd name="connsiteY151" fmla="*/ 5233611 h 6345561"/>
                    <a:gd name="connsiteX152" fmla="*/ 1178638 w 6352623"/>
                    <a:gd name="connsiteY152" fmla="*/ 5187468 h 6345561"/>
                    <a:gd name="connsiteX153" fmla="*/ 1905324 w 6352623"/>
                    <a:gd name="connsiteY153" fmla="*/ 5106339 h 6345561"/>
                    <a:gd name="connsiteX154" fmla="*/ 2206251 w 6352623"/>
                    <a:gd name="connsiteY154" fmla="*/ 5531868 h 6345561"/>
                    <a:gd name="connsiteX155" fmla="*/ 2827891 w 6352623"/>
                    <a:gd name="connsiteY155" fmla="*/ 6323709 h 6345561"/>
                    <a:gd name="connsiteX156" fmla="*/ 2405336 w 6352623"/>
                    <a:gd name="connsiteY156" fmla="*/ 6261225 h 6345561"/>
                    <a:gd name="connsiteX157" fmla="*/ 1799833 w 6352623"/>
                    <a:gd name="connsiteY157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6317212 w 6352623"/>
                    <a:gd name="connsiteY59" fmla="*/ 4787640 h 6345561"/>
                    <a:gd name="connsiteX60" fmla="*/ 6317212 w 6352623"/>
                    <a:gd name="connsiteY60" fmla="*/ 4620000 h 6345561"/>
                    <a:gd name="connsiteX61" fmla="*/ 6317212 w 6352623"/>
                    <a:gd name="connsiteY61" fmla="*/ 4787640 h 6345561"/>
                    <a:gd name="connsiteX62" fmla="*/ 5661892 w 6352623"/>
                    <a:gd name="connsiteY62" fmla="*/ 4787640 h 6345561"/>
                    <a:gd name="connsiteX63" fmla="*/ 5661892 w 6352623"/>
                    <a:gd name="connsiteY63" fmla="*/ 4620000 h 6345561"/>
                    <a:gd name="connsiteX64" fmla="*/ 5661892 w 6352623"/>
                    <a:gd name="connsiteY64" fmla="*/ 4787640 h 6345561"/>
                    <a:gd name="connsiteX65" fmla="*/ 4842211 w 6352623"/>
                    <a:gd name="connsiteY65" fmla="*/ 4504577 h 6345561"/>
                    <a:gd name="connsiteX66" fmla="*/ 4894441 w 6352623"/>
                    <a:gd name="connsiteY66" fmla="*/ 4378816 h 6345561"/>
                    <a:gd name="connsiteX67" fmla="*/ 5118410 w 6352623"/>
                    <a:gd name="connsiteY67" fmla="*/ 3308120 h 6345561"/>
                    <a:gd name="connsiteX68" fmla="*/ 5112011 w 6352623"/>
                    <a:gd name="connsiteY68" fmla="*/ 3236549 h 6345561"/>
                    <a:gd name="connsiteX69" fmla="*/ 6343574 w 6352623"/>
                    <a:gd name="connsiteY69" fmla="*/ 3146548 h 6345561"/>
                    <a:gd name="connsiteX70" fmla="*/ 6352623 w 6352623"/>
                    <a:gd name="connsiteY70" fmla="*/ 3329154 h 6345561"/>
                    <a:gd name="connsiteX71" fmla="*/ 6261216 w 6352623"/>
                    <a:gd name="connsiteY71" fmla="*/ 3947289 h 6345561"/>
                    <a:gd name="connsiteX72" fmla="*/ 6068313 w 6352623"/>
                    <a:gd name="connsiteY72" fmla="*/ 4480189 h 6345561"/>
                    <a:gd name="connsiteX73" fmla="*/ 5645377 w 6352623"/>
                    <a:gd name="connsiteY73" fmla="*/ 4489676 h 6345561"/>
                    <a:gd name="connsiteX74" fmla="*/ 4842211 w 6352623"/>
                    <a:gd name="connsiteY74" fmla="*/ 4504577 h 6345561"/>
                    <a:gd name="connsiteX75" fmla="*/ 1405726 w 6352623"/>
                    <a:gd name="connsiteY75" fmla="*/ 3156271 h 6345561"/>
                    <a:gd name="connsiteX76" fmla="*/ 1399341 w 6352623"/>
                    <a:gd name="connsiteY76" fmla="*/ 3089416 h 6345561"/>
                    <a:gd name="connsiteX77" fmla="*/ 1464945 w 6352623"/>
                    <a:gd name="connsiteY77" fmla="*/ 2467755 h 6345561"/>
                    <a:gd name="connsiteX78" fmla="*/ 1626959 w 6352623"/>
                    <a:gd name="connsiteY78" fmla="*/ 1918290 h 6345561"/>
                    <a:gd name="connsiteX79" fmla="*/ 1698846 w 6352623"/>
                    <a:gd name="connsiteY79" fmla="*/ 1916459 h 6345561"/>
                    <a:gd name="connsiteX80" fmla="*/ 2401423 w 6352623"/>
                    <a:gd name="connsiteY80" fmla="*/ 1879094 h 6345561"/>
                    <a:gd name="connsiteX81" fmla="*/ 2879383 w 6352623"/>
                    <a:gd name="connsiteY81" fmla="*/ 1836855 h 6345561"/>
                    <a:gd name="connsiteX82" fmla="*/ 2983285 w 6352623"/>
                    <a:gd name="connsiteY82" fmla="*/ 3040986 h 6345561"/>
                    <a:gd name="connsiteX83" fmla="*/ 1405726 w 6352623"/>
                    <a:gd name="connsiteY83" fmla="*/ 3156271 h 6345561"/>
                    <a:gd name="connsiteX84" fmla="*/ 3464621 w 6352623"/>
                    <a:gd name="connsiteY84" fmla="*/ 4545892 h 6345561"/>
                    <a:gd name="connsiteX85" fmla="*/ 3362673 w 6352623"/>
                    <a:gd name="connsiteY85" fmla="*/ 3364384 h 6345561"/>
                    <a:gd name="connsiteX86" fmla="*/ 4785461 w 6352623"/>
                    <a:gd name="connsiteY86" fmla="*/ 3260410 h 6345561"/>
                    <a:gd name="connsiteX87" fmla="*/ 4791965 w 6352623"/>
                    <a:gd name="connsiteY87" fmla="*/ 3337498 h 6345561"/>
                    <a:gd name="connsiteX88" fmla="*/ 4582162 w 6352623"/>
                    <a:gd name="connsiteY88" fmla="*/ 4452550 h 6345561"/>
                    <a:gd name="connsiteX89" fmla="*/ 3980007 w 6352623"/>
                    <a:gd name="connsiteY89" fmla="*/ 4524180 h 6345561"/>
                    <a:gd name="connsiteX90" fmla="*/ 3464621 w 6352623"/>
                    <a:gd name="connsiteY90" fmla="*/ 4545892 h 6345561"/>
                    <a:gd name="connsiteX91" fmla="*/ 11631 w 6352623"/>
                    <a:gd name="connsiteY91" fmla="*/ 3258148 h 6345561"/>
                    <a:gd name="connsiteX92" fmla="*/ 0 w 6352623"/>
                    <a:gd name="connsiteY92" fmla="*/ 3023469 h 6345561"/>
                    <a:gd name="connsiteX93" fmla="*/ 91400 w 6352623"/>
                    <a:gd name="connsiteY93" fmla="*/ 2405346 h 6345561"/>
                    <a:gd name="connsiteX94" fmla="*/ 258812 w 6352623"/>
                    <a:gd name="connsiteY94" fmla="*/ 1942855 h 6345561"/>
                    <a:gd name="connsiteX95" fmla="*/ 852081 w 6352623"/>
                    <a:gd name="connsiteY95" fmla="*/ 1937991 h 6345561"/>
                    <a:gd name="connsiteX96" fmla="*/ 1335718 w 6352623"/>
                    <a:gd name="connsiteY96" fmla="*/ 1925698 h 6345561"/>
                    <a:gd name="connsiteX97" fmla="*/ 1234430 w 6352623"/>
                    <a:gd name="connsiteY97" fmla="*/ 2196801 h 6345561"/>
                    <a:gd name="connsiteX98" fmla="*/ 1103579 w 6352623"/>
                    <a:gd name="connsiteY98" fmla="*/ 2737987 h 6345561"/>
                    <a:gd name="connsiteX99" fmla="*/ 1078099 w 6352623"/>
                    <a:gd name="connsiteY99" fmla="*/ 3180217 h 6345561"/>
                    <a:gd name="connsiteX100" fmla="*/ 11631 w 6352623"/>
                    <a:gd name="connsiteY100" fmla="*/ 3258148 h 6345561"/>
                    <a:gd name="connsiteX101" fmla="*/ 1960743 w 6352623"/>
                    <a:gd name="connsiteY101" fmla="*/ 4679317 h 6345561"/>
                    <a:gd name="connsiteX102" fmla="*/ 1740896 w 6352623"/>
                    <a:gd name="connsiteY102" fmla="*/ 4337429 h 6345561"/>
                    <a:gd name="connsiteX103" fmla="*/ 1441619 w 6352623"/>
                    <a:gd name="connsiteY103" fmla="*/ 3532526 h 6345561"/>
                    <a:gd name="connsiteX104" fmla="*/ 1438988 w 6352623"/>
                    <a:gd name="connsiteY104" fmla="*/ 3504964 h 6345561"/>
                    <a:gd name="connsiteX105" fmla="*/ 3013389 w 6352623"/>
                    <a:gd name="connsiteY105" fmla="*/ 3389903 h 6345561"/>
                    <a:gd name="connsiteX106" fmla="*/ 3099126 w 6352623"/>
                    <a:gd name="connsiteY106" fmla="*/ 4562904 h 6345561"/>
                    <a:gd name="connsiteX107" fmla="*/ 2689209 w 6352623"/>
                    <a:gd name="connsiteY107" fmla="*/ 4598877 h 6345561"/>
                    <a:gd name="connsiteX108" fmla="*/ 1989796 w 6352623"/>
                    <a:gd name="connsiteY108" fmla="*/ 4675326 h 6345561"/>
                    <a:gd name="connsiteX109" fmla="*/ 1960743 w 6352623"/>
                    <a:gd name="connsiteY109" fmla="*/ 4679317 h 6345561"/>
                    <a:gd name="connsiteX110" fmla="*/ 4067092 w 6352623"/>
                    <a:gd name="connsiteY110" fmla="*/ 6216068 h 6345561"/>
                    <a:gd name="connsiteX111" fmla="*/ 4277892 w 6352623"/>
                    <a:gd name="connsiteY111" fmla="*/ 5788869 h 6345561"/>
                    <a:gd name="connsiteX112" fmla="*/ 4525520 w 6352623"/>
                    <a:gd name="connsiteY112" fmla="*/ 5267093 h 6345561"/>
                    <a:gd name="connsiteX113" fmla="*/ 4685770 w 6352623"/>
                    <a:gd name="connsiteY113" fmla="*/ 4881257 h 6345561"/>
                    <a:gd name="connsiteX114" fmla="*/ 4712084 w 6352623"/>
                    <a:gd name="connsiteY114" fmla="*/ 4879914 h 6345561"/>
                    <a:gd name="connsiteX115" fmla="*/ 5642123 w 6352623"/>
                    <a:gd name="connsiteY115" fmla="*/ 4846187 h 6345561"/>
                    <a:gd name="connsiteX116" fmla="*/ 5866698 w 6352623"/>
                    <a:gd name="connsiteY116" fmla="*/ 4839902 h 6345561"/>
                    <a:gd name="connsiteX117" fmla="*/ 5706398 w 6352623"/>
                    <a:gd name="connsiteY117" fmla="*/ 5102370 h 6345561"/>
                    <a:gd name="connsiteX118" fmla="*/ 4229361 w 6352623"/>
                    <a:gd name="connsiteY118" fmla="*/ 6176010 h 6345561"/>
                    <a:gd name="connsiteX119" fmla="*/ 4067092 w 6352623"/>
                    <a:gd name="connsiteY119" fmla="*/ 6216068 h 6345561"/>
                    <a:gd name="connsiteX120" fmla="*/ 3617977 w 6352623"/>
                    <a:gd name="connsiteY120" fmla="*/ 6323175 h 6345561"/>
                    <a:gd name="connsiteX121" fmla="*/ 3499574 w 6352623"/>
                    <a:gd name="connsiteY121" fmla="*/ 4950969 h 6345561"/>
                    <a:gd name="connsiteX122" fmla="*/ 3966167 w 6352623"/>
                    <a:gd name="connsiteY122" fmla="*/ 4917769 h 6345561"/>
                    <a:gd name="connsiteX123" fmla="*/ 4402891 w 6352623"/>
                    <a:gd name="connsiteY123" fmla="*/ 4895610 h 6345561"/>
                    <a:gd name="connsiteX124" fmla="*/ 4263840 w 6352623"/>
                    <a:gd name="connsiteY124" fmla="*/ 5239274 h 6345561"/>
                    <a:gd name="connsiteX125" fmla="*/ 3691123 w 6352623"/>
                    <a:gd name="connsiteY125" fmla="*/ 6308899 h 6345561"/>
                    <a:gd name="connsiteX126" fmla="*/ 3637169 w 6352623"/>
                    <a:gd name="connsiteY126" fmla="*/ 6322223 h 6345561"/>
                    <a:gd name="connsiteX127" fmla="*/ 3617977 w 6352623"/>
                    <a:gd name="connsiteY127" fmla="*/ 6323175 h 6345561"/>
                    <a:gd name="connsiteX128" fmla="*/ 509955 w 6352623"/>
                    <a:gd name="connsiteY128" fmla="*/ 4889989 h 6345561"/>
                    <a:gd name="connsiteX129" fmla="*/ 432662 w 6352623"/>
                    <a:gd name="connsiteY129" fmla="*/ 4783013 h 6345561"/>
                    <a:gd name="connsiteX130" fmla="*/ 30403 w 6352623"/>
                    <a:gd name="connsiteY130" fmla="*/ 3637168 h 6345561"/>
                    <a:gd name="connsiteX131" fmla="*/ 28957 w 6352623"/>
                    <a:gd name="connsiteY131" fmla="*/ 3608002 h 6345561"/>
                    <a:gd name="connsiteX132" fmla="*/ 1122699 w 6352623"/>
                    <a:gd name="connsiteY132" fmla="*/ 3528079 h 6345561"/>
                    <a:gd name="connsiteX133" fmla="*/ 1151870 w 6352623"/>
                    <a:gd name="connsiteY133" fmla="*/ 3709064 h 6345561"/>
                    <a:gd name="connsiteX134" fmla="*/ 1633165 w 6352623"/>
                    <a:gd name="connsiteY134" fmla="*/ 4721494 h 6345561"/>
                    <a:gd name="connsiteX135" fmla="*/ 1635001 w 6352623"/>
                    <a:gd name="connsiteY135" fmla="*/ 4724090 h 6345561"/>
                    <a:gd name="connsiteX136" fmla="*/ 1150655 w 6352623"/>
                    <a:gd name="connsiteY136" fmla="*/ 4790652 h 6345561"/>
                    <a:gd name="connsiteX137" fmla="*/ 509955 w 6352623"/>
                    <a:gd name="connsiteY137" fmla="*/ 4889989 h 6345561"/>
                    <a:gd name="connsiteX138" fmla="*/ 3165956 w 6352623"/>
                    <a:gd name="connsiteY138" fmla="*/ 6345561 h 6345561"/>
                    <a:gd name="connsiteX139" fmla="*/ 2661675 w 6352623"/>
                    <a:gd name="connsiteY139" fmla="*/ 5655612 h 6345561"/>
                    <a:gd name="connsiteX140" fmla="*/ 2224080 w 6352623"/>
                    <a:gd name="connsiteY140" fmla="*/ 5071807 h 6345561"/>
                    <a:gd name="connsiteX141" fmla="*/ 2697681 w 6352623"/>
                    <a:gd name="connsiteY141" fmla="*/ 5021257 h 6345561"/>
                    <a:gd name="connsiteX142" fmla="*/ 3150545 w 6352623"/>
                    <a:gd name="connsiteY142" fmla="*/ 4979436 h 6345561"/>
                    <a:gd name="connsiteX143" fmla="*/ 3267988 w 6352623"/>
                    <a:gd name="connsiteY143" fmla="*/ 6340508 h 6345561"/>
                    <a:gd name="connsiteX144" fmla="*/ 3165956 w 6352623"/>
                    <a:gd name="connsiteY144" fmla="*/ 6345561 h 6345561"/>
                    <a:gd name="connsiteX145" fmla="*/ 2827891 w 6352623"/>
                    <a:gd name="connsiteY145" fmla="*/ 6323709 h 6345561"/>
                    <a:gd name="connsiteX146" fmla="*/ 2884966 w 6352623"/>
                    <a:gd name="connsiteY146" fmla="*/ 6327398 h 6345561"/>
                    <a:gd name="connsiteX147" fmla="*/ 2827891 w 6352623"/>
                    <a:gd name="connsiteY147" fmla="*/ 6323709 h 6345561"/>
                    <a:gd name="connsiteX148" fmla="*/ 1799833 w 6352623"/>
                    <a:gd name="connsiteY148" fmla="*/ 6042038 h 6345561"/>
                    <a:gd name="connsiteX149" fmla="*/ 792530 w 6352623"/>
                    <a:gd name="connsiteY149" fmla="*/ 5281044 h 6345561"/>
                    <a:gd name="connsiteX150" fmla="*/ 758259 w 6352623"/>
                    <a:gd name="connsiteY150" fmla="*/ 5233611 h 6345561"/>
                    <a:gd name="connsiteX151" fmla="*/ 1178638 w 6352623"/>
                    <a:gd name="connsiteY151" fmla="*/ 5187468 h 6345561"/>
                    <a:gd name="connsiteX152" fmla="*/ 1905324 w 6352623"/>
                    <a:gd name="connsiteY152" fmla="*/ 5106339 h 6345561"/>
                    <a:gd name="connsiteX153" fmla="*/ 2206251 w 6352623"/>
                    <a:gd name="connsiteY153" fmla="*/ 5531868 h 6345561"/>
                    <a:gd name="connsiteX154" fmla="*/ 2827891 w 6352623"/>
                    <a:gd name="connsiteY154" fmla="*/ 6323709 h 6345561"/>
                    <a:gd name="connsiteX155" fmla="*/ 2405336 w 6352623"/>
                    <a:gd name="connsiteY155" fmla="*/ 6261225 h 6345561"/>
                    <a:gd name="connsiteX156" fmla="*/ 1799833 w 6352623"/>
                    <a:gd name="connsiteY156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661892 w 6352623"/>
                    <a:gd name="connsiteY59" fmla="*/ 4787640 h 6345561"/>
                    <a:gd name="connsiteX60" fmla="*/ 5661892 w 6352623"/>
                    <a:gd name="connsiteY60" fmla="*/ 4620000 h 6345561"/>
                    <a:gd name="connsiteX61" fmla="*/ 5661892 w 6352623"/>
                    <a:gd name="connsiteY61" fmla="*/ 4787640 h 6345561"/>
                    <a:gd name="connsiteX62" fmla="*/ 4842211 w 6352623"/>
                    <a:gd name="connsiteY62" fmla="*/ 4504577 h 6345561"/>
                    <a:gd name="connsiteX63" fmla="*/ 4894441 w 6352623"/>
                    <a:gd name="connsiteY63" fmla="*/ 4378816 h 6345561"/>
                    <a:gd name="connsiteX64" fmla="*/ 5118410 w 6352623"/>
                    <a:gd name="connsiteY64" fmla="*/ 3308120 h 6345561"/>
                    <a:gd name="connsiteX65" fmla="*/ 5112011 w 6352623"/>
                    <a:gd name="connsiteY65" fmla="*/ 3236549 h 6345561"/>
                    <a:gd name="connsiteX66" fmla="*/ 6343574 w 6352623"/>
                    <a:gd name="connsiteY66" fmla="*/ 3146548 h 6345561"/>
                    <a:gd name="connsiteX67" fmla="*/ 6352623 w 6352623"/>
                    <a:gd name="connsiteY67" fmla="*/ 3329154 h 6345561"/>
                    <a:gd name="connsiteX68" fmla="*/ 6261216 w 6352623"/>
                    <a:gd name="connsiteY68" fmla="*/ 3947289 h 6345561"/>
                    <a:gd name="connsiteX69" fmla="*/ 6068313 w 6352623"/>
                    <a:gd name="connsiteY69" fmla="*/ 4480189 h 6345561"/>
                    <a:gd name="connsiteX70" fmla="*/ 5645377 w 6352623"/>
                    <a:gd name="connsiteY70" fmla="*/ 4489676 h 6345561"/>
                    <a:gd name="connsiteX71" fmla="*/ 4842211 w 6352623"/>
                    <a:gd name="connsiteY71" fmla="*/ 4504577 h 6345561"/>
                    <a:gd name="connsiteX72" fmla="*/ 1405726 w 6352623"/>
                    <a:gd name="connsiteY72" fmla="*/ 3156271 h 6345561"/>
                    <a:gd name="connsiteX73" fmla="*/ 1399341 w 6352623"/>
                    <a:gd name="connsiteY73" fmla="*/ 3089416 h 6345561"/>
                    <a:gd name="connsiteX74" fmla="*/ 1464945 w 6352623"/>
                    <a:gd name="connsiteY74" fmla="*/ 2467755 h 6345561"/>
                    <a:gd name="connsiteX75" fmla="*/ 1626959 w 6352623"/>
                    <a:gd name="connsiteY75" fmla="*/ 1918290 h 6345561"/>
                    <a:gd name="connsiteX76" fmla="*/ 1698846 w 6352623"/>
                    <a:gd name="connsiteY76" fmla="*/ 1916459 h 6345561"/>
                    <a:gd name="connsiteX77" fmla="*/ 2401423 w 6352623"/>
                    <a:gd name="connsiteY77" fmla="*/ 1879094 h 6345561"/>
                    <a:gd name="connsiteX78" fmla="*/ 2879383 w 6352623"/>
                    <a:gd name="connsiteY78" fmla="*/ 1836855 h 6345561"/>
                    <a:gd name="connsiteX79" fmla="*/ 2983285 w 6352623"/>
                    <a:gd name="connsiteY79" fmla="*/ 3040986 h 6345561"/>
                    <a:gd name="connsiteX80" fmla="*/ 1405726 w 6352623"/>
                    <a:gd name="connsiteY80" fmla="*/ 3156271 h 6345561"/>
                    <a:gd name="connsiteX81" fmla="*/ 3464621 w 6352623"/>
                    <a:gd name="connsiteY81" fmla="*/ 4545892 h 6345561"/>
                    <a:gd name="connsiteX82" fmla="*/ 3362673 w 6352623"/>
                    <a:gd name="connsiteY82" fmla="*/ 3364384 h 6345561"/>
                    <a:gd name="connsiteX83" fmla="*/ 4785461 w 6352623"/>
                    <a:gd name="connsiteY83" fmla="*/ 3260410 h 6345561"/>
                    <a:gd name="connsiteX84" fmla="*/ 4791965 w 6352623"/>
                    <a:gd name="connsiteY84" fmla="*/ 3337498 h 6345561"/>
                    <a:gd name="connsiteX85" fmla="*/ 4582162 w 6352623"/>
                    <a:gd name="connsiteY85" fmla="*/ 4452550 h 6345561"/>
                    <a:gd name="connsiteX86" fmla="*/ 3980007 w 6352623"/>
                    <a:gd name="connsiteY86" fmla="*/ 4524180 h 6345561"/>
                    <a:gd name="connsiteX87" fmla="*/ 3464621 w 6352623"/>
                    <a:gd name="connsiteY87" fmla="*/ 4545892 h 6345561"/>
                    <a:gd name="connsiteX88" fmla="*/ 11631 w 6352623"/>
                    <a:gd name="connsiteY88" fmla="*/ 3258148 h 6345561"/>
                    <a:gd name="connsiteX89" fmla="*/ 0 w 6352623"/>
                    <a:gd name="connsiteY89" fmla="*/ 3023469 h 6345561"/>
                    <a:gd name="connsiteX90" fmla="*/ 91400 w 6352623"/>
                    <a:gd name="connsiteY90" fmla="*/ 2405346 h 6345561"/>
                    <a:gd name="connsiteX91" fmla="*/ 258812 w 6352623"/>
                    <a:gd name="connsiteY91" fmla="*/ 1942855 h 6345561"/>
                    <a:gd name="connsiteX92" fmla="*/ 852081 w 6352623"/>
                    <a:gd name="connsiteY92" fmla="*/ 1937991 h 6345561"/>
                    <a:gd name="connsiteX93" fmla="*/ 1335718 w 6352623"/>
                    <a:gd name="connsiteY93" fmla="*/ 1925698 h 6345561"/>
                    <a:gd name="connsiteX94" fmla="*/ 1234430 w 6352623"/>
                    <a:gd name="connsiteY94" fmla="*/ 2196801 h 6345561"/>
                    <a:gd name="connsiteX95" fmla="*/ 1103579 w 6352623"/>
                    <a:gd name="connsiteY95" fmla="*/ 2737987 h 6345561"/>
                    <a:gd name="connsiteX96" fmla="*/ 1078099 w 6352623"/>
                    <a:gd name="connsiteY96" fmla="*/ 3180217 h 6345561"/>
                    <a:gd name="connsiteX97" fmla="*/ 11631 w 6352623"/>
                    <a:gd name="connsiteY97" fmla="*/ 3258148 h 6345561"/>
                    <a:gd name="connsiteX98" fmla="*/ 1960743 w 6352623"/>
                    <a:gd name="connsiteY98" fmla="*/ 4679317 h 6345561"/>
                    <a:gd name="connsiteX99" fmla="*/ 1740896 w 6352623"/>
                    <a:gd name="connsiteY99" fmla="*/ 4337429 h 6345561"/>
                    <a:gd name="connsiteX100" fmla="*/ 1441619 w 6352623"/>
                    <a:gd name="connsiteY100" fmla="*/ 3532526 h 6345561"/>
                    <a:gd name="connsiteX101" fmla="*/ 1438988 w 6352623"/>
                    <a:gd name="connsiteY101" fmla="*/ 3504964 h 6345561"/>
                    <a:gd name="connsiteX102" fmla="*/ 3013389 w 6352623"/>
                    <a:gd name="connsiteY102" fmla="*/ 3389903 h 6345561"/>
                    <a:gd name="connsiteX103" fmla="*/ 3099126 w 6352623"/>
                    <a:gd name="connsiteY103" fmla="*/ 4562904 h 6345561"/>
                    <a:gd name="connsiteX104" fmla="*/ 2689209 w 6352623"/>
                    <a:gd name="connsiteY104" fmla="*/ 4598877 h 6345561"/>
                    <a:gd name="connsiteX105" fmla="*/ 1989796 w 6352623"/>
                    <a:gd name="connsiteY105" fmla="*/ 4675326 h 6345561"/>
                    <a:gd name="connsiteX106" fmla="*/ 1960743 w 6352623"/>
                    <a:gd name="connsiteY106" fmla="*/ 4679317 h 6345561"/>
                    <a:gd name="connsiteX107" fmla="*/ 4067092 w 6352623"/>
                    <a:gd name="connsiteY107" fmla="*/ 6216068 h 6345561"/>
                    <a:gd name="connsiteX108" fmla="*/ 4277892 w 6352623"/>
                    <a:gd name="connsiteY108" fmla="*/ 5788869 h 6345561"/>
                    <a:gd name="connsiteX109" fmla="*/ 4525520 w 6352623"/>
                    <a:gd name="connsiteY109" fmla="*/ 5267093 h 6345561"/>
                    <a:gd name="connsiteX110" fmla="*/ 4685770 w 6352623"/>
                    <a:gd name="connsiteY110" fmla="*/ 4881257 h 6345561"/>
                    <a:gd name="connsiteX111" fmla="*/ 4712084 w 6352623"/>
                    <a:gd name="connsiteY111" fmla="*/ 4879914 h 6345561"/>
                    <a:gd name="connsiteX112" fmla="*/ 5642123 w 6352623"/>
                    <a:gd name="connsiteY112" fmla="*/ 4846187 h 6345561"/>
                    <a:gd name="connsiteX113" fmla="*/ 5866698 w 6352623"/>
                    <a:gd name="connsiteY113" fmla="*/ 4839902 h 6345561"/>
                    <a:gd name="connsiteX114" fmla="*/ 5706398 w 6352623"/>
                    <a:gd name="connsiteY114" fmla="*/ 5102370 h 6345561"/>
                    <a:gd name="connsiteX115" fmla="*/ 4229361 w 6352623"/>
                    <a:gd name="connsiteY115" fmla="*/ 6176010 h 6345561"/>
                    <a:gd name="connsiteX116" fmla="*/ 4067092 w 6352623"/>
                    <a:gd name="connsiteY116" fmla="*/ 6216068 h 6345561"/>
                    <a:gd name="connsiteX117" fmla="*/ 3617977 w 6352623"/>
                    <a:gd name="connsiteY117" fmla="*/ 6323175 h 6345561"/>
                    <a:gd name="connsiteX118" fmla="*/ 3499574 w 6352623"/>
                    <a:gd name="connsiteY118" fmla="*/ 4950969 h 6345561"/>
                    <a:gd name="connsiteX119" fmla="*/ 3966167 w 6352623"/>
                    <a:gd name="connsiteY119" fmla="*/ 4917769 h 6345561"/>
                    <a:gd name="connsiteX120" fmla="*/ 4402891 w 6352623"/>
                    <a:gd name="connsiteY120" fmla="*/ 4895610 h 6345561"/>
                    <a:gd name="connsiteX121" fmla="*/ 4263840 w 6352623"/>
                    <a:gd name="connsiteY121" fmla="*/ 5239274 h 6345561"/>
                    <a:gd name="connsiteX122" fmla="*/ 3691123 w 6352623"/>
                    <a:gd name="connsiteY122" fmla="*/ 6308899 h 6345561"/>
                    <a:gd name="connsiteX123" fmla="*/ 3637169 w 6352623"/>
                    <a:gd name="connsiteY123" fmla="*/ 6322223 h 6345561"/>
                    <a:gd name="connsiteX124" fmla="*/ 3617977 w 6352623"/>
                    <a:gd name="connsiteY124" fmla="*/ 6323175 h 6345561"/>
                    <a:gd name="connsiteX125" fmla="*/ 509955 w 6352623"/>
                    <a:gd name="connsiteY125" fmla="*/ 4889989 h 6345561"/>
                    <a:gd name="connsiteX126" fmla="*/ 432662 w 6352623"/>
                    <a:gd name="connsiteY126" fmla="*/ 4783013 h 6345561"/>
                    <a:gd name="connsiteX127" fmla="*/ 30403 w 6352623"/>
                    <a:gd name="connsiteY127" fmla="*/ 3637168 h 6345561"/>
                    <a:gd name="connsiteX128" fmla="*/ 28957 w 6352623"/>
                    <a:gd name="connsiteY128" fmla="*/ 3608002 h 6345561"/>
                    <a:gd name="connsiteX129" fmla="*/ 1122699 w 6352623"/>
                    <a:gd name="connsiteY129" fmla="*/ 3528079 h 6345561"/>
                    <a:gd name="connsiteX130" fmla="*/ 1151870 w 6352623"/>
                    <a:gd name="connsiteY130" fmla="*/ 3709064 h 6345561"/>
                    <a:gd name="connsiteX131" fmla="*/ 1633165 w 6352623"/>
                    <a:gd name="connsiteY131" fmla="*/ 4721494 h 6345561"/>
                    <a:gd name="connsiteX132" fmla="*/ 1635001 w 6352623"/>
                    <a:gd name="connsiteY132" fmla="*/ 4724090 h 6345561"/>
                    <a:gd name="connsiteX133" fmla="*/ 1150655 w 6352623"/>
                    <a:gd name="connsiteY133" fmla="*/ 4790652 h 6345561"/>
                    <a:gd name="connsiteX134" fmla="*/ 509955 w 6352623"/>
                    <a:gd name="connsiteY134" fmla="*/ 4889989 h 6345561"/>
                    <a:gd name="connsiteX135" fmla="*/ 3165956 w 6352623"/>
                    <a:gd name="connsiteY135" fmla="*/ 6345561 h 6345561"/>
                    <a:gd name="connsiteX136" fmla="*/ 2661675 w 6352623"/>
                    <a:gd name="connsiteY136" fmla="*/ 5655612 h 6345561"/>
                    <a:gd name="connsiteX137" fmla="*/ 2224080 w 6352623"/>
                    <a:gd name="connsiteY137" fmla="*/ 5071807 h 6345561"/>
                    <a:gd name="connsiteX138" fmla="*/ 2697681 w 6352623"/>
                    <a:gd name="connsiteY138" fmla="*/ 5021257 h 6345561"/>
                    <a:gd name="connsiteX139" fmla="*/ 3150545 w 6352623"/>
                    <a:gd name="connsiteY139" fmla="*/ 4979436 h 6345561"/>
                    <a:gd name="connsiteX140" fmla="*/ 3267988 w 6352623"/>
                    <a:gd name="connsiteY140" fmla="*/ 6340508 h 6345561"/>
                    <a:gd name="connsiteX141" fmla="*/ 3165956 w 6352623"/>
                    <a:gd name="connsiteY141" fmla="*/ 6345561 h 6345561"/>
                    <a:gd name="connsiteX142" fmla="*/ 2827891 w 6352623"/>
                    <a:gd name="connsiteY142" fmla="*/ 6323709 h 6345561"/>
                    <a:gd name="connsiteX143" fmla="*/ 2884966 w 6352623"/>
                    <a:gd name="connsiteY143" fmla="*/ 6327398 h 6345561"/>
                    <a:gd name="connsiteX144" fmla="*/ 2827891 w 6352623"/>
                    <a:gd name="connsiteY144" fmla="*/ 6323709 h 6345561"/>
                    <a:gd name="connsiteX145" fmla="*/ 1799833 w 6352623"/>
                    <a:gd name="connsiteY145" fmla="*/ 6042038 h 6345561"/>
                    <a:gd name="connsiteX146" fmla="*/ 792530 w 6352623"/>
                    <a:gd name="connsiteY146" fmla="*/ 5281044 h 6345561"/>
                    <a:gd name="connsiteX147" fmla="*/ 758259 w 6352623"/>
                    <a:gd name="connsiteY147" fmla="*/ 5233611 h 6345561"/>
                    <a:gd name="connsiteX148" fmla="*/ 1178638 w 6352623"/>
                    <a:gd name="connsiteY148" fmla="*/ 5187468 h 6345561"/>
                    <a:gd name="connsiteX149" fmla="*/ 1905324 w 6352623"/>
                    <a:gd name="connsiteY149" fmla="*/ 5106339 h 6345561"/>
                    <a:gd name="connsiteX150" fmla="*/ 2206251 w 6352623"/>
                    <a:gd name="connsiteY150" fmla="*/ 5531868 h 6345561"/>
                    <a:gd name="connsiteX151" fmla="*/ 2827891 w 6352623"/>
                    <a:gd name="connsiteY151" fmla="*/ 6323709 h 6345561"/>
                    <a:gd name="connsiteX152" fmla="*/ 2405336 w 6352623"/>
                    <a:gd name="connsiteY152" fmla="*/ 6261225 h 6345561"/>
                    <a:gd name="connsiteX153" fmla="*/ 1799833 w 6352623"/>
                    <a:gd name="connsiteY153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6000985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661892 w 6352623"/>
                    <a:gd name="connsiteY58" fmla="*/ 4787640 h 6345561"/>
                    <a:gd name="connsiteX59" fmla="*/ 5661892 w 6352623"/>
                    <a:gd name="connsiteY59" fmla="*/ 4620000 h 6345561"/>
                    <a:gd name="connsiteX60" fmla="*/ 5661892 w 6352623"/>
                    <a:gd name="connsiteY60" fmla="*/ 4787640 h 6345561"/>
                    <a:gd name="connsiteX61" fmla="*/ 4842211 w 6352623"/>
                    <a:gd name="connsiteY61" fmla="*/ 4504577 h 6345561"/>
                    <a:gd name="connsiteX62" fmla="*/ 4894441 w 6352623"/>
                    <a:gd name="connsiteY62" fmla="*/ 4378816 h 6345561"/>
                    <a:gd name="connsiteX63" fmla="*/ 5118410 w 6352623"/>
                    <a:gd name="connsiteY63" fmla="*/ 3308120 h 6345561"/>
                    <a:gd name="connsiteX64" fmla="*/ 5112011 w 6352623"/>
                    <a:gd name="connsiteY64" fmla="*/ 3236549 h 6345561"/>
                    <a:gd name="connsiteX65" fmla="*/ 6343574 w 6352623"/>
                    <a:gd name="connsiteY65" fmla="*/ 3146548 h 6345561"/>
                    <a:gd name="connsiteX66" fmla="*/ 6352623 w 6352623"/>
                    <a:gd name="connsiteY66" fmla="*/ 3329154 h 6345561"/>
                    <a:gd name="connsiteX67" fmla="*/ 6261216 w 6352623"/>
                    <a:gd name="connsiteY67" fmla="*/ 3947289 h 6345561"/>
                    <a:gd name="connsiteX68" fmla="*/ 6068313 w 6352623"/>
                    <a:gd name="connsiteY68" fmla="*/ 4480189 h 6345561"/>
                    <a:gd name="connsiteX69" fmla="*/ 5645377 w 6352623"/>
                    <a:gd name="connsiteY69" fmla="*/ 4489676 h 6345561"/>
                    <a:gd name="connsiteX70" fmla="*/ 4842211 w 6352623"/>
                    <a:gd name="connsiteY70" fmla="*/ 4504577 h 6345561"/>
                    <a:gd name="connsiteX71" fmla="*/ 1405726 w 6352623"/>
                    <a:gd name="connsiteY71" fmla="*/ 3156271 h 6345561"/>
                    <a:gd name="connsiteX72" fmla="*/ 1399341 w 6352623"/>
                    <a:gd name="connsiteY72" fmla="*/ 3089416 h 6345561"/>
                    <a:gd name="connsiteX73" fmla="*/ 1464945 w 6352623"/>
                    <a:gd name="connsiteY73" fmla="*/ 2467755 h 6345561"/>
                    <a:gd name="connsiteX74" fmla="*/ 1626959 w 6352623"/>
                    <a:gd name="connsiteY74" fmla="*/ 1918290 h 6345561"/>
                    <a:gd name="connsiteX75" fmla="*/ 1698846 w 6352623"/>
                    <a:gd name="connsiteY75" fmla="*/ 1916459 h 6345561"/>
                    <a:gd name="connsiteX76" fmla="*/ 2401423 w 6352623"/>
                    <a:gd name="connsiteY76" fmla="*/ 1879094 h 6345561"/>
                    <a:gd name="connsiteX77" fmla="*/ 2879383 w 6352623"/>
                    <a:gd name="connsiteY77" fmla="*/ 1836855 h 6345561"/>
                    <a:gd name="connsiteX78" fmla="*/ 2983285 w 6352623"/>
                    <a:gd name="connsiteY78" fmla="*/ 3040986 h 6345561"/>
                    <a:gd name="connsiteX79" fmla="*/ 1405726 w 6352623"/>
                    <a:gd name="connsiteY79" fmla="*/ 3156271 h 6345561"/>
                    <a:gd name="connsiteX80" fmla="*/ 3464621 w 6352623"/>
                    <a:gd name="connsiteY80" fmla="*/ 4545892 h 6345561"/>
                    <a:gd name="connsiteX81" fmla="*/ 3362673 w 6352623"/>
                    <a:gd name="connsiteY81" fmla="*/ 3364384 h 6345561"/>
                    <a:gd name="connsiteX82" fmla="*/ 4785461 w 6352623"/>
                    <a:gd name="connsiteY82" fmla="*/ 3260410 h 6345561"/>
                    <a:gd name="connsiteX83" fmla="*/ 4791965 w 6352623"/>
                    <a:gd name="connsiteY83" fmla="*/ 3337498 h 6345561"/>
                    <a:gd name="connsiteX84" fmla="*/ 4582162 w 6352623"/>
                    <a:gd name="connsiteY84" fmla="*/ 4452550 h 6345561"/>
                    <a:gd name="connsiteX85" fmla="*/ 3980007 w 6352623"/>
                    <a:gd name="connsiteY85" fmla="*/ 4524180 h 6345561"/>
                    <a:gd name="connsiteX86" fmla="*/ 3464621 w 6352623"/>
                    <a:gd name="connsiteY86" fmla="*/ 4545892 h 6345561"/>
                    <a:gd name="connsiteX87" fmla="*/ 11631 w 6352623"/>
                    <a:gd name="connsiteY87" fmla="*/ 3258148 h 6345561"/>
                    <a:gd name="connsiteX88" fmla="*/ 0 w 6352623"/>
                    <a:gd name="connsiteY88" fmla="*/ 3023469 h 6345561"/>
                    <a:gd name="connsiteX89" fmla="*/ 91400 w 6352623"/>
                    <a:gd name="connsiteY89" fmla="*/ 2405346 h 6345561"/>
                    <a:gd name="connsiteX90" fmla="*/ 258812 w 6352623"/>
                    <a:gd name="connsiteY90" fmla="*/ 1942855 h 6345561"/>
                    <a:gd name="connsiteX91" fmla="*/ 852081 w 6352623"/>
                    <a:gd name="connsiteY91" fmla="*/ 1937991 h 6345561"/>
                    <a:gd name="connsiteX92" fmla="*/ 1335718 w 6352623"/>
                    <a:gd name="connsiteY92" fmla="*/ 1925698 h 6345561"/>
                    <a:gd name="connsiteX93" fmla="*/ 1234430 w 6352623"/>
                    <a:gd name="connsiteY93" fmla="*/ 2196801 h 6345561"/>
                    <a:gd name="connsiteX94" fmla="*/ 1103579 w 6352623"/>
                    <a:gd name="connsiteY94" fmla="*/ 2737987 h 6345561"/>
                    <a:gd name="connsiteX95" fmla="*/ 1078099 w 6352623"/>
                    <a:gd name="connsiteY95" fmla="*/ 3180217 h 6345561"/>
                    <a:gd name="connsiteX96" fmla="*/ 11631 w 6352623"/>
                    <a:gd name="connsiteY96" fmla="*/ 3258148 h 6345561"/>
                    <a:gd name="connsiteX97" fmla="*/ 1960743 w 6352623"/>
                    <a:gd name="connsiteY97" fmla="*/ 4679317 h 6345561"/>
                    <a:gd name="connsiteX98" fmla="*/ 1740896 w 6352623"/>
                    <a:gd name="connsiteY98" fmla="*/ 4337429 h 6345561"/>
                    <a:gd name="connsiteX99" fmla="*/ 1441619 w 6352623"/>
                    <a:gd name="connsiteY99" fmla="*/ 3532526 h 6345561"/>
                    <a:gd name="connsiteX100" fmla="*/ 1438988 w 6352623"/>
                    <a:gd name="connsiteY100" fmla="*/ 3504964 h 6345561"/>
                    <a:gd name="connsiteX101" fmla="*/ 3013389 w 6352623"/>
                    <a:gd name="connsiteY101" fmla="*/ 3389903 h 6345561"/>
                    <a:gd name="connsiteX102" fmla="*/ 3099126 w 6352623"/>
                    <a:gd name="connsiteY102" fmla="*/ 4562904 h 6345561"/>
                    <a:gd name="connsiteX103" fmla="*/ 2689209 w 6352623"/>
                    <a:gd name="connsiteY103" fmla="*/ 4598877 h 6345561"/>
                    <a:gd name="connsiteX104" fmla="*/ 1989796 w 6352623"/>
                    <a:gd name="connsiteY104" fmla="*/ 4675326 h 6345561"/>
                    <a:gd name="connsiteX105" fmla="*/ 1960743 w 6352623"/>
                    <a:gd name="connsiteY105" fmla="*/ 4679317 h 6345561"/>
                    <a:gd name="connsiteX106" fmla="*/ 4067092 w 6352623"/>
                    <a:gd name="connsiteY106" fmla="*/ 6216068 h 6345561"/>
                    <a:gd name="connsiteX107" fmla="*/ 4277892 w 6352623"/>
                    <a:gd name="connsiteY107" fmla="*/ 5788869 h 6345561"/>
                    <a:gd name="connsiteX108" fmla="*/ 4525520 w 6352623"/>
                    <a:gd name="connsiteY108" fmla="*/ 5267093 h 6345561"/>
                    <a:gd name="connsiteX109" fmla="*/ 4685770 w 6352623"/>
                    <a:gd name="connsiteY109" fmla="*/ 4881257 h 6345561"/>
                    <a:gd name="connsiteX110" fmla="*/ 4712084 w 6352623"/>
                    <a:gd name="connsiteY110" fmla="*/ 4879914 h 6345561"/>
                    <a:gd name="connsiteX111" fmla="*/ 5642123 w 6352623"/>
                    <a:gd name="connsiteY111" fmla="*/ 4846187 h 6345561"/>
                    <a:gd name="connsiteX112" fmla="*/ 5866698 w 6352623"/>
                    <a:gd name="connsiteY112" fmla="*/ 4839902 h 6345561"/>
                    <a:gd name="connsiteX113" fmla="*/ 5706398 w 6352623"/>
                    <a:gd name="connsiteY113" fmla="*/ 5102370 h 6345561"/>
                    <a:gd name="connsiteX114" fmla="*/ 4229361 w 6352623"/>
                    <a:gd name="connsiteY114" fmla="*/ 6176010 h 6345561"/>
                    <a:gd name="connsiteX115" fmla="*/ 4067092 w 6352623"/>
                    <a:gd name="connsiteY115" fmla="*/ 6216068 h 6345561"/>
                    <a:gd name="connsiteX116" fmla="*/ 3617977 w 6352623"/>
                    <a:gd name="connsiteY116" fmla="*/ 6323175 h 6345561"/>
                    <a:gd name="connsiteX117" fmla="*/ 3499574 w 6352623"/>
                    <a:gd name="connsiteY117" fmla="*/ 4950969 h 6345561"/>
                    <a:gd name="connsiteX118" fmla="*/ 3966167 w 6352623"/>
                    <a:gd name="connsiteY118" fmla="*/ 4917769 h 6345561"/>
                    <a:gd name="connsiteX119" fmla="*/ 4402891 w 6352623"/>
                    <a:gd name="connsiteY119" fmla="*/ 4895610 h 6345561"/>
                    <a:gd name="connsiteX120" fmla="*/ 4263840 w 6352623"/>
                    <a:gd name="connsiteY120" fmla="*/ 5239274 h 6345561"/>
                    <a:gd name="connsiteX121" fmla="*/ 3691123 w 6352623"/>
                    <a:gd name="connsiteY121" fmla="*/ 6308899 h 6345561"/>
                    <a:gd name="connsiteX122" fmla="*/ 3637169 w 6352623"/>
                    <a:gd name="connsiteY122" fmla="*/ 6322223 h 6345561"/>
                    <a:gd name="connsiteX123" fmla="*/ 3617977 w 6352623"/>
                    <a:gd name="connsiteY123" fmla="*/ 6323175 h 6345561"/>
                    <a:gd name="connsiteX124" fmla="*/ 509955 w 6352623"/>
                    <a:gd name="connsiteY124" fmla="*/ 4889989 h 6345561"/>
                    <a:gd name="connsiteX125" fmla="*/ 432662 w 6352623"/>
                    <a:gd name="connsiteY125" fmla="*/ 4783013 h 6345561"/>
                    <a:gd name="connsiteX126" fmla="*/ 30403 w 6352623"/>
                    <a:gd name="connsiteY126" fmla="*/ 3637168 h 6345561"/>
                    <a:gd name="connsiteX127" fmla="*/ 28957 w 6352623"/>
                    <a:gd name="connsiteY127" fmla="*/ 3608002 h 6345561"/>
                    <a:gd name="connsiteX128" fmla="*/ 1122699 w 6352623"/>
                    <a:gd name="connsiteY128" fmla="*/ 3528079 h 6345561"/>
                    <a:gd name="connsiteX129" fmla="*/ 1151870 w 6352623"/>
                    <a:gd name="connsiteY129" fmla="*/ 3709064 h 6345561"/>
                    <a:gd name="connsiteX130" fmla="*/ 1633165 w 6352623"/>
                    <a:gd name="connsiteY130" fmla="*/ 4721494 h 6345561"/>
                    <a:gd name="connsiteX131" fmla="*/ 1635001 w 6352623"/>
                    <a:gd name="connsiteY131" fmla="*/ 4724090 h 6345561"/>
                    <a:gd name="connsiteX132" fmla="*/ 1150655 w 6352623"/>
                    <a:gd name="connsiteY132" fmla="*/ 4790652 h 6345561"/>
                    <a:gd name="connsiteX133" fmla="*/ 509955 w 6352623"/>
                    <a:gd name="connsiteY133" fmla="*/ 4889989 h 6345561"/>
                    <a:gd name="connsiteX134" fmla="*/ 3165956 w 6352623"/>
                    <a:gd name="connsiteY134" fmla="*/ 6345561 h 6345561"/>
                    <a:gd name="connsiteX135" fmla="*/ 2661675 w 6352623"/>
                    <a:gd name="connsiteY135" fmla="*/ 5655612 h 6345561"/>
                    <a:gd name="connsiteX136" fmla="*/ 2224080 w 6352623"/>
                    <a:gd name="connsiteY136" fmla="*/ 5071807 h 6345561"/>
                    <a:gd name="connsiteX137" fmla="*/ 2697681 w 6352623"/>
                    <a:gd name="connsiteY137" fmla="*/ 5021257 h 6345561"/>
                    <a:gd name="connsiteX138" fmla="*/ 3150545 w 6352623"/>
                    <a:gd name="connsiteY138" fmla="*/ 4979436 h 6345561"/>
                    <a:gd name="connsiteX139" fmla="*/ 3267988 w 6352623"/>
                    <a:gd name="connsiteY139" fmla="*/ 6340508 h 6345561"/>
                    <a:gd name="connsiteX140" fmla="*/ 3165956 w 6352623"/>
                    <a:gd name="connsiteY140" fmla="*/ 6345561 h 6345561"/>
                    <a:gd name="connsiteX141" fmla="*/ 2827891 w 6352623"/>
                    <a:gd name="connsiteY141" fmla="*/ 6323709 h 6345561"/>
                    <a:gd name="connsiteX142" fmla="*/ 2884966 w 6352623"/>
                    <a:gd name="connsiteY142" fmla="*/ 6327398 h 6345561"/>
                    <a:gd name="connsiteX143" fmla="*/ 2827891 w 6352623"/>
                    <a:gd name="connsiteY143" fmla="*/ 6323709 h 6345561"/>
                    <a:gd name="connsiteX144" fmla="*/ 1799833 w 6352623"/>
                    <a:gd name="connsiteY144" fmla="*/ 6042038 h 6345561"/>
                    <a:gd name="connsiteX145" fmla="*/ 792530 w 6352623"/>
                    <a:gd name="connsiteY145" fmla="*/ 5281044 h 6345561"/>
                    <a:gd name="connsiteX146" fmla="*/ 758259 w 6352623"/>
                    <a:gd name="connsiteY146" fmla="*/ 5233611 h 6345561"/>
                    <a:gd name="connsiteX147" fmla="*/ 1178638 w 6352623"/>
                    <a:gd name="connsiteY147" fmla="*/ 5187468 h 6345561"/>
                    <a:gd name="connsiteX148" fmla="*/ 1905324 w 6352623"/>
                    <a:gd name="connsiteY148" fmla="*/ 5106339 h 6345561"/>
                    <a:gd name="connsiteX149" fmla="*/ 2206251 w 6352623"/>
                    <a:gd name="connsiteY149" fmla="*/ 5531868 h 6345561"/>
                    <a:gd name="connsiteX150" fmla="*/ 2827891 w 6352623"/>
                    <a:gd name="connsiteY150" fmla="*/ 6323709 h 6345561"/>
                    <a:gd name="connsiteX151" fmla="*/ 2405336 w 6352623"/>
                    <a:gd name="connsiteY151" fmla="*/ 6261225 h 6345561"/>
                    <a:gd name="connsiteX152" fmla="*/ 1799833 w 6352623"/>
                    <a:gd name="connsiteY15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6000985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4842211 w 6352623"/>
                    <a:gd name="connsiteY58" fmla="*/ 4504577 h 6345561"/>
                    <a:gd name="connsiteX59" fmla="*/ 4894441 w 6352623"/>
                    <a:gd name="connsiteY59" fmla="*/ 4378816 h 6345561"/>
                    <a:gd name="connsiteX60" fmla="*/ 5118410 w 6352623"/>
                    <a:gd name="connsiteY60" fmla="*/ 3308120 h 6345561"/>
                    <a:gd name="connsiteX61" fmla="*/ 5112011 w 6352623"/>
                    <a:gd name="connsiteY61" fmla="*/ 3236549 h 6345561"/>
                    <a:gd name="connsiteX62" fmla="*/ 6343574 w 6352623"/>
                    <a:gd name="connsiteY62" fmla="*/ 3146548 h 6345561"/>
                    <a:gd name="connsiteX63" fmla="*/ 6352623 w 6352623"/>
                    <a:gd name="connsiteY63" fmla="*/ 3329154 h 6345561"/>
                    <a:gd name="connsiteX64" fmla="*/ 6261216 w 6352623"/>
                    <a:gd name="connsiteY64" fmla="*/ 3947289 h 6345561"/>
                    <a:gd name="connsiteX65" fmla="*/ 6068313 w 6352623"/>
                    <a:gd name="connsiteY65" fmla="*/ 4480189 h 6345561"/>
                    <a:gd name="connsiteX66" fmla="*/ 5645377 w 6352623"/>
                    <a:gd name="connsiteY66" fmla="*/ 4489676 h 6345561"/>
                    <a:gd name="connsiteX67" fmla="*/ 4842211 w 6352623"/>
                    <a:gd name="connsiteY67" fmla="*/ 4504577 h 6345561"/>
                    <a:gd name="connsiteX68" fmla="*/ 1405726 w 6352623"/>
                    <a:gd name="connsiteY68" fmla="*/ 3156271 h 6345561"/>
                    <a:gd name="connsiteX69" fmla="*/ 1399341 w 6352623"/>
                    <a:gd name="connsiteY69" fmla="*/ 3089416 h 6345561"/>
                    <a:gd name="connsiteX70" fmla="*/ 1464945 w 6352623"/>
                    <a:gd name="connsiteY70" fmla="*/ 2467755 h 6345561"/>
                    <a:gd name="connsiteX71" fmla="*/ 1626959 w 6352623"/>
                    <a:gd name="connsiteY71" fmla="*/ 1918290 h 6345561"/>
                    <a:gd name="connsiteX72" fmla="*/ 1698846 w 6352623"/>
                    <a:gd name="connsiteY72" fmla="*/ 1916459 h 6345561"/>
                    <a:gd name="connsiteX73" fmla="*/ 2401423 w 6352623"/>
                    <a:gd name="connsiteY73" fmla="*/ 1879094 h 6345561"/>
                    <a:gd name="connsiteX74" fmla="*/ 2879383 w 6352623"/>
                    <a:gd name="connsiteY74" fmla="*/ 1836855 h 6345561"/>
                    <a:gd name="connsiteX75" fmla="*/ 2983285 w 6352623"/>
                    <a:gd name="connsiteY75" fmla="*/ 3040986 h 6345561"/>
                    <a:gd name="connsiteX76" fmla="*/ 1405726 w 6352623"/>
                    <a:gd name="connsiteY76" fmla="*/ 3156271 h 6345561"/>
                    <a:gd name="connsiteX77" fmla="*/ 3464621 w 6352623"/>
                    <a:gd name="connsiteY77" fmla="*/ 4545892 h 6345561"/>
                    <a:gd name="connsiteX78" fmla="*/ 3362673 w 6352623"/>
                    <a:gd name="connsiteY78" fmla="*/ 3364384 h 6345561"/>
                    <a:gd name="connsiteX79" fmla="*/ 4785461 w 6352623"/>
                    <a:gd name="connsiteY79" fmla="*/ 3260410 h 6345561"/>
                    <a:gd name="connsiteX80" fmla="*/ 4791965 w 6352623"/>
                    <a:gd name="connsiteY80" fmla="*/ 3337498 h 6345561"/>
                    <a:gd name="connsiteX81" fmla="*/ 4582162 w 6352623"/>
                    <a:gd name="connsiteY81" fmla="*/ 4452550 h 6345561"/>
                    <a:gd name="connsiteX82" fmla="*/ 3980007 w 6352623"/>
                    <a:gd name="connsiteY82" fmla="*/ 4524180 h 6345561"/>
                    <a:gd name="connsiteX83" fmla="*/ 3464621 w 6352623"/>
                    <a:gd name="connsiteY83" fmla="*/ 4545892 h 6345561"/>
                    <a:gd name="connsiteX84" fmla="*/ 11631 w 6352623"/>
                    <a:gd name="connsiteY84" fmla="*/ 3258148 h 6345561"/>
                    <a:gd name="connsiteX85" fmla="*/ 0 w 6352623"/>
                    <a:gd name="connsiteY85" fmla="*/ 3023469 h 6345561"/>
                    <a:gd name="connsiteX86" fmla="*/ 91400 w 6352623"/>
                    <a:gd name="connsiteY86" fmla="*/ 2405346 h 6345561"/>
                    <a:gd name="connsiteX87" fmla="*/ 258812 w 6352623"/>
                    <a:gd name="connsiteY87" fmla="*/ 1942855 h 6345561"/>
                    <a:gd name="connsiteX88" fmla="*/ 852081 w 6352623"/>
                    <a:gd name="connsiteY88" fmla="*/ 1937991 h 6345561"/>
                    <a:gd name="connsiteX89" fmla="*/ 1335718 w 6352623"/>
                    <a:gd name="connsiteY89" fmla="*/ 1925698 h 6345561"/>
                    <a:gd name="connsiteX90" fmla="*/ 1234430 w 6352623"/>
                    <a:gd name="connsiteY90" fmla="*/ 2196801 h 6345561"/>
                    <a:gd name="connsiteX91" fmla="*/ 1103579 w 6352623"/>
                    <a:gd name="connsiteY91" fmla="*/ 2737987 h 6345561"/>
                    <a:gd name="connsiteX92" fmla="*/ 1078099 w 6352623"/>
                    <a:gd name="connsiteY92" fmla="*/ 3180217 h 6345561"/>
                    <a:gd name="connsiteX93" fmla="*/ 11631 w 6352623"/>
                    <a:gd name="connsiteY93" fmla="*/ 3258148 h 6345561"/>
                    <a:gd name="connsiteX94" fmla="*/ 1960743 w 6352623"/>
                    <a:gd name="connsiteY94" fmla="*/ 4679317 h 6345561"/>
                    <a:gd name="connsiteX95" fmla="*/ 1740896 w 6352623"/>
                    <a:gd name="connsiteY95" fmla="*/ 4337429 h 6345561"/>
                    <a:gd name="connsiteX96" fmla="*/ 1441619 w 6352623"/>
                    <a:gd name="connsiteY96" fmla="*/ 3532526 h 6345561"/>
                    <a:gd name="connsiteX97" fmla="*/ 1438988 w 6352623"/>
                    <a:gd name="connsiteY97" fmla="*/ 3504964 h 6345561"/>
                    <a:gd name="connsiteX98" fmla="*/ 3013389 w 6352623"/>
                    <a:gd name="connsiteY98" fmla="*/ 3389903 h 6345561"/>
                    <a:gd name="connsiteX99" fmla="*/ 3099126 w 6352623"/>
                    <a:gd name="connsiteY99" fmla="*/ 4562904 h 6345561"/>
                    <a:gd name="connsiteX100" fmla="*/ 2689209 w 6352623"/>
                    <a:gd name="connsiteY100" fmla="*/ 4598877 h 6345561"/>
                    <a:gd name="connsiteX101" fmla="*/ 1989796 w 6352623"/>
                    <a:gd name="connsiteY101" fmla="*/ 4675326 h 6345561"/>
                    <a:gd name="connsiteX102" fmla="*/ 1960743 w 6352623"/>
                    <a:gd name="connsiteY102" fmla="*/ 4679317 h 6345561"/>
                    <a:gd name="connsiteX103" fmla="*/ 4067092 w 6352623"/>
                    <a:gd name="connsiteY103" fmla="*/ 6216068 h 6345561"/>
                    <a:gd name="connsiteX104" fmla="*/ 4277892 w 6352623"/>
                    <a:gd name="connsiteY104" fmla="*/ 5788869 h 6345561"/>
                    <a:gd name="connsiteX105" fmla="*/ 4525520 w 6352623"/>
                    <a:gd name="connsiteY105" fmla="*/ 5267093 h 6345561"/>
                    <a:gd name="connsiteX106" fmla="*/ 4685770 w 6352623"/>
                    <a:gd name="connsiteY106" fmla="*/ 4881257 h 6345561"/>
                    <a:gd name="connsiteX107" fmla="*/ 4712084 w 6352623"/>
                    <a:gd name="connsiteY107" fmla="*/ 4879914 h 6345561"/>
                    <a:gd name="connsiteX108" fmla="*/ 5642123 w 6352623"/>
                    <a:gd name="connsiteY108" fmla="*/ 4846187 h 6345561"/>
                    <a:gd name="connsiteX109" fmla="*/ 5866698 w 6352623"/>
                    <a:gd name="connsiteY109" fmla="*/ 4839902 h 6345561"/>
                    <a:gd name="connsiteX110" fmla="*/ 5706398 w 6352623"/>
                    <a:gd name="connsiteY110" fmla="*/ 5102370 h 6345561"/>
                    <a:gd name="connsiteX111" fmla="*/ 4229361 w 6352623"/>
                    <a:gd name="connsiteY111" fmla="*/ 6176010 h 6345561"/>
                    <a:gd name="connsiteX112" fmla="*/ 4067092 w 6352623"/>
                    <a:gd name="connsiteY112" fmla="*/ 6216068 h 6345561"/>
                    <a:gd name="connsiteX113" fmla="*/ 3617977 w 6352623"/>
                    <a:gd name="connsiteY113" fmla="*/ 6323175 h 6345561"/>
                    <a:gd name="connsiteX114" fmla="*/ 3499574 w 6352623"/>
                    <a:gd name="connsiteY114" fmla="*/ 4950969 h 6345561"/>
                    <a:gd name="connsiteX115" fmla="*/ 3966167 w 6352623"/>
                    <a:gd name="connsiteY115" fmla="*/ 4917769 h 6345561"/>
                    <a:gd name="connsiteX116" fmla="*/ 4402891 w 6352623"/>
                    <a:gd name="connsiteY116" fmla="*/ 4895610 h 6345561"/>
                    <a:gd name="connsiteX117" fmla="*/ 4263840 w 6352623"/>
                    <a:gd name="connsiteY117" fmla="*/ 5239274 h 6345561"/>
                    <a:gd name="connsiteX118" fmla="*/ 3691123 w 6352623"/>
                    <a:gd name="connsiteY118" fmla="*/ 6308899 h 6345561"/>
                    <a:gd name="connsiteX119" fmla="*/ 3637169 w 6352623"/>
                    <a:gd name="connsiteY119" fmla="*/ 6322223 h 6345561"/>
                    <a:gd name="connsiteX120" fmla="*/ 3617977 w 6352623"/>
                    <a:gd name="connsiteY120" fmla="*/ 6323175 h 6345561"/>
                    <a:gd name="connsiteX121" fmla="*/ 509955 w 6352623"/>
                    <a:gd name="connsiteY121" fmla="*/ 4889989 h 6345561"/>
                    <a:gd name="connsiteX122" fmla="*/ 432662 w 6352623"/>
                    <a:gd name="connsiteY122" fmla="*/ 4783013 h 6345561"/>
                    <a:gd name="connsiteX123" fmla="*/ 30403 w 6352623"/>
                    <a:gd name="connsiteY123" fmla="*/ 3637168 h 6345561"/>
                    <a:gd name="connsiteX124" fmla="*/ 28957 w 6352623"/>
                    <a:gd name="connsiteY124" fmla="*/ 3608002 h 6345561"/>
                    <a:gd name="connsiteX125" fmla="*/ 1122699 w 6352623"/>
                    <a:gd name="connsiteY125" fmla="*/ 3528079 h 6345561"/>
                    <a:gd name="connsiteX126" fmla="*/ 1151870 w 6352623"/>
                    <a:gd name="connsiteY126" fmla="*/ 3709064 h 6345561"/>
                    <a:gd name="connsiteX127" fmla="*/ 1633165 w 6352623"/>
                    <a:gd name="connsiteY127" fmla="*/ 4721494 h 6345561"/>
                    <a:gd name="connsiteX128" fmla="*/ 1635001 w 6352623"/>
                    <a:gd name="connsiteY128" fmla="*/ 4724090 h 6345561"/>
                    <a:gd name="connsiteX129" fmla="*/ 1150655 w 6352623"/>
                    <a:gd name="connsiteY129" fmla="*/ 4790652 h 6345561"/>
                    <a:gd name="connsiteX130" fmla="*/ 509955 w 6352623"/>
                    <a:gd name="connsiteY130" fmla="*/ 4889989 h 6345561"/>
                    <a:gd name="connsiteX131" fmla="*/ 3165956 w 6352623"/>
                    <a:gd name="connsiteY131" fmla="*/ 6345561 h 6345561"/>
                    <a:gd name="connsiteX132" fmla="*/ 2661675 w 6352623"/>
                    <a:gd name="connsiteY132" fmla="*/ 5655612 h 6345561"/>
                    <a:gd name="connsiteX133" fmla="*/ 2224080 w 6352623"/>
                    <a:gd name="connsiteY133" fmla="*/ 5071807 h 6345561"/>
                    <a:gd name="connsiteX134" fmla="*/ 2697681 w 6352623"/>
                    <a:gd name="connsiteY134" fmla="*/ 5021257 h 6345561"/>
                    <a:gd name="connsiteX135" fmla="*/ 3150545 w 6352623"/>
                    <a:gd name="connsiteY135" fmla="*/ 4979436 h 6345561"/>
                    <a:gd name="connsiteX136" fmla="*/ 3267988 w 6352623"/>
                    <a:gd name="connsiteY136" fmla="*/ 6340508 h 6345561"/>
                    <a:gd name="connsiteX137" fmla="*/ 3165956 w 6352623"/>
                    <a:gd name="connsiteY137" fmla="*/ 6345561 h 6345561"/>
                    <a:gd name="connsiteX138" fmla="*/ 2827891 w 6352623"/>
                    <a:gd name="connsiteY138" fmla="*/ 6323709 h 6345561"/>
                    <a:gd name="connsiteX139" fmla="*/ 2884966 w 6352623"/>
                    <a:gd name="connsiteY139" fmla="*/ 6327398 h 6345561"/>
                    <a:gd name="connsiteX140" fmla="*/ 2827891 w 6352623"/>
                    <a:gd name="connsiteY140" fmla="*/ 6323709 h 6345561"/>
                    <a:gd name="connsiteX141" fmla="*/ 1799833 w 6352623"/>
                    <a:gd name="connsiteY141" fmla="*/ 6042038 h 6345561"/>
                    <a:gd name="connsiteX142" fmla="*/ 792530 w 6352623"/>
                    <a:gd name="connsiteY142" fmla="*/ 5281044 h 6345561"/>
                    <a:gd name="connsiteX143" fmla="*/ 758259 w 6352623"/>
                    <a:gd name="connsiteY143" fmla="*/ 5233611 h 6345561"/>
                    <a:gd name="connsiteX144" fmla="*/ 1178638 w 6352623"/>
                    <a:gd name="connsiteY144" fmla="*/ 5187468 h 6345561"/>
                    <a:gd name="connsiteX145" fmla="*/ 1905324 w 6352623"/>
                    <a:gd name="connsiteY145" fmla="*/ 5106339 h 6345561"/>
                    <a:gd name="connsiteX146" fmla="*/ 2206251 w 6352623"/>
                    <a:gd name="connsiteY146" fmla="*/ 5531868 h 6345561"/>
                    <a:gd name="connsiteX147" fmla="*/ 2827891 w 6352623"/>
                    <a:gd name="connsiteY147" fmla="*/ 6323709 h 6345561"/>
                    <a:gd name="connsiteX148" fmla="*/ 2405336 w 6352623"/>
                    <a:gd name="connsiteY148" fmla="*/ 6261225 h 6345561"/>
                    <a:gd name="connsiteX149" fmla="*/ 1799833 w 6352623"/>
                    <a:gd name="connsiteY149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6042026 w 6352623"/>
                    <a:gd name="connsiteY54" fmla="*/ 4552793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4842211 w 6352623"/>
                    <a:gd name="connsiteY57" fmla="*/ 4504577 h 6345561"/>
                    <a:gd name="connsiteX58" fmla="*/ 4894441 w 6352623"/>
                    <a:gd name="connsiteY58" fmla="*/ 4378816 h 6345561"/>
                    <a:gd name="connsiteX59" fmla="*/ 5118410 w 6352623"/>
                    <a:gd name="connsiteY59" fmla="*/ 3308120 h 6345561"/>
                    <a:gd name="connsiteX60" fmla="*/ 5112011 w 6352623"/>
                    <a:gd name="connsiteY60" fmla="*/ 3236549 h 6345561"/>
                    <a:gd name="connsiteX61" fmla="*/ 6343574 w 6352623"/>
                    <a:gd name="connsiteY61" fmla="*/ 3146548 h 6345561"/>
                    <a:gd name="connsiteX62" fmla="*/ 6352623 w 6352623"/>
                    <a:gd name="connsiteY62" fmla="*/ 3329154 h 6345561"/>
                    <a:gd name="connsiteX63" fmla="*/ 6261216 w 6352623"/>
                    <a:gd name="connsiteY63" fmla="*/ 3947289 h 6345561"/>
                    <a:gd name="connsiteX64" fmla="*/ 6068313 w 6352623"/>
                    <a:gd name="connsiteY64" fmla="*/ 4480189 h 6345561"/>
                    <a:gd name="connsiteX65" fmla="*/ 5645377 w 6352623"/>
                    <a:gd name="connsiteY65" fmla="*/ 4489676 h 6345561"/>
                    <a:gd name="connsiteX66" fmla="*/ 4842211 w 6352623"/>
                    <a:gd name="connsiteY66" fmla="*/ 4504577 h 6345561"/>
                    <a:gd name="connsiteX67" fmla="*/ 1405726 w 6352623"/>
                    <a:gd name="connsiteY67" fmla="*/ 3156271 h 6345561"/>
                    <a:gd name="connsiteX68" fmla="*/ 1399341 w 6352623"/>
                    <a:gd name="connsiteY68" fmla="*/ 3089416 h 6345561"/>
                    <a:gd name="connsiteX69" fmla="*/ 1464945 w 6352623"/>
                    <a:gd name="connsiteY69" fmla="*/ 2467755 h 6345561"/>
                    <a:gd name="connsiteX70" fmla="*/ 1626959 w 6352623"/>
                    <a:gd name="connsiteY70" fmla="*/ 1918290 h 6345561"/>
                    <a:gd name="connsiteX71" fmla="*/ 1698846 w 6352623"/>
                    <a:gd name="connsiteY71" fmla="*/ 1916459 h 6345561"/>
                    <a:gd name="connsiteX72" fmla="*/ 2401423 w 6352623"/>
                    <a:gd name="connsiteY72" fmla="*/ 1879094 h 6345561"/>
                    <a:gd name="connsiteX73" fmla="*/ 2879383 w 6352623"/>
                    <a:gd name="connsiteY73" fmla="*/ 1836855 h 6345561"/>
                    <a:gd name="connsiteX74" fmla="*/ 2983285 w 6352623"/>
                    <a:gd name="connsiteY74" fmla="*/ 3040986 h 6345561"/>
                    <a:gd name="connsiteX75" fmla="*/ 1405726 w 6352623"/>
                    <a:gd name="connsiteY75" fmla="*/ 3156271 h 6345561"/>
                    <a:gd name="connsiteX76" fmla="*/ 3464621 w 6352623"/>
                    <a:gd name="connsiteY76" fmla="*/ 4545892 h 6345561"/>
                    <a:gd name="connsiteX77" fmla="*/ 3362673 w 6352623"/>
                    <a:gd name="connsiteY77" fmla="*/ 3364384 h 6345561"/>
                    <a:gd name="connsiteX78" fmla="*/ 4785461 w 6352623"/>
                    <a:gd name="connsiteY78" fmla="*/ 3260410 h 6345561"/>
                    <a:gd name="connsiteX79" fmla="*/ 4791965 w 6352623"/>
                    <a:gd name="connsiteY79" fmla="*/ 3337498 h 6345561"/>
                    <a:gd name="connsiteX80" fmla="*/ 4582162 w 6352623"/>
                    <a:gd name="connsiteY80" fmla="*/ 4452550 h 6345561"/>
                    <a:gd name="connsiteX81" fmla="*/ 3980007 w 6352623"/>
                    <a:gd name="connsiteY81" fmla="*/ 4524180 h 6345561"/>
                    <a:gd name="connsiteX82" fmla="*/ 3464621 w 6352623"/>
                    <a:gd name="connsiteY82" fmla="*/ 4545892 h 6345561"/>
                    <a:gd name="connsiteX83" fmla="*/ 11631 w 6352623"/>
                    <a:gd name="connsiteY83" fmla="*/ 3258148 h 6345561"/>
                    <a:gd name="connsiteX84" fmla="*/ 0 w 6352623"/>
                    <a:gd name="connsiteY84" fmla="*/ 3023469 h 6345561"/>
                    <a:gd name="connsiteX85" fmla="*/ 91400 w 6352623"/>
                    <a:gd name="connsiteY85" fmla="*/ 2405346 h 6345561"/>
                    <a:gd name="connsiteX86" fmla="*/ 258812 w 6352623"/>
                    <a:gd name="connsiteY86" fmla="*/ 1942855 h 6345561"/>
                    <a:gd name="connsiteX87" fmla="*/ 852081 w 6352623"/>
                    <a:gd name="connsiteY87" fmla="*/ 1937991 h 6345561"/>
                    <a:gd name="connsiteX88" fmla="*/ 1335718 w 6352623"/>
                    <a:gd name="connsiteY88" fmla="*/ 1925698 h 6345561"/>
                    <a:gd name="connsiteX89" fmla="*/ 1234430 w 6352623"/>
                    <a:gd name="connsiteY89" fmla="*/ 2196801 h 6345561"/>
                    <a:gd name="connsiteX90" fmla="*/ 1103579 w 6352623"/>
                    <a:gd name="connsiteY90" fmla="*/ 2737987 h 6345561"/>
                    <a:gd name="connsiteX91" fmla="*/ 1078099 w 6352623"/>
                    <a:gd name="connsiteY91" fmla="*/ 3180217 h 6345561"/>
                    <a:gd name="connsiteX92" fmla="*/ 11631 w 6352623"/>
                    <a:gd name="connsiteY92" fmla="*/ 3258148 h 6345561"/>
                    <a:gd name="connsiteX93" fmla="*/ 1960743 w 6352623"/>
                    <a:gd name="connsiteY93" fmla="*/ 4679317 h 6345561"/>
                    <a:gd name="connsiteX94" fmla="*/ 1740896 w 6352623"/>
                    <a:gd name="connsiteY94" fmla="*/ 4337429 h 6345561"/>
                    <a:gd name="connsiteX95" fmla="*/ 1441619 w 6352623"/>
                    <a:gd name="connsiteY95" fmla="*/ 3532526 h 6345561"/>
                    <a:gd name="connsiteX96" fmla="*/ 1438988 w 6352623"/>
                    <a:gd name="connsiteY96" fmla="*/ 3504964 h 6345561"/>
                    <a:gd name="connsiteX97" fmla="*/ 3013389 w 6352623"/>
                    <a:gd name="connsiteY97" fmla="*/ 3389903 h 6345561"/>
                    <a:gd name="connsiteX98" fmla="*/ 3099126 w 6352623"/>
                    <a:gd name="connsiteY98" fmla="*/ 4562904 h 6345561"/>
                    <a:gd name="connsiteX99" fmla="*/ 2689209 w 6352623"/>
                    <a:gd name="connsiteY99" fmla="*/ 4598877 h 6345561"/>
                    <a:gd name="connsiteX100" fmla="*/ 1989796 w 6352623"/>
                    <a:gd name="connsiteY100" fmla="*/ 4675326 h 6345561"/>
                    <a:gd name="connsiteX101" fmla="*/ 1960743 w 6352623"/>
                    <a:gd name="connsiteY101" fmla="*/ 4679317 h 6345561"/>
                    <a:gd name="connsiteX102" fmla="*/ 4067092 w 6352623"/>
                    <a:gd name="connsiteY102" fmla="*/ 6216068 h 6345561"/>
                    <a:gd name="connsiteX103" fmla="*/ 4277892 w 6352623"/>
                    <a:gd name="connsiteY103" fmla="*/ 5788869 h 6345561"/>
                    <a:gd name="connsiteX104" fmla="*/ 4525520 w 6352623"/>
                    <a:gd name="connsiteY104" fmla="*/ 5267093 h 6345561"/>
                    <a:gd name="connsiteX105" fmla="*/ 4685770 w 6352623"/>
                    <a:gd name="connsiteY105" fmla="*/ 4881257 h 6345561"/>
                    <a:gd name="connsiteX106" fmla="*/ 4712084 w 6352623"/>
                    <a:gd name="connsiteY106" fmla="*/ 4879914 h 6345561"/>
                    <a:gd name="connsiteX107" fmla="*/ 5642123 w 6352623"/>
                    <a:gd name="connsiteY107" fmla="*/ 4846187 h 6345561"/>
                    <a:gd name="connsiteX108" fmla="*/ 5866698 w 6352623"/>
                    <a:gd name="connsiteY108" fmla="*/ 4839902 h 6345561"/>
                    <a:gd name="connsiteX109" fmla="*/ 5706398 w 6352623"/>
                    <a:gd name="connsiteY109" fmla="*/ 5102370 h 6345561"/>
                    <a:gd name="connsiteX110" fmla="*/ 4229361 w 6352623"/>
                    <a:gd name="connsiteY110" fmla="*/ 6176010 h 6345561"/>
                    <a:gd name="connsiteX111" fmla="*/ 4067092 w 6352623"/>
                    <a:gd name="connsiteY111" fmla="*/ 6216068 h 6345561"/>
                    <a:gd name="connsiteX112" fmla="*/ 3617977 w 6352623"/>
                    <a:gd name="connsiteY112" fmla="*/ 6323175 h 6345561"/>
                    <a:gd name="connsiteX113" fmla="*/ 3499574 w 6352623"/>
                    <a:gd name="connsiteY113" fmla="*/ 4950969 h 6345561"/>
                    <a:gd name="connsiteX114" fmla="*/ 3966167 w 6352623"/>
                    <a:gd name="connsiteY114" fmla="*/ 4917769 h 6345561"/>
                    <a:gd name="connsiteX115" fmla="*/ 4402891 w 6352623"/>
                    <a:gd name="connsiteY115" fmla="*/ 4895610 h 6345561"/>
                    <a:gd name="connsiteX116" fmla="*/ 4263840 w 6352623"/>
                    <a:gd name="connsiteY116" fmla="*/ 5239274 h 6345561"/>
                    <a:gd name="connsiteX117" fmla="*/ 3691123 w 6352623"/>
                    <a:gd name="connsiteY117" fmla="*/ 6308899 h 6345561"/>
                    <a:gd name="connsiteX118" fmla="*/ 3637169 w 6352623"/>
                    <a:gd name="connsiteY118" fmla="*/ 6322223 h 6345561"/>
                    <a:gd name="connsiteX119" fmla="*/ 3617977 w 6352623"/>
                    <a:gd name="connsiteY119" fmla="*/ 6323175 h 6345561"/>
                    <a:gd name="connsiteX120" fmla="*/ 509955 w 6352623"/>
                    <a:gd name="connsiteY120" fmla="*/ 4889989 h 6345561"/>
                    <a:gd name="connsiteX121" fmla="*/ 432662 w 6352623"/>
                    <a:gd name="connsiteY121" fmla="*/ 4783013 h 6345561"/>
                    <a:gd name="connsiteX122" fmla="*/ 30403 w 6352623"/>
                    <a:gd name="connsiteY122" fmla="*/ 3637168 h 6345561"/>
                    <a:gd name="connsiteX123" fmla="*/ 28957 w 6352623"/>
                    <a:gd name="connsiteY123" fmla="*/ 3608002 h 6345561"/>
                    <a:gd name="connsiteX124" fmla="*/ 1122699 w 6352623"/>
                    <a:gd name="connsiteY124" fmla="*/ 3528079 h 6345561"/>
                    <a:gd name="connsiteX125" fmla="*/ 1151870 w 6352623"/>
                    <a:gd name="connsiteY125" fmla="*/ 3709064 h 6345561"/>
                    <a:gd name="connsiteX126" fmla="*/ 1633165 w 6352623"/>
                    <a:gd name="connsiteY126" fmla="*/ 4721494 h 6345561"/>
                    <a:gd name="connsiteX127" fmla="*/ 1635001 w 6352623"/>
                    <a:gd name="connsiteY127" fmla="*/ 4724090 h 6345561"/>
                    <a:gd name="connsiteX128" fmla="*/ 1150655 w 6352623"/>
                    <a:gd name="connsiteY128" fmla="*/ 4790652 h 6345561"/>
                    <a:gd name="connsiteX129" fmla="*/ 509955 w 6352623"/>
                    <a:gd name="connsiteY129" fmla="*/ 4889989 h 6345561"/>
                    <a:gd name="connsiteX130" fmla="*/ 3165956 w 6352623"/>
                    <a:gd name="connsiteY130" fmla="*/ 6345561 h 6345561"/>
                    <a:gd name="connsiteX131" fmla="*/ 2661675 w 6352623"/>
                    <a:gd name="connsiteY131" fmla="*/ 5655612 h 6345561"/>
                    <a:gd name="connsiteX132" fmla="*/ 2224080 w 6352623"/>
                    <a:gd name="connsiteY132" fmla="*/ 5071807 h 6345561"/>
                    <a:gd name="connsiteX133" fmla="*/ 2697681 w 6352623"/>
                    <a:gd name="connsiteY133" fmla="*/ 5021257 h 6345561"/>
                    <a:gd name="connsiteX134" fmla="*/ 3150545 w 6352623"/>
                    <a:gd name="connsiteY134" fmla="*/ 4979436 h 6345561"/>
                    <a:gd name="connsiteX135" fmla="*/ 3267988 w 6352623"/>
                    <a:gd name="connsiteY135" fmla="*/ 6340508 h 6345561"/>
                    <a:gd name="connsiteX136" fmla="*/ 3165956 w 6352623"/>
                    <a:gd name="connsiteY136" fmla="*/ 6345561 h 6345561"/>
                    <a:gd name="connsiteX137" fmla="*/ 2827891 w 6352623"/>
                    <a:gd name="connsiteY137" fmla="*/ 6323709 h 6345561"/>
                    <a:gd name="connsiteX138" fmla="*/ 2884966 w 6352623"/>
                    <a:gd name="connsiteY138" fmla="*/ 6327398 h 6345561"/>
                    <a:gd name="connsiteX139" fmla="*/ 2827891 w 6352623"/>
                    <a:gd name="connsiteY139" fmla="*/ 6323709 h 6345561"/>
                    <a:gd name="connsiteX140" fmla="*/ 1799833 w 6352623"/>
                    <a:gd name="connsiteY140" fmla="*/ 6042038 h 6345561"/>
                    <a:gd name="connsiteX141" fmla="*/ 792530 w 6352623"/>
                    <a:gd name="connsiteY141" fmla="*/ 5281044 h 6345561"/>
                    <a:gd name="connsiteX142" fmla="*/ 758259 w 6352623"/>
                    <a:gd name="connsiteY142" fmla="*/ 5233611 h 6345561"/>
                    <a:gd name="connsiteX143" fmla="*/ 1178638 w 6352623"/>
                    <a:gd name="connsiteY143" fmla="*/ 5187468 h 6345561"/>
                    <a:gd name="connsiteX144" fmla="*/ 1905324 w 6352623"/>
                    <a:gd name="connsiteY144" fmla="*/ 5106339 h 6345561"/>
                    <a:gd name="connsiteX145" fmla="*/ 2206251 w 6352623"/>
                    <a:gd name="connsiteY145" fmla="*/ 5531868 h 6345561"/>
                    <a:gd name="connsiteX146" fmla="*/ 2827891 w 6352623"/>
                    <a:gd name="connsiteY146" fmla="*/ 6323709 h 6345561"/>
                    <a:gd name="connsiteX147" fmla="*/ 2405336 w 6352623"/>
                    <a:gd name="connsiteY147" fmla="*/ 6261225 h 6345561"/>
                    <a:gd name="connsiteX148" fmla="*/ 1799833 w 6352623"/>
                    <a:gd name="connsiteY148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2827891 w 6352623"/>
                    <a:gd name="connsiteY134" fmla="*/ 6323709 h 6345561"/>
                    <a:gd name="connsiteX135" fmla="*/ 2884966 w 6352623"/>
                    <a:gd name="connsiteY135" fmla="*/ 6327398 h 6345561"/>
                    <a:gd name="connsiteX136" fmla="*/ 2827891 w 6352623"/>
                    <a:gd name="connsiteY136" fmla="*/ 6323709 h 6345561"/>
                    <a:gd name="connsiteX137" fmla="*/ 1799833 w 6352623"/>
                    <a:gd name="connsiteY137" fmla="*/ 6042038 h 6345561"/>
                    <a:gd name="connsiteX138" fmla="*/ 792530 w 6352623"/>
                    <a:gd name="connsiteY138" fmla="*/ 5281044 h 6345561"/>
                    <a:gd name="connsiteX139" fmla="*/ 758259 w 6352623"/>
                    <a:gd name="connsiteY139" fmla="*/ 5233611 h 6345561"/>
                    <a:gd name="connsiteX140" fmla="*/ 1178638 w 6352623"/>
                    <a:gd name="connsiteY140" fmla="*/ 5187468 h 6345561"/>
                    <a:gd name="connsiteX141" fmla="*/ 1905324 w 6352623"/>
                    <a:gd name="connsiteY141" fmla="*/ 5106339 h 6345561"/>
                    <a:gd name="connsiteX142" fmla="*/ 2206251 w 6352623"/>
                    <a:gd name="connsiteY142" fmla="*/ 5531868 h 6345561"/>
                    <a:gd name="connsiteX143" fmla="*/ 2827891 w 6352623"/>
                    <a:gd name="connsiteY143" fmla="*/ 6323709 h 6345561"/>
                    <a:gd name="connsiteX144" fmla="*/ 2405336 w 6352623"/>
                    <a:gd name="connsiteY144" fmla="*/ 6261225 h 6345561"/>
                    <a:gd name="connsiteX145" fmla="*/ 1799833 w 6352623"/>
                    <a:gd name="connsiteY145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1799833 w 6352623"/>
                    <a:gd name="connsiteY134" fmla="*/ 6042038 h 6345561"/>
                    <a:gd name="connsiteX135" fmla="*/ 792530 w 6352623"/>
                    <a:gd name="connsiteY135" fmla="*/ 5281044 h 6345561"/>
                    <a:gd name="connsiteX136" fmla="*/ 758259 w 6352623"/>
                    <a:gd name="connsiteY136" fmla="*/ 5233611 h 6345561"/>
                    <a:gd name="connsiteX137" fmla="*/ 1178638 w 6352623"/>
                    <a:gd name="connsiteY137" fmla="*/ 5187468 h 6345561"/>
                    <a:gd name="connsiteX138" fmla="*/ 1905324 w 6352623"/>
                    <a:gd name="connsiteY138" fmla="*/ 5106339 h 6345561"/>
                    <a:gd name="connsiteX139" fmla="*/ 2206251 w 6352623"/>
                    <a:gd name="connsiteY139" fmla="*/ 5531868 h 6345561"/>
                    <a:gd name="connsiteX140" fmla="*/ 2827891 w 6352623"/>
                    <a:gd name="connsiteY140" fmla="*/ 6323709 h 6345561"/>
                    <a:gd name="connsiteX141" fmla="*/ 2405336 w 6352623"/>
                    <a:gd name="connsiteY141" fmla="*/ 6261225 h 6345561"/>
                    <a:gd name="connsiteX142" fmla="*/ 1799833 w 6352623"/>
                    <a:gd name="connsiteY14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1857 w 6352623"/>
                    <a:gd name="connsiteY15" fmla="*/ 6676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1799833 w 6352623"/>
                    <a:gd name="connsiteY134" fmla="*/ 6042038 h 6345561"/>
                    <a:gd name="connsiteX135" fmla="*/ 792530 w 6352623"/>
                    <a:gd name="connsiteY135" fmla="*/ 5281044 h 6345561"/>
                    <a:gd name="connsiteX136" fmla="*/ 758259 w 6352623"/>
                    <a:gd name="connsiteY136" fmla="*/ 5233611 h 6345561"/>
                    <a:gd name="connsiteX137" fmla="*/ 1178638 w 6352623"/>
                    <a:gd name="connsiteY137" fmla="*/ 5187468 h 6345561"/>
                    <a:gd name="connsiteX138" fmla="*/ 1905324 w 6352623"/>
                    <a:gd name="connsiteY138" fmla="*/ 5106339 h 6345561"/>
                    <a:gd name="connsiteX139" fmla="*/ 2206251 w 6352623"/>
                    <a:gd name="connsiteY139" fmla="*/ 5531868 h 6345561"/>
                    <a:gd name="connsiteX140" fmla="*/ 2827891 w 6352623"/>
                    <a:gd name="connsiteY140" fmla="*/ 6323709 h 6345561"/>
                    <a:gd name="connsiteX141" fmla="*/ 2405336 w 6352623"/>
                    <a:gd name="connsiteY141" fmla="*/ 6261225 h 6345561"/>
                    <a:gd name="connsiteX142" fmla="*/ 1799833 w 6352623"/>
                    <a:gd name="connsiteY14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2943489 w 6352623"/>
                    <a:gd name="connsiteY15" fmla="*/ 55251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1799833 w 6352623"/>
                    <a:gd name="connsiteY134" fmla="*/ 6042038 h 6345561"/>
                    <a:gd name="connsiteX135" fmla="*/ 792530 w 6352623"/>
                    <a:gd name="connsiteY135" fmla="*/ 5281044 h 6345561"/>
                    <a:gd name="connsiteX136" fmla="*/ 758259 w 6352623"/>
                    <a:gd name="connsiteY136" fmla="*/ 5233611 h 6345561"/>
                    <a:gd name="connsiteX137" fmla="*/ 1178638 w 6352623"/>
                    <a:gd name="connsiteY137" fmla="*/ 5187468 h 6345561"/>
                    <a:gd name="connsiteX138" fmla="*/ 1905324 w 6352623"/>
                    <a:gd name="connsiteY138" fmla="*/ 5106339 h 6345561"/>
                    <a:gd name="connsiteX139" fmla="*/ 2206251 w 6352623"/>
                    <a:gd name="connsiteY139" fmla="*/ 5531868 h 6345561"/>
                    <a:gd name="connsiteX140" fmla="*/ 2827891 w 6352623"/>
                    <a:gd name="connsiteY140" fmla="*/ 6323709 h 6345561"/>
                    <a:gd name="connsiteX141" fmla="*/ 2405336 w 6352623"/>
                    <a:gd name="connsiteY141" fmla="*/ 6261225 h 6345561"/>
                    <a:gd name="connsiteX142" fmla="*/ 1799833 w 6352623"/>
                    <a:gd name="connsiteY14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2943489 w 6352623"/>
                    <a:gd name="connsiteY15" fmla="*/ 55251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1799833 w 6352623"/>
                    <a:gd name="connsiteY134" fmla="*/ 6042038 h 6345561"/>
                    <a:gd name="connsiteX135" fmla="*/ 792530 w 6352623"/>
                    <a:gd name="connsiteY135" fmla="*/ 5281044 h 6345561"/>
                    <a:gd name="connsiteX136" fmla="*/ 758259 w 6352623"/>
                    <a:gd name="connsiteY136" fmla="*/ 5233611 h 6345561"/>
                    <a:gd name="connsiteX137" fmla="*/ 1178638 w 6352623"/>
                    <a:gd name="connsiteY137" fmla="*/ 5187468 h 6345561"/>
                    <a:gd name="connsiteX138" fmla="*/ 1905324 w 6352623"/>
                    <a:gd name="connsiteY138" fmla="*/ 5106339 h 6345561"/>
                    <a:gd name="connsiteX139" fmla="*/ 2206251 w 6352623"/>
                    <a:gd name="connsiteY139" fmla="*/ 5531868 h 6345561"/>
                    <a:gd name="connsiteX140" fmla="*/ 2827891 w 6352623"/>
                    <a:gd name="connsiteY140" fmla="*/ 6323709 h 6345561"/>
                    <a:gd name="connsiteX141" fmla="*/ 2405336 w 6352623"/>
                    <a:gd name="connsiteY141" fmla="*/ 6261225 h 6345561"/>
                    <a:gd name="connsiteX142" fmla="*/ 1799833 w 6352623"/>
                    <a:gd name="connsiteY142" fmla="*/ 6042038 h 6345561"/>
                    <a:gd name="connsiteX0" fmla="*/ 3083863 w 6352623"/>
                    <a:gd name="connsiteY0" fmla="*/ 133135 h 6345561"/>
                    <a:gd name="connsiteX1" fmla="*/ 3073468 w 6352623"/>
                    <a:gd name="connsiteY1" fmla="*/ 12671 h 6345561"/>
                    <a:gd name="connsiteX2" fmla="*/ 3083863 w 6352623"/>
                    <a:gd name="connsiteY2" fmla="*/ 133135 h 6345561"/>
                    <a:gd name="connsiteX3" fmla="*/ 4287481 w 6352623"/>
                    <a:gd name="connsiteY3" fmla="*/ 1282707 h 6345561"/>
                    <a:gd name="connsiteX4" fmla="*/ 3934751 w 6352623"/>
                    <a:gd name="connsiteY4" fmla="*/ 794857 h 6345561"/>
                    <a:gd name="connsiteX5" fmla="*/ 3306522 w 6352623"/>
                    <a:gd name="connsiteY5" fmla="*/ 1126 h 6345561"/>
                    <a:gd name="connsiteX6" fmla="*/ 3329154 w 6352623"/>
                    <a:gd name="connsiteY6" fmla="*/ 0 h 6345561"/>
                    <a:gd name="connsiteX7" fmla="*/ 4552794 w 6352623"/>
                    <a:gd name="connsiteY7" fmla="*/ 310597 h 6345561"/>
                    <a:gd name="connsiteX8" fmla="*/ 5560095 w 6352623"/>
                    <a:gd name="connsiteY8" fmla="*/ 1071582 h 6345561"/>
                    <a:gd name="connsiteX9" fmla="*/ 5592215 w 6352623"/>
                    <a:gd name="connsiteY9" fmla="*/ 1116037 h 6345561"/>
                    <a:gd name="connsiteX10" fmla="*/ 5275773 w 6352623"/>
                    <a:gd name="connsiteY10" fmla="*/ 1158708 h 6345561"/>
                    <a:gd name="connsiteX11" fmla="*/ 4352475 w 6352623"/>
                    <a:gd name="connsiteY11" fmla="*/ 1275439 h 6345561"/>
                    <a:gd name="connsiteX12" fmla="*/ 4287481 w 6352623"/>
                    <a:gd name="connsiteY12" fmla="*/ 1282707 h 6345561"/>
                    <a:gd name="connsiteX13" fmla="*/ 3192871 w 6352623"/>
                    <a:gd name="connsiteY13" fmla="*/ 1396479 h 6345561"/>
                    <a:gd name="connsiteX14" fmla="*/ 2943489 w 6352623"/>
                    <a:gd name="connsiteY14" fmla="*/ 55251 h 6345561"/>
                    <a:gd name="connsiteX15" fmla="*/ 3521833 w 6352623"/>
                    <a:gd name="connsiteY15" fmla="*/ 728536 h 6345561"/>
                    <a:gd name="connsiteX16" fmla="*/ 3951788 w 6352623"/>
                    <a:gd name="connsiteY16" fmla="*/ 1320226 h 6345561"/>
                    <a:gd name="connsiteX17" fmla="*/ 3610216 w 6352623"/>
                    <a:gd name="connsiteY17" fmla="*/ 1358400 h 6345561"/>
                    <a:gd name="connsiteX18" fmla="*/ 3192871 w 6352623"/>
                    <a:gd name="connsiteY18" fmla="*/ 1396479 h 6345561"/>
                    <a:gd name="connsiteX19" fmla="*/ 5080835 w 6352623"/>
                    <a:gd name="connsiteY19" fmla="*/ 2887704 h 6345561"/>
                    <a:gd name="connsiteX20" fmla="*/ 5075577 w 6352623"/>
                    <a:gd name="connsiteY20" fmla="*/ 2828892 h 6345561"/>
                    <a:gd name="connsiteX21" fmla="*/ 4870827 w 6352623"/>
                    <a:gd name="connsiteY21" fmla="*/ 2225787 h 6345561"/>
                    <a:gd name="connsiteX22" fmla="*/ 4527301 w 6352623"/>
                    <a:gd name="connsiteY22" fmla="*/ 1626915 h 6345561"/>
                    <a:gd name="connsiteX23" fmla="*/ 5336497 w 6352623"/>
                    <a:gd name="connsiteY23" fmla="*/ 1510023 h 6345561"/>
                    <a:gd name="connsiteX24" fmla="*/ 5827104 w 6352623"/>
                    <a:gd name="connsiteY24" fmla="*/ 1441104 h 6345561"/>
                    <a:gd name="connsiteX25" fmla="*/ 5919962 w 6352623"/>
                    <a:gd name="connsiteY25" fmla="*/ 1569624 h 6345561"/>
                    <a:gd name="connsiteX26" fmla="*/ 6322223 w 6352623"/>
                    <a:gd name="connsiteY26" fmla="*/ 2715457 h 6345561"/>
                    <a:gd name="connsiteX27" fmla="*/ 6326244 w 6352623"/>
                    <a:gd name="connsiteY27" fmla="*/ 2796695 h 6345561"/>
                    <a:gd name="connsiteX28" fmla="*/ 5080835 w 6352623"/>
                    <a:gd name="connsiteY28" fmla="*/ 2887704 h 6345561"/>
                    <a:gd name="connsiteX29" fmla="*/ 1790042 w 6352623"/>
                    <a:gd name="connsiteY29" fmla="*/ 1491620 h 6345561"/>
                    <a:gd name="connsiteX30" fmla="*/ 2057262 w 6352623"/>
                    <a:gd name="connsiteY30" fmla="*/ 888122 h 6345561"/>
                    <a:gd name="connsiteX31" fmla="*/ 2502224 w 6352623"/>
                    <a:gd name="connsiteY31" fmla="*/ 83048 h 6345561"/>
                    <a:gd name="connsiteX32" fmla="*/ 2715458 w 6352623"/>
                    <a:gd name="connsiteY32" fmla="*/ 30412 h 6345561"/>
                    <a:gd name="connsiteX33" fmla="*/ 2723477 w 6352623"/>
                    <a:gd name="connsiteY33" fmla="*/ 30012 h 6345561"/>
                    <a:gd name="connsiteX34" fmla="*/ 2843908 w 6352623"/>
                    <a:gd name="connsiteY34" fmla="*/ 1425699 h 6345561"/>
                    <a:gd name="connsiteX35" fmla="*/ 2341650 w 6352623"/>
                    <a:gd name="connsiteY35" fmla="*/ 1460888 h 6345561"/>
                    <a:gd name="connsiteX36" fmla="*/ 1790042 w 6352623"/>
                    <a:gd name="connsiteY36" fmla="*/ 1491620 h 6345561"/>
                    <a:gd name="connsiteX37" fmla="*/ 456566 w 6352623"/>
                    <a:gd name="connsiteY37" fmla="*/ 1560803 h 6345561"/>
                    <a:gd name="connsiteX38" fmla="*/ 646218 w 6352623"/>
                    <a:gd name="connsiteY38" fmla="*/ 1250255 h 6345561"/>
                    <a:gd name="connsiteX39" fmla="*/ 2123254 w 6352623"/>
                    <a:gd name="connsiteY39" fmla="*/ 176626 h 6345561"/>
                    <a:gd name="connsiteX40" fmla="*/ 2129632 w 6352623"/>
                    <a:gd name="connsiteY40" fmla="*/ 175051 h 6345561"/>
                    <a:gd name="connsiteX41" fmla="*/ 1791341 w 6352623"/>
                    <a:gd name="connsiteY41" fmla="*/ 860818 h 6345561"/>
                    <a:gd name="connsiteX42" fmla="*/ 1497989 w 6352623"/>
                    <a:gd name="connsiteY42" fmla="*/ 1507155 h 6345561"/>
                    <a:gd name="connsiteX43" fmla="*/ 815685 w 6352623"/>
                    <a:gd name="connsiteY43" fmla="*/ 1541873 h 6345561"/>
                    <a:gd name="connsiteX44" fmla="*/ 456566 w 6352623"/>
                    <a:gd name="connsiteY44" fmla="*/ 1560803 h 6345561"/>
                    <a:gd name="connsiteX45" fmla="*/ 3332566 w 6352623"/>
                    <a:gd name="connsiteY45" fmla="*/ 3015466 h 6345561"/>
                    <a:gd name="connsiteX46" fmla="*/ 3227686 w 6352623"/>
                    <a:gd name="connsiteY46" fmla="*/ 1799988 h 6345561"/>
                    <a:gd name="connsiteX47" fmla="*/ 3687369 w 6352623"/>
                    <a:gd name="connsiteY47" fmla="*/ 1744594 h 6345561"/>
                    <a:gd name="connsiteX48" fmla="*/ 4207427 w 6352623"/>
                    <a:gd name="connsiteY48" fmla="*/ 1672041 h 6345561"/>
                    <a:gd name="connsiteX49" fmla="*/ 4314817 w 6352623"/>
                    <a:gd name="connsiteY49" fmla="*/ 1819820 h 6345561"/>
                    <a:gd name="connsiteX50" fmla="*/ 4752430 w 6352623"/>
                    <a:gd name="connsiteY50" fmla="*/ 2869128 h 6345561"/>
                    <a:gd name="connsiteX51" fmla="*/ 4755993 w 6352623"/>
                    <a:gd name="connsiteY51" fmla="*/ 2911437 h 6345561"/>
                    <a:gd name="connsiteX52" fmla="*/ 3332566 w 6352623"/>
                    <a:gd name="connsiteY52" fmla="*/ 3015466 h 6345561"/>
                    <a:gd name="connsiteX53" fmla="*/ 4842211 w 6352623"/>
                    <a:gd name="connsiteY53" fmla="*/ 4504577 h 6345561"/>
                    <a:gd name="connsiteX54" fmla="*/ 4894441 w 6352623"/>
                    <a:gd name="connsiteY54" fmla="*/ 4378816 h 6345561"/>
                    <a:gd name="connsiteX55" fmla="*/ 5118410 w 6352623"/>
                    <a:gd name="connsiteY55" fmla="*/ 3308120 h 6345561"/>
                    <a:gd name="connsiteX56" fmla="*/ 5112011 w 6352623"/>
                    <a:gd name="connsiteY56" fmla="*/ 3236549 h 6345561"/>
                    <a:gd name="connsiteX57" fmla="*/ 6343574 w 6352623"/>
                    <a:gd name="connsiteY57" fmla="*/ 3146548 h 6345561"/>
                    <a:gd name="connsiteX58" fmla="*/ 6352623 w 6352623"/>
                    <a:gd name="connsiteY58" fmla="*/ 3329154 h 6345561"/>
                    <a:gd name="connsiteX59" fmla="*/ 6261216 w 6352623"/>
                    <a:gd name="connsiteY59" fmla="*/ 3947289 h 6345561"/>
                    <a:gd name="connsiteX60" fmla="*/ 6068313 w 6352623"/>
                    <a:gd name="connsiteY60" fmla="*/ 4480189 h 6345561"/>
                    <a:gd name="connsiteX61" fmla="*/ 5645377 w 6352623"/>
                    <a:gd name="connsiteY61" fmla="*/ 4489676 h 6345561"/>
                    <a:gd name="connsiteX62" fmla="*/ 4842211 w 6352623"/>
                    <a:gd name="connsiteY62" fmla="*/ 4504577 h 6345561"/>
                    <a:gd name="connsiteX63" fmla="*/ 1405726 w 6352623"/>
                    <a:gd name="connsiteY63" fmla="*/ 3156271 h 6345561"/>
                    <a:gd name="connsiteX64" fmla="*/ 1399341 w 6352623"/>
                    <a:gd name="connsiteY64" fmla="*/ 3089416 h 6345561"/>
                    <a:gd name="connsiteX65" fmla="*/ 1464945 w 6352623"/>
                    <a:gd name="connsiteY65" fmla="*/ 2467755 h 6345561"/>
                    <a:gd name="connsiteX66" fmla="*/ 1626959 w 6352623"/>
                    <a:gd name="connsiteY66" fmla="*/ 1918290 h 6345561"/>
                    <a:gd name="connsiteX67" fmla="*/ 1698846 w 6352623"/>
                    <a:gd name="connsiteY67" fmla="*/ 1916459 h 6345561"/>
                    <a:gd name="connsiteX68" fmla="*/ 2401423 w 6352623"/>
                    <a:gd name="connsiteY68" fmla="*/ 1879094 h 6345561"/>
                    <a:gd name="connsiteX69" fmla="*/ 2879383 w 6352623"/>
                    <a:gd name="connsiteY69" fmla="*/ 1836855 h 6345561"/>
                    <a:gd name="connsiteX70" fmla="*/ 2983285 w 6352623"/>
                    <a:gd name="connsiteY70" fmla="*/ 3040986 h 6345561"/>
                    <a:gd name="connsiteX71" fmla="*/ 1405726 w 6352623"/>
                    <a:gd name="connsiteY71" fmla="*/ 3156271 h 6345561"/>
                    <a:gd name="connsiteX72" fmla="*/ 3464621 w 6352623"/>
                    <a:gd name="connsiteY72" fmla="*/ 4545892 h 6345561"/>
                    <a:gd name="connsiteX73" fmla="*/ 3362673 w 6352623"/>
                    <a:gd name="connsiteY73" fmla="*/ 3364384 h 6345561"/>
                    <a:gd name="connsiteX74" fmla="*/ 4785461 w 6352623"/>
                    <a:gd name="connsiteY74" fmla="*/ 3260410 h 6345561"/>
                    <a:gd name="connsiteX75" fmla="*/ 4791965 w 6352623"/>
                    <a:gd name="connsiteY75" fmla="*/ 3337498 h 6345561"/>
                    <a:gd name="connsiteX76" fmla="*/ 4582162 w 6352623"/>
                    <a:gd name="connsiteY76" fmla="*/ 4452550 h 6345561"/>
                    <a:gd name="connsiteX77" fmla="*/ 3980007 w 6352623"/>
                    <a:gd name="connsiteY77" fmla="*/ 4524180 h 6345561"/>
                    <a:gd name="connsiteX78" fmla="*/ 3464621 w 6352623"/>
                    <a:gd name="connsiteY78" fmla="*/ 4545892 h 6345561"/>
                    <a:gd name="connsiteX79" fmla="*/ 11631 w 6352623"/>
                    <a:gd name="connsiteY79" fmla="*/ 3258148 h 6345561"/>
                    <a:gd name="connsiteX80" fmla="*/ 0 w 6352623"/>
                    <a:gd name="connsiteY80" fmla="*/ 3023469 h 6345561"/>
                    <a:gd name="connsiteX81" fmla="*/ 91400 w 6352623"/>
                    <a:gd name="connsiteY81" fmla="*/ 2405346 h 6345561"/>
                    <a:gd name="connsiteX82" fmla="*/ 258812 w 6352623"/>
                    <a:gd name="connsiteY82" fmla="*/ 1942855 h 6345561"/>
                    <a:gd name="connsiteX83" fmla="*/ 852081 w 6352623"/>
                    <a:gd name="connsiteY83" fmla="*/ 1937991 h 6345561"/>
                    <a:gd name="connsiteX84" fmla="*/ 1335718 w 6352623"/>
                    <a:gd name="connsiteY84" fmla="*/ 1925698 h 6345561"/>
                    <a:gd name="connsiteX85" fmla="*/ 1234430 w 6352623"/>
                    <a:gd name="connsiteY85" fmla="*/ 2196801 h 6345561"/>
                    <a:gd name="connsiteX86" fmla="*/ 1103579 w 6352623"/>
                    <a:gd name="connsiteY86" fmla="*/ 2737987 h 6345561"/>
                    <a:gd name="connsiteX87" fmla="*/ 1078099 w 6352623"/>
                    <a:gd name="connsiteY87" fmla="*/ 3180217 h 6345561"/>
                    <a:gd name="connsiteX88" fmla="*/ 11631 w 6352623"/>
                    <a:gd name="connsiteY88" fmla="*/ 3258148 h 6345561"/>
                    <a:gd name="connsiteX89" fmla="*/ 1960743 w 6352623"/>
                    <a:gd name="connsiteY89" fmla="*/ 4679317 h 6345561"/>
                    <a:gd name="connsiteX90" fmla="*/ 1740896 w 6352623"/>
                    <a:gd name="connsiteY90" fmla="*/ 4337429 h 6345561"/>
                    <a:gd name="connsiteX91" fmla="*/ 1441619 w 6352623"/>
                    <a:gd name="connsiteY91" fmla="*/ 3532526 h 6345561"/>
                    <a:gd name="connsiteX92" fmla="*/ 1438988 w 6352623"/>
                    <a:gd name="connsiteY92" fmla="*/ 3504964 h 6345561"/>
                    <a:gd name="connsiteX93" fmla="*/ 3013389 w 6352623"/>
                    <a:gd name="connsiteY93" fmla="*/ 3389903 h 6345561"/>
                    <a:gd name="connsiteX94" fmla="*/ 3099126 w 6352623"/>
                    <a:gd name="connsiteY94" fmla="*/ 4562904 h 6345561"/>
                    <a:gd name="connsiteX95" fmla="*/ 2689209 w 6352623"/>
                    <a:gd name="connsiteY95" fmla="*/ 4598877 h 6345561"/>
                    <a:gd name="connsiteX96" fmla="*/ 1989796 w 6352623"/>
                    <a:gd name="connsiteY96" fmla="*/ 4675326 h 6345561"/>
                    <a:gd name="connsiteX97" fmla="*/ 1960743 w 6352623"/>
                    <a:gd name="connsiteY97" fmla="*/ 4679317 h 6345561"/>
                    <a:gd name="connsiteX98" fmla="*/ 4067092 w 6352623"/>
                    <a:gd name="connsiteY98" fmla="*/ 6216068 h 6345561"/>
                    <a:gd name="connsiteX99" fmla="*/ 4277892 w 6352623"/>
                    <a:gd name="connsiteY99" fmla="*/ 5788869 h 6345561"/>
                    <a:gd name="connsiteX100" fmla="*/ 4525520 w 6352623"/>
                    <a:gd name="connsiteY100" fmla="*/ 5267093 h 6345561"/>
                    <a:gd name="connsiteX101" fmla="*/ 4685770 w 6352623"/>
                    <a:gd name="connsiteY101" fmla="*/ 4881257 h 6345561"/>
                    <a:gd name="connsiteX102" fmla="*/ 4712084 w 6352623"/>
                    <a:gd name="connsiteY102" fmla="*/ 4879914 h 6345561"/>
                    <a:gd name="connsiteX103" fmla="*/ 5642123 w 6352623"/>
                    <a:gd name="connsiteY103" fmla="*/ 4846187 h 6345561"/>
                    <a:gd name="connsiteX104" fmla="*/ 5866698 w 6352623"/>
                    <a:gd name="connsiteY104" fmla="*/ 4839902 h 6345561"/>
                    <a:gd name="connsiteX105" fmla="*/ 5706398 w 6352623"/>
                    <a:gd name="connsiteY105" fmla="*/ 5102370 h 6345561"/>
                    <a:gd name="connsiteX106" fmla="*/ 4229361 w 6352623"/>
                    <a:gd name="connsiteY106" fmla="*/ 6176010 h 6345561"/>
                    <a:gd name="connsiteX107" fmla="*/ 4067092 w 6352623"/>
                    <a:gd name="connsiteY107" fmla="*/ 6216068 h 6345561"/>
                    <a:gd name="connsiteX108" fmla="*/ 3617977 w 6352623"/>
                    <a:gd name="connsiteY108" fmla="*/ 6323175 h 6345561"/>
                    <a:gd name="connsiteX109" fmla="*/ 3499574 w 6352623"/>
                    <a:gd name="connsiteY109" fmla="*/ 4950969 h 6345561"/>
                    <a:gd name="connsiteX110" fmla="*/ 3966167 w 6352623"/>
                    <a:gd name="connsiteY110" fmla="*/ 4917769 h 6345561"/>
                    <a:gd name="connsiteX111" fmla="*/ 4402891 w 6352623"/>
                    <a:gd name="connsiteY111" fmla="*/ 4895610 h 6345561"/>
                    <a:gd name="connsiteX112" fmla="*/ 4263840 w 6352623"/>
                    <a:gd name="connsiteY112" fmla="*/ 5239274 h 6345561"/>
                    <a:gd name="connsiteX113" fmla="*/ 3691123 w 6352623"/>
                    <a:gd name="connsiteY113" fmla="*/ 6308899 h 6345561"/>
                    <a:gd name="connsiteX114" fmla="*/ 3637169 w 6352623"/>
                    <a:gd name="connsiteY114" fmla="*/ 6322223 h 6345561"/>
                    <a:gd name="connsiteX115" fmla="*/ 3617977 w 6352623"/>
                    <a:gd name="connsiteY115" fmla="*/ 6323175 h 6345561"/>
                    <a:gd name="connsiteX116" fmla="*/ 509955 w 6352623"/>
                    <a:gd name="connsiteY116" fmla="*/ 4889989 h 6345561"/>
                    <a:gd name="connsiteX117" fmla="*/ 432662 w 6352623"/>
                    <a:gd name="connsiteY117" fmla="*/ 4783013 h 6345561"/>
                    <a:gd name="connsiteX118" fmla="*/ 30403 w 6352623"/>
                    <a:gd name="connsiteY118" fmla="*/ 3637168 h 6345561"/>
                    <a:gd name="connsiteX119" fmla="*/ 28957 w 6352623"/>
                    <a:gd name="connsiteY119" fmla="*/ 3608002 h 6345561"/>
                    <a:gd name="connsiteX120" fmla="*/ 1122699 w 6352623"/>
                    <a:gd name="connsiteY120" fmla="*/ 3528079 h 6345561"/>
                    <a:gd name="connsiteX121" fmla="*/ 1151870 w 6352623"/>
                    <a:gd name="connsiteY121" fmla="*/ 3709064 h 6345561"/>
                    <a:gd name="connsiteX122" fmla="*/ 1633165 w 6352623"/>
                    <a:gd name="connsiteY122" fmla="*/ 4721494 h 6345561"/>
                    <a:gd name="connsiteX123" fmla="*/ 1635001 w 6352623"/>
                    <a:gd name="connsiteY123" fmla="*/ 4724090 h 6345561"/>
                    <a:gd name="connsiteX124" fmla="*/ 1150655 w 6352623"/>
                    <a:gd name="connsiteY124" fmla="*/ 4790652 h 6345561"/>
                    <a:gd name="connsiteX125" fmla="*/ 509955 w 6352623"/>
                    <a:gd name="connsiteY125" fmla="*/ 4889989 h 6345561"/>
                    <a:gd name="connsiteX126" fmla="*/ 3165956 w 6352623"/>
                    <a:gd name="connsiteY126" fmla="*/ 6345561 h 6345561"/>
                    <a:gd name="connsiteX127" fmla="*/ 2661675 w 6352623"/>
                    <a:gd name="connsiteY127" fmla="*/ 5655612 h 6345561"/>
                    <a:gd name="connsiteX128" fmla="*/ 2224080 w 6352623"/>
                    <a:gd name="connsiteY128" fmla="*/ 5071807 h 6345561"/>
                    <a:gd name="connsiteX129" fmla="*/ 2697681 w 6352623"/>
                    <a:gd name="connsiteY129" fmla="*/ 5021257 h 6345561"/>
                    <a:gd name="connsiteX130" fmla="*/ 3150545 w 6352623"/>
                    <a:gd name="connsiteY130" fmla="*/ 4979436 h 6345561"/>
                    <a:gd name="connsiteX131" fmla="*/ 3267988 w 6352623"/>
                    <a:gd name="connsiteY131" fmla="*/ 6340508 h 6345561"/>
                    <a:gd name="connsiteX132" fmla="*/ 3165956 w 6352623"/>
                    <a:gd name="connsiteY132" fmla="*/ 6345561 h 6345561"/>
                    <a:gd name="connsiteX133" fmla="*/ 1799833 w 6352623"/>
                    <a:gd name="connsiteY133" fmla="*/ 6042038 h 6345561"/>
                    <a:gd name="connsiteX134" fmla="*/ 792530 w 6352623"/>
                    <a:gd name="connsiteY134" fmla="*/ 5281044 h 6345561"/>
                    <a:gd name="connsiteX135" fmla="*/ 758259 w 6352623"/>
                    <a:gd name="connsiteY135" fmla="*/ 5233611 h 6345561"/>
                    <a:gd name="connsiteX136" fmla="*/ 1178638 w 6352623"/>
                    <a:gd name="connsiteY136" fmla="*/ 5187468 h 6345561"/>
                    <a:gd name="connsiteX137" fmla="*/ 1905324 w 6352623"/>
                    <a:gd name="connsiteY137" fmla="*/ 5106339 h 6345561"/>
                    <a:gd name="connsiteX138" fmla="*/ 2206251 w 6352623"/>
                    <a:gd name="connsiteY138" fmla="*/ 5531868 h 6345561"/>
                    <a:gd name="connsiteX139" fmla="*/ 2827891 w 6352623"/>
                    <a:gd name="connsiteY139" fmla="*/ 6323709 h 6345561"/>
                    <a:gd name="connsiteX140" fmla="*/ 2405336 w 6352623"/>
                    <a:gd name="connsiteY140" fmla="*/ 6261225 h 6345561"/>
                    <a:gd name="connsiteX141" fmla="*/ 1799833 w 6352623"/>
                    <a:gd name="connsiteY141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521833 w 6352623"/>
                    <a:gd name="connsiteY12" fmla="*/ 728536 h 6345561"/>
                    <a:gd name="connsiteX13" fmla="*/ 3951788 w 6352623"/>
                    <a:gd name="connsiteY13" fmla="*/ 1320226 h 6345561"/>
                    <a:gd name="connsiteX14" fmla="*/ 3610216 w 6352623"/>
                    <a:gd name="connsiteY14" fmla="*/ 1358400 h 6345561"/>
                    <a:gd name="connsiteX15" fmla="*/ 3192871 w 6352623"/>
                    <a:gd name="connsiteY15" fmla="*/ 1396479 h 6345561"/>
                    <a:gd name="connsiteX16" fmla="*/ 5080835 w 6352623"/>
                    <a:gd name="connsiteY16" fmla="*/ 2887704 h 6345561"/>
                    <a:gd name="connsiteX17" fmla="*/ 5075577 w 6352623"/>
                    <a:gd name="connsiteY17" fmla="*/ 2828892 h 6345561"/>
                    <a:gd name="connsiteX18" fmla="*/ 4870827 w 6352623"/>
                    <a:gd name="connsiteY18" fmla="*/ 2225787 h 6345561"/>
                    <a:gd name="connsiteX19" fmla="*/ 4527301 w 6352623"/>
                    <a:gd name="connsiteY19" fmla="*/ 1626915 h 6345561"/>
                    <a:gd name="connsiteX20" fmla="*/ 5336497 w 6352623"/>
                    <a:gd name="connsiteY20" fmla="*/ 1510023 h 6345561"/>
                    <a:gd name="connsiteX21" fmla="*/ 5827104 w 6352623"/>
                    <a:gd name="connsiteY21" fmla="*/ 1441104 h 6345561"/>
                    <a:gd name="connsiteX22" fmla="*/ 5919962 w 6352623"/>
                    <a:gd name="connsiteY22" fmla="*/ 1569624 h 6345561"/>
                    <a:gd name="connsiteX23" fmla="*/ 6322223 w 6352623"/>
                    <a:gd name="connsiteY23" fmla="*/ 2715457 h 6345561"/>
                    <a:gd name="connsiteX24" fmla="*/ 6326244 w 6352623"/>
                    <a:gd name="connsiteY24" fmla="*/ 2796695 h 6345561"/>
                    <a:gd name="connsiteX25" fmla="*/ 5080835 w 6352623"/>
                    <a:gd name="connsiteY25" fmla="*/ 2887704 h 6345561"/>
                    <a:gd name="connsiteX26" fmla="*/ 1790042 w 6352623"/>
                    <a:gd name="connsiteY26" fmla="*/ 1491620 h 6345561"/>
                    <a:gd name="connsiteX27" fmla="*/ 2057262 w 6352623"/>
                    <a:gd name="connsiteY27" fmla="*/ 888122 h 6345561"/>
                    <a:gd name="connsiteX28" fmla="*/ 2502224 w 6352623"/>
                    <a:gd name="connsiteY28" fmla="*/ 83048 h 6345561"/>
                    <a:gd name="connsiteX29" fmla="*/ 2715458 w 6352623"/>
                    <a:gd name="connsiteY29" fmla="*/ 30412 h 6345561"/>
                    <a:gd name="connsiteX30" fmla="*/ 2723477 w 6352623"/>
                    <a:gd name="connsiteY30" fmla="*/ 30012 h 6345561"/>
                    <a:gd name="connsiteX31" fmla="*/ 2843908 w 6352623"/>
                    <a:gd name="connsiteY31" fmla="*/ 1425699 h 6345561"/>
                    <a:gd name="connsiteX32" fmla="*/ 2341650 w 6352623"/>
                    <a:gd name="connsiteY32" fmla="*/ 1460888 h 6345561"/>
                    <a:gd name="connsiteX33" fmla="*/ 1790042 w 6352623"/>
                    <a:gd name="connsiteY33" fmla="*/ 1491620 h 6345561"/>
                    <a:gd name="connsiteX34" fmla="*/ 456566 w 6352623"/>
                    <a:gd name="connsiteY34" fmla="*/ 1560803 h 6345561"/>
                    <a:gd name="connsiteX35" fmla="*/ 646218 w 6352623"/>
                    <a:gd name="connsiteY35" fmla="*/ 1250255 h 6345561"/>
                    <a:gd name="connsiteX36" fmla="*/ 2123254 w 6352623"/>
                    <a:gd name="connsiteY36" fmla="*/ 176626 h 6345561"/>
                    <a:gd name="connsiteX37" fmla="*/ 2129632 w 6352623"/>
                    <a:gd name="connsiteY37" fmla="*/ 175051 h 6345561"/>
                    <a:gd name="connsiteX38" fmla="*/ 1791341 w 6352623"/>
                    <a:gd name="connsiteY38" fmla="*/ 860818 h 6345561"/>
                    <a:gd name="connsiteX39" fmla="*/ 1497989 w 6352623"/>
                    <a:gd name="connsiteY39" fmla="*/ 1507155 h 6345561"/>
                    <a:gd name="connsiteX40" fmla="*/ 815685 w 6352623"/>
                    <a:gd name="connsiteY40" fmla="*/ 1541873 h 6345561"/>
                    <a:gd name="connsiteX41" fmla="*/ 456566 w 6352623"/>
                    <a:gd name="connsiteY41" fmla="*/ 1560803 h 6345561"/>
                    <a:gd name="connsiteX42" fmla="*/ 3332566 w 6352623"/>
                    <a:gd name="connsiteY42" fmla="*/ 3015466 h 6345561"/>
                    <a:gd name="connsiteX43" fmla="*/ 3227686 w 6352623"/>
                    <a:gd name="connsiteY43" fmla="*/ 1799988 h 6345561"/>
                    <a:gd name="connsiteX44" fmla="*/ 3687369 w 6352623"/>
                    <a:gd name="connsiteY44" fmla="*/ 1744594 h 6345561"/>
                    <a:gd name="connsiteX45" fmla="*/ 4207427 w 6352623"/>
                    <a:gd name="connsiteY45" fmla="*/ 1672041 h 6345561"/>
                    <a:gd name="connsiteX46" fmla="*/ 4314817 w 6352623"/>
                    <a:gd name="connsiteY46" fmla="*/ 1819820 h 6345561"/>
                    <a:gd name="connsiteX47" fmla="*/ 4752430 w 6352623"/>
                    <a:gd name="connsiteY47" fmla="*/ 2869128 h 6345561"/>
                    <a:gd name="connsiteX48" fmla="*/ 4755993 w 6352623"/>
                    <a:gd name="connsiteY48" fmla="*/ 2911437 h 6345561"/>
                    <a:gd name="connsiteX49" fmla="*/ 3332566 w 6352623"/>
                    <a:gd name="connsiteY49" fmla="*/ 3015466 h 6345561"/>
                    <a:gd name="connsiteX50" fmla="*/ 4842211 w 6352623"/>
                    <a:gd name="connsiteY50" fmla="*/ 4504577 h 6345561"/>
                    <a:gd name="connsiteX51" fmla="*/ 4894441 w 6352623"/>
                    <a:gd name="connsiteY51" fmla="*/ 4378816 h 6345561"/>
                    <a:gd name="connsiteX52" fmla="*/ 5118410 w 6352623"/>
                    <a:gd name="connsiteY52" fmla="*/ 3308120 h 6345561"/>
                    <a:gd name="connsiteX53" fmla="*/ 5112011 w 6352623"/>
                    <a:gd name="connsiteY53" fmla="*/ 3236549 h 6345561"/>
                    <a:gd name="connsiteX54" fmla="*/ 6343574 w 6352623"/>
                    <a:gd name="connsiteY54" fmla="*/ 3146548 h 6345561"/>
                    <a:gd name="connsiteX55" fmla="*/ 6352623 w 6352623"/>
                    <a:gd name="connsiteY55" fmla="*/ 3329154 h 6345561"/>
                    <a:gd name="connsiteX56" fmla="*/ 6261216 w 6352623"/>
                    <a:gd name="connsiteY56" fmla="*/ 3947289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521833 w 6352623"/>
                    <a:gd name="connsiteY12" fmla="*/ 728536 h 6345561"/>
                    <a:gd name="connsiteX13" fmla="*/ 3951788 w 6352623"/>
                    <a:gd name="connsiteY13" fmla="*/ 1320226 h 6345561"/>
                    <a:gd name="connsiteX14" fmla="*/ 3610216 w 6352623"/>
                    <a:gd name="connsiteY14" fmla="*/ 1358400 h 6345561"/>
                    <a:gd name="connsiteX15" fmla="*/ 3192871 w 6352623"/>
                    <a:gd name="connsiteY15" fmla="*/ 1396479 h 6345561"/>
                    <a:gd name="connsiteX16" fmla="*/ 5080835 w 6352623"/>
                    <a:gd name="connsiteY16" fmla="*/ 2887704 h 6345561"/>
                    <a:gd name="connsiteX17" fmla="*/ 5075577 w 6352623"/>
                    <a:gd name="connsiteY17" fmla="*/ 2828892 h 6345561"/>
                    <a:gd name="connsiteX18" fmla="*/ 4870827 w 6352623"/>
                    <a:gd name="connsiteY18" fmla="*/ 2225787 h 6345561"/>
                    <a:gd name="connsiteX19" fmla="*/ 4527301 w 6352623"/>
                    <a:gd name="connsiteY19" fmla="*/ 1626915 h 6345561"/>
                    <a:gd name="connsiteX20" fmla="*/ 5336497 w 6352623"/>
                    <a:gd name="connsiteY20" fmla="*/ 1510023 h 6345561"/>
                    <a:gd name="connsiteX21" fmla="*/ 5827104 w 6352623"/>
                    <a:gd name="connsiteY21" fmla="*/ 1441104 h 6345561"/>
                    <a:gd name="connsiteX22" fmla="*/ 5919962 w 6352623"/>
                    <a:gd name="connsiteY22" fmla="*/ 1569624 h 6345561"/>
                    <a:gd name="connsiteX23" fmla="*/ 6322223 w 6352623"/>
                    <a:gd name="connsiteY23" fmla="*/ 2715457 h 6345561"/>
                    <a:gd name="connsiteX24" fmla="*/ 6326244 w 6352623"/>
                    <a:gd name="connsiteY24" fmla="*/ 2796695 h 6345561"/>
                    <a:gd name="connsiteX25" fmla="*/ 5080835 w 6352623"/>
                    <a:gd name="connsiteY25" fmla="*/ 2887704 h 6345561"/>
                    <a:gd name="connsiteX26" fmla="*/ 1790042 w 6352623"/>
                    <a:gd name="connsiteY26" fmla="*/ 1491620 h 6345561"/>
                    <a:gd name="connsiteX27" fmla="*/ 2057262 w 6352623"/>
                    <a:gd name="connsiteY27" fmla="*/ 888122 h 6345561"/>
                    <a:gd name="connsiteX28" fmla="*/ 2577697 w 6352623"/>
                    <a:gd name="connsiteY28" fmla="*/ 56553 h 6345561"/>
                    <a:gd name="connsiteX29" fmla="*/ 2715458 w 6352623"/>
                    <a:gd name="connsiteY29" fmla="*/ 30412 h 6345561"/>
                    <a:gd name="connsiteX30" fmla="*/ 2723477 w 6352623"/>
                    <a:gd name="connsiteY30" fmla="*/ 30012 h 6345561"/>
                    <a:gd name="connsiteX31" fmla="*/ 2843908 w 6352623"/>
                    <a:gd name="connsiteY31" fmla="*/ 1425699 h 6345561"/>
                    <a:gd name="connsiteX32" fmla="*/ 2341650 w 6352623"/>
                    <a:gd name="connsiteY32" fmla="*/ 1460888 h 6345561"/>
                    <a:gd name="connsiteX33" fmla="*/ 1790042 w 6352623"/>
                    <a:gd name="connsiteY33" fmla="*/ 1491620 h 6345561"/>
                    <a:gd name="connsiteX34" fmla="*/ 456566 w 6352623"/>
                    <a:gd name="connsiteY34" fmla="*/ 1560803 h 6345561"/>
                    <a:gd name="connsiteX35" fmla="*/ 646218 w 6352623"/>
                    <a:gd name="connsiteY35" fmla="*/ 1250255 h 6345561"/>
                    <a:gd name="connsiteX36" fmla="*/ 2123254 w 6352623"/>
                    <a:gd name="connsiteY36" fmla="*/ 176626 h 6345561"/>
                    <a:gd name="connsiteX37" fmla="*/ 2129632 w 6352623"/>
                    <a:gd name="connsiteY37" fmla="*/ 175051 h 6345561"/>
                    <a:gd name="connsiteX38" fmla="*/ 1791341 w 6352623"/>
                    <a:gd name="connsiteY38" fmla="*/ 860818 h 6345561"/>
                    <a:gd name="connsiteX39" fmla="*/ 1497989 w 6352623"/>
                    <a:gd name="connsiteY39" fmla="*/ 1507155 h 6345561"/>
                    <a:gd name="connsiteX40" fmla="*/ 815685 w 6352623"/>
                    <a:gd name="connsiteY40" fmla="*/ 1541873 h 6345561"/>
                    <a:gd name="connsiteX41" fmla="*/ 456566 w 6352623"/>
                    <a:gd name="connsiteY41" fmla="*/ 1560803 h 6345561"/>
                    <a:gd name="connsiteX42" fmla="*/ 3332566 w 6352623"/>
                    <a:gd name="connsiteY42" fmla="*/ 3015466 h 6345561"/>
                    <a:gd name="connsiteX43" fmla="*/ 3227686 w 6352623"/>
                    <a:gd name="connsiteY43" fmla="*/ 1799988 h 6345561"/>
                    <a:gd name="connsiteX44" fmla="*/ 3687369 w 6352623"/>
                    <a:gd name="connsiteY44" fmla="*/ 1744594 h 6345561"/>
                    <a:gd name="connsiteX45" fmla="*/ 4207427 w 6352623"/>
                    <a:gd name="connsiteY45" fmla="*/ 1672041 h 6345561"/>
                    <a:gd name="connsiteX46" fmla="*/ 4314817 w 6352623"/>
                    <a:gd name="connsiteY46" fmla="*/ 1819820 h 6345561"/>
                    <a:gd name="connsiteX47" fmla="*/ 4752430 w 6352623"/>
                    <a:gd name="connsiteY47" fmla="*/ 2869128 h 6345561"/>
                    <a:gd name="connsiteX48" fmla="*/ 4755993 w 6352623"/>
                    <a:gd name="connsiteY48" fmla="*/ 2911437 h 6345561"/>
                    <a:gd name="connsiteX49" fmla="*/ 3332566 w 6352623"/>
                    <a:gd name="connsiteY49" fmla="*/ 3015466 h 6345561"/>
                    <a:gd name="connsiteX50" fmla="*/ 4842211 w 6352623"/>
                    <a:gd name="connsiteY50" fmla="*/ 4504577 h 6345561"/>
                    <a:gd name="connsiteX51" fmla="*/ 4894441 w 6352623"/>
                    <a:gd name="connsiteY51" fmla="*/ 4378816 h 6345561"/>
                    <a:gd name="connsiteX52" fmla="*/ 5118410 w 6352623"/>
                    <a:gd name="connsiteY52" fmla="*/ 3308120 h 6345561"/>
                    <a:gd name="connsiteX53" fmla="*/ 5112011 w 6352623"/>
                    <a:gd name="connsiteY53" fmla="*/ 3236549 h 6345561"/>
                    <a:gd name="connsiteX54" fmla="*/ 6343574 w 6352623"/>
                    <a:gd name="connsiteY54" fmla="*/ 3146548 h 6345561"/>
                    <a:gd name="connsiteX55" fmla="*/ 6352623 w 6352623"/>
                    <a:gd name="connsiteY55" fmla="*/ 3329154 h 6345561"/>
                    <a:gd name="connsiteX56" fmla="*/ 6261216 w 6352623"/>
                    <a:gd name="connsiteY56" fmla="*/ 3947289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521833 w 6352623"/>
                    <a:gd name="connsiteY12" fmla="*/ 728536 h 6345561"/>
                    <a:gd name="connsiteX13" fmla="*/ 3951788 w 6352623"/>
                    <a:gd name="connsiteY13" fmla="*/ 1320226 h 6345561"/>
                    <a:gd name="connsiteX14" fmla="*/ 3610216 w 6352623"/>
                    <a:gd name="connsiteY14" fmla="*/ 1358400 h 6345561"/>
                    <a:gd name="connsiteX15" fmla="*/ 3192871 w 6352623"/>
                    <a:gd name="connsiteY15" fmla="*/ 1396479 h 6345561"/>
                    <a:gd name="connsiteX16" fmla="*/ 5080835 w 6352623"/>
                    <a:gd name="connsiteY16" fmla="*/ 2887704 h 6345561"/>
                    <a:gd name="connsiteX17" fmla="*/ 5075577 w 6352623"/>
                    <a:gd name="connsiteY17" fmla="*/ 2828892 h 6345561"/>
                    <a:gd name="connsiteX18" fmla="*/ 4870827 w 6352623"/>
                    <a:gd name="connsiteY18" fmla="*/ 2225787 h 6345561"/>
                    <a:gd name="connsiteX19" fmla="*/ 4527301 w 6352623"/>
                    <a:gd name="connsiteY19" fmla="*/ 1626915 h 6345561"/>
                    <a:gd name="connsiteX20" fmla="*/ 5336497 w 6352623"/>
                    <a:gd name="connsiteY20" fmla="*/ 1510023 h 6345561"/>
                    <a:gd name="connsiteX21" fmla="*/ 5827104 w 6352623"/>
                    <a:gd name="connsiteY21" fmla="*/ 1441104 h 6345561"/>
                    <a:gd name="connsiteX22" fmla="*/ 5919962 w 6352623"/>
                    <a:gd name="connsiteY22" fmla="*/ 1569624 h 6345561"/>
                    <a:gd name="connsiteX23" fmla="*/ 6322223 w 6352623"/>
                    <a:gd name="connsiteY23" fmla="*/ 2715457 h 6345561"/>
                    <a:gd name="connsiteX24" fmla="*/ 6326244 w 6352623"/>
                    <a:gd name="connsiteY24" fmla="*/ 2796695 h 6345561"/>
                    <a:gd name="connsiteX25" fmla="*/ 5080835 w 6352623"/>
                    <a:gd name="connsiteY25" fmla="*/ 2887704 h 6345561"/>
                    <a:gd name="connsiteX26" fmla="*/ 1790042 w 6352623"/>
                    <a:gd name="connsiteY26" fmla="*/ 1491620 h 6345561"/>
                    <a:gd name="connsiteX27" fmla="*/ 2057262 w 6352623"/>
                    <a:gd name="connsiteY27" fmla="*/ 888122 h 6345561"/>
                    <a:gd name="connsiteX28" fmla="*/ 2577697 w 6352623"/>
                    <a:gd name="connsiteY28" fmla="*/ 56553 h 6345561"/>
                    <a:gd name="connsiteX29" fmla="*/ 2715458 w 6352623"/>
                    <a:gd name="connsiteY29" fmla="*/ 30412 h 6345561"/>
                    <a:gd name="connsiteX30" fmla="*/ 2723477 w 6352623"/>
                    <a:gd name="connsiteY30" fmla="*/ 30012 h 6345561"/>
                    <a:gd name="connsiteX31" fmla="*/ 2843908 w 6352623"/>
                    <a:gd name="connsiteY31" fmla="*/ 1425699 h 6345561"/>
                    <a:gd name="connsiteX32" fmla="*/ 2341650 w 6352623"/>
                    <a:gd name="connsiteY32" fmla="*/ 1460888 h 6345561"/>
                    <a:gd name="connsiteX33" fmla="*/ 1790042 w 6352623"/>
                    <a:gd name="connsiteY33" fmla="*/ 1491620 h 6345561"/>
                    <a:gd name="connsiteX34" fmla="*/ 456566 w 6352623"/>
                    <a:gd name="connsiteY34" fmla="*/ 1560803 h 6345561"/>
                    <a:gd name="connsiteX35" fmla="*/ 646218 w 6352623"/>
                    <a:gd name="connsiteY35" fmla="*/ 1250255 h 6345561"/>
                    <a:gd name="connsiteX36" fmla="*/ 2123254 w 6352623"/>
                    <a:gd name="connsiteY36" fmla="*/ 176626 h 6345561"/>
                    <a:gd name="connsiteX37" fmla="*/ 2129632 w 6352623"/>
                    <a:gd name="connsiteY37" fmla="*/ 175051 h 6345561"/>
                    <a:gd name="connsiteX38" fmla="*/ 1791341 w 6352623"/>
                    <a:gd name="connsiteY38" fmla="*/ 860818 h 6345561"/>
                    <a:gd name="connsiteX39" fmla="*/ 1497989 w 6352623"/>
                    <a:gd name="connsiteY39" fmla="*/ 1507155 h 6345561"/>
                    <a:gd name="connsiteX40" fmla="*/ 815685 w 6352623"/>
                    <a:gd name="connsiteY40" fmla="*/ 1541873 h 6345561"/>
                    <a:gd name="connsiteX41" fmla="*/ 456566 w 6352623"/>
                    <a:gd name="connsiteY41" fmla="*/ 1560803 h 6345561"/>
                    <a:gd name="connsiteX42" fmla="*/ 3332566 w 6352623"/>
                    <a:gd name="connsiteY42" fmla="*/ 3015466 h 6345561"/>
                    <a:gd name="connsiteX43" fmla="*/ 3227686 w 6352623"/>
                    <a:gd name="connsiteY43" fmla="*/ 1799988 h 6345561"/>
                    <a:gd name="connsiteX44" fmla="*/ 3687369 w 6352623"/>
                    <a:gd name="connsiteY44" fmla="*/ 1744594 h 6345561"/>
                    <a:gd name="connsiteX45" fmla="*/ 4207427 w 6352623"/>
                    <a:gd name="connsiteY45" fmla="*/ 1672041 h 6345561"/>
                    <a:gd name="connsiteX46" fmla="*/ 4314817 w 6352623"/>
                    <a:gd name="connsiteY46" fmla="*/ 1819820 h 6345561"/>
                    <a:gd name="connsiteX47" fmla="*/ 4752430 w 6352623"/>
                    <a:gd name="connsiteY47" fmla="*/ 2869128 h 6345561"/>
                    <a:gd name="connsiteX48" fmla="*/ 4755993 w 6352623"/>
                    <a:gd name="connsiteY48" fmla="*/ 2911437 h 6345561"/>
                    <a:gd name="connsiteX49" fmla="*/ 3332566 w 6352623"/>
                    <a:gd name="connsiteY49" fmla="*/ 3015466 h 6345561"/>
                    <a:gd name="connsiteX50" fmla="*/ 4842211 w 6352623"/>
                    <a:gd name="connsiteY50" fmla="*/ 4504577 h 6345561"/>
                    <a:gd name="connsiteX51" fmla="*/ 4894441 w 6352623"/>
                    <a:gd name="connsiteY51" fmla="*/ 4378816 h 6345561"/>
                    <a:gd name="connsiteX52" fmla="*/ 5118410 w 6352623"/>
                    <a:gd name="connsiteY52" fmla="*/ 3308120 h 6345561"/>
                    <a:gd name="connsiteX53" fmla="*/ 5112011 w 6352623"/>
                    <a:gd name="connsiteY53" fmla="*/ 3236549 h 6345561"/>
                    <a:gd name="connsiteX54" fmla="*/ 6343574 w 6352623"/>
                    <a:gd name="connsiteY54" fmla="*/ 3146548 h 6345561"/>
                    <a:gd name="connsiteX55" fmla="*/ 6352623 w 6352623"/>
                    <a:gd name="connsiteY55" fmla="*/ 3329154 h 6345561"/>
                    <a:gd name="connsiteX56" fmla="*/ 6261216 w 6352623"/>
                    <a:gd name="connsiteY56" fmla="*/ 3947289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521833 w 6352623"/>
                    <a:gd name="connsiteY12" fmla="*/ 728536 h 6345561"/>
                    <a:gd name="connsiteX13" fmla="*/ 3951788 w 6352623"/>
                    <a:gd name="connsiteY13" fmla="*/ 1320226 h 6345561"/>
                    <a:gd name="connsiteX14" fmla="*/ 3610216 w 6352623"/>
                    <a:gd name="connsiteY14" fmla="*/ 1358400 h 6345561"/>
                    <a:gd name="connsiteX15" fmla="*/ 3192871 w 6352623"/>
                    <a:gd name="connsiteY15" fmla="*/ 1396479 h 6345561"/>
                    <a:gd name="connsiteX16" fmla="*/ 5080835 w 6352623"/>
                    <a:gd name="connsiteY16" fmla="*/ 2887704 h 6345561"/>
                    <a:gd name="connsiteX17" fmla="*/ 5075577 w 6352623"/>
                    <a:gd name="connsiteY17" fmla="*/ 2828892 h 6345561"/>
                    <a:gd name="connsiteX18" fmla="*/ 4870827 w 6352623"/>
                    <a:gd name="connsiteY18" fmla="*/ 2225787 h 6345561"/>
                    <a:gd name="connsiteX19" fmla="*/ 4527301 w 6352623"/>
                    <a:gd name="connsiteY19" fmla="*/ 1626915 h 6345561"/>
                    <a:gd name="connsiteX20" fmla="*/ 5336497 w 6352623"/>
                    <a:gd name="connsiteY20" fmla="*/ 1510023 h 6345561"/>
                    <a:gd name="connsiteX21" fmla="*/ 5827104 w 6352623"/>
                    <a:gd name="connsiteY21" fmla="*/ 1441104 h 6345561"/>
                    <a:gd name="connsiteX22" fmla="*/ 5919962 w 6352623"/>
                    <a:gd name="connsiteY22" fmla="*/ 1569624 h 6345561"/>
                    <a:gd name="connsiteX23" fmla="*/ 6322223 w 6352623"/>
                    <a:gd name="connsiteY23" fmla="*/ 2715457 h 6345561"/>
                    <a:gd name="connsiteX24" fmla="*/ 6326244 w 6352623"/>
                    <a:gd name="connsiteY24" fmla="*/ 2796695 h 6345561"/>
                    <a:gd name="connsiteX25" fmla="*/ 5080835 w 6352623"/>
                    <a:gd name="connsiteY25" fmla="*/ 2887704 h 6345561"/>
                    <a:gd name="connsiteX26" fmla="*/ 1790042 w 6352623"/>
                    <a:gd name="connsiteY26" fmla="*/ 1491620 h 6345561"/>
                    <a:gd name="connsiteX27" fmla="*/ 2057262 w 6352623"/>
                    <a:gd name="connsiteY27" fmla="*/ 888122 h 6345561"/>
                    <a:gd name="connsiteX28" fmla="*/ 2548458 w 6352623"/>
                    <a:gd name="connsiteY28" fmla="*/ 73883 h 6345561"/>
                    <a:gd name="connsiteX29" fmla="*/ 2715458 w 6352623"/>
                    <a:gd name="connsiteY29" fmla="*/ 30412 h 6345561"/>
                    <a:gd name="connsiteX30" fmla="*/ 2723477 w 6352623"/>
                    <a:gd name="connsiteY30" fmla="*/ 30012 h 6345561"/>
                    <a:gd name="connsiteX31" fmla="*/ 2843908 w 6352623"/>
                    <a:gd name="connsiteY31" fmla="*/ 1425699 h 6345561"/>
                    <a:gd name="connsiteX32" fmla="*/ 2341650 w 6352623"/>
                    <a:gd name="connsiteY32" fmla="*/ 1460888 h 6345561"/>
                    <a:gd name="connsiteX33" fmla="*/ 1790042 w 6352623"/>
                    <a:gd name="connsiteY33" fmla="*/ 1491620 h 6345561"/>
                    <a:gd name="connsiteX34" fmla="*/ 456566 w 6352623"/>
                    <a:gd name="connsiteY34" fmla="*/ 1560803 h 6345561"/>
                    <a:gd name="connsiteX35" fmla="*/ 646218 w 6352623"/>
                    <a:gd name="connsiteY35" fmla="*/ 1250255 h 6345561"/>
                    <a:gd name="connsiteX36" fmla="*/ 2123254 w 6352623"/>
                    <a:gd name="connsiteY36" fmla="*/ 176626 h 6345561"/>
                    <a:gd name="connsiteX37" fmla="*/ 2129632 w 6352623"/>
                    <a:gd name="connsiteY37" fmla="*/ 175051 h 6345561"/>
                    <a:gd name="connsiteX38" fmla="*/ 1791341 w 6352623"/>
                    <a:gd name="connsiteY38" fmla="*/ 860818 h 6345561"/>
                    <a:gd name="connsiteX39" fmla="*/ 1497989 w 6352623"/>
                    <a:gd name="connsiteY39" fmla="*/ 1507155 h 6345561"/>
                    <a:gd name="connsiteX40" fmla="*/ 815685 w 6352623"/>
                    <a:gd name="connsiteY40" fmla="*/ 1541873 h 6345561"/>
                    <a:gd name="connsiteX41" fmla="*/ 456566 w 6352623"/>
                    <a:gd name="connsiteY41" fmla="*/ 1560803 h 6345561"/>
                    <a:gd name="connsiteX42" fmla="*/ 3332566 w 6352623"/>
                    <a:gd name="connsiteY42" fmla="*/ 3015466 h 6345561"/>
                    <a:gd name="connsiteX43" fmla="*/ 3227686 w 6352623"/>
                    <a:gd name="connsiteY43" fmla="*/ 1799988 h 6345561"/>
                    <a:gd name="connsiteX44" fmla="*/ 3687369 w 6352623"/>
                    <a:gd name="connsiteY44" fmla="*/ 1744594 h 6345561"/>
                    <a:gd name="connsiteX45" fmla="*/ 4207427 w 6352623"/>
                    <a:gd name="connsiteY45" fmla="*/ 1672041 h 6345561"/>
                    <a:gd name="connsiteX46" fmla="*/ 4314817 w 6352623"/>
                    <a:gd name="connsiteY46" fmla="*/ 1819820 h 6345561"/>
                    <a:gd name="connsiteX47" fmla="*/ 4752430 w 6352623"/>
                    <a:gd name="connsiteY47" fmla="*/ 2869128 h 6345561"/>
                    <a:gd name="connsiteX48" fmla="*/ 4755993 w 6352623"/>
                    <a:gd name="connsiteY48" fmla="*/ 2911437 h 6345561"/>
                    <a:gd name="connsiteX49" fmla="*/ 3332566 w 6352623"/>
                    <a:gd name="connsiteY49" fmla="*/ 3015466 h 6345561"/>
                    <a:gd name="connsiteX50" fmla="*/ 4842211 w 6352623"/>
                    <a:gd name="connsiteY50" fmla="*/ 4504577 h 6345561"/>
                    <a:gd name="connsiteX51" fmla="*/ 4894441 w 6352623"/>
                    <a:gd name="connsiteY51" fmla="*/ 4378816 h 6345561"/>
                    <a:gd name="connsiteX52" fmla="*/ 5118410 w 6352623"/>
                    <a:gd name="connsiteY52" fmla="*/ 3308120 h 6345561"/>
                    <a:gd name="connsiteX53" fmla="*/ 5112011 w 6352623"/>
                    <a:gd name="connsiteY53" fmla="*/ 3236549 h 6345561"/>
                    <a:gd name="connsiteX54" fmla="*/ 6343574 w 6352623"/>
                    <a:gd name="connsiteY54" fmla="*/ 3146548 h 6345561"/>
                    <a:gd name="connsiteX55" fmla="*/ 6352623 w 6352623"/>
                    <a:gd name="connsiteY55" fmla="*/ 3329154 h 6345561"/>
                    <a:gd name="connsiteX56" fmla="*/ 6261216 w 6352623"/>
                    <a:gd name="connsiteY56" fmla="*/ 3947289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65793 w 6352623"/>
                    <a:gd name="connsiteY12" fmla="*/ 175345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548458 w 6352623"/>
                    <a:gd name="connsiteY29" fmla="*/ 73883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38629 w 6352623"/>
                    <a:gd name="connsiteY12" fmla="*/ 57719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548458 w 6352623"/>
                    <a:gd name="connsiteY29" fmla="*/ 73883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29798 w 6352623"/>
                    <a:gd name="connsiteY12" fmla="*/ 32561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548458 w 6352623"/>
                    <a:gd name="connsiteY29" fmla="*/ 73883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29798 w 6352623"/>
                    <a:gd name="connsiteY12" fmla="*/ 32561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54955 w 6352623"/>
                    <a:gd name="connsiteY12" fmla="*/ 23730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54955 w 6352623"/>
                    <a:gd name="connsiteY12" fmla="*/ 23730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68402 w 6352623"/>
                    <a:gd name="connsiteY13" fmla="*/ 74044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234679 w 6352623"/>
                    <a:gd name="connsiteY38" fmla="*/ 152304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263919 w 6352623"/>
                    <a:gd name="connsiteY38" fmla="*/ 134974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268000 w 6352623"/>
                    <a:gd name="connsiteY38" fmla="*/ 126477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268000 w 6352623"/>
                    <a:gd name="connsiteY38" fmla="*/ 126477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3351"/>
                    <a:gd name="connsiteY0" fmla="*/ 1282707 h 6345561"/>
                    <a:gd name="connsiteX1" fmla="*/ 3934751 w 6353351"/>
                    <a:gd name="connsiteY1" fmla="*/ 794857 h 6345561"/>
                    <a:gd name="connsiteX2" fmla="*/ 3306522 w 6353351"/>
                    <a:gd name="connsiteY2" fmla="*/ 1126 h 6345561"/>
                    <a:gd name="connsiteX3" fmla="*/ 3329154 w 6353351"/>
                    <a:gd name="connsiteY3" fmla="*/ 0 h 6345561"/>
                    <a:gd name="connsiteX4" fmla="*/ 4552794 w 6353351"/>
                    <a:gd name="connsiteY4" fmla="*/ 310597 h 6345561"/>
                    <a:gd name="connsiteX5" fmla="*/ 5560095 w 6353351"/>
                    <a:gd name="connsiteY5" fmla="*/ 1071582 h 6345561"/>
                    <a:gd name="connsiteX6" fmla="*/ 5592215 w 6353351"/>
                    <a:gd name="connsiteY6" fmla="*/ 1116037 h 6345561"/>
                    <a:gd name="connsiteX7" fmla="*/ 5275773 w 6353351"/>
                    <a:gd name="connsiteY7" fmla="*/ 1158708 h 6345561"/>
                    <a:gd name="connsiteX8" fmla="*/ 4352475 w 6353351"/>
                    <a:gd name="connsiteY8" fmla="*/ 1275439 h 6345561"/>
                    <a:gd name="connsiteX9" fmla="*/ 4287481 w 6353351"/>
                    <a:gd name="connsiteY9" fmla="*/ 1282707 h 6345561"/>
                    <a:gd name="connsiteX10" fmla="*/ 3192871 w 6353351"/>
                    <a:gd name="connsiteY10" fmla="*/ 1396479 h 6345561"/>
                    <a:gd name="connsiteX11" fmla="*/ 2976810 w 6353351"/>
                    <a:gd name="connsiteY11" fmla="*/ 29424 h 6345561"/>
                    <a:gd name="connsiteX12" fmla="*/ 3088611 w 6353351"/>
                    <a:gd name="connsiteY12" fmla="*/ 18979 h 6345561"/>
                    <a:gd name="connsiteX13" fmla="*/ 3589479 w 6353351"/>
                    <a:gd name="connsiteY13" fmla="*/ 740112 h 6345561"/>
                    <a:gd name="connsiteX14" fmla="*/ 3951788 w 6353351"/>
                    <a:gd name="connsiteY14" fmla="*/ 1320226 h 6345561"/>
                    <a:gd name="connsiteX15" fmla="*/ 3610216 w 6353351"/>
                    <a:gd name="connsiteY15" fmla="*/ 1358400 h 6345561"/>
                    <a:gd name="connsiteX16" fmla="*/ 3192871 w 6353351"/>
                    <a:gd name="connsiteY16" fmla="*/ 1396479 h 6345561"/>
                    <a:gd name="connsiteX17" fmla="*/ 5080835 w 6353351"/>
                    <a:gd name="connsiteY17" fmla="*/ 2887704 h 6345561"/>
                    <a:gd name="connsiteX18" fmla="*/ 5075577 w 6353351"/>
                    <a:gd name="connsiteY18" fmla="*/ 2828892 h 6345561"/>
                    <a:gd name="connsiteX19" fmla="*/ 4870827 w 6353351"/>
                    <a:gd name="connsiteY19" fmla="*/ 2225787 h 6345561"/>
                    <a:gd name="connsiteX20" fmla="*/ 4527301 w 6353351"/>
                    <a:gd name="connsiteY20" fmla="*/ 1626915 h 6345561"/>
                    <a:gd name="connsiteX21" fmla="*/ 5336497 w 6353351"/>
                    <a:gd name="connsiteY21" fmla="*/ 1510023 h 6345561"/>
                    <a:gd name="connsiteX22" fmla="*/ 5827104 w 6353351"/>
                    <a:gd name="connsiteY22" fmla="*/ 1441104 h 6345561"/>
                    <a:gd name="connsiteX23" fmla="*/ 5919962 w 6353351"/>
                    <a:gd name="connsiteY23" fmla="*/ 1569624 h 6345561"/>
                    <a:gd name="connsiteX24" fmla="*/ 6322223 w 6353351"/>
                    <a:gd name="connsiteY24" fmla="*/ 2715457 h 6345561"/>
                    <a:gd name="connsiteX25" fmla="*/ 6326244 w 6353351"/>
                    <a:gd name="connsiteY25" fmla="*/ 2796695 h 6345561"/>
                    <a:gd name="connsiteX26" fmla="*/ 5080835 w 6353351"/>
                    <a:gd name="connsiteY26" fmla="*/ 2887704 h 6345561"/>
                    <a:gd name="connsiteX27" fmla="*/ 1790042 w 6353351"/>
                    <a:gd name="connsiteY27" fmla="*/ 1491620 h 6345561"/>
                    <a:gd name="connsiteX28" fmla="*/ 2057262 w 6353351"/>
                    <a:gd name="connsiteY28" fmla="*/ 888122 h 6345561"/>
                    <a:gd name="connsiteX29" fmla="*/ 2602855 w 6353351"/>
                    <a:gd name="connsiteY29" fmla="*/ 47722 h 6345561"/>
                    <a:gd name="connsiteX30" fmla="*/ 2715458 w 6353351"/>
                    <a:gd name="connsiteY30" fmla="*/ 30412 h 6345561"/>
                    <a:gd name="connsiteX31" fmla="*/ 2723477 w 6353351"/>
                    <a:gd name="connsiteY31" fmla="*/ 30012 h 6345561"/>
                    <a:gd name="connsiteX32" fmla="*/ 2843908 w 6353351"/>
                    <a:gd name="connsiteY32" fmla="*/ 1425699 h 6345561"/>
                    <a:gd name="connsiteX33" fmla="*/ 2341650 w 6353351"/>
                    <a:gd name="connsiteY33" fmla="*/ 1460888 h 6345561"/>
                    <a:gd name="connsiteX34" fmla="*/ 1790042 w 6353351"/>
                    <a:gd name="connsiteY34" fmla="*/ 1491620 h 6345561"/>
                    <a:gd name="connsiteX35" fmla="*/ 456566 w 6353351"/>
                    <a:gd name="connsiteY35" fmla="*/ 1560803 h 6345561"/>
                    <a:gd name="connsiteX36" fmla="*/ 646218 w 6353351"/>
                    <a:gd name="connsiteY36" fmla="*/ 1250255 h 6345561"/>
                    <a:gd name="connsiteX37" fmla="*/ 2123254 w 6353351"/>
                    <a:gd name="connsiteY37" fmla="*/ 176626 h 6345561"/>
                    <a:gd name="connsiteX38" fmla="*/ 2268000 w 6353351"/>
                    <a:gd name="connsiteY38" fmla="*/ 126477 h 6345561"/>
                    <a:gd name="connsiteX39" fmla="*/ 1791341 w 6353351"/>
                    <a:gd name="connsiteY39" fmla="*/ 860818 h 6345561"/>
                    <a:gd name="connsiteX40" fmla="*/ 1497989 w 6353351"/>
                    <a:gd name="connsiteY40" fmla="*/ 1507155 h 6345561"/>
                    <a:gd name="connsiteX41" fmla="*/ 815685 w 6353351"/>
                    <a:gd name="connsiteY41" fmla="*/ 1541873 h 6345561"/>
                    <a:gd name="connsiteX42" fmla="*/ 456566 w 6353351"/>
                    <a:gd name="connsiteY42" fmla="*/ 1560803 h 6345561"/>
                    <a:gd name="connsiteX43" fmla="*/ 3332566 w 6353351"/>
                    <a:gd name="connsiteY43" fmla="*/ 3015466 h 6345561"/>
                    <a:gd name="connsiteX44" fmla="*/ 3227686 w 6353351"/>
                    <a:gd name="connsiteY44" fmla="*/ 1799988 h 6345561"/>
                    <a:gd name="connsiteX45" fmla="*/ 3687369 w 6353351"/>
                    <a:gd name="connsiteY45" fmla="*/ 1744594 h 6345561"/>
                    <a:gd name="connsiteX46" fmla="*/ 4207427 w 6353351"/>
                    <a:gd name="connsiteY46" fmla="*/ 1672041 h 6345561"/>
                    <a:gd name="connsiteX47" fmla="*/ 4314817 w 6353351"/>
                    <a:gd name="connsiteY47" fmla="*/ 1819820 h 6345561"/>
                    <a:gd name="connsiteX48" fmla="*/ 4752430 w 6353351"/>
                    <a:gd name="connsiteY48" fmla="*/ 2869128 h 6345561"/>
                    <a:gd name="connsiteX49" fmla="*/ 4755993 w 6353351"/>
                    <a:gd name="connsiteY49" fmla="*/ 2911437 h 6345561"/>
                    <a:gd name="connsiteX50" fmla="*/ 3332566 w 6353351"/>
                    <a:gd name="connsiteY50" fmla="*/ 3015466 h 6345561"/>
                    <a:gd name="connsiteX51" fmla="*/ 4842211 w 6353351"/>
                    <a:gd name="connsiteY51" fmla="*/ 4504577 h 6345561"/>
                    <a:gd name="connsiteX52" fmla="*/ 4894441 w 6353351"/>
                    <a:gd name="connsiteY52" fmla="*/ 4378816 h 6345561"/>
                    <a:gd name="connsiteX53" fmla="*/ 5118410 w 6353351"/>
                    <a:gd name="connsiteY53" fmla="*/ 3308120 h 6345561"/>
                    <a:gd name="connsiteX54" fmla="*/ 5112011 w 6353351"/>
                    <a:gd name="connsiteY54" fmla="*/ 3236549 h 6345561"/>
                    <a:gd name="connsiteX55" fmla="*/ 6343574 w 6353351"/>
                    <a:gd name="connsiteY55" fmla="*/ 3146548 h 6345561"/>
                    <a:gd name="connsiteX56" fmla="*/ 6352623 w 6353351"/>
                    <a:gd name="connsiteY56" fmla="*/ 3329154 h 6345561"/>
                    <a:gd name="connsiteX57" fmla="*/ 6068313 w 6353351"/>
                    <a:gd name="connsiteY57" fmla="*/ 4480189 h 6345561"/>
                    <a:gd name="connsiteX58" fmla="*/ 5645377 w 6353351"/>
                    <a:gd name="connsiteY58" fmla="*/ 4489676 h 6345561"/>
                    <a:gd name="connsiteX59" fmla="*/ 4842211 w 6353351"/>
                    <a:gd name="connsiteY59" fmla="*/ 4504577 h 6345561"/>
                    <a:gd name="connsiteX60" fmla="*/ 1405726 w 6353351"/>
                    <a:gd name="connsiteY60" fmla="*/ 3156271 h 6345561"/>
                    <a:gd name="connsiteX61" fmla="*/ 1399341 w 6353351"/>
                    <a:gd name="connsiteY61" fmla="*/ 3089416 h 6345561"/>
                    <a:gd name="connsiteX62" fmla="*/ 1464945 w 6353351"/>
                    <a:gd name="connsiteY62" fmla="*/ 2467755 h 6345561"/>
                    <a:gd name="connsiteX63" fmla="*/ 1626959 w 6353351"/>
                    <a:gd name="connsiteY63" fmla="*/ 1918290 h 6345561"/>
                    <a:gd name="connsiteX64" fmla="*/ 1698846 w 6353351"/>
                    <a:gd name="connsiteY64" fmla="*/ 1916459 h 6345561"/>
                    <a:gd name="connsiteX65" fmla="*/ 2401423 w 6353351"/>
                    <a:gd name="connsiteY65" fmla="*/ 1879094 h 6345561"/>
                    <a:gd name="connsiteX66" fmla="*/ 2879383 w 6353351"/>
                    <a:gd name="connsiteY66" fmla="*/ 1836855 h 6345561"/>
                    <a:gd name="connsiteX67" fmla="*/ 2983285 w 6353351"/>
                    <a:gd name="connsiteY67" fmla="*/ 3040986 h 6345561"/>
                    <a:gd name="connsiteX68" fmla="*/ 1405726 w 6353351"/>
                    <a:gd name="connsiteY68" fmla="*/ 3156271 h 6345561"/>
                    <a:gd name="connsiteX69" fmla="*/ 3464621 w 6353351"/>
                    <a:gd name="connsiteY69" fmla="*/ 4545892 h 6345561"/>
                    <a:gd name="connsiteX70" fmla="*/ 3362673 w 6353351"/>
                    <a:gd name="connsiteY70" fmla="*/ 3364384 h 6345561"/>
                    <a:gd name="connsiteX71" fmla="*/ 4785461 w 6353351"/>
                    <a:gd name="connsiteY71" fmla="*/ 3260410 h 6345561"/>
                    <a:gd name="connsiteX72" fmla="*/ 4791965 w 6353351"/>
                    <a:gd name="connsiteY72" fmla="*/ 3337498 h 6345561"/>
                    <a:gd name="connsiteX73" fmla="*/ 4582162 w 6353351"/>
                    <a:gd name="connsiteY73" fmla="*/ 4452550 h 6345561"/>
                    <a:gd name="connsiteX74" fmla="*/ 3980007 w 6353351"/>
                    <a:gd name="connsiteY74" fmla="*/ 4524180 h 6345561"/>
                    <a:gd name="connsiteX75" fmla="*/ 3464621 w 6353351"/>
                    <a:gd name="connsiteY75" fmla="*/ 4545892 h 6345561"/>
                    <a:gd name="connsiteX76" fmla="*/ 11631 w 6353351"/>
                    <a:gd name="connsiteY76" fmla="*/ 3258148 h 6345561"/>
                    <a:gd name="connsiteX77" fmla="*/ 0 w 6353351"/>
                    <a:gd name="connsiteY77" fmla="*/ 3023469 h 6345561"/>
                    <a:gd name="connsiteX78" fmla="*/ 91400 w 6353351"/>
                    <a:gd name="connsiteY78" fmla="*/ 2405346 h 6345561"/>
                    <a:gd name="connsiteX79" fmla="*/ 258812 w 6353351"/>
                    <a:gd name="connsiteY79" fmla="*/ 1942855 h 6345561"/>
                    <a:gd name="connsiteX80" fmla="*/ 852081 w 6353351"/>
                    <a:gd name="connsiteY80" fmla="*/ 1937991 h 6345561"/>
                    <a:gd name="connsiteX81" fmla="*/ 1335718 w 6353351"/>
                    <a:gd name="connsiteY81" fmla="*/ 1925698 h 6345561"/>
                    <a:gd name="connsiteX82" fmla="*/ 1234430 w 6353351"/>
                    <a:gd name="connsiteY82" fmla="*/ 2196801 h 6345561"/>
                    <a:gd name="connsiteX83" fmla="*/ 1103579 w 6353351"/>
                    <a:gd name="connsiteY83" fmla="*/ 2737987 h 6345561"/>
                    <a:gd name="connsiteX84" fmla="*/ 1078099 w 6353351"/>
                    <a:gd name="connsiteY84" fmla="*/ 3180217 h 6345561"/>
                    <a:gd name="connsiteX85" fmla="*/ 11631 w 6353351"/>
                    <a:gd name="connsiteY85" fmla="*/ 3258148 h 6345561"/>
                    <a:gd name="connsiteX86" fmla="*/ 1960743 w 6353351"/>
                    <a:gd name="connsiteY86" fmla="*/ 4679317 h 6345561"/>
                    <a:gd name="connsiteX87" fmla="*/ 1740896 w 6353351"/>
                    <a:gd name="connsiteY87" fmla="*/ 4337429 h 6345561"/>
                    <a:gd name="connsiteX88" fmla="*/ 1441619 w 6353351"/>
                    <a:gd name="connsiteY88" fmla="*/ 3532526 h 6345561"/>
                    <a:gd name="connsiteX89" fmla="*/ 1438988 w 6353351"/>
                    <a:gd name="connsiteY89" fmla="*/ 3504964 h 6345561"/>
                    <a:gd name="connsiteX90" fmla="*/ 3013389 w 6353351"/>
                    <a:gd name="connsiteY90" fmla="*/ 3389903 h 6345561"/>
                    <a:gd name="connsiteX91" fmla="*/ 3099126 w 6353351"/>
                    <a:gd name="connsiteY91" fmla="*/ 4562904 h 6345561"/>
                    <a:gd name="connsiteX92" fmla="*/ 2689209 w 6353351"/>
                    <a:gd name="connsiteY92" fmla="*/ 4598877 h 6345561"/>
                    <a:gd name="connsiteX93" fmla="*/ 1989796 w 6353351"/>
                    <a:gd name="connsiteY93" fmla="*/ 4675326 h 6345561"/>
                    <a:gd name="connsiteX94" fmla="*/ 1960743 w 6353351"/>
                    <a:gd name="connsiteY94" fmla="*/ 4679317 h 6345561"/>
                    <a:gd name="connsiteX95" fmla="*/ 4067092 w 6353351"/>
                    <a:gd name="connsiteY95" fmla="*/ 6216068 h 6345561"/>
                    <a:gd name="connsiteX96" fmla="*/ 4277892 w 6353351"/>
                    <a:gd name="connsiteY96" fmla="*/ 5788869 h 6345561"/>
                    <a:gd name="connsiteX97" fmla="*/ 4525520 w 6353351"/>
                    <a:gd name="connsiteY97" fmla="*/ 5267093 h 6345561"/>
                    <a:gd name="connsiteX98" fmla="*/ 4685770 w 6353351"/>
                    <a:gd name="connsiteY98" fmla="*/ 4881257 h 6345561"/>
                    <a:gd name="connsiteX99" fmla="*/ 4712084 w 6353351"/>
                    <a:gd name="connsiteY99" fmla="*/ 4879914 h 6345561"/>
                    <a:gd name="connsiteX100" fmla="*/ 5642123 w 6353351"/>
                    <a:gd name="connsiteY100" fmla="*/ 4846187 h 6345561"/>
                    <a:gd name="connsiteX101" fmla="*/ 5866698 w 6353351"/>
                    <a:gd name="connsiteY101" fmla="*/ 4839902 h 6345561"/>
                    <a:gd name="connsiteX102" fmla="*/ 5706398 w 6353351"/>
                    <a:gd name="connsiteY102" fmla="*/ 5102370 h 6345561"/>
                    <a:gd name="connsiteX103" fmla="*/ 4229361 w 6353351"/>
                    <a:gd name="connsiteY103" fmla="*/ 6176010 h 6345561"/>
                    <a:gd name="connsiteX104" fmla="*/ 4067092 w 6353351"/>
                    <a:gd name="connsiteY104" fmla="*/ 6216068 h 6345561"/>
                    <a:gd name="connsiteX105" fmla="*/ 3617977 w 6353351"/>
                    <a:gd name="connsiteY105" fmla="*/ 6323175 h 6345561"/>
                    <a:gd name="connsiteX106" fmla="*/ 3499574 w 6353351"/>
                    <a:gd name="connsiteY106" fmla="*/ 4950969 h 6345561"/>
                    <a:gd name="connsiteX107" fmla="*/ 3966167 w 6353351"/>
                    <a:gd name="connsiteY107" fmla="*/ 4917769 h 6345561"/>
                    <a:gd name="connsiteX108" fmla="*/ 4402891 w 6353351"/>
                    <a:gd name="connsiteY108" fmla="*/ 4895610 h 6345561"/>
                    <a:gd name="connsiteX109" fmla="*/ 4263840 w 6353351"/>
                    <a:gd name="connsiteY109" fmla="*/ 5239274 h 6345561"/>
                    <a:gd name="connsiteX110" fmla="*/ 3691123 w 6353351"/>
                    <a:gd name="connsiteY110" fmla="*/ 6308899 h 6345561"/>
                    <a:gd name="connsiteX111" fmla="*/ 3637169 w 6353351"/>
                    <a:gd name="connsiteY111" fmla="*/ 6322223 h 6345561"/>
                    <a:gd name="connsiteX112" fmla="*/ 3617977 w 6353351"/>
                    <a:gd name="connsiteY112" fmla="*/ 6323175 h 6345561"/>
                    <a:gd name="connsiteX113" fmla="*/ 509955 w 6353351"/>
                    <a:gd name="connsiteY113" fmla="*/ 4889989 h 6345561"/>
                    <a:gd name="connsiteX114" fmla="*/ 432662 w 6353351"/>
                    <a:gd name="connsiteY114" fmla="*/ 4783013 h 6345561"/>
                    <a:gd name="connsiteX115" fmla="*/ 30403 w 6353351"/>
                    <a:gd name="connsiteY115" fmla="*/ 3637168 h 6345561"/>
                    <a:gd name="connsiteX116" fmla="*/ 28957 w 6353351"/>
                    <a:gd name="connsiteY116" fmla="*/ 3608002 h 6345561"/>
                    <a:gd name="connsiteX117" fmla="*/ 1122699 w 6353351"/>
                    <a:gd name="connsiteY117" fmla="*/ 3528079 h 6345561"/>
                    <a:gd name="connsiteX118" fmla="*/ 1151870 w 6353351"/>
                    <a:gd name="connsiteY118" fmla="*/ 3709064 h 6345561"/>
                    <a:gd name="connsiteX119" fmla="*/ 1633165 w 6353351"/>
                    <a:gd name="connsiteY119" fmla="*/ 4721494 h 6345561"/>
                    <a:gd name="connsiteX120" fmla="*/ 1635001 w 6353351"/>
                    <a:gd name="connsiteY120" fmla="*/ 4724090 h 6345561"/>
                    <a:gd name="connsiteX121" fmla="*/ 1150655 w 6353351"/>
                    <a:gd name="connsiteY121" fmla="*/ 4790652 h 6345561"/>
                    <a:gd name="connsiteX122" fmla="*/ 509955 w 6353351"/>
                    <a:gd name="connsiteY122" fmla="*/ 4889989 h 6345561"/>
                    <a:gd name="connsiteX123" fmla="*/ 3165956 w 6353351"/>
                    <a:gd name="connsiteY123" fmla="*/ 6345561 h 6345561"/>
                    <a:gd name="connsiteX124" fmla="*/ 2661675 w 6353351"/>
                    <a:gd name="connsiteY124" fmla="*/ 5655612 h 6345561"/>
                    <a:gd name="connsiteX125" fmla="*/ 2224080 w 6353351"/>
                    <a:gd name="connsiteY125" fmla="*/ 5071807 h 6345561"/>
                    <a:gd name="connsiteX126" fmla="*/ 2697681 w 6353351"/>
                    <a:gd name="connsiteY126" fmla="*/ 5021257 h 6345561"/>
                    <a:gd name="connsiteX127" fmla="*/ 3150545 w 6353351"/>
                    <a:gd name="connsiteY127" fmla="*/ 4979436 h 6345561"/>
                    <a:gd name="connsiteX128" fmla="*/ 3267988 w 6353351"/>
                    <a:gd name="connsiteY128" fmla="*/ 6340508 h 6345561"/>
                    <a:gd name="connsiteX129" fmla="*/ 3165956 w 6353351"/>
                    <a:gd name="connsiteY129" fmla="*/ 6345561 h 6345561"/>
                    <a:gd name="connsiteX130" fmla="*/ 1799833 w 6353351"/>
                    <a:gd name="connsiteY130" fmla="*/ 6042038 h 6345561"/>
                    <a:gd name="connsiteX131" fmla="*/ 792530 w 6353351"/>
                    <a:gd name="connsiteY131" fmla="*/ 5281044 h 6345561"/>
                    <a:gd name="connsiteX132" fmla="*/ 758259 w 6353351"/>
                    <a:gd name="connsiteY132" fmla="*/ 5233611 h 6345561"/>
                    <a:gd name="connsiteX133" fmla="*/ 1178638 w 6353351"/>
                    <a:gd name="connsiteY133" fmla="*/ 5187468 h 6345561"/>
                    <a:gd name="connsiteX134" fmla="*/ 1905324 w 6353351"/>
                    <a:gd name="connsiteY134" fmla="*/ 5106339 h 6345561"/>
                    <a:gd name="connsiteX135" fmla="*/ 2206251 w 6353351"/>
                    <a:gd name="connsiteY135" fmla="*/ 5531868 h 6345561"/>
                    <a:gd name="connsiteX136" fmla="*/ 2827891 w 6353351"/>
                    <a:gd name="connsiteY136" fmla="*/ 6323709 h 6345561"/>
                    <a:gd name="connsiteX137" fmla="*/ 2405336 w 6353351"/>
                    <a:gd name="connsiteY137" fmla="*/ 6261225 h 6345561"/>
                    <a:gd name="connsiteX138" fmla="*/ 1799833 w 6353351"/>
                    <a:gd name="connsiteY138" fmla="*/ 6042038 h 63455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</a:cxnLst>
                  <a:rect l="l" t="t" r="r" b="b"/>
                  <a:pathLst>
                    <a:path w="6353351" h="6345561">
                      <a:moveTo>
                        <a:pt x="4287481" y="1282707"/>
                      </a:moveTo>
                      <a:lnTo>
                        <a:pt x="3934751" y="794857"/>
                      </a:lnTo>
                      <a:lnTo>
                        <a:pt x="3306522" y="1126"/>
                      </a:lnTo>
                      <a:lnTo>
                        <a:pt x="3329154" y="0"/>
                      </a:lnTo>
                      <a:cubicBezTo>
                        <a:pt x="3741651" y="19671"/>
                        <a:pt x="4157119" y="120541"/>
                        <a:pt x="4552794" y="310597"/>
                      </a:cubicBezTo>
                      <a:cubicBezTo>
                        <a:pt x="4948463" y="500646"/>
                        <a:pt x="5286893" y="761898"/>
                        <a:pt x="5560095" y="1071582"/>
                      </a:cubicBezTo>
                      <a:lnTo>
                        <a:pt x="5592215" y="1116037"/>
                      </a:lnTo>
                      <a:lnTo>
                        <a:pt x="5275773" y="1158708"/>
                      </a:lnTo>
                      <a:lnTo>
                        <a:pt x="4352475" y="1275439"/>
                      </a:lnTo>
                      <a:lnTo>
                        <a:pt x="4287481" y="1282707"/>
                      </a:lnTo>
                      <a:close/>
                      <a:moveTo>
                        <a:pt x="3192871" y="1396479"/>
                      </a:moveTo>
                      <a:lnTo>
                        <a:pt x="2976810" y="29424"/>
                      </a:lnTo>
                      <a:lnTo>
                        <a:pt x="3088611" y="18979"/>
                      </a:lnTo>
                      <a:cubicBezTo>
                        <a:pt x="3417885" y="480246"/>
                        <a:pt x="3445072" y="503593"/>
                        <a:pt x="3589479" y="740112"/>
                      </a:cubicBezTo>
                      <a:lnTo>
                        <a:pt x="3951788" y="1320226"/>
                      </a:lnTo>
                      <a:lnTo>
                        <a:pt x="3610216" y="1358400"/>
                      </a:lnTo>
                      <a:lnTo>
                        <a:pt x="3192871" y="1396479"/>
                      </a:lnTo>
                      <a:close/>
                      <a:moveTo>
                        <a:pt x="5080835" y="2887704"/>
                      </a:moveTo>
                      <a:lnTo>
                        <a:pt x="5075577" y="2828892"/>
                      </a:lnTo>
                      <a:cubicBezTo>
                        <a:pt x="5035592" y="2631079"/>
                        <a:pt x="4967675" y="2433136"/>
                        <a:pt x="4870827" y="2225787"/>
                      </a:cubicBezTo>
                      <a:lnTo>
                        <a:pt x="4527301" y="1626915"/>
                      </a:lnTo>
                      <a:lnTo>
                        <a:pt x="5336497" y="1510023"/>
                      </a:lnTo>
                      <a:lnTo>
                        <a:pt x="5827104" y="1441104"/>
                      </a:lnTo>
                      <a:lnTo>
                        <a:pt x="5919962" y="1569624"/>
                      </a:lnTo>
                      <a:cubicBezTo>
                        <a:pt x="6125930" y="1922073"/>
                        <a:pt x="6262685" y="2311601"/>
                        <a:pt x="6322223" y="2715457"/>
                      </a:cubicBezTo>
                      <a:lnTo>
                        <a:pt x="6326244" y="2796695"/>
                      </a:lnTo>
                      <a:lnTo>
                        <a:pt x="5080835" y="2887704"/>
                      </a:lnTo>
                      <a:close/>
                      <a:moveTo>
                        <a:pt x="1790042" y="1491620"/>
                      </a:moveTo>
                      <a:lnTo>
                        <a:pt x="2057262" y="888122"/>
                      </a:lnTo>
                      <a:cubicBezTo>
                        <a:pt x="2230740" y="610932"/>
                        <a:pt x="2221957" y="539019"/>
                        <a:pt x="2602855" y="47722"/>
                      </a:cubicBezTo>
                      <a:lnTo>
                        <a:pt x="2715458" y="30412"/>
                      </a:lnTo>
                      <a:lnTo>
                        <a:pt x="2723477" y="30012"/>
                      </a:lnTo>
                      <a:lnTo>
                        <a:pt x="2843908" y="1425699"/>
                      </a:lnTo>
                      <a:lnTo>
                        <a:pt x="2341650" y="1460888"/>
                      </a:lnTo>
                      <a:lnTo>
                        <a:pt x="1790042" y="1491620"/>
                      </a:lnTo>
                      <a:close/>
                      <a:moveTo>
                        <a:pt x="456566" y="1560803"/>
                      </a:moveTo>
                      <a:lnTo>
                        <a:pt x="646218" y="1250255"/>
                      </a:lnTo>
                      <a:cubicBezTo>
                        <a:pt x="1029562" y="745610"/>
                        <a:pt x="1547495" y="378754"/>
                        <a:pt x="2123254" y="176626"/>
                      </a:cubicBezTo>
                      <a:lnTo>
                        <a:pt x="2268000" y="126477"/>
                      </a:lnTo>
                      <a:lnTo>
                        <a:pt x="1791341" y="860818"/>
                      </a:lnTo>
                      <a:lnTo>
                        <a:pt x="1497989" y="1507155"/>
                      </a:lnTo>
                      <a:lnTo>
                        <a:pt x="815685" y="1541873"/>
                      </a:lnTo>
                      <a:lnTo>
                        <a:pt x="456566" y="1560803"/>
                      </a:lnTo>
                      <a:close/>
                      <a:moveTo>
                        <a:pt x="3332566" y="3015466"/>
                      </a:moveTo>
                      <a:lnTo>
                        <a:pt x="3227686" y="1799988"/>
                      </a:lnTo>
                      <a:lnTo>
                        <a:pt x="3687369" y="1744594"/>
                      </a:lnTo>
                      <a:lnTo>
                        <a:pt x="4207427" y="1672041"/>
                      </a:lnTo>
                      <a:lnTo>
                        <a:pt x="4314817" y="1819820"/>
                      </a:lnTo>
                      <a:cubicBezTo>
                        <a:pt x="4528849" y="2161606"/>
                        <a:pt x="4683644" y="2496395"/>
                        <a:pt x="4752430" y="2869128"/>
                      </a:cubicBezTo>
                      <a:lnTo>
                        <a:pt x="4755993" y="2911437"/>
                      </a:lnTo>
                      <a:lnTo>
                        <a:pt x="3332566" y="3015466"/>
                      </a:lnTo>
                      <a:close/>
                      <a:moveTo>
                        <a:pt x="4842211" y="4504577"/>
                      </a:moveTo>
                      <a:lnTo>
                        <a:pt x="4894441" y="4378816"/>
                      </a:lnTo>
                      <a:cubicBezTo>
                        <a:pt x="5035881" y="3977997"/>
                        <a:pt x="5111886" y="3633747"/>
                        <a:pt x="5118410" y="3308120"/>
                      </a:cubicBezTo>
                      <a:lnTo>
                        <a:pt x="5112011" y="3236549"/>
                      </a:lnTo>
                      <a:lnTo>
                        <a:pt x="6343574" y="3146548"/>
                      </a:lnTo>
                      <a:lnTo>
                        <a:pt x="6352623" y="3329154"/>
                      </a:lnTo>
                      <a:cubicBezTo>
                        <a:pt x="6366228" y="3579999"/>
                        <a:pt x="6186187" y="4286769"/>
                        <a:pt x="6068313" y="4480189"/>
                      </a:cubicBezTo>
                      <a:lnTo>
                        <a:pt x="5645377" y="4489676"/>
                      </a:lnTo>
                      <a:lnTo>
                        <a:pt x="4842211" y="4504577"/>
                      </a:lnTo>
                      <a:close/>
                      <a:moveTo>
                        <a:pt x="1405726" y="3156271"/>
                      </a:moveTo>
                      <a:lnTo>
                        <a:pt x="1399341" y="3089416"/>
                      </a:lnTo>
                      <a:cubicBezTo>
                        <a:pt x="1398501" y="2896033"/>
                        <a:pt x="1419405" y="2690426"/>
                        <a:pt x="1464945" y="2467755"/>
                      </a:cubicBezTo>
                      <a:lnTo>
                        <a:pt x="1626959" y="1918290"/>
                      </a:lnTo>
                      <a:lnTo>
                        <a:pt x="1698846" y="1916459"/>
                      </a:lnTo>
                      <a:cubicBezTo>
                        <a:pt x="1952714" y="1906817"/>
                        <a:pt x="2182558" y="1894523"/>
                        <a:pt x="2401423" y="1879094"/>
                      </a:cubicBezTo>
                      <a:lnTo>
                        <a:pt x="2879383" y="1836855"/>
                      </a:lnTo>
                      <a:lnTo>
                        <a:pt x="2983285" y="3040986"/>
                      </a:lnTo>
                      <a:lnTo>
                        <a:pt x="1405726" y="3156271"/>
                      </a:lnTo>
                      <a:close/>
                      <a:moveTo>
                        <a:pt x="3464621" y="4545892"/>
                      </a:moveTo>
                      <a:lnTo>
                        <a:pt x="3362673" y="3364384"/>
                      </a:lnTo>
                      <a:lnTo>
                        <a:pt x="4785461" y="3260410"/>
                      </a:lnTo>
                      <a:lnTo>
                        <a:pt x="4791965" y="3337498"/>
                      </a:lnTo>
                      <a:cubicBezTo>
                        <a:pt x="4788504" y="3665722"/>
                        <a:pt x="4723150" y="4029732"/>
                        <a:pt x="4582162" y="4452550"/>
                      </a:cubicBezTo>
                      <a:lnTo>
                        <a:pt x="3980007" y="4524180"/>
                      </a:lnTo>
                      <a:lnTo>
                        <a:pt x="3464621" y="4545892"/>
                      </a:lnTo>
                      <a:close/>
                      <a:moveTo>
                        <a:pt x="11631" y="3258148"/>
                      </a:moveTo>
                      <a:lnTo>
                        <a:pt x="0" y="3023469"/>
                      </a:lnTo>
                      <a:cubicBezTo>
                        <a:pt x="9835" y="2817218"/>
                        <a:pt x="39973" y="2610228"/>
                        <a:pt x="91400" y="2405346"/>
                      </a:cubicBezTo>
                      <a:lnTo>
                        <a:pt x="258812" y="1942855"/>
                      </a:lnTo>
                      <a:lnTo>
                        <a:pt x="852081" y="1937991"/>
                      </a:lnTo>
                      <a:lnTo>
                        <a:pt x="1335718" y="1925698"/>
                      </a:lnTo>
                      <a:lnTo>
                        <a:pt x="1234430" y="2196801"/>
                      </a:lnTo>
                      <a:cubicBezTo>
                        <a:pt x="1174083" y="2388129"/>
                        <a:pt x="1130304" y="2566936"/>
                        <a:pt x="1103579" y="2737987"/>
                      </a:cubicBezTo>
                      <a:lnTo>
                        <a:pt x="1078099" y="3180217"/>
                      </a:lnTo>
                      <a:lnTo>
                        <a:pt x="11631" y="3258148"/>
                      </a:lnTo>
                      <a:close/>
                      <a:moveTo>
                        <a:pt x="1960743" y="4679317"/>
                      </a:moveTo>
                      <a:lnTo>
                        <a:pt x="1740896" y="4337429"/>
                      </a:lnTo>
                      <a:cubicBezTo>
                        <a:pt x="1599382" y="4077276"/>
                        <a:pt x="1495647" y="3815593"/>
                        <a:pt x="1441619" y="3532526"/>
                      </a:cubicBezTo>
                      <a:lnTo>
                        <a:pt x="1438988" y="3504964"/>
                      </a:lnTo>
                      <a:lnTo>
                        <a:pt x="3013389" y="3389903"/>
                      </a:lnTo>
                      <a:lnTo>
                        <a:pt x="3099126" y="4562904"/>
                      </a:lnTo>
                      <a:lnTo>
                        <a:pt x="2689209" y="4598877"/>
                      </a:lnTo>
                      <a:cubicBezTo>
                        <a:pt x="2470714" y="4618948"/>
                        <a:pt x="2241902" y="4643896"/>
                        <a:pt x="1989796" y="4675326"/>
                      </a:cubicBezTo>
                      <a:lnTo>
                        <a:pt x="1960743" y="4679317"/>
                      </a:lnTo>
                      <a:close/>
                      <a:moveTo>
                        <a:pt x="4067092" y="6216068"/>
                      </a:moveTo>
                      <a:lnTo>
                        <a:pt x="4277892" y="5788869"/>
                      </a:lnTo>
                      <a:lnTo>
                        <a:pt x="4525520" y="5267093"/>
                      </a:lnTo>
                      <a:lnTo>
                        <a:pt x="4685770" y="4881257"/>
                      </a:lnTo>
                      <a:lnTo>
                        <a:pt x="4712084" y="4879914"/>
                      </a:lnTo>
                      <a:lnTo>
                        <a:pt x="5642123" y="4846187"/>
                      </a:lnTo>
                      <a:lnTo>
                        <a:pt x="5866698" y="4839902"/>
                      </a:lnTo>
                      <a:lnTo>
                        <a:pt x="5706398" y="5102370"/>
                      </a:lnTo>
                      <a:cubicBezTo>
                        <a:pt x="5323061" y="5607024"/>
                        <a:pt x="4805131" y="5973881"/>
                        <a:pt x="4229361" y="6176010"/>
                      </a:cubicBezTo>
                      <a:lnTo>
                        <a:pt x="4067092" y="6216068"/>
                      </a:lnTo>
                      <a:close/>
                      <a:moveTo>
                        <a:pt x="3617977" y="6323175"/>
                      </a:moveTo>
                      <a:lnTo>
                        <a:pt x="3499574" y="4950969"/>
                      </a:lnTo>
                      <a:lnTo>
                        <a:pt x="3966167" y="4917769"/>
                      </a:lnTo>
                      <a:lnTo>
                        <a:pt x="4402891" y="4895610"/>
                      </a:lnTo>
                      <a:lnTo>
                        <a:pt x="4263840" y="5239274"/>
                      </a:lnTo>
                      <a:lnTo>
                        <a:pt x="3691123" y="6308899"/>
                      </a:lnTo>
                      <a:lnTo>
                        <a:pt x="3637169" y="6322223"/>
                      </a:lnTo>
                      <a:lnTo>
                        <a:pt x="3617977" y="6323175"/>
                      </a:lnTo>
                      <a:close/>
                      <a:moveTo>
                        <a:pt x="509955" y="4889989"/>
                      </a:moveTo>
                      <a:lnTo>
                        <a:pt x="432662" y="4783013"/>
                      </a:lnTo>
                      <a:cubicBezTo>
                        <a:pt x="226684" y="4430562"/>
                        <a:pt x="89942" y="4041034"/>
                        <a:pt x="30403" y="3637168"/>
                      </a:cubicBezTo>
                      <a:lnTo>
                        <a:pt x="28957" y="3608002"/>
                      </a:lnTo>
                      <a:lnTo>
                        <a:pt x="1122699" y="3528079"/>
                      </a:lnTo>
                      <a:lnTo>
                        <a:pt x="1151870" y="3709064"/>
                      </a:lnTo>
                      <a:cubicBezTo>
                        <a:pt x="1238820" y="4026998"/>
                        <a:pt x="1397943" y="4351818"/>
                        <a:pt x="1633165" y="4721494"/>
                      </a:cubicBezTo>
                      <a:lnTo>
                        <a:pt x="1635001" y="4724090"/>
                      </a:lnTo>
                      <a:lnTo>
                        <a:pt x="1150655" y="4790652"/>
                      </a:lnTo>
                      <a:lnTo>
                        <a:pt x="509955" y="4889989"/>
                      </a:lnTo>
                      <a:close/>
                      <a:moveTo>
                        <a:pt x="3165956" y="6345561"/>
                      </a:moveTo>
                      <a:lnTo>
                        <a:pt x="2661675" y="5655612"/>
                      </a:lnTo>
                      <a:lnTo>
                        <a:pt x="2224080" y="5071807"/>
                      </a:lnTo>
                      <a:lnTo>
                        <a:pt x="2697681" y="5021257"/>
                      </a:lnTo>
                      <a:lnTo>
                        <a:pt x="3150545" y="4979436"/>
                      </a:lnTo>
                      <a:lnTo>
                        <a:pt x="3267988" y="6340508"/>
                      </a:lnTo>
                      <a:lnTo>
                        <a:pt x="3165956" y="6345561"/>
                      </a:lnTo>
                      <a:close/>
                      <a:moveTo>
                        <a:pt x="1799833" y="6042038"/>
                      </a:moveTo>
                      <a:cubicBezTo>
                        <a:pt x="1404151" y="5851981"/>
                        <a:pt x="1065732" y="5590735"/>
                        <a:pt x="792530" y="5281044"/>
                      </a:cubicBezTo>
                      <a:lnTo>
                        <a:pt x="758259" y="5233611"/>
                      </a:lnTo>
                      <a:lnTo>
                        <a:pt x="1178638" y="5187468"/>
                      </a:lnTo>
                      <a:lnTo>
                        <a:pt x="1905324" y="5106339"/>
                      </a:lnTo>
                      <a:lnTo>
                        <a:pt x="2206251" y="5531868"/>
                      </a:lnTo>
                      <a:lnTo>
                        <a:pt x="2827891" y="6323709"/>
                      </a:lnTo>
                      <a:lnTo>
                        <a:pt x="2405336" y="6261225"/>
                      </a:lnTo>
                      <a:cubicBezTo>
                        <a:pt x="2200452" y="6209790"/>
                        <a:pt x="1997668" y="6137062"/>
                        <a:pt x="1799833" y="6042038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17" name="Прямоугольник 16"/>
                <p:cNvSpPr/>
                <p:nvPr/>
              </p:nvSpPr>
              <p:spPr>
                <a:xfrm>
                  <a:off x="4230250" y="4420299"/>
                  <a:ext cx="141982" cy="63860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18" name="Прямоугольник 17"/>
                <p:cNvSpPr/>
                <p:nvPr/>
              </p:nvSpPr>
              <p:spPr>
                <a:xfrm>
                  <a:off x="4147331" y="4477987"/>
                  <a:ext cx="305990" cy="6032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19" name="Прямоугольник 18"/>
                <p:cNvSpPr/>
                <p:nvPr/>
              </p:nvSpPr>
              <p:spPr>
                <a:xfrm rot="19920000">
                  <a:off x="4041093" y="3512437"/>
                  <a:ext cx="40227" cy="131551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0" name="Прямоугольник 19"/>
                <p:cNvSpPr/>
                <p:nvPr/>
              </p:nvSpPr>
              <p:spPr>
                <a:xfrm rot="19920000">
                  <a:off x="4484115" y="4287005"/>
                  <a:ext cx="40227" cy="131551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1" name="Арка 38"/>
                <p:cNvSpPr/>
                <p:nvPr/>
              </p:nvSpPr>
              <p:spPr>
                <a:xfrm rot="13925903">
                  <a:off x="3684523" y="3726094"/>
                  <a:ext cx="968151" cy="649369"/>
                </a:xfrm>
                <a:custGeom>
                  <a:avLst/>
                  <a:gdLst>
                    <a:gd name="connsiteX0" fmla="*/ 0 w 824206"/>
                    <a:gd name="connsiteY0" fmla="*/ 468176 h 936351"/>
                    <a:gd name="connsiteX1" fmla="*/ 236582 w 824206"/>
                    <a:gd name="connsiteY1" fmla="*/ 44588 h 936351"/>
                    <a:gd name="connsiteX2" fmla="*/ 721368 w 824206"/>
                    <a:gd name="connsiteY2" fmla="*/ 158750 h 936351"/>
                    <a:gd name="connsiteX3" fmla="*/ 799324 w 824206"/>
                    <a:gd name="connsiteY3" fmla="*/ 628392 h 936351"/>
                    <a:gd name="connsiteX4" fmla="*/ 758057 w 824206"/>
                    <a:gd name="connsiteY4" fmla="*/ 611316 h 936351"/>
                    <a:gd name="connsiteX5" fmla="*/ 689676 w 824206"/>
                    <a:gd name="connsiteY5" fmla="*/ 190458 h 936351"/>
                    <a:gd name="connsiteX6" fmla="*/ 253697 w 824206"/>
                    <a:gd name="connsiteY6" fmla="*/ 85891 h 936351"/>
                    <a:gd name="connsiteX7" fmla="*/ 44532 w 824206"/>
                    <a:gd name="connsiteY7" fmla="*/ 468176 h 936351"/>
                    <a:gd name="connsiteX8" fmla="*/ 0 w 824206"/>
                    <a:gd name="connsiteY8" fmla="*/ 468176 h 936351"/>
                    <a:gd name="connsiteX0" fmla="*/ 0 w 831850"/>
                    <a:gd name="connsiteY0" fmla="*/ 456566 h 616782"/>
                    <a:gd name="connsiteX1" fmla="*/ 236582 w 831850"/>
                    <a:gd name="connsiteY1" fmla="*/ 32978 h 616782"/>
                    <a:gd name="connsiteX2" fmla="*/ 746854 w 831850"/>
                    <a:gd name="connsiteY2" fmla="*/ 133785 h 616782"/>
                    <a:gd name="connsiteX3" fmla="*/ 799324 w 831850"/>
                    <a:gd name="connsiteY3" fmla="*/ 616782 h 616782"/>
                    <a:gd name="connsiteX4" fmla="*/ 758057 w 831850"/>
                    <a:gd name="connsiteY4" fmla="*/ 599706 h 616782"/>
                    <a:gd name="connsiteX5" fmla="*/ 689676 w 831850"/>
                    <a:gd name="connsiteY5" fmla="*/ 178848 h 616782"/>
                    <a:gd name="connsiteX6" fmla="*/ 253697 w 831850"/>
                    <a:gd name="connsiteY6" fmla="*/ 74281 h 616782"/>
                    <a:gd name="connsiteX7" fmla="*/ 44532 w 831850"/>
                    <a:gd name="connsiteY7" fmla="*/ 456566 h 616782"/>
                    <a:gd name="connsiteX8" fmla="*/ 0 w 831850"/>
                    <a:gd name="connsiteY8" fmla="*/ 456566 h 616782"/>
                    <a:gd name="connsiteX0" fmla="*/ 0 w 831850"/>
                    <a:gd name="connsiteY0" fmla="*/ 456566 h 616782"/>
                    <a:gd name="connsiteX1" fmla="*/ 236582 w 831850"/>
                    <a:gd name="connsiteY1" fmla="*/ 32978 h 616782"/>
                    <a:gd name="connsiteX2" fmla="*/ 746854 w 831850"/>
                    <a:gd name="connsiteY2" fmla="*/ 133785 h 616782"/>
                    <a:gd name="connsiteX3" fmla="*/ 799324 w 831850"/>
                    <a:gd name="connsiteY3" fmla="*/ 616782 h 616782"/>
                    <a:gd name="connsiteX4" fmla="*/ 758057 w 831850"/>
                    <a:gd name="connsiteY4" fmla="*/ 599706 h 616782"/>
                    <a:gd name="connsiteX5" fmla="*/ 713484 w 831850"/>
                    <a:gd name="connsiteY5" fmla="*/ 179277 h 616782"/>
                    <a:gd name="connsiteX6" fmla="*/ 253697 w 831850"/>
                    <a:gd name="connsiteY6" fmla="*/ 74281 h 616782"/>
                    <a:gd name="connsiteX7" fmla="*/ 44532 w 831850"/>
                    <a:gd name="connsiteY7" fmla="*/ 456566 h 616782"/>
                    <a:gd name="connsiteX8" fmla="*/ 0 w 831850"/>
                    <a:gd name="connsiteY8" fmla="*/ 456566 h 616782"/>
                    <a:gd name="connsiteX0" fmla="*/ 0 w 840935"/>
                    <a:gd name="connsiteY0" fmla="*/ 443140 h 586280"/>
                    <a:gd name="connsiteX1" fmla="*/ 236582 w 840935"/>
                    <a:gd name="connsiteY1" fmla="*/ 19552 h 586280"/>
                    <a:gd name="connsiteX2" fmla="*/ 746854 w 840935"/>
                    <a:gd name="connsiteY2" fmla="*/ 120359 h 586280"/>
                    <a:gd name="connsiteX3" fmla="*/ 813965 w 840935"/>
                    <a:gd name="connsiteY3" fmla="*/ 557415 h 586280"/>
                    <a:gd name="connsiteX4" fmla="*/ 758057 w 840935"/>
                    <a:gd name="connsiteY4" fmla="*/ 586280 h 586280"/>
                    <a:gd name="connsiteX5" fmla="*/ 713484 w 840935"/>
                    <a:gd name="connsiteY5" fmla="*/ 165851 h 586280"/>
                    <a:gd name="connsiteX6" fmla="*/ 253697 w 840935"/>
                    <a:gd name="connsiteY6" fmla="*/ 60855 h 586280"/>
                    <a:gd name="connsiteX7" fmla="*/ 44532 w 840935"/>
                    <a:gd name="connsiteY7" fmla="*/ 443140 h 586280"/>
                    <a:gd name="connsiteX8" fmla="*/ 0 w 840935"/>
                    <a:gd name="connsiteY8" fmla="*/ 443140 h 586280"/>
                    <a:gd name="connsiteX0" fmla="*/ 0 w 840935"/>
                    <a:gd name="connsiteY0" fmla="*/ 443140 h 557415"/>
                    <a:gd name="connsiteX1" fmla="*/ 236582 w 840935"/>
                    <a:gd name="connsiteY1" fmla="*/ 19552 h 557415"/>
                    <a:gd name="connsiteX2" fmla="*/ 746854 w 840935"/>
                    <a:gd name="connsiteY2" fmla="*/ 120359 h 557415"/>
                    <a:gd name="connsiteX3" fmla="*/ 813965 w 840935"/>
                    <a:gd name="connsiteY3" fmla="*/ 557415 h 557415"/>
                    <a:gd name="connsiteX4" fmla="*/ 758914 w 840935"/>
                    <a:gd name="connsiteY4" fmla="*/ 538662 h 557415"/>
                    <a:gd name="connsiteX5" fmla="*/ 713484 w 840935"/>
                    <a:gd name="connsiteY5" fmla="*/ 165851 h 557415"/>
                    <a:gd name="connsiteX6" fmla="*/ 253697 w 840935"/>
                    <a:gd name="connsiteY6" fmla="*/ 60855 h 557415"/>
                    <a:gd name="connsiteX7" fmla="*/ 44532 w 840935"/>
                    <a:gd name="connsiteY7" fmla="*/ 443140 h 557415"/>
                    <a:gd name="connsiteX8" fmla="*/ 0 w 840935"/>
                    <a:gd name="connsiteY8" fmla="*/ 443140 h 557415"/>
                    <a:gd name="connsiteX0" fmla="*/ 0 w 840935"/>
                    <a:gd name="connsiteY0" fmla="*/ 443140 h 557415"/>
                    <a:gd name="connsiteX1" fmla="*/ 236582 w 840935"/>
                    <a:gd name="connsiteY1" fmla="*/ 19552 h 557415"/>
                    <a:gd name="connsiteX2" fmla="*/ 746854 w 840935"/>
                    <a:gd name="connsiteY2" fmla="*/ 120359 h 557415"/>
                    <a:gd name="connsiteX3" fmla="*/ 813965 w 840935"/>
                    <a:gd name="connsiteY3" fmla="*/ 557415 h 557415"/>
                    <a:gd name="connsiteX4" fmla="*/ 761209 w 840935"/>
                    <a:gd name="connsiteY4" fmla="*/ 543467 h 557415"/>
                    <a:gd name="connsiteX5" fmla="*/ 713484 w 840935"/>
                    <a:gd name="connsiteY5" fmla="*/ 165851 h 557415"/>
                    <a:gd name="connsiteX6" fmla="*/ 253697 w 840935"/>
                    <a:gd name="connsiteY6" fmla="*/ 60855 h 557415"/>
                    <a:gd name="connsiteX7" fmla="*/ 44532 w 840935"/>
                    <a:gd name="connsiteY7" fmla="*/ 443140 h 557415"/>
                    <a:gd name="connsiteX8" fmla="*/ 0 w 840935"/>
                    <a:gd name="connsiteY8" fmla="*/ 443140 h 557415"/>
                    <a:gd name="connsiteX0" fmla="*/ 0 w 840935"/>
                    <a:gd name="connsiteY0" fmla="*/ 443140 h 557415"/>
                    <a:gd name="connsiteX1" fmla="*/ 236582 w 840935"/>
                    <a:gd name="connsiteY1" fmla="*/ 19552 h 557415"/>
                    <a:gd name="connsiteX2" fmla="*/ 746854 w 840935"/>
                    <a:gd name="connsiteY2" fmla="*/ 120359 h 557415"/>
                    <a:gd name="connsiteX3" fmla="*/ 813965 w 840935"/>
                    <a:gd name="connsiteY3" fmla="*/ 557415 h 557415"/>
                    <a:gd name="connsiteX4" fmla="*/ 764551 w 840935"/>
                    <a:gd name="connsiteY4" fmla="*/ 543050 h 557415"/>
                    <a:gd name="connsiteX5" fmla="*/ 713484 w 840935"/>
                    <a:gd name="connsiteY5" fmla="*/ 165851 h 557415"/>
                    <a:gd name="connsiteX6" fmla="*/ 253697 w 840935"/>
                    <a:gd name="connsiteY6" fmla="*/ 60855 h 557415"/>
                    <a:gd name="connsiteX7" fmla="*/ 44532 w 840935"/>
                    <a:gd name="connsiteY7" fmla="*/ 443140 h 557415"/>
                    <a:gd name="connsiteX8" fmla="*/ 0 w 840935"/>
                    <a:gd name="connsiteY8" fmla="*/ 443140 h 557415"/>
                    <a:gd name="connsiteX0" fmla="*/ 0 w 840935"/>
                    <a:gd name="connsiteY0" fmla="*/ 464988 h 579263"/>
                    <a:gd name="connsiteX1" fmla="*/ 236582 w 840935"/>
                    <a:gd name="connsiteY1" fmla="*/ 41400 h 579263"/>
                    <a:gd name="connsiteX2" fmla="*/ 746854 w 840935"/>
                    <a:gd name="connsiteY2" fmla="*/ 142207 h 579263"/>
                    <a:gd name="connsiteX3" fmla="*/ 813965 w 840935"/>
                    <a:gd name="connsiteY3" fmla="*/ 579263 h 579263"/>
                    <a:gd name="connsiteX4" fmla="*/ 764551 w 840935"/>
                    <a:gd name="connsiteY4" fmla="*/ 564898 h 579263"/>
                    <a:gd name="connsiteX5" fmla="*/ 713484 w 840935"/>
                    <a:gd name="connsiteY5" fmla="*/ 187699 h 579263"/>
                    <a:gd name="connsiteX6" fmla="*/ 253697 w 840935"/>
                    <a:gd name="connsiteY6" fmla="*/ 82703 h 579263"/>
                    <a:gd name="connsiteX7" fmla="*/ 44532 w 840935"/>
                    <a:gd name="connsiteY7" fmla="*/ 464988 h 579263"/>
                    <a:gd name="connsiteX8" fmla="*/ 0 w 840935"/>
                    <a:gd name="connsiteY8" fmla="*/ 464988 h 579263"/>
                    <a:gd name="connsiteX0" fmla="*/ 0 w 839465"/>
                    <a:gd name="connsiteY0" fmla="*/ 466566 h 580841"/>
                    <a:gd name="connsiteX1" fmla="*/ 236582 w 839465"/>
                    <a:gd name="connsiteY1" fmla="*/ 42978 h 580841"/>
                    <a:gd name="connsiteX2" fmla="*/ 746854 w 839465"/>
                    <a:gd name="connsiteY2" fmla="*/ 143785 h 580841"/>
                    <a:gd name="connsiteX3" fmla="*/ 813965 w 839465"/>
                    <a:gd name="connsiteY3" fmla="*/ 580841 h 580841"/>
                    <a:gd name="connsiteX4" fmla="*/ 764551 w 839465"/>
                    <a:gd name="connsiteY4" fmla="*/ 566476 h 580841"/>
                    <a:gd name="connsiteX5" fmla="*/ 713484 w 839465"/>
                    <a:gd name="connsiteY5" fmla="*/ 189277 h 580841"/>
                    <a:gd name="connsiteX6" fmla="*/ 253697 w 839465"/>
                    <a:gd name="connsiteY6" fmla="*/ 84281 h 580841"/>
                    <a:gd name="connsiteX7" fmla="*/ 44532 w 839465"/>
                    <a:gd name="connsiteY7" fmla="*/ 466566 h 580841"/>
                    <a:gd name="connsiteX8" fmla="*/ 0 w 839465"/>
                    <a:gd name="connsiteY8" fmla="*/ 466566 h 580841"/>
                    <a:gd name="connsiteX0" fmla="*/ 0 w 839465"/>
                    <a:gd name="connsiteY0" fmla="*/ 466566 h 580841"/>
                    <a:gd name="connsiteX1" fmla="*/ 236582 w 839465"/>
                    <a:gd name="connsiteY1" fmla="*/ 42978 h 580841"/>
                    <a:gd name="connsiteX2" fmla="*/ 746854 w 839465"/>
                    <a:gd name="connsiteY2" fmla="*/ 143785 h 580841"/>
                    <a:gd name="connsiteX3" fmla="*/ 813965 w 839465"/>
                    <a:gd name="connsiteY3" fmla="*/ 580841 h 580841"/>
                    <a:gd name="connsiteX4" fmla="*/ 764551 w 839465"/>
                    <a:gd name="connsiteY4" fmla="*/ 566476 h 580841"/>
                    <a:gd name="connsiteX5" fmla="*/ 713484 w 839465"/>
                    <a:gd name="connsiteY5" fmla="*/ 189277 h 580841"/>
                    <a:gd name="connsiteX6" fmla="*/ 253697 w 839465"/>
                    <a:gd name="connsiteY6" fmla="*/ 84281 h 580841"/>
                    <a:gd name="connsiteX7" fmla="*/ 44532 w 839465"/>
                    <a:gd name="connsiteY7" fmla="*/ 466566 h 580841"/>
                    <a:gd name="connsiteX8" fmla="*/ 0 w 839465"/>
                    <a:gd name="connsiteY8" fmla="*/ 466566 h 580841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697 w 850271"/>
                    <a:gd name="connsiteY6" fmla="*/ 84815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697 w 850271"/>
                    <a:gd name="connsiteY6" fmla="*/ 84815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5793 w 856064"/>
                    <a:gd name="connsiteY0" fmla="*/ 467100 h 581375"/>
                    <a:gd name="connsiteX1" fmla="*/ 242375 w 856064"/>
                    <a:gd name="connsiteY1" fmla="*/ 43512 h 581375"/>
                    <a:gd name="connsiteX2" fmla="*/ 752647 w 856064"/>
                    <a:gd name="connsiteY2" fmla="*/ 144319 h 581375"/>
                    <a:gd name="connsiteX3" fmla="*/ 819758 w 856064"/>
                    <a:gd name="connsiteY3" fmla="*/ 581375 h 581375"/>
                    <a:gd name="connsiteX4" fmla="*/ 770344 w 856064"/>
                    <a:gd name="connsiteY4" fmla="*/ 567010 h 581375"/>
                    <a:gd name="connsiteX5" fmla="*/ 719277 w 856064"/>
                    <a:gd name="connsiteY5" fmla="*/ 189811 h 581375"/>
                    <a:gd name="connsiteX6" fmla="*/ 259275 w 856064"/>
                    <a:gd name="connsiteY6" fmla="*/ 96719 h 581375"/>
                    <a:gd name="connsiteX7" fmla="*/ 50325 w 856064"/>
                    <a:gd name="connsiteY7" fmla="*/ 467100 h 581375"/>
                    <a:gd name="connsiteX8" fmla="*/ 5793 w 856064"/>
                    <a:gd name="connsiteY8" fmla="*/ 467100 h 581375"/>
                    <a:gd name="connsiteX0" fmla="*/ 6662 w 856933"/>
                    <a:gd name="connsiteY0" fmla="*/ 467100 h 581375"/>
                    <a:gd name="connsiteX1" fmla="*/ 243244 w 856933"/>
                    <a:gd name="connsiteY1" fmla="*/ 43512 h 581375"/>
                    <a:gd name="connsiteX2" fmla="*/ 753516 w 856933"/>
                    <a:gd name="connsiteY2" fmla="*/ 144319 h 581375"/>
                    <a:gd name="connsiteX3" fmla="*/ 820627 w 856933"/>
                    <a:gd name="connsiteY3" fmla="*/ 581375 h 581375"/>
                    <a:gd name="connsiteX4" fmla="*/ 771213 w 856933"/>
                    <a:gd name="connsiteY4" fmla="*/ 567010 h 581375"/>
                    <a:gd name="connsiteX5" fmla="*/ 720146 w 856933"/>
                    <a:gd name="connsiteY5" fmla="*/ 189811 h 581375"/>
                    <a:gd name="connsiteX6" fmla="*/ 260144 w 856933"/>
                    <a:gd name="connsiteY6" fmla="*/ 96719 h 581375"/>
                    <a:gd name="connsiteX7" fmla="*/ 51194 w 856933"/>
                    <a:gd name="connsiteY7" fmla="*/ 467100 h 581375"/>
                    <a:gd name="connsiteX8" fmla="*/ 6662 w 856933"/>
                    <a:gd name="connsiteY8" fmla="*/ 467100 h 581375"/>
                    <a:gd name="connsiteX0" fmla="*/ 7681 w 857952"/>
                    <a:gd name="connsiteY0" fmla="*/ 467100 h 581375"/>
                    <a:gd name="connsiteX1" fmla="*/ 244263 w 857952"/>
                    <a:gd name="connsiteY1" fmla="*/ 43512 h 581375"/>
                    <a:gd name="connsiteX2" fmla="*/ 754535 w 857952"/>
                    <a:gd name="connsiteY2" fmla="*/ 144319 h 581375"/>
                    <a:gd name="connsiteX3" fmla="*/ 821646 w 857952"/>
                    <a:gd name="connsiteY3" fmla="*/ 581375 h 581375"/>
                    <a:gd name="connsiteX4" fmla="*/ 772232 w 857952"/>
                    <a:gd name="connsiteY4" fmla="*/ 567010 h 581375"/>
                    <a:gd name="connsiteX5" fmla="*/ 721165 w 857952"/>
                    <a:gd name="connsiteY5" fmla="*/ 189811 h 581375"/>
                    <a:gd name="connsiteX6" fmla="*/ 261163 w 857952"/>
                    <a:gd name="connsiteY6" fmla="*/ 96719 h 581375"/>
                    <a:gd name="connsiteX7" fmla="*/ 52213 w 857952"/>
                    <a:gd name="connsiteY7" fmla="*/ 467100 h 581375"/>
                    <a:gd name="connsiteX8" fmla="*/ 7681 w 857952"/>
                    <a:gd name="connsiteY8" fmla="*/ 467100 h 581375"/>
                    <a:gd name="connsiteX0" fmla="*/ 7413 w 865831"/>
                    <a:gd name="connsiteY0" fmla="*/ 447853 h 559417"/>
                    <a:gd name="connsiteX1" fmla="*/ 252142 w 865831"/>
                    <a:gd name="connsiteY1" fmla="*/ 21554 h 559417"/>
                    <a:gd name="connsiteX2" fmla="*/ 762414 w 865831"/>
                    <a:gd name="connsiteY2" fmla="*/ 122361 h 559417"/>
                    <a:gd name="connsiteX3" fmla="*/ 829525 w 865831"/>
                    <a:gd name="connsiteY3" fmla="*/ 559417 h 559417"/>
                    <a:gd name="connsiteX4" fmla="*/ 780111 w 865831"/>
                    <a:gd name="connsiteY4" fmla="*/ 545052 h 559417"/>
                    <a:gd name="connsiteX5" fmla="*/ 729044 w 865831"/>
                    <a:gd name="connsiteY5" fmla="*/ 167853 h 559417"/>
                    <a:gd name="connsiteX6" fmla="*/ 269042 w 865831"/>
                    <a:gd name="connsiteY6" fmla="*/ 74761 h 559417"/>
                    <a:gd name="connsiteX7" fmla="*/ 60092 w 865831"/>
                    <a:gd name="connsiteY7" fmla="*/ 445142 h 559417"/>
                    <a:gd name="connsiteX8" fmla="*/ 7413 w 865831"/>
                    <a:gd name="connsiteY8" fmla="*/ 447853 h 559417"/>
                    <a:gd name="connsiteX0" fmla="*/ 6261 w 864679"/>
                    <a:gd name="connsiteY0" fmla="*/ 447853 h 559417"/>
                    <a:gd name="connsiteX1" fmla="*/ 250990 w 864679"/>
                    <a:gd name="connsiteY1" fmla="*/ 21554 h 559417"/>
                    <a:gd name="connsiteX2" fmla="*/ 761262 w 864679"/>
                    <a:gd name="connsiteY2" fmla="*/ 122361 h 559417"/>
                    <a:gd name="connsiteX3" fmla="*/ 828373 w 864679"/>
                    <a:gd name="connsiteY3" fmla="*/ 559417 h 559417"/>
                    <a:gd name="connsiteX4" fmla="*/ 778959 w 864679"/>
                    <a:gd name="connsiteY4" fmla="*/ 545052 h 559417"/>
                    <a:gd name="connsiteX5" fmla="*/ 727892 w 864679"/>
                    <a:gd name="connsiteY5" fmla="*/ 167853 h 559417"/>
                    <a:gd name="connsiteX6" fmla="*/ 267890 w 864679"/>
                    <a:gd name="connsiteY6" fmla="*/ 74761 h 559417"/>
                    <a:gd name="connsiteX7" fmla="*/ 58940 w 864679"/>
                    <a:gd name="connsiteY7" fmla="*/ 445142 h 559417"/>
                    <a:gd name="connsiteX8" fmla="*/ 6261 w 864679"/>
                    <a:gd name="connsiteY8" fmla="*/ 447853 h 559417"/>
                    <a:gd name="connsiteX0" fmla="*/ 3778 w 862196"/>
                    <a:gd name="connsiteY0" fmla="*/ 447853 h 559417"/>
                    <a:gd name="connsiteX1" fmla="*/ 248507 w 862196"/>
                    <a:gd name="connsiteY1" fmla="*/ 21554 h 559417"/>
                    <a:gd name="connsiteX2" fmla="*/ 758779 w 862196"/>
                    <a:gd name="connsiteY2" fmla="*/ 122361 h 559417"/>
                    <a:gd name="connsiteX3" fmla="*/ 825890 w 862196"/>
                    <a:gd name="connsiteY3" fmla="*/ 559417 h 559417"/>
                    <a:gd name="connsiteX4" fmla="*/ 776476 w 862196"/>
                    <a:gd name="connsiteY4" fmla="*/ 545052 h 559417"/>
                    <a:gd name="connsiteX5" fmla="*/ 725409 w 862196"/>
                    <a:gd name="connsiteY5" fmla="*/ 167853 h 559417"/>
                    <a:gd name="connsiteX6" fmla="*/ 265407 w 862196"/>
                    <a:gd name="connsiteY6" fmla="*/ 74761 h 559417"/>
                    <a:gd name="connsiteX7" fmla="*/ 56457 w 862196"/>
                    <a:gd name="connsiteY7" fmla="*/ 445142 h 559417"/>
                    <a:gd name="connsiteX8" fmla="*/ 3778 w 862196"/>
                    <a:gd name="connsiteY8" fmla="*/ 447853 h 559417"/>
                    <a:gd name="connsiteX0" fmla="*/ 3778 w 865221"/>
                    <a:gd name="connsiteY0" fmla="*/ 468486 h 580050"/>
                    <a:gd name="connsiteX1" fmla="*/ 248507 w 865221"/>
                    <a:gd name="connsiteY1" fmla="*/ 42187 h 580050"/>
                    <a:gd name="connsiteX2" fmla="*/ 758779 w 865221"/>
                    <a:gd name="connsiteY2" fmla="*/ 142994 h 580050"/>
                    <a:gd name="connsiteX3" fmla="*/ 825890 w 865221"/>
                    <a:gd name="connsiteY3" fmla="*/ 580050 h 580050"/>
                    <a:gd name="connsiteX4" fmla="*/ 776476 w 865221"/>
                    <a:gd name="connsiteY4" fmla="*/ 565685 h 580050"/>
                    <a:gd name="connsiteX5" fmla="*/ 725409 w 865221"/>
                    <a:gd name="connsiteY5" fmla="*/ 188486 h 580050"/>
                    <a:gd name="connsiteX6" fmla="*/ 265407 w 865221"/>
                    <a:gd name="connsiteY6" fmla="*/ 95394 h 580050"/>
                    <a:gd name="connsiteX7" fmla="*/ 56457 w 865221"/>
                    <a:gd name="connsiteY7" fmla="*/ 465775 h 580050"/>
                    <a:gd name="connsiteX8" fmla="*/ 3778 w 865221"/>
                    <a:gd name="connsiteY8" fmla="*/ 468486 h 580050"/>
                    <a:gd name="connsiteX0" fmla="*/ 3778 w 861510"/>
                    <a:gd name="connsiteY0" fmla="*/ 468486 h 580050"/>
                    <a:gd name="connsiteX1" fmla="*/ 248507 w 861510"/>
                    <a:gd name="connsiteY1" fmla="*/ 42187 h 580050"/>
                    <a:gd name="connsiteX2" fmla="*/ 758779 w 861510"/>
                    <a:gd name="connsiteY2" fmla="*/ 142994 h 580050"/>
                    <a:gd name="connsiteX3" fmla="*/ 825890 w 861510"/>
                    <a:gd name="connsiteY3" fmla="*/ 580050 h 580050"/>
                    <a:gd name="connsiteX4" fmla="*/ 776476 w 861510"/>
                    <a:gd name="connsiteY4" fmla="*/ 565685 h 580050"/>
                    <a:gd name="connsiteX5" fmla="*/ 725409 w 861510"/>
                    <a:gd name="connsiteY5" fmla="*/ 188486 h 580050"/>
                    <a:gd name="connsiteX6" fmla="*/ 265407 w 861510"/>
                    <a:gd name="connsiteY6" fmla="*/ 95394 h 580050"/>
                    <a:gd name="connsiteX7" fmla="*/ 56457 w 861510"/>
                    <a:gd name="connsiteY7" fmla="*/ 465775 h 580050"/>
                    <a:gd name="connsiteX8" fmla="*/ 3778 w 861510"/>
                    <a:gd name="connsiteY8" fmla="*/ 468486 h 580050"/>
                    <a:gd name="connsiteX0" fmla="*/ 3778 w 870475"/>
                    <a:gd name="connsiteY0" fmla="*/ 469084 h 580648"/>
                    <a:gd name="connsiteX1" fmla="*/ 248507 w 870475"/>
                    <a:gd name="connsiteY1" fmla="*/ 42785 h 580648"/>
                    <a:gd name="connsiteX2" fmla="*/ 758779 w 870475"/>
                    <a:gd name="connsiteY2" fmla="*/ 143592 h 580648"/>
                    <a:gd name="connsiteX3" fmla="*/ 825890 w 870475"/>
                    <a:gd name="connsiteY3" fmla="*/ 580648 h 580648"/>
                    <a:gd name="connsiteX4" fmla="*/ 776476 w 870475"/>
                    <a:gd name="connsiteY4" fmla="*/ 566283 h 580648"/>
                    <a:gd name="connsiteX5" fmla="*/ 725409 w 870475"/>
                    <a:gd name="connsiteY5" fmla="*/ 189084 h 580648"/>
                    <a:gd name="connsiteX6" fmla="*/ 265407 w 870475"/>
                    <a:gd name="connsiteY6" fmla="*/ 95992 h 580648"/>
                    <a:gd name="connsiteX7" fmla="*/ 56457 w 870475"/>
                    <a:gd name="connsiteY7" fmla="*/ 466373 h 580648"/>
                    <a:gd name="connsiteX8" fmla="*/ 3778 w 870475"/>
                    <a:gd name="connsiteY8" fmla="*/ 469084 h 580648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6476 w 866436"/>
                    <a:gd name="connsiteY4" fmla="*/ 566781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6476 w 866436"/>
                    <a:gd name="connsiteY4" fmla="*/ 566781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66436" h="581146">
                      <a:moveTo>
                        <a:pt x="3778" y="469582"/>
                      </a:moveTo>
                      <a:cubicBezTo>
                        <a:pt x="-25655" y="256281"/>
                        <a:pt x="122674" y="97532"/>
                        <a:pt x="248507" y="43283"/>
                      </a:cubicBezTo>
                      <a:cubicBezTo>
                        <a:pt x="374341" y="-10966"/>
                        <a:pt x="574357" y="-47049"/>
                        <a:pt x="758779" y="144090"/>
                      </a:cubicBezTo>
                      <a:cubicBezTo>
                        <a:pt x="913119" y="304051"/>
                        <a:pt x="868500" y="443364"/>
                        <a:pt x="825890" y="581146"/>
                      </a:cubicBezTo>
                      <a:lnTo>
                        <a:pt x="772718" y="563855"/>
                      </a:lnTo>
                      <a:cubicBezTo>
                        <a:pt x="823930" y="361163"/>
                        <a:pt x="805573" y="273113"/>
                        <a:pt x="725409" y="189582"/>
                      </a:cubicBezTo>
                      <a:cubicBezTo>
                        <a:pt x="645807" y="106636"/>
                        <a:pt x="550982" y="5871"/>
                        <a:pt x="265407" y="96490"/>
                      </a:cubicBezTo>
                      <a:cubicBezTo>
                        <a:pt x="137608" y="166835"/>
                        <a:pt x="46041" y="247247"/>
                        <a:pt x="56457" y="466871"/>
                      </a:cubicBezTo>
                      <a:lnTo>
                        <a:pt x="3778" y="469582"/>
                      </a:ln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</p:grpSp>
          <p:pic>
            <p:nvPicPr>
              <p:cNvPr id="14" name="Picture 3" descr="C:\Users\Сергей\Desktop\Кольцо-3D.png"/>
              <p:cNvPicPr>
                <a:picLocks noChangeAspect="1" noChangeArrowheads="1"/>
              </p:cNvPicPr>
              <p:nvPr/>
            </p:nvPicPr>
            <p:blipFill>
              <a:blip r:embed="rId2"/>
              <a:srcRect/>
              <a:stretch>
                <a:fillRect/>
              </a:stretch>
            </p:blipFill>
            <p:spPr bwMode="auto">
              <a:xfrm>
                <a:off x="1687100" y="1082462"/>
                <a:ext cx="5277802" cy="5276984"/>
              </a:xfrm>
              <a:prstGeom prst="rect">
                <a:avLst/>
              </a:prstGeom>
              <a:noFill/>
              <a:effectLst>
                <a:outerShdw blurRad="355600" dist="139700" dir="2700000" algn="tl" rotWithShape="0">
                  <a:prstClr val="black">
                    <a:alpha val="40000"/>
                  </a:prst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6" name="Прямоугольник 5"/>
            <p:cNvSpPr/>
            <p:nvPr/>
          </p:nvSpPr>
          <p:spPr>
            <a:xfrm>
              <a:off x="2011294" y="473937"/>
              <a:ext cx="5008978" cy="4984014"/>
            </a:xfrm>
            <a:prstGeom prst="rect">
              <a:avLst/>
            </a:prstGeom>
            <a:noFill/>
          </p:spPr>
          <p:txBody>
            <a:bodyPr spcFirstLastPara="1" wrap="none">
              <a:prstTxWarp prst="textCircle">
                <a:avLst>
                  <a:gd name="adj" fmla="val 10846286"/>
                </a:avLst>
              </a:prstTxWarp>
              <a:spAutoFit/>
            </a:bodyPr>
            <a:lstStyle/>
            <a:p>
              <a:pPr algn="ctr" defTabSz="1219170">
                <a:defRPr/>
              </a:pPr>
              <a:r>
                <a:rPr lang="ru-RU" sz="5333" b="1" kern="0" dirty="0">
                  <a:ln w="10541" cmpd="sng">
                    <a:solidFill>
                      <a:srgbClr val="4F81BD">
                        <a:shade val="88000"/>
                        <a:satMod val="110000"/>
                      </a:srgbClr>
                    </a:solidFill>
                    <a:prstDash val="solid"/>
                  </a:ln>
                  <a:gradFill>
                    <a:gsLst>
                      <a:gs pos="0">
                        <a:srgbClr val="4F81BD">
                          <a:tint val="40000"/>
                          <a:satMod val="250000"/>
                        </a:srgbClr>
                      </a:gs>
                      <a:gs pos="9000">
                        <a:srgbClr val="4F81BD">
                          <a:tint val="52000"/>
                          <a:satMod val="300000"/>
                        </a:srgbClr>
                      </a:gs>
                      <a:gs pos="50000">
                        <a:srgbClr val="4F81BD">
                          <a:shade val="20000"/>
                          <a:satMod val="300000"/>
                        </a:srgbClr>
                      </a:gs>
                      <a:gs pos="79000">
                        <a:srgbClr val="4F81BD">
                          <a:tint val="52000"/>
                          <a:satMod val="300000"/>
                        </a:srgbClr>
                      </a:gs>
                      <a:gs pos="100000">
                        <a:srgbClr val="4F81BD">
                          <a:tint val="40000"/>
                          <a:satMod val="250000"/>
                        </a:srgbClr>
                      </a:gs>
                    </a:gsLst>
                    <a:lin ang="5400000"/>
                  </a:gradFill>
                  <a:latin typeface="Calibri"/>
                </a:rPr>
                <a:t>Образование Рыбно-Слободского района * Балык </a:t>
              </a:r>
              <a:r>
                <a:rPr lang="ru-RU" sz="5333" b="1" kern="0" dirty="0" err="1">
                  <a:ln w="10541" cmpd="sng">
                    <a:solidFill>
                      <a:srgbClr val="4F81BD">
                        <a:shade val="88000"/>
                        <a:satMod val="110000"/>
                      </a:srgbClr>
                    </a:solidFill>
                    <a:prstDash val="solid"/>
                  </a:ln>
                  <a:gradFill>
                    <a:gsLst>
                      <a:gs pos="0">
                        <a:srgbClr val="4F81BD">
                          <a:tint val="40000"/>
                          <a:satMod val="250000"/>
                        </a:srgbClr>
                      </a:gs>
                      <a:gs pos="9000">
                        <a:srgbClr val="4F81BD">
                          <a:tint val="52000"/>
                          <a:satMod val="300000"/>
                        </a:srgbClr>
                      </a:gs>
                      <a:gs pos="50000">
                        <a:srgbClr val="4F81BD">
                          <a:shade val="20000"/>
                          <a:satMod val="300000"/>
                        </a:srgbClr>
                      </a:gs>
                      <a:gs pos="79000">
                        <a:srgbClr val="4F81BD">
                          <a:tint val="52000"/>
                          <a:satMod val="300000"/>
                        </a:srgbClr>
                      </a:gs>
                      <a:gs pos="100000">
                        <a:srgbClr val="4F81BD">
                          <a:tint val="40000"/>
                          <a:satMod val="250000"/>
                        </a:srgbClr>
                      </a:gs>
                    </a:gsLst>
                    <a:lin ang="5400000"/>
                  </a:gradFill>
                  <a:latin typeface="Calibri"/>
                </a:rPr>
                <a:t>бист</a:t>
              </a:r>
              <a:r>
                <a:rPr lang="tt-RU" sz="5333" b="1" kern="0" dirty="0">
                  <a:ln w="10541" cmpd="sng">
                    <a:solidFill>
                      <a:srgbClr val="4F81BD">
                        <a:shade val="88000"/>
                        <a:satMod val="110000"/>
                      </a:srgbClr>
                    </a:solidFill>
                    <a:prstDash val="solid"/>
                  </a:ln>
                  <a:gradFill>
                    <a:gsLst>
                      <a:gs pos="0">
                        <a:srgbClr val="4F81BD">
                          <a:tint val="40000"/>
                          <a:satMod val="250000"/>
                        </a:srgbClr>
                      </a:gs>
                      <a:gs pos="9000">
                        <a:srgbClr val="4F81BD">
                          <a:tint val="52000"/>
                          <a:satMod val="300000"/>
                        </a:srgbClr>
                      </a:gs>
                      <a:gs pos="50000">
                        <a:srgbClr val="4F81BD">
                          <a:shade val="20000"/>
                          <a:satMod val="300000"/>
                        </a:srgbClr>
                      </a:gs>
                      <a:gs pos="79000">
                        <a:srgbClr val="4F81BD">
                          <a:tint val="52000"/>
                          <a:satMod val="300000"/>
                        </a:srgbClr>
                      </a:gs>
                      <a:gs pos="100000">
                        <a:srgbClr val="4F81BD">
                          <a:tint val="40000"/>
                          <a:satMod val="250000"/>
                        </a:srgbClr>
                      </a:gs>
                    </a:gsLst>
                    <a:lin ang="5400000"/>
                  </a:gradFill>
                  <a:latin typeface="Calibri"/>
                </a:rPr>
                <a:t>әсе мәгариф системасы </a:t>
              </a:r>
              <a:endParaRPr lang="ru-RU" sz="5333" b="1" kern="0" dirty="0">
                <a:ln w="10541" cmpd="sng">
                  <a:solidFill>
                    <a:srgbClr val="4F81BD">
                      <a:shade val="88000"/>
                      <a:satMod val="110000"/>
                    </a:srgbClr>
                  </a:solidFill>
                  <a:prstDash val="solid"/>
                </a:ln>
                <a:gradFill>
                  <a:gsLst>
                    <a:gs pos="0">
                      <a:srgbClr val="4F81BD">
                        <a:tint val="40000"/>
                        <a:satMod val="250000"/>
                      </a:srgbClr>
                    </a:gs>
                    <a:gs pos="9000">
                      <a:srgbClr val="4F81BD">
                        <a:tint val="52000"/>
                        <a:satMod val="300000"/>
                      </a:srgbClr>
                    </a:gs>
                    <a:gs pos="50000">
                      <a:srgbClr val="4F81BD">
                        <a:shade val="20000"/>
                        <a:satMod val="300000"/>
                      </a:srgbClr>
                    </a:gs>
                    <a:gs pos="79000">
                      <a:srgbClr val="4F81BD">
                        <a:tint val="52000"/>
                        <a:satMod val="300000"/>
                      </a:srgbClr>
                    </a:gs>
                    <a:gs pos="100000">
                      <a:srgbClr val="4F81BD">
                        <a:tint val="40000"/>
                        <a:satMod val="250000"/>
                      </a:srgbClr>
                    </a:gs>
                  </a:gsLst>
                  <a:lin ang="5400000"/>
                </a:gradFill>
                <a:latin typeface="Calibri"/>
              </a:endParaRPr>
            </a:p>
          </p:txBody>
        </p:sp>
      </p:grpSp>
      <p:pic>
        <p:nvPicPr>
          <p:cNvPr id="57" name="Picture 2" descr="C:\Users\6EA7~1\AppData\Local\Temp\год родных языков-2021-лого-2.jpg"/>
          <p:cNvPicPr>
            <a:picLocks noChangeAspect="1" noChangeArrowheads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5930"/>
          <a:stretch/>
        </p:blipFill>
        <p:spPr bwMode="auto">
          <a:xfrm>
            <a:off x="7596336" y="59211"/>
            <a:ext cx="1533168" cy="14373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8" name="Прямоугольник 57"/>
          <p:cNvSpPr/>
          <p:nvPr/>
        </p:nvSpPr>
        <p:spPr>
          <a:xfrm>
            <a:off x="1547664" y="240020"/>
            <a:ext cx="6480720" cy="138499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2800" b="1" i="0" u="none" strike="noStrike" kern="0" cap="none" spc="0" normalizeH="0" baseline="0" noProof="0" dirty="0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cs typeface="Times New Roman" pitchFamily="18" charset="0"/>
              </a:rPr>
              <a:t>Физика </a:t>
            </a:r>
          </a:p>
          <a:p>
            <a:pPr lvl="0" algn="ctr">
              <a:lnSpc>
                <a:spcPct val="150000"/>
              </a:lnSpc>
              <a:defRPr/>
            </a:pPr>
            <a:r>
              <a:rPr lang="ru-RU" sz="2800" b="1" kern="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Средний </a:t>
            </a:r>
            <a:r>
              <a:rPr lang="ru-RU" sz="2800" b="1" kern="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балл, район </a:t>
            </a:r>
            <a:r>
              <a:rPr kumimoji="0" lang="ru-RU" sz="2800" b="1" i="0" u="none" strike="noStrike" kern="0" cap="none" spc="0" normalizeH="0" baseline="0" noProof="0" dirty="0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cs typeface="Times New Roman" pitchFamily="18" charset="0"/>
              </a:rPr>
              <a:t>– 39,6</a:t>
            </a:r>
            <a:endParaRPr kumimoji="0" lang="ru-RU" sz="2800" b="0" i="0" u="none" strike="noStrike" kern="0" cap="none" spc="0" normalizeH="0" baseline="0" noProof="0" dirty="0" smtClean="0">
              <a:ln>
                <a:noFill/>
              </a:ln>
              <a:solidFill>
                <a:srgbClr val="002060"/>
              </a:solidFill>
              <a:effectLst/>
              <a:uLnTx/>
              <a:uFillTx/>
            </a:endParaRPr>
          </a:p>
        </p:txBody>
      </p:sp>
      <p:graphicFrame>
        <p:nvGraphicFramePr>
          <p:cNvPr id="59" name="Диаграмма 58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298004444"/>
              </p:ext>
            </p:extLst>
          </p:nvPr>
        </p:nvGraphicFramePr>
        <p:xfrm>
          <a:off x="499949" y="1772816"/>
          <a:ext cx="8320523" cy="468052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val="214540568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Группа 55"/>
          <p:cNvGrpSpPr>
            <a:grpSpLocks/>
          </p:cNvGrpSpPr>
          <p:nvPr/>
        </p:nvGrpSpPr>
        <p:grpSpPr bwMode="auto">
          <a:xfrm>
            <a:off x="311341" y="181210"/>
            <a:ext cx="1008062" cy="917575"/>
            <a:chOff x="2011294" y="473937"/>
            <a:chExt cx="5008978" cy="4984014"/>
          </a:xfrm>
        </p:grpSpPr>
        <p:grpSp>
          <p:nvGrpSpPr>
            <p:cNvPr id="8" name="Группа 56"/>
            <p:cNvGrpSpPr>
              <a:grpSpLocks/>
            </p:cNvGrpSpPr>
            <p:nvPr/>
          </p:nvGrpSpPr>
          <p:grpSpPr bwMode="auto">
            <a:xfrm>
              <a:off x="2067511" y="493995"/>
              <a:ext cx="4896544" cy="4896544"/>
              <a:chOff x="1688181" y="1085493"/>
              <a:chExt cx="5275644" cy="5275644"/>
            </a:xfrm>
          </p:grpSpPr>
          <p:grpSp>
            <p:nvGrpSpPr>
              <p:cNvPr id="10" name="Группа 58"/>
              <p:cNvGrpSpPr>
                <a:grpSpLocks/>
              </p:cNvGrpSpPr>
              <p:nvPr/>
            </p:nvGrpSpPr>
            <p:grpSpPr bwMode="auto">
              <a:xfrm>
                <a:off x="1910153" y="2860440"/>
                <a:ext cx="1777320" cy="1538339"/>
                <a:chOff x="960987" y="1909843"/>
                <a:chExt cx="1777320" cy="1538339"/>
              </a:xfrm>
            </p:grpSpPr>
            <p:sp>
              <p:nvSpPr>
                <p:cNvPr id="54" name="Шестиугольник 63"/>
                <p:cNvSpPr/>
                <p:nvPr/>
              </p:nvSpPr>
              <p:spPr>
                <a:xfrm rot="1800000">
                  <a:off x="960987" y="1909843"/>
                  <a:ext cx="1777320" cy="1538339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777320"/>
                    <a:gd name="connsiteY0" fmla="*/ 729285 h 1538339"/>
                    <a:gd name="connsiteX1" fmla="*/ 435993 w 1777320"/>
                    <a:gd name="connsiteY1" fmla="*/ 0 h 1538339"/>
                    <a:gd name="connsiteX2" fmla="*/ 1316695 w 1777320"/>
                    <a:gd name="connsiteY2" fmla="*/ 0 h 1538339"/>
                    <a:gd name="connsiteX3" fmla="*/ 1777320 w 1777320"/>
                    <a:gd name="connsiteY3" fmla="*/ 769170 h 1538339"/>
                    <a:gd name="connsiteX4" fmla="*/ 1316695 w 1777320"/>
                    <a:gd name="connsiteY4" fmla="*/ 1538339 h 1538339"/>
                    <a:gd name="connsiteX5" fmla="*/ 435993 w 1777320"/>
                    <a:gd name="connsiteY5" fmla="*/ 1538339 h 1538339"/>
                    <a:gd name="connsiteX6" fmla="*/ 0 w 1777320"/>
                    <a:gd name="connsiteY6" fmla="*/ 729285 h 1538339"/>
                    <a:gd name="connsiteX0" fmla="*/ 0 w 1777320"/>
                    <a:gd name="connsiteY0" fmla="*/ 729285 h 1538339"/>
                    <a:gd name="connsiteX1" fmla="*/ 435993 w 1777320"/>
                    <a:gd name="connsiteY1" fmla="*/ 0 h 1538339"/>
                    <a:gd name="connsiteX2" fmla="*/ 1316695 w 1777320"/>
                    <a:gd name="connsiteY2" fmla="*/ 0 h 1538339"/>
                    <a:gd name="connsiteX3" fmla="*/ 1777320 w 1777320"/>
                    <a:gd name="connsiteY3" fmla="*/ 769170 h 1538339"/>
                    <a:gd name="connsiteX4" fmla="*/ 1316695 w 1777320"/>
                    <a:gd name="connsiteY4" fmla="*/ 1538339 h 1538339"/>
                    <a:gd name="connsiteX5" fmla="*/ 435993 w 1777320"/>
                    <a:gd name="connsiteY5" fmla="*/ 1538339 h 1538339"/>
                    <a:gd name="connsiteX6" fmla="*/ 0 w 1777320"/>
                    <a:gd name="connsiteY6" fmla="*/ 729285 h 1538339"/>
                    <a:gd name="connsiteX0" fmla="*/ 0 w 1777320"/>
                    <a:gd name="connsiteY0" fmla="*/ 729285 h 1538339"/>
                    <a:gd name="connsiteX1" fmla="*/ 435993 w 1777320"/>
                    <a:gd name="connsiteY1" fmla="*/ 0 h 1538339"/>
                    <a:gd name="connsiteX2" fmla="*/ 1316695 w 1777320"/>
                    <a:gd name="connsiteY2" fmla="*/ 0 h 1538339"/>
                    <a:gd name="connsiteX3" fmla="*/ 1777320 w 1777320"/>
                    <a:gd name="connsiteY3" fmla="*/ 769170 h 1538339"/>
                    <a:gd name="connsiteX4" fmla="*/ 1316695 w 1777320"/>
                    <a:gd name="connsiteY4" fmla="*/ 1538339 h 1538339"/>
                    <a:gd name="connsiteX5" fmla="*/ 443079 w 1777320"/>
                    <a:gd name="connsiteY5" fmla="*/ 1537914 h 1538339"/>
                    <a:gd name="connsiteX6" fmla="*/ 0 w 1777320"/>
                    <a:gd name="connsiteY6" fmla="*/ 729285 h 1538339"/>
                    <a:gd name="connsiteX0" fmla="*/ 0 w 1777320"/>
                    <a:gd name="connsiteY0" fmla="*/ 729285 h 1538339"/>
                    <a:gd name="connsiteX1" fmla="*/ 435993 w 1777320"/>
                    <a:gd name="connsiteY1" fmla="*/ 0 h 1538339"/>
                    <a:gd name="connsiteX2" fmla="*/ 1316695 w 1777320"/>
                    <a:gd name="connsiteY2" fmla="*/ 0 h 1538339"/>
                    <a:gd name="connsiteX3" fmla="*/ 1777320 w 1777320"/>
                    <a:gd name="connsiteY3" fmla="*/ 769170 h 1538339"/>
                    <a:gd name="connsiteX4" fmla="*/ 1316695 w 1777320"/>
                    <a:gd name="connsiteY4" fmla="*/ 1538339 h 1538339"/>
                    <a:gd name="connsiteX5" fmla="*/ 443079 w 1777320"/>
                    <a:gd name="connsiteY5" fmla="*/ 1537914 h 1538339"/>
                    <a:gd name="connsiteX6" fmla="*/ 0 w 1777320"/>
                    <a:gd name="connsiteY6" fmla="*/ 729285 h 15383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77320" h="1538339">
                      <a:moveTo>
                        <a:pt x="0" y="729285"/>
                      </a:moveTo>
                      <a:lnTo>
                        <a:pt x="435993" y="0"/>
                      </a:lnTo>
                      <a:lnTo>
                        <a:pt x="1316695" y="0"/>
                      </a:lnTo>
                      <a:lnTo>
                        <a:pt x="1777320" y="769170"/>
                      </a:lnTo>
                      <a:lnTo>
                        <a:pt x="1316695" y="1538339"/>
                      </a:lnTo>
                      <a:lnTo>
                        <a:pt x="443079" y="1537914"/>
                      </a:lnTo>
                      <a:cubicBezTo>
                        <a:pt x="224753" y="1237048"/>
                        <a:pt x="104429" y="1099576"/>
                        <a:pt x="0" y="729285"/>
                      </a:cubicBezTo>
                      <a:close/>
                    </a:path>
                  </a:pathLst>
                </a:custGeom>
                <a:solidFill>
                  <a:srgbClr val="0070C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5" name="Овал 54"/>
                <p:cNvSpPr/>
                <p:nvPr/>
              </p:nvSpPr>
              <p:spPr>
                <a:xfrm>
                  <a:off x="1688181" y="2534667"/>
                  <a:ext cx="299671" cy="299671"/>
                </a:xfrm>
                <a:prstGeom prst="ellipse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6" name="Овал 55"/>
                <p:cNvSpPr/>
                <p:nvPr/>
              </p:nvSpPr>
              <p:spPr>
                <a:xfrm>
                  <a:off x="1314032" y="2353669"/>
                  <a:ext cx="141688" cy="141688"/>
                </a:xfrm>
                <a:prstGeom prst="ellipse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7" name="Арка 56"/>
                <p:cNvSpPr/>
                <p:nvPr/>
              </p:nvSpPr>
              <p:spPr>
                <a:xfrm rot="1691943">
                  <a:off x="1297937" y="2425518"/>
                  <a:ext cx="1080156" cy="494674"/>
                </a:xfrm>
                <a:prstGeom prst="blockArc">
                  <a:avLst>
                    <a:gd name="adj1" fmla="val 11611044"/>
                    <a:gd name="adj2" fmla="val 10055582"/>
                    <a:gd name="adj3" fmla="val 7453"/>
                  </a:avLst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  <p:sp>
              <p:nvSpPr>
                <p:cNvPr id="58" name="Кольцо 57"/>
                <p:cNvSpPr/>
                <p:nvPr/>
              </p:nvSpPr>
              <p:spPr>
                <a:xfrm>
                  <a:off x="1597371" y="2142323"/>
                  <a:ext cx="483222" cy="1084350"/>
                </a:xfrm>
                <a:prstGeom prst="donut">
                  <a:avLst>
                    <a:gd name="adj" fmla="val 6740"/>
                  </a:avLst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  <p:sp>
              <p:nvSpPr>
                <p:cNvPr id="59" name="Кольцо 58"/>
                <p:cNvSpPr/>
                <p:nvPr/>
              </p:nvSpPr>
              <p:spPr>
                <a:xfrm rot="3664409">
                  <a:off x="1594950" y="2142324"/>
                  <a:ext cx="483222" cy="1084350"/>
                </a:xfrm>
                <a:prstGeom prst="donut">
                  <a:avLst>
                    <a:gd name="adj" fmla="val 6740"/>
                  </a:avLst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1" name="Группа 59"/>
              <p:cNvGrpSpPr>
                <a:grpSpLocks/>
              </p:cNvGrpSpPr>
              <p:nvPr/>
            </p:nvGrpSpPr>
            <p:grpSpPr bwMode="auto">
              <a:xfrm>
                <a:off x="4312474" y="1457359"/>
                <a:ext cx="1801952" cy="1556536"/>
                <a:chOff x="3363308" y="506762"/>
                <a:chExt cx="1801952" cy="1556536"/>
              </a:xfrm>
            </p:grpSpPr>
            <p:sp>
              <p:nvSpPr>
                <p:cNvPr id="50" name="Шестиугольник 51"/>
                <p:cNvSpPr/>
                <p:nvPr/>
              </p:nvSpPr>
              <p:spPr>
                <a:xfrm rot="1800000">
                  <a:off x="3363308" y="506762"/>
                  <a:ext cx="1801952" cy="1556536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54424 w 1801952"/>
                    <a:gd name="connsiteY2" fmla="*/ 22685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46485 h 1515654"/>
                    <a:gd name="connsiteX1" fmla="*/ 443894 w 1801952"/>
                    <a:gd name="connsiteY1" fmla="*/ 723 h 1515654"/>
                    <a:gd name="connsiteX2" fmla="*/ 1354424 w 1801952"/>
                    <a:gd name="connsiteY2" fmla="*/ 0 h 1515654"/>
                    <a:gd name="connsiteX3" fmla="*/ 1801952 w 1801952"/>
                    <a:gd name="connsiteY3" fmla="*/ 746485 h 1515654"/>
                    <a:gd name="connsiteX4" fmla="*/ 1341327 w 1801952"/>
                    <a:gd name="connsiteY4" fmla="*/ 1515654 h 1515654"/>
                    <a:gd name="connsiteX5" fmla="*/ 460625 w 1801952"/>
                    <a:gd name="connsiteY5" fmla="*/ 1515654 h 1515654"/>
                    <a:gd name="connsiteX6" fmla="*/ 0 w 1801952"/>
                    <a:gd name="connsiteY6" fmla="*/ 746485 h 1515654"/>
                    <a:gd name="connsiteX0" fmla="*/ 0 w 1801952"/>
                    <a:gd name="connsiteY0" fmla="*/ 766527 h 1535696"/>
                    <a:gd name="connsiteX1" fmla="*/ 443894 w 1801952"/>
                    <a:gd name="connsiteY1" fmla="*/ 20765 h 1535696"/>
                    <a:gd name="connsiteX2" fmla="*/ 1354424 w 1801952"/>
                    <a:gd name="connsiteY2" fmla="*/ 20042 h 1535696"/>
                    <a:gd name="connsiteX3" fmla="*/ 1801952 w 1801952"/>
                    <a:gd name="connsiteY3" fmla="*/ 766527 h 1535696"/>
                    <a:gd name="connsiteX4" fmla="*/ 1341327 w 1801952"/>
                    <a:gd name="connsiteY4" fmla="*/ 1535696 h 1535696"/>
                    <a:gd name="connsiteX5" fmla="*/ 460625 w 1801952"/>
                    <a:gd name="connsiteY5" fmla="*/ 1535696 h 1535696"/>
                    <a:gd name="connsiteX6" fmla="*/ 0 w 1801952"/>
                    <a:gd name="connsiteY6" fmla="*/ 766527 h 1535696"/>
                    <a:gd name="connsiteX0" fmla="*/ 0 w 1801952"/>
                    <a:gd name="connsiteY0" fmla="*/ 783306 h 1552475"/>
                    <a:gd name="connsiteX1" fmla="*/ 443894 w 1801952"/>
                    <a:gd name="connsiteY1" fmla="*/ 37544 h 1552475"/>
                    <a:gd name="connsiteX2" fmla="*/ 1354424 w 1801952"/>
                    <a:gd name="connsiteY2" fmla="*/ 36821 h 1552475"/>
                    <a:gd name="connsiteX3" fmla="*/ 1801952 w 1801952"/>
                    <a:gd name="connsiteY3" fmla="*/ 783306 h 1552475"/>
                    <a:gd name="connsiteX4" fmla="*/ 1341327 w 1801952"/>
                    <a:gd name="connsiteY4" fmla="*/ 1552475 h 1552475"/>
                    <a:gd name="connsiteX5" fmla="*/ 460625 w 1801952"/>
                    <a:gd name="connsiteY5" fmla="*/ 1552475 h 1552475"/>
                    <a:gd name="connsiteX6" fmla="*/ 0 w 1801952"/>
                    <a:gd name="connsiteY6" fmla="*/ 783306 h 1552475"/>
                    <a:gd name="connsiteX0" fmla="*/ 0 w 1801952"/>
                    <a:gd name="connsiteY0" fmla="*/ 787367 h 1556536"/>
                    <a:gd name="connsiteX1" fmla="*/ 443894 w 1801952"/>
                    <a:gd name="connsiteY1" fmla="*/ 41605 h 1556536"/>
                    <a:gd name="connsiteX2" fmla="*/ 1354424 w 1801952"/>
                    <a:gd name="connsiteY2" fmla="*/ 40882 h 1556536"/>
                    <a:gd name="connsiteX3" fmla="*/ 1801952 w 1801952"/>
                    <a:gd name="connsiteY3" fmla="*/ 787367 h 1556536"/>
                    <a:gd name="connsiteX4" fmla="*/ 1341327 w 1801952"/>
                    <a:gd name="connsiteY4" fmla="*/ 1556536 h 1556536"/>
                    <a:gd name="connsiteX5" fmla="*/ 460625 w 1801952"/>
                    <a:gd name="connsiteY5" fmla="*/ 1556536 h 1556536"/>
                    <a:gd name="connsiteX6" fmla="*/ 0 w 1801952"/>
                    <a:gd name="connsiteY6" fmla="*/ 787367 h 15565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01952" h="1556536">
                      <a:moveTo>
                        <a:pt x="0" y="787367"/>
                      </a:moveTo>
                      <a:lnTo>
                        <a:pt x="443894" y="41605"/>
                      </a:lnTo>
                      <a:cubicBezTo>
                        <a:pt x="774914" y="-15763"/>
                        <a:pt x="1042408" y="-11708"/>
                        <a:pt x="1354424" y="40882"/>
                      </a:cubicBezTo>
                      <a:lnTo>
                        <a:pt x="1801952" y="787367"/>
                      </a:lnTo>
                      <a:lnTo>
                        <a:pt x="1341327" y="1556536"/>
                      </a:lnTo>
                      <a:lnTo>
                        <a:pt x="460625" y="1556536"/>
                      </a:lnTo>
                      <a:lnTo>
                        <a:pt x="0" y="787367"/>
                      </a:lnTo>
                      <a:close/>
                    </a:path>
                  </a:pathLst>
                </a:custGeom>
                <a:solidFill>
                  <a:srgbClr val="2B812B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1" name="Полилиния 50"/>
                <p:cNvSpPr/>
                <p:nvPr/>
              </p:nvSpPr>
              <p:spPr>
                <a:xfrm>
                  <a:off x="3828892" y="1352255"/>
                  <a:ext cx="393798" cy="356660"/>
                </a:xfrm>
                <a:custGeom>
                  <a:avLst/>
                  <a:gdLst>
                    <a:gd name="connsiteX0" fmla="*/ 0 w 352425"/>
                    <a:gd name="connsiteY0" fmla="*/ 0 h 319087"/>
                    <a:gd name="connsiteX1" fmla="*/ 245269 w 352425"/>
                    <a:gd name="connsiteY1" fmla="*/ 90487 h 319087"/>
                    <a:gd name="connsiteX2" fmla="*/ 352425 w 352425"/>
                    <a:gd name="connsiteY2" fmla="*/ 319087 h 319087"/>
                    <a:gd name="connsiteX3" fmla="*/ 114300 w 352425"/>
                    <a:gd name="connsiteY3" fmla="*/ 252412 h 319087"/>
                    <a:gd name="connsiteX4" fmla="*/ 0 w 352425"/>
                    <a:gd name="connsiteY4" fmla="*/ 0 h 319087"/>
                    <a:gd name="connsiteX0" fmla="*/ 8415 w 360840"/>
                    <a:gd name="connsiteY0" fmla="*/ 0 h 319087"/>
                    <a:gd name="connsiteX1" fmla="*/ 253684 w 360840"/>
                    <a:gd name="connsiteY1" fmla="*/ 90487 h 319087"/>
                    <a:gd name="connsiteX2" fmla="*/ 360840 w 360840"/>
                    <a:gd name="connsiteY2" fmla="*/ 319087 h 319087"/>
                    <a:gd name="connsiteX3" fmla="*/ 122715 w 360840"/>
                    <a:gd name="connsiteY3" fmla="*/ 252412 h 319087"/>
                    <a:gd name="connsiteX4" fmla="*/ 8415 w 360840"/>
                    <a:gd name="connsiteY4" fmla="*/ 0 h 319087"/>
                    <a:gd name="connsiteX0" fmla="*/ 8415 w 360840"/>
                    <a:gd name="connsiteY0" fmla="*/ 0 h 319087"/>
                    <a:gd name="connsiteX1" fmla="*/ 253684 w 360840"/>
                    <a:gd name="connsiteY1" fmla="*/ 90487 h 319087"/>
                    <a:gd name="connsiteX2" fmla="*/ 360840 w 360840"/>
                    <a:gd name="connsiteY2" fmla="*/ 319087 h 319087"/>
                    <a:gd name="connsiteX3" fmla="*/ 122715 w 360840"/>
                    <a:gd name="connsiteY3" fmla="*/ 252412 h 319087"/>
                    <a:gd name="connsiteX4" fmla="*/ 8415 w 360840"/>
                    <a:gd name="connsiteY4" fmla="*/ 0 h 319087"/>
                    <a:gd name="connsiteX0" fmla="*/ 0 w 352425"/>
                    <a:gd name="connsiteY0" fmla="*/ 0 h 319087"/>
                    <a:gd name="connsiteX1" fmla="*/ 245269 w 352425"/>
                    <a:gd name="connsiteY1" fmla="*/ 90487 h 319087"/>
                    <a:gd name="connsiteX2" fmla="*/ 352425 w 352425"/>
                    <a:gd name="connsiteY2" fmla="*/ 319087 h 319087"/>
                    <a:gd name="connsiteX3" fmla="*/ 0 w 352425"/>
                    <a:gd name="connsiteY3" fmla="*/ 0 h 319087"/>
                    <a:gd name="connsiteX0" fmla="*/ 0 w 352425"/>
                    <a:gd name="connsiteY0" fmla="*/ 0 h 319128"/>
                    <a:gd name="connsiteX1" fmla="*/ 245269 w 352425"/>
                    <a:gd name="connsiteY1" fmla="*/ 90487 h 319128"/>
                    <a:gd name="connsiteX2" fmla="*/ 352425 w 352425"/>
                    <a:gd name="connsiteY2" fmla="*/ 319087 h 319128"/>
                    <a:gd name="connsiteX3" fmla="*/ 0 w 352425"/>
                    <a:gd name="connsiteY3" fmla="*/ 0 h 319128"/>
                    <a:gd name="connsiteX0" fmla="*/ 0 w 352425"/>
                    <a:gd name="connsiteY0" fmla="*/ 0 h 319189"/>
                    <a:gd name="connsiteX1" fmla="*/ 245269 w 352425"/>
                    <a:gd name="connsiteY1" fmla="*/ 90487 h 319189"/>
                    <a:gd name="connsiteX2" fmla="*/ 352425 w 352425"/>
                    <a:gd name="connsiteY2" fmla="*/ 319087 h 319189"/>
                    <a:gd name="connsiteX3" fmla="*/ 0 w 352425"/>
                    <a:gd name="connsiteY3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52425" h="319189">
                      <a:moveTo>
                        <a:pt x="0" y="0"/>
                      </a:moveTo>
                      <a:cubicBezTo>
                        <a:pt x="224631" y="8731"/>
                        <a:pt x="332581" y="141288"/>
                        <a:pt x="352425" y="319087"/>
                      </a:cubicBezTo>
                      <a:cubicBezTo>
                        <a:pt x="106759" y="323056"/>
                        <a:pt x="13097" y="211931"/>
                        <a:pt x="0" y="0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2" name="Полилиния 51"/>
                <p:cNvSpPr/>
                <p:nvPr/>
              </p:nvSpPr>
              <p:spPr>
                <a:xfrm>
                  <a:off x="4006756" y="860006"/>
                  <a:ext cx="505955" cy="532159"/>
                </a:xfrm>
                <a:custGeom>
                  <a:avLst/>
                  <a:gdLst>
                    <a:gd name="connsiteX0" fmla="*/ 366712 w 426243"/>
                    <a:gd name="connsiteY0" fmla="*/ 73818 h 476250"/>
                    <a:gd name="connsiteX1" fmla="*/ 426243 w 426243"/>
                    <a:gd name="connsiteY1" fmla="*/ 340518 h 476250"/>
                    <a:gd name="connsiteX2" fmla="*/ 211931 w 426243"/>
                    <a:gd name="connsiteY2" fmla="*/ 476250 h 476250"/>
                    <a:gd name="connsiteX3" fmla="*/ 0 w 426243"/>
                    <a:gd name="connsiteY3" fmla="*/ 347662 h 476250"/>
                    <a:gd name="connsiteX4" fmla="*/ 47625 w 426243"/>
                    <a:gd name="connsiteY4" fmla="*/ 83343 h 476250"/>
                    <a:gd name="connsiteX5" fmla="*/ 100012 w 426243"/>
                    <a:gd name="connsiteY5" fmla="*/ 188118 h 476250"/>
                    <a:gd name="connsiteX6" fmla="*/ 204787 w 426243"/>
                    <a:gd name="connsiteY6" fmla="*/ 0 h 476250"/>
                    <a:gd name="connsiteX7" fmla="*/ 316706 w 426243"/>
                    <a:gd name="connsiteY7" fmla="*/ 176212 h 476250"/>
                    <a:gd name="connsiteX8" fmla="*/ 366712 w 426243"/>
                    <a:gd name="connsiteY8" fmla="*/ 73818 h 476250"/>
                    <a:gd name="connsiteX0" fmla="*/ 319087 w 378618"/>
                    <a:gd name="connsiteY0" fmla="*/ 73818 h 476250"/>
                    <a:gd name="connsiteX1" fmla="*/ 378618 w 378618"/>
                    <a:gd name="connsiteY1" fmla="*/ 340518 h 476250"/>
                    <a:gd name="connsiteX2" fmla="*/ 164306 w 378618"/>
                    <a:gd name="connsiteY2" fmla="*/ 476250 h 476250"/>
                    <a:gd name="connsiteX3" fmla="*/ 0 w 378618"/>
                    <a:gd name="connsiteY3" fmla="*/ 83343 h 476250"/>
                    <a:gd name="connsiteX4" fmla="*/ 52387 w 378618"/>
                    <a:gd name="connsiteY4" fmla="*/ 188118 h 476250"/>
                    <a:gd name="connsiteX5" fmla="*/ 157162 w 378618"/>
                    <a:gd name="connsiteY5" fmla="*/ 0 h 476250"/>
                    <a:gd name="connsiteX6" fmla="*/ 269081 w 378618"/>
                    <a:gd name="connsiteY6" fmla="*/ 176212 h 476250"/>
                    <a:gd name="connsiteX7" fmla="*/ 319087 w 378618"/>
                    <a:gd name="connsiteY7" fmla="*/ 73818 h 476250"/>
                    <a:gd name="connsiteX0" fmla="*/ 319087 w 378618"/>
                    <a:gd name="connsiteY0" fmla="*/ 73818 h 476250"/>
                    <a:gd name="connsiteX1" fmla="*/ 378618 w 378618"/>
                    <a:gd name="connsiteY1" fmla="*/ 340518 h 476250"/>
                    <a:gd name="connsiteX2" fmla="*/ 164306 w 378618"/>
                    <a:gd name="connsiteY2" fmla="*/ 476250 h 476250"/>
                    <a:gd name="connsiteX3" fmla="*/ 0 w 378618"/>
                    <a:gd name="connsiteY3" fmla="*/ 83343 h 476250"/>
                    <a:gd name="connsiteX4" fmla="*/ 52387 w 378618"/>
                    <a:gd name="connsiteY4" fmla="*/ 188118 h 476250"/>
                    <a:gd name="connsiteX5" fmla="*/ 157162 w 378618"/>
                    <a:gd name="connsiteY5" fmla="*/ 0 h 476250"/>
                    <a:gd name="connsiteX6" fmla="*/ 269081 w 378618"/>
                    <a:gd name="connsiteY6" fmla="*/ 176212 h 476250"/>
                    <a:gd name="connsiteX7" fmla="*/ 319087 w 378618"/>
                    <a:gd name="connsiteY7" fmla="*/ 73818 h 476250"/>
                    <a:gd name="connsiteX0" fmla="*/ 383748 w 443279"/>
                    <a:gd name="connsiteY0" fmla="*/ 73818 h 476250"/>
                    <a:gd name="connsiteX1" fmla="*/ 443279 w 443279"/>
                    <a:gd name="connsiteY1" fmla="*/ 340518 h 476250"/>
                    <a:gd name="connsiteX2" fmla="*/ 228967 w 443279"/>
                    <a:gd name="connsiteY2" fmla="*/ 476250 h 476250"/>
                    <a:gd name="connsiteX3" fmla="*/ 64661 w 443279"/>
                    <a:gd name="connsiteY3" fmla="*/ 83343 h 476250"/>
                    <a:gd name="connsiteX4" fmla="*/ 117048 w 443279"/>
                    <a:gd name="connsiteY4" fmla="*/ 188118 h 476250"/>
                    <a:gd name="connsiteX5" fmla="*/ 221823 w 443279"/>
                    <a:gd name="connsiteY5" fmla="*/ 0 h 476250"/>
                    <a:gd name="connsiteX6" fmla="*/ 333742 w 443279"/>
                    <a:gd name="connsiteY6" fmla="*/ 176212 h 476250"/>
                    <a:gd name="connsiteX7" fmla="*/ 383748 w 443279"/>
                    <a:gd name="connsiteY7" fmla="*/ 73818 h 476250"/>
                    <a:gd name="connsiteX0" fmla="*/ 383748 w 383748"/>
                    <a:gd name="connsiteY0" fmla="*/ 73818 h 476250"/>
                    <a:gd name="connsiteX1" fmla="*/ 228967 w 383748"/>
                    <a:gd name="connsiteY1" fmla="*/ 476250 h 476250"/>
                    <a:gd name="connsiteX2" fmla="*/ 64661 w 383748"/>
                    <a:gd name="connsiteY2" fmla="*/ 83343 h 476250"/>
                    <a:gd name="connsiteX3" fmla="*/ 117048 w 383748"/>
                    <a:gd name="connsiteY3" fmla="*/ 188118 h 476250"/>
                    <a:gd name="connsiteX4" fmla="*/ 221823 w 383748"/>
                    <a:gd name="connsiteY4" fmla="*/ 0 h 476250"/>
                    <a:gd name="connsiteX5" fmla="*/ 333742 w 383748"/>
                    <a:gd name="connsiteY5" fmla="*/ 176212 h 476250"/>
                    <a:gd name="connsiteX6" fmla="*/ 383748 w 383748"/>
                    <a:gd name="connsiteY6" fmla="*/ 73818 h 476250"/>
                    <a:gd name="connsiteX0" fmla="*/ 383748 w 420527"/>
                    <a:gd name="connsiteY0" fmla="*/ 73818 h 476250"/>
                    <a:gd name="connsiteX1" fmla="*/ 228967 w 420527"/>
                    <a:gd name="connsiteY1" fmla="*/ 476250 h 476250"/>
                    <a:gd name="connsiteX2" fmla="*/ 64661 w 420527"/>
                    <a:gd name="connsiteY2" fmla="*/ 83343 h 476250"/>
                    <a:gd name="connsiteX3" fmla="*/ 117048 w 420527"/>
                    <a:gd name="connsiteY3" fmla="*/ 188118 h 476250"/>
                    <a:gd name="connsiteX4" fmla="*/ 221823 w 420527"/>
                    <a:gd name="connsiteY4" fmla="*/ 0 h 476250"/>
                    <a:gd name="connsiteX5" fmla="*/ 333742 w 420527"/>
                    <a:gd name="connsiteY5" fmla="*/ 176212 h 476250"/>
                    <a:gd name="connsiteX6" fmla="*/ 383748 w 420527"/>
                    <a:gd name="connsiteY6" fmla="*/ 73818 h 476250"/>
                    <a:gd name="connsiteX0" fmla="*/ 383748 w 454017"/>
                    <a:gd name="connsiteY0" fmla="*/ 73818 h 476250"/>
                    <a:gd name="connsiteX1" fmla="*/ 228967 w 454017"/>
                    <a:gd name="connsiteY1" fmla="*/ 476250 h 476250"/>
                    <a:gd name="connsiteX2" fmla="*/ 64661 w 454017"/>
                    <a:gd name="connsiteY2" fmla="*/ 83343 h 476250"/>
                    <a:gd name="connsiteX3" fmla="*/ 117048 w 454017"/>
                    <a:gd name="connsiteY3" fmla="*/ 188118 h 476250"/>
                    <a:gd name="connsiteX4" fmla="*/ 221823 w 454017"/>
                    <a:gd name="connsiteY4" fmla="*/ 0 h 476250"/>
                    <a:gd name="connsiteX5" fmla="*/ 333742 w 454017"/>
                    <a:gd name="connsiteY5" fmla="*/ 176212 h 476250"/>
                    <a:gd name="connsiteX6" fmla="*/ 383748 w 454017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52799" h="476250">
                      <a:moveTo>
                        <a:pt x="383748" y="73818"/>
                      </a:moveTo>
                      <a:cubicBezTo>
                        <a:pt x="508366" y="219868"/>
                        <a:pt x="468680" y="434975"/>
                        <a:pt x="228967" y="476250"/>
                      </a:cubicBezTo>
                      <a:cubicBezTo>
                        <a:pt x="-42495" y="431006"/>
                        <a:pt x="-37733" y="133349"/>
                        <a:pt x="64661" y="83343"/>
                      </a:cubicBezTo>
                      <a:cubicBezTo>
                        <a:pt x="96410" y="113505"/>
                        <a:pt x="111492" y="138905"/>
                        <a:pt x="117048" y="188118"/>
                      </a:cubicBezTo>
                      <a:cubicBezTo>
                        <a:pt x="135304" y="115887"/>
                        <a:pt x="165466" y="53181"/>
                        <a:pt x="221823" y="0"/>
                      </a:cubicBezTo>
                      <a:cubicBezTo>
                        <a:pt x="275798" y="53974"/>
                        <a:pt x="313105" y="105569"/>
                        <a:pt x="333742" y="176212"/>
                      </a:cubicBezTo>
                      <a:cubicBezTo>
                        <a:pt x="343268" y="137319"/>
                        <a:pt x="357554" y="103187"/>
                        <a:pt x="383748" y="73818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3" name="Полилиния 52"/>
                <p:cNvSpPr/>
                <p:nvPr/>
              </p:nvSpPr>
              <p:spPr>
                <a:xfrm flipH="1">
                  <a:off x="4278625" y="1352254"/>
                  <a:ext cx="393798" cy="356660"/>
                </a:xfrm>
                <a:custGeom>
                  <a:avLst/>
                  <a:gdLst>
                    <a:gd name="connsiteX0" fmla="*/ 0 w 352425"/>
                    <a:gd name="connsiteY0" fmla="*/ 0 h 319087"/>
                    <a:gd name="connsiteX1" fmla="*/ 245269 w 352425"/>
                    <a:gd name="connsiteY1" fmla="*/ 90487 h 319087"/>
                    <a:gd name="connsiteX2" fmla="*/ 352425 w 352425"/>
                    <a:gd name="connsiteY2" fmla="*/ 319087 h 319087"/>
                    <a:gd name="connsiteX3" fmla="*/ 114300 w 352425"/>
                    <a:gd name="connsiteY3" fmla="*/ 252412 h 319087"/>
                    <a:gd name="connsiteX4" fmla="*/ 0 w 352425"/>
                    <a:gd name="connsiteY4" fmla="*/ 0 h 319087"/>
                    <a:gd name="connsiteX0" fmla="*/ 8415 w 360840"/>
                    <a:gd name="connsiteY0" fmla="*/ 0 h 319087"/>
                    <a:gd name="connsiteX1" fmla="*/ 253684 w 360840"/>
                    <a:gd name="connsiteY1" fmla="*/ 90487 h 319087"/>
                    <a:gd name="connsiteX2" fmla="*/ 360840 w 360840"/>
                    <a:gd name="connsiteY2" fmla="*/ 319087 h 319087"/>
                    <a:gd name="connsiteX3" fmla="*/ 122715 w 360840"/>
                    <a:gd name="connsiteY3" fmla="*/ 252412 h 319087"/>
                    <a:gd name="connsiteX4" fmla="*/ 8415 w 360840"/>
                    <a:gd name="connsiteY4" fmla="*/ 0 h 319087"/>
                    <a:gd name="connsiteX0" fmla="*/ 8415 w 360840"/>
                    <a:gd name="connsiteY0" fmla="*/ 0 h 319087"/>
                    <a:gd name="connsiteX1" fmla="*/ 253684 w 360840"/>
                    <a:gd name="connsiteY1" fmla="*/ 90487 h 319087"/>
                    <a:gd name="connsiteX2" fmla="*/ 360840 w 360840"/>
                    <a:gd name="connsiteY2" fmla="*/ 319087 h 319087"/>
                    <a:gd name="connsiteX3" fmla="*/ 122715 w 360840"/>
                    <a:gd name="connsiteY3" fmla="*/ 252412 h 319087"/>
                    <a:gd name="connsiteX4" fmla="*/ 8415 w 360840"/>
                    <a:gd name="connsiteY4" fmla="*/ 0 h 319087"/>
                    <a:gd name="connsiteX0" fmla="*/ 0 w 352425"/>
                    <a:gd name="connsiteY0" fmla="*/ 0 h 319087"/>
                    <a:gd name="connsiteX1" fmla="*/ 245269 w 352425"/>
                    <a:gd name="connsiteY1" fmla="*/ 90487 h 319087"/>
                    <a:gd name="connsiteX2" fmla="*/ 352425 w 352425"/>
                    <a:gd name="connsiteY2" fmla="*/ 319087 h 319087"/>
                    <a:gd name="connsiteX3" fmla="*/ 0 w 352425"/>
                    <a:gd name="connsiteY3" fmla="*/ 0 h 319087"/>
                    <a:gd name="connsiteX0" fmla="*/ 0 w 352425"/>
                    <a:gd name="connsiteY0" fmla="*/ 0 h 319128"/>
                    <a:gd name="connsiteX1" fmla="*/ 245269 w 352425"/>
                    <a:gd name="connsiteY1" fmla="*/ 90487 h 319128"/>
                    <a:gd name="connsiteX2" fmla="*/ 352425 w 352425"/>
                    <a:gd name="connsiteY2" fmla="*/ 319087 h 319128"/>
                    <a:gd name="connsiteX3" fmla="*/ 0 w 352425"/>
                    <a:gd name="connsiteY3" fmla="*/ 0 h 319128"/>
                    <a:gd name="connsiteX0" fmla="*/ 0 w 352425"/>
                    <a:gd name="connsiteY0" fmla="*/ 0 h 319189"/>
                    <a:gd name="connsiteX1" fmla="*/ 245269 w 352425"/>
                    <a:gd name="connsiteY1" fmla="*/ 90487 h 319189"/>
                    <a:gd name="connsiteX2" fmla="*/ 352425 w 352425"/>
                    <a:gd name="connsiteY2" fmla="*/ 319087 h 319189"/>
                    <a:gd name="connsiteX3" fmla="*/ 0 w 352425"/>
                    <a:gd name="connsiteY3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52425" h="319189">
                      <a:moveTo>
                        <a:pt x="0" y="0"/>
                      </a:moveTo>
                      <a:cubicBezTo>
                        <a:pt x="224631" y="8731"/>
                        <a:pt x="332581" y="141288"/>
                        <a:pt x="352425" y="319087"/>
                      </a:cubicBezTo>
                      <a:cubicBezTo>
                        <a:pt x="106759" y="323056"/>
                        <a:pt x="13097" y="211931"/>
                        <a:pt x="0" y="0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2" name="Группа 60"/>
              <p:cNvGrpSpPr>
                <a:grpSpLocks/>
              </p:cNvGrpSpPr>
              <p:nvPr/>
            </p:nvGrpSpPr>
            <p:grpSpPr bwMode="auto">
              <a:xfrm>
                <a:off x="2699411" y="1483790"/>
                <a:ext cx="1770996" cy="1538339"/>
                <a:chOff x="1750245" y="533193"/>
                <a:chExt cx="1770996" cy="1538339"/>
              </a:xfrm>
            </p:grpSpPr>
            <p:sp>
              <p:nvSpPr>
                <p:cNvPr id="42" name="Шестиугольник 58"/>
                <p:cNvSpPr/>
                <p:nvPr/>
              </p:nvSpPr>
              <p:spPr>
                <a:xfrm rot="1800000">
                  <a:off x="1750245" y="533193"/>
                  <a:ext cx="1770996" cy="1538339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756708"/>
                    <a:gd name="connsiteY0" fmla="*/ 847535 h 1538339"/>
                    <a:gd name="connsiteX1" fmla="*/ 415381 w 1756708"/>
                    <a:gd name="connsiteY1" fmla="*/ 0 h 1538339"/>
                    <a:gd name="connsiteX2" fmla="*/ 1296083 w 1756708"/>
                    <a:gd name="connsiteY2" fmla="*/ 0 h 1538339"/>
                    <a:gd name="connsiteX3" fmla="*/ 1756708 w 1756708"/>
                    <a:gd name="connsiteY3" fmla="*/ 769170 h 1538339"/>
                    <a:gd name="connsiteX4" fmla="*/ 1296083 w 1756708"/>
                    <a:gd name="connsiteY4" fmla="*/ 1538339 h 1538339"/>
                    <a:gd name="connsiteX5" fmla="*/ 415381 w 1756708"/>
                    <a:gd name="connsiteY5" fmla="*/ 1538339 h 1538339"/>
                    <a:gd name="connsiteX6" fmla="*/ 0 w 1756708"/>
                    <a:gd name="connsiteY6" fmla="*/ 847535 h 1538339"/>
                    <a:gd name="connsiteX0" fmla="*/ 0 w 1756708"/>
                    <a:gd name="connsiteY0" fmla="*/ 847535 h 1538339"/>
                    <a:gd name="connsiteX1" fmla="*/ 451715 w 1756708"/>
                    <a:gd name="connsiteY1" fmla="*/ 1019 h 1538339"/>
                    <a:gd name="connsiteX2" fmla="*/ 1296083 w 1756708"/>
                    <a:gd name="connsiteY2" fmla="*/ 0 h 1538339"/>
                    <a:gd name="connsiteX3" fmla="*/ 1756708 w 1756708"/>
                    <a:gd name="connsiteY3" fmla="*/ 769170 h 1538339"/>
                    <a:gd name="connsiteX4" fmla="*/ 1296083 w 1756708"/>
                    <a:gd name="connsiteY4" fmla="*/ 1538339 h 1538339"/>
                    <a:gd name="connsiteX5" fmla="*/ 415381 w 1756708"/>
                    <a:gd name="connsiteY5" fmla="*/ 1538339 h 1538339"/>
                    <a:gd name="connsiteX6" fmla="*/ 0 w 1756708"/>
                    <a:gd name="connsiteY6" fmla="*/ 847535 h 1538339"/>
                    <a:gd name="connsiteX0" fmla="*/ 0 w 1770996"/>
                    <a:gd name="connsiteY0" fmla="*/ 822788 h 1538339"/>
                    <a:gd name="connsiteX1" fmla="*/ 466003 w 1770996"/>
                    <a:gd name="connsiteY1" fmla="*/ 1019 h 1538339"/>
                    <a:gd name="connsiteX2" fmla="*/ 1310371 w 1770996"/>
                    <a:gd name="connsiteY2" fmla="*/ 0 h 1538339"/>
                    <a:gd name="connsiteX3" fmla="*/ 1770996 w 1770996"/>
                    <a:gd name="connsiteY3" fmla="*/ 769170 h 1538339"/>
                    <a:gd name="connsiteX4" fmla="*/ 1310371 w 1770996"/>
                    <a:gd name="connsiteY4" fmla="*/ 1538339 h 1538339"/>
                    <a:gd name="connsiteX5" fmla="*/ 429669 w 1770996"/>
                    <a:gd name="connsiteY5" fmla="*/ 1538339 h 1538339"/>
                    <a:gd name="connsiteX6" fmla="*/ 0 w 1770996"/>
                    <a:gd name="connsiteY6" fmla="*/ 822788 h 1538339"/>
                    <a:gd name="connsiteX0" fmla="*/ 0 w 1770996"/>
                    <a:gd name="connsiteY0" fmla="*/ 822788 h 1538339"/>
                    <a:gd name="connsiteX1" fmla="*/ 466003 w 1770996"/>
                    <a:gd name="connsiteY1" fmla="*/ 1019 h 1538339"/>
                    <a:gd name="connsiteX2" fmla="*/ 1310371 w 1770996"/>
                    <a:gd name="connsiteY2" fmla="*/ 0 h 1538339"/>
                    <a:gd name="connsiteX3" fmla="*/ 1770996 w 1770996"/>
                    <a:gd name="connsiteY3" fmla="*/ 769170 h 1538339"/>
                    <a:gd name="connsiteX4" fmla="*/ 1310371 w 1770996"/>
                    <a:gd name="connsiteY4" fmla="*/ 1538339 h 1538339"/>
                    <a:gd name="connsiteX5" fmla="*/ 429669 w 1770996"/>
                    <a:gd name="connsiteY5" fmla="*/ 1538339 h 1538339"/>
                    <a:gd name="connsiteX6" fmla="*/ 0 w 1770996"/>
                    <a:gd name="connsiteY6" fmla="*/ 822788 h 1538339"/>
                    <a:gd name="connsiteX0" fmla="*/ 0 w 1770996"/>
                    <a:gd name="connsiteY0" fmla="*/ 822788 h 1538339"/>
                    <a:gd name="connsiteX1" fmla="*/ 466003 w 1770996"/>
                    <a:gd name="connsiteY1" fmla="*/ 1019 h 1538339"/>
                    <a:gd name="connsiteX2" fmla="*/ 1310371 w 1770996"/>
                    <a:gd name="connsiteY2" fmla="*/ 0 h 1538339"/>
                    <a:gd name="connsiteX3" fmla="*/ 1770996 w 1770996"/>
                    <a:gd name="connsiteY3" fmla="*/ 769170 h 1538339"/>
                    <a:gd name="connsiteX4" fmla="*/ 1310371 w 1770996"/>
                    <a:gd name="connsiteY4" fmla="*/ 1538339 h 1538339"/>
                    <a:gd name="connsiteX5" fmla="*/ 429669 w 1770996"/>
                    <a:gd name="connsiteY5" fmla="*/ 1538339 h 1538339"/>
                    <a:gd name="connsiteX6" fmla="*/ 0 w 1770996"/>
                    <a:gd name="connsiteY6" fmla="*/ 822788 h 15383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70996" h="1538339">
                      <a:moveTo>
                        <a:pt x="0" y="822788"/>
                      </a:moveTo>
                      <a:cubicBezTo>
                        <a:pt x="99717" y="528733"/>
                        <a:pt x="247355" y="251005"/>
                        <a:pt x="466003" y="1019"/>
                      </a:cubicBezTo>
                      <a:lnTo>
                        <a:pt x="1310371" y="0"/>
                      </a:lnTo>
                      <a:lnTo>
                        <a:pt x="1770996" y="769170"/>
                      </a:lnTo>
                      <a:lnTo>
                        <a:pt x="1310371" y="1538339"/>
                      </a:lnTo>
                      <a:lnTo>
                        <a:pt x="429669" y="1538339"/>
                      </a:lnTo>
                      <a:lnTo>
                        <a:pt x="0" y="822788"/>
                      </a:lnTo>
                      <a:close/>
                    </a:path>
                  </a:pathLst>
                </a:custGeom>
                <a:solidFill>
                  <a:srgbClr val="A4000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3" name="Овал 42"/>
                <p:cNvSpPr/>
                <p:nvPr/>
              </p:nvSpPr>
              <p:spPr>
                <a:xfrm>
                  <a:off x="2339455" y="982144"/>
                  <a:ext cx="248743" cy="248743"/>
                </a:xfrm>
                <a:prstGeom prst="ellipse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4" name="Полилиния 43"/>
                <p:cNvSpPr/>
                <p:nvPr/>
              </p:nvSpPr>
              <p:spPr>
                <a:xfrm>
                  <a:off x="2377995" y="763273"/>
                  <a:ext cx="513534" cy="566275"/>
                </a:xfrm>
                <a:custGeom>
                  <a:avLst/>
                  <a:gdLst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30982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90500 w 440531"/>
                    <a:gd name="connsiteY11" fmla="*/ 197644 h 485775"/>
                    <a:gd name="connsiteX12" fmla="*/ 230982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38113 h 485775"/>
                    <a:gd name="connsiteX11" fmla="*/ 190500 w 440531"/>
                    <a:gd name="connsiteY11" fmla="*/ 197644 h 485775"/>
                    <a:gd name="connsiteX12" fmla="*/ 230982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38113 h 485775"/>
                    <a:gd name="connsiteX11" fmla="*/ 188119 w 440531"/>
                    <a:gd name="connsiteY11" fmla="*/ 190500 h 485775"/>
                    <a:gd name="connsiteX12" fmla="*/ 230982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38113 h 485775"/>
                    <a:gd name="connsiteX11" fmla="*/ 188119 w 440531"/>
                    <a:gd name="connsiteY11" fmla="*/ 190500 h 485775"/>
                    <a:gd name="connsiteX12" fmla="*/ 223838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38113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90500 w 440531"/>
                    <a:gd name="connsiteY0" fmla="*/ 376238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0500 w 440531"/>
                    <a:gd name="connsiteY13" fmla="*/ 376238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1457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2881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2881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226220 w 440531"/>
                    <a:gd name="connsiteY11" fmla="*/ 283369 h 485775"/>
                    <a:gd name="connsiteX12" fmla="*/ 190500 w 440531"/>
                    <a:gd name="connsiteY12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226220 w 440531"/>
                    <a:gd name="connsiteY11" fmla="*/ 283369 h 485775"/>
                    <a:gd name="connsiteX12" fmla="*/ 190500 w 440531"/>
                    <a:gd name="connsiteY12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226220 w 440531"/>
                    <a:gd name="connsiteY11" fmla="*/ 283369 h 485775"/>
                    <a:gd name="connsiteX12" fmla="*/ 190500 w 440531"/>
                    <a:gd name="connsiteY12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226220 w 440531"/>
                    <a:gd name="connsiteY11" fmla="*/ 283369 h 485775"/>
                    <a:gd name="connsiteX12" fmla="*/ 190500 w 440531"/>
                    <a:gd name="connsiteY12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190500 w 440531"/>
                    <a:gd name="connsiteY11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190500 w 440531"/>
                    <a:gd name="connsiteY11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83356 w 440531"/>
                    <a:gd name="connsiteY10" fmla="*/ 192882 h 485775"/>
                    <a:gd name="connsiteX11" fmla="*/ 190500 w 440531"/>
                    <a:gd name="connsiteY11" fmla="*/ 366713 h 4857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40531" h="485775">
                      <a:moveTo>
                        <a:pt x="190500" y="366713"/>
                      </a:moveTo>
                      <a:lnTo>
                        <a:pt x="280987" y="485775"/>
                      </a:lnTo>
                      <a:lnTo>
                        <a:pt x="440531" y="354807"/>
                      </a:lnTo>
                      <a:lnTo>
                        <a:pt x="166687" y="0"/>
                      </a:lnTo>
                      <a:lnTo>
                        <a:pt x="119062" y="35719"/>
                      </a:lnTo>
                      <a:lnTo>
                        <a:pt x="88106" y="0"/>
                      </a:lnTo>
                      <a:lnTo>
                        <a:pt x="28575" y="47625"/>
                      </a:lnTo>
                      <a:lnTo>
                        <a:pt x="50006" y="73819"/>
                      </a:lnTo>
                      <a:lnTo>
                        <a:pt x="0" y="116682"/>
                      </a:lnTo>
                      <a:lnTo>
                        <a:pt x="33338" y="157163"/>
                      </a:lnTo>
                      <a:cubicBezTo>
                        <a:pt x="122238" y="127001"/>
                        <a:pt x="151209" y="171848"/>
                        <a:pt x="183356" y="192882"/>
                      </a:cubicBezTo>
                      <a:cubicBezTo>
                        <a:pt x="209550" y="227807"/>
                        <a:pt x="246856" y="282179"/>
                        <a:pt x="190500" y="366713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5" name="Полилиния 44"/>
                <p:cNvSpPr/>
                <p:nvPr/>
              </p:nvSpPr>
              <p:spPr>
                <a:xfrm>
                  <a:off x="2294614" y="1196983"/>
                  <a:ext cx="655451" cy="502892"/>
                </a:xfrm>
                <a:custGeom>
                  <a:avLst/>
                  <a:gdLst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109537 w 590550"/>
                    <a:gd name="connsiteY2" fmla="*/ 226219 h 445294"/>
                    <a:gd name="connsiteX3" fmla="*/ 204787 w 590550"/>
                    <a:gd name="connsiteY3" fmla="*/ 323850 h 445294"/>
                    <a:gd name="connsiteX4" fmla="*/ 340518 w 590550"/>
                    <a:gd name="connsiteY4" fmla="*/ 347663 h 445294"/>
                    <a:gd name="connsiteX5" fmla="*/ 442912 w 590550"/>
                    <a:gd name="connsiteY5" fmla="*/ 309563 h 445294"/>
                    <a:gd name="connsiteX6" fmla="*/ 445293 w 590550"/>
                    <a:gd name="connsiteY6" fmla="*/ 290513 h 445294"/>
                    <a:gd name="connsiteX7" fmla="*/ 590550 w 590550"/>
                    <a:gd name="connsiteY7" fmla="*/ 288131 h 445294"/>
                    <a:gd name="connsiteX8" fmla="*/ 545306 w 590550"/>
                    <a:gd name="connsiteY8" fmla="*/ 361950 h 445294"/>
                    <a:gd name="connsiteX9" fmla="*/ 471487 w 590550"/>
                    <a:gd name="connsiteY9" fmla="*/ 419100 h 445294"/>
                    <a:gd name="connsiteX10" fmla="*/ 376237 w 590550"/>
                    <a:gd name="connsiteY10" fmla="*/ 442913 h 445294"/>
                    <a:gd name="connsiteX11" fmla="*/ 240506 w 590550"/>
                    <a:gd name="connsiteY11" fmla="*/ 445294 h 445294"/>
                    <a:gd name="connsiteX12" fmla="*/ 116681 w 590550"/>
                    <a:gd name="connsiteY12" fmla="*/ 397669 h 445294"/>
                    <a:gd name="connsiteX13" fmla="*/ 33337 w 590550"/>
                    <a:gd name="connsiteY13" fmla="*/ 283369 h 445294"/>
                    <a:gd name="connsiteX14" fmla="*/ 0 w 590550"/>
                    <a:gd name="connsiteY14" fmla="*/ 171450 h 445294"/>
                    <a:gd name="connsiteX15" fmla="*/ 9525 w 590550"/>
                    <a:gd name="connsiteY15" fmla="*/ 69056 h 445294"/>
                    <a:gd name="connsiteX16" fmla="*/ 38100 w 590550"/>
                    <a:gd name="connsiteY16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109537 w 590550"/>
                    <a:gd name="connsiteY2" fmla="*/ 226219 h 445294"/>
                    <a:gd name="connsiteX3" fmla="*/ 204787 w 590550"/>
                    <a:gd name="connsiteY3" fmla="*/ 323850 h 445294"/>
                    <a:gd name="connsiteX4" fmla="*/ 340518 w 590550"/>
                    <a:gd name="connsiteY4" fmla="*/ 347663 h 445294"/>
                    <a:gd name="connsiteX5" fmla="*/ 442912 w 590550"/>
                    <a:gd name="connsiteY5" fmla="*/ 309563 h 445294"/>
                    <a:gd name="connsiteX6" fmla="*/ 445293 w 590550"/>
                    <a:gd name="connsiteY6" fmla="*/ 290513 h 445294"/>
                    <a:gd name="connsiteX7" fmla="*/ 590550 w 590550"/>
                    <a:gd name="connsiteY7" fmla="*/ 288131 h 445294"/>
                    <a:gd name="connsiteX8" fmla="*/ 545306 w 590550"/>
                    <a:gd name="connsiteY8" fmla="*/ 361950 h 445294"/>
                    <a:gd name="connsiteX9" fmla="*/ 471487 w 590550"/>
                    <a:gd name="connsiteY9" fmla="*/ 419100 h 445294"/>
                    <a:gd name="connsiteX10" fmla="*/ 376237 w 590550"/>
                    <a:gd name="connsiteY10" fmla="*/ 442913 h 445294"/>
                    <a:gd name="connsiteX11" fmla="*/ 240506 w 590550"/>
                    <a:gd name="connsiteY11" fmla="*/ 445294 h 445294"/>
                    <a:gd name="connsiteX12" fmla="*/ 116681 w 590550"/>
                    <a:gd name="connsiteY12" fmla="*/ 397669 h 445294"/>
                    <a:gd name="connsiteX13" fmla="*/ 33337 w 590550"/>
                    <a:gd name="connsiteY13" fmla="*/ 283369 h 445294"/>
                    <a:gd name="connsiteX14" fmla="*/ 0 w 590550"/>
                    <a:gd name="connsiteY14" fmla="*/ 171450 h 445294"/>
                    <a:gd name="connsiteX15" fmla="*/ 9525 w 590550"/>
                    <a:gd name="connsiteY15" fmla="*/ 69056 h 445294"/>
                    <a:gd name="connsiteX16" fmla="*/ 38100 w 590550"/>
                    <a:gd name="connsiteY16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109537 w 590550"/>
                    <a:gd name="connsiteY2" fmla="*/ 226219 h 445294"/>
                    <a:gd name="connsiteX3" fmla="*/ 204787 w 590550"/>
                    <a:gd name="connsiteY3" fmla="*/ 323850 h 445294"/>
                    <a:gd name="connsiteX4" fmla="*/ 340518 w 590550"/>
                    <a:gd name="connsiteY4" fmla="*/ 347663 h 445294"/>
                    <a:gd name="connsiteX5" fmla="*/ 442912 w 590550"/>
                    <a:gd name="connsiteY5" fmla="*/ 309563 h 445294"/>
                    <a:gd name="connsiteX6" fmla="*/ 445293 w 590550"/>
                    <a:gd name="connsiteY6" fmla="*/ 290513 h 445294"/>
                    <a:gd name="connsiteX7" fmla="*/ 590550 w 590550"/>
                    <a:gd name="connsiteY7" fmla="*/ 288131 h 445294"/>
                    <a:gd name="connsiteX8" fmla="*/ 545306 w 590550"/>
                    <a:gd name="connsiteY8" fmla="*/ 361950 h 445294"/>
                    <a:gd name="connsiteX9" fmla="*/ 471487 w 590550"/>
                    <a:gd name="connsiteY9" fmla="*/ 419100 h 445294"/>
                    <a:gd name="connsiteX10" fmla="*/ 376237 w 590550"/>
                    <a:gd name="connsiteY10" fmla="*/ 442913 h 445294"/>
                    <a:gd name="connsiteX11" fmla="*/ 240506 w 590550"/>
                    <a:gd name="connsiteY11" fmla="*/ 445294 h 445294"/>
                    <a:gd name="connsiteX12" fmla="*/ 116681 w 590550"/>
                    <a:gd name="connsiteY12" fmla="*/ 397669 h 445294"/>
                    <a:gd name="connsiteX13" fmla="*/ 33337 w 590550"/>
                    <a:gd name="connsiteY13" fmla="*/ 283369 h 445294"/>
                    <a:gd name="connsiteX14" fmla="*/ 0 w 590550"/>
                    <a:gd name="connsiteY14" fmla="*/ 171450 h 445294"/>
                    <a:gd name="connsiteX15" fmla="*/ 9525 w 590550"/>
                    <a:gd name="connsiteY15" fmla="*/ 69056 h 445294"/>
                    <a:gd name="connsiteX16" fmla="*/ 38100 w 590550"/>
                    <a:gd name="connsiteY16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109537 w 590550"/>
                    <a:gd name="connsiteY2" fmla="*/ 226219 h 445294"/>
                    <a:gd name="connsiteX3" fmla="*/ 340518 w 590550"/>
                    <a:gd name="connsiteY3" fmla="*/ 347663 h 445294"/>
                    <a:gd name="connsiteX4" fmla="*/ 442912 w 590550"/>
                    <a:gd name="connsiteY4" fmla="*/ 309563 h 445294"/>
                    <a:gd name="connsiteX5" fmla="*/ 445293 w 590550"/>
                    <a:gd name="connsiteY5" fmla="*/ 290513 h 445294"/>
                    <a:gd name="connsiteX6" fmla="*/ 590550 w 590550"/>
                    <a:gd name="connsiteY6" fmla="*/ 288131 h 445294"/>
                    <a:gd name="connsiteX7" fmla="*/ 545306 w 590550"/>
                    <a:gd name="connsiteY7" fmla="*/ 361950 h 445294"/>
                    <a:gd name="connsiteX8" fmla="*/ 471487 w 590550"/>
                    <a:gd name="connsiteY8" fmla="*/ 419100 h 445294"/>
                    <a:gd name="connsiteX9" fmla="*/ 376237 w 590550"/>
                    <a:gd name="connsiteY9" fmla="*/ 442913 h 445294"/>
                    <a:gd name="connsiteX10" fmla="*/ 240506 w 590550"/>
                    <a:gd name="connsiteY10" fmla="*/ 445294 h 445294"/>
                    <a:gd name="connsiteX11" fmla="*/ 116681 w 590550"/>
                    <a:gd name="connsiteY11" fmla="*/ 397669 h 445294"/>
                    <a:gd name="connsiteX12" fmla="*/ 33337 w 590550"/>
                    <a:gd name="connsiteY12" fmla="*/ 283369 h 445294"/>
                    <a:gd name="connsiteX13" fmla="*/ 0 w 590550"/>
                    <a:gd name="connsiteY13" fmla="*/ 171450 h 445294"/>
                    <a:gd name="connsiteX14" fmla="*/ 9525 w 590550"/>
                    <a:gd name="connsiteY14" fmla="*/ 69056 h 445294"/>
                    <a:gd name="connsiteX15" fmla="*/ 38100 w 590550"/>
                    <a:gd name="connsiteY15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02406 w 590550"/>
                    <a:gd name="connsiteY2" fmla="*/ 323851 h 445294"/>
                    <a:gd name="connsiteX3" fmla="*/ 340518 w 590550"/>
                    <a:gd name="connsiteY3" fmla="*/ 347663 h 445294"/>
                    <a:gd name="connsiteX4" fmla="*/ 442912 w 590550"/>
                    <a:gd name="connsiteY4" fmla="*/ 309563 h 445294"/>
                    <a:gd name="connsiteX5" fmla="*/ 445293 w 590550"/>
                    <a:gd name="connsiteY5" fmla="*/ 290513 h 445294"/>
                    <a:gd name="connsiteX6" fmla="*/ 590550 w 590550"/>
                    <a:gd name="connsiteY6" fmla="*/ 288131 h 445294"/>
                    <a:gd name="connsiteX7" fmla="*/ 545306 w 590550"/>
                    <a:gd name="connsiteY7" fmla="*/ 361950 h 445294"/>
                    <a:gd name="connsiteX8" fmla="*/ 471487 w 590550"/>
                    <a:gd name="connsiteY8" fmla="*/ 419100 h 445294"/>
                    <a:gd name="connsiteX9" fmla="*/ 376237 w 590550"/>
                    <a:gd name="connsiteY9" fmla="*/ 442913 h 445294"/>
                    <a:gd name="connsiteX10" fmla="*/ 240506 w 590550"/>
                    <a:gd name="connsiteY10" fmla="*/ 445294 h 445294"/>
                    <a:gd name="connsiteX11" fmla="*/ 116681 w 590550"/>
                    <a:gd name="connsiteY11" fmla="*/ 397669 h 445294"/>
                    <a:gd name="connsiteX12" fmla="*/ 33337 w 590550"/>
                    <a:gd name="connsiteY12" fmla="*/ 283369 h 445294"/>
                    <a:gd name="connsiteX13" fmla="*/ 0 w 590550"/>
                    <a:gd name="connsiteY13" fmla="*/ 171450 h 445294"/>
                    <a:gd name="connsiteX14" fmla="*/ 9525 w 590550"/>
                    <a:gd name="connsiteY14" fmla="*/ 69056 h 445294"/>
                    <a:gd name="connsiteX15" fmla="*/ 38100 w 590550"/>
                    <a:gd name="connsiteY15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02406 w 590550"/>
                    <a:gd name="connsiteY2" fmla="*/ 323851 h 445294"/>
                    <a:gd name="connsiteX3" fmla="*/ 340518 w 590550"/>
                    <a:gd name="connsiteY3" fmla="*/ 347663 h 445294"/>
                    <a:gd name="connsiteX4" fmla="*/ 442912 w 590550"/>
                    <a:gd name="connsiteY4" fmla="*/ 309563 h 445294"/>
                    <a:gd name="connsiteX5" fmla="*/ 445293 w 590550"/>
                    <a:gd name="connsiteY5" fmla="*/ 290513 h 445294"/>
                    <a:gd name="connsiteX6" fmla="*/ 590550 w 590550"/>
                    <a:gd name="connsiteY6" fmla="*/ 288131 h 445294"/>
                    <a:gd name="connsiteX7" fmla="*/ 545306 w 590550"/>
                    <a:gd name="connsiteY7" fmla="*/ 361950 h 445294"/>
                    <a:gd name="connsiteX8" fmla="*/ 471487 w 590550"/>
                    <a:gd name="connsiteY8" fmla="*/ 419100 h 445294"/>
                    <a:gd name="connsiteX9" fmla="*/ 376237 w 590550"/>
                    <a:gd name="connsiteY9" fmla="*/ 442913 h 445294"/>
                    <a:gd name="connsiteX10" fmla="*/ 240506 w 590550"/>
                    <a:gd name="connsiteY10" fmla="*/ 445294 h 445294"/>
                    <a:gd name="connsiteX11" fmla="*/ 116681 w 590550"/>
                    <a:gd name="connsiteY11" fmla="*/ 397669 h 445294"/>
                    <a:gd name="connsiteX12" fmla="*/ 33337 w 590550"/>
                    <a:gd name="connsiteY12" fmla="*/ 283369 h 445294"/>
                    <a:gd name="connsiteX13" fmla="*/ 0 w 590550"/>
                    <a:gd name="connsiteY13" fmla="*/ 171450 h 445294"/>
                    <a:gd name="connsiteX14" fmla="*/ 9525 w 590550"/>
                    <a:gd name="connsiteY14" fmla="*/ 69056 h 445294"/>
                    <a:gd name="connsiteX15" fmla="*/ 38100 w 590550"/>
                    <a:gd name="connsiteY15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02406 w 590550"/>
                    <a:gd name="connsiteY2" fmla="*/ 323851 h 445294"/>
                    <a:gd name="connsiteX3" fmla="*/ 340518 w 590550"/>
                    <a:gd name="connsiteY3" fmla="*/ 347663 h 445294"/>
                    <a:gd name="connsiteX4" fmla="*/ 445293 w 590550"/>
                    <a:gd name="connsiteY4" fmla="*/ 290513 h 445294"/>
                    <a:gd name="connsiteX5" fmla="*/ 590550 w 590550"/>
                    <a:gd name="connsiteY5" fmla="*/ 288131 h 445294"/>
                    <a:gd name="connsiteX6" fmla="*/ 545306 w 590550"/>
                    <a:gd name="connsiteY6" fmla="*/ 361950 h 445294"/>
                    <a:gd name="connsiteX7" fmla="*/ 471487 w 590550"/>
                    <a:gd name="connsiteY7" fmla="*/ 419100 h 445294"/>
                    <a:gd name="connsiteX8" fmla="*/ 376237 w 590550"/>
                    <a:gd name="connsiteY8" fmla="*/ 442913 h 445294"/>
                    <a:gd name="connsiteX9" fmla="*/ 240506 w 590550"/>
                    <a:gd name="connsiteY9" fmla="*/ 445294 h 445294"/>
                    <a:gd name="connsiteX10" fmla="*/ 116681 w 590550"/>
                    <a:gd name="connsiteY10" fmla="*/ 397669 h 445294"/>
                    <a:gd name="connsiteX11" fmla="*/ 33337 w 590550"/>
                    <a:gd name="connsiteY11" fmla="*/ 283369 h 445294"/>
                    <a:gd name="connsiteX12" fmla="*/ 0 w 590550"/>
                    <a:gd name="connsiteY12" fmla="*/ 171450 h 445294"/>
                    <a:gd name="connsiteX13" fmla="*/ 9525 w 590550"/>
                    <a:gd name="connsiteY13" fmla="*/ 69056 h 445294"/>
                    <a:gd name="connsiteX14" fmla="*/ 38100 w 590550"/>
                    <a:gd name="connsiteY14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02406 w 590550"/>
                    <a:gd name="connsiteY2" fmla="*/ 323851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0 w 590550"/>
                    <a:gd name="connsiteY10" fmla="*/ 171450 h 445294"/>
                    <a:gd name="connsiteX11" fmla="*/ 9525 w 590550"/>
                    <a:gd name="connsiteY11" fmla="*/ 69056 h 445294"/>
                    <a:gd name="connsiteX12" fmla="*/ 38100 w 590550"/>
                    <a:gd name="connsiteY12" fmla="*/ 0 h 445294"/>
                    <a:gd name="connsiteX0" fmla="*/ 28575 w 581025"/>
                    <a:gd name="connsiteY0" fmla="*/ 0 h 445294"/>
                    <a:gd name="connsiteX1" fmla="*/ 111918 w 581025"/>
                    <a:gd name="connsiteY1" fmla="*/ 66675 h 445294"/>
                    <a:gd name="connsiteX2" fmla="*/ 211931 w 581025"/>
                    <a:gd name="connsiteY2" fmla="*/ 333376 h 445294"/>
                    <a:gd name="connsiteX3" fmla="*/ 435768 w 581025"/>
                    <a:gd name="connsiteY3" fmla="*/ 290513 h 445294"/>
                    <a:gd name="connsiteX4" fmla="*/ 581025 w 581025"/>
                    <a:gd name="connsiteY4" fmla="*/ 288131 h 445294"/>
                    <a:gd name="connsiteX5" fmla="*/ 535781 w 581025"/>
                    <a:gd name="connsiteY5" fmla="*/ 361950 h 445294"/>
                    <a:gd name="connsiteX6" fmla="*/ 461962 w 581025"/>
                    <a:gd name="connsiteY6" fmla="*/ 419100 h 445294"/>
                    <a:gd name="connsiteX7" fmla="*/ 366712 w 581025"/>
                    <a:gd name="connsiteY7" fmla="*/ 442913 h 445294"/>
                    <a:gd name="connsiteX8" fmla="*/ 230981 w 581025"/>
                    <a:gd name="connsiteY8" fmla="*/ 445294 h 445294"/>
                    <a:gd name="connsiteX9" fmla="*/ 107156 w 581025"/>
                    <a:gd name="connsiteY9" fmla="*/ 397669 h 445294"/>
                    <a:gd name="connsiteX10" fmla="*/ 0 w 581025"/>
                    <a:gd name="connsiteY10" fmla="*/ 69056 h 445294"/>
                    <a:gd name="connsiteX11" fmla="*/ 28575 w 581025"/>
                    <a:gd name="connsiteY11" fmla="*/ 0 h 445294"/>
                    <a:gd name="connsiteX0" fmla="*/ 39660 w 592110"/>
                    <a:gd name="connsiteY0" fmla="*/ 0 h 445294"/>
                    <a:gd name="connsiteX1" fmla="*/ 123003 w 592110"/>
                    <a:gd name="connsiteY1" fmla="*/ 66675 h 445294"/>
                    <a:gd name="connsiteX2" fmla="*/ 223016 w 592110"/>
                    <a:gd name="connsiteY2" fmla="*/ 333376 h 445294"/>
                    <a:gd name="connsiteX3" fmla="*/ 446853 w 592110"/>
                    <a:gd name="connsiteY3" fmla="*/ 290513 h 445294"/>
                    <a:gd name="connsiteX4" fmla="*/ 592110 w 592110"/>
                    <a:gd name="connsiteY4" fmla="*/ 288131 h 445294"/>
                    <a:gd name="connsiteX5" fmla="*/ 546866 w 592110"/>
                    <a:gd name="connsiteY5" fmla="*/ 361950 h 445294"/>
                    <a:gd name="connsiteX6" fmla="*/ 473047 w 592110"/>
                    <a:gd name="connsiteY6" fmla="*/ 419100 h 445294"/>
                    <a:gd name="connsiteX7" fmla="*/ 377797 w 592110"/>
                    <a:gd name="connsiteY7" fmla="*/ 442913 h 445294"/>
                    <a:gd name="connsiteX8" fmla="*/ 242066 w 592110"/>
                    <a:gd name="connsiteY8" fmla="*/ 445294 h 445294"/>
                    <a:gd name="connsiteX9" fmla="*/ 118241 w 592110"/>
                    <a:gd name="connsiteY9" fmla="*/ 397669 h 445294"/>
                    <a:gd name="connsiteX10" fmla="*/ 11085 w 592110"/>
                    <a:gd name="connsiteY10" fmla="*/ 69056 h 445294"/>
                    <a:gd name="connsiteX11" fmla="*/ 39660 w 592110"/>
                    <a:gd name="connsiteY11" fmla="*/ 0 h 445294"/>
                    <a:gd name="connsiteX0" fmla="*/ 45988 w 598438"/>
                    <a:gd name="connsiteY0" fmla="*/ 0 h 445294"/>
                    <a:gd name="connsiteX1" fmla="*/ 129331 w 598438"/>
                    <a:gd name="connsiteY1" fmla="*/ 66675 h 445294"/>
                    <a:gd name="connsiteX2" fmla="*/ 229344 w 598438"/>
                    <a:gd name="connsiteY2" fmla="*/ 333376 h 445294"/>
                    <a:gd name="connsiteX3" fmla="*/ 453181 w 598438"/>
                    <a:gd name="connsiteY3" fmla="*/ 290513 h 445294"/>
                    <a:gd name="connsiteX4" fmla="*/ 598438 w 598438"/>
                    <a:gd name="connsiteY4" fmla="*/ 288131 h 445294"/>
                    <a:gd name="connsiteX5" fmla="*/ 553194 w 598438"/>
                    <a:gd name="connsiteY5" fmla="*/ 361950 h 445294"/>
                    <a:gd name="connsiteX6" fmla="*/ 479375 w 598438"/>
                    <a:gd name="connsiteY6" fmla="*/ 419100 h 445294"/>
                    <a:gd name="connsiteX7" fmla="*/ 384125 w 598438"/>
                    <a:gd name="connsiteY7" fmla="*/ 442913 h 445294"/>
                    <a:gd name="connsiteX8" fmla="*/ 248394 w 598438"/>
                    <a:gd name="connsiteY8" fmla="*/ 445294 h 445294"/>
                    <a:gd name="connsiteX9" fmla="*/ 124569 w 598438"/>
                    <a:gd name="connsiteY9" fmla="*/ 397669 h 445294"/>
                    <a:gd name="connsiteX10" fmla="*/ 17413 w 598438"/>
                    <a:gd name="connsiteY10" fmla="*/ 69056 h 445294"/>
                    <a:gd name="connsiteX11" fmla="*/ 45988 w 598438"/>
                    <a:gd name="connsiteY11" fmla="*/ 0 h 445294"/>
                    <a:gd name="connsiteX0" fmla="*/ 44427 w 596877"/>
                    <a:gd name="connsiteY0" fmla="*/ 0 h 445294"/>
                    <a:gd name="connsiteX1" fmla="*/ 127770 w 596877"/>
                    <a:gd name="connsiteY1" fmla="*/ 66675 h 445294"/>
                    <a:gd name="connsiteX2" fmla="*/ 227783 w 596877"/>
                    <a:gd name="connsiteY2" fmla="*/ 333376 h 445294"/>
                    <a:gd name="connsiteX3" fmla="*/ 451620 w 596877"/>
                    <a:gd name="connsiteY3" fmla="*/ 290513 h 445294"/>
                    <a:gd name="connsiteX4" fmla="*/ 596877 w 596877"/>
                    <a:gd name="connsiteY4" fmla="*/ 288131 h 445294"/>
                    <a:gd name="connsiteX5" fmla="*/ 551633 w 596877"/>
                    <a:gd name="connsiteY5" fmla="*/ 361950 h 445294"/>
                    <a:gd name="connsiteX6" fmla="*/ 477814 w 596877"/>
                    <a:gd name="connsiteY6" fmla="*/ 419100 h 445294"/>
                    <a:gd name="connsiteX7" fmla="*/ 382564 w 596877"/>
                    <a:gd name="connsiteY7" fmla="*/ 442913 h 445294"/>
                    <a:gd name="connsiteX8" fmla="*/ 246833 w 596877"/>
                    <a:gd name="connsiteY8" fmla="*/ 445294 h 445294"/>
                    <a:gd name="connsiteX9" fmla="*/ 123008 w 596877"/>
                    <a:gd name="connsiteY9" fmla="*/ 397669 h 445294"/>
                    <a:gd name="connsiteX10" fmla="*/ 15852 w 596877"/>
                    <a:gd name="connsiteY10" fmla="*/ 69056 h 445294"/>
                    <a:gd name="connsiteX11" fmla="*/ 44427 w 596877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544287 w 589531"/>
                    <a:gd name="connsiteY5" fmla="*/ 361950 h 445294"/>
                    <a:gd name="connsiteX6" fmla="*/ 470468 w 589531"/>
                    <a:gd name="connsiteY6" fmla="*/ 419100 h 445294"/>
                    <a:gd name="connsiteX7" fmla="*/ 375218 w 589531"/>
                    <a:gd name="connsiteY7" fmla="*/ 442913 h 445294"/>
                    <a:gd name="connsiteX8" fmla="*/ 239487 w 589531"/>
                    <a:gd name="connsiteY8" fmla="*/ 445294 h 445294"/>
                    <a:gd name="connsiteX9" fmla="*/ 115662 w 589531"/>
                    <a:gd name="connsiteY9" fmla="*/ 397669 h 445294"/>
                    <a:gd name="connsiteX10" fmla="*/ 15649 w 589531"/>
                    <a:gd name="connsiteY10" fmla="*/ 69056 h 445294"/>
                    <a:gd name="connsiteX11" fmla="*/ 37081 w 589531"/>
                    <a:gd name="connsiteY11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544287 w 589531"/>
                    <a:gd name="connsiteY5" fmla="*/ 361950 h 445294"/>
                    <a:gd name="connsiteX6" fmla="*/ 375218 w 589531"/>
                    <a:gd name="connsiteY6" fmla="*/ 442913 h 445294"/>
                    <a:gd name="connsiteX7" fmla="*/ 239487 w 589531"/>
                    <a:gd name="connsiteY7" fmla="*/ 445294 h 445294"/>
                    <a:gd name="connsiteX8" fmla="*/ 115662 w 589531"/>
                    <a:gd name="connsiteY8" fmla="*/ 397669 h 445294"/>
                    <a:gd name="connsiteX9" fmla="*/ 15649 w 589531"/>
                    <a:gd name="connsiteY9" fmla="*/ 69056 h 445294"/>
                    <a:gd name="connsiteX10" fmla="*/ 37081 w 589531"/>
                    <a:gd name="connsiteY10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50057"/>
                    <a:gd name="connsiteX1" fmla="*/ 120424 w 589531"/>
                    <a:gd name="connsiteY1" fmla="*/ 66675 h 450057"/>
                    <a:gd name="connsiteX2" fmla="*/ 220437 w 589531"/>
                    <a:gd name="connsiteY2" fmla="*/ 333376 h 450057"/>
                    <a:gd name="connsiteX3" fmla="*/ 444274 w 589531"/>
                    <a:gd name="connsiteY3" fmla="*/ 290513 h 450057"/>
                    <a:gd name="connsiteX4" fmla="*/ 589531 w 589531"/>
                    <a:gd name="connsiteY4" fmla="*/ 288131 h 450057"/>
                    <a:gd name="connsiteX5" fmla="*/ 375218 w 589531"/>
                    <a:gd name="connsiteY5" fmla="*/ 442913 h 450057"/>
                    <a:gd name="connsiteX6" fmla="*/ 265681 w 589531"/>
                    <a:gd name="connsiteY6" fmla="*/ 450057 h 450057"/>
                    <a:gd name="connsiteX7" fmla="*/ 115662 w 589531"/>
                    <a:gd name="connsiteY7" fmla="*/ 397669 h 450057"/>
                    <a:gd name="connsiteX8" fmla="*/ 15649 w 589531"/>
                    <a:gd name="connsiteY8" fmla="*/ 69056 h 450057"/>
                    <a:gd name="connsiteX9" fmla="*/ 37081 w 589531"/>
                    <a:gd name="connsiteY9" fmla="*/ 0 h 450057"/>
                    <a:gd name="connsiteX0" fmla="*/ 37734 w 590184"/>
                    <a:gd name="connsiteY0" fmla="*/ 0 h 450057"/>
                    <a:gd name="connsiteX1" fmla="*/ 121077 w 590184"/>
                    <a:gd name="connsiteY1" fmla="*/ 66675 h 450057"/>
                    <a:gd name="connsiteX2" fmla="*/ 221090 w 590184"/>
                    <a:gd name="connsiteY2" fmla="*/ 333376 h 450057"/>
                    <a:gd name="connsiteX3" fmla="*/ 444927 w 590184"/>
                    <a:gd name="connsiteY3" fmla="*/ 290513 h 450057"/>
                    <a:gd name="connsiteX4" fmla="*/ 590184 w 590184"/>
                    <a:gd name="connsiteY4" fmla="*/ 288131 h 450057"/>
                    <a:gd name="connsiteX5" fmla="*/ 375871 w 590184"/>
                    <a:gd name="connsiteY5" fmla="*/ 442913 h 450057"/>
                    <a:gd name="connsiteX6" fmla="*/ 266334 w 590184"/>
                    <a:gd name="connsiteY6" fmla="*/ 450057 h 450057"/>
                    <a:gd name="connsiteX7" fmla="*/ 111552 w 590184"/>
                    <a:gd name="connsiteY7" fmla="*/ 400050 h 450057"/>
                    <a:gd name="connsiteX8" fmla="*/ 16302 w 590184"/>
                    <a:gd name="connsiteY8" fmla="*/ 69056 h 450057"/>
                    <a:gd name="connsiteX9" fmla="*/ 37734 w 590184"/>
                    <a:gd name="connsiteY9" fmla="*/ 0 h 450057"/>
                    <a:gd name="connsiteX0" fmla="*/ 21432 w 573882"/>
                    <a:gd name="connsiteY0" fmla="*/ 0 h 450057"/>
                    <a:gd name="connsiteX1" fmla="*/ 104775 w 573882"/>
                    <a:gd name="connsiteY1" fmla="*/ 66675 h 450057"/>
                    <a:gd name="connsiteX2" fmla="*/ 204788 w 573882"/>
                    <a:gd name="connsiteY2" fmla="*/ 333376 h 450057"/>
                    <a:gd name="connsiteX3" fmla="*/ 428625 w 573882"/>
                    <a:gd name="connsiteY3" fmla="*/ 290513 h 450057"/>
                    <a:gd name="connsiteX4" fmla="*/ 573882 w 573882"/>
                    <a:gd name="connsiteY4" fmla="*/ 288131 h 450057"/>
                    <a:gd name="connsiteX5" fmla="*/ 359569 w 573882"/>
                    <a:gd name="connsiteY5" fmla="*/ 442913 h 450057"/>
                    <a:gd name="connsiteX6" fmla="*/ 250032 w 573882"/>
                    <a:gd name="connsiteY6" fmla="*/ 450057 h 450057"/>
                    <a:gd name="connsiteX7" fmla="*/ 0 w 573882"/>
                    <a:gd name="connsiteY7" fmla="*/ 69056 h 450057"/>
                    <a:gd name="connsiteX8" fmla="*/ 21432 w 573882"/>
                    <a:gd name="connsiteY8" fmla="*/ 0 h 450057"/>
                    <a:gd name="connsiteX0" fmla="*/ 21432 w 573882"/>
                    <a:gd name="connsiteY0" fmla="*/ 0 h 450057"/>
                    <a:gd name="connsiteX1" fmla="*/ 104775 w 573882"/>
                    <a:gd name="connsiteY1" fmla="*/ 66675 h 450057"/>
                    <a:gd name="connsiteX2" fmla="*/ 204788 w 573882"/>
                    <a:gd name="connsiteY2" fmla="*/ 333376 h 450057"/>
                    <a:gd name="connsiteX3" fmla="*/ 428625 w 573882"/>
                    <a:gd name="connsiteY3" fmla="*/ 290513 h 450057"/>
                    <a:gd name="connsiteX4" fmla="*/ 573882 w 573882"/>
                    <a:gd name="connsiteY4" fmla="*/ 288131 h 450057"/>
                    <a:gd name="connsiteX5" fmla="*/ 359569 w 573882"/>
                    <a:gd name="connsiteY5" fmla="*/ 442913 h 450057"/>
                    <a:gd name="connsiteX6" fmla="*/ 250032 w 573882"/>
                    <a:gd name="connsiteY6" fmla="*/ 450057 h 450057"/>
                    <a:gd name="connsiteX7" fmla="*/ 0 w 573882"/>
                    <a:gd name="connsiteY7" fmla="*/ 69056 h 450057"/>
                    <a:gd name="connsiteX8" fmla="*/ 21432 w 573882"/>
                    <a:gd name="connsiteY8" fmla="*/ 0 h 450057"/>
                    <a:gd name="connsiteX0" fmla="*/ 25272 w 577722"/>
                    <a:gd name="connsiteY0" fmla="*/ 0 h 450057"/>
                    <a:gd name="connsiteX1" fmla="*/ 108615 w 577722"/>
                    <a:gd name="connsiteY1" fmla="*/ 66675 h 450057"/>
                    <a:gd name="connsiteX2" fmla="*/ 208628 w 577722"/>
                    <a:gd name="connsiteY2" fmla="*/ 333376 h 450057"/>
                    <a:gd name="connsiteX3" fmla="*/ 432465 w 577722"/>
                    <a:gd name="connsiteY3" fmla="*/ 290513 h 450057"/>
                    <a:gd name="connsiteX4" fmla="*/ 577722 w 577722"/>
                    <a:gd name="connsiteY4" fmla="*/ 288131 h 450057"/>
                    <a:gd name="connsiteX5" fmla="*/ 363409 w 577722"/>
                    <a:gd name="connsiteY5" fmla="*/ 442913 h 450057"/>
                    <a:gd name="connsiteX6" fmla="*/ 253872 w 577722"/>
                    <a:gd name="connsiteY6" fmla="*/ 450057 h 450057"/>
                    <a:gd name="connsiteX7" fmla="*/ 3840 w 577722"/>
                    <a:gd name="connsiteY7" fmla="*/ 69056 h 450057"/>
                    <a:gd name="connsiteX8" fmla="*/ 25272 w 577722"/>
                    <a:gd name="connsiteY8" fmla="*/ 0 h 450057"/>
                    <a:gd name="connsiteX0" fmla="*/ 32276 w 584726"/>
                    <a:gd name="connsiteY0" fmla="*/ 0 h 450057"/>
                    <a:gd name="connsiteX1" fmla="*/ 115619 w 584726"/>
                    <a:gd name="connsiteY1" fmla="*/ 66675 h 450057"/>
                    <a:gd name="connsiteX2" fmla="*/ 215632 w 584726"/>
                    <a:gd name="connsiteY2" fmla="*/ 333376 h 450057"/>
                    <a:gd name="connsiteX3" fmla="*/ 439469 w 584726"/>
                    <a:gd name="connsiteY3" fmla="*/ 290513 h 450057"/>
                    <a:gd name="connsiteX4" fmla="*/ 584726 w 584726"/>
                    <a:gd name="connsiteY4" fmla="*/ 288131 h 450057"/>
                    <a:gd name="connsiteX5" fmla="*/ 370413 w 584726"/>
                    <a:gd name="connsiteY5" fmla="*/ 442913 h 450057"/>
                    <a:gd name="connsiteX6" fmla="*/ 260876 w 584726"/>
                    <a:gd name="connsiteY6" fmla="*/ 450057 h 450057"/>
                    <a:gd name="connsiteX7" fmla="*/ 10844 w 584726"/>
                    <a:gd name="connsiteY7" fmla="*/ 69056 h 450057"/>
                    <a:gd name="connsiteX8" fmla="*/ 32276 w 584726"/>
                    <a:gd name="connsiteY8" fmla="*/ 0 h 450057"/>
                    <a:gd name="connsiteX0" fmla="*/ 34138 w 586588"/>
                    <a:gd name="connsiteY0" fmla="*/ 0 h 450057"/>
                    <a:gd name="connsiteX1" fmla="*/ 117481 w 586588"/>
                    <a:gd name="connsiteY1" fmla="*/ 66675 h 450057"/>
                    <a:gd name="connsiteX2" fmla="*/ 217494 w 586588"/>
                    <a:gd name="connsiteY2" fmla="*/ 333376 h 450057"/>
                    <a:gd name="connsiteX3" fmla="*/ 441331 w 586588"/>
                    <a:gd name="connsiteY3" fmla="*/ 290513 h 450057"/>
                    <a:gd name="connsiteX4" fmla="*/ 586588 w 586588"/>
                    <a:gd name="connsiteY4" fmla="*/ 288131 h 450057"/>
                    <a:gd name="connsiteX5" fmla="*/ 372275 w 586588"/>
                    <a:gd name="connsiteY5" fmla="*/ 442913 h 450057"/>
                    <a:gd name="connsiteX6" fmla="*/ 262738 w 586588"/>
                    <a:gd name="connsiteY6" fmla="*/ 450057 h 450057"/>
                    <a:gd name="connsiteX7" fmla="*/ 12706 w 586588"/>
                    <a:gd name="connsiteY7" fmla="*/ 69056 h 450057"/>
                    <a:gd name="connsiteX8" fmla="*/ 34138 w 586588"/>
                    <a:gd name="connsiteY8" fmla="*/ 0 h 450057"/>
                    <a:gd name="connsiteX0" fmla="*/ 34138 w 586588"/>
                    <a:gd name="connsiteY0" fmla="*/ 0 h 450057"/>
                    <a:gd name="connsiteX1" fmla="*/ 117481 w 586588"/>
                    <a:gd name="connsiteY1" fmla="*/ 66675 h 450057"/>
                    <a:gd name="connsiteX2" fmla="*/ 217494 w 586588"/>
                    <a:gd name="connsiteY2" fmla="*/ 333376 h 450057"/>
                    <a:gd name="connsiteX3" fmla="*/ 441331 w 586588"/>
                    <a:gd name="connsiteY3" fmla="*/ 290513 h 450057"/>
                    <a:gd name="connsiteX4" fmla="*/ 586588 w 586588"/>
                    <a:gd name="connsiteY4" fmla="*/ 288131 h 450057"/>
                    <a:gd name="connsiteX5" fmla="*/ 372275 w 586588"/>
                    <a:gd name="connsiteY5" fmla="*/ 442913 h 450057"/>
                    <a:gd name="connsiteX6" fmla="*/ 262738 w 586588"/>
                    <a:gd name="connsiteY6" fmla="*/ 450057 h 450057"/>
                    <a:gd name="connsiteX7" fmla="*/ 12706 w 586588"/>
                    <a:gd name="connsiteY7" fmla="*/ 69056 h 450057"/>
                    <a:gd name="connsiteX8" fmla="*/ 34138 w 586588"/>
                    <a:gd name="connsiteY8" fmla="*/ 0 h 450057"/>
                    <a:gd name="connsiteX0" fmla="*/ 34923 w 587373"/>
                    <a:gd name="connsiteY0" fmla="*/ 0 h 450057"/>
                    <a:gd name="connsiteX1" fmla="*/ 118266 w 587373"/>
                    <a:gd name="connsiteY1" fmla="*/ 66675 h 450057"/>
                    <a:gd name="connsiteX2" fmla="*/ 218279 w 587373"/>
                    <a:gd name="connsiteY2" fmla="*/ 333376 h 450057"/>
                    <a:gd name="connsiteX3" fmla="*/ 442116 w 587373"/>
                    <a:gd name="connsiteY3" fmla="*/ 290513 h 450057"/>
                    <a:gd name="connsiteX4" fmla="*/ 587373 w 587373"/>
                    <a:gd name="connsiteY4" fmla="*/ 288131 h 450057"/>
                    <a:gd name="connsiteX5" fmla="*/ 373060 w 587373"/>
                    <a:gd name="connsiteY5" fmla="*/ 442913 h 450057"/>
                    <a:gd name="connsiteX6" fmla="*/ 263523 w 587373"/>
                    <a:gd name="connsiteY6" fmla="*/ 450057 h 450057"/>
                    <a:gd name="connsiteX7" fmla="*/ 13491 w 587373"/>
                    <a:gd name="connsiteY7" fmla="*/ 69056 h 450057"/>
                    <a:gd name="connsiteX8" fmla="*/ 34923 w 587373"/>
                    <a:gd name="connsiteY8" fmla="*/ 0 h 450057"/>
                    <a:gd name="connsiteX0" fmla="*/ 34139 w 586589"/>
                    <a:gd name="connsiteY0" fmla="*/ 0 h 450057"/>
                    <a:gd name="connsiteX1" fmla="*/ 117482 w 586589"/>
                    <a:gd name="connsiteY1" fmla="*/ 66675 h 450057"/>
                    <a:gd name="connsiteX2" fmla="*/ 217495 w 586589"/>
                    <a:gd name="connsiteY2" fmla="*/ 333376 h 450057"/>
                    <a:gd name="connsiteX3" fmla="*/ 441332 w 586589"/>
                    <a:gd name="connsiteY3" fmla="*/ 290513 h 450057"/>
                    <a:gd name="connsiteX4" fmla="*/ 586589 w 586589"/>
                    <a:gd name="connsiteY4" fmla="*/ 288131 h 450057"/>
                    <a:gd name="connsiteX5" fmla="*/ 372276 w 586589"/>
                    <a:gd name="connsiteY5" fmla="*/ 442913 h 450057"/>
                    <a:gd name="connsiteX6" fmla="*/ 262739 w 586589"/>
                    <a:gd name="connsiteY6" fmla="*/ 450057 h 450057"/>
                    <a:gd name="connsiteX7" fmla="*/ 12707 w 586589"/>
                    <a:gd name="connsiteY7" fmla="*/ 69056 h 450057"/>
                    <a:gd name="connsiteX8" fmla="*/ 34139 w 586589"/>
                    <a:gd name="connsiteY8" fmla="*/ 0 h 450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86589" h="450057">
                      <a:moveTo>
                        <a:pt x="34139" y="0"/>
                      </a:moveTo>
                      <a:cubicBezTo>
                        <a:pt x="71444" y="48419"/>
                        <a:pt x="75413" y="49213"/>
                        <a:pt x="117482" y="66675"/>
                      </a:cubicBezTo>
                      <a:cubicBezTo>
                        <a:pt x="113513" y="119856"/>
                        <a:pt x="57157" y="261145"/>
                        <a:pt x="217495" y="333376"/>
                      </a:cubicBezTo>
                      <a:cubicBezTo>
                        <a:pt x="354814" y="377826"/>
                        <a:pt x="417122" y="327422"/>
                        <a:pt x="441332" y="290513"/>
                      </a:cubicBezTo>
                      <a:lnTo>
                        <a:pt x="586589" y="288131"/>
                      </a:lnTo>
                      <a:cubicBezTo>
                        <a:pt x="534201" y="382587"/>
                        <a:pt x="450858" y="438944"/>
                        <a:pt x="372276" y="442913"/>
                      </a:cubicBezTo>
                      <a:lnTo>
                        <a:pt x="262739" y="450057"/>
                      </a:lnTo>
                      <a:cubicBezTo>
                        <a:pt x="12311" y="413941"/>
                        <a:pt x="-25394" y="215502"/>
                        <a:pt x="12707" y="69056"/>
                      </a:cubicBezTo>
                      <a:lnTo>
                        <a:pt x="34139" y="0"/>
                      </a:ln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6" name="Прямоугольник 45"/>
                <p:cNvSpPr/>
                <p:nvPr/>
              </p:nvSpPr>
              <p:spPr>
                <a:xfrm>
                  <a:off x="2588198" y="1689230"/>
                  <a:ext cx="127718" cy="66520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7" name="Прямоугольник 46"/>
                <p:cNvSpPr/>
                <p:nvPr/>
              </p:nvSpPr>
              <p:spPr>
                <a:xfrm>
                  <a:off x="2489747" y="1754387"/>
                  <a:ext cx="305992" cy="5108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8" name="Прямоугольник 47"/>
                <p:cNvSpPr/>
                <p:nvPr/>
              </p:nvSpPr>
              <p:spPr>
                <a:xfrm rot="19288101">
                  <a:off x="2703304" y="1269080"/>
                  <a:ext cx="243617" cy="5108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9" name="Прямоугольник 48"/>
                <p:cNvSpPr/>
                <p:nvPr/>
              </p:nvSpPr>
              <p:spPr>
                <a:xfrm>
                  <a:off x="2644074" y="1481846"/>
                  <a:ext cx="429774" cy="40227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3" name="Группа 61"/>
              <p:cNvGrpSpPr>
                <a:grpSpLocks/>
              </p:cNvGrpSpPr>
              <p:nvPr/>
            </p:nvGrpSpPr>
            <p:grpSpPr bwMode="auto">
              <a:xfrm>
                <a:off x="3494478" y="2851107"/>
                <a:ext cx="1801952" cy="1538339"/>
                <a:chOff x="2545312" y="1900510"/>
                <a:chExt cx="1801952" cy="1538339"/>
              </a:xfrm>
            </p:grpSpPr>
            <p:sp>
              <p:nvSpPr>
                <p:cNvPr id="38" name="Шестиугольник 37"/>
                <p:cNvSpPr/>
                <p:nvPr/>
              </p:nvSpPr>
              <p:spPr>
                <a:xfrm rot="1800000">
                  <a:off x="2545312" y="1900510"/>
                  <a:ext cx="1801952" cy="1538339"/>
                </a:xfrm>
                <a:prstGeom prst="hexagon">
                  <a:avLst>
                    <a:gd name="adj" fmla="val 29943"/>
                    <a:gd name="vf" fmla="val 115470"/>
                  </a:avLst>
                </a:prstGeom>
                <a:solidFill>
                  <a:srgbClr val="80008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9" name="Полилиния 38"/>
                <p:cNvSpPr/>
                <p:nvPr/>
              </p:nvSpPr>
              <p:spPr>
                <a:xfrm flipH="1">
                  <a:off x="3480319" y="2322669"/>
                  <a:ext cx="305990" cy="592424"/>
                </a:xfrm>
                <a:custGeom>
                  <a:avLst/>
                  <a:gdLst>
                    <a:gd name="connsiteX0" fmla="*/ 0 w 276225"/>
                    <a:gd name="connsiteY0" fmla="*/ 0 h 511969"/>
                    <a:gd name="connsiteX1" fmla="*/ 9525 w 276225"/>
                    <a:gd name="connsiteY1" fmla="*/ 511969 h 511969"/>
                    <a:gd name="connsiteX2" fmla="*/ 273844 w 276225"/>
                    <a:gd name="connsiteY2" fmla="*/ 504825 h 511969"/>
                    <a:gd name="connsiteX3" fmla="*/ 276225 w 276225"/>
                    <a:gd name="connsiteY3" fmla="*/ 0 h 511969"/>
                    <a:gd name="connsiteX4" fmla="*/ 0 w 276225"/>
                    <a:gd name="connsiteY4" fmla="*/ 0 h 511969"/>
                    <a:gd name="connsiteX0" fmla="*/ 0 w 276225"/>
                    <a:gd name="connsiteY0" fmla="*/ 0 h 511969"/>
                    <a:gd name="connsiteX1" fmla="*/ 9525 w 276225"/>
                    <a:gd name="connsiteY1" fmla="*/ 511969 h 511969"/>
                    <a:gd name="connsiteX2" fmla="*/ 273844 w 276225"/>
                    <a:gd name="connsiteY2" fmla="*/ 504825 h 511969"/>
                    <a:gd name="connsiteX3" fmla="*/ 276225 w 276225"/>
                    <a:gd name="connsiteY3" fmla="*/ 0 h 511969"/>
                    <a:gd name="connsiteX4" fmla="*/ 0 w 276225"/>
                    <a:gd name="connsiteY4" fmla="*/ 0 h 511969"/>
                    <a:gd name="connsiteX0" fmla="*/ 0 w 276225"/>
                    <a:gd name="connsiteY0" fmla="*/ 10543 h 522512"/>
                    <a:gd name="connsiteX1" fmla="*/ 9525 w 276225"/>
                    <a:gd name="connsiteY1" fmla="*/ 522512 h 522512"/>
                    <a:gd name="connsiteX2" fmla="*/ 273844 w 276225"/>
                    <a:gd name="connsiteY2" fmla="*/ 515368 h 522512"/>
                    <a:gd name="connsiteX3" fmla="*/ 276225 w 276225"/>
                    <a:gd name="connsiteY3" fmla="*/ 10543 h 522512"/>
                    <a:gd name="connsiteX4" fmla="*/ 0 w 276225"/>
                    <a:gd name="connsiteY4" fmla="*/ 10543 h 522512"/>
                    <a:gd name="connsiteX0" fmla="*/ 0 w 276225"/>
                    <a:gd name="connsiteY0" fmla="*/ 10543 h 542439"/>
                    <a:gd name="connsiteX1" fmla="*/ 9525 w 276225"/>
                    <a:gd name="connsiteY1" fmla="*/ 522512 h 542439"/>
                    <a:gd name="connsiteX2" fmla="*/ 273844 w 276225"/>
                    <a:gd name="connsiteY2" fmla="*/ 515368 h 542439"/>
                    <a:gd name="connsiteX3" fmla="*/ 276225 w 276225"/>
                    <a:gd name="connsiteY3" fmla="*/ 10543 h 542439"/>
                    <a:gd name="connsiteX4" fmla="*/ 0 w 276225"/>
                    <a:gd name="connsiteY4" fmla="*/ 10543 h 542439"/>
                    <a:gd name="connsiteX0" fmla="*/ 0 w 276225"/>
                    <a:gd name="connsiteY0" fmla="*/ 10543 h 538809"/>
                    <a:gd name="connsiteX1" fmla="*/ 9525 w 276225"/>
                    <a:gd name="connsiteY1" fmla="*/ 522512 h 538809"/>
                    <a:gd name="connsiteX2" fmla="*/ 273844 w 276225"/>
                    <a:gd name="connsiteY2" fmla="*/ 515368 h 538809"/>
                    <a:gd name="connsiteX3" fmla="*/ 276225 w 276225"/>
                    <a:gd name="connsiteY3" fmla="*/ 10543 h 538809"/>
                    <a:gd name="connsiteX4" fmla="*/ 0 w 276225"/>
                    <a:gd name="connsiteY4" fmla="*/ 10543 h 538809"/>
                    <a:gd name="connsiteX0" fmla="*/ 0 w 276225"/>
                    <a:gd name="connsiteY0" fmla="*/ 10543 h 537544"/>
                    <a:gd name="connsiteX1" fmla="*/ 9525 w 276225"/>
                    <a:gd name="connsiteY1" fmla="*/ 522512 h 537544"/>
                    <a:gd name="connsiteX2" fmla="*/ 273844 w 276225"/>
                    <a:gd name="connsiteY2" fmla="*/ 515368 h 537544"/>
                    <a:gd name="connsiteX3" fmla="*/ 276225 w 276225"/>
                    <a:gd name="connsiteY3" fmla="*/ 10543 h 537544"/>
                    <a:gd name="connsiteX4" fmla="*/ 0 w 276225"/>
                    <a:gd name="connsiteY4" fmla="*/ 10543 h 537544"/>
                    <a:gd name="connsiteX0" fmla="*/ 0 w 273843"/>
                    <a:gd name="connsiteY0" fmla="*/ 19248 h 536724"/>
                    <a:gd name="connsiteX1" fmla="*/ 7143 w 273843"/>
                    <a:gd name="connsiteY1" fmla="*/ 521692 h 536724"/>
                    <a:gd name="connsiteX2" fmla="*/ 271462 w 273843"/>
                    <a:gd name="connsiteY2" fmla="*/ 514548 h 536724"/>
                    <a:gd name="connsiteX3" fmla="*/ 273843 w 273843"/>
                    <a:gd name="connsiteY3" fmla="*/ 9723 h 536724"/>
                    <a:gd name="connsiteX4" fmla="*/ 0 w 273843"/>
                    <a:gd name="connsiteY4" fmla="*/ 19248 h 536724"/>
                    <a:gd name="connsiteX0" fmla="*/ 0 w 273843"/>
                    <a:gd name="connsiteY0" fmla="*/ 12707 h 530183"/>
                    <a:gd name="connsiteX1" fmla="*/ 7143 w 273843"/>
                    <a:gd name="connsiteY1" fmla="*/ 515151 h 530183"/>
                    <a:gd name="connsiteX2" fmla="*/ 271462 w 273843"/>
                    <a:gd name="connsiteY2" fmla="*/ 508007 h 530183"/>
                    <a:gd name="connsiteX3" fmla="*/ 273843 w 273843"/>
                    <a:gd name="connsiteY3" fmla="*/ 10325 h 530183"/>
                    <a:gd name="connsiteX4" fmla="*/ 0 w 273843"/>
                    <a:gd name="connsiteY4" fmla="*/ 12707 h 5301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3843" h="530183">
                      <a:moveTo>
                        <a:pt x="0" y="12707"/>
                      </a:moveTo>
                      <a:lnTo>
                        <a:pt x="7143" y="515151"/>
                      </a:lnTo>
                      <a:cubicBezTo>
                        <a:pt x="78581" y="562777"/>
                        <a:pt x="169068" y="479431"/>
                        <a:pt x="271462" y="508007"/>
                      </a:cubicBezTo>
                      <a:cubicBezTo>
                        <a:pt x="272256" y="339732"/>
                        <a:pt x="273049" y="178600"/>
                        <a:pt x="273843" y="10325"/>
                      </a:cubicBezTo>
                      <a:cubicBezTo>
                        <a:pt x="167481" y="-30156"/>
                        <a:pt x="80169" y="65094"/>
                        <a:pt x="0" y="12707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0" name="Полилиния 39"/>
                <p:cNvSpPr/>
                <p:nvPr/>
              </p:nvSpPr>
              <p:spPr>
                <a:xfrm>
                  <a:off x="3098708" y="2322670"/>
                  <a:ext cx="305990" cy="592424"/>
                </a:xfrm>
                <a:custGeom>
                  <a:avLst/>
                  <a:gdLst>
                    <a:gd name="connsiteX0" fmla="*/ 0 w 276225"/>
                    <a:gd name="connsiteY0" fmla="*/ 0 h 511969"/>
                    <a:gd name="connsiteX1" fmla="*/ 9525 w 276225"/>
                    <a:gd name="connsiteY1" fmla="*/ 511969 h 511969"/>
                    <a:gd name="connsiteX2" fmla="*/ 273844 w 276225"/>
                    <a:gd name="connsiteY2" fmla="*/ 504825 h 511969"/>
                    <a:gd name="connsiteX3" fmla="*/ 276225 w 276225"/>
                    <a:gd name="connsiteY3" fmla="*/ 0 h 511969"/>
                    <a:gd name="connsiteX4" fmla="*/ 0 w 276225"/>
                    <a:gd name="connsiteY4" fmla="*/ 0 h 511969"/>
                    <a:gd name="connsiteX0" fmla="*/ 0 w 276225"/>
                    <a:gd name="connsiteY0" fmla="*/ 0 h 511969"/>
                    <a:gd name="connsiteX1" fmla="*/ 9525 w 276225"/>
                    <a:gd name="connsiteY1" fmla="*/ 511969 h 511969"/>
                    <a:gd name="connsiteX2" fmla="*/ 273844 w 276225"/>
                    <a:gd name="connsiteY2" fmla="*/ 504825 h 511969"/>
                    <a:gd name="connsiteX3" fmla="*/ 276225 w 276225"/>
                    <a:gd name="connsiteY3" fmla="*/ 0 h 511969"/>
                    <a:gd name="connsiteX4" fmla="*/ 0 w 276225"/>
                    <a:gd name="connsiteY4" fmla="*/ 0 h 511969"/>
                    <a:gd name="connsiteX0" fmla="*/ 0 w 276225"/>
                    <a:gd name="connsiteY0" fmla="*/ 10543 h 522512"/>
                    <a:gd name="connsiteX1" fmla="*/ 9525 w 276225"/>
                    <a:gd name="connsiteY1" fmla="*/ 522512 h 522512"/>
                    <a:gd name="connsiteX2" fmla="*/ 273844 w 276225"/>
                    <a:gd name="connsiteY2" fmla="*/ 515368 h 522512"/>
                    <a:gd name="connsiteX3" fmla="*/ 276225 w 276225"/>
                    <a:gd name="connsiteY3" fmla="*/ 10543 h 522512"/>
                    <a:gd name="connsiteX4" fmla="*/ 0 w 276225"/>
                    <a:gd name="connsiteY4" fmla="*/ 10543 h 522512"/>
                    <a:gd name="connsiteX0" fmla="*/ 0 w 276225"/>
                    <a:gd name="connsiteY0" fmla="*/ 10543 h 542439"/>
                    <a:gd name="connsiteX1" fmla="*/ 9525 w 276225"/>
                    <a:gd name="connsiteY1" fmla="*/ 522512 h 542439"/>
                    <a:gd name="connsiteX2" fmla="*/ 273844 w 276225"/>
                    <a:gd name="connsiteY2" fmla="*/ 515368 h 542439"/>
                    <a:gd name="connsiteX3" fmla="*/ 276225 w 276225"/>
                    <a:gd name="connsiteY3" fmla="*/ 10543 h 542439"/>
                    <a:gd name="connsiteX4" fmla="*/ 0 w 276225"/>
                    <a:gd name="connsiteY4" fmla="*/ 10543 h 542439"/>
                    <a:gd name="connsiteX0" fmla="*/ 0 w 276225"/>
                    <a:gd name="connsiteY0" fmla="*/ 10543 h 538809"/>
                    <a:gd name="connsiteX1" fmla="*/ 9525 w 276225"/>
                    <a:gd name="connsiteY1" fmla="*/ 522512 h 538809"/>
                    <a:gd name="connsiteX2" fmla="*/ 273844 w 276225"/>
                    <a:gd name="connsiteY2" fmla="*/ 515368 h 538809"/>
                    <a:gd name="connsiteX3" fmla="*/ 276225 w 276225"/>
                    <a:gd name="connsiteY3" fmla="*/ 10543 h 538809"/>
                    <a:gd name="connsiteX4" fmla="*/ 0 w 276225"/>
                    <a:gd name="connsiteY4" fmla="*/ 10543 h 538809"/>
                    <a:gd name="connsiteX0" fmla="*/ 0 w 276225"/>
                    <a:gd name="connsiteY0" fmla="*/ 10543 h 537544"/>
                    <a:gd name="connsiteX1" fmla="*/ 9525 w 276225"/>
                    <a:gd name="connsiteY1" fmla="*/ 522512 h 537544"/>
                    <a:gd name="connsiteX2" fmla="*/ 273844 w 276225"/>
                    <a:gd name="connsiteY2" fmla="*/ 515368 h 537544"/>
                    <a:gd name="connsiteX3" fmla="*/ 276225 w 276225"/>
                    <a:gd name="connsiteY3" fmla="*/ 10543 h 537544"/>
                    <a:gd name="connsiteX4" fmla="*/ 0 w 276225"/>
                    <a:gd name="connsiteY4" fmla="*/ 10543 h 537544"/>
                    <a:gd name="connsiteX0" fmla="*/ 0 w 273843"/>
                    <a:gd name="connsiteY0" fmla="*/ 19248 h 536724"/>
                    <a:gd name="connsiteX1" fmla="*/ 7143 w 273843"/>
                    <a:gd name="connsiteY1" fmla="*/ 521692 h 536724"/>
                    <a:gd name="connsiteX2" fmla="*/ 271462 w 273843"/>
                    <a:gd name="connsiteY2" fmla="*/ 514548 h 536724"/>
                    <a:gd name="connsiteX3" fmla="*/ 273843 w 273843"/>
                    <a:gd name="connsiteY3" fmla="*/ 9723 h 536724"/>
                    <a:gd name="connsiteX4" fmla="*/ 0 w 273843"/>
                    <a:gd name="connsiteY4" fmla="*/ 19248 h 536724"/>
                    <a:gd name="connsiteX0" fmla="*/ 0 w 273843"/>
                    <a:gd name="connsiteY0" fmla="*/ 12707 h 530183"/>
                    <a:gd name="connsiteX1" fmla="*/ 7143 w 273843"/>
                    <a:gd name="connsiteY1" fmla="*/ 515151 h 530183"/>
                    <a:gd name="connsiteX2" fmla="*/ 271462 w 273843"/>
                    <a:gd name="connsiteY2" fmla="*/ 508007 h 530183"/>
                    <a:gd name="connsiteX3" fmla="*/ 273843 w 273843"/>
                    <a:gd name="connsiteY3" fmla="*/ 10325 h 530183"/>
                    <a:gd name="connsiteX4" fmla="*/ 0 w 273843"/>
                    <a:gd name="connsiteY4" fmla="*/ 12707 h 5301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3843" h="530183">
                      <a:moveTo>
                        <a:pt x="0" y="12707"/>
                      </a:moveTo>
                      <a:lnTo>
                        <a:pt x="7143" y="515151"/>
                      </a:lnTo>
                      <a:cubicBezTo>
                        <a:pt x="78581" y="562777"/>
                        <a:pt x="169068" y="479431"/>
                        <a:pt x="271462" y="508007"/>
                      </a:cubicBezTo>
                      <a:cubicBezTo>
                        <a:pt x="272256" y="339732"/>
                        <a:pt x="273049" y="178600"/>
                        <a:pt x="273843" y="10325"/>
                      </a:cubicBezTo>
                      <a:cubicBezTo>
                        <a:pt x="167481" y="-30156"/>
                        <a:pt x="80169" y="65094"/>
                        <a:pt x="0" y="12707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1" name="Полилиния 40"/>
                <p:cNvSpPr/>
                <p:nvPr/>
              </p:nvSpPr>
              <p:spPr>
                <a:xfrm>
                  <a:off x="2989547" y="2417526"/>
                  <a:ext cx="913480" cy="602295"/>
                </a:xfrm>
                <a:custGeom>
                  <a:avLst/>
                  <a:gdLst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54935 w 855035"/>
                    <a:gd name="connsiteY0" fmla="*/ 485775 h 566738"/>
                    <a:gd name="connsiteX1" fmla="*/ 47791 w 855035"/>
                    <a:gd name="connsiteY1" fmla="*/ 0 h 566738"/>
                    <a:gd name="connsiteX2" fmla="*/ 7310 w 855035"/>
                    <a:gd name="connsiteY2" fmla="*/ 2382 h 566738"/>
                    <a:gd name="connsiteX3" fmla="*/ 166 w 855035"/>
                    <a:gd name="connsiteY3" fmla="*/ 566738 h 566738"/>
                    <a:gd name="connsiteX4" fmla="*/ 855035 w 855035"/>
                    <a:gd name="connsiteY4" fmla="*/ 566738 h 566738"/>
                    <a:gd name="connsiteX5" fmla="*/ 852653 w 855035"/>
                    <a:gd name="connsiteY5" fmla="*/ 2382 h 566738"/>
                    <a:gd name="connsiteX6" fmla="*/ 805028 w 855035"/>
                    <a:gd name="connsiteY6" fmla="*/ 2382 h 566738"/>
                    <a:gd name="connsiteX7" fmla="*/ 807410 w 855035"/>
                    <a:gd name="connsiteY7" fmla="*/ 495300 h 566738"/>
                    <a:gd name="connsiteX8" fmla="*/ 428791 w 855035"/>
                    <a:gd name="connsiteY8" fmla="*/ 526257 h 566738"/>
                    <a:gd name="connsiteX9" fmla="*/ 54935 w 855035"/>
                    <a:gd name="connsiteY9" fmla="*/ 485775 h 566738"/>
                    <a:gd name="connsiteX0" fmla="*/ 54935 w 864560"/>
                    <a:gd name="connsiteY0" fmla="*/ 485775 h 571501"/>
                    <a:gd name="connsiteX1" fmla="*/ 47791 w 864560"/>
                    <a:gd name="connsiteY1" fmla="*/ 0 h 571501"/>
                    <a:gd name="connsiteX2" fmla="*/ 7310 w 864560"/>
                    <a:gd name="connsiteY2" fmla="*/ 2382 h 571501"/>
                    <a:gd name="connsiteX3" fmla="*/ 166 w 864560"/>
                    <a:gd name="connsiteY3" fmla="*/ 566738 h 571501"/>
                    <a:gd name="connsiteX4" fmla="*/ 864560 w 864560"/>
                    <a:gd name="connsiteY4" fmla="*/ 571501 h 571501"/>
                    <a:gd name="connsiteX5" fmla="*/ 852653 w 864560"/>
                    <a:gd name="connsiteY5" fmla="*/ 2382 h 571501"/>
                    <a:gd name="connsiteX6" fmla="*/ 805028 w 864560"/>
                    <a:gd name="connsiteY6" fmla="*/ 2382 h 571501"/>
                    <a:gd name="connsiteX7" fmla="*/ 807410 w 864560"/>
                    <a:gd name="connsiteY7" fmla="*/ 495300 h 571501"/>
                    <a:gd name="connsiteX8" fmla="*/ 428791 w 864560"/>
                    <a:gd name="connsiteY8" fmla="*/ 526257 h 571501"/>
                    <a:gd name="connsiteX9" fmla="*/ 54935 w 864560"/>
                    <a:gd name="connsiteY9" fmla="*/ 485775 h 571501"/>
                    <a:gd name="connsiteX0" fmla="*/ 54935 w 864560"/>
                    <a:gd name="connsiteY0" fmla="*/ 485775 h 571501"/>
                    <a:gd name="connsiteX1" fmla="*/ 47791 w 864560"/>
                    <a:gd name="connsiteY1" fmla="*/ 0 h 571501"/>
                    <a:gd name="connsiteX2" fmla="*/ 7310 w 864560"/>
                    <a:gd name="connsiteY2" fmla="*/ 2382 h 571501"/>
                    <a:gd name="connsiteX3" fmla="*/ 166 w 864560"/>
                    <a:gd name="connsiteY3" fmla="*/ 566738 h 571501"/>
                    <a:gd name="connsiteX4" fmla="*/ 864560 w 864560"/>
                    <a:gd name="connsiteY4" fmla="*/ 571501 h 571501"/>
                    <a:gd name="connsiteX5" fmla="*/ 859796 w 864560"/>
                    <a:gd name="connsiteY5" fmla="*/ 2382 h 571501"/>
                    <a:gd name="connsiteX6" fmla="*/ 805028 w 864560"/>
                    <a:gd name="connsiteY6" fmla="*/ 2382 h 571501"/>
                    <a:gd name="connsiteX7" fmla="*/ 807410 w 864560"/>
                    <a:gd name="connsiteY7" fmla="*/ 495300 h 571501"/>
                    <a:gd name="connsiteX8" fmla="*/ 428791 w 864560"/>
                    <a:gd name="connsiteY8" fmla="*/ 526257 h 571501"/>
                    <a:gd name="connsiteX9" fmla="*/ 54935 w 864560"/>
                    <a:gd name="connsiteY9" fmla="*/ 485775 h 571501"/>
                    <a:gd name="connsiteX0" fmla="*/ 57150 w 866775"/>
                    <a:gd name="connsiteY0" fmla="*/ 485775 h 571501"/>
                    <a:gd name="connsiteX1" fmla="*/ 50006 w 866775"/>
                    <a:gd name="connsiteY1" fmla="*/ 0 h 571501"/>
                    <a:gd name="connsiteX2" fmla="*/ 0 w 866775"/>
                    <a:gd name="connsiteY2" fmla="*/ 0 h 571501"/>
                    <a:gd name="connsiteX3" fmla="*/ 2381 w 866775"/>
                    <a:gd name="connsiteY3" fmla="*/ 566738 h 571501"/>
                    <a:gd name="connsiteX4" fmla="*/ 866775 w 866775"/>
                    <a:gd name="connsiteY4" fmla="*/ 571501 h 571501"/>
                    <a:gd name="connsiteX5" fmla="*/ 862011 w 866775"/>
                    <a:gd name="connsiteY5" fmla="*/ 2382 h 571501"/>
                    <a:gd name="connsiteX6" fmla="*/ 807243 w 866775"/>
                    <a:gd name="connsiteY6" fmla="*/ 2382 h 571501"/>
                    <a:gd name="connsiteX7" fmla="*/ 809625 w 866775"/>
                    <a:gd name="connsiteY7" fmla="*/ 495300 h 571501"/>
                    <a:gd name="connsiteX8" fmla="*/ 431006 w 866775"/>
                    <a:gd name="connsiteY8" fmla="*/ 526257 h 571501"/>
                    <a:gd name="connsiteX9" fmla="*/ 57150 w 866775"/>
                    <a:gd name="connsiteY9" fmla="*/ 485775 h 5715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66775" h="571501">
                      <a:moveTo>
                        <a:pt x="57150" y="485775"/>
                      </a:moveTo>
                      <a:lnTo>
                        <a:pt x="50006" y="0"/>
                      </a:lnTo>
                      <a:lnTo>
                        <a:pt x="0" y="0"/>
                      </a:lnTo>
                      <a:cubicBezTo>
                        <a:pt x="1587" y="184944"/>
                        <a:pt x="794" y="381794"/>
                        <a:pt x="2381" y="566738"/>
                      </a:cubicBezTo>
                      <a:lnTo>
                        <a:pt x="866775" y="571501"/>
                      </a:lnTo>
                      <a:lnTo>
                        <a:pt x="862011" y="2382"/>
                      </a:lnTo>
                      <a:lnTo>
                        <a:pt x="807243" y="2382"/>
                      </a:lnTo>
                      <a:lnTo>
                        <a:pt x="809625" y="495300"/>
                      </a:lnTo>
                      <a:cubicBezTo>
                        <a:pt x="621507" y="569912"/>
                        <a:pt x="550069" y="442119"/>
                        <a:pt x="431006" y="526257"/>
                      </a:cubicBezTo>
                      <a:cubicBezTo>
                        <a:pt x="275431" y="443706"/>
                        <a:pt x="148432" y="577849"/>
                        <a:pt x="57150" y="485775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4" name="Группа 62"/>
              <p:cNvGrpSpPr>
                <a:grpSpLocks/>
              </p:cNvGrpSpPr>
              <p:nvPr/>
            </p:nvGrpSpPr>
            <p:grpSpPr bwMode="auto">
              <a:xfrm>
                <a:off x="2684813" y="4233106"/>
                <a:ext cx="1801952" cy="1595599"/>
                <a:chOff x="1735647" y="3282509"/>
                <a:chExt cx="1801952" cy="1595599"/>
              </a:xfrm>
            </p:grpSpPr>
            <p:sp>
              <p:nvSpPr>
                <p:cNvPr id="34" name="Шестиугольник 61"/>
                <p:cNvSpPr/>
                <p:nvPr/>
              </p:nvSpPr>
              <p:spPr>
                <a:xfrm rot="1800000">
                  <a:off x="1735647" y="3282509"/>
                  <a:ext cx="1801952" cy="1595599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92791"/>
                    <a:gd name="connsiteX1" fmla="*/ 460625 w 1801952"/>
                    <a:gd name="connsiteY1" fmla="*/ 0 h 1592791"/>
                    <a:gd name="connsiteX2" fmla="*/ 1341327 w 1801952"/>
                    <a:gd name="connsiteY2" fmla="*/ 0 h 1592791"/>
                    <a:gd name="connsiteX3" fmla="*/ 1801952 w 1801952"/>
                    <a:gd name="connsiteY3" fmla="*/ 769170 h 1592791"/>
                    <a:gd name="connsiteX4" fmla="*/ 1341327 w 1801952"/>
                    <a:gd name="connsiteY4" fmla="*/ 1538339 h 1592791"/>
                    <a:gd name="connsiteX5" fmla="*/ 460625 w 1801952"/>
                    <a:gd name="connsiteY5" fmla="*/ 1538339 h 1592791"/>
                    <a:gd name="connsiteX6" fmla="*/ 0 w 1801952"/>
                    <a:gd name="connsiteY6" fmla="*/ 769170 h 1592791"/>
                    <a:gd name="connsiteX0" fmla="*/ 0 w 1801952"/>
                    <a:gd name="connsiteY0" fmla="*/ 769170 h 1602409"/>
                    <a:gd name="connsiteX1" fmla="*/ 460625 w 1801952"/>
                    <a:gd name="connsiteY1" fmla="*/ 0 h 1602409"/>
                    <a:gd name="connsiteX2" fmla="*/ 1341327 w 1801952"/>
                    <a:gd name="connsiteY2" fmla="*/ 0 h 1602409"/>
                    <a:gd name="connsiteX3" fmla="*/ 1801952 w 1801952"/>
                    <a:gd name="connsiteY3" fmla="*/ 769170 h 1602409"/>
                    <a:gd name="connsiteX4" fmla="*/ 1341327 w 1801952"/>
                    <a:gd name="connsiteY4" fmla="*/ 1538339 h 1602409"/>
                    <a:gd name="connsiteX5" fmla="*/ 460625 w 1801952"/>
                    <a:gd name="connsiteY5" fmla="*/ 1538339 h 1602409"/>
                    <a:gd name="connsiteX6" fmla="*/ 0 w 1801952"/>
                    <a:gd name="connsiteY6" fmla="*/ 769170 h 1602409"/>
                    <a:gd name="connsiteX0" fmla="*/ 0 w 1801952"/>
                    <a:gd name="connsiteY0" fmla="*/ 769170 h 1613266"/>
                    <a:gd name="connsiteX1" fmla="*/ 460625 w 1801952"/>
                    <a:gd name="connsiteY1" fmla="*/ 0 h 1613266"/>
                    <a:gd name="connsiteX2" fmla="*/ 1341327 w 1801952"/>
                    <a:gd name="connsiteY2" fmla="*/ 0 h 1613266"/>
                    <a:gd name="connsiteX3" fmla="*/ 1801952 w 1801952"/>
                    <a:gd name="connsiteY3" fmla="*/ 769170 h 1613266"/>
                    <a:gd name="connsiteX4" fmla="*/ 1341327 w 1801952"/>
                    <a:gd name="connsiteY4" fmla="*/ 1538339 h 1613266"/>
                    <a:gd name="connsiteX5" fmla="*/ 460625 w 1801952"/>
                    <a:gd name="connsiteY5" fmla="*/ 1538339 h 1613266"/>
                    <a:gd name="connsiteX6" fmla="*/ 0 w 1801952"/>
                    <a:gd name="connsiteY6" fmla="*/ 769170 h 1613266"/>
                    <a:gd name="connsiteX0" fmla="*/ 0 w 1801952"/>
                    <a:gd name="connsiteY0" fmla="*/ 769170 h 1608073"/>
                    <a:gd name="connsiteX1" fmla="*/ 460625 w 1801952"/>
                    <a:gd name="connsiteY1" fmla="*/ 0 h 1608073"/>
                    <a:gd name="connsiteX2" fmla="*/ 1341327 w 1801952"/>
                    <a:gd name="connsiteY2" fmla="*/ 0 h 1608073"/>
                    <a:gd name="connsiteX3" fmla="*/ 1801952 w 1801952"/>
                    <a:gd name="connsiteY3" fmla="*/ 769170 h 1608073"/>
                    <a:gd name="connsiteX4" fmla="*/ 1341327 w 1801952"/>
                    <a:gd name="connsiteY4" fmla="*/ 1538339 h 1608073"/>
                    <a:gd name="connsiteX5" fmla="*/ 460625 w 1801952"/>
                    <a:gd name="connsiteY5" fmla="*/ 1538339 h 1608073"/>
                    <a:gd name="connsiteX6" fmla="*/ 0 w 1801952"/>
                    <a:gd name="connsiteY6" fmla="*/ 769170 h 1608073"/>
                    <a:gd name="connsiteX0" fmla="*/ 0 w 1801952"/>
                    <a:gd name="connsiteY0" fmla="*/ 769170 h 1602156"/>
                    <a:gd name="connsiteX1" fmla="*/ 460625 w 1801952"/>
                    <a:gd name="connsiteY1" fmla="*/ 0 h 1602156"/>
                    <a:gd name="connsiteX2" fmla="*/ 1341327 w 1801952"/>
                    <a:gd name="connsiteY2" fmla="*/ 0 h 1602156"/>
                    <a:gd name="connsiteX3" fmla="*/ 1801952 w 1801952"/>
                    <a:gd name="connsiteY3" fmla="*/ 769170 h 1602156"/>
                    <a:gd name="connsiteX4" fmla="*/ 1341327 w 1801952"/>
                    <a:gd name="connsiteY4" fmla="*/ 1538339 h 1602156"/>
                    <a:gd name="connsiteX5" fmla="*/ 460625 w 1801952"/>
                    <a:gd name="connsiteY5" fmla="*/ 1538339 h 1602156"/>
                    <a:gd name="connsiteX6" fmla="*/ 0 w 1801952"/>
                    <a:gd name="connsiteY6" fmla="*/ 769170 h 1602156"/>
                    <a:gd name="connsiteX0" fmla="*/ 0 w 1801952"/>
                    <a:gd name="connsiteY0" fmla="*/ 769170 h 1609428"/>
                    <a:gd name="connsiteX1" fmla="*/ 460625 w 1801952"/>
                    <a:gd name="connsiteY1" fmla="*/ 0 h 1609428"/>
                    <a:gd name="connsiteX2" fmla="*/ 1341327 w 1801952"/>
                    <a:gd name="connsiteY2" fmla="*/ 0 h 1609428"/>
                    <a:gd name="connsiteX3" fmla="*/ 1801952 w 1801952"/>
                    <a:gd name="connsiteY3" fmla="*/ 769170 h 1609428"/>
                    <a:gd name="connsiteX4" fmla="*/ 1341327 w 1801952"/>
                    <a:gd name="connsiteY4" fmla="*/ 1538339 h 1609428"/>
                    <a:gd name="connsiteX5" fmla="*/ 460625 w 1801952"/>
                    <a:gd name="connsiteY5" fmla="*/ 1538339 h 1609428"/>
                    <a:gd name="connsiteX6" fmla="*/ 0 w 1801952"/>
                    <a:gd name="connsiteY6" fmla="*/ 769170 h 1609428"/>
                    <a:gd name="connsiteX0" fmla="*/ 0 w 1801952"/>
                    <a:gd name="connsiteY0" fmla="*/ 769170 h 1600943"/>
                    <a:gd name="connsiteX1" fmla="*/ 460625 w 1801952"/>
                    <a:gd name="connsiteY1" fmla="*/ 0 h 1600943"/>
                    <a:gd name="connsiteX2" fmla="*/ 1341327 w 1801952"/>
                    <a:gd name="connsiteY2" fmla="*/ 0 h 1600943"/>
                    <a:gd name="connsiteX3" fmla="*/ 1801952 w 1801952"/>
                    <a:gd name="connsiteY3" fmla="*/ 769170 h 1600943"/>
                    <a:gd name="connsiteX4" fmla="*/ 1350313 w 1801952"/>
                    <a:gd name="connsiteY4" fmla="*/ 1522153 h 1600943"/>
                    <a:gd name="connsiteX5" fmla="*/ 460625 w 1801952"/>
                    <a:gd name="connsiteY5" fmla="*/ 1538339 h 1600943"/>
                    <a:gd name="connsiteX6" fmla="*/ 0 w 1801952"/>
                    <a:gd name="connsiteY6" fmla="*/ 769170 h 1600943"/>
                    <a:gd name="connsiteX0" fmla="*/ 0 w 1801952"/>
                    <a:gd name="connsiteY0" fmla="*/ 769170 h 1595599"/>
                    <a:gd name="connsiteX1" fmla="*/ 460625 w 1801952"/>
                    <a:gd name="connsiteY1" fmla="*/ 0 h 1595599"/>
                    <a:gd name="connsiteX2" fmla="*/ 1341327 w 1801952"/>
                    <a:gd name="connsiteY2" fmla="*/ 0 h 1595599"/>
                    <a:gd name="connsiteX3" fmla="*/ 1801952 w 1801952"/>
                    <a:gd name="connsiteY3" fmla="*/ 769170 h 1595599"/>
                    <a:gd name="connsiteX4" fmla="*/ 1350313 w 1801952"/>
                    <a:gd name="connsiteY4" fmla="*/ 1522153 h 1595599"/>
                    <a:gd name="connsiteX5" fmla="*/ 454275 w 1801952"/>
                    <a:gd name="connsiteY5" fmla="*/ 1527341 h 1595599"/>
                    <a:gd name="connsiteX6" fmla="*/ 0 w 1801952"/>
                    <a:gd name="connsiteY6" fmla="*/ 769170 h 15955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01952" h="1595599">
                      <a:moveTo>
                        <a:pt x="0" y="769170"/>
                      </a:moveTo>
                      <a:lnTo>
                        <a:pt x="460625" y="0"/>
                      </a:lnTo>
                      <a:lnTo>
                        <a:pt x="1341327" y="0"/>
                      </a:lnTo>
                      <a:lnTo>
                        <a:pt x="1801952" y="769170"/>
                      </a:lnTo>
                      <a:lnTo>
                        <a:pt x="1350313" y="1522153"/>
                      </a:lnTo>
                      <a:cubicBezTo>
                        <a:pt x="1097398" y="1630663"/>
                        <a:pt x="647383" y="1607338"/>
                        <a:pt x="454275" y="1527341"/>
                      </a:cubicBezTo>
                      <a:lnTo>
                        <a:pt x="0" y="769170"/>
                      </a:lnTo>
                      <a:close/>
                    </a:path>
                  </a:pathLst>
                </a:custGeom>
                <a:solidFill>
                  <a:srgbClr val="FFC00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5" name="Полилиния 34"/>
                <p:cNvSpPr/>
                <p:nvPr/>
              </p:nvSpPr>
              <p:spPr>
                <a:xfrm>
                  <a:off x="2199286" y="3682287"/>
                  <a:ext cx="640884" cy="810096"/>
                </a:xfrm>
                <a:custGeom>
                  <a:avLst/>
                  <a:gdLst>
                    <a:gd name="connsiteX0" fmla="*/ 259505 w 573552"/>
                    <a:gd name="connsiteY0" fmla="*/ 527307 h 724986"/>
                    <a:gd name="connsiteX1" fmla="*/ 197627 w 573552"/>
                    <a:gd name="connsiteY1" fmla="*/ 589185 h 724986"/>
                    <a:gd name="connsiteX2" fmla="*/ 259505 w 573552"/>
                    <a:gd name="connsiteY2" fmla="*/ 651063 h 724986"/>
                    <a:gd name="connsiteX3" fmla="*/ 321383 w 573552"/>
                    <a:gd name="connsiteY3" fmla="*/ 589185 h 724986"/>
                    <a:gd name="connsiteX4" fmla="*/ 259505 w 573552"/>
                    <a:gd name="connsiteY4" fmla="*/ 527307 h 724986"/>
                    <a:gd name="connsiteX5" fmla="*/ 132104 w 573552"/>
                    <a:gd name="connsiteY5" fmla="*/ 400048 h 724986"/>
                    <a:gd name="connsiteX6" fmla="*/ 70226 w 573552"/>
                    <a:gd name="connsiteY6" fmla="*/ 461926 h 724986"/>
                    <a:gd name="connsiteX7" fmla="*/ 132104 w 573552"/>
                    <a:gd name="connsiteY7" fmla="*/ 523804 h 724986"/>
                    <a:gd name="connsiteX8" fmla="*/ 193982 w 573552"/>
                    <a:gd name="connsiteY8" fmla="*/ 461926 h 724986"/>
                    <a:gd name="connsiteX9" fmla="*/ 132104 w 573552"/>
                    <a:gd name="connsiteY9" fmla="*/ 400048 h 724986"/>
                    <a:gd name="connsiteX10" fmla="*/ 123644 w 573552"/>
                    <a:gd name="connsiteY10" fmla="*/ 205806 h 724986"/>
                    <a:gd name="connsiteX11" fmla="*/ 61766 w 573552"/>
                    <a:gd name="connsiteY11" fmla="*/ 267684 h 724986"/>
                    <a:gd name="connsiteX12" fmla="*/ 123644 w 573552"/>
                    <a:gd name="connsiteY12" fmla="*/ 329562 h 724986"/>
                    <a:gd name="connsiteX13" fmla="*/ 185522 w 573552"/>
                    <a:gd name="connsiteY13" fmla="*/ 267684 h 724986"/>
                    <a:gd name="connsiteX14" fmla="*/ 123644 w 573552"/>
                    <a:gd name="connsiteY14" fmla="*/ 205806 h 724986"/>
                    <a:gd name="connsiteX15" fmla="*/ 455345 w 573552"/>
                    <a:gd name="connsiteY15" fmla="*/ 65381 h 724986"/>
                    <a:gd name="connsiteX16" fmla="*/ 393467 w 573552"/>
                    <a:gd name="connsiteY16" fmla="*/ 127259 h 724986"/>
                    <a:gd name="connsiteX17" fmla="*/ 455345 w 573552"/>
                    <a:gd name="connsiteY17" fmla="*/ 189137 h 724986"/>
                    <a:gd name="connsiteX18" fmla="*/ 517223 w 573552"/>
                    <a:gd name="connsiteY18" fmla="*/ 127259 h 724986"/>
                    <a:gd name="connsiteX19" fmla="*/ 455345 w 573552"/>
                    <a:gd name="connsiteY19" fmla="*/ 65381 h 724986"/>
                    <a:gd name="connsiteX20" fmla="*/ 271373 w 573552"/>
                    <a:gd name="connsiteY20" fmla="*/ 65381 h 724986"/>
                    <a:gd name="connsiteX21" fmla="*/ 209495 w 573552"/>
                    <a:gd name="connsiteY21" fmla="*/ 127259 h 724986"/>
                    <a:gd name="connsiteX22" fmla="*/ 271373 w 573552"/>
                    <a:gd name="connsiteY22" fmla="*/ 189137 h 724986"/>
                    <a:gd name="connsiteX23" fmla="*/ 333251 w 573552"/>
                    <a:gd name="connsiteY23" fmla="*/ 127259 h 724986"/>
                    <a:gd name="connsiteX24" fmla="*/ 271373 w 573552"/>
                    <a:gd name="connsiteY24" fmla="*/ 65381 h 724986"/>
                    <a:gd name="connsiteX25" fmla="*/ 383795 w 573552"/>
                    <a:gd name="connsiteY25" fmla="*/ 701 h 724986"/>
                    <a:gd name="connsiteX26" fmla="*/ 571319 w 573552"/>
                    <a:gd name="connsiteY26" fmla="*/ 134437 h 724986"/>
                    <a:gd name="connsiteX27" fmla="*/ 480830 w 573552"/>
                    <a:gd name="connsiteY27" fmla="*/ 327317 h 724986"/>
                    <a:gd name="connsiteX28" fmla="*/ 464162 w 573552"/>
                    <a:gd name="connsiteY28" fmla="*/ 441618 h 724986"/>
                    <a:gd name="connsiteX29" fmla="*/ 366532 w 573552"/>
                    <a:gd name="connsiteY29" fmla="*/ 539250 h 724986"/>
                    <a:gd name="connsiteX30" fmla="*/ 357005 w 573552"/>
                    <a:gd name="connsiteY30" fmla="*/ 724986 h 724986"/>
                    <a:gd name="connsiteX31" fmla="*/ 23630 w 573552"/>
                    <a:gd name="connsiteY31" fmla="*/ 241593 h 724986"/>
                    <a:gd name="connsiteX32" fmla="*/ 383795 w 573552"/>
                    <a:gd name="connsiteY32" fmla="*/ 701 h 724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573552" h="724986">
                      <a:moveTo>
                        <a:pt x="259505" y="527307"/>
                      </a:moveTo>
                      <a:cubicBezTo>
                        <a:pt x="225331" y="527307"/>
                        <a:pt x="197627" y="555011"/>
                        <a:pt x="197627" y="589185"/>
                      </a:cubicBezTo>
                      <a:cubicBezTo>
                        <a:pt x="197627" y="623359"/>
                        <a:pt x="225331" y="651063"/>
                        <a:pt x="259505" y="651063"/>
                      </a:cubicBezTo>
                      <a:cubicBezTo>
                        <a:pt x="293679" y="651063"/>
                        <a:pt x="321383" y="623359"/>
                        <a:pt x="321383" y="589185"/>
                      </a:cubicBezTo>
                      <a:cubicBezTo>
                        <a:pt x="321383" y="555011"/>
                        <a:pt x="293679" y="527307"/>
                        <a:pt x="259505" y="527307"/>
                      </a:cubicBezTo>
                      <a:close/>
                      <a:moveTo>
                        <a:pt x="132104" y="400048"/>
                      </a:moveTo>
                      <a:cubicBezTo>
                        <a:pt x="97930" y="400048"/>
                        <a:pt x="70226" y="427752"/>
                        <a:pt x="70226" y="461926"/>
                      </a:cubicBezTo>
                      <a:cubicBezTo>
                        <a:pt x="70226" y="496100"/>
                        <a:pt x="97930" y="523804"/>
                        <a:pt x="132104" y="523804"/>
                      </a:cubicBezTo>
                      <a:cubicBezTo>
                        <a:pt x="166278" y="523804"/>
                        <a:pt x="193982" y="496100"/>
                        <a:pt x="193982" y="461926"/>
                      </a:cubicBezTo>
                      <a:cubicBezTo>
                        <a:pt x="193982" y="427752"/>
                        <a:pt x="166278" y="400048"/>
                        <a:pt x="132104" y="400048"/>
                      </a:cubicBezTo>
                      <a:close/>
                      <a:moveTo>
                        <a:pt x="123644" y="205806"/>
                      </a:moveTo>
                      <a:cubicBezTo>
                        <a:pt x="89470" y="205806"/>
                        <a:pt x="61766" y="233510"/>
                        <a:pt x="61766" y="267684"/>
                      </a:cubicBezTo>
                      <a:cubicBezTo>
                        <a:pt x="61766" y="301858"/>
                        <a:pt x="89470" y="329562"/>
                        <a:pt x="123644" y="329562"/>
                      </a:cubicBezTo>
                      <a:cubicBezTo>
                        <a:pt x="157818" y="329562"/>
                        <a:pt x="185522" y="301858"/>
                        <a:pt x="185522" y="267684"/>
                      </a:cubicBezTo>
                      <a:cubicBezTo>
                        <a:pt x="185522" y="233510"/>
                        <a:pt x="157818" y="205806"/>
                        <a:pt x="123644" y="205806"/>
                      </a:cubicBezTo>
                      <a:close/>
                      <a:moveTo>
                        <a:pt x="455345" y="65381"/>
                      </a:moveTo>
                      <a:cubicBezTo>
                        <a:pt x="421171" y="65381"/>
                        <a:pt x="393467" y="93085"/>
                        <a:pt x="393467" y="127259"/>
                      </a:cubicBezTo>
                      <a:cubicBezTo>
                        <a:pt x="393467" y="161433"/>
                        <a:pt x="421171" y="189137"/>
                        <a:pt x="455345" y="189137"/>
                      </a:cubicBezTo>
                      <a:cubicBezTo>
                        <a:pt x="489519" y="189137"/>
                        <a:pt x="517223" y="161433"/>
                        <a:pt x="517223" y="127259"/>
                      </a:cubicBezTo>
                      <a:cubicBezTo>
                        <a:pt x="517223" y="93085"/>
                        <a:pt x="489519" y="65381"/>
                        <a:pt x="455345" y="65381"/>
                      </a:cubicBezTo>
                      <a:close/>
                      <a:moveTo>
                        <a:pt x="271373" y="65381"/>
                      </a:moveTo>
                      <a:cubicBezTo>
                        <a:pt x="237199" y="65381"/>
                        <a:pt x="209495" y="93085"/>
                        <a:pt x="209495" y="127259"/>
                      </a:cubicBezTo>
                      <a:cubicBezTo>
                        <a:pt x="209495" y="161433"/>
                        <a:pt x="237199" y="189137"/>
                        <a:pt x="271373" y="189137"/>
                      </a:cubicBezTo>
                      <a:cubicBezTo>
                        <a:pt x="305547" y="189137"/>
                        <a:pt x="333251" y="161433"/>
                        <a:pt x="333251" y="127259"/>
                      </a:cubicBezTo>
                      <a:cubicBezTo>
                        <a:pt x="333251" y="93085"/>
                        <a:pt x="305547" y="65381"/>
                        <a:pt x="271373" y="65381"/>
                      </a:cubicBezTo>
                      <a:close/>
                      <a:moveTo>
                        <a:pt x="383795" y="701"/>
                      </a:moveTo>
                      <a:cubicBezTo>
                        <a:pt x="466060" y="6519"/>
                        <a:pt x="538279" y="48712"/>
                        <a:pt x="571319" y="134437"/>
                      </a:cubicBezTo>
                      <a:cubicBezTo>
                        <a:pt x="588781" y="195556"/>
                        <a:pt x="498690" y="276120"/>
                        <a:pt x="480830" y="327317"/>
                      </a:cubicBezTo>
                      <a:cubicBezTo>
                        <a:pt x="462971" y="378514"/>
                        <a:pt x="451065" y="370577"/>
                        <a:pt x="464162" y="441618"/>
                      </a:cubicBezTo>
                      <a:cubicBezTo>
                        <a:pt x="456622" y="485274"/>
                        <a:pt x="384391" y="492022"/>
                        <a:pt x="366532" y="539250"/>
                      </a:cubicBezTo>
                      <a:cubicBezTo>
                        <a:pt x="348673" y="586478"/>
                        <a:pt x="334779" y="613861"/>
                        <a:pt x="357005" y="724986"/>
                      </a:cubicBezTo>
                      <a:cubicBezTo>
                        <a:pt x="107766" y="694029"/>
                        <a:pt x="-65269" y="527343"/>
                        <a:pt x="23630" y="241593"/>
                      </a:cubicBezTo>
                      <a:cubicBezTo>
                        <a:pt x="81674" y="82347"/>
                        <a:pt x="246687" y="-8997"/>
                        <a:pt x="383795" y="701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6" name="Полилиния 35"/>
                <p:cNvSpPr/>
                <p:nvPr/>
              </p:nvSpPr>
              <p:spPr>
                <a:xfrm>
                  <a:off x="2805746" y="3603525"/>
                  <a:ext cx="379203" cy="617455"/>
                </a:xfrm>
                <a:custGeom>
                  <a:avLst/>
                  <a:gdLst>
                    <a:gd name="connsiteX0" fmla="*/ 338137 w 338137"/>
                    <a:gd name="connsiteY0" fmla="*/ 0 h 552450"/>
                    <a:gd name="connsiteX1" fmla="*/ 0 w 338137"/>
                    <a:gd name="connsiteY1" fmla="*/ 500063 h 552450"/>
                    <a:gd name="connsiteX2" fmla="*/ 109537 w 338137"/>
                    <a:gd name="connsiteY2" fmla="*/ 552450 h 552450"/>
                    <a:gd name="connsiteX3" fmla="*/ 338137 w 338137"/>
                    <a:gd name="connsiteY3" fmla="*/ 0 h 552450"/>
                    <a:gd name="connsiteX0" fmla="*/ 338137 w 339364"/>
                    <a:gd name="connsiteY0" fmla="*/ 135 h 552585"/>
                    <a:gd name="connsiteX1" fmla="*/ 0 w 339364"/>
                    <a:gd name="connsiteY1" fmla="*/ 500198 h 552585"/>
                    <a:gd name="connsiteX2" fmla="*/ 109537 w 339364"/>
                    <a:gd name="connsiteY2" fmla="*/ 552585 h 552585"/>
                    <a:gd name="connsiteX3" fmla="*/ 338137 w 339364"/>
                    <a:gd name="connsiteY3" fmla="*/ 135 h 552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39364" h="552585">
                      <a:moveTo>
                        <a:pt x="338137" y="135"/>
                      </a:moveTo>
                      <a:cubicBezTo>
                        <a:pt x="319881" y="-8596"/>
                        <a:pt x="38100" y="408123"/>
                        <a:pt x="0" y="500198"/>
                      </a:cubicBezTo>
                      <a:lnTo>
                        <a:pt x="109537" y="552585"/>
                      </a:lnTo>
                      <a:cubicBezTo>
                        <a:pt x="165893" y="469241"/>
                        <a:pt x="356393" y="8866"/>
                        <a:pt x="338137" y="135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7" name="Полилиния 36"/>
                <p:cNvSpPr/>
                <p:nvPr/>
              </p:nvSpPr>
              <p:spPr>
                <a:xfrm>
                  <a:off x="2674454" y="4248466"/>
                  <a:ext cx="205549" cy="305116"/>
                </a:xfrm>
                <a:custGeom>
                  <a:avLst/>
                  <a:gdLst>
                    <a:gd name="connsiteX0" fmla="*/ 21431 w 166687"/>
                    <a:gd name="connsiteY0" fmla="*/ 257175 h 257175"/>
                    <a:gd name="connsiteX1" fmla="*/ 0 w 166687"/>
                    <a:gd name="connsiteY1" fmla="*/ 42863 h 257175"/>
                    <a:gd name="connsiteX2" fmla="*/ 126206 w 166687"/>
                    <a:gd name="connsiteY2" fmla="*/ 0 h 257175"/>
                    <a:gd name="connsiteX3" fmla="*/ 166687 w 166687"/>
                    <a:gd name="connsiteY3" fmla="*/ 85725 h 257175"/>
                    <a:gd name="connsiteX4" fmla="*/ 21431 w 166687"/>
                    <a:gd name="connsiteY4" fmla="*/ 257175 h 257175"/>
                    <a:gd name="connsiteX0" fmla="*/ 0 w 145256"/>
                    <a:gd name="connsiteY0" fmla="*/ 257175 h 257175"/>
                    <a:gd name="connsiteX1" fmla="*/ 104775 w 145256"/>
                    <a:gd name="connsiteY1" fmla="*/ 0 h 257175"/>
                    <a:gd name="connsiteX2" fmla="*/ 145256 w 145256"/>
                    <a:gd name="connsiteY2" fmla="*/ 85725 h 257175"/>
                    <a:gd name="connsiteX3" fmla="*/ 0 w 145256"/>
                    <a:gd name="connsiteY3" fmla="*/ 257175 h 257175"/>
                    <a:gd name="connsiteX0" fmla="*/ 25748 w 171004"/>
                    <a:gd name="connsiteY0" fmla="*/ 257175 h 257175"/>
                    <a:gd name="connsiteX1" fmla="*/ 130523 w 171004"/>
                    <a:gd name="connsiteY1" fmla="*/ 0 h 257175"/>
                    <a:gd name="connsiteX2" fmla="*/ 171004 w 171004"/>
                    <a:gd name="connsiteY2" fmla="*/ 85725 h 257175"/>
                    <a:gd name="connsiteX3" fmla="*/ 25748 w 171004"/>
                    <a:gd name="connsiteY3" fmla="*/ 257175 h 257175"/>
                    <a:gd name="connsiteX0" fmla="*/ 36101 w 181357"/>
                    <a:gd name="connsiteY0" fmla="*/ 266256 h 266256"/>
                    <a:gd name="connsiteX1" fmla="*/ 140876 w 181357"/>
                    <a:gd name="connsiteY1" fmla="*/ 9081 h 266256"/>
                    <a:gd name="connsiteX2" fmla="*/ 181357 w 181357"/>
                    <a:gd name="connsiteY2" fmla="*/ 94806 h 266256"/>
                    <a:gd name="connsiteX3" fmla="*/ 36101 w 181357"/>
                    <a:gd name="connsiteY3" fmla="*/ 266256 h 266256"/>
                    <a:gd name="connsiteX0" fmla="*/ 36101 w 181357"/>
                    <a:gd name="connsiteY0" fmla="*/ 266256 h 266256"/>
                    <a:gd name="connsiteX1" fmla="*/ 140876 w 181357"/>
                    <a:gd name="connsiteY1" fmla="*/ 9081 h 266256"/>
                    <a:gd name="connsiteX2" fmla="*/ 181357 w 181357"/>
                    <a:gd name="connsiteY2" fmla="*/ 94806 h 266256"/>
                    <a:gd name="connsiteX3" fmla="*/ 36101 w 181357"/>
                    <a:gd name="connsiteY3" fmla="*/ 266256 h 266256"/>
                    <a:gd name="connsiteX0" fmla="*/ 36101 w 181357"/>
                    <a:gd name="connsiteY0" fmla="*/ 266256 h 266557"/>
                    <a:gd name="connsiteX1" fmla="*/ 140876 w 181357"/>
                    <a:gd name="connsiteY1" fmla="*/ 9081 h 266557"/>
                    <a:gd name="connsiteX2" fmla="*/ 181357 w 181357"/>
                    <a:gd name="connsiteY2" fmla="*/ 94806 h 266557"/>
                    <a:gd name="connsiteX3" fmla="*/ 36101 w 181357"/>
                    <a:gd name="connsiteY3" fmla="*/ 266256 h 266557"/>
                    <a:gd name="connsiteX0" fmla="*/ 36101 w 140876"/>
                    <a:gd name="connsiteY0" fmla="*/ 266256 h 266256"/>
                    <a:gd name="connsiteX1" fmla="*/ 140876 w 140876"/>
                    <a:gd name="connsiteY1" fmla="*/ 9081 h 266256"/>
                    <a:gd name="connsiteX2" fmla="*/ 36101 w 140876"/>
                    <a:gd name="connsiteY2" fmla="*/ 266256 h 266256"/>
                    <a:gd name="connsiteX0" fmla="*/ 36101 w 189033"/>
                    <a:gd name="connsiteY0" fmla="*/ 266256 h 266256"/>
                    <a:gd name="connsiteX1" fmla="*/ 140876 w 189033"/>
                    <a:gd name="connsiteY1" fmla="*/ 9081 h 266256"/>
                    <a:gd name="connsiteX2" fmla="*/ 36101 w 189033"/>
                    <a:gd name="connsiteY2" fmla="*/ 266256 h 266256"/>
                    <a:gd name="connsiteX0" fmla="*/ 36101 w 187451"/>
                    <a:gd name="connsiteY0" fmla="*/ 266256 h 266256"/>
                    <a:gd name="connsiteX1" fmla="*/ 140876 w 187451"/>
                    <a:gd name="connsiteY1" fmla="*/ 9081 h 266256"/>
                    <a:gd name="connsiteX2" fmla="*/ 36101 w 187451"/>
                    <a:gd name="connsiteY2" fmla="*/ 266256 h 266256"/>
                    <a:gd name="connsiteX0" fmla="*/ 36101 w 183520"/>
                    <a:gd name="connsiteY0" fmla="*/ 266256 h 266256"/>
                    <a:gd name="connsiteX1" fmla="*/ 140876 w 183520"/>
                    <a:gd name="connsiteY1" fmla="*/ 9081 h 266256"/>
                    <a:gd name="connsiteX2" fmla="*/ 36101 w 183520"/>
                    <a:gd name="connsiteY2" fmla="*/ 266256 h 266256"/>
                    <a:gd name="connsiteX0" fmla="*/ 36535 w 183954"/>
                    <a:gd name="connsiteY0" fmla="*/ 273060 h 273060"/>
                    <a:gd name="connsiteX1" fmla="*/ 141310 w 183954"/>
                    <a:gd name="connsiteY1" fmla="*/ 15885 h 273060"/>
                    <a:gd name="connsiteX2" fmla="*/ 36535 w 183954"/>
                    <a:gd name="connsiteY2" fmla="*/ 273060 h 2730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83954" h="273060">
                      <a:moveTo>
                        <a:pt x="36535" y="273060"/>
                      </a:moveTo>
                      <a:cubicBezTo>
                        <a:pt x="-49984" y="115898"/>
                        <a:pt x="30185" y="-53171"/>
                        <a:pt x="141310" y="15885"/>
                      </a:cubicBezTo>
                      <a:cubicBezTo>
                        <a:pt x="273072" y="103991"/>
                        <a:pt x="59554" y="175428"/>
                        <a:pt x="36535" y="273060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5" name="Группа 63"/>
              <p:cNvGrpSpPr>
                <a:grpSpLocks/>
              </p:cNvGrpSpPr>
              <p:nvPr/>
            </p:nvGrpSpPr>
            <p:grpSpPr bwMode="auto">
              <a:xfrm>
                <a:off x="5124807" y="2842880"/>
                <a:ext cx="1780543" cy="1541420"/>
                <a:chOff x="4175641" y="1892283"/>
                <a:chExt cx="1780543" cy="1541420"/>
              </a:xfrm>
            </p:grpSpPr>
            <p:sp>
              <p:nvSpPr>
                <p:cNvPr id="25" name="Прямоугольник 24"/>
                <p:cNvSpPr/>
                <p:nvPr/>
              </p:nvSpPr>
              <p:spPr>
                <a:xfrm rot="20181939" flipH="1">
                  <a:off x="5385969" y="2988034"/>
                  <a:ext cx="32181" cy="177225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6" name="Прямоугольник 25"/>
                <p:cNvSpPr/>
                <p:nvPr/>
              </p:nvSpPr>
              <p:spPr>
                <a:xfrm rot="1418061">
                  <a:off x="4728945" y="2988036"/>
                  <a:ext cx="32181" cy="177225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7" name="Шестиугольник 56"/>
                <p:cNvSpPr/>
                <p:nvPr/>
              </p:nvSpPr>
              <p:spPr>
                <a:xfrm rot="1800000">
                  <a:off x="4175641" y="1892283"/>
                  <a:ext cx="1780543" cy="1541420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72251 h 1541420"/>
                    <a:gd name="connsiteX1" fmla="*/ 460625 w 1801952"/>
                    <a:gd name="connsiteY1" fmla="*/ 3081 h 1541420"/>
                    <a:gd name="connsiteX2" fmla="*/ 1303802 w 1801952"/>
                    <a:gd name="connsiteY2" fmla="*/ 0 h 1541420"/>
                    <a:gd name="connsiteX3" fmla="*/ 1801952 w 1801952"/>
                    <a:gd name="connsiteY3" fmla="*/ 772251 h 1541420"/>
                    <a:gd name="connsiteX4" fmla="*/ 1341327 w 1801952"/>
                    <a:gd name="connsiteY4" fmla="*/ 1541420 h 1541420"/>
                    <a:gd name="connsiteX5" fmla="*/ 460625 w 1801952"/>
                    <a:gd name="connsiteY5" fmla="*/ 1541420 h 1541420"/>
                    <a:gd name="connsiteX6" fmla="*/ 0 w 1801952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80543" h="1541420">
                      <a:moveTo>
                        <a:pt x="0" y="772251"/>
                      </a:moveTo>
                      <a:lnTo>
                        <a:pt x="460625" y="3081"/>
                      </a:lnTo>
                      <a:lnTo>
                        <a:pt x="1303802" y="0"/>
                      </a:lnTo>
                      <a:cubicBezTo>
                        <a:pt x="1503002" y="229112"/>
                        <a:pt x="1675246" y="506783"/>
                        <a:pt x="1780543" y="806609"/>
                      </a:cubicBezTo>
                      <a:lnTo>
                        <a:pt x="1341327" y="1541420"/>
                      </a:lnTo>
                      <a:lnTo>
                        <a:pt x="460625" y="1541420"/>
                      </a:lnTo>
                      <a:lnTo>
                        <a:pt x="0" y="772251"/>
                      </a:lnTo>
                      <a:close/>
                    </a:path>
                  </a:pathLst>
                </a:custGeom>
                <a:solidFill>
                  <a:srgbClr val="E26714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8" name="Прямоугольник 27"/>
                <p:cNvSpPr/>
                <p:nvPr/>
              </p:nvSpPr>
              <p:spPr>
                <a:xfrm>
                  <a:off x="5031895" y="2092893"/>
                  <a:ext cx="86297" cy="11973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9" name="Прямоугольник 28"/>
                <p:cNvSpPr/>
                <p:nvPr/>
              </p:nvSpPr>
              <p:spPr>
                <a:xfrm>
                  <a:off x="4725014" y="2753691"/>
                  <a:ext cx="677048" cy="5108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0" name="Прямоугольник 29"/>
                <p:cNvSpPr/>
                <p:nvPr/>
              </p:nvSpPr>
              <p:spPr>
                <a:xfrm rot="1418061">
                  <a:off x="4842307" y="2448931"/>
                  <a:ext cx="84568" cy="602847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1" name="Прямоугольник 30"/>
                <p:cNvSpPr/>
                <p:nvPr/>
              </p:nvSpPr>
              <p:spPr>
                <a:xfrm>
                  <a:off x="5036608" y="2698780"/>
                  <a:ext cx="61568" cy="160905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2" name="Кольцо 31"/>
                <p:cNvSpPr/>
                <p:nvPr/>
              </p:nvSpPr>
              <p:spPr>
                <a:xfrm>
                  <a:off x="4912845" y="2199017"/>
                  <a:ext cx="323136" cy="323136"/>
                </a:xfrm>
                <a:prstGeom prst="donut">
                  <a:avLst>
                    <a:gd name="adj" fmla="val 17066"/>
                  </a:avLst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  <p:sp>
              <p:nvSpPr>
                <p:cNvPr id="33" name="Прямоугольник 32"/>
                <p:cNvSpPr/>
                <p:nvPr/>
              </p:nvSpPr>
              <p:spPr>
                <a:xfrm rot="20232152">
                  <a:off x="5211667" y="2434309"/>
                  <a:ext cx="84568" cy="602847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6" name="Группа 64"/>
              <p:cNvGrpSpPr>
                <a:grpSpLocks/>
              </p:cNvGrpSpPr>
              <p:nvPr/>
            </p:nvGrpSpPr>
            <p:grpSpPr bwMode="auto">
              <a:xfrm>
                <a:off x="4326815" y="4232204"/>
                <a:ext cx="1801952" cy="1538339"/>
                <a:chOff x="3377649" y="3281607"/>
                <a:chExt cx="1801952" cy="1538339"/>
              </a:xfrm>
            </p:grpSpPr>
            <p:sp>
              <p:nvSpPr>
                <p:cNvPr id="18" name="Шестиугольник 60"/>
                <p:cNvSpPr/>
                <p:nvPr/>
              </p:nvSpPr>
              <p:spPr>
                <a:xfrm rot="1800000">
                  <a:off x="3377649" y="3281607"/>
                  <a:ext cx="1801952" cy="1538339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01952" h="1538339">
                      <a:moveTo>
                        <a:pt x="0" y="769170"/>
                      </a:moveTo>
                      <a:lnTo>
                        <a:pt x="460625" y="0"/>
                      </a:lnTo>
                      <a:lnTo>
                        <a:pt x="1341327" y="0"/>
                      </a:lnTo>
                      <a:lnTo>
                        <a:pt x="1801952" y="769170"/>
                      </a:lnTo>
                      <a:cubicBezTo>
                        <a:pt x="1695865" y="1069653"/>
                        <a:pt x="1545343" y="1340796"/>
                        <a:pt x="1341327" y="1538339"/>
                      </a:cubicBezTo>
                      <a:lnTo>
                        <a:pt x="460625" y="1538339"/>
                      </a:lnTo>
                      <a:lnTo>
                        <a:pt x="0" y="769170"/>
                      </a:lnTo>
                      <a:close/>
                    </a:path>
                  </a:pathLst>
                </a:custGeom>
                <a:solidFill>
                  <a:srgbClr val="00B0F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19" name="Полилиния 18"/>
                <p:cNvSpPr/>
                <p:nvPr/>
              </p:nvSpPr>
              <p:spPr>
                <a:xfrm rot="9260628">
                  <a:off x="3916545" y="3601851"/>
                  <a:ext cx="724162" cy="723274"/>
                </a:xfrm>
                <a:custGeom>
                  <a:avLst/>
                  <a:gdLst>
                    <a:gd name="connsiteX0" fmla="*/ 3083863 w 6352623"/>
                    <a:gd name="connsiteY0" fmla="*/ 133135 h 6657438"/>
                    <a:gd name="connsiteX1" fmla="*/ 2997995 w 6352623"/>
                    <a:gd name="connsiteY1" fmla="*/ 16410 h 6657438"/>
                    <a:gd name="connsiteX2" fmla="*/ 3073468 w 6352623"/>
                    <a:gd name="connsiteY2" fmla="*/ 12671 h 6657438"/>
                    <a:gd name="connsiteX3" fmla="*/ 4287481 w 6352623"/>
                    <a:gd name="connsiteY3" fmla="*/ 1282707 h 6657438"/>
                    <a:gd name="connsiteX4" fmla="*/ 3934751 w 6352623"/>
                    <a:gd name="connsiteY4" fmla="*/ 794857 h 6657438"/>
                    <a:gd name="connsiteX5" fmla="*/ 3306522 w 6352623"/>
                    <a:gd name="connsiteY5" fmla="*/ 1126 h 6657438"/>
                    <a:gd name="connsiteX6" fmla="*/ 3329154 w 6352623"/>
                    <a:gd name="connsiteY6" fmla="*/ 0 h 6657438"/>
                    <a:gd name="connsiteX7" fmla="*/ 4552794 w 6352623"/>
                    <a:gd name="connsiteY7" fmla="*/ 310597 h 6657438"/>
                    <a:gd name="connsiteX8" fmla="*/ 5560095 w 6352623"/>
                    <a:gd name="connsiteY8" fmla="*/ 1071582 h 6657438"/>
                    <a:gd name="connsiteX9" fmla="*/ 5592215 w 6352623"/>
                    <a:gd name="connsiteY9" fmla="*/ 1116037 h 6657438"/>
                    <a:gd name="connsiteX10" fmla="*/ 5275773 w 6352623"/>
                    <a:gd name="connsiteY10" fmla="*/ 1158708 h 6657438"/>
                    <a:gd name="connsiteX11" fmla="*/ 4352475 w 6352623"/>
                    <a:gd name="connsiteY11" fmla="*/ 1275439 h 6657438"/>
                    <a:gd name="connsiteX12" fmla="*/ 3192871 w 6352623"/>
                    <a:gd name="connsiteY12" fmla="*/ 1396479 h 6657438"/>
                    <a:gd name="connsiteX13" fmla="*/ 3083863 w 6352623"/>
                    <a:gd name="connsiteY13" fmla="*/ 133135 h 6657438"/>
                    <a:gd name="connsiteX14" fmla="*/ 3521833 w 6352623"/>
                    <a:gd name="connsiteY14" fmla="*/ 728536 h 6657438"/>
                    <a:gd name="connsiteX15" fmla="*/ 3951788 w 6352623"/>
                    <a:gd name="connsiteY15" fmla="*/ 1320226 h 6657438"/>
                    <a:gd name="connsiteX16" fmla="*/ 3610216 w 6352623"/>
                    <a:gd name="connsiteY16" fmla="*/ 1358400 h 6657438"/>
                    <a:gd name="connsiteX17" fmla="*/ 5080835 w 6352623"/>
                    <a:gd name="connsiteY17" fmla="*/ 2887704 h 6657438"/>
                    <a:gd name="connsiteX18" fmla="*/ 5075577 w 6352623"/>
                    <a:gd name="connsiteY18" fmla="*/ 2828892 h 6657438"/>
                    <a:gd name="connsiteX19" fmla="*/ 4870827 w 6352623"/>
                    <a:gd name="connsiteY19" fmla="*/ 2225787 h 6657438"/>
                    <a:gd name="connsiteX20" fmla="*/ 4527301 w 6352623"/>
                    <a:gd name="connsiteY20" fmla="*/ 1626915 h 6657438"/>
                    <a:gd name="connsiteX21" fmla="*/ 5336497 w 6352623"/>
                    <a:gd name="connsiteY21" fmla="*/ 1510023 h 6657438"/>
                    <a:gd name="connsiteX22" fmla="*/ 5827104 w 6352623"/>
                    <a:gd name="connsiteY22" fmla="*/ 1441104 h 6657438"/>
                    <a:gd name="connsiteX23" fmla="*/ 5919962 w 6352623"/>
                    <a:gd name="connsiteY23" fmla="*/ 1569624 h 6657438"/>
                    <a:gd name="connsiteX24" fmla="*/ 6322223 w 6352623"/>
                    <a:gd name="connsiteY24" fmla="*/ 2715457 h 6657438"/>
                    <a:gd name="connsiteX25" fmla="*/ 6326244 w 6352623"/>
                    <a:gd name="connsiteY25" fmla="*/ 2796695 h 6657438"/>
                    <a:gd name="connsiteX26" fmla="*/ 1790042 w 6352623"/>
                    <a:gd name="connsiteY26" fmla="*/ 1491620 h 6657438"/>
                    <a:gd name="connsiteX27" fmla="*/ 2057262 w 6352623"/>
                    <a:gd name="connsiteY27" fmla="*/ 888122 h 6657438"/>
                    <a:gd name="connsiteX28" fmla="*/ 2502224 w 6352623"/>
                    <a:gd name="connsiteY28" fmla="*/ 83048 h 6657438"/>
                    <a:gd name="connsiteX29" fmla="*/ 2715458 w 6352623"/>
                    <a:gd name="connsiteY29" fmla="*/ 30412 h 6657438"/>
                    <a:gd name="connsiteX30" fmla="*/ 2723477 w 6352623"/>
                    <a:gd name="connsiteY30" fmla="*/ 30012 h 6657438"/>
                    <a:gd name="connsiteX31" fmla="*/ 2843908 w 6352623"/>
                    <a:gd name="connsiteY31" fmla="*/ 1425699 h 6657438"/>
                    <a:gd name="connsiteX32" fmla="*/ 2341650 w 6352623"/>
                    <a:gd name="connsiteY32" fmla="*/ 1460888 h 6657438"/>
                    <a:gd name="connsiteX33" fmla="*/ 456566 w 6352623"/>
                    <a:gd name="connsiteY33" fmla="*/ 1560803 h 6657438"/>
                    <a:gd name="connsiteX34" fmla="*/ 646218 w 6352623"/>
                    <a:gd name="connsiteY34" fmla="*/ 1250255 h 6657438"/>
                    <a:gd name="connsiteX35" fmla="*/ 2123254 w 6352623"/>
                    <a:gd name="connsiteY35" fmla="*/ 176626 h 6657438"/>
                    <a:gd name="connsiteX36" fmla="*/ 2129632 w 6352623"/>
                    <a:gd name="connsiteY36" fmla="*/ 175051 h 6657438"/>
                    <a:gd name="connsiteX37" fmla="*/ 1791341 w 6352623"/>
                    <a:gd name="connsiteY37" fmla="*/ 860818 h 6657438"/>
                    <a:gd name="connsiteX38" fmla="*/ 1497989 w 6352623"/>
                    <a:gd name="connsiteY38" fmla="*/ 1507155 h 6657438"/>
                    <a:gd name="connsiteX39" fmla="*/ 815685 w 6352623"/>
                    <a:gd name="connsiteY39" fmla="*/ 1541873 h 6657438"/>
                    <a:gd name="connsiteX40" fmla="*/ 3332566 w 6352623"/>
                    <a:gd name="connsiteY40" fmla="*/ 3015466 h 6657438"/>
                    <a:gd name="connsiteX41" fmla="*/ 3227686 w 6352623"/>
                    <a:gd name="connsiteY41" fmla="*/ 1799988 h 6657438"/>
                    <a:gd name="connsiteX42" fmla="*/ 3687369 w 6352623"/>
                    <a:gd name="connsiteY42" fmla="*/ 1744594 h 6657438"/>
                    <a:gd name="connsiteX43" fmla="*/ 4207427 w 6352623"/>
                    <a:gd name="connsiteY43" fmla="*/ 1672041 h 6657438"/>
                    <a:gd name="connsiteX44" fmla="*/ 4314817 w 6352623"/>
                    <a:gd name="connsiteY44" fmla="*/ 1819820 h 6657438"/>
                    <a:gd name="connsiteX45" fmla="*/ 4752430 w 6352623"/>
                    <a:gd name="connsiteY45" fmla="*/ 2869128 h 6657438"/>
                    <a:gd name="connsiteX46" fmla="*/ 4755993 w 6352623"/>
                    <a:gd name="connsiteY46" fmla="*/ 2911437 h 6657438"/>
                    <a:gd name="connsiteX47" fmla="*/ 5989951 w 6352623"/>
                    <a:gd name="connsiteY47" fmla="*/ 4620000 h 6657438"/>
                    <a:gd name="connsiteX48" fmla="*/ 6068313 w 6352623"/>
                    <a:gd name="connsiteY48" fmla="*/ 4480189 h 6657438"/>
                    <a:gd name="connsiteX49" fmla="*/ 6042026 w 6352623"/>
                    <a:gd name="connsiteY49" fmla="*/ 4552793 h 6657438"/>
                    <a:gd name="connsiteX50" fmla="*/ 6000985 w 6352623"/>
                    <a:gd name="connsiteY50" fmla="*/ 4620000 h 6657438"/>
                    <a:gd name="connsiteX51" fmla="*/ 5898613 w 6352623"/>
                    <a:gd name="connsiteY51" fmla="*/ 4787640 h 6657438"/>
                    <a:gd name="connsiteX52" fmla="*/ 6000985 w 6352623"/>
                    <a:gd name="connsiteY52" fmla="*/ 4620000 h 6657438"/>
                    <a:gd name="connsiteX53" fmla="*/ 6317212 w 6352623"/>
                    <a:gd name="connsiteY53" fmla="*/ 4620000 h 6657438"/>
                    <a:gd name="connsiteX54" fmla="*/ 6317212 w 6352623"/>
                    <a:gd name="connsiteY54" fmla="*/ 4787640 h 6657438"/>
                    <a:gd name="connsiteX55" fmla="*/ 5866698 w 6352623"/>
                    <a:gd name="connsiteY55" fmla="*/ 4839902 h 6657438"/>
                    <a:gd name="connsiteX56" fmla="*/ 5895990 w 6352623"/>
                    <a:gd name="connsiteY56" fmla="*/ 4787640 h 6657438"/>
                    <a:gd name="connsiteX57" fmla="*/ 5898613 w 6352623"/>
                    <a:gd name="connsiteY57" fmla="*/ 4787640 h 6657438"/>
                    <a:gd name="connsiteX58" fmla="*/ 5661892 w 6352623"/>
                    <a:gd name="connsiteY58" fmla="*/ 4787640 h 6657438"/>
                    <a:gd name="connsiteX59" fmla="*/ 5661892 w 6352623"/>
                    <a:gd name="connsiteY59" fmla="*/ 4620000 h 6657438"/>
                    <a:gd name="connsiteX60" fmla="*/ 5989951 w 6352623"/>
                    <a:gd name="connsiteY60" fmla="*/ 4620000 h 6657438"/>
                    <a:gd name="connsiteX61" fmla="*/ 5895990 w 6352623"/>
                    <a:gd name="connsiteY61" fmla="*/ 4787640 h 6657438"/>
                    <a:gd name="connsiteX62" fmla="*/ 4842211 w 6352623"/>
                    <a:gd name="connsiteY62" fmla="*/ 4504577 h 6657438"/>
                    <a:gd name="connsiteX63" fmla="*/ 4894441 w 6352623"/>
                    <a:gd name="connsiteY63" fmla="*/ 4378816 h 6657438"/>
                    <a:gd name="connsiteX64" fmla="*/ 5118410 w 6352623"/>
                    <a:gd name="connsiteY64" fmla="*/ 3308120 h 6657438"/>
                    <a:gd name="connsiteX65" fmla="*/ 5112011 w 6352623"/>
                    <a:gd name="connsiteY65" fmla="*/ 3236549 h 6657438"/>
                    <a:gd name="connsiteX66" fmla="*/ 6343574 w 6352623"/>
                    <a:gd name="connsiteY66" fmla="*/ 3146548 h 6657438"/>
                    <a:gd name="connsiteX67" fmla="*/ 6352623 w 6352623"/>
                    <a:gd name="connsiteY67" fmla="*/ 3329154 h 6657438"/>
                    <a:gd name="connsiteX68" fmla="*/ 6261216 w 6352623"/>
                    <a:gd name="connsiteY68" fmla="*/ 3947289 h 6657438"/>
                    <a:gd name="connsiteX69" fmla="*/ 6068313 w 6352623"/>
                    <a:gd name="connsiteY69" fmla="*/ 4480189 h 6657438"/>
                    <a:gd name="connsiteX70" fmla="*/ 5645377 w 6352623"/>
                    <a:gd name="connsiteY70" fmla="*/ 4489676 h 6657438"/>
                    <a:gd name="connsiteX71" fmla="*/ 1405726 w 6352623"/>
                    <a:gd name="connsiteY71" fmla="*/ 3156271 h 6657438"/>
                    <a:gd name="connsiteX72" fmla="*/ 1399341 w 6352623"/>
                    <a:gd name="connsiteY72" fmla="*/ 3089416 h 6657438"/>
                    <a:gd name="connsiteX73" fmla="*/ 1464945 w 6352623"/>
                    <a:gd name="connsiteY73" fmla="*/ 2467755 h 6657438"/>
                    <a:gd name="connsiteX74" fmla="*/ 1626959 w 6352623"/>
                    <a:gd name="connsiteY74" fmla="*/ 1918290 h 6657438"/>
                    <a:gd name="connsiteX75" fmla="*/ 1698846 w 6352623"/>
                    <a:gd name="connsiteY75" fmla="*/ 1916459 h 6657438"/>
                    <a:gd name="connsiteX76" fmla="*/ 2401423 w 6352623"/>
                    <a:gd name="connsiteY76" fmla="*/ 1879094 h 6657438"/>
                    <a:gd name="connsiteX77" fmla="*/ 2879383 w 6352623"/>
                    <a:gd name="connsiteY77" fmla="*/ 1836855 h 6657438"/>
                    <a:gd name="connsiteX78" fmla="*/ 2983285 w 6352623"/>
                    <a:gd name="connsiteY78" fmla="*/ 3040986 h 6657438"/>
                    <a:gd name="connsiteX79" fmla="*/ 3464621 w 6352623"/>
                    <a:gd name="connsiteY79" fmla="*/ 4545892 h 6657438"/>
                    <a:gd name="connsiteX80" fmla="*/ 3362673 w 6352623"/>
                    <a:gd name="connsiteY80" fmla="*/ 3364384 h 6657438"/>
                    <a:gd name="connsiteX81" fmla="*/ 4785461 w 6352623"/>
                    <a:gd name="connsiteY81" fmla="*/ 3260410 h 6657438"/>
                    <a:gd name="connsiteX82" fmla="*/ 4791965 w 6352623"/>
                    <a:gd name="connsiteY82" fmla="*/ 3337498 h 6657438"/>
                    <a:gd name="connsiteX83" fmla="*/ 4582162 w 6352623"/>
                    <a:gd name="connsiteY83" fmla="*/ 4452550 h 6657438"/>
                    <a:gd name="connsiteX84" fmla="*/ 3980007 w 6352623"/>
                    <a:gd name="connsiteY84" fmla="*/ 4524180 h 6657438"/>
                    <a:gd name="connsiteX85" fmla="*/ 11631 w 6352623"/>
                    <a:gd name="connsiteY85" fmla="*/ 3258148 h 6657438"/>
                    <a:gd name="connsiteX86" fmla="*/ 0 w 6352623"/>
                    <a:gd name="connsiteY86" fmla="*/ 3023469 h 6657438"/>
                    <a:gd name="connsiteX87" fmla="*/ 91400 w 6352623"/>
                    <a:gd name="connsiteY87" fmla="*/ 2405346 h 6657438"/>
                    <a:gd name="connsiteX88" fmla="*/ 258812 w 6352623"/>
                    <a:gd name="connsiteY88" fmla="*/ 1942855 h 6657438"/>
                    <a:gd name="connsiteX89" fmla="*/ 852081 w 6352623"/>
                    <a:gd name="connsiteY89" fmla="*/ 1937991 h 6657438"/>
                    <a:gd name="connsiteX90" fmla="*/ 1335718 w 6352623"/>
                    <a:gd name="connsiteY90" fmla="*/ 1925698 h 6657438"/>
                    <a:gd name="connsiteX91" fmla="*/ 1234430 w 6352623"/>
                    <a:gd name="connsiteY91" fmla="*/ 2196801 h 6657438"/>
                    <a:gd name="connsiteX92" fmla="*/ 1103579 w 6352623"/>
                    <a:gd name="connsiteY92" fmla="*/ 2737987 h 6657438"/>
                    <a:gd name="connsiteX93" fmla="*/ 1078099 w 6352623"/>
                    <a:gd name="connsiteY93" fmla="*/ 3180217 h 6657438"/>
                    <a:gd name="connsiteX94" fmla="*/ 1960743 w 6352623"/>
                    <a:gd name="connsiteY94" fmla="*/ 4679317 h 6657438"/>
                    <a:gd name="connsiteX95" fmla="*/ 1740896 w 6352623"/>
                    <a:gd name="connsiteY95" fmla="*/ 4337429 h 6657438"/>
                    <a:gd name="connsiteX96" fmla="*/ 1441619 w 6352623"/>
                    <a:gd name="connsiteY96" fmla="*/ 3532526 h 6657438"/>
                    <a:gd name="connsiteX97" fmla="*/ 1438988 w 6352623"/>
                    <a:gd name="connsiteY97" fmla="*/ 3504964 h 6657438"/>
                    <a:gd name="connsiteX98" fmla="*/ 3013389 w 6352623"/>
                    <a:gd name="connsiteY98" fmla="*/ 3389903 h 6657438"/>
                    <a:gd name="connsiteX99" fmla="*/ 3099126 w 6352623"/>
                    <a:gd name="connsiteY99" fmla="*/ 4562904 h 6657438"/>
                    <a:gd name="connsiteX100" fmla="*/ 2689209 w 6352623"/>
                    <a:gd name="connsiteY100" fmla="*/ 4598877 h 6657438"/>
                    <a:gd name="connsiteX101" fmla="*/ 1989796 w 6352623"/>
                    <a:gd name="connsiteY101" fmla="*/ 4675326 h 6657438"/>
                    <a:gd name="connsiteX102" fmla="*/ 4067092 w 6352623"/>
                    <a:gd name="connsiteY102" fmla="*/ 6216068 h 6657438"/>
                    <a:gd name="connsiteX103" fmla="*/ 4277892 w 6352623"/>
                    <a:gd name="connsiteY103" fmla="*/ 5788869 h 6657438"/>
                    <a:gd name="connsiteX104" fmla="*/ 4525520 w 6352623"/>
                    <a:gd name="connsiteY104" fmla="*/ 5267093 h 6657438"/>
                    <a:gd name="connsiteX105" fmla="*/ 4685770 w 6352623"/>
                    <a:gd name="connsiteY105" fmla="*/ 4881257 h 6657438"/>
                    <a:gd name="connsiteX106" fmla="*/ 4712084 w 6352623"/>
                    <a:gd name="connsiteY106" fmla="*/ 4879914 h 6657438"/>
                    <a:gd name="connsiteX107" fmla="*/ 5642123 w 6352623"/>
                    <a:gd name="connsiteY107" fmla="*/ 4846187 h 6657438"/>
                    <a:gd name="connsiteX108" fmla="*/ 5866698 w 6352623"/>
                    <a:gd name="connsiteY108" fmla="*/ 4839902 h 6657438"/>
                    <a:gd name="connsiteX109" fmla="*/ 5706398 w 6352623"/>
                    <a:gd name="connsiteY109" fmla="*/ 5102370 h 6657438"/>
                    <a:gd name="connsiteX110" fmla="*/ 4229361 w 6352623"/>
                    <a:gd name="connsiteY110" fmla="*/ 6176010 h 6657438"/>
                    <a:gd name="connsiteX111" fmla="*/ 3617977 w 6352623"/>
                    <a:gd name="connsiteY111" fmla="*/ 6323175 h 6657438"/>
                    <a:gd name="connsiteX112" fmla="*/ 3499574 w 6352623"/>
                    <a:gd name="connsiteY112" fmla="*/ 4950969 h 6657438"/>
                    <a:gd name="connsiteX113" fmla="*/ 3966167 w 6352623"/>
                    <a:gd name="connsiteY113" fmla="*/ 4917769 h 6657438"/>
                    <a:gd name="connsiteX114" fmla="*/ 4402891 w 6352623"/>
                    <a:gd name="connsiteY114" fmla="*/ 4895610 h 6657438"/>
                    <a:gd name="connsiteX115" fmla="*/ 4263840 w 6352623"/>
                    <a:gd name="connsiteY115" fmla="*/ 5239274 h 6657438"/>
                    <a:gd name="connsiteX116" fmla="*/ 3691123 w 6352623"/>
                    <a:gd name="connsiteY116" fmla="*/ 6308899 h 6657438"/>
                    <a:gd name="connsiteX117" fmla="*/ 3637169 w 6352623"/>
                    <a:gd name="connsiteY117" fmla="*/ 6322223 h 6657438"/>
                    <a:gd name="connsiteX118" fmla="*/ 509955 w 6352623"/>
                    <a:gd name="connsiteY118" fmla="*/ 4889989 h 6657438"/>
                    <a:gd name="connsiteX119" fmla="*/ 432662 w 6352623"/>
                    <a:gd name="connsiteY119" fmla="*/ 4783013 h 6657438"/>
                    <a:gd name="connsiteX120" fmla="*/ 30403 w 6352623"/>
                    <a:gd name="connsiteY120" fmla="*/ 3637168 h 6657438"/>
                    <a:gd name="connsiteX121" fmla="*/ 28957 w 6352623"/>
                    <a:gd name="connsiteY121" fmla="*/ 3608002 h 6657438"/>
                    <a:gd name="connsiteX122" fmla="*/ 1122699 w 6352623"/>
                    <a:gd name="connsiteY122" fmla="*/ 3528079 h 6657438"/>
                    <a:gd name="connsiteX123" fmla="*/ 1151870 w 6352623"/>
                    <a:gd name="connsiteY123" fmla="*/ 3709064 h 6657438"/>
                    <a:gd name="connsiteX124" fmla="*/ 1633165 w 6352623"/>
                    <a:gd name="connsiteY124" fmla="*/ 4721494 h 6657438"/>
                    <a:gd name="connsiteX125" fmla="*/ 1635001 w 6352623"/>
                    <a:gd name="connsiteY125" fmla="*/ 4724090 h 6657438"/>
                    <a:gd name="connsiteX126" fmla="*/ 1150655 w 6352623"/>
                    <a:gd name="connsiteY126" fmla="*/ 4790652 h 6657438"/>
                    <a:gd name="connsiteX127" fmla="*/ 3165956 w 6352623"/>
                    <a:gd name="connsiteY127" fmla="*/ 6345561 h 6657438"/>
                    <a:gd name="connsiteX128" fmla="*/ 2661675 w 6352623"/>
                    <a:gd name="connsiteY128" fmla="*/ 5655612 h 6657438"/>
                    <a:gd name="connsiteX129" fmla="*/ 2224080 w 6352623"/>
                    <a:gd name="connsiteY129" fmla="*/ 5071807 h 6657438"/>
                    <a:gd name="connsiteX130" fmla="*/ 2697681 w 6352623"/>
                    <a:gd name="connsiteY130" fmla="*/ 5021257 h 6657438"/>
                    <a:gd name="connsiteX131" fmla="*/ 3150545 w 6352623"/>
                    <a:gd name="connsiteY131" fmla="*/ 4979436 h 6657438"/>
                    <a:gd name="connsiteX132" fmla="*/ 3267988 w 6352623"/>
                    <a:gd name="connsiteY132" fmla="*/ 6340508 h 6657438"/>
                    <a:gd name="connsiteX133" fmla="*/ 3104320 w 6352623"/>
                    <a:gd name="connsiteY133" fmla="*/ 6348616 h 6657438"/>
                    <a:gd name="connsiteX134" fmla="*/ 3099167 w 6352623"/>
                    <a:gd name="connsiteY134" fmla="*/ 6341244 h 6657438"/>
                    <a:gd name="connsiteX135" fmla="*/ 3165956 w 6352623"/>
                    <a:gd name="connsiteY135" fmla="*/ 6345561 h 6657438"/>
                    <a:gd name="connsiteX136" fmla="*/ 2884966 w 6352623"/>
                    <a:gd name="connsiteY136" fmla="*/ 6327398 h 6657438"/>
                    <a:gd name="connsiteX137" fmla="*/ 2740226 w 6352623"/>
                    <a:gd name="connsiteY137" fmla="*/ 6120300 h 6657438"/>
                    <a:gd name="connsiteX138" fmla="*/ 2877634 w 6352623"/>
                    <a:gd name="connsiteY138" fmla="*/ 6024267 h 6657438"/>
                    <a:gd name="connsiteX139" fmla="*/ 3099167 w 6352623"/>
                    <a:gd name="connsiteY139" fmla="*/ 6341244 h 6657438"/>
                    <a:gd name="connsiteX140" fmla="*/ 2827891 w 6352623"/>
                    <a:gd name="connsiteY140" fmla="*/ 6323709 h 6657438"/>
                    <a:gd name="connsiteX141" fmla="*/ 2884966 w 6352623"/>
                    <a:gd name="connsiteY141" fmla="*/ 6327398 h 6657438"/>
                    <a:gd name="connsiteX142" fmla="*/ 2888667 w 6352623"/>
                    <a:gd name="connsiteY142" fmla="*/ 6332694 h 6657438"/>
                    <a:gd name="connsiteX143" fmla="*/ 3115629 w 6352623"/>
                    <a:gd name="connsiteY143" fmla="*/ 6657438 h 6657438"/>
                    <a:gd name="connsiteX144" fmla="*/ 2888667 w 6352623"/>
                    <a:gd name="connsiteY144" fmla="*/ 6332694 h 6657438"/>
                    <a:gd name="connsiteX145" fmla="*/ 3023470 w 6352623"/>
                    <a:gd name="connsiteY145" fmla="*/ 6352624 h 6657438"/>
                    <a:gd name="connsiteX146" fmla="*/ 3104320 w 6352623"/>
                    <a:gd name="connsiteY146" fmla="*/ 6348616 h 6657438"/>
                    <a:gd name="connsiteX147" fmla="*/ 3253037 w 6352623"/>
                    <a:gd name="connsiteY147" fmla="*/ 6561405 h 6657438"/>
                    <a:gd name="connsiteX148" fmla="*/ 1799833 w 6352623"/>
                    <a:gd name="connsiteY148" fmla="*/ 6042038 h 6657438"/>
                    <a:gd name="connsiteX149" fmla="*/ 792530 w 6352623"/>
                    <a:gd name="connsiteY149" fmla="*/ 5281044 h 6657438"/>
                    <a:gd name="connsiteX150" fmla="*/ 758259 w 6352623"/>
                    <a:gd name="connsiteY150" fmla="*/ 5233611 h 6657438"/>
                    <a:gd name="connsiteX151" fmla="*/ 1178638 w 6352623"/>
                    <a:gd name="connsiteY151" fmla="*/ 5187468 h 6657438"/>
                    <a:gd name="connsiteX152" fmla="*/ 1905324 w 6352623"/>
                    <a:gd name="connsiteY152" fmla="*/ 5106339 h 6657438"/>
                    <a:gd name="connsiteX153" fmla="*/ 2206251 w 6352623"/>
                    <a:gd name="connsiteY153" fmla="*/ 5531868 h 6657438"/>
                    <a:gd name="connsiteX154" fmla="*/ 2827891 w 6352623"/>
                    <a:gd name="connsiteY154" fmla="*/ 6323709 h 6657438"/>
                    <a:gd name="connsiteX155" fmla="*/ 2405336 w 6352623"/>
                    <a:gd name="connsiteY155" fmla="*/ 6261225 h 6657438"/>
                    <a:gd name="connsiteX156" fmla="*/ 1799833 w 6352623"/>
                    <a:gd name="connsiteY156" fmla="*/ 6042038 h 6657438"/>
                    <a:gd name="connsiteX0" fmla="*/ 3083863 w 6352623"/>
                    <a:gd name="connsiteY0" fmla="*/ 133135 h 6561405"/>
                    <a:gd name="connsiteX1" fmla="*/ 2997995 w 6352623"/>
                    <a:gd name="connsiteY1" fmla="*/ 16410 h 6561405"/>
                    <a:gd name="connsiteX2" fmla="*/ 3073468 w 6352623"/>
                    <a:gd name="connsiteY2" fmla="*/ 12671 h 6561405"/>
                    <a:gd name="connsiteX3" fmla="*/ 3083863 w 6352623"/>
                    <a:gd name="connsiteY3" fmla="*/ 133135 h 6561405"/>
                    <a:gd name="connsiteX4" fmla="*/ 4287481 w 6352623"/>
                    <a:gd name="connsiteY4" fmla="*/ 1282707 h 6561405"/>
                    <a:gd name="connsiteX5" fmla="*/ 3934751 w 6352623"/>
                    <a:gd name="connsiteY5" fmla="*/ 794857 h 6561405"/>
                    <a:gd name="connsiteX6" fmla="*/ 3306522 w 6352623"/>
                    <a:gd name="connsiteY6" fmla="*/ 1126 h 6561405"/>
                    <a:gd name="connsiteX7" fmla="*/ 3329154 w 6352623"/>
                    <a:gd name="connsiteY7" fmla="*/ 0 h 6561405"/>
                    <a:gd name="connsiteX8" fmla="*/ 4552794 w 6352623"/>
                    <a:gd name="connsiteY8" fmla="*/ 310597 h 6561405"/>
                    <a:gd name="connsiteX9" fmla="*/ 5560095 w 6352623"/>
                    <a:gd name="connsiteY9" fmla="*/ 1071582 h 6561405"/>
                    <a:gd name="connsiteX10" fmla="*/ 5592215 w 6352623"/>
                    <a:gd name="connsiteY10" fmla="*/ 1116037 h 6561405"/>
                    <a:gd name="connsiteX11" fmla="*/ 5275773 w 6352623"/>
                    <a:gd name="connsiteY11" fmla="*/ 1158708 h 6561405"/>
                    <a:gd name="connsiteX12" fmla="*/ 4352475 w 6352623"/>
                    <a:gd name="connsiteY12" fmla="*/ 1275439 h 6561405"/>
                    <a:gd name="connsiteX13" fmla="*/ 4287481 w 6352623"/>
                    <a:gd name="connsiteY13" fmla="*/ 1282707 h 6561405"/>
                    <a:gd name="connsiteX14" fmla="*/ 3192871 w 6352623"/>
                    <a:gd name="connsiteY14" fmla="*/ 1396479 h 6561405"/>
                    <a:gd name="connsiteX15" fmla="*/ 3083863 w 6352623"/>
                    <a:gd name="connsiteY15" fmla="*/ 133135 h 6561405"/>
                    <a:gd name="connsiteX16" fmla="*/ 3521833 w 6352623"/>
                    <a:gd name="connsiteY16" fmla="*/ 728536 h 6561405"/>
                    <a:gd name="connsiteX17" fmla="*/ 3951788 w 6352623"/>
                    <a:gd name="connsiteY17" fmla="*/ 1320226 h 6561405"/>
                    <a:gd name="connsiteX18" fmla="*/ 3610216 w 6352623"/>
                    <a:gd name="connsiteY18" fmla="*/ 1358400 h 6561405"/>
                    <a:gd name="connsiteX19" fmla="*/ 3192871 w 6352623"/>
                    <a:gd name="connsiteY19" fmla="*/ 1396479 h 6561405"/>
                    <a:gd name="connsiteX20" fmla="*/ 5080835 w 6352623"/>
                    <a:gd name="connsiteY20" fmla="*/ 2887704 h 6561405"/>
                    <a:gd name="connsiteX21" fmla="*/ 5075577 w 6352623"/>
                    <a:gd name="connsiteY21" fmla="*/ 2828892 h 6561405"/>
                    <a:gd name="connsiteX22" fmla="*/ 4870827 w 6352623"/>
                    <a:gd name="connsiteY22" fmla="*/ 2225787 h 6561405"/>
                    <a:gd name="connsiteX23" fmla="*/ 4527301 w 6352623"/>
                    <a:gd name="connsiteY23" fmla="*/ 1626915 h 6561405"/>
                    <a:gd name="connsiteX24" fmla="*/ 5336497 w 6352623"/>
                    <a:gd name="connsiteY24" fmla="*/ 1510023 h 6561405"/>
                    <a:gd name="connsiteX25" fmla="*/ 5827104 w 6352623"/>
                    <a:gd name="connsiteY25" fmla="*/ 1441104 h 6561405"/>
                    <a:gd name="connsiteX26" fmla="*/ 5919962 w 6352623"/>
                    <a:gd name="connsiteY26" fmla="*/ 1569624 h 6561405"/>
                    <a:gd name="connsiteX27" fmla="*/ 6322223 w 6352623"/>
                    <a:gd name="connsiteY27" fmla="*/ 2715457 h 6561405"/>
                    <a:gd name="connsiteX28" fmla="*/ 6326244 w 6352623"/>
                    <a:gd name="connsiteY28" fmla="*/ 2796695 h 6561405"/>
                    <a:gd name="connsiteX29" fmla="*/ 5080835 w 6352623"/>
                    <a:gd name="connsiteY29" fmla="*/ 2887704 h 6561405"/>
                    <a:gd name="connsiteX30" fmla="*/ 1790042 w 6352623"/>
                    <a:gd name="connsiteY30" fmla="*/ 1491620 h 6561405"/>
                    <a:gd name="connsiteX31" fmla="*/ 2057262 w 6352623"/>
                    <a:gd name="connsiteY31" fmla="*/ 888122 h 6561405"/>
                    <a:gd name="connsiteX32" fmla="*/ 2502224 w 6352623"/>
                    <a:gd name="connsiteY32" fmla="*/ 83048 h 6561405"/>
                    <a:gd name="connsiteX33" fmla="*/ 2715458 w 6352623"/>
                    <a:gd name="connsiteY33" fmla="*/ 30412 h 6561405"/>
                    <a:gd name="connsiteX34" fmla="*/ 2723477 w 6352623"/>
                    <a:gd name="connsiteY34" fmla="*/ 30012 h 6561405"/>
                    <a:gd name="connsiteX35" fmla="*/ 2843908 w 6352623"/>
                    <a:gd name="connsiteY35" fmla="*/ 1425699 h 6561405"/>
                    <a:gd name="connsiteX36" fmla="*/ 2341650 w 6352623"/>
                    <a:gd name="connsiteY36" fmla="*/ 1460888 h 6561405"/>
                    <a:gd name="connsiteX37" fmla="*/ 1790042 w 6352623"/>
                    <a:gd name="connsiteY37" fmla="*/ 1491620 h 6561405"/>
                    <a:gd name="connsiteX38" fmla="*/ 456566 w 6352623"/>
                    <a:gd name="connsiteY38" fmla="*/ 1560803 h 6561405"/>
                    <a:gd name="connsiteX39" fmla="*/ 646218 w 6352623"/>
                    <a:gd name="connsiteY39" fmla="*/ 1250255 h 6561405"/>
                    <a:gd name="connsiteX40" fmla="*/ 2123254 w 6352623"/>
                    <a:gd name="connsiteY40" fmla="*/ 176626 h 6561405"/>
                    <a:gd name="connsiteX41" fmla="*/ 2129632 w 6352623"/>
                    <a:gd name="connsiteY41" fmla="*/ 175051 h 6561405"/>
                    <a:gd name="connsiteX42" fmla="*/ 1791341 w 6352623"/>
                    <a:gd name="connsiteY42" fmla="*/ 860818 h 6561405"/>
                    <a:gd name="connsiteX43" fmla="*/ 1497989 w 6352623"/>
                    <a:gd name="connsiteY43" fmla="*/ 1507155 h 6561405"/>
                    <a:gd name="connsiteX44" fmla="*/ 815685 w 6352623"/>
                    <a:gd name="connsiteY44" fmla="*/ 1541873 h 6561405"/>
                    <a:gd name="connsiteX45" fmla="*/ 456566 w 6352623"/>
                    <a:gd name="connsiteY45" fmla="*/ 1560803 h 6561405"/>
                    <a:gd name="connsiteX46" fmla="*/ 3332566 w 6352623"/>
                    <a:gd name="connsiteY46" fmla="*/ 3015466 h 6561405"/>
                    <a:gd name="connsiteX47" fmla="*/ 3227686 w 6352623"/>
                    <a:gd name="connsiteY47" fmla="*/ 1799988 h 6561405"/>
                    <a:gd name="connsiteX48" fmla="*/ 3687369 w 6352623"/>
                    <a:gd name="connsiteY48" fmla="*/ 1744594 h 6561405"/>
                    <a:gd name="connsiteX49" fmla="*/ 4207427 w 6352623"/>
                    <a:gd name="connsiteY49" fmla="*/ 1672041 h 6561405"/>
                    <a:gd name="connsiteX50" fmla="*/ 4314817 w 6352623"/>
                    <a:gd name="connsiteY50" fmla="*/ 1819820 h 6561405"/>
                    <a:gd name="connsiteX51" fmla="*/ 4752430 w 6352623"/>
                    <a:gd name="connsiteY51" fmla="*/ 2869128 h 6561405"/>
                    <a:gd name="connsiteX52" fmla="*/ 4755993 w 6352623"/>
                    <a:gd name="connsiteY52" fmla="*/ 2911437 h 6561405"/>
                    <a:gd name="connsiteX53" fmla="*/ 3332566 w 6352623"/>
                    <a:gd name="connsiteY53" fmla="*/ 3015466 h 6561405"/>
                    <a:gd name="connsiteX54" fmla="*/ 5989951 w 6352623"/>
                    <a:gd name="connsiteY54" fmla="*/ 4620000 h 6561405"/>
                    <a:gd name="connsiteX55" fmla="*/ 6068313 w 6352623"/>
                    <a:gd name="connsiteY55" fmla="*/ 4480189 h 6561405"/>
                    <a:gd name="connsiteX56" fmla="*/ 6042026 w 6352623"/>
                    <a:gd name="connsiteY56" fmla="*/ 4552793 h 6561405"/>
                    <a:gd name="connsiteX57" fmla="*/ 6000985 w 6352623"/>
                    <a:gd name="connsiteY57" fmla="*/ 4620000 h 6561405"/>
                    <a:gd name="connsiteX58" fmla="*/ 5989951 w 6352623"/>
                    <a:gd name="connsiteY58" fmla="*/ 4620000 h 6561405"/>
                    <a:gd name="connsiteX59" fmla="*/ 5898613 w 6352623"/>
                    <a:gd name="connsiteY59" fmla="*/ 4787640 h 6561405"/>
                    <a:gd name="connsiteX60" fmla="*/ 6000985 w 6352623"/>
                    <a:gd name="connsiteY60" fmla="*/ 4620000 h 6561405"/>
                    <a:gd name="connsiteX61" fmla="*/ 6317212 w 6352623"/>
                    <a:gd name="connsiteY61" fmla="*/ 4620000 h 6561405"/>
                    <a:gd name="connsiteX62" fmla="*/ 6317212 w 6352623"/>
                    <a:gd name="connsiteY62" fmla="*/ 4787640 h 6561405"/>
                    <a:gd name="connsiteX63" fmla="*/ 5898613 w 6352623"/>
                    <a:gd name="connsiteY63" fmla="*/ 4787640 h 6561405"/>
                    <a:gd name="connsiteX64" fmla="*/ 5866698 w 6352623"/>
                    <a:gd name="connsiteY64" fmla="*/ 4839902 h 6561405"/>
                    <a:gd name="connsiteX65" fmla="*/ 5895990 w 6352623"/>
                    <a:gd name="connsiteY65" fmla="*/ 4787640 h 6561405"/>
                    <a:gd name="connsiteX66" fmla="*/ 5898613 w 6352623"/>
                    <a:gd name="connsiteY66" fmla="*/ 4787640 h 6561405"/>
                    <a:gd name="connsiteX67" fmla="*/ 5866698 w 6352623"/>
                    <a:gd name="connsiteY67" fmla="*/ 4839902 h 6561405"/>
                    <a:gd name="connsiteX68" fmla="*/ 5661892 w 6352623"/>
                    <a:gd name="connsiteY68" fmla="*/ 4787640 h 6561405"/>
                    <a:gd name="connsiteX69" fmla="*/ 5661892 w 6352623"/>
                    <a:gd name="connsiteY69" fmla="*/ 4620000 h 6561405"/>
                    <a:gd name="connsiteX70" fmla="*/ 5989951 w 6352623"/>
                    <a:gd name="connsiteY70" fmla="*/ 4620000 h 6561405"/>
                    <a:gd name="connsiteX71" fmla="*/ 5895990 w 6352623"/>
                    <a:gd name="connsiteY71" fmla="*/ 4787640 h 6561405"/>
                    <a:gd name="connsiteX72" fmla="*/ 5661892 w 6352623"/>
                    <a:gd name="connsiteY72" fmla="*/ 4787640 h 6561405"/>
                    <a:gd name="connsiteX73" fmla="*/ 4842211 w 6352623"/>
                    <a:gd name="connsiteY73" fmla="*/ 4504577 h 6561405"/>
                    <a:gd name="connsiteX74" fmla="*/ 4894441 w 6352623"/>
                    <a:gd name="connsiteY74" fmla="*/ 4378816 h 6561405"/>
                    <a:gd name="connsiteX75" fmla="*/ 5118410 w 6352623"/>
                    <a:gd name="connsiteY75" fmla="*/ 3308120 h 6561405"/>
                    <a:gd name="connsiteX76" fmla="*/ 5112011 w 6352623"/>
                    <a:gd name="connsiteY76" fmla="*/ 3236549 h 6561405"/>
                    <a:gd name="connsiteX77" fmla="*/ 6343574 w 6352623"/>
                    <a:gd name="connsiteY77" fmla="*/ 3146548 h 6561405"/>
                    <a:gd name="connsiteX78" fmla="*/ 6352623 w 6352623"/>
                    <a:gd name="connsiteY78" fmla="*/ 3329154 h 6561405"/>
                    <a:gd name="connsiteX79" fmla="*/ 6261216 w 6352623"/>
                    <a:gd name="connsiteY79" fmla="*/ 3947289 h 6561405"/>
                    <a:gd name="connsiteX80" fmla="*/ 6068313 w 6352623"/>
                    <a:gd name="connsiteY80" fmla="*/ 4480189 h 6561405"/>
                    <a:gd name="connsiteX81" fmla="*/ 5645377 w 6352623"/>
                    <a:gd name="connsiteY81" fmla="*/ 4489676 h 6561405"/>
                    <a:gd name="connsiteX82" fmla="*/ 4842211 w 6352623"/>
                    <a:gd name="connsiteY82" fmla="*/ 4504577 h 6561405"/>
                    <a:gd name="connsiteX83" fmla="*/ 1405726 w 6352623"/>
                    <a:gd name="connsiteY83" fmla="*/ 3156271 h 6561405"/>
                    <a:gd name="connsiteX84" fmla="*/ 1399341 w 6352623"/>
                    <a:gd name="connsiteY84" fmla="*/ 3089416 h 6561405"/>
                    <a:gd name="connsiteX85" fmla="*/ 1464945 w 6352623"/>
                    <a:gd name="connsiteY85" fmla="*/ 2467755 h 6561405"/>
                    <a:gd name="connsiteX86" fmla="*/ 1626959 w 6352623"/>
                    <a:gd name="connsiteY86" fmla="*/ 1918290 h 6561405"/>
                    <a:gd name="connsiteX87" fmla="*/ 1698846 w 6352623"/>
                    <a:gd name="connsiteY87" fmla="*/ 1916459 h 6561405"/>
                    <a:gd name="connsiteX88" fmla="*/ 2401423 w 6352623"/>
                    <a:gd name="connsiteY88" fmla="*/ 1879094 h 6561405"/>
                    <a:gd name="connsiteX89" fmla="*/ 2879383 w 6352623"/>
                    <a:gd name="connsiteY89" fmla="*/ 1836855 h 6561405"/>
                    <a:gd name="connsiteX90" fmla="*/ 2983285 w 6352623"/>
                    <a:gd name="connsiteY90" fmla="*/ 3040986 h 6561405"/>
                    <a:gd name="connsiteX91" fmla="*/ 1405726 w 6352623"/>
                    <a:gd name="connsiteY91" fmla="*/ 3156271 h 6561405"/>
                    <a:gd name="connsiteX92" fmla="*/ 3464621 w 6352623"/>
                    <a:gd name="connsiteY92" fmla="*/ 4545892 h 6561405"/>
                    <a:gd name="connsiteX93" fmla="*/ 3362673 w 6352623"/>
                    <a:gd name="connsiteY93" fmla="*/ 3364384 h 6561405"/>
                    <a:gd name="connsiteX94" fmla="*/ 4785461 w 6352623"/>
                    <a:gd name="connsiteY94" fmla="*/ 3260410 h 6561405"/>
                    <a:gd name="connsiteX95" fmla="*/ 4791965 w 6352623"/>
                    <a:gd name="connsiteY95" fmla="*/ 3337498 h 6561405"/>
                    <a:gd name="connsiteX96" fmla="*/ 4582162 w 6352623"/>
                    <a:gd name="connsiteY96" fmla="*/ 4452550 h 6561405"/>
                    <a:gd name="connsiteX97" fmla="*/ 3980007 w 6352623"/>
                    <a:gd name="connsiteY97" fmla="*/ 4524180 h 6561405"/>
                    <a:gd name="connsiteX98" fmla="*/ 3464621 w 6352623"/>
                    <a:gd name="connsiteY98" fmla="*/ 4545892 h 6561405"/>
                    <a:gd name="connsiteX99" fmla="*/ 11631 w 6352623"/>
                    <a:gd name="connsiteY99" fmla="*/ 3258148 h 6561405"/>
                    <a:gd name="connsiteX100" fmla="*/ 0 w 6352623"/>
                    <a:gd name="connsiteY100" fmla="*/ 3023469 h 6561405"/>
                    <a:gd name="connsiteX101" fmla="*/ 91400 w 6352623"/>
                    <a:gd name="connsiteY101" fmla="*/ 2405346 h 6561405"/>
                    <a:gd name="connsiteX102" fmla="*/ 258812 w 6352623"/>
                    <a:gd name="connsiteY102" fmla="*/ 1942855 h 6561405"/>
                    <a:gd name="connsiteX103" fmla="*/ 852081 w 6352623"/>
                    <a:gd name="connsiteY103" fmla="*/ 1937991 h 6561405"/>
                    <a:gd name="connsiteX104" fmla="*/ 1335718 w 6352623"/>
                    <a:gd name="connsiteY104" fmla="*/ 1925698 h 6561405"/>
                    <a:gd name="connsiteX105" fmla="*/ 1234430 w 6352623"/>
                    <a:gd name="connsiteY105" fmla="*/ 2196801 h 6561405"/>
                    <a:gd name="connsiteX106" fmla="*/ 1103579 w 6352623"/>
                    <a:gd name="connsiteY106" fmla="*/ 2737987 h 6561405"/>
                    <a:gd name="connsiteX107" fmla="*/ 1078099 w 6352623"/>
                    <a:gd name="connsiteY107" fmla="*/ 3180217 h 6561405"/>
                    <a:gd name="connsiteX108" fmla="*/ 11631 w 6352623"/>
                    <a:gd name="connsiteY108" fmla="*/ 3258148 h 6561405"/>
                    <a:gd name="connsiteX109" fmla="*/ 1960743 w 6352623"/>
                    <a:gd name="connsiteY109" fmla="*/ 4679317 h 6561405"/>
                    <a:gd name="connsiteX110" fmla="*/ 1740896 w 6352623"/>
                    <a:gd name="connsiteY110" fmla="*/ 4337429 h 6561405"/>
                    <a:gd name="connsiteX111" fmla="*/ 1441619 w 6352623"/>
                    <a:gd name="connsiteY111" fmla="*/ 3532526 h 6561405"/>
                    <a:gd name="connsiteX112" fmla="*/ 1438988 w 6352623"/>
                    <a:gd name="connsiteY112" fmla="*/ 3504964 h 6561405"/>
                    <a:gd name="connsiteX113" fmla="*/ 3013389 w 6352623"/>
                    <a:gd name="connsiteY113" fmla="*/ 3389903 h 6561405"/>
                    <a:gd name="connsiteX114" fmla="*/ 3099126 w 6352623"/>
                    <a:gd name="connsiteY114" fmla="*/ 4562904 h 6561405"/>
                    <a:gd name="connsiteX115" fmla="*/ 2689209 w 6352623"/>
                    <a:gd name="connsiteY115" fmla="*/ 4598877 h 6561405"/>
                    <a:gd name="connsiteX116" fmla="*/ 1989796 w 6352623"/>
                    <a:gd name="connsiteY116" fmla="*/ 4675326 h 6561405"/>
                    <a:gd name="connsiteX117" fmla="*/ 1960743 w 6352623"/>
                    <a:gd name="connsiteY117" fmla="*/ 4679317 h 6561405"/>
                    <a:gd name="connsiteX118" fmla="*/ 4067092 w 6352623"/>
                    <a:gd name="connsiteY118" fmla="*/ 6216068 h 6561405"/>
                    <a:gd name="connsiteX119" fmla="*/ 4277892 w 6352623"/>
                    <a:gd name="connsiteY119" fmla="*/ 5788869 h 6561405"/>
                    <a:gd name="connsiteX120" fmla="*/ 4525520 w 6352623"/>
                    <a:gd name="connsiteY120" fmla="*/ 5267093 h 6561405"/>
                    <a:gd name="connsiteX121" fmla="*/ 4685770 w 6352623"/>
                    <a:gd name="connsiteY121" fmla="*/ 4881257 h 6561405"/>
                    <a:gd name="connsiteX122" fmla="*/ 4712084 w 6352623"/>
                    <a:gd name="connsiteY122" fmla="*/ 4879914 h 6561405"/>
                    <a:gd name="connsiteX123" fmla="*/ 5642123 w 6352623"/>
                    <a:gd name="connsiteY123" fmla="*/ 4846187 h 6561405"/>
                    <a:gd name="connsiteX124" fmla="*/ 5866698 w 6352623"/>
                    <a:gd name="connsiteY124" fmla="*/ 4839902 h 6561405"/>
                    <a:gd name="connsiteX125" fmla="*/ 5706398 w 6352623"/>
                    <a:gd name="connsiteY125" fmla="*/ 5102370 h 6561405"/>
                    <a:gd name="connsiteX126" fmla="*/ 4229361 w 6352623"/>
                    <a:gd name="connsiteY126" fmla="*/ 6176010 h 6561405"/>
                    <a:gd name="connsiteX127" fmla="*/ 4067092 w 6352623"/>
                    <a:gd name="connsiteY127" fmla="*/ 6216068 h 6561405"/>
                    <a:gd name="connsiteX128" fmla="*/ 3617977 w 6352623"/>
                    <a:gd name="connsiteY128" fmla="*/ 6323175 h 6561405"/>
                    <a:gd name="connsiteX129" fmla="*/ 3499574 w 6352623"/>
                    <a:gd name="connsiteY129" fmla="*/ 4950969 h 6561405"/>
                    <a:gd name="connsiteX130" fmla="*/ 3966167 w 6352623"/>
                    <a:gd name="connsiteY130" fmla="*/ 4917769 h 6561405"/>
                    <a:gd name="connsiteX131" fmla="*/ 4402891 w 6352623"/>
                    <a:gd name="connsiteY131" fmla="*/ 4895610 h 6561405"/>
                    <a:gd name="connsiteX132" fmla="*/ 4263840 w 6352623"/>
                    <a:gd name="connsiteY132" fmla="*/ 5239274 h 6561405"/>
                    <a:gd name="connsiteX133" fmla="*/ 3691123 w 6352623"/>
                    <a:gd name="connsiteY133" fmla="*/ 6308899 h 6561405"/>
                    <a:gd name="connsiteX134" fmla="*/ 3637169 w 6352623"/>
                    <a:gd name="connsiteY134" fmla="*/ 6322223 h 6561405"/>
                    <a:gd name="connsiteX135" fmla="*/ 3617977 w 6352623"/>
                    <a:gd name="connsiteY135" fmla="*/ 6323175 h 6561405"/>
                    <a:gd name="connsiteX136" fmla="*/ 509955 w 6352623"/>
                    <a:gd name="connsiteY136" fmla="*/ 4889989 h 6561405"/>
                    <a:gd name="connsiteX137" fmla="*/ 432662 w 6352623"/>
                    <a:gd name="connsiteY137" fmla="*/ 4783013 h 6561405"/>
                    <a:gd name="connsiteX138" fmla="*/ 30403 w 6352623"/>
                    <a:gd name="connsiteY138" fmla="*/ 3637168 h 6561405"/>
                    <a:gd name="connsiteX139" fmla="*/ 28957 w 6352623"/>
                    <a:gd name="connsiteY139" fmla="*/ 3608002 h 6561405"/>
                    <a:gd name="connsiteX140" fmla="*/ 1122699 w 6352623"/>
                    <a:gd name="connsiteY140" fmla="*/ 3528079 h 6561405"/>
                    <a:gd name="connsiteX141" fmla="*/ 1151870 w 6352623"/>
                    <a:gd name="connsiteY141" fmla="*/ 3709064 h 6561405"/>
                    <a:gd name="connsiteX142" fmla="*/ 1633165 w 6352623"/>
                    <a:gd name="connsiteY142" fmla="*/ 4721494 h 6561405"/>
                    <a:gd name="connsiteX143" fmla="*/ 1635001 w 6352623"/>
                    <a:gd name="connsiteY143" fmla="*/ 4724090 h 6561405"/>
                    <a:gd name="connsiteX144" fmla="*/ 1150655 w 6352623"/>
                    <a:gd name="connsiteY144" fmla="*/ 4790652 h 6561405"/>
                    <a:gd name="connsiteX145" fmla="*/ 509955 w 6352623"/>
                    <a:gd name="connsiteY145" fmla="*/ 4889989 h 6561405"/>
                    <a:gd name="connsiteX146" fmla="*/ 3165956 w 6352623"/>
                    <a:gd name="connsiteY146" fmla="*/ 6345561 h 6561405"/>
                    <a:gd name="connsiteX147" fmla="*/ 2661675 w 6352623"/>
                    <a:gd name="connsiteY147" fmla="*/ 5655612 h 6561405"/>
                    <a:gd name="connsiteX148" fmla="*/ 2224080 w 6352623"/>
                    <a:gd name="connsiteY148" fmla="*/ 5071807 h 6561405"/>
                    <a:gd name="connsiteX149" fmla="*/ 2697681 w 6352623"/>
                    <a:gd name="connsiteY149" fmla="*/ 5021257 h 6561405"/>
                    <a:gd name="connsiteX150" fmla="*/ 3150545 w 6352623"/>
                    <a:gd name="connsiteY150" fmla="*/ 4979436 h 6561405"/>
                    <a:gd name="connsiteX151" fmla="*/ 3267988 w 6352623"/>
                    <a:gd name="connsiteY151" fmla="*/ 6340508 h 6561405"/>
                    <a:gd name="connsiteX152" fmla="*/ 3165956 w 6352623"/>
                    <a:gd name="connsiteY152" fmla="*/ 6345561 h 6561405"/>
                    <a:gd name="connsiteX153" fmla="*/ 3104320 w 6352623"/>
                    <a:gd name="connsiteY153" fmla="*/ 6348616 h 6561405"/>
                    <a:gd name="connsiteX154" fmla="*/ 3099167 w 6352623"/>
                    <a:gd name="connsiteY154" fmla="*/ 6341244 h 6561405"/>
                    <a:gd name="connsiteX155" fmla="*/ 3165956 w 6352623"/>
                    <a:gd name="connsiteY155" fmla="*/ 6345561 h 6561405"/>
                    <a:gd name="connsiteX156" fmla="*/ 3104320 w 6352623"/>
                    <a:gd name="connsiteY156" fmla="*/ 6348616 h 6561405"/>
                    <a:gd name="connsiteX157" fmla="*/ 2884966 w 6352623"/>
                    <a:gd name="connsiteY157" fmla="*/ 6327398 h 6561405"/>
                    <a:gd name="connsiteX158" fmla="*/ 2740226 w 6352623"/>
                    <a:gd name="connsiteY158" fmla="*/ 6120300 h 6561405"/>
                    <a:gd name="connsiteX159" fmla="*/ 2877634 w 6352623"/>
                    <a:gd name="connsiteY159" fmla="*/ 6024267 h 6561405"/>
                    <a:gd name="connsiteX160" fmla="*/ 3099167 w 6352623"/>
                    <a:gd name="connsiteY160" fmla="*/ 6341244 h 6561405"/>
                    <a:gd name="connsiteX161" fmla="*/ 2884966 w 6352623"/>
                    <a:gd name="connsiteY161" fmla="*/ 6327398 h 6561405"/>
                    <a:gd name="connsiteX162" fmla="*/ 2827891 w 6352623"/>
                    <a:gd name="connsiteY162" fmla="*/ 6323709 h 6561405"/>
                    <a:gd name="connsiteX163" fmla="*/ 2884966 w 6352623"/>
                    <a:gd name="connsiteY163" fmla="*/ 6327398 h 6561405"/>
                    <a:gd name="connsiteX164" fmla="*/ 2888667 w 6352623"/>
                    <a:gd name="connsiteY164" fmla="*/ 6332694 h 6561405"/>
                    <a:gd name="connsiteX165" fmla="*/ 2827891 w 6352623"/>
                    <a:gd name="connsiteY165" fmla="*/ 6323709 h 6561405"/>
                    <a:gd name="connsiteX166" fmla="*/ 3253037 w 6352623"/>
                    <a:gd name="connsiteY166" fmla="*/ 6561405 h 6561405"/>
                    <a:gd name="connsiteX167" fmla="*/ 2888667 w 6352623"/>
                    <a:gd name="connsiteY167" fmla="*/ 6332694 h 6561405"/>
                    <a:gd name="connsiteX168" fmla="*/ 3023470 w 6352623"/>
                    <a:gd name="connsiteY168" fmla="*/ 6352624 h 6561405"/>
                    <a:gd name="connsiteX169" fmla="*/ 3104320 w 6352623"/>
                    <a:gd name="connsiteY169" fmla="*/ 6348616 h 6561405"/>
                    <a:gd name="connsiteX170" fmla="*/ 3253037 w 6352623"/>
                    <a:gd name="connsiteY170" fmla="*/ 6561405 h 6561405"/>
                    <a:gd name="connsiteX171" fmla="*/ 1799833 w 6352623"/>
                    <a:gd name="connsiteY171" fmla="*/ 6042038 h 6561405"/>
                    <a:gd name="connsiteX172" fmla="*/ 792530 w 6352623"/>
                    <a:gd name="connsiteY172" fmla="*/ 5281044 h 6561405"/>
                    <a:gd name="connsiteX173" fmla="*/ 758259 w 6352623"/>
                    <a:gd name="connsiteY173" fmla="*/ 5233611 h 6561405"/>
                    <a:gd name="connsiteX174" fmla="*/ 1178638 w 6352623"/>
                    <a:gd name="connsiteY174" fmla="*/ 5187468 h 6561405"/>
                    <a:gd name="connsiteX175" fmla="*/ 1905324 w 6352623"/>
                    <a:gd name="connsiteY175" fmla="*/ 5106339 h 6561405"/>
                    <a:gd name="connsiteX176" fmla="*/ 2206251 w 6352623"/>
                    <a:gd name="connsiteY176" fmla="*/ 5531868 h 6561405"/>
                    <a:gd name="connsiteX177" fmla="*/ 2827891 w 6352623"/>
                    <a:gd name="connsiteY177" fmla="*/ 6323709 h 6561405"/>
                    <a:gd name="connsiteX178" fmla="*/ 2405336 w 6352623"/>
                    <a:gd name="connsiteY178" fmla="*/ 6261225 h 6561405"/>
                    <a:gd name="connsiteX179" fmla="*/ 1799833 w 6352623"/>
                    <a:gd name="connsiteY179" fmla="*/ 6042038 h 6561405"/>
                    <a:gd name="connsiteX0" fmla="*/ 3083863 w 6352623"/>
                    <a:gd name="connsiteY0" fmla="*/ 133135 h 6352624"/>
                    <a:gd name="connsiteX1" fmla="*/ 2997995 w 6352623"/>
                    <a:gd name="connsiteY1" fmla="*/ 16410 h 6352624"/>
                    <a:gd name="connsiteX2" fmla="*/ 3073468 w 6352623"/>
                    <a:gd name="connsiteY2" fmla="*/ 12671 h 6352624"/>
                    <a:gd name="connsiteX3" fmla="*/ 3083863 w 6352623"/>
                    <a:gd name="connsiteY3" fmla="*/ 133135 h 6352624"/>
                    <a:gd name="connsiteX4" fmla="*/ 4287481 w 6352623"/>
                    <a:gd name="connsiteY4" fmla="*/ 1282707 h 6352624"/>
                    <a:gd name="connsiteX5" fmla="*/ 3934751 w 6352623"/>
                    <a:gd name="connsiteY5" fmla="*/ 794857 h 6352624"/>
                    <a:gd name="connsiteX6" fmla="*/ 3306522 w 6352623"/>
                    <a:gd name="connsiteY6" fmla="*/ 1126 h 6352624"/>
                    <a:gd name="connsiteX7" fmla="*/ 3329154 w 6352623"/>
                    <a:gd name="connsiteY7" fmla="*/ 0 h 6352624"/>
                    <a:gd name="connsiteX8" fmla="*/ 4552794 w 6352623"/>
                    <a:gd name="connsiteY8" fmla="*/ 310597 h 6352624"/>
                    <a:gd name="connsiteX9" fmla="*/ 5560095 w 6352623"/>
                    <a:gd name="connsiteY9" fmla="*/ 1071582 h 6352624"/>
                    <a:gd name="connsiteX10" fmla="*/ 5592215 w 6352623"/>
                    <a:gd name="connsiteY10" fmla="*/ 1116037 h 6352624"/>
                    <a:gd name="connsiteX11" fmla="*/ 5275773 w 6352623"/>
                    <a:gd name="connsiteY11" fmla="*/ 1158708 h 6352624"/>
                    <a:gd name="connsiteX12" fmla="*/ 4352475 w 6352623"/>
                    <a:gd name="connsiteY12" fmla="*/ 1275439 h 6352624"/>
                    <a:gd name="connsiteX13" fmla="*/ 4287481 w 6352623"/>
                    <a:gd name="connsiteY13" fmla="*/ 1282707 h 6352624"/>
                    <a:gd name="connsiteX14" fmla="*/ 3192871 w 6352623"/>
                    <a:gd name="connsiteY14" fmla="*/ 1396479 h 6352624"/>
                    <a:gd name="connsiteX15" fmla="*/ 3083863 w 6352623"/>
                    <a:gd name="connsiteY15" fmla="*/ 133135 h 6352624"/>
                    <a:gd name="connsiteX16" fmla="*/ 3521833 w 6352623"/>
                    <a:gd name="connsiteY16" fmla="*/ 728536 h 6352624"/>
                    <a:gd name="connsiteX17" fmla="*/ 3951788 w 6352623"/>
                    <a:gd name="connsiteY17" fmla="*/ 1320226 h 6352624"/>
                    <a:gd name="connsiteX18" fmla="*/ 3610216 w 6352623"/>
                    <a:gd name="connsiteY18" fmla="*/ 1358400 h 6352624"/>
                    <a:gd name="connsiteX19" fmla="*/ 3192871 w 6352623"/>
                    <a:gd name="connsiteY19" fmla="*/ 1396479 h 6352624"/>
                    <a:gd name="connsiteX20" fmla="*/ 5080835 w 6352623"/>
                    <a:gd name="connsiteY20" fmla="*/ 2887704 h 6352624"/>
                    <a:gd name="connsiteX21" fmla="*/ 5075577 w 6352623"/>
                    <a:gd name="connsiteY21" fmla="*/ 2828892 h 6352624"/>
                    <a:gd name="connsiteX22" fmla="*/ 4870827 w 6352623"/>
                    <a:gd name="connsiteY22" fmla="*/ 2225787 h 6352624"/>
                    <a:gd name="connsiteX23" fmla="*/ 4527301 w 6352623"/>
                    <a:gd name="connsiteY23" fmla="*/ 1626915 h 6352624"/>
                    <a:gd name="connsiteX24" fmla="*/ 5336497 w 6352623"/>
                    <a:gd name="connsiteY24" fmla="*/ 1510023 h 6352624"/>
                    <a:gd name="connsiteX25" fmla="*/ 5827104 w 6352623"/>
                    <a:gd name="connsiteY25" fmla="*/ 1441104 h 6352624"/>
                    <a:gd name="connsiteX26" fmla="*/ 5919962 w 6352623"/>
                    <a:gd name="connsiteY26" fmla="*/ 1569624 h 6352624"/>
                    <a:gd name="connsiteX27" fmla="*/ 6322223 w 6352623"/>
                    <a:gd name="connsiteY27" fmla="*/ 2715457 h 6352624"/>
                    <a:gd name="connsiteX28" fmla="*/ 6326244 w 6352623"/>
                    <a:gd name="connsiteY28" fmla="*/ 2796695 h 6352624"/>
                    <a:gd name="connsiteX29" fmla="*/ 5080835 w 6352623"/>
                    <a:gd name="connsiteY29" fmla="*/ 2887704 h 6352624"/>
                    <a:gd name="connsiteX30" fmla="*/ 1790042 w 6352623"/>
                    <a:gd name="connsiteY30" fmla="*/ 1491620 h 6352624"/>
                    <a:gd name="connsiteX31" fmla="*/ 2057262 w 6352623"/>
                    <a:gd name="connsiteY31" fmla="*/ 888122 h 6352624"/>
                    <a:gd name="connsiteX32" fmla="*/ 2502224 w 6352623"/>
                    <a:gd name="connsiteY32" fmla="*/ 83048 h 6352624"/>
                    <a:gd name="connsiteX33" fmla="*/ 2715458 w 6352623"/>
                    <a:gd name="connsiteY33" fmla="*/ 30412 h 6352624"/>
                    <a:gd name="connsiteX34" fmla="*/ 2723477 w 6352623"/>
                    <a:gd name="connsiteY34" fmla="*/ 30012 h 6352624"/>
                    <a:gd name="connsiteX35" fmla="*/ 2843908 w 6352623"/>
                    <a:gd name="connsiteY35" fmla="*/ 1425699 h 6352624"/>
                    <a:gd name="connsiteX36" fmla="*/ 2341650 w 6352623"/>
                    <a:gd name="connsiteY36" fmla="*/ 1460888 h 6352624"/>
                    <a:gd name="connsiteX37" fmla="*/ 1790042 w 6352623"/>
                    <a:gd name="connsiteY37" fmla="*/ 1491620 h 6352624"/>
                    <a:gd name="connsiteX38" fmla="*/ 456566 w 6352623"/>
                    <a:gd name="connsiteY38" fmla="*/ 1560803 h 6352624"/>
                    <a:gd name="connsiteX39" fmla="*/ 646218 w 6352623"/>
                    <a:gd name="connsiteY39" fmla="*/ 1250255 h 6352624"/>
                    <a:gd name="connsiteX40" fmla="*/ 2123254 w 6352623"/>
                    <a:gd name="connsiteY40" fmla="*/ 176626 h 6352624"/>
                    <a:gd name="connsiteX41" fmla="*/ 2129632 w 6352623"/>
                    <a:gd name="connsiteY41" fmla="*/ 175051 h 6352624"/>
                    <a:gd name="connsiteX42" fmla="*/ 1791341 w 6352623"/>
                    <a:gd name="connsiteY42" fmla="*/ 860818 h 6352624"/>
                    <a:gd name="connsiteX43" fmla="*/ 1497989 w 6352623"/>
                    <a:gd name="connsiteY43" fmla="*/ 1507155 h 6352624"/>
                    <a:gd name="connsiteX44" fmla="*/ 815685 w 6352623"/>
                    <a:gd name="connsiteY44" fmla="*/ 1541873 h 6352624"/>
                    <a:gd name="connsiteX45" fmla="*/ 456566 w 6352623"/>
                    <a:gd name="connsiteY45" fmla="*/ 1560803 h 6352624"/>
                    <a:gd name="connsiteX46" fmla="*/ 3332566 w 6352623"/>
                    <a:gd name="connsiteY46" fmla="*/ 3015466 h 6352624"/>
                    <a:gd name="connsiteX47" fmla="*/ 3227686 w 6352623"/>
                    <a:gd name="connsiteY47" fmla="*/ 1799988 h 6352624"/>
                    <a:gd name="connsiteX48" fmla="*/ 3687369 w 6352623"/>
                    <a:gd name="connsiteY48" fmla="*/ 1744594 h 6352624"/>
                    <a:gd name="connsiteX49" fmla="*/ 4207427 w 6352623"/>
                    <a:gd name="connsiteY49" fmla="*/ 1672041 h 6352624"/>
                    <a:gd name="connsiteX50" fmla="*/ 4314817 w 6352623"/>
                    <a:gd name="connsiteY50" fmla="*/ 1819820 h 6352624"/>
                    <a:gd name="connsiteX51" fmla="*/ 4752430 w 6352623"/>
                    <a:gd name="connsiteY51" fmla="*/ 2869128 h 6352624"/>
                    <a:gd name="connsiteX52" fmla="*/ 4755993 w 6352623"/>
                    <a:gd name="connsiteY52" fmla="*/ 2911437 h 6352624"/>
                    <a:gd name="connsiteX53" fmla="*/ 3332566 w 6352623"/>
                    <a:gd name="connsiteY53" fmla="*/ 3015466 h 6352624"/>
                    <a:gd name="connsiteX54" fmla="*/ 5989951 w 6352623"/>
                    <a:gd name="connsiteY54" fmla="*/ 4620000 h 6352624"/>
                    <a:gd name="connsiteX55" fmla="*/ 6068313 w 6352623"/>
                    <a:gd name="connsiteY55" fmla="*/ 4480189 h 6352624"/>
                    <a:gd name="connsiteX56" fmla="*/ 6042026 w 6352623"/>
                    <a:gd name="connsiteY56" fmla="*/ 4552793 h 6352624"/>
                    <a:gd name="connsiteX57" fmla="*/ 6000985 w 6352623"/>
                    <a:gd name="connsiteY57" fmla="*/ 4620000 h 6352624"/>
                    <a:gd name="connsiteX58" fmla="*/ 5989951 w 6352623"/>
                    <a:gd name="connsiteY58" fmla="*/ 4620000 h 6352624"/>
                    <a:gd name="connsiteX59" fmla="*/ 5898613 w 6352623"/>
                    <a:gd name="connsiteY59" fmla="*/ 4787640 h 6352624"/>
                    <a:gd name="connsiteX60" fmla="*/ 6000985 w 6352623"/>
                    <a:gd name="connsiteY60" fmla="*/ 4620000 h 6352624"/>
                    <a:gd name="connsiteX61" fmla="*/ 6317212 w 6352623"/>
                    <a:gd name="connsiteY61" fmla="*/ 4620000 h 6352624"/>
                    <a:gd name="connsiteX62" fmla="*/ 6317212 w 6352623"/>
                    <a:gd name="connsiteY62" fmla="*/ 4787640 h 6352624"/>
                    <a:gd name="connsiteX63" fmla="*/ 5898613 w 6352623"/>
                    <a:gd name="connsiteY63" fmla="*/ 4787640 h 6352624"/>
                    <a:gd name="connsiteX64" fmla="*/ 5866698 w 6352623"/>
                    <a:gd name="connsiteY64" fmla="*/ 4839902 h 6352624"/>
                    <a:gd name="connsiteX65" fmla="*/ 5895990 w 6352623"/>
                    <a:gd name="connsiteY65" fmla="*/ 4787640 h 6352624"/>
                    <a:gd name="connsiteX66" fmla="*/ 5898613 w 6352623"/>
                    <a:gd name="connsiteY66" fmla="*/ 4787640 h 6352624"/>
                    <a:gd name="connsiteX67" fmla="*/ 5866698 w 6352623"/>
                    <a:gd name="connsiteY67" fmla="*/ 4839902 h 6352624"/>
                    <a:gd name="connsiteX68" fmla="*/ 5661892 w 6352623"/>
                    <a:gd name="connsiteY68" fmla="*/ 4787640 h 6352624"/>
                    <a:gd name="connsiteX69" fmla="*/ 5661892 w 6352623"/>
                    <a:gd name="connsiteY69" fmla="*/ 4620000 h 6352624"/>
                    <a:gd name="connsiteX70" fmla="*/ 5989951 w 6352623"/>
                    <a:gd name="connsiteY70" fmla="*/ 4620000 h 6352624"/>
                    <a:gd name="connsiteX71" fmla="*/ 5895990 w 6352623"/>
                    <a:gd name="connsiteY71" fmla="*/ 4787640 h 6352624"/>
                    <a:gd name="connsiteX72" fmla="*/ 5661892 w 6352623"/>
                    <a:gd name="connsiteY72" fmla="*/ 4787640 h 6352624"/>
                    <a:gd name="connsiteX73" fmla="*/ 4842211 w 6352623"/>
                    <a:gd name="connsiteY73" fmla="*/ 4504577 h 6352624"/>
                    <a:gd name="connsiteX74" fmla="*/ 4894441 w 6352623"/>
                    <a:gd name="connsiteY74" fmla="*/ 4378816 h 6352624"/>
                    <a:gd name="connsiteX75" fmla="*/ 5118410 w 6352623"/>
                    <a:gd name="connsiteY75" fmla="*/ 3308120 h 6352624"/>
                    <a:gd name="connsiteX76" fmla="*/ 5112011 w 6352623"/>
                    <a:gd name="connsiteY76" fmla="*/ 3236549 h 6352624"/>
                    <a:gd name="connsiteX77" fmla="*/ 6343574 w 6352623"/>
                    <a:gd name="connsiteY77" fmla="*/ 3146548 h 6352624"/>
                    <a:gd name="connsiteX78" fmla="*/ 6352623 w 6352623"/>
                    <a:gd name="connsiteY78" fmla="*/ 3329154 h 6352624"/>
                    <a:gd name="connsiteX79" fmla="*/ 6261216 w 6352623"/>
                    <a:gd name="connsiteY79" fmla="*/ 3947289 h 6352624"/>
                    <a:gd name="connsiteX80" fmla="*/ 6068313 w 6352623"/>
                    <a:gd name="connsiteY80" fmla="*/ 4480189 h 6352624"/>
                    <a:gd name="connsiteX81" fmla="*/ 5645377 w 6352623"/>
                    <a:gd name="connsiteY81" fmla="*/ 4489676 h 6352624"/>
                    <a:gd name="connsiteX82" fmla="*/ 4842211 w 6352623"/>
                    <a:gd name="connsiteY82" fmla="*/ 4504577 h 6352624"/>
                    <a:gd name="connsiteX83" fmla="*/ 1405726 w 6352623"/>
                    <a:gd name="connsiteY83" fmla="*/ 3156271 h 6352624"/>
                    <a:gd name="connsiteX84" fmla="*/ 1399341 w 6352623"/>
                    <a:gd name="connsiteY84" fmla="*/ 3089416 h 6352624"/>
                    <a:gd name="connsiteX85" fmla="*/ 1464945 w 6352623"/>
                    <a:gd name="connsiteY85" fmla="*/ 2467755 h 6352624"/>
                    <a:gd name="connsiteX86" fmla="*/ 1626959 w 6352623"/>
                    <a:gd name="connsiteY86" fmla="*/ 1918290 h 6352624"/>
                    <a:gd name="connsiteX87" fmla="*/ 1698846 w 6352623"/>
                    <a:gd name="connsiteY87" fmla="*/ 1916459 h 6352624"/>
                    <a:gd name="connsiteX88" fmla="*/ 2401423 w 6352623"/>
                    <a:gd name="connsiteY88" fmla="*/ 1879094 h 6352624"/>
                    <a:gd name="connsiteX89" fmla="*/ 2879383 w 6352623"/>
                    <a:gd name="connsiteY89" fmla="*/ 1836855 h 6352624"/>
                    <a:gd name="connsiteX90" fmla="*/ 2983285 w 6352623"/>
                    <a:gd name="connsiteY90" fmla="*/ 3040986 h 6352624"/>
                    <a:gd name="connsiteX91" fmla="*/ 1405726 w 6352623"/>
                    <a:gd name="connsiteY91" fmla="*/ 3156271 h 6352624"/>
                    <a:gd name="connsiteX92" fmla="*/ 3464621 w 6352623"/>
                    <a:gd name="connsiteY92" fmla="*/ 4545892 h 6352624"/>
                    <a:gd name="connsiteX93" fmla="*/ 3362673 w 6352623"/>
                    <a:gd name="connsiteY93" fmla="*/ 3364384 h 6352624"/>
                    <a:gd name="connsiteX94" fmla="*/ 4785461 w 6352623"/>
                    <a:gd name="connsiteY94" fmla="*/ 3260410 h 6352624"/>
                    <a:gd name="connsiteX95" fmla="*/ 4791965 w 6352623"/>
                    <a:gd name="connsiteY95" fmla="*/ 3337498 h 6352624"/>
                    <a:gd name="connsiteX96" fmla="*/ 4582162 w 6352623"/>
                    <a:gd name="connsiteY96" fmla="*/ 4452550 h 6352624"/>
                    <a:gd name="connsiteX97" fmla="*/ 3980007 w 6352623"/>
                    <a:gd name="connsiteY97" fmla="*/ 4524180 h 6352624"/>
                    <a:gd name="connsiteX98" fmla="*/ 3464621 w 6352623"/>
                    <a:gd name="connsiteY98" fmla="*/ 4545892 h 6352624"/>
                    <a:gd name="connsiteX99" fmla="*/ 11631 w 6352623"/>
                    <a:gd name="connsiteY99" fmla="*/ 3258148 h 6352624"/>
                    <a:gd name="connsiteX100" fmla="*/ 0 w 6352623"/>
                    <a:gd name="connsiteY100" fmla="*/ 3023469 h 6352624"/>
                    <a:gd name="connsiteX101" fmla="*/ 91400 w 6352623"/>
                    <a:gd name="connsiteY101" fmla="*/ 2405346 h 6352624"/>
                    <a:gd name="connsiteX102" fmla="*/ 258812 w 6352623"/>
                    <a:gd name="connsiteY102" fmla="*/ 1942855 h 6352624"/>
                    <a:gd name="connsiteX103" fmla="*/ 852081 w 6352623"/>
                    <a:gd name="connsiteY103" fmla="*/ 1937991 h 6352624"/>
                    <a:gd name="connsiteX104" fmla="*/ 1335718 w 6352623"/>
                    <a:gd name="connsiteY104" fmla="*/ 1925698 h 6352624"/>
                    <a:gd name="connsiteX105" fmla="*/ 1234430 w 6352623"/>
                    <a:gd name="connsiteY105" fmla="*/ 2196801 h 6352624"/>
                    <a:gd name="connsiteX106" fmla="*/ 1103579 w 6352623"/>
                    <a:gd name="connsiteY106" fmla="*/ 2737987 h 6352624"/>
                    <a:gd name="connsiteX107" fmla="*/ 1078099 w 6352623"/>
                    <a:gd name="connsiteY107" fmla="*/ 3180217 h 6352624"/>
                    <a:gd name="connsiteX108" fmla="*/ 11631 w 6352623"/>
                    <a:gd name="connsiteY108" fmla="*/ 3258148 h 6352624"/>
                    <a:gd name="connsiteX109" fmla="*/ 1960743 w 6352623"/>
                    <a:gd name="connsiteY109" fmla="*/ 4679317 h 6352624"/>
                    <a:gd name="connsiteX110" fmla="*/ 1740896 w 6352623"/>
                    <a:gd name="connsiteY110" fmla="*/ 4337429 h 6352624"/>
                    <a:gd name="connsiteX111" fmla="*/ 1441619 w 6352623"/>
                    <a:gd name="connsiteY111" fmla="*/ 3532526 h 6352624"/>
                    <a:gd name="connsiteX112" fmla="*/ 1438988 w 6352623"/>
                    <a:gd name="connsiteY112" fmla="*/ 3504964 h 6352624"/>
                    <a:gd name="connsiteX113" fmla="*/ 3013389 w 6352623"/>
                    <a:gd name="connsiteY113" fmla="*/ 3389903 h 6352624"/>
                    <a:gd name="connsiteX114" fmla="*/ 3099126 w 6352623"/>
                    <a:gd name="connsiteY114" fmla="*/ 4562904 h 6352624"/>
                    <a:gd name="connsiteX115" fmla="*/ 2689209 w 6352623"/>
                    <a:gd name="connsiteY115" fmla="*/ 4598877 h 6352624"/>
                    <a:gd name="connsiteX116" fmla="*/ 1989796 w 6352623"/>
                    <a:gd name="connsiteY116" fmla="*/ 4675326 h 6352624"/>
                    <a:gd name="connsiteX117" fmla="*/ 1960743 w 6352623"/>
                    <a:gd name="connsiteY117" fmla="*/ 4679317 h 6352624"/>
                    <a:gd name="connsiteX118" fmla="*/ 4067092 w 6352623"/>
                    <a:gd name="connsiteY118" fmla="*/ 6216068 h 6352624"/>
                    <a:gd name="connsiteX119" fmla="*/ 4277892 w 6352623"/>
                    <a:gd name="connsiteY119" fmla="*/ 5788869 h 6352624"/>
                    <a:gd name="connsiteX120" fmla="*/ 4525520 w 6352623"/>
                    <a:gd name="connsiteY120" fmla="*/ 5267093 h 6352624"/>
                    <a:gd name="connsiteX121" fmla="*/ 4685770 w 6352623"/>
                    <a:gd name="connsiteY121" fmla="*/ 4881257 h 6352624"/>
                    <a:gd name="connsiteX122" fmla="*/ 4712084 w 6352623"/>
                    <a:gd name="connsiteY122" fmla="*/ 4879914 h 6352624"/>
                    <a:gd name="connsiteX123" fmla="*/ 5642123 w 6352623"/>
                    <a:gd name="connsiteY123" fmla="*/ 4846187 h 6352624"/>
                    <a:gd name="connsiteX124" fmla="*/ 5866698 w 6352623"/>
                    <a:gd name="connsiteY124" fmla="*/ 4839902 h 6352624"/>
                    <a:gd name="connsiteX125" fmla="*/ 5706398 w 6352623"/>
                    <a:gd name="connsiteY125" fmla="*/ 5102370 h 6352624"/>
                    <a:gd name="connsiteX126" fmla="*/ 4229361 w 6352623"/>
                    <a:gd name="connsiteY126" fmla="*/ 6176010 h 6352624"/>
                    <a:gd name="connsiteX127" fmla="*/ 4067092 w 6352623"/>
                    <a:gd name="connsiteY127" fmla="*/ 6216068 h 6352624"/>
                    <a:gd name="connsiteX128" fmla="*/ 3617977 w 6352623"/>
                    <a:gd name="connsiteY128" fmla="*/ 6323175 h 6352624"/>
                    <a:gd name="connsiteX129" fmla="*/ 3499574 w 6352623"/>
                    <a:gd name="connsiteY129" fmla="*/ 4950969 h 6352624"/>
                    <a:gd name="connsiteX130" fmla="*/ 3966167 w 6352623"/>
                    <a:gd name="connsiteY130" fmla="*/ 4917769 h 6352624"/>
                    <a:gd name="connsiteX131" fmla="*/ 4402891 w 6352623"/>
                    <a:gd name="connsiteY131" fmla="*/ 4895610 h 6352624"/>
                    <a:gd name="connsiteX132" fmla="*/ 4263840 w 6352623"/>
                    <a:gd name="connsiteY132" fmla="*/ 5239274 h 6352624"/>
                    <a:gd name="connsiteX133" fmla="*/ 3691123 w 6352623"/>
                    <a:gd name="connsiteY133" fmla="*/ 6308899 h 6352624"/>
                    <a:gd name="connsiteX134" fmla="*/ 3637169 w 6352623"/>
                    <a:gd name="connsiteY134" fmla="*/ 6322223 h 6352624"/>
                    <a:gd name="connsiteX135" fmla="*/ 3617977 w 6352623"/>
                    <a:gd name="connsiteY135" fmla="*/ 6323175 h 6352624"/>
                    <a:gd name="connsiteX136" fmla="*/ 509955 w 6352623"/>
                    <a:gd name="connsiteY136" fmla="*/ 4889989 h 6352624"/>
                    <a:gd name="connsiteX137" fmla="*/ 432662 w 6352623"/>
                    <a:gd name="connsiteY137" fmla="*/ 4783013 h 6352624"/>
                    <a:gd name="connsiteX138" fmla="*/ 30403 w 6352623"/>
                    <a:gd name="connsiteY138" fmla="*/ 3637168 h 6352624"/>
                    <a:gd name="connsiteX139" fmla="*/ 28957 w 6352623"/>
                    <a:gd name="connsiteY139" fmla="*/ 3608002 h 6352624"/>
                    <a:gd name="connsiteX140" fmla="*/ 1122699 w 6352623"/>
                    <a:gd name="connsiteY140" fmla="*/ 3528079 h 6352624"/>
                    <a:gd name="connsiteX141" fmla="*/ 1151870 w 6352623"/>
                    <a:gd name="connsiteY141" fmla="*/ 3709064 h 6352624"/>
                    <a:gd name="connsiteX142" fmla="*/ 1633165 w 6352623"/>
                    <a:gd name="connsiteY142" fmla="*/ 4721494 h 6352624"/>
                    <a:gd name="connsiteX143" fmla="*/ 1635001 w 6352623"/>
                    <a:gd name="connsiteY143" fmla="*/ 4724090 h 6352624"/>
                    <a:gd name="connsiteX144" fmla="*/ 1150655 w 6352623"/>
                    <a:gd name="connsiteY144" fmla="*/ 4790652 h 6352624"/>
                    <a:gd name="connsiteX145" fmla="*/ 509955 w 6352623"/>
                    <a:gd name="connsiteY145" fmla="*/ 4889989 h 6352624"/>
                    <a:gd name="connsiteX146" fmla="*/ 3165956 w 6352623"/>
                    <a:gd name="connsiteY146" fmla="*/ 6345561 h 6352624"/>
                    <a:gd name="connsiteX147" fmla="*/ 2661675 w 6352623"/>
                    <a:gd name="connsiteY147" fmla="*/ 5655612 h 6352624"/>
                    <a:gd name="connsiteX148" fmla="*/ 2224080 w 6352623"/>
                    <a:gd name="connsiteY148" fmla="*/ 5071807 h 6352624"/>
                    <a:gd name="connsiteX149" fmla="*/ 2697681 w 6352623"/>
                    <a:gd name="connsiteY149" fmla="*/ 5021257 h 6352624"/>
                    <a:gd name="connsiteX150" fmla="*/ 3150545 w 6352623"/>
                    <a:gd name="connsiteY150" fmla="*/ 4979436 h 6352624"/>
                    <a:gd name="connsiteX151" fmla="*/ 3267988 w 6352623"/>
                    <a:gd name="connsiteY151" fmla="*/ 6340508 h 6352624"/>
                    <a:gd name="connsiteX152" fmla="*/ 3165956 w 6352623"/>
                    <a:gd name="connsiteY152" fmla="*/ 6345561 h 6352624"/>
                    <a:gd name="connsiteX153" fmla="*/ 3104320 w 6352623"/>
                    <a:gd name="connsiteY153" fmla="*/ 6348616 h 6352624"/>
                    <a:gd name="connsiteX154" fmla="*/ 3099167 w 6352623"/>
                    <a:gd name="connsiteY154" fmla="*/ 6341244 h 6352624"/>
                    <a:gd name="connsiteX155" fmla="*/ 3165956 w 6352623"/>
                    <a:gd name="connsiteY155" fmla="*/ 6345561 h 6352624"/>
                    <a:gd name="connsiteX156" fmla="*/ 3104320 w 6352623"/>
                    <a:gd name="connsiteY156" fmla="*/ 6348616 h 6352624"/>
                    <a:gd name="connsiteX157" fmla="*/ 2884966 w 6352623"/>
                    <a:gd name="connsiteY157" fmla="*/ 6327398 h 6352624"/>
                    <a:gd name="connsiteX158" fmla="*/ 2740226 w 6352623"/>
                    <a:gd name="connsiteY158" fmla="*/ 6120300 h 6352624"/>
                    <a:gd name="connsiteX159" fmla="*/ 2877634 w 6352623"/>
                    <a:gd name="connsiteY159" fmla="*/ 6024267 h 6352624"/>
                    <a:gd name="connsiteX160" fmla="*/ 3099167 w 6352623"/>
                    <a:gd name="connsiteY160" fmla="*/ 6341244 h 6352624"/>
                    <a:gd name="connsiteX161" fmla="*/ 2884966 w 6352623"/>
                    <a:gd name="connsiteY161" fmla="*/ 6327398 h 6352624"/>
                    <a:gd name="connsiteX162" fmla="*/ 2827891 w 6352623"/>
                    <a:gd name="connsiteY162" fmla="*/ 6323709 h 6352624"/>
                    <a:gd name="connsiteX163" fmla="*/ 2884966 w 6352623"/>
                    <a:gd name="connsiteY163" fmla="*/ 6327398 h 6352624"/>
                    <a:gd name="connsiteX164" fmla="*/ 2888667 w 6352623"/>
                    <a:gd name="connsiteY164" fmla="*/ 6332694 h 6352624"/>
                    <a:gd name="connsiteX165" fmla="*/ 2827891 w 6352623"/>
                    <a:gd name="connsiteY165" fmla="*/ 6323709 h 6352624"/>
                    <a:gd name="connsiteX166" fmla="*/ 3104320 w 6352623"/>
                    <a:gd name="connsiteY166" fmla="*/ 6348616 h 6352624"/>
                    <a:gd name="connsiteX167" fmla="*/ 2888667 w 6352623"/>
                    <a:gd name="connsiteY167" fmla="*/ 6332694 h 6352624"/>
                    <a:gd name="connsiteX168" fmla="*/ 3023470 w 6352623"/>
                    <a:gd name="connsiteY168" fmla="*/ 6352624 h 6352624"/>
                    <a:gd name="connsiteX169" fmla="*/ 3104320 w 6352623"/>
                    <a:gd name="connsiteY169" fmla="*/ 6348616 h 6352624"/>
                    <a:gd name="connsiteX170" fmla="*/ 1799833 w 6352623"/>
                    <a:gd name="connsiteY170" fmla="*/ 6042038 h 6352624"/>
                    <a:gd name="connsiteX171" fmla="*/ 792530 w 6352623"/>
                    <a:gd name="connsiteY171" fmla="*/ 5281044 h 6352624"/>
                    <a:gd name="connsiteX172" fmla="*/ 758259 w 6352623"/>
                    <a:gd name="connsiteY172" fmla="*/ 5233611 h 6352624"/>
                    <a:gd name="connsiteX173" fmla="*/ 1178638 w 6352623"/>
                    <a:gd name="connsiteY173" fmla="*/ 5187468 h 6352624"/>
                    <a:gd name="connsiteX174" fmla="*/ 1905324 w 6352623"/>
                    <a:gd name="connsiteY174" fmla="*/ 5106339 h 6352624"/>
                    <a:gd name="connsiteX175" fmla="*/ 2206251 w 6352623"/>
                    <a:gd name="connsiteY175" fmla="*/ 5531868 h 6352624"/>
                    <a:gd name="connsiteX176" fmla="*/ 2827891 w 6352623"/>
                    <a:gd name="connsiteY176" fmla="*/ 6323709 h 6352624"/>
                    <a:gd name="connsiteX177" fmla="*/ 2405336 w 6352623"/>
                    <a:gd name="connsiteY177" fmla="*/ 6261225 h 6352624"/>
                    <a:gd name="connsiteX178" fmla="*/ 1799833 w 6352623"/>
                    <a:gd name="connsiteY178" fmla="*/ 6042038 h 6352624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2740226 w 6352623"/>
                    <a:gd name="connsiteY158" fmla="*/ 6120300 h 6348616"/>
                    <a:gd name="connsiteX159" fmla="*/ 2877634 w 6352623"/>
                    <a:gd name="connsiteY159" fmla="*/ 6024267 h 6348616"/>
                    <a:gd name="connsiteX160" fmla="*/ 3099167 w 6352623"/>
                    <a:gd name="connsiteY160" fmla="*/ 6341244 h 6348616"/>
                    <a:gd name="connsiteX161" fmla="*/ 2884966 w 6352623"/>
                    <a:gd name="connsiteY161" fmla="*/ 6327398 h 6348616"/>
                    <a:gd name="connsiteX162" fmla="*/ 2827891 w 6352623"/>
                    <a:gd name="connsiteY162" fmla="*/ 6323709 h 6348616"/>
                    <a:gd name="connsiteX163" fmla="*/ 2884966 w 6352623"/>
                    <a:gd name="connsiteY163" fmla="*/ 6327398 h 6348616"/>
                    <a:gd name="connsiteX164" fmla="*/ 2888667 w 6352623"/>
                    <a:gd name="connsiteY164" fmla="*/ 6332694 h 6348616"/>
                    <a:gd name="connsiteX165" fmla="*/ 2827891 w 6352623"/>
                    <a:gd name="connsiteY165" fmla="*/ 6323709 h 6348616"/>
                    <a:gd name="connsiteX166" fmla="*/ 3104320 w 6352623"/>
                    <a:gd name="connsiteY166" fmla="*/ 6348616 h 6348616"/>
                    <a:gd name="connsiteX167" fmla="*/ 2888667 w 6352623"/>
                    <a:gd name="connsiteY167" fmla="*/ 6332694 h 6348616"/>
                    <a:gd name="connsiteX168" fmla="*/ 3104320 w 6352623"/>
                    <a:gd name="connsiteY168" fmla="*/ 6348616 h 6348616"/>
                    <a:gd name="connsiteX169" fmla="*/ 1799833 w 6352623"/>
                    <a:gd name="connsiteY169" fmla="*/ 6042038 h 6348616"/>
                    <a:gd name="connsiteX170" fmla="*/ 792530 w 6352623"/>
                    <a:gd name="connsiteY170" fmla="*/ 5281044 h 6348616"/>
                    <a:gd name="connsiteX171" fmla="*/ 758259 w 6352623"/>
                    <a:gd name="connsiteY171" fmla="*/ 5233611 h 6348616"/>
                    <a:gd name="connsiteX172" fmla="*/ 1178638 w 6352623"/>
                    <a:gd name="connsiteY172" fmla="*/ 5187468 h 6348616"/>
                    <a:gd name="connsiteX173" fmla="*/ 1905324 w 6352623"/>
                    <a:gd name="connsiteY173" fmla="*/ 5106339 h 6348616"/>
                    <a:gd name="connsiteX174" fmla="*/ 2206251 w 6352623"/>
                    <a:gd name="connsiteY174" fmla="*/ 5531868 h 6348616"/>
                    <a:gd name="connsiteX175" fmla="*/ 2827891 w 6352623"/>
                    <a:gd name="connsiteY175" fmla="*/ 6323709 h 6348616"/>
                    <a:gd name="connsiteX176" fmla="*/ 2405336 w 6352623"/>
                    <a:gd name="connsiteY176" fmla="*/ 6261225 h 6348616"/>
                    <a:gd name="connsiteX177" fmla="*/ 1799833 w 6352623"/>
                    <a:gd name="connsiteY177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2740226 w 6352623"/>
                    <a:gd name="connsiteY158" fmla="*/ 6120300 h 6348616"/>
                    <a:gd name="connsiteX159" fmla="*/ 2877634 w 6352623"/>
                    <a:gd name="connsiteY159" fmla="*/ 6024267 h 6348616"/>
                    <a:gd name="connsiteX160" fmla="*/ 3099167 w 6352623"/>
                    <a:gd name="connsiteY160" fmla="*/ 6341244 h 6348616"/>
                    <a:gd name="connsiteX161" fmla="*/ 2884966 w 6352623"/>
                    <a:gd name="connsiteY161" fmla="*/ 6327398 h 6348616"/>
                    <a:gd name="connsiteX162" fmla="*/ 2827891 w 6352623"/>
                    <a:gd name="connsiteY162" fmla="*/ 6323709 h 6348616"/>
                    <a:gd name="connsiteX163" fmla="*/ 2884966 w 6352623"/>
                    <a:gd name="connsiteY163" fmla="*/ 6327398 h 6348616"/>
                    <a:gd name="connsiteX164" fmla="*/ 2888667 w 6352623"/>
                    <a:gd name="connsiteY164" fmla="*/ 6332694 h 6348616"/>
                    <a:gd name="connsiteX165" fmla="*/ 2827891 w 6352623"/>
                    <a:gd name="connsiteY165" fmla="*/ 6323709 h 6348616"/>
                    <a:gd name="connsiteX166" fmla="*/ 1799833 w 6352623"/>
                    <a:gd name="connsiteY166" fmla="*/ 6042038 h 6348616"/>
                    <a:gd name="connsiteX167" fmla="*/ 792530 w 6352623"/>
                    <a:gd name="connsiteY167" fmla="*/ 5281044 h 6348616"/>
                    <a:gd name="connsiteX168" fmla="*/ 758259 w 6352623"/>
                    <a:gd name="connsiteY168" fmla="*/ 5233611 h 6348616"/>
                    <a:gd name="connsiteX169" fmla="*/ 1178638 w 6352623"/>
                    <a:gd name="connsiteY169" fmla="*/ 5187468 h 6348616"/>
                    <a:gd name="connsiteX170" fmla="*/ 1905324 w 6352623"/>
                    <a:gd name="connsiteY170" fmla="*/ 5106339 h 6348616"/>
                    <a:gd name="connsiteX171" fmla="*/ 2206251 w 6352623"/>
                    <a:gd name="connsiteY171" fmla="*/ 5531868 h 6348616"/>
                    <a:gd name="connsiteX172" fmla="*/ 2827891 w 6352623"/>
                    <a:gd name="connsiteY172" fmla="*/ 6323709 h 6348616"/>
                    <a:gd name="connsiteX173" fmla="*/ 2405336 w 6352623"/>
                    <a:gd name="connsiteY173" fmla="*/ 6261225 h 6348616"/>
                    <a:gd name="connsiteX174" fmla="*/ 1799833 w 6352623"/>
                    <a:gd name="connsiteY174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2877634 w 6352623"/>
                    <a:gd name="connsiteY158" fmla="*/ 6024267 h 6348616"/>
                    <a:gd name="connsiteX159" fmla="*/ 3099167 w 6352623"/>
                    <a:gd name="connsiteY159" fmla="*/ 6341244 h 6348616"/>
                    <a:gd name="connsiteX160" fmla="*/ 2884966 w 6352623"/>
                    <a:gd name="connsiteY160" fmla="*/ 6327398 h 6348616"/>
                    <a:gd name="connsiteX161" fmla="*/ 2827891 w 6352623"/>
                    <a:gd name="connsiteY161" fmla="*/ 6323709 h 6348616"/>
                    <a:gd name="connsiteX162" fmla="*/ 2884966 w 6352623"/>
                    <a:gd name="connsiteY162" fmla="*/ 6327398 h 6348616"/>
                    <a:gd name="connsiteX163" fmla="*/ 2888667 w 6352623"/>
                    <a:gd name="connsiteY163" fmla="*/ 6332694 h 6348616"/>
                    <a:gd name="connsiteX164" fmla="*/ 2827891 w 6352623"/>
                    <a:gd name="connsiteY164" fmla="*/ 6323709 h 6348616"/>
                    <a:gd name="connsiteX165" fmla="*/ 1799833 w 6352623"/>
                    <a:gd name="connsiteY165" fmla="*/ 6042038 h 6348616"/>
                    <a:gd name="connsiteX166" fmla="*/ 792530 w 6352623"/>
                    <a:gd name="connsiteY166" fmla="*/ 5281044 h 6348616"/>
                    <a:gd name="connsiteX167" fmla="*/ 758259 w 6352623"/>
                    <a:gd name="connsiteY167" fmla="*/ 5233611 h 6348616"/>
                    <a:gd name="connsiteX168" fmla="*/ 1178638 w 6352623"/>
                    <a:gd name="connsiteY168" fmla="*/ 5187468 h 6348616"/>
                    <a:gd name="connsiteX169" fmla="*/ 1905324 w 6352623"/>
                    <a:gd name="connsiteY169" fmla="*/ 5106339 h 6348616"/>
                    <a:gd name="connsiteX170" fmla="*/ 2206251 w 6352623"/>
                    <a:gd name="connsiteY170" fmla="*/ 5531868 h 6348616"/>
                    <a:gd name="connsiteX171" fmla="*/ 2827891 w 6352623"/>
                    <a:gd name="connsiteY171" fmla="*/ 6323709 h 6348616"/>
                    <a:gd name="connsiteX172" fmla="*/ 2405336 w 6352623"/>
                    <a:gd name="connsiteY172" fmla="*/ 6261225 h 6348616"/>
                    <a:gd name="connsiteX173" fmla="*/ 1799833 w 6352623"/>
                    <a:gd name="connsiteY173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3099167 w 6352623"/>
                    <a:gd name="connsiteY158" fmla="*/ 6341244 h 6348616"/>
                    <a:gd name="connsiteX159" fmla="*/ 2884966 w 6352623"/>
                    <a:gd name="connsiteY159" fmla="*/ 6327398 h 6348616"/>
                    <a:gd name="connsiteX160" fmla="*/ 2827891 w 6352623"/>
                    <a:gd name="connsiteY160" fmla="*/ 6323709 h 6348616"/>
                    <a:gd name="connsiteX161" fmla="*/ 2884966 w 6352623"/>
                    <a:gd name="connsiteY161" fmla="*/ 6327398 h 6348616"/>
                    <a:gd name="connsiteX162" fmla="*/ 2888667 w 6352623"/>
                    <a:gd name="connsiteY162" fmla="*/ 6332694 h 6348616"/>
                    <a:gd name="connsiteX163" fmla="*/ 2827891 w 6352623"/>
                    <a:gd name="connsiteY163" fmla="*/ 6323709 h 6348616"/>
                    <a:gd name="connsiteX164" fmla="*/ 1799833 w 6352623"/>
                    <a:gd name="connsiteY164" fmla="*/ 6042038 h 6348616"/>
                    <a:gd name="connsiteX165" fmla="*/ 792530 w 6352623"/>
                    <a:gd name="connsiteY165" fmla="*/ 5281044 h 6348616"/>
                    <a:gd name="connsiteX166" fmla="*/ 758259 w 6352623"/>
                    <a:gd name="connsiteY166" fmla="*/ 5233611 h 6348616"/>
                    <a:gd name="connsiteX167" fmla="*/ 1178638 w 6352623"/>
                    <a:gd name="connsiteY167" fmla="*/ 5187468 h 6348616"/>
                    <a:gd name="connsiteX168" fmla="*/ 1905324 w 6352623"/>
                    <a:gd name="connsiteY168" fmla="*/ 5106339 h 6348616"/>
                    <a:gd name="connsiteX169" fmla="*/ 2206251 w 6352623"/>
                    <a:gd name="connsiteY169" fmla="*/ 5531868 h 6348616"/>
                    <a:gd name="connsiteX170" fmla="*/ 2827891 w 6352623"/>
                    <a:gd name="connsiteY170" fmla="*/ 6323709 h 6348616"/>
                    <a:gd name="connsiteX171" fmla="*/ 2405336 w 6352623"/>
                    <a:gd name="connsiteY171" fmla="*/ 6261225 h 6348616"/>
                    <a:gd name="connsiteX172" fmla="*/ 1799833 w 6352623"/>
                    <a:gd name="connsiteY172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3099167 w 6352623"/>
                    <a:gd name="connsiteY158" fmla="*/ 6341244 h 6348616"/>
                    <a:gd name="connsiteX159" fmla="*/ 2884966 w 6352623"/>
                    <a:gd name="connsiteY159" fmla="*/ 6327398 h 6348616"/>
                    <a:gd name="connsiteX160" fmla="*/ 2827891 w 6352623"/>
                    <a:gd name="connsiteY160" fmla="*/ 6323709 h 6348616"/>
                    <a:gd name="connsiteX161" fmla="*/ 2884966 w 6352623"/>
                    <a:gd name="connsiteY161" fmla="*/ 6327398 h 6348616"/>
                    <a:gd name="connsiteX162" fmla="*/ 2827891 w 6352623"/>
                    <a:gd name="connsiteY162" fmla="*/ 6323709 h 6348616"/>
                    <a:gd name="connsiteX163" fmla="*/ 1799833 w 6352623"/>
                    <a:gd name="connsiteY163" fmla="*/ 6042038 h 6348616"/>
                    <a:gd name="connsiteX164" fmla="*/ 792530 w 6352623"/>
                    <a:gd name="connsiteY164" fmla="*/ 5281044 h 6348616"/>
                    <a:gd name="connsiteX165" fmla="*/ 758259 w 6352623"/>
                    <a:gd name="connsiteY165" fmla="*/ 5233611 h 6348616"/>
                    <a:gd name="connsiteX166" fmla="*/ 1178638 w 6352623"/>
                    <a:gd name="connsiteY166" fmla="*/ 5187468 h 6348616"/>
                    <a:gd name="connsiteX167" fmla="*/ 1905324 w 6352623"/>
                    <a:gd name="connsiteY167" fmla="*/ 5106339 h 6348616"/>
                    <a:gd name="connsiteX168" fmla="*/ 2206251 w 6352623"/>
                    <a:gd name="connsiteY168" fmla="*/ 5531868 h 6348616"/>
                    <a:gd name="connsiteX169" fmla="*/ 2827891 w 6352623"/>
                    <a:gd name="connsiteY169" fmla="*/ 6323709 h 6348616"/>
                    <a:gd name="connsiteX170" fmla="*/ 2405336 w 6352623"/>
                    <a:gd name="connsiteY170" fmla="*/ 6261225 h 6348616"/>
                    <a:gd name="connsiteX171" fmla="*/ 1799833 w 6352623"/>
                    <a:gd name="connsiteY171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27891 w 6352623"/>
                    <a:gd name="connsiteY157" fmla="*/ 6323709 h 6348616"/>
                    <a:gd name="connsiteX158" fmla="*/ 2884966 w 6352623"/>
                    <a:gd name="connsiteY158" fmla="*/ 6327398 h 6348616"/>
                    <a:gd name="connsiteX159" fmla="*/ 2827891 w 6352623"/>
                    <a:gd name="connsiteY159" fmla="*/ 6323709 h 6348616"/>
                    <a:gd name="connsiteX160" fmla="*/ 1799833 w 6352623"/>
                    <a:gd name="connsiteY160" fmla="*/ 6042038 h 6348616"/>
                    <a:gd name="connsiteX161" fmla="*/ 792530 w 6352623"/>
                    <a:gd name="connsiteY161" fmla="*/ 5281044 h 6348616"/>
                    <a:gd name="connsiteX162" fmla="*/ 758259 w 6352623"/>
                    <a:gd name="connsiteY162" fmla="*/ 5233611 h 6348616"/>
                    <a:gd name="connsiteX163" fmla="*/ 1178638 w 6352623"/>
                    <a:gd name="connsiteY163" fmla="*/ 5187468 h 6348616"/>
                    <a:gd name="connsiteX164" fmla="*/ 1905324 w 6352623"/>
                    <a:gd name="connsiteY164" fmla="*/ 5106339 h 6348616"/>
                    <a:gd name="connsiteX165" fmla="*/ 2206251 w 6352623"/>
                    <a:gd name="connsiteY165" fmla="*/ 5531868 h 6348616"/>
                    <a:gd name="connsiteX166" fmla="*/ 2827891 w 6352623"/>
                    <a:gd name="connsiteY166" fmla="*/ 6323709 h 6348616"/>
                    <a:gd name="connsiteX167" fmla="*/ 2405336 w 6352623"/>
                    <a:gd name="connsiteY167" fmla="*/ 6261225 h 6348616"/>
                    <a:gd name="connsiteX168" fmla="*/ 1799833 w 6352623"/>
                    <a:gd name="connsiteY168" fmla="*/ 6042038 h 6348616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000985 w 6352623"/>
                    <a:gd name="connsiteY60" fmla="*/ 4620000 h 6345561"/>
                    <a:gd name="connsiteX61" fmla="*/ 6317212 w 6352623"/>
                    <a:gd name="connsiteY61" fmla="*/ 4620000 h 6345561"/>
                    <a:gd name="connsiteX62" fmla="*/ 6317212 w 6352623"/>
                    <a:gd name="connsiteY62" fmla="*/ 4787640 h 6345561"/>
                    <a:gd name="connsiteX63" fmla="*/ 5898613 w 6352623"/>
                    <a:gd name="connsiteY63" fmla="*/ 4787640 h 6345561"/>
                    <a:gd name="connsiteX64" fmla="*/ 5866698 w 6352623"/>
                    <a:gd name="connsiteY64" fmla="*/ 4839902 h 6345561"/>
                    <a:gd name="connsiteX65" fmla="*/ 5895990 w 6352623"/>
                    <a:gd name="connsiteY65" fmla="*/ 4787640 h 6345561"/>
                    <a:gd name="connsiteX66" fmla="*/ 5898613 w 6352623"/>
                    <a:gd name="connsiteY66" fmla="*/ 4787640 h 6345561"/>
                    <a:gd name="connsiteX67" fmla="*/ 5866698 w 6352623"/>
                    <a:gd name="connsiteY67" fmla="*/ 4839902 h 6345561"/>
                    <a:gd name="connsiteX68" fmla="*/ 5661892 w 6352623"/>
                    <a:gd name="connsiteY68" fmla="*/ 4787640 h 6345561"/>
                    <a:gd name="connsiteX69" fmla="*/ 5661892 w 6352623"/>
                    <a:gd name="connsiteY69" fmla="*/ 4620000 h 6345561"/>
                    <a:gd name="connsiteX70" fmla="*/ 5989951 w 6352623"/>
                    <a:gd name="connsiteY70" fmla="*/ 4620000 h 6345561"/>
                    <a:gd name="connsiteX71" fmla="*/ 5895990 w 6352623"/>
                    <a:gd name="connsiteY71" fmla="*/ 4787640 h 6345561"/>
                    <a:gd name="connsiteX72" fmla="*/ 5661892 w 6352623"/>
                    <a:gd name="connsiteY72" fmla="*/ 4787640 h 6345561"/>
                    <a:gd name="connsiteX73" fmla="*/ 4842211 w 6352623"/>
                    <a:gd name="connsiteY73" fmla="*/ 4504577 h 6345561"/>
                    <a:gd name="connsiteX74" fmla="*/ 4894441 w 6352623"/>
                    <a:gd name="connsiteY74" fmla="*/ 4378816 h 6345561"/>
                    <a:gd name="connsiteX75" fmla="*/ 5118410 w 6352623"/>
                    <a:gd name="connsiteY75" fmla="*/ 3308120 h 6345561"/>
                    <a:gd name="connsiteX76" fmla="*/ 5112011 w 6352623"/>
                    <a:gd name="connsiteY76" fmla="*/ 3236549 h 6345561"/>
                    <a:gd name="connsiteX77" fmla="*/ 6343574 w 6352623"/>
                    <a:gd name="connsiteY77" fmla="*/ 3146548 h 6345561"/>
                    <a:gd name="connsiteX78" fmla="*/ 6352623 w 6352623"/>
                    <a:gd name="connsiteY78" fmla="*/ 3329154 h 6345561"/>
                    <a:gd name="connsiteX79" fmla="*/ 6261216 w 6352623"/>
                    <a:gd name="connsiteY79" fmla="*/ 3947289 h 6345561"/>
                    <a:gd name="connsiteX80" fmla="*/ 6068313 w 6352623"/>
                    <a:gd name="connsiteY80" fmla="*/ 4480189 h 6345561"/>
                    <a:gd name="connsiteX81" fmla="*/ 5645377 w 6352623"/>
                    <a:gd name="connsiteY81" fmla="*/ 4489676 h 6345561"/>
                    <a:gd name="connsiteX82" fmla="*/ 4842211 w 6352623"/>
                    <a:gd name="connsiteY82" fmla="*/ 4504577 h 6345561"/>
                    <a:gd name="connsiteX83" fmla="*/ 1405726 w 6352623"/>
                    <a:gd name="connsiteY83" fmla="*/ 3156271 h 6345561"/>
                    <a:gd name="connsiteX84" fmla="*/ 1399341 w 6352623"/>
                    <a:gd name="connsiteY84" fmla="*/ 3089416 h 6345561"/>
                    <a:gd name="connsiteX85" fmla="*/ 1464945 w 6352623"/>
                    <a:gd name="connsiteY85" fmla="*/ 2467755 h 6345561"/>
                    <a:gd name="connsiteX86" fmla="*/ 1626959 w 6352623"/>
                    <a:gd name="connsiteY86" fmla="*/ 1918290 h 6345561"/>
                    <a:gd name="connsiteX87" fmla="*/ 1698846 w 6352623"/>
                    <a:gd name="connsiteY87" fmla="*/ 1916459 h 6345561"/>
                    <a:gd name="connsiteX88" fmla="*/ 2401423 w 6352623"/>
                    <a:gd name="connsiteY88" fmla="*/ 1879094 h 6345561"/>
                    <a:gd name="connsiteX89" fmla="*/ 2879383 w 6352623"/>
                    <a:gd name="connsiteY89" fmla="*/ 1836855 h 6345561"/>
                    <a:gd name="connsiteX90" fmla="*/ 2983285 w 6352623"/>
                    <a:gd name="connsiteY90" fmla="*/ 3040986 h 6345561"/>
                    <a:gd name="connsiteX91" fmla="*/ 1405726 w 6352623"/>
                    <a:gd name="connsiteY91" fmla="*/ 3156271 h 6345561"/>
                    <a:gd name="connsiteX92" fmla="*/ 3464621 w 6352623"/>
                    <a:gd name="connsiteY92" fmla="*/ 4545892 h 6345561"/>
                    <a:gd name="connsiteX93" fmla="*/ 3362673 w 6352623"/>
                    <a:gd name="connsiteY93" fmla="*/ 3364384 h 6345561"/>
                    <a:gd name="connsiteX94" fmla="*/ 4785461 w 6352623"/>
                    <a:gd name="connsiteY94" fmla="*/ 3260410 h 6345561"/>
                    <a:gd name="connsiteX95" fmla="*/ 4791965 w 6352623"/>
                    <a:gd name="connsiteY95" fmla="*/ 3337498 h 6345561"/>
                    <a:gd name="connsiteX96" fmla="*/ 4582162 w 6352623"/>
                    <a:gd name="connsiteY96" fmla="*/ 4452550 h 6345561"/>
                    <a:gd name="connsiteX97" fmla="*/ 3980007 w 6352623"/>
                    <a:gd name="connsiteY97" fmla="*/ 4524180 h 6345561"/>
                    <a:gd name="connsiteX98" fmla="*/ 3464621 w 6352623"/>
                    <a:gd name="connsiteY98" fmla="*/ 4545892 h 6345561"/>
                    <a:gd name="connsiteX99" fmla="*/ 11631 w 6352623"/>
                    <a:gd name="connsiteY99" fmla="*/ 3258148 h 6345561"/>
                    <a:gd name="connsiteX100" fmla="*/ 0 w 6352623"/>
                    <a:gd name="connsiteY100" fmla="*/ 3023469 h 6345561"/>
                    <a:gd name="connsiteX101" fmla="*/ 91400 w 6352623"/>
                    <a:gd name="connsiteY101" fmla="*/ 2405346 h 6345561"/>
                    <a:gd name="connsiteX102" fmla="*/ 258812 w 6352623"/>
                    <a:gd name="connsiteY102" fmla="*/ 1942855 h 6345561"/>
                    <a:gd name="connsiteX103" fmla="*/ 852081 w 6352623"/>
                    <a:gd name="connsiteY103" fmla="*/ 1937991 h 6345561"/>
                    <a:gd name="connsiteX104" fmla="*/ 1335718 w 6352623"/>
                    <a:gd name="connsiteY104" fmla="*/ 1925698 h 6345561"/>
                    <a:gd name="connsiteX105" fmla="*/ 1234430 w 6352623"/>
                    <a:gd name="connsiteY105" fmla="*/ 2196801 h 6345561"/>
                    <a:gd name="connsiteX106" fmla="*/ 1103579 w 6352623"/>
                    <a:gd name="connsiteY106" fmla="*/ 2737987 h 6345561"/>
                    <a:gd name="connsiteX107" fmla="*/ 1078099 w 6352623"/>
                    <a:gd name="connsiteY107" fmla="*/ 3180217 h 6345561"/>
                    <a:gd name="connsiteX108" fmla="*/ 11631 w 6352623"/>
                    <a:gd name="connsiteY108" fmla="*/ 3258148 h 6345561"/>
                    <a:gd name="connsiteX109" fmla="*/ 1960743 w 6352623"/>
                    <a:gd name="connsiteY109" fmla="*/ 4679317 h 6345561"/>
                    <a:gd name="connsiteX110" fmla="*/ 1740896 w 6352623"/>
                    <a:gd name="connsiteY110" fmla="*/ 4337429 h 6345561"/>
                    <a:gd name="connsiteX111" fmla="*/ 1441619 w 6352623"/>
                    <a:gd name="connsiteY111" fmla="*/ 3532526 h 6345561"/>
                    <a:gd name="connsiteX112" fmla="*/ 1438988 w 6352623"/>
                    <a:gd name="connsiteY112" fmla="*/ 3504964 h 6345561"/>
                    <a:gd name="connsiteX113" fmla="*/ 3013389 w 6352623"/>
                    <a:gd name="connsiteY113" fmla="*/ 3389903 h 6345561"/>
                    <a:gd name="connsiteX114" fmla="*/ 3099126 w 6352623"/>
                    <a:gd name="connsiteY114" fmla="*/ 4562904 h 6345561"/>
                    <a:gd name="connsiteX115" fmla="*/ 2689209 w 6352623"/>
                    <a:gd name="connsiteY115" fmla="*/ 4598877 h 6345561"/>
                    <a:gd name="connsiteX116" fmla="*/ 1989796 w 6352623"/>
                    <a:gd name="connsiteY116" fmla="*/ 4675326 h 6345561"/>
                    <a:gd name="connsiteX117" fmla="*/ 1960743 w 6352623"/>
                    <a:gd name="connsiteY117" fmla="*/ 4679317 h 6345561"/>
                    <a:gd name="connsiteX118" fmla="*/ 4067092 w 6352623"/>
                    <a:gd name="connsiteY118" fmla="*/ 6216068 h 6345561"/>
                    <a:gd name="connsiteX119" fmla="*/ 4277892 w 6352623"/>
                    <a:gd name="connsiteY119" fmla="*/ 5788869 h 6345561"/>
                    <a:gd name="connsiteX120" fmla="*/ 4525520 w 6352623"/>
                    <a:gd name="connsiteY120" fmla="*/ 5267093 h 6345561"/>
                    <a:gd name="connsiteX121" fmla="*/ 4685770 w 6352623"/>
                    <a:gd name="connsiteY121" fmla="*/ 4881257 h 6345561"/>
                    <a:gd name="connsiteX122" fmla="*/ 4712084 w 6352623"/>
                    <a:gd name="connsiteY122" fmla="*/ 4879914 h 6345561"/>
                    <a:gd name="connsiteX123" fmla="*/ 5642123 w 6352623"/>
                    <a:gd name="connsiteY123" fmla="*/ 4846187 h 6345561"/>
                    <a:gd name="connsiteX124" fmla="*/ 5866698 w 6352623"/>
                    <a:gd name="connsiteY124" fmla="*/ 4839902 h 6345561"/>
                    <a:gd name="connsiteX125" fmla="*/ 5706398 w 6352623"/>
                    <a:gd name="connsiteY125" fmla="*/ 5102370 h 6345561"/>
                    <a:gd name="connsiteX126" fmla="*/ 4229361 w 6352623"/>
                    <a:gd name="connsiteY126" fmla="*/ 6176010 h 6345561"/>
                    <a:gd name="connsiteX127" fmla="*/ 4067092 w 6352623"/>
                    <a:gd name="connsiteY127" fmla="*/ 6216068 h 6345561"/>
                    <a:gd name="connsiteX128" fmla="*/ 3617977 w 6352623"/>
                    <a:gd name="connsiteY128" fmla="*/ 6323175 h 6345561"/>
                    <a:gd name="connsiteX129" fmla="*/ 3499574 w 6352623"/>
                    <a:gd name="connsiteY129" fmla="*/ 4950969 h 6345561"/>
                    <a:gd name="connsiteX130" fmla="*/ 3966167 w 6352623"/>
                    <a:gd name="connsiteY130" fmla="*/ 4917769 h 6345561"/>
                    <a:gd name="connsiteX131" fmla="*/ 4402891 w 6352623"/>
                    <a:gd name="connsiteY131" fmla="*/ 4895610 h 6345561"/>
                    <a:gd name="connsiteX132" fmla="*/ 4263840 w 6352623"/>
                    <a:gd name="connsiteY132" fmla="*/ 5239274 h 6345561"/>
                    <a:gd name="connsiteX133" fmla="*/ 3691123 w 6352623"/>
                    <a:gd name="connsiteY133" fmla="*/ 6308899 h 6345561"/>
                    <a:gd name="connsiteX134" fmla="*/ 3637169 w 6352623"/>
                    <a:gd name="connsiteY134" fmla="*/ 6322223 h 6345561"/>
                    <a:gd name="connsiteX135" fmla="*/ 3617977 w 6352623"/>
                    <a:gd name="connsiteY135" fmla="*/ 6323175 h 6345561"/>
                    <a:gd name="connsiteX136" fmla="*/ 509955 w 6352623"/>
                    <a:gd name="connsiteY136" fmla="*/ 4889989 h 6345561"/>
                    <a:gd name="connsiteX137" fmla="*/ 432662 w 6352623"/>
                    <a:gd name="connsiteY137" fmla="*/ 4783013 h 6345561"/>
                    <a:gd name="connsiteX138" fmla="*/ 30403 w 6352623"/>
                    <a:gd name="connsiteY138" fmla="*/ 3637168 h 6345561"/>
                    <a:gd name="connsiteX139" fmla="*/ 28957 w 6352623"/>
                    <a:gd name="connsiteY139" fmla="*/ 3608002 h 6345561"/>
                    <a:gd name="connsiteX140" fmla="*/ 1122699 w 6352623"/>
                    <a:gd name="connsiteY140" fmla="*/ 3528079 h 6345561"/>
                    <a:gd name="connsiteX141" fmla="*/ 1151870 w 6352623"/>
                    <a:gd name="connsiteY141" fmla="*/ 3709064 h 6345561"/>
                    <a:gd name="connsiteX142" fmla="*/ 1633165 w 6352623"/>
                    <a:gd name="connsiteY142" fmla="*/ 4721494 h 6345561"/>
                    <a:gd name="connsiteX143" fmla="*/ 1635001 w 6352623"/>
                    <a:gd name="connsiteY143" fmla="*/ 4724090 h 6345561"/>
                    <a:gd name="connsiteX144" fmla="*/ 1150655 w 6352623"/>
                    <a:gd name="connsiteY144" fmla="*/ 4790652 h 6345561"/>
                    <a:gd name="connsiteX145" fmla="*/ 509955 w 6352623"/>
                    <a:gd name="connsiteY145" fmla="*/ 4889989 h 6345561"/>
                    <a:gd name="connsiteX146" fmla="*/ 3165956 w 6352623"/>
                    <a:gd name="connsiteY146" fmla="*/ 6345561 h 6345561"/>
                    <a:gd name="connsiteX147" fmla="*/ 2661675 w 6352623"/>
                    <a:gd name="connsiteY147" fmla="*/ 5655612 h 6345561"/>
                    <a:gd name="connsiteX148" fmla="*/ 2224080 w 6352623"/>
                    <a:gd name="connsiteY148" fmla="*/ 5071807 h 6345561"/>
                    <a:gd name="connsiteX149" fmla="*/ 2697681 w 6352623"/>
                    <a:gd name="connsiteY149" fmla="*/ 5021257 h 6345561"/>
                    <a:gd name="connsiteX150" fmla="*/ 3150545 w 6352623"/>
                    <a:gd name="connsiteY150" fmla="*/ 4979436 h 6345561"/>
                    <a:gd name="connsiteX151" fmla="*/ 3267988 w 6352623"/>
                    <a:gd name="connsiteY151" fmla="*/ 6340508 h 6345561"/>
                    <a:gd name="connsiteX152" fmla="*/ 3165956 w 6352623"/>
                    <a:gd name="connsiteY152" fmla="*/ 6345561 h 6345561"/>
                    <a:gd name="connsiteX153" fmla="*/ 3165956 w 6352623"/>
                    <a:gd name="connsiteY153" fmla="*/ 6345561 h 6345561"/>
                    <a:gd name="connsiteX154" fmla="*/ 3099167 w 6352623"/>
                    <a:gd name="connsiteY154" fmla="*/ 6341244 h 6345561"/>
                    <a:gd name="connsiteX155" fmla="*/ 3165956 w 6352623"/>
                    <a:gd name="connsiteY155" fmla="*/ 6345561 h 6345561"/>
                    <a:gd name="connsiteX156" fmla="*/ 2827891 w 6352623"/>
                    <a:gd name="connsiteY156" fmla="*/ 6323709 h 6345561"/>
                    <a:gd name="connsiteX157" fmla="*/ 2884966 w 6352623"/>
                    <a:gd name="connsiteY157" fmla="*/ 6327398 h 6345561"/>
                    <a:gd name="connsiteX158" fmla="*/ 2827891 w 6352623"/>
                    <a:gd name="connsiteY158" fmla="*/ 6323709 h 6345561"/>
                    <a:gd name="connsiteX159" fmla="*/ 1799833 w 6352623"/>
                    <a:gd name="connsiteY159" fmla="*/ 6042038 h 6345561"/>
                    <a:gd name="connsiteX160" fmla="*/ 792530 w 6352623"/>
                    <a:gd name="connsiteY160" fmla="*/ 5281044 h 6345561"/>
                    <a:gd name="connsiteX161" fmla="*/ 758259 w 6352623"/>
                    <a:gd name="connsiteY161" fmla="*/ 5233611 h 6345561"/>
                    <a:gd name="connsiteX162" fmla="*/ 1178638 w 6352623"/>
                    <a:gd name="connsiteY162" fmla="*/ 5187468 h 6345561"/>
                    <a:gd name="connsiteX163" fmla="*/ 1905324 w 6352623"/>
                    <a:gd name="connsiteY163" fmla="*/ 5106339 h 6345561"/>
                    <a:gd name="connsiteX164" fmla="*/ 2206251 w 6352623"/>
                    <a:gd name="connsiteY164" fmla="*/ 5531868 h 6345561"/>
                    <a:gd name="connsiteX165" fmla="*/ 2827891 w 6352623"/>
                    <a:gd name="connsiteY165" fmla="*/ 6323709 h 6345561"/>
                    <a:gd name="connsiteX166" fmla="*/ 2405336 w 6352623"/>
                    <a:gd name="connsiteY166" fmla="*/ 6261225 h 6345561"/>
                    <a:gd name="connsiteX167" fmla="*/ 1799833 w 6352623"/>
                    <a:gd name="connsiteY167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000985 w 6352623"/>
                    <a:gd name="connsiteY60" fmla="*/ 4620000 h 6345561"/>
                    <a:gd name="connsiteX61" fmla="*/ 6317212 w 6352623"/>
                    <a:gd name="connsiteY61" fmla="*/ 4620000 h 6345561"/>
                    <a:gd name="connsiteX62" fmla="*/ 6317212 w 6352623"/>
                    <a:gd name="connsiteY62" fmla="*/ 4787640 h 6345561"/>
                    <a:gd name="connsiteX63" fmla="*/ 5898613 w 6352623"/>
                    <a:gd name="connsiteY63" fmla="*/ 4787640 h 6345561"/>
                    <a:gd name="connsiteX64" fmla="*/ 5866698 w 6352623"/>
                    <a:gd name="connsiteY64" fmla="*/ 4839902 h 6345561"/>
                    <a:gd name="connsiteX65" fmla="*/ 5895990 w 6352623"/>
                    <a:gd name="connsiteY65" fmla="*/ 4787640 h 6345561"/>
                    <a:gd name="connsiteX66" fmla="*/ 5898613 w 6352623"/>
                    <a:gd name="connsiteY66" fmla="*/ 4787640 h 6345561"/>
                    <a:gd name="connsiteX67" fmla="*/ 5866698 w 6352623"/>
                    <a:gd name="connsiteY67" fmla="*/ 4839902 h 6345561"/>
                    <a:gd name="connsiteX68" fmla="*/ 5661892 w 6352623"/>
                    <a:gd name="connsiteY68" fmla="*/ 4787640 h 6345561"/>
                    <a:gd name="connsiteX69" fmla="*/ 5661892 w 6352623"/>
                    <a:gd name="connsiteY69" fmla="*/ 4620000 h 6345561"/>
                    <a:gd name="connsiteX70" fmla="*/ 5989951 w 6352623"/>
                    <a:gd name="connsiteY70" fmla="*/ 4620000 h 6345561"/>
                    <a:gd name="connsiteX71" fmla="*/ 5895990 w 6352623"/>
                    <a:gd name="connsiteY71" fmla="*/ 4787640 h 6345561"/>
                    <a:gd name="connsiteX72" fmla="*/ 5661892 w 6352623"/>
                    <a:gd name="connsiteY72" fmla="*/ 4787640 h 6345561"/>
                    <a:gd name="connsiteX73" fmla="*/ 4842211 w 6352623"/>
                    <a:gd name="connsiteY73" fmla="*/ 4504577 h 6345561"/>
                    <a:gd name="connsiteX74" fmla="*/ 4894441 w 6352623"/>
                    <a:gd name="connsiteY74" fmla="*/ 4378816 h 6345561"/>
                    <a:gd name="connsiteX75" fmla="*/ 5118410 w 6352623"/>
                    <a:gd name="connsiteY75" fmla="*/ 3308120 h 6345561"/>
                    <a:gd name="connsiteX76" fmla="*/ 5112011 w 6352623"/>
                    <a:gd name="connsiteY76" fmla="*/ 3236549 h 6345561"/>
                    <a:gd name="connsiteX77" fmla="*/ 6343574 w 6352623"/>
                    <a:gd name="connsiteY77" fmla="*/ 3146548 h 6345561"/>
                    <a:gd name="connsiteX78" fmla="*/ 6352623 w 6352623"/>
                    <a:gd name="connsiteY78" fmla="*/ 3329154 h 6345561"/>
                    <a:gd name="connsiteX79" fmla="*/ 6261216 w 6352623"/>
                    <a:gd name="connsiteY79" fmla="*/ 3947289 h 6345561"/>
                    <a:gd name="connsiteX80" fmla="*/ 6068313 w 6352623"/>
                    <a:gd name="connsiteY80" fmla="*/ 4480189 h 6345561"/>
                    <a:gd name="connsiteX81" fmla="*/ 5645377 w 6352623"/>
                    <a:gd name="connsiteY81" fmla="*/ 4489676 h 6345561"/>
                    <a:gd name="connsiteX82" fmla="*/ 4842211 w 6352623"/>
                    <a:gd name="connsiteY82" fmla="*/ 4504577 h 6345561"/>
                    <a:gd name="connsiteX83" fmla="*/ 1405726 w 6352623"/>
                    <a:gd name="connsiteY83" fmla="*/ 3156271 h 6345561"/>
                    <a:gd name="connsiteX84" fmla="*/ 1399341 w 6352623"/>
                    <a:gd name="connsiteY84" fmla="*/ 3089416 h 6345561"/>
                    <a:gd name="connsiteX85" fmla="*/ 1464945 w 6352623"/>
                    <a:gd name="connsiteY85" fmla="*/ 2467755 h 6345561"/>
                    <a:gd name="connsiteX86" fmla="*/ 1626959 w 6352623"/>
                    <a:gd name="connsiteY86" fmla="*/ 1918290 h 6345561"/>
                    <a:gd name="connsiteX87" fmla="*/ 1698846 w 6352623"/>
                    <a:gd name="connsiteY87" fmla="*/ 1916459 h 6345561"/>
                    <a:gd name="connsiteX88" fmla="*/ 2401423 w 6352623"/>
                    <a:gd name="connsiteY88" fmla="*/ 1879094 h 6345561"/>
                    <a:gd name="connsiteX89" fmla="*/ 2879383 w 6352623"/>
                    <a:gd name="connsiteY89" fmla="*/ 1836855 h 6345561"/>
                    <a:gd name="connsiteX90" fmla="*/ 2983285 w 6352623"/>
                    <a:gd name="connsiteY90" fmla="*/ 3040986 h 6345561"/>
                    <a:gd name="connsiteX91" fmla="*/ 1405726 w 6352623"/>
                    <a:gd name="connsiteY91" fmla="*/ 3156271 h 6345561"/>
                    <a:gd name="connsiteX92" fmla="*/ 3464621 w 6352623"/>
                    <a:gd name="connsiteY92" fmla="*/ 4545892 h 6345561"/>
                    <a:gd name="connsiteX93" fmla="*/ 3362673 w 6352623"/>
                    <a:gd name="connsiteY93" fmla="*/ 3364384 h 6345561"/>
                    <a:gd name="connsiteX94" fmla="*/ 4785461 w 6352623"/>
                    <a:gd name="connsiteY94" fmla="*/ 3260410 h 6345561"/>
                    <a:gd name="connsiteX95" fmla="*/ 4791965 w 6352623"/>
                    <a:gd name="connsiteY95" fmla="*/ 3337498 h 6345561"/>
                    <a:gd name="connsiteX96" fmla="*/ 4582162 w 6352623"/>
                    <a:gd name="connsiteY96" fmla="*/ 4452550 h 6345561"/>
                    <a:gd name="connsiteX97" fmla="*/ 3980007 w 6352623"/>
                    <a:gd name="connsiteY97" fmla="*/ 4524180 h 6345561"/>
                    <a:gd name="connsiteX98" fmla="*/ 3464621 w 6352623"/>
                    <a:gd name="connsiteY98" fmla="*/ 4545892 h 6345561"/>
                    <a:gd name="connsiteX99" fmla="*/ 11631 w 6352623"/>
                    <a:gd name="connsiteY99" fmla="*/ 3258148 h 6345561"/>
                    <a:gd name="connsiteX100" fmla="*/ 0 w 6352623"/>
                    <a:gd name="connsiteY100" fmla="*/ 3023469 h 6345561"/>
                    <a:gd name="connsiteX101" fmla="*/ 91400 w 6352623"/>
                    <a:gd name="connsiteY101" fmla="*/ 2405346 h 6345561"/>
                    <a:gd name="connsiteX102" fmla="*/ 258812 w 6352623"/>
                    <a:gd name="connsiteY102" fmla="*/ 1942855 h 6345561"/>
                    <a:gd name="connsiteX103" fmla="*/ 852081 w 6352623"/>
                    <a:gd name="connsiteY103" fmla="*/ 1937991 h 6345561"/>
                    <a:gd name="connsiteX104" fmla="*/ 1335718 w 6352623"/>
                    <a:gd name="connsiteY104" fmla="*/ 1925698 h 6345561"/>
                    <a:gd name="connsiteX105" fmla="*/ 1234430 w 6352623"/>
                    <a:gd name="connsiteY105" fmla="*/ 2196801 h 6345561"/>
                    <a:gd name="connsiteX106" fmla="*/ 1103579 w 6352623"/>
                    <a:gd name="connsiteY106" fmla="*/ 2737987 h 6345561"/>
                    <a:gd name="connsiteX107" fmla="*/ 1078099 w 6352623"/>
                    <a:gd name="connsiteY107" fmla="*/ 3180217 h 6345561"/>
                    <a:gd name="connsiteX108" fmla="*/ 11631 w 6352623"/>
                    <a:gd name="connsiteY108" fmla="*/ 3258148 h 6345561"/>
                    <a:gd name="connsiteX109" fmla="*/ 1960743 w 6352623"/>
                    <a:gd name="connsiteY109" fmla="*/ 4679317 h 6345561"/>
                    <a:gd name="connsiteX110" fmla="*/ 1740896 w 6352623"/>
                    <a:gd name="connsiteY110" fmla="*/ 4337429 h 6345561"/>
                    <a:gd name="connsiteX111" fmla="*/ 1441619 w 6352623"/>
                    <a:gd name="connsiteY111" fmla="*/ 3532526 h 6345561"/>
                    <a:gd name="connsiteX112" fmla="*/ 1438988 w 6352623"/>
                    <a:gd name="connsiteY112" fmla="*/ 3504964 h 6345561"/>
                    <a:gd name="connsiteX113" fmla="*/ 3013389 w 6352623"/>
                    <a:gd name="connsiteY113" fmla="*/ 3389903 h 6345561"/>
                    <a:gd name="connsiteX114" fmla="*/ 3099126 w 6352623"/>
                    <a:gd name="connsiteY114" fmla="*/ 4562904 h 6345561"/>
                    <a:gd name="connsiteX115" fmla="*/ 2689209 w 6352623"/>
                    <a:gd name="connsiteY115" fmla="*/ 4598877 h 6345561"/>
                    <a:gd name="connsiteX116" fmla="*/ 1989796 w 6352623"/>
                    <a:gd name="connsiteY116" fmla="*/ 4675326 h 6345561"/>
                    <a:gd name="connsiteX117" fmla="*/ 1960743 w 6352623"/>
                    <a:gd name="connsiteY117" fmla="*/ 4679317 h 6345561"/>
                    <a:gd name="connsiteX118" fmla="*/ 4067092 w 6352623"/>
                    <a:gd name="connsiteY118" fmla="*/ 6216068 h 6345561"/>
                    <a:gd name="connsiteX119" fmla="*/ 4277892 w 6352623"/>
                    <a:gd name="connsiteY119" fmla="*/ 5788869 h 6345561"/>
                    <a:gd name="connsiteX120" fmla="*/ 4525520 w 6352623"/>
                    <a:gd name="connsiteY120" fmla="*/ 5267093 h 6345561"/>
                    <a:gd name="connsiteX121" fmla="*/ 4685770 w 6352623"/>
                    <a:gd name="connsiteY121" fmla="*/ 4881257 h 6345561"/>
                    <a:gd name="connsiteX122" fmla="*/ 4712084 w 6352623"/>
                    <a:gd name="connsiteY122" fmla="*/ 4879914 h 6345561"/>
                    <a:gd name="connsiteX123" fmla="*/ 5642123 w 6352623"/>
                    <a:gd name="connsiteY123" fmla="*/ 4846187 h 6345561"/>
                    <a:gd name="connsiteX124" fmla="*/ 5866698 w 6352623"/>
                    <a:gd name="connsiteY124" fmla="*/ 4839902 h 6345561"/>
                    <a:gd name="connsiteX125" fmla="*/ 5706398 w 6352623"/>
                    <a:gd name="connsiteY125" fmla="*/ 5102370 h 6345561"/>
                    <a:gd name="connsiteX126" fmla="*/ 4229361 w 6352623"/>
                    <a:gd name="connsiteY126" fmla="*/ 6176010 h 6345561"/>
                    <a:gd name="connsiteX127" fmla="*/ 4067092 w 6352623"/>
                    <a:gd name="connsiteY127" fmla="*/ 6216068 h 6345561"/>
                    <a:gd name="connsiteX128" fmla="*/ 3617977 w 6352623"/>
                    <a:gd name="connsiteY128" fmla="*/ 6323175 h 6345561"/>
                    <a:gd name="connsiteX129" fmla="*/ 3499574 w 6352623"/>
                    <a:gd name="connsiteY129" fmla="*/ 4950969 h 6345561"/>
                    <a:gd name="connsiteX130" fmla="*/ 3966167 w 6352623"/>
                    <a:gd name="connsiteY130" fmla="*/ 4917769 h 6345561"/>
                    <a:gd name="connsiteX131" fmla="*/ 4402891 w 6352623"/>
                    <a:gd name="connsiteY131" fmla="*/ 4895610 h 6345561"/>
                    <a:gd name="connsiteX132" fmla="*/ 4263840 w 6352623"/>
                    <a:gd name="connsiteY132" fmla="*/ 5239274 h 6345561"/>
                    <a:gd name="connsiteX133" fmla="*/ 3691123 w 6352623"/>
                    <a:gd name="connsiteY133" fmla="*/ 6308899 h 6345561"/>
                    <a:gd name="connsiteX134" fmla="*/ 3637169 w 6352623"/>
                    <a:gd name="connsiteY134" fmla="*/ 6322223 h 6345561"/>
                    <a:gd name="connsiteX135" fmla="*/ 3617977 w 6352623"/>
                    <a:gd name="connsiteY135" fmla="*/ 6323175 h 6345561"/>
                    <a:gd name="connsiteX136" fmla="*/ 509955 w 6352623"/>
                    <a:gd name="connsiteY136" fmla="*/ 4889989 h 6345561"/>
                    <a:gd name="connsiteX137" fmla="*/ 432662 w 6352623"/>
                    <a:gd name="connsiteY137" fmla="*/ 4783013 h 6345561"/>
                    <a:gd name="connsiteX138" fmla="*/ 30403 w 6352623"/>
                    <a:gd name="connsiteY138" fmla="*/ 3637168 h 6345561"/>
                    <a:gd name="connsiteX139" fmla="*/ 28957 w 6352623"/>
                    <a:gd name="connsiteY139" fmla="*/ 3608002 h 6345561"/>
                    <a:gd name="connsiteX140" fmla="*/ 1122699 w 6352623"/>
                    <a:gd name="connsiteY140" fmla="*/ 3528079 h 6345561"/>
                    <a:gd name="connsiteX141" fmla="*/ 1151870 w 6352623"/>
                    <a:gd name="connsiteY141" fmla="*/ 3709064 h 6345561"/>
                    <a:gd name="connsiteX142" fmla="*/ 1633165 w 6352623"/>
                    <a:gd name="connsiteY142" fmla="*/ 4721494 h 6345561"/>
                    <a:gd name="connsiteX143" fmla="*/ 1635001 w 6352623"/>
                    <a:gd name="connsiteY143" fmla="*/ 4724090 h 6345561"/>
                    <a:gd name="connsiteX144" fmla="*/ 1150655 w 6352623"/>
                    <a:gd name="connsiteY144" fmla="*/ 4790652 h 6345561"/>
                    <a:gd name="connsiteX145" fmla="*/ 509955 w 6352623"/>
                    <a:gd name="connsiteY145" fmla="*/ 4889989 h 6345561"/>
                    <a:gd name="connsiteX146" fmla="*/ 3165956 w 6352623"/>
                    <a:gd name="connsiteY146" fmla="*/ 6345561 h 6345561"/>
                    <a:gd name="connsiteX147" fmla="*/ 2661675 w 6352623"/>
                    <a:gd name="connsiteY147" fmla="*/ 5655612 h 6345561"/>
                    <a:gd name="connsiteX148" fmla="*/ 2224080 w 6352623"/>
                    <a:gd name="connsiteY148" fmla="*/ 5071807 h 6345561"/>
                    <a:gd name="connsiteX149" fmla="*/ 2697681 w 6352623"/>
                    <a:gd name="connsiteY149" fmla="*/ 5021257 h 6345561"/>
                    <a:gd name="connsiteX150" fmla="*/ 3150545 w 6352623"/>
                    <a:gd name="connsiteY150" fmla="*/ 4979436 h 6345561"/>
                    <a:gd name="connsiteX151" fmla="*/ 3267988 w 6352623"/>
                    <a:gd name="connsiteY151" fmla="*/ 6340508 h 6345561"/>
                    <a:gd name="connsiteX152" fmla="*/ 3165956 w 6352623"/>
                    <a:gd name="connsiteY152" fmla="*/ 6345561 h 6345561"/>
                    <a:gd name="connsiteX153" fmla="*/ 2827891 w 6352623"/>
                    <a:gd name="connsiteY153" fmla="*/ 6323709 h 6345561"/>
                    <a:gd name="connsiteX154" fmla="*/ 2884966 w 6352623"/>
                    <a:gd name="connsiteY154" fmla="*/ 6327398 h 6345561"/>
                    <a:gd name="connsiteX155" fmla="*/ 2827891 w 6352623"/>
                    <a:gd name="connsiteY155" fmla="*/ 6323709 h 6345561"/>
                    <a:gd name="connsiteX156" fmla="*/ 1799833 w 6352623"/>
                    <a:gd name="connsiteY156" fmla="*/ 6042038 h 6345561"/>
                    <a:gd name="connsiteX157" fmla="*/ 792530 w 6352623"/>
                    <a:gd name="connsiteY157" fmla="*/ 5281044 h 6345561"/>
                    <a:gd name="connsiteX158" fmla="*/ 758259 w 6352623"/>
                    <a:gd name="connsiteY158" fmla="*/ 5233611 h 6345561"/>
                    <a:gd name="connsiteX159" fmla="*/ 1178638 w 6352623"/>
                    <a:gd name="connsiteY159" fmla="*/ 5187468 h 6345561"/>
                    <a:gd name="connsiteX160" fmla="*/ 1905324 w 6352623"/>
                    <a:gd name="connsiteY160" fmla="*/ 5106339 h 6345561"/>
                    <a:gd name="connsiteX161" fmla="*/ 2206251 w 6352623"/>
                    <a:gd name="connsiteY161" fmla="*/ 5531868 h 6345561"/>
                    <a:gd name="connsiteX162" fmla="*/ 2827891 w 6352623"/>
                    <a:gd name="connsiteY162" fmla="*/ 6323709 h 6345561"/>
                    <a:gd name="connsiteX163" fmla="*/ 2405336 w 6352623"/>
                    <a:gd name="connsiteY163" fmla="*/ 6261225 h 6345561"/>
                    <a:gd name="connsiteX164" fmla="*/ 1799833 w 6352623"/>
                    <a:gd name="connsiteY164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000985 w 6352623"/>
                    <a:gd name="connsiteY60" fmla="*/ 4620000 h 6345561"/>
                    <a:gd name="connsiteX61" fmla="*/ 6317212 w 6352623"/>
                    <a:gd name="connsiteY61" fmla="*/ 4620000 h 6345561"/>
                    <a:gd name="connsiteX62" fmla="*/ 6317212 w 6352623"/>
                    <a:gd name="connsiteY62" fmla="*/ 4787640 h 6345561"/>
                    <a:gd name="connsiteX63" fmla="*/ 5898613 w 6352623"/>
                    <a:gd name="connsiteY63" fmla="*/ 4787640 h 6345561"/>
                    <a:gd name="connsiteX64" fmla="*/ 5866698 w 6352623"/>
                    <a:gd name="connsiteY64" fmla="*/ 4839902 h 6345561"/>
                    <a:gd name="connsiteX65" fmla="*/ 5895990 w 6352623"/>
                    <a:gd name="connsiteY65" fmla="*/ 4787640 h 6345561"/>
                    <a:gd name="connsiteX66" fmla="*/ 5898613 w 6352623"/>
                    <a:gd name="connsiteY66" fmla="*/ 4787640 h 6345561"/>
                    <a:gd name="connsiteX67" fmla="*/ 5866698 w 6352623"/>
                    <a:gd name="connsiteY67" fmla="*/ 4839902 h 6345561"/>
                    <a:gd name="connsiteX68" fmla="*/ 5661892 w 6352623"/>
                    <a:gd name="connsiteY68" fmla="*/ 4787640 h 6345561"/>
                    <a:gd name="connsiteX69" fmla="*/ 5661892 w 6352623"/>
                    <a:gd name="connsiteY69" fmla="*/ 4620000 h 6345561"/>
                    <a:gd name="connsiteX70" fmla="*/ 5895990 w 6352623"/>
                    <a:gd name="connsiteY70" fmla="*/ 4787640 h 6345561"/>
                    <a:gd name="connsiteX71" fmla="*/ 5661892 w 6352623"/>
                    <a:gd name="connsiteY71" fmla="*/ 4787640 h 6345561"/>
                    <a:gd name="connsiteX72" fmla="*/ 4842211 w 6352623"/>
                    <a:gd name="connsiteY72" fmla="*/ 4504577 h 6345561"/>
                    <a:gd name="connsiteX73" fmla="*/ 4894441 w 6352623"/>
                    <a:gd name="connsiteY73" fmla="*/ 4378816 h 6345561"/>
                    <a:gd name="connsiteX74" fmla="*/ 5118410 w 6352623"/>
                    <a:gd name="connsiteY74" fmla="*/ 3308120 h 6345561"/>
                    <a:gd name="connsiteX75" fmla="*/ 5112011 w 6352623"/>
                    <a:gd name="connsiteY75" fmla="*/ 3236549 h 6345561"/>
                    <a:gd name="connsiteX76" fmla="*/ 6343574 w 6352623"/>
                    <a:gd name="connsiteY76" fmla="*/ 3146548 h 6345561"/>
                    <a:gd name="connsiteX77" fmla="*/ 6352623 w 6352623"/>
                    <a:gd name="connsiteY77" fmla="*/ 3329154 h 6345561"/>
                    <a:gd name="connsiteX78" fmla="*/ 6261216 w 6352623"/>
                    <a:gd name="connsiteY78" fmla="*/ 3947289 h 6345561"/>
                    <a:gd name="connsiteX79" fmla="*/ 6068313 w 6352623"/>
                    <a:gd name="connsiteY79" fmla="*/ 4480189 h 6345561"/>
                    <a:gd name="connsiteX80" fmla="*/ 5645377 w 6352623"/>
                    <a:gd name="connsiteY80" fmla="*/ 4489676 h 6345561"/>
                    <a:gd name="connsiteX81" fmla="*/ 4842211 w 6352623"/>
                    <a:gd name="connsiteY81" fmla="*/ 4504577 h 6345561"/>
                    <a:gd name="connsiteX82" fmla="*/ 1405726 w 6352623"/>
                    <a:gd name="connsiteY82" fmla="*/ 3156271 h 6345561"/>
                    <a:gd name="connsiteX83" fmla="*/ 1399341 w 6352623"/>
                    <a:gd name="connsiteY83" fmla="*/ 3089416 h 6345561"/>
                    <a:gd name="connsiteX84" fmla="*/ 1464945 w 6352623"/>
                    <a:gd name="connsiteY84" fmla="*/ 2467755 h 6345561"/>
                    <a:gd name="connsiteX85" fmla="*/ 1626959 w 6352623"/>
                    <a:gd name="connsiteY85" fmla="*/ 1918290 h 6345561"/>
                    <a:gd name="connsiteX86" fmla="*/ 1698846 w 6352623"/>
                    <a:gd name="connsiteY86" fmla="*/ 1916459 h 6345561"/>
                    <a:gd name="connsiteX87" fmla="*/ 2401423 w 6352623"/>
                    <a:gd name="connsiteY87" fmla="*/ 1879094 h 6345561"/>
                    <a:gd name="connsiteX88" fmla="*/ 2879383 w 6352623"/>
                    <a:gd name="connsiteY88" fmla="*/ 1836855 h 6345561"/>
                    <a:gd name="connsiteX89" fmla="*/ 2983285 w 6352623"/>
                    <a:gd name="connsiteY89" fmla="*/ 3040986 h 6345561"/>
                    <a:gd name="connsiteX90" fmla="*/ 1405726 w 6352623"/>
                    <a:gd name="connsiteY90" fmla="*/ 3156271 h 6345561"/>
                    <a:gd name="connsiteX91" fmla="*/ 3464621 w 6352623"/>
                    <a:gd name="connsiteY91" fmla="*/ 4545892 h 6345561"/>
                    <a:gd name="connsiteX92" fmla="*/ 3362673 w 6352623"/>
                    <a:gd name="connsiteY92" fmla="*/ 3364384 h 6345561"/>
                    <a:gd name="connsiteX93" fmla="*/ 4785461 w 6352623"/>
                    <a:gd name="connsiteY93" fmla="*/ 3260410 h 6345561"/>
                    <a:gd name="connsiteX94" fmla="*/ 4791965 w 6352623"/>
                    <a:gd name="connsiteY94" fmla="*/ 3337498 h 6345561"/>
                    <a:gd name="connsiteX95" fmla="*/ 4582162 w 6352623"/>
                    <a:gd name="connsiteY95" fmla="*/ 4452550 h 6345561"/>
                    <a:gd name="connsiteX96" fmla="*/ 3980007 w 6352623"/>
                    <a:gd name="connsiteY96" fmla="*/ 4524180 h 6345561"/>
                    <a:gd name="connsiteX97" fmla="*/ 3464621 w 6352623"/>
                    <a:gd name="connsiteY97" fmla="*/ 4545892 h 6345561"/>
                    <a:gd name="connsiteX98" fmla="*/ 11631 w 6352623"/>
                    <a:gd name="connsiteY98" fmla="*/ 3258148 h 6345561"/>
                    <a:gd name="connsiteX99" fmla="*/ 0 w 6352623"/>
                    <a:gd name="connsiteY99" fmla="*/ 3023469 h 6345561"/>
                    <a:gd name="connsiteX100" fmla="*/ 91400 w 6352623"/>
                    <a:gd name="connsiteY100" fmla="*/ 2405346 h 6345561"/>
                    <a:gd name="connsiteX101" fmla="*/ 258812 w 6352623"/>
                    <a:gd name="connsiteY101" fmla="*/ 1942855 h 6345561"/>
                    <a:gd name="connsiteX102" fmla="*/ 852081 w 6352623"/>
                    <a:gd name="connsiteY102" fmla="*/ 1937991 h 6345561"/>
                    <a:gd name="connsiteX103" fmla="*/ 1335718 w 6352623"/>
                    <a:gd name="connsiteY103" fmla="*/ 1925698 h 6345561"/>
                    <a:gd name="connsiteX104" fmla="*/ 1234430 w 6352623"/>
                    <a:gd name="connsiteY104" fmla="*/ 2196801 h 6345561"/>
                    <a:gd name="connsiteX105" fmla="*/ 1103579 w 6352623"/>
                    <a:gd name="connsiteY105" fmla="*/ 2737987 h 6345561"/>
                    <a:gd name="connsiteX106" fmla="*/ 1078099 w 6352623"/>
                    <a:gd name="connsiteY106" fmla="*/ 3180217 h 6345561"/>
                    <a:gd name="connsiteX107" fmla="*/ 11631 w 6352623"/>
                    <a:gd name="connsiteY107" fmla="*/ 3258148 h 6345561"/>
                    <a:gd name="connsiteX108" fmla="*/ 1960743 w 6352623"/>
                    <a:gd name="connsiteY108" fmla="*/ 4679317 h 6345561"/>
                    <a:gd name="connsiteX109" fmla="*/ 1740896 w 6352623"/>
                    <a:gd name="connsiteY109" fmla="*/ 4337429 h 6345561"/>
                    <a:gd name="connsiteX110" fmla="*/ 1441619 w 6352623"/>
                    <a:gd name="connsiteY110" fmla="*/ 3532526 h 6345561"/>
                    <a:gd name="connsiteX111" fmla="*/ 1438988 w 6352623"/>
                    <a:gd name="connsiteY111" fmla="*/ 3504964 h 6345561"/>
                    <a:gd name="connsiteX112" fmla="*/ 3013389 w 6352623"/>
                    <a:gd name="connsiteY112" fmla="*/ 3389903 h 6345561"/>
                    <a:gd name="connsiteX113" fmla="*/ 3099126 w 6352623"/>
                    <a:gd name="connsiteY113" fmla="*/ 4562904 h 6345561"/>
                    <a:gd name="connsiteX114" fmla="*/ 2689209 w 6352623"/>
                    <a:gd name="connsiteY114" fmla="*/ 4598877 h 6345561"/>
                    <a:gd name="connsiteX115" fmla="*/ 1989796 w 6352623"/>
                    <a:gd name="connsiteY115" fmla="*/ 4675326 h 6345561"/>
                    <a:gd name="connsiteX116" fmla="*/ 1960743 w 6352623"/>
                    <a:gd name="connsiteY116" fmla="*/ 4679317 h 6345561"/>
                    <a:gd name="connsiteX117" fmla="*/ 4067092 w 6352623"/>
                    <a:gd name="connsiteY117" fmla="*/ 6216068 h 6345561"/>
                    <a:gd name="connsiteX118" fmla="*/ 4277892 w 6352623"/>
                    <a:gd name="connsiteY118" fmla="*/ 5788869 h 6345561"/>
                    <a:gd name="connsiteX119" fmla="*/ 4525520 w 6352623"/>
                    <a:gd name="connsiteY119" fmla="*/ 5267093 h 6345561"/>
                    <a:gd name="connsiteX120" fmla="*/ 4685770 w 6352623"/>
                    <a:gd name="connsiteY120" fmla="*/ 4881257 h 6345561"/>
                    <a:gd name="connsiteX121" fmla="*/ 4712084 w 6352623"/>
                    <a:gd name="connsiteY121" fmla="*/ 4879914 h 6345561"/>
                    <a:gd name="connsiteX122" fmla="*/ 5642123 w 6352623"/>
                    <a:gd name="connsiteY122" fmla="*/ 4846187 h 6345561"/>
                    <a:gd name="connsiteX123" fmla="*/ 5866698 w 6352623"/>
                    <a:gd name="connsiteY123" fmla="*/ 4839902 h 6345561"/>
                    <a:gd name="connsiteX124" fmla="*/ 5706398 w 6352623"/>
                    <a:gd name="connsiteY124" fmla="*/ 5102370 h 6345561"/>
                    <a:gd name="connsiteX125" fmla="*/ 4229361 w 6352623"/>
                    <a:gd name="connsiteY125" fmla="*/ 6176010 h 6345561"/>
                    <a:gd name="connsiteX126" fmla="*/ 4067092 w 6352623"/>
                    <a:gd name="connsiteY126" fmla="*/ 6216068 h 6345561"/>
                    <a:gd name="connsiteX127" fmla="*/ 3617977 w 6352623"/>
                    <a:gd name="connsiteY127" fmla="*/ 6323175 h 6345561"/>
                    <a:gd name="connsiteX128" fmla="*/ 3499574 w 6352623"/>
                    <a:gd name="connsiteY128" fmla="*/ 4950969 h 6345561"/>
                    <a:gd name="connsiteX129" fmla="*/ 3966167 w 6352623"/>
                    <a:gd name="connsiteY129" fmla="*/ 4917769 h 6345561"/>
                    <a:gd name="connsiteX130" fmla="*/ 4402891 w 6352623"/>
                    <a:gd name="connsiteY130" fmla="*/ 4895610 h 6345561"/>
                    <a:gd name="connsiteX131" fmla="*/ 4263840 w 6352623"/>
                    <a:gd name="connsiteY131" fmla="*/ 5239274 h 6345561"/>
                    <a:gd name="connsiteX132" fmla="*/ 3691123 w 6352623"/>
                    <a:gd name="connsiteY132" fmla="*/ 6308899 h 6345561"/>
                    <a:gd name="connsiteX133" fmla="*/ 3637169 w 6352623"/>
                    <a:gd name="connsiteY133" fmla="*/ 6322223 h 6345561"/>
                    <a:gd name="connsiteX134" fmla="*/ 3617977 w 6352623"/>
                    <a:gd name="connsiteY134" fmla="*/ 6323175 h 6345561"/>
                    <a:gd name="connsiteX135" fmla="*/ 509955 w 6352623"/>
                    <a:gd name="connsiteY135" fmla="*/ 4889989 h 6345561"/>
                    <a:gd name="connsiteX136" fmla="*/ 432662 w 6352623"/>
                    <a:gd name="connsiteY136" fmla="*/ 4783013 h 6345561"/>
                    <a:gd name="connsiteX137" fmla="*/ 30403 w 6352623"/>
                    <a:gd name="connsiteY137" fmla="*/ 3637168 h 6345561"/>
                    <a:gd name="connsiteX138" fmla="*/ 28957 w 6352623"/>
                    <a:gd name="connsiteY138" fmla="*/ 3608002 h 6345561"/>
                    <a:gd name="connsiteX139" fmla="*/ 1122699 w 6352623"/>
                    <a:gd name="connsiteY139" fmla="*/ 3528079 h 6345561"/>
                    <a:gd name="connsiteX140" fmla="*/ 1151870 w 6352623"/>
                    <a:gd name="connsiteY140" fmla="*/ 3709064 h 6345561"/>
                    <a:gd name="connsiteX141" fmla="*/ 1633165 w 6352623"/>
                    <a:gd name="connsiteY141" fmla="*/ 4721494 h 6345561"/>
                    <a:gd name="connsiteX142" fmla="*/ 1635001 w 6352623"/>
                    <a:gd name="connsiteY142" fmla="*/ 4724090 h 6345561"/>
                    <a:gd name="connsiteX143" fmla="*/ 1150655 w 6352623"/>
                    <a:gd name="connsiteY143" fmla="*/ 4790652 h 6345561"/>
                    <a:gd name="connsiteX144" fmla="*/ 509955 w 6352623"/>
                    <a:gd name="connsiteY144" fmla="*/ 4889989 h 6345561"/>
                    <a:gd name="connsiteX145" fmla="*/ 3165956 w 6352623"/>
                    <a:gd name="connsiteY145" fmla="*/ 6345561 h 6345561"/>
                    <a:gd name="connsiteX146" fmla="*/ 2661675 w 6352623"/>
                    <a:gd name="connsiteY146" fmla="*/ 5655612 h 6345561"/>
                    <a:gd name="connsiteX147" fmla="*/ 2224080 w 6352623"/>
                    <a:gd name="connsiteY147" fmla="*/ 5071807 h 6345561"/>
                    <a:gd name="connsiteX148" fmla="*/ 2697681 w 6352623"/>
                    <a:gd name="connsiteY148" fmla="*/ 5021257 h 6345561"/>
                    <a:gd name="connsiteX149" fmla="*/ 3150545 w 6352623"/>
                    <a:gd name="connsiteY149" fmla="*/ 4979436 h 6345561"/>
                    <a:gd name="connsiteX150" fmla="*/ 3267988 w 6352623"/>
                    <a:gd name="connsiteY150" fmla="*/ 6340508 h 6345561"/>
                    <a:gd name="connsiteX151" fmla="*/ 3165956 w 6352623"/>
                    <a:gd name="connsiteY151" fmla="*/ 6345561 h 6345561"/>
                    <a:gd name="connsiteX152" fmla="*/ 2827891 w 6352623"/>
                    <a:gd name="connsiteY152" fmla="*/ 6323709 h 6345561"/>
                    <a:gd name="connsiteX153" fmla="*/ 2884966 w 6352623"/>
                    <a:gd name="connsiteY153" fmla="*/ 6327398 h 6345561"/>
                    <a:gd name="connsiteX154" fmla="*/ 2827891 w 6352623"/>
                    <a:gd name="connsiteY154" fmla="*/ 6323709 h 6345561"/>
                    <a:gd name="connsiteX155" fmla="*/ 1799833 w 6352623"/>
                    <a:gd name="connsiteY155" fmla="*/ 6042038 h 6345561"/>
                    <a:gd name="connsiteX156" fmla="*/ 792530 w 6352623"/>
                    <a:gd name="connsiteY156" fmla="*/ 5281044 h 6345561"/>
                    <a:gd name="connsiteX157" fmla="*/ 758259 w 6352623"/>
                    <a:gd name="connsiteY157" fmla="*/ 5233611 h 6345561"/>
                    <a:gd name="connsiteX158" fmla="*/ 1178638 w 6352623"/>
                    <a:gd name="connsiteY158" fmla="*/ 5187468 h 6345561"/>
                    <a:gd name="connsiteX159" fmla="*/ 1905324 w 6352623"/>
                    <a:gd name="connsiteY159" fmla="*/ 5106339 h 6345561"/>
                    <a:gd name="connsiteX160" fmla="*/ 2206251 w 6352623"/>
                    <a:gd name="connsiteY160" fmla="*/ 5531868 h 6345561"/>
                    <a:gd name="connsiteX161" fmla="*/ 2827891 w 6352623"/>
                    <a:gd name="connsiteY161" fmla="*/ 6323709 h 6345561"/>
                    <a:gd name="connsiteX162" fmla="*/ 2405336 w 6352623"/>
                    <a:gd name="connsiteY162" fmla="*/ 6261225 h 6345561"/>
                    <a:gd name="connsiteX163" fmla="*/ 1799833 w 6352623"/>
                    <a:gd name="connsiteY163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000985 w 6352623"/>
                    <a:gd name="connsiteY60" fmla="*/ 4620000 h 6345561"/>
                    <a:gd name="connsiteX61" fmla="*/ 6317212 w 6352623"/>
                    <a:gd name="connsiteY61" fmla="*/ 4620000 h 6345561"/>
                    <a:gd name="connsiteX62" fmla="*/ 6317212 w 6352623"/>
                    <a:gd name="connsiteY62" fmla="*/ 4787640 h 6345561"/>
                    <a:gd name="connsiteX63" fmla="*/ 5898613 w 6352623"/>
                    <a:gd name="connsiteY63" fmla="*/ 4787640 h 6345561"/>
                    <a:gd name="connsiteX64" fmla="*/ 5866698 w 6352623"/>
                    <a:gd name="connsiteY64" fmla="*/ 4839902 h 6345561"/>
                    <a:gd name="connsiteX65" fmla="*/ 5895990 w 6352623"/>
                    <a:gd name="connsiteY65" fmla="*/ 4787640 h 6345561"/>
                    <a:gd name="connsiteX66" fmla="*/ 5898613 w 6352623"/>
                    <a:gd name="connsiteY66" fmla="*/ 4787640 h 6345561"/>
                    <a:gd name="connsiteX67" fmla="*/ 5866698 w 6352623"/>
                    <a:gd name="connsiteY67" fmla="*/ 4839902 h 6345561"/>
                    <a:gd name="connsiteX68" fmla="*/ 5661892 w 6352623"/>
                    <a:gd name="connsiteY68" fmla="*/ 4787640 h 6345561"/>
                    <a:gd name="connsiteX69" fmla="*/ 5661892 w 6352623"/>
                    <a:gd name="connsiteY69" fmla="*/ 4620000 h 6345561"/>
                    <a:gd name="connsiteX70" fmla="*/ 5661892 w 6352623"/>
                    <a:gd name="connsiteY70" fmla="*/ 4787640 h 6345561"/>
                    <a:gd name="connsiteX71" fmla="*/ 4842211 w 6352623"/>
                    <a:gd name="connsiteY71" fmla="*/ 4504577 h 6345561"/>
                    <a:gd name="connsiteX72" fmla="*/ 4894441 w 6352623"/>
                    <a:gd name="connsiteY72" fmla="*/ 4378816 h 6345561"/>
                    <a:gd name="connsiteX73" fmla="*/ 5118410 w 6352623"/>
                    <a:gd name="connsiteY73" fmla="*/ 3308120 h 6345561"/>
                    <a:gd name="connsiteX74" fmla="*/ 5112011 w 6352623"/>
                    <a:gd name="connsiteY74" fmla="*/ 3236549 h 6345561"/>
                    <a:gd name="connsiteX75" fmla="*/ 6343574 w 6352623"/>
                    <a:gd name="connsiteY75" fmla="*/ 3146548 h 6345561"/>
                    <a:gd name="connsiteX76" fmla="*/ 6352623 w 6352623"/>
                    <a:gd name="connsiteY76" fmla="*/ 3329154 h 6345561"/>
                    <a:gd name="connsiteX77" fmla="*/ 6261216 w 6352623"/>
                    <a:gd name="connsiteY77" fmla="*/ 3947289 h 6345561"/>
                    <a:gd name="connsiteX78" fmla="*/ 6068313 w 6352623"/>
                    <a:gd name="connsiteY78" fmla="*/ 4480189 h 6345561"/>
                    <a:gd name="connsiteX79" fmla="*/ 5645377 w 6352623"/>
                    <a:gd name="connsiteY79" fmla="*/ 4489676 h 6345561"/>
                    <a:gd name="connsiteX80" fmla="*/ 4842211 w 6352623"/>
                    <a:gd name="connsiteY80" fmla="*/ 4504577 h 6345561"/>
                    <a:gd name="connsiteX81" fmla="*/ 1405726 w 6352623"/>
                    <a:gd name="connsiteY81" fmla="*/ 3156271 h 6345561"/>
                    <a:gd name="connsiteX82" fmla="*/ 1399341 w 6352623"/>
                    <a:gd name="connsiteY82" fmla="*/ 3089416 h 6345561"/>
                    <a:gd name="connsiteX83" fmla="*/ 1464945 w 6352623"/>
                    <a:gd name="connsiteY83" fmla="*/ 2467755 h 6345561"/>
                    <a:gd name="connsiteX84" fmla="*/ 1626959 w 6352623"/>
                    <a:gd name="connsiteY84" fmla="*/ 1918290 h 6345561"/>
                    <a:gd name="connsiteX85" fmla="*/ 1698846 w 6352623"/>
                    <a:gd name="connsiteY85" fmla="*/ 1916459 h 6345561"/>
                    <a:gd name="connsiteX86" fmla="*/ 2401423 w 6352623"/>
                    <a:gd name="connsiteY86" fmla="*/ 1879094 h 6345561"/>
                    <a:gd name="connsiteX87" fmla="*/ 2879383 w 6352623"/>
                    <a:gd name="connsiteY87" fmla="*/ 1836855 h 6345561"/>
                    <a:gd name="connsiteX88" fmla="*/ 2983285 w 6352623"/>
                    <a:gd name="connsiteY88" fmla="*/ 3040986 h 6345561"/>
                    <a:gd name="connsiteX89" fmla="*/ 1405726 w 6352623"/>
                    <a:gd name="connsiteY89" fmla="*/ 3156271 h 6345561"/>
                    <a:gd name="connsiteX90" fmla="*/ 3464621 w 6352623"/>
                    <a:gd name="connsiteY90" fmla="*/ 4545892 h 6345561"/>
                    <a:gd name="connsiteX91" fmla="*/ 3362673 w 6352623"/>
                    <a:gd name="connsiteY91" fmla="*/ 3364384 h 6345561"/>
                    <a:gd name="connsiteX92" fmla="*/ 4785461 w 6352623"/>
                    <a:gd name="connsiteY92" fmla="*/ 3260410 h 6345561"/>
                    <a:gd name="connsiteX93" fmla="*/ 4791965 w 6352623"/>
                    <a:gd name="connsiteY93" fmla="*/ 3337498 h 6345561"/>
                    <a:gd name="connsiteX94" fmla="*/ 4582162 w 6352623"/>
                    <a:gd name="connsiteY94" fmla="*/ 4452550 h 6345561"/>
                    <a:gd name="connsiteX95" fmla="*/ 3980007 w 6352623"/>
                    <a:gd name="connsiteY95" fmla="*/ 4524180 h 6345561"/>
                    <a:gd name="connsiteX96" fmla="*/ 3464621 w 6352623"/>
                    <a:gd name="connsiteY96" fmla="*/ 4545892 h 6345561"/>
                    <a:gd name="connsiteX97" fmla="*/ 11631 w 6352623"/>
                    <a:gd name="connsiteY97" fmla="*/ 3258148 h 6345561"/>
                    <a:gd name="connsiteX98" fmla="*/ 0 w 6352623"/>
                    <a:gd name="connsiteY98" fmla="*/ 3023469 h 6345561"/>
                    <a:gd name="connsiteX99" fmla="*/ 91400 w 6352623"/>
                    <a:gd name="connsiteY99" fmla="*/ 2405346 h 6345561"/>
                    <a:gd name="connsiteX100" fmla="*/ 258812 w 6352623"/>
                    <a:gd name="connsiteY100" fmla="*/ 1942855 h 6345561"/>
                    <a:gd name="connsiteX101" fmla="*/ 852081 w 6352623"/>
                    <a:gd name="connsiteY101" fmla="*/ 1937991 h 6345561"/>
                    <a:gd name="connsiteX102" fmla="*/ 1335718 w 6352623"/>
                    <a:gd name="connsiteY102" fmla="*/ 1925698 h 6345561"/>
                    <a:gd name="connsiteX103" fmla="*/ 1234430 w 6352623"/>
                    <a:gd name="connsiteY103" fmla="*/ 2196801 h 6345561"/>
                    <a:gd name="connsiteX104" fmla="*/ 1103579 w 6352623"/>
                    <a:gd name="connsiteY104" fmla="*/ 2737987 h 6345561"/>
                    <a:gd name="connsiteX105" fmla="*/ 1078099 w 6352623"/>
                    <a:gd name="connsiteY105" fmla="*/ 3180217 h 6345561"/>
                    <a:gd name="connsiteX106" fmla="*/ 11631 w 6352623"/>
                    <a:gd name="connsiteY106" fmla="*/ 3258148 h 6345561"/>
                    <a:gd name="connsiteX107" fmla="*/ 1960743 w 6352623"/>
                    <a:gd name="connsiteY107" fmla="*/ 4679317 h 6345561"/>
                    <a:gd name="connsiteX108" fmla="*/ 1740896 w 6352623"/>
                    <a:gd name="connsiteY108" fmla="*/ 4337429 h 6345561"/>
                    <a:gd name="connsiteX109" fmla="*/ 1441619 w 6352623"/>
                    <a:gd name="connsiteY109" fmla="*/ 3532526 h 6345561"/>
                    <a:gd name="connsiteX110" fmla="*/ 1438988 w 6352623"/>
                    <a:gd name="connsiteY110" fmla="*/ 3504964 h 6345561"/>
                    <a:gd name="connsiteX111" fmla="*/ 3013389 w 6352623"/>
                    <a:gd name="connsiteY111" fmla="*/ 3389903 h 6345561"/>
                    <a:gd name="connsiteX112" fmla="*/ 3099126 w 6352623"/>
                    <a:gd name="connsiteY112" fmla="*/ 4562904 h 6345561"/>
                    <a:gd name="connsiteX113" fmla="*/ 2689209 w 6352623"/>
                    <a:gd name="connsiteY113" fmla="*/ 4598877 h 6345561"/>
                    <a:gd name="connsiteX114" fmla="*/ 1989796 w 6352623"/>
                    <a:gd name="connsiteY114" fmla="*/ 4675326 h 6345561"/>
                    <a:gd name="connsiteX115" fmla="*/ 1960743 w 6352623"/>
                    <a:gd name="connsiteY115" fmla="*/ 4679317 h 6345561"/>
                    <a:gd name="connsiteX116" fmla="*/ 4067092 w 6352623"/>
                    <a:gd name="connsiteY116" fmla="*/ 6216068 h 6345561"/>
                    <a:gd name="connsiteX117" fmla="*/ 4277892 w 6352623"/>
                    <a:gd name="connsiteY117" fmla="*/ 5788869 h 6345561"/>
                    <a:gd name="connsiteX118" fmla="*/ 4525520 w 6352623"/>
                    <a:gd name="connsiteY118" fmla="*/ 5267093 h 6345561"/>
                    <a:gd name="connsiteX119" fmla="*/ 4685770 w 6352623"/>
                    <a:gd name="connsiteY119" fmla="*/ 4881257 h 6345561"/>
                    <a:gd name="connsiteX120" fmla="*/ 4712084 w 6352623"/>
                    <a:gd name="connsiteY120" fmla="*/ 4879914 h 6345561"/>
                    <a:gd name="connsiteX121" fmla="*/ 5642123 w 6352623"/>
                    <a:gd name="connsiteY121" fmla="*/ 4846187 h 6345561"/>
                    <a:gd name="connsiteX122" fmla="*/ 5866698 w 6352623"/>
                    <a:gd name="connsiteY122" fmla="*/ 4839902 h 6345561"/>
                    <a:gd name="connsiteX123" fmla="*/ 5706398 w 6352623"/>
                    <a:gd name="connsiteY123" fmla="*/ 5102370 h 6345561"/>
                    <a:gd name="connsiteX124" fmla="*/ 4229361 w 6352623"/>
                    <a:gd name="connsiteY124" fmla="*/ 6176010 h 6345561"/>
                    <a:gd name="connsiteX125" fmla="*/ 4067092 w 6352623"/>
                    <a:gd name="connsiteY125" fmla="*/ 6216068 h 6345561"/>
                    <a:gd name="connsiteX126" fmla="*/ 3617977 w 6352623"/>
                    <a:gd name="connsiteY126" fmla="*/ 6323175 h 6345561"/>
                    <a:gd name="connsiteX127" fmla="*/ 3499574 w 6352623"/>
                    <a:gd name="connsiteY127" fmla="*/ 4950969 h 6345561"/>
                    <a:gd name="connsiteX128" fmla="*/ 3966167 w 6352623"/>
                    <a:gd name="connsiteY128" fmla="*/ 4917769 h 6345561"/>
                    <a:gd name="connsiteX129" fmla="*/ 4402891 w 6352623"/>
                    <a:gd name="connsiteY129" fmla="*/ 4895610 h 6345561"/>
                    <a:gd name="connsiteX130" fmla="*/ 4263840 w 6352623"/>
                    <a:gd name="connsiteY130" fmla="*/ 5239274 h 6345561"/>
                    <a:gd name="connsiteX131" fmla="*/ 3691123 w 6352623"/>
                    <a:gd name="connsiteY131" fmla="*/ 6308899 h 6345561"/>
                    <a:gd name="connsiteX132" fmla="*/ 3637169 w 6352623"/>
                    <a:gd name="connsiteY132" fmla="*/ 6322223 h 6345561"/>
                    <a:gd name="connsiteX133" fmla="*/ 3617977 w 6352623"/>
                    <a:gd name="connsiteY133" fmla="*/ 6323175 h 6345561"/>
                    <a:gd name="connsiteX134" fmla="*/ 509955 w 6352623"/>
                    <a:gd name="connsiteY134" fmla="*/ 4889989 h 6345561"/>
                    <a:gd name="connsiteX135" fmla="*/ 432662 w 6352623"/>
                    <a:gd name="connsiteY135" fmla="*/ 4783013 h 6345561"/>
                    <a:gd name="connsiteX136" fmla="*/ 30403 w 6352623"/>
                    <a:gd name="connsiteY136" fmla="*/ 3637168 h 6345561"/>
                    <a:gd name="connsiteX137" fmla="*/ 28957 w 6352623"/>
                    <a:gd name="connsiteY137" fmla="*/ 3608002 h 6345561"/>
                    <a:gd name="connsiteX138" fmla="*/ 1122699 w 6352623"/>
                    <a:gd name="connsiteY138" fmla="*/ 3528079 h 6345561"/>
                    <a:gd name="connsiteX139" fmla="*/ 1151870 w 6352623"/>
                    <a:gd name="connsiteY139" fmla="*/ 3709064 h 6345561"/>
                    <a:gd name="connsiteX140" fmla="*/ 1633165 w 6352623"/>
                    <a:gd name="connsiteY140" fmla="*/ 4721494 h 6345561"/>
                    <a:gd name="connsiteX141" fmla="*/ 1635001 w 6352623"/>
                    <a:gd name="connsiteY141" fmla="*/ 4724090 h 6345561"/>
                    <a:gd name="connsiteX142" fmla="*/ 1150655 w 6352623"/>
                    <a:gd name="connsiteY142" fmla="*/ 4790652 h 6345561"/>
                    <a:gd name="connsiteX143" fmla="*/ 509955 w 6352623"/>
                    <a:gd name="connsiteY143" fmla="*/ 4889989 h 6345561"/>
                    <a:gd name="connsiteX144" fmla="*/ 3165956 w 6352623"/>
                    <a:gd name="connsiteY144" fmla="*/ 6345561 h 6345561"/>
                    <a:gd name="connsiteX145" fmla="*/ 2661675 w 6352623"/>
                    <a:gd name="connsiteY145" fmla="*/ 5655612 h 6345561"/>
                    <a:gd name="connsiteX146" fmla="*/ 2224080 w 6352623"/>
                    <a:gd name="connsiteY146" fmla="*/ 5071807 h 6345561"/>
                    <a:gd name="connsiteX147" fmla="*/ 2697681 w 6352623"/>
                    <a:gd name="connsiteY147" fmla="*/ 5021257 h 6345561"/>
                    <a:gd name="connsiteX148" fmla="*/ 3150545 w 6352623"/>
                    <a:gd name="connsiteY148" fmla="*/ 4979436 h 6345561"/>
                    <a:gd name="connsiteX149" fmla="*/ 3267988 w 6352623"/>
                    <a:gd name="connsiteY149" fmla="*/ 6340508 h 6345561"/>
                    <a:gd name="connsiteX150" fmla="*/ 3165956 w 6352623"/>
                    <a:gd name="connsiteY150" fmla="*/ 6345561 h 6345561"/>
                    <a:gd name="connsiteX151" fmla="*/ 2827891 w 6352623"/>
                    <a:gd name="connsiteY151" fmla="*/ 6323709 h 6345561"/>
                    <a:gd name="connsiteX152" fmla="*/ 2884966 w 6352623"/>
                    <a:gd name="connsiteY152" fmla="*/ 6327398 h 6345561"/>
                    <a:gd name="connsiteX153" fmla="*/ 2827891 w 6352623"/>
                    <a:gd name="connsiteY153" fmla="*/ 6323709 h 6345561"/>
                    <a:gd name="connsiteX154" fmla="*/ 1799833 w 6352623"/>
                    <a:gd name="connsiteY154" fmla="*/ 6042038 h 6345561"/>
                    <a:gd name="connsiteX155" fmla="*/ 792530 w 6352623"/>
                    <a:gd name="connsiteY155" fmla="*/ 5281044 h 6345561"/>
                    <a:gd name="connsiteX156" fmla="*/ 758259 w 6352623"/>
                    <a:gd name="connsiteY156" fmla="*/ 5233611 h 6345561"/>
                    <a:gd name="connsiteX157" fmla="*/ 1178638 w 6352623"/>
                    <a:gd name="connsiteY157" fmla="*/ 5187468 h 6345561"/>
                    <a:gd name="connsiteX158" fmla="*/ 1905324 w 6352623"/>
                    <a:gd name="connsiteY158" fmla="*/ 5106339 h 6345561"/>
                    <a:gd name="connsiteX159" fmla="*/ 2206251 w 6352623"/>
                    <a:gd name="connsiteY159" fmla="*/ 5531868 h 6345561"/>
                    <a:gd name="connsiteX160" fmla="*/ 2827891 w 6352623"/>
                    <a:gd name="connsiteY160" fmla="*/ 6323709 h 6345561"/>
                    <a:gd name="connsiteX161" fmla="*/ 2405336 w 6352623"/>
                    <a:gd name="connsiteY161" fmla="*/ 6261225 h 6345561"/>
                    <a:gd name="connsiteX162" fmla="*/ 1799833 w 6352623"/>
                    <a:gd name="connsiteY16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317212 w 6352623"/>
                    <a:gd name="connsiteY60" fmla="*/ 4620000 h 6345561"/>
                    <a:gd name="connsiteX61" fmla="*/ 6317212 w 6352623"/>
                    <a:gd name="connsiteY61" fmla="*/ 4787640 h 6345561"/>
                    <a:gd name="connsiteX62" fmla="*/ 5898613 w 6352623"/>
                    <a:gd name="connsiteY62" fmla="*/ 4787640 h 6345561"/>
                    <a:gd name="connsiteX63" fmla="*/ 5866698 w 6352623"/>
                    <a:gd name="connsiteY63" fmla="*/ 4839902 h 6345561"/>
                    <a:gd name="connsiteX64" fmla="*/ 5895990 w 6352623"/>
                    <a:gd name="connsiteY64" fmla="*/ 4787640 h 6345561"/>
                    <a:gd name="connsiteX65" fmla="*/ 5898613 w 6352623"/>
                    <a:gd name="connsiteY65" fmla="*/ 4787640 h 6345561"/>
                    <a:gd name="connsiteX66" fmla="*/ 5866698 w 6352623"/>
                    <a:gd name="connsiteY66" fmla="*/ 4839902 h 6345561"/>
                    <a:gd name="connsiteX67" fmla="*/ 5661892 w 6352623"/>
                    <a:gd name="connsiteY67" fmla="*/ 4787640 h 6345561"/>
                    <a:gd name="connsiteX68" fmla="*/ 5661892 w 6352623"/>
                    <a:gd name="connsiteY68" fmla="*/ 4620000 h 6345561"/>
                    <a:gd name="connsiteX69" fmla="*/ 5661892 w 6352623"/>
                    <a:gd name="connsiteY69" fmla="*/ 4787640 h 6345561"/>
                    <a:gd name="connsiteX70" fmla="*/ 4842211 w 6352623"/>
                    <a:gd name="connsiteY70" fmla="*/ 4504577 h 6345561"/>
                    <a:gd name="connsiteX71" fmla="*/ 4894441 w 6352623"/>
                    <a:gd name="connsiteY71" fmla="*/ 4378816 h 6345561"/>
                    <a:gd name="connsiteX72" fmla="*/ 5118410 w 6352623"/>
                    <a:gd name="connsiteY72" fmla="*/ 3308120 h 6345561"/>
                    <a:gd name="connsiteX73" fmla="*/ 5112011 w 6352623"/>
                    <a:gd name="connsiteY73" fmla="*/ 3236549 h 6345561"/>
                    <a:gd name="connsiteX74" fmla="*/ 6343574 w 6352623"/>
                    <a:gd name="connsiteY74" fmla="*/ 3146548 h 6345561"/>
                    <a:gd name="connsiteX75" fmla="*/ 6352623 w 6352623"/>
                    <a:gd name="connsiteY75" fmla="*/ 3329154 h 6345561"/>
                    <a:gd name="connsiteX76" fmla="*/ 6261216 w 6352623"/>
                    <a:gd name="connsiteY76" fmla="*/ 3947289 h 6345561"/>
                    <a:gd name="connsiteX77" fmla="*/ 6068313 w 6352623"/>
                    <a:gd name="connsiteY77" fmla="*/ 4480189 h 6345561"/>
                    <a:gd name="connsiteX78" fmla="*/ 5645377 w 6352623"/>
                    <a:gd name="connsiteY78" fmla="*/ 4489676 h 6345561"/>
                    <a:gd name="connsiteX79" fmla="*/ 4842211 w 6352623"/>
                    <a:gd name="connsiteY79" fmla="*/ 4504577 h 6345561"/>
                    <a:gd name="connsiteX80" fmla="*/ 1405726 w 6352623"/>
                    <a:gd name="connsiteY80" fmla="*/ 3156271 h 6345561"/>
                    <a:gd name="connsiteX81" fmla="*/ 1399341 w 6352623"/>
                    <a:gd name="connsiteY81" fmla="*/ 3089416 h 6345561"/>
                    <a:gd name="connsiteX82" fmla="*/ 1464945 w 6352623"/>
                    <a:gd name="connsiteY82" fmla="*/ 2467755 h 6345561"/>
                    <a:gd name="connsiteX83" fmla="*/ 1626959 w 6352623"/>
                    <a:gd name="connsiteY83" fmla="*/ 1918290 h 6345561"/>
                    <a:gd name="connsiteX84" fmla="*/ 1698846 w 6352623"/>
                    <a:gd name="connsiteY84" fmla="*/ 1916459 h 6345561"/>
                    <a:gd name="connsiteX85" fmla="*/ 2401423 w 6352623"/>
                    <a:gd name="connsiteY85" fmla="*/ 1879094 h 6345561"/>
                    <a:gd name="connsiteX86" fmla="*/ 2879383 w 6352623"/>
                    <a:gd name="connsiteY86" fmla="*/ 1836855 h 6345561"/>
                    <a:gd name="connsiteX87" fmla="*/ 2983285 w 6352623"/>
                    <a:gd name="connsiteY87" fmla="*/ 3040986 h 6345561"/>
                    <a:gd name="connsiteX88" fmla="*/ 1405726 w 6352623"/>
                    <a:gd name="connsiteY88" fmla="*/ 3156271 h 6345561"/>
                    <a:gd name="connsiteX89" fmla="*/ 3464621 w 6352623"/>
                    <a:gd name="connsiteY89" fmla="*/ 4545892 h 6345561"/>
                    <a:gd name="connsiteX90" fmla="*/ 3362673 w 6352623"/>
                    <a:gd name="connsiteY90" fmla="*/ 3364384 h 6345561"/>
                    <a:gd name="connsiteX91" fmla="*/ 4785461 w 6352623"/>
                    <a:gd name="connsiteY91" fmla="*/ 3260410 h 6345561"/>
                    <a:gd name="connsiteX92" fmla="*/ 4791965 w 6352623"/>
                    <a:gd name="connsiteY92" fmla="*/ 3337498 h 6345561"/>
                    <a:gd name="connsiteX93" fmla="*/ 4582162 w 6352623"/>
                    <a:gd name="connsiteY93" fmla="*/ 4452550 h 6345561"/>
                    <a:gd name="connsiteX94" fmla="*/ 3980007 w 6352623"/>
                    <a:gd name="connsiteY94" fmla="*/ 4524180 h 6345561"/>
                    <a:gd name="connsiteX95" fmla="*/ 3464621 w 6352623"/>
                    <a:gd name="connsiteY95" fmla="*/ 4545892 h 6345561"/>
                    <a:gd name="connsiteX96" fmla="*/ 11631 w 6352623"/>
                    <a:gd name="connsiteY96" fmla="*/ 3258148 h 6345561"/>
                    <a:gd name="connsiteX97" fmla="*/ 0 w 6352623"/>
                    <a:gd name="connsiteY97" fmla="*/ 3023469 h 6345561"/>
                    <a:gd name="connsiteX98" fmla="*/ 91400 w 6352623"/>
                    <a:gd name="connsiteY98" fmla="*/ 2405346 h 6345561"/>
                    <a:gd name="connsiteX99" fmla="*/ 258812 w 6352623"/>
                    <a:gd name="connsiteY99" fmla="*/ 1942855 h 6345561"/>
                    <a:gd name="connsiteX100" fmla="*/ 852081 w 6352623"/>
                    <a:gd name="connsiteY100" fmla="*/ 1937991 h 6345561"/>
                    <a:gd name="connsiteX101" fmla="*/ 1335718 w 6352623"/>
                    <a:gd name="connsiteY101" fmla="*/ 1925698 h 6345561"/>
                    <a:gd name="connsiteX102" fmla="*/ 1234430 w 6352623"/>
                    <a:gd name="connsiteY102" fmla="*/ 2196801 h 6345561"/>
                    <a:gd name="connsiteX103" fmla="*/ 1103579 w 6352623"/>
                    <a:gd name="connsiteY103" fmla="*/ 2737987 h 6345561"/>
                    <a:gd name="connsiteX104" fmla="*/ 1078099 w 6352623"/>
                    <a:gd name="connsiteY104" fmla="*/ 3180217 h 6345561"/>
                    <a:gd name="connsiteX105" fmla="*/ 11631 w 6352623"/>
                    <a:gd name="connsiteY105" fmla="*/ 3258148 h 6345561"/>
                    <a:gd name="connsiteX106" fmla="*/ 1960743 w 6352623"/>
                    <a:gd name="connsiteY106" fmla="*/ 4679317 h 6345561"/>
                    <a:gd name="connsiteX107" fmla="*/ 1740896 w 6352623"/>
                    <a:gd name="connsiteY107" fmla="*/ 4337429 h 6345561"/>
                    <a:gd name="connsiteX108" fmla="*/ 1441619 w 6352623"/>
                    <a:gd name="connsiteY108" fmla="*/ 3532526 h 6345561"/>
                    <a:gd name="connsiteX109" fmla="*/ 1438988 w 6352623"/>
                    <a:gd name="connsiteY109" fmla="*/ 3504964 h 6345561"/>
                    <a:gd name="connsiteX110" fmla="*/ 3013389 w 6352623"/>
                    <a:gd name="connsiteY110" fmla="*/ 3389903 h 6345561"/>
                    <a:gd name="connsiteX111" fmla="*/ 3099126 w 6352623"/>
                    <a:gd name="connsiteY111" fmla="*/ 4562904 h 6345561"/>
                    <a:gd name="connsiteX112" fmla="*/ 2689209 w 6352623"/>
                    <a:gd name="connsiteY112" fmla="*/ 4598877 h 6345561"/>
                    <a:gd name="connsiteX113" fmla="*/ 1989796 w 6352623"/>
                    <a:gd name="connsiteY113" fmla="*/ 4675326 h 6345561"/>
                    <a:gd name="connsiteX114" fmla="*/ 1960743 w 6352623"/>
                    <a:gd name="connsiteY114" fmla="*/ 4679317 h 6345561"/>
                    <a:gd name="connsiteX115" fmla="*/ 4067092 w 6352623"/>
                    <a:gd name="connsiteY115" fmla="*/ 6216068 h 6345561"/>
                    <a:gd name="connsiteX116" fmla="*/ 4277892 w 6352623"/>
                    <a:gd name="connsiteY116" fmla="*/ 5788869 h 6345561"/>
                    <a:gd name="connsiteX117" fmla="*/ 4525520 w 6352623"/>
                    <a:gd name="connsiteY117" fmla="*/ 5267093 h 6345561"/>
                    <a:gd name="connsiteX118" fmla="*/ 4685770 w 6352623"/>
                    <a:gd name="connsiteY118" fmla="*/ 4881257 h 6345561"/>
                    <a:gd name="connsiteX119" fmla="*/ 4712084 w 6352623"/>
                    <a:gd name="connsiteY119" fmla="*/ 4879914 h 6345561"/>
                    <a:gd name="connsiteX120" fmla="*/ 5642123 w 6352623"/>
                    <a:gd name="connsiteY120" fmla="*/ 4846187 h 6345561"/>
                    <a:gd name="connsiteX121" fmla="*/ 5866698 w 6352623"/>
                    <a:gd name="connsiteY121" fmla="*/ 4839902 h 6345561"/>
                    <a:gd name="connsiteX122" fmla="*/ 5706398 w 6352623"/>
                    <a:gd name="connsiteY122" fmla="*/ 5102370 h 6345561"/>
                    <a:gd name="connsiteX123" fmla="*/ 4229361 w 6352623"/>
                    <a:gd name="connsiteY123" fmla="*/ 6176010 h 6345561"/>
                    <a:gd name="connsiteX124" fmla="*/ 4067092 w 6352623"/>
                    <a:gd name="connsiteY124" fmla="*/ 6216068 h 6345561"/>
                    <a:gd name="connsiteX125" fmla="*/ 3617977 w 6352623"/>
                    <a:gd name="connsiteY125" fmla="*/ 6323175 h 6345561"/>
                    <a:gd name="connsiteX126" fmla="*/ 3499574 w 6352623"/>
                    <a:gd name="connsiteY126" fmla="*/ 4950969 h 6345561"/>
                    <a:gd name="connsiteX127" fmla="*/ 3966167 w 6352623"/>
                    <a:gd name="connsiteY127" fmla="*/ 4917769 h 6345561"/>
                    <a:gd name="connsiteX128" fmla="*/ 4402891 w 6352623"/>
                    <a:gd name="connsiteY128" fmla="*/ 4895610 h 6345561"/>
                    <a:gd name="connsiteX129" fmla="*/ 4263840 w 6352623"/>
                    <a:gd name="connsiteY129" fmla="*/ 5239274 h 6345561"/>
                    <a:gd name="connsiteX130" fmla="*/ 3691123 w 6352623"/>
                    <a:gd name="connsiteY130" fmla="*/ 6308899 h 6345561"/>
                    <a:gd name="connsiteX131" fmla="*/ 3637169 w 6352623"/>
                    <a:gd name="connsiteY131" fmla="*/ 6322223 h 6345561"/>
                    <a:gd name="connsiteX132" fmla="*/ 3617977 w 6352623"/>
                    <a:gd name="connsiteY132" fmla="*/ 6323175 h 6345561"/>
                    <a:gd name="connsiteX133" fmla="*/ 509955 w 6352623"/>
                    <a:gd name="connsiteY133" fmla="*/ 4889989 h 6345561"/>
                    <a:gd name="connsiteX134" fmla="*/ 432662 w 6352623"/>
                    <a:gd name="connsiteY134" fmla="*/ 4783013 h 6345561"/>
                    <a:gd name="connsiteX135" fmla="*/ 30403 w 6352623"/>
                    <a:gd name="connsiteY135" fmla="*/ 3637168 h 6345561"/>
                    <a:gd name="connsiteX136" fmla="*/ 28957 w 6352623"/>
                    <a:gd name="connsiteY136" fmla="*/ 3608002 h 6345561"/>
                    <a:gd name="connsiteX137" fmla="*/ 1122699 w 6352623"/>
                    <a:gd name="connsiteY137" fmla="*/ 3528079 h 6345561"/>
                    <a:gd name="connsiteX138" fmla="*/ 1151870 w 6352623"/>
                    <a:gd name="connsiteY138" fmla="*/ 3709064 h 6345561"/>
                    <a:gd name="connsiteX139" fmla="*/ 1633165 w 6352623"/>
                    <a:gd name="connsiteY139" fmla="*/ 4721494 h 6345561"/>
                    <a:gd name="connsiteX140" fmla="*/ 1635001 w 6352623"/>
                    <a:gd name="connsiteY140" fmla="*/ 4724090 h 6345561"/>
                    <a:gd name="connsiteX141" fmla="*/ 1150655 w 6352623"/>
                    <a:gd name="connsiteY141" fmla="*/ 4790652 h 6345561"/>
                    <a:gd name="connsiteX142" fmla="*/ 509955 w 6352623"/>
                    <a:gd name="connsiteY142" fmla="*/ 4889989 h 6345561"/>
                    <a:gd name="connsiteX143" fmla="*/ 3165956 w 6352623"/>
                    <a:gd name="connsiteY143" fmla="*/ 6345561 h 6345561"/>
                    <a:gd name="connsiteX144" fmla="*/ 2661675 w 6352623"/>
                    <a:gd name="connsiteY144" fmla="*/ 5655612 h 6345561"/>
                    <a:gd name="connsiteX145" fmla="*/ 2224080 w 6352623"/>
                    <a:gd name="connsiteY145" fmla="*/ 5071807 h 6345561"/>
                    <a:gd name="connsiteX146" fmla="*/ 2697681 w 6352623"/>
                    <a:gd name="connsiteY146" fmla="*/ 5021257 h 6345561"/>
                    <a:gd name="connsiteX147" fmla="*/ 3150545 w 6352623"/>
                    <a:gd name="connsiteY147" fmla="*/ 4979436 h 6345561"/>
                    <a:gd name="connsiteX148" fmla="*/ 3267988 w 6352623"/>
                    <a:gd name="connsiteY148" fmla="*/ 6340508 h 6345561"/>
                    <a:gd name="connsiteX149" fmla="*/ 3165956 w 6352623"/>
                    <a:gd name="connsiteY149" fmla="*/ 6345561 h 6345561"/>
                    <a:gd name="connsiteX150" fmla="*/ 2827891 w 6352623"/>
                    <a:gd name="connsiteY150" fmla="*/ 6323709 h 6345561"/>
                    <a:gd name="connsiteX151" fmla="*/ 2884966 w 6352623"/>
                    <a:gd name="connsiteY151" fmla="*/ 6327398 h 6345561"/>
                    <a:gd name="connsiteX152" fmla="*/ 2827891 w 6352623"/>
                    <a:gd name="connsiteY152" fmla="*/ 6323709 h 6345561"/>
                    <a:gd name="connsiteX153" fmla="*/ 1799833 w 6352623"/>
                    <a:gd name="connsiteY153" fmla="*/ 6042038 h 6345561"/>
                    <a:gd name="connsiteX154" fmla="*/ 792530 w 6352623"/>
                    <a:gd name="connsiteY154" fmla="*/ 5281044 h 6345561"/>
                    <a:gd name="connsiteX155" fmla="*/ 758259 w 6352623"/>
                    <a:gd name="connsiteY155" fmla="*/ 5233611 h 6345561"/>
                    <a:gd name="connsiteX156" fmla="*/ 1178638 w 6352623"/>
                    <a:gd name="connsiteY156" fmla="*/ 5187468 h 6345561"/>
                    <a:gd name="connsiteX157" fmla="*/ 1905324 w 6352623"/>
                    <a:gd name="connsiteY157" fmla="*/ 5106339 h 6345561"/>
                    <a:gd name="connsiteX158" fmla="*/ 2206251 w 6352623"/>
                    <a:gd name="connsiteY158" fmla="*/ 5531868 h 6345561"/>
                    <a:gd name="connsiteX159" fmla="*/ 2827891 w 6352623"/>
                    <a:gd name="connsiteY159" fmla="*/ 6323709 h 6345561"/>
                    <a:gd name="connsiteX160" fmla="*/ 2405336 w 6352623"/>
                    <a:gd name="connsiteY160" fmla="*/ 6261225 h 6345561"/>
                    <a:gd name="connsiteX161" fmla="*/ 1799833 w 6352623"/>
                    <a:gd name="connsiteY161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317212 w 6352623"/>
                    <a:gd name="connsiteY60" fmla="*/ 4620000 h 6345561"/>
                    <a:gd name="connsiteX61" fmla="*/ 6317212 w 6352623"/>
                    <a:gd name="connsiteY61" fmla="*/ 4787640 h 6345561"/>
                    <a:gd name="connsiteX62" fmla="*/ 5898613 w 6352623"/>
                    <a:gd name="connsiteY62" fmla="*/ 4787640 h 6345561"/>
                    <a:gd name="connsiteX63" fmla="*/ 5866698 w 6352623"/>
                    <a:gd name="connsiteY63" fmla="*/ 4839902 h 6345561"/>
                    <a:gd name="connsiteX64" fmla="*/ 5895990 w 6352623"/>
                    <a:gd name="connsiteY64" fmla="*/ 4787640 h 6345561"/>
                    <a:gd name="connsiteX65" fmla="*/ 5866698 w 6352623"/>
                    <a:gd name="connsiteY65" fmla="*/ 4839902 h 6345561"/>
                    <a:gd name="connsiteX66" fmla="*/ 5661892 w 6352623"/>
                    <a:gd name="connsiteY66" fmla="*/ 4787640 h 6345561"/>
                    <a:gd name="connsiteX67" fmla="*/ 5661892 w 6352623"/>
                    <a:gd name="connsiteY67" fmla="*/ 4620000 h 6345561"/>
                    <a:gd name="connsiteX68" fmla="*/ 5661892 w 6352623"/>
                    <a:gd name="connsiteY68" fmla="*/ 4787640 h 6345561"/>
                    <a:gd name="connsiteX69" fmla="*/ 4842211 w 6352623"/>
                    <a:gd name="connsiteY69" fmla="*/ 4504577 h 6345561"/>
                    <a:gd name="connsiteX70" fmla="*/ 4894441 w 6352623"/>
                    <a:gd name="connsiteY70" fmla="*/ 4378816 h 6345561"/>
                    <a:gd name="connsiteX71" fmla="*/ 5118410 w 6352623"/>
                    <a:gd name="connsiteY71" fmla="*/ 3308120 h 6345561"/>
                    <a:gd name="connsiteX72" fmla="*/ 5112011 w 6352623"/>
                    <a:gd name="connsiteY72" fmla="*/ 3236549 h 6345561"/>
                    <a:gd name="connsiteX73" fmla="*/ 6343574 w 6352623"/>
                    <a:gd name="connsiteY73" fmla="*/ 3146548 h 6345561"/>
                    <a:gd name="connsiteX74" fmla="*/ 6352623 w 6352623"/>
                    <a:gd name="connsiteY74" fmla="*/ 3329154 h 6345561"/>
                    <a:gd name="connsiteX75" fmla="*/ 6261216 w 6352623"/>
                    <a:gd name="connsiteY75" fmla="*/ 3947289 h 6345561"/>
                    <a:gd name="connsiteX76" fmla="*/ 6068313 w 6352623"/>
                    <a:gd name="connsiteY76" fmla="*/ 4480189 h 6345561"/>
                    <a:gd name="connsiteX77" fmla="*/ 5645377 w 6352623"/>
                    <a:gd name="connsiteY77" fmla="*/ 4489676 h 6345561"/>
                    <a:gd name="connsiteX78" fmla="*/ 4842211 w 6352623"/>
                    <a:gd name="connsiteY78" fmla="*/ 4504577 h 6345561"/>
                    <a:gd name="connsiteX79" fmla="*/ 1405726 w 6352623"/>
                    <a:gd name="connsiteY79" fmla="*/ 3156271 h 6345561"/>
                    <a:gd name="connsiteX80" fmla="*/ 1399341 w 6352623"/>
                    <a:gd name="connsiteY80" fmla="*/ 3089416 h 6345561"/>
                    <a:gd name="connsiteX81" fmla="*/ 1464945 w 6352623"/>
                    <a:gd name="connsiteY81" fmla="*/ 2467755 h 6345561"/>
                    <a:gd name="connsiteX82" fmla="*/ 1626959 w 6352623"/>
                    <a:gd name="connsiteY82" fmla="*/ 1918290 h 6345561"/>
                    <a:gd name="connsiteX83" fmla="*/ 1698846 w 6352623"/>
                    <a:gd name="connsiteY83" fmla="*/ 1916459 h 6345561"/>
                    <a:gd name="connsiteX84" fmla="*/ 2401423 w 6352623"/>
                    <a:gd name="connsiteY84" fmla="*/ 1879094 h 6345561"/>
                    <a:gd name="connsiteX85" fmla="*/ 2879383 w 6352623"/>
                    <a:gd name="connsiteY85" fmla="*/ 1836855 h 6345561"/>
                    <a:gd name="connsiteX86" fmla="*/ 2983285 w 6352623"/>
                    <a:gd name="connsiteY86" fmla="*/ 3040986 h 6345561"/>
                    <a:gd name="connsiteX87" fmla="*/ 1405726 w 6352623"/>
                    <a:gd name="connsiteY87" fmla="*/ 3156271 h 6345561"/>
                    <a:gd name="connsiteX88" fmla="*/ 3464621 w 6352623"/>
                    <a:gd name="connsiteY88" fmla="*/ 4545892 h 6345561"/>
                    <a:gd name="connsiteX89" fmla="*/ 3362673 w 6352623"/>
                    <a:gd name="connsiteY89" fmla="*/ 3364384 h 6345561"/>
                    <a:gd name="connsiteX90" fmla="*/ 4785461 w 6352623"/>
                    <a:gd name="connsiteY90" fmla="*/ 3260410 h 6345561"/>
                    <a:gd name="connsiteX91" fmla="*/ 4791965 w 6352623"/>
                    <a:gd name="connsiteY91" fmla="*/ 3337498 h 6345561"/>
                    <a:gd name="connsiteX92" fmla="*/ 4582162 w 6352623"/>
                    <a:gd name="connsiteY92" fmla="*/ 4452550 h 6345561"/>
                    <a:gd name="connsiteX93" fmla="*/ 3980007 w 6352623"/>
                    <a:gd name="connsiteY93" fmla="*/ 4524180 h 6345561"/>
                    <a:gd name="connsiteX94" fmla="*/ 3464621 w 6352623"/>
                    <a:gd name="connsiteY94" fmla="*/ 4545892 h 6345561"/>
                    <a:gd name="connsiteX95" fmla="*/ 11631 w 6352623"/>
                    <a:gd name="connsiteY95" fmla="*/ 3258148 h 6345561"/>
                    <a:gd name="connsiteX96" fmla="*/ 0 w 6352623"/>
                    <a:gd name="connsiteY96" fmla="*/ 3023469 h 6345561"/>
                    <a:gd name="connsiteX97" fmla="*/ 91400 w 6352623"/>
                    <a:gd name="connsiteY97" fmla="*/ 2405346 h 6345561"/>
                    <a:gd name="connsiteX98" fmla="*/ 258812 w 6352623"/>
                    <a:gd name="connsiteY98" fmla="*/ 1942855 h 6345561"/>
                    <a:gd name="connsiteX99" fmla="*/ 852081 w 6352623"/>
                    <a:gd name="connsiteY99" fmla="*/ 1937991 h 6345561"/>
                    <a:gd name="connsiteX100" fmla="*/ 1335718 w 6352623"/>
                    <a:gd name="connsiteY100" fmla="*/ 1925698 h 6345561"/>
                    <a:gd name="connsiteX101" fmla="*/ 1234430 w 6352623"/>
                    <a:gd name="connsiteY101" fmla="*/ 2196801 h 6345561"/>
                    <a:gd name="connsiteX102" fmla="*/ 1103579 w 6352623"/>
                    <a:gd name="connsiteY102" fmla="*/ 2737987 h 6345561"/>
                    <a:gd name="connsiteX103" fmla="*/ 1078099 w 6352623"/>
                    <a:gd name="connsiteY103" fmla="*/ 3180217 h 6345561"/>
                    <a:gd name="connsiteX104" fmla="*/ 11631 w 6352623"/>
                    <a:gd name="connsiteY104" fmla="*/ 3258148 h 6345561"/>
                    <a:gd name="connsiteX105" fmla="*/ 1960743 w 6352623"/>
                    <a:gd name="connsiteY105" fmla="*/ 4679317 h 6345561"/>
                    <a:gd name="connsiteX106" fmla="*/ 1740896 w 6352623"/>
                    <a:gd name="connsiteY106" fmla="*/ 4337429 h 6345561"/>
                    <a:gd name="connsiteX107" fmla="*/ 1441619 w 6352623"/>
                    <a:gd name="connsiteY107" fmla="*/ 3532526 h 6345561"/>
                    <a:gd name="connsiteX108" fmla="*/ 1438988 w 6352623"/>
                    <a:gd name="connsiteY108" fmla="*/ 3504964 h 6345561"/>
                    <a:gd name="connsiteX109" fmla="*/ 3013389 w 6352623"/>
                    <a:gd name="connsiteY109" fmla="*/ 3389903 h 6345561"/>
                    <a:gd name="connsiteX110" fmla="*/ 3099126 w 6352623"/>
                    <a:gd name="connsiteY110" fmla="*/ 4562904 h 6345561"/>
                    <a:gd name="connsiteX111" fmla="*/ 2689209 w 6352623"/>
                    <a:gd name="connsiteY111" fmla="*/ 4598877 h 6345561"/>
                    <a:gd name="connsiteX112" fmla="*/ 1989796 w 6352623"/>
                    <a:gd name="connsiteY112" fmla="*/ 4675326 h 6345561"/>
                    <a:gd name="connsiteX113" fmla="*/ 1960743 w 6352623"/>
                    <a:gd name="connsiteY113" fmla="*/ 4679317 h 6345561"/>
                    <a:gd name="connsiteX114" fmla="*/ 4067092 w 6352623"/>
                    <a:gd name="connsiteY114" fmla="*/ 6216068 h 6345561"/>
                    <a:gd name="connsiteX115" fmla="*/ 4277892 w 6352623"/>
                    <a:gd name="connsiteY115" fmla="*/ 5788869 h 6345561"/>
                    <a:gd name="connsiteX116" fmla="*/ 4525520 w 6352623"/>
                    <a:gd name="connsiteY116" fmla="*/ 5267093 h 6345561"/>
                    <a:gd name="connsiteX117" fmla="*/ 4685770 w 6352623"/>
                    <a:gd name="connsiteY117" fmla="*/ 4881257 h 6345561"/>
                    <a:gd name="connsiteX118" fmla="*/ 4712084 w 6352623"/>
                    <a:gd name="connsiteY118" fmla="*/ 4879914 h 6345561"/>
                    <a:gd name="connsiteX119" fmla="*/ 5642123 w 6352623"/>
                    <a:gd name="connsiteY119" fmla="*/ 4846187 h 6345561"/>
                    <a:gd name="connsiteX120" fmla="*/ 5866698 w 6352623"/>
                    <a:gd name="connsiteY120" fmla="*/ 4839902 h 6345561"/>
                    <a:gd name="connsiteX121" fmla="*/ 5706398 w 6352623"/>
                    <a:gd name="connsiteY121" fmla="*/ 5102370 h 6345561"/>
                    <a:gd name="connsiteX122" fmla="*/ 4229361 w 6352623"/>
                    <a:gd name="connsiteY122" fmla="*/ 6176010 h 6345561"/>
                    <a:gd name="connsiteX123" fmla="*/ 4067092 w 6352623"/>
                    <a:gd name="connsiteY123" fmla="*/ 6216068 h 6345561"/>
                    <a:gd name="connsiteX124" fmla="*/ 3617977 w 6352623"/>
                    <a:gd name="connsiteY124" fmla="*/ 6323175 h 6345561"/>
                    <a:gd name="connsiteX125" fmla="*/ 3499574 w 6352623"/>
                    <a:gd name="connsiteY125" fmla="*/ 4950969 h 6345561"/>
                    <a:gd name="connsiteX126" fmla="*/ 3966167 w 6352623"/>
                    <a:gd name="connsiteY126" fmla="*/ 4917769 h 6345561"/>
                    <a:gd name="connsiteX127" fmla="*/ 4402891 w 6352623"/>
                    <a:gd name="connsiteY127" fmla="*/ 4895610 h 6345561"/>
                    <a:gd name="connsiteX128" fmla="*/ 4263840 w 6352623"/>
                    <a:gd name="connsiteY128" fmla="*/ 5239274 h 6345561"/>
                    <a:gd name="connsiteX129" fmla="*/ 3691123 w 6352623"/>
                    <a:gd name="connsiteY129" fmla="*/ 6308899 h 6345561"/>
                    <a:gd name="connsiteX130" fmla="*/ 3637169 w 6352623"/>
                    <a:gd name="connsiteY130" fmla="*/ 6322223 h 6345561"/>
                    <a:gd name="connsiteX131" fmla="*/ 3617977 w 6352623"/>
                    <a:gd name="connsiteY131" fmla="*/ 6323175 h 6345561"/>
                    <a:gd name="connsiteX132" fmla="*/ 509955 w 6352623"/>
                    <a:gd name="connsiteY132" fmla="*/ 4889989 h 6345561"/>
                    <a:gd name="connsiteX133" fmla="*/ 432662 w 6352623"/>
                    <a:gd name="connsiteY133" fmla="*/ 4783013 h 6345561"/>
                    <a:gd name="connsiteX134" fmla="*/ 30403 w 6352623"/>
                    <a:gd name="connsiteY134" fmla="*/ 3637168 h 6345561"/>
                    <a:gd name="connsiteX135" fmla="*/ 28957 w 6352623"/>
                    <a:gd name="connsiteY135" fmla="*/ 3608002 h 6345561"/>
                    <a:gd name="connsiteX136" fmla="*/ 1122699 w 6352623"/>
                    <a:gd name="connsiteY136" fmla="*/ 3528079 h 6345561"/>
                    <a:gd name="connsiteX137" fmla="*/ 1151870 w 6352623"/>
                    <a:gd name="connsiteY137" fmla="*/ 3709064 h 6345561"/>
                    <a:gd name="connsiteX138" fmla="*/ 1633165 w 6352623"/>
                    <a:gd name="connsiteY138" fmla="*/ 4721494 h 6345561"/>
                    <a:gd name="connsiteX139" fmla="*/ 1635001 w 6352623"/>
                    <a:gd name="connsiteY139" fmla="*/ 4724090 h 6345561"/>
                    <a:gd name="connsiteX140" fmla="*/ 1150655 w 6352623"/>
                    <a:gd name="connsiteY140" fmla="*/ 4790652 h 6345561"/>
                    <a:gd name="connsiteX141" fmla="*/ 509955 w 6352623"/>
                    <a:gd name="connsiteY141" fmla="*/ 4889989 h 6345561"/>
                    <a:gd name="connsiteX142" fmla="*/ 3165956 w 6352623"/>
                    <a:gd name="connsiteY142" fmla="*/ 6345561 h 6345561"/>
                    <a:gd name="connsiteX143" fmla="*/ 2661675 w 6352623"/>
                    <a:gd name="connsiteY143" fmla="*/ 5655612 h 6345561"/>
                    <a:gd name="connsiteX144" fmla="*/ 2224080 w 6352623"/>
                    <a:gd name="connsiteY144" fmla="*/ 5071807 h 6345561"/>
                    <a:gd name="connsiteX145" fmla="*/ 2697681 w 6352623"/>
                    <a:gd name="connsiteY145" fmla="*/ 5021257 h 6345561"/>
                    <a:gd name="connsiteX146" fmla="*/ 3150545 w 6352623"/>
                    <a:gd name="connsiteY146" fmla="*/ 4979436 h 6345561"/>
                    <a:gd name="connsiteX147" fmla="*/ 3267988 w 6352623"/>
                    <a:gd name="connsiteY147" fmla="*/ 6340508 h 6345561"/>
                    <a:gd name="connsiteX148" fmla="*/ 3165956 w 6352623"/>
                    <a:gd name="connsiteY148" fmla="*/ 6345561 h 6345561"/>
                    <a:gd name="connsiteX149" fmla="*/ 2827891 w 6352623"/>
                    <a:gd name="connsiteY149" fmla="*/ 6323709 h 6345561"/>
                    <a:gd name="connsiteX150" fmla="*/ 2884966 w 6352623"/>
                    <a:gd name="connsiteY150" fmla="*/ 6327398 h 6345561"/>
                    <a:gd name="connsiteX151" fmla="*/ 2827891 w 6352623"/>
                    <a:gd name="connsiteY151" fmla="*/ 6323709 h 6345561"/>
                    <a:gd name="connsiteX152" fmla="*/ 1799833 w 6352623"/>
                    <a:gd name="connsiteY152" fmla="*/ 6042038 h 6345561"/>
                    <a:gd name="connsiteX153" fmla="*/ 792530 w 6352623"/>
                    <a:gd name="connsiteY153" fmla="*/ 5281044 h 6345561"/>
                    <a:gd name="connsiteX154" fmla="*/ 758259 w 6352623"/>
                    <a:gd name="connsiteY154" fmla="*/ 5233611 h 6345561"/>
                    <a:gd name="connsiteX155" fmla="*/ 1178638 w 6352623"/>
                    <a:gd name="connsiteY155" fmla="*/ 5187468 h 6345561"/>
                    <a:gd name="connsiteX156" fmla="*/ 1905324 w 6352623"/>
                    <a:gd name="connsiteY156" fmla="*/ 5106339 h 6345561"/>
                    <a:gd name="connsiteX157" fmla="*/ 2206251 w 6352623"/>
                    <a:gd name="connsiteY157" fmla="*/ 5531868 h 6345561"/>
                    <a:gd name="connsiteX158" fmla="*/ 2827891 w 6352623"/>
                    <a:gd name="connsiteY158" fmla="*/ 6323709 h 6345561"/>
                    <a:gd name="connsiteX159" fmla="*/ 2405336 w 6352623"/>
                    <a:gd name="connsiteY159" fmla="*/ 6261225 h 6345561"/>
                    <a:gd name="connsiteX160" fmla="*/ 1799833 w 6352623"/>
                    <a:gd name="connsiteY160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317212 w 6352623"/>
                    <a:gd name="connsiteY60" fmla="*/ 4620000 h 6345561"/>
                    <a:gd name="connsiteX61" fmla="*/ 6317212 w 6352623"/>
                    <a:gd name="connsiteY61" fmla="*/ 4787640 h 6345561"/>
                    <a:gd name="connsiteX62" fmla="*/ 5898613 w 6352623"/>
                    <a:gd name="connsiteY62" fmla="*/ 4787640 h 6345561"/>
                    <a:gd name="connsiteX63" fmla="*/ 5661892 w 6352623"/>
                    <a:gd name="connsiteY63" fmla="*/ 4787640 h 6345561"/>
                    <a:gd name="connsiteX64" fmla="*/ 5661892 w 6352623"/>
                    <a:gd name="connsiteY64" fmla="*/ 4620000 h 6345561"/>
                    <a:gd name="connsiteX65" fmla="*/ 5661892 w 6352623"/>
                    <a:gd name="connsiteY65" fmla="*/ 4787640 h 6345561"/>
                    <a:gd name="connsiteX66" fmla="*/ 4842211 w 6352623"/>
                    <a:gd name="connsiteY66" fmla="*/ 4504577 h 6345561"/>
                    <a:gd name="connsiteX67" fmla="*/ 4894441 w 6352623"/>
                    <a:gd name="connsiteY67" fmla="*/ 4378816 h 6345561"/>
                    <a:gd name="connsiteX68" fmla="*/ 5118410 w 6352623"/>
                    <a:gd name="connsiteY68" fmla="*/ 3308120 h 6345561"/>
                    <a:gd name="connsiteX69" fmla="*/ 5112011 w 6352623"/>
                    <a:gd name="connsiteY69" fmla="*/ 3236549 h 6345561"/>
                    <a:gd name="connsiteX70" fmla="*/ 6343574 w 6352623"/>
                    <a:gd name="connsiteY70" fmla="*/ 3146548 h 6345561"/>
                    <a:gd name="connsiteX71" fmla="*/ 6352623 w 6352623"/>
                    <a:gd name="connsiteY71" fmla="*/ 3329154 h 6345561"/>
                    <a:gd name="connsiteX72" fmla="*/ 6261216 w 6352623"/>
                    <a:gd name="connsiteY72" fmla="*/ 3947289 h 6345561"/>
                    <a:gd name="connsiteX73" fmla="*/ 6068313 w 6352623"/>
                    <a:gd name="connsiteY73" fmla="*/ 4480189 h 6345561"/>
                    <a:gd name="connsiteX74" fmla="*/ 5645377 w 6352623"/>
                    <a:gd name="connsiteY74" fmla="*/ 4489676 h 6345561"/>
                    <a:gd name="connsiteX75" fmla="*/ 4842211 w 6352623"/>
                    <a:gd name="connsiteY75" fmla="*/ 4504577 h 6345561"/>
                    <a:gd name="connsiteX76" fmla="*/ 1405726 w 6352623"/>
                    <a:gd name="connsiteY76" fmla="*/ 3156271 h 6345561"/>
                    <a:gd name="connsiteX77" fmla="*/ 1399341 w 6352623"/>
                    <a:gd name="connsiteY77" fmla="*/ 3089416 h 6345561"/>
                    <a:gd name="connsiteX78" fmla="*/ 1464945 w 6352623"/>
                    <a:gd name="connsiteY78" fmla="*/ 2467755 h 6345561"/>
                    <a:gd name="connsiteX79" fmla="*/ 1626959 w 6352623"/>
                    <a:gd name="connsiteY79" fmla="*/ 1918290 h 6345561"/>
                    <a:gd name="connsiteX80" fmla="*/ 1698846 w 6352623"/>
                    <a:gd name="connsiteY80" fmla="*/ 1916459 h 6345561"/>
                    <a:gd name="connsiteX81" fmla="*/ 2401423 w 6352623"/>
                    <a:gd name="connsiteY81" fmla="*/ 1879094 h 6345561"/>
                    <a:gd name="connsiteX82" fmla="*/ 2879383 w 6352623"/>
                    <a:gd name="connsiteY82" fmla="*/ 1836855 h 6345561"/>
                    <a:gd name="connsiteX83" fmla="*/ 2983285 w 6352623"/>
                    <a:gd name="connsiteY83" fmla="*/ 3040986 h 6345561"/>
                    <a:gd name="connsiteX84" fmla="*/ 1405726 w 6352623"/>
                    <a:gd name="connsiteY84" fmla="*/ 3156271 h 6345561"/>
                    <a:gd name="connsiteX85" fmla="*/ 3464621 w 6352623"/>
                    <a:gd name="connsiteY85" fmla="*/ 4545892 h 6345561"/>
                    <a:gd name="connsiteX86" fmla="*/ 3362673 w 6352623"/>
                    <a:gd name="connsiteY86" fmla="*/ 3364384 h 6345561"/>
                    <a:gd name="connsiteX87" fmla="*/ 4785461 w 6352623"/>
                    <a:gd name="connsiteY87" fmla="*/ 3260410 h 6345561"/>
                    <a:gd name="connsiteX88" fmla="*/ 4791965 w 6352623"/>
                    <a:gd name="connsiteY88" fmla="*/ 3337498 h 6345561"/>
                    <a:gd name="connsiteX89" fmla="*/ 4582162 w 6352623"/>
                    <a:gd name="connsiteY89" fmla="*/ 4452550 h 6345561"/>
                    <a:gd name="connsiteX90" fmla="*/ 3980007 w 6352623"/>
                    <a:gd name="connsiteY90" fmla="*/ 4524180 h 6345561"/>
                    <a:gd name="connsiteX91" fmla="*/ 3464621 w 6352623"/>
                    <a:gd name="connsiteY91" fmla="*/ 4545892 h 6345561"/>
                    <a:gd name="connsiteX92" fmla="*/ 11631 w 6352623"/>
                    <a:gd name="connsiteY92" fmla="*/ 3258148 h 6345561"/>
                    <a:gd name="connsiteX93" fmla="*/ 0 w 6352623"/>
                    <a:gd name="connsiteY93" fmla="*/ 3023469 h 6345561"/>
                    <a:gd name="connsiteX94" fmla="*/ 91400 w 6352623"/>
                    <a:gd name="connsiteY94" fmla="*/ 2405346 h 6345561"/>
                    <a:gd name="connsiteX95" fmla="*/ 258812 w 6352623"/>
                    <a:gd name="connsiteY95" fmla="*/ 1942855 h 6345561"/>
                    <a:gd name="connsiteX96" fmla="*/ 852081 w 6352623"/>
                    <a:gd name="connsiteY96" fmla="*/ 1937991 h 6345561"/>
                    <a:gd name="connsiteX97" fmla="*/ 1335718 w 6352623"/>
                    <a:gd name="connsiteY97" fmla="*/ 1925698 h 6345561"/>
                    <a:gd name="connsiteX98" fmla="*/ 1234430 w 6352623"/>
                    <a:gd name="connsiteY98" fmla="*/ 2196801 h 6345561"/>
                    <a:gd name="connsiteX99" fmla="*/ 1103579 w 6352623"/>
                    <a:gd name="connsiteY99" fmla="*/ 2737987 h 6345561"/>
                    <a:gd name="connsiteX100" fmla="*/ 1078099 w 6352623"/>
                    <a:gd name="connsiteY100" fmla="*/ 3180217 h 6345561"/>
                    <a:gd name="connsiteX101" fmla="*/ 11631 w 6352623"/>
                    <a:gd name="connsiteY101" fmla="*/ 3258148 h 6345561"/>
                    <a:gd name="connsiteX102" fmla="*/ 1960743 w 6352623"/>
                    <a:gd name="connsiteY102" fmla="*/ 4679317 h 6345561"/>
                    <a:gd name="connsiteX103" fmla="*/ 1740896 w 6352623"/>
                    <a:gd name="connsiteY103" fmla="*/ 4337429 h 6345561"/>
                    <a:gd name="connsiteX104" fmla="*/ 1441619 w 6352623"/>
                    <a:gd name="connsiteY104" fmla="*/ 3532526 h 6345561"/>
                    <a:gd name="connsiteX105" fmla="*/ 1438988 w 6352623"/>
                    <a:gd name="connsiteY105" fmla="*/ 3504964 h 6345561"/>
                    <a:gd name="connsiteX106" fmla="*/ 3013389 w 6352623"/>
                    <a:gd name="connsiteY106" fmla="*/ 3389903 h 6345561"/>
                    <a:gd name="connsiteX107" fmla="*/ 3099126 w 6352623"/>
                    <a:gd name="connsiteY107" fmla="*/ 4562904 h 6345561"/>
                    <a:gd name="connsiteX108" fmla="*/ 2689209 w 6352623"/>
                    <a:gd name="connsiteY108" fmla="*/ 4598877 h 6345561"/>
                    <a:gd name="connsiteX109" fmla="*/ 1989796 w 6352623"/>
                    <a:gd name="connsiteY109" fmla="*/ 4675326 h 6345561"/>
                    <a:gd name="connsiteX110" fmla="*/ 1960743 w 6352623"/>
                    <a:gd name="connsiteY110" fmla="*/ 4679317 h 6345561"/>
                    <a:gd name="connsiteX111" fmla="*/ 4067092 w 6352623"/>
                    <a:gd name="connsiteY111" fmla="*/ 6216068 h 6345561"/>
                    <a:gd name="connsiteX112" fmla="*/ 4277892 w 6352623"/>
                    <a:gd name="connsiteY112" fmla="*/ 5788869 h 6345561"/>
                    <a:gd name="connsiteX113" fmla="*/ 4525520 w 6352623"/>
                    <a:gd name="connsiteY113" fmla="*/ 5267093 h 6345561"/>
                    <a:gd name="connsiteX114" fmla="*/ 4685770 w 6352623"/>
                    <a:gd name="connsiteY114" fmla="*/ 4881257 h 6345561"/>
                    <a:gd name="connsiteX115" fmla="*/ 4712084 w 6352623"/>
                    <a:gd name="connsiteY115" fmla="*/ 4879914 h 6345561"/>
                    <a:gd name="connsiteX116" fmla="*/ 5642123 w 6352623"/>
                    <a:gd name="connsiteY116" fmla="*/ 4846187 h 6345561"/>
                    <a:gd name="connsiteX117" fmla="*/ 5866698 w 6352623"/>
                    <a:gd name="connsiteY117" fmla="*/ 4839902 h 6345561"/>
                    <a:gd name="connsiteX118" fmla="*/ 5706398 w 6352623"/>
                    <a:gd name="connsiteY118" fmla="*/ 5102370 h 6345561"/>
                    <a:gd name="connsiteX119" fmla="*/ 4229361 w 6352623"/>
                    <a:gd name="connsiteY119" fmla="*/ 6176010 h 6345561"/>
                    <a:gd name="connsiteX120" fmla="*/ 4067092 w 6352623"/>
                    <a:gd name="connsiteY120" fmla="*/ 6216068 h 6345561"/>
                    <a:gd name="connsiteX121" fmla="*/ 3617977 w 6352623"/>
                    <a:gd name="connsiteY121" fmla="*/ 6323175 h 6345561"/>
                    <a:gd name="connsiteX122" fmla="*/ 3499574 w 6352623"/>
                    <a:gd name="connsiteY122" fmla="*/ 4950969 h 6345561"/>
                    <a:gd name="connsiteX123" fmla="*/ 3966167 w 6352623"/>
                    <a:gd name="connsiteY123" fmla="*/ 4917769 h 6345561"/>
                    <a:gd name="connsiteX124" fmla="*/ 4402891 w 6352623"/>
                    <a:gd name="connsiteY124" fmla="*/ 4895610 h 6345561"/>
                    <a:gd name="connsiteX125" fmla="*/ 4263840 w 6352623"/>
                    <a:gd name="connsiteY125" fmla="*/ 5239274 h 6345561"/>
                    <a:gd name="connsiteX126" fmla="*/ 3691123 w 6352623"/>
                    <a:gd name="connsiteY126" fmla="*/ 6308899 h 6345561"/>
                    <a:gd name="connsiteX127" fmla="*/ 3637169 w 6352623"/>
                    <a:gd name="connsiteY127" fmla="*/ 6322223 h 6345561"/>
                    <a:gd name="connsiteX128" fmla="*/ 3617977 w 6352623"/>
                    <a:gd name="connsiteY128" fmla="*/ 6323175 h 6345561"/>
                    <a:gd name="connsiteX129" fmla="*/ 509955 w 6352623"/>
                    <a:gd name="connsiteY129" fmla="*/ 4889989 h 6345561"/>
                    <a:gd name="connsiteX130" fmla="*/ 432662 w 6352623"/>
                    <a:gd name="connsiteY130" fmla="*/ 4783013 h 6345561"/>
                    <a:gd name="connsiteX131" fmla="*/ 30403 w 6352623"/>
                    <a:gd name="connsiteY131" fmla="*/ 3637168 h 6345561"/>
                    <a:gd name="connsiteX132" fmla="*/ 28957 w 6352623"/>
                    <a:gd name="connsiteY132" fmla="*/ 3608002 h 6345561"/>
                    <a:gd name="connsiteX133" fmla="*/ 1122699 w 6352623"/>
                    <a:gd name="connsiteY133" fmla="*/ 3528079 h 6345561"/>
                    <a:gd name="connsiteX134" fmla="*/ 1151870 w 6352623"/>
                    <a:gd name="connsiteY134" fmla="*/ 3709064 h 6345561"/>
                    <a:gd name="connsiteX135" fmla="*/ 1633165 w 6352623"/>
                    <a:gd name="connsiteY135" fmla="*/ 4721494 h 6345561"/>
                    <a:gd name="connsiteX136" fmla="*/ 1635001 w 6352623"/>
                    <a:gd name="connsiteY136" fmla="*/ 4724090 h 6345561"/>
                    <a:gd name="connsiteX137" fmla="*/ 1150655 w 6352623"/>
                    <a:gd name="connsiteY137" fmla="*/ 4790652 h 6345561"/>
                    <a:gd name="connsiteX138" fmla="*/ 509955 w 6352623"/>
                    <a:gd name="connsiteY138" fmla="*/ 4889989 h 6345561"/>
                    <a:gd name="connsiteX139" fmla="*/ 3165956 w 6352623"/>
                    <a:gd name="connsiteY139" fmla="*/ 6345561 h 6345561"/>
                    <a:gd name="connsiteX140" fmla="*/ 2661675 w 6352623"/>
                    <a:gd name="connsiteY140" fmla="*/ 5655612 h 6345561"/>
                    <a:gd name="connsiteX141" fmla="*/ 2224080 w 6352623"/>
                    <a:gd name="connsiteY141" fmla="*/ 5071807 h 6345561"/>
                    <a:gd name="connsiteX142" fmla="*/ 2697681 w 6352623"/>
                    <a:gd name="connsiteY142" fmla="*/ 5021257 h 6345561"/>
                    <a:gd name="connsiteX143" fmla="*/ 3150545 w 6352623"/>
                    <a:gd name="connsiteY143" fmla="*/ 4979436 h 6345561"/>
                    <a:gd name="connsiteX144" fmla="*/ 3267988 w 6352623"/>
                    <a:gd name="connsiteY144" fmla="*/ 6340508 h 6345561"/>
                    <a:gd name="connsiteX145" fmla="*/ 3165956 w 6352623"/>
                    <a:gd name="connsiteY145" fmla="*/ 6345561 h 6345561"/>
                    <a:gd name="connsiteX146" fmla="*/ 2827891 w 6352623"/>
                    <a:gd name="connsiteY146" fmla="*/ 6323709 h 6345561"/>
                    <a:gd name="connsiteX147" fmla="*/ 2884966 w 6352623"/>
                    <a:gd name="connsiteY147" fmla="*/ 6327398 h 6345561"/>
                    <a:gd name="connsiteX148" fmla="*/ 2827891 w 6352623"/>
                    <a:gd name="connsiteY148" fmla="*/ 6323709 h 6345561"/>
                    <a:gd name="connsiteX149" fmla="*/ 1799833 w 6352623"/>
                    <a:gd name="connsiteY149" fmla="*/ 6042038 h 6345561"/>
                    <a:gd name="connsiteX150" fmla="*/ 792530 w 6352623"/>
                    <a:gd name="connsiteY150" fmla="*/ 5281044 h 6345561"/>
                    <a:gd name="connsiteX151" fmla="*/ 758259 w 6352623"/>
                    <a:gd name="connsiteY151" fmla="*/ 5233611 h 6345561"/>
                    <a:gd name="connsiteX152" fmla="*/ 1178638 w 6352623"/>
                    <a:gd name="connsiteY152" fmla="*/ 5187468 h 6345561"/>
                    <a:gd name="connsiteX153" fmla="*/ 1905324 w 6352623"/>
                    <a:gd name="connsiteY153" fmla="*/ 5106339 h 6345561"/>
                    <a:gd name="connsiteX154" fmla="*/ 2206251 w 6352623"/>
                    <a:gd name="connsiteY154" fmla="*/ 5531868 h 6345561"/>
                    <a:gd name="connsiteX155" fmla="*/ 2827891 w 6352623"/>
                    <a:gd name="connsiteY155" fmla="*/ 6323709 h 6345561"/>
                    <a:gd name="connsiteX156" fmla="*/ 2405336 w 6352623"/>
                    <a:gd name="connsiteY156" fmla="*/ 6261225 h 6345561"/>
                    <a:gd name="connsiteX157" fmla="*/ 1799833 w 6352623"/>
                    <a:gd name="connsiteY157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6317212 w 6352623"/>
                    <a:gd name="connsiteY59" fmla="*/ 4787640 h 6345561"/>
                    <a:gd name="connsiteX60" fmla="*/ 6317212 w 6352623"/>
                    <a:gd name="connsiteY60" fmla="*/ 4620000 h 6345561"/>
                    <a:gd name="connsiteX61" fmla="*/ 6317212 w 6352623"/>
                    <a:gd name="connsiteY61" fmla="*/ 4787640 h 6345561"/>
                    <a:gd name="connsiteX62" fmla="*/ 5661892 w 6352623"/>
                    <a:gd name="connsiteY62" fmla="*/ 4787640 h 6345561"/>
                    <a:gd name="connsiteX63" fmla="*/ 5661892 w 6352623"/>
                    <a:gd name="connsiteY63" fmla="*/ 4620000 h 6345561"/>
                    <a:gd name="connsiteX64" fmla="*/ 5661892 w 6352623"/>
                    <a:gd name="connsiteY64" fmla="*/ 4787640 h 6345561"/>
                    <a:gd name="connsiteX65" fmla="*/ 4842211 w 6352623"/>
                    <a:gd name="connsiteY65" fmla="*/ 4504577 h 6345561"/>
                    <a:gd name="connsiteX66" fmla="*/ 4894441 w 6352623"/>
                    <a:gd name="connsiteY66" fmla="*/ 4378816 h 6345561"/>
                    <a:gd name="connsiteX67" fmla="*/ 5118410 w 6352623"/>
                    <a:gd name="connsiteY67" fmla="*/ 3308120 h 6345561"/>
                    <a:gd name="connsiteX68" fmla="*/ 5112011 w 6352623"/>
                    <a:gd name="connsiteY68" fmla="*/ 3236549 h 6345561"/>
                    <a:gd name="connsiteX69" fmla="*/ 6343574 w 6352623"/>
                    <a:gd name="connsiteY69" fmla="*/ 3146548 h 6345561"/>
                    <a:gd name="connsiteX70" fmla="*/ 6352623 w 6352623"/>
                    <a:gd name="connsiteY70" fmla="*/ 3329154 h 6345561"/>
                    <a:gd name="connsiteX71" fmla="*/ 6261216 w 6352623"/>
                    <a:gd name="connsiteY71" fmla="*/ 3947289 h 6345561"/>
                    <a:gd name="connsiteX72" fmla="*/ 6068313 w 6352623"/>
                    <a:gd name="connsiteY72" fmla="*/ 4480189 h 6345561"/>
                    <a:gd name="connsiteX73" fmla="*/ 5645377 w 6352623"/>
                    <a:gd name="connsiteY73" fmla="*/ 4489676 h 6345561"/>
                    <a:gd name="connsiteX74" fmla="*/ 4842211 w 6352623"/>
                    <a:gd name="connsiteY74" fmla="*/ 4504577 h 6345561"/>
                    <a:gd name="connsiteX75" fmla="*/ 1405726 w 6352623"/>
                    <a:gd name="connsiteY75" fmla="*/ 3156271 h 6345561"/>
                    <a:gd name="connsiteX76" fmla="*/ 1399341 w 6352623"/>
                    <a:gd name="connsiteY76" fmla="*/ 3089416 h 6345561"/>
                    <a:gd name="connsiteX77" fmla="*/ 1464945 w 6352623"/>
                    <a:gd name="connsiteY77" fmla="*/ 2467755 h 6345561"/>
                    <a:gd name="connsiteX78" fmla="*/ 1626959 w 6352623"/>
                    <a:gd name="connsiteY78" fmla="*/ 1918290 h 6345561"/>
                    <a:gd name="connsiteX79" fmla="*/ 1698846 w 6352623"/>
                    <a:gd name="connsiteY79" fmla="*/ 1916459 h 6345561"/>
                    <a:gd name="connsiteX80" fmla="*/ 2401423 w 6352623"/>
                    <a:gd name="connsiteY80" fmla="*/ 1879094 h 6345561"/>
                    <a:gd name="connsiteX81" fmla="*/ 2879383 w 6352623"/>
                    <a:gd name="connsiteY81" fmla="*/ 1836855 h 6345561"/>
                    <a:gd name="connsiteX82" fmla="*/ 2983285 w 6352623"/>
                    <a:gd name="connsiteY82" fmla="*/ 3040986 h 6345561"/>
                    <a:gd name="connsiteX83" fmla="*/ 1405726 w 6352623"/>
                    <a:gd name="connsiteY83" fmla="*/ 3156271 h 6345561"/>
                    <a:gd name="connsiteX84" fmla="*/ 3464621 w 6352623"/>
                    <a:gd name="connsiteY84" fmla="*/ 4545892 h 6345561"/>
                    <a:gd name="connsiteX85" fmla="*/ 3362673 w 6352623"/>
                    <a:gd name="connsiteY85" fmla="*/ 3364384 h 6345561"/>
                    <a:gd name="connsiteX86" fmla="*/ 4785461 w 6352623"/>
                    <a:gd name="connsiteY86" fmla="*/ 3260410 h 6345561"/>
                    <a:gd name="connsiteX87" fmla="*/ 4791965 w 6352623"/>
                    <a:gd name="connsiteY87" fmla="*/ 3337498 h 6345561"/>
                    <a:gd name="connsiteX88" fmla="*/ 4582162 w 6352623"/>
                    <a:gd name="connsiteY88" fmla="*/ 4452550 h 6345561"/>
                    <a:gd name="connsiteX89" fmla="*/ 3980007 w 6352623"/>
                    <a:gd name="connsiteY89" fmla="*/ 4524180 h 6345561"/>
                    <a:gd name="connsiteX90" fmla="*/ 3464621 w 6352623"/>
                    <a:gd name="connsiteY90" fmla="*/ 4545892 h 6345561"/>
                    <a:gd name="connsiteX91" fmla="*/ 11631 w 6352623"/>
                    <a:gd name="connsiteY91" fmla="*/ 3258148 h 6345561"/>
                    <a:gd name="connsiteX92" fmla="*/ 0 w 6352623"/>
                    <a:gd name="connsiteY92" fmla="*/ 3023469 h 6345561"/>
                    <a:gd name="connsiteX93" fmla="*/ 91400 w 6352623"/>
                    <a:gd name="connsiteY93" fmla="*/ 2405346 h 6345561"/>
                    <a:gd name="connsiteX94" fmla="*/ 258812 w 6352623"/>
                    <a:gd name="connsiteY94" fmla="*/ 1942855 h 6345561"/>
                    <a:gd name="connsiteX95" fmla="*/ 852081 w 6352623"/>
                    <a:gd name="connsiteY95" fmla="*/ 1937991 h 6345561"/>
                    <a:gd name="connsiteX96" fmla="*/ 1335718 w 6352623"/>
                    <a:gd name="connsiteY96" fmla="*/ 1925698 h 6345561"/>
                    <a:gd name="connsiteX97" fmla="*/ 1234430 w 6352623"/>
                    <a:gd name="connsiteY97" fmla="*/ 2196801 h 6345561"/>
                    <a:gd name="connsiteX98" fmla="*/ 1103579 w 6352623"/>
                    <a:gd name="connsiteY98" fmla="*/ 2737987 h 6345561"/>
                    <a:gd name="connsiteX99" fmla="*/ 1078099 w 6352623"/>
                    <a:gd name="connsiteY99" fmla="*/ 3180217 h 6345561"/>
                    <a:gd name="connsiteX100" fmla="*/ 11631 w 6352623"/>
                    <a:gd name="connsiteY100" fmla="*/ 3258148 h 6345561"/>
                    <a:gd name="connsiteX101" fmla="*/ 1960743 w 6352623"/>
                    <a:gd name="connsiteY101" fmla="*/ 4679317 h 6345561"/>
                    <a:gd name="connsiteX102" fmla="*/ 1740896 w 6352623"/>
                    <a:gd name="connsiteY102" fmla="*/ 4337429 h 6345561"/>
                    <a:gd name="connsiteX103" fmla="*/ 1441619 w 6352623"/>
                    <a:gd name="connsiteY103" fmla="*/ 3532526 h 6345561"/>
                    <a:gd name="connsiteX104" fmla="*/ 1438988 w 6352623"/>
                    <a:gd name="connsiteY104" fmla="*/ 3504964 h 6345561"/>
                    <a:gd name="connsiteX105" fmla="*/ 3013389 w 6352623"/>
                    <a:gd name="connsiteY105" fmla="*/ 3389903 h 6345561"/>
                    <a:gd name="connsiteX106" fmla="*/ 3099126 w 6352623"/>
                    <a:gd name="connsiteY106" fmla="*/ 4562904 h 6345561"/>
                    <a:gd name="connsiteX107" fmla="*/ 2689209 w 6352623"/>
                    <a:gd name="connsiteY107" fmla="*/ 4598877 h 6345561"/>
                    <a:gd name="connsiteX108" fmla="*/ 1989796 w 6352623"/>
                    <a:gd name="connsiteY108" fmla="*/ 4675326 h 6345561"/>
                    <a:gd name="connsiteX109" fmla="*/ 1960743 w 6352623"/>
                    <a:gd name="connsiteY109" fmla="*/ 4679317 h 6345561"/>
                    <a:gd name="connsiteX110" fmla="*/ 4067092 w 6352623"/>
                    <a:gd name="connsiteY110" fmla="*/ 6216068 h 6345561"/>
                    <a:gd name="connsiteX111" fmla="*/ 4277892 w 6352623"/>
                    <a:gd name="connsiteY111" fmla="*/ 5788869 h 6345561"/>
                    <a:gd name="connsiteX112" fmla="*/ 4525520 w 6352623"/>
                    <a:gd name="connsiteY112" fmla="*/ 5267093 h 6345561"/>
                    <a:gd name="connsiteX113" fmla="*/ 4685770 w 6352623"/>
                    <a:gd name="connsiteY113" fmla="*/ 4881257 h 6345561"/>
                    <a:gd name="connsiteX114" fmla="*/ 4712084 w 6352623"/>
                    <a:gd name="connsiteY114" fmla="*/ 4879914 h 6345561"/>
                    <a:gd name="connsiteX115" fmla="*/ 5642123 w 6352623"/>
                    <a:gd name="connsiteY115" fmla="*/ 4846187 h 6345561"/>
                    <a:gd name="connsiteX116" fmla="*/ 5866698 w 6352623"/>
                    <a:gd name="connsiteY116" fmla="*/ 4839902 h 6345561"/>
                    <a:gd name="connsiteX117" fmla="*/ 5706398 w 6352623"/>
                    <a:gd name="connsiteY117" fmla="*/ 5102370 h 6345561"/>
                    <a:gd name="connsiteX118" fmla="*/ 4229361 w 6352623"/>
                    <a:gd name="connsiteY118" fmla="*/ 6176010 h 6345561"/>
                    <a:gd name="connsiteX119" fmla="*/ 4067092 w 6352623"/>
                    <a:gd name="connsiteY119" fmla="*/ 6216068 h 6345561"/>
                    <a:gd name="connsiteX120" fmla="*/ 3617977 w 6352623"/>
                    <a:gd name="connsiteY120" fmla="*/ 6323175 h 6345561"/>
                    <a:gd name="connsiteX121" fmla="*/ 3499574 w 6352623"/>
                    <a:gd name="connsiteY121" fmla="*/ 4950969 h 6345561"/>
                    <a:gd name="connsiteX122" fmla="*/ 3966167 w 6352623"/>
                    <a:gd name="connsiteY122" fmla="*/ 4917769 h 6345561"/>
                    <a:gd name="connsiteX123" fmla="*/ 4402891 w 6352623"/>
                    <a:gd name="connsiteY123" fmla="*/ 4895610 h 6345561"/>
                    <a:gd name="connsiteX124" fmla="*/ 4263840 w 6352623"/>
                    <a:gd name="connsiteY124" fmla="*/ 5239274 h 6345561"/>
                    <a:gd name="connsiteX125" fmla="*/ 3691123 w 6352623"/>
                    <a:gd name="connsiteY125" fmla="*/ 6308899 h 6345561"/>
                    <a:gd name="connsiteX126" fmla="*/ 3637169 w 6352623"/>
                    <a:gd name="connsiteY126" fmla="*/ 6322223 h 6345561"/>
                    <a:gd name="connsiteX127" fmla="*/ 3617977 w 6352623"/>
                    <a:gd name="connsiteY127" fmla="*/ 6323175 h 6345561"/>
                    <a:gd name="connsiteX128" fmla="*/ 509955 w 6352623"/>
                    <a:gd name="connsiteY128" fmla="*/ 4889989 h 6345561"/>
                    <a:gd name="connsiteX129" fmla="*/ 432662 w 6352623"/>
                    <a:gd name="connsiteY129" fmla="*/ 4783013 h 6345561"/>
                    <a:gd name="connsiteX130" fmla="*/ 30403 w 6352623"/>
                    <a:gd name="connsiteY130" fmla="*/ 3637168 h 6345561"/>
                    <a:gd name="connsiteX131" fmla="*/ 28957 w 6352623"/>
                    <a:gd name="connsiteY131" fmla="*/ 3608002 h 6345561"/>
                    <a:gd name="connsiteX132" fmla="*/ 1122699 w 6352623"/>
                    <a:gd name="connsiteY132" fmla="*/ 3528079 h 6345561"/>
                    <a:gd name="connsiteX133" fmla="*/ 1151870 w 6352623"/>
                    <a:gd name="connsiteY133" fmla="*/ 3709064 h 6345561"/>
                    <a:gd name="connsiteX134" fmla="*/ 1633165 w 6352623"/>
                    <a:gd name="connsiteY134" fmla="*/ 4721494 h 6345561"/>
                    <a:gd name="connsiteX135" fmla="*/ 1635001 w 6352623"/>
                    <a:gd name="connsiteY135" fmla="*/ 4724090 h 6345561"/>
                    <a:gd name="connsiteX136" fmla="*/ 1150655 w 6352623"/>
                    <a:gd name="connsiteY136" fmla="*/ 4790652 h 6345561"/>
                    <a:gd name="connsiteX137" fmla="*/ 509955 w 6352623"/>
                    <a:gd name="connsiteY137" fmla="*/ 4889989 h 6345561"/>
                    <a:gd name="connsiteX138" fmla="*/ 3165956 w 6352623"/>
                    <a:gd name="connsiteY138" fmla="*/ 6345561 h 6345561"/>
                    <a:gd name="connsiteX139" fmla="*/ 2661675 w 6352623"/>
                    <a:gd name="connsiteY139" fmla="*/ 5655612 h 6345561"/>
                    <a:gd name="connsiteX140" fmla="*/ 2224080 w 6352623"/>
                    <a:gd name="connsiteY140" fmla="*/ 5071807 h 6345561"/>
                    <a:gd name="connsiteX141" fmla="*/ 2697681 w 6352623"/>
                    <a:gd name="connsiteY141" fmla="*/ 5021257 h 6345561"/>
                    <a:gd name="connsiteX142" fmla="*/ 3150545 w 6352623"/>
                    <a:gd name="connsiteY142" fmla="*/ 4979436 h 6345561"/>
                    <a:gd name="connsiteX143" fmla="*/ 3267988 w 6352623"/>
                    <a:gd name="connsiteY143" fmla="*/ 6340508 h 6345561"/>
                    <a:gd name="connsiteX144" fmla="*/ 3165956 w 6352623"/>
                    <a:gd name="connsiteY144" fmla="*/ 6345561 h 6345561"/>
                    <a:gd name="connsiteX145" fmla="*/ 2827891 w 6352623"/>
                    <a:gd name="connsiteY145" fmla="*/ 6323709 h 6345561"/>
                    <a:gd name="connsiteX146" fmla="*/ 2884966 w 6352623"/>
                    <a:gd name="connsiteY146" fmla="*/ 6327398 h 6345561"/>
                    <a:gd name="connsiteX147" fmla="*/ 2827891 w 6352623"/>
                    <a:gd name="connsiteY147" fmla="*/ 6323709 h 6345561"/>
                    <a:gd name="connsiteX148" fmla="*/ 1799833 w 6352623"/>
                    <a:gd name="connsiteY148" fmla="*/ 6042038 h 6345561"/>
                    <a:gd name="connsiteX149" fmla="*/ 792530 w 6352623"/>
                    <a:gd name="connsiteY149" fmla="*/ 5281044 h 6345561"/>
                    <a:gd name="connsiteX150" fmla="*/ 758259 w 6352623"/>
                    <a:gd name="connsiteY150" fmla="*/ 5233611 h 6345561"/>
                    <a:gd name="connsiteX151" fmla="*/ 1178638 w 6352623"/>
                    <a:gd name="connsiteY151" fmla="*/ 5187468 h 6345561"/>
                    <a:gd name="connsiteX152" fmla="*/ 1905324 w 6352623"/>
                    <a:gd name="connsiteY152" fmla="*/ 5106339 h 6345561"/>
                    <a:gd name="connsiteX153" fmla="*/ 2206251 w 6352623"/>
                    <a:gd name="connsiteY153" fmla="*/ 5531868 h 6345561"/>
                    <a:gd name="connsiteX154" fmla="*/ 2827891 w 6352623"/>
                    <a:gd name="connsiteY154" fmla="*/ 6323709 h 6345561"/>
                    <a:gd name="connsiteX155" fmla="*/ 2405336 w 6352623"/>
                    <a:gd name="connsiteY155" fmla="*/ 6261225 h 6345561"/>
                    <a:gd name="connsiteX156" fmla="*/ 1799833 w 6352623"/>
                    <a:gd name="connsiteY156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661892 w 6352623"/>
                    <a:gd name="connsiteY59" fmla="*/ 4787640 h 6345561"/>
                    <a:gd name="connsiteX60" fmla="*/ 5661892 w 6352623"/>
                    <a:gd name="connsiteY60" fmla="*/ 4620000 h 6345561"/>
                    <a:gd name="connsiteX61" fmla="*/ 5661892 w 6352623"/>
                    <a:gd name="connsiteY61" fmla="*/ 4787640 h 6345561"/>
                    <a:gd name="connsiteX62" fmla="*/ 4842211 w 6352623"/>
                    <a:gd name="connsiteY62" fmla="*/ 4504577 h 6345561"/>
                    <a:gd name="connsiteX63" fmla="*/ 4894441 w 6352623"/>
                    <a:gd name="connsiteY63" fmla="*/ 4378816 h 6345561"/>
                    <a:gd name="connsiteX64" fmla="*/ 5118410 w 6352623"/>
                    <a:gd name="connsiteY64" fmla="*/ 3308120 h 6345561"/>
                    <a:gd name="connsiteX65" fmla="*/ 5112011 w 6352623"/>
                    <a:gd name="connsiteY65" fmla="*/ 3236549 h 6345561"/>
                    <a:gd name="connsiteX66" fmla="*/ 6343574 w 6352623"/>
                    <a:gd name="connsiteY66" fmla="*/ 3146548 h 6345561"/>
                    <a:gd name="connsiteX67" fmla="*/ 6352623 w 6352623"/>
                    <a:gd name="connsiteY67" fmla="*/ 3329154 h 6345561"/>
                    <a:gd name="connsiteX68" fmla="*/ 6261216 w 6352623"/>
                    <a:gd name="connsiteY68" fmla="*/ 3947289 h 6345561"/>
                    <a:gd name="connsiteX69" fmla="*/ 6068313 w 6352623"/>
                    <a:gd name="connsiteY69" fmla="*/ 4480189 h 6345561"/>
                    <a:gd name="connsiteX70" fmla="*/ 5645377 w 6352623"/>
                    <a:gd name="connsiteY70" fmla="*/ 4489676 h 6345561"/>
                    <a:gd name="connsiteX71" fmla="*/ 4842211 w 6352623"/>
                    <a:gd name="connsiteY71" fmla="*/ 4504577 h 6345561"/>
                    <a:gd name="connsiteX72" fmla="*/ 1405726 w 6352623"/>
                    <a:gd name="connsiteY72" fmla="*/ 3156271 h 6345561"/>
                    <a:gd name="connsiteX73" fmla="*/ 1399341 w 6352623"/>
                    <a:gd name="connsiteY73" fmla="*/ 3089416 h 6345561"/>
                    <a:gd name="connsiteX74" fmla="*/ 1464945 w 6352623"/>
                    <a:gd name="connsiteY74" fmla="*/ 2467755 h 6345561"/>
                    <a:gd name="connsiteX75" fmla="*/ 1626959 w 6352623"/>
                    <a:gd name="connsiteY75" fmla="*/ 1918290 h 6345561"/>
                    <a:gd name="connsiteX76" fmla="*/ 1698846 w 6352623"/>
                    <a:gd name="connsiteY76" fmla="*/ 1916459 h 6345561"/>
                    <a:gd name="connsiteX77" fmla="*/ 2401423 w 6352623"/>
                    <a:gd name="connsiteY77" fmla="*/ 1879094 h 6345561"/>
                    <a:gd name="connsiteX78" fmla="*/ 2879383 w 6352623"/>
                    <a:gd name="connsiteY78" fmla="*/ 1836855 h 6345561"/>
                    <a:gd name="connsiteX79" fmla="*/ 2983285 w 6352623"/>
                    <a:gd name="connsiteY79" fmla="*/ 3040986 h 6345561"/>
                    <a:gd name="connsiteX80" fmla="*/ 1405726 w 6352623"/>
                    <a:gd name="connsiteY80" fmla="*/ 3156271 h 6345561"/>
                    <a:gd name="connsiteX81" fmla="*/ 3464621 w 6352623"/>
                    <a:gd name="connsiteY81" fmla="*/ 4545892 h 6345561"/>
                    <a:gd name="connsiteX82" fmla="*/ 3362673 w 6352623"/>
                    <a:gd name="connsiteY82" fmla="*/ 3364384 h 6345561"/>
                    <a:gd name="connsiteX83" fmla="*/ 4785461 w 6352623"/>
                    <a:gd name="connsiteY83" fmla="*/ 3260410 h 6345561"/>
                    <a:gd name="connsiteX84" fmla="*/ 4791965 w 6352623"/>
                    <a:gd name="connsiteY84" fmla="*/ 3337498 h 6345561"/>
                    <a:gd name="connsiteX85" fmla="*/ 4582162 w 6352623"/>
                    <a:gd name="connsiteY85" fmla="*/ 4452550 h 6345561"/>
                    <a:gd name="connsiteX86" fmla="*/ 3980007 w 6352623"/>
                    <a:gd name="connsiteY86" fmla="*/ 4524180 h 6345561"/>
                    <a:gd name="connsiteX87" fmla="*/ 3464621 w 6352623"/>
                    <a:gd name="connsiteY87" fmla="*/ 4545892 h 6345561"/>
                    <a:gd name="connsiteX88" fmla="*/ 11631 w 6352623"/>
                    <a:gd name="connsiteY88" fmla="*/ 3258148 h 6345561"/>
                    <a:gd name="connsiteX89" fmla="*/ 0 w 6352623"/>
                    <a:gd name="connsiteY89" fmla="*/ 3023469 h 6345561"/>
                    <a:gd name="connsiteX90" fmla="*/ 91400 w 6352623"/>
                    <a:gd name="connsiteY90" fmla="*/ 2405346 h 6345561"/>
                    <a:gd name="connsiteX91" fmla="*/ 258812 w 6352623"/>
                    <a:gd name="connsiteY91" fmla="*/ 1942855 h 6345561"/>
                    <a:gd name="connsiteX92" fmla="*/ 852081 w 6352623"/>
                    <a:gd name="connsiteY92" fmla="*/ 1937991 h 6345561"/>
                    <a:gd name="connsiteX93" fmla="*/ 1335718 w 6352623"/>
                    <a:gd name="connsiteY93" fmla="*/ 1925698 h 6345561"/>
                    <a:gd name="connsiteX94" fmla="*/ 1234430 w 6352623"/>
                    <a:gd name="connsiteY94" fmla="*/ 2196801 h 6345561"/>
                    <a:gd name="connsiteX95" fmla="*/ 1103579 w 6352623"/>
                    <a:gd name="connsiteY95" fmla="*/ 2737987 h 6345561"/>
                    <a:gd name="connsiteX96" fmla="*/ 1078099 w 6352623"/>
                    <a:gd name="connsiteY96" fmla="*/ 3180217 h 6345561"/>
                    <a:gd name="connsiteX97" fmla="*/ 11631 w 6352623"/>
                    <a:gd name="connsiteY97" fmla="*/ 3258148 h 6345561"/>
                    <a:gd name="connsiteX98" fmla="*/ 1960743 w 6352623"/>
                    <a:gd name="connsiteY98" fmla="*/ 4679317 h 6345561"/>
                    <a:gd name="connsiteX99" fmla="*/ 1740896 w 6352623"/>
                    <a:gd name="connsiteY99" fmla="*/ 4337429 h 6345561"/>
                    <a:gd name="connsiteX100" fmla="*/ 1441619 w 6352623"/>
                    <a:gd name="connsiteY100" fmla="*/ 3532526 h 6345561"/>
                    <a:gd name="connsiteX101" fmla="*/ 1438988 w 6352623"/>
                    <a:gd name="connsiteY101" fmla="*/ 3504964 h 6345561"/>
                    <a:gd name="connsiteX102" fmla="*/ 3013389 w 6352623"/>
                    <a:gd name="connsiteY102" fmla="*/ 3389903 h 6345561"/>
                    <a:gd name="connsiteX103" fmla="*/ 3099126 w 6352623"/>
                    <a:gd name="connsiteY103" fmla="*/ 4562904 h 6345561"/>
                    <a:gd name="connsiteX104" fmla="*/ 2689209 w 6352623"/>
                    <a:gd name="connsiteY104" fmla="*/ 4598877 h 6345561"/>
                    <a:gd name="connsiteX105" fmla="*/ 1989796 w 6352623"/>
                    <a:gd name="connsiteY105" fmla="*/ 4675326 h 6345561"/>
                    <a:gd name="connsiteX106" fmla="*/ 1960743 w 6352623"/>
                    <a:gd name="connsiteY106" fmla="*/ 4679317 h 6345561"/>
                    <a:gd name="connsiteX107" fmla="*/ 4067092 w 6352623"/>
                    <a:gd name="connsiteY107" fmla="*/ 6216068 h 6345561"/>
                    <a:gd name="connsiteX108" fmla="*/ 4277892 w 6352623"/>
                    <a:gd name="connsiteY108" fmla="*/ 5788869 h 6345561"/>
                    <a:gd name="connsiteX109" fmla="*/ 4525520 w 6352623"/>
                    <a:gd name="connsiteY109" fmla="*/ 5267093 h 6345561"/>
                    <a:gd name="connsiteX110" fmla="*/ 4685770 w 6352623"/>
                    <a:gd name="connsiteY110" fmla="*/ 4881257 h 6345561"/>
                    <a:gd name="connsiteX111" fmla="*/ 4712084 w 6352623"/>
                    <a:gd name="connsiteY111" fmla="*/ 4879914 h 6345561"/>
                    <a:gd name="connsiteX112" fmla="*/ 5642123 w 6352623"/>
                    <a:gd name="connsiteY112" fmla="*/ 4846187 h 6345561"/>
                    <a:gd name="connsiteX113" fmla="*/ 5866698 w 6352623"/>
                    <a:gd name="connsiteY113" fmla="*/ 4839902 h 6345561"/>
                    <a:gd name="connsiteX114" fmla="*/ 5706398 w 6352623"/>
                    <a:gd name="connsiteY114" fmla="*/ 5102370 h 6345561"/>
                    <a:gd name="connsiteX115" fmla="*/ 4229361 w 6352623"/>
                    <a:gd name="connsiteY115" fmla="*/ 6176010 h 6345561"/>
                    <a:gd name="connsiteX116" fmla="*/ 4067092 w 6352623"/>
                    <a:gd name="connsiteY116" fmla="*/ 6216068 h 6345561"/>
                    <a:gd name="connsiteX117" fmla="*/ 3617977 w 6352623"/>
                    <a:gd name="connsiteY117" fmla="*/ 6323175 h 6345561"/>
                    <a:gd name="connsiteX118" fmla="*/ 3499574 w 6352623"/>
                    <a:gd name="connsiteY118" fmla="*/ 4950969 h 6345561"/>
                    <a:gd name="connsiteX119" fmla="*/ 3966167 w 6352623"/>
                    <a:gd name="connsiteY119" fmla="*/ 4917769 h 6345561"/>
                    <a:gd name="connsiteX120" fmla="*/ 4402891 w 6352623"/>
                    <a:gd name="connsiteY120" fmla="*/ 4895610 h 6345561"/>
                    <a:gd name="connsiteX121" fmla="*/ 4263840 w 6352623"/>
                    <a:gd name="connsiteY121" fmla="*/ 5239274 h 6345561"/>
                    <a:gd name="connsiteX122" fmla="*/ 3691123 w 6352623"/>
                    <a:gd name="connsiteY122" fmla="*/ 6308899 h 6345561"/>
                    <a:gd name="connsiteX123" fmla="*/ 3637169 w 6352623"/>
                    <a:gd name="connsiteY123" fmla="*/ 6322223 h 6345561"/>
                    <a:gd name="connsiteX124" fmla="*/ 3617977 w 6352623"/>
                    <a:gd name="connsiteY124" fmla="*/ 6323175 h 6345561"/>
                    <a:gd name="connsiteX125" fmla="*/ 509955 w 6352623"/>
                    <a:gd name="connsiteY125" fmla="*/ 4889989 h 6345561"/>
                    <a:gd name="connsiteX126" fmla="*/ 432662 w 6352623"/>
                    <a:gd name="connsiteY126" fmla="*/ 4783013 h 6345561"/>
                    <a:gd name="connsiteX127" fmla="*/ 30403 w 6352623"/>
                    <a:gd name="connsiteY127" fmla="*/ 3637168 h 6345561"/>
                    <a:gd name="connsiteX128" fmla="*/ 28957 w 6352623"/>
                    <a:gd name="connsiteY128" fmla="*/ 3608002 h 6345561"/>
                    <a:gd name="connsiteX129" fmla="*/ 1122699 w 6352623"/>
                    <a:gd name="connsiteY129" fmla="*/ 3528079 h 6345561"/>
                    <a:gd name="connsiteX130" fmla="*/ 1151870 w 6352623"/>
                    <a:gd name="connsiteY130" fmla="*/ 3709064 h 6345561"/>
                    <a:gd name="connsiteX131" fmla="*/ 1633165 w 6352623"/>
                    <a:gd name="connsiteY131" fmla="*/ 4721494 h 6345561"/>
                    <a:gd name="connsiteX132" fmla="*/ 1635001 w 6352623"/>
                    <a:gd name="connsiteY132" fmla="*/ 4724090 h 6345561"/>
                    <a:gd name="connsiteX133" fmla="*/ 1150655 w 6352623"/>
                    <a:gd name="connsiteY133" fmla="*/ 4790652 h 6345561"/>
                    <a:gd name="connsiteX134" fmla="*/ 509955 w 6352623"/>
                    <a:gd name="connsiteY134" fmla="*/ 4889989 h 6345561"/>
                    <a:gd name="connsiteX135" fmla="*/ 3165956 w 6352623"/>
                    <a:gd name="connsiteY135" fmla="*/ 6345561 h 6345561"/>
                    <a:gd name="connsiteX136" fmla="*/ 2661675 w 6352623"/>
                    <a:gd name="connsiteY136" fmla="*/ 5655612 h 6345561"/>
                    <a:gd name="connsiteX137" fmla="*/ 2224080 w 6352623"/>
                    <a:gd name="connsiteY137" fmla="*/ 5071807 h 6345561"/>
                    <a:gd name="connsiteX138" fmla="*/ 2697681 w 6352623"/>
                    <a:gd name="connsiteY138" fmla="*/ 5021257 h 6345561"/>
                    <a:gd name="connsiteX139" fmla="*/ 3150545 w 6352623"/>
                    <a:gd name="connsiteY139" fmla="*/ 4979436 h 6345561"/>
                    <a:gd name="connsiteX140" fmla="*/ 3267988 w 6352623"/>
                    <a:gd name="connsiteY140" fmla="*/ 6340508 h 6345561"/>
                    <a:gd name="connsiteX141" fmla="*/ 3165956 w 6352623"/>
                    <a:gd name="connsiteY141" fmla="*/ 6345561 h 6345561"/>
                    <a:gd name="connsiteX142" fmla="*/ 2827891 w 6352623"/>
                    <a:gd name="connsiteY142" fmla="*/ 6323709 h 6345561"/>
                    <a:gd name="connsiteX143" fmla="*/ 2884966 w 6352623"/>
                    <a:gd name="connsiteY143" fmla="*/ 6327398 h 6345561"/>
                    <a:gd name="connsiteX144" fmla="*/ 2827891 w 6352623"/>
                    <a:gd name="connsiteY144" fmla="*/ 6323709 h 6345561"/>
                    <a:gd name="connsiteX145" fmla="*/ 1799833 w 6352623"/>
                    <a:gd name="connsiteY145" fmla="*/ 6042038 h 6345561"/>
                    <a:gd name="connsiteX146" fmla="*/ 792530 w 6352623"/>
                    <a:gd name="connsiteY146" fmla="*/ 5281044 h 6345561"/>
                    <a:gd name="connsiteX147" fmla="*/ 758259 w 6352623"/>
                    <a:gd name="connsiteY147" fmla="*/ 5233611 h 6345561"/>
                    <a:gd name="connsiteX148" fmla="*/ 1178638 w 6352623"/>
                    <a:gd name="connsiteY148" fmla="*/ 5187468 h 6345561"/>
                    <a:gd name="connsiteX149" fmla="*/ 1905324 w 6352623"/>
                    <a:gd name="connsiteY149" fmla="*/ 5106339 h 6345561"/>
                    <a:gd name="connsiteX150" fmla="*/ 2206251 w 6352623"/>
                    <a:gd name="connsiteY150" fmla="*/ 5531868 h 6345561"/>
                    <a:gd name="connsiteX151" fmla="*/ 2827891 w 6352623"/>
                    <a:gd name="connsiteY151" fmla="*/ 6323709 h 6345561"/>
                    <a:gd name="connsiteX152" fmla="*/ 2405336 w 6352623"/>
                    <a:gd name="connsiteY152" fmla="*/ 6261225 h 6345561"/>
                    <a:gd name="connsiteX153" fmla="*/ 1799833 w 6352623"/>
                    <a:gd name="connsiteY153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6000985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661892 w 6352623"/>
                    <a:gd name="connsiteY58" fmla="*/ 4787640 h 6345561"/>
                    <a:gd name="connsiteX59" fmla="*/ 5661892 w 6352623"/>
                    <a:gd name="connsiteY59" fmla="*/ 4620000 h 6345561"/>
                    <a:gd name="connsiteX60" fmla="*/ 5661892 w 6352623"/>
                    <a:gd name="connsiteY60" fmla="*/ 4787640 h 6345561"/>
                    <a:gd name="connsiteX61" fmla="*/ 4842211 w 6352623"/>
                    <a:gd name="connsiteY61" fmla="*/ 4504577 h 6345561"/>
                    <a:gd name="connsiteX62" fmla="*/ 4894441 w 6352623"/>
                    <a:gd name="connsiteY62" fmla="*/ 4378816 h 6345561"/>
                    <a:gd name="connsiteX63" fmla="*/ 5118410 w 6352623"/>
                    <a:gd name="connsiteY63" fmla="*/ 3308120 h 6345561"/>
                    <a:gd name="connsiteX64" fmla="*/ 5112011 w 6352623"/>
                    <a:gd name="connsiteY64" fmla="*/ 3236549 h 6345561"/>
                    <a:gd name="connsiteX65" fmla="*/ 6343574 w 6352623"/>
                    <a:gd name="connsiteY65" fmla="*/ 3146548 h 6345561"/>
                    <a:gd name="connsiteX66" fmla="*/ 6352623 w 6352623"/>
                    <a:gd name="connsiteY66" fmla="*/ 3329154 h 6345561"/>
                    <a:gd name="connsiteX67" fmla="*/ 6261216 w 6352623"/>
                    <a:gd name="connsiteY67" fmla="*/ 3947289 h 6345561"/>
                    <a:gd name="connsiteX68" fmla="*/ 6068313 w 6352623"/>
                    <a:gd name="connsiteY68" fmla="*/ 4480189 h 6345561"/>
                    <a:gd name="connsiteX69" fmla="*/ 5645377 w 6352623"/>
                    <a:gd name="connsiteY69" fmla="*/ 4489676 h 6345561"/>
                    <a:gd name="connsiteX70" fmla="*/ 4842211 w 6352623"/>
                    <a:gd name="connsiteY70" fmla="*/ 4504577 h 6345561"/>
                    <a:gd name="connsiteX71" fmla="*/ 1405726 w 6352623"/>
                    <a:gd name="connsiteY71" fmla="*/ 3156271 h 6345561"/>
                    <a:gd name="connsiteX72" fmla="*/ 1399341 w 6352623"/>
                    <a:gd name="connsiteY72" fmla="*/ 3089416 h 6345561"/>
                    <a:gd name="connsiteX73" fmla="*/ 1464945 w 6352623"/>
                    <a:gd name="connsiteY73" fmla="*/ 2467755 h 6345561"/>
                    <a:gd name="connsiteX74" fmla="*/ 1626959 w 6352623"/>
                    <a:gd name="connsiteY74" fmla="*/ 1918290 h 6345561"/>
                    <a:gd name="connsiteX75" fmla="*/ 1698846 w 6352623"/>
                    <a:gd name="connsiteY75" fmla="*/ 1916459 h 6345561"/>
                    <a:gd name="connsiteX76" fmla="*/ 2401423 w 6352623"/>
                    <a:gd name="connsiteY76" fmla="*/ 1879094 h 6345561"/>
                    <a:gd name="connsiteX77" fmla="*/ 2879383 w 6352623"/>
                    <a:gd name="connsiteY77" fmla="*/ 1836855 h 6345561"/>
                    <a:gd name="connsiteX78" fmla="*/ 2983285 w 6352623"/>
                    <a:gd name="connsiteY78" fmla="*/ 3040986 h 6345561"/>
                    <a:gd name="connsiteX79" fmla="*/ 1405726 w 6352623"/>
                    <a:gd name="connsiteY79" fmla="*/ 3156271 h 6345561"/>
                    <a:gd name="connsiteX80" fmla="*/ 3464621 w 6352623"/>
                    <a:gd name="connsiteY80" fmla="*/ 4545892 h 6345561"/>
                    <a:gd name="connsiteX81" fmla="*/ 3362673 w 6352623"/>
                    <a:gd name="connsiteY81" fmla="*/ 3364384 h 6345561"/>
                    <a:gd name="connsiteX82" fmla="*/ 4785461 w 6352623"/>
                    <a:gd name="connsiteY82" fmla="*/ 3260410 h 6345561"/>
                    <a:gd name="connsiteX83" fmla="*/ 4791965 w 6352623"/>
                    <a:gd name="connsiteY83" fmla="*/ 3337498 h 6345561"/>
                    <a:gd name="connsiteX84" fmla="*/ 4582162 w 6352623"/>
                    <a:gd name="connsiteY84" fmla="*/ 4452550 h 6345561"/>
                    <a:gd name="connsiteX85" fmla="*/ 3980007 w 6352623"/>
                    <a:gd name="connsiteY85" fmla="*/ 4524180 h 6345561"/>
                    <a:gd name="connsiteX86" fmla="*/ 3464621 w 6352623"/>
                    <a:gd name="connsiteY86" fmla="*/ 4545892 h 6345561"/>
                    <a:gd name="connsiteX87" fmla="*/ 11631 w 6352623"/>
                    <a:gd name="connsiteY87" fmla="*/ 3258148 h 6345561"/>
                    <a:gd name="connsiteX88" fmla="*/ 0 w 6352623"/>
                    <a:gd name="connsiteY88" fmla="*/ 3023469 h 6345561"/>
                    <a:gd name="connsiteX89" fmla="*/ 91400 w 6352623"/>
                    <a:gd name="connsiteY89" fmla="*/ 2405346 h 6345561"/>
                    <a:gd name="connsiteX90" fmla="*/ 258812 w 6352623"/>
                    <a:gd name="connsiteY90" fmla="*/ 1942855 h 6345561"/>
                    <a:gd name="connsiteX91" fmla="*/ 852081 w 6352623"/>
                    <a:gd name="connsiteY91" fmla="*/ 1937991 h 6345561"/>
                    <a:gd name="connsiteX92" fmla="*/ 1335718 w 6352623"/>
                    <a:gd name="connsiteY92" fmla="*/ 1925698 h 6345561"/>
                    <a:gd name="connsiteX93" fmla="*/ 1234430 w 6352623"/>
                    <a:gd name="connsiteY93" fmla="*/ 2196801 h 6345561"/>
                    <a:gd name="connsiteX94" fmla="*/ 1103579 w 6352623"/>
                    <a:gd name="connsiteY94" fmla="*/ 2737987 h 6345561"/>
                    <a:gd name="connsiteX95" fmla="*/ 1078099 w 6352623"/>
                    <a:gd name="connsiteY95" fmla="*/ 3180217 h 6345561"/>
                    <a:gd name="connsiteX96" fmla="*/ 11631 w 6352623"/>
                    <a:gd name="connsiteY96" fmla="*/ 3258148 h 6345561"/>
                    <a:gd name="connsiteX97" fmla="*/ 1960743 w 6352623"/>
                    <a:gd name="connsiteY97" fmla="*/ 4679317 h 6345561"/>
                    <a:gd name="connsiteX98" fmla="*/ 1740896 w 6352623"/>
                    <a:gd name="connsiteY98" fmla="*/ 4337429 h 6345561"/>
                    <a:gd name="connsiteX99" fmla="*/ 1441619 w 6352623"/>
                    <a:gd name="connsiteY99" fmla="*/ 3532526 h 6345561"/>
                    <a:gd name="connsiteX100" fmla="*/ 1438988 w 6352623"/>
                    <a:gd name="connsiteY100" fmla="*/ 3504964 h 6345561"/>
                    <a:gd name="connsiteX101" fmla="*/ 3013389 w 6352623"/>
                    <a:gd name="connsiteY101" fmla="*/ 3389903 h 6345561"/>
                    <a:gd name="connsiteX102" fmla="*/ 3099126 w 6352623"/>
                    <a:gd name="connsiteY102" fmla="*/ 4562904 h 6345561"/>
                    <a:gd name="connsiteX103" fmla="*/ 2689209 w 6352623"/>
                    <a:gd name="connsiteY103" fmla="*/ 4598877 h 6345561"/>
                    <a:gd name="connsiteX104" fmla="*/ 1989796 w 6352623"/>
                    <a:gd name="connsiteY104" fmla="*/ 4675326 h 6345561"/>
                    <a:gd name="connsiteX105" fmla="*/ 1960743 w 6352623"/>
                    <a:gd name="connsiteY105" fmla="*/ 4679317 h 6345561"/>
                    <a:gd name="connsiteX106" fmla="*/ 4067092 w 6352623"/>
                    <a:gd name="connsiteY106" fmla="*/ 6216068 h 6345561"/>
                    <a:gd name="connsiteX107" fmla="*/ 4277892 w 6352623"/>
                    <a:gd name="connsiteY107" fmla="*/ 5788869 h 6345561"/>
                    <a:gd name="connsiteX108" fmla="*/ 4525520 w 6352623"/>
                    <a:gd name="connsiteY108" fmla="*/ 5267093 h 6345561"/>
                    <a:gd name="connsiteX109" fmla="*/ 4685770 w 6352623"/>
                    <a:gd name="connsiteY109" fmla="*/ 4881257 h 6345561"/>
                    <a:gd name="connsiteX110" fmla="*/ 4712084 w 6352623"/>
                    <a:gd name="connsiteY110" fmla="*/ 4879914 h 6345561"/>
                    <a:gd name="connsiteX111" fmla="*/ 5642123 w 6352623"/>
                    <a:gd name="connsiteY111" fmla="*/ 4846187 h 6345561"/>
                    <a:gd name="connsiteX112" fmla="*/ 5866698 w 6352623"/>
                    <a:gd name="connsiteY112" fmla="*/ 4839902 h 6345561"/>
                    <a:gd name="connsiteX113" fmla="*/ 5706398 w 6352623"/>
                    <a:gd name="connsiteY113" fmla="*/ 5102370 h 6345561"/>
                    <a:gd name="connsiteX114" fmla="*/ 4229361 w 6352623"/>
                    <a:gd name="connsiteY114" fmla="*/ 6176010 h 6345561"/>
                    <a:gd name="connsiteX115" fmla="*/ 4067092 w 6352623"/>
                    <a:gd name="connsiteY115" fmla="*/ 6216068 h 6345561"/>
                    <a:gd name="connsiteX116" fmla="*/ 3617977 w 6352623"/>
                    <a:gd name="connsiteY116" fmla="*/ 6323175 h 6345561"/>
                    <a:gd name="connsiteX117" fmla="*/ 3499574 w 6352623"/>
                    <a:gd name="connsiteY117" fmla="*/ 4950969 h 6345561"/>
                    <a:gd name="connsiteX118" fmla="*/ 3966167 w 6352623"/>
                    <a:gd name="connsiteY118" fmla="*/ 4917769 h 6345561"/>
                    <a:gd name="connsiteX119" fmla="*/ 4402891 w 6352623"/>
                    <a:gd name="connsiteY119" fmla="*/ 4895610 h 6345561"/>
                    <a:gd name="connsiteX120" fmla="*/ 4263840 w 6352623"/>
                    <a:gd name="connsiteY120" fmla="*/ 5239274 h 6345561"/>
                    <a:gd name="connsiteX121" fmla="*/ 3691123 w 6352623"/>
                    <a:gd name="connsiteY121" fmla="*/ 6308899 h 6345561"/>
                    <a:gd name="connsiteX122" fmla="*/ 3637169 w 6352623"/>
                    <a:gd name="connsiteY122" fmla="*/ 6322223 h 6345561"/>
                    <a:gd name="connsiteX123" fmla="*/ 3617977 w 6352623"/>
                    <a:gd name="connsiteY123" fmla="*/ 6323175 h 6345561"/>
                    <a:gd name="connsiteX124" fmla="*/ 509955 w 6352623"/>
                    <a:gd name="connsiteY124" fmla="*/ 4889989 h 6345561"/>
                    <a:gd name="connsiteX125" fmla="*/ 432662 w 6352623"/>
                    <a:gd name="connsiteY125" fmla="*/ 4783013 h 6345561"/>
                    <a:gd name="connsiteX126" fmla="*/ 30403 w 6352623"/>
                    <a:gd name="connsiteY126" fmla="*/ 3637168 h 6345561"/>
                    <a:gd name="connsiteX127" fmla="*/ 28957 w 6352623"/>
                    <a:gd name="connsiteY127" fmla="*/ 3608002 h 6345561"/>
                    <a:gd name="connsiteX128" fmla="*/ 1122699 w 6352623"/>
                    <a:gd name="connsiteY128" fmla="*/ 3528079 h 6345561"/>
                    <a:gd name="connsiteX129" fmla="*/ 1151870 w 6352623"/>
                    <a:gd name="connsiteY129" fmla="*/ 3709064 h 6345561"/>
                    <a:gd name="connsiteX130" fmla="*/ 1633165 w 6352623"/>
                    <a:gd name="connsiteY130" fmla="*/ 4721494 h 6345561"/>
                    <a:gd name="connsiteX131" fmla="*/ 1635001 w 6352623"/>
                    <a:gd name="connsiteY131" fmla="*/ 4724090 h 6345561"/>
                    <a:gd name="connsiteX132" fmla="*/ 1150655 w 6352623"/>
                    <a:gd name="connsiteY132" fmla="*/ 4790652 h 6345561"/>
                    <a:gd name="connsiteX133" fmla="*/ 509955 w 6352623"/>
                    <a:gd name="connsiteY133" fmla="*/ 4889989 h 6345561"/>
                    <a:gd name="connsiteX134" fmla="*/ 3165956 w 6352623"/>
                    <a:gd name="connsiteY134" fmla="*/ 6345561 h 6345561"/>
                    <a:gd name="connsiteX135" fmla="*/ 2661675 w 6352623"/>
                    <a:gd name="connsiteY135" fmla="*/ 5655612 h 6345561"/>
                    <a:gd name="connsiteX136" fmla="*/ 2224080 w 6352623"/>
                    <a:gd name="connsiteY136" fmla="*/ 5071807 h 6345561"/>
                    <a:gd name="connsiteX137" fmla="*/ 2697681 w 6352623"/>
                    <a:gd name="connsiteY137" fmla="*/ 5021257 h 6345561"/>
                    <a:gd name="connsiteX138" fmla="*/ 3150545 w 6352623"/>
                    <a:gd name="connsiteY138" fmla="*/ 4979436 h 6345561"/>
                    <a:gd name="connsiteX139" fmla="*/ 3267988 w 6352623"/>
                    <a:gd name="connsiteY139" fmla="*/ 6340508 h 6345561"/>
                    <a:gd name="connsiteX140" fmla="*/ 3165956 w 6352623"/>
                    <a:gd name="connsiteY140" fmla="*/ 6345561 h 6345561"/>
                    <a:gd name="connsiteX141" fmla="*/ 2827891 w 6352623"/>
                    <a:gd name="connsiteY141" fmla="*/ 6323709 h 6345561"/>
                    <a:gd name="connsiteX142" fmla="*/ 2884966 w 6352623"/>
                    <a:gd name="connsiteY142" fmla="*/ 6327398 h 6345561"/>
                    <a:gd name="connsiteX143" fmla="*/ 2827891 w 6352623"/>
                    <a:gd name="connsiteY143" fmla="*/ 6323709 h 6345561"/>
                    <a:gd name="connsiteX144" fmla="*/ 1799833 w 6352623"/>
                    <a:gd name="connsiteY144" fmla="*/ 6042038 h 6345561"/>
                    <a:gd name="connsiteX145" fmla="*/ 792530 w 6352623"/>
                    <a:gd name="connsiteY145" fmla="*/ 5281044 h 6345561"/>
                    <a:gd name="connsiteX146" fmla="*/ 758259 w 6352623"/>
                    <a:gd name="connsiteY146" fmla="*/ 5233611 h 6345561"/>
                    <a:gd name="connsiteX147" fmla="*/ 1178638 w 6352623"/>
                    <a:gd name="connsiteY147" fmla="*/ 5187468 h 6345561"/>
                    <a:gd name="connsiteX148" fmla="*/ 1905324 w 6352623"/>
                    <a:gd name="connsiteY148" fmla="*/ 5106339 h 6345561"/>
                    <a:gd name="connsiteX149" fmla="*/ 2206251 w 6352623"/>
                    <a:gd name="connsiteY149" fmla="*/ 5531868 h 6345561"/>
                    <a:gd name="connsiteX150" fmla="*/ 2827891 w 6352623"/>
                    <a:gd name="connsiteY150" fmla="*/ 6323709 h 6345561"/>
                    <a:gd name="connsiteX151" fmla="*/ 2405336 w 6352623"/>
                    <a:gd name="connsiteY151" fmla="*/ 6261225 h 6345561"/>
                    <a:gd name="connsiteX152" fmla="*/ 1799833 w 6352623"/>
                    <a:gd name="connsiteY15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6000985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4842211 w 6352623"/>
                    <a:gd name="connsiteY58" fmla="*/ 4504577 h 6345561"/>
                    <a:gd name="connsiteX59" fmla="*/ 4894441 w 6352623"/>
                    <a:gd name="connsiteY59" fmla="*/ 4378816 h 6345561"/>
                    <a:gd name="connsiteX60" fmla="*/ 5118410 w 6352623"/>
                    <a:gd name="connsiteY60" fmla="*/ 3308120 h 6345561"/>
                    <a:gd name="connsiteX61" fmla="*/ 5112011 w 6352623"/>
                    <a:gd name="connsiteY61" fmla="*/ 3236549 h 6345561"/>
                    <a:gd name="connsiteX62" fmla="*/ 6343574 w 6352623"/>
                    <a:gd name="connsiteY62" fmla="*/ 3146548 h 6345561"/>
                    <a:gd name="connsiteX63" fmla="*/ 6352623 w 6352623"/>
                    <a:gd name="connsiteY63" fmla="*/ 3329154 h 6345561"/>
                    <a:gd name="connsiteX64" fmla="*/ 6261216 w 6352623"/>
                    <a:gd name="connsiteY64" fmla="*/ 3947289 h 6345561"/>
                    <a:gd name="connsiteX65" fmla="*/ 6068313 w 6352623"/>
                    <a:gd name="connsiteY65" fmla="*/ 4480189 h 6345561"/>
                    <a:gd name="connsiteX66" fmla="*/ 5645377 w 6352623"/>
                    <a:gd name="connsiteY66" fmla="*/ 4489676 h 6345561"/>
                    <a:gd name="connsiteX67" fmla="*/ 4842211 w 6352623"/>
                    <a:gd name="connsiteY67" fmla="*/ 4504577 h 6345561"/>
                    <a:gd name="connsiteX68" fmla="*/ 1405726 w 6352623"/>
                    <a:gd name="connsiteY68" fmla="*/ 3156271 h 6345561"/>
                    <a:gd name="connsiteX69" fmla="*/ 1399341 w 6352623"/>
                    <a:gd name="connsiteY69" fmla="*/ 3089416 h 6345561"/>
                    <a:gd name="connsiteX70" fmla="*/ 1464945 w 6352623"/>
                    <a:gd name="connsiteY70" fmla="*/ 2467755 h 6345561"/>
                    <a:gd name="connsiteX71" fmla="*/ 1626959 w 6352623"/>
                    <a:gd name="connsiteY71" fmla="*/ 1918290 h 6345561"/>
                    <a:gd name="connsiteX72" fmla="*/ 1698846 w 6352623"/>
                    <a:gd name="connsiteY72" fmla="*/ 1916459 h 6345561"/>
                    <a:gd name="connsiteX73" fmla="*/ 2401423 w 6352623"/>
                    <a:gd name="connsiteY73" fmla="*/ 1879094 h 6345561"/>
                    <a:gd name="connsiteX74" fmla="*/ 2879383 w 6352623"/>
                    <a:gd name="connsiteY74" fmla="*/ 1836855 h 6345561"/>
                    <a:gd name="connsiteX75" fmla="*/ 2983285 w 6352623"/>
                    <a:gd name="connsiteY75" fmla="*/ 3040986 h 6345561"/>
                    <a:gd name="connsiteX76" fmla="*/ 1405726 w 6352623"/>
                    <a:gd name="connsiteY76" fmla="*/ 3156271 h 6345561"/>
                    <a:gd name="connsiteX77" fmla="*/ 3464621 w 6352623"/>
                    <a:gd name="connsiteY77" fmla="*/ 4545892 h 6345561"/>
                    <a:gd name="connsiteX78" fmla="*/ 3362673 w 6352623"/>
                    <a:gd name="connsiteY78" fmla="*/ 3364384 h 6345561"/>
                    <a:gd name="connsiteX79" fmla="*/ 4785461 w 6352623"/>
                    <a:gd name="connsiteY79" fmla="*/ 3260410 h 6345561"/>
                    <a:gd name="connsiteX80" fmla="*/ 4791965 w 6352623"/>
                    <a:gd name="connsiteY80" fmla="*/ 3337498 h 6345561"/>
                    <a:gd name="connsiteX81" fmla="*/ 4582162 w 6352623"/>
                    <a:gd name="connsiteY81" fmla="*/ 4452550 h 6345561"/>
                    <a:gd name="connsiteX82" fmla="*/ 3980007 w 6352623"/>
                    <a:gd name="connsiteY82" fmla="*/ 4524180 h 6345561"/>
                    <a:gd name="connsiteX83" fmla="*/ 3464621 w 6352623"/>
                    <a:gd name="connsiteY83" fmla="*/ 4545892 h 6345561"/>
                    <a:gd name="connsiteX84" fmla="*/ 11631 w 6352623"/>
                    <a:gd name="connsiteY84" fmla="*/ 3258148 h 6345561"/>
                    <a:gd name="connsiteX85" fmla="*/ 0 w 6352623"/>
                    <a:gd name="connsiteY85" fmla="*/ 3023469 h 6345561"/>
                    <a:gd name="connsiteX86" fmla="*/ 91400 w 6352623"/>
                    <a:gd name="connsiteY86" fmla="*/ 2405346 h 6345561"/>
                    <a:gd name="connsiteX87" fmla="*/ 258812 w 6352623"/>
                    <a:gd name="connsiteY87" fmla="*/ 1942855 h 6345561"/>
                    <a:gd name="connsiteX88" fmla="*/ 852081 w 6352623"/>
                    <a:gd name="connsiteY88" fmla="*/ 1937991 h 6345561"/>
                    <a:gd name="connsiteX89" fmla="*/ 1335718 w 6352623"/>
                    <a:gd name="connsiteY89" fmla="*/ 1925698 h 6345561"/>
                    <a:gd name="connsiteX90" fmla="*/ 1234430 w 6352623"/>
                    <a:gd name="connsiteY90" fmla="*/ 2196801 h 6345561"/>
                    <a:gd name="connsiteX91" fmla="*/ 1103579 w 6352623"/>
                    <a:gd name="connsiteY91" fmla="*/ 2737987 h 6345561"/>
                    <a:gd name="connsiteX92" fmla="*/ 1078099 w 6352623"/>
                    <a:gd name="connsiteY92" fmla="*/ 3180217 h 6345561"/>
                    <a:gd name="connsiteX93" fmla="*/ 11631 w 6352623"/>
                    <a:gd name="connsiteY93" fmla="*/ 3258148 h 6345561"/>
                    <a:gd name="connsiteX94" fmla="*/ 1960743 w 6352623"/>
                    <a:gd name="connsiteY94" fmla="*/ 4679317 h 6345561"/>
                    <a:gd name="connsiteX95" fmla="*/ 1740896 w 6352623"/>
                    <a:gd name="connsiteY95" fmla="*/ 4337429 h 6345561"/>
                    <a:gd name="connsiteX96" fmla="*/ 1441619 w 6352623"/>
                    <a:gd name="connsiteY96" fmla="*/ 3532526 h 6345561"/>
                    <a:gd name="connsiteX97" fmla="*/ 1438988 w 6352623"/>
                    <a:gd name="connsiteY97" fmla="*/ 3504964 h 6345561"/>
                    <a:gd name="connsiteX98" fmla="*/ 3013389 w 6352623"/>
                    <a:gd name="connsiteY98" fmla="*/ 3389903 h 6345561"/>
                    <a:gd name="connsiteX99" fmla="*/ 3099126 w 6352623"/>
                    <a:gd name="connsiteY99" fmla="*/ 4562904 h 6345561"/>
                    <a:gd name="connsiteX100" fmla="*/ 2689209 w 6352623"/>
                    <a:gd name="connsiteY100" fmla="*/ 4598877 h 6345561"/>
                    <a:gd name="connsiteX101" fmla="*/ 1989796 w 6352623"/>
                    <a:gd name="connsiteY101" fmla="*/ 4675326 h 6345561"/>
                    <a:gd name="connsiteX102" fmla="*/ 1960743 w 6352623"/>
                    <a:gd name="connsiteY102" fmla="*/ 4679317 h 6345561"/>
                    <a:gd name="connsiteX103" fmla="*/ 4067092 w 6352623"/>
                    <a:gd name="connsiteY103" fmla="*/ 6216068 h 6345561"/>
                    <a:gd name="connsiteX104" fmla="*/ 4277892 w 6352623"/>
                    <a:gd name="connsiteY104" fmla="*/ 5788869 h 6345561"/>
                    <a:gd name="connsiteX105" fmla="*/ 4525520 w 6352623"/>
                    <a:gd name="connsiteY105" fmla="*/ 5267093 h 6345561"/>
                    <a:gd name="connsiteX106" fmla="*/ 4685770 w 6352623"/>
                    <a:gd name="connsiteY106" fmla="*/ 4881257 h 6345561"/>
                    <a:gd name="connsiteX107" fmla="*/ 4712084 w 6352623"/>
                    <a:gd name="connsiteY107" fmla="*/ 4879914 h 6345561"/>
                    <a:gd name="connsiteX108" fmla="*/ 5642123 w 6352623"/>
                    <a:gd name="connsiteY108" fmla="*/ 4846187 h 6345561"/>
                    <a:gd name="connsiteX109" fmla="*/ 5866698 w 6352623"/>
                    <a:gd name="connsiteY109" fmla="*/ 4839902 h 6345561"/>
                    <a:gd name="connsiteX110" fmla="*/ 5706398 w 6352623"/>
                    <a:gd name="connsiteY110" fmla="*/ 5102370 h 6345561"/>
                    <a:gd name="connsiteX111" fmla="*/ 4229361 w 6352623"/>
                    <a:gd name="connsiteY111" fmla="*/ 6176010 h 6345561"/>
                    <a:gd name="connsiteX112" fmla="*/ 4067092 w 6352623"/>
                    <a:gd name="connsiteY112" fmla="*/ 6216068 h 6345561"/>
                    <a:gd name="connsiteX113" fmla="*/ 3617977 w 6352623"/>
                    <a:gd name="connsiteY113" fmla="*/ 6323175 h 6345561"/>
                    <a:gd name="connsiteX114" fmla="*/ 3499574 w 6352623"/>
                    <a:gd name="connsiteY114" fmla="*/ 4950969 h 6345561"/>
                    <a:gd name="connsiteX115" fmla="*/ 3966167 w 6352623"/>
                    <a:gd name="connsiteY115" fmla="*/ 4917769 h 6345561"/>
                    <a:gd name="connsiteX116" fmla="*/ 4402891 w 6352623"/>
                    <a:gd name="connsiteY116" fmla="*/ 4895610 h 6345561"/>
                    <a:gd name="connsiteX117" fmla="*/ 4263840 w 6352623"/>
                    <a:gd name="connsiteY117" fmla="*/ 5239274 h 6345561"/>
                    <a:gd name="connsiteX118" fmla="*/ 3691123 w 6352623"/>
                    <a:gd name="connsiteY118" fmla="*/ 6308899 h 6345561"/>
                    <a:gd name="connsiteX119" fmla="*/ 3637169 w 6352623"/>
                    <a:gd name="connsiteY119" fmla="*/ 6322223 h 6345561"/>
                    <a:gd name="connsiteX120" fmla="*/ 3617977 w 6352623"/>
                    <a:gd name="connsiteY120" fmla="*/ 6323175 h 6345561"/>
                    <a:gd name="connsiteX121" fmla="*/ 509955 w 6352623"/>
                    <a:gd name="connsiteY121" fmla="*/ 4889989 h 6345561"/>
                    <a:gd name="connsiteX122" fmla="*/ 432662 w 6352623"/>
                    <a:gd name="connsiteY122" fmla="*/ 4783013 h 6345561"/>
                    <a:gd name="connsiteX123" fmla="*/ 30403 w 6352623"/>
                    <a:gd name="connsiteY123" fmla="*/ 3637168 h 6345561"/>
                    <a:gd name="connsiteX124" fmla="*/ 28957 w 6352623"/>
                    <a:gd name="connsiteY124" fmla="*/ 3608002 h 6345561"/>
                    <a:gd name="connsiteX125" fmla="*/ 1122699 w 6352623"/>
                    <a:gd name="connsiteY125" fmla="*/ 3528079 h 6345561"/>
                    <a:gd name="connsiteX126" fmla="*/ 1151870 w 6352623"/>
                    <a:gd name="connsiteY126" fmla="*/ 3709064 h 6345561"/>
                    <a:gd name="connsiteX127" fmla="*/ 1633165 w 6352623"/>
                    <a:gd name="connsiteY127" fmla="*/ 4721494 h 6345561"/>
                    <a:gd name="connsiteX128" fmla="*/ 1635001 w 6352623"/>
                    <a:gd name="connsiteY128" fmla="*/ 4724090 h 6345561"/>
                    <a:gd name="connsiteX129" fmla="*/ 1150655 w 6352623"/>
                    <a:gd name="connsiteY129" fmla="*/ 4790652 h 6345561"/>
                    <a:gd name="connsiteX130" fmla="*/ 509955 w 6352623"/>
                    <a:gd name="connsiteY130" fmla="*/ 4889989 h 6345561"/>
                    <a:gd name="connsiteX131" fmla="*/ 3165956 w 6352623"/>
                    <a:gd name="connsiteY131" fmla="*/ 6345561 h 6345561"/>
                    <a:gd name="connsiteX132" fmla="*/ 2661675 w 6352623"/>
                    <a:gd name="connsiteY132" fmla="*/ 5655612 h 6345561"/>
                    <a:gd name="connsiteX133" fmla="*/ 2224080 w 6352623"/>
                    <a:gd name="connsiteY133" fmla="*/ 5071807 h 6345561"/>
                    <a:gd name="connsiteX134" fmla="*/ 2697681 w 6352623"/>
                    <a:gd name="connsiteY134" fmla="*/ 5021257 h 6345561"/>
                    <a:gd name="connsiteX135" fmla="*/ 3150545 w 6352623"/>
                    <a:gd name="connsiteY135" fmla="*/ 4979436 h 6345561"/>
                    <a:gd name="connsiteX136" fmla="*/ 3267988 w 6352623"/>
                    <a:gd name="connsiteY136" fmla="*/ 6340508 h 6345561"/>
                    <a:gd name="connsiteX137" fmla="*/ 3165956 w 6352623"/>
                    <a:gd name="connsiteY137" fmla="*/ 6345561 h 6345561"/>
                    <a:gd name="connsiteX138" fmla="*/ 2827891 w 6352623"/>
                    <a:gd name="connsiteY138" fmla="*/ 6323709 h 6345561"/>
                    <a:gd name="connsiteX139" fmla="*/ 2884966 w 6352623"/>
                    <a:gd name="connsiteY139" fmla="*/ 6327398 h 6345561"/>
                    <a:gd name="connsiteX140" fmla="*/ 2827891 w 6352623"/>
                    <a:gd name="connsiteY140" fmla="*/ 6323709 h 6345561"/>
                    <a:gd name="connsiteX141" fmla="*/ 1799833 w 6352623"/>
                    <a:gd name="connsiteY141" fmla="*/ 6042038 h 6345561"/>
                    <a:gd name="connsiteX142" fmla="*/ 792530 w 6352623"/>
                    <a:gd name="connsiteY142" fmla="*/ 5281044 h 6345561"/>
                    <a:gd name="connsiteX143" fmla="*/ 758259 w 6352623"/>
                    <a:gd name="connsiteY143" fmla="*/ 5233611 h 6345561"/>
                    <a:gd name="connsiteX144" fmla="*/ 1178638 w 6352623"/>
                    <a:gd name="connsiteY144" fmla="*/ 5187468 h 6345561"/>
                    <a:gd name="connsiteX145" fmla="*/ 1905324 w 6352623"/>
                    <a:gd name="connsiteY145" fmla="*/ 5106339 h 6345561"/>
                    <a:gd name="connsiteX146" fmla="*/ 2206251 w 6352623"/>
                    <a:gd name="connsiteY146" fmla="*/ 5531868 h 6345561"/>
                    <a:gd name="connsiteX147" fmla="*/ 2827891 w 6352623"/>
                    <a:gd name="connsiteY147" fmla="*/ 6323709 h 6345561"/>
                    <a:gd name="connsiteX148" fmla="*/ 2405336 w 6352623"/>
                    <a:gd name="connsiteY148" fmla="*/ 6261225 h 6345561"/>
                    <a:gd name="connsiteX149" fmla="*/ 1799833 w 6352623"/>
                    <a:gd name="connsiteY149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6042026 w 6352623"/>
                    <a:gd name="connsiteY54" fmla="*/ 4552793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4842211 w 6352623"/>
                    <a:gd name="connsiteY57" fmla="*/ 4504577 h 6345561"/>
                    <a:gd name="connsiteX58" fmla="*/ 4894441 w 6352623"/>
                    <a:gd name="connsiteY58" fmla="*/ 4378816 h 6345561"/>
                    <a:gd name="connsiteX59" fmla="*/ 5118410 w 6352623"/>
                    <a:gd name="connsiteY59" fmla="*/ 3308120 h 6345561"/>
                    <a:gd name="connsiteX60" fmla="*/ 5112011 w 6352623"/>
                    <a:gd name="connsiteY60" fmla="*/ 3236549 h 6345561"/>
                    <a:gd name="connsiteX61" fmla="*/ 6343574 w 6352623"/>
                    <a:gd name="connsiteY61" fmla="*/ 3146548 h 6345561"/>
                    <a:gd name="connsiteX62" fmla="*/ 6352623 w 6352623"/>
                    <a:gd name="connsiteY62" fmla="*/ 3329154 h 6345561"/>
                    <a:gd name="connsiteX63" fmla="*/ 6261216 w 6352623"/>
                    <a:gd name="connsiteY63" fmla="*/ 3947289 h 6345561"/>
                    <a:gd name="connsiteX64" fmla="*/ 6068313 w 6352623"/>
                    <a:gd name="connsiteY64" fmla="*/ 4480189 h 6345561"/>
                    <a:gd name="connsiteX65" fmla="*/ 5645377 w 6352623"/>
                    <a:gd name="connsiteY65" fmla="*/ 4489676 h 6345561"/>
                    <a:gd name="connsiteX66" fmla="*/ 4842211 w 6352623"/>
                    <a:gd name="connsiteY66" fmla="*/ 4504577 h 6345561"/>
                    <a:gd name="connsiteX67" fmla="*/ 1405726 w 6352623"/>
                    <a:gd name="connsiteY67" fmla="*/ 3156271 h 6345561"/>
                    <a:gd name="connsiteX68" fmla="*/ 1399341 w 6352623"/>
                    <a:gd name="connsiteY68" fmla="*/ 3089416 h 6345561"/>
                    <a:gd name="connsiteX69" fmla="*/ 1464945 w 6352623"/>
                    <a:gd name="connsiteY69" fmla="*/ 2467755 h 6345561"/>
                    <a:gd name="connsiteX70" fmla="*/ 1626959 w 6352623"/>
                    <a:gd name="connsiteY70" fmla="*/ 1918290 h 6345561"/>
                    <a:gd name="connsiteX71" fmla="*/ 1698846 w 6352623"/>
                    <a:gd name="connsiteY71" fmla="*/ 1916459 h 6345561"/>
                    <a:gd name="connsiteX72" fmla="*/ 2401423 w 6352623"/>
                    <a:gd name="connsiteY72" fmla="*/ 1879094 h 6345561"/>
                    <a:gd name="connsiteX73" fmla="*/ 2879383 w 6352623"/>
                    <a:gd name="connsiteY73" fmla="*/ 1836855 h 6345561"/>
                    <a:gd name="connsiteX74" fmla="*/ 2983285 w 6352623"/>
                    <a:gd name="connsiteY74" fmla="*/ 3040986 h 6345561"/>
                    <a:gd name="connsiteX75" fmla="*/ 1405726 w 6352623"/>
                    <a:gd name="connsiteY75" fmla="*/ 3156271 h 6345561"/>
                    <a:gd name="connsiteX76" fmla="*/ 3464621 w 6352623"/>
                    <a:gd name="connsiteY76" fmla="*/ 4545892 h 6345561"/>
                    <a:gd name="connsiteX77" fmla="*/ 3362673 w 6352623"/>
                    <a:gd name="connsiteY77" fmla="*/ 3364384 h 6345561"/>
                    <a:gd name="connsiteX78" fmla="*/ 4785461 w 6352623"/>
                    <a:gd name="connsiteY78" fmla="*/ 3260410 h 6345561"/>
                    <a:gd name="connsiteX79" fmla="*/ 4791965 w 6352623"/>
                    <a:gd name="connsiteY79" fmla="*/ 3337498 h 6345561"/>
                    <a:gd name="connsiteX80" fmla="*/ 4582162 w 6352623"/>
                    <a:gd name="connsiteY80" fmla="*/ 4452550 h 6345561"/>
                    <a:gd name="connsiteX81" fmla="*/ 3980007 w 6352623"/>
                    <a:gd name="connsiteY81" fmla="*/ 4524180 h 6345561"/>
                    <a:gd name="connsiteX82" fmla="*/ 3464621 w 6352623"/>
                    <a:gd name="connsiteY82" fmla="*/ 4545892 h 6345561"/>
                    <a:gd name="connsiteX83" fmla="*/ 11631 w 6352623"/>
                    <a:gd name="connsiteY83" fmla="*/ 3258148 h 6345561"/>
                    <a:gd name="connsiteX84" fmla="*/ 0 w 6352623"/>
                    <a:gd name="connsiteY84" fmla="*/ 3023469 h 6345561"/>
                    <a:gd name="connsiteX85" fmla="*/ 91400 w 6352623"/>
                    <a:gd name="connsiteY85" fmla="*/ 2405346 h 6345561"/>
                    <a:gd name="connsiteX86" fmla="*/ 258812 w 6352623"/>
                    <a:gd name="connsiteY86" fmla="*/ 1942855 h 6345561"/>
                    <a:gd name="connsiteX87" fmla="*/ 852081 w 6352623"/>
                    <a:gd name="connsiteY87" fmla="*/ 1937991 h 6345561"/>
                    <a:gd name="connsiteX88" fmla="*/ 1335718 w 6352623"/>
                    <a:gd name="connsiteY88" fmla="*/ 1925698 h 6345561"/>
                    <a:gd name="connsiteX89" fmla="*/ 1234430 w 6352623"/>
                    <a:gd name="connsiteY89" fmla="*/ 2196801 h 6345561"/>
                    <a:gd name="connsiteX90" fmla="*/ 1103579 w 6352623"/>
                    <a:gd name="connsiteY90" fmla="*/ 2737987 h 6345561"/>
                    <a:gd name="connsiteX91" fmla="*/ 1078099 w 6352623"/>
                    <a:gd name="connsiteY91" fmla="*/ 3180217 h 6345561"/>
                    <a:gd name="connsiteX92" fmla="*/ 11631 w 6352623"/>
                    <a:gd name="connsiteY92" fmla="*/ 3258148 h 6345561"/>
                    <a:gd name="connsiteX93" fmla="*/ 1960743 w 6352623"/>
                    <a:gd name="connsiteY93" fmla="*/ 4679317 h 6345561"/>
                    <a:gd name="connsiteX94" fmla="*/ 1740896 w 6352623"/>
                    <a:gd name="connsiteY94" fmla="*/ 4337429 h 6345561"/>
                    <a:gd name="connsiteX95" fmla="*/ 1441619 w 6352623"/>
                    <a:gd name="connsiteY95" fmla="*/ 3532526 h 6345561"/>
                    <a:gd name="connsiteX96" fmla="*/ 1438988 w 6352623"/>
                    <a:gd name="connsiteY96" fmla="*/ 3504964 h 6345561"/>
                    <a:gd name="connsiteX97" fmla="*/ 3013389 w 6352623"/>
                    <a:gd name="connsiteY97" fmla="*/ 3389903 h 6345561"/>
                    <a:gd name="connsiteX98" fmla="*/ 3099126 w 6352623"/>
                    <a:gd name="connsiteY98" fmla="*/ 4562904 h 6345561"/>
                    <a:gd name="connsiteX99" fmla="*/ 2689209 w 6352623"/>
                    <a:gd name="connsiteY99" fmla="*/ 4598877 h 6345561"/>
                    <a:gd name="connsiteX100" fmla="*/ 1989796 w 6352623"/>
                    <a:gd name="connsiteY100" fmla="*/ 4675326 h 6345561"/>
                    <a:gd name="connsiteX101" fmla="*/ 1960743 w 6352623"/>
                    <a:gd name="connsiteY101" fmla="*/ 4679317 h 6345561"/>
                    <a:gd name="connsiteX102" fmla="*/ 4067092 w 6352623"/>
                    <a:gd name="connsiteY102" fmla="*/ 6216068 h 6345561"/>
                    <a:gd name="connsiteX103" fmla="*/ 4277892 w 6352623"/>
                    <a:gd name="connsiteY103" fmla="*/ 5788869 h 6345561"/>
                    <a:gd name="connsiteX104" fmla="*/ 4525520 w 6352623"/>
                    <a:gd name="connsiteY104" fmla="*/ 5267093 h 6345561"/>
                    <a:gd name="connsiteX105" fmla="*/ 4685770 w 6352623"/>
                    <a:gd name="connsiteY105" fmla="*/ 4881257 h 6345561"/>
                    <a:gd name="connsiteX106" fmla="*/ 4712084 w 6352623"/>
                    <a:gd name="connsiteY106" fmla="*/ 4879914 h 6345561"/>
                    <a:gd name="connsiteX107" fmla="*/ 5642123 w 6352623"/>
                    <a:gd name="connsiteY107" fmla="*/ 4846187 h 6345561"/>
                    <a:gd name="connsiteX108" fmla="*/ 5866698 w 6352623"/>
                    <a:gd name="connsiteY108" fmla="*/ 4839902 h 6345561"/>
                    <a:gd name="connsiteX109" fmla="*/ 5706398 w 6352623"/>
                    <a:gd name="connsiteY109" fmla="*/ 5102370 h 6345561"/>
                    <a:gd name="connsiteX110" fmla="*/ 4229361 w 6352623"/>
                    <a:gd name="connsiteY110" fmla="*/ 6176010 h 6345561"/>
                    <a:gd name="connsiteX111" fmla="*/ 4067092 w 6352623"/>
                    <a:gd name="connsiteY111" fmla="*/ 6216068 h 6345561"/>
                    <a:gd name="connsiteX112" fmla="*/ 3617977 w 6352623"/>
                    <a:gd name="connsiteY112" fmla="*/ 6323175 h 6345561"/>
                    <a:gd name="connsiteX113" fmla="*/ 3499574 w 6352623"/>
                    <a:gd name="connsiteY113" fmla="*/ 4950969 h 6345561"/>
                    <a:gd name="connsiteX114" fmla="*/ 3966167 w 6352623"/>
                    <a:gd name="connsiteY114" fmla="*/ 4917769 h 6345561"/>
                    <a:gd name="connsiteX115" fmla="*/ 4402891 w 6352623"/>
                    <a:gd name="connsiteY115" fmla="*/ 4895610 h 6345561"/>
                    <a:gd name="connsiteX116" fmla="*/ 4263840 w 6352623"/>
                    <a:gd name="connsiteY116" fmla="*/ 5239274 h 6345561"/>
                    <a:gd name="connsiteX117" fmla="*/ 3691123 w 6352623"/>
                    <a:gd name="connsiteY117" fmla="*/ 6308899 h 6345561"/>
                    <a:gd name="connsiteX118" fmla="*/ 3637169 w 6352623"/>
                    <a:gd name="connsiteY118" fmla="*/ 6322223 h 6345561"/>
                    <a:gd name="connsiteX119" fmla="*/ 3617977 w 6352623"/>
                    <a:gd name="connsiteY119" fmla="*/ 6323175 h 6345561"/>
                    <a:gd name="connsiteX120" fmla="*/ 509955 w 6352623"/>
                    <a:gd name="connsiteY120" fmla="*/ 4889989 h 6345561"/>
                    <a:gd name="connsiteX121" fmla="*/ 432662 w 6352623"/>
                    <a:gd name="connsiteY121" fmla="*/ 4783013 h 6345561"/>
                    <a:gd name="connsiteX122" fmla="*/ 30403 w 6352623"/>
                    <a:gd name="connsiteY122" fmla="*/ 3637168 h 6345561"/>
                    <a:gd name="connsiteX123" fmla="*/ 28957 w 6352623"/>
                    <a:gd name="connsiteY123" fmla="*/ 3608002 h 6345561"/>
                    <a:gd name="connsiteX124" fmla="*/ 1122699 w 6352623"/>
                    <a:gd name="connsiteY124" fmla="*/ 3528079 h 6345561"/>
                    <a:gd name="connsiteX125" fmla="*/ 1151870 w 6352623"/>
                    <a:gd name="connsiteY125" fmla="*/ 3709064 h 6345561"/>
                    <a:gd name="connsiteX126" fmla="*/ 1633165 w 6352623"/>
                    <a:gd name="connsiteY126" fmla="*/ 4721494 h 6345561"/>
                    <a:gd name="connsiteX127" fmla="*/ 1635001 w 6352623"/>
                    <a:gd name="connsiteY127" fmla="*/ 4724090 h 6345561"/>
                    <a:gd name="connsiteX128" fmla="*/ 1150655 w 6352623"/>
                    <a:gd name="connsiteY128" fmla="*/ 4790652 h 6345561"/>
                    <a:gd name="connsiteX129" fmla="*/ 509955 w 6352623"/>
                    <a:gd name="connsiteY129" fmla="*/ 4889989 h 6345561"/>
                    <a:gd name="connsiteX130" fmla="*/ 3165956 w 6352623"/>
                    <a:gd name="connsiteY130" fmla="*/ 6345561 h 6345561"/>
                    <a:gd name="connsiteX131" fmla="*/ 2661675 w 6352623"/>
                    <a:gd name="connsiteY131" fmla="*/ 5655612 h 6345561"/>
                    <a:gd name="connsiteX132" fmla="*/ 2224080 w 6352623"/>
                    <a:gd name="connsiteY132" fmla="*/ 5071807 h 6345561"/>
                    <a:gd name="connsiteX133" fmla="*/ 2697681 w 6352623"/>
                    <a:gd name="connsiteY133" fmla="*/ 5021257 h 6345561"/>
                    <a:gd name="connsiteX134" fmla="*/ 3150545 w 6352623"/>
                    <a:gd name="connsiteY134" fmla="*/ 4979436 h 6345561"/>
                    <a:gd name="connsiteX135" fmla="*/ 3267988 w 6352623"/>
                    <a:gd name="connsiteY135" fmla="*/ 6340508 h 6345561"/>
                    <a:gd name="connsiteX136" fmla="*/ 3165956 w 6352623"/>
                    <a:gd name="connsiteY136" fmla="*/ 6345561 h 6345561"/>
                    <a:gd name="connsiteX137" fmla="*/ 2827891 w 6352623"/>
                    <a:gd name="connsiteY137" fmla="*/ 6323709 h 6345561"/>
                    <a:gd name="connsiteX138" fmla="*/ 2884966 w 6352623"/>
                    <a:gd name="connsiteY138" fmla="*/ 6327398 h 6345561"/>
                    <a:gd name="connsiteX139" fmla="*/ 2827891 w 6352623"/>
                    <a:gd name="connsiteY139" fmla="*/ 6323709 h 6345561"/>
                    <a:gd name="connsiteX140" fmla="*/ 1799833 w 6352623"/>
                    <a:gd name="connsiteY140" fmla="*/ 6042038 h 6345561"/>
                    <a:gd name="connsiteX141" fmla="*/ 792530 w 6352623"/>
                    <a:gd name="connsiteY141" fmla="*/ 5281044 h 6345561"/>
                    <a:gd name="connsiteX142" fmla="*/ 758259 w 6352623"/>
                    <a:gd name="connsiteY142" fmla="*/ 5233611 h 6345561"/>
                    <a:gd name="connsiteX143" fmla="*/ 1178638 w 6352623"/>
                    <a:gd name="connsiteY143" fmla="*/ 5187468 h 6345561"/>
                    <a:gd name="connsiteX144" fmla="*/ 1905324 w 6352623"/>
                    <a:gd name="connsiteY144" fmla="*/ 5106339 h 6345561"/>
                    <a:gd name="connsiteX145" fmla="*/ 2206251 w 6352623"/>
                    <a:gd name="connsiteY145" fmla="*/ 5531868 h 6345561"/>
                    <a:gd name="connsiteX146" fmla="*/ 2827891 w 6352623"/>
                    <a:gd name="connsiteY146" fmla="*/ 6323709 h 6345561"/>
                    <a:gd name="connsiteX147" fmla="*/ 2405336 w 6352623"/>
                    <a:gd name="connsiteY147" fmla="*/ 6261225 h 6345561"/>
                    <a:gd name="connsiteX148" fmla="*/ 1799833 w 6352623"/>
                    <a:gd name="connsiteY148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2827891 w 6352623"/>
                    <a:gd name="connsiteY134" fmla="*/ 6323709 h 6345561"/>
                    <a:gd name="connsiteX135" fmla="*/ 2884966 w 6352623"/>
                    <a:gd name="connsiteY135" fmla="*/ 6327398 h 6345561"/>
                    <a:gd name="connsiteX136" fmla="*/ 2827891 w 6352623"/>
                    <a:gd name="connsiteY136" fmla="*/ 6323709 h 6345561"/>
                    <a:gd name="connsiteX137" fmla="*/ 1799833 w 6352623"/>
                    <a:gd name="connsiteY137" fmla="*/ 6042038 h 6345561"/>
                    <a:gd name="connsiteX138" fmla="*/ 792530 w 6352623"/>
                    <a:gd name="connsiteY138" fmla="*/ 5281044 h 6345561"/>
                    <a:gd name="connsiteX139" fmla="*/ 758259 w 6352623"/>
                    <a:gd name="connsiteY139" fmla="*/ 5233611 h 6345561"/>
                    <a:gd name="connsiteX140" fmla="*/ 1178638 w 6352623"/>
                    <a:gd name="connsiteY140" fmla="*/ 5187468 h 6345561"/>
                    <a:gd name="connsiteX141" fmla="*/ 1905324 w 6352623"/>
                    <a:gd name="connsiteY141" fmla="*/ 5106339 h 6345561"/>
                    <a:gd name="connsiteX142" fmla="*/ 2206251 w 6352623"/>
                    <a:gd name="connsiteY142" fmla="*/ 5531868 h 6345561"/>
                    <a:gd name="connsiteX143" fmla="*/ 2827891 w 6352623"/>
                    <a:gd name="connsiteY143" fmla="*/ 6323709 h 6345561"/>
                    <a:gd name="connsiteX144" fmla="*/ 2405336 w 6352623"/>
                    <a:gd name="connsiteY144" fmla="*/ 6261225 h 6345561"/>
                    <a:gd name="connsiteX145" fmla="*/ 1799833 w 6352623"/>
                    <a:gd name="connsiteY145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1799833 w 6352623"/>
                    <a:gd name="connsiteY134" fmla="*/ 6042038 h 6345561"/>
                    <a:gd name="connsiteX135" fmla="*/ 792530 w 6352623"/>
                    <a:gd name="connsiteY135" fmla="*/ 5281044 h 6345561"/>
                    <a:gd name="connsiteX136" fmla="*/ 758259 w 6352623"/>
                    <a:gd name="connsiteY136" fmla="*/ 5233611 h 6345561"/>
                    <a:gd name="connsiteX137" fmla="*/ 1178638 w 6352623"/>
                    <a:gd name="connsiteY137" fmla="*/ 5187468 h 6345561"/>
                    <a:gd name="connsiteX138" fmla="*/ 1905324 w 6352623"/>
                    <a:gd name="connsiteY138" fmla="*/ 5106339 h 6345561"/>
                    <a:gd name="connsiteX139" fmla="*/ 2206251 w 6352623"/>
                    <a:gd name="connsiteY139" fmla="*/ 5531868 h 6345561"/>
                    <a:gd name="connsiteX140" fmla="*/ 2827891 w 6352623"/>
                    <a:gd name="connsiteY140" fmla="*/ 6323709 h 6345561"/>
                    <a:gd name="connsiteX141" fmla="*/ 2405336 w 6352623"/>
                    <a:gd name="connsiteY141" fmla="*/ 6261225 h 6345561"/>
                    <a:gd name="connsiteX142" fmla="*/ 1799833 w 6352623"/>
                    <a:gd name="connsiteY14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1857 w 6352623"/>
                    <a:gd name="connsiteY15" fmla="*/ 6676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1799833 w 6352623"/>
                    <a:gd name="connsiteY134" fmla="*/ 6042038 h 6345561"/>
                    <a:gd name="connsiteX135" fmla="*/ 792530 w 6352623"/>
                    <a:gd name="connsiteY135" fmla="*/ 5281044 h 6345561"/>
                    <a:gd name="connsiteX136" fmla="*/ 758259 w 6352623"/>
                    <a:gd name="connsiteY136" fmla="*/ 5233611 h 6345561"/>
                    <a:gd name="connsiteX137" fmla="*/ 1178638 w 6352623"/>
                    <a:gd name="connsiteY137" fmla="*/ 5187468 h 6345561"/>
                    <a:gd name="connsiteX138" fmla="*/ 1905324 w 6352623"/>
                    <a:gd name="connsiteY138" fmla="*/ 5106339 h 6345561"/>
                    <a:gd name="connsiteX139" fmla="*/ 2206251 w 6352623"/>
                    <a:gd name="connsiteY139" fmla="*/ 5531868 h 6345561"/>
                    <a:gd name="connsiteX140" fmla="*/ 2827891 w 6352623"/>
                    <a:gd name="connsiteY140" fmla="*/ 6323709 h 6345561"/>
                    <a:gd name="connsiteX141" fmla="*/ 2405336 w 6352623"/>
                    <a:gd name="connsiteY141" fmla="*/ 6261225 h 6345561"/>
                    <a:gd name="connsiteX142" fmla="*/ 1799833 w 6352623"/>
                    <a:gd name="connsiteY14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2943489 w 6352623"/>
                    <a:gd name="connsiteY15" fmla="*/ 55251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1799833 w 6352623"/>
                    <a:gd name="connsiteY134" fmla="*/ 6042038 h 6345561"/>
                    <a:gd name="connsiteX135" fmla="*/ 792530 w 6352623"/>
                    <a:gd name="connsiteY135" fmla="*/ 5281044 h 6345561"/>
                    <a:gd name="connsiteX136" fmla="*/ 758259 w 6352623"/>
                    <a:gd name="connsiteY136" fmla="*/ 5233611 h 6345561"/>
                    <a:gd name="connsiteX137" fmla="*/ 1178638 w 6352623"/>
                    <a:gd name="connsiteY137" fmla="*/ 5187468 h 6345561"/>
                    <a:gd name="connsiteX138" fmla="*/ 1905324 w 6352623"/>
                    <a:gd name="connsiteY138" fmla="*/ 5106339 h 6345561"/>
                    <a:gd name="connsiteX139" fmla="*/ 2206251 w 6352623"/>
                    <a:gd name="connsiteY139" fmla="*/ 5531868 h 6345561"/>
                    <a:gd name="connsiteX140" fmla="*/ 2827891 w 6352623"/>
                    <a:gd name="connsiteY140" fmla="*/ 6323709 h 6345561"/>
                    <a:gd name="connsiteX141" fmla="*/ 2405336 w 6352623"/>
                    <a:gd name="connsiteY141" fmla="*/ 6261225 h 6345561"/>
                    <a:gd name="connsiteX142" fmla="*/ 1799833 w 6352623"/>
                    <a:gd name="connsiteY14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2943489 w 6352623"/>
                    <a:gd name="connsiteY15" fmla="*/ 55251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1799833 w 6352623"/>
                    <a:gd name="connsiteY134" fmla="*/ 6042038 h 6345561"/>
                    <a:gd name="connsiteX135" fmla="*/ 792530 w 6352623"/>
                    <a:gd name="connsiteY135" fmla="*/ 5281044 h 6345561"/>
                    <a:gd name="connsiteX136" fmla="*/ 758259 w 6352623"/>
                    <a:gd name="connsiteY136" fmla="*/ 5233611 h 6345561"/>
                    <a:gd name="connsiteX137" fmla="*/ 1178638 w 6352623"/>
                    <a:gd name="connsiteY137" fmla="*/ 5187468 h 6345561"/>
                    <a:gd name="connsiteX138" fmla="*/ 1905324 w 6352623"/>
                    <a:gd name="connsiteY138" fmla="*/ 5106339 h 6345561"/>
                    <a:gd name="connsiteX139" fmla="*/ 2206251 w 6352623"/>
                    <a:gd name="connsiteY139" fmla="*/ 5531868 h 6345561"/>
                    <a:gd name="connsiteX140" fmla="*/ 2827891 w 6352623"/>
                    <a:gd name="connsiteY140" fmla="*/ 6323709 h 6345561"/>
                    <a:gd name="connsiteX141" fmla="*/ 2405336 w 6352623"/>
                    <a:gd name="connsiteY141" fmla="*/ 6261225 h 6345561"/>
                    <a:gd name="connsiteX142" fmla="*/ 1799833 w 6352623"/>
                    <a:gd name="connsiteY142" fmla="*/ 6042038 h 6345561"/>
                    <a:gd name="connsiteX0" fmla="*/ 3083863 w 6352623"/>
                    <a:gd name="connsiteY0" fmla="*/ 133135 h 6345561"/>
                    <a:gd name="connsiteX1" fmla="*/ 3073468 w 6352623"/>
                    <a:gd name="connsiteY1" fmla="*/ 12671 h 6345561"/>
                    <a:gd name="connsiteX2" fmla="*/ 3083863 w 6352623"/>
                    <a:gd name="connsiteY2" fmla="*/ 133135 h 6345561"/>
                    <a:gd name="connsiteX3" fmla="*/ 4287481 w 6352623"/>
                    <a:gd name="connsiteY3" fmla="*/ 1282707 h 6345561"/>
                    <a:gd name="connsiteX4" fmla="*/ 3934751 w 6352623"/>
                    <a:gd name="connsiteY4" fmla="*/ 794857 h 6345561"/>
                    <a:gd name="connsiteX5" fmla="*/ 3306522 w 6352623"/>
                    <a:gd name="connsiteY5" fmla="*/ 1126 h 6345561"/>
                    <a:gd name="connsiteX6" fmla="*/ 3329154 w 6352623"/>
                    <a:gd name="connsiteY6" fmla="*/ 0 h 6345561"/>
                    <a:gd name="connsiteX7" fmla="*/ 4552794 w 6352623"/>
                    <a:gd name="connsiteY7" fmla="*/ 310597 h 6345561"/>
                    <a:gd name="connsiteX8" fmla="*/ 5560095 w 6352623"/>
                    <a:gd name="connsiteY8" fmla="*/ 1071582 h 6345561"/>
                    <a:gd name="connsiteX9" fmla="*/ 5592215 w 6352623"/>
                    <a:gd name="connsiteY9" fmla="*/ 1116037 h 6345561"/>
                    <a:gd name="connsiteX10" fmla="*/ 5275773 w 6352623"/>
                    <a:gd name="connsiteY10" fmla="*/ 1158708 h 6345561"/>
                    <a:gd name="connsiteX11" fmla="*/ 4352475 w 6352623"/>
                    <a:gd name="connsiteY11" fmla="*/ 1275439 h 6345561"/>
                    <a:gd name="connsiteX12" fmla="*/ 4287481 w 6352623"/>
                    <a:gd name="connsiteY12" fmla="*/ 1282707 h 6345561"/>
                    <a:gd name="connsiteX13" fmla="*/ 3192871 w 6352623"/>
                    <a:gd name="connsiteY13" fmla="*/ 1396479 h 6345561"/>
                    <a:gd name="connsiteX14" fmla="*/ 2943489 w 6352623"/>
                    <a:gd name="connsiteY14" fmla="*/ 55251 h 6345561"/>
                    <a:gd name="connsiteX15" fmla="*/ 3521833 w 6352623"/>
                    <a:gd name="connsiteY15" fmla="*/ 728536 h 6345561"/>
                    <a:gd name="connsiteX16" fmla="*/ 3951788 w 6352623"/>
                    <a:gd name="connsiteY16" fmla="*/ 1320226 h 6345561"/>
                    <a:gd name="connsiteX17" fmla="*/ 3610216 w 6352623"/>
                    <a:gd name="connsiteY17" fmla="*/ 1358400 h 6345561"/>
                    <a:gd name="connsiteX18" fmla="*/ 3192871 w 6352623"/>
                    <a:gd name="connsiteY18" fmla="*/ 1396479 h 6345561"/>
                    <a:gd name="connsiteX19" fmla="*/ 5080835 w 6352623"/>
                    <a:gd name="connsiteY19" fmla="*/ 2887704 h 6345561"/>
                    <a:gd name="connsiteX20" fmla="*/ 5075577 w 6352623"/>
                    <a:gd name="connsiteY20" fmla="*/ 2828892 h 6345561"/>
                    <a:gd name="connsiteX21" fmla="*/ 4870827 w 6352623"/>
                    <a:gd name="connsiteY21" fmla="*/ 2225787 h 6345561"/>
                    <a:gd name="connsiteX22" fmla="*/ 4527301 w 6352623"/>
                    <a:gd name="connsiteY22" fmla="*/ 1626915 h 6345561"/>
                    <a:gd name="connsiteX23" fmla="*/ 5336497 w 6352623"/>
                    <a:gd name="connsiteY23" fmla="*/ 1510023 h 6345561"/>
                    <a:gd name="connsiteX24" fmla="*/ 5827104 w 6352623"/>
                    <a:gd name="connsiteY24" fmla="*/ 1441104 h 6345561"/>
                    <a:gd name="connsiteX25" fmla="*/ 5919962 w 6352623"/>
                    <a:gd name="connsiteY25" fmla="*/ 1569624 h 6345561"/>
                    <a:gd name="connsiteX26" fmla="*/ 6322223 w 6352623"/>
                    <a:gd name="connsiteY26" fmla="*/ 2715457 h 6345561"/>
                    <a:gd name="connsiteX27" fmla="*/ 6326244 w 6352623"/>
                    <a:gd name="connsiteY27" fmla="*/ 2796695 h 6345561"/>
                    <a:gd name="connsiteX28" fmla="*/ 5080835 w 6352623"/>
                    <a:gd name="connsiteY28" fmla="*/ 2887704 h 6345561"/>
                    <a:gd name="connsiteX29" fmla="*/ 1790042 w 6352623"/>
                    <a:gd name="connsiteY29" fmla="*/ 1491620 h 6345561"/>
                    <a:gd name="connsiteX30" fmla="*/ 2057262 w 6352623"/>
                    <a:gd name="connsiteY30" fmla="*/ 888122 h 6345561"/>
                    <a:gd name="connsiteX31" fmla="*/ 2502224 w 6352623"/>
                    <a:gd name="connsiteY31" fmla="*/ 83048 h 6345561"/>
                    <a:gd name="connsiteX32" fmla="*/ 2715458 w 6352623"/>
                    <a:gd name="connsiteY32" fmla="*/ 30412 h 6345561"/>
                    <a:gd name="connsiteX33" fmla="*/ 2723477 w 6352623"/>
                    <a:gd name="connsiteY33" fmla="*/ 30012 h 6345561"/>
                    <a:gd name="connsiteX34" fmla="*/ 2843908 w 6352623"/>
                    <a:gd name="connsiteY34" fmla="*/ 1425699 h 6345561"/>
                    <a:gd name="connsiteX35" fmla="*/ 2341650 w 6352623"/>
                    <a:gd name="connsiteY35" fmla="*/ 1460888 h 6345561"/>
                    <a:gd name="connsiteX36" fmla="*/ 1790042 w 6352623"/>
                    <a:gd name="connsiteY36" fmla="*/ 1491620 h 6345561"/>
                    <a:gd name="connsiteX37" fmla="*/ 456566 w 6352623"/>
                    <a:gd name="connsiteY37" fmla="*/ 1560803 h 6345561"/>
                    <a:gd name="connsiteX38" fmla="*/ 646218 w 6352623"/>
                    <a:gd name="connsiteY38" fmla="*/ 1250255 h 6345561"/>
                    <a:gd name="connsiteX39" fmla="*/ 2123254 w 6352623"/>
                    <a:gd name="connsiteY39" fmla="*/ 176626 h 6345561"/>
                    <a:gd name="connsiteX40" fmla="*/ 2129632 w 6352623"/>
                    <a:gd name="connsiteY40" fmla="*/ 175051 h 6345561"/>
                    <a:gd name="connsiteX41" fmla="*/ 1791341 w 6352623"/>
                    <a:gd name="connsiteY41" fmla="*/ 860818 h 6345561"/>
                    <a:gd name="connsiteX42" fmla="*/ 1497989 w 6352623"/>
                    <a:gd name="connsiteY42" fmla="*/ 1507155 h 6345561"/>
                    <a:gd name="connsiteX43" fmla="*/ 815685 w 6352623"/>
                    <a:gd name="connsiteY43" fmla="*/ 1541873 h 6345561"/>
                    <a:gd name="connsiteX44" fmla="*/ 456566 w 6352623"/>
                    <a:gd name="connsiteY44" fmla="*/ 1560803 h 6345561"/>
                    <a:gd name="connsiteX45" fmla="*/ 3332566 w 6352623"/>
                    <a:gd name="connsiteY45" fmla="*/ 3015466 h 6345561"/>
                    <a:gd name="connsiteX46" fmla="*/ 3227686 w 6352623"/>
                    <a:gd name="connsiteY46" fmla="*/ 1799988 h 6345561"/>
                    <a:gd name="connsiteX47" fmla="*/ 3687369 w 6352623"/>
                    <a:gd name="connsiteY47" fmla="*/ 1744594 h 6345561"/>
                    <a:gd name="connsiteX48" fmla="*/ 4207427 w 6352623"/>
                    <a:gd name="connsiteY48" fmla="*/ 1672041 h 6345561"/>
                    <a:gd name="connsiteX49" fmla="*/ 4314817 w 6352623"/>
                    <a:gd name="connsiteY49" fmla="*/ 1819820 h 6345561"/>
                    <a:gd name="connsiteX50" fmla="*/ 4752430 w 6352623"/>
                    <a:gd name="connsiteY50" fmla="*/ 2869128 h 6345561"/>
                    <a:gd name="connsiteX51" fmla="*/ 4755993 w 6352623"/>
                    <a:gd name="connsiteY51" fmla="*/ 2911437 h 6345561"/>
                    <a:gd name="connsiteX52" fmla="*/ 3332566 w 6352623"/>
                    <a:gd name="connsiteY52" fmla="*/ 3015466 h 6345561"/>
                    <a:gd name="connsiteX53" fmla="*/ 4842211 w 6352623"/>
                    <a:gd name="connsiteY53" fmla="*/ 4504577 h 6345561"/>
                    <a:gd name="connsiteX54" fmla="*/ 4894441 w 6352623"/>
                    <a:gd name="connsiteY54" fmla="*/ 4378816 h 6345561"/>
                    <a:gd name="connsiteX55" fmla="*/ 5118410 w 6352623"/>
                    <a:gd name="connsiteY55" fmla="*/ 3308120 h 6345561"/>
                    <a:gd name="connsiteX56" fmla="*/ 5112011 w 6352623"/>
                    <a:gd name="connsiteY56" fmla="*/ 3236549 h 6345561"/>
                    <a:gd name="connsiteX57" fmla="*/ 6343574 w 6352623"/>
                    <a:gd name="connsiteY57" fmla="*/ 3146548 h 6345561"/>
                    <a:gd name="connsiteX58" fmla="*/ 6352623 w 6352623"/>
                    <a:gd name="connsiteY58" fmla="*/ 3329154 h 6345561"/>
                    <a:gd name="connsiteX59" fmla="*/ 6261216 w 6352623"/>
                    <a:gd name="connsiteY59" fmla="*/ 3947289 h 6345561"/>
                    <a:gd name="connsiteX60" fmla="*/ 6068313 w 6352623"/>
                    <a:gd name="connsiteY60" fmla="*/ 4480189 h 6345561"/>
                    <a:gd name="connsiteX61" fmla="*/ 5645377 w 6352623"/>
                    <a:gd name="connsiteY61" fmla="*/ 4489676 h 6345561"/>
                    <a:gd name="connsiteX62" fmla="*/ 4842211 w 6352623"/>
                    <a:gd name="connsiteY62" fmla="*/ 4504577 h 6345561"/>
                    <a:gd name="connsiteX63" fmla="*/ 1405726 w 6352623"/>
                    <a:gd name="connsiteY63" fmla="*/ 3156271 h 6345561"/>
                    <a:gd name="connsiteX64" fmla="*/ 1399341 w 6352623"/>
                    <a:gd name="connsiteY64" fmla="*/ 3089416 h 6345561"/>
                    <a:gd name="connsiteX65" fmla="*/ 1464945 w 6352623"/>
                    <a:gd name="connsiteY65" fmla="*/ 2467755 h 6345561"/>
                    <a:gd name="connsiteX66" fmla="*/ 1626959 w 6352623"/>
                    <a:gd name="connsiteY66" fmla="*/ 1918290 h 6345561"/>
                    <a:gd name="connsiteX67" fmla="*/ 1698846 w 6352623"/>
                    <a:gd name="connsiteY67" fmla="*/ 1916459 h 6345561"/>
                    <a:gd name="connsiteX68" fmla="*/ 2401423 w 6352623"/>
                    <a:gd name="connsiteY68" fmla="*/ 1879094 h 6345561"/>
                    <a:gd name="connsiteX69" fmla="*/ 2879383 w 6352623"/>
                    <a:gd name="connsiteY69" fmla="*/ 1836855 h 6345561"/>
                    <a:gd name="connsiteX70" fmla="*/ 2983285 w 6352623"/>
                    <a:gd name="connsiteY70" fmla="*/ 3040986 h 6345561"/>
                    <a:gd name="connsiteX71" fmla="*/ 1405726 w 6352623"/>
                    <a:gd name="connsiteY71" fmla="*/ 3156271 h 6345561"/>
                    <a:gd name="connsiteX72" fmla="*/ 3464621 w 6352623"/>
                    <a:gd name="connsiteY72" fmla="*/ 4545892 h 6345561"/>
                    <a:gd name="connsiteX73" fmla="*/ 3362673 w 6352623"/>
                    <a:gd name="connsiteY73" fmla="*/ 3364384 h 6345561"/>
                    <a:gd name="connsiteX74" fmla="*/ 4785461 w 6352623"/>
                    <a:gd name="connsiteY74" fmla="*/ 3260410 h 6345561"/>
                    <a:gd name="connsiteX75" fmla="*/ 4791965 w 6352623"/>
                    <a:gd name="connsiteY75" fmla="*/ 3337498 h 6345561"/>
                    <a:gd name="connsiteX76" fmla="*/ 4582162 w 6352623"/>
                    <a:gd name="connsiteY76" fmla="*/ 4452550 h 6345561"/>
                    <a:gd name="connsiteX77" fmla="*/ 3980007 w 6352623"/>
                    <a:gd name="connsiteY77" fmla="*/ 4524180 h 6345561"/>
                    <a:gd name="connsiteX78" fmla="*/ 3464621 w 6352623"/>
                    <a:gd name="connsiteY78" fmla="*/ 4545892 h 6345561"/>
                    <a:gd name="connsiteX79" fmla="*/ 11631 w 6352623"/>
                    <a:gd name="connsiteY79" fmla="*/ 3258148 h 6345561"/>
                    <a:gd name="connsiteX80" fmla="*/ 0 w 6352623"/>
                    <a:gd name="connsiteY80" fmla="*/ 3023469 h 6345561"/>
                    <a:gd name="connsiteX81" fmla="*/ 91400 w 6352623"/>
                    <a:gd name="connsiteY81" fmla="*/ 2405346 h 6345561"/>
                    <a:gd name="connsiteX82" fmla="*/ 258812 w 6352623"/>
                    <a:gd name="connsiteY82" fmla="*/ 1942855 h 6345561"/>
                    <a:gd name="connsiteX83" fmla="*/ 852081 w 6352623"/>
                    <a:gd name="connsiteY83" fmla="*/ 1937991 h 6345561"/>
                    <a:gd name="connsiteX84" fmla="*/ 1335718 w 6352623"/>
                    <a:gd name="connsiteY84" fmla="*/ 1925698 h 6345561"/>
                    <a:gd name="connsiteX85" fmla="*/ 1234430 w 6352623"/>
                    <a:gd name="connsiteY85" fmla="*/ 2196801 h 6345561"/>
                    <a:gd name="connsiteX86" fmla="*/ 1103579 w 6352623"/>
                    <a:gd name="connsiteY86" fmla="*/ 2737987 h 6345561"/>
                    <a:gd name="connsiteX87" fmla="*/ 1078099 w 6352623"/>
                    <a:gd name="connsiteY87" fmla="*/ 3180217 h 6345561"/>
                    <a:gd name="connsiteX88" fmla="*/ 11631 w 6352623"/>
                    <a:gd name="connsiteY88" fmla="*/ 3258148 h 6345561"/>
                    <a:gd name="connsiteX89" fmla="*/ 1960743 w 6352623"/>
                    <a:gd name="connsiteY89" fmla="*/ 4679317 h 6345561"/>
                    <a:gd name="connsiteX90" fmla="*/ 1740896 w 6352623"/>
                    <a:gd name="connsiteY90" fmla="*/ 4337429 h 6345561"/>
                    <a:gd name="connsiteX91" fmla="*/ 1441619 w 6352623"/>
                    <a:gd name="connsiteY91" fmla="*/ 3532526 h 6345561"/>
                    <a:gd name="connsiteX92" fmla="*/ 1438988 w 6352623"/>
                    <a:gd name="connsiteY92" fmla="*/ 3504964 h 6345561"/>
                    <a:gd name="connsiteX93" fmla="*/ 3013389 w 6352623"/>
                    <a:gd name="connsiteY93" fmla="*/ 3389903 h 6345561"/>
                    <a:gd name="connsiteX94" fmla="*/ 3099126 w 6352623"/>
                    <a:gd name="connsiteY94" fmla="*/ 4562904 h 6345561"/>
                    <a:gd name="connsiteX95" fmla="*/ 2689209 w 6352623"/>
                    <a:gd name="connsiteY95" fmla="*/ 4598877 h 6345561"/>
                    <a:gd name="connsiteX96" fmla="*/ 1989796 w 6352623"/>
                    <a:gd name="connsiteY96" fmla="*/ 4675326 h 6345561"/>
                    <a:gd name="connsiteX97" fmla="*/ 1960743 w 6352623"/>
                    <a:gd name="connsiteY97" fmla="*/ 4679317 h 6345561"/>
                    <a:gd name="connsiteX98" fmla="*/ 4067092 w 6352623"/>
                    <a:gd name="connsiteY98" fmla="*/ 6216068 h 6345561"/>
                    <a:gd name="connsiteX99" fmla="*/ 4277892 w 6352623"/>
                    <a:gd name="connsiteY99" fmla="*/ 5788869 h 6345561"/>
                    <a:gd name="connsiteX100" fmla="*/ 4525520 w 6352623"/>
                    <a:gd name="connsiteY100" fmla="*/ 5267093 h 6345561"/>
                    <a:gd name="connsiteX101" fmla="*/ 4685770 w 6352623"/>
                    <a:gd name="connsiteY101" fmla="*/ 4881257 h 6345561"/>
                    <a:gd name="connsiteX102" fmla="*/ 4712084 w 6352623"/>
                    <a:gd name="connsiteY102" fmla="*/ 4879914 h 6345561"/>
                    <a:gd name="connsiteX103" fmla="*/ 5642123 w 6352623"/>
                    <a:gd name="connsiteY103" fmla="*/ 4846187 h 6345561"/>
                    <a:gd name="connsiteX104" fmla="*/ 5866698 w 6352623"/>
                    <a:gd name="connsiteY104" fmla="*/ 4839902 h 6345561"/>
                    <a:gd name="connsiteX105" fmla="*/ 5706398 w 6352623"/>
                    <a:gd name="connsiteY105" fmla="*/ 5102370 h 6345561"/>
                    <a:gd name="connsiteX106" fmla="*/ 4229361 w 6352623"/>
                    <a:gd name="connsiteY106" fmla="*/ 6176010 h 6345561"/>
                    <a:gd name="connsiteX107" fmla="*/ 4067092 w 6352623"/>
                    <a:gd name="connsiteY107" fmla="*/ 6216068 h 6345561"/>
                    <a:gd name="connsiteX108" fmla="*/ 3617977 w 6352623"/>
                    <a:gd name="connsiteY108" fmla="*/ 6323175 h 6345561"/>
                    <a:gd name="connsiteX109" fmla="*/ 3499574 w 6352623"/>
                    <a:gd name="connsiteY109" fmla="*/ 4950969 h 6345561"/>
                    <a:gd name="connsiteX110" fmla="*/ 3966167 w 6352623"/>
                    <a:gd name="connsiteY110" fmla="*/ 4917769 h 6345561"/>
                    <a:gd name="connsiteX111" fmla="*/ 4402891 w 6352623"/>
                    <a:gd name="connsiteY111" fmla="*/ 4895610 h 6345561"/>
                    <a:gd name="connsiteX112" fmla="*/ 4263840 w 6352623"/>
                    <a:gd name="connsiteY112" fmla="*/ 5239274 h 6345561"/>
                    <a:gd name="connsiteX113" fmla="*/ 3691123 w 6352623"/>
                    <a:gd name="connsiteY113" fmla="*/ 6308899 h 6345561"/>
                    <a:gd name="connsiteX114" fmla="*/ 3637169 w 6352623"/>
                    <a:gd name="connsiteY114" fmla="*/ 6322223 h 6345561"/>
                    <a:gd name="connsiteX115" fmla="*/ 3617977 w 6352623"/>
                    <a:gd name="connsiteY115" fmla="*/ 6323175 h 6345561"/>
                    <a:gd name="connsiteX116" fmla="*/ 509955 w 6352623"/>
                    <a:gd name="connsiteY116" fmla="*/ 4889989 h 6345561"/>
                    <a:gd name="connsiteX117" fmla="*/ 432662 w 6352623"/>
                    <a:gd name="connsiteY117" fmla="*/ 4783013 h 6345561"/>
                    <a:gd name="connsiteX118" fmla="*/ 30403 w 6352623"/>
                    <a:gd name="connsiteY118" fmla="*/ 3637168 h 6345561"/>
                    <a:gd name="connsiteX119" fmla="*/ 28957 w 6352623"/>
                    <a:gd name="connsiteY119" fmla="*/ 3608002 h 6345561"/>
                    <a:gd name="connsiteX120" fmla="*/ 1122699 w 6352623"/>
                    <a:gd name="connsiteY120" fmla="*/ 3528079 h 6345561"/>
                    <a:gd name="connsiteX121" fmla="*/ 1151870 w 6352623"/>
                    <a:gd name="connsiteY121" fmla="*/ 3709064 h 6345561"/>
                    <a:gd name="connsiteX122" fmla="*/ 1633165 w 6352623"/>
                    <a:gd name="connsiteY122" fmla="*/ 4721494 h 6345561"/>
                    <a:gd name="connsiteX123" fmla="*/ 1635001 w 6352623"/>
                    <a:gd name="connsiteY123" fmla="*/ 4724090 h 6345561"/>
                    <a:gd name="connsiteX124" fmla="*/ 1150655 w 6352623"/>
                    <a:gd name="connsiteY124" fmla="*/ 4790652 h 6345561"/>
                    <a:gd name="connsiteX125" fmla="*/ 509955 w 6352623"/>
                    <a:gd name="connsiteY125" fmla="*/ 4889989 h 6345561"/>
                    <a:gd name="connsiteX126" fmla="*/ 3165956 w 6352623"/>
                    <a:gd name="connsiteY126" fmla="*/ 6345561 h 6345561"/>
                    <a:gd name="connsiteX127" fmla="*/ 2661675 w 6352623"/>
                    <a:gd name="connsiteY127" fmla="*/ 5655612 h 6345561"/>
                    <a:gd name="connsiteX128" fmla="*/ 2224080 w 6352623"/>
                    <a:gd name="connsiteY128" fmla="*/ 5071807 h 6345561"/>
                    <a:gd name="connsiteX129" fmla="*/ 2697681 w 6352623"/>
                    <a:gd name="connsiteY129" fmla="*/ 5021257 h 6345561"/>
                    <a:gd name="connsiteX130" fmla="*/ 3150545 w 6352623"/>
                    <a:gd name="connsiteY130" fmla="*/ 4979436 h 6345561"/>
                    <a:gd name="connsiteX131" fmla="*/ 3267988 w 6352623"/>
                    <a:gd name="connsiteY131" fmla="*/ 6340508 h 6345561"/>
                    <a:gd name="connsiteX132" fmla="*/ 3165956 w 6352623"/>
                    <a:gd name="connsiteY132" fmla="*/ 6345561 h 6345561"/>
                    <a:gd name="connsiteX133" fmla="*/ 1799833 w 6352623"/>
                    <a:gd name="connsiteY133" fmla="*/ 6042038 h 6345561"/>
                    <a:gd name="connsiteX134" fmla="*/ 792530 w 6352623"/>
                    <a:gd name="connsiteY134" fmla="*/ 5281044 h 6345561"/>
                    <a:gd name="connsiteX135" fmla="*/ 758259 w 6352623"/>
                    <a:gd name="connsiteY135" fmla="*/ 5233611 h 6345561"/>
                    <a:gd name="connsiteX136" fmla="*/ 1178638 w 6352623"/>
                    <a:gd name="connsiteY136" fmla="*/ 5187468 h 6345561"/>
                    <a:gd name="connsiteX137" fmla="*/ 1905324 w 6352623"/>
                    <a:gd name="connsiteY137" fmla="*/ 5106339 h 6345561"/>
                    <a:gd name="connsiteX138" fmla="*/ 2206251 w 6352623"/>
                    <a:gd name="connsiteY138" fmla="*/ 5531868 h 6345561"/>
                    <a:gd name="connsiteX139" fmla="*/ 2827891 w 6352623"/>
                    <a:gd name="connsiteY139" fmla="*/ 6323709 h 6345561"/>
                    <a:gd name="connsiteX140" fmla="*/ 2405336 w 6352623"/>
                    <a:gd name="connsiteY140" fmla="*/ 6261225 h 6345561"/>
                    <a:gd name="connsiteX141" fmla="*/ 1799833 w 6352623"/>
                    <a:gd name="connsiteY141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521833 w 6352623"/>
                    <a:gd name="connsiteY12" fmla="*/ 728536 h 6345561"/>
                    <a:gd name="connsiteX13" fmla="*/ 3951788 w 6352623"/>
                    <a:gd name="connsiteY13" fmla="*/ 1320226 h 6345561"/>
                    <a:gd name="connsiteX14" fmla="*/ 3610216 w 6352623"/>
                    <a:gd name="connsiteY14" fmla="*/ 1358400 h 6345561"/>
                    <a:gd name="connsiteX15" fmla="*/ 3192871 w 6352623"/>
                    <a:gd name="connsiteY15" fmla="*/ 1396479 h 6345561"/>
                    <a:gd name="connsiteX16" fmla="*/ 5080835 w 6352623"/>
                    <a:gd name="connsiteY16" fmla="*/ 2887704 h 6345561"/>
                    <a:gd name="connsiteX17" fmla="*/ 5075577 w 6352623"/>
                    <a:gd name="connsiteY17" fmla="*/ 2828892 h 6345561"/>
                    <a:gd name="connsiteX18" fmla="*/ 4870827 w 6352623"/>
                    <a:gd name="connsiteY18" fmla="*/ 2225787 h 6345561"/>
                    <a:gd name="connsiteX19" fmla="*/ 4527301 w 6352623"/>
                    <a:gd name="connsiteY19" fmla="*/ 1626915 h 6345561"/>
                    <a:gd name="connsiteX20" fmla="*/ 5336497 w 6352623"/>
                    <a:gd name="connsiteY20" fmla="*/ 1510023 h 6345561"/>
                    <a:gd name="connsiteX21" fmla="*/ 5827104 w 6352623"/>
                    <a:gd name="connsiteY21" fmla="*/ 1441104 h 6345561"/>
                    <a:gd name="connsiteX22" fmla="*/ 5919962 w 6352623"/>
                    <a:gd name="connsiteY22" fmla="*/ 1569624 h 6345561"/>
                    <a:gd name="connsiteX23" fmla="*/ 6322223 w 6352623"/>
                    <a:gd name="connsiteY23" fmla="*/ 2715457 h 6345561"/>
                    <a:gd name="connsiteX24" fmla="*/ 6326244 w 6352623"/>
                    <a:gd name="connsiteY24" fmla="*/ 2796695 h 6345561"/>
                    <a:gd name="connsiteX25" fmla="*/ 5080835 w 6352623"/>
                    <a:gd name="connsiteY25" fmla="*/ 2887704 h 6345561"/>
                    <a:gd name="connsiteX26" fmla="*/ 1790042 w 6352623"/>
                    <a:gd name="connsiteY26" fmla="*/ 1491620 h 6345561"/>
                    <a:gd name="connsiteX27" fmla="*/ 2057262 w 6352623"/>
                    <a:gd name="connsiteY27" fmla="*/ 888122 h 6345561"/>
                    <a:gd name="connsiteX28" fmla="*/ 2502224 w 6352623"/>
                    <a:gd name="connsiteY28" fmla="*/ 83048 h 6345561"/>
                    <a:gd name="connsiteX29" fmla="*/ 2715458 w 6352623"/>
                    <a:gd name="connsiteY29" fmla="*/ 30412 h 6345561"/>
                    <a:gd name="connsiteX30" fmla="*/ 2723477 w 6352623"/>
                    <a:gd name="connsiteY30" fmla="*/ 30012 h 6345561"/>
                    <a:gd name="connsiteX31" fmla="*/ 2843908 w 6352623"/>
                    <a:gd name="connsiteY31" fmla="*/ 1425699 h 6345561"/>
                    <a:gd name="connsiteX32" fmla="*/ 2341650 w 6352623"/>
                    <a:gd name="connsiteY32" fmla="*/ 1460888 h 6345561"/>
                    <a:gd name="connsiteX33" fmla="*/ 1790042 w 6352623"/>
                    <a:gd name="connsiteY33" fmla="*/ 1491620 h 6345561"/>
                    <a:gd name="connsiteX34" fmla="*/ 456566 w 6352623"/>
                    <a:gd name="connsiteY34" fmla="*/ 1560803 h 6345561"/>
                    <a:gd name="connsiteX35" fmla="*/ 646218 w 6352623"/>
                    <a:gd name="connsiteY35" fmla="*/ 1250255 h 6345561"/>
                    <a:gd name="connsiteX36" fmla="*/ 2123254 w 6352623"/>
                    <a:gd name="connsiteY36" fmla="*/ 176626 h 6345561"/>
                    <a:gd name="connsiteX37" fmla="*/ 2129632 w 6352623"/>
                    <a:gd name="connsiteY37" fmla="*/ 175051 h 6345561"/>
                    <a:gd name="connsiteX38" fmla="*/ 1791341 w 6352623"/>
                    <a:gd name="connsiteY38" fmla="*/ 860818 h 6345561"/>
                    <a:gd name="connsiteX39" fmla="*/ 1497989 w 6352623"/>
                    <a:gd name="connsiteY39" fmla="*/ 1507155 h 6345561"/>
                    <a:gd name="connsiteX40" fmla="*/ 815685 w 6352623"/>
                    <a:gd name="connsiteY40" fmla="*/ 1541873 h 6345561"/>
                    <a:gd name="connsiteX41" fmla="*/ 456566 w 6352623"/>
                    <a:gd name="connsiteY41" fmla="*/ 1560803 h 6345561"/>
                    <a:gd name="connsiteX42" fmla="*/ 3332566 w 6352623"/>
                    <a:gd name="connsiteY42" fmla="*/ 3015466 h 6345561"/>
                    <a:gd name="connsiteX43" fmla="*/ 3227686 w 6352623"/>
                    <a:gd name="connsiteY43" fmla="*/ 1799988 h 6345561"/>
                    <a:gd name="connsiteX44" fmla="*/ 3687369 w 6352623"/>
                    <a:gd name="connsiteY44" fmla="*/ 1744594 h 6345561"/>
                    <a:gd name="connsiteX45" fmla="*/ 4207427 w 6352623"/>
                    <a:gd name="connsiteY45" fmla="*/ 1672041 h 6345561"/>
                    <a:gd name="connsiteX46" fmla="*/ 4314817 w 6352623"/>
                    <a:gd name="connsiteY46" fmla="*/ 1819820 h 6345561"/>
                    <a:gd name="connsiteX47" fmla="*/ 4752430 w 6352623"/>
                    <a:gd name="connsiteY47" fmla="*/ 2869128 h 6345561"/>
                    <a:gd name="connsiteX48" fmla="*/ 4755993 w 6352623"/>
                    <a:gd name="connsiteY48" fmla="*/ 2911437 h 6345561"/>
                    <a:gd name="connsiteX49" fmla="*/ 3332566 w 6352623"/>
                    <a:gd name="connsiteY49" fmla="*/ 3015466 h 6345561"/>
                    <a:gd name="connsiteX50" fmla="*/ 4842211 w 6352623"/>
                    <a:gd name="connsiteY50" fmla="*/ 4504577 h 6345561"/>
                    <a:gd name="connsiteX51" fmla="*/ 4894441 w 6352623"/>
                    <a:gd name="connsiteY51" fmla="*/ 4378816 h 6345561"/>
                    <a:gd name="connsiteX52" fmla="*/ 5118410 w 6352623"/>
                    <a:gd name="connsiteY52" fmla="*/ 3308120 h 6345561"/>
                    <a:gd name="connsiteX53" fmla="*/ 5112011 w 6352623"/>
                    <a:gd name="connsiteY53" fmla="*/ 3236549 h 6345561"/>
                    <a:gd name="connsiteX54" fmla="*/ 6343574 w 6352623"/>
                    <a:gd name="connsiteY54" fmla="*/ 3146548 h 6345561"/>
                    <a:gd name="connsiteX55" fmla="*/ 6352623 w 6352623"/>
                    <a:gd name="connsiteY55" fmla="*/ 3329154 h 6345561"/>
                    <a:gd name="connsiteX56" fmla="*/ 6261216 w 6352623"/>
                    <a:gd name="connsiteY56" fmla="*/ 3947289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521833 w 6352623"/>
                    <a:gd name="connsiteY12" fmla="*/ 728536 h 6345561"/>
                    <a:gd name="connsiteX13" fmla="*/ 3951788 w 6352623"/>
                    <a:gd name="connsiteY13" fmla="*/ 1320226 h 6345561"/>
                    <a:gd name="connsiteX14" fmla="*/ 3610216 w 6352623"/>
                    <a:gd name="connsiteY14" fmla="*/ 1358400 h 6345561"/>
                    <a:gd name="connsiteX15" fmla="*/ 3192871 w 6352623"/>
                    <a:gd name="connsiteY15" fmla="*/ 1396479 h 6345561"/>
                    <a:gd name="connsiteX16" fmla="*/ 5080835 w 6352623"/>
                    <a:gd name="connsiteY16" fmla="*/ 2887704 h 6345561"/>
                    <a:gd name="connsiteX17" fmla="*/ 5075577 w 6352623"/>
                    <a:gd name="connsiteY17" fmla="*/ 2828892 h 6345561"/>
                    <a:gd name="connsiteX18" fmla="*/ 4870827 w 6352623"/>
                    <a:gd name="connsiteY18" fmla="*/ 2225787 h 6345561"/>
                    <a:gd name="connsiteX19" fmla="*/ 4527301 w 6352623"/>
                    <a:gd name="connsiteY19" fmla="*/ 1626915 h 6345561"/>
                    <a:gd name="connsiteX20" fmla="*/ 5336497 w 6352623"/>
                    <a:gd name="connsiteY20" fmla="*/ 1510023 h 6345561"/>
                    <a:gd name="connsiteX21" fmla="*/ 5827104 w 6352623"/>
                    <a:gd name="connsiteY21" fmla="*/ 1441104 h 6345561"/>
                    <a:gd name="connsiteX22" fmla="*/ 5919962 w 6352623"/>
                    <a:gd name="connsiteY22" fmla="*/ 1569624 h 6345561"/>
                    <a:gd name="connsiteX23" fmla="*/ 6322223 w 6352623"/>
                    <a:gd name="connsiteY23" fmla="*/ 2715457 h 6345561"/>
                    <a:gd name="connsiteX24" fmla="*/ 6326244 w 6352623"/>
                    <a:gd name="connsiteY24" fmla="*/ 2796695 h 6345561"/>
                    <a:gd name="connsiteX25" fmla="*/ 5080835 w 6352623"/>
                    <a:gd name="connsiteY25" fmla="*/ 2887704 h 6345561"/>
                    <a:gd name="connsiteX26" fmla="*/ 1790042 w 6352623"/>
                    <a:gd name="connsiteY26" fmla="*/ 1491620 h 6345561"/>
                    <a:gd name="connsiteX27" fmla="*/ 2057262 w 6352623"/>
                    <a:gd name="connsiteY27" fmla="*/ 888122 h 6345561"/>
                    <a:gd name="connsiteX28" fmla="*/ 2577697 w 6352623"/>
                    <a:gd name="connsiteY28" fmla="*/ 56553 h 6345561"/>
                    <a:gd name="connsiteX29" fmla="*/ 2715458 w 6352623"/>
                    <a:gd name="connsiteY29" fmla="*/ 30412 h 6345561"/>
                    <a:gd name="connsiteX30" fmla="*/ 2723477 w 6352623"/>
                    <a:gd name="connsiteY30" fmla="*/ 30012 h 6345561"/>
                    <a:gd name="connsiteX31" fmla="*/ 2843908 w 6352623"/>
                    <a:gd name="connsiteY31" fmla="*/ 1425699 h 6345561"/>
                    <a:gd name="connsiteX32" fmla="*/ 2341650 w 6352623"/>
                    <a:gd name="connsiteY32" fmla="*/ 1460888 h 6345561"/>
                    <a:gd name="connsiteX33" fmla="*/ 1790042 w 6352623"/>
                    <a:gd name="connsiteY33" fmla="*/ 1491620 h 6345561"/>
                    <a:gd name="connsiteX34" fmla="*/ 456566 w 6352623"/>
                    <a:gd name="connsiteY34" fmla="*/ 1560803 h 6345561"/>
                    <a:gd name="connsiteX35" fmla="*/ 646218 w 6352623"/>
                    <a:gd name="connsiteY35" fmla="*/ 1250255 h 6345561"/>
                    <a:gd name="connsiteX36" fmla="*/ 2123254 w 6352623"/>
                    <a:gd name="connsiteY36" fmla="*/ 176626 h 6345561"/>
                    <a:gd name="connsiteX37" fmla="*/ 2129632 w 6352623"/>
                    <a:gd name="connsiteY37" fmla="*/ 175051 h 6345561"/>
                    <a:gd name="connsiteX38" fmla="*/ 1791341 w 6352623"/>
                    <a:gd name="connsiteY38" fmla="*/ 860818 h 6345561"/>
                    <a:gd name="connsiteX39" fmla="*/ 1497989 w 6352623"/>
                    <a:gd name="connsiteY39" fmla="*/ 1507155 h 6345561"/>
                    <a:gd name="connsiteX40" fmla="*/ 815685 w 6352623"/>
                    <a:gd name="connsiteY40" fmla="*/ 1541873 h 6345561"/>
                    <a:gd name="connsiteX41" fmla="*/ 456566 w 6352623"/>
                    <a:gd name="connsiteY41" fmla="*/ 1560803 h 6345561"/>
                    <a:gd name="connsiteX42" fmla="*/ 3332566 w 6352623"/>
                    <a:gd name="connsiteY42" fmla="*/ 3015466 h 6345561"/>
                    <a:gd name="connsiteX43" fmla="*/ 3227686 w 6352623"/>
                    <a:gd name="connsiteY43" fmla="*/ 1799988 h 6345561"/>
                    <a:gd name="connsiteX44" fmla="*/ 3687369 w 6352623"/>
                    <a:gd name="connsiteY44" fmla="*/ 1744594 h 6345561"/>
                    <a:gd name="connsiteX45" fmla="*/ 4207427 w 6352623"/>
                    <a:gd name="connsiteY45" fmla="*/ 1672041 h 6345561"/>
                    <a:gd name="connsiteX46" fmla="*/ 4314817 w 6352623"/>
                    <a:gd name="connsiteY46" fmla="*/ 1819820 h 6345561"/>
                    <a:gd name="connsiteX47" fmla="*/ 4752430 w 6352623"/>
                    <a:gd name="connsiteY47" fmla="*/ 2869128 h 6345561"/>
                    <a:gd name="connsiteX48" fmla="*/ 4755993 w 6352623"/>
                    <a:gd name="connsiteY48" fmla="*/ 2911437 h 6345561"/>
                    <a:gd name="connsiteX49" fmla="*/ 3332566 w 6352623"/>
                    <a:gd name="connsiteY49" fmla="*/ 3015466 h 6345561"/>
                    <a:gd name="connsiteX50" fmla="*/ 4842211 w 6352623"/>
                    <a:gd name="connsiteY50" fmla="*/ 4504577 h 6345561"/>
                    <a:gd name="connsiteX51" fmla="*/ 4894441 w 6352623"/>
                    <a:gd name="connsiteY51" fmla="*/ 4378816 h 6345561"/>
                    <a:gd name="connsiteX52" fmla="*/ 5118410 w 6352623"/>
                    <a:gd name="connsiteY52" fmla="*/ 3308120 h 6345561"/>
                    <a:gd name="connsiteX53" fmla="*/ 5112011 w 6352623"/>
                    <a:gd name="connsiteY53" fmla="*/ 3236549 h 6345561"/>
                    <a:gd name="connsiteX54" fmla="*/ 6343574 w 6352623"/>
                    <a:gd name="connsiteY54" fmla="*/ 3146548 h 6345561"/>
                    <a:gd name="connsiteX55" fmla="*/ 6352623 w 6352623"/>
                    <a:gd name="connsiteY55" fmla="*/ 3329154 h 6345561"/>
                    <a:gd name="connsiteX56" fmla="*/ 6261216 w 6352623"/>
                    <a:gd name="connsiteY56" fmla="*/ 3947289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521833 w 6352623"/>
                    <a:gd name="connsiteY12" fmla="*/ 728536 h 6345561"/>
                    <a:gd name="connsiteX13" fmla="*/ 3951788 w 6352623"/>
                    <a:gd name="connsiteY13" fmla="*/ 1320226 h 6345561"/>
                    <a:gd name="connsiteX14" fmla="*/ 3610216 w 6352623"/>
                    <a:gd name="connsiteY14" fmla="*/ 1358400 h 6345561"/>
                    <a:gd name="connsiteX15" fmla="*/ 3192871 w 6352623"/>
                    <a:gd name="connsiteY15" fmla="*/ 1396479 h 6345561"/>
                    <a:gd name="connsiteX16" fmla="*/ 5080835 w 6352623"/>
                    <a:gd name="connsiteY16" fmla="*/ 2887704 h 6345561"/>
                    <a:gd name="connsiteX17" fmla="*/ 5075577 w 6352623"/>
                    <a:gd name="connsiteY17" fmla="*/ 2828892 h 6345561"/>
                    <a:gd name="connsiteX18" fmla="*/ 4870827 w 6352623"/>
                    <a:gd name="connsiteY18" fmla="*/ 2225787 h 6345561"/>
                    <a:gd name="connsiteX19" fmla="*/ 4527301 w 6352623"/>
                    <a:gd name="connsiteY19" fmla="*/ 1626915 h 6345561"/>
                    <a:gd name="connsiteX20" fmla="*/ 5336497 w 6352623"/>
                    <a:gd name="connsiteY20" fmla="*/ 1510023 h 6345561"/>
                    <a:gd name="connsiteX21" fmla="*/ 5827104 w 6352623"/>
                    <a:gd name="connsiteY21" fmla="*/ 1441104 h 6345561"/>
                    <a:gd name="connsiteX22" fmla="*/ 5919962 w 6352623"/>
                    <a:gd name="connsiteY22" fmla="*/ 1569624 h 6345561"/>
                    <a:gd name="connsiteX23" fmla="*/ 6322223 w 6352623"/>
                    <a:gd name="connsiteY23" fmla="*/ 2715457 h 6345561"/>
                    <a:gd name="connsiteX24" fmla="*/ 6326244 w 6352623"/>
                    <a:gd name="connsiteY24" fmla="*/ 2796695 h 6345561"/>
                    <a:gd name="connsiteX25" fmla="*/ 5080835 w 6352623"/>
                    <a:gd name="connsiteY25" fmla="*/ 2887704 h 6345561"/>
                    <a:gd name="connsiteX26" fmla="*/ 1790042 w 6352623"/>
                    <a:gd name="connsiteY26" fmla="*/ 1491620 h 6345561"/>
                    <a:gd name="connsiteX27" fmla="*/ 2057262 w 6352623"/>
                    <a:gd name="connsiteY27" fmla="*/ 888122 h 6345561"/>
                    <a:gd name="connsiteX28" fmla="*/ 2577697 w 6352623"/>
                    <a:gd name="connsiteY28" fmla="*/ 56553 h 6345561"/>
                    <a:gd name="connsiteX29" fmla="*/ 2715458 w 6352623"/>
                    <a:gd name="connsiteY29" fmla="*/ 30412 h 6345561"/>
                    <a:gd name="connsiteX30" fmla="*/ 2723477 w 6352623"/>
                    <a:gd name="connsiteY30" fmla="*/ 30012 h 6345561"/>
                    <a:gd name="connsiteX31" fmla="*/ 2843908 w 6352623"/>
                    <a:gd name="connsiteY31" fmla="*/ 1425699 h 6345561"/>
                    <a:gd name="connsiteX32" fmla="*/ 2341650 w 6352623"/>
                    <a:gd name="connsiteY32" fmla="*/ 1460888 h 6345561"/>
                    <a:gd name="connsiteX33" fmla="*/ 1790042 w 6352623"/>
                    <a:gd name="connsiteY33" fmla="*/ 1491620 h 6345561"/>
                    <a:gd name="connsiteX34" fmla="*/ 456566 w 6352623"/>
                    <a:gd name="connsiteY34" fmla="*/ 1560803 h 6345561"/>
                    <a:gd name="connsiteX35" fmla="*/ 646218 w 6352623"/>
                    <a:gd name="connsiteY35" fmla="*/ 1250255 h 6345561"/>
                    <a:gd name="connsiteX36" fmla="*/ 2123254 w 6352623"/>
                    <a:gd name="connsiteY36" fmla="*/ 176626 h 6345561"/>
                    <a:gd name="connsiteX37" fmla="*/ 2129632 w 6352623"/>
                    <a:gd name="connsiteY37" fmla="*/ 175051 h 6345561"/>
                    <a:gd name="connsiteX38" fmla="*/ 1791341 w 6352623"/>
                    <a:gd name="connsiteY38" fmla="*/ 860818 h 6345561"/>
                    <a:gd name="connsiteX39" fmla="*/ 1497989 w 6352623"/>
                    <a:gd name="connsiteY39" fmla="*/ 1507155 h 6345561"/>
                    <a:gd name="connsiteX40" fmla="*/ 815685 w 6352623"/>
                    <a:gd name="connsiteY40" fmla="*/ 1541873 h 6345561"/>
                    <a:gd name="connsiteX41" fmla="*/ 456566 w 6352623"/>
                    <a:gd name="connsiteY41" fmla="*/ 1560803 h 6345561"/>
                    <a:gd name="connsiteX42" fmla="*/ 3332566 w 6352623"/>
                    <a:gd name="connsiteY42" fmla="*/ 3015466 h 6345561"/>
                    <a:gd name="connsiteX43" fmla="*/ 3227686 w 6352623"/>
                    <a:gd name="connsiteY43" fmla="*/ 1799988 h 6345561"/>
                    <a:gd name="connsiteX44" fmla="*/ 3687369 w 6352623"/>
                    <a:gd name="connsiteY44" fmla="*/ 1744594 h 6345561"/>
                    <a:gd name="connsiteX45" fmla="*/ 4207427 w 6352623"/>
                    <a:gd name="connsiteY45" fmla="*/ 1672041 h 6345561"/>
                    <a:gd name="connsiteX46" fmla="*/ 4314817 w 6352623"/>
                    <a:gd name="connsiteY46" fmla="*/ 1819820 h 6345561"/>
                    <a:gd name="connsiteX47" fmla="*/ 4752430 w 6352623"/>
                    <a:gd name="connsiteY47" fmla="*/ 2869128 h 6345561"/>
                    <a:gd name="connsiteX48" fmla="*/ 4755993 w 6352623"/>
                    <a:gd name="connsiteY48" fmla="*/ 2911437 h 6345561"/>
                    <a:gd name="connsiteX49" fmla="*/ 3332566 w 6352623"/>
                    <a:gd name="connsiteY49" fmla="*/ 3015466 h 6345561"/>
                    <a:gd name="connsiteX50" fmla="*/ 4842211 w 6352623"/>
                    <a:gd name="connsiteY50" fmla="*/ 4504577 h 6345561"/>
                    <a:gd name="connsiteX51" fmla="*/ 4894441 w 6352623"/>
                    <a:gd name="connsiteY51" fmla="*/ 4378816 h 6345561"/>
                    <a:gd name="connsiteX52" fmla="*/ 5118410 w 6352623"/>
                    <a:gd name="connsiteY52" fmla="*/ 3308120 h 6345561"/>
                    <a:gd name="connsiteX53" fmla="*/ 5112011 w 6352623"/>
                    <a:gd name="connsiteY53" fmla="*/ 3236549 h 6345561"/>
                    <a:gd name="connsiteX54" fmla="*/ 6343574 w 6352623"/>
                    <a:gd name="connsiteY54" fmla="*/ 3146548 h 6345561"/>
                    <a:gd name="connsiteX55" fmla="*/ 6352623 w 6352623"/>
                    <a:gd name="connsiteY55" fmla="*/ 3329154 h 6345561"/>
                    <a:gd name="connsiteX56" fmla="*/ 6261216 w 6352623"/>
                    <a:gd name="connsiteY56" fmla="*/ 3947289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521833 w 6352623"/>
                    <a:gd name="connsiteY12" fmla="*/ 728536 h 6345561"/>
                    <a:gd name="connsiteX13" fmla="*/ 3951788 w 6352623"/>
                    <a:gd name="connsiteY13" fmla="*/ 1320226 h 6345561"/>
                    <a:gd name="connsiteX14" fmla="*/ 3610216 w 6352623"/>
                    <a:gd name="connsiteY14" fmla="*/ 1358400 h 6345561"/>
                    <a:gd name="connsiteX15" fmla="*/ 3192871 w 6352623"/>
                    <a:gd name="connsiteY15" fmla="*/ 1396479 h 6345561"/>
                    <a:gd name="connsiteX16" fmla="*/ 5080835 w 6352623"/>
                    <a:gd name="connsiteY16" fmla="*/ 2887704 h 6345561"/>
                    <a:gd name="connsiteX17" fmla="*/ 5075577 w 6352623"/>
                    <a:gd name="connsiteY17" fmla="*/ 2828892 h 6345561"/>
                    <a:gd name="connsiteX18" fmla="*/ 4870827 w 6352623"/>
                    <a:gd name="connsiteY18" fmla="*/ 2225787 h 6345561"/>
                    <a:gd name="connsiteX19" fmla="*/ 4527301 w 6352623"/>
                    <a:gd name="connsiteY19" fmla="*/ 1626915 h 6345561"/>
                    <a:gd name="connsiteX20" fmla="*/ 5336497 w 6352623"/>
                    <a:gd name="connsiteY20" fmla="*/ 1510023 h 6345561"/>
                    <a:gd name="connsiteX21" fmla="*/ 5827104 w 6352623"/>
                    <a:gd name="connsiteY21" fmla="*/ 1441104 h 6345561"/>
                    <a:gd name="connsiteX22" fmla="*/ 5919962 w 6352623"/>
                    <a:gd name="connsiteY22" fmla="*/ 1569624 h 6345561"/>
                    <a:gd name="connsiteX23" fmla="*/ 6322223 w 6352623"/>
                    <a:gd name="connsiteY23" fmla="*/ 2715457 h 6345561"/>
                    <a:gd name="connsiteX24" fmla="*/ 6326244 w 6352623"/>
                    <a:gd name="connsiteY24" fmla="*/ 2796695 h 6345561"/>
                    <a:gd name="connsiteX25" fmla="*/ 5080835 w 6352623"/>
                    <a:gd name="connsiteY25" fmla="*/ 2887704 h 6345561"/>
                    <a:gd name="connsiteX26" fmla="*/ 1790042 w 6352623"/>
                    <a:gd name="connsiteY26" fmla="*/ 1491620 h 6345561"/>
                    <a:gd name="connsiteX27" fmla="*/ 2057262 w 6352623"/>
                    <a:gd name="connsiteY27" fmla="*/ 888122 h 6345561"/>
                    <a:gd name="connsiteX28" fmla="*/ 2548458 w 6352623"/>
                    <a:gd name="connsiteY28" fmla="*/ 73883 h 6345561"/>
                    <a:gd name="connsiteX29" fmla="*/ 2715458 w 6352623"/>
                    <a:gd name="connsiteY29" fmla="*/ 30412 h 6345561"/>
                    <a:gd name="connsiteX30" fmla="*/ 2723477 w 6352623"/>
                    <a:gd name="connsiteY30" fmla="*/ 30012 h 6345561"/>
                    <a:gd name="connsiteX31" fmla="*/ 2843908 w 6352623"/>
                    <a:gd name="connsiteY31" fmla="*/ 1425699 h 6345561"/>
                    <a:gd name="connsiteX32" fmla="*/ 2341650 w 6352623"/>
                    <a:gd name="connsiteY32" fmla="*/ 1460888 h 6345561"/>
                    <a:gd name="connsiteX33" fmla="*/ 1790042 w 6352623"/>
                    <a:gd name="connsiteY33" fmla="*/ 1491620 h 6345561"/>
                    <a:gd name="connsiteX34" fmla="*/ 456566 w 6352623"/>
                    <a:gd name="connsiteY34" fmla="*/ 1560803 h 6345561"/>
                    <a:gd name="connsiteX35" fmla="*/ 646218 w 6352623"/>
                    <a:gd name="connsiteY35" fmla="*/ 1250255 h 6345561"/>
                    <a:gd name="connsiteX36" fmla="*/ 2123254 w 6352623"/>
                    <a:gd name="connsiteY36" fmla="*/ 176626 h 6345561"/>
                    <a:gd name="connsiteX37" fmla="*/ 2129632 w 6352623"/>
                    <a:gd name="connsiteY37" fmla="*/ 175051 h 6345561"/>
                    <a:gd name="connsiteX38" fmla="*/ 1791341 w 6352623"/>
                    <a:gd name="connsiteY38" fmla="*/ 860818 h 6345561"/>
                    <a:gd name="connsiteX39" fmla="*/ 1497989 w 6352623"/>
                    <a:gd name="connsiteY39" fmla="*/ 1507155 h 6345561"/>
                    <a:gd name="connsiteX40" fmla="*/ 815685 w 6352623"/>
                    <a:gd name="connsiteY40" fmla="*/ 1541873 h 6345561"/>
                    <a:gd name="connsiteX41" fmla="*/ 456566 w 6352623"/>
                    <a:gd name="connsiteY41" fmla="*/ 1560803 h 6345561"/>
                    <a:gd name="connsiteX42" fmla="*/ 3332566 w 6352623"/>
                    <a:gd name="connsiteY42" fmla="*/ 3015466 h 6345561"/>
                    <a:gd name="connsiteX43" fmla="*/ 3227686 w 6352623"/>
                    <a:gd name="connsiteY43" fmla="*/ 1799988 h 6345561"/>
                    <a:gd name="connsiteX44" fmla="*/ 3687369 w 6352623"/>
                    <a:gd name="connsiteY44" fmla="*/ 1744594 h 6345561"/>
                    <a:gd name="connsiteX45" fmla="*/ 4207427 w 6352623"/>
                    <a:gd name="connsiteY45" fmla="*/ 1672041 h 6345561"/>
                    <a:gd name="connsiteX46" fmla="*/ 4314817 w 6352623"/>
                    <a:gd name="connsiteY46" fmla="*/ 1819820 h 6345561"/>
                    <a:gd name="connsiteX47" fmla="*/ 4752430 w 6352623"/>
                    <a:gd name="connsiteY47" fmla="*/ 2869128 h 6345561"/>
                    <a:gd name="connsiteX48" fmla="*/ 4755993 w 6352623"/>
                    <a:gd name="connsiteY48" fmla="*/ 2911437 h 6345561"/>
                    <a:gd name="connsiteX49" fmla="*/ 3332566 w 6352623"/>
                    <a:gd name="connsiteY49" fmla="*/ 3015466 h 6345561"/>
                    <a:gd name="connsiteX50" fmla="*/ 4842211 w 6352623"/>
                    <a:gd name="connsiteY50" fmla="*/ 4504577 h 6345561"/>
                    <a:gd name="connsiteX51" fmla="*/ 4894441 w 6352623"/>
                    <a:gd name="connsiteY51" fmla="*/ 4378816 h 6345561"/>
                    <a:gd name="connsiteX52" fmla="*/ 5118410 w 6352623"/>
                    <a:gd name="connsiteY52" fmla="*/ 3308120 h 6345561"/>
                    <a:gd name="connsiteX53" fmla="*/ 5112011 w 6352623"/>
                    <a:gd name="connsiteY53" fmla="*/ 3236549 h 6345561"/>
                    <a:gd name="connsiteX54" fmla="*/ 6343574 w 6352623"/>
                    <a:gd name="connsiteY54" fmla="*/ 3146548 h 6345561"/>
                    <a:gd name="connsiteX55" fmla="*/ 6352623 w 6352623"/>
                    <a:gd name="connsiteY55" fmla="*/ 3329154 h 6345561"/>
                    <a:gd name="connsiteX56" fmla="*/ 6261216 w 6352623"/>
                    <a:gd name="connsiteY56" fmla="*/ 3947289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65793 w 6352623"/>
                    <a:gd name="connsiteY12" fmla="*/ 175345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548458 w 6352623"/>
                    <a:gd name="connsiteY29" fmla="*/ 73883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38629 w 6352623"/>
                    <a:gd name="connsiteY12" fmla="*/ 57719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548458 w 6352623"/>
                    <a:gd name="connsiteY29" fmla="*/ 73883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29798 w 6352623"/>
                    <a:gd name="connsiteY12" fmla="*/ 32561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548458 w 6352623"/>
                    <a:gd name="connsiteY29" fmla="*/ 73883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29798 w 6352623"/>
                    <a:gd name="connsiteY12" fmla="*/ 32561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54955 w 6352623"/>
                    <a:gd name="connsiteY12" fmla="*/ 23730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54955 w 6352623"/>
                    <a:gd name="connsiteY12" fmla="*/ 23730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68402 w 6352623"/>
                    <a:gd name="connsiteY13" fmla="*/ 74044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234679 w 6352623"/>
                    <a:gd name="connsiteY38" fmla="*/ 152304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263919 w 6352623"/>
                    <a:gd name="connsiteY38" fmla="*/ 134974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268000 w 6352623"/>
                    <a:gd name="connsiteY38" fmla="*/ 126477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268000 w 6352623"/>
                    <a:gd name="connsiteY38" fmla="*/ 126477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3351"/>
                    <a:gd name="connsiteY0" fmla="*/ 1282707 h 6345561"/>
                    <a:gd name="connsiteX1" fmla="*/ 3934751 w 6353351"/>
                    <a:gd name="connsiteY1" fmla="*/ 794857 h 6345561"/>
                    <a:gd name="connsiteX2" fmla="*/ 3306522 w 6353351"/>
                    <a:gd name="connsiteY2" fmla="*/ 1126 h 6345561"/>
                    <a:gd name="connsiteX3" fmla="*/ 3329154 w 6353351"/>
                    <a:gd name="connsiteY3" fmla="*/ 0 h 6345561"/>
                    <a:gd name="connsiteX4" fmla="*/ 4552794 w 6353351"/>
                    <a:gd name="connsiteY4" fmla="*/ 310597 h 6345561"/>
                    <a:gd name="connsiteX5" fmla="*/ 5560095 w 6353351"/>
                    <a:gd name="connsiteY5" fmla="*/ 1071582 h 6345561"/>
                    <a:gd name="connsiteX6" fmla="*/ 5592215 w 6353351"/>
                    <a:gd name="connsiteY6" fmla="*/ 1116037 h 6345561"/>
                    <a:gd name="connsiteX7" fmla="*/ 5275773 w 6353351"/>
                    <a:gd name="connsiteY7" fmla="*/ 1158708 h 6345561"/>
                    <a:gd name="connsiteX8" fmla="*/ 4352475 w 6353351"/>
                    <a:gd name="connsiteY8" fmla="*/ 1275439 h 6345561"/>
                    <a:gd name="connsiteX9" fmla="*/ 4287481 w 6353351"/>
                    <a:gd name="connsiteY9" fmla="*/ 1282707 h 6345561"/>
                    <a:gd name="connsiteX10" fmla="*/ 3192871 w 6353351"/>
                    <a:gd name="connsiteY10" fmla="*/ 1396479 h 6345561"/>
                    <a:gd name="connsiteX11" fmla="*/ 2976810 w 6353351"/>
                    <a:gd name="connsiteY11" fmla="*/ 29424 h 6345561"/>
                    <a:gd name="connsiteX12" fmla="*/ 3088611 w 6353351"/>
                    <a:gd name="connsiteY12" fmla="*/ 18979 h 6345561"/>
                    <a:gd name="connsiteX13" fmla="*/ 3589479 w 6353351"/>
                    <a:gd name="connsiteY13" fmla="*/ 740112 h 6345561"/>
                    <a:gd name="connsiteX14" fmla="*/ 3951788 w 6353351"/>
                    <a:gd name="connsiteY14" fmla="*/ 1320226 h 6345561"/>
                    <a:gd name="connsiteX15" fmla="*/ 3610216 w 6353351"/>
                    <a:gd name="connsiteY15" fmla="*/ 1358400 h 6345561"/>
                    <a:gd name="connsiteX16" fmla="*/ 3192871 w 6353351"/>
                    <a:gd name="connsiteY16" fmla="*/ 1396479 h 6345561"/>
                    <a:gd name="connsiteX17" fmla="*/ 5080835 w 6353351"/>
                    <a:gd name="connsiteY17" fmla="*/ 2887704 h 6345561"/>
                    <a:gd name="connsiteX18" fmla="*/ 5075577 w 6353351"/>
                    <a:gd name="connsiteY18" fmla="*/ 2828892 h 6345561"/>
                    <a:gd name="connsiteX19" fmla="*/ 4870827 w 6353351"/>
                    <a:gd name="connsiteY19" fmla="*/ 2225787 h 6345561"/>
                    <a:gd name="connsiteX20" fmla="*/ 4527301 w 6353351"/>
                    <a:gd name="connsiteY20" fmla="*/ 1626915 h 6345561"/>
                    <a:gd name="connsiteX21" fmla="*/ 5336497 w 6353351"/>
                    <a:gd name="connsiteY21" fmla="*/ 1510023 h 6345561"/>
                    <a:gd name="connsiteX22" fmla="*/ 5827104 w 6353351"/>
                    <a:gd name="connsiteY22" fmla="*/ 1441104 h 6345561"/>
                    <a:gd name="connsiteX23" fmla="*/ 5919962 w 6353351"/>
                    <a:gd name="connsiteY23" fmla="*/ 1569624 h 6345561"/>
                    <a:gd name="connsiteX24" fmla="*/ 6322223 w 6353351"/>
                    <a:gd name="connsiteY24" fmla="*/ 2715457 h 6345561"/>
                    <a:gd name="connsiteX25" fmla="*/ 6326244 w 6353351"/>
                    <a:gd name="connsiteY25" fmla="*/ 2796695 h 6345561"/>
                    <a:gd name="connsiteX26" fmla="*/ 5080835 w 6353351"/>
                    <a:gd name="connsiteY26" fmla="*/ 2887704 h 6345561"/>
                    <a:gd name="connsiteX27" fmla="*/ 1790042 w 6353351"/>
                    <a:gd name="connsiteY27" fmla="*/ 1491620 h 6345561"/>
                    <a:gd name="connsiteX28" fmla="*/ 2057262 w 6353351"/>
                    <a:gd name="connsiteY28" fmla="*/ 888122 h 6345561"/>
                    <a:gd name="connsiteX29" fmla="*/ 2602855 w 6353351"/>
                    <a:gd name="connsiteY29" fmla="*/ 47722 h 6345561"/>
                    <a:gd name="connsiteX30" fmla="*/ 2715458 w 6353351"/>
                    <a:gd name="connsiteY30" fmla="*/ 30412 h 6345561"/>
                    <a:gd name="connsiteX31" fmla="*/ 2723477 w 6353351"/>
                    <a:gd name="connsiteY31" fmla="*/ 30012 h 6345561"/>
                    <a:gd name="connsiteX32" fmla="*/ 2843908 w 6353351"/>
                    <a:gd name="connsiteY32" fmla="*/ 1425699 h 6345561"/>
                    <a:gd name="connsiteX33" fmla="*/ 2341650 w 6353351"/>
                    <a:gd name="connsiteY33" fmla="*/ 1460888 h 6345561"/>
                    <a:gd name="connsiteX34" fmla="*/ 1790042 w 6353351"/>
                    <a:gd name="connsiteY34" fmla="*/ 1491620 h 6345561"/>
                    <a:gd name="connsiteX35" fmla="*/ 456566 w 6353351"/>
                    <a:gd name="connsiteY35" fmla="*/ 1560803 h 6345561"/>
                    <a:gd name="connsiteX36" fmla="*/ 646218 w 6353351"/>
                    <a:gd name="connsiteY36" fmla="*/ 1250255 h 6345561"/>
                    <a:gd name="connsiteX37" fmla="*/ 2123254 w 6353351"/>
                    <a:gd name="connsiteY37" fmla="*/ 176626 h 6345561"/>
                    <a:gd name="connsiteX38" fmla="*/ 2268000 w 6353351"/>
                    <a:gd name="connsiteY38" fmla="*/ 126477 h 6345561"/>
                    <a:gd name="connsiteX39" fmla="*/ 1791341 w 6353351"/>
                    <a:gd name="connsiteY39" fmla="*/ 860818 h 6345561"/>
                    <a:gd name="connsiteX40" fmla="*/ 1497989 w 6353351"/>
                    <a:gd name="connsiteY40" fmla="*/ 1507155 h 6345561"/>
                    <a:gd name="connsiteX41" fmla="*/ 815685 w 6353351"/>
                    <a:gd name="connsiteY41" fmla="*/ 1541873 h 6345561"/>
                    <a:gd name="connsiteX42" fmla="*/ 456566 w 6353351"/>
                    <a:gd name="connsiteY42" fmla="*/ 1560803 h 6345561"/>
                    <a:gd name="connsiteX43" fmla="*/ 3332566 w 6353351"/>
                    <a:gd name="connsiteY43" fmla="*/ 3015466 h 6345561"/>
                    <a:gd name="connsiteX44" fmla="*/ 3227686 w 6353351"/>
                    <a:gd name="connsiteY44" fmla="*/ 1799988 h 6345561"/>
                    <a:gd name="connsiteX45" fmla="*/ 3687369 w 6353351"/>
                    <a:gd name="connsiteY45" fmla="*/ 1744594 h 6345561"/>
                    <a:gd name="connsiteX46" fmla="*/ 4207427 w 6353351"/>
                    <a:gd name="connsiteY46" fmla="*/ 1672041 h 6345561"/>
                    <a:gd name="connsiteX47" fmla="*/ 4314817 w 6353351"/>
                    <a:gd name="connsiteY47" fmla="*/ 1819820 h 6345561"/>
                    <a:gd name="connsiteX48" fmla="*/ 4752430 w 6353351"/>
                    <a:gd name="connsiteY48" fmla="*/ 2869128 h 6345561"/>
                    <a:gd name="connsiteX49" fmla="*/ 4755993 w 6353351"/>
                    <a:gd name="connsiteY49" fmla="*/ 2911437 h 6345561"/>
                    <a:gd name="connsiteX50" fmla="*/ 3332566 w 6353351"/>
                    <a:gd name="connsiteY50" fmla="*/ 3015466 h 6345561"/>
                    <a:gd name="connsiteX51" fmla="*/ 4842211 w 6353351"/>
                    <a:gd name="connsiteY51" fmla="*/ 4504577 h 6345561"/>
                    <a:gd name="connsiteX52" fmla="*/ 4894441 w 6353351"/>
                    <a:gd name="connsiteY52" fmla="*/ 4378816 h 6345561"/>
                    <a:gd name="connsiteX53" fmla="*/ 5118410 w 6353351"/>
                    <a:gd name="connsiteY53" fmla="*/ 3308120 h 6345561"/>
                    <a:gd name="connsiteX54" fmla="*/ 5112011 w 6353351"/>
                    <a:gd name="connsiteY54" fmla="*/ 3236549 h 6345561"/>
                    <a:gd name="connsiteX55" fmla="*/ 6343574 w 6353351"/>
                    <a:gd name="connsiteY55" fmla="*/ 3146548 h 6345561"/>
                    <a:gd name="connsiteX56" fmla="*/ 6352623 w 6353351"/>
                    <a:gd name="connsiteY56" fmla="*/ 3329154 h 6345561"/>
                    <a:gd name="connsiteX57" fmla="*/ 6068313 w 6353351"/>
                    <a:gd name="connsiteY57" fmla="*/ 4480189 h 6345561"/>
                    <a:gd name="connsiteX58" fmla="*/ 5645377 w 6353351"/>
                    <a:gd name="connsiteY58" fmla="*/ 4489676 h 6345561"/>
                    <a:gd name="connsiteX59" fmla="*/ 4842211 w 6353351"/>
                    <a:gd name="connsiteY59" fmla="*/ 4504577 h 6345561"/>
                    <a:gd name="connsiteX60" fmla="*/ 1405726 w 6353351"/>
                    <a:gd name="connsiteY60" fmla="*/ 3156271 h 6345561"/>
                    <a:gd name="connsiteX61" fmla="*/ 1399341 w 6353351"/>
                    <a:gd name="connsiteY61" fmla="*/ 3089416 h 6345561"/>
                    <a:gd name="connsiteX62" fmla="*/ 1464945 w 6353351"/>
                    <a:gd name="connsiteY62" fmla="*/ 2467755 h 6345561"/>
                    <a:gd name="connsiteX63" fmla="*/ 1626959 w 6353351"/>
                    <a:gd name="connsiteY63" fmla="*/ 1918290 h 6345561"/>
                    <a:gd name="connsiteX64" fmla="*/ 1698846 w 6353351"/>
                    <a:gd name="connsiteY64" fmla="*/ 1916459 h 6345561"/>
                    <a:gd name="connsiteX65" fmla="*/ 2401423 w 6353351"/>
                    <a:gd name="connsiteY65" fmla="*/ 1879094 h 6345561"/>
                    <a:gd name="connsiteX66" fmla="*/ 2879383 w 6353351"/>
                    <a:gd name="connsiteY66" fmla="*/ 1836855 h 6345561"/>
                    <a:gd name="connsiteX67" fmla="*/ 2983285 w 6353351"/>
                    <a:gd name="connsiteY67" fmla="*/ 3040986 h 6345561"/>
                    <a:gd name="connsiteX68" fmla="*/ 1405726 w 6353351"/>
                    <a:gd name="connsiteY68" fmla="*/ 3156271 h 6345561"/>
                    <a:gd name="connsiteX69" fmla="*/ 3464621 w 6353351"/>
                    <a:gd name="connsiteY69" fmla="*/ 4545892 h 6345561"/>
                    <a:gd name="connsiteX70" fmla="*/ 3362673 w 6353351"/>
                    <a:gd name="connsiteY70" fmla="*/ 3364384 h 6345561"/>
                    <a:gd name="connsiteX71" fmla="*/ 4785461 w 6353351"/>
                    <a:gd name="connsiteY71" fmla="*/ 3260410 h 6345561"/>
                    <a:gd name="connsiteX72" fmla="*/ 4791965 w 6353351"/>
                    <a:gd name="connsiteY72" fmla="*/ 3337498 h 6345561"/>
                    <a:gd name="connsiteX73" fmla="*/ 4582162 w 6353351"/>
                    <a:gd name="connsiteY73" fmla="*/ 4452550 h 6345561"/>
                    <a:gd name="connsiteX74" fmla="*/ 3980007 w 6353351"/>
                    <a:gd name="connsiteY74" fmla="*/ 4524180 h 6345561"/>
                    <a:gd name="connsiteX75" fmla="*/ 3464621 w 6353351"/>
                    <a:gd name="connsiteY75" fmla="*/ 4545892 h 6345561"/>
                    <a:gd name="connsiteX76" fmla="*/ 11631 w 6353351"/>
                    <a:gd name="connsiteY76" fmla="*/ 3258148 h 6345561"/>
                    <a:gd name="connsiteX77" fmla="*/ 0 w 6353351"/>
                    <a:gd name="connsiteY77" fmla="*/ 3023469 h 6345561"/>
                    <a:gd name="connsiteX78" fmla="*/ 91400 w 6353351"/>
                    <a:gd name="connsiteY78" fmla="*/ 2405346 h 6345561"/>
                    <a:gd name="connsiteX79" fmla="*/ 258812 w 6353351"/>
                    <a:gd name="connsiteY79" fmla="*/ 1942855 h 6345561"/>
                    <a:gd name="connsiteX80" fmla="*/ 852081 w 6353351"/>
                    <a:gd name="connsiteY80" fmla="*/ 1937991 h 6345561"/>
                    <a:gd name="connsiteX81" fmla="*/ 1335718 w 6353351"/>
                    <a:gd name="connsiteY81" fmla="*/ 1925698 h 6345561"/>
                    <a:gd name="connsiteX82" fmla="*/ 1234430 w 6353351"/>
                    <a:gd name="connsiteY82" fmla="*/ 2196801 h 6345561"/>
                    <a:gd name="connsiteX83" fmla="*/ 1103579 w 6353351"/>
                    <a:gd name="connsiteY83" fmla="*/ 2737987 h 6345561"/>
                    <a:gd name="connsiteX84" fmla="*/ 1078099 w 6353351"/>
                    <a:gd name="connsiteY84" fmla="*/ 3180217 h 6345561"/>
                    <a:gd name="connsiteX85" fmla="*/ 11631 w 6353351"/>
                    <a:gd name="connsiteY85" fmla="*/ 3258148 h 6345561"/>
                    <a:gd name="connsiteX86" fmla="*/ 1960743 w 6353351"/>
                    <a:gd name="connsiteY86" fmla="*/ 4679317 h 6345561"/>
                    <a:gd name="connsiteX87" fmla="*/ 1740896 w 6353351"/>
                    <a:gd name="connsiteY87" fmla="*/ 4337429 h 6345561"/>
                    <a:gd name="connsiteX88" fmla="*/ 1441619 w 6353351"/>
                    <a:gd name="connsiteY88" fmla="*/ 3532526 h 6345561"/>
                    <a:gd name="connsiteX89" fmla="*/ 1438988 w 6353351"/>
                    <a:gd name="connsiteY89" fmla="*/ 3504964 h 6345561"/>
                    <a:gd name="connsiteX90" fmla="*/ 3013389 w 6353351"/>
                    <a:gd name="connsiteY90" fmla="*/ 3389903 h 6345561"/>
                    <a:gd name="connsiteX91" fmla="*/ 3099126 w 6353351"/>
                    <a:gd name="connsiteY91" fmla="*/ 4562904 h 6345561"/>
                    <a:gd name="connsiteX92" fmla="*/ 2689209 w 6353351"/>
                    <a:gd name="connsiteY92" fmla="*/ 4598877 h 6345561"/>
                    <a:gd name="connsiteX93" fmla="*/ 1989796 w 6353351"/>
                    <a:gd name="connsiteY93" fmla="*/ 4675326 h 6345561"/>
                    <a:gd name="connsiteX94" fmla="*/ 1960743 w 6353351"/>
                    <a:gd name="connsiteY94" fmla="*/ 4679317 h 6345561"/>
                    <a:gd name="connsiteX95" fmla="*/ 4067092 w 6353351"/>
                    <a:gd name="connsiteY95" fmla="*/ 6216068 h 6345561"/>
                    <a:gd name="connsiteX96" fmla="*/ 4277892 w 6353351"/>
                    <a:gd name="connsiteY96" fmla="*/ 5788869 h 6345561"/>
                    <a:gd name="connsiteX97" fmla="*/ 4525520 w 6353351"/>
                    <a:gd name="connsiteY97" fmla="*/ 5267093 h 6345561"/>
                    <a:gd name="connsiteX98" fmla="*/ 4685770 w 6353351"/>
                    <a:gd name="connsiteY98" fmla="*/ 4881257 h 6345561"/>
                    <a:gd name="connsiteX99" fmla="*/ 4712084 w 6353351"/>
                    <a:gd name="connsiteY99" fmla="*/ 4879914 h 6345561"/>
                    <a:gd name="connsiteX100" fmla="*/ 5642123 w 6353351"/>
                    <a:gd name="connsiteY100" fmla="*/ 4846187 h 6345561"/>
                    <a:gd name="connsiteX101" fmla="*/ 5866698 w 6353351"/>
                    <a:gd name="connsiteY101" fmla="*/ 4839902 h 6345561"/>
                    <a:gd name="connsiteX102" fmla="*/ 5706398 w 6353351"/>
                    <a:gd name="connsiteY102" fmla="*/ 5102370 h 6345561"/>
                    <a:gd name="connsiteX103" fmla="*/ 4229361 w 6353351"/>
                    <a:gd name="connsiteY103" fmla="*/ 6176010 h 6345561"/>
                    <a:gd name="connsiteX104" fmla="*/ 4067092 w 6353351"/>
                    <a:gd name="connsiteY104" fmla="*/ 6216068 h 6345561"/>
                    <a:gd name="connsiteX105" fmla="*/ 3617977 w 6353351"/>
                    <a:gd name="connsiteY105" fmla="*/ 6323175 h 6345561"/>
                    <a:gd name="connsiteX106" fmla="*/ 3499574 w 6353351"/>
                    <a:gd name="connsiteY106" fmla="*/ 4950969 h 6345561"/>
                    <a:gd name="connsiteX107" fmla="*/ 3966167 w 6353351"/>
                    <a:gd name="connsiteY107" fmla="*/ 4917769 h 6345561"/>
                    <a:gd name="connsiteX108" fmla="*/ 4402891 w 6353351"/>
                    <a:gd name="connsiteY108" fmla="*/ 4895610 h 6345561"/>
                    <a:gd name="connsiteX109" fmla="*/ 4263840 w 6353351"/>
                    <a:gd name="connsiteY109" fmla="*/ 5239274 h 6345561"/>
                    <a:gd name="connsiteX110" fmla="*/ 3691123 w 6353351"/>
                    <a:gd name="connsiteY110" fmla="*/ 6308899 h 6345561"/>
                    <a:gd name="connsiteX111" fmla="*/ 3637169 w 6353351"/>
                    <a:gd name="connsiteY111" fmla="*/ 6322223 h 6345561"/>
                    <a:gd name="connsiteX112" fmla="*/ 3617977 w 6353351"/>
                    <a:gd name="connsiteY112" fmla="*/ 6323175 h 6345561"/>
                    <a:gd name="connsiteX113" fmla="*/ 509955 w 6353351"/>
                    <a:gd name="connsiteY113" fmla="*/ 4889989 h 6345561"/>
                    <a:gd name="connsiteX114" fmla="*/ 432662 w 6353351"/>
                    <a:gd name="connsiteY114" fmla="*/ 4783013 h 6345561"/>
                    <a:gd name="connsiteX115" fmla="*/ 30403 w 6353351"/>
                    <a:gd name="connsiteY115" fmla="*/ 3637168 h 6345561"/>
                    <a:gd name="connsiteX116" fmla="*/ 28957 w 6353351"/>
                    <a:gd name="connsiteY116" fmla="*/ 3608002 h 6345561"/>
                    <a:gd name="connsiteX117" fmla="*/ 1122699 w 6353351"/>
                    <a:gd name="connsiteY117" fmla="*/ 3528079 h 6345561"/>
                    <a:gd name="connsiteX118" fmla="*/ 1151870 w 6353351"/>
                    <a:gd name="connsiteY118" fmla="*/ 3709064 h 6345561"/>
                    <a:gd name="connsiteX119" fmla="*/ 1633165 w 6353351"/>
                    <a:gd name="connsiteY119" fmla="*/ 4721494 h 6345561"/>
                    <a:gd name="connsiteX120" fmla="*/ 1635001 w 6353351"/>
                    <a:gd name="connsiteY120" fmla="*/ 4724090 h 6345561"/>
                    <a:gd name="connsiteX121" fmla="*/ 1150655 w 6353351"/>
                    <a:gd name="connsiteY121" fmla="*/ 4790652 h 6345561"/>
                    <a:gd name="connsiteX122" fmla="*/ 509955 w 6353351"/>
                    <a:gd name="connsiteY122" fmla="*/ 4889989 h 6345561"/>
                    <a:gd name="connsiteX123" fmla="*/ 3165956 w 6353351"/>
                    <a:gd name="connsiteY123" fmla="*/ 6345561 h 6345561"/>
                    <a:gd name="connsiteX124" fmla="*/ 2661675 w 6353351"/>
                    <a:gd name="connsiteY124" fmla="*/ 5655612 h 6345561"/>
                    <a:gd name="connsiteX125" fmla="*/ 2224080 w 6353351"/>
                    <a:gd name="connsiteY125" fmla="*/ 5071807 h 6345561"/>
                    <a:gd name="connsiteX126" fmla="*/ 2697681 w 6353351"/>
                    <a:gd name="connsiteY126" fmla="*/ 5021257 h 6345561"/>
                    <a:gd name="connsiteX127" fmla="*/ 3150545 w 6353351"/>
                    <a:gd name="connsiteY127" fmla="*/ 4979436 h 6345561"/>
                    <a:gd name="connsiteX128" fmla="*/ 3267988 w 6353351"/>
                    <a:gd name="connsiteY128" fmla="*/ 6340508 h 6345561"/>
                    <a:gd name="connsiteX129" fmla="*/ 3165956 w 6353351"/>
                    <a:gd name="connsiteY129" fmla="*/ 6345561 h 6345561"/>
                    <a:gd name="connsiteX130" fmla="*/ 1799833 w 6353351"/>
                    <a:gd name="connsiteY130" fmla="*/ 6042038 h 6345561"/>
                    <a:gd name="connsiteX131" fmla="*/ 792530 w 6353351"/>
                    <a:gd name="connsiteY131" fmla="*/ 5281044 h 6345561"/>
                    <a:gd name="connsiteX132" fmla="*/ 758259 w 6353351"/>
                    <a:gd name="connsiteY132" fmla="*/ 5233611 h 6345561"/>
                    <a:gd name="connsiteX133" fmla="*/ 1178638 w 6353351"/>
                    <a:gd name="connsiteY133" fmla="*/ 5187468 h 6345561"/>
                    <a:gd name="connsiteX134" fmla="*/ 1905324 w 6353351"/>
                    <a:gd name="connsiteY134" fmla="*/ 5106339 h 6345561"/>
                    <a:gd name="connsiteX135" fmla="*/ 2206251 w 6353351"/>
                    <a:gd name="connsiteY135" fmla="*/ 5531868 h 6345561"/>
                    <a:gd name="connsiteX136" fmla="*/ 2827891 w 6353351"/>
                    <a:gd name="connsiteY136" fmla="*/ 6323709 h 6345561"/>
                    <a:gd name="connsiteX137" fmla="*/ 2405336 w 6353351"/>
                    <a:gd name="connsiteY137" fmla="*/ 6261225 h 6345561"/>
                    <a:gd name="connsiteX138" fmla="*/ 1799833 w 6353351"/>
                    <a:gd name="connsiteY138" fmla="*/ 6042038 h 63455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</a:cxnLst>
                  <a:rect l="l" t="t" r="r" b="b"/>
                  <a:pathLst>
                    <a:path w="6353351" h="6345561">
                      <a:moveTo>
                        <a:pt x="4287481" y="1282707"/>
                      </a:moveTo>
                      <a:lnTo>
                        <a:pt x="3934751" y="794857"/>
                      </a:lnTo>
                      <a:lnTo>
                        <a:pt x="3306522" y="1126"/>
                      </a:lnTo>
                      <a:lnTo>
                        <a:pt x="3329154" y="0"/>
                      </a:lnTo>
                      <a:cubicBezTo>
                        <a:pt x="3741651" y="19671"/>
                        <a:pt x="4157119" y="120541"/>
                        <a:pt x="4552794" y="310597"/>
                      </a:cubicBezTo>
                      <a:cubicBezTo>
                        <a:pt x="4948463" y="500646"/>
                        <a:pt x="5286893" y="761898"/>
                        <a:pt x="5560095" y="1071582"/>
                      </a:cubicBezTo>
                      <a:lnTo>
                        <a:pt x="5592215" y="1116037"/>
                      </a:lnTo>
                      <a:lnTo>
                        <a:pt x="5275773" y="1158708"/>
                      </a:lnTo>
                      <a:lnTo>
                        <a:pt x="4352475" y="1275439"/>
                      </a:lnTo>
                      <a:lnTo>
                        <a:pt x="4287481" y="1282707"/>
                      </a:lnTo>
                      <a:close/>
                      <a:moveTo>
                        <a:pt x="3192871" y="1396479"/>
                      </a:moveTo>
                      <a:lnTo>
                        <a:pt x="2976810" y="29424"/>
                      </a:lnTo>
                      <a:lnTo>
                        <a:pt x="3088611" y="18979"/>
                      </a:lnTo>
                      <a:cubicBezTo>
                        <a:pt x="3417885" y="480246"/>
                        <a:pt x="3445072" y="503593"/>
                        <a:pt x="3589479" y="740112"/>
                      </a:cubicBezTo>
                      <a:lnTo>
                        <a:pt x="3951788" y="1320226"/>
                      </a:lnTo>
                      <a:lnTo>
                        <a:pt x="3610216" y="1358400"/>
                      </a:lnTo>
                      <a:lnTo>
                        <a:pt x="3192871" y="1396479"/>
                      </a:lnTo>
                      <a:close/>
                      <a:moveTo>
                        <a:pt x="5080835" y="2887704"/>
                      </a:moveTo>
                      <a:lnTo>
                        <a:pt x="5075577" y="2828892"/>
                      </a:lnTo>
                      <a:cubicBezTo>
                        <a:pt x="5035592" y="2631079"/>
                        <a:pt x="4967675" y="2433136"/>
                        <a:pt x="4870827" y="2225787"/>
                      </a:cubicBezTo>
                      <a:lnTo>
                        <a:pt x="4527301" y="1626915"/>
                      </a:lnTo>
                      <a:lnTo>
                        <a:pt x="5336497" y="1510023"/>
                      </a:lnTo>
                      <a:lnTo>
                        <a:pt x="5827104" y="1441104"/>
                      </a:lnTo>
                      <a:lnTo>
                        <a:pt x="5919962" y="1569624"/>
                      </a:lnTo>
                      <a:cubicBezTo>
                        <a:pt x="6125930" y="1922073"/>
                        <a:pt x="6262685" y="2311601"/>
                        <a:pt x="6322223" y="2715457"/>
                      </a:cubicBezTo>
                      <a:lnTo>
                        <a:pt x="6326244" y="2796695"/>
                      </a:lnTo>
                      <a:lnTo>
                        <a:pt x="5080835" y="2887704"/>
                      </a:lnTo>
                      <a:close/>
                      <a:moveTo>
                        <a:pt x="1790042" y="1491620"/>
                      </a:moveTo>
                      <a:lnTo>
                        <a:pt x="2057262" y="888122"/>
                      </a:lnTo>
                      <a:cubicBezTo>
                        <a:pt x="2230740" y="610932"/>
                        <a:pt x="2221957" y="539019"/>
                        <a:pt x="2602855" y="47722"/>
                      </a:cubicBezTo>
                      <a:lnTo>
                        <a:pt x="2715458" y="30412"/>
                      </a:lnTo>
                      <a:lnTo>
                        <a:pt x="2723477" y="30012"/>
                      </a:lnTo>
                      <a:lnTo>
                        <a:pt x="2843908" y="1425699"/>
                      </a:lnTo>
                      <a:lnTo>
                        <a:pt x="2341650" y="1460888"/>
                      </a:lnTo>
                      <a:lnTo>
                        <a:pt x="1790042" y="1491620"/>
                      </a:lnTo>
                      <a:close/>
                      <a:moveTo>
                        <a:pt x="456566" y="1560803"/>
                      </a:moveTo>
                      <a:lnTo>
                        <a:pt x="646218" y="1250255"/>
                      </a:lnTo>
                      <a:cubicBezTo>
                        <a:pt x="1029562" y="745610"/>
                        <a:pt x="1547495" y="378754"/>
                        <a:pt x="2123254" y="176626"/>
                      </a:cubicBezTo>
                      <a:lnTo>
                        <a:pt x="2268000" y="126477"/>
                      </a:lnTo>
                      <a:lnTo>
                        <a:pt x="1791341" y="860818"/>
                      </a:lnTo>
                      <a:lnTo>
                        <a:pt x="1497989" y="1507155"/>
                      </a:lnTo>
                      <a:lnTo>
                        <a:pt x="815685" y="1541873"/>
                      </a:lnTo>
                      <a:lnTo>
                        <a:pt x="456566" y="1560803"/>
                      </a:lnTo>
                      <a:close/>
                      <a:moveTo>
                        <a:pt x="3332566" y="3015466"/>
                      </a:moveTo>
                      <a:lnTo>
                        <a:pt x="3227686" y="1799988"/>
                      </a:lnTo>
                      <a:lnTo>
                        <a:pt x="3687369" y="1744594"/>
                      </a:lnTo>
                      <a:lnTo>
                        <a:pt x="4207427" y="1672041"/>
                      </a:lnTo>
                      <a:lnTo>
                        <a:pt x="4314817" y="1819820"/>
                      </a:lnTo>
                      <a:cubicBezTo>
                        <a:pt x="4528849" y="2161606"/>
                        <a:pt x="4683644" y="2496395"/>
                        <a:pt x="4752430" y="2869128"/>
                      </a:cubicBezTo>
                      <a:lnTo>
                        <a:pt x="4755993" y="2911437"/>
                      </a:lnTo>
                      <a:lnTo>
                        <a:pt x="3332566" y="3015466"/>
                      </a:lnTo>
                      <a:close/>
                      <a:moveTo>
                        <a:pt x="4842211" y="4504577"/>
                      </a:moveTo>
                      <a:lnTo>
                        <a:pt x="4894441" y="4378816"/>
                      </a:lnTo>
                      <a:cubicBezTo>
                        <a:pt x="5035881" y="3977997"/>
                        <a:pt x="5111886" y="3633747"/>
                        <a:pt x="5118410" y="3308120"/>
                      </a:cubicBezTo>
                      <a:lnTo>
                        <a:pt x="5112011" y="3236549"/>
                      </a:lnTo>
                      <a:lnTo>
                        <a:pt x="6343574" y="3146548"/>
                      </a:lnTo>
                      <a:lnTo>
                        <a:pt x="6352623" y="3329154"/>
                      </a:lnTo>
                      <a:cubicBezTo>
                        <a:pt x="6366228" y="3579999"/>
                        <a:pt x="6186187" y="4286769"/>
                        <a:pt x="6068313" y="4480189"/>
                      </a:cubicBezTo>
                      <a:lnTo>
                        <a:pt x="5645377" y="4489676"/>
                      </a:lnTo>
                      <a:lnTo>
                        <a:pt x="4842211" y="4504577"/>
                      </a:lnTo>
                      <a:close/>
                      <a:moveTo>
                        <a:pt x="1405726" y="3156271"/>
                      </a:moveTo>
                      <a:lnTo>
                        <a:pt x="1399341" y="3089416"/>
                      </a:lnTo>
                      <a:cubicBezTo>
                        <a:pt x="1398501" y="2896033"/>
                        <a:pt x="1419405" y="2690426"/>
                        <a:pt x="1464945" y="2467755"/>
                      </a:cubicBezTo>
                      <a:lnTo>
                        <a:pt x="1626959" y="1918290"/>
                      </a:lnTo>
                      <a:lnTo>
                        <a:pt x="1698846" y="1916459"/>
                      </a:lnTo>
                      <a:cubicBezTo>
                        <a:pt x="1952714" y="1906817"/>
                        <a:pt x="2182558" y="1894523"/>
                        <a:pt x="2401423" y="1879094"/>
                      </a:cubicBezTo>
                      <a:lnTo>
                        <a:pt x="2879383" y="1836855"/>
                      </a:lnTo>
                      <a:lnTo>
                        <a:pt x="2983285" y="3040986"/>
                      </a:lnTo>
                      <a:lnTo>
                        <a:pt x="1405726" y="3156271"/>
                      </a:lnTo>
                      <a:close/>
                      <a:moveTo>
                        <a:pt x="3464621" y="4545892"/>
                      </a:moveTo>
                      <a:lnTo>
                        <a:pt x="3362673" y="3364384"/>
                      </a:lnTo>
                      <a:lnTo>
                        <a:pt x="4785461" y="3260410"/>
                      </a:lnTo>
                      <a:lnTo>
                        <a:pt x="4791965" y="3337498"/>
                      </a:lnTo>
                      <a:cubicBezTo>
                        <a:pt x="4788504" y="3665722"/>
                        <a:pt x="4723150" y="4029732"/>
                        <a:pt x="4582162" y="4452550"/>
                      </a:cubicBezTo>
                      <a:lnTo>
                        <a:pt x="3980007" y="4524180"/>
                      </a:lnTo>
                      <a:lnTo>
                        <a:pt x="3464621" y="4545892"/>
                      </a:lnTo>
                      <a:close/>
                      <a:moveTo>
                        <a:pt x="11631" y="3258148"/>
                      </a:moveTo>
                      <a:lnTo>
                        <a:pt x="0" y="3023469"/>
                      </a:lnTo>
                      <a:cubicBezTo>
                        <a:pt x="9835" y="2817218"/>
                        <a:pt x="39973" y="2610228"/>
                        <a:pt x="91400" y="2405346"/>
                      </a:cubicBezTo>
                      <a:lnTo>
                        <a:pt x="258812" y="1942855"/>
                      </a:lnTo>
                      <a:lnTo>
                        <a:pt x="852081" y="1937991"/>
                      </a:lnTo>
                      <a:lnTo>
                        <a:pt x="1335718" y="1925698"/>
                      </a:lnTo>
                      <a:lnTo>
                        <a:pt x="1234430" y="2196801"/>
                      </a:lnTo>
                      <a:cubicBezTo>
                        <a:pt x="1174083" y="2388129"/>
                        <a:pt x="1130304" y="2566936"/>
                        <a:pt x="1103579" y="2737987"/>
                      </a:cubicBezTo>
                      <a:lnTo>
                        <a:pt x="1078099" y="3180217"/>
                      </a:lnTo>
                      <a:lnTo>
                        <a:pt x="11631" y="3258148"/>
                      </a:lnTo>
                      <a:close/>
                      <a:moveTo>
                        <a:pt x="1960743" y="4679317"/>
                      </a:moveTo>
                      <a:lnTo>
                        <a:pt x="1740896" y="4337429"/>
                      </a:lnTo>
                      <a:cubicBezTo>
                        <a:pt x="1599382" y="4077276"/>
                        <a:pt x="1495647" y="3815593"/>
                        <a:pt x="1441619" y="3532526"/>
                      </a:cubicBezTo>
                      <a:lnTo>
                        <a:pt x="1438988" y="3504964"/>
                      </a:lnTo>
                      <a:lnTo>
                        <a:pt x="3013389" y="3389903"/>
                      </a:lnTo>
                      <a:lnTo>
                        <a:pt x="3099126" y="4562904"/>
                      </a:lnTo>
                      <a:lnTo>
                        <a:pt x="2689209" y="4598877"/>
                      </a:lnTo>
                      <a:cubicBezTo>
                        <a:pt x="2470714" y="4618948"/>
                        <a:pt x="2241902" y="4643896"/>
                        <a:pt x="1989796" y="4675326"/>
                      </a:cubicBezTo>
                      <a:lnTo>
                        <a:pt x="1960743" y="4679317"/>
                      </a:lnTo>
                      <a:close/>
                      <a:moveTo>
                        <a:pt x="4067092" y="6216068"/>
                      </a:moveTo>
                      <a:lnTo>
                        <a:pt x="4277892" y="5788869"/>
                      </a:lnTo>
                      <a:lnTo>
                        <a:pt x="4525520" y="5267093"/>
                      </a:lnTo>
                      <a:lnTo>
                        <a:pt x="4685770" y="4881257"/>
                      </a:lnTo>
                      <a:lnTo>
                        <a:pt x="4712084" y="4879914"/>
                      </a:lnTo>
                      <a:lnTo>
                        <a:pt x="5642123" y="4846187"/>
                      </a:lnTo>
                      <a:lnTo>
                        <a:pt x="5866698" y="4839902"/>
                      </a:lnTo>
                      <a:lnTo>
                        <a:pt x="5706398" y="5102370"/>
                      </a:lnTo>
                      <a:cubicBezTo>
                        <a:pt x="5323061" y="5607024"/>
                        <a:pt x="4805131" y="5973881"/>
                        <a:pt x="4229361" y="6176010"/>
                      </a:cubicBezTo>
                      <a:lnTo>
                        <a:pt x="4067092" y="6216068"/>
                      </a:lnTo>
                      <a:close/>
                      <a:moveTo>
                        <a:pt x="3617977" y="6323175"/>
                      </a:moveTo>
                      <a:lnTo>
                        <a:pt x="3499574" y="4950969"/>
                      </a:lnTo>
                      <a:lnTo>
                        <a:pt x="3966167" y="4917769"/>
                      </a:lnTo>
                      <a:lnTo>
                        <a:pt x="4402891" y="4895610"/>
                      </a:lnTo>
                      <a:lnTo>
                        <a:pt x="4263840" y="5239274"/>
                      </a:lnTo>
                      <a:lnTo>
                        <a:pt x="3691123" y="6308899"/>
                      </a:lnTo>
                      <a:lnTo>
                        <a:pt x="3637169" y="6322223"/>
                      </a:lnTo>
                      <a:lnTo>
                        <a:pt x="3617977" y="6323175"/>
                      </a:lnTo>
                      <a:close/>
                      <a:moveTo>
                        <a:pt x="509955" y="4889989"/>
                      </a:moveTo>
                      <a:lnTo>
                        <a:pt x="432662" y="4783013"/>
                      </a:lnTo>
                      <a:cubicBezTo>
                        <a:pt x="226684" y="4430562"/>
                        <a:pt x="89942" y="4041034"/>
                        <a:pt x="30403" y="3637168"/>
                      </a:cubicBezTo>
                      <a:lnTo>
                        <a:pt x="28957" y="3608002"/>
                      </a:lnTo>
                      <a:lnTo>
                        <a:pt x="1122699" y="3528079"/>
                      </a:lnTo>
                      <a:lnTo>
                        <a:pt x="1151870" y="3709064"/>
                      </a:lnTo>
                      <a:cubicBezTo>
                        <a:pt x="1238820" y="4026998"/>
                        <a:pt x="1397943" y="4351818"/>
                        <a:pt x="1633165" y="4721494"/>
                      </a:cubicBezTo>
                      <a:lnTo>
                        <a:pt x="1635001" y="4724090"/>
                      </a:lnTo>
                      <a:lnTo>
                        <a:pt x="1150655" y="4790652"/>
                      </a:lnTo>
                      <a:lnTo>
                        <a:pt x="509955" y="4889989"/>
                      </a:lnTo>
                      <a:close/>
                      <a:moveTo>
                        <a:pt x="3165956" y="6345561"/>
                      </a:moveTo>
                      <a:lnTo>
                        <a:pt x="2661675" y="5655612"/>
                      </a:lnTo>
                      <a:lnTo>
                        <a:pt x="2224080" y="5071807"/>
                      </a:lnTo>
                      <a:lnTo>
                        <a:pt x="2697681" y="5021257"/>
                      </a:lnTo>
                      <a:lnTo>
                        <a:pt x="3150545" y="4979436"/>
                      </a:lnTo>
                      <a:lnTo>
                        <a:pt x="3267988" y="6340508"/>
                      </a:lnTo>
                      <a:lnTo>
                        <a:pt x="3165956" y="6345561"/>
                      </a:lnTo>
                      <a:close/>
                      <a:moveTo>
                        <a:pt x="1799833" y="6042038"/>
                      </a:moveTo>
                      <a:cubicBezTo>
                        <a:pt x="1404151" y="5851981"/>
                        <a:pt x="1065732" y="5590735"/>
                        <a:pt x="792530" y="5281044"/>
                      </a:cubicBezTo>
                      <a:lnTo>
                        <a:pt x="758259" y="5233611"/>
                      </a:lnTo>
                      <a:lnTo>
                        <a:pt x="1178638" y="5187468"/>
                      </a:lnTo>
                      <a:lnTo>
                        <a:pt x="1905324" y="5106339"/>
                      </a:lnTo>
                      <a:lnTo>
                        <a:pt x="2206251" y="5531868"/>
                      </a:lnTo>
                      <a:lnTo>
                        <a:pt x="2827891" y="6323709"/>
                      </a:lnTo>
                      <a:lnTo>
                        <a:pt x="2405336" y="6261225"/>
                      </a:lnTo>
                      <a:cubicBezTo>
                        <a:pt x="2200452" y="6209790"/>
                        <a:pt x="1997668" y="6137062"/>
                        <a:pt x="1799833" y="6042038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0" name="Прямоугольник 19"/>
                <p:cNvSpPr/>
                <p:nvPr/>
              </p:nvSpPr>
              <p:spPr>
                <a:xfrm>
                  <a:off x="4230250" y="4420299"/>
                  <a:ext cx="141982" cy="63860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1" name="Прямоугольник 20"/>
                <p:cNvSpPr/>
                <p:nvPr/>
              </p:nvSpPr>
              <p:spPr>
                <a:xfrm>
                  <a:off x="4147331" y="4477987"/>
                  <a:ext cx="305990" cy="6032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2" name="Прямоугольник 21"/>
                <p:cNvSpPr/>
                <p:nvPr/>
              </p:nvSpPr>
              <p:spPr>
                <a:xfrm rot="19920000">
                  <a:off x="4041093" y="3512437"/>
                  <a:ext cx="40227" cy="131551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3" name="Прямоугольник 22"/>
                <p:cNvSpPr/>
                <p:nvPr/>
              </p:nvSpPr>
              <p:spPr>
                <a:xfrm rot="19920000">
                  <a:off x="4484115" y="4287005"/>
                  <a:ext cx="40227" cy="131551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4" name="Арка 38"/>
                <p:cNvSpPr/>
                <p:nvPr/>
              </p:nvSpPr>
              <p:spPr>
                <a:xfrm rot="13925903">
                  <a:off x="3684523" y="3726094"/>
                  <a:ext cx="968151" cy="649369"/>
                </a:xfrm>
                <a:custGeom>
                  <a:avLst/>
                  <a:gdLst>
                    <a:gd name="connsiteX0" fmla="*/ 0 w 824206"/>
                    <a:gd name="connsiteY0" fmla="*/ 468176 h 936351"/>
                    <a:gd name="connsiteX1" fmla="*/ 236582 w 824206"/>
                    <a:gd name="connsiteY1" fmla="*/ 44588 h 936351"/>
                    <a:gd name="connsiteX2" fmla="*/ 721368 w 824206"/>
                    <a:gd name="connsiteY2" fmla="*/ 158750 h 936351"/>
                    <a:gd name="connsiteX3" fmla="*/ 799324 w 824206"/>
                    <a:gd name="connsiteY3" fmla="*/ 628392 h 936351"/>
                    <a:gd name="connsiteX4" fmla="*/ 758057 w 824206"/>
                    <a:gd name="connsiteY4" fmla="*/ 611316 h 936351"/>
                    <a:gd name="connsiteX5" fmla="*/ 689676 w 824206"/>
                    <a:gd name="connsiteY5" fmla="*/ 190458 h 936351"/>
                    <a:gd name="connsiteX6" fmla="*/ 253697 w 824206"/>
                    <a:gd name="connsiteY6" fmla="*/ 85891 h 936351"/>
                    <a:gd name="connsiteX7" fmla="*/ 44532 w 824206"/>
                    <a:gd name="connsiteY7" fmla="*/ 468176 h 936351"/>
                    <a:gd name="connsiteX8" fmla="*/ 0 w 824206"/>
                    <a:gd name="connsiteY8" fmla="*/ 468176 h 936351"/>
                    <a:gd name="connsiteX0" fmla="*/ 0 w 831850"/>
                    <a:gd name="connsiteY0" fmla="*/ 456566 h 616782"/>
                    <a:gd name="connsiteX1" fmla="*/ 236582 w 831850"/>
                    <a:gd name="connsiteY1" fmla="*/ 32978 h 616782"/>
                    <a:gd name="connsiteX2" fmla="*/ 746854 w 831850"/>
                    <a:gd name="connsiteY2" fmla="*/ 133785 h 616782"/>
                    <a:gd name="connsiteX3" fmla="*/ 799324 w 831850"/>
                    <a:gd name="connsiteY3" fmla="*/ 616782 h 616782"/>
                    <a:gd name="connsiteX4" fmla="*/ 758057 w 831850"/>
                    <a:gd name="connsiteY4" fmla="*/ 599706 h 616782"/>
                    <a:gd name="connsiteX5" fmla="*/ 689676 w 831850"/>
                    <a:gd name="connsiteY5" fmla="*/ 178848 h 616782"/>
                    <a:gd name="connsiteX6" fmla="*/ 253697 w 831850"/>
                    <a:gd name="connsiteY6" fmla="*/ 74281 h 616782"/>
                    <a:gd name="connsiteX7" fmla="*/ 44532 w 831850"/>
                    <a:gd name="connsiteY7" fmla="*/ 456566 h 616782"/>
                    <a:gd name="connsiteX8" fmla="*/ 0 w 831850"/>
                    <a:gd name="connsiteY8" fmla="*/ 456566 h 616782"/>
                    <a:gd name="connsiteX0" fmla="*/ 0 w 831850"/>
                    <a:gd name="connsiteY0" fmla="*/ 456566 h 616782"/>
                    <a:gd name="connsiteX1" fmla="*/ 236582 w 831850"/>
                    <a:gd name="connsiteY1" fmla="*/ 32978 h 616782"/>
                    <a:gd name="connsiteX2" fmla="*/ 746854 w 831850"/>
                    <a:gd name="connsiteY2" fmla="*/ 133785 h 616782"/>
                    <a:gd name="connsiteX3" fmla="*/ 799324 w 831850"/>
                    <a:gd name="connsiteY3" fmla="*/ 616782 h 616782"/>
                    <a:gd name="connsiteX4" fmla="*/ 758057 w 831850"/>
                    <a:gd name="connsiteY4" fmla="*/ 599706 h 616782"/>
                    <a:gd name="connsiteX5" fmla="*/ 713484 w 831850"/>
                    <a:gd name="connsiteY5" fmla="*/ 179277 h 616782"/>
                    <a:gd name="connsiteX6" fmla="*/ 253697 w 831850"/>
                    <a:gd name="connsiteY6" fmla="*/ 74281 h 616782"/>
                    <a:gd name="connsiteX7" fmla="*/ 44532 w 831850"/>
                    <a:gd name="connsiteY7" fmla="*/ 456566 h 616782"/>
                    <a:gd name="connsiteX8" fmla="*/ 0 w 831850"/>
                    <a:gd name="connsiteY8" fmla="*/ 456566 h 616782"/>
                    <a:gd name="connsiteX0" fmla="*/ 0 w 840935"/>
                    <a:gd name="connsiteY0" fmla="*/ 443140 h 586280"/>
                    <a:gd name="connsiteX1" fmla="*/ 236582 w 840935"/>
                    <a:gd name="connsiteY1" fmla="*/ 19552 h 586280"/>
                    <a:gd name="connsiteX2" fmla="*/ 746854 w 840935"/>
                    <a:gd name="connsiteY2" fmla="*/ 120359 h 586280"/>
                    <a:gd name="connsiteX3" fmla="*/ 813965 w 840935"/>
                    <a:gd name="connsiteY3" fmla="*/ 557415 h 586280"/>
                    <a:gd name="connsiteX4" fmla="*/ 758057 w 840935"/>
                    <a:gd name="connsiteY4" fmla="*/ 586280 h 586280"/>
                    <a:gd name="connsiteX5" fmla="*/ 713484 w 840935"/>
                    <a:gd name="connsiteY5" fmla="*/ 165851 h 586280"/>
                    <a:gd name="connsiteX6" fmla="*/ 253697 w 840935"/>
                    <a:gd name="connsiteY6" fmla="*/ 60855 h 586280"/>
                    <a:gd name="connsiteX7" fmla="*/ 44532 w 840935"/>
                    <a:gd name="connsiteY7" fmla="*/ 443140 h 586280"/>
                    <a:gd name="connsiteX8" fmla="*/ 0 w 840935"/>
                    <a:gd name="connsiteY8" fmla="*/ 443140 h 586280"/>
                    <a:gd name="connsiteX0" fmla="*/ 0 w 840935"/>
                    <a:gd name="connsiteY0" fmla="*/ 443140 h 557415"/>
                    <a:gd name="connsiteX1" fmla="*/ 236582 w 840935"/>
                    <a:gd name="connsiteY1" fmla="*/ 19552 h 557415"/>
                    <a:gd name="connsiteX2" fmla="*/ 746854 w 840935"/>
                    <a:gd name="connsiteY2" fmla="*/ 120359 h 557415"/>
                    <a:gd name="connsiteX3" fmla="*/ 813965 w 840935"/>
                    <a:gd name="connsiteY3" fmla="*/ 557415 h 557415"/>
                    <a:gd name="connsiteX4" fmla="*/ 758914 w 840935"/>
                    <a:gd name="connsiteY4" fmla="*/ 538662 h 557415"/>
                    <a:gd name="connsiteX5" fmla="*/ 713484 w 840935"/>
                    <a:gd name="connsiteY5" fmla="*/ 165851 h 557415"/>
                    <a:gd name="connsiteX6" fmla="*/ 253697 w 840935"/>
                    <a:gd name="connsiteY6" fmla="*/ 60855 h 557415"/>
                    <a:gd name="connsiteX7" fmla="*/ 44532 w 840935"/>
                    <a:gd name="connsiteY7" fmla="*/ 443140 h 557415"/>
                    <a:gd name="connsiteX8" fmla="*/ 0 w 840935"/>
                    <a:gd name="connsiteY8" fmla="*/ 443140 h 557415"/>
                    <a:gd name="connsiteX0" fmla="*/ 0 w 840935"/>
                    <a:gd name="connsiteY0" fmla="*/ 443140 h 557415"/>
                    <a:gd name="connsiteX1" fmla="*/ 236582 w 840935"/>
                    <a:gd name="connsiteY1" fmla="*/ 19552 h 557415"/>
                    <a:gd name="connsiteX2" fmla="*/ 746854 w 840935"/>
                    <a:gd name="connsiteY2" fmla="*/ 120359 h 557415"/>
                    <a:gd name="connsiteX3" fmla="*/ 813965 w 840935"/>
                    <a:gd name="connsiteY3" fmla="*/ 557415 h 557415"/>
                    <a:gd name="connsiteX4" fmla="*/ 761209 w 840935"/>
                    <a:gd name="connsiteY4" fmla="*/ 543467 h 557415"/>
                    <a:gd name="connsiteX5" fmla="*/ 713484 w 840935"/>
                    <a:gd name="connsiteY5" fmla="*/ 165851 h 557415"/>
                    <a:gd name="connsiteX6" fmla="*/ 253697 w 840935"/>
                    <a:gd name="connsiteY6" fmla="*/ 60855 h 557415"/>
                    <a:gd name="connsiteX7" fmla="*/ 44532 w 840935"/>
                    <a:gd name="connsiteY7" fmla="*/ 443140 h 557415"/>
                    <a:gd name="connsiteX8" fmla="*/ 0 w 840935"/>
                    <a:gd name="connsiteY8" fmla="*/ 443140 h 557415"/>
                    <a:gd name="connsiteX0" fmla="*/ 0 w 840935"/>
                    <a:gd name="connsiteY0" fmla="*/ 443140 h 557415"/>
                    <a:gd name="connsiteX1" fmla="*/ 236582 w 840935"/>
                    <a:gd name="connsiteY1" fmla="*/ 19552 h 557415"/>
                    <a:gd name="connsiteX2" fmla="*/ 746854 w 840935"/>
                    <a:gd name="connsiteY2" fmla="*/ 120359 h 557415"/>
                    <a:gd name="connsiteX3" fmla="*/ 813965 w 840935"/>
                    <a:gd name="connsiteY3" fmla="*/ 557415 h 557415"/>
                    <a:gd name="connsiteX4" fmla="*/ 764551 w 840935"/>
                    <a:gd name="connsiteY4" fmla="*/ 543050 h 557415"/>
                    <a:gd name="connsiteX5" fmla="*/ 713484 w 840935"/>
                    <a:gd name="connsiteY5" fmla="*/ 165851 h 557415"/>
                    <a:gd name="connsiteX6" fmla="*/ 253697 w 840935"/>
                    <a:gd name="connsiteY6" fmla="*/ 60855 h 557415"/>
                    <a:gd name="connsiteX7" fmla="*/ 44532 w 840935"/>
                    <a:gd name="connsiteY7" fmla="*/ 443140 h 557415"/>
                    <a:gd name="connsiteX8" fmla="*/ 0 w 840935"/>
                    <a:gd name="connsiteY8" fmla="*/ 443140 h 557415"/>
                    <a:gd name="connsiteX0" fmla="*/ 0 w 840935"/>
                    <a:gd name="connsiteY0" fmla="*/ 464988 h 579263"/>
                    <a:gd name="connsiteX1" fmla="*/ 236582 w 840935"/>
                    <a:gd name="connsiteY1" fmla="*/ 41400 h 579263"/>
                    <a:gd name="connsiteX2" fmla="*/ 746854 w 840935"/>
                    <a:gd name="connsiteY2" fmla="*/ 142207 h 579263"/>
                    <a:gd name="connsiteX3" fmla="*/ 813965 w 840935"/>
                    <a:gd name="connsiteY3" fmla="*/ 579263 h 579263"/>
                    <a:gd name="connsiteX4" fmla="*/ 764551 w 840935"/>
                    <a:gd name="connsiteY4" fmla="*/ 564898 h 579263"/>
                    <a:gd name="connsiteX5" fmla="*/ 713484 w 840935"/>
                    <a:gd name="connsiteY5" fmla="*/ 187699 h 579263"/>
                    <a:gd name="connsiteX6" fmla="*/ 253697 w 840935"/>
                    <a:gd name="connsiteY6" fmla="*/ 82703 h 579263"/>
                    <a:gd name="connsiteX7" fmla="*/ 44532 w 840935"/>
                    <a:gd name="connsiteY7" fmla="*/ 464988 h 579263"/>
                    <a:gd name="connsiteX8" fmla="*/ 0 w 840935"/>
                    <a:gd name="connsiteY8" fmla="*/ 464988 h 579263"/>
                    <a:gd name="connsiteX0" fmla="*/ 0 w 839465"/>
                    <a:gd name="connsiteY0" fmla="*/ 466566 h 580841"/>
                    <a:gd name="connsiteX1" fmla="*/ 236582 w 839465"/>
                    <a:gd name="connsiteY1" fmla="*/ 42978 h 580841"/>
                    <a:gd name="connsiteX2" fmla="*/ 746854 w 839465"/>
                    <a:gd name="connsiteY2" fmla="*/ 143785 h 580841"/>
                    <a:gd name="connsiteX3" fmla="*/ 813965 w 839465"/>
                    <a:gd name="connsiteY3" fmla="*/ 580841 h 580841"/>
                    <a:gd name="connsiteX4" fmla="*/ 764551 w 839465"/>
                    <a:gd name="connsiteY4" fmla="*/ 566476 h 580841"/>
                    <a:gd name="connsiteX5" fmla="*/ 713484 w 839465"/>
                    <a:gd name="connsiteY5" fmla="*/ 189277 h 580841"/>
                    <a:gd name="connsiteX6" fmla="*/ 253697 w 839465"/>
                    <a:gd name="connsiteY6" fmla="*/ 84281 h 580841"/>
                    <a:gd name="connsiteX7" fmla="*/ 44532 w 839465"/>
                    <a:gd name="connsiteY7" fmla="*/ 466566 h 580841"/>
                    <a:gd name="connsiteX8" fmla="*/ 0 w 839465"/>
                    <a:gd name="connsiteY8" fmla="*/ 466566 h 580841"/>
                    <a:gd name="connsiteX0" fmla="*/ 0 w 839465"/>
                    <a:gd name="connsiteY0" fmla="*/ 466566 h 580841"/>
                    <a:gd name="connsiteX1" fmla="*/ 236582 w 839465"/>
                    <a:gd name="connsiteY1" fmla="*/ 42978 h 580841"/>
                    <a:gd name="connsiteX2" fmla="*/ 746854 w 839465"/>
                    <a:gd name="connsiteY2" fmla="*/ 143785 h 580841"/>
                    <a:gd name="connsiteX3" fmla="*/ 813965 w 839465"/>
                    <a:gd name="connsiteY3" fmla="*/ 580841 h 580841"/>
                    <a:gd name="connsiteX4" fmla="*/ 764551 w 839465"/>
                    <a:gd name="connsiteY4" fmla="*/ 566476 h 580841"/>
                    <a:gd name="connsiteX5" fmla="*/ 713484 w 839465"/>
                    <a:gd name="connsiteY5" fmla="*/ 189277 h 580841"/>
                    <a:gd name="connsiteX6" fmla="*/ 253697 w 839465"/>
                    <a:gd name="connsiteY6" fmla="*/ 84281 h 580841"/>
                    <a:gd name="connsiteX7" fmla="*/ 44532 w 839465"/>
                    <a:gd name="connsiteY7" fmla="*/ 466566 h 580841"/>
                    <a:gd name="connsiteX8" fmla="*/ 0 w 839465"/>
                    <a:gd name="connsiteY8" fmla="*/ 466566 h 580841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697 w 850271"/>
                    <a:gd name="connsiteY6" fmla="*/ 84815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697 w 850271"/>
                    <a:gd name="connsiteY6" fmla="*/ 84815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5793 w 856064"/>
                    <a:gd name="connsiteY0" fmla="*/ 467100 h 581375"/>
                    <a:gd name="connsiteX1" fmla="*/ 242375 w 856064"/>
                    <a:gd name="connsiteY1" fmla="*/ 43512 h 581375"/>
                    <a:gd name="connsiteX2" fmla="*/ 752647 w 856064"/>
                    <a:gd name="connsiteY2" fmla="*/ 144319 h 581375"/>
                    <a:gd name="connsiteX3" fmla="*/ 819758 w 856064"/>
                    <a:gd name="connsiteY3" fmla="*/ 581375 h 581375"/>
                    <a:gd name="connsiteX4" fmla="*/ 770344 w 856064"/>
                    <a:gd name="connsiteY4" fmla="*/ 567010 h 581375"/>
                    <a:gd name="connsiteX5" fmla="*/ 719277 w 856064"/>
                    <a:gd name="connsiteY5" fmla="*/ 189811 h 581375"/>
                    <a:gd name="connsiteX6" fmla="*/ 259275 w 856064"/>
                    <a:gd name="connsiteY6" fmla="*/ 96719 h 581375"/>
                    <a:gd name="connsiteX7" fmla="*/ 50325 w 856064"/>
                    <a:gd name="connsiteY7" fmla="*/ 467100 h 581375"/>
                    <a:gd name="connsiteX8" fmla="*/ 5793 w 856064"/>
                    <a:gd name="connsiteY8" fmla="*/ 467100 h 581375"/>
                    <a:gd name="connsiteX0" fmla="*/ 6662 w 856933"/>
                    <a:gd name="connsiteY0" fmla="*/ 467100 h 581375"/>
                    <a:gd name="connsiteX1" fmla="*/ 243244 w 856933"/>
                    <a:gd name="connsiteY1" fmla="*/ 43512 h 581375"/>
                    <a:gd name="connsiteX2" fmla="*/ 753516 w 856933"/>
                    <a:gd name="connsiteY2" fmla="*/ 144319 h 581375"/>
                    <a:gd name="connsiteX3" fmla="*/ 820627 w 856933"/>
                    <a:gd name="connsiteY3" fmla="*/ 581375 h 581375"/>
                    <a:gd name="connsiteX4" fmla="*/ 771213 w 856933"/>
                    <a:gd name="connsiteY4" fmla="*/ 567010 h 581375"/>
                    <a:gd name="connsiteX5" fmla="*/ 720146 w 856933"/>
                    <a:gd name="connsiteY5" fmla="*/ 189811 h 581375"/>
                    <a:gd name="connsiteX6" fmla="*/ 260144 w 856933"/>
                    <a:gd name="connsiteY6" fmla="*/ 96719 h 581375"/>
                    <a:gd name="connsiteX7" fmla="*/ 51194 w 856933"/>
                    <a:gd name="connsiteY7" fmla="*/ 467100 h 581375"/>
                    <a:gd name="connsiteX8" fmla="*/ 6662 w 856933"/>
                    <a:gd name="connsiteY8" fmla="*/ 467100 h 581375"/>
                    <a:gd name="connsiteX0" fmla="*/ 7681 w 857952"/>
                    <a:gd name="connsiteY0" fmla="*/ 467100 h 581375"/>
                    <a:gd name="connsiteX1" fmla="*/ 244263 w 857952"/>
                    <a:gd name="connsiteY1" fmla="*/ 43512 h 581375"/>
                    <a:gd name="connsiteX2" fmla="*/ 754535 w 857952"/>
                    <a:gd name="connsiteY2" fmla="*/ 144319 h 581375"/>
                    <a:gd name="connsiteX3" fmla="*/ 821646 w 857952"/>
                    <a:gd name="connsiteY3" fmla="*/ 581375 h 581375"/>
                    <a:gd name="connsiteX4" fmla="*/ 772232 w 857952"/>
                    <a:gd name="connsiteY4" fmla="*/ 567010 h 581375"/>
                    <a:gd name="connsiteX5" fmla="*/ 721165 w 857952"/>
                    <a:gd name="connsiteY5" fmla="*/ 189811 h 581375"/>
                    <a:gd name="connsiteX6" fmla="*/ 261163 w 857952"/>
                    <a:gd name="connsiteY6" fmla="*/ 96719 h 581375"/>
                    <a:gd name="connsiteX7" fmla="*/ 52213 w 857952"/>
                    <a:gd name="connsiteY7" fmla="*/ 467100 h 581375"/>
                    <a:gd name="connsiteX8" fmla="*/ 7681 w 857952"/>
                    <a:gd name="connsiteY8" fmla="*/ 467100 h 581375"/>
                    <a:gd name="connsiteX0" fmla="*/ 7413 w 865831"/>
                    <a:gd name="connsiteY0" fmla="*/ 447853 h 559417"/>
                    <a:gd name="connsiteX1" fmla="*/ 252142 w 865831"/>
                    <a:gd name="connsiteY1" fmla="*/ 21554 h 559417"/>
                    <a:gd name="connsiteX2" fmla="*/ 762414 w 865831"/>
                    <a:gd name="connsiteY2" fmla="*/ 122361 h 559417"/>
                    <a:gd name="connsiteX3" fmla="*/ 829525 w 865831"/>
                    <a:gd name="connsiteY3" fmla="*/ 559417 h 559417"/>
                    <a:gd name="connsiteX4" fmla="*/ 780111 w 865831"/>
                    <a:gd name="connsiteY4" fmla="*/ 545052 h 559417"/>
                    <a:gd name="connsiteX5" fmla="*/ 729044 w 865831"/>
                    <a:gd name="connsiteY5" fmla="*/ 167853 h 559417"/>
                    <a:gd name="connsiteX6" fmla="*/ 269042 w 865831"/>
                    <a:gd name="connsiteY6" fmla="*/ 74761 h 559417"/>
                    <a:gd name="connsiteX7" fmla="*/ 60092 w 865831"/>
                    <a:gd name="connsiteY7" fmla="*/ 445142 h 559417"/>
                    <a:gd name="connsiteX8" fmla="*/ 7413 w 865831"/>
                    <a:gd name="connsiteY8" fmla="*/ 447853 h 559417"/>
                    <a:gd name="connsiteX0" fmla="*/ 6261 w 864679"/>
                    <a:gd name="connsiteY0" fmla="*/ 447853 h 559417"/>
                    <a:gd name="connsiteX1" fmla="*/ 250990 w 864679"/>
                    <a:gd name="connsiteY1" fmla="*/ 21554 h 559417"/>
                    <a:gd name="connsiteX2" fmla="*/ 761262 w 864679"/>
                    <a:gd name="connsiteY2" fmla="*/ 122361 h 559417"/>
                    <a:gd name="connsiteX3" fmla="*/ 828373 w 864679"/>
                    <a:gd name="connsiteY3" fmla="*/ 559417 h 559417"/>
                    <a:gd name="connsiteX4" fmla="*/ 778959 w 864679"/>
                    <a:gd name="connsiteY4" fmla="*/ 545052 h 559417"/>
                    <a:gd name="connsiteX5" fmla="*/ 727892 w 864679"/>
                    <a:gd name="connsiteY5" fmla="*/ 167853 h 559417"/>
                    <a:gd name="connsiteX6" fmla="*/ 267890 w 864679"/>
                    <a:gd name="connsiteY6" fmla="*/ 74761 h 559417"/>
                    <a:gd name="connsiteX7" fmla="*/ 58940 w 864679"/>
                    <a:gd name="connsiteY7" fmla="*/ 445142 h 559417"/>
                    <a:gd name="connsiteX8" fmla="*/ 6261 w 864679"/>
                    <a:gd name="connsiteY8" fmla="*/ 447853 h 559417"/>
                    <a:gd name="connsiteX0" fmla="*/ 3778 w 862196"/>
                    <a:gd name="connsiteY0" fmla="*/ 447853 h 559417"/>
                    <a:gd name="connsiteX1" fmla="*/ 248507 w 862196"/>
                    <a:gd name="connsiteY1" fmla="*/ 21554 h 559417"/>
                    <a:gd name="connsiteX2" fmla="*/ 758779 w 862196"/>
                    <a:gd name="connsiteY2" fmla="*/ 122361 h 559417"/>
                    <a:gd name="connsiteX3" fmla="*/ 825890 w 862196"/>
                    <a:gd name="connsiteY3" fmla="*/ 559417 h 559417"/>
                    <a:gd name="connsiteX4" fmla="*/ 776476 w 862196"/>
                    <a:gd name="connsiteY4" fmla="*/ 545052 h 559417"/>
                    <a:gd name="connsiteX5" fmla="*/ 725409 w 862196"/>
                    <a:gd name="connsiteY5" fmla="*/ 167853 h 559417"/>
                    <a:gd name="connsiteX6" fmla="*/ 265407 w 862196"/>
                    <a:gd name="connsiteY6" fmla="*/ 74761 h 559417"/>
                    <a:gd name="connsiteX7" fmla="*/ 56457 w 862196"/>
                    <a:gd name="connsiteY7" fmla="*/ 445142 h 559417"/>
                    <a:gd name="connsiteX8" fmla="*/ 3778 w 862196"/>
                    <a:gd name="connsiteY8" fmla="*/ 447853 h 559417"/>
                    <a:gd name="connsiteX0" fmla="*/ 3778 w 865221"/>
                    <a:gd name="connsiteY0" fmla="*/ 468486 h 580050"/>
                    <a:gd name="connsiteX1" fmla="*/ 248507 w 865221"/>
                    <a:gd name="connsiteY1" fmla="*/ 42187 h 580050"/>
                    <a:gd name="connsiteX2" fmla="*/ 758779 w 865221"/>
                    <a:gd name="connsiteY2" fmla="*/ 142994 h 580050"/>
                    <a:gd name="connsiteX3" fmla="*/ 825890 w 865221"/>
                    <a:gd name="connsiteY3" fmla="*/ 580050 h 580050"/>
                    <a:gd name="connsiteX4" fmla="*/ 776476 w 865221"/>
                    <a:gd name="connsiteY4" fmla="*/ 565685 h 580050"/>
                    <a:gd name="connsiteX5" fmla="*/ 725409 w 865221"/>
                    <a:gd name="connsiteY5" fmla="*/ 188486 h 580050"/>
                    <a:gd name="connsiteX6" fmla="*/ 265407 w 865221"/>
                    <a:gd name="connsiteY6" fmla="*/ 95394 h 580050"/>
                    <a:gd name="connsiteX7" fmla="*/ 56457 w 865221"/>
                    <a:gd name="connsiteY7" fmla="*/ 465775 h 580050"/>
                    <a:gd name="connsiteX8" fmla="*/ 3778 w 865221"/>
                    <a:gd name="connsiteY8" fmla="*/ 468486 h 580050"/>
                    <a:gd name="connsiteX0" fmla="*/ 3778 w 861510"/>
                    <a:gd name="connsiteY0" fmla="*/ 468486 h 580050"/>
                    <a:gd name="connsiteX1" fmla="*/ 248507 w 861510"/>
                    <a:gd name="connsiteY1" fmla="*/ 42187 h 580050"/>
                    <a:gd name="connsiteX2" fmla="*/ 758779 w 861510"/>
                    <a:gd name="connsiteY2" fmla="*/ 142994 h 580050"/>
                    <a:gd name="connsiteX3" fmla="*/ 825890 w 861510"/>
                    <a:gd name="connsiteY3" fmla="*/ 580050 h 580050"/>
                    <a:gd name="connsiteX4" fmla="*/ 776476 w 861510"/>
                    <a:gd name="connsiteY4" fmla="*/ 565685 h 580050"/>
                    <a:gd name="connsiteX5" fmla="*/ 725409 w 861510"/>
                    <a:gd name="connsiteY5" fmla="*/ 188486 h 580050"/>
                    <a:gd name="connsiteX6" fmla="*/ 265407 w 861510"/>
                    <a:gd name="connsiteY6" fmla="*/ 95394 h 580050"/>
                    <a:gd name="connsiteX7" fmla="*/ 56457 w 861510"/>
                    <a:gd name="connsiteY7" fmla="*/ 465775 h 580050"/>
                    <a:gd name="connsiteX8" fmla="*/ 3778 w 861510"/>
                    <a:gd name="connsiteY8" fmla="*/ 468486 h 580050"/>
                    <a:gd name="connsiteX0" fmla="*/ 3778 w 870475"/>
                    <a:gd name="connsiteY0" fmla="*/ 469084 h 580648"/>
                    <a:gd name="connsiteX1" fmla="*/ 248507 w 870475"/>
                    <a:gd name="connsiteY1" fmla="*/ 42785 h 580648"/>
                    <a:gd name="connsiteX2" fmla="*/ 758779 w 870475"/>
                    <a:gd name="connsiteY2" fmla="*/ 143592 h 580648"/>
                    <a:gd name="connsiteX3" fmla="*/ 825890 w 870475"/>
                    <a:gd name="connsiteY3" fmla="*/ 580648 h 580648"/>
                    <a:gd name="connsiteX4" fmla="*/ 776476 w 870475"/>
                    <a:gd name="connsiteY4" fmla="*/ 566283 h 580648"/>
                    <a:gd name="connsiteX5" fmla="*/ 725409 w 870475"/>
                    <a:gd name="connsiteY5" fmla="*/ 189084 h 580648"/>
                    <a:gd name="connsiteX6" fmla="*/ 265407 w 870475"/>
                    <a:gd name="connsiteY6" fmla="*/ 95992 h 580648"/>
                    <a:gd name="connsiteX7" fmla="*/ 56457 w 870475"/>
                    <a:gd name="connsiteY7" fmla="*/ 466373 h 580648"/>
                    <a:gd name="connsiteX8" fmla="*/ 3778 w 870475"/>
                    <a:gd name="connsiteY8" fmla="*/ 469084 h 580648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6476 w 866436"/>
                    <a:gd name="connsiteY4" fmla="*/ 566781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6476 w 866436"/>
                    <a:gd name="connsiteY4" fmla="*/ 566781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66436" h="581146">
                      <a:moveTo>
                        <a:pt x="3778" y="469582"/>
                      </a:moveTo>
                      <a:cubicBezTo>
                        <a:pt x="-25655" y="256281"/>
                        <a:pt x="122674" y="97532"/>
                        <a:pt x="248507" y="43283"/>
                      </a:cubicBezTo>
                      <a:cubicBezTo>
                        <a:pt x="374341" y="-10966"/>
                        <a:pt x="574357" y="-47049"/>
                        <a:pt x="758779" y="144090"/>
                      </a:cubicBezTo>
                      <a:cubicBezTo>
                        <a:pt x="913119" y="304051"/>
                        <a:pt x="868500" y="443364"/>
                        <a:pt x="825890" y="581146"/>
                      </a:cubicBezTo>
                      <a:lnTo>
                        <a:pt x="772718" y="563855"/>
                      </a:lnTo>
                      <a:cubicBezTo>
                        <a:pt x="823930" y="361163"/>
                        <a:pt x="805573" y="273113"/>
                        <a:pt x="725409" y="189582"/>
                      </a:cubicBezTo>
                      <a:cubicBezTo>
                        <a:pt x="645807" y="106636"/>
                        <a:pt x="550982" y="5871"/>
                        <a:pt x="265407" y="96490"/>
                      </a:cubicBezTo>
                      <a:cubicBezTo>
                        <a:pt x="137608" y="166835"/>
                        <a:pt x="46041" y="247247"/>
                        <a:pt x="56457" y="466871"/>
                      </a:cubicBezTo>
                      <a:lnTo>
                        <a:pt x="3778" y="469582"/>
                      </a:ln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</p:grpSp>
          <p:pic>
            <p:nvPicPr>
              <p:cNvPr id="17" name="Picture 3" descr="C:\Users\Сергей\Desktop\Кольцо-3D.png"/>
              <p:cNvPicPr>
                <a:picLocks noChangeAspect="1" noChangeArrowheads="1"/>
              </p:cNvPicPr>
              <p:nvPr/>
            </p:nvPicPr>
            <p:blipFill>
              <a:blip r:embed="rId2"/>
              <a:srcRect/>
              <a:stretch>
                <a:fillRect/>
              </a:stretch>
            </p:blipFill>
            <p:spPr bwMode="auto">
              <a:xfrm>
                <a:off x="1687100" y="1082462"/>
                <a:ext cx="5277802" cy="5276984"/>
              </a:xfrm>
              <a:prstGeom prst="rect">
                <a:avLst/>
              </a:prstGeom>
              <a:noFill/>
              <a:effectLst>
                <a:outerShdw blurRad="355600" dist="139700" dir="2700000" algn="tl" rotWithShape="0">
                  <a:prstClr val="black">
                    <a:alpha val="40000"/>
                  </a:prst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9" name="Прямоугольник 8"/>
            <p:cNvSpPr/>
            <p:nvPr/>
          </p:nvSpPr>
          <p:spPr>
            <a:xfrm>
              <a:off x="2011294" y="473937"/>
              <a:ext cx="5008978" cy="4984014"/>
            </a:xfrm>
            <a:prstGeom prst="rect">
              <a:avLst/>
            </a:prstGeom>
            <a:noFill/>
          </p:spPr>
          <p:txBody>
            <a:bodyPr spcFirstLastPara="1" wrap="none">
              <a:prstTxWarp prst="textCircle">
                <a:avLst>
                  <a:gd name="adj" fmla="val 10846286"/>
                </a:avLst>
              </a:prstTxWarp>
              <a:spAutoFit/>
            </a:bodyPr>
            <a:lstStyle/>
            <a:p>
              <a:pPr algn="ctr" defTabSz="1219170">
                <a:defRPr/>
              </a:pPr>
              <a:r>
                <a:rPr lang="ru-RU" sz="5333" b="1" kern="0" dirty="0">
                  <a:ln w="10541" cmpd="sng">
                    <a:solidFill>
                      <a:srgbClr val="4F81BD">
                        <a:shade val="88000"/>
                        <a:satMod val="110000"/>
                      </a:srgbClr>
                    </a:solidFill>
                    <a:prstDash val="solid"/>
                  </a:ln>
                  <a:gradFill>
                    <a:gsLst>
                      <a:gs pos="0">
                        <a:srgbClr val="4F81BD">
                          <a:tint val="40000"/>
                          <a:satMod val="250000"/>
                        </a:srgbClr>
                      </a:gs>
                      <a:gs pos="9000">
                        <a:srgbClr val="4F81BD">
                          <a:tint val="52000"/>
                          <a:satMod val="300000"/>
                        </a:srgbClr>
                      </a:gs>
                      <a:gs pos="50000">
                        <a:srgbClr val="4F81BD">
                          <a:shade val="20000"/>
                          <a:satMod val="300000"/>
                        </a:srgbClr>
                      </a:gs>
                      <a:gs pos="79000">
                        <a:srgbClr val="4F81BD">
                          <a:tint val="52000"/>
                          <a:satMod val="300000"/>
                        </a:srgbClr>
                      </a:gs>
                      <a:gs pos="100000">
                        <a:srgbClr val="4F81BD">
                          <a:tint val="40000"/>
                          <a:satMod val="250000"/>
                        </a:srgbClr>
                      </a:gs>
                    </a:gsLst>
                    <a:lin ang="5400000"/>
                  </a:gradFill>
                  <a:latin typeface="Calibri"/>
                </a:rPr>
                <a:t>Образование Рыбно-Слободского района * Балык </a:t>
              </a:r>
              <a:r>
                <a:rPr lang="ru-RU" sz="5333" b="1" kern="0" dirty="0" err="1">
                  <a:ln w="10541" cmpd="sng">
                    <a:solidFill>
                      <a:srgbClr val="4F81BD">
                        <a:shade val="88000"/>
                        <a:satMod val="110000"/>
                      </a:srgbClr>
                    </a:solidFill>
                    <a:prstDash val="solid"/>
                  </a:ln>
                  <a:gradFill>
                    <a:gsLst>
                      <a:gs pos="0">
                        <a:srgbClr val="4F81BD">
                          <a:tint val="40000"/>
                          <a:satMod val="250000"/>
                        </a:srgbClr>
                      </a:gs>
                      <a:gs pos="9000">
                        <a:srgbClr val="4F81BD">
                          <a:tint val="52000"/>
                          <a:satMod val="300000"/>
                        </a:srgbClr>
                      </a:gs>
                      <a:gs pos="50000">
                        <a:srgbClr val="4F81BD">
                          <a:shade val="20000"/>
                          <a:satMod val="300000"/>
                        </a:srgbClr>
                      </a:gs>
                      <a:gs pos="79000">
                        <a:srgbClr val="4F81BD">
                          <a:tint val="52000"/>
                          <a:satMod val="300000"/>
                        </a:srgbClr>
                      </a:gs>
                      <a:gs pos="100000">
                        <a:srgbClr val="4F81BD">
                          <a:tint val="40000"/>
                          <a:satMod val="250000"/>
                        </a:srgbClr>
                      </a:gs>
                    </a:gsLst>
                    <a:lin ang="5400000"/>
                  </a:gradFill>
                  <a:latin typeface="Calibri"/>
                </a:rPr>
                <a:t>бист</a:t>
              </a:r>
              <a:r>
                <a:rPr lang="tt-RU" sz="5333" b="1" kern="0" dirty="0">
                  <a:ln w="10541" cmpd="sng">
                    <a:solidFill>
                      <a:srgbClr val="4F81BD">
                        <a:shade val="88000"/>
                        <a:satMod val="110000"/>
                      </a:srgbClr>
                    </a:solidFill>
                    <a:prstDash val="solid"/>
                  </a:ln>
                  <a:gradFill>
                    <a:gsLst>
                      <a:gs pos="0">
                        <a:srgbClr val="4F81BD">
                          <a:tint val="40000"/>
                          <a:satMod val="250000"/>
                        </a:srgbClr>
                      </a:gs>
                      <a:gs pos="9000">
                        <a:srgbClr val="4F81BD">
                          <a:tint val="52000"/>
                          <a:satMod val="300000"/>
                        </a:srgbClr>
                      </a:gs>
                      <a:gs pos="50000">
                        <a:srgbClr val="4F81BD">
                          <a:shade val="20000"/>
                          <a:satMod val="300000"/>
                        </a:srgbClr>
                      </a:gs>
                      <a:gs pos="79000">
                        <a:srgbClr val="4F81BD">
                          <a:tint val="52000"/>
                          <a:satMod val="300000"/>
                        </a:srgbClr>
                      </a:gs>
                      <a:gs pos="100000">
                        <a:srgbClr val="4F81BD">
                          <a:tint val="40000"/>
                          <a:satMod val="250000"/>
                        </a:srgbClr>
                      </a:gs>
                    </a:gsLst>
                    <a:lin ang="5400000"/>
                  </a:gradFill>
                  <a:latin typeface="Calibri"/>
                </a:rPr>
                <a:t>әсе мәгариф системасы </a:t>
              </a:r>
              <a:endParaRPr lang="ru-RU" sz="5333" b="1" kern="0" dirty="0">
                <a:ln w="10541" cmpd="sng">
                  <a:solidFill>
                    <a:srgbClr val="4F81BD">
                      <a:shade val="88000"/>
                      <a:satMod val="110000"/>
                    </a:srgbClr>
                  </a:solidFill>
                  <a:prstDash val="solid"/>
                </a:ln>
                <a:gradFill>
                  <a:gsLst>
                    <a:gs pos="0">
                      <a:srgbClr val="4F81BD">
                        <a:tint val="40000"/>
                        <a:satMod val="250000"/>
                      </a:srgbClr>
                    </a:gs>
                    <a:gs pos="9000">
                      <a:srgbClr val="4F81BD">
                        <a:tint val="52000"/>
                        <a:satMod val="300000"/>
                      </a:srgbClr>
                    </a:gs>
                    <a:gs pos="50000">
                      <a:srgbClr val="4F81BD">
                        <a:shade val="20000"/>
                        <a:satMod val="300000"/>
                      </a:srgbClr>
                    </a:gs>
                    <a:gs pos="79000">
                      <a:srgbClr val="4F81BD">
                        <a:tint val="52000"/>
                        <a:satMod val="300000"/>
                      </a:srgbClr>
                    </a:gs>
                    <a:gs pos="100000">
                      <a:srgbClr val="4F81BD">
                        <a:tint val="40000"/>
                        <a:satMod val="250000"/>
                      </a:srgbClr>
                    </a:gs>
                  </a:gsLst>
                  <a:lin ang="5400000"/>
                </a:gradFill>
                <a:latin typeface="Calibri"/>
              </a:endParaRPr>
            </a:p>
          </p:txBody>
        </p:sp>
      </p:grpSp>
      <p:pic>
        <p:nvPicPr>
          <p:cNvPr id="60" name="Picture 2" descr="C:\Users\6EA7~1\AppData\Local\Temp\год родных языков-2021-лого-2.jpg"/>
          <p:cNvPicPr>
            <a:picLocks noChangeAspect="1" noChangeArrowheads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5930"/>
          <a:stretch/>
        </p:blipFill>
        <p:spPr bwMode="auto">
          <a:xfrm>
            <a:off x="7740352" y="59211"/>
            <a:ext cx="1389152" cy="130229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TextBox 1"/>
          <p:cNvSpPr txBox="1"/>
          <p:nvPr/>
        </p:nvSpPr>
        <p:spPr>
          <a:xfrm>
            <a:off x="26680" y="0"/>
            <a:ext cx="914400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3200" b="1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Количество участников по химии</a:t>
            </a:r>
            <a:endParaRPr lang="ru-RU" sz="3200" b="1" dirty="0">
              <a:solidFill>
                <a:srgbClr val="00206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graphicFrame>
        <p:nvGraphicFramePr>
          <p:cNvPr id="6" name="Таблица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85396105"/>
              </p:ext>
            </p:extLst>
          </p:nvPr>
        </p:nvGraphicFramePr>
        <p:xfrm>
          <a:off x="291540" y="853981"/>
          <a:ext cx="8614280" cy="5311324"/>
        </p:xfrm>
        <a:graphic>
          <a:graphicData uri="http://schemas.openxmlformats.org/drawingml/2006/table">
            <a:tbl>
              <a:tblPr/>
              <a:tblGrid>
                <a:gridCol w="49418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0498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06742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933493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0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Общеобразовательные организации</a:t>
                      </a:r>
                      <a:endParaRPr lang="ru-RU" sz="20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20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Выбрали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0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Участвовали</a:t>
                      </a:r>
                      <a:endParaRPr lang="ru-RU" sz="20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26968">
                <a:tc>
                  <a:txBody>
                    <a:bodyPr/>
                    <a:lstStyle/>
                    <a:p>
                      <a:pPr marL="0" marR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220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Р-Слободская гимназия №1</a:t>
                      </a:r>
                      <a:endParaRPr lang="ru-RU" sz="22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19" marR="7619" marT="762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3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05095">
                <a:tc>
                  <a:txBody>
                    <a:bodyPr/>
                    <a:lstStyle/>
                    <a:p>
                      <a:pPr marL="0" marR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220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Р-Слободская СОШ №2</a:t>
                      </a:r>
                      <a:endParaRPr lang="ru-RU" sz="22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19" marR="7619" marT="762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48703">
                <a:tc>
                  <a:txBody>
                    <a:bodyPr/>
                    <a:lstStyle/>
                    <a:p>
                      <a:pPr marL="0" marR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2200" u="none" strike="noStrike" dirty="0" err="1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Шумбутская</a:t>
                      </a:r>
                      <a:r>
                        <a:rPr lang="ru-RU" sz="220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СОШ</a:t>
                      </a:r>
                      <a:endParaRPr lang="ru-RU" sz="22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19" marR="7619" marT="762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47869">
                <a:tc>
                  <a:txBody>
                    <a:bodyPr/>
                    <a:lstStyle/>
                    <a:p>
                      <a:pPr marL="0" marR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2200" u="none" strike="noStrike" dirty="0" err="1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Биектауская</a:t>
                      </a:r>
                      <a:r>
                        <a:rPr lang="ru-RU" sz="220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 СОШ</a:t>
                      </a:r>
                      <a:endParaRPr lang="ru-RU" sz="22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19" marR="7619" marT="762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5692">
                <a:tc>
                  <a:txBody>
                    <a:bodyPr/>
                    <a:lstStyle/>
                    <a:p>
                      <a:pPr marL="0" marR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220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Больше-</a:t>
                      </a:r>
                      <a:r>
                        <a:rPr lang="ru-RU" sz="2200" u="none" strike="noStrike" dirty="0" err="1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Машляковская</a:t>
                      </a:r>
                      <a:r>
                        <a:rPr lang="ru-RU" sz="220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СОШ</a:t>
                      </a:r>
                      <a:endParaRPr lang="ru-RU" sz="22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19" marR="7619" marT="762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48703">
                <a:tc>
                  <a:txBody>
                    <a:bodyPr/>
                    <a:lstStyle/>
                    <a:p>
                      <a:pPr marL="0" marR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2200" u="none" strike="noStrike" dirty="0" err="1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Кугарчинская</a:t>
                      </a:r>
                      <a:r>
                        <a:rPr lang="ru-RU" sz="220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СОШ</a:t>
                      </a:r>
                      <a:endParaRPr lang="ru-RU" sz="22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19" marR="7619" marT="762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1721">
                <a:tc>
                  <a:txBody>
                    <a:bodyPr/>
                    <a:lstStyle/>
                    <a:p>
                      <a:pPr algn="l" fontAlgn="b"/>
                      <a:r>
                        <a:rPr lang="ru-RU" sz="2200" u="none" strike="noStrike" dirty="0" err="1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Кутлу-Букашская</a:t>
                      </a:r>
                      <a:r>
                        <a:rPr lang="ru-RU" sz="220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СОШ</a:t>
                      </a:r>
                      <a:endParaRPr lang="ru-RU" sz="22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19" marR="7619" marT="762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96540">
                <a:tc>
                  <a:txBody>
                    <a:bodyPr/>
                    <a:lstStyle/>
                    <a:p>
                      <a:pPr algn="l" fontAlgn="b"/>
                      <a:r>
                        <a:rPr lang="ru-RU" sz="2200" u="none" strike="noStrike" dirty="0" err="1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Новоарышская</a:t>
                      </a:r>
                      <a:r>
                        <a:rPr lang="ru-RU" sz="220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СШ</a:t>
                      </a:r>
                      <a:endParaRPr lang="ru-RU" sz="22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19" marR="7619" marT="762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496540">
                <a:tc>
                  <a:txBody>
                    <a:bodyPr/>
                    <a:lstStyle/>
                    <a:p>
                      <a:pPr algn="l" fontAlgn="b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ИТОГО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19" marR="7619" marT="762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14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12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2334375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Диаграмма 1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704932016"/>
              </p:ext>
            </p:extLst>
          </p:nvPr>
        </p:nvGraphicFramePr>
        <p:xfrm>
          <a:off x="99391" y="1628800"/>
          <a:ext cx="8945217" cy="468133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4" name="TextBox 3"/>
          <p:cNvSpPr txBox="1"/>
          <p:nvPr/>
        </p:nvSpPr>
        <p:spPr>
          <a:xfrm>
            <a:off x="1" y="476672"/>
            <a:ext cx="914399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3600" b="1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Средний балл - 51</a:t>
            </a:r>
            <a:endParaRPr lang="ru-RU" sz="3600" b="1" dirty="0">
              <a:solidFill>
                <a:srgbClr val="00206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grpSp>
        <p:nvGrpSpPr>
          <p:cNvPr id="5" name="Группа 55"/>
          <p:cNvGrpSpPr>
            <a:grpSpLocks/>
          </p:cNvGrpSpPr>
          <p:nvPr/>
        </p:nvGrpSpPr>
        <p:grpSpPr bwMode="auto">
          <a:xfrm>
            <a:off x="311341" y="181210"/>
            <a:ext cx="1008062" cy="917575"/>
            <a:chOff x="2011294" y="473937"/>
            <a:chExt cx="5008978" cy="4984014"/>
          </a:xfrm>
        </p:grpSpPr>
        <p:grpSp>
          <p:nvGrpSpPr>
            <p:cNvPr id="6" name="Группа 56"/>
            <p:cNvGrpSpPr>
              <a:grpSpLocks/>
            </p:cNvGrpSpPr>
            <p:nvPr/>
          </p:nvGrpSpPr>
          <p:grpSpPr bwMode="auto">
            <a:xfrm>
              <a:off x="2067511" y="493995"/>
              <a:ext cx="4896544" cy="4896544"/>
              <a:chOff x="1688181" y="1085493"/>
              <a:chExt cx="5275644" cy="5275644"/>
            </a:xfrm>
          </p:grpSpPr>
          <p:grpSp>
            <p:nvGrpSpPr>
              <p:cNvPr id="8" name="Группа 58"/>
              <p:cNvGrpSpPr>
                <a:grpSpLocks/>
              </p:cNvGrpSpPr>
              <p:nvPr/>
            </p:nvGrpSpPr>
            <p:grpSpPr bwMode="auto">
              <a:xfrm>
                <a:off x="1910153" y="2860440"/>
                <a:ext cx="1777320" cy="1538339"/>
                <a:chOff x="960987" y="1909843"/>
                <a:chExt cx="1777320" cy="1538339"/>
              </a:xfrm>
            </p:grpSpPr>
            <p:sp>
              <p:nvSpPr>
                <p:cNvPr id="52" name="Шестиугольник 63"/>
                <p:cNvSpPr/>
                <p:nvPr/>
              </p:nvSpPr>
              <p:spPr>
                <a:xfrm rot="1800000">
                  <a:off x="960987" y="1909843"/>
                  <a:ext cx="1777320" cy="1538339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777320"/>
                    <a:gd name="connsiteY0" fmla="*/ 729285 h 1538339"/>
                    <a:gd name="connsiteX1" fmla="*/ 435993 w 1777320"/>
                    <a:gd name="connsiteY1" fmla="*/ 0 h 1538339"/>
                    <a:gd name="connsiteX2" fmla="*/ 1316695 w 1777320"/>
                    <a:gd name="connsiteY2" fmla="*/ 0 h 1538339"/>
                    <a:gd name="connsiteX3" fmla="*/ 1777320 w 1777320"/>
                    <a:gd name="connsiteY3" fmla="*/ 769170 h 1538339"/>
                    <a:gd name="connsiteX4" fmla="*/ 1316695 w 1777320"/>
                    <a:gd name="connsiteY4" fmla="*/ 1538339 h 1538339"/>
                    <a:gd name="connsiteX5" fmla="*/ 435993 w 1777320"/>
                    <a:gd name="connsiteY5" fmla="*/ 1538339 h 1538339"/>
                    <a:gd name="connsiteX6" fmla="*/ 0 w 1777320"/>
                    <a:gd name="connsiteY6" fmla="*/ 729285 h 1538339"/>
                    <a:gd name="connsiteX0" fmla="*/ 0 w 1777320"/>
                    <a:gd name="connsiteY0" fmla="*/ 729285 h 1538339"/>
                    <a:gd name="connsiteX1" fmla="*/ 435993 w 1777320"/>
                    <a:gd name="connsiteY1" fmla="*/ 0 h 1538339"/>
                    <a:gd name="connsiteX2" fmla="*/ 1316695 w 1777320"/>
                    <a:gd name="connsiteY2" fmla="*/ 0 h 1538339"/>
                    <a:gd name="connsiteX3" fmla="*/ 1777320 w 1777320"/>
                    <a:gd name="connsiteY3" fmla="*/ 769170 h 1538339"/>
                    <a:gd name="connsiteX4" fmla="*/ 1316695 w 1777320"/>
                    <a:gd name="connsiteY4" fmla="*/ 1538339 h 1538339"/>
                    <a:gd name="connsiteX5" fmla="*/ 435993 w 1777320"/>
                    <a:gd name="connsiteY5" fmla="*/ 1538339 h 1538339"/>
                    <a:gd name="connsiteX6" fmla="*/ 0 w 1777320"/>
                    <a:gd name="connsiteY6" fmla="*/ 729285 h 1538339"/>
                    <a:gd name="connsiteX0" fmla="*/ 0 w 1777320"/>
                    <a:gd name="connsiteY0" fmla="*/ 729285 h 1538339"/>
                    <a:gd name="connsiteX1" fmla="*/ 435993 w 1777320"/>
                    <a:gd name="connsiteY1" fmla="*/ 0 h 1538339"/>
                    <a:gd name="connsiteX2" fmla="*/ 1316695 w 1777320"/>
                    <a:gd name="connsiteY2" fmla="*/ 0 h 1538339"/>
                    <a:gd name="connsiteX3" fmla="*/ 1777320 w 1777320"/>
                    <a:gd name="connsiteY3" fmla="*/ 769170 h 1538339"/>
                    <a:gd name="connsiteX4" fmla="*/ 1316695 w 1777320"/>
                    <a:gd name="connsiteY4" fmla="*/ 1538339 h 1538339"/>
                    <a:gd name="connsiteX5" fmla="*/ 443079 w 1777320"/>
                    <a:gd name="connsiteY5" fmla="*/ 1537914 h 1538339"/>
                    <a:gd name="connsiteX6" fmla="*/ 0 w 1777320"/>
                    <a:gd name="connsiteY6" fmla="*/ 729285 h 1538339"/>
                    <a:gd name="connsiteX0" fmla="*/ 0 w 1777320"/>
                    <a:gd name="connsiteY0" fmla="*/ 729285 h 1538339"/>
                    <a:gd name="connsiteX1" fmla="*/ 435993 w 1777320"/>
                    <a:gd name="connsiteY1" fmla="*/ 0 h 1538339"/>
                    <a:gd name="connsiteX2" fmla="*/ 1316695 w 1777320"/>
                    <a:gd name="connsiteY2" fmla="*/ 0 h 1538339"/>
                    <a:gd name="connsiteX3" fmla="*/ 1777320 w 1777320"/>
                    <a:gd name="connsiteY3" fmla="*/ 769170 h 1538339"/>
                    <a:gd name="connsiteX4" fmla="*/ 1316695 w 1777320"/>
                    <a:gd name="connsiteY4" fmla="*/ 1538339 h 1538339"/>
                    <a:gd name="connsiteX5" fmla="*/ 443079 w 1777320"/>
                    <a:gd name="connsiteY5" fmla="*/ 1537914 h 1538339"/>
                    <a:gd name="connsiteX6" fmla="*/ 0 w 1777320"/>
                    <a:gd name="connsiteY6" fmla="*/ 729285 h 15383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77320" h="1538339">
                      <a:moveTo>
                        <a:pt x="0" y="729285"/>
                      </a:moveTo>
                      <a:lnTo>
                        <a:pt x="435993" y="0"/>
                      </a:lnTo>
                      <a:lnTo>
                        <a:pt x="1316695" y="0"/>
                      </a:lnTo>
                      <a:lnTo>
                        <a:pt x="1777320" y="769170"/>
                      </a:lnTo>
                      <a:lnTo>
                        <a:pt x="1316695" y="1538339"/>
                      </a:lnTo>
                      <a:lnTo>
                        <a:pt x="443079" y="1537914"/>
                      </a:lnTo>
                      <a:cubicBezTo>
                        <a:pt x="224753" y="1237048"/>
                        <a:pt x="104429" y="1099576"/>
                        <a:pt x="0" y="729285"/>
                      </a:cubicBezTo>
                      <a:close/>
                    </a:path>
                  </a:pathLst>
                </a:custGeom>
                <a:solidFill>
                  <a:srgbClr val="0070C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3" name="Овал 52"/>
                <p:cNvSpPr/>
                <p:nvPr/>
              </p:nvSpPr>
              <p:spPr>
                <a:xfrm>
                  <a:off x="1688181" y="2534667"/>
                  <a:ext cx="299671" cy="299671"/>
                </a:xfrm>
                <a:prstGeom prst="ellipse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4" name="Овал 53"/>
                <p:cNvSpPr/>
                <p:nvPr/>
              </p:nvSpPr>
              <p:spPr>
                <a:xfrm>
                  <a:off x="1314032" y="2353669"/>
                  <a:ext cx="141688" cy="141688"/>
                </a:xfrm>
                <a:prstGeom prst="ellipse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5" name="Арка 54"/>
                <p:cNvSpPr/>
                <p:nvPr/>
              </p:nvSpPr>
              <p:spPr>
                <a:xfrm rot="1691943">
                  <a:off x="1297937" y="2425518"/>
                  <a:ext cx="1080156" cy="494674"/>
                </a:xfrm>
                <a:prstGeom prst="blockArc">
                  <a:avLst>
                    <a:gd name="adj1" fmla="val 11611044"/>
                    <a:gd name="adj2" fmla="val 10055582"/>
                    <a:gd name="adj3" fmla="val 7453"/>
                  </a:avLst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  <p:sp>
              <p:nvSpPr>
                <p:cNvPr id="56" name="Кольцо 55"/>
                <p:cNvSpPr/>
                <p:nvPr/>
              </p:nvSpPr>
              <p:spPr>
                <a:xfrm>
                  <a:off x="1597371" y="2142323"/>
                  <a:ext cx="483222" cy="1084350"/>
                </a:xfrm>
                <a:prstGeom prst="donut">
                  <a:avLst>
                    <a:gd name="adj" fmla="val 6740"/>
                  </a:avLst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  <p:sp>
              <p:nvSpPr>
                <p:cNvPr id="57" name="Кольцо 56"/>
                <p:cNvSpPr/>
                <p:nvPr/>
              </p:nvSpPr>
              <p:spPr>
                <a:xfrm rot="3664409">
                  <a:off x="1594950" y="2142324"/>
                  <a:ext cx="483222" cy="1084350"/>
                </a:xfrm>
                <a:prstGeom prst="donut">
                  <a:avLst>
                    <a:gd name="adj" fmla="val 6740"/>
                  </a:avLst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9" name="Группа 59"/>
              <p:cNvGrpSpPr>
                <a:grpSpLocks/>
              </p:cNvGrpSpPr>
              <p:nvPr/>
            </p:nvGrpSpPr>
            <p:grpSpPr bwMode="auto">
              <a:xfrm>
                <a:off x="4312474" y="1457359"/>
                <a:ext cx="1801952" cy="1556536"/>
                <a:chOff x="3363308" y="506762"/>
                <a:chExt cx="1801952" cy="1556536"/>
              </a:xfrm>
            </p:grpSpPr>
            <p:sp>
              <p:nvSpPr>
                <p:cNvPr id="48" name="Шестиугольник 51"/>
                <p:cNvSpPr/>
                <p:nvPr/>
              </p:nvSpPr>
              <p:spPr>
                <a:xfrm rot="1800000">
                  <a:off x="3363308" y="506762"/>
                  <a:ext cx="1801952" cy="1556536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54424 w 1801952"/>
                    <a:gd name="connsiteY2" fmla="*/ 22685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46485 h 1515654"/>
                    <a:gd name="connsiteX1" fmla="*/ 443894 w 1801952"/>
                    <a:gd name="connsiteY1" fmla="*/ 723 h 1515654"/>
                    <a:gd name="connsiteX2" fmla="*/ 1354424 w 1801952"/>
                    <a:gd name="connsiteY2" fmla="*/ 0 h 1515654"/>
                    <a:gd name="connsiteX3" fmla="*/ 1801952 w 1801952"/>
                    <a:gd name="connsiteY3" fmla="*/ 746485 h 1515654"/>
                    <a:gd name="connsiteX4" fmla="*/ 1341327 w 1801952"/>
                    <a:gd name="connsiteY4" fmla="*/ 1515654 h 1515654"/>
                    <a:gd name="connsiteX5" fmla="*/ 460625 w 1801952"/>
                    <a:gd name="connsiteY5" fmla="*/ 1515654 h 1515654"/>
                    <a:gd name="connsiteX6" fmla="*/ 0 w 1801952"/>
                    <a:gd name="connsiteY6" fmla="*/ 746485 h 1515654"/>
                    <a:gd name="connsiteX0" fmla="*/ 0 w 1801952"/>
                    <a:gd name="connsiteY0" fmla="*/ 766527 h 1535696"/>
                    <a:gd name="connsiteX1" fmla="*/ 443894 w 1801952"/>
                    <a:gd name="connsiteY1" fmla="*/ 20765 h 1535696"/>
                    <a:gd name="connsiteX2" fmla="*/ 1354424 w 1801952"/>
                    <a:gd name="connsiteY2" fmla="*/ 20042 h 1535696"/>
                    <a:gd name="connsiteX3" fmla="*/ 1801952 w 1801952"/>
                    <a:gd name="connsiteY3" fmla="*/ 766527 h 1535696"/>
                    <a:gd name="connsiteX4" fmla="*/ 1341327 w 1801952"/>
                    <a:gd name="connsiteY4" fmla="*/ 1535696 h 1535696"/>
                    <a:gd name="connsiteX5" fmla="*/ 460625 w 1801952"/>
                    <a:gd name="connsiteY5" fmla="*/ 1535696 h 1535696"/>
                    <a:gd name="connsiteX6" fmla="*/ 0 w 1801952"/>
                    <a:gd name="connsiteY6" fmla="*/ 766527 h 1535696"/>
                    <a:gd name="connsiteX0" fmla="*/ 0 w 1801952"/>
                    <a:gd name="connsiteY0" fmla="*/ 783306 h 1552475"/>
                    <a:gd name="connsiteX1" fmla="*/ 443894 w 1801952"/>
                    <a:gd name="connsiteY1" fmla="*/ 37544 h 1552475"/>
                    <a:gd name="connsiteX2" fmla="*/ 1354424 w 1801952"/>
                    <a:gd name="connsiteY2" fmla="*/ 36821 h 1552475"/>
                    <a:gd name="connsiteX3" fmla="*/ 1801952 w 1801952"/>
                    <a:gd name="connsiteY3" fmla="*/ 783306 h 1552475"/>
                    <a:gd name="connsiteX4" fmla="*/ 1341327 w 1801952"/>
                    <a:gd name="connsiteY4" fmla="*/ 1552475 h 1552475"/>
                    <a:gd name="connsiteX5" fmla="*/ 460625 w 1801952"/>
                    <a:gd name="connsiteY5" fmla="*/ 1552475 h 1552475"/>
                    <a:gd name="connsiteX6" fmla="*/ 0 w 1801952"/>
                    <a:gd name="connsiteY6" fmla="*/ 783306 h 1552475"/>
                    <a:gd name="connsiteX0" fmla="*/ 0 w 1801952"/>
                    <a:gd name="connsiteY0" fmla="*/ 787367 h 1556536"/>
                    <a:gd name="connsiteX1" fmla="*/ 443894 w 1801952"/>
                    <a:gd name="connsiteY1" fmla="*/ 41605 h 1556536"/>
                    <a:gd name="connsiteX2" fmla="*/ 1354424 w 1801952"/>
                    <a:gd name="connsiteY2" fmla="*/ 40882 h 1556536"/>
                    <a:gd name="connsiteX3" fmla="*/ 1801952 w 1801952"/>
                    <a:gd name="connsiteY3" fmla="*/ 787367 h 1556536"/>
                    <a:gd name="connsiteX4" fmla="*/ 1341327 w 1801952"/>
                    <a:gd name="connsiteY4" fmla="*/ 1556536 h 1556536"/>
                    <a:gd name="connsiteX5" fmla="*/ 460625 w 1801952"/>
                    <a:gd name="connsiteY5" fmla="*/ 1556536 h 1556536"/>
                    <a:gd name="connsiteX6" fmla="*/ 0 w 1801952"/>
                    <a:gd name="connsiteY6" fmla="*/ 787367 h 15565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01952" h="1556536">
                      <a:moveTo>
                        <a:pt x="0" y="787367"/>
                      </a:moveTo>
                      <a:lnTo>
                        <a:pt x="443894" y="41605"/>
                      </a:lnTo>
                      <a:cubicBezTo>
                        <a:pt x="774914" y="-15763"/>
                        <a:pt x="1042408" y="-11708"/>
                        <a:pt x="1354424" y="40882"/>
                      </a:cubicBezTo>
                      <a:lnTo>
                        <a:pt x="1801952" y="787367"/>
                      </a:lnTo>
                      <a:lnTo>
                        <a:pt x="1341327" y="1556536"/>
                      </a:lnTo>
                      <a:lnTo>
                        <a:pt x="460625" y="1556536"/>
                      </a:lnTo>
                      <a:lnTo>
                        <a:pt x="0" y="787367"/>
                      </a:lnTo>
                      <a:close/>
                    </a:path>
                  </a:pathLst>
                </a:custGeom>
                <a:solidFill>
                  <a:srgbClr val="2B812B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9" name="Полилиния 48"/>
                <p:cNvSpPr/>
                <p:nvPr/>
              </p:nvSpPr>
              <p:spPr>
                <a:xfrm>
                  <a:off x="3828892" y="1352255"/>
                  <a:ext cx="393798" cy="356660"/>
                </a:xfrm>
                <a:custGeom>
                  <a:avLst/>
                  <a:gdLst>
                    <a:gd name="connsiteX0" fmla="*/ 0 w 352425"/>
                    <a:gd name="connsiteY0" fmla="*/ 0 h 319087"/>
                    <a:gd name="connsiteX1" fmla="*/ 245269 w 352425"/>
                    <a:gd name="connsiteY1" fmla="*/ 90487 h 319087"/>
                    <a:gd name="connsiteX2" fmla="*/ 352425 w 352425"/>
                    <a:gd name="connsiteY2" fmla="*/ 319087 h 319087"/>
                    <a:gd name="connsiteX3" fmla="*/ 114300 w 352425"/>
                    <a:gd name="connsiteY3" fmla="*/ 252412 h 319087"/>
                    <a:gd name="connsiteX4" fmla="*/ 0 w 352425"/>
                    <a:gd name="connsiteY4" fmla="*/ 0 h 319087"/>
                    <a:gd name="connsiteX0" fmla="*/ 8415 w 360840"/>
                    <a:gd name="connsiteY0" fmla="*/ 0 h 319087"/>
                    <a:gd name="connsiteX1" fmla="*/ 253684 w 360840"/>
                    <a:gd name="connsiteY1" fmla="*/ 90487 h 319087"/>
                    <a:gd name="connsiteX2" fmla="*/ 360840 w 360840"/>
                    <a:gd name="connsiteY2" fmla="*/ 319087 h 319087"/>
                    <a:gd name="connsiteX3" fmla="*/ 122715 w 360840"/>
                    <a:gd name="connsiteY3" fmla="*/ 252412 h 319087"/>
                    <a:gd name="connsiteX4" fmla="*/ 8415 w 360840"/>
                    <a:gd name="connsiteY4" fmla="*/ 0 h 319087"/>
                    <a:gd name="connsiteX0" fmla="*/ 8415 w 360840"/>
                    <a:gd name="connsiteY0" fmla="*/ 0 h 319087"/>
                    <a:gd name="connsiteX1" fmla="*/ 253684 w 360840"/>
                    <a:gd name="connsiteY1" fmla="*/ 90487 h 319087"/>
                    <a:gd name="connsiteX2" fmla="*/ 360840 w 360840"/>
                    <a:gd name="connsiteY2" fmla="*/ 319087 h 319087"/>
                    <a:gd name="connsiteX3" fmla="*/ 122715 w 360840"/>
                    <a:gd name="connsiteY3" fmla="*/ 252412 h 319087"/>
                    <a:gd name="connsiteX4" fmla="*/ 8415 w 360840"/>
                    <a:gd name="connsiteY4" fmla="*/ 0 h 319087"/>
                    <a:gd name="connsiteX0" fmla="*/ 0 w 352425"/>
                    <a:gd name="connsiteY0" fmla="*/ 0 h 319087"/>
                    <a:gd name="connsiteX1" fmla="*/ 245269 w 352425"/>
                    <a:gd name="connsiteY1" fmla="*/ 90487 h 319087"/>
                    <a:gd name="connsiteX2" fmla="*/ 352425 w 352425"/>
                    <a:gd name="connsiteY2" fmla="*/ 319087 h 319087"/>
                    <a:gd name="connsiteX3" fmla="*/ 0 w 352425"/>
                    <a:gd name="connsiteY3" fmla="*/ 0 h 319087"/>
                    <a:gd name="connsiteX0" fmla="*/ 0 w 352425"/>
                    <a:gd name="connsiteY0" fmla="*/ 0 h 319128"/>
                    <a:gd name="connsiteX1" fmla="*/ 245269 w 352425"/>
                    <a:gd name="connsiteY1" fmla="*/ 90487 h 319128"/>
                    <a:gd name="connsiteX2" fmla="*/ 352425 w 352425"/>
                    <a:gd name="connsiteY2" fmla="*/ 319087 h 319128"/>
                    <a:gd name="connsiteX3" fmla="*/ 0 w 352425"/>
                    <a:gd name="connsiteY3" fmla="*/ 0 h 319128"/>
                    <a:gd name="connsiteX0" fmla="*/ 0 w 352425"/>
                    <a:gd name="connsiteY0" fmla="*/ 0 h 319189"/>
                    <a:gd name="connsiteX1" fmla="*/ 245269 w 352425"/>
                    <a:gd name="connsiteY1" fmla="*/ 90487 h 319189"/>
                    <a:gd name="connsiteX2" fmla="*/ 352425 w 352425"/>
                    <a:gd name="connsiteY2" fmla="*/ 319087 h 319189"/>
                    <a:gd name="connsiteX3" fmla="*/ 0 w 352425"/>
                    <a:gd name="connsiteY3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52425" h="319189">
                      <a:moveTo>
                        <a:pt x="0" y="0"/>
                      </a:moveTo>
                      <a:cubicBezTo>
                        <a:pt x="224631" y="8731"/>
                        <a:pt x="332581" y="141288"/>
                        <a:pt x="352425" y="319087"/>
                      </a:cubicBezTo>
                      <a:cubicBezTo>
                        <a:pt x="106759" y="323056"/>
                        <a:pt x="13097" y="211931"/>
                        <a:pt x="0" y="0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0" name="Полилиния 49"/>
                <p:cNvSpPr/>
                <p:nvPr/>
              </p:nvSpPr>
              <p:spPr>
                <a:xfrm>
                  <a:off x="4006756" y="860006"/>
                  <a:ext cx="505955" cy="532159"/>
                </a:xfrm>
                <a:custGeom>
                  <a:avLst/>
                  <a:gdLst>
                    <a:gd name="connsiteX0" fmla="*/ 366712 w 426243"/>
                    <a:gd name="connsiteY0" fmla="*/ 73818 h 476250"/>
                    <a:gd name="connsiteX1" fmla="*/ 426243 w 426243"/>
                    <a:gd name="connsiteY1" fmla="*/ 340518 h 476250"/>
                    <a:gd name="connsiteX2" fmla="*/ 211931 w 426243"/>
                    <a:gd name="connsiteY2" fmla="*/ 476250 h 476250"/>
                    <a:gd name="connsiteX3" fmla="*/ 0 w 426243"/>
                    <a:gd name="connsiteY3" fmla="*/ 347662 h 476250"/>
                    <a:gd name="connsiteX4" fmla="*/ 47625 w 426243"/>
                    <a:gd name="connsiteY4" fmla="*/ 83343 h 476250"/>
                    <a:gd name="connsiteX5" fmla="*/ 100012 w 426243"/>
                    <a:gd name="connsiteY5" fmla="*/ 188118 h 476250"/>
                    <a:gd name="connsiteX6" fmla="*/ 204787 w 426243"/>
                    <a:gd name="connsiteY6" fmla="*/ 0 h 476250"/>
                    <a:gd name="connsiteX7" fmla="*/ 316706 w 426243"/>
                    <a:gd name="connsiteY7" fmla="*/ 176212 h 476250"/>
                    <a:gd name="connsiteX8" fmla="*/ 366712 w 426243"/>
                    <a:gd name="connsiteY8" fmla="*/ 73818 h 476250"/>
                    <a:gd name="connsiteX0" fmla="*/ 319087 w 378618"/>
                    <a:gd name="connsiteY0" fmla="*/ 73818 h 476250"/>
                    <a:gd name="connsiteX1" fmla="*/ 378618 w 378618"/>
                    <a:gd name="connsiteY1" fmla="*/ 340518 h 476250"/>
                    <a:gd name="connsiteX2" fmla="*/ 164306 w 378618"/>
                    <a:gd name="connsiteY2" fmla="*/ 476250 h 476250"/>
                    <a:gd name="connsiteX3" fmla="*/ 0 w 378618"/>
                    <a:gd name="connsiteY3" fmla="*/ 83343 h 476250"/>
                    <a:gd name="connsiteX4" fmla="*/ 52387 w 378618"/>
                    <a:gd name="connsiteY4" fmla="*/ 188118 h 476250"/>
                    <a:gd name="connsiteX5" fmla="*/ 157162 w 378618"/>
                    <a:gd name="connsiteY5" fmla="*/ 0 h 476250"/>
                    <a:gd name="connsiteX6" fmla="*/ 269081 w 378618"/>
                    <a:gd name="connsiteY6" fmla="*/ 176212 h 476250"/>
                    <a:gd name="connsiteX7" fmla="*/ 319087 w 378618"/>
                    <a:gd name="connsiteY7" fmla="*/ 73818 h 476250"/>
                    <a:gd name="connsiteX0" fmla="*/ 319087 w 378618"/>
                    <a:gd name="connsiteY0" fmla="*/ 73818 h 476250"/>
                    <a:gd name="connsiteX1" fmla="*/ 378618 w 378618"/>
                    <a:gd name="connsiteY1" fmla="*/ 340518 h 476250"/>
                    <a:gd name="connsiteX2" fmla="*/ 164306 w 378618"/>
                    <a:gd name="connsiteY2" fmla="*/ 476250 h 476250"/>
                    <a:gd name="connsiteX3" fmla="*/ 0 w 378618"/>
                    <a:gd name="connsiteY3" fmla="*/ 83343 h 476250"/>
                    <a:gd name="connsiteX4" fmla="*/ 52387 w 378618"/>
                    <a:gd name="connsiteY4" fmla="*/ 188118 h 476250"/>
                    <a:gd name="connsiteX5" fmla="*/ 157162 w 378618"/>
                    <a:gd name="connsiteY5" fmla="*/ 0 h 476250"/>
                    <a:gd name="connsiteX6" fmla="*/ 269081 w 378618"/>
                    <a:gd name="connsiteY6" fmla="*/ 176212 h 476250"/>
                    <a:gd name="connsiteX7" fmla="*/ 319087 w 378618"/>
                    <a:gd name="connsiteY7" fmla="*/ 73818 h 476250"/>
                    <a:gd name="connsiteX0" fmla="*/ 383748 w 443279"/>
                    <a:gd name="connsiteY0" fmla="*/ 73818 h 476250"/>
                    <a:gd name="connsiteX1" fmla="*/ 443279 w 443279"/>
                    <a:gd name="connsiteY1" fmla="*/ 340518 h 476250"/>
                    <a:gd name="connsiteX2" fmla="*/ 228967 w 443279"/>
                    <a:gd name="connsiteY2" fmla="*/ 476250 h 476250"/>
                    <a:gd name="connsiteX3" fmla="*/ 64661 w 443279"/>
                    <a:gd name="connsiteY3" fmla="*/ 83343 h 476250"/>
                    <a:gd name="connsiteX4" fmla="*/ 117048 w 443279"/>
                    <a:gd name="connsiteY4" fmla="*/ 188118 h 476250"/>
                    <a:gd name="connsiteX5" fmla="*/ 221823 w 443279"/>
                    <a:gd name="connsiteY5" fmla="*/ 0 h 476250"/>
                    <a:gd name="connsiteX6" fmla="*/ 333742 w 443279"/>
                    <a:gd name="connsiteY6" fmla="*/ 176212 h 476250"/>
                    <a:gd name="connsiteX7" fmla="*/ 383748 w 443279"/>
                    <a:gd name="connsiteY7" fmla="*/ 73818 h 476250"/>
                    <a:gd name="connsiteX0" fmla="*/ 383748 w 383748"/>
                    <a:gd name="connsiteY0" fmla="*/ 73818 h 476250"/>
                    <a:gd name="connsiteX1" fmla="*/ 228967 w 383748"/>
                    <a:gd name="connsiteY1" fmla="*/ 476250 h 476250"/>
                    <a:gd name="connsiteX2" fmla="*/ 64661 w 383748"/>
                    <a:gd name="connsiteY2" fmla="*/ 83343 h 476250"/>
                    <a:gd name="connsiteX3" fmla="*/ 117048 w 383748"/>
                    <a:gd name="connsiteY3" fmla="*/ 188118 h 476250"/>
                    <a:gd name="connsiteX4" fmla="*/ 221823 w 383748"/>
                    <a:gd name="connsiteY4" fmla="*/ 0 h 476250"/>
                    <a:gd name="connsiteX5" fmla="*/ 333742 w 383748"/>
                    <a:gd name="connsiteY5" fmla="*/ 176212 h 476250"/>
                    <a:gd name="connsiteX6" fmla="*/ 383748 w 383748"/>
                    <a:gd name="connsiteY6" fmla="*/ 73818 h 476250"/>
                    <a:gd name="connsiteX0" fmla="*/ 383748 w 420527"/>
                    <a:gd name="connsiteY0" fmla="*/ 73818 h 476250"/>
                    <a:gd name="connsiteX1" fmla="*/ 228967 w 420527"/>
                    <a:gd name="connsiteY1" fmla="*/ 476250 h 476250"/>
                    <a:gd name="connsiteX2" fmla="*/ 64661 w 420527"/>
                    <a:gd name="connsiteY2" fmla="*/ 83343 h 476250"/>
                    <a:gd name="connsiteX3" fmla="*/ 117048 w 420527"/>
                    <a:gd name="connsiteY3" fmla="*/ 188118 h 476250"/>
                    <a:gd name="connsiteX4" fmla="*/ 221823 w 420527"/>
                    <a:gd name="connsiteY4" fmla="*/ 0 h 476250"/>
                    <a:gd name="connsiteX5" fmla="*/ 333742 w 420527"/>
                    <a:gd name="connsiteY5" fmla="*/ 176212 h 476250"/>
                    <a:gd name="connsiteX6" fmla="*/ 383748 w 420527"/>
                    <a:gd name="connsiteY6" fmla="*/ 73818 h 476250"/>
                    <a:gd name="connsiteX0" fmla="*/ 383748 w 454017"/>
                    <a:gd name="connsiteY0" fmla="*/ 73818 h 476250"/>
                    <a:gd name="connsiteX1" fmla="*/ 228967 w 454017"/>
                    <a:gd name="connsiteY1" fmla="*/ 476250 h 476250"/>
                    <a:gd name="connsiteX2" fmla="*/ 64661 w 454017"/>
                    <a:gd name="connsiteY2" fmla="*/ 83343 h 476250"/>
                    <a:gd name="connsiteX3" fmla="*/ 117048 w 454017"/>
                    <a:gd name="connsiteY3" fmla="*/ 188118 h 476250"/>
                    <a:gd name="connsiteX4" fmla="*/ 221823 w 454017"/>
                    <a:gd name="connsiteY4" fmla="*/ 0 h 476250"/>
                    <a:gd name="connsiteX5" fmla="*/ 333742 w 454017"/>
                    <a:gd name="connsiteY5" fmla="*/ 176212 h 476250"/>
                    <a:gd name="connsiteX6" fmla="*/ 383748 w 454017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52799" h="476250">
                      <a:moveTo>
                        <a:pt x="383748" y="73818"/>
                      </a:moveTo>
                      <a:cubicBezTo>
                        <a:pt x="508366" y="219868"/>
                        <a:pt x="468680" y="434975"/>
                        <a:pt x="228967" y="476250"/>
                      </a:cubicBezTo>
                      <a:cubicBezTo>
                        <a:pt x="-42495" y="431006"/>
                        <a:pt x="-37733" y="133349"/>
                        <a:pt x="64661" y="83343"/>
                      </a:cubicBezTo>
                      <a:cubicBezTo>
                        <a:pt x="96410" y="113505"/>
                        <a:pt x="111492" y="138905"/>
                        <a:pt x="117048" y="188118"/>
                      </a:cubicBezTo>
                      <a:cubicBezTo>
                        <a:pt x="135304" y="115887"/>
                        <a:pt x="165466" y="53181"/>
                        <a:pt x="221823" y="0"/>
                      </a:cubicBezTo>
                      <a:cubicBezTo>
                        <a:pt x="275798" y="53974"/>
                        <a:pt x="313105" y="105569"/>
                        <a:pt x="333742" y="176212"/>
                      </a:cubicBezTo>
                      <a:cubicBezTo>
                        <a:pt x="343268" y="137319"/>
                        <a:pt x="357554" y="103187"/>
                        <a:pt x="383748" y="73818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1" name="Полилиния 50"/>
                <p:cNvSpPr/>
                <p:nvPr/>
              </p:nvSpPr>
              <p:spPr>
                <a:xfrm flipH="1">
                  <a:off x="4278625" y="1352254"/>
                  <a:ext cx="393798" cy="356660"/>
                </a:xfrm>
                <a:custGeom>
                  <a:avLst/>
                  <a:gdLst>
                    <a:gd name="connsiteX0" fmla="*/ 0 w 352425"/>
                    <a:gd name="connsiteY0" fmla="*/ 0 h 319087"/>
                    <a:gd name="connsiteX1" fmla="*/ 245269 w 352425"/>
                    <a:gd name="connsiteY1" fmla="*/ 90487 h 319087"/>
                    <a:gd name="connsiteX2" fmla="*/ 352425 w 352425"/>
                    <a:gd name="connsiteY2" fmla="*/ 319087 h 319087"/>
                    <a:gd name="connsiteX3" fmla="*/ 114300 w 352425"/>
                    <a:gd name="connsiteY3" fmla="*/ 252412 h 319087"/>
                    <a:gd name="connsiteX4" fmla="*/ 0 w 352425"/>
                    <a:gd name="connsiteY4" fmla="*/ 0 h 319087"/>
                    <a:gd name="connsiteX0" fmla="*/ 8415 w 360840"/>
                    <a:gd name="connsiteY0" fmla="*/ 0 h 319087"/>
                    <a:gd name="connsiteX1" fmla="*/ 253684 w 360840"/>
                    <a:gd name="connsiteY1" fmla="*/ 90487 h 319087"/>
                    <a:gd name="connsiteX2" fmla="*/ 360840 w 360840"/>
                    <a:gd name="connsiteY2" fmla="*/ 319087 h 319087"/>
                    <a:gd name="connsiteX3" fmla="*/ 122715 w 360840"/>
                    <a:gd name="connsiteY3" fmla="*/ 252412 h 319087"/>
                    <a:gd name="connsiteX4" fmla="*/ 8415 w 360840"/>
                    <a:gd name="connsiteY4" fmla="*/ 0 h 319087"/>
                    <a:gd name="connsiteX0" fmla="*/ 8415 w 360840"/>
                    <a:gd name="connsiteY0" fmla="*/ 0 h 319087"/>
                    <a:gd name="connsiteX1" fmla="*/ 253684 w 360840"/>
                    <a:gd name="connsiteY1" fmla="*/ 90487 h 319087"/>
                    <a:gd name="connsiteX2" fmla="*/ 360840 w 360840"/>
                    <a:gd name="connsiteY2" fmla="*/ 319087 h 319087"/>
                    <a:gd name="connsiteX3" fmla="*/ 122715 w 360840"/>
                    <a:gd name="connsiteY3" fmla="*/ 252412 h 319087"/>
                    <a:gd name="connsiteX4" fmla="*/ 8415 w 360840"/>
                    <a:gd name="connsiteY4" fmla="*/ 0 h 319087"/>
                    <a:gd name="connsiteX0" fmla="*/ 0 w 352425"/>
                    <a:gd name="connsiteY0" fmla="*/ 0 h 319087"/>
                    <a:gd name="connsiteX1" fmla="*/ 245269 w 352425"/>
                    <a:gd name="connsiteY1" fmla="*/ 90487 h 319087"/>
                    <a:gd name="connsiteX2" fmla="*/ 352425 w 352425"/>
                    <a:gd name="connsiteY2" fmla="*/ 319087 h 319087"/>
                    <a:gd name="connsiteX3" fmla="*/ 0 w 352425"/>
                    <a:gd name="connsiteY3" fmla="*/ 0 h 319087"/>
                    <a:gd name="connsiteX0" fmla="*/ 0 w 352425"/>
                    <a:gd name="connsiteY0" fmla="*/ 0 h 319128"/>
                    <a:gd name="connsiteX1" fmla="*/ 245269 w 352425"/>
                    <a:gd name="connsiteY1" fmla="*/ 90487 h 319128"/>
                    <a:gd name="connsiteX2" fmla="*/ 352425 w 352425"/>
                    <a:gd name="connsiteY2" fmla="*/ 319087 h 319128"/>
                    <a:gd name="connsiteX3" fmla="*/ 0 w 352425"/>
                    <a:gd name="connsiteY3" fmla="*/ 0 h 319128"/>
                    <a:gd name="connsiteX0" fmla="*/ 0 w 352425"/>
                    <a:gd name="connsiteY0" fmla="*/ 0 h 319189"/>
                    <a:gd name="connsiteX1" fmla="*/ 245269 w 352425"/>
                    <a:gd name="connsiteY1" fmla="*/ 90487 h 319189"/>
                    <a:gd name="connsiteX2" fmla="*/ 352425 w 352425"/>
                    <a:gd name="connsiteY2" fmla="*/ 319087 h 319189"/>
                    <a:gd name="connsiteX3" fmla="*/ 0 w 352425"/>
                    <a:gd name="connsiteY3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52425" h="319189">
                      <a:moveTo>
                        <a:pt x="0" y="0"/>
                      </a:moveTo>
                      <a:cubicBezTo>
                        <a:pt x="224631" y="8731"/>
                        <a:pt x="332581" y="141288"/>
                        <a:pt x="352425" y="319087"/>
                      </a:cubicBezTo>
                      <a:cubicBezTo>
                        <a:pt x="106759" y="323056"/>
                        <a:pt x="13097" y="211931"/>
                        <a:pt x="0" y="0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0" name="Группа 60"/>
              <p:cNvGrpSpPr>
                <a:grpSpLocks/>
              </p:cNvGrpSpPr>
              <p:nvPr/>
            </p:nvGrpSpPr>
            <p:grpSpPr bwMode="auto">
              <a:xfrm>
                <a:off x="2699411" y="1483790"/>
                <a:ext cx="1770996" cy="1538339"/>
                <a:chOff x="1750245" y="533193"/>
                <a:chExt cx="1770996" cy="1538339"/>
              </a:xfrm>
            </p:grpSpPr>
            <p:sp>
              <p:nvSpPr>
                <p:cNvPr id="40" name="Шестиугольник 58"/>
                <p:cNvSpPr/>
                <p:nvPr/>
              </p:nvSpPr>
              <p:spPr>
                <a:xfrm rot="1800000">
                  <a:off x="1750245" y="533193"/>
                  <a:ext cx="1770996" cy="1538339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756708"/>
                    <a:gd name="connsiteY0" fmla="*/ 847535 h 1538339"/>
                    <a:gd name="connsiteX1" fmla="*/ 415381 w 1756708"/>
                    <a:gd name="connsiteY1" fmla="*/ 0 h 1538339"/>
                    <a:gd name="connsiteX2" fmla="*/ 1296083 w 1756708"/>
                    <a:gd name="connsiteY2" fmla="*/ 0 h 1538339"/>
                    <a:gd name="connsiteX3" fmla="*/ 1756708 w 1756708"/>
                    <a:gd name="connsiteY3" fmla="*/ 769170 h 1538339"/>
                    <a:gd name="connsiteX4" fmla="*/ 1296083 w 1756708"/>
                    <a:gd name="connsiteY4" fmla="*/ 1538339 h 1538339"/>
                    <a:gd name="connsiteX5" fmla="*/ 415381 w 1756708"/>
                    <a:gd name="connsiteY5" fmla="*/ 1538339 h 1538339"/>
                    <a:gd name="connsiteX6" fmla="*/ 0 w 1756708"/>
                    <a:gd name="connsiteY6" fmla="*/ 847535 h 1538339"/>
                    <a:gd name="connsiteX0" fmla="*/ 0 w 1756708"/>
                    <a:gd name="connsiteY0" fmla="*/ 847535 h 1538339"/>
                    <a:gd name="connsiteX1" fmla="*/ 451715 w 1756708"/>
                    <a:gd name="connsiteY1" fmla="*/ 1019 h 1538339"/>
                    <a:gd name="connsiteX2" fmla="*/ 1296083 w 1756708"/>
                    <a:gd name="connsiteY2" fmla="*/ 0 h 1538339"/>
                    <a:gd name="connsiteX3" fmla="*/ 1756708 w 1756708"/>
                    <a:gd name="connsiteY3" fmla="*/ 769170 h 1538339"/>
                    <a:gd name="connsiteX4" fmla="*/ 1296083 w 1756708"/>
                    <a:gd name="connsiteY4" fmla="*/ 1538339 h 1538339"/>
                    <a:gd name="connsiteX5" fmla="*/ 415381 w 1756708"/>
                    <a:gd name="connsiteY5" fmla="*/ 1538339 h 1538339"/>
                    <a:gd name="connsiteX6" fmla="*/ 0 w 1756708"/>
                    <a:gd name="connsiteY6" fmla="*/ 847535 h 1538339"/>
                    <a:gd name="connsiteX0" fmla="*/ 0 w 1770996"/>
                    <a:gd name="connsiteY0" fmla="*/ 822788 h 1538339"/>
                    <a:gd name="connsiteX1" fmla="*/ 466003 w 1770996"/>
                    <a:gd name="connsiteY1" fmla="*/ 1019 h 1538339"/>
                    <a:gd name="connsiteX2" fmla="*/ 1310371 w 1770996"/>
                    <a:gd name="connsiteY2" fmla="*/ 0 h 1538339"/>
                    <a:gd name="connsiteX3" fmla="*/ 1770996 w 1770996"/>
                    <a:gd name="connsiteY3" fmla="*/ 769170 h 1538339"/>
                    <a:gd name="connsiteX4" fmla="*/ 1310371 w 1770996"/>
                    <a:gd name="connsiteY4" fmla="*/ 1538339 h 1538339"/>
                    <a:gd name="connsiteX5" fmla="*/ 429669 w 1770996"/>
                    <a:gd name="connsiteY5" fmla="*/ 1538339 h 1538339"/>
                    <a:gd name="connsiteX6" fmla="*/ 0 w 1770996"/>
                    <a:gd name="connsiteY6" fmla="*/ 822788 h 1538339"/>
                    <a:gd name="connsiteX0" fmla="*/ 0 w 1770996"/>
                    <a:gd name="connsiteY0" fmla="*/ 822788 h 1538339"/>
                    <a:gd name="connsiteX1" fmla="*/ 466003 w 1770996"/>
                    <a:gd name="connsiteY1" fmla="*/ 1019 h 1538339"/>
                    <a:gd name="connsiteX2" fmla="*/ 1310371 w 1770996"/>
                    <a:gd name="connsiteY2" fmla="*/ 0 h 1538339"/>
                    <a:gd name="connsiteX3" fmla="*/ 1770996 w 1770996"/>
                    <a:gd name="connsiteY3" fmla="*/ 769170 h 1538339"/>
                    <a:gd name="connsiteX4" fmla="*/ 1310371 w 1770996"/>
                    <a:gd name="connsiteY4" fmla="*/ 1538339 h 1538339"/>
                    <a:gd name="connsiteX5" fmla="*/ 429669 w 1770996"/>
                    <a:gd name="connsiteY5" fmla="*/ 1538339 h 1538339"/>
                    <a:gd name="connsiteX6" fmla="*/ 0 w 1770996"/>
                    <a:gd name="connsiteY6" fmla="*/ 822788 h 1538339"/>
                    <a:gd name="connsiteX0" fmla="*/ 0 w 1770996"/>
                    <a:gd name="connsiteY0" fmla="*/ 822788 h 1538339"/>
                    <a:gd name="connsiteX1" fmla="*/ 466003 w 1770996"/>
                    <a:gd name="connsiteY1" fmla="*/ 1019 h 1538339"/>
                    <a:gd name="connsiteX2" fmla="*/ 1310371 w 1770996"/>
                    <a:gd name="connsiteY2" fmla="*/ 0 h 1538339"/>
                    <a:gd name="connsiteX3" fmla="*/ 1770996 w 1770996"/>
                    <a:gd name="connsiteY3" fmla="*/ 769170 h 1538339"/>
                    <a:gd name="connsiteX4" fmla="*/ 1310371 w 1770996"/>
                    <a:gd name="connsiteY4" fmla="*/ 1538339 h 1538339"/>
                    <a:gd name="connsiteX5" fmla="*/ 429669 w 1770996"/>
                    <a:gd name="connsiteY5" fmla="*/ 1538339 h 1538339"/>
                    <a:gd name="connsiteX6" fmla="*/ 0 w 1770996"/>
                    <a:gd name="connsiteY6" fmla="*/ 822788 h 15383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70996" h="1538339">
                      <a:moveTo>
                        <a:pt x="0" y="822788"/>
                      </a:moveTo>
                      <a:cubicBezTo>
                        <a:pt x="99717" y="528733"/>
                        <a:pt x="247355" y="251005"/>
                        <a:pt x="466003" y="1019"/>
                      </a:cubicBezTo>
                      <a:lnTo>
                        <a:pt x="1310371" y="0"/>
                      </a:lnTo>
                      <a:lnTo>
                        <a:pt x="1770996" y="769170"/>
                      </a:lnTo>
                      <a:lnTo>
                        <a:pt x="1310371" y="1538339"/>
                      </a:lnTo>
                      <a:lnTo>
                        <a:pt x="429669" y="1538339"/>
                      </a:lnTo>
                      <a:lnTo>
                        <a:pt x="0" y="822788"/>
                      </a:lnTo>
                      <a:close/>
                    </a:path>
                  </a:pathLst>
                </a:custGeom>
                <a:solidFill>
                  <a:srgbClr val="A4000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1" name="Овал 40"/>
                <p:cNvSpPr/>
                <p:nvPr/>
              </p:nvSpPr>
              <p:spPr>
                <a:xfrm>
                  <a:off x="2339455" y="982144"/>
                  <a:ext cx="248743" cy="248743"/>
                </a:xfrm>
                <a:prstGeom prst="ellipse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2" name="Полилиния 41"/>
                <p:cNvSpPr/>
                <p:nvPr/>
              </p:nvSpPr>
              <p:spPr>
                <a:xfrm>
                  <a:off x="2377995" y="763273"/>
                  <a:ext cx="513534" cy="566275"/>
                </a:xfrm>
                <a:custGeom>
                  <a:avLst/>
                  <a:gdLst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30982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90500 w 440531"/>
                    <a:gd name="connsiteY11" fmla="*/ 197644 h 485775"/>
                    <a:gd name="connsiteX12" fmla="*/ 230982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38113 h 485775"/>
                    <a:gd name="connsiteX11" fmla="*/ 190500 w 440531"/>
                    <a:gd name="connsiteY11" fmla="*/ 197644 h 485775"/>
                    <a:gd name="connsiteX12" fmla="*/ 230982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38113 h 485775"/>
                    <a:gd name="connsiteX11" fmla="*/ 188119 w 440531"/>
                    <a:gd name="connsiteY11" fmla="*/ 190500 h 485775"/>
                    <a:gd name="connsiteX12" fmla="*/ 230982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38113 h 485775"/>
                    <a:gd name="connsiteX11" fmla="*/ 188119 w 440531"/>
                    <a:gd name="connsiteY11" fmla="*/ 190500 h 485775"/>
                    <a:gd name="connsiteX12" fmla="*/ 223838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38113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90500 w 440531"/>
                    <a:gd name="connsiteY0" fmla="*/ 376238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0500 w 440531"/>
                    <a:gd name="connsiteY13" fmla="*/ 376238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1457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2881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2881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226220 w 440531"/>
                    <a:gd name="connsiteY11" fmla="*/ 283369 h 485775"/>
                    <a:gd name="connsiteX12" fmla="*/ 190500 w 440531"/>
                    <a:gd name="connsiteY12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226220 w 440531"/>
                    <a:gd name="connsiteY11" fmla="*/ 283369 h 485775"/>
                    <a:gd name="connsiteX12" fmla="*/ 190500 w 440531"/>
                    <a:gd name="connsiteY12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226220 w 440531"/>
                    <a:gd name="connsiteY11" fmla="*/ 283369 h 485775"/>
                    <a:gd name="connsiteX12" fmla="*/ 190500 w 440531"/>
                    <a:gd name="connsiteY12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226220 w 440531"/>
                    <a:gd name="connsiteY11" fmla="*/ 283369 h 485775"/>
                    <a:gd name="connsiteX12" fmla="*/ 190500 w 440531"/>
                    <a:gd name="connsiteY12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190500 w 440531"/>
                    <a:gd name="connsiteY11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190500 w 440531"/>
                    <a:gd name="connsiteY11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83356 w 440531"/>
                    <a:gd name="connsiteY10" fmla="*/ 192882 h 485775"/>
                    <a:gd name="connsiteX11" fmla="*/ 190500 w 440531"/>
                    <a:gd name="connsiteY11" fmla="*/ 366713 h 4857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40531" h="485775">
                      <a:moveTo>
                        <a:pt x="190500" y="366713"/>
                      </a:moveTo>
                      <a:lnTo>
                        <a:pt x="280987" y="485775"/>
                      </a:lnTo>
                      <a:lnTo>
                        <a:pt x="440531" y="354807"/>
                      </a:lnTo>
                      <a:lnTo>
                        <a:pt x="166687" y="0"/>
                      </a:lnTo>
                      <a:lnTo>
                        <a:pt x="119062" y="35719"/>
                      </a:lnTo>
                      <a:lnTo>
                        <a:pt x="88106" y="0"/>
                      </a:lnTo>
                      <a:lnTo>
                        <a:pt x="28575" y="47625"/>
                      </a:lnTo>
                      <a:lnTo>
                        <a:pt x="50006" y="73819"/>
                      </a:lnTo>
                      <a:lnTo>
                        <a:pt x="0" y="116682"/>
                      </a:lnTo>
                      <a:lnTo>
                        <a:pt x="33338" y="157163"/>
                      </a:lnTo>
                      <a:cubicBezTo>
                        <a:pt x="122238" y="127001"/>
                        <a:pt x="151209" y="171848"/>
                        <a:pt x="183356" y="192882"/>
                      </a:cubicBezTo>
                      <a:cubicBezTo>
                        <a:pt x="209550" y="227807"/>
                        <a:pt x="246856" y="282179"/>
                        <a:pt x="190500" y="366713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3" name="Полилиния 42"/>
                <p:cNvSpPr/>
                <p:nvPr/>
              </p:nvSpPr>
              <p:spPr>
                <a:xfrm>
                  <a:off x="2294614" y="1196983"/>
                  <a:ext cx="655451" cy="502892"/>
                </a:xfrm>
                <a:custGeom>
                  <a:avLst/>
                  <a:gdLst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109537 w 590550"/>
                    <a:gd name="connsiteY2" fmla="*/ 226219 h 445294"/>
                    <a:gd name="connsiteX3" fmla="*/ 204787 w 590550"/>
                    <a:gd name="connsiteY3" fmla="*/ 323850 h 445294"/>
                    <a:gd name="connsiteX4" fmla="*/ 340518 w 590550"/>
                    <a:gd name="connsiteY4" fmla="*/ 347663 h 445294"/>
                    <a:gd name="connsiteX5" fmla="*/ 442912 w 590550"/>
                    <a:gd name="connsiteY5" fmla="*/ 309563 h 445294"/>
                    <a:gd name="connsiteX6" fmla="*/ 445293 w 590550"/>
                    <a:gd name="connsiteY6" fmla="*/ 290513 h 445294"/>
                    <a:gd name="connsiteX7" fmla="*/ 590550 w 590550"/>
                    <a:gd name="connsiteY7" fmla="*/ 288131 h 445294"/>
                    <a:gd name="connsiteX8" fmla="*/ 545306 w 590550"/>
                    <a:gd name="connsiteY8" fmla="*/ 361950 h 445294"/>
                    <a:gd name="connsiteX9" fmla="*/ 471487 w 590550"/>
                    <a:gd name="connsiteY9" fmla="*/ 419100 h 445294"/>
                    <a:gd name="connsiteX10" fmla="*/ 376237 w 590550"/>
                    <a:gd name="connsiteY10" fmla="*/ 442913 h 445294"/>
                    <a:gd name="connsiteX11" fmla="*/ 240506 w 590550"/>
                    <a:gd name="connsiteY11" fmla="*/ 445294 h 445294"/>
                    <a:gd name="connsiteX12" fmla="*/ 116681 w 590550"/>
                    <a:gd name="connsiteY12" fmla="*/ 397669 h 445294"/>
                    <a:gd name="connsiteX13" fmla="*/ 33337 w 590550"/>
                    <a:gd name="connsiteY13" fmla="*/ 283369 h 445294"/>
                    <a:gd name="connsiteX14" fmla="*/ 0 w 590550"/>
                    <a:gd name="connsiteY14" fmla="*/ 171450 h 445294"/>
                    <a:gd name="connsiteX15" fmla="*/ 9525 w 590550"/>
                    <a:gd name="connsiteY15" fmla="*/ 69056 h 445294"/>
                    <a:gd name="connsiteX16" fmla="*/ 38100 w 590550"/>
                    <a:gd name="connsiteY16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109537 w 590550"/>
                    <a:gd name="connsiteY2" fmla="*/ 226219 h 445294"/>
                    <a:gd name="connsiteX3" fmla="*/ 204787 w 590550"/>
                    <a:gd name="connsiteY3" fmla="*/ 323850 h 445294"/>
                    <a:gd name="connsiteX4" fmla="*/ 340518 w 590550"/>
                    <a:gd name="connsiteY4" fmla="*/ 347663 h 445294"/>
                    <a:gd name="connsiteX5" fmla="*/ 442912 w 590550"/>
                    <a:gd name="connsiteY5" fmla="*/ 309563 h 445294"/>
                    <a:gd name="connsiteX6" fmla="*/ 445293 w 590550"/>
                    <a:gd name="connsiteY6" fmla="*/ 290513 h 445294"/>
                    <a:gd name="connsiteX7" fmla="*/ 590550 w 590550"/>
                    <a:gd name="connsiteY7" fmla="*/ 288131 h 445294"/>
                    <a:gd name="connsiteX8" fmla="*/ 545306 w 590550"/>
                    <a:gd name="connsiteY8" fmla="*/ 361950 h 445294"/>
                    <a:gd name="connsiteX9" fmla="*/ 471487 w 590550"/>
                    <a:gd name="connsiteY9" fmla="*/ 419100 h 445294"/>
                    <a:gd name="connsiteX10" fmla="*/ 376237 w 590550"/>
                    <a:gd name="connsiteY10" fmla="*/ 442913 h 445294"/>
                    <a:gd name="connsiteX11" fmla="*/ 240506 w 590550"/>
                    <a:gd name="connsiteY11" fmla="*/ 445294 h 445294"/>
                    <a:gd name="connsiteX12" fmla="*/ 116681 w 590550"/>
                    <a:gd name="connsiteY12" fmla="*/ 397669 h 445294"/>
                    <a:gd name="connsiteX13" fmla="*/ 33337 w 590550"/>
                    <a:gd name="connsiteY13" fmla="*/ 283369 h 445294"/>
                    <a:gd name="connsiteX14" fmla="*/ 0 w 590550"/>
                    <a:gd name="connsiteY14" fmla="*/ 171450 h 445294"/>
                    <a:gd name="connsiteX15" fmla="*/ 9525 w 590550"/>
                    <a:gd name="connsiteY15" fmla="*/ 69056 h 445294"/>
                    <a:gd name="connsiteX16" fmla="*/ 38100 w 590550"/>
                    <a:gd name="connsiteY16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109537 w 590550"/>
                    <a:gd name="connsiteY2" fmla="*/ 226219 h 445294"/>
                    <a:gd name="connsiteX3" fmla="*/ 204787 w 590550"/>
                    <a:gd name="connsiteY3" fmla="*/ 323850 h 445294"/>
                    <a:gd name="connsiteX4" fmla="*/ 340518 w 590550"/>
                    <a:gd name="connsiteY4" fmla="*/ 347663 h 445294"/>
                    <a:gd name="connsiteX5" fmla="*/ 442912 w 590550"/>
                    <a:gd name="connsiteY5" fmla="*/ 309563 h 445294"/>
                    <a:gd name="connsiteX6" fmla="*/ 445293 w 590550"/>
                    <a:gd name="connsiteY6" fmla="*/ 290513 h 445294"/>
                    <a:gd name="connsiteX7" fmla="*/ 590550 w 590550"/>
                    <a:gd name="connsiteY7" fmla="*/ 288131 h 445294"/>
                    <a:gd name="connsiteX8" fmla="*/ 545306 w 590550"/>
                    <a:gd name="connsiteY8" fmla="*/ 361950 h 445294"/>
                    <a:gd name="connsiteX9" fmla="*/ 471487 w 590550"/>
                    <a:gd name="connsiteY9" fmla="*/ 419100 h 445294"/>
                    <a:gd name="connsiteX10" fmla="*/ 376237 w 590550"/>
                    <a:gd name="connsiteY10" fmla="*/ 442913 h 445294"/>
                    <a:gd name="connsiteX11" fmla="*/ 240506 w 590550"/>
                    <a:gd name="connsiteY11" fmla="*/ 445294 h 445294"/>
                    <a:gd name="connsiteX12" fmla="*/ 116681 w 590550"/>
                    <a:gd name="connsiteY12" fmla="*/ 397669 h 445294"/>
                    <a:gd name="connsiteX13" fmla="*/ 33337 w 590550"/>
                    <a:gd name="connsiteY13" fmla="*/ 283369 h 445294"/>
                    <a:gd name="connsiteX14" fmla="*/ 0 w 590550"/>
                    <a:gd name="connsiteY14" fmla="*/ 171450 h 445294"/>
                    <a:gd name="connsiteX15" fmla="*/ 9525 w 590550"/>
                    <a:gd name="connsiteY15" fmla="*/ 69056 h 445294"/>
                    <a:gd name="connsiteX16" fmla="*/ 38100 w 590550"/>
                    <a:gd name="connsiteY16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109537 w 590550"/>
                    <a:gd name="connsiteY2" fmla="*/ 226219 h 445294"/>
                    <a:gd name="connsiteX3" fmla="*/ 340518 w 590550"/>
                    <a:gd name="connsiteY3" fmla="*/ 347663 h 445294"/>
                    <a:gd name="connsiteX4" fmla="*/ 442912 w 590550"/>
                    <a:gd name="connsiteY4" fmla="*/ 309563 h 445294"/>
                    <a:gd name="connsiteX5" fmla="*/ 445293 w 590550"/>
                    <a:gd name="connsiteY5" fmla="*/ 290513 h 445294"/>
                    <a:gd name="connsiteX6" fmla="*/ 590550 w 590550"/>
                    <a:gd name="connsiteY6" fmla="*/ 288131 h 445294"/>
                    <a:gd name="connsiteX7" fmla="*/ 545306 w 590550"/>
                    <a:gd name="connsiteY7" fmla="*/ 361950 h 445294"/>
                    <a:gd name="connsiteX8" fmla="*/ 471487 w 590550"/>
                    <a:gd name="connsiteY8" fmla="*/ 419100 h 445294"/>
                    <a:gd name="connsiteX9" fmla="*/ 376237 w 590550"/>
                    <a:gd name="connsiteY9" fmla="*/ 442913 h 445294"/>
                    <a:gd name="connsiteX10" fmla="*/ 240506 w 590550"/>
                    <a:gd name="connsiteY10" fmla="*/ 445294 h 445294"/>
                    <a:gd name="connsiteX11" fmla="*/ 116681 w 590550"/>
                    <a:gd name="connsiteY11" fmla="*/ 397669 h 445294"/>
                    <a:gd name="connsiteX12" fmla="*/ 33337 w 590550"/>
                    <a:gd name="connsiteY12" fmla="*/ 283369 h 445294"/>
                    <a:gd name="connsiteX13" fmla="*/ 0 w 590550"/>
                    <a:gd name="connsiteY13" fmla="*/ 171450 h 445294"/>
                    <a:gd name="connsiteX14" fmla="*/ 9525 w 590550"/>
                    <a:gd name="connsiteY14" fmla="*/ 69056 h 445294"/>
                    <a:gd name="connsiteX15" fmla="*/ 38100 w 590550"/>
                    <a:gd name="connsiteY15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02406 w 590550"/>
                    <a:gd name="connsiteY2" fmla="*/ 323851 h 445294"/>
                    <a:gd name="connsiteX3" fmla="*/ 340518 w 590550"/>
                    <a:gd name="connsiteY3" fmla="*/ 347663 h 445294"/>
                    <a:gd name="connsiteX4" fmla="*/ 442912 w 590550"/>
                    <a:gd name="connsiteY4" fmla="*/ 309563 h 445294"/>
                    <a:gd name="connsiteX5" fmla="*/ 445293 w 590550"/>
                    <a:gd name="connsiteY5" fmla="*/ 290513 h 445294"/>
                    <a:gd name="connsiteX6" fmla="*/ 590550 w 590550"/>
                    <a:gd name="connsiteY6" fmla="*/ 288131 h 445294"/>
                    <a:gd name="connsiteX7" fmla="*/ 545306 w 590550"/>
                    <a:gd name="connsiteY7" fmla="*/ 361950 h 445294"/>
                    <a:gd name="connsiteX8" fmla="*/ 471487 w 590550"/>
                    <a:gd name="connsiteY8" fmla="*/ 419100 h 445294"/>
                    <a:gd name="connsiteX9" fmla="*/ 376237 w 590550"/>
                    <a:gd name="connsiteY9" fmla="*/ 442913 h 445294"/>
                    <a:gd name="connsiteX10" fmla="*/ 240506 w 590550"/>
                    <a:gd name="connsiteY10" fmla="*/ 445294 h 445294"/>
                    <a:gd name="connsiteX11" fmla="*/ 116681 w 590550"/>
                    <a:gd name="connsiteY11" fmla="*/ 397669 h 445294"/>
                    <a:gd name="connsiteX12" fmla="*/ 33337 w 590550"/>
                    <a:gd name="connsiteY12" fmla="*/ 283369 h 445294"/>
                    <a:gd name="connsiteX13" fmla="*/ 0 w 590550"/>
                    <a:gd name="connsiteY13" fmla="*/ 171450 h 445294"/>
                    <a:gd name="connsiteX14" fmla="*/ 9525 w 590550"/>
                    <a:gd name="connsiteY14" fmla="*/ 69056 h 445294"/>
                    <a:gd name="connsiteX15" fmla="*/ 38100 w 590550"/>
                    <a:gd name="connsiteY15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02406 w 590550"/>
                    <a:gd name="connsiteY2" fmla="*/ 323851 h 445294"/>
                    <a:gd name="connsiteX3" fmla="*/ 340518 w 590550"/>
                    <a:gd name="connsiteY3" fmla="*/ 347663 h 445294"/>
                    <a:gd name="connsiteX4" fmla="*/ 442912 w 590550"/>
                    <a:gd name="connsiteY4" fmla="*/ 309563 h 445294"/>
                    <a:gd name="connsiteX5" fmla="*/ 445293 w 590550"/>
                    <a:gd name="connsiteY5" fmla="*/ 290513 h 445294"/>
                    <a:gd name="connsiteX6" fmla="*/ 590550 w 590550"/>
                    <a:gd name="connsiteY6" fmla="*/ 288131 h 445294"/>
                    <a:gd name="connsiteX7" fmla="*/ 545306 w 590550"/>
                    <a:gd name="connsiteY7" fmla="*/ 361950 h 445294"/>
                    <a:gd name="connsiteX8" fmla="*/ 471487 w 590550"/>
                    <a:gd name="connsiteY8" fmla="*/ 419100 h 445294"/>
                    <a:gd name="connsiteX9" fmla="*/ 376237 w 590550"/>
                    <a:gd name="connsiteY9" fmla="*/ 442913 h 445294"/>
                    <a:gd name="connsiteX10" fmla="*/ 240506 w 590550"/>
                    <a:gd name="connsiteY10" fmla="*/ 445294 h 445294"/>
                    <a:gd name="connsiteX11" fmla="*/ 116681 w 590550"/>
                    <a:gd name="connsiteY11" fmla="*/ 397669 h 445294"/>
                    <a:gd name="connsiteX12" fmla="*/ 33337 w 590550"/>
                    <a:gd name="connsiteY12" fmla="*/ 283369 h 445294"/>
                    <a:gd name="connsiteX13" fmla="*/ 0 w 590550"/>
                    <a:gd name="connsiteY13" fmla="*/ 171450 h 445294"/>
                    <a:gd name="connsiteX14" fmla="*/ 9525 w 590550"/>
                    <a:gd name="connsiteY14" fmla="*/ 69056 h 445294"/>
                    <a:gd name="connsiteX15" fmla="*/ 38100 w 590550"/>
                    <a:gd name="connsiteY15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02406 w 590550"/>
                    <a:gd name="connsiteY2" fmla="*/ 323851 h 445294"/>
                    <a:gd name="connsiteX3" fmla="*/ 340518 w 590550"/>
                    <a:gd name="connsiteY3" fmla="*/ 347663 h 445294"/>
                    <a:gd name="connsiteX4" fmla="*/ 445293 w 590550"/>
                    <a:gd name="connsiteY4" fmla="*/ 290513 h 445294"/>
                    <a:gd name="connsiteX5" fmla="*/ 590550 w 590550"/>
                    <a:gd name="connsiteY5" fmla="*/ 288131 h 445294"/>
                    <a:gd name="connsiteX6" fmla="*/ 545306 w 590550"/>
                    <a:gd name="connsiteY6" fmla="*/ 361950 h 445294"/>
                    <a:gd name="connsiteX7" fmla="*/ 471487 w 590550"/>
                    <a:gd name="connsiteY7" fmla="*/ 419100 h 445294"/>
                    <a:gd name="connsiteX8" fmla="*/ 376237 w 590550"/>
                    <a:gd name="connsiteY8" fmla="*/ 442913 h 445294"/>
                    <a:gd name="connsiteX9" fmla="*/ 240506 w 590550"/>
                    <a:gd name="connsiteY9" fmla="*/ 445294 h 445294"/>
                    <a:gd name="connsiteX10" fmla="*/ 116681 w 590550"/>
                    <a:gd name="connsiteY10" fmla="*/ 397669 h 445294"/>
                    <a:gd name="connsiteX11" fmla="*/ 33337 w 590550"/>
                    <a:gd name="connsiteY11" fmla="*/ 283369 h 445294"/>
                    <a:gd name="connsiteX12" fmla="*/ 0 w 590550"/>
                    <a:gd name="connsiteY12" fmla="*/ 171450 h 445294"/>
                    <a:gd name="connsiteX13" fmla="*/ 9525 w 590550"/>
                    <a:gd name="connsiteY13" fmla="*/ 69056 h 445294"/>
                    <a:gd name="connsiteX14" fmla="*/ 38100 w 590550"/>
                    <a:gd name="connsiteY14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02406 w 590550"/>
                    <a:gd name="connsiteY2" fmla="*/ 323851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0 w 590550"/>
                    <a:gd name="connsiteY10" fmla="*/ 171450 h 445294"/>
                    <a:gd name="connsiteX11" fmla="*/ 9525 w 590550"/>
                    <a:gd name="connsiteY11" fmla="*/ 69056 h 445294"/>
                    <a:gd name="connsiteX12" fmla="*/ 38100 w 590550"/>
                    <a:gd name="connsiteY12" fmla="*/ 0 h 445294"/>
                    <a:gd name="connsiteX0" fmla="*/ 28575 w 581025"/>
                    <a:gd name="connsiteY0" fmla="*/ 0 h 445294"/>
                    <a:gd name="connsiteX1" fmla="*/ 111918 w 581025"/>
                    <a:gd name="connsiteY1" fmla="*/ 66675 h 445294"/>
                    <a:gd name="connsiteX2" fmla="*/ 211931 w 581025"/>
                    <a:gd name="connsiteY2" fmla="*/ 333376 h 445294"/>
                    <a:gd name="connsiteX3" fmla="*/ 435768 w 581025"/>
                    <a:gd name="connsiteY3" fmla="*/ 290513 h 445294"/>
                    <a:gd name="connsiteX4" fmla="*/ 581025 w 581025"/>
                    <a:gd name="connsiteY4" fmla="*/ 288131 h 445294"/>
                    <a:gd name="connsiteX5" fmla="*/ 535781 w 581025"/>
                    <a:gd name="connsiteY5" fmla="*/ 361950 h 445294"/>
                    <a:gd name="connsiteX6" fmla="*/ 461962 w 581025"/>
                    <a:gd name="connsiteY6" fmla="*/ 419100 h 445294"/>
                    <a:gd name="connsiteX7" fmla="*/ 366712 w 581025"/>
                    <a:gd name="connsiteY7" fmla="*/ 442913 h 445294"/>
                    <a:gd name="connsiteX8" fmla="*/ 230981 w 581025"/>
                    <a:gd name="connsiteY8" fmla="*/ 445294 h 445294"/>
                    <a:gd name="connsiteX9" fmla="*/ 107156 w 581025"/>
                    <a:gd name="connsiteY9" fmla="*/ 397669 h 445294"/>
                    <a:gd name="connsiteX10" fmla="*/ 0 w 581025"/>
                    <a:gd name="connsiteY10" fmla="*/ 69056 h 445294"/>
                    <a:gd name="connsiteX11" fmla="*/ 28575 w 581025"/>
                    <a:gd name="connsiteY11" fmla="*/ 0 h 445294"/>
                    <a:gd name="connsiteX0" fmla="*/ 39660 w 592110"/>
                    <a:gd name="connsiteY0" fmla="*/ 0 h 445294"/>
                    <a:gd name="connsiteX1" fmla="*/ 123003 w 592110"/>
                    <a:gd name="connsiteY1" fmla="*/ 66675 h 445294"/>
                    <a:gd name="connsiteX2" fmla="*/ 223016 w 592110"/>
                    <a:gd name="connsiteY2" fmla="*/ 333376 h 445294"/>
                    <a:gd name="connsiteX3" fmla="*/ 446853 w 592110"/>
                    <a:gd name="connsiteY3" fmla="*/ 290513 h 445294"/>
                    <a:gd name="connsiteX4" fmla="*/ 592110 w 592110"/>
                    <a:gd name="connsiteY4" fmla="*/ 288131 h 445294"/>
                    <a:gd name="connsiteX5" fmla="*/ 546866 w 592110"/>
                    <a:gd name="connsiteY5" fmla="*/ 361950 h 445294"/>
                    <a:gd name="connsiteX6" fmla="*/ 473047 w 592110"/>
                    <a:gd name="connsiteY6" fmla="*/ 419100 h 445294"/>
                    <a:gd name="connsiteX7" fmla="*/ 377797 w 592110"/>
                    <a:gd name="connsiteY7" fmla="*/ 442913 h 445294"/>
                    <a:gd name="connsiteX8" fmla="*/ 242066 w 592110"/>
                    <a:gd name="connsiteY8" fmla="*/ 445294 h 445294"/>
                    <a:gd name="connsiteX9" fmla="*/ 118241 w 592110"/>
                    <a:gd name="connsiteY9" fmla="*/ 397669 h 445294"/>
                    <a:gd name="connsiteX10" fmla="*/ 11085 w 592110"/>
                    <a:gd name="connsiteY10" fmla="*/ 69056 h 445294"/>
                    <a:gd name="connsiteX11" fmla="*/ 39660 w 592110"/>
                    <a:gd name="connsiteY11" fmla="*/ 0 h 445294"/>
                    <a:gd name="connsiteX0" fmla="*/ 45988 w 598438"/>
                    <a:gd name="connsiteY0" fmla="*/ 0 h 445294"/>
                    <a:gd name="connsiteX1" fmla="*/ 129331 w 598438"/>
                    <a:gd name="connsiteY1" fmla="*/ 66675 h 445294"/>
                    <a:gd name="connsiteX2" fmla="*/ 229344 w 598438"/>
                    <a:gd name="connsiteY2" fmla="*/ 333376 h 445294"/>
                    <a:gd name="connsiteX3" fmla="*/ 453181 w 598438"/>
                    <a:gd name="connsiteY3" fmla="*/ 290513 h 445294"/>
                    <a:gd name="connsiteX4" fmla="*/ 598438 w 598438"/>
                    <a:gd name="connsiteY4" fmla="*/ 288131 h 445294"/>
                    <a:gd name="connsiteX5" fmla="*/ 553194 w 598438"/>
                    <a:gd name="connsiteY5" fmla="*/ 361950 h 445294"/>
                    <a:gd name="connsiteX6" fmla="*/ 479375 w 598438"/>
                    <a:gd name="connsiteY6" fmla="*/ 419100 h 445294"/>
                    <a:gd name="connsiteX7" fmla="*/ 384125 w 598438"/>
                    <a:gd name="connsiteY7" fmla="*/ 442913 h 445294"/>
                    <a:gd name="connsiteX8" fmla="*/ 248394 w 598438"/>
                    <a:gd name="connsiteY8" fmla="*/ 445294 h 445294"/>
                    <a:gd name="connsiteX9" fmla="*/ 124569 w 598438"/>
                    <a:gd name="connsiteY9" fmla="*/ 397669 h 445294"/>
                    <a:gd name="connsiteX10" fmla="*/ 17413 w 598438"/>
                    <a:gd name="connsiteY10" fmla="*/ 69056 h 445294"/>
                    <a:gd name="connsiteX11" fmla="*/ 45988 w 598438"/>
                    <a:gd name="connsiteY11" fmla="*/ 0 h 445294"/>
                    <a:gd name="connsiteX0" fmla="*/ 44427 w 596877"/>
                    <a:gd name="connsiteY0" fmla="*/ 0 h 445294"/>
                    <a:gd name="connsiteX1" fmla="*/ 127770 w 596877"/>
                    <a:gd name="connsiteY1" fmla="*/ 66675 h 445294"/>
                    <a:gd name="connsiteX2" fmla="*/ 227783 w 596877"/>
                    <a:gd name="connsiteY2" fmla="*/ 333376 h 445294"/>
                    <a:gd name="connsiteX3" fmla="*/ 451620 w 596877"/>
                    <a:gd name="connsiteY3" fmla="*/ 290513 h 445294"/>
                    <a:gd name="connsiteX4" fmla="*/ 596877 w 596877"/>
                    <a:gd name="connsiteY4" fmla="*/ 288131 h 445294"/>
                    <a:gd name="connsiteX5" fmla="*/ 551633 w 596877"/>
                    <a:gd name="connsiteY5" fmla="*/ 361950 h 445294"/>
                    <a:gd name="connsiteX6" fmla="*/ 477814 w 596877"/>
                    <a:gd name="connsiteY6" fmla="*/ 419100 h 445294"/>
                    <a:gd name="connsiteX7" fmla="*/ 382564 w 596877"/>
                    <a:gd name="connsiteY7" fmla="*/ 442913 h 445294"/>
                    <a:gd name="connsiteX8" fmla="*/ 246833 w 596877"/>
                    <a:gd name="connsiteY8" fmla="*/ 445294 h 445294"/>
                    <a:gd name="connsiteX9" fmla="*/ 123008 w 596877"/>
                    <a:gd name="connsiteY9" fmla="*/ 397669 h 445294"/>
                    <a:gd name="connsiteX10" fmla="*/ 15852 w 596877"/>
                    <a:gd name="connsiteY10" fmla="*/ 69056 h 445294"/>
                    <a:gd name="connsiteX11" fmla="*/ 44427 w 596877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544287 w 589531"/>
                    <a:gd name="connsiteY5" fmla="*/ 361950 h 445294"/>
                    <a:gd name="connsiteX6" fmla="*/ 470468 w 589531"/>
                    <a:gd name="connsiteY6" fmla="*/ 419100 h 445294"/>
                    <a:gd name="connsiteX7" fmla="*/ 375218 w 589531"/>
                    <a:gd name="connsiteY7" fmla="*/ 442913 h 445294"/>
                    <a:gd name="connsiteX8" fmla="*/ 239487 w 589531"/>
                    <a:gd name="connsiteY8" fmla="*/ 445294 h 445294"/>
                    <a:gd name="connsiteX9" fmla="*/ 115662 w 589531"/>
                    <a:gd name="connsiteY9" fmla="*/ 397669 h 445294"/>
                    <a:gd name="connsiteX10" fmla="*/ 15649 w 589531"/>
                    <a:gd name="connsiteY10" fmla="*/ 69056 h 445294"/>
                    <a:gd name="connsiteX11" fmla="*/ 37081 w 589531"/>
                    <a:gd name="connsiteY11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544287 w 589531"/>
                    <a:gd name="connsiteY5" fmla="*/ 361950 h 445294"/>
                    <a:gd name="connsiteX6" fmla="*/ 375218 w 589531"/>
                    <a:gd name="connsiteY6" fmla="*/ 442913 h 445294"/>
                    <a:gd name="connsiteX7" fmla="*/ 239487 w 589531"/>
                    <a:gd name="connsiteY7" fmla="*/ 445294 h 445294"/>
                    <a:gd name="connsiteX8" fmla="*/ 115662 w 589531"/>
                    <a:gd name="connsiteY8" fmla="*/ 397669 h 445294"/>
                    <a:gd name="connsiteX9" fmla="*/ 15649 w 589531"/>
                    <a:gd name="connsiteY9" fmla="*/ 69056 h 445294"/>
                    <a:gd name="connsiteX10" fmla="*/ 37081 w 589531"/>
                    <a:gd name="connsiteY10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50057"/>
                    <a:gd name="connsiteX1" fmla="*/ 120424 w 589531"/>
                    <a:gd name="connsiteY1" fmla="*/ 66675 h 450057"/>
                    <a:gd name="connsiteX2" fmla="*/ 220437 w 589531"/>
                    <a:gd name="connsiteY2" fmla="*/ 333376 h 450057"/>
                    <a:gd name="connsiteX3" fmla="*/ 444274 w 589531"/>
                    <a:gd name="connsiteY3" fmla="*/ 290513 h 450057"/>
                    <a:gd name="connsiteX4" fmla="*/ 589531 w 589531"/>
                    <a:gd name="connsiteY4" fmla="*/ 288131 h 450057"/>
                    <a:gd name="connsiteX5" fmla="*/ 375218 w 589531"/>
                    <a:gd name="connsiteY5" fmla="*/ 442913 h 450057"/>
                    <a:gd name="connsiteX6" fmla="*/ 265681 w 589531"/>
                    <a:gd name="connsiteY6" fmla="*/ 450057 h 450057"/>
                    <a:gd name="connsiteX7" fmla="*/ 115662 w 589531"/>
                    <a:gd name="connsiteY7" fmla="*/ 397669 h 450057"/>
                    <a:gd name="connsiteX8" fmla="*/ 15649 w 589531"/>
                    <a:gd name="connsiteY8" fmla="*/ 69056 h 450057"/>
                    <a:gd name="connsiteX9" fmla="*/ 37081 w 589531"/>
                    <a:gd name="connsiteY9" fmla="*/ 0 h 450057"/>
                    <a:gd name="connsiteX0" fmla="*/ 37734 w 590184"/>
                    <a:gd name="connsiteY0" fmla="*/ 0 h 450057"/>
                    <a:gd name="connsiteX1" fmla="*/ 121077 w 590184"/>
                    <a:gd name="connsiteY1" fmla="*/ 66675 h 450057"/>
                    <a:gd name="connsiteX2" fmla="*/ 221090 w 590184"/>
                    <a:gd name="connsiteY2" fmla="*/ 333376 h 450057"/>
                    <a:gd name="connsiteX3" fmla="*/ 444927 w 590184"/>
                    <a:gd name="connsiteY3" fmla="*/ 290513 h 450057"/>
                    <a:gd name="connsiteX4" fmla="*/ 590184 w 590184"/>
                    <a:gd name="connsiteY4" fmla="*/ 288131 h 450057"/>
                    <a:gd name="connsiteX5" fmla="*/ 375871 w 590184"/>
                    <a:gd name="connsiteY5" fmla="*/ 442913 h 450057"/>
                    <a:gd name="connsiteX6" fmla="*/ 266334 w 590184"/>
                    <a:gd name="connsiteY6" fmla="*/ 450057 h 450057"/>
                    <a:gd name="connsiteX7" fmla="*/ 111552 w 590184"/>
                    <a:gd name="connsiteY7" fmla="*/ 400050 h 450057"/>
                    <a:gd name="connsiteX8" fmla="*/ 16302 w 590184"/>
                    <a:gd name="connsiteY8" fmla="*/ 69056 h 450057"/>
                    <a:gd name="connsiteX9" fmla="*/ 37734 w 590184"/>
                    <a:gd name="connsiteY9" fmla="*/ 0 h 450057"/>
                    <a:gd name="connsiteX0" fmla="*/ 21432 w 573882"/>
                    <a:gd name="connsiteY0" fmla="*/ 0 h 450057"/>
                    <a:gd name="connsiteX1" fmla="*/ 104775 w 573882"/>
                    <a:gd name="connsiteY1" fmla="*/ 66675 h 450057"/>
                    <a:gd name="connsiteX2" fmla="*/ 204788 w 573882"/>
                    <a:gd name="connsiteY2" fmla="*/ 333376 h 450057"/>
                    <a:gd name="connsiteX3" fmla="*/ 428625 w 573882"/>
                    <a:gd name="connsiteY3" fmla="*/ 290513 h 450057"/>
                    <a:gd name="connsiteX4" fmla="*/ 573882 w 573882"/>
                    <a:gd name="connsiteY4" fmla="*/ 288131 h 450057"/>
                    <a:gd name="connsiteX5" fmla="*/ 359569 w 573882"/>
                    <a:gd name="connsiteY5" fmla="*/ 442913 h 450057"/>
                    <a:gd name="connsiteX6" fmla="*/ 250032 w 573882"/>
                    <a:gd name="connsiteY6" fmla="*/ 450057 h 450057"/>
                    <a:gd name="connsiteX7" fmla="*/ 0 w 573882"/>
                    <a:gd name="connsiteY7" fmla="*/ 69056 h 450057"/>
                    <a:gd name="connsiteX8" fmla="*/ 21432 w 573882"/>
                    <a:gd name="connsiteY8" fmla="*/ 0 h 450057"/>
                    <a:gd name="connsiteX0" fmla="*/ 21432 w 573882"/>
                    <a:gd name="connsiteY0" fmla="*/ 0 h 450057"/>
                    <a:gd name="connsiteX1" fmla="*/ 104775 w 573882"/>
                    <a:gd name="connsiteY1" fmla="*/ 66675 h 450057"/>
                    <a:gd name="connsiteX2" fmla="*/ 204788 w 573882"/>
                    <a:gd name="connsiteY2" fmla="*/ 333376 h 450057"/>
                    <a:gd name="connsiteX3" fmla="*/ 428625 w 573882"/>
                    <a:gd name="connsiteY3" fmla="*/ 290513 h 450057"/>
                    <a:gd name="connsiteX4" fmla="*/ 573882 w 573882"/>
                    <a:gd name="connsiteY4" fmla="*/ 288131 h 450057"/>
                    <a:gd name="connsiteX5" fmla="*/ 359569 w 573882"/>
                    <a:gd name="connsiteY5" fmla="*/ 442913 h 450057"/>
                    <a:gd name="connsiteX6" fmla="*/ 250032 w 573882"/>
                    <a:gd name="connsiteY6" fmla="*/ 450057 h 450057"/>
                    <a:gd name="connsiteX7" fmla="*/ 0 w 573882"/>
                    <a:gd name="connsiteY7" fmla="*/ 69056 h 450057"/>
                    <a:gd name="connsiteX8" fmla="*/ 21432 w 573882"/>
                    <a:gd name="connsiteY8" fmla="*/ 0 h 450057"/>
                    <a:gd name="connsiteX0" fmla="*/ 25272 w 577722"/>
                    <a:gd name="connsiteY0" fmla="*/ 0 h 450057"/>
                    <a:gd name="connsiteX1" fmla="*/ 108615 w 577722"/>
                    <a:gd name="connsiteY1" fmla="*/ 66675 h 450057"/>
                    <a:gd name="connsiteX2" fmla="*/ 208628 w 577722"/>
                    <a:gd name="connsiteY2" fmla="*/ 333376 h 450057"/>
                    <a:gd name="connsiteX3" fmla="*/ 432465 w 577722"/>
                    <a:gd name="connsiteY3" fmla="*/ 290513 h 450057"/>
                    <a:gd name="connsiteX4" fmla="*/ 577722 w 577722"/>
                    <a:gd name="connsiteY4" fmla="*/ 288131 h 450057"/>
                    <a:gd name="connsiteX5" fmla="*/ 363409 w 577722"/>
                    <a:gd name="connsiteY5" fmla="*/ 442913 h 450057"/>
                    <a:gd name="connsiteX6" fmla="*/ 253872 w 577722"/>
                    <a:gd name="connsiteY6" fmla="*/ 450057 h 450057"/>
                    <a:gd name="connsiteX7" fmla="*/ 3840 w 577722"/>
                    <a:gd name="connsiteY7" fmla="*/ 69056 h 450057"/>
                    <a:gd name="connsiteX8" fmla="*/ 25272 w 577722"/>
                    <a:gd name="connsiteY8" fmla="*/ 0 h 450057"/>
                    <a:gd name="connsiteX0" fmla="*/ 32276 w 584726"/>
                    <a:gd name="connsiteY0" fmla="*/ 0 h 450057"/>
                    <a:gd name="connsiteX1" fmla="*/ 115619 w 584726"/>
                    <a:gd name="connsiteY1" fmla="*/ 66675 h 450057"/>
                    <a:gd name="connsiteX2" fmla="*/ 215632 w 584726"/>
                    <a:gd name="connsiteY2" fmla="*/ 333376 h 450057"/>
                    <a:gd name="connsiteX3" fmla="*/ 439469 w 584726"/>
                    <a:gd name="connsiteY3" fmla="*/ 290513 h 450057"/>
                    <a:gd name="connsiteX4" fmla="*/ 584726 w 584726"/>
                    <a:gd name="connsiteY4" fmla="*/ 288131 h 450057"/>
                    <a:gd name="connsiteX5" fmla="*/ 370413 w 584726"/>
                    <a:gd name="connsiteY5" fmla="*/ 442913 h 450057"/>
                    <a:gd name="connsiteX6" fmla="*/ 260876 w 584726"/>
                    <a:gd name="connsiteY6" fmla="*/ 450057 h 450057"/>
                    <a:gd name="connsiteX7" fmla="*/ 10844 w 584726"/>
                    <a:gd name="connsiteY7" fmla="*/ 69056 h 450057"/>
                    <a:gd name="connsiteX8" fmla="*/ 32276 w 584726"/>
                    <a:gd name="connsiteY8" fmla="*/ 0 h 450057"/>
                    <a:gd name="connsiteX0" fmla="*/ 34138 w 586588"/>
                    <a:gd name="connsiteY0" fmla="*/ 0 h 450057"/>
                    <a:gd name="connsiteX1" fmla="*/ 117481 w 586588"/>
                    <a:gd name="connsiteY1" fmla="*/ 66675 h 450057"/>
                    <a:gd name="connsiteX2" fmla="*/ 217494 w 586588"/>
                    <a:gd name="connsiteY2" fmla="*/ 333376 h 450057"/>
                    <a:gd name="connsiteX3" fmla="*/ 441331 w 586588"/>
                    <a:gd name="connsiteY3" fmla="*/ 290513 h 450057"/>
                    <a:gd name="connsiteX4" fmla="*/ 586588 w 586588"/>
                    <a:gd name="connsiteY4" fmla="*/ 288131 h 450057"/>
                    <a:gd name="connsiteX5" fmla="*/ 372275 w 586588"/>
                    <a:gd name="connsiteY5" fmla="*/ 442913 h 450057"/>
                    <a:gd name="connsiteX6" fmla="*/ 262738 w 586588"/>
                    <a:gd name="connsiteY6" fmla="*/ 450057 h 450057"/>
                    <a:gd name="connsiteX7" fmla="*/ 12706 w 586588"/>
                    <a:gd name="connsiteY7" fmla="*/ 69056 h 450057"/>
                    <a:gd name="connsiteX8" fmla="*/ 34138 w 586588"/>
                    <a:gd name="connsiteY8" fmla="*/ 0 h 450057"/>
                    <a:gd name="connsiteX0" fmla="*/ 34138 w 586588"/>
                    <a:gd name="connsiteY0" fmla="*/ 0 h 450057"/>
                    <a:gd name="connsiteX1" fmla="*/ 117481 w 586588"/>
                    <a:gd name="connsiteY1" fmla="*/ 66675 h 450057"/>
                    <a:gd name="connsiteX2" fmla="*/ 217494 w 586588"/>
                    <a:gd name="connsiteY2" fmla="*/ 333376 h 450057"/>
                    <a:gd name="connsiteX3" fmla="*/ 441331 w 586588"/>
                    <a:gd name="connsiteY3" fmla="*/ 290513 h 450057"/>
                    <a:gd name="connsiteX4" fmla="*/ 586588 w 586588"/>
                    <a:gd name="connsiteY4" fmla="*/ 288131 h 450057"/>
                    <a:gd name="connsiteX5" fmla="*/ 372275 w 586588"/>
                    <a:gd name="connsiteY5" fmla="*/ 442913 h 450057"/>
                    <a:gd name="connsiteX6" fmla="*/ 262738 w 586588"/>
                    <a:gd name="connsiteY6" fmla="*/ 450057 h 450057"/>
                    <a:gd name="connsiteX7" fmla="*/ 12706 w 586588"/>
                    <a:gd name="connsiteY7" fmla="*/ 69056 h 450057"/>
                    <a:gd name="connsiteX8" fmla="*/ 34138 w 586588"/>
                    <a:gd name="connsiteY8" fmla="*/ 0 h 450057"/>
                    <a:gd name="connsiteX0" fmla="*/ 34923 w 587373"/>
                    <a:gd name="connsiteY0" fmla="*/ 0 h 450057"/>
                    <a:gd name="connsiteX1" fmla="*/ 118266 w 587373"/>
                    <a:gd name="connsiteY1" fmla="*/ 66675 h 450057"/>
                    <a:gd name="connsiteX2" fmla="*/ 218279 w 587373"/>
                    <a:gd name="connsiteY2" fmla="*/ 333376 h 450057"/>
                    <a:gd name="connsiteX3" fmla="*/ 442116 w 587373"/>
                    <a:gd name="connsiteY3" fmla="*/ 290513 h 450057"/>
                    <a:gd name="connsiteX4" fmla="*/ 587373 w 587373"/>
                    <a:gd name="connsiteY4" fmla="*/ 288131 h 450057"/>
                    <a:gd name="connsiteX5" fmla="*/ 373060 w 587373"/>
                    <a:gd name="connsiteY5" fmla="*/ 442913 h 450057"/>
                    <a:gd name="connsiteX6" fmla="*/ 263523 w 587373"/>
                    <a:gd name="connsiteY6" fmla="*/ 450057 h 450057"/>
                    <a:gd name="connsiteX7" fmla="*/ 13491 w 587373"/>
                    <a:gd name="connsiteY7" fmla="*/ 69056 h 450057"/>
                    <a:gd name="connsiteX8" fmla="*/ 34923 w 587373"/>
                    <a:gd name="connsiteY8" fmla="*/ 0 h 450057"/>
                    <a:gd name="connsiteX0" fmla="*/ 34139 w 586589"/>
                    <a:gd name="connsiteY0" fmla="*/ 0 h 450057"/>
                    <a:gd name="connsiteX1" fmla="*/ 117482 w 586589"/>
                    <a:gd name="connsiteY1" fmla="*/ 66675 h 450057"/>
                    <a:gd name="connsiteX2" fmla="*/ 217495 w 586589"/>
                    <a:gd name="connsiteY2" fmla="*/ 333376 h 450057"/>
                    <a:gd name="connsiteX3" fmla="*/ 441332 w 586589"/>
                    <a:gd name="connsiteY3" fmla="*/ 290513 h 450057"/>
                    <a:gd name="connsiteX4" fmla="*/ 586589 w 586589"/>
                    <a:gd name="connsiteY4" fmla="*/ 288131 h 450057"/>
                    <a:gd name="connsiteX5" fmla="*/ 372276 w 586589"/>
                    <a:gd name="connsiteY5" fmla="*/ 442913 h 450057"/>
                    <a:gd name="connsiteX6" fmla="*/ 262739 w 586589"/>
                    <a:gd name="connsiteY6" fmla="*/ 450057 h 450057"/>
                    <a:gd name="connsiteX7" fmla="*/ 12707 w 586589"/>
                    <a:gd name="connsiteY7" fmla="*/ 69056 h 450057"/>
                    <a:gd name="connsiteX8" fmla="*/ 34139 w 586589"/>
                    <a:gd name="connsiteY8" fmla="*/ 0 h 450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86589" h="450057">
                      <a:moveTo>
                        <a:pt x="34139" y="0"/>
                      </a:moveTo>
                      <a:cubicBezTo>
                        <a:pt x="71444" y="48419"/>
                        <a:pt x="75413" y="49213"/>
                        <a:pt x="117482" y="66675"/>
                      </a:cubicBezTo>
                      <a:cubicBezTo>
                        <a:pt x="113513" y="119856"/>
                        <a:pt x="57157" y="261145"/>
                        <a:pt x="217495" y="333376"/>
                      </a:cubicBezTo>
                      <a:cubicBezTo>
                        <a:pt x="354814" y="377826"/>
                        <a:pt x="417122" y="327422"/>
                        <a:pt x="441332" y="290513"/>
                      </a:cubicBezTo>
                      <a:lnTo>
                        <a:pt x="586589" y="288131"/>
                      </a:lnTo>
                      <a:cubicBezTo>
                        <a:pt x="534201" y="382587"/>
                        <a:pt x="450858" y="438944"/>
                        <a:pt x="372276" y="442913"/>
                      </a:cubicBezTo>
                      <a:lnTo>
                        <a:pt x="262739" y="450057"/>
                      </a:lnTo>
                      <a:cubicBezTo>
                        <a:pt x="12311" y="413941"/>
                        <a:pt x="-25394" y="215502"/>
                        <a:pt x="12707" y="69056"/>
                      </a:cubicBezTo>
                      <a:lnTo>
                        <a:pt x="34139" y="0"/>
                      </a:ln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4" name="Прямоугольник 43"/>
                <p:cNvSpPr/>
                <p:nvPr/>
              </p:nvSpPr>
              <p:spPr>
                <a:xfrm>
                  <a:off x="2588198" y="1689230"/>
                  <a:ext cx="127718" cy="66520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5" name="Прямоугольник 44"/>
                <p:cNvSpPr/>
                <p:nvPr/>
              </p:nvSpPr>
              <p:spPr>
                <a:xfrm>
                  <a:off x="2489747" y="1754387"/>
                  <a:ext cx="305992" cy="5108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6" name="Прямоугольник 45"/>
                <p:cNvSpPr/>
                <p:nvPr/>
              </p:nvSpPr>
              <p:spPr>
                <a:xfrm rot="19288101">
                  <a:off x="2703304" y="1269080"/>
                  <a:ext cx="243617" cy="5108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7" name="Прямоугольник 46"/>
                <p:cNvSpPr/>
                <p:nvPr/>
              </p:nvSpPr>
              <p:spPr>
                <a:xfrm>
                  <a:off x="2644074" y="1481846"/>
                  <a:ext cx="429774" cy="40227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1" name="Группа 61"/>
              <p:cNvGrpSpPr>
                <a:grpSpLocks/>
              </p:cNvGrpSpPr>
              <p:nvPr/>
            </p:nvGrpSpPr>
            <p:grpSpPr bwMode="auto">
              <a:xfrm>
                <a:off x="3494478" y="2851107"/>
                <a:ext cx="1801952" cy="1538339"/>
                <a:chOff x="2545312" y="1900510"/>
                <a:chExt cx="1801952" cy="1538339"/>
              </a:xfrm>
            </p:grpSpPr>
            <p:sp>
              <p:nvSpPr>
                <p:cNvPr id="36" name="Шестиугольник 35"/>
                <p:cNvSpPr/>
                <p:nvPr/>
              </p:nvSpPr>
              <p:spPr>
                <a:xfrm rot="1800000">
                  <a:off x="2545312" y="1900510"/>
                  <a:ext cx="1801952" cy="1538339"/>
                </a:xfrm>
                <a:prstGeom prst="hexagon">
                  <a:avLst>
                    <a:gd name="adj" fmla="val 29943"/>
                    <a:gd name="vf" fmla="val 115470"/>
                  </a:avLst>
                </a:prstGeom>
                <a:solidFill>
                  <a:srgbClr val="80008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7" name="Полилиния 36"/>
                <p:cNvSpPr/>
                <p:nvPr/>
              </p:nvSpPr>
              <p:spPr>
                <a:xfrm flipH="1">
                  <a:off x="3480319" y="2322669"/>
                  <a:ext cx="305990" cy="592424"/>
                </a:xfrm>
                <a:custGeom>
                  <a:avLst/>
                  <a:gdLst>
                    <a:gd name="connsiteX0" fmla="*/ 0 w 276225"/>
                    <a:gd name="connsiteY0" fmla="*/ 0 h 511969"/>
                    <a:gd name="connsiteX1" fmla="*/ 9525 w 276225"/>
                    <a:gd name="connsiteY1" fmla="*/ 511969 h 511969"/>
                    <a:gd name="connsiteX2" fmla="*/ 273844 w 276225"/>
                    <a:gd name="connsiteY2" fmla="*/ 504825 h 511969"/>
                    <a:gd name="connsiteX3" fmla="*/ 276225 w 276225"/>
                    <a:gd name="connsiteY3" fmla="*/ 0 h 511969"/>
                    <a:gd name="connsiteX4" fmla="*/ 0 w 276225"/>
                    <a:gd name="connsiteY4" fmla="*/ 0 h 511969"/>
                    <a:gd name="connsiteX0" fmla="*/ 0 w 276225"/>
                    <a:gd name="connsiteY0" fmla="*/ 0 h 511969"/>
                    <a:gd name="connsiteX1" fmla="*/ 9525 w 276225"/>
                    <a:gd name="connsiteY1" fmla="*/ 511969 h 511969"/>
                    <a:gd name="connsiteX2" fmla="*/ 273844 w 276225"/>
                    <a:gd name="connsiteY2" fmla="*/ 504825 h 511969"/>
                    <a:gd name="connsiteX3" fmla="*/ 276225 w 276225"/>
                    <a:gd name="connsiteY3" fmla="*/ 0 h 511969"/>
                    <a:gd name="connsiteX4" fmla="*/ 0 w 276225"/>
                    <a:gd name="connsiteY4" fmla="*/ 0 h 511969"/>
                    <a:gd name="connsiteX0" fmla="*/ 0 w 276225"/>
                    <a:gd name="connsiteY0" fmla="*/ 10543 h 522512"/>
                    <a:gd name="connsiteX1" fmla="*/ 9525 w 276225"/>
                    <a:gd name="connsiteY1" fmla="*/ 522512 h 522512"/>
                    <a:gd name="connsiteX2" fmla="*/ 273844 w 276225"/>
                    <a:gd name="connsiteY2" fmla="*/ 515368 h 522512"/>
                    <a:gd name="connsiteX3" fmla="*/ 276225 w 276225"/>
                    <a:gd name="connsiteY3" fmla="*/ 10543 h 522512"/>
                    <a:gd name="connsiteX4" fmla="*/ 0 w 276225"/>
                    <a:gd name="connsiteY4" fmla="*/ 10543 h 522512"/>
                    <a:gd name="connsiteX0" fmla="*/ 0 w 276225"/>
                    <a:gd name="connsiteY0" fmla="*/ 10543 h 542439"/>
                    <a:gd name="connsiteX1" fmla="*/ 9525 w 276225"/>
                    <a:gd name="connsiteY1" fmla="*/ 522512 h 542439"/>
                    <a:gd name="connsiteX2" fmla="*/ 273844 w 276225"/>
                    <a:gd name="connsiteY2" fmla="*/ 515368 h 542439"/>
                    <a:gd name="connsiteX3" fmla="*/ 276225 w 276225"/>
                    <a:gd name="connsiteY3" fmla="*/ 10543 h 542439"/>
                    <a:gd name="connsiteX4" fmla="*/ 0 w 276225"/>
                    <a:gd name="connsiteY4" fmla="*/ 10543 h 542439"/>
                    <a:gd name="connsiteX0" fmla="*/ 0 w 276225"/>
                    <a:gd name="connsiteY0" fmla="*/ 10543 h 538809"/>
                    <a:gd name="connsiteX1" fmla="*/ 9525 w 276225"/>
                    <a:gd name="connsiteY1" fmla="*/ 522512 h 538809"/>
                    <a:gd name="connsiteX2" fmla="*/ 273844 w 276225"/>
                    <a:gd name="connsiteY2" fmla="*/ 515368 h 538809"/>
                    <a:gd name="connsiteX3" fmla="*/ 276225 w 276225"/>
                    <a:gd name="connsiteY3" fmla="*/ 10543 h 538809"/>
                    <a:gd name="connsiteX4" fmla="*/ 0 w 276225"/>
                    <a:gd name="connsiteY4" fmla="*/ 10543 h 538809"/>
                    <a:gd name="connsiteX0" fmla="*/ 0 w 276225"/>
                    <a:gd name="connsiteY0" fmla="*/ 10543 h 537544"/>
                    <a:gd name="connsiteX1" fmla="*/ 9525 w 276225"/>
                    <a:gd name="connsiteY1" fmla="*/ 522512 h 537544"/>
                    <a:gd name="connsiteX2" fmla="*/ 273844 w 276225"/>
                    <a:gd name="connsiteY2" fmla="*/ 515368 h 537544"/>
                    <a:gd name="connsiteX3" fmla="*/ 276225 w 276225"/>
                    <a:gd name="connsiteY3" fmla="*/ 10543 h 537544"/>
                    <a:gd name="connsiteX4" fmla="*/ 0 w 276225"/>
                    <a:gd name="connsiteY4" fmla="*/ 10543 h 537544"/>
                    <a:gd name="connsiteX0" fmla="*/ 0 w 273843"/>
                    <a:gd name="connsiteY0" fmla="*/ 19248 h 536724"/>
                    <a:gd name="connsiteX1" fmla="*/ 7143 w 273843"/>
                    <a:gd name="connsiteY1" fmla="*/ 521692 h 536724"/>
                    <a:gd name="connsiteX2" fmla="*/ 271462 w 273843"/>
                    <a:gd name="connsiteY2" fmla="*/ 514548 h 536724"/>
                    <a:gd name="connsiteX3" fmla="*/ 273843 w 273843"/>
                    <a:gd name="connsiteY3" fmla="*/ 9723 h 536724"/>
                    <a:gd name="connsiteX4" fmla="*/ 0 w 273843"/>
                    <a:gd name="connsiteY4" fmla="*/ 19248 h 536724"/>
                    <a:gd name="connsiteX0" fmla="*/ 0 w 273843"/>
                    <a:gd name="connsiteY0" fmla="*/ 12707 h 530183"/>
                    <a:gd name="connsiteX1" fmla="*/ 7143 w 273843"/>
                    <a:gd name="connsiteY1" fmla="*/ 515151 h 530183"/>
                    <a:gd name="connsiteX2" fmla="*/ 271462 w 273843"/>
                    <a:gd name="connsiteY2" fmla="*/ 508007 h 530183"/>
                    <a:gd name="connsiteX3" fmla="*/ 273843 w 273843"/>
                    <a:gd name="connsiteY3" fmla="*/ 10325 h 530183"/>
                    <a:gd name="connsiteX4" fmla="*/ 0 w 273843"/>
                    <a:gd name="connsiteY4" fmla="*/ 12707 h 5301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3843" h="530183">
                      <a:moveTo>
                        <a:pt x="0" y="12707"/>
                      </a:moveTo>
                      <a:lnTo>
                        <a:pt x="7143" y="515151"/>
                      </a:lnTo>
                      <a:cubicBezTo>
                        <a:pt x="78581" y="562777"/>
                        <a:pt x="169068" y="479431"/>
                        <a:pt x="271462" y="508007"/>
                      </a:cubicBezTo>
                      <a:cubicBezTo>
                        <a:pt x="272256" y="339732"/>
                        <a:pt x="273049" y="178600"/>
                        <a:pt x="273843" y="10325"/>
                      </a:cubicBezTo>
                      <a:cubicBezTo>
                        <a:pt x="167481" y="-30156"/>
                        <a:pt x="80169" y="65094"/>
                        <a:pt x="0" y="12707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8" name="Полилиния 37"/>
                <p:cNvSpPr/>
                <p:nvPr/>
              </p:nvSpPr>
              <p:spPr>
                <a:xfrm>
                  <a:off x="3098708" y="2322670"/>
                  <a:ext cx="305990" cy="592424"/>
                </a:xfrm>
                <a:custGeom>
                  <a:avLst/>
                  <a:gdLst>
                    <a:gd name="connsiteX0" fmla="*/ 0 w 276225"/>
                    <a:gd name="connsiteY0" fmla="*/ 0 h 511969"/>
                    <a:gd name="connsiteX1" fmla="*/ 9525 w 276225"/>
                    <a:gd name="connsiteY1" fmla="*/ 511969 h 511969"/>
                    <a:gd name="connsiteX2" fmla="*/ 273844 w 276225"/>
                    <a:gd name="connsiteY2" fmla="*/ 504825 h 511969"/>
                    <a:gd name="connsiteX3" fmla="*/ 276225 w 276225"/>
                    <a:gd name="connsiteY3" fmla="*/ 0 h 511969"/>
                    <a:gd name="connsiteX4" fmla="*/ 0 w 276225"/>
                    <a:gd name="connsiteY4" fmla="*/ 0 h 511969"/>
                    <a:gd name="connsiteX0" fmla="*/ 0 w 276225"/>
                    <a:gd name="connsiteY0" fmla="*/ 0 h 511969"/>
                    <a:gd name="connsiteX1" fmla="*/ 9525 w 276225"/>
                    <a:gd name="connsiteY1" fmla="*/ 511969 h 511969"/>
                    <a:gd name="connsiteX2" fmla="*/ 273844 w 276225"/>
                    <a:gd name="connsiteY2" fmla="*/ 504825 h 511969"/>
                    <a:gd name="connsiteX3" fmla="*/ 276225 w 276225"/>
                    <a:gd name="connsiteY3" fmla="*/ 0 h 511969"/>
                    <a:gd name="connsiteX4" fmla="*/ 0 w 276225"/>
                    <a:gd name="connsiteY4" fmla="*/ 0 h 511969"/>
                    <a:gd name="connsiteX0" fmla="*/ 0 w 276225"/>
                    <a:gd name="connsiteY0" fmla="*/ 10543 h 522512"/>
                    <a:gd name="connsiteX1" fmla="*/ 9525 w 276225"/>
                    <a:gd name="connsiteY1" fmla="*/ 522512 h 522512"/>
                    <a:gd name="connsiteX2" fmla="*/ 273844 w 276225"/>
                    <a:gd name="connsiteY2" fmla="*/ 515368 h 522512"/>
                    <a:gd name="connsiteX3" fmla="*/ 276225 w 276225"/>
                    <a:gd name="connsiteY3" fmla="*/ 10543 h 522512"/>
                    <a:gd name="connsiteX4" fmla="*/ 0 w 276225"/>
                    <a:gd name="connsiteY4" fmla="*/ 10543 h 522512"/>
                    <a:gd name="connsiteX0" fmla="*/ 0 w 276225"/>
                    <a:gd name="connsiteY0" fmla="*/ 10543 h 542439"/>
                    <a:gd name="connsiteX1" fmla="*/ 9525 w 276225"/>
                    <a:gd name="connsiteY1" fmla="*/ 522512 h 542439"/>
                    <a:gd name="connsiteX2" fmla="*/ 273844 w 276225"/>
                    <a:gd name="connsiteY2" fmla="*/ 515368 h 542439"/>
                    <a:gd name="connsiteX3" fmla="*/ 276225 w 276225"/>
                    <a:gd name="connsiteY3" fmla="*/ 10543 h 542439"/>
                    <a:gd name="connsiteX4" fmla="*/ 0 w 276225"/>
                    <a:gd name="connsiteY4" fmla="*/ 10543 h 542439"/>
                    <a:gd name="connsiteX0" fmla="*/ 0 w 276225"/>
                    <a:gd name="connsiteY0" fmla="*/ 10543 h 538809"/>
                    <a:gd name="connsiteX1" fmla="*/ 9525 w 276225"/>
                    <a:gd name="connsiteY1" fmla="*/ 522512 h 538809"/>
                    <a:gd name="connsiteX2" fmla="*/ 273844 w 276225"/>
                    <a:gd name="connsiteY2" fmla="*/ 515368 h 538809"/>
                    <a:gd name="connsiteX3" fmla="*/ 276225 w 276225"/>
                    <a:gd name="connsiteY3" fmla="*/ 10543 h 538809"/>
                    <a:gd name="connsiteX4" fmla="*/ 0 w 276225"/>
                    <a:gd name="connsiteY4" fmla="*/ 10543 h 538809"/>
                    <a:gd name="connsiteX0" fmla="*/ 0 w 276225"/>
                    <a:gd name="connsiteY0" fmla="*/ 10543 h 537544"/>
                    <a:gd name="connsiteX1" fmla="*/ 9525 w 276225"/>
                    <a:gd name="connsiteY1" fmla="*/ 522512 h 537544"/>
                    <a:gd name="connsiteX2" fmla="*/ 273844 w 276225"/>
                    <a:gd name="connsiteY2" fmla="*/ 515368 h 537544"/>
                    <a:gd name="connsiteX3" fmla="*/ 276225 w 276225"/>
                    <a:gd name="connsiteY3" fmla="*/ 10543 h 537544"/>
                    <a:gd name="connsiteX4" fmla="*/ 0 w 276225"/>
                    <a:gd name="connsiteY4" fmla="*/ 10543 h 537544"/>
                    <a:gd name="connsiteX0" fmla="*/ 0 w 273843"/>
                    <a:gd name="connsiteY0" fmla="*/ 19248 h 536724"/>
                    <a:gd name="connsiteX1" fmla="*/ 7143 w 273843"/>
                    <a:gd name="connsiteY1" fmla="*/ 521692 h 536724"/>
                    <a:gd name="connsiteX2" fmla="*/ 271462 w 273843"/>
                    <a:gd name="connsiteY2" fmla="*/ 514548 h 536724"/>
                    <a:gd name="connsiteX3" fmla="*/ 273843 w 273843"/>
                    <a:gd name="connsiteY3" fmla="*/ 9723 h 536724"/>
                    <a:gd name="connsiteX4" fmla="*/ 0 w 273843"/>
                    <a:gd name="connsiteY4" fmla="*/ 19248 h 536724"/>
                    <a:gd name="connsiteX0" fmla="*/ 0 w 273843"/>
                    <a:gd name="connsiteY0" fmla="*/ 12707 h 530183"/>
                    <a:gd name="connsiteX1" fmla="*/ 7143 w 273843"/>
                    <a:gd name="connsiteY1" fmla="*/ 515151 h 530183"/>
                    <a:gd name="connsiteX2" fmla="*/ 271462 w 273843"/>
                    <a:gd name="connsiteY2" fmla="*/ 508007 h 530183"/>
                    <a:gd name="connsiteX3" fmla="*/ 273843 w 273843"/>
                    <a:gd name="connsiteY3" fmla="*/ 10325 h 530183"/>
                    <a:gd name="connsiteX4" fmla="*/ 0 w 273843"/>
                    <a:gd name="connsiteY4" fmla="*/ 12707 h 5301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3843" h="530183">
                      <a:moveTo>
                        <a:pt x="0" y="12707"/>
                      </a:moveTo>
                      <a:lnTo>
                        <a:pt x="7143" y="515151"/>
                      </a:lnTo>
                      <a:cubicBezTo>
                        <a:pt x="78581" y="562777"/>
                        <a:pt x="169068" y="479431"/>
                        <a:pt x="271462" y="508007"/>
                      </a:cubicBezTo>
                      <a:cubicBezTo>
                        <a:pt x="272256" y="339732"/>
                        <a:pt x="273049" y="178600"/>
                        <a:pt x="273843" y="10325"/>
                      </a:cubicBezTo>
                      <a:cubicBezTo>
                        <a:pt x="167481" y="-30156"/>
                        <a:pt x="80169" y="65094"/>
                        <a:pt x="0" y="12707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9" name="Полилиния 38"/>
                <p:cNvSpPr/>
                <p:nvPr/>
              </p:nvSpPr>
              <p:spPr>
                <a:xfrm>
                  <a:off x="2989547" y="2417526"/>
                  <a:ext cx="913480" cy="602295"/>
                </a:xfrm>
                <a:custGeom>
                  <a:avLst/>
                  <a:gdLst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54935 w 855035"/>
                    <a:gd name="connsiteY0" fmla="*/ 485775 h 566738"/>
                    <a:gd name="connsiteX1" fmla="*/ 47791 w 855035"/>
                    <a:gd name="connsiteY1" fmla="*/ 0 h 566738"/>
                    <a:gd name="connsiteX2" fmla="*/ 7310 w 855035"/>
                    <a:gd name="connsiteY2" fmla="*/ 2382 h 566738"/>
                    <a:gd name="connsiteX3" fmla="*/ 166 w 855035"/>
                    <a:gd name="connsiteY3" fmla="*/ 566738 h 566738"/>
                    <a:gd name="connsiteX4" fmla="*/ 855035 w 855035"/>
                    <a:gd name="connsiteY4" fmla="*/ 566738 h 566738"/>
                    <a:gd name="connsiteX5" fmla="*/ 852653 w 855035"/>
                    <a:gd name="connsiteY5" fmla="*/ 2382 h 566738"/>
                    <a:gd name="connsiteX6" fmla="*/ 805028 w 855035"/>
                    <a:gd name="connsiteY6" fmla="*/ 2382 h 566738"/>
                    <a:gd name="connsiteX7" fmla="*/ 807410 w 855035"/>
                    <a:gd name="connsiteY7" fmla="*/ 495300 h 566738"/>
                    <a:gd name="connsiteX8" fmla="*/ 428791 w 855035"/>
                    <a:gd name="connsiteY8" fmla="*/ 526257 h 566738"/>
                    <a:gd name="connsiteX9" fmla="*/ 54935 w 855035"/>
                    <a:gd name="connsiteY9" fmla="*/ 485775 h 566738"/>
                    <a:gd name="connsiteX0" fmla="*/ 54935 w 864560"/>
                    <a:gd name="connsiteY0" fmla="*/ 485775 h 571501"/>
                    <a:gd name="connsiteX1" fmla="*/ 47791 w 864560"/>
                    <a:gd name="connsiteY1" fmla="*/ 0 h 571501"/>
                    <a:gd name="connsiteX2" fmla="*/ 7310 w 864560"/>
                    <a:gd name="connsiteY2" fmla="*/ 2382 h 571501"/>
                    <a:gd name="connsiteX3" fmla="*/ 166 w 864560"/>
                    <a:gd name="connsiteY3" fmla="*/ 566738 h 571501"/>
                    <a:gd name="connsiteX4" fmla="*/ 864560 w 864560"/>
                    <a:gd name="connsiteY4" fmla="*/ 571501 h 571501"/>
                    <a:gd name="connsiteX5" fmla="*/ 852653 w 864560"/>
                    <a:gd name="connsiteY5" fmla="*/ 2382 h 571501"/>
                    <a:gd name="connsiteX6" fmla="*/ 805028 w 864560"/>
                    <a:gd name="connsiteY6" fmla="*/ 2382 h 571501"/>
                    <a:gd name="connsiteX7" fmla="*/ 807410 w 864560"/>
                    <a:gd name="connsiteY7" fmla="*/ 495300 h 571501"/>
                    <a:gd name="connsiteX8" fmla="*/ 428791 w 864560"/>
                    <a:gd name="connsiteY8" fmla="*/ 526257 h 571501"/>
                    <a:gd name="connsiteX9" fmla="*/ 54935 w 864560"/>
                    <a:gd name="connsiteY9" fmla="*/ 485775 h 571501"/>
                    <a:gd name="connsiteX0" fmla="*/ 54935 w 864560"/>
                    <a:gd name="connsiteY0" fmla="*/ 485775 h 571501"/>
                    <a:gd name="connsiteX1" fmla="*/ 47791 w 864560"/>
                    <a:gd name="connsiteY1" fmla="*/ 0 h 571501"/>
                    <a:gd name="connsiteX2" fmla="*/ 7310 w 864560"/>
                    <a:gd name="connsiteY2" fmla="*/ 2382 h 571501"/>
                    <a:gd name="connsiteX3" fmla="*/ 166 w 864560"/>
                    <a:gd name="connsiteY3" fmla="*/ 566738 h 571501"/>
                    <a:gd name="connsiteX4" fmla="*/ 864560 w 864560"/>
                    <a:gd name="connsiteY4" fmla="*/ 571501 h 571501"/>
                    <a:gd name="connsiteX5" fmla="*/ 859796 w 864560"/>
                    <a:gd name="connsiteY5" fmla="*/ 2382 h 571501"/>
                    <a:gd name="connsiteX6" fmla="*/ 805028 w 864560"/>
                    <a:gd name="connsiteY6" fmla="*/ 2382 h 571501"/>
                    <a:gd name="connsiteX7" fmla="*/ 807410 w 864560"/>
                    <a:gd name="connsiteY7" fmla="*/ 495300 h 571501"/>
                    <a:gd name="connsiteX8" fmla="*/ 428791 w 864560"/>
                    <a:gd name="connsiteY8" fmla="*/ 526257 h 571501"/>
                    <a:gd name="connsiteX9" fmla="*/ 54935 w 864560"/>
                    <a:gd name="connsiteY9" fmla="*/ 485775 h 571501"/>
                    <a:gd name="connsiteX0" fmla="*/ 57150 w 866775"/>
                    <a:gd name="connsiteY0" fmla="*/ 485775 h 571501"/>
                    <a:gd name="connsiteX1" fmla="*/ 50006 w 866775"/>
                    <a:gd name="connsiteY1" fmla="*/ 0 h 571501"/>
                    <a:gd name="connsiteX2" fmla="*/ 0 w 866775"/>
                    <a:gd name="connsiteY2" fmla="*/ 0 h 571501"/>
                    <a:gd name="connsiteX3" fmla="*/ 2381 w 866775"/>
                    <a:gd name="connsiteY3" fmla="*/ 566738 h 571501"/>
                    <a:gd name="connsiteX4" fmla="*/ 866775 w 866775"/>
                    <a:gd name="connsiteY4" fmla="*/ 571501 h 571501"/>
                    <a:gd name="connsiteX5" fmla="*/ 862011 w 866775"/>
                    <a:gd name="connsiteY5" fmla="*/ 2382 h 571501"/>
                    <a:gd name="connsiteX6" fmla="*/ 807243 w 866775"/>
                    <a:gd name="connsiteY6" fmla="*/ 2382 h 571501"/>
                    <a:gd name="connsiteX7" fmla="*/ 809625 w 866775"/>
                    <a:gd name="connsiteY7" fmla="*/ 495300 h 571501"/>
                    <a:gd name="connsiteX8" fmla="*/ 431006 w 866775"/>
                    <a:gd name="connsiteY8" fmla="*/ 526257 h 571501"/>
                    <a:gd name="connsiteX9" fmla="*/ 57150 w 866775"/>
                    <a:gd name="connsiteY9" fmla="*/ 485775 h 5715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66775" h="571501">
                      <a:moveTo>
                        <a:pt x="57150" y="485775"/>
                      </a:moveTo>
                      <a:lnTo>
                        <a:pt x="50006" y="0"/>
                      </a:lnTo>
                      <a:lnTo>
                        <a:pt x="0" y="0"/>
                      </a:lnTo>
                      <a:cubicBezTo>
                        <a:pt x="1587" y="184944"/>
                        <a:pt x="794" y="381794"/>
                        <a:pt x="2381" y="566738"/>
                      </a:cubicBezTo>
                      <a:lnTo>
                        <a:pt x="866775" y="571501"/>
                      </a:lnTo>
                      <a:lnTo>
                        <a:pt x="862011" y="2382"/>
                      </a:lnTo>
                      <a:lnTo>
                        <a:pt x="807243" y="2382"/>
                      </a:lnTo>
                      <a:lnTo>
                        <a:pt x="809625" y="495300"/>
                      </a:lnTo>
                      <a:cubicBezTo>
                        <a:pt x="621507" y="569912"/>
                        <a:pt x="550069" y="442119"/>
                        <a:pt x="431006" y="526257"/>
                      </a:cubicBezTo>
                      <a:cubicBezTo>
                        <a:pt x="275431" y="443706"/>
                        <a:pt x="148432" y="577849"/>
                        <a:pt x="57150" y="485775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2" name="Группа 62"/>
              <p:cNvGrpSpPr>
                <a:grpSpLocks/>
              </p:cNvGrpSpPr>
              <p:nvPr/>
            </p:nvGrpSpPr>
            <p:grpSpPr bwMode="auto">
              <a:xfrm>
                <a:off x="2684813" y="4233106"/>
                <a:ext cx="1801952" cy="1595599"/>
                <a:chOff x="1735647" y="3282509"/>
                <a:chExt cx="1801952" cy="1595599"/>
              </a:xfrm>
            </p:grpSpPr>
            <p:sp>
              <p:nvSpPr>
                <p:cNvPr id="32" name="Шестиугольник 61"/>
                <p:cNvSpPr/>
                <p:nvPr/>
              </p:nvSpPr>
              <p:spPr>
                <a:xfrm rot="1800000">
                  <a:off x="1735647" y="3282509"/>
                  <a:ext cx="1801952" cy="1595599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92791"/>
                    <a:gd name="connsiteX1" fmla="*/ 460625 w 1801952"/>
                    <a:gd name="connsiteY1" fmla="*/ 0 h 1592791"/>
                    <a:gd name="connsiteX2" fmla="*/ 1341327 w 1801952"/>
                    <a:gd name="connsiteY2" fmla="*/ 0 h 1592791"/>
                    <a:gd name="connsiteX3" fmla="*/ 1801952 w 1801952"/>
                    <a:gd name="connsiteY3" fmla="*/ 769170 h 1592791"/>
                    <a:gd name="connsiteX4" fmla="*/ 1341327 w 1801952"/>
                    <a:gd name="connsiteY4" fmla="*/ 1538339 h 1592791"/>
                    <a:gd name="connsiteX5" fmla="*/ 460625 w 1801952"/>
                    <a:gd name="connsiteY5" fmla="*/ 1538339 h 1592791"/>
                    <a:gd name="connsiteX6" fmla="*/ 0 w 1801952"/>
                    <a:gd name="connsiteY6" fmla="*/ 769170 h 1592791"/>
                    <a:gd name="connsiteX0" fmla="*/ 0 w 1801952"/>
                    <a:gd name="connsiteY0" fmla="*/ 769170 h 1602409"/>
                    <a:gd name="connsiteX1" fmla="*/ 460625 w 1801952"/>
                    <a:gd name="connsiteY1" fmla="*/ 0 h 1602409"/>
                    <a:gd name="connsiteX2" fmla="*/ 1341327 w 1801952"/>
                    <a:gd name="connsiteY2" fmla="*/ 0 h 1602409"/>
                    <a:gd name="connsiteX3" fmla="*/ 1801952 w 1801952"/>
                    <a:gd name="connsiteY3" fmla="*/ 769170 h 1602409"/>
                    <a:gd name="connsiteX4" fmla="*/ 1341327 w 1801952"/>
                    <a:gd name="connsiteY4" fmla="*/ 1538339 h 1602409"/>
                    <a:gd name="connsiteX5" fmla="*/ 460625 w 1801952"/>
                    <a:gd name="connsiteY5" fmla="*/ 1538339 h 1602409"/>
                    <a:gd name="connsiteX6" fmla="*/ 0 w 1801952"/>
                    <a:gd name="connsiteY6" fmla="*/ 769170 h 1602409"/>
                    <a:gd name="connsiteX0" fmla="*/ 0 w 1801952"/>
                    <a:gd name="connsiteY0" fmla="*/ 769170 h 1613266"/>
                    <a:gd name="connsiteX1" fmla="*/ 460625 w 1801952"/>
                    <a:gd name="connsiteY1" fmla="*/ 0 h 1613266"/>
                    <a:gd name="connsiteX2" fmla="*/ 1341327 w 1801952"/>
                    <a:gd name="connsiteY2" fmla="*/ 0 h 1613266"/>
                    <a:gd name="connsiteX3" fmla="*/ 1801952 w 1801952"/>
                    <a:gd name="connsiteY3" fmla="*/ 769170 h 1613266"/>
                    <a:gd name="connsiteX4" fmla="*/ 1341327 w 1801952"/>
                    <a:gd name="connsiteY4" fmla="*/ 1538339 h 1613266"/>
                    <a:gd name="connsiteX5" fmla="*/ 460625 w 1801952"/>
                    <a:gd name="connsiteY5" fmla="*/ 1538339 h 1613266"/>
                    <a:gd name="connsiteX6" fmla="*/ 0 w 1801952"/>
                    <a:gd name="connsiteY6" fmla="*/ 769170 h 1613266"/>
                    <a:gd name="connsiteX0" fmla="*/ 0 w 1801952"/>
                    <a:gd name="connsiteY0" fmla="*/ 769170 h 1608073"/>
                    <a:gd name="connsiteX1" fmla="*/ 460625 w 1801952"/>
                    <a:gd name="connsiteY1" fmla="*/ 0 h 1608073"/>
                    <a:gd name="connsiteX2" fmla="*/ 1341327 w 1801952"/>
                    <a:gd name="connsiteY2" fmla="*/ 0 h 1608073"/>
                    <a:gd name="connsiteX3" fmla="*/ 1801952 w 1801952"/>
                    <a:gd name="connsiteY3" fmla="*/ 769170 h 1608073"/>
                    <a:gd name="connsiteX4" fmla="*/ 1341327 w 1801952"/>
                    <a:gd name="connsiteY4" fmla="*/ 1538339 h 1608073"/>
                    <a:gd name="connsiteX5" fmla="*/ 460625 w 1801952"/>
                    <a:gd name="connsiteY5" fmla="*/ 1538339 h 1608073"/>
                    <a:gd name="connsiteX6" fmla="*/ 0 w 1801952"/>
                    <a:gd name="connsiteY6" fmla="*/ 769170 h 1608073"/>
                    <a:gd name="connsiteX0" fmla="*/ 0 w 1801952"/>
                    <a:gd name="connsiteY0" fmla="*/ 769170 h 1602156"/>
                    <a:gd name="connsiteX1" fmla="*/ 460625 w 1801952"/>
                    <a:gd name="connsiteY1" fmla="*/ 0 h 1602156"/>
                    <a:gd name="connsiteX2" fmla="*/ 1341327 w 1801952"/>
                    <a:gd name="connsiteY2" fmla="*/ 0 h 1602156"/>
                    <a:gd name="connsiteX3" fmla="*/ 1801952 w 1801952"/>
                    <a:gd name="connsiteY3" fmla="*/ 769170 h 1602156"/>
                    <a:gd name="connsiteX4" fmla="*/ 1341327 w 1801952"/>
                    <a:gd name="connsiteY4" fmla="*/ 1538339 h 1602156"/>
                    <a:gd name="connsiteX5" fmla="*/ 460625 w 1801952"/>
                    <a:gd name="connsiteY5" fmla="*/ 1538339 h 1602156"/>
                    <a:gd name="connsiteX6" fmla="*/ 0 w 1801952"/>
                    <a:gd name="connsiteY6" fmla="*/ 769170 h 1602156"/>
                    <a:gd name="connsiteX0" fmla="*/ 0 w 1801952"/>
                    <a:gd name="connsiteY0" fmla="*/ 769170 h 1609428"/>
                    <a:gd name="connsiteX1" fmla="*/ 460625 w 1801952"/>
                    <a:gd name="connsiteY1" fmla="*/ 0 h 1609428"/>
                    <a:gd name="connsiteX2" fmla="*/ 1341327 w 1801952"/>
                    <a:gd name="connsiteY2" fmla="*/ 0 h 1609428"/>
                    <a:gd name="connsiteX3" fmla="*/ 1801952 w 1801952"/>
                    <a:gd name="connsiteY3" fmla="*/ 769170 h 1609428"/>
                    <a:gd name="connsiteX4" fmla="*/ 1341327 w 1801952"/>
                    <a:gd name="connsiteY4" fmla="*/ 1538339 h 1609428"/>
                    <a:gd name="connsiteX5" fmla="*/ 460625 w 1801952"/>
                    <a:gd name="connsiteY5" fmla="*/ 1538339 h 1609428"/>
                    <a:gd name="connsiteX6" fmla="*/ 0 w 1801952"/>
                    <a:gd name="connsiteY6" fmla="*/ 769170 h 1609428"/>
                    <a:gd name="connsiteX0" fmla="*/ 0 w 1801952"/>
                    <a:gd name="connsiteY0" fmla="*/ 769170 h 1600943"/>
                    <a:gd name="connsiteX1" fmla="*/ 460625 w 1801952"/>
                    <a:gd name="connsiteY1" fmla="*/ 0 h 1600943"/>
                    <a:gd name="connsiteX2" fmla="*/ 1341327 w 1801952"/>
                    <a:gd name="connsiteY2" fmla="*/ 0 h 1600943"/>
                    <a:gd name="connsiteX3" fmla="*/ 1801952 w 1801952"/>
                    <a:gd name="connsiteY3" fmla="*/ 769170 h 1600943"/>
                    <a:gd name="connsiteX4" fmla="*/ 1350313 w 1801952"/>
                    <a:gd name="connsiteY4" fmla="*/ 1522153 h 1600943"/>
                    <a:gd name="connsiteX5" fmla="*/ 460625 w 1801952"/>
                    <a:gd name="connsiteY5" fmla="*/ 1538339 h 1600943"/>
                    <a:gd name="connsiteX6" fmla="*/ 0 w 1801952"/>
                    <a:gd name="connsiteY6" fmla="*/ 769170 h 1600943"/>
                    <a:gd name="connsiteX0" fmla="*/ 0 w 1801952"/>
                    <a:gd name="connsiteY0" fmla="*/ 769170 h 1595599"/>
                    <a:gd name="connsiteX1" fmla="*/ 460625 w 1801952"/>
                    <a:gd name="connsiteY1" fmla="*/ 0 h 1595599"/>
                    <a:gd name="connsiteX2" fmla="*/ 1341327 w 1801952"/>
                    <a:gd name="connsiteY2" fmla="*/ 0 h 1595599"/>
                    <a:gd name="connsiteX3" fmla="*/ 1801952 w 1801952"/>
                    <a:gd name="connsiteY3" fmla="*/ 769170 h 1595599"/>
                    <a:gd name="connsiteX4" fmla="*/ 1350313 w 1801952"/>
                    <a:gd name="connsiteY4" fmla="*/ 1522153 h 1595599"/>
                    <a:gd name="connsiteX5" fmla="*/ 454275 w 1801952"/>
                    <a:gd name="connsiteY5" fmla="*/ 1527341 h 1595599"/>
                    <a:gd name="connsiteX6" fmla="*/ 0 w 1801952"/>
                    <a:gd name="connsiteY6" fmla="*/ 769170 h 15955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01952" h="1595599">
                      <a:moveTo>
                        <a:pt x="0" y="769170"/>
                      </a:moveTo>
                      <a:lnTo>
                        <a:pt x="460625" y="0"/>
                      </a:lnTo>
                      <a:lnTo>
                        <a:pt x="1341327" y="0"/>
                      </a:lnTo>
                      <a:lnTo>
                        <a:pt x="1801952" y="769170"/>
                      </a:lnTo>
                      <a:lnTo>
                        <a:pt x="1350313" y="1522153"/>
                      </a:lnTo>
                      <a:cubicBezTo>
                        <a:pt x="1097398" y="1630663"/>
                        <a:pt x="647383" y="1607338"/>
                        <a:pt x="454275" y="1527341"/>
                      </a:cubicBezTo>
                      <a:lnTo>
                        <a:pt x="0" y="769170"/>
                      </a:lnTo>
                      <a:close/>
                    </a:path>
                  </a:pathLst>
                </a:custGeom>
                <a:solidFill>
                  <a:srgbClr val="FFC00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3" name="Полилиния 32"/>
                <p:cNvSpPr/>
                <p:nvPr/>
              </p:nvSpPr>
              <p:spPr>
                <a:xfrm>
                  <a:off x="2199286" y="3682287"/>
                  <a:ext cx="640884" cy="810096"/>
                </a:xfrm>
                <a:custGeom>
                  <a:avLst/>
                  <a:gdLst>
                    <a:gd name="connsiteX0" fmla="*/ 259505 w 573552"/>
                    <a:gd name="connsiteY0" fmla="*/ 527307 h 724986"/>
                    <a:gd name="connsiteX1" fmla="*/ 197627 w 573552"/>
                    <a:gd name="connsiteY1" fmla="*/ 589185 h 724986"/>
                    <a:gd name="connsiteX2" fmla="*/ 259505 w 573552"/>
                    <a:gd name="connsiteY2" fmla="*/ 651063 h 724986"/>
                    <a:gd name="connsiteX3" fmla="*/ 321383 w 573552"/>
                    <a:gd name="connsiteY3" fmla="*/ 589185 h 724986"/>
                    <a:gd name="connsiteX4" fmla="*/ 259505 w 573552"/>
                    <a:gd name="connsiteY4" fmla="*/ 527307 h 724986"/>
                    <a:gd name="connsiteX5" fmla="*/ 132104 w 573552"/>
                    <a:gd name="connsiteY5" fmla="*/ 400048 h 724986"/>
                    <a:gd name="connsiteX6" fmla="*/ 70226 w 573552"/>
                    <a:gd name="connsiteY6" fmla="*/ 461926 h 724986"/>
                    <a:gd name="connsiteX7" fmla="*/ 132104 w 573552"/>
                    <a:gd name="connsiteY7" fmla="*/ 523804 h 724986"/>
                    <a:gd name="connsiteX8" fmla="*/ 193982 w 573552"/>
                    <a:gd name="connsiteY8" fmla="*/ 461926 h 724986"/>
                    <a:gd name="connsiteX9" fmla="*/ 132104 w 573552"/>
                    <a:gd name="connsiteY9" fmla="*/ 400048 h 724986"/>
                    <a:gd name="connsiteX10" fmla="*/ 123644 w 573552"/>
                    <a:gd name="connsiteY10" fmla="*/ 205806 h 724986"/>
                    <a:gd name="connsiteX11" fmla="*/ 61766 w 573552"/>
                    <a:gd name="connsiteY11" fmla="*/ 267684 h 724986"/>
                    <a:gd name="connsiteX12" fmla="*/ 123644 w 573552"/>
                    <a:gd name="connsiteY12" fmla="*/ 329562 h 724986"/>
                    <a:gd name="connsiteX13" fmla="*/ 185522 w 573552"/>
                    <a:gd name="connsiteY13" fmla="*/ 267684 h 724986"/>
                    <a:gd name="connsiteX14" fmla="*/ 123644 w 573552"/>
                    <a:gd name="connsiteY14" fmla="*/ 205806 h 724986"/>
                    <a:gd name="connsiteX15" fmla="*/ 455345 w 573552"/>
                    <a:gd name="connsiteY15" fmla="*/ 65381 h 724986"/>
                    <a:gd name="connsiteX16" fmla="*/ 393467 w 573552"/>
                    <a:gd name="connsiteY16" fmla="*/ 127259 h 724986"/>
                    <a:gd name="connsiteX17" fmla="*/ 455345 w 573552"/>
                    <a:gd name="connsiteY17" fmla="*/ 189137 h 724986"/>
                    <a:gd name="connsiteX18" fmla="*/ 517223 w 573552"/>
                    <a:gd name="connsiteY18" fmla="*/ 127259 h 724986"/>
                    <a:gd name="connsiteX19" fmla="*/ 455345 w 573552"/>
                    <a:gd name="connsiteY19" fmla="*/ 65381 h 724986"/>
                    <a:gd name="connsiteX20" fmla="*/ 271373 w 573552"/>
                    <a:gd name="connsiteY20" fmla="*/ 65381 h 724986"/>
                    <a:gd name="connsiteX21" fmla="*/ 209495 w 573552"/>
                    <a:gd name="connsiteY21" fmla="*/ 127259 h 724986"/>
                    <a:gd name="connsiteX22" fmla="*/ 271373 w 573552"/>
                    <a:gd name="connsiteY22" fmla="*/ 189137 h 724986"/>
                    <a:gd name="connsiteX23" fmla="*/ 333251 w 573552"/>
                    <a:gd name="connsiteY23" fmla="*/ 127259 h 724986"/>
                    <a:gd name="connsiteX24" fmla="*/ 271373 w 573552"/>
                    <a:gd name="connsiteY24" fmla="*/ 65381 h 724986"/>
                    <a:gd name="connsiteX25" fmla="*/ 383795 w 573552"/>
                    <a:gd name="connsiteY25" fmla="*/ 701 h 724986"/>
                    <a:gd name="connsiteX26" fmla="*/ 571319 w 573552"/>
                    <a:gd name="connsiteY26" fmla="*/ 134437 h 724986"/>
                    <a:gd name="connsiteX27" fmla="*/ 480830 w 573552"/>
                    <a:gd name="connsiteY27" fmla="*/ 327317 h 724986"/>
                    <a:gd name="connsiteX28" fmla="*/ 464162 w 573552"/>
                    <a:gd name="connsiteY28" fmla="*/ 441618 h 724986"/>
                    <a:gd name="connsiteX29" fmla="*/ 366532 w 573552"/>
                    <a:gd name="connsiteY29" fmla="*/ 539250 h 724986"/>
                    <a:gd name="connsiteX30" fmla="*/ 357005 w 573552"/>
                    <a:gd name="connsiteY30" fmla="*/ 724986 h 724986"/>
                    <a:gd name="connsiteX31" fmla="*/ 23630 w 573552"/>
                    <a:gd name="connsiteY31" fmla="*/ 241593 h 724986"/>
                    <a:gd name="connsiteX32" fmla="*/ 383795 w 573552"/>
                    <a:gd name="connsiteY32" fmla="*/ 701 h 724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573552" h="724986">
                      <a:moveTo>
                        <a:pt x="259505" y="527307"/>
                      </a:moveTo>
                      <a:cubicBezTo>
                        <a:pt x="225331" y="527307"/>
                        <a:pt x="197627" y="555011"/>
                        <a:pt x="197627" y="589185"/>
                      </a:cubicBezTo>
                      <a:cubicBezTo>
                        <a:pt x="197627" y="623359"/>
                        <a:pt x="225331" y="651063"/>
                        <a:pt x="259505" y="651063"/>
                      </a:cubicBezTo>
                      <a:cubicBezTo>
                        <a:pt x="293679" y="651063"/>
                        <a:pt x="321383" y="623359"/>
                        <a:pt x="321383" y="589185"/>
                      </a:cubicBezTo>
                      <a:cubicBezTo>
                        <a:pt x="321383" y="555011"/>
                        <a:pt x="293679" y="527307"/>
                        <a:pt x="259505" y="527307"/>
                      </a:cubicBezTo>
                      <a:close/>
                      <a:moveTo>
                        <a:pt x="132104" y="400048"/>
                      </a:moveTo>
                      <a:cubicBezTo>
                        <a:pt x="97930" y="400048"/>
                        <a:pt x="70226" y="427752"/>
                        <a:pt x="70226" y="461926"/>
                      </a:cubicBezTo>
                      <a:cubicBezTo>
                        <a:pt x="70226" y="496100"/>
                        <a:pt x="97930" y="523804"/>
                        <a:pt x="132104" y="523804"/>
                      </a:cubicBezTo>
                      <a:cubicBezTo>
                        <a:pt x="166278" y="523804"/>
                        <a:pt x="193982" y="496100"/>
                        <a:pt x="193982" y="461926"/>
                      </a:cubicBezTo>
                      <a:cubicBezTo>
                        <a:pt x="193982" y="427752"/>
                        <a:pt x="166278" y="400048"/>
                        <a:pt x="132104" y="400048"/>
                      </a:cubicBezTo>
                      <a:close/>
                      <a:moveTo>
                        <a:pt x="123644" y="205806"/>
                      </a:moveTo>
                      <a:cubicBezTo>
                        <a:pt x="89470" y="205806"/>
                        <a:pt x="61766" y="233510"/>
                        <a:pt x="61766" y="267684"/>
                      </a:cubicBezTo>
                      <a:cubicBezTo>
                        <a:pt x="61766" y="301858"/>
                        <a:pt x="89470" y="329562"/>
                        <a:pt x="123644" y="329562"/>
                      </a:cubicBezTo>
                      <a:cubicBezTo>
                        <a:pt x="157818" y="329562"/>
                        <a:pt x="185522" y="301858"/>
                        <a:pt x="185522" y="267684"/>
                      </a:cubicBezTo>
                      <a:cubicBezTo>
                        <a:pt x="185522" y="233510"/>
                        <a:pt x="157818" y="205806"/>
                        <a:pt x="123644" y="205806"/>
                      </a:cubicBezTo>
                      <a:close/>
                      <a:moveTo>
                        <a:pt x="455345" y="65381"/>
                      </a:moveTo>
                      <a:cubicBezTo>
                        <a:pt x="421171" y="65381"/>
                        <a:pt x="393467" y="93085"/>
                        <a:pt x="393467" y="127259"/>
                      </a:cubicBezTo>
                      <a:cubicBezTo>
                        <a:pt x="393467" y="161433"/>
                        <a:pt x="421171" y="189137"/>
                        <a:pt x="455345" y="189137"/>
                      </a:cubicBezTo>
                      <a:cubicBezTo>
                        <a:pt x="489519" y="189137"/>
                        <a:pt x="517223" y="161433"/>
                        <a:pt x="517223" y="127259"/>
                      </a:cubicBezTo>
                      <a:cubicBezTo>
                        <a:pt x="517223" y="93085"/>
                        <a:pt x="489519" y="65381"/>
                        <a:pt x="455345" y="65381"/>
                      </a:cubicBezTo>
                      <a:close/>
                      <a:moveTo>
                        <a:pt x="271373" y="65381"/>
                      </a:moveTo>
                      <a:cubicBezTo>
                        <a:pt x="237199" y="65381"/>
                        <a:pt x="209495" y="93085"/>
                        <a:pt x="209495" y="127259"/>
                      </a:cubicBezTo>
                      <a:cubicBezTo>
                        <a:pt x="209495" y="161433"/>
                        <a:pt x="237199" y="189137"/>
                        <a:pt x="271373" y="189137"/>
                      </a:cubicBezTo>
                      <a:cubicBezTo>
                        <a:pt x="305547" y="189137"/>
                        <a:pt x="333251" y="161433"/>
                        <a:pt x="333251" y="127259"/>
                      </a:cubicBezTo>
                      <a:cubicBezTo>
                        <a:pt x="333251" y="93085"/>
                        <a:pt x="305547" y="65381"/>
                        <a:pt x="271373" y="65381"/>
                      </a:cubicBezTo>
                      <a:close/>
                      <a:moveTo>
                        <a:pt x="383795" y="701"/>
                      </a:moveTo>
                      <a:cubicBezTo>
                        <a:pt x="466060" y="6519"/>
                        <a:pt x="538279" y="48712"/>
                        <a:pt x="571319" y="134437"/>
                      </a:cubicBezTo>
                      <a:cubicBezTo>
                        <a:pt x="588781" y="195556"/>
                        <a:pt x="498690" y="276120"/>
                        <a:pt x="480830" y="327317"/>
                      </a:cubicBezTo>
                      <a:cubicBezTo>
                        <a:pt x="462971" y="378514"/>
                        <a:pt x="451065" y="370577"/>
                        <a:pt x="464162" y="441618"/>
                      </a:cubicBezTo>
                      <a:cubicBezTo>
                        <a:pt x="456622" y="485274"/>
                        <a:pt x="384391" y="492022"/>
                        <a:pt x="366532" y="539250"/>
                      </a:cubicBezTo>
                      <a:cubicBezTo>
                        <a:pt x="348673" y="586478"/>
                        <a:pt x="334779" y="613861"/>
                        <a:pt x="357005" y="724986"/>
                      </a:cubicBezTo>
                      <a:cubicBezTo>
                        <a:pt x="107766" y="694029"/>
                        <a:pt x="-65269" y="527343"/>
                        <a:pt x="23630" y="241593"/>
                      </a:cubicBezTo>
                      <a:cubicBezTo>
                        <a:pt x="81674" y="82347"/>
                        <a:pt x="246687" y="-8997"/>
                        <a:pt x="383795" y="701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4" name="Полилиния 33"/>
                <p:cNvSpPr/>
                <p:nvPr/>
              </p:nvSpPr>
              <p:spPr>
                <a:xfrm>
                  <a:off x="2805746" y="3603525"/>
                  <a:ext cx="379203" cy="617455"/>
                </a:xfrm>
                <a:custGeom>
                  <a:avLst/>
                  <a:gdLst>
                    <a:gd name="connsiteX0" fmla="*/ 338137 w 338137"/>
                    <a:gd name="connsiteY0" fmla="*/ 0 h 552450"/>
                    <a:gd name="connsiteX1" fmla="*/ 0 w 338137"/>
                    <a:gd name="connsiteY1" fmla="*/ 500063 h 552450"/>
                    <a:gd name="connsiteX2" fmla="*/ 109537 w 338137"/>
                    <a:gd name="connsiteY2" fmla="*/ 552450 h 552450"/>
                    <a:gd name="connsiteX3" fmla="*/ 338137 w 338137"/>
                    <a:gd name="connsiteY3" fmla="*/ 0 h 552450"/>
                    <a:gd name="connsiteX0" fmla="*/ 338137 w 339364"/>
                    <a:gd name="connsiteY0" fmla="*/ 135 h 552585"/>
                    <a:gd name="connsiteX1" fmla="*/ 0 w 339364"/>
                    <a:gd name="connsiteY1" fmla="*/ 500198 h 552585"/>
                    <a:gd name="connsiteX2" fmla="*/ 109537 w 339364"/>
                    <a:gd name="connsiteY2" fmla="*/ 552585 h 552585"/>
                    <a:gd name="connsiteX3" fmla="*/ 338137 w 339364"/>
                    <a:gd name="connsiteY3" fmla="*/ 135 h 552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39364" h="552585">
                      <a:moveTo>
                        <a:pt x="338137" y="135"/>
                      </a:moveTo>
                      <a:cubicBezTo>
                        <a:pt x="319881" y="-8596"/>
                        <a:pt x="38100" y="408123"/>
                        <a:pt x="0" y="500198"/>
                      </a:cubicBezTo>
                      <a:lnTo>
                        <a:pt x="109537" y="552585"/>
                      </a:lnTo>
                      <a:cubicBezTo>
                        <a:pt x="165893" y="469241"/>
                        <a:pt x="356393" y="8866"/>
                        <a:pt x="338137" y="135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5" name="Полилиния 34"/>
                <p:cNvSpPr/>
                <p:nvPr/>
              </p:nvSpPr>
              <p:spPr>
                <a:xfrm>
                  <a:off x="2674454" y="4248466"/>
                  <a:ext cx="205549" cy="305116"/>
                </a:xfrm>
                <a:custGeom>
                  <a:avLst/>
                  <a:gdLst>
                    <a:gd name="connsiteX0" fmla="*/ 21431 w 166687"/>
                    <a:gd name="connsiteY0" fmla="*/ 257175 h 257175"/>
                    <a:gd name="connsiteX1" fmla="*/ 0 w 166687"/>
                    <a:gd name="connsiteY1" fmla="*/ 42863 h 257175"/>
                    <a:gd name="connsiteX2" fmla="*/ 126206 w 166687"/>
                    <a:gd name="connsiteY2" fmla="*/ 0 h 257175"/>
                    <a:gd name="connsiteX3" fmla="*/ 166687 w 166687"/>
                    <a:gd name="connsiteY3" fmla="*/ 85725 h 257175"/>
                    <a:gd name="connsiteX4" fmla="*/ 21431 w 166687"/>
                    <a:gd name="connsiteY4" fmla="*/ 257175 h 257175"/>
                    <a:gd name="connsiteX0" fmla="*/ 0 w 145256"/>
                    <a:gd name="connsiteY0" fmla="*/ 257175 h 257175"/>
                    <a:gd name="connsiteX1" fmla="*/ 104775 w 145256"/>
                    <a:gd name="connsiteY1" fmla="*/ 0 h 257175"/>
                    <a:gd name="connsiteX2" fmla="*/ 145256 w 145256"/>
                    <a:gd name="connsiteY2" fmla="*/ 85725 h 257175"/>
                    <a:gd name="connsiteX3" fmla="*/ 0 w 145256"/>
                    <a:gd name="connsiteY3" fmla="*/ 257175 h 257175"/>
                    <a:gd name="connsiteX0" fmla="*/ 25748 w 171004"/>
                    <a:gd name="connsiteY0" fmla="*/ 257175 h 257175"/>
                    <a:gd name="connsiteX1" fmla="*/ 130523 w 171004"/>
                    <a:gd name="connsiteY1" fmla="*/ 0 h 257175"/>
                    <a:gd name="connsiteX2" fmla="*/ 171004 w 171004"/>
                    <a:gd name="connsiteY2" fmla="*/ 85725 h 257175"/>
                    <a:gd name="connsiteX3" fmla="*/ 25748 w 171004"/>
                    <a:gd name="connsiteY3" fmla="*/ 257175 h 257175"/>
                    <a:gd name="connsiteX0" fmla="*/ 36101 w 181357"/>
                    <a:gd name="connsiteY0" fmla="*/ 266256 h 266256"/>
                    <a:gd name="connsiteX1" fmla="*/ 140876 w 181357"/>
                    <a:gd name="connsiteY1" fmla="*/ 9081 h 266256"/>
                    <a:gd name="connsiteX2" fmla="*/ 181357 w 181357"/>
                    <a:gd name="connsiteY2" fmla="*/ 94806 h 266256"/>
                    <a:gd name="connsiteX3" fmla="*/ 36101 w 181357"/>
                    <a:gd name="connsiteY3" fmla="*/ 266256 h 266256"/>
                    <a:gd name="connsiteX0" fmla="*/ 36101 w 181357"/>
                    <a:gd name="connsiteY0" fmla="*/ 266256 h 266256"/>
                    <a:gd name="connsiteX1" fmla="*/ 140876 w 181357"/>
                    <a:gd name="connsiteY1" fmla="*/ 9081 h 266256"/>
                    <a:gd name="connsiteX2" fmla="*/ 181357 w 181357"/>
                    <a:gd name="connsiteY2" fmla="*/ 94806 h 266256"/>
                    <a:gd name="connsiteX3" fmla="*/ 36101 w 181357"/>
                    <a:gd name="connsiteY3" fmla="*/ 266256 h 266256"/>
                    <a:gd name="connsiteX0" fmla="*/ 36101 w 181357"/>
                    <a:gd name="connsiteY0" fmla="*/ 266256 h 266557"/>
                    <a:gd name="connsiteX1" fmla="*/ 140876 w 181357"/>
                    <a:gd name="connsiteY1" fmla="*/ 9081 h 266557"/>
                    <a:gd name="connsiteX2" fmla="*/ 181357 w 181357"/>
                    <a:gd name="connsiteY2" fmla="*/ 94806 h 266557"/>
                    <a:gd name="connsiteX3" fmla="*/ 36101 w 181357"/>
                    <a:gd name="connsiteY3" fmla="*/ 266256 h 266557"/>
                    <a:gd name="connsiteX0" fmla="*/ 36101 w 140876"/>
                    <a:gd name="connsiteY0" fmla="*/ 266256 h 266256"/>
                    <a:gd name="connsiteX1" fmla="*/ 140876 w 140876"/>
                    <a:gd name="connsiteY1" fmla="*/ 9081 h 266256"/>
                    <a:gd name="connsiteX2" fmla="*/ 36101 w 140876"/>
                    <a:gd name="connsiteY2" fmla="*/ 266256 h 266256"/>
                    <a:gd name="connsiteX0" fmla="*/ 36101 w 189033"/>
                    <a:gd name="connsiteY0" fmla="*/ 266256 h 266256"/>
                    <a:gd name="connsiteX1" fmla="*/ 140876 w 189033"/>
                    <a:gd name="connsiteY1" fmla="*/ 9081 h 266256"/>
                    <a:gd name="connsiteX2" fmla="*/ 36101 w 189033"/>
                    <a:gd name="connsiteY2" fmla="*/ 266256 h 266256"/>
                    <a:gd name="connsiteX0" fmla="*/ 36101 w 187451"/>
                    <a:gd name="connsiteY0" fmla="*/ 266256 h 266256"/>
                    <a:gd name="connsiteX1" fmla="*/ 140876 w 187451"/>
                    <a:gd name="connsiteY1" fmla="*/ 9081 h 266256"/>
                    <a:gd name="connsiteX2" fmla="*/ 36101 w 187451"/>
                    <a:gd name="connsiteY2" fmla="*/ 266256 h 266256"/>
                    <a:gd name="connsiteX0" fmla="*/ 36101 w 183520"/>
                    <a:gd name="connsiteY0" fmla="*/ 266256 h 266256"/>
                    <a:gd name="connsiteX1" fmla="*/ 140876 w 183520"/>
                    <a:gd name="connsiteY1" fmla="*/ 9081 h 266256"/>
                    <a:gd name="connsiteX2" fmla="*/ 36101 w 183520"/>
                    <a:gd name="connsiteY2" fmla="*/ 266256 h 266256"/>
                    <a:gd name="connsiteX0" fmla="*/ 36535 w 183954"/>
                    <a:gd name="connsiteY0" fmla="*/ 273060 h 273060"/>
                    <a:gd name="connsiteX1" fmla="*/ 141310 w 183954"/>
                    <a:gd name="connsiteY1" fmla="*/ 15885 h 273060"/>
                    <a:gd name="connsiteX2" fmla="*/ 36535 w 183954"/>
                    <a:gd name="connsiteY2" fmla="*/ 273060 h 2730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83954" h="273060">
                      <a:moveTo>
                        <a:pt x="36535" y="273060"/>
                      </a:moveTo>
                      <a:cubicBezTo>
                        <a:pt x="-49984" y="115898"/>
                        <a:pt x="30185" y="-53171"/>
                        <a:pt x="141310" y="15885"/>
                      </a:cubicBezTo>
                      <a:cubicBezTo>
                        <a:pt x="273072" y="103991"/>
                        <a:pt x="59554" y="175428"/>
                        <a:pt x="36535" y="273060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3" name="Группа 63"/>
              <p:cNvGrpSpPr>
                <a:grpSpLocks/>
              </p:cNvGrpSpPr>
              <p:nvPr/>
            </p:nvGrpSpPr>
            <p:grpSpPr bwMode="auto">
              <a:xfrm>
                <a:off x="5124807" y="2842880"/>
                <a:ext cx="1780543" cy="1541420"/>
                <a:chOff x="4175641" y="1892283"/>
                <a:chExt cx="1780543" cy="1541420"/>
              </a:xfrm>
            </p:grpSpPr>
            <p:sp>
              <p:nvSpPr>
                <p:cNvPr id="23" name="Прямоугольник 22"/>
                <p:cNvSpPr/>
                <p:nvPr/>
              </p:nvSpPr>
              <p:spPr>
                <a:xfrm rot="20181939" flipH="1">
                  <a:off x="5385969" y="2988034"/>
                  <a:ext cx="32181" cy="177225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4" name="Прямоугольник 23"/>
                <p:cNvSpPr/>
                <p:nvPr/>
              </p:nvSpPr>
              <p:spPr>
                <a:xfrm rot="1418061">
                  <a:off x="4728945" y="2988036"/>
                  <a:ext cx="32181" cy="177225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5" name="Шестиугольник 56"/>
                <p:cNvSpPr/>
                <p:nvPr/>
              </p:nvSpPr>
              <p:spPr>
                <a:xfrm rot="1800000">
                  <a:off x="4175641" y="1892283"/>
                  <a:ext cx="1780543" cy="1541420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72251 h 1541420"/>
                    <a:gd name="connsiteX1" fmla="*/ 460625 w 1801952"/>
                    <a:gd name="connsiteY1" fmla="*/ 3081 h 1541420"/>
                    <a:gd name="connsiteX2" fmla="*/ 1303802 w 1801952"/>
                    <a:gd name="connsiteY2" fmla="*/ 0 h 1541420"/>
                    <a:gd name="connsiteX3" fmla="*/ 1801952 w 1801952"/>
                    <a:gd name="connsiteY3" fmla="*/ 772251 h 1541420"/>
                    <a:gd name="connsiteX4" fmla="*/ 1341327 w 1801952"/>
                    <a:gd name="connsiteY4" fmla="*/ 1541420 h 1541420"/>
                    <a:gd name="connsiteX5" fmla="*/ 460625 w 1801952"/>
                    <a:gd name="connsiteY5" fmla="*/ 1541420 h 1541420"/>
                    <a:gd name="connsiteX6" fmla="*/ 0 w 1801952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80543" h="1541420">
                      <a:moveTo>
                        <a:pt x="0" y="772251"/>
                      </a:moveTo>
                      <a:lnTo>
                        <a:pt x="460625" y="3081"/>
                      </a:lnTo>
                      <a:lnTo>
                        <a:pt x="1303802" y="0"/>
                      </a:lnTo>
                      <a:cubicBezTo>
                        <a:pt x="1503002" y="229112"/>
                        <a:pt x="1675246" y="506783"/>
                        <a:pt x="1780543" y="806609"/>
                      </a:cubicBezTo>
                      <a:lnTo>
                        <a:pt x="1341327" y="1541420"/>
                      </a:lnTo>
                      <a:lnTo>
                        <a:pt x="460625" y="1541420"/>
                      </a:lnTo>
                      <a:lnTo>
                        <a:pt x="0" y="772251"/>
                      </a:lnTo>
                      <a:close/>
                    </a:path>
                  </a:pathLst>
                </a:custGeom>
                <a:solidFill>
                  <a:srgbClr val="E26714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6" name="Прямоугольник 25"/>
                <p:cNvSpPr/>
                <p:nvPr/>
              </p:nvSpPr>
              <p:spPr>
                <a:xfrm>
                  <a:off x="5031895" y="2092893"/>
                  <a:ext cx="86297" cy="11973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7" name="Прямоугольник 26"/>
                <p:cNvSpPr/>
                <p:nvPr/>
              </p:nvSpPr>
              <p:spPr>
                <a:xfrm>
                  <a:off x="4725014" y="2753691"/>
                  <a:ext cx="677048" cy="5108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8" name="Прямоугольник 27"/>
                <p:cNvSpPr/>
                <p:nvPr/>
              </p:nvSpPr>
              <p:spPr>
                <a:xfrm rot="1418061">
                  <a:off x="4842307" y="2448931"/>
                  <a:ext cx="84568" cy="602847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9" name="Прямоугольник 28"/>
                <p:cNvSpPr/>
                <p:nvPr/>
              </p:nvSpPr>
              <p:spPr>
                <a:xfrm>
                  <a:off x="5036608" y="2698780"/>
                  <a:ext cx="61568" cy="160905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0" name="Кольцо 29"/>
                <p:cNvSpPr/>
                <p:nvPr/>
              </p:nvSpPr>
              <p:spPr>
                <a:xfrm>
                  <a:off x="4912845" y="2199017"/>
                  <a:ext cx="323136" cy="323136"/>
                </a:xfrm>
                <a:prstGeom prst="donut">
                  <a:avLst>
                    <a:gd name="adj" fmla="val 17066"/>
                  </a:avLst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  <p:sp>
              <p:nvSpPr>
                <p:cNvPr id="31" name="Прямоугольник 30"/>
                <p:cNvSpPr/>
                <p:nvPr/>
              </p:nvSpPr>
              <p:spPr>
                <a:xfrm rot="20232152">
                  <a:off x="5211667" y="2434309"/>
                  <a:ext cx="84568" cy="602847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4" name="Группа 64"/>
              <p:cNvGrpSpPr>
                <a:grpSpLocks/>
              </p:cNvGrpSpPr>
              <p:nvPr/>
            </p:nvGrpSpPr>
            <p:grpSpPr bwMode="auto">
              <a:xfrm>
                <a:off x="4326815" y="4232204"/>
                <a:ext cx="1801952" cy="1538339"/>
                <a:chOff x="3377649" y="3281607"/>
                <a:chExt cx="1801952" cy="1538339"/>
              </a:xfrm>
            </p:grpSpPr>
            <p:sp>
              <p:nvSpPr>
                <p:cNvPr id="16" name="Шестиугольник 60"/>
                <p:cNvSpPr/>
                <p:nvPr/>
              </p:nvSpPr>
              <p:spPr>
                <a:xfrm rot="1800000">
                  <a:off x="3377649" y="3281607"/>
                  <a:ext cx="1801952" cy="1538339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01952" h="1538339">
                      <a:moveTo>
                        <a:pt x="0" y="769170"/>
                      </a:moveTo>
                      <a:lnTo>
                        <a:pt x="460625" y="0"/>
                      </a:lnTo>
                      <a:lnTo>
                        <a:pt x="1341327" y="0"/>
                      </a:lnTo>
                      <a:lnTo>
                        <a:pt x="1801952" y="769170"/>
                      </a:lnTo>
                      <a:cubicBezTo>
                        <a:pt x="1695865" y="1069653"/>
                        <a:pt x="1545343" y="1340796"/>
                        <a:pt x="1341327" y="1538339"/>
                      </a:cubicBezTo>
                      <a:lnTo>
                        <a:pt x="460625" y="1538339"/>
                      </a:lnTo>
                      <a:lnTo>
                        <a:pt x="0" y="769170"/>
                      </a:lnTo>
                      <a:close/>
                    </a:path>
                  </a:pathLst>
                </a:custGeom>
                <a:solidFill>
                  <a:srgbClr val="00B0F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17" name="Полилиния 16"/>
                <p:cNvSpPr/>
                <p:nvPr/>
              </p:nvSpPr>
              <p:spPr>
                <a:xfrm rot="9260628">
                  <a:off x="3916545" y="3601851"/>
                  <a:ext cx="724162" cy="723274"/>
                </a:xfrm>
                <a:custGeom>
                  <a:avLst/>
                  <a:gdLst>
                    <a:gd name="connsiteX0" fmla="*/ 3083863 w 6352623"/>
                    <a:gd name="connsiteY0" fmla="*/ 133135 h 6657438"/>
                    <a:gd name="connsiteX1" fmla="*/ 2997995 w 6352623"/>
                    <a:gd name="connsiteY1" fmla="*/ 16410 h 6657438"/>
                    <a:gd name="connsiteX2" fmla="*/ 3073468 w 6352623"/>
                    <a:gd name="connsiteY2" fmla="*/ 12671 h 6657438"/>
                    <a:gd name="connsiteX3" fmla="*/ 4287481 w 6352623"/>
                    <a:gd name="connsiteY3" fmla="*/ 1282707 h 6657438"/>
                    <a:gd name="connsiteX4" fmla="*/ 3934751 w 6352623"/>
                    <a:gd name="connsiteY4" fmla="*/ 794857 h 6657438"/>
                    <a:gd name="connsiteX5" fmla="*/ 3306522 w 6352623"/>
                    <a:gd name="connsiteY5" fmla="*/ 1126 h 6657438"/>
                    <a:gd name="connsiteX6" fmla="*/ 3329154 w 6352623"/>
                    <a:gd name="connsiteY6" fmla="*/ 0 h 6657438"/>
                    <a:gd name="connsiteX7" fmla="*/ 4552794 w 6352623"/>
                    <a:gd name="connsiteY7" fmla="*/ 310597 h 6657438"/>
                    <a:gd name="connsiteX8" fmla="*/ 5560095 w 6352623"/>
                    <a:gd name="connsiteY8" fmla="*/ 1071582 h 6657438"/>
                    <a:gd name="connsiteX9" fmla="*/ 5592215 w 6352623"/>
                    <a:gd name="connsiteY9" fmla="*/ 1116037 h 6657438"/>
                    <a:gd name="connsiteX10" fmla="*/ 5275773 w 6352623"/>
                    <a:gd name="connsiteY10" fmla="*/ 1158708 h 6657438"/>
                    <a:gd name="connsiteX11" fmla="*/ 4352475 w 6352623"/>
                    <a:gd name="connsiteY11" fmla="*/ 1275439 h 6657438"/>
                    <a:gd name="connsiteX12" fmla="*/ 3192871 w 6352623"/>
                    <a:gd name="connsiteY12" fmla="*/ 1396479 h 6657438"/>
                    <a:gd name="connsiteX13" fmla="*/ 3083863 w 6352623"/>
                    <a:gd name="connsiteY13" fmla="*/ 133135 h 6657438"/>
                    <a:gd name="connsiteX14" fmla="*/ 3521833 w 6352623"/>
                    <a:gd name="connsiteY14" fmla="*/ 728536 h 6657438"/>
                    <a:gd name="connsiteX15" fmla="*/ 3951788 w 6352623"/>
                    <a:gd name="connsiteY15" fmla="*/ 1320226 h 6657438"/>
                    <a:gd name="connsiteX16" fmla="*/ 3610216 w 6352623"/>
                    <a:gd name="connsiteY16" fmla="*/ 1358400 h 6657438"/>
                    <a:gd name="connsiteX17" fmla="*/ 5080835 w 6352623"/>
                    <a:gd name="connsiteY17" fmla="*/ 2887704 h 6657438"/>
                    <a:gd name="connsiteX18" fmla="*/ 5075577 w 6352623"/>
                    <a:gd name="connsiteY18" fmla="*/ 2828892 h 6657438"/>
                    <a:gd name="connsiteX19" fmla="*/ 4870827 w 6352623"/>
                    <a:gd name="connsiteY19" fmla="*/ 2225787 h 6657438"/>
                    <a:gd name="connsiteX20" fmla="*/ 4527301 w 6352623"/>
                    <a:gd name="connsiteY20" fmla="*/ 1626915 h 6657438"/>
                    <a:gd name="connsiteX21" fmla="*/ 5336497 w 6352623"/>
                    <a:gd name="connsiteY21" fmla="*/ 1510023 h 6657438"/>
                    <a:gd name="connsiteX22" fmla="*/ 5827104 w 6352623"/>
                    <a:gd name="connsiteY22" fmla="*/ 1441104 h 6657438"/>
                    <a:gd name="connsiteX23" fmla="*/ 5919962 w 6352623"/>
                    <a:gd name="connsiteY23" fmla="*/ 1569624 h 6657438"/>
                    <a:gd name="connsiteX24" fmla="*/ 6322223 w 6352623"/>
                    <a:gd name="connsiteY24" fmla="*/ 2715457 h 6657438"/>
                    <a:gd name="connsiteX25" fmla="*/ 6326244 w 6352623"/>
                    <a:gd name="connsiteY25" fmla="*/ 2796695 h 6657438"/>
                    <a:gd name="connsiteX26" fmla="*/ 1790042 w 6352623"/>
                    <a:gd name="connsiteY26" fmla="*/ 1491620 h 6657438"/>
                    <a:gd name="connsiteX27" fmla="*/ 2057262 w 6352623"/>
                    <a:gd name="connsiteY27" fmla="*/ 888122 h 6657438"/>
                    <a:gd name="connsiteX28" fmla="*/ 2502224 w 6352623"/>
                    <a:gd name="connsiteY28" fmla="*/ 83048 h 6657438"/>
                    <a:gd name="connsiteX29" fmla="*/ 2715458 w 6352623"/>
                    <a:gd name="connsiteY29" fmla="*/ 30412 h 6657438"/>
                    <a:gd name="connsiteX30" fmla="*/ 2723477 w 6352623"/>
                    <a:gd name="connsiteY30" fmla="*/ 30012 h 6657438"/>
                    <a:gd name="connsiteX31" fmla="*/ 2843908 w 6352623"/>
                    <a:gd name="connsiteY31" fmla="*/ 1425699 h 6657438"/>
                    <a:gd name="connsiteX32" fmla="*/ 2341650 w 6352623"/>
                    <a:gd name="connsiteY32" fmla="*/ 1460888 h 6657438"/>
                    <a:gd name="connsiteX33" fmla="*/ 456566 w 6352623"/>
                    <a:gd name="connsiteY33" fmla="*/ 1560803 h 6657438"/>
                    <a:gd name="connsiteX34" fmla="*/ 646218 w 6352623"/>
                    <a:gd name="connsiteY34" fmla="*/ 1250255 h 6657438"/>
                    <a:gd name="connsiteX35" fmla="*/ 2123254 w 6352623"/>
                    <a:gd name="connsiteY35" fmla="*/ 176626 h 6657438"/>
                    <a:gd name="connsiteX36" fmla="*/ 2129632 w 6352623"/>
                    <a:gd name="connsiteY36" fmla="*/ 175051 h 6657438"/>
                    <a:gd name="connsiteX37" fmla="*/ 1791341 w 6352623"/>
                    <a:gd name="connsiteY37" fmla="*/ 860818 h 6657438"/>
                    <a:gd name="connsiteX38" fmla="*/ 1497989 w 6352623"/>
                    <a:gd name="connsiteY38" fmla="*/ 1507155 h 6657438"/>
                    <a:gd name="connsiteX39" fmla="*/ 815685 w 6352623"/>
                    <a:gd name="connsiteY39" fmla="*/ 1541873 h 6657438"/>
                    <a:gd name="connsiteX40" fmla="*/ 3332566 w 6352623"/>
                    <a:gd name="connsiteY40" fmla="*/ 3015466 h 6657438"/>
                    <a:gd name="connsiteX41" fmla="*/ 3227686 w 6352623"/>
                    <a:gd name="connsiteY41" fmla="*/ 1799988 h 6657438"/>
                    <a:gd name="connsiteX42" fmla="*/ 3687369 w 6352623"/>
                    <a:gd name="connsiteY42" fmla="*/ 1744594 h 6657438"/>
                    <a:gd name="connsiteX43" fmla="*/ 4207427 w 6352623"/>
                    <a:gd name="connsiteY43" fmla="*/ 1672041 h 6657438"/>
                    <a:gd name="connsiteX44" fmla="*/ 4314817 w 6352623"/>
                    <a:gd name="connsiteY44" fmla="*/ 1819820 h 6657438"/>
                    <a:gd name="connsiteX45" fmla="*/ 4752430 w 6352623"/>
                    <a:gd name="connsiteY45" fmla="*/ 2869128 h 6657438"/>
                    <a:gd name="connsiteX46" fmla="*/ 4755993 w 6352623"/>
                    <a:gd name="connsiteY46" fmla="*/ 2911437 h 6657438"/>
                    <a:gd name="connsiteX47" fmla="*/ 5989951 w 6352623"/>
                    <a:gd name="connsiteY47" fmla="*/ 4620000 h 6657438"/>
                    <a:gd name="connsiteX48" fmla="*/ 6068313 w 6352623"/>
                    <a:gd name="connsiteY48" fmla="*/ 4480189 h 6657438"/>
                    <a:gd name="connsiteX49" fmla="*/ 6042026 w 6352623"/>
                    <a:gd name="connsiteY49" fmla="*/ 4552793 h 6657438"/>
                    <a:gd name="connsiteX50" fmla="*/ 6000985 w 6352623"/>
                    <a:gd name="connsiteY50" fmla="*/ 4620000 h 6657438"/>
                    <a:gd name="connsiteX51" fmla="*/ 5898613 w 6352623"/>
                    <a:gd name="connsiteY51" fmla="*/ 4787640 h 6657438"/>
                    <a:gd name="connsiteX52" fmla="*/ 6000985 w 6352623"/>
                    <a:gd name="connsiteY52" fmla="*/ 4620000 h 6657438"/>
                    <a:gd name="connsiteX53" fmla="*/ 6317212 w 6352623"/>
                    <a:gd name="connsiteY53" fmla="*/ 4620000 h 6657438"/>
                    <a:gd name="connsiteX54" fmla="*/ 6317212 w 6352623"/>
                    <a:gd name="connsiteY54" fmla="*/ 4787640 h 6657438"/>
                    <a:gd name="connsiteX55" fmla="*/ 5866698 w 6352623"/>
                    <a:gd name="connsiteY55" fmla="*/ 4839902 h 6657438"/>
                    <a:gd name="connsiteX56" fmla="*/ 5895990 w 6352623"/>
                    <a:gd name="connsiteY56" fmla="*/ 4787640 h 6657438"/>
                    <a:gd name="connsiteX57" fmla="*/ 5898613 w 6352623"/>
                    <a:gd name="connsiteY57" fmla="*/ 4787640 h 6657438"/>
                    <a:gd name="connsiteX58" fmla="*/ 5661892 w 6352623"/>
                    <a:gd name="connsiteY58" fmla="*/ 4787640 h 6657438"/>
                    <a:gd name="connsiteX59" fmla="*/ 5661892 w 6352623"/>
                    <a:gd name="connsiteY59" fmla="*/ 4620000 h 6657438"/>
                    <a:gd name="connsiteX60" fmla="*/ 5989951 w 6352623"/>
                    <a:gd name="connsiteY60" fmla="*/ 4620000 h 6657438"/>
                    <a:gd name="connsiteX61" fmla="*/ 5895990 w 6352623"/>
                    <a:gd name="connsiteY61" fmla="*/ 4787640 h 6657438"/>
                    <a:gd name="connsiteX62" fmla="*/ 4842211 w 6352623"/>
                    <a:gd name="connsiteY62" fmla="*/ 4504577 h 6657438"/>
                    <a:gd name="connsiteX63" fmla="*/ 4894441 w 6352623"/>
                    <a:gd name="connsiteY63" fmla="*/ 4378816 h 6657438"/>
                    <a:gd name="connsiteX64" fmla="*/ 5118410 w 6352623"/>
                    <a:gd name="connsiteY64" fmla="*/ 3308120 h 6657438"/>
                    <a:gd name="connsiteX65" fmla="*/ 5112011 w 6352623"/>
                    <a:gd name="connsiteY65" fmla="*/ 3236549 h 6657438"/>
                    <a:gd name="connsiteX66" fmla="*/ 6343574 w 6352623"/>
                    <a:gd name="connsiteY66" fmla="*/ 3146548 h 6657438"/>
                    <a:gd name="connsiteX67" fmla="*/ 6352623 w 6352623"/>
                    <a:gd name="connsiteY67" fmla="*/ 3329154 h 6657438"/>
                    <a:gd name="connsiteX68" fmla="*/ 6261216 w 6352623"/>
                    <a:gd name="connsiteY68" fmla="*/ 3947289 h 6657438"/>
                    <a:gd name="connsiteX69" fmla="*/ 6068313 w 6352623"/>
                    <a:gd name="connsiteY69" fmla="*/ 4480189 h 6657438"/>
                    <a:gd name="connsiteX70" fmla="*/ 5645377 w 6352623"/>
                    <a:gd name="connsiteY70" fmla="*/ 4489676 h 6657438"/>
                    <a:gd name="connsiteX71" fmla="*/ 1405726 w 6352623"/>
                    <a:gd name="connsiteY71" fmla="*/ 3156271 h 6657438"/>
                    <a:gd name="connsiteX72" fmla="*/ 1399341 w 6352623"/>
                    <a:gd name="connsiteY72" fmla="*/ 3089416 h 6657438"/>
                    <a:gd name="connsiteX73" fmla="*/ 1464945 w 6352623"/>
                    <a:gd name="connsiteY73" fmla="*/ 2467755 h 6657438"/>
                    <a:gd name="connsiteX74" fmla="*/ 1626959 w 6352623"/>
                    <a:gd name="connsiteY74" fmla="*/ 1918290 h 6657438"/>
                    <a:gd name="connsiteX75" fmla="*/ 1698846 w 6352623"/>
                    <a:gd name="connsiteY75" fmla="*/ 1916459 h 6657438"/>
                    <a:gd name="connsiteX76" fmla="*/ 2401423 w 6352623"/>
                    <a:gd name="connsiteY76" fmla="*/ 1879094 h 6657438"/>
                    <a:gd name="connsiteX77" fmla="*/ 2879383 w 6352623"/>
                    <a:gd name="connsiteY77" fmla="*/ 1836855 h 6657438"/>
                    <a:gd name="connsiteX78" fmla="*/ 2983285 w 6352623"/>
                    <a:gd name="connsiteY78" fmla="*/ 3040986 h 6657438"/>
                    <a:gd name="connsiteX79" fmla="*/ 3464621 w 6352623"/>
                    <a:gd name="connsiteY79" fmla="*/ 4545892 h 6657438"/>
                    <a:gd name="connsiteX80" fmla="*/ 3362673 w 6352623"/>
                    <a:gd name="connsiteY80" fmla="*/ 3364384 h 6657438"/>
                    <a:gd name="connsiteX81" fmla="*/ 4785461 w 6352623"/>
                    <a:gd name="connsiteY81" fmla="*/ 3260410 h 6657438"/>
                    <a:gd name="connsiteX82" fmla="*/ 4791965 w 6352623"/>
                    <a:gd name="connsiteY82" fmla="*/ 3337498 h 6657438"/>
                    <a:gd name="connsiteX83" fmla="*/ 4582162 w 6352623"/>
                    <a:gd name="connsiteY83" fmla="*/ 4452550 h 6657438"/>
                    <a:gd name="connsiteX84" fmla="*/ 3980007 w 6352623"/>
                    <a:gd name="connsiteY84" fmla="*/ 4524180 h 6657438"/>
                    <a:gd name="connsiteX85" fmla="*/ 11631 w 6352623"/>
                    <a:gd name="connsiteY85" fmla="*/ 3258148 h 6657438"/>
                    <a:gd name="connsiteX86" fmla="*/ 0 w 6352623"/>
                    <a:gd name="connsiteY86" fmla="*/ 3023469 h 6657438"/>
                    <a:gd name="connsiteX87" fmla="*/ 91400 w 6352623"/>
                    <a:gd name="connsiteY87" fmla="*/ 2405346 h 6657438"/>
                    <a:gd name="connsiteX88" fmla="*/ 258812 w 6352623"/>
                    <a:gd name="connsiteY88" fmla="*/ 1942855 h 6657438"/>
                    <a:gd name="connsiteX89" fmla="*/ 852081 w 6352623"/>
                    <a:gd name="connsiteY89" fmla="*/ 1937991 h 6657438"/>
                    <a:gd name="connsiteX90" fmla="*/ 1335718 w 6352623"/>
                    <a:gd name="connsiteY90" fmla="*/ 1925698 h 6657438"/>
                    <a:gd name="connsiteX91" fmla="*/ 1234430 w 6352623"/>
                    <a:gd name="connsiteY91" fmla="*/ 2196801 h 6657438"/>
                    <a:gd name="connsiteX92" fmla="*/ 1103579 w 6352623"/>
                    <a:gd name="connsiteY92" fmla="*/ 2737987 h 6657438"/>
                    <a:gd name="connsiteX93" fmla="*/ 1078099 w 6352623"/>
                    <a:gd name="connsiteY93" fmla="*/ 3180217 h 6657438"/>
                    <a:gd name="connsiteX94" fmla="*/ 1960743 w 6352623"/>
                    <a:gd name="connsiteY94" fmla="*/ 4679317 h 6657438"/>
                    <a:gd name="connsiteX95" fmla="*/ 1740896 w 6352623"/>
                    <a:gd name="connsiteY95" fmla="*/ 4337429 h 6657438"/>
                    <a:gd name="connsiteX96" fmla="*/ 1441619 w 6352623"/>
                    <a:gd name="connsiteY96" fmla="*/ 3532526 h 6657438"/>
                    <a:gd name="connsiteX97" fmla="*/ 1438988 w 6352623"/>
                    <a:gd name="connsiteY97" fmla="*/ 3504964 h 6657438"/>
                    <a:gd name="connsiteX98" fmla="*/ 3013389 w 6352623"/>
                    <a:gd name="connsiteY98" fmla="*/ 3389903 h 6657438"/>
                    <a:gd name="connsiteX99" fmla="*/ 3099126 w 6352623"/>
                    <a:gd name="connsiteY99" fmla="*/ 4562904 h 6657438"/>
                    <a:gd name="connsiteX100" fmla="*/ 2689209 w 6352623"/>
                    <a:gd name="connsiteY100" fmla="*/ 4598877 h 6657438"/>
                    <a:gd name="connsiteX101" fmla="*/ 1989796 w 6352623"/>
                    <a:gd name="connsiteY101" fmla="*/ 4675326 h 6657438"/>
                    <a:gd name="connsiteX102" fmla="*/ 4067092 w 6352623"/>
                    <a:gd name="connsiteY102" fmla="*/ 6216068 h 6657438"/>
                    <a:gd name="connsiteX103" fmla="*/ 4277892 w 6352623"/>
                    <a:gd name="connsiteY103" fmla="*/ 5788869 h 6657438"/>
                    <a:gd name="connsiteX104" fmla="*/ 4525520 w 6352623"/>
                    <a:gd name="connsiteY104" fmla="*/ 5267093 h 6657438"/>
                    <a:gd name="connsiteX105" fmla="*/ 4685770 w 6352623"/>
                    <a:gd name="connsiteY105" fmla="*/ 4881257 h 6657438"/>
                    <a:gd name="connsiteX106" fmla="*/ 4712084 w 6352623"/>
                    <a:gd name="connsiteY106" fmla="*/ 4879914 h 6657438"/>
                    <a:gd name="connsiteX107" fmla="*/ 5642123 w 6352623"/>
                    <a:gd name="connsiteY107" fmla="*/ 4846187 h 6657438"/>
                    <a:gd name="connsiteX108" fmla="*/ 5866698 w 6352623"/>
                    <a:gd name="connsiteY108" fmla="*/ 4839902 h 6657438"/>
                    <a:gd name="connsiteX109" fmla="*/ 5706398 w 6352623"/>
                    <a:gd name="connsiteY109" fmla="*/ 5102370 h 6657438"/>
                    <a:gd name="connsiteX110" fmla="*/ 4229361 w 6352623"/>
                    <a:gd name="connsiteY110" fmla="*/ 6176010 h 6657438"/>
                    <a:gd name="connsiteX111" fmla="*/ 3617977 w 6352623"/>
                    <a:gd name="connsiteY111" fmla="*/ 6323175 h 6657438"/>
                    <a:gd name="connsiteX112" fmla="*/ 3499574 w 6352623"/>
                    <a:gd name="connsiteY112" fmla="*/ 4950969 h 6657438"/>
                    <a:gd name="connsiteX113" fmla="*/ 3966167 w 6352623"/>
                    <a:gd name="connsiteY113" fmla="*/ 4917769 h 6657438"/>
                    <a:gd name="connsiteX114" fmla="*/ 4402891 w 6352623"/>
                    <a:gd name="connsiteY114" fmla="*/ 4895610 h 6657438"/>
                    <a:gd name="connsiteX115" fmla="*/ 4263840 w 6352623"/>
                    <a:gd name="connsiteY115" fmla="*/ 5239274 h 6657438"/>
                    <a:gd name="connsiteX116" fmla="*/ 3691123 w 6352623"/>
                    <a:gd name="connsiteY116" fmla="*/ 6308899 h 6657438"/>
                    <a:gd name="connsiteX117" fmla="*/ 3637169 w 6352623"/>
                    <a:gd name="connsiteY117" fmla="*/ 6322223 h 6657438"/>
                    <a:gd name="connsiteX118" fmla="*/ 509955 w 6352623"/>
                    <a:gd name="connsiteY118" fmla="*/ 4889989 h 6657438"/>
                    <a:gd name="connsiteX119" fmla="*/ 432662 w 6352623"/>
                    <a:gd name="connsiteY119" fmla="*/ 4783013 h 6657438"/>
                    <a:gd name="connsiteX120" fmla="*/ 30403 w 6352623"/>
                    <a:gd name="connsiteY120" fmla="*/ 3637168 h 6657438"/>
                    <a:gd name="connsiteX121" fmla="*/ 28957 w 6352623"/>
                    <a:gd name="connsiteY121" fmla="*/ 3608002 h 6657438"/>
                    <a:gd name="connsiteX122" fmla="*/ 1122699 w 6352623"/>
                    <a:gd name="connsiteY122" fmla="*/ 3528079 h 6657438"/>
                    <a:gd name="connsiteX123" fmla="*/ 1151870 w 6352623"/>
                    <a:gd name="connsiteY123" fmla="*/ 3709064 h 6657438"/>
                    <a:gd name="connsiteX124" fmla="*/ 1633165 w 6352623"/>
                    <a:gd name="connsiteY124" fmla="*/ 4721494 h 6657438"/>
                    <a:gd name="connsiteX125" fmla="*/ 1635001 w 6352623"/>
                    <a:gd name="connsiteY125" fmla="*/ 4724090 h 6657438"/>
                    <a:gd name="connsiteX126" fmla="*/ 1150655 w 6352623"/>
                    <a:gd name="connsiteY126" fmla="*/ 4790652 h 6657438"/>
                    <a:gd name="connsiteX127" fmla="*/ 3165956 w 6352623"/>
                    <a:gd name="connsiteY127" fmla="*/ 6345561 h 6657438"/>
                    <a:gd name="connsiteX128" fmla="*/ 2661675 w 6352623"/>
                    <a:gd name="connsiteY128" fmla="*/ 5655612 h 6657438"/>
                    <a:gd name="connsiteX129" fmla="*/ 2224080 w 6352623"/>
                    <a:gd name="connsiteY129" fmla="*/ 5071807 h 6657438"/>
                    <a:gd name="connsiteX130" fmla="*/ 2697681 w 6352623"/>
                    <a:gd name="connsiteY130" fmla="*/ 5021257 h 6657438"/>
                    <a:gd name="connsiteX131" fmla="*/ 3150545 w 6352623"/>
                    <a:gd name="connsiteY131" fmla="*/ 4979436 h 6657438"/>
                    <a:gd name="connsiteX132" fmla="*/ 3267988 w 6352623"/>
                    <a:gd name="connsiteY132" fmla="*/ 6340508 h 6657438"/>
                    <a:gd name="connsiteX133" fmla="*/ 3104320 w 6352623"/>
                    <a:gd name="connsiteY133" fmla="*/ 6348616 h 6657438"/>
                    <a:gd name="connsiteX134" fmla="*/ 3099167 w 6352623"/>
                    <a:gd name="connsiteY134" fmla="*/ 6341244 h 6657438"/>
                    <a:gd name="connsiteX135" fmla="*/ 3165956 w 6352623"/>
                    <a:gd name="connsiteY135" fmla="*/ 6345561 h 6657438"/>
                    <a:gd name="connsiteX136" fmla="*/ 2884966 w 6352623"/>
                    <a:gd name="connsiteY136" fmla="*/ 6327398 h 6657438"/>
                    <a:gd name="connsiteX137" fmla="*/ 2740226 w 6352623"/>
                    <a:gd name="connsiteY137" fmla="*/ 6120300 h 6657438"/>
                    <a:gd name="connsiteX138" fmla="*/ 2877634 w 6352623"/>
                    <a:gd name="connsiteY138" fmla="*/ 6024267 h 6657438"/>
                    <a:gd name="connsiteX139" fmla="*/ 3099167 w 6352623"/>
                    <a:gd name="connsiteY139" fmla="*/ 6341244 h 6657438"/>
                    <a:gd name="connsiteX140" fmla="*/ 2827891 w 6352623"/>
                    <a:gd name="connsiteY140" fmla="*/ 6323709 h 6657438"/>
                    <a:gd name="connsiteX141" fmla="*/ 2884966 w 6352623"/>
                    <a:gd name="connsiteY141" fmla="*/ 6327398 h 6657438"/>
                    <a:gd name="connsiteX142" fmla="*/ 2888667 w 6352623"/>
                    <a:gd name="connsiteY142" fmla="*/ 6332694 h 6657438"/>
                    <a:gd name="connsiteX143" fmla="*/ 3115629 w 6352623"/>
                    <a:gd name="connsiteY143" fmla="*/ 6657438 h 6657438"/>
                    <a:gd name="connsiteX144" fmla="*/ 2888667 w 6352623"/>
                    <a:gd name="connsiteY144" fmla="*/ 6332694 h 6657438"/>
                    <a:gd name="connsiteX145" fmla="*/ 3023470 w 6352623"/>
                    <a:gd name="connsiteY145" fmla="*/ 6352624 h 6657438"/>
                    <a:gd name="connsiteX146" fmla="*/ 3104320 w 6352623"/>
                    <a:gd name="connsiteY146" fmla="*/ 6348616 h 6657438"/>
                    <a:gd name="connsiteX147" fmla="*/ 3253037 w 6352623"/>
                    <a:gd name="connsiteY147" fmla="*/ 6561405 h 6657438"/>
                    <a:gd name="connsiteX148" fmla="*/ 1799833 w 6352623"/>
                    <a:gd name="connsiteY148" fmla="*/ 6042038 h 6657438"/>
                    <a:gd name="connsiteX149" fmla="*/ 792530 w 6352623"/>
                    <a:gd name="connsiteY149" fmla="*/ 5281044 h 6657438"/>
                    <a:gd name="connsiteX150" fmla="*/ 758259 w 6352623"/>
                    <a:gd name="connsiteY150" fmla="*/ 5233611 h 6657438"/>
                    <a:gd name="connsiteX151" fmla="*/ 1178638 w 6352623"/>
                    <a:gd name="connsiteY151" fmla="*/ 5187468 h 6657438"/>
                    <a:gd name="connsiteX152" fmla="*/ 1905324 w 6352623"/>
                    <a:gd name="connsiteY152" fmla="*/ 5106339 h 6657438"/>
                    <a:gd name="connsiteX153" fmla="*/ 2206251 w 6352623"/>
                    <a:gd name="connsiteY153" fmla="*/ 5531868 h 6657438"/>
                    <a:gd name="connsiteX154" fmla="*/ 2827891 w 6352623"/>
                    <a:gd name="connsiteY154" fmla="*/ 6323709 h 6657438"/>
                    <a:gd name="connsiteX155" fmla="*/ 2405336 w 6352623"/>
                    <a:gd name="connsiteY155" fmla="*/ 6261225 h 6657438"/>
                    <a:gd name="connsiteX156" fmla="*/ 1799833 w 6352623"/>
                    <a:gd name="connsiteY156" fmla="*/ 6042038 h 6657438"/>
                    <a:gd name="connsiteX0" fmla="*/ 3083863 w 6352623"/>
                    <a:gd name="connsiteY0" fmla="*/ 133135 h 6561405"/>
                    <a:gd name="connsiteX1" fmla="*/ 2997995 w 6352623"/>
                    <a:gd name="connsiteY1" fmla="*/ 16410 h 6561405"/>
                    <a:gd name="connsiteX2" fmla="*/ 3073468 w 6352623"/>
                    <a:gd name="connsiteY2" fmla="*/ 12671 h 6561405"/>
                    <a:gd name="connsiteX3" fmla="*/ 3083863 w 6352623"/>
                    <a:gd name="connsiteY3" fmla="*/ 133135 h 6561405"/>
                    <a:gd name="connsiteX4" fmla="*/ 4287481 w 6352623"/>
                    <a:gd name="connsiteY4" fmla="*/ 1282707 h 6561405"/>
                    <a:gd name="connsiteX5" fmla="*/ 3934751 w 6352623"/>
                    <a:gd name="connsiteY5" fmla="*/ 794857 h 6561405"/>
                    <a:gd name="connsiteX6" fmla="*/ 3306522 w 6352623"/>
                    <a:gd name="connsiteY6" fmla="*/ 1126 h 6561405"/>
                    <a:gd name="connsiteX7" fmla="*/ 3329154 w 6352623"/>
                    <a:gd name="connsiteY7" fmla="*/ 0 h 6561405"/>
                    <a:gd name="connsiteX8" fmla="*/ 4552794 w 6352623"/>
                    <a:gd name="connsiteY8" fmla="*/ 310597 h 6561405"/>
                    <a:gd name="connsiteX9" fmla="*/ 5560095 w 6352623"/>
                    <a:gd name="connsiteY9" fmla="*/ 1071582 h 6561405"/>
                    <a:gd name="connsiteX10" fmla="*/ 5592215 w 6352623"/>
                    <a:gd name="connsiteY10" fmla="*/ 1116037 h 6561405"/>
                    <a:gd name="connsiteX11" fmla="*/ 5275773 w 6352623"/>
                    <a:gd name="connsiteY11" fmla="*/ 1158708 h 6561405"/>
                    <a:gd name="connsiteX12" fmla="*/ 4352475 w 6352623"/>
                    <a:gd name="connsiteY12" fmla="*/ 1275439 h 6561405"/>
                    <a:gd name="connsiteX13" fmla="*/ 4287481 w 6352623"/>
                    <a:gd name="connsiteY13" fmla="*/ 1282707 h 6561405"/>
                    <a:gd name="connsiteX14" fmla="*/ 3192871 w 6352623"/>
                    <a:gd name="connsiteY14" fmla="*/ 1396479 h 6561405"/>
                    <a:gd name="connsiteX15" fmla="*/ 3083863 w 6352623"/>
                    <a:gd name="connsiteY15" fmla="*/ 133135 h 6561405"/>
                    <a:gd name="connsiteX16" fmla="*/ 3521833 w 6352623"/>
                    <a:gd name="connsiteY16" fmla="*/ 728536 h 6561405"/>
                    <a:gd name="connsiteX17" fmla="*/ 3951788 w 6352623"/>
                    <a:gd name="connsiteY17" fmla="*/ 1320226 h 6561405"/>
                    <a:gd name="connsiteX18" fmla="*/ 3610216 w 6352623"/>
                    <a:gd name="connsiteY18" fmla="*/ 1358400 h 6561405"/>
                    <a:gd name="connsiteX19" fmla="*/ 3192871 w 6352623"/>
                    <a:gd name="connsiteY19" fmla="*/ 1396479 h 6561405"/>
                    <a:gd name="connsiteX20" fmla="*/ 5080835 w 6352623"/>
                    <a:gd name="connsiteY20" fmla="*/ 2887704 h 6561405"/>
                    <a:gd name="connsiteX21" fmla="*/ 5075577 w 6352623"/>
                    <a:gd name="connsiteY21" fmla="*/ 2828892 h 6561405"/>
                    <a:gd name="connsiteX22" fmla="*/ 4870827 w 6352623"/>
                    <a:gd name="connsiteY22" fmla="*/ 2225787 h 6561405"/>
                    <a:gd name="connsiteX23" fmla="*/ 4527301 w 6352623"/>
                    <a:gd name="connsiteY23" fmla="*/ 1626915 h 6561405"/>
                    <a:gd name="connsiteX24" fmla="*/ 5336497 w 6352623"/>
                    <a:gd name="connsiteY24" fmla="*/ 1510023 h 6561405"/>
                    <a:gd name="connsiteX25" fmla="*/ 5827104 w 6352623"/>
                    <a:gd name="connsiteY25" fmla="*/ 1441104 h 6561405"/>
                    <a:gd name="connsiteX26" fmla="*/ 5919962 w 6352623"/>
                    <a:gd name="connsiteY26" fmla="*/ 1569624 h 6561405"/>
                    <a:gd name="connsiteX27" fmla="*/ 6322223 w 6352623"/>
                    <a:gd name="connsiteY27" fmla="*/ 2715457 h 6561405"/>
                    <a:gd name="connsiteX28" fmla="*/ 6326244 w 6352623"/>
                    <a:gd name="connsiteY28" fmla="*/ 2796695 h 6561405"/>
                    <a:gd name="connsiteX29" fmla="*/ 5080835 w 6352623"/>
                    <a:gd name="connsiteY29" fmla="*/ 2887704 h 6561405"/>
                    <a:gd name="connsiteX30" fmla="*/ 1790042 w 6352623"/>
                    <a:gd name="connsiteY30" fmla="*/ 1491620 h 6561405"/>
                    <a:gd name="connsiteX31" fmla="*/ 2057262 w 6352623"/>
                    <a:gd name="connsiteY31" fmla="*/ 888122 h 6561405"/>
                    <a:gd name="connsiteX32" fmla="*/ 2502224 w 6352623"/>
                    <a:gd name="connsiteY32" fmla="*/ 83048 h 6561405"/>
                    <a:gd name="connsiteX33" fmla="*/ 2715458 w 6352623"/>
                    <a:gd name="connsiteY33" fmla="*/ 30412 h 6561405"/>
                    <a:gd name="connsiteX34" fmla="*/ 2723477 w 6352623"/>
                    <a:gd name="connsiteY34" fmla="*/ 30012 h 6561405"/>
                    <a:gd name="connsiteX35" fmla="*/ 2843908 w 6352623"/>
                    <a:gd name="connsiteY35" fmla="*/ 1425699 h 6561405"/>
                    <a:gd name="connsiteX36" fmla="*/ 2341650 w 6352623"/>
                    <a:gd name="connsiteY36" fmla="*/ 1460888 h 6561405"/>
                    <a:gd name="connsiteX37" fmla="*/ 1790042 w 6352623"/>
                    <a:gd name="connsiteY37" fmla="*/ 1491620 h 6561405"/>
                    <a:gd name="connsiteX38" fmla="*/ 456566 w 6352623"/>
                    <a:gd name="connsiteY38" fmla="*/ 1560803 h 6561405"/>
                    <a:gd name="connsiteX39" fmla="*/ 646218 w 6352623"/>
                    <a:gd name="connsiteY39" fmla="*/ 1250255 h 6561405"/>
                    <a:gd name="connsiteX40" fmla="*/ 2123254 w 6352623"/>
                    <a:gd name="connsiteY40" fmla="*/ 176626 h 6561405"/>
                    <a:gd name="connsiteX41" fmla="*/ 2129632 w 6352623"/>
                    <a:gd name="connsiteY41" fmla="*/ 175051 h 6561405"/>
                    <a:gd name="connsiteX42" fmla="*/ 1791341 w 6352623"/>
                    <a:gd name="connsiteY42" fmla="*/ 860818 h 6561405"/>
                    <a:gd name="connsiteX43" fmla="*/ 1497989 w 6352623"/>
                    <a:gd name="connsiteY43" fmla="*/ 1507155 h 6561405"/>
                    <a:gd name="connsiteX44" fmla="*/ 815685 w 6352623"/>
                    <a:gd name="connsiteY44" fmla="*/ 1541873 h 6561405"/>
                    <a:gd name="connsiteX45" fmla="*/ 456566 w 6352623"/>
                    <a:gd name="connsiteY45" fmla="*/ 1560803 h 6561405"/>
                    <a:gd name="connsiteX46" fmla="*/ 3332566 w 6352623"/>
                    <a:gd name="connsiteY46" fmla="*/ 3015466 h 6561405"/>
                    <a:gd name="connsiteX47" fmla="*/ 3227686 w 6352623"/>
                    <a:gd name="connsiteY47" fmla="*/ 1799988 h 6561405"/>
                    <a:gd name="connsiteX48" fmla="*/ 3687369 w 6352623"/>
                    <a:gd name="connsiteY48" fmla="*/ 1744594 h 6561405"/>
                    <a:gd name="connsiteX49" fmla="*/ 4207427 w 6352623"/>
                    <a:gd name="connsiteY49" fmla="*/ 1672041 h 6561405"/>
                    <a:gd name="connsiteX50" fmla="*/ 4314817 w 6352623"/>
                    <a:gd name="connsiteY50" fmla="*/ 1819820 h 6561405"/>
                    <a:gd name="connsiteX51" fmla="*/ 4752430 w 6352623"/>
                    <a:gd name="connsiteY51" fmla="*/ 2869128 h 6561405"/>
                    <a:gd name="connsiteX52" fmla="*/ 4755993 w 6352623"/>
                    <a:gd name="connsiteY52" fmla="*/ 2911437 h 6561405"/>
                    <a:gd name="connsiteX53" fmla="*/ 3332566 w 6352623"/>
                    <a:gd name="connsiteY53" fmla="*/ 3015466 h 6561405"/>
                    <a:gd name="connsiteX54" fmla="*/ 5989951 w 6352623"/>
                    <a:gd name="connsiteY54" fmla="*/ 4620000 h 6561405"/>
                    <a:gd name="connsiteX55" fmla="*/ 6068313 w 6352623"/>
                    <a:gd name="connsiteY55" fmla="*/ 4480189 h 6561405"/>
                    <a:gd name="connsiteX56" fmla="*/ 6042026 w 6352623"/>
                    <a:gd name="connsiteY56" fmla="*/ 4552793 h 6561405"/>
                    <a:gd name="connsiteX57" fmla="*/ 6000985 w 6352623"/>
                    <a:gd name="connsiteY57" fmla="*/ 4620000 h 6561405"/>
                    <a:gd name="connsiteX58" fmla="*/ 5989951 w 6352623"/>
                    <a:gd name="connsiteY58" fmla="*/ 4620000 h 6561405"/>
                    <a:gd name="connsiteX59" fmla="*/ 5898613 w 6352623"/>
                    <a:gd name="connsiteY59" fmla="*/ 4787640 h 6561405"/>
                    <a:gd name="connsiteX60" fmla="*/ 6000985 w 6352623"/>
                    <a:gd name="connsiteY60" fmla="*/ 4620000 h 6561405"/>
                    <a:gd name="connsiteX61" fmla="*/ 6317212 w 6352623"/>
                    <a:gd name="connsiteY61" fmla="*/ 4620000 h 6561405"/>
                    <a:gd name="connsiteX62" fmla="*/ 6317212 w 6352623"/>
                    <a:gd name="connsiteY62" fmla="*/ 4787640 h 6561405"/>
                    <a:gd name="connsiteX63" fmla="*/ 5898613 w 6352623"/>
                    <a:gd name="connsiteY63" fmla="*/ 4787640 h 6561405"/>
                    <a:gd name="connsiteX64" fmla="*/ 5866698 w 6352623"/>
                    <a:gd name="connsiteY64" fmla="*/ 4839902 h 6561405"/>
                    <a:gd name="connsiteX65" fmla="*/ 5895990 w 6352623"/>
                    <a:gd name="connsiteY65" fmla="*/ 4787640 h 6561405"/>
                    <a:gd name="connsiteX66" fmla="*/ 5898613 w 6352623"/>
                    <a:gd name="connsiteY66" fmla="*/ 4787640 h 6561405"/>
                    <a:gd name="connsiteX67" fmla="*/ 5866698 w 6352623"/>
                    <a:gd name="connsiteY67" fmla="*/ 4839902 h 6561405"/>
                    <a:gd name="connsiteX68" fmla="*/ 5661892 w 6352623"/>
                    <a:gd name="connsiteY68" fmla="*/ 4787640 h 6561405"/>
                    <a:gd name="connsiteX69" fmla="*/ 5661892 w 6352623"/>
                    <a:gd name="connsiteY69" fmla="*/ 4620000 h 6561405"/>
                    <a:gd name="connsiteX70" fmla="*/ 5989951 w 6352623"/>
                    <a:gd name="connsiteY70" fmla="*/ 4620000 h 6561405"/>
                    <a:gd name="connsiteX71" fmla="*/ 5895990 w 6352623"/>
                    <a:gd name="connsiteY71" fmla="*/ 4787640 h 6561405"/>
                    <a:gd name="connsiteX72" fmla="*/ 5661892 w 6352623"/>
                    <a:gd name="connsiteY72" fmla="*/ 4787640 h 6561405"/>
                    <a:gd name="connsiteX73" fmla="*/ 4842211 w 6352623"/>
                    <a:gd name="connsiteY73" fmla="*/ 4504577 h 6561405"/>
                    <a:gd name="connsiteX74" fmla="*/ 4894441 w 6352623"/>
                    <a:gd name="connsiteY74" fmla="*/ 4378816 h 6561405"/>
                    <a:gd name="connsiteX75" fmla="*/ 5118410 w 6352623"/>
                    <a:gd name="connsiteY75" fmla="*/ 3308120 h 6561405"/>
                    <a:gd name="connsiteX76" fmla="*/ 5112011 w 6352623"/>
                    <a:gd name="connsiteY76" fmla="*/ 3236549 h 6561405"/>
                    <a:gd name="connsiteX77" fmla="*/ 6343574 w 6352623"/>
                    <a:gd name="connsiteY77" fmla="*/ 3146548 h 6561405"/>
                    <a:gd name="connsiteX78" fmla="*/ 6352623 w 6352623"/>
                    <a:gd name="connsiteY78" fmla="*/ 3329154 h 6561405"/>
                    <a:gd name="connsiteX79" fmla="*/ 6261216 w 6352623"/>
                    <a:gd name="connsiteY79" fmla="*/ 3947289 h 6561405"/>
                    <a:gd name="connsiteX80" fmla="*/ 6068313 w 6352623"/>
                    <a:gd name="connsiteY80" fmla="*/ 4480189 h 6561405"/>
                    <a:gd name="connsiteX81" fmla="*/ 5645377 w 6352623"/>
                    <a:gd name="connsiteY81" fmla="*/ 4489676 h 6561405"/>
                    <a:gd name="connsiteX82" fmla="*/ 4842211 w 6352623"/>
                    <a:gd name="connsiteY82" fmla="*/ 4504577 h 6561405"/>
                    <a:gd name="connsiteX83" fmla="*/ 1405726 w 6352623"/>
                    <a:gd name="connsiteY83" fmla="*/ 3156271 h 6561405"/>
                    <a:gd name="connsiteX84" fmla="*/ 1399341 w 6352623"/>
                    <a:gd name="connsiteY84" fmla="*/ 3089416 h 6561405"/>
                    <a:gd name="connsiteX85" fmla="*/ 1464945 w 6352623"/>
                    <a:gd name="connsiteY85" fmla="*/ 2467755 h 6561405"/>
                    <a:gd name="connsiteX86" fmla="*/ 1626959 w 6352623"/>
                    <a:gd name="connsiteY86" fmla="*/ 1918290 h 6561405"/>
                    <a:gd name="connsiteX87" fmla="*/ 1698846 w 6352623"/>
                    <a:gd name="connsiteY87" fmla="*/ 1916459 h 6561405"/>
                    <a:gd name="connsiteX88" fmla="*/ 2401423 w 6352623"/>
                    <a:gd name="connsiteY88" fmla="*/ 1879094 h 6561405"/>
                    <a:gd name="connsiteX89" fmla="*/ 2879383 w 6352623"/>
                    <a:gd name="connsiteY89" fmla="*/ 1836855 h 6561405"/>
                    <a:gd name="connsiteX90" fmla="*/ 2983285 w 6352623"/>
                    <a:gd name="connsiteY90" fmla="*/ 3040986 h 6561405"/>
                    <a:gd name="connsiteX91" fmla="*/ 1405726 w 6352623"/>
                    <a:gd name="connsiteY91" fmla="*/ 3156271 h 6561405"/>
                    <a:gd name="connsiteX92" fmla="*/ 3464621 w 6352623"/>
                    <a:gd name="connsiteY92" fmla="*/ 4545892 h 6561405"/>
                    <a:gd name="connsiteX93" fmla="*/ 3362673 w 6352623"/>
                    <a:gd name="connsiteY93" fmla="*/ 3364384 h 6561405"/>
                    <a:gd name="connsiteX94" fmla="*/ 4785461 w 6352623"/>
                    <a:gd name="connsiteY94" fmla="*/ 3260410 h 6561405"/>
                    <a:gd name="connsiteX95" fmla="*/ 4791965 w 6352623"/>
                    <a:gd name="connsiteY95" fmla="*/ 3337498 h 6561405"/>
                    <a:gd name="connsiteX96" fmla="*/ 4582162 w 6352623"/>
                    <a:gd name="connsiteY96" fmla="*/ 4452550 h 6561405"/>
                    <a:gd name="connsiteX97" fmla="*/ 3980007 w 6352623"/>
                    <a:gd name="connsiteY97" fmla="*/ 4524180 h 6561405"/>
                    <a:gd name="connsiteX98" fmla="*/ 3464621 w 6352623"/>
                    <a:gd name="connsiteY98" fmla="*/ 4545892 h 6561405"/>
                    <a:gd name="connsiteX99" fmla="*/ 11631 w 6352623"/>
                    <a:gd name="connsiteY99" fmla="*/ 3258148 h 6561405"/>
                    <a:gd name="connsiteX100" fmla="*/ 0 w 6352623"/>
                    <a:gd name="connsiteY100" fmla="*/ 3023469 h 6561405"/>
                    <a:gd name="connsiteX101" fmla="*/ 91400 w 6352623"/>
                    <a:gd name="connsiteY101" fmla="*/ 2405346 h 6561405"/>
                    <a:gd name="connsiteX102" fmla="*/ 258812 w 6352623"/>
                    <a:gd name="connsiteY102" fmla="*/ 1942855 h 6561405"/>
                    <a:gd name="connsiteX103" fmla="*/ 852081 w 6352623"/>
                    <a:gd name="connsiteY103" fmla="*/ 1937991 h 6561405"/>
                    <a:gd name="connsiteX104" fmla="*/ 1335718 w 6352623"/>
                    <a:gd name="connsiteY104" fmla="*/ 1925698 h 6561405"/>
                    <a:gd name="connsiteX105" fmla="*/ 1234430 w 6352623"/>
                    <a:gd name="connsiteY105" fmla="*/ 2196801 h 6561405"/>
                    <a:gd name="connsiteX106" fmla="*/ 1103579 w 6352623"/>
                    <a:gd name="connsiteY106" fmla="*/ 2737987 h 6561405"/>
                    <a:gd name="connsiteX107" fmla="*/ 1078099 w 6352623"/>
                    <a:gd name="connsiteY107" fmla="*/ 3180217 h 6561405"/>
                    <a:gd name="connsiteX108" fmla="*/ 11631 w 6352623"/>
                    <a:gd name="connsiteY108" fmla="*/ 3258148 h 6561405"/>
                    <a:gd name="connsiteX109" fmla="*/ 1960743 w 6352623"/>
                    <a:gd name="connsiteY109" fmla="*/ 4679317 h 6561405"/>
                    <a:gd name="connsiteX110" fmla="*/ 1740896 w 6352623"/>
                    <a:gd name="connsiteY110" fmla="*/ 4337429 h 6561405"/>
                    <a:gd name="connsiteX111" fmla="*/ 1441619 w 6352623"/>
                    <a:gd name="connsiteY111" fmla="*/ 3532526 h 6561405"/>
                    <a:gd name="connsiteX112" fmla="*/ 1438988 w 6352623"/>
                    <a:gd name="connsiteY112" fmla="*/ 3504964 h 6561405"/>
                    <a:gd name="connsiteX113" fmla="*/ 3013389 w 6352623"/>
                    <a:gd name="connsiteY113" fmla="*/ 3389903 h 6561405"/>
                    <a:gd name="connsiteX114" fmla="*/ 3099126 w 6352623"/>
                    <a:gd name="connsiteY114" fmla="*/ 4562904 h 6561405"/>
                    <a:gd name="connsiteX115" fmla="*/ 2689209 w 6352623"/>
                    <a:gd name="connsiteY115" fmla="*/ 4598877 h 6561405"/>
                    <a:gd name="connsiteX116" fmla="*/ 1989796 w 6352623"/>
                    <a:gd name="connsiteY116" fmla="*/ 4675326 h 6561405"/>
                    <a:gd name="connsiteX117" fmla="*/ 1960743 w 6352623"/>
                    <a:gd name="connsiteY117" fmla="*/ 4679317 h 6561405"/>
                    <a:gd name="connsiteX118" fmla="*/ 4067092 w 6352623"/>
                    <a:gd name="connsiteY118" fmla="*/ 6216068 h 6561405"/>
                    <a:gd name="connsiteX119" fmla="*/ 4277892 w 6352623"/>
                    <a:gd name="connsiteY119" fmla="*/ 5788869 h 6561405"/>
                    <a:gd name="connsiteX120" fmla="*/ 4525520 w 6352623"/>
                    <a:gd name="connsiteY120" fmla="*/ 5267093 h 6561405"/>
                    <a:gd name="connsiteX121" fmla="*/ 4685770 w 6352623"/>
                    <a:gd name="connsiteY121" fmla="*/ 4881257 h 6561405"/>
                    <a:gd name="connsiteX122" fmla="*/ 4712084 w 6352623"/>
                    <a:gd name="connsiteY122" fmla="*/ 4879914 h 6561405"/>
                    <a:gd name="connsiteX123" fmla="*/ 5642123 w 6352623"/>
                    <a:gd name="connsiteY123" fmla="*/ 4846187 h 6561405"/>
                    <a:gd name="connsiteX124" fmla="*/ 5866698 w 6352623"/>
                    <a:gd name="connsiteY124" fmla="*/ 4839902 h 6561405"/>
                    <a:gd name="connsiteX125" fmla="*/ 5706398 w 6352623"/>
                    <a:gd name="connsiteY125" fmla="*/ 5102370 h 6561405"/>
                    <a:gd name="connsiteX126" fmla="*/ 4229361 w 6352623"/>
                    <a:gd name="connsiteY126" fmla="*/ 6176010 h 6561405"/>
                    <a:gd name="connsiteX127" fmla="*/ 4067092 w 6352623"/>
                    <a:gd name="connsiteY127" fmla="*/ 6216068 h 6561405"/>
                    <a:gd name="connsiteX128" fmla="*/ 3617977 w 6352623"/>
                    <a:gd name="connsiteY128" fmla="*/ 6323175 h 6561405"/>
                    <a:gd name="connsiteX129" fmla="*/ 3499574 w 6352623"/>
                    <a:gd name="connsiteY129" fmla="*/ 4950969 h 6561405"/>
                    <a:gd name="connsiteX130" fmla="*/ 3966167 w 6352623"/>
                    <a:gd name="connsiteY130" fmla="*/ 4917769 h 6561405"/>
                    <a:gd name="connsiteX131" fmla="*/ 4402891 w 6352623"/>
                    <a:gd name="connsiteY131" fmla="*/ 4895610 h 6561405"/>
                    <a:gd name="connsiteX132" fmla="*/ 4263840 w 6352623"/>
                    <a:gd name="connsiteY132" fmla="*/ 5239274 h 6561405"/>
                    <a:gd name="connsiteX133" fmla="*/ 3691123 w 6352623"/>
                    <a:gd name="connsiteY133" fmla="*/ 6308899 h 6561405"/>
                    <a:gd name="connsiteX134" fmla="*/ 3637169 w 6352623"/>
                    <a:gd name="connsiteY134" fmla="*/ 6322223 h 6561405"/>
                    <a:gd name="connsiteX135" fmla="*/ 3617977 w 6352623"/>
                    <a:gd name="connsiteY135" fmla="*/ 6323175 h 6561405"/>
                    <a:gd name="connsiteX136" fmla="*/ 509955 w 6352623"/>
                    <a:gd name="connsiteY136" fmla="*/ 4889989 h 6561405"/>
                    <a:gd name="connsiteX137" fmla="*/ 432662 w 6352623"/>
                    <a:gd name="connsiteY137" fmla="*/ 4783013 h 6561405"/>
                    <a:gd name="connsiteX138" fmla="*/ 30403 w 6352623"/>
                    <a:gd name="connsiteY138" fmla="*/ 3637168 h 6561405"/>
                    <a:gd name="connsiteX139" fmla="*/ 28957 w 6352623"/>
                    <a:gd name="connsiteY139" fmla="*/ 3608002 h 6561405"/>
                    <a:gd name="connsiteX140" fmla="*/ 1122699 w 6352623"/>
                    <a:gd name="connsiteY140" fmla="*/ 3528079 h 6561405"/>
                    <a:gd name="connsiteX141" fmla="*/ 1151870 w 6352623"/>
                    <a:gd name="connsiteY141" fmla="*/ 3709064 h 6561405"/>
                    <a:gd name="connsiteX142" fmla="*/ 1633165 w 6352623"/>
                    <a:gd name="connsiteY142" fmla="*/ 4721494 h 6561405"/>
                    <a:gd name="connsiteX143" fmla="*/ 1635001 w 6352623"/>
                    <a:gd name="connsiteY143" fmla="*/ 4724090 h 6561405"/>
                    <a:gd name="connsiteX144" fmla="*/ 1150655 w 6352623"/>
                    <a:gd name="connsiteY144" fmla="*/ 4790652 h 6561405"/>
                    <a:gd name="connsiteX145" fmla="*/ 509955 w 6352623"/>
                    <a:gd name="connsiteY145" fmla="*/ 4889989 h 6561405"/>
                    <a:gd name="connsiteX146" fmla="*/ 3165956 w 6352623"/>
                    <a:gd name="connsiteY146" fmla="*/ 6345561 h 6561405"/>
                    <a:gd name="connsiteX147" fmla="*/ 2661675 w 6352623"/>
                    <a:gd name="connsiteY147" fmla="*/ 5655612 h 6561405"/>
                    <a:gd name="connsiteX148" fmla="*/ 2224080 w 6352623"/>
                    <a:gd name="connsiteY148" fmla="*/ 5071807 h 6561405"/>
                    <a:gd name="connsiteX149" fmla="*/ 2697681 w 6352623"/>
                    <a:gd name="connsiteY149" fmla="*/ 5021257 h 6561405"/>
                    <a:gd name="connsiteX150" fmla="*/ 3150545 w 6352623"/>
                    <a:gd name="connsiteY150" fmla="*/ 4979436 h 6561405"/>
                    <a:gd name="connsiteX151" fmla="*/ 3267988 w 6352623"/>
                    <a:gd name="connsiteY151" fmla="*/ 6340508 h 6561405"/>
                    <a:gd name="connsiteX152" fmla="*/ 3165956 w 6352623"/>
                    <a:gd name="connsiteY152" fmla="*/ 6345561 h 6561405"/>
                    <a:gd name="connsiteX153" fmla="*/ 3104320 w 6352623"/>
                    <a:gd name="connsiteY153" fmla="*/ 6348616 h 6561405"/>
                    <a:gd name="connsiteX154" fmla="*/ 3099167 w 6352623"/>
                    <a:gd name="connsiteY154" fmla="*/ 6341244 h 6561405"/>
                    <a:gd name="connsiteX155" fmla="*/ 3165956 w 6352623"/>
                    <a:gd name="connsiteY155" fmla="*/ 6345561 h 6561405"/>
                    <a:gd name="connsiteX156" fmla="*/ 3104320 w 6352623"/>
                    <a:gd name="connsiteY156" fmla="*/ 6348616 h 6561405"/>
                    <a:gd name="connsiteX157" fmla="*/ 2884966 w 6352623"/>
                    <a:gd name="connsiteY157" fmla="*/ 6327398 h 6561405"/>
                    <a:gd name="connsiteX158" fmla="*/ 2740226 w 6352623"/>
                    <a:gd name="connsiteY158" fmla="*/ 6120300 h 6561405"/>
                    <a:gd name="connsiteX159" fmla="*/ 2877634 w 6352623"/>
                    <a:gd name="connsiteY159" fmla="*/ 6024267 h 6561405"/>
                    <a:gd name="connsiteX160" fmla="*/ 3099167 w 6352623"/>
                    <a:gd name="connsiteY160" fmla="*/ 6341244 h 6561405"/>
                    <a:gd name="connsiteX161" fmla="*/ 2884966 w 6352623"/>
                    <a:gd name="connsiteY161" fmla="*/ 6327398 h 6561405"/>
                    <a:gd name="connsiteX162" fmla="*/ 2827891 w 6352623"/>
                    <a:gd name="connsiteY162" fmla="*/ 6323709 h 6561405"/>
                    <a:gd name="connsiteX163" fmla="*/ 2884966 w 6352623"/>
                    <a:gd name="connsiteY163" fmla="*/ 6327398 h 6561405"/>
                    <a:gd name="connsiteX164" fmla="*/ 2888667 w 6352623"/>
                    <a:gd name="connsiteY164" fmla="*/ 6332694 h 6561405"/>
                    <a:gd name="connsiteX165" fmla="*/ 2827891 w 6352623"/>
                    <a:gd name="connsiteY165" fmla="*/ 6323709 h 6561405"/>
                    <a:gd name="connsiteX166" fmla="*/ 3253037 w 6352623"/>
                    <a:gd name="connsiteY166" fmla="*/ 6561405 h 6561405"/>
                    <a:gd name="connsiteX167" fmla="*/ 2888667 w 6352623"/>
                    <a:gd name="connsiteY167" fmla="*/ 6332694 h 6561405"/>
                    <a:gd name="connsiteX168" fmla="*/ 3023470 w 6352623"/>
                    <a:gd name="connsiteY168" fmla="*/ 6352624 h 6561405"/>
                    <a:gd name="connsiteX169" fmla="*/ 3104320 w 6352623"/>
                    <a:gd name="connsiteY169" fmla="*/ 6348616 h 6561405"/>
                    <a:gd name="connsiteX170" fmla="*/ 3253037 w 6352623"/>
                    <a:gd name="connsiteY170" fmla="*/ 6561405 h 6561405"/>
                    <a:gd name="connsiteX171" fmla="*/ 1799833 w 6352623"/>
                    <a:gd name="connsiteY171" fmla="*/ 6042038 h 6561405"/>
                    <a:gd name="connsiteX172" fmla="*/ 792530 w 6352623"/>
                    <a:gd name="connsiteY172" fmla="*/ 5281044 h 6561405"/>
                    <a:gd name="connsiteX173" fmla="*/ 758259 w 6352623"/>
                    <a:gd name="connsiteY173" fmla="*/ 5233611 h 6561405"/>
                    <a:gd name="connsiteX174" fmla="*/ 1178638 w 6352623"/>
                    <a:gd name="connsiteY174" fmla="*/ 5187468 h 6561405"/>
                    <a:gd name="connsiteX175" fmla="*/ 1905324 w 6352623"/>
                    <a:gd name="connsiteY175" fmla="*/ 5106339 h 6561405"/>
                    <a:gd name="connsiteX176" fmla="*/ 2206251 w 6352623"/>
                    <a:gd name="connsiteY176" fmla="*/ 5531868 h 6561405"/>
                    <a:gd name="connsiteX177" fmla="*/ 2827891 w 6352623"/>
                    <a:gd name="connsiteY177" fmla="*/ 6323709 h 6561405"/>
                    <a:gd name="connsiteX178" fmla="*/ 2405336 w 6352623"/>
                    <a:gd name="connsiteY178" fmla="*/ 6261225 h 6561405"/>
                    <a:gd name="connsiteX179" fmla="*/ 1799833 w 6352623"/>
                    <a:gd name="connsiteY179" fmla="*/ 6042038 h 6561405"/>
                    <a:gd name="connsiteX0" fmla="*/ 3083863 w 6352623"/>
                    <a:gd name="connsiteY0" fmla="*/ 133135 h 6352624"/>
                    <a:gd name="connsiteX1" fmla="*/ 2997995 w 6352623"/>
                    <a:gd name="connsiteY1" fmla="*/ 16410 h 6352624"/>
                    <a:gd name="connsiteX2" fmla="*/ 3073468 w 6352623"/>
                    <a:gd name="connsiteY2" fmla="*/ 12671 h 6352624"/>
                    <a:gd name="connsiteX3" fmla="*/ 3083863 w 6352623"/>
                    <a:gd name="connsiteY3" fmla="*/ 133135 h 6352624"/>
                    <a:gd name="connsiteX4" fmla="*/ 4287481 w 6352623"/>
                    <a:gd name="connsiteY4" fmla="*/ 1282707 h 6352624"/>
                    <a:gd name="connsiteX5" fmla="*/ 3934751 w 6352623"/>
                    <a:gd name="connsiteY5" fmla="*/ 794857 h 6352624"/>
                    <a:gd name="connsiteX6" fmla="*/ 3306522 w 6352623"/>
                    <a:gd name="connsiteY6" fmla="*/ 1126 h 6352624"/>
                    <a:gd name="connsiteX7" fmla="*/ 3329154 w 6352623"/>
                    <a:gd name="connsiteY7" fmla="*/ 0 h 6352624"/>
                    <a:gd name="connsiteX8" fmla="*/ 4552794 w 6352623"/>
                    <a:gd name="connsiteY8" fmla="*/ 310597 h 6352624"/>
                    <a:gd name="connsiteX9" fmla="*/ 5560095 w 6352623"/>
                    <a:gd name="connsiteY9" fmla="*/ 1071582 h 6352624"/>
                    <a:gd name="connsiteX10" fmla="*/ 5592215 w 6352623"/>
                    <a:gd name="connsiteY10" fmla="*/ 1116037 h 6352624"/>
                    <a:gd name="connsiteX11" fmla="*/ 5275773 w 6352623"/>
                    <a:gd name="connsiteY11" fmla="*/ 1158708 h 6352624"/>
                    <a:gd name="connsiteX12" fmla="*/ 4352475 w 6352623"/>
                    <a:gd name="connsiteY12" fmla="*/ 1275439 h 6352624"/>
                    <a:gd name="connsiteX13" fmla="*/ 4287481 w 6352623"/>
                    <a:gd name="connsiteY13" fmla="*/ 1282707 h 6352624"/>
                    <a:gd name="connsiteX14" fmla="*/ 3192871 w 6352623"/>
                    <a:gd name="connsiteY14" fmla="*/ 1396479 h 6352624"/>
                    <a:gd name="connsiteX15" fmla="*/ 3083863 w 6352623"/>
                    <a:gd name="connsiteY15" fmla="*/ 133135 h 6352624"/>
                    <a:gd name="connsiteX16" fmla="*/ 3521833 w 6352623"/>
                    <a:gd name="connsiteY16" fmla="*/ 728536 h 6352624"/>
                    <a:gd name="connsiteX17" fmla="*/ 3951788 w 6352623"/>
                    <a:gd name="connsiteY17" fmla="*/ 1320226 h 6352624"/>
                    <a:gd name="connsiteX18" fmla="*/ 3610216 w 6352623"/>
                    <a:gd name="connsiteY18" fmla="*/ 1358400 h 6352624"/>
                    <a:gd name="connsiteX19" fmla="*/ 3192871 w 6352623"/>
                    <a:gd name="connsiteY19" fmla="*/ 1396479 h 6352624"/>
                    <a:gd name="connsiteX20" fmla="*/ 5080835 w 6352623"/>
                    <a:gd name="connsiteY20" fmla="*/ 2887704 h 6352624"/>
                    <a:gd name="connsiteX21" fmla="*/ 5075577 w 6352623"/>
                    <a:gd name="connsiteY21" fmla="*/ 2828892 h 6352624"/>
                    <a:gd name="connsiteX22" fmla="*/ 4870827 w 6352623"/>
                    <a:gd name="connsiteY22" fmla="*/ 2225787 h 6352624"/>
                    <a:gd name="connsiteX23" fmla="*/ 4527301 w 6352623"/>
                    <a:gd name="connsiteY23" fmla="*/ 1626915 h 6352624"/>
                    <a:gd name="connsiteX24" fmla="*/ 5336497 w 6352623"/>
                    <a:gd name="connsiteY24" fmla="*/ 1510023 h 6352624"/>
                    <a:gd name="connsiteX25" fmla="*/ 5827104 w 6352623"/>
                    <a:gd name="connsiteY25" fmla="*/ 1441104 h 6352624"/>
                    <a:gd name="connsiteX26" fmla="*/ 5919962 w 6352623"/>
                    <a:gd name="connsiteY26" fmla="*/ 1569624 h 6352624"/>
                    <a:gd name="connsiteX27" fmla="*/ 6322223 w 6352623"/>
                    <a:gd name="connsiteY27" fmla="*/ 2715457 h 6352624"/>
                    <a:gd name="connsiteX28" fmla="*/ 6326244 w 6352623"/>
                    <a:gd name="connsiteY28" fmla="*/ 2796695 h 6352624"/>
                    <a:gd name="connsiteX29" fmla="*/ 5080835 w 6352623"/>
                    <a:gd name="connsiteY29" fmla="*/ 2887704 h 6352624"/>
                    <a:gd name="connsiteX30" fmla="*/ 1790042 w 6352623"/>
                    <a:gd name="connsiteY30" fmla="*/ 1491620 h 6352624"/>
                    <a:gd name="connsiteX31" fmla="*/ 2057262 w 6352623"/>
                    <a:gd name="connsiteY31" fmla="*/ 888122 h 6352624"/>
                    <a:gd name="connsiteX32" fmla="*/ 2502224 w 6352623"/>
                    <a:gd name="connsiteY32" fmla="*/ 83048 h 6352624"/>
                    <a:gd name="connsiteX33" fmla="*/ 2715458 w 6352623"/>
                    <a:gd name="connsiteY33" fmla="*/ 30412 h 6352624"/>
                    <a:gd name="connsiteX34" fmla="*/ 2723477 w 6352623"/>
                    <a:gd name="connsiteY34" fmla="*/ 30012 h 6352624"/>
                    <a:gd name="connsiteX35" fmla="*/ 2843908 w 6352623"/>
                    <a:gd name="connsiteY35" fmla="*/ 1425699 h 6352624"/>
                    <a:gd name="connsiteX36" fmla="*/ 2341650 w 6352623"/>
                    <a:gd name="connsiteY36" fmla="*/ 1460888 h 6352624"/>
                    <a:gd name="connsiteX37" fmla="*/ 1790042 w 6352623"/>
                    <a:gd name="connsiteY37" fmla="*/ 1491620 h 6352624"/>
                    <a:gd name="connsiteX38" fmla="*/ 456566 w 6352623"/>
                    <a:gd name="connsiteY38" fmla="*/ 1560803 h 6352624"/>
                    <a:gd name="connsiteX39" fmla="*/ 646218 w 6352623"/>
                    <a:gd name="connsiteY39" fmla="*/ 1250255 h 6352624"/>
                    <a:gd name="connsiteX40" fmla="*/ 2123254 w 6352623"/>
                    <a:gd name="connsiteY40" fmla="*/ 176626 h 6352624"/>
                    <a:gd name="connsiteX41" fmla="*/ 2129632 w 6352623"/>
                    <a:gd name="connsiteY41" fmla="*/ 175051 h 6352624"/>
                    <a:gd name="connsiteX42" fmla="*/ 1791341 w 6352623"/>
                    <a:gd name="connsiteY42" fmla="*/ 860818 h 6352624"/>
                    <a:gd name="connsiteX43" fmla="*/ 1497989 w 6352623"/>
                    <a:gd name="connsiteY43" fmla="*/ 1507155 h 6352624"/>
                    <a:gd name="connsiteX44" fmla="*/ 815685 w 6352623"/>
                    <a:gd name="connsiteY44" fmla="*/ 1541873 h 6352624"/>
                    <a:gd name="connsiteX45" fmla="*/ 456566 w 6352623"/>
                    <a:gd name="connsiteY45" fmla="*/ 1560803 h 6352624"/>
                    <a:gd name="connsiteX46" fmla="*/ 3332566 w 6352623"/>
                    <a:gd name="connsiteY46" fmla="*/ 3015466 h 6352624"/>
                    <a:gd name="connsiteX47" fmla="*/ 3227686 w 6352623"/>
                    <a:gd name="connsiteY47" fmla="*/ 1799988 h 6352624"/>
                    <a:gd name="connsiteX48" fmla="*/ 3687369 w 6352623"/>
                    <a:gd name="connsiteY48" fmla="*/ 1744594 h 6352624"/>
                    <a:gd name="connsiteX49" fmla="*/ 4207427 w 6352623"/>
                    <a:gd name="connsiteY49" fmla="*/ 1672041 h 6352624"/>
                    <a:gd name="connsiteX50" fmla="*/ 4314817 w 6352623"/>
                    <a:gd name="connsiteY50" fmla="*/ 1819820 h 6352624"/>
                    <a:gd name="connsiteX51" fmla="*/ 4752430 w 6352623"/>
                    <a:gd name="connsiteY51" fmla="*/ 2869128 h 6352624"/>
                    <a:gd name="connsiteX52" fmla="*/ 4755993 w 6352623"/>
                    <a:gd name="connsiteY52" fmla="*/ 2911437 h 6352624"/>
                    <a:gd name="connsiteX53" fmla="*/ 3332566 w 6352623"/>
                    <a:gd name="connsiteY53" fmla="*/ 3015466 h 6352624"/>
                    <a:gd name="connsiteX54" fmla="*/ 5989951 w 6352623"/>
                    <a:gd name="connsiteY54" fmla="*/ 4620000 h 6352624"/>
                    <a:gd name="connsiteX55" fmla="*/ 6068313 w 6352623"/>
                    <a:gd name="connsiteY55" fmla="*/ 4480189 h 6352624"/>
                    <a:gd name="connsiteX56" fmla="*/ 6042026 w 6352623"/>
                    <a:gd name="connsiteY56" fmla="*/ 4552793 h 6352624"/>
                    <a:gd name="connsiteX57" fmla="*/ 6000985 w 6352623"/>
                    <a:gd name="connsiteY57" fmla="*/ 4620000 h 6352624"/>
                    <a:gd name="connsiteX58" fmla="*/ 5989951 w 6352623"/>
                    <a:gd name="connsiteY58" fmla="*/ 4620000 h 6352624"/>
                    <a:gd name="connsiteX59" fmla="*/ 5898613 w 6352623"/>
                    <a:gd name="connsiteY59" fmla="*/ 4787640 h 6352624"/>
                    <a:gd name="connsiteX60" fmla="*/ 6000985 w 6352623"/>
                    <a:gd name="connsiteY60" fmla="*/ 4620000 h 6352624"/>
                    <a:gd name="connsiteX61" fmla="*/ 6317212 w 6352623"/>
                    <a:gd name="connsiteY61" fmla="*/ 4620000 h 6352624"/>
                    <a:gd name="connsiteX62" fmla="*/ 6317212 w 6352623"/>
                    <a:gd name="connsiteY62" fmla="*/ 4787640 h 6352624"/>
                    <a:gd name="connsiteX63" fmla="*/ 5898613 w 6352623"/>
                    <a:gd name="connsiteY63" fmla="*/ 4787640 h 6352624"/>
                    <a:gd name="connsiteX64" fmla="*/ 5866698 w 6352623"/>
                    <a:gd name="connsiteY64" fmla="*/ 4839902 h 6352624"/>
                    <a:gd name="connsiteX65" fmla="*/ 5895990 w 6352623"/>
                    <a:gd name="connsiteY65" fmla="*/ 4787640 h 6352624"/>
                    <a:gd name="connsiteX66" fmla="*/ 5898613 w 6352623"/>
                    <a:gd name="connsiteY66" fmla="*/ 4787640 h 6352624"/>
                    <a:gd name="connsiteX67" fmla="*/ 5866698 w 6352623"/>
                    <a:gd name="connsiteY67" fmla="*/ 4839902 h 6352624"/>
                    <a:gd name="connsiteX68" fmla="*/ 5661892 w 6352623"/>
                    <a:gd name="connsiteY68" fmla="*/ 4787640 h 6352624"/>
                    <a:gd name="connsiteX69" fmla="*/ 5661892 w 6352623"/>
                    <a:gd name="connsiteY69" fmla="*/ 4620000 h 6352624"/>
                    <a:gd name="connsiteX70" fmla="*/ 5989951 w 6352623"/>
                    <a:gd name="connsiteY70" fmla="*/ 4620000 h 6352624"/>
                    <a:gd name="connsiteX71" fmla="*/ 5895990 w 6352623"/>
                    <a:gd name="connsiteY71" fmla="*/ 4787640 h 6352624"/>
                    <a:gd name="connsiteX72" fmla="*/ 5661892 w 6352623"/>
                    <a:gd name="connsiteY72" fmla="*/ 4787640 h 6352624"/>
                    <a:gd name="connsiteX73" fmla="*/ 4842211 w 6352623"/>
                    <a:gd name="connsiteY73" fmla="*/ 4504577 h 6352624"/>
                    <a:gd name="connsiteX74" fmla="*/ 4894441 w 6352623"/>
                    <a:gd name="connsiteY74" fmla="*/ 4378816 h 6352624"/>
                    <a:gd name="connsiteX75" fmla="*/ 5118410 w 6352623"/>
                    <a:gd name="connsiteY75" fmla="*/ 3308120 h 6352624"/>
                    <a:gd name="connsiteX76" fmla="*/ 5112011 w 6352623"/>
                    <a:gd name="connsiteY76" fmla="*/ 3236549 h 6352624"/>
                    <a:gd name="connsiteX77" fmla="*/ 6343574 w 6352623"/>
                    <a:gd name="connsiteY77" fmla="*/ 3146548 h 6352624"/>
                    <a:gd name="connsiteX78" fmla="*/ 6352623 w 6352623"/>
                    <a:gd name="connsiteY78" fmla="*/ 3329154 h 6352624"/>
                    <a:gd name="connsiteX79" fmla="*/ 6261216 w 6352623"/>
                    <a:gd name="connsiteY79" fmla="*/ 3947289 h 6352624"/>
                    <a:gd name="connsiteX80" fmla="*/ 6068313 w 6352623"/>
                    <a:gd name="connsiteY80" fmla="*/ 4480189 h 6352624"/>
                    <a:gd name="connsiteX81" fmla="*/ 5645377 w 6352623"/>
                    <a:gd name="connsiteY81" fmla="*/ 4489676 h 6352624"/>
                    <a:gd name="connsiteX82" fmla="*/ 4842211 w 6352623"/>
                    <a:gd name="connsiteY82" fmla="*/ 4504577 h 6352624"/>
                    <a:gd name="connsiteX83" fmla="*/ 1405726 w 6352623"/>
                    <a:gd name="connsiteY83" fmla="*/ 3156271 h 6352624"/>
                    <a:gd name="connsiteX84" fmla="*/ 1399341 w 6352623"/>
                    <a:gd name="connsiteY84" fmla="*/ 3089416 h 6352624"/>
                    <a:gd name="connsiteX85" fmla="*/ 1464945 w 6352623"/>
                    <a:gd name="connsiteY85" fmla="*/ 2467755 h 6352624"/>
                    <a:gd name="connsiteX86" fmla="*/ 1626959 w 6352623"/>
                    <a:gd name="connsiteY86" fmla="*/ 1918290 h 6352624"/>
                    <a:gd name="connsiteX87" fmla="*/ 1698846 w 6352623"/>
                    <a:gd name="connsiteY87" fmla="*/ 1916459 h 6352624"/>
                    <a:gd name="connsiteX88" fmla="*/ 2401423 w 6352623"/>
                    <a:gd name="connsiteY88" fmla="*/ 1879094 h 6352624"/>
                    <a:gd name="connsiteX89" fmla="*/ 2879383 w 6352623"/>
                    <a:gd name="connsiteY89" fmla="*/ 1836855 h 6352624"/>
                    <a:gd name="connsiteX90" fmla="*/ 2983285 w 6352623"/>
                    <a:gd name="connsiteY90" fmla="*/ 3040986 h 6352624"/>
                    <a:gd name="connsiteX91" fmla="*/ 1405726 w 6352623"/>
                    <a:gd name="connsiteY91" fmla="*/ 3156271 h 6352624"/>
                    <a:gd name="connsiteX92" fmla="*/ 3464621 w 6352623"/>
                    <a:gd name="connsiteY92" fmla="*/ 4545892 h 6352624"/>
                    <a:gd name="connsiteX93" fmla="*/ 3362673 w 6352623"/>
                    <a:gd name="connsiteY93" fmla="*/ 3364384 h 6352624"/>
                    <a:gd name="connsiteX94" fmla="*/ 4785461 w 6352623"/>
                    <a:gd name="connsiteY94" fmla="*/ 3260410 h 6352624"/>
                    <a:gd name="connsiteX95" fmla="*/ 4791965 w 6352623"/>
                    <a:gd name="connsiteY95" fmla="*/ 3337498 h 6352624"/>
                    <a:gd name="connsiteX96" fmla="*/ 4582162 w 6352623"/>
                    <a:gd name="connsiteY96" fmla="*/ 4452550 h 6352624"/>
                    <a:gd name="connsiteX97" fmla="*/ 3980007 w 6352623"/>
                    <a:gd name="connsiteY97" fmla="*/ 4524180 h 6352624"/>
                    <a:gd name="connsiteX98" fmla="*/ 3464621 w 6352623"/>
                    <a:gd name="connsiteY98" fmla="*/ 4545892 h 6352624"/>
                    <a:gd name="connsiteX99" fmla="*/ 11631 w 6352623"/>
                    <a:gd name="connsiteY99" fmla="*/ 3258148 h 6352624"/>
                    <a:gd name="connsiteX100" fmla="*/ 0 w 6352623"/>
                    <a:gd name="connsiteY100" fmla="*/ 3023469 h 6352624"/>
                    <a:gd name="connsiteX101" fmla="*/ 91400 w 6352623"/>
                    <a:gd name="connsiteY101" fmla="*/ 2405346 h 6352624"/>
                    <a:gd name="connsiteX102" fmla="*/ 258812 w 6352623"/>
                    <a:gd name="connsiteY102" fmla="*/ 1942855 h 6352624"/>
                    <a:gd name="connsiteX103" fmla="*/ 852081 w 6352623"/>
                    <a:gd name="connsiteY103" fmla="*/ 1937991 h 6352624"/>
                    <a:gd name="connsiteX104" fmla="*/ 1335718 w 6352623"/>
                    <a:gd name="connsiteY104" fmla="*/ 1925698 h 6352624"/>
                    <a:gd name="connsiteX105" fmla="*/ 1234430 w 6352623"/>
                    <a:gd name="connsiteY105" fmla="*/ 2196801 h 6352624"/>
                    <a:gd name="connsiteX106" fmla="*/ 1103579 w 6352623"/>
                    <a:gd name="connsiteY106" fmla="*/ 2737987 h 6352624"/>
                    <a:gd name="connsiteX107" fmla="*/ 1078099 w 6352623"/>
                    <a:gd name="connsiteY107" fmla="*/ 3180217 h 6352624"/>
                    <a:gd name="connsiteX108" fmla="*/ 11631 w 6352623"/>
                    <a:gd name="connsiteY108" fmla="*/ 3258148 h 6352624"/>
                    <a:gd name="connsiteX109" fmla="*/ 1960743 w 6352623"/>
                    <a:gd name="connsiteY109" fmla="*/ 4679317 h 6352624"/>
                    <a:gd name="connsiteX110" fmla="*/ 1740896 w 6352623"/>
                    <a:gd name="connsiteY110" fmla="*/ 4337429 h 6352624"/>
                    <a:gd name="connsiteX111" fmla="*/ 1441619 w 6352623"/>
                    <a:gd name="connsiteY111" fmla="*/ 3532526 h 6352624"/>
                    <a:gd name="connsiteX112" fmla="*/ 1438988 w 6352623"/>
                    <a:gd name="connsiteY112" fmla="*/ 3504964 h 6352624"/>
                    <a:gd name="connsiteX113" fmla="*/ 3013389 w 6352623"/>
                    <a:gd name="connsiteY113" fmla="*/ 3389903 h 6352624"/>
                    <a:gd name="connsiteX114" fmla="*/ 3099126 w 6352623"/>
                    <a:gd name="connsiteY114" fmla="*/ 4562904 h 6352624"/>
                    <a:gd name="connsiteX115" fmla="*/ 2689209 w 6352623"/>
                    <a:gd name="connsiteY115" fmla="*/ 4598877 h 6352624"/>
                    <a:gd name="connsiteX116" fmla="*/ 1989796 w 6352623"/>
                    <a:gd name="connsiteY116" fmla="*/ 4675326 h 6352624"/>
                    <a:gd name="connsiteX117" fmla="*/ 1960743 w 6352623"/>
                    <a:gd name="connsiteY117" fmla="*/ 4679317 h 6352624"/>
                    <a:gd name="connsiteX118" fmla="*/ 4067092 w 6352623"/>
                    <a:gd name="connsiteY118" fmla="*/ 6216068 h 6352624"/>
                    <a:gd name="connsiteX119" fmla="*/ 4277892 w 6352623"/>
                    <a:gd name="connsiteY119" fmla="*/ 5788869 h 6352624"/>
                    <a:gd name="connsiteX120" fmla="*/ 4525520 w 6352623"/>
                    <a:gd name="connsiteY120" fmla="*/ 5267093 h 6352624"/>
                    <a:gd name="connsiteX121" fmla="*/ 4685770 w 6352623"/>
                    <a:gd name="connsiteY121" fmla="*/ 4881257 h 6352624"/>
                    <a:gd name="connsiteX122" fmla="*/ 4712084 w 6352623"/>
                    <a:gd name="connsiteY122" fmla="*/ 4879914 h 6352624"/>
                    <a:gd name="connsiteX123" fmla="*/ 5642123 w 6352623"/>
                    <a:gd name="connsiteY123" fmla="*/ 4846187 h 6352624"/>
                    <a:gd name="connsiteX124" fmla="*/ 5866698 w 6352623"/>
                    <a:gd name="connsiteY124" fmla="*/ 4839902 h 6352624"/>
                    <a:gd name="connsiteX125" fmla="*/ 5706398 w 6352623"/>
                    <a:gd name="connsiteY125" fmla="*/ 5102370 h 6352624"/>
                    <a:gd name="connsiteX126" fmla="*/ 4229361 w 6352623"/>
                    <a:gd name="connsiteY126" fmla="*/ 6176010 h 6352624"/>
                    <a:gd name="connsiteX127" fmla="*/ 4067092 w 6352623"/>
                    <a:gd name="connsiteY127" fmla="*/ 6216068 h 6352624"/>
                    <a:gd name="connsiteX128" fmla="*/ 3617977 w 6352623"/>
                    <a:gd name="connsiteY128" fmla="*/ 6323175 h 6352624"/>
                    <a:gd name="connsiteX129" fmla="*/ 3499574 w 6352623"/>
                    <a:gd name="connsiteY129" fmla="*/ 4950969 h 6352624"/>
                    <a:gd name="connsiteX130" fmla="*/ 3966167 w 6352623"/>
                    <a:gd name="connsiteY130" fmla="*/ 4917769 h 6352624"/>
                    <a:gd name="connsiteX131" fmla="*/ 4402891 w 6352623"/>
                    <a:gd name="connsiteY131" fmla="*/ 4895610 h 6352624"/>
                    <a:gd name="connsiteX132" fmla="*/ 4263840 w 6352623"/>
                    <a:gd name="connsiteY132" fmla="*/ 5239274 h 6352624"/>
                    <a:gd name="connsiteX133" fmla="*/ 3691123 w 6352623"/>
                    <a:gd name="connsiteY133" fmla="*/ 6308899 h 6352624"/>
                    <a:gd name="connsiteX134" fmla="*/ 3637169 w 6352623"/>
                    <a:gd name="connsiteY134" fmla="*/ 6322223 h 6352624"/>
                    <a:gd name="connsiteX135" fmla="*/ 3617977 w 6352623"/>
                    <a:gd name="connsiteY135" fmla="*/ 6323175 h 6352624"/>
                    <a:gd name="connsiteX136" fmla="*/ 509955 w 6352623"/>
                    <a:gd name="connsiteY136" fmla="*/ 4889989 h 6352624"/>
                    <a:gd name="connsiteX137" fmla="*/ 432662 w 6352623"/>
                    <a:gd name="connsiteY137" fmla="*/ 4783013 h 6352624"/>
                    <a:gd name="connsiteX138" fmla="*/ 30403 w 6352623"/>
                    <a:gd name="connsiteY138" fmla="*/ 3637168 h 6352624"/>
                    <a:gd name="connsiteX139" fmla="*/ 28957 w 6352623"/>
                    <a:gd name="connsiteY139" fmla="*/ 3608002 h 6352624"/>
                    <a:gd name="connsiteX140" fmla="*/ 1122699 w 6352623"/>
                    <a:gd name="connsiteY140" fmla="*/ 3528079 h 6352624"/>
                    <a:gd name="connsiteX141" fmla="*/ 1151870 w 6352623"/>
                    <a:gd name="connsiteY141" fmla="*/ 3709064 h 6352624"/>
                    <a:gd name="connsiteX142" fmla="*/ 1633165 w 6352623"/>
                    <a:gd name="connsiteY142" fmla="*/ 4721494 h 6352624"/>
                    <a:gd name="connsiteX143" fmla="*/ 1635001 w 6352623"/>
                    <a:gd name="connsiteY143" fmla="*/ 4724090 h 6352624"/>
                    <a:gd name="connsiteX144" fmla="*/ 1150655 w 6352623"/>
                    <a:gd name="connsiteY144" fmla="*/ 4790652 h 6352624"/>
                    <a:gd name="connsiteX145" fmla="*/ 509955 w 6352623"/>
                    <a:gd name="connsiteY145" fmla="*/ 4889989 h 6352624"/>
                    <a:gd name="connsiteX146" fmla="*/ 3165956 w 6352623"/>
                    <a:gd name="connsiteY146" fmla="*/ 6345561 h 6352624"/>
                    <a:gd name="connsiteX147" fmla="*/ 2661675 w 6352623"/>
                    <a:gd name="connsiteY147" fmla="*/ 5655612 h 6352624"/>
                    <a:gd name="connsiteX148" fmla="*/ 2224080 w 6352623"/>
                    <a:gd name="connsiteY148" fmla="*/ 5071807 h 6352624"/>
                    <a:gd name="connsiteX149" fmla="*/ 2697681 w 6352623"/>
                    <a:gd name="connsiteY149" fmla="*/ 5021257 h 6352624"/>
                    <a:gd name="connsiteX150" fmla="*/ 3150545 w 6352623"/>
                    <a:gd name="connsiteY150" fmla="*/ 4979436 h 6352624"/>
                    <a:gd name="connsiteX151" fmla="*/ 3267988 w 6352623"/>
                    <a:gd name="connsiteY151" fmla="*/ 6340508 h 6352624"/>
                    <a:gd name="connsiteX152" fmla="*/ 3165956 w 6352623"/>
                    <a:gd name="connsiteY152" fmla="*/ 6345561 h 6352624"/>
                    <a:gd name="connsiteX153" fmla="*/ 3104320 w 6352623"/>
                    <a:gd name="connsiteY153" fmla="*/ 6348616 h 6352624"/>
                    <a:gd name="connsiteX154" fmla="*/ 3099167 w 6352623"/>
                    <a:gd name="connsiteY154" fmla="*/ 6341244 h 6352624"/>
                    <a:gd name="connsiteX155" fmla="*/ 3165956 w 6352623"/>
                    <a:gd name="connsiteY155" fmla="*/ 6345561 h 6352624"/>
                    <a:gd name="connsiteX156" fmla="*/ 3104320 w 6352623"/>
                    <a:gd name="connsiteY156" fmla="*/ 6348616 h 6352624"/>
                    <a:gd name="connsiteX157" fmla="*/ 2884966 w 6352623"/>
                    <a:gd name="connsiteY157" fmla="*/ 6327398 h 6352624"/>
                    <a:gd name="connsiteX158" fmla="*/ 2740226 w 6352623"/>
                    <a:gd name="connsiteY158" fmla="*/ 6120300 h 6352624"/>
                    <a:gd name="connsiteX159" fmla="*/ 2877634 w 6352623"/>
                    <a:gd name="connsiteY159" fmla="*/ 6024267 h 6352624"/>
                    <a:gd name="connsiteX160" fmla="*/ 3099167 w 6352623"/>
                    <a:gd name="connsiteY160" fmla="*/ 6341244 h 6352624"/>
                    <a:gd name="connsiteX161" fmla="*/ 2884966 w 6352623"/>
                    <a:gd name="connsiteY161" fmla="*/ 6327398 h 6352624"/>
                    <a:gd name="connsiteX162" fmla="*/ 2827891 w 6352623"/>
                    <a:gd name="connsiteY162" fmla="*/ 6323709 h 6352624"/>
                    <a:gd name="connsiteX163" fmla="*/ 2884966 w 6352623"/>
                    <a:gd name="connsiteY163" fmla="*/ 6327398 h 6352624"/>
                    <a:gd name="connsiteX164" fmla="*/ 2888667 w 6352623"/>
                    <a:gd name="connsiteY164" fmla="*/ 6332694 h 6352624"/>
                    <a:gd name="connsiteX165" fmla="*/ 2827891 w 6352623"/>
                    <a:gd name="connsiteY165" fmla="*/ 6323709 h 6352624"/>
                    <a:gd name="connsiteX166" fmla="*/ 3104320 w 6352623"/>
                    <a:gd name="connsiteY166" fmla="*/ 6348616 h 6352624"/>
                    <a:gd name="connsiteX167" fmla="*/ 2888667 w 6352623"/>
                    <a:gd name="connsiteY167" fmla="*/ 6332694 h 6352624"/>
                    <a:gd name="connsiteX168" fmla="*/ 3023470 w 6352623"/>
                    <a:gd name="connsiteY168" fmla="*/ 6352624 h 6352624"/>
                    <a:gd name="connsiteX169" fmla="*/ 3104320 w 6352623"/>
                    <a:gd name="connsiteY169" fmla="*/ 6348616 h 6352624"/>
                    <a:gd name="connsiteX170" fmla="*/ 1799833 w 6352623"/>
                    <a:gd name="connsiteY170" fmla="*/ 6042038 h 6352624"/>
                    <a:gd name="connsiteX171" fmla="*/ 792530 w 6352623"/>
                    <a:gd name="connsiteY171" fmla="*/ 5281044 h 6352624"/>
                    <a:gd name="connsiteX172" fmla="*/ 758259 w 6352623"/>
                    <a:gd name="connsiteY172" fmla="*/ 5233611 h 6352624"/>
                    <a:gd name="connsiteX173" fmla="*/ 1178638 w 6352623"/>
                    <a:gd name="connsiteY173" fmla="*/ 5187468 h 6352624"/>
                    <a:gd name="connsiteX174" fmla="*/ 1905324 w 6352623"/>
                    <a:gd name="connsiteY174" fmla="*/ 5106339 h 6352624"/>
                    <a:gd name="connsiteX175" fmla="*/ 2206251 w 6352623"/>
                    <a:gd name="connsiteY175" fmla="*/ 5531868 h 6352624"/>
                    <a:gd name="connsiteX176" fmla="*/ 2827891 w 6352623"/>
                    <a:gd name="connsiteY176" fmla="*/ 6323709 h 6352624"/>
                    <a:gd name="connsiteX177" fmla="*/ 2405336 w 6352623"/>
                    <a:gd name="connsiteY177" fmla="*/ 6261225 h 6352624"/>
                    <a:gd name="connsiteX178" fmla="*/ 1799833 w 6352623"/>
                    <a:gd name="connsiteY178" fmla="*/ 6042038 h 6352624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2740226 w 6352623"/>
                    <a:gd name="connsiteY158" fmla="*/ 6120300 h 6348616"/>
                    <a:gd name="connsiteX159" fmla="*/ 2877634 w 6352623"/>
                    <a:gd name="connsiteY159" fmla="*/ 6024267 h 6348616"/>
                    <a:gd name="connsiteX160" fmla="*/ 3099167 w 6352623"/>
                    <a:gd name="connsiteY160" fmla="*/ 6341244 h 6348616"/>
                    <a:gd name="connsiteX161" fmla="*/ 2884966 w 6352623"/>
                    <a:gd name="connsiteY161" fmla="*/ 6327398 h 6348616"/>
                    <a:gd name="connsiteX162" fmla="*/ 2827891 w 6352623"/>
                    <a:gd name="connsiteY162" fmla="*/ 6323709 h 6348616"/>
                    <a:gd name="connsiteX163" fmla="*/ 2884966 w 6352623"/>
                    <a:gd name="connsiteY163" fmla="*/ 6327398 h 6348616"/>
                    <a:gd name="connsiteX164" fmla="*/ 2888667 w 6352623"/>
                    <a:gd name="connsiteY164" fmla="*/ 6332694 h 6348616"/>
                    <a:gd name="connsiteX165" fmla="*/ 2827891 w 6352623"/>
                    <a:gd name="connsiteY165" fmla="*/ 6323709 h 6348616"/>
                    <a:gd name="connsiteX166" fmla="*/ 3104320 w 6352623"/>
                    <a:gd name="connsiteY166" fmla="*/ 6348616 h 6348616"/>
                    <a:gd name="connsiteX167" fmla="*/ 2888667 w 6352623"/>
                    <a:gd name="connsiteY167" fmla="*/ 6332694 h 6348616"/>
                    <a:gd name="connsiteX168" fmla="*/ 3104320 w 6352623"/>
                    <a:gd name="connsiteY168" fmla="*/ 6348616 h 6348616"/>
                    <a:gd name="connsiteX169" fmla="*/ 1799833 w 6352623"/>
                    <a:gd name="connsiteY169" fmla="*/ 6042038 h 6348616"/>
                    <a:gd name="connsiteX170" fmla="*/ 792530 w 6352623"/>
                    <a:gd name="connsiteY170" fmla="*/ 5281044 h 6348616"/>
                    <a:gd name="connsiteX171" fmla="*/ 758259 w 6352623"/>
                    <a:gd name="connsiteY171" fmla="*/ 5233611 h 6348616"/>
                    <a:gd name="connsiteX172" fmla="*/ 1178638 w 6352623"/>
                    <a:gd name="connsiteY172" fmla="*/ 5187468 h 6348616"/>
                    <a:gd name="connsiteX173" fmla="*/ 1905324 w 6352623"/>
                    <a:gd name="connsiteY173" fmla="*/ 5106339 h 6348616"/>
                    <a:gd name="connsiteX174" fmla="*/ 2206251 w 6352623"/>
                    <a:gd name="connsiteY174" fmla="*/ 5531868 h 6348616"/>
                    <a:gd name="connsiteX175" fmla="*/ 2827891 w 6352623"/>
                    <a:gd name="connsiteY175" fmla="*/ 6323709 h 6348616"/>
                    <a:gd name="connsiteX176" fmla="*/ 2405336 w 6352623"/>
                    <a:gd name="connsiteY176" fmla="*/ 6261225 h 6348616"/>
                    <a:gd name="connsiteX177" fmla="*/ 1799833 w 6352623"/>
                    <a:gd name="connsiteY177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2740226 w 6352623"/>
                    <a:gd name="connsiteY158" fmla="*/ 6120300 h 6348616"/>
                    <a:gd name="connsiteX159" fmla="*/ 2877634 w 6352623"/>
                    <a:gd name="connsiteY159" fmla="*/ 6024267 h 6348616"/>
                    <a:gd name="connsiteX160" fmla="*/ 3099167 w 6352623"/>
                    <a:gd name="connsiteY160" fmla="*/ 6341244 h 6348616"/>
                    <a:gd name="connsiteX161" fmla="*/ 2884966 w 6352623"/>
                    <a:gd name="connsiteY161" fmla="*/ 6327398 h 6348616"/>
                    <a:gd name="connsiteX162" fmla="*/ 2827891 w 6352623"/>
                    <a:gd name="connsiteY162" fmla="*/ 6323709 h 6348616"/>
                    <a:gd name="connsiteX163" fmla="*/ 2884966 w 6352623"/>
                    <a:gd name="connsiteY163" fmla="*/ 6327398 h 6348616"/>
                    <a:gd name="connsiteX164" fmla="*/ 2888667 w 6352623"/>
                    <a:gd name="connsiteY164" fmla="*/ 6332694 h 6348616"/>
                    <a:gd name="connsiteX165" fmla="*/ 2827891 w 6352623"/>
                    <a:gd name="connsiteY165" fmla="*/ 6323709 h 6348616"/>
                    <a:gd name="connsiteX166" fmla="*/ 1799833 w 6352623"/>
                    <a:gd name="connsiteY166" fmla="*/ 6042038 h 6348616"/>
                    <a:gd name="connsiteX167" fmla="*/ 792530 w 6352623"/>
                    <a:gd name="connsiteY167" fmla="*/ 5281044 h 6348616"/>
                    <a:gd name="connsiteX168" fmla="*/ 758259 w 6352623"/>
                    <a:gd name="connsiteY168" fmla="*/ 5233611 h 6348616"/>
                    <a:gd name="connsiteX169" fmla="*/ 1178638 w 6352623"/>
                    <a:gd name="connsiteY169" fmla="*/ 5187468 h 6348616"/>
                    <a:gd name="connsiteX170" fmla="*/ 1905324 w 6352623"/>
                    <a:gd name="connsiteY170" fmla="*/ 5106339 h 6348616"/>
                    <a:gd name="connsiteX171" fmla="*/ 2206251 w 6352623"/>
                    <a:gd name="connsiteY171" fmla="*/ 5531868 h 6348616"/>
                    <a:gd name="connsiteX172" fmla="*/ 2827891 w 6352623"/>
                    <a:gd name="connsiteY172" fmla="*/ 6323709 h 6348616"/>
                    <a:gd name="connsiteX173" fmla="*/ 2405336 w 6352623"/>
                    <a:gd name="connsiteY173" fmla="*/ 6261225 h 6348616"/>
                    <a:gd name="connsiteX174" fmla="*/ 1799833 w 6352623"/>
                    <a:gd name="connsiteY174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2877634 w 6352623"/>
                    <a:gd name="connsiteY158" fmla="*/ 6024267 h 6348616"/>
                    <a:gd name="connsiteX159" fmla="*/ 3099167 w 6352623"/>
                    <a:gd name="connsiteY159" fmla="*/ 6341244 h 6348616"/>
                    <a:gd name="connsiteX160" fmla="*/ 2884966 w 6352623"/>
                    <a:gd name="connsiteY160" fmla="*/ 6327398 h 6348616"/>
                    <a:gd name="connsiteX161" fmla="*/ 2827891 w 6352623"/>
                    <a:gd name="connsiteY161" fmla="*/ 6323709 h 6348616"/>
                    <a:gd name="connsiteX162" fmla="*/ 2884966 w 6352623"/>
                    <a:gd name="connsiteY162" fmla="*/ 6327398 h 6348616"/>
                    <a:gd name="connsiteX163" fmla="*/ 2888667 w 6352623"/>
                    <a:gd name="connsiteY163" fmla="*/ 6332694 h 6348616"/>
                    <a:gd name="connsiteX164" fmla="*/ 2827891 w 6352623"/>
                    <a:gd name="connsiteY164" fmla="*/ 6323709 h 6348616"/>
                    <a:gd name="connsiteX165" fmla="*/ 1799833 w 6352623"/>
                    <a:gd name="connsiteY165" fmla="*/ 6042038 h 6348616"/>
                    <a:gd name="connsiteX166" fmla="*/ 792530 w 6352623"/>
                    <a:gd name="connsiteY166" fmla="*/ 5281044 h 6348616"/>
                    <a:gd name="connsiteX167" fmla="*/ 758259 w 6352623"/>
                    <a:gd name="connsiteY167" fmla="*/ 5233611 h 6348616"/>
                    <a:gd name="connsiteX168" fmla="*/ 1178638 w 6352623"/>
                    <a:gd name="connsiteY168" fmla="*/ 5187468 h 6348616"/>
                    <a:gd name="connsiteX169" fmla="*/ 1905324 w 6352623"/>
                    <a:gd name="connsiteY169" fmla="*/ 5106339 h 6348616"/>
                    <a:gd name="connsiteX170" fmla="*/ 2206251 w 6352623"/>
                    <a:gd name="connsiteY170" fmla="*/ 5531868 h 6348616"/>
                    <a:gd name="connsiteX171" fmla="*/ 2827891 w 6352623"/>
                    <a:gd name="connsiteY171" fmla="*/ 6323709 h 6348616"/>
                    <a:gd name="connsiteX172" fmla="*/ 2405336 w 6352623"/>
                    <a:gd name="connsiteY172" fmla="*/ 6261225 h 6348616"/>
                    <a:gd name="connsiteX173" fmla="*/ 1799833 w 6352623"/>
                    <a:gd name="connsiteY173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3099167 w 6352623"/>
                    <a:gd name="connsiteY158" fmla="*/ 6341244 h 6348616"/>
                    <a:gd name="connsiteX159" fmla="*/ 2884966 w 6352623"/>
                    <a:gd name="connsiteY159" fmla="*/ 6327398 h 6348616"/>
                    <a:gd name="connsiteX160" fmla="*/ 2827891 w 6352623"/>
                    <a:gd name="connsiteY160" fmla="*/ 6323709 h 6348616"/>
                    <a:gd name="connsiteX161" fmla="*/ 2884966 w 6352623"/>
                    <a:gd name="connsiteY161" fmla="*/ 6327398 h 6348616"/>
                    <a:gd name="connsiteX162" fmla="*/ 2888667 w 6352623"/>
                    <a:gd name="connsiteY162" fmla="*/ 6332694 h 6348616"/>
                    <a:gd name="connsiteX163" fmla="*/ 2827891 w 6352623"/>
                    <a:gd name="connsiteY163" fmla="*/ 6323709 h 6348616"/>
                    <a:gd name="connsiteX164" fmla="*/ 1799833 w 6352623"/>
                    <a:gd name="connsiteY164" fmla="*/ 6042038 h 6348616"/>
                    <a:gd name="connsiteX165" fmla="*/ 792530 w 6352623"/>
                    <a:gd name="connsiteY165" fmla="*/ 5281044 h 6348616"/>
                    <a:gd name="connsiteX166" fmla="*/ 758259 w 6352623"/>
                    <a:gd name="connsiteY166" fmla="*/ 5233611 h 6348616"/>
                    <a:gd name="connsiteX167" fmla="*/ 1178638 w 6352623"/>
                    <a:gd name="connsiteY167" fmla="*/ 5187468 h 6348616"/>
                    <a:gd name="connsiteX168" fmla="*/ 1905324 w 6352623"/>
                    <a:gd name="connsiteY168" fmla="*/ 5106339 h 6348616"/>
                    <a:gd name="connsiteX169" fmla="*/ 2206251 w 6352623"/>
                    <a:gd name="connsiteY169" fmla="*/ 5531868 h 6348616"/>
                    <a:gd name="connsiteX170" fmla="*/ 2827891 w 6352623"/>
                    <a:gd name="connsiteY170" fmla="*/ 6323709 h 6348616"/>
                    <a:gd name="connsiteX171" fmla="*/ 2405336 w 6352623"/>
                    <a:gd name="connsiteY171" fmla="*/ 6261225 h 6348616"/>
                    <a:gd name="connsiteX172" fmla="*/ 1799833 w 6352623"/>
                    <a:gd name="connsiteY172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3099167 w 6352623"/>
                    <a:gd name="connsiteY158" fmla="*/ 6341244 h 6348616"/>
                    <a:gd name="connsiteX159" fmla="*/ 2884966 w 6352623"/>
                    <a:gd name="connsiteY159" fmla="*/ 6327398 h 6348616"/>
                    <a:gd name="connsiteX160" fmla="*/ 2827891 w 6352623"/>
                    <a:gd name="connsiteY160" fmla="*/ 6323709 h 6348616"/>
                    <a:gd name="connsiteX161" fmla="*/ 2884966 w 6352623"/>
                    <a:gd name="connsiteY161" fmla="*/ 6327398 h 6348616"/>
                    <a:gd name="connsiteX162" fmla="*/ 2827891 w 6352623"/>
                    <a:gd name="connsiteY162" fmla="*/ 6323709 h 6348616"/>
                    <a:gd name="connsiteX163" fmla="*/ 1799833 w 6352623"/>
                    <a:gd name="connsiteY163" fmla="*/ 6042038 h 6348616"/>
                    <a:gd name="connsiteX164" fmla="*/ 792530 w 6352623"/>
                    <a:gd name="connsiteY164" fmla="*/ 5281044 h 6348616"/>
                    <a:gd name="connsiteX165" fmla="*/ 758259 w 6352623"/>
                    <a:gd name="connsiteY165" fmla="*/ 5233611 h 6348616"/>
                    <a:gd name="connsiteX166" fmla="*/ 1178638 w 6352623"/>
                    <a:gd name="connsiteY166" fmla="*/ 5187468 h 6348616"/>
                    <a:gd name="connsiteX167" fmla="*/ 1905324 w 6352623"/>
                    <a:gd name="connsiteY167" fmla="*/ 5106339 h 6348616"/>
                    <a:gd name="connsiteX168" fmla="*/ 2206251 w 6352623"/>
                    <a:gd name="connsiteY168" fmla="*/ 5531868 h 6348616"/>
                    <a:gd name="connsiteX169" fmla="*/ 2827891 w 6352623"/>
                    <a:gd name="connsiteY169" fmla="*/ 6323709 h 6348616"/>
                    <a:gd name="connsiteX170" fmla="*/ 2405336 w 6352623"/>
                    <a:gd name="connsiteY170" fmla="*/ 6261225 h 6348616"/>
                    <a:gd name="connsiteX171" fmla="*/ 1799833 w 6352623"/>
                    <a:gd name="connsiteY171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27891 w 6352623"/>
                    <a:gd name="connsiteY157" fmla="*/ 6323709 h 6348616"/>
                    <a:gd name="connsiteX158" fmla="*/ 2884966 w 6352623"/>
                    <a:gd name="connsiteY158" fmla="*/ 6327398 h 6348616"/>
                    <a:gd name="connsiteX159" fmla="*/ 2827891 w 6352623"/>
                    <a:gd name="connsiteY159" fmla="*/ 6323709 h 6348616"/>
                    <a:gd name="connsiteX160" fmla="*/ 1799833 w 6352623"/>
                    <a:gd name="connsiteY160" fmla="*/ 6042038 h 6348616"/>
                    <a:gd name="connsiteX161" fmla="*/ 792530 w 6352623"/>
                    <a:gd name="connsiteY161" fmla="*/ 5281044 h 6348616"/>
                    <a:gd name="connsiteX162" fmla="*/ 758259 w 6352623"/>
                    <a:gd name="connsiteY162" fmla="*/ 5233611 h 6348616"/>
                    <a:gd name="connsiteX163" fmla="*/ 1178638 w 6352623"/>
                    <a:gd name="connsiteY163" fmla="*/ 5187468 h 6348616"/>
                    <a:gd name="connsiteX164" fmla="*/ 1905324 w 6352623"/>
                    <a:gd name="connsiteY164" fmla="*/ 5106339 h 6348616"/>
                    <a:gd name="connsiteX165" fmla="*/ 2206251 w 6352623"/>
                    <a:gd name="connsiteY165" fmla="*/ 5531868 h 6348616"/>
                    <a:gd name="connsiteX166" fmla="*/ 2827891 w 6352623"/>
                    <a:gd name="connsiteY166" fmla="*/ 6323709 h 6348616"/>
                    <a:gd name="connsiteX167" fmla="*/ 2405336 w 6352623"/>
                    <a:gd name="connsiteY167" fmla="*/ 6261225 h 6348616"/>
                    <a:gd name="connsiteX168" fmla="*/ 1799833 w 6352623"/>
                    <a:gd name="connsiteY168" fmla="*/ 6042038 h 6348616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000985 w 6352623"/>
                    <a:gd name="connsiteY60" fmla="*/ 4620000 h 6345561"/>
                    <a:gd name="connsiteX61" fmla="*/ 6317212 w 6352623"/>
                    <a:gd name="connsiteY61" fmla="*/ 4620000 h 6345561"/>
                    <a:gd name="connsiteX62" fmla="*/ 6317212 w 6352623"/>
                    <a:gd name="connsiteY62" fmla="*/ 4787640 h 6345561"/>
                    <a:gd name="connsiteX63" fmla="*/ 5898613 w 6352623"/>
                    <a:gd name="connsiteY63" fmla="*/ 4787640 h 6345561"/>
                    <a:gd name="connsiteX64" fmla="*/ 5866698 w 6352623"/>
                    <a:gd name="connsiteY64" fmla="*/ 4839902 h 6345561"/>
                    <a:gd name="connsiteX65" fmla="*/ 5895990 w 6352623"/>
                    <a:gd name="connsiteY65" fmla="*/ 4787640 h 6345561"/>
                    <a:gd name="connsiteX66" fmla="*/ 5898613 w 6352623"/>
                    <a:gd name="connsiteY66" fmla="*/ 4787640 h 6345561"/>
                    <a:gd name="connsiteX67" fmla="*/ 5866698 w 6352623"/>
                    <a:gd name="connsiteY67" fmla="*/ 4839902 h 6345561"/>
                    <a:gd name="connsiteX68" fmla="*/ 5661892 w 6352623"/>
                    <a:gd name="connsiteY68" fmla="*/ 4787640 h 6345561"/>
                    <a:gd name="connsiteX69" fmla="*/ 5661892 w 6352623"/>
                    <a:gd name="connsiteY69" fmla="*/ 4620000 h 6345561"/>
                    <a:gd name="connsiteX70" fmla="*/ 5989951 w 6352623"/>
                    <a:gd name="connsiteY70" fmla="*/ 4620000 h 6345561"/>
                    <a:gd name="connsiteX71" fmla="*/ 5895990 w 6352623"/>
                    <a:gd name="connsiteY71" fmla="*/ 4787640 h 6345561"/>
                    <a:gd name="connsiteX72" fmla="*/ 5661892 w 6352623"/>
                    <a:gd name="connsiteY72" fmla="*/ 4787640 h 6345561"/>
                    <a:gd name="connsiteX73" fmla="*/ 4842211 w 6352623"/>
                    <a:gd name="connsiteY73" fmla="*/ 4504577 h 6345561"/>
                    <a:gd name="connsiteX74" fmla="*/ 4894441 w 6352623"/>
                    <a:gd name="connsiteY74" fmla="*/ 4378816 h 6345561"/>
                    <a:gd name="connsiteX75" fmla="*/ 5118410 w 6352623"/>
                    <a:gd name="connsiteY75" fmla="*/ 3308120 h 6345561"/>
                    <a:gd name="connsiteX76" fmla="*/ 5112011 w 6352623"/>
                    <a:gd name="connsiteY76" fmla="*/ 3236549 h 6345561"/>
                    <a:gd name="connsiteX77" fmla="*/ 6343574 w 6352623"/>
                    <a:gd name="connsiteY77" fmla="*/ 3146548 h 6345561"/>
                    <a:gd name="connsiteX78" fmla="*/ 6352623 w 6352623"/>
                    <a:gd name="connsiteY78" fmla="*/ 3329154 h 6345561"/>
                    <a:gd name="connsiteX79" fmla="*/ 6261216 w 6352623"/>
                    <a:gd name="connsiteY79" fmla="*/ 3947289 h 6345561"/>
                    <a:gd name="connsiteX80" fmla="*/ 6068313 w 6352623"/>
                    <a:gd name="connsiteY80" fmla="*/ 4480189 h 6345561"/>
                    <a:gd name="connsiteX81" fmla="*/ 5645377 w 6352623"/>
                    <a:gd name="connsiteY81" fmla="*/ 4489676 h 6345561"/>
                    <a:gd name="connsiteX82" fmla="*/ 4842211 w 6352623"/>
                    <a:gd name="connsiteY82" fmla="*/ 4504577 h 6345561"/>
                    <a:gd name="connsiteX83" fmla="*/ 1405726 w 6352623"/>
                    <a:gd name="connsiteY83" fmla="*/ 3156271 h 6345561"/>
                    <a:gd name="connsiteX84" fmla="*/ 1399341 w 6352623"/>
                    <a:gd name="connsiteY84" fmla="*/ 3089416 h 6345561"/>
                    <a:gd name="connsiteX85" fmla="*/ 1464945 w 6352623"/>
                    <a:gd name="connsiteY85" fmla="*/ 2467755 h 6345561"/>
                    <a:gd name="connsiteX86" fmla="*/ 1626959 w 6352623"/>
                    <a:gd name="connsiteY86" fmla="*/ 1918290 h 6345561"/>
                    <a:gd name="connsiteX87" fmla="*/ 1698846 w 6352623"/>
                    <a:gd name="connsiteY87" fmla="*/ 1916459 h 6345561"/>
                    <a:gd name="connsiteX88" fmla="*/ 2401423 w 6352623"/>
                    <a:gd name="connsiteY88" fmla="*/ 1879094 h 6345561"/>
                    <a:gd name="connsiteX89" fmla="*/ 2879383 w 6352623"/>
                    <a:gd name="connsiteY89" fmla="*/ 1836855 h 6345561"/>
                    <a:gd name="connsiteX90" fmla="*/ 2983285 w 6352623"/>
                    <a:gd name="connsiteY90" fmla="*/ 3040986 h 6345561"/>
                    <a:gd name="connsiteX91" fmla="*/ 1405726 w 6352623"/>
                    <a:gd name="connsiteY91" fmla="*/ 3156271 h 6345561"/>
                    <a:gd name="connsiteX92" fmla="*/ 3464621 w 6352623"/>
                    <a:gd name="connsiteY92" fmla="*/ 4545892 h 6345561"/>
                    <a:gd name="connsiteX93" fmla="*/ 3362673 w 6352623"/>
                    <a:gd name="connsiteY93" fmla="*/ 3364384 h 6345561"/>
                    <a:gd name="connsiteX94" fmla="*/ 4785461 w 6352623"/>
                    <a:gd name="connsiteY94" fmla="*/ 3260410 h 6345561"/>
                    <a:gd name="connsiteX95" fmla="*/ 4791965 w 6352623"/>
                    <a:gd name="connsiteY95" fmla="*/ 3337498 h 6345561"/>
                    <a:gd name="connsiteX96" fmla="*/ 4582162 w 6352623"/>
                    <a:gd name="connsiteY96" fmla="*/ 4452550 h 6345561"/>
                    <a:gd name="connsiteX97" fmla="*/ 3980007 w 6352623"/>
                    <a:gd name="connsiteY97" fmla="*/ 4524180 h 6345561"/>
                    <a:gd name="connsiteX98" fmla="*/ 3464621 w 6352623"/>
                    <a:gd name="connsiteY98" fmla="*/ 4545892 h 6345561"/>
                    <a:gd name="connsiteX99" fmla="*/ 11631 w 6352623"/>
                    <a:gd name="connsiteY99" fmla="*/ 3258148 h 6345561"/>
                    <a:gd name="connsiteX100" fmla="*/ 0 w 6352623"/>
                    <a:gd name="connsiteY100" fmla="*/ 3023469 h 6345561"/>
                    <a:gd name="connsiteX101" fmla="*/ 91400 w 6352623"/>
                    <a:gd name="connsiteY101" fmla="*/ 2405346 h 6345561"/>
                    <a:gd name="connsiteX102" fmla="*/ 258812 w 6352623"/>
                    <a:gd name="connsiteY102" fmla="*/ 1942855 h 6345561"/>
                    <a:gd name="connsiteX103" fmla="*/ 852081 w 6352623"/>
                    <a:gd name="connsiteY103" fmla="*/ 1937991 h 6345561"/>
                    <a:gd name="connsiteX104" fmla="*/ 1335718 w 6352623"/>
                    <a:gd name="connsiteY104" fmla="*/ 1925698 h 6345561"/>
                    <a:gd name="connsiteX105" fmla="*/ 1234430 w 6352623"/>
                    <a:gd name="connsiteY105" fmla="*/ 2196801 h 6345561"/>
                    <a:gd name="connsiteX106" fmla="*/ 1103579 w 6352623"/>
                    <a:gd name="connsiteY106" fmla="*/ 2737987 h 6345561"/>
                    <a:gd name="connsiteX107" fmla="*/ 1078099 w 6352623"/>
                    <a:gd name="connsiteY107" fmla="*/ 3180217 h 6345561"/>
                    <a:gd name="connsiteX108" fmla="*/ 11631 w 6352623"/>
                    <a:gd name="connsiteY108" fmla="*/ 3258148 h 6345561"/>
                    <a:gd name="connsiteX109" fmla="*/ 1960743 w 6352623"/>
                    <a:gd name="connsiteY109" fmla="*/ 4679317 h 6345561"/>
                    <a:gd name="connsiteX110" fmla="*/ 1740896 w 6352623"/>
                    <a:gd name="connsiteY110" fmla="*/ 4337429 h 6345561"/>
                    <a:gd name="connsiteX111" fmla="*/ 1441619 w 6352623"/>
                    <a:gd name="connsiteY111" fmla="*/ 3532526 h 6345561"/>
                    <a:gd name="connsiteX112" fmla="*/ 1438988 w 6352623"/>
                    <a:gd name="connsiteY112" fmla="*/ 3504964 h 6345561"/>
                    <a:gd name="connsiteX113" fmla="*/ 3013389 w 6352623"/>
                    <a:gd name="connsiteY113" fmla="*/ 3389903 h 6345561"/>
                    <a:gd name="connsiteX114" fmla="*/ 3099126 w 6352623"/>
                    <a:gd name="connsiteY114" fmla="*/ 4562904 h 6345561"/>
                    <a:gd name="connsiteX115" fmla="*/ 2689209 w 6352623"/>
                    <a:gd name="connsiteY115" fmla="*/ 4598877 h 6345561"/>
                    <a:gd name="connsiteX116" fmla="*/ 1989796 w 6352623"/>
                    <a:gd name="connsiteY116" fmla="*/ 4675326 h 6345561"/>
                    <a:gd name="connsiteX117" fmla="*/ 1960743 w 6352623"/>
                    <a:gd name="connsiteY117" fmla="*/ 4679317 h 6345561"/>
                    <a:gd name="connsiteX118" fmla="*/ 4067092 w 6352623"/>
                    <a:gd name="connsiteY118" fmla="*/ 6216068 h 6345561"/>
                    <a:gd name="connsiteX119" fmla="*/ 4277892 w 6352623"/>
                    <a:gd name="connsiteY119" fmla="*/ 5788869 h 6345561"/>
                    <a:gd name="connsiteX120" fmla="*/ 4525520 w 6352623"/>
                    <a:gd name="connsiteY120" fmla="*/ 5267093 h 6345561"/>
                    <a:gd name="connsiteX121" fmla="*/ 4685770 w 6352623"/>
                    <a:gd name="connsiteY121" fmla="*/ 4881257 h 6345561"/>
                    <a:gd name="connsiteX122" fmla="*/ 4712084 w 6352623"/>
                    <a:gd name="connsiteY122" fmla="*/ 4879914 h 6345561"/>
                    <a:gd name="connsiteX123" fmla="*/ 5642123 w 6352623"/>
                    <a:gd name="connsiteY123" fmla="*/ 4846187 h 6345561"/>
                    <a:gd name="connsiteX124" fmla="*/ 5866698 w 6352623"/>
                    <a:gd name="connsiteY124" fmla="*/ 4839902 h 6345561"/>
                    <a:gd name="connsiteX125" fmla="*/ 5706398 w 6352623"/>
                    <a:gd name="connsiteY125" fmla="*/ 5102370 h 6345561"/>
                    <a:gd name="connsiteX126" fmla="*/ 4229361 w 6352623"/>
                    <a:gd name="connsiteY126" fmla="*/ 6176010 h 6345561"/>
                    <a:gd name="connsiteX127" fmla="*/ 4067092 w 6352623"/>
                    <a:gd name="connsiteY127" fmla="*/ 6216068 h 6345561"/>
                    <a:gd name="connsiteX128" fmla="*/ 3617977 w 6352623"/>
                    <a:gd name="connsiteY128" fmla="*/ 6323175 h 6345561"/>
                    <a:gd name="connsiteX129" fmla="*/ 3499574 w 6352623"/>
                    <a:gd name="connsiteY129" fmla="*/ 4950969 h 6345561"/>
                    <a:gd name="connsiteX130" fmla="*/ 3966167 w 6352623"/>
                    <a:gd name="connsiteY130" fmla="*/ 4917769 h 6345561"/>
                    <a:gd name="connsiteX131" fmla="*/ 4402891 w 6352623"/>
                    <a:gd name="connsiteY131" fmla="*/ 4895610 h 6345561"/>
                    <a:gd name="connsiteX132" fmla="*/ 4263840 w 6352623"/>
                    <a:gd name="connsiteY132" fmla="*/ 5239274 h 6345561"/>
                    <a:gd name="connsiteX133" fmla="*/ 3691123 w 6352623"/>
                    <a:gd name="connsiteY133" fmla="*/ 6308899 h 6345561"/>
                    <a:gd name="connsiteX134" fmla="*/ 3637169 w 6352623"/>
                    <a:gd name="connsiteY134" fmla="*/ 6322223 h 6345561"/>
                    <a:gd name="connsiteX135" fmla="*/ 3617977 w 6352623"/>
                    <a:gd name="connsiteY135" fmla="*/ 6323175 h 6345561"/>
                    <a:gd name="connsiteX136" fmla="*/ 509955 w 6352623"/>
                    <a:gd name="connsiteY136" fmla="*/ 4889989 h 6345561"/>
                    <a:gd name="connsiteX137" fmla="*/ 432662 w 6352623"/>
                    <a:gd name="connsiteY137" fmla="*/ 4783013 h 6345561"/>
                    <a:gd name="connsiteX138" fmla="*/ 30403 w 6352623"/>
                    <a:gd name="connsiteY138" fmla="*/ 3637168 h 6345561"/>
                    <a:gd name="connsiteX139" fmla="*/ 28957 w 6352623"/>
                    <a:gd name="connsiteY139" fmla="*/ 3608002 h 6345561"/>
                    <a:gd name="connsiteX140" fmla="*/ 1122699 w 6352623"/>
                    <a:gd name="connsiteY140" fmla="*/ 3528079 h 6345561"/>
                    <a:gd name="connsiteX141" fmla="*/ 1151870 w 6352623"/>
                    <a:gd name="connsiteY141" fmla="*/ 3709064 h 6345561"/>
                    <a:gd name="connsiteX142" fmla="*/ 1633165 w 6352623"/>
                    <a:gd name="connsiteY142" fmla="*/ 4721494 h 6345561"/>
                    <a:gd name="connsiteX143" fmla="*/ 1635001 w 6352623"/>
                    <a:gd name="connsiteY143" fmla="*/ 4724090 h 6345561"/>
                    <a:gd name="connsiteX144" fmla="*/ 1150655 w 6352623"/>
                    <a:gd name="connsiteY144" fmla="*/ 4790652 h 6345561"/>
                    <a:gd name="connsiteX145" fmla="*/ 509955 w 6352623"/>
                    <a:gd name="connsiteY145" fmla="*/ 4889989 h 6345561"/>
                    <a:gd name="connsiteX146" fmla="*/ 3165956 w 6352623"/>
                    <a:gd name="connsiteY146" fmla="*/ 6345561 h 6345561"/>
                    <a:gd name="connsiteX147" fmla="*/ 2661675 w 6352623"/>
                    <a:gd name="connsiteY147" fmla="*/ 5655612 h 6345561"/>
                    <a:gd name="connsiteX148" fmla="*/ 2224080 w 6352623"/>
                    <a:gd name="connsiteY148" fmla="*/ 5071807 h 6345561"/>
                    <a:gd name="connsiteX149" fmla="*/ 2697681 w 6352623"/>
                    <a:gd name="connsiteY149" fmla="*/ 5021257 h 6345561"/>
                    <a:gd name="connsiteX150" fmla="*/ 3150545 w 6352623"/>
                    <a:gd name="connsiteY150" fmla="*/ 4979436 h 6345561"/>
                    <a:gd name="connsiteX151" fmla="*/ 3267988 w 6352623"/>
                    <a:gd name="connsiteY151" fmla="*/ 6340508 h 6345561"/>
                    <a:gd name="connsiteX152" fmla="*/ 3165956 w 6352623"/>
                    <a:gd name="connsiteY152" fmla="*/ 6345561 h 6345561"/>
                    <a:gd name="connsiteX153" fmla="*/ 3165956 w 6352623"/>
                    <a:gd name="connsiteY153" fmla="*/ 6345561 h 6345561"/>
                    <a:gd name="connsiteX154" fmla="*/ 3099167 w 6352623"/>
                    <a:gd name="connsiteY154" fmla="*/ 6341244 h 6345561"/>
                    <a:gd name="connsiteX155" fmla="*/ 3165956 w 6352623"/>
                    <a:gd name="connsiteY155" fmla="*/ 6345561 h 6345561"/>
                    <a:gd name="connsiteX156" fmla="*/ 2827891 w 6352623"/>
                    <a:gd name="connsiteY156" fmla="*/ 6323709 h 6345561"/>
                    <a:gd name="connsiteX157" fmla="*/ 2884966 w 6352623"/>
                    <a:gd name="connsiteY157" fmla="*/ 6327398 h 6345561"/>
                    <a:gd name="connsiteX158" fmla="*/ 2827891 w 6352623"/>
                    <a:gd name="connsiteY158" fmla="*/ 6323709 h 6345561"/>
                    <a:gd name="connsiteX159" fmla="*/ 1799833 w 6352623"/>
                    <a:gd name="connsiteY159" fmla="*/ 6042038 h 6345561"/>
                    <a:gd name="connsiteX160" fmla="*/ 792530 w 6352623"/>
                    <a:gd name="connsiteY160" fmla="*/ 5281044 h 6345561"/>
                    <a:gd name="connsiteX161" fmla="*/ 758259 w 6352623"/>
                    <a:gd name="connsiteY161" fmla="*/ 5233611 h 6345561"/>
                    <a:gd name="connsiteX162" fmla="*/ 1178638 w 6352623"/>
                    <a:gd name="connsiteY162" fmla="*/ 5187468 h 6345561"/>
                    <a:gd name="connsiteX163" fmla="*/ 1905324 w 6352623"/>
                    <a:gd name="connsiteY163" fmla="*/ 5106339 h 6345561"/>
                    <a:gd name="connsiteX164" fmla="*/ 2206251 w 6352623"/>
                    <a:gd name="connsiteY164" fmla="*/ 5531868 h 6345561"/>
                    <a:gd name="connsiteX165" fmla="*/ 2827891 w 6352623"/>
                    <a:gd name="connsiteY165" fmla="*/ 6323709 h 6345561"/>
                    <a:gd name="connsiteX166" fmla="*/ 2405336 w 6352623"/>
                    <a:gd name="connsiteY166" fmla="*/ 6261225 h 6345561"/>
                    <a:gd name="connsiteX167" fmla="*/ 1799833 w 6352623"/>
                    <a:gd name="connsiteY167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000985 w 6352623"/>
                    <a:gd name="connsiteY60" fmla="*/ 4620000 h 6345561"/>
                    <a:gd name="connsiteX61" fmla="*/ 6317212 w 6352623"/>
                    <a:gd name="connsiteY61" fmla="*/ 4620000 h 6345561"/>
                    <a:gd name="connsiteX62" fmla="*/ 6317212 w 6352623"/>
                    <a:gd name="connsiteY62" fmla="*/ 4787640 h 6345561"/>
                    <a:gd name="connsiteX63" fmla="*/ 5898613 w 6352623"/>
                    <a:gd name="connsiteY63" fmla="*/ 4787640 h 6345561"/>
                    <a:gd name="connsiteX64" fmla="*/ 5866698 w 6352623"/>
                    <a:gd name="connsiteY64" fmla="*/ 4839902 h 6345561"/>
                    <a:gd name="connsiteX65" fmla="*/ 5895990 w 6352623"/>
                    <a:gd name="connsiteY65" fmla="*/ 4787640 h 6345561"/>
                    <a:gd name="connsiteX66" fmla="*/ 5898613 w 6352623"/>
                    <a:gd name="connsiteY66" fmla="*/ 4787640 h 6345561"/>
                    <a:gd name="connsiteX67" fmla="*/ 5866698 w 6352623"/>
                    <a:gd name="connsiteY67" fmla="*/ 4839902 h 6345561"/>
                    <a:gd name="connsiteX68" fmla="*/ 5661892 w 6352623"/>
                    <a:gd name="connsiteY68" fmla="*/ 4787640 h 6345561"/>
                    <a:gd name="connsiteX69" fmla="*/ 5661892 w 6352623"/>
                    <a:gd name="connsiteY69" fmla="*/ 4620000 h 6345561"/>
                    <a:gd name="connsiteX70" fmla="*/ 5989951 w 6352623"/>
                    <a:gd name="connsiteY70" fmla="*/ 4620000 h 6345561"/>
                    <a:gd name="connsiteX71" fmla="*/ 5895990 w 6352623"/>
                    <a:gd name="connsiteY71" fmla="*/ 4787640 h 6345561"/>
                    <a:gd name="connsiteX72" fmla="*/ 5661892 w 6352623"/>
                    <a:gd name="connsiteY72" fmla="*/ 4787640 h 6345561"/>
                    <a:gd name="connsiteX73" fmla="*/ 4842211 w 6352623"/>
                    <a:gd name="connsiteY73" fmla="*/ 4504577 h 6345561"/>
                    <a:gd name="connsiteX74" fmla="*/ 4894441 w 6352623"/>
                    <a:gd name="connsiteY74" fmla="*/ 4378816 h 6345561"/>
                    <a:gd name="connsiteX75" fmla="*/ 5118410 w 6352623"/>
                    <a:gd name="connsiteY75" fmla="*/ 3308120 h 6345561"/>
                    <a:gd name="connsiteX76" fmla="*/ 5112011 w 6352623"/>
                    <a:gd name="connsiteY76" fmla="*/ 3236549 h 6345561"/>
                    <a:gd name="connsiteX77" fmla="*/ 6343574 w 6352623"/>
                    <a:gd name="connsiteY77" fmla="*/ 3146548 h 6345561"/>
                    <a:gd name="connsiteX78" fmla="*/ 6352623 w 6352623"/>
                    <a:gd name="connsiteY78" fmla="*/ 3329154 h 6345561"/>
                    <a:gd name="connsiteX79" fmla="*/ 6261216 w 6352623"/>
                    <a:gd name="connsiteY79" fmla="*/ 3947289 h 6345561"/>
                    <a:gd name="connsiteX80" fmla="*/ 6068313 w 6352623"/>
                    <a:gd name="connsiteY80" fmla="*/ 4480189 h 6345561"/>
                    <a:gd name="connsiteX81" fmla="*/ 5645377 w 6352623"/>
                    <a:gd name="connsiteY81" fmla="*/ 4489676 h 6345561"/>
                    <a:gd name="connsiteX82" fmla="*/ 4842211 w 6352623"/>
                    <a:gd name="connsiteY82" fmla="*/ 4504577 h 6345561"/>
                    <a:gd name="connsiteX83" fmla="*/ 1405726 w 6352623"/>
                    <a:gd name="connsiteY83" fmla="*/ 3156271 h 6345561"/>
                    <a:gd name="connsiteX84" fmla="*/ 1399341 w 6352623"/>
                    <a:gd name="connsiteY84" fmla="*/ 3089416 h 6345561"/>
                    <a:gd name="connsiteX85" fmla="*/ 1464945 w 6352623"/>
                    <a:gd name="connsiteY85" fmla="*/ 2467755 h 6345561"/>
                    <a:gd name="connsiteX86" fmla="*/ 1626959 w 6352623"/>
                    <a:gd name="connsiteY86" fmla="*/ 1918290 h 6345561"/>
                    <a:gd name="connsiteX87" fmla="*/ 1698846 w 6352623"/>
                    <a:gd name="connsiteY87" fmla="*/ 1916459 h 6345561"/>
                    <a:gd name="connsiteX88" fmla="*/ 2401423 w 6352623"/>
                    <a:gd name="connsiteY88" fmla="*/ 1879094 h 6345561"/>
                    <a:gd name="connsiteX89" fmla="*/ 2879383 w 6352623"/>
                    <a:gd name="connsiteY89" fmla="*/ 1836855 h 6345561"/>
                    <a:gd name="connsiteX90" fmla="*/ 2983285 w 6352623"/>
                    <a:gd name="connsiteY90" fmla="*/ 3040986 h 6345561"/>
                    <a:gd name="connsiteX91" fmla="*/ 1405726 w 6352623"/>
                    <a:gd name="connsiteY91" fmla="*/ 3156271 h 6345561"/>
                    <a:gd name="connsiteX92" fmla="*/ 3464621 w 6352623"/>
                    <a:gd name="connsiteY92" fmla="*/ 4545892 h 6345561"/>
                    <a:gd name="connsiteX93" fmla="*/ 3362673 w 6352623"/>
                    <a:gd name="connsiteY93" fmla="*/ 3364384 h 6345561"/>
                    <a:gd name="connsiteX94" fmla="*/ 4785461 w 6352623"/>
                    <a:gd name="connsiteY94" fmla="*/ 3260410 h 6345561"/>
                    <a:gd name="connsiteX95" fmla="*/ 4791965 w 6352623"/>
                    <a:gd name="connsiteY95" fmla="*/ 3337498 h 6345561"/>
                    <a:gd name="connsiteX96" fmla="*/ 4582162 w 6352623"/>
                    <a:gd name="connsiteY96" fmla="*/ 4452550 h 6345561"/>
                    <a:gd name="connsiteX97" fmla="*/ 3980007 w 6352623"/>
                    <a:gd name="connsiteY97" fmla="*/ 4524180 h 6345561"/>
                    <a:gd name="connsiteX98" fmla="*/ 3464621 w 6352623"/>
                    <a:gd name="connsiteY98" fmla="*/ 4545892 h 6345561"/>
                    <a:gd name="connsiteX99" fmla="*/ 11631 w 6352623"/>
                    <a:gd name="connsiteY99" fmla="*/ 3258148 h 6345561"/>
                    <a:gd name="connsiteX100" fmla="*/ 0 w 6352623"/>
                    <a:gd name="connsiteY100" fmla="*/ 3023469 h 6345561"/>
                    <a:gd name="connsiteX101" fmla="*/ 91400 w 6352623"/>
                    <a:gd name="connsiteY101" fmla="*/ 2405346 h 6345561"/>
                    <a:gd name="connsiteX102" fmla="*/ 258812 w 6352623"/>
                    <a:gd name="connsiteY102" fmla="*/ 1942855 h 6345561"/>
                    <a:gd name="connsiteX103" fmla="*/ 852081 w 6352623"/>
                    <a:gd name="connsiteY103" fmla="*/ 1937991 h 6345561"/>
                    <a:gd name="connsiteX104" fmla="*/ 1335718 w 6352623"/>
                    <a:gd name="connsiteY104" fmla="*/ 1925698 h 6345561"/>
                    <a:gd name="connsiteX105" fmla="*/ 1234430 w 6352623"/>
                    <a:gd name="connsiteY105" fmla="*/ 2196801 h 6345561"/>
                    <a:gd name="connsiteX106" fmla="*/ 1103579 w 6352623"/>
                    <a:gd name="connsiteY106" fmla="*/ 2737987 h 6345561"/>
                    <a:gd name="connsiteX107" fmla="*/ 1078099 w 6352623"/>
                    <a:gd name="connsiteY107" fmla="*/ 3180217 h 6345561"/>
                    <a:gd name="connsiteX108" fmla="*/ 11631 w 6352623"/>
                    <a:gd name="connsiteY108" fmla="*/ 3258148 h 6345561"/>
                    <a:gd name="connsiteX109" fmla="*/ 1960743 w 6352623"/>
                    <a:gd name="connsiteY109" fmla="*/ 4679317 h 6345561"/>
                    <a:gd name="connsiteX110" fmla="*/ 1740896 w 6352623"/>
                    <a:gd name="connsiteY110" fmla="*/ 4337429 h 6345561"/>
                    <a:gd name="connsiteX111" fmla="*/ 1441619 w 6352623"/>
                    <a:gd name="connsiteY111" fmla="*/ 3532526 h 6345561"/>
                    <a:gd name="connsiteX112" fmla="*/ 1438988 w 6352623"/>
                    <a:gd name="connsiteY112" fmla="*/ 3504964 h 6345561"/>
                    <a:gd name="connsiteX113" fmla="*/ 3013389 w 6352623"/>
                    <a:gd name="connsiteY113" fmla="*/ 3389903 h 6345561"/>
                    <a:gd name="connsiteX114" fmla="*/ 3099126 w 6352623"/>
                    <a:gd name="connsiteY114" fmla="*/ 4562904 h 6345561"/>
                    <a:gd name="connsiteX115" fmla="*/ 2689209 w 6352623"/>
                    <a:gd name="connsiteY115" fmla="*/ 4598877 h 6345561"/>
                    <a:gd name="connsiteX116" fmla="*/ 1989796 w 6352623"/>
                    <a:gd name="connsiteY116" fmla="*/ 4675326 h 6345561"/>
                    <a:gd name="connsiteX117" fmla="*/ 1960743 w 6352623"/>
                    <a:gd name="connsiteY117" fmla="*/ 4679317 h 6345561"/>
                    <a:gd name="connsiteX118" fmla="*/ 4067092 w 6352623"/>
                    <a:gd name="connsiteY118" fmla="*/ 6216068 h 6345561"/>
                    <a:gd name="connsiteX119" fmla="*/ 4277892 w 6352623"/>
                    <a:gd name="connsiteY119" fmla="*/ 5788869 h 6345561"/>
                    <a:gd name="connsiteX120" fmla="*/ 4525520 w 6352623"/>
                    <a:gd name="connsiteY120" fmla="*/ 5267093 h 6345561"/>
                    <a:gd name="connsiteX121" fmla="*/ 4685770 w 6352623"/>
                    <a:gd name="connsiteY121" fmla="*/ 4881257 h 6345561"/>
                    <a:gd name="connsiteX122" fmla="*/ 4712084 w 6352623"/>
                    <a:gd name="connsiteY122" fmla="*/ 4879914 h 6345561"/>
                    <a:gd name="connsiteX123" fmla="*/ 5642123 w 6352623"/>
                    <a:gd name="connsiteY123" fmla="*/ 4846187 h 6345561"/>
                    <a:gd name="connsiteX124" fmla="*/ 5866698 w 6352623"/>
                    <a:gd name="connsiteY124" fmla="*/ 4839902 h 6345561"/>
                    <a:gd name="connsiteX125" fmla="*/ 5706398 w 6352623"/>
                    <a:gd name="connsiteY125" fmla="*/ 5102370 h 6345561"/>
                    <a:gd name="connsiteX126" fmla="*/ 4229361 w 6352623"/>
                    <a:gd name="connsiteY126" fmla="*/ 6176010 h 6345561"/>
                    <a:gd name="connsiteX127" fmla="*/ 4067092 w 6352623"/>
                    <a:gd name="connsiteY127" fmla="*/ 6216068 h 6345561"/>
                    <a:gd name="connsiteX128" fmla="*/ 3617977 w 6352623"/>
                    <a:gd name="connsiteY128" fmla="*/ 6323175 h 6345561"/>
                    <a:gd name="connsiteX129" fmla="*/ 3499574 w 6352623"/>
                    <a:gd name="connsiteY129" fmla="*/ 4950969 h 6345561"/>
                    <a:gd name="connsiteX130" fmla="*/ 3966167 w 6352623"/>
                    <a:gd name="connsiteY130" fmla="*/ 4917769 h 6345561"/>
                    <a:gd name="connsiteX131" fmla="*/ 4402891 w 6352623"/>
                    <a:gd name="connsiteY131" fmla="*/ 4895610 h 6345561"/>
                    <a:gd name="connsiteX132" fmla="*/ 4263840 w 6352623"/>
                    <a:gd name="connsiteY132" fmla="*/ 5239274 h 6345561"/>
                    <a:gd name="connsiteX133" fmla="*/ 3691123 w 6352623"/>
                    <a:gd name="connsiteY133" fmla="*/ 6308899 h 6345561"/>
                    <a:gd name="connsiteX134" fmla="*/ 3637169 w 6352623"/>
                    <a:gd name="connsiteY134" fmla="*/ 6322223 h 6345561"/>
                    <a:gd name="connsiteX135" fmla="*/ 3617977 w 6352623"/>
                    <a:gd name="connsiteY135" fmla="*/ 6323175 h 6345561"/>
                    <a:gd name="connsiteX136" fmla="*/ 509955 w 6352623"/>
                    <a:gd name="connsiteY136" fmla="*/ 4889989 h 6345561"/>
                    <a:gd name="connsiteX137" fmla="*/ 432662 w 6352623"/>
                    <a:gd name="connsiteY137" fmla="*/ 4783013 h 6345561"/>
                    <a:gd name="connsiteX138" fmla="*/ 30403 w 6352623"/>
                    <a:gd name="connsiteY138" fmla="*/ 3637168 h 6345561"/>
                    <a:gd name="connsiteX139" fmla="*/ 28957 w 6352623"/>
                    <a:gd name="connsiteY139" fmla="*/ 3608002 h 6345561"/>
                    <a:gd name="connsiteX140" fmla="*/ 1122699 w 6352623"/>
                    <a:gd name="connsiteY140" fmla="*/ 3528079 h 6345561"/>
                    <a:gd name="connsiteX141" fmla="*/ 1151870 w 6352623"/>
                    <a:gd name="connsiteY141" fmla="*/ 3709064 h 6345561"/>
                    <a:gd name="connsiteX142" fmla="*/ 1633165 w 6352623"/>
                    <a:gd name="connsiteY142" fmla="*/ 4721494 h 6345561"/>
                    <a:gd name="connsiteX143" fmla="*/ 1635001 w 6352623"/>
                    <a:gd name="connsiteY143" fmla="*/ 4724090 h 6345561"/>
                    <a:gd name="connsiteX144" fmla="*/ 1150655 w 6352623"/>
                    <a:gd name="connsiteY144" fmla="*/ 4790652 h 6345561"/>
                    <a:gd name="connsiteX145" fmla="*/ 509955 w 6352623"/>
                    <a:gd name="connsiteY145" fmla="*/ 4889989 h 6345561"/>
                    <a:gd name="connsiteX146" fmla="*/ 3165956 w 6352623"/>
                    <a:gd name="connsiteY146" fmla="*/ 6345561 h 6345561"/>
                    <a:gd name="connsiteX147" fmla="*/ 2661675 w 6352623"/>
                    <a:gd name="connsiteY147" fmla="*/ 5655612 h 6345561"/>
                    <a:gd name="connsiteX148" fmla="*/ 2224080 w 6352623"/>
                    <a:gd name="connsiteY148" fmla="*/ 5071807 h 6345561"/>
                    <a:gd name="connsiteX149" fmla="*/ 2697681 w 6352623"/>
                    <a:gd name="connsiteY149" fmla="*/ 5021257 h 6345561"/>
                    <a:gd name="connsiteX150" fmla="*/ 3150545 w 6352623"/>
                    <a:gd name="connsiteY150" fmla="*/ 4979436 h 6345561"/>
                    <a:gd name="connsiteX151" fmla="*/ 3267988 w 6352623"/>
                    <a:gd name="connsiteY151" fmla="*/ 6340508 h 6345561"/>
                    <a:gd name="connsiteX152" fmla="*/ 3165956 w 6352623"/>
                    <a:gd name="connsiteY152" fmla="*/ 6345561 h 6345561"/>
                    <a:gd name="connsiteX153" fmla="*/ 2827891 w 6352623"/>
                    <a:gd name="connsiteY153" fmla="*/ 6323709 h 6345561"/>
                    <a:gd name="connsiteX154" fmla="*/ 2884966 w 6352623"/>
                    <a:gd name="connsiteY154" fmla="*/ 6327398 h 6345561"/>
                    <a:gd name="connsiteX155" fmla="*/ 2827891 w 6352623"/>
                    <a:gd name="connsiteY155" fmla="*/ 6323709 h 6345561"/>
                    <a:gd name="connsiteX156" fmla="*/ 1799833 w 6352623"/>
                    <a:gd name="connsiteY156" fmla="*/ 6042038 h 6345561"/>
                    <a:gd name="connsiteX157" fmla="*/ 792530 w 6352623"/>
                    <a:gd name="connsiteY157" fmla="*/ 5281044 h 6345561"/>
                    <a:gd name="connsiteX158" fmla="*/ 758259 w 6352623"/>
                    <a:gd name="connsiteY158" fmla="*/ 5233611 h 6345561"/>
                    <a:gd name="connsiteX159" fmla="*/ 1178638 w 6352623"/>
                    <a:gd name="connsiteY159" fmla="*/ 5187468 h 6345561"/>
                    <a:gd name="connsiteX160" fmla="*/ 1905324 w 6352623"/>
                    <a:gd name="connsiteY160" fmla="*/ 5106339 h 6345561"/>
                    <a:gd name="connsiteX161" fmla="*/ 2206251 w 6352623"/>
                    <a:gd name="connsiteY161" fmla="*/ 5531868 h 6345561"/>
                    <a:gd name="connsiteX162" fmla="*/ 2827891 w 6352623"/>
                    <a:gd name="connsiteY162" fmla="*/ 6323709 h 6345561"/>
                    <a:gd name="connsiteX163" fmla="*/ 2405336 w 6352623"/>
                    <a:gd name="connsiteY163" fmla="*/ 6261225 h 6345561"/>
                    <a:gd name="connsiteX164" fmla="*/ 1799833 w 6352623"/>
                    <a:gd name="connsiteY164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000985 w 6352623"/>
                    <a:gd name="connsiteY60" fmla="*/ 4620000 h 6345561"/>
                    <a:gd name="connsiteX61" fmla="*/ 6317212 w 6352623"/>
                    <a:gd name="connsiteY61" fmla="*/ 4620000 h 6345561"/>
                    <a:gd name="connsiteX62" fmla="*/ 6317212 w 6352623"/>
                    <a:gd name="connsiteY62" fmla="*/ 4787640 h 6345561"/>
                    <a:gd name="connsiteX63" fmla="*/ 5898613 w 6352623"/>
                    <a:gd name="connsiteY63" fmla="*/ 4787640 h 6345561"/>
                    <a:gd name="connsiteX64" fmla="*/ 5866698 w 6352623"/>
                    <a:gd name="connsiteY64" fmla="*/ 4839902 h 6345561"/>
                    <a:gd name="connsiteX65" fmla="*/ 5895990 w 6352623"/>
                    <a:gd name="connsiteY65" fmla="*/ 4787640 h 6345561"/>
                    <a:gd name="connsiteX66" fmla="*/ 5898613 w 6352623"/>
                    <a:gd name="connsiteY66" fmla="*/ 4787640 h 6345561"/>
                    <a:gd name="connsiteX67" fmla="*/ 5866698 w 6352623"/>
                    <a:gd name="connsiteY67" fmla="*/ 4839902 h 6345561"/>
                    <a:gd name="connsiteX68" fmla="*/ 5661892 w 6352623"/>
                    <a:gd name="connsiteY68" fmla="*/ 4787640 h 6345561"/>
                    <a:gd name="connsiteX69" fmla="*/ 5661892 w 6352623"/>
                    <a:gd name="connsiteY69" fmla="*/ 4620000 h 6345561"/>
                    <a:gd name="connsiteX70" fmla="*/ 5895990 w 6352623"/>
                    <a:gd name="connsiteY70" fmla="*/ 4787640 h 6345561"/>
                    <a:gd name="connsiteX71" fmla="*/ 5661892 w 6352623"/>
                    <a:gd name="connsiteY71" fmla="*/ 4787640 h 6345561"/>
                    <a:gd name="connsiteX72" fmla="*/ 4842211 w 6352623"/>
                    <a:gd name="connsiteY72" fmla="*/ 4504577 h 6345561"/>
                    <a:gd name="connsiteX73" fmla="*/ 4894441 w 6352623"/>
                    <a:gd name="connsiteY73" fmla="*/ 4378816 h 6345561"/>
                    <a:gd name="connsiteX74" fmla="*/ 5118410 w 6352623"/>
                    <a:gd name="connsiteY74" fmla="*/ 3308120 h 6345561"/>
                    <a:gd name="connsiteX75" fmla="*/ 5112011 w 6352623"/>
                    <a:gd name="connsiteY75" fmla="*/ 3236549 h 6345561"/>
                    <a:gd name="connsiteX76" fmla="*/ 6343574 w 6352623"/>
                    <a:gd name="connsiteY76" fmla="*/ 3146548 h 6345561"/>
                    <a:gd name="connsiteX77" fmla="*/ 6352623 w 6352623"/>
                    <a:gd name="connsiteY77" fmla="*/ 3329154 h 6345561"/>
                    <a:gd name="connsiteX78" fmla="*/ 6261216 w 6352623"/>
                    <a:gd name="connsiteY78" fmla="*/ 3947289 h 6345561"/>
                    <a:gd name="connsiteX79" fmla="*/ 6068313 w 6352623"/>
                    <a:gd name="connsiteY79" fmla="*/ 4480189 h 6345561"/>
                    <a:gd name="connsiteX80" fmla="*/ 5645377 w 6352623"/>
                    <a:gd name="connsiteY80" fmla="*/ 4489676 h 6345561"/>
                    <a:gd name="connsiteX81" fmla="*/ 4842211 w 6352623"/>
                    <a:gd name="connsiteY81" fmla="*/ 4504577 h 6345561"/>
                    <a:gd name="connsiteX82" fmla="*/ 1405726 w 6352623"/>
                    <a:gd name="connsiteY82" fmla="*/ 3156271 h 6345561"/>
                    <a:gd name="connsiteX83" fmla="*/ 1399341 w 6352623"/>
                    <a:gd name="connsiteY83" fmla="*/ 3089416 h 6345561"/>
                    <a:gd name="connsiteX84" fmla="*/ 1464945 w 6352623"/>
                    <a:gd name="connsiteY84" fmla="*/ 2467755 h 6345561"/>
                    <a:gd name="connsiteX85" fmla="*/ 1626959 w 6352623"/>
                    <a:gd name="connsiteY85" fmla="*/ 1918290 h 6345561"/>
                    <a:gd name="connsiteX86" fmla="*/ 1698846 w 6352623"/>
                    <a:gd name="connsiteY86" fmla="*/ 1916459 h 6345561"/>
                    <a:gd name="connsiteX87" fmla="*/ 2401423 w 6352623"/>
                    <a:gd name="connsiteY87" fmla="*/ 1879094 h 6345561"/>
                    <a:gd name="connsiteX88" fmla="*/ 2879383 w 6352623"/>
                    <a:gd name="connsiteY88" fmla="*/ 1836855 h 6345561"/>
                    <a:gd name="connsiteX89" fmla="*/ 2983285 w 6352623"/>
                    <a:gd name="connsiteY89" fmla="*/ 3040986 h 6345561"/>
                    <a:gd name="connsiteX90" fmla="*/ 1405726 w 6352623"/>
                    <a:gd name="connsiteY90" fmla="*/ 3156271 h 6345561"/>
                    <a:gd name="connsiteX91" fmla="*/ 3464621 w 6352623"/>
                    <a:gd name="connsiteY91" fmla="*/ 4545892 h 6345561"/>
                    <a:gd name="connsiteX92" fmla="*/ 3362673 w 6352623"/>
                    <a:gd name="connsiteY92" fmla="*/ 3364384 h 6345561"/>
                    <a:gd name="connsiteX93" fmla="*/ 4785461 w 6352623"/>
                    <a:gd name="connsiteY93" fmla="*/ 3260410 h 6345561"/>
                    <a:gd name="connsiteX94" fmla="*/ 4791965 w 6352623"/>
                    <a:gd name="connsiteY94" fmla="*/ 3337498 h 6345561"/>
                    <a:gd name="connsiteX95" fmla="*/ 4582162 w 6352623"/>
                    <a:gd name="connsiteY95" fmla="*/ 4452550 h 6345561"/>
                    <a:gd name="connsiteX96" fmla="*/ 3980007 w 6352623"/>
                    <a:gd name="connsiteY96" fmla="*/ 4524180 h 6345561"/>
                    <a:gd name="connsiteX97" fmla="*/ 3464621 w 6352623"/>
                    <a:gd name="connsiteY97" fmla="*/ 4545892 h 6345561"/>
                    <a:gd name="connsiteX98" fmla="*/ 11631 w 6352623"/>
                    <a:gd name="connsiteY98" fmla="*/ 3258148 h 6345561"/>
                    <a:gd name="connsiteX99" fmla="*/ 0 w 6352623"/>
                    <a:gd name="connsiteY99" fmla="*/ 3023469 h 6345561"/>
                    <a:gd name="connsiteX100" fmla="*/ 91400 w 6352623"/>
                    <a:gd name="connsiteY100" fmla="*/ 2405346 h 6345561"/>
                    <a:gd name="connsiteX101" fmla="*/ 258812 w 6352623"/>
                    <a:gd name="connsiteY101" fmla="*/ 1942855 h 6345561"/>
                    <a:gd name="connsiteX102" fmla="*/ 852081 w 6352623"/>
                    <a:gd name="connsiteY102" fmla="*/ 1937991 h 6345561"/>
                    <a:gd name="connsiteX103" fmla="*/ 1335718 w 6352623"/>
                    <a:gd name="connsiteY103" fmla="*/ 1925698 h 6345561"/>
                    <a:gd name="connsiteX104" fmla="*/ 1234430 w 6352623"/>
                    <a:gd name="connsiteY104" fmla="*/ 2196801 h 6345561"/>
                    <a:gd name="connsiteX105" fmla="*/ 1103579 w 6352623"/>
                    <a:gd name="connsiteY105" fmla="*/ 2737987 h 6345561"/>
                    <a:gd name="connsiteX106" fmla="*/ 1078099 w 6352623"/>
                    <a:gd name="connsiteY106" fmla="*/ 3180217 h 6345561"/>
                    <a:gd name="connsiteX107" fmla="*/ 11631 w 6352623"/>
                    <a:gd name="connsiteY107" fmla="*/ 3258148 h 6345561"/>
                    <a:gd name="connsiteX108" fmla="*/ 1960743 w 6352623"/>
                    <a:gd name="connsiteY108" fmla="*/ 4679317 h 6345561"/>
                    <a:gd name="connsiteX109" fmla="*/ 1740896 w 6352623"/>
                    <a:gd name="connsiteY109" fmla="*/ 4337429 h 6345561"/>
                    <a:gd name="connsiteX110" fmla="*/ 1441619 w 6352623"/>
                    <a:gd name="connsiteY110" fmla="*/ 3532526 h 6345561"/>
                    <a:gd name="connsiteX111" fmla="*/ 1438988 w 6352623"/>
                    <a:gd name="connsiteY111" fmla="*/ 3504964 h 6345561"/>
                    <a:gd name="connsiteX112" fmla="*/ 3013389 w 6352623"/>
                    <a:gd name="connsiteY112" fmla="*/ 3389903 h 6345561"/>
                    <a:gd name="connsiteX113" fmla="*/ 3099126 w 6352623"/>
                    <a:gd name="connsiteY113" fmla="*/ 4562904 h 6345561"/>
                    <a:gd name="connsiteX114" fmla="*/ 2689209 w 6352623"/>
                    <a:gd name="connsiteY114" fmla="*/ 4598877 h 6345561"/>
                    <a:gd name="connsiteX115" fmla="*/ 1989796 w 6352623"/>
                    <a:gd name="connsiteY115" fmla="*/ 4675326 h 6345561"/>
                    <a:gd name="connsiteX116" fmla="*/ 1960743 w 6352623"/>
                    <a:gd name="connsiteY116" fmla="*/ 4679317 h 6345561"/>
                    <a:gd name="connsiteX117" fmla="*/ 4067092 w 6352623"/>
                    <a:gd name="connsiteY117" fmla="*/ 6216068 h 6345561"/>
                    <a:gd name="connsiteX118" fmla="*/ 4277892 w 6352623"/>
                    <a:gd name="connsiteY118" fmla="*/ 5788869 h 6345561"/>
                    <a:gd name="connsiteX119" fmla="*/ 4525520 w 6352623"/>
                    <a:gd name="connsiteY119" fmla="*/ 5267093 h 6345561"/>
                    <a:gd name="connsiteX120" fmla="*/ 4685770 w 6352623"/>
                    <a:gd name="connsiteY120" fmla="*/ 4881257 h 6345561"/>
                    <a:gd name="connsiteX121" fmla="*/ 4712084 w 6352623"/>
                    <a:gd name="connsiteY121" fmla="*/ 4879914 h 6345561"/>
                    <a:gd name="connsiteX122" fmla="*/ 5642123 w 6352623"/>
                    <a:gd name="connsiteY122" fmla="*/ 4846187 h 6345561"/>
                    <a:gd name="connsiteX123" fmla="*/ 5866698 w 6352623"/>
                    <a:gd name="connsiteY123" fmla="*/ 4839902 h 6345561"/>
                    <a:gd name="connsiteX124" fmla="*/ 5706398 w 6352623"/>
                    <a:gd name="connsiteY124" fmla="*/ 5102370 h 6345561"/>
                    <a:gd name="connsiteX125" fmla="*/ 4229361 w 6352623"/>
                    <a:gd name="connsiteY125" fmla="*/ 6176010 h 6345561"/>
                    <a:gd name="connsiteX126" fmla="*/ 4067092 w 6352623"/>
                    <a:gd name="connsiteY126" fmla="*/ 6216068 h 6345561"/>
                    <a:gd name="connsiteX127" fmla="*/ 3617977 w 6352623"/>
                    <a:gd name="connsiteY127" fmla="*/ 6323175 h 6345561"/>
                    <a:gd name="connsiteX128" fmla="*/ 3499574 w 6352623"/>
                    <a:gd name="connsiteY128" fmla="*/ 4950969 h 6345561"/>
                    <a:gd name="connsiteX129" fmla="*/ 3966167 w 6352623"/>
                    <a:gd name="connsiteY129" fmla="*/ 4917769 h 6345561"/>
                    <a:gd name="connsiteX130" fmla="*/ 4402891 w 6352623"/>
                    <a:gd name="connsiteY130" fmla="*/ 4895610 h 6345561"/>
                    <a:gd name="connsiteX131" fmla="*/ 4263840 w 6352623"/>
                    <a:gd name="connsiteY131" fmla="*/ 5239274 h 6345561"/>
                    <a:gd name="connsiteX132" fmla="*/ 3691123 w 6352623"/>
                    <a:gd name="connsiteY132" fmla="*/ 6308899 h 6345561"/>
                    <a:gd name="connsiteX133" fmla="*/ 3637169 w 6352623"/>
                    <a:gd name="connsiteY133" fmla="*/ 6322223 h 6345561"/>
                    <a:gd name="connsiteX134" fmla="*/ 3617977 w 6352623"/>
                    <a:gd name="connsiteY134" fmla="*/ 6323175 h 6345561"/>
                    <a:gd name="connsiteX135" fmla="*/ 509955 w 6352623"/>
                    <a:gd name="connsiteY135" fmla="*/ 4889989 h 6345561"/>
                    <a:gd name="connsiteX136" fmla="*/ 432662 w 6352623"/>
                    <a:gd name="connsiteY136" fmla="*/ 4783013 h 6345561"/>
                    <a:gd name="connsiteX137" fmla="*/ 30403 w 6352623"/>
                    <a:gd name="connsiteY137" fmla="*/ 3637168 h 6345561"/>
                    <a:gd name="connsiteX138" fmla="*/ 28957 w 6352623"/>
                    <a:gd name="connsiteY138" fmla="*/ 3608002 h 6345561"/>
                    <a:gd name="connsiteX139" fmla="*/ 1122699 w 6352623"/>
                    <a:gd name="connsiteY139" fmla="*/ 3528079 h 6345561"/>
                    <a:gd name="connsiteX140" fmla="*/ 1151870 w 6352623"/>
                    <a:gd name="connsiteY140" fmla="*/ 3709064 h 6345561"/>
                    <a:gd name="connsiteX141" fmla="*/ 1633165 w 6352623"/>
                    <a:gd name="connsiteY141" fmla="*/ 4721494 h 6345561"/>
                    <a:gd name="connsiteX142" fmla="*/ 1635001 w 6352623"/>
                    <a:gd name="connsiteY142" fmla="*/ 4724090 h 6345561"/>
                    <a:gd name="connsiteX143" fmla="*/ 1150655 w 6352623"/>
                    <a:gd name="connsiteY143" fmla="*/ 4790652 h 6345561"/>
                    <a:gd name="connsiteX144" fmla="*/ 509955 w 6352623"/>
                    <a:gd name="connsiteY144" fmla="*/ 4889989 h 6345561"/>
                    <a:gd name="connsiteX145" fmla="*/ 3165956 w 6352623"/>
                    <a:gd name="connsiteY145" fmla="*/ 6345561 h 6345561"/>
                    <a:gd name="connsiteX146" fmla="*/ 2661675 w 6352623"/>
                    <a:gd name="connsiteY146" fmla="*/ 5655612 h 6345561"/>
                    <a:gd name="connsiteX147" fmla="*/ 2224080 w 6352623"/>
                    <a:gd name="connsiteY147" fmla="*/ 5071807 h 6345561"/>
                    <a:gd name="connsiteX148" fmla="*/ 2697681 w 6352623"/>
                    <a:gd name="connsiteY148" fmla="*/ 5021257 h 6345561"/>
                    <a:gd name="connsiteX149" fmla="*/ 3150545 w 6352623"/>
                    <a:gd name="connsiteY149" fmla="*/ 4979436 h 6345561"/>
                    <a:gd name="connsiteX150" fmla="*/ 3267988 w 6352623"/>
                    <a:gd name="connsiteY150" fmla="*/ 6340508 h 6345561"/>
                    <a:gd name="connsiteX151" fmla="*/ 3165956 w 6352623"/>
                    <a:gd name="connsiteY151" fmla="*/ 6345561 h 6345561"/>
                    <a:gd name="connsiteX152" fmla="*/ 2827891 w 6352623"/>
                    <a:gd name="connsiteY152" fmla="*/ 6323709 h 6345561"/>
                    <a:gd name="connsiteX153" fmla="*/ 2884966 w 6352623"/>
                    <a:gd name="connsiteY153" fmla="*/ 6327398 h 6345561"/>
                    <a:gd name="connsiteX154" fmla="*/ 2827891 w 6352623"/>
                    <a:gd name="connsiteY154" fmla="*/ 6323709 h 6345561"/>
                    <a:gd name="connsiteX155" fmla="*/ 1799833 w 6352623"/>
                    <a:gd name="connsiteY155" fmla="*/ 6042038 h 6345561"/>
                    <a:gd name="connsiteX156" fmla="*/ 792530 w 6352623"/>
                    <a:gd name="connsiteY156" fmla="*/ 5281044 h 6345561"/>
                    <a:gd name="connsiteX157" fmla="*/ 758259 w 6352623"/>
                    <a:gd name="connsiteY157" fmla="*/ 5233611 h 6345561"/>
                    <a:gd name="connsiteX158" fmla="*/ 1178638 w 6352623"/>
                    <a:gd name="connsiteY158" fmla="*/ 5187468 h 6345561"/>
                    <a:gd name="connsiteX159" fmla="*/ 1905324 w 6352623"/>
                    <a:gd name="connsiteY159" fmla="*/ 5106339 h 6345561"/>
                    <a:gd name="connsiteX160" fmla="*/ 2206251 w 6352623"/>
                    <a:gd name="connsiteY160" fmla="*/ 5531868 h 6345561"/>
                    <a:gd name="connsiteX161" fmla="*/ 2827891 w 6352623"/>
                    <a:gd name="connsiteY161" fmla="*/ 6323709 h 6345561"/>
                    <a:gd name="connsiteX162" fmla="*/ 2405336 w 6352623"/>
                    <a:gd name="connsiteY162" fmla="*/ 6261225 h 6345561"/>
                    <a:gd name="connsiteX163" fmla="*/ 1799833 w 6352623"/>
                    <a:gd name="connsiteY163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000985 w 6352623"/>
                    <a:gd name="connsiteY60" fmla="*/ 4620000 h 6345561"/>
                    <a:gd name="connsiteX61" fmla="*/ 6317212 w 6352623"/>
                    <a:gd name="connsiteY61" fmla="*/ 4620000 h 6345561"/>
                    <a:gd name="connsiteX62" fmla="*/ 6317212 w 6352623"/>
                    <a:gd name="connsiteY62" fmla="*/ 4787640 h 6345561"/>
                    <a:gd name="connsiteX63" fmla="*/ 5898613 w 6352623"/>
                    <a:gd name="connsiteY63" fmla="*/ 4787640 h 6345561"/>
                    <a:gd name="connsiteX64" fmla="*/ 5866698 w 6352623"/>
                    <a:gd name="connsiteY64" fmla="*/ 4839902 h 6345561"/>
                    <a:gd name="connsiteX65" fmla="*/ 5895990 w 6352623"/>
                    <a:gd name="connsiteY65" fmla="*/ 4787640 h 6345561"/>
                    <a:gd name="connsiteX66" fmla="*/ 5898613 w 6352623"/>
                    <a:gd name="connsiteY66" fmla="*/ 4787640 h 6345561"/>
                    <a:gd name="connsiteX67" fmla="*/ 5866698 w 6352623"/>
                    <a:gd name="connsiteY67" fmla="*/ 4839902 h 6345561"/>
                    <a:gd name="connsiteX68" fmla="*/ 5661892 w 6352623"/>
                    <a:gd name="connsiteY68" fmla="*/ 4787640 h 6345561"/>
                    <a:gd name="connsiteX69" fmla="*/ 5661892 w 6352623"/>
                    <a:gd name="connsiteY69" fmla="*/ 4620000 h 6345561"/>
                    <a:gd name="connsiteX70" fmla="*/ 5661892 w 6352623"/>
                    <a:gd name="connsiteY70" fmla="*/ 4787640 h 6345561"/>
                    <a:gd name="connsiteX71" fmla="*/ 4842211 w 6352623"/>
                    <a:gd name="connsiteY71" fmla="*/ 4504577 h 6345561"/>
                    <a:gd name="connsiteX72" fmla="*/ 4894441 w 6352623"/>
                    <a:gd name="connsiteY72" fmla="*/ 4378816 h 6345561"/>
                    <a:gd name="connsiteX73" fmla="*/ 5118410 w 6352623"/>
                    <a:gd name="connsiteY73" fmla="*/ 3308120 h 6345561"/>
                    <a:gd name="connsiteX74" fmla="*/ 5112011 w 6352623"/>
                    <a:gd name="connsiteY74" fmla="*/ 3236549 h 6345561"/>
                    <a:gd name="connsiteX75" fmla="*/ 6343574 w 6352623"/>
                    <a:gd name="connsiteY75" fmla="*/ 3146548 h 6345561"/>
                    <a:gd name="connsiteX76" fmla="*/ 6352623 w 6352623"/>
                    <a:gd name="connsiteY76" fmla="*/ 3329154 h 6345561"/>
                    <a:gd name="connsiteX77" fmla="*/ 6261216 w 6352623"/>
                    <a:gd name="connsiteY77" fmla="*/ 3947289 h 6345561"/>
                    <a:gd name="connsiteX78" fmla="*/ 6068313 w 6352623"/>
                    <a:gd name="connsiteY78" fmla="*/ 4480189 h 6345561"/>
                    <a:gd name="connsiteX79" fmla="*/ 5645377 w 6352623"/>
                    <a:gd name="connsiteY79" fmla="*/ 4489676 h 6345561"/>
                    <a:gd name="connsiteX80" fmla="*/ 4842211 w 6352623"/>
                    <a:gd name="connsiteY80" fmla="*/ 4504577 h 6345561"/>
                    <a:gd name="connsiteX81" fmla="*/ 1405726 w 6352623"/>
                    <a:gd name="connsiteY81" fmla="*/ 3156271 h 6345561"/>
                    <a:gd name="connsiteX82" fmla="*/ 1399341 w 6352623"/>
                    <a:gd name="connsiteY82" fmla="*/ 3089416 h 6345561"/>
                    <a:gd name="connsiteX83" fmla="*/ 1464945 w 6352623"/>
                    <a:gd name="connsiteY83" fmla="*/ 2467755 h 6345561"/>
                    <a:gd name="connsiteX84" fmla="*/ 1626959 w 6352623"/>
                    <a:gd name="connsiteY84" fmla="*/ 1918290 h 6345561"/>
                    <a:gd name="connsiteX85" fmla="*/ 1698846 w 6352623"/>
                    <a:gd name="connsiteY85" fmla="*/ 1916459 h 6345561"/>
                    <a:gd name="connsiteX86" fmla="*/ 2401423 w 6352623"/>
                    <a:gd name="connsiteY86" fmla="*/ 1879094 h 6345561"/>
                    <a:gd name="connsiteX87" fmla="*/ 2879383 w 6352623"/>
                    <a:gd name="connsiteY87" fmla="*/ 1836855 h 6345561"/>
                    <a:gd name="connsiteX88" fmla="*/ 2983285 w 6352623"/>
                    <a:gd name="connsiteY88" fmla="*/ 3040986 h 6345561"/>
                    <a:gd name="connsiteX89" fmla="*/ 1405726 w 6352623"/>
                    <a:gd name="connsiteY89" fmla="*/ 3156271 h 6345561"/>
                    <a:gd name="connsiteX90" fmla="*/ 3464621 w 6352623"/>
                    <a:gd name="connsiteY90" fmla="*/ 4545892 h 6345561"/>
                    <a:gd name="connsiteX91" fmla="*/ 3362673 w 6352623"/>
                    <a:gd name="connsiteY91" fmla="*/ 3364384 h 6345561"/>
                    <a:gd name="connsiteX92" fmla="*/ 4785461 w 6352623"/>
                    <a:gd name="connsiteY92" fmla="*/ 3260410 h 6345561"/>
                    <a:gd name="connsiteX93" fmla="*/ 4791965 w 6352623"/>
                    <a:gd name="connsiteY93" fmla="*/ 3337498 h 6345561"/>
                    <a:gd name="connsiteX94" fmla="*/ 4582162 w 6352623"/>
                    <a:gd name="connsiteY94" fmla="*/ 4452550 h 6345561"/>
                    <a:gd name="connsiteX95" fmla="*/ 3980007 w 6352623"/>
                    <a:gd name="connsiteY95" fmla="*/ 4524180 h 6345561"/>
                    <a:gd name="connsiteX96" fmla="*/ 3464621 w 6352623"/>
                    <a:gd name="connsiteY96" fmla="*/ 4545892 h 6345561"/>
                    <a:gd name="connsiteX97" fmla="*/ 11631 w 6352623"/>
                    <a:gd name="connsiteY97" fmla="*/ 3258148 h 6345561"/>
                    <a:gd name="connsiteX98" fmla="*/ 0 w 6352623"/>
                    <a:gd name="connsiteY98" fmla="*/ 3023469 h 6345561"/>
                    <a:gd name="connsiteX99" fmla="*/ 91400 w 6352623"/>
                    <a:gd name="connsiteY99" fmla="*/ 2405346 h 6345561"/>
                    <a:gd name="connsiteX100" fmla="*/ 258812 w 6352623"/>
                    <a:gd name="connsiteY100" fmla="*/ 1942855 h 6345561"/>
                    <a:gd name="connsiteX101" fmla="*/ 852081 w 6352623"/>
                    <a:gd name="connsiteY101" fmla="*/ 1937991 h 6345561"/>
                    <a:gd name="connsiteX102" fmla="*/ 1335718 w 6352623"/>
                    <a:gd name="connsiteY102" fmla="*/ 1925698 h 6345561"/>
                    <a:gd name="connsiteX103" fmla="*/ 1234430 w 6352623"/>
                    <a:gd name="connsiteY103" fmla="*/ 2196801 h 6345561"/>
                    <a:gd name="connsiteX104" fmla="*/ 1103579 w 6352623"/>
                    <a:gd name="connsiteY104" fmla="*/ 2737987 h 6345561"/>
                    <a:gd name="connsiteX105" fmla="*/ 1078099 w 6352623"/>
                    <a:gd name="connsiteY105" fmla="*/ 3180217 h 6345561"/>
                    <a:gd name="connsiteX106" fmla="*/ 11631 w 6352623"/>
                    <a:gd name="connsiteY106" fmla="*/ 3258148 h 6345561"/>
                    <a:gd name="connsiteX107" fmla="*/ 1960743 w 6352623"/>
                    <a:gd name="connsiteY107" fmla="*/ 4679317 h 6345561"/>
                    <a:gd name="connsiteX108" fmla="*/ 1740896 w 6352623"/>
                    <a:gd name="connsiteY108" fmla="*/ 4337429 h 6345561"/>
                    <a:gd name="connsiteX109" fmla="*/ 1441619 w 6352623"/>
                    <a:gd name="connsiteY109" fmla="*/ 3532526 h 6345561"/>
                    <a:gd name="connsiteX110" fmla="*/ 1438988 w 6352623"/>
                    <a:gd name="connsiteY110" fmla="*/ 3504964 h 6345561"/>
                    <a:gd name="connsiteX111" fmla="*/ 3013389 w 6352623"/>
                    <a:gd name="connsiteY111" fmla="*/ 3389903 h 6345561"/>
                    <a:gd name="connsiteX112" fmla="*/ 3099126 w 6352623"/>
                    <a:gd name="connsiteY112" fmla="*/ 4562904 h 6345561"/>
                    <a:gd name="connsiteX113" fmla="*/ 2689209 w 6352623"/>
                    <a:gd name="connsiteY113" fmla="*/ 4598877 h 6345561"/>
                    <a:gd name="connsiteX114" fmla="*/ 1989796 w 6352623"/>
                    <a:gd name="connsiteY114" fmla="*/ 4675326 h 6345561"/>
                    <a:gd name="connsiteX115" fmla="*/ 1960743 w 6352623"/>
                    <a:gd name="connsiteY115" fmla="*/ 4679317 h 6345561"/>
                    <a:gd name="connsiteX116" fmla="*/ 4067092 w 6352623"/>
                    <a:gd name="connsiteY116" fmla="*/ 6216068 h 6345561"/>
                    <a:gd name="connsiteX117" fmla="*/ 4277892 w 6352623"/>
                    <a:gd name="connsiteY117" fmla="*/ 5788869 h 6345561"/>
                    <a:gd name="connsiteX118" fmla="*/ 4525520 w 6352623"/>
                    <a:gd name="connsiteY118" fmla="*/ 5267093 h 6345561"/>
                    <a:gd name="connsiteX119" fmla="*/ 4685770 w 6352623"/>
                    <a:gd name="connsiteY119" fmla="*/ 4881257 h 6345561"/>
                    <a:gd name="connsiteX120" fmla="*/ 4712084 w 6352623"/>
                    <a:gd name="connsiteY120" fmla="*/ 4879914 h 6345561"/>
                    <a:gd name="connsiteX121" fmla="*/ 5642123 w 6352623"/>
                    <a:gd name="connsiteY121" fmla="*/ 4846187 h 6345561"/>
                    <a:gd name="connsiteX122" fmla="*/ 5866698 w 6352623"/>
                    <a:gd name="connsiteY122" fmla="*/ 4839902 h 6345561"/>
                    <a:gd name="connsiteX123" fmla="*/ 5706398 w 6352623"/>
                    <a:gd name="connsiteY123" fmla="*/ 5102370 h 6345561"/>
                    <a:gd name="connsiteX124" fmla="*/ 4229361 w 6352623"/>
                    <a:gd name="connsiteY124" fmla="*/ 6176010 h 6345561"/>
                    <a:gd name="connsiteX125" fmla="*/ 4067092 w 6352623"/>
                    <a:gd name="connsiteY125" fmla="*/ 6216068 h 6345561"/>
                    <a:gd name="connsiteX126" fmla="*/ 3617977 w 6352623"/>
                    <a:gd name="connsiteY126" fmla="*/ 6323175 h 6345561"/>
                    <a:gd name="connsiteX127" fmla="*/ 3499574 w 6352623"/>
                    <a:gd name="connsiteY127" fmla="*/ 4950969 h 6345561"/>
                    <a:gd name="connsiteX128" fmla="*/ 3966167 w 6352623"/>
                    <a:gd name="connsiteY128" fmla="*/ 4917769 h 6345561"/>
                    <a:gd name="connsiteX129" fmla="*/ 4402891 w 6352623"/>
                    <a:gd name="connsiteY129" fmla="*/ 4895610 h 6345561"/>
                    <a:gd name="connsiteX130" fmla="*/ 4263840 w 6352623"/>
                    <a:gd name="connsiteY130" fmla="*/ 5239274 h 6345561"/>
                    <a:gd name="connsiteX131" fmla="*/ 3691123 w 6352623"/>
                    <a:gd name="connsiteY131" fmla="*/ 6308899 h 6345561"/>
                    <a:gd name="connsiteX132" fmla="*/ 3637169 w 6352623"/>
                    <a:gd name="connsiteY132" fmla="*/ 6322223 h 6345561"/>
                    <a:gd name="connsiteX133" fmla="*/ 3617977 w 6352623"/>
                    <a:gd name="connsiteY133" fmla="*/ 6323175 h 6345561"/>
                    <a:gd name="connsiteX134" fmla="*/ 509955 w 6352623"/>
                    <a:gd name="connsiteY134" fmla="*/ 4889989 h 6345561"/>
                    <a:gd name="connsiteX135" fmla="*/ 432662 w 6352623"/>
                    <a:gd name="connsiteY135" fmla="*/ 4783013 h 6345561"/>
                    <a:gd name="connsiteX136" fmla="*/ 30403 w 6352623"/>
                    <a:gd name="connsiteY136" fmla="*/ 3637168 h 6345561"/>
                    <a:gd name="connsiteX137" fmla="*/ 28957 w 6352623"/>
                    <a:gd name="connsiteY137" fmla="*/ 3608002 h 6345561"/>
                    <a:gd name="connsiteX138" fmla="*/ 1122699 w 6352623"/>
                    <a:gd name="connsiteY138" fmla="*/ 3528079 h 6345561"/>
                    <a:gd name="connsiteX139" fmla="*/ 1151870 w 6352623"/>
                    <a:gd name="connsiteY139" fmla="*/ 3709064 h 6345561"/>
                    <a:gd name="connsiteX140" fmla="*/ 1633165 w 6352623"/>
                    <a:gd name="connsiteY140" fmla="*/ 4721494 h 6345561"/>
                    <a:gd name="connsiteX141" fmla="*/ 1635001 w 6352623"/>
                    <a:gd name="connsiteY141" fmla="*/ 4724090 h 6345561"/>
                    <a:gd name="connsiteX142" fmla="*/ 1150655 w 6352623"/>
                    <a:gd name="connsiteY142" fmla="*/ 4790652 h 6345561"/>
                    <a:gd name="connsiteX143" fmla="*/ 509955 w 6352623"/>
                    <a:gd name="connsiteY143" fmla="*/ 4889989 h 6345561"/>
                    <a:gd name="connsiteX144" fmla="*/ 3165956 w 6352623"/>
                    <a:gd name="connsiteY144" fmla="*/ 6345561 h 6345561"/>
                    <a:gd name="connsiteX145" fmla="*/ 2661675 w 6352623"/>
                    <a:gd name="connsiteY145" fmla="*/ 5655612 h 6345561"/>
                    <a:gd name="connsiteX146" fmla="*/ 2224080 w 6352623"/>
                    <a:gd name="connsiteY146" fmla="*/ 5071807 h 6345561"/>
                    <a:gd name="connsiteX147" fmla="*/ 2697681 w 6352623"/>
                    <a:gd name="connsiteY147" fmla="*/ 5021257 h 6345561"/>
                    <a:gd name="connsiteX148" fmla="*/ 3150545 w 6352623"/>
                    <a:gd name="connsiteY148" fmla="*/ 4979436 h 6345561"/>
                    <a:gd name="connsiteX149" fmla="*/ 3267988 w 6352623"/>
                    <a:gd name="connsiteY149" fmla="*/ 6340508 h 6345561"/>
                    <a:gd name="connsiteX150" fmla="*/ 3165956 w 6352623"/>
                    <a:gd name="connsiteY150" fmla="*/ 6345561 h 6345561"/>
                    <a:gd name="connsiteX151" fmla="*/ 2827891 w 6352623"/>
                    <a:gd name="connsiteY151" fmla="*/ 6323709 h 6345561"/>
                    <a:gd name="connsiteX152" fmla="*/ 2884966 w 6352623"/>
                    <a:gd name="connsiteY152" fmla="*/ 6327398 h 6345561"/>
                    <a:gd name="connsiteX153" fmla="*/ 2827891 w 6352623"/>
                    <a:gd name="connsiteY153" fmla="*/ 6323709 h 6345561"/>
                    <a:gd name="connsiteX154" fmla="*/ 1799833 w 6352623"/>
                    <a:gd name="connsiteY154" fmla="*/ 6042038 h 6345561"/>
                    <a:gd name="connsiteX155" fmla="*/ 792530 w 6352623"/>
                    <a:gd name="connsiteY155" fmla="*/ 5281044 h 6345561"/>
                    <a:gd name="connsiteX156" fmla="*/ 758259 w 6352623"/>
                    <a:gd name="connsiteY156" fmla="*/ 5233611 h 6345561"/>
                    <a:gd name="connsiteX157" fmla="*/ 1178638 w 6352623"/>
                    <a:gd name="connsiteY157" fmla="*/ 5187468 h 6345561"/>
                    <a:gd name="connsiteX158" fmla="*/ 1905324 w 6352623"/>
                    <a:gd name="connsiteY158" fmla="*/ 5106339 h 6345561"/>
                    <a:gd name="connsiteX159" fmla="*/ 2206251 w 6352623"/>
                    <a:gd name="connsiteY159" fmla="*/ 5531868 h 6345561"/>
                    <a:gd name="connsiteX160" fmla="*/ 2827891 w 6352623"/>
                    <a:gd name="connsiteY160" fmla="*/ 6323709 h 6345561"/>
                    <a:gd name="connsiteX161" fmla="*/ 2405336 w 6352623"/>
                    <a:gd name="connsiteY161" fmla="*/ 6261225 h 6345561"/>
                    <a:gd name="connsiteX162" fmla="*/ 1799833 w 6352623"/>
                    <a:gd name="connsiteY16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317212 w 6352623"/>
                    <a:gd name="connsiteY60" fmla="*/ 4620000 h 6345561"/>
                    <a:gd name="connsiteX61" fmla="*/ 6317212 w 6352623"/>
                    <a:gd name="connsiteY61" fmla="*/ 4787640 h 6345561"/>
                    <a:gd name="connsiteX62" fmla="*/ 5898613 w 6352623"/>
                    <a:gd name="connsiteY62" fmla="*/ 4787640 h 6345561"/>
                    <a:gd name="connsiteX63" fmla="*/ 5866698 w 6352623"/>
                    <a:gd name="connsiteY63" fmla="*/ 4839902 h 6345561"/>
                    <a:gd name="connsiteX64" fmla="*/ 5895990 w 6352623"/>
                    <a:gd name="connsiteY64" fmla="*/ 4787640 h 6345561"/>
                    <a:gd name="connsiteX65" fmla="*/ 5898613 w 6352623"/>
                    <a:gd name="connsiteY65" fmla="*/ 4787640 h 6345561"/>
                    <a:gd name="connsiteX66" fmla="*/ 5866698 w 6352623"/>
                    <a:gd name="connsiteY66" fmla="*/ 4839902 h 6345561"/>
                    <a:gd name="connsiteX67" fmla="*/ 5661892 w 6352623"/>
                    <a:gd name="connsiteY67" fmla="*/ 4787640 h 6345561"/>
                    <a:gd name="connsiteX68" fmla="*/ 5661892 w 6352623"/>
                    <a:gd name="connsiteY68" fmla="*/ 4620000 h 6345561"/>
                    <a:gd name="connsiteX69" fmla="*/ 5661892 w 6352623"/>
                    <a:gd name="connsiteY69" fmla="*/ 4787640 h 6345561"/>
                    <a:gd name="connsiteX70" fmla="*/ 4842211 w 6352623"/>
                    <a:gd name="connsiteY70" fmla="*/ 4504577 h 6345561"/>
                    <a:gd name="connsiteX71" fmla="*/ 4894441 w 6352623"/>
                    <a:gd name="connsiteY71" fmla="*/ 4378816 h 6345561"/>
                    <a:gd name="connsiteX72" fmla="*/ 5118410 w 6352623"/>
                    <a:gd name="connsiteY72" fmla="*/ 3308120 h 6345561"/>
                    <a:gd name="connsiteX73" fmla="*/ 5112011 w 6352623"/>
                    <a:gd name="connsiteY73" fmla="*/ 3236549 h 6345561"/>
                    <a:gd name="connsiteX74" fmla="*/ 6343574 w 6352623"/>
                    <a:gd name="connsiteY74" fmla="*/ 3146548 h 6345561"/>
                    <a:gd name="connsiteX75" fmla="*/ 6352623 w 6352623"/>
                    <a:gd name="connsiteY75" fmla="*/ 3329154 h 6345561"/>
                    <a:gd name="connsiteX76" fmla="*/ 6261216 w 6352623"/>
                    <a:gd name="connsiteY76" fmla="*/ 3947289 h 6345561"/>
                    <a:gd name="connsiteX77" fmla="*/ 6068313 w 6352623"/>
                    <a:gd name="connsiteY77" fmla="*/ 4480189 h 6345561"/>
                    <a:gd name="connsiteX78" fmla="*/ 5645377 w 6352623"/>
                    <a:gd name="connsiteY78" fmla="*/ 4489676 h 6345561"/>
                    <a:gd name="connsiteX79" fmla="*/ 4842211 w 6352623"/>
                    <a:gd name="connsiteY79" fmla="*/ 4504577 h 6345561"/>
                    <a:gd name="connsiteX80" fmla="*/ 1405726 w 6352623"/>
                    <a:gd name="connsiteY80" fmla="*/ 3156271 h 6345561"/>
                    <a:gd name="connsiteX81" fmla="*/ 1399341 w 6352623"/>
                    <a:gd name="connsiteY81" fmla="*/ 3089416 h 6345561"/>
                    <a:gd name="connsiteX82" fmla="*/ 1464945 w 6352623"/>
                    <a:gd name="connsiteY82" fmla="*/ 2467755 h 6345561"/>
                    <a:gd name="connsiteX83" fmla="*/ 1626959 w 6352623"/>
                    <a:gd name="connsiteY83" fmla="*/ 1918290 h 6345561"/>
                    <a:gd name="connsiteX84" fmla="*/ 1698846 w 6352623"/>
                    <a:gd name="connsiteY84" fmla="*/ 1916459 h 6345561"/>
                    <a:gd name="connsiteX85" fmla="*/ 2401423 w 6352623"/>
                    <a:gd name="connsiteY85" fmla="*/ 1879094 h 6345561"/>
                    <a:gd name="connsiteX86" fmla="*/ 2879383 w 6352623"/>
                    <a:gd name="connsiteY86" fmla="*/ 1836855 h 6345561"/>
                    <a:gd name="connsiteX87" fmla="*/ 2983285 w 6352623"/>
                    <a:gd name="connsiteY87" fmla="*/ 3040986 h 6345561"/>
                    <a:gd name="connsiteX88" fmla="*/ 1405726 w 6352623"/>
                    <a:gd name="connsiteY88" fmla="*/ 3156271 h 6345561"/>
                    <a:gd name="connsiteX89" fmla="*/ 3464621 w 6352623"/>
                    <a:gd name="connsiteY89" fmla="*/ 4545892 h 6345561"/>
                    <a:gd name="connsiteX90" fmla="*/ 3362673 w 6352623"/>
                    <a:gd name="connsiteY90" fmla="*/ 3364384 h 6345561"/>
                    <a:gd name="connsiteX91" fmla="*/ 4785461 w 6352623"/>
                    <a:gd name="connsiteY91" fmla="*/ 3260410 h 6345561"/>
                    <a:gd name="connsiteX92" fmla="*/ 4791965 w 6352623"/>
                    <a:gd name="connsiteY92" fmla="*/ 3337498 h 6345561"/>
                    <a:gd name="connsiteX93" fmla="*/ 4582162 w 6352623"/>
                    <a:gd name="connsiteY93" fmla="*/ 4452550 h 6345561"/>
                    <a:gd name="connsiteX94" fmla="*/ 3980007 w 6352623"/>
                    <a:gd name="connsiteY94" fmla="*/ 4524180 h 6345561"/>
                    <a:gd name="connsiteX95" fmla="*/ 3464621 w 6352623"/>
                    <a:gd name="connsiteY95" fmla="*/ 4545892 h 6345561"/>
                    <a:gd name="connsiteX96" fmla="*/ 11631 w 6352623"/>
                    <a:gd name="connsiteY96" fmla="*/ 3258148 h 6345561"/>
                    <a:gd name="connsiteX97" fmla="*/ 0 w 6352623"/>
                    <a:gd name="connsiteY97" fmla="*/ 3023469 h 6345561"/>
                    <a:gd name="connsiteX98" fmla="*/ 91400 w 6352623"/>
                    <a:gd name="connsiteY98" fmla="*/ 2405346 h 6345561"/>
                    <a:gd name="connsiteX99" fmla="*/ 258812 w 6352623"/>
                    <a:gd name="connsiteY99" fmla="*/ 1942855 h 6345561"/>
                    <a:gd name="connsiteX100" fmla="*/ 852081 w 6352623"/>
                    <a:gd name="connsiteY100" fmla="*/ 1937991 h 6345561"/>
                    <a:gd name="connsiteX101" fmla="*/ 1335718 w 6352623"/>
                    <a:gd name="connsiteY101" fmla="*/ 1925698 h 6345561"/>
                    <a:gd name="connsiteX102" fmla="*/ 1234430 w 6352623"/>
                    <a:gd name="connsiteY102" fmla="*/ 2196801 h 6345561"/>
                    <a:gd name="connsiteX103" fmla="*/ 1103579 w 6352623"/>
                    <a:gd name="connsiteY103" fmla="*/ 2737987 h 6345561"/>
                    <a:gd name="connsiteX104" fmla="*/ 1078099 w 6352623"/>
                    <a:gd name="connsiteY104" fmla="*/ 3180217 h 6345561"/>
                    <a:gd name="connsiteX105" fmla="*/ 11631 w 6352623"/>
                    <a:gd name="connsiteY105" fmla="*/ 3258148 h 6345561"/>
                    <a:gd name="connsiteX106" fmla="*/ 1960743 w 6352623"/>
                    <a:gd name="connsiteY106" fmla="*/ 4679317 h 6345561"/>
                    <a:gd name="connsiteX107" fmla="*/ 1740896 w 6352623"/>
                    <a:gd name="connsiteY107" fmla="*/ 4337429 h 6345561"/>
                    <a:gd name="connsiteX108" fmla="*/ 1441619 w 6352623"/>
                    <a:gd name="connsiteY108" fmla="*/ 3532526 h 6345561"/>
                    <a:gd name="connsiteX109" fmla="*/ 1438988 w 6352623"/>
                    <a:gd name="connsiteY109" fmla="*/ 3504964 h 6345561"/>
                    <a:gd name="connsiteX110" fmla="*/ 3013389 w 6352623"/>
                    <a:gd name="connsiteY110" fmla="*/ 3389903 h 6345561"/>
                    <a:gd name="connsiteX111" fmla="*/ 3099126 w 6352623"/>
                    <a:gd name="connsiteY111" fmla="*/ 4562904 h 6345561"/>
                    <a:gd name="connsiteX112" fmla="*/ 2689209 w 6352623"/>
                    <a:gd name="connsiteY112" fmla="*/ 4598877 h 6345561"/>
                    <a:gd name="connsiteX113" fmla="*/ 1989796 w 6352623"/>
                    <a:gd name="connsiteY113" fmla="*/ 4675326 h 6345561"/>
                    <a:gd name="connsiteX114" fmla="*/ 1960743 w 6352623"/>
                    <a:gd name="connsiteY114" fmla="*/ 4679317 h 6345561"/>
                    <a:gd name="connsiteX115" fmla="*/ 4067092 w 6352623"/>
                    <a:gd name="connsiteY115" fmla="*/ 6216068 h 6345561"/>
                    <a:gd name="connsiteX116" fmla="*/ 4277892 w 6352623"/>
                    <a:gd name="connsiteY116" fmla="*/ 5788869 h 6345561"/>
                    <a:gd name="connsiteX117" fmla="*/ 4525520 w 6352623"/>
                    <a:gd name="connsiteY117" fmla="*/ 5267093 h 6345561"/>
                    <a:gd name="connsiteX118" fmla="*/ 4685770 w 6352623"/>
                    <a:gd name="connsiteY118" fmla="*/ 4881257 h 6345561"/>
                    <a:gd name="connsiteX119" fmla="*/ 4712084 w 6352623"/>
                    <a:gd name="connsiteY119" fmla="*/ 4879914 h 6345561"/>
                    <a:gd name="connsiteX120" fmla="*/ 5642123 w 6352623"/>
                    <a:gd name="connsiteY120" fmla="*/ 4846187 h 6345561"/>
                    <a:gd name="connsiteX121" fmla="*/ 5866698 w 6352623"/>
                    <a:gd name="connsiteY121" fmla="*/ 4839902 h 6345561"/>
                    <a:gd name="connsiteX122" fmla="*/ 5706398 w 6352623"/>
                    <a:gd name="connsiteY122" fmla="*/ 5102370 h 6345561"/>
                    <a:gd name="connsiteX123" fmla="*/ 4229361 w 6352623"/>
                    <a:gd name="connsiteY123" fmla="*/ 6176010 h 6345561"/>
                    <a:gd name="connsiteX124" fmla="*/ 4067092 w 6352623"/>
                    <a:gd name="connsiteY124" fmla="*/ 6216068 h 6345561"/>
                    <a:gd name="connsiteX125" fmla="*/ 3617977 w 6352623"/>
                    <a:gd name="connsiteY125" fmla="*/ 6323175 h 6345561"/>
                    <a:gd name="connsiteX126" fmla="*/ 3499574 w 6352623"/>
                    <a:gd name="connsiteY126" fmla="*/ 4950969 h 6345561"/>
                    <a:gd name="connsiteX127" fmla="*/ 3966167 w 6352623"/>
                    <a:gd name="connsiteY127" fmla="*/ 4917769 h 6345561"/>
                    <a:gd name="connsiteX128" fmla="*/ 4402891 w 6352623"/>
                    <a:gd name="connsiteY128" fmla="*/ 4895610 h 6345561"/>
                    <a:gd name="connsiteX129" fmla="*/ 4263840 w 6352623"/>
                    <a:gd name="connsiteY129" fmla="*/ 5239274 h 6345561"/>
                    <a:gd name="connsiteX130" fmla="*/ 3691123 w 6352623"/>
                    <a:gd name="connsiteY130" fmla="*/ 6308899 h 6345561"/>
                    <a:gd name="connsiteX131" fmla="*/ 3637169 w 6352623"/>
                    <a:gd name="connsiteY131" fmla="*/ 6322223 h 6345561"/>
                    <a:gd name="connsiteX132" fmla="*/ 3617977 w 6352623"/>
                    <a:gd name="connsiteY132" fmla="*/ 6323175 h 6345561"/>
                    <a:gd name="connsiteX133" fmla="*/ 509955 w 6352623"/>
                    <a:gd name="connsiteY133" fmla="*/ 4889989 h 6345561"/>
                    <a:gd name="connsiteX134" fmla="*/ 432662 w 6352623"/>
                    <a:gd name="connsiteY134" fmla="*/ 4783013 h 6345561"/>
                    <a:gd name="connsiteX135" fmla="*/ 30403 w 6352623"/>
                    <a:gd name="connsiteY135" fmla="*/ 3637168 h 6345561"/>
                    <a:gd name="connsiteX136" fmla="*/ 28957 w 6352623"/>
                    <a:gd name="connsiteY136" fmla="*/ 3608002 h 6345561"/>
                    <a:gd name="connsiteX137" fmla="*/ 1122699 w 6352623"/>
                    <a:gd name="connsiteY137" fmla="*/ 3528079 h 6345561"/>
                    <a:gd name="connsiteX138" fmla="*/ 1151870 w 6352623"/>
                    <a:gd name="connsiteY138" fmla="*/ 3709064 h 6345561"/>
                    <a:gd name="connsiteX139" fmla="*/ 1633165 w 6352623"/>
                    <a:gd name="connsiteY139" fmla="*/ 4721494 h 6345561"/>
                    <a:gd name="connsiteX140" fmla="*/ 1635001 w 6352623"/>
                    <a:gd name="connsiteY140" fmla="*/ 4724090 h 6345561"/>
                    <a:gd name="connsiteX141" fmla="*/ 1150655 w 6352623"/>
                    <a:gd name="connsiteY141" fmla="*/ 4790652 h 6345561"/>
                    <a:gd name="connsiteX142" fmla="*/ 509955 w 6352623"/>
                    <a:gd name="connsiteY142" fmla="*/ 4889989 h 6345561"/>
                    <a:gd name="connsiteX143" fmla="*/ 3165956 w 6352623"/>
                    <a:gd name="connsiteY143" fmla="*/ 6345561 h 6345561"/>
                    <a:gd name="connsiteX144" fmla="*/ 2661675 w 6352623"/>
                    <a:gd name="connsiteY144" fmla="*/ 5655612 h 6345561"/>
                    <a:gd name="connsiteX145" fmla="*/ 2224080 w 6352623"/>
                    <a:gd name="connsiteY145" fmla="*/ 5071807 h 6345561"/>
                    <a:gd name="connsiteX146" fmla="*/ 2697681 w 6352623"/>
                    <a:gd name="connsiteY146" fmla="*/ 5021257 h 6345561"/>
                    <a:gd name="connsiteX147" fmla="*/ 3150545 w 6352623"/>
                    <a:gd name="connsiteY147" fmla="*/ 4979436 h 6345561"/>
                    <a:gd name="connsiteX148" fmla="*/ 3267988 w 6352623"/>
                    <a:gd name="connsiteY148" fmla="*/ 6340508 h 6345561"/>
                    <a:gd name="connsiteX149" fmla="*/ 3165956 w 6352623"/>
                    <a:gd name="connsiteY149" fmla="*/ 6345561 h 6345561"/>
                    <a:gd name="connsiteX150" fmla="*/ 2827891 w 6352623"/>
                    <a:gd name="connsiteY150" fmla="*/ 6323709 h 6345561"/>
                    <a:gd name="connsiteX151" fmla="*/ 2884966 w 6352623"/>
                    <a:gd name="connsiteY151" fmla="*/ 6327398 h 6345561"/>
                    <a:gd name="connsiteX152" fmla="*/ 2827891 w 6352623"/>
                    <a:gd name="connsiteY152" fmla="*/ 6323709 h 6345561"/>
                    <a:gd name="connsiteX153" fmla="*/ 1799833 w 6352623"/>
                    <a:gd name="connsiteY153" fmla="*/ 6042038 h 6345561"/>
                    <a:gd name="connsiteX154" fmla="*/ 792530 w 6352623"/>
                    <a:gd name="connsiteY154" fmla="*/ 5281044 h 6345561"/>
                    <a:gd name="connsiteX155" fmla="*/ 758259 w 6352623"/>
                    <a:gd name="connsiteY155" fmla="*/ 5233611 h 6345561"/>
                    <a:gd name="connsiteX156" fmla="*/ 1178638 w 6352623"/>
                    <a:gd name="connsiteY156" fmla="*/ 5187468 h 6345561"/>
                    <a:gd name="connsiteX157" fmla="*/ 1905324 w 6352623"/>
                    <a:gd name="connsiteY157" fmla="*/ 5106339 h 6345561"/>
                    <a:gd name="connsiteX158" fmla="*/ 2206251 w 6352623"/>
                    <a:gd name="connsiteY158" fmla="*/ 5531868 h 6345561"/>
                    <a:gd name="connsiteX159" fmla="*/ 2827891 w 6352623"/>
                    <a:gd name="connsiteY159" fmla="*/ 6323709 h 6345561"/>
                    <a:gd name="connsiteX160" fmla="*/ 2405336 w 6352623"/>
                    <a:gd name="connsiteY160" fmla="*/ 6261225 h 6345561"/>
                    <a:gd name="connsiteX161" fmla="*/ 1799833 w 6352623"/>
                    <a:gd name="connsiteY161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317212 w 6352623"/>
                    <a:gd name="connsiteY60" fmla="*/ 4620000 h 6345561"/>
                    <a:gd name="connsiteX61" fmla="*/ 6317212 w 6352623"/>
                    <a:gd name="connsiteY61" fmla="*/ 4787640 h 6345561"/>
                    <a:gd name="connsiteX62" fmla="*/ 5898613 w 6352623"/>
                    <a:gd name="connsiteY62" fmla="*/ 4787640 h 6345561"/>
                    <a:gd name="connsiteX63" fmla="*/ 5866698 w 6352623"/>
                    <a:gd name="connsiteY63" fmla="*/ 4839902 h 6345561"/>
                    <a:gd name="connsiteX64" fmla="*/ 5895990 w 6352623"/>
                    <a:gd name="connsiteY64" fmla="*/ 4787640 h 6345561"/>
                    <a:gd name="connsiteX65" fmla="*/ 5866698 w 6352623"/>
                    <a:gd name="connsiteY65" fmla="*/ 4839902 h 6345561"/>
                    <a:gd name="connsiteX66" fmla="*/ 5661892 w 6352623"/>
                    <a:gd name="connsiteY66" fmla="*/ 4787640 h 6345561"/>
                    <a:gd name="connsiteX67" fmla="*/ 5661892 w 6352623"/>
                    <a:gd name="connsiteY67" fmla="*/ 4620000 h 6345561"/>
                    <a:gd name="connsiteX68" fmla="*/ 5661892 w 6352623"/>
                    <a:gd name="connsiteY68" fmla="*/ 4787640 h 6345561"/>
                    <a:gd name="connsiteX69" fmla="*/ 4842211 w 6352623"/>
                    <a:gd name="connsiteY69" fmla="*/ 4504577 h 6345561"/>
                    <a:gd name="connsiteX70" fmla="*/ 4894441 w 6352623"/>
                    <a:gd name="connsiteY70" fmla="*/ 4378816 h 6345561"/>
                    <a:gd name="connsiteX71" fmla="*/ 5118410 w 6352623"/>
                    <a:gd name="connsiteY71" fmla="*/ 3308120 h 6345561"/>
                    <a:gd name="connsiteX72" fmla="*/ 5112011 w 6352623"/>
                    <a:gd name="connsiteY72" fmla="*/ 3236549 h 6345561"/>
                    <a:gd name="connsiteX73" fmla="*/ 6343574 w 6352623"/>
                    <a:gd name="connsiteY73" fmla="*/ 3146548 h 6345561"/>
                    <a:gd name="connsiteX74" fmla="*/ 6352623 w 6352623"/>
                    <a:gd name="connsiteY74" fmla="*/ 3329154 h 6345561"/>
                    <a:gd name="connsiteX75" fmla="*/ 6261216 w 6352623"/>
                    <a:gd name="connsiteY75" fmla="*/ 3947289 h 6345561"/>
                    <a:gd name="connsiteX76" fmla="*/ 6068313 w 6352623"/>
                    <a:gd name="connsiteY76" fmla="*/ 4480189 h 6345561"/>
                    <a:gd name="connsiteX77" fmla="*/ 5645377 w 6352623"/>
                    <a:gd name="connsiteY77" fmla="*/ 4489676 h 6345561"/>
                    <a:gd name="connsiteX78" fmla="*/ 4842211 w 6352623"/>
                    <a:gd name="connsiteY78" fmla="*/ 4504577 h 6345561"/>
                    <a:gd name="connsiteX79" fmla="*/ 1405726 w 6352623"/>
                    <a:gd name="connsiteY79" fmla="*/ 3156271 h 6345561"/>
                    <a:gd name="connsiteX80" fmla="*/ 1399341 w 6352623"/>
                    <a:gd name="connsiteY80" fmla="*/ 3089416 h 6345561"/>
                    <a:gd name="connsiteX81" fmla="*/ 1464945 w 6352623"/>
                    <a:gd name="connsiteY81" fmla="*/ 2467755 h 6345561"/>
                    <a:gd name="connsiteX82" fmla="*/ 1626959 w 6352623"/>
                    <a:gd name="connsiteY82" fmla="*/ 1918290 h 6345561"/>
                    <a:gd name="connsiteX83" fmla="*/ 1698846 w 6352623"/>
                    <a:gd name="connsiteY83" fmla="*/ 1916459 h 6345561"/>
                    <a:gd name="connsiteX84" fmla="*/ 2401423 w 6352623"/>
                    <a:gd name="connsiteY84" fmla="*/ 1879094 h 6345561"/>
                    <a:gd name="connsiteX85" fmla="*/ 2879383 w 6352623"/>
                    <a:gd name="connsiteY85" fmla="*/ 1836855 h 6345561"/>
                    <a:gd name="connsiteX86" fmla="*/ 2983285 w 6352623"/>
                    <a:gd name="connsiteY86" fmla="*/ 3040986 h 6345561"/>
                    <a:gd name="connsiteX87" fmla="*/ 1405726 w 6352623"/>
                    <a:gd name="connsiteY87" fmla="*/ 3156271 h 6345561"/>
                    <a:gd name="connsiteX88" fmla="*/ 3464621 w 6352623"/>
                    <a:gd name="connsiteY88" fmla="*/ 4545892 h 6345561"/>
                    <a:gd name="connsiteX89" fmla="*/ 3362673 w 6352623"/>
                    <a:gd name="connsiteY89" fmla="*/ 3364384 h 6345561"/>
                    <a:gd name="connsiteX90" fmla="*/ 4785461 w 6352623"/>
                    <a:gd name="connsiteY90" fmla="*/ 3260410 h 6345561"/>
                    <a:gd name="connsiteX91" fmla="*/ 4791965 w 6352623"/>
                    <a:gd name="connsiteY91" fmla="*/ 3337498 h 6345561"/>
                    <a:gd name="connsiteX92" fmla="*/ 4582162 w 6352623"/>
                    <a:gd name="connsiteY92" fmla="*/ 4452550 h 6345561"/>
                    <a:gd name="connsiteX93" fmla="*/ 3980007 w 6352623"/>
                    <a:gd name="connsiteY93" fmla="*/ 4524180 h 6345561"/>
                    <a:gd name="connsiteX94" fmla="*/ 3464621 w 6352623"/>
                    <a:gd name="connsiteY94" fmla="*/ 4545892 h 6345561"/>
                    <a:gd name="connsiteX95" fmla="*/ 11631 w 6352623"/>
                    <a:gd name="connsiteY95" fmla="*/ 3258148 h 6345561"/>
                    <a:gd name="connsiteX96" fmla="*/ 0 w 6352623"/>
                    <a:gd name="connsiteY96" fmla="*/ 3023469 h 6345561"/>
                    <a:gd name="connsiteX97" fmla="*/ 91400 w 6352623"/>
                    <a:gd name="connsiteY97" fmla="*/ 2405346 h 6345561"/>
                    <a:gd name="connsiteX98" fmla="*/ 258812 w 6352623"/>
                    <a:gd name="connsiteY98" fmla="*/ 1942855 h 6345561"/>
                    <a:gd name="connsiteX99" fmla="*/ 852081 w 6352623"/>
                    <a:gd name="connsiteY99" fmla="*/ 1937991 h 6345561"/>
                    <a:gd name="connsiteX100" fmla="*/ 1335718 w 6352623"/>
                    <a:gd name="connsiteY100" fmla="*/ 1925698 h 6345561"/>
                    <a:gd name="connsiteX101" fmla="*/ 1234430 w 6352623"/>
                    <a:gd name="connsiteY101" fmla="*/ 2196801 h 6345561"/>
                    <a:gd name="connsiteX102" fmla="*/ 1103579 w 6352623"/>
                    <a:gd name="connsiteY102" fmla="*/ 2737987 h 6345561"/>
                    <a:gd name="connsiteX103" fmla="*/ 1078099 w 6352623"/>
                    <a:gd name="connsiteY103" fmla="*/ 3180217 h 6345561"/>
                    <a:gd name="connsiteX104" fmla="*/ 11631 w 6352623"/>
                    <a:gd name="connsiteY104" fmla="*/ 3258148 h 6345561"/>
                    <a:gd name="connsiteX105" fmla="*/ 1960743 w 6352623"/>
                    <a:gd name="connsiteY105" fmla="*/ 4679317 h 6345561"/>
                    <a:gd name="connsiteX106" fmla="*/ 1740896 w 6352623"/>
                    <a:gd name="connsiteY106" fmla="*/ 4337429 h 6345561"/>
                    <a:gd name="connsiteX107" fmla="*/ 1441619 w 6352623"/>
                    <a:gd name="connsiteY107" fmla="*/ 3532526 h 6345561"/>
                    <a:gd name="connsiteX108" fmla="*/ 1438988 w 6352623"/>
                    <a:gd name="connsiteY108" fmla="*/ 3504964 h 6345561"/>
                    <a:gd name="connsiteX109" fmla="*/ 3013389 w 6352623"/>
                    <a:gd name="connsiteY109" fmla="*/ 3389903 h 6345561"/>
                    <a:gd name="connsiteX110" fmla="*/ 3099126 w 6352623"/>
                    <a:gd name="connsiteY110" fmla="*/ 4562904 h 6345561"/>
                    <a:gd name="connsiteX111" fmla="*/ 2689209 w 6352623"/>
                    <a:gd name="connsiteY111" fmla="*/ 4598877 h 6345561"/>
                    <a:gd name="connsiteX112" fmla="*/ 1989796 w 6352623"/>
                    <a:gd name="connsiteY112" fmla="*/ 4675326 h 6345561"/>
                    <a:gd name="connsiteX113" fmla="*/ 1960743 w 6352623"/>
                    <a:gd name="connsiteY113" fmla="*/ 4679317 h 6345561"/>
                    <a:gd name="connsiteX114" fmla="*/ 4067092 w 6352623"/>
                    <a:gd name="connsiteY114" fmla="*/ 6216068 h 6345561"/>
                    <a:gd name="connsiteX115" fmla="*/ 4277892 w 6352623"/>
                    <a:gd name="connsiteY115" fmla="*/ 5788869 h 6345561"/>
                    <a:gd name="connsiteX116" fmla="*/ 4525520 w 6352623"/>
                    <a:gd name="connsiteY116" fmla="*/ 5267093 h 6345561"/>
                    <a:gd name="connsiteX117" fmla="*/ 4685770 w 6352623"/>
                    <a:gd name="connsiteY117" fmla="*/ 4881257 h 6345561"/>
                    <a:gd name="connsiteX118" fmla="*/ 4712084 w 6352623"/>
                    <a:gd name="connsiteY118" fmla="*/ 4879914 h 6345561"/>
                    <a:gd name="connsiteX119" fmla="*/ 5642123 w 6352623"/>
                    <a:gd name="connsiteY119" fmla="*/ 4846187 h 6345561"/>
                    <a:gd name="connsiteX120" fmla="*/ 5866698 w 6352623"/>
                    <a:gd name="connsiteY120" fmla="*/ 4839902 h 6345561"/>
                    <a:gd name="connsiteX121" fmla="*/ 5706398 w 6352623"/>
                    <a:gd name="connsiteY121" fmla="*/ 5102370 h 6345561"/>
                    <a:gd name="connsiteX122" fmla="*/ 4229361 w 6352623"/>
                    <a:gd name="connsiteY122" fmla="*/ 6176010 h 6345561"/>
                    <a:gd name="connsiteX123" fmla="*/ 4067092 w 6352623"/>
                    <a:gd name="connsiteY123" fmla="*/ 6216068 h 6345561"/>
                    <a:gd name="connsiteX124" fmla="*/ 3617977 w 6352623"/>
                    <a:gd name="connsiteY124" fmla="*/ 6323175 h 6345561"/>
                    <a:gd name="connsiteX125" fmla="*/ 3499574 w 6352623"/>
                    <a:gd name="connsiteY125" fmla="*/ 4950969 h 6345561"/>
                    <a:gd name="connsiteX126" fmla="*/ 3966167 w 6352623"/>
                    <a:gd name="connsiteY126" fmla="*/ 4917769 h 6345561"/>
                    <a:gd name="connsiteX127" fmla="*/ 4402891 w 6352623"/>
                    <a:gd name="connsiteY127" fmla="*/ 4895610 h 6345561"/>
                    <a:gd name="connsiteX128" fmla="*/ 4263840 w 6352623"/>
                    <a:gd name="connsiteY128" fmla="*/ 5239274 h 6345561"/>
                    <a:gd name="connsiteX129" fmla="*/ 3691123 w 6352623"/>
                    <a:gd name="connsiteY129" fmla="*/ 6308899 h 6345561"/>
                    <a:gd name="connsiteX130" fmla="*/ 3637169 w 6352623"/>
                    <a:gd name="connsiteY130" fmla="*/ 6322223 h 6345561"/>
                    <a:gd name="connsiteX131" fmla="*/ 3617977 w 6352623"/>
                    <a:gd name="connsiteY131" fmla="*/ 6323175 h 6345561"/>
                    <a:gd name="connsiteX132" fmla="*/ 509955 w 6352623"/>
                    <a:gd name="connsiteY132" fmla="*/ 4889989 h 6345561"/>
                    <a:gd name="connsiteX133" fmla="*/ 432662 w 6352623"/>
                    <a:gd name="connsiteY133" fmla="*/ 4783013 h 6345561"/>
                    <a:gd name="connsiteX134" fmla="*/ 30403 w 6352623"/>
                    <a:gd name="connsiteY134" fmla="*/ 3637168 h 6345561"/>
                    <a:gd name="connsiteX135" fmla="*/ 28957 w 6352623"/>
                    <a:gd name="connsiteY135" fmla="*/ 3608002 h 6345561"/>
                    <a:gd name="connsiteX136" fmla="*/ 1122699 w 6352623"/>
                    <a:gd name="connsiteY136" fmla="*/ 3528079 h 6345561"/>
                    <a:gd name="connsiteX137" fmla="*/ 1151870 w 6352623"/>
                    <a:gd name="connsiteY137" fmla="*/ 3709064 h 6345561"/>
                    <a:gd name="connsiteX138" fmla="*/ 1633165 w 6352623"/>
                    <a:gd name="connsiteY138" fmla="*/ 4721494 h 6345561"/>
                    <a:gd name="connsiteX139" fmla="*/ 1635001 w 6352623"/>
                    <a:gd name="connsiteY139" fmla="*/ 4724090 h 6345561"/>
                    <a:gd name="connsiteX140" fmla="*/ 1150655 w 6352623"/>
                    <a:gd name="connsiteY140" fmla="*/ 4790652 h 6345561"/>
                    <a:gd name="connsiteX141" fmla="*/ 509955 w 6352623"/>
                    <a:gd name="connsiteY141" fmla="*/ 4889989 h 6345561"/>
                    <a:gd name="connsiteX142" fmla="*/ 3165956 w 6352623"/>
                    <a:gd name="connsiteY142" fmla="*/ 6345561 h 6345561"/>
                    <a:gd name="connsiteX143" fmla="*/ 2661675 w 6352623"/>
                    <a:gd name="connsiteY143" fmla="*/ 5655612 h 6345561"/>
                    <a:gd name="connsiteX144" fmla="*/ 2224080 w 6352623"/>
                    <a:gd name="connsiteY144" fmla="*/ 5071807 h 6345561"/>
                    <a:gd name="connsiteX145" fmla="*/ 2697681 w 6352623"/>
                    <a:gd name="connsiteY145" fmla="*/ 5021257 h 6345561"/>
                    <a:gd name="connsiteX146" fmla="*/ 3150545 w 6352623"/>
                    <a:gd name="connsiteY146" fmla="*/ 4979436 h 6345561"/>
                    <a:gd name="connsiteX147" fmla="*/ 3267988 w 6352623"/>
                    <a:gd name="connsiteY147" fmla="*/ 6340508 h 6345561"/>
                    <a:gd name="connsiteX148" fmla="*/ 3165956 w 6352623"/>
                    <a:gd name="connsiteY148" fmla="*/ 6345561 h 6345561"/>
                    <a:gd name="connsiteX149" fmla="*/ 2827891 w 6352623"/>
                    <a:gd name="connsiteY149" fmla="*/ 6323709 h 6345561"/>
                    <a:gd name="connsiteX150" fmla="*/ 2884966 w 6352623"/>
                    <a:gd name="connsiteY150" fmla="*/ 6327398 h 6345561"/>
                    <a:gd name="connsiteX151" fmla="*/ 2827891 w 6352623"/>
                    <a:gd name="connsiteY151" fmla="*/ 6323709 h 6345561"/>
                    <a:gd name="connsiteX152" fmla="*/ 1799833 w 6352623"/>
                    <a:gd name="connsiteY152" fmla="*/ 6042038 h 6345561"/>
                    <a:gd name="connsiteX153" fmla="*/ 792530 w 6352623"/>
                    <a:gd name="connsiteY153" fmla="*/ 5281044 h 6345561"/>
                    <a:gd name="connsiteX154" fmla="*/ 758259 w 6352623"/>
                    <a:gd name="connsiteY154" fmla="*/ 5233611 h 6345561"/>
                    <a:gd name="connsiteX155" fmla="*/ 1178638 w 6352623"/>
                    <a:gd name="connsiteY155" fmla="*/ 5187468 h 6345561"/>
                    <a:gd name="connsiteX156" fmla="*/ 1905324 w 6352623"/>
                    <a:gd name="connsiteY156" fmla="*/ 5106339 h 6345561"/>
                    <a:gd name="connsiteX157" fmla="*/ 2206251 w 6352623"/>
                    <a:gd name="connsiteY157" fmla="*/ 5531868 h 6345561"/>
                    <a:gd name="connsiteX158" fmla="*/ 2827891 w 6352623"/>
                    <a:gd name="connsiteY158" fmla="*/ 6323709 h 6345561"/>
                    <a:gd name="connsiteX159" fmla="*/ 2405336 w 6352623"/>
                    <a:gd name="connsiteY159" fmla="*/ 6261225 h 6345561"/>
                    <a:gd name="connsiteX160" fmla="*/ 1799833 w 6352623"/>
                    <a:gd name="connsiteY160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317212 w 6352623"/>
                    <a:gd name="connsiteY60" fmla="*/ 4620000 h 6345561"/>
                    <a:gd name="connsiteX61" fmla="*/ 6317212 w 6352623"/>
                    <a:gd name="connsiteY61" fmla="*/ 4787640 h 6345561"/>
                    <a:gd name="connsiteX62" fmla="*/ 5898613 w 6352623"/>
                    <a:gd name="connsiteY62" fmla="*/ 4787640 h 6345561"/>
                    <a:gd name="connsiteX63" fmla="*/ 5661892 w 6352623"/>
                    <a:gd name="connsiteY63" fmla="*/ 4787640 h 6345561"/>
                    <a:gd name="connsiteX64" fmla="*/ 5661892 w 6352623"/>
                    <a:gd name="connsiteY64" fmla="*/ 4620000 h 6345561"/>
                    <a:gd name="connsiteX65" fmla="*/ 5661892 w 6352623"/>
                    <a:gd name="connsiteY65" fmla="*/ 4787640 h 6345561"/>
                    <a:gd name="connsiteX66" fmla="*/ 4842211 w 6352623"/>
                    <a:gd name="connsiteY66" fmla="*/ 4504577 h 6345561"/>
                    <a:gd name="connsiteX67" fmla="*/ 4894441 w 6352623"/>
                    <a:gd name="connsiteY67" fmla="*/ 4378816 h 6345561"/>
                    <a:gd name="connsiteX68" fmla="*/ 5118410 w 6352623"/>
                    <a:gd name="connsiteY68" fmla="*/ 3308120 h 6345561"/>
                    <a:gd name="connsiteX69" fmla="*/ 5112011 w 6352623"/>
                    <a:gd name="connsiteY69" fmla="*/ 3236549 h 6345561"/>
                    <a:gd name="connsiteX70" fmla="*/ 6343574 w 6352623"/>
                    <a:gd name="connsiteY70" fmla="*/ 3146548 h 6345561"/>
                    <a:gd name="connsiteX71" fmla="*/ 6352623 w 6352623"/>
                    <a:gd name="connsiteY71" fmla="*/ 3329154 h 6345561"/>
                    <a:gd name="connsiteX72" fmla="*/ 6261216 w 6352623"/>
                    <a:gd name="connsiteY72" fmla="*/ 3947289 h 6345561"/>
                    <a:gd name="connsiteX73" fmla="*/ 6068313 w 6352623"/>
                    <a:gd name="connsiteY73" fmla="*/ 4480189 h 6345561"/>
                    <a:gd name="connsiteX74" fmla="*/ 5645377 w 6352623"/>
                    <a:gd name="connsiteY74" fmla="*/ 4489676 h 6345561"/>
                    <a:gd name="connsiteX75" fmla="*/ 4842211 w 6352623"/>
                    <a:gd name="connsiteY75" fmla="*/ 4504577 h 6345561"/>
                    <a:gd name="connsiteX76" fmla="*/ 1405726 w 6352623"/>
                    <a:gd name="connsiteY76" fmla="*/ 3156271 h 6345561"/>
                    <a:gd name="connsiteX77" fmla="*/ 1399341 w 6352623"/>
                    <a:gd name="connsiteY77" fmla="*/ 3089416 h 6345561"/>
                    <a:gd name="connsiteX78" fmla="*/ 1464945 w 6352623"/>
                    <a:gd name="connsiteY78" fmla="*/ 2467755 h 6345561"/>
                    <a:gd name="connsiteX79" fmla="*/ 1626959 w 6352623"/>
                    <a:gd name="connsiteY79" fmla="*/ 1918290 h 6345561"/>
                    <a:gd name="connsiteX80" fmla="*/ 1698846 w 6352623"/>
                    <a:gd name="connsiteY80" fmla="*/ 1916459 h 6345561"/>
                    <a:gd name="connsiteX81" fmla="*/ 2401423 w 6352623"/>
                    <a:gd name="connsiteY81" fmla="*/ 1879094 h 6345561"/>
                    <a:gd name="connsiteX82" fmla="*/ 2879383 w 6352623"/>
                    <a:gd name="connsiteY82" fmla="*/ 1836855 h 6345561"/>
                    <a:gd name="connsiteX83" fmla="*/ 2983285 w 6352623"/>
                    <a:gd name="connsiteY83" fmla="*/ 3040986 h 6345561"/>
                    <a:gd name="connsiteX84" fmla="*/ 1405726 w 6352623"/>
                    <a:gd name="connsiteY84" fmla="*/ 3156271 h 6345561"/>
                    <a:gd name="connsiteX85" fmla="*/ 3464621 w 6352623"/>
                    <a:gd name="connsiteY85" fmla="*/ 4545892 h 6345561"/>
                    <a:gd name="connsiteX86" fmla="*/ 3362673 w 6352623"/>
                    <a:gd name="connsiteY86" fmla="*/ 3364384 h 6345561"/>
                    <a:gd name="connsiteX87" fmla="*/ 4785461 w 6352623"/>
                    <a:gd name="connsiteY87" fmla="*/ 3260410 h 6345561"/>
                    <a:gd name="connsiteX88" fmla="*/ 4791965 w 6352623"/>
                    <a:gd name="connsiteY88" fmla="*/ 3337498 h 6345561"/>
                    <a:gd name="connsiteX89" fmla="*/ 4582162 w 6352623"/>
                    <a:gd name="connsiteY89" fmla="*/ 4452550 h 6345561"/>
                    <a:gd name="connsiteX90" fmla="*/ 3980007 w 6352623"/>
                    <a:gd name="connsiteY90" fmla="*/ 4524180 h 6345561"/>
                    <a:gd name="connsiteX91" fmla="*/ 3464621 w 6352623"/>
                    <a:gd name="connsiteY91" fmla="*/ 4545892 h 6345561"/>
                    <a:gd name="connsiteX92" fmla="*/ 11631 w 6352623"/>
                    <a:gd name="connsiteY92" fmla="*/ 3258148 h 6345561"/>
                    <a:gd name="connsiteX93" fmla="*/ 0 w 6352623"/>
                    <a:gd name="connsiteY93" fmla="*/ 3023469 h 6345561"/>
                    <a:gd name="connsiteX94" fmla="*/ 91400 w 6352623"/>
                    <a:gd name="connsiteY94" fmla="*/ 2405346 h 6345561"/>
                    <a:gd name="connsiteX95" fmla="*/ 258812 w 6352623"/>
                    <a:gd name="connsiteY95" fmla="*/ 1942855 h 6345561"/>
                    <a:gd name="connsiteX96" fmla="*/ 852081 w 6352623"/>
                    <a:gd name="connsiteY96" fmla="*/ 1937991 h 6345561"/>
                    <a:gd name="connsiteX97" fmla="*/ 1335718 w 6352623"/>
                    <a:gd name="connsiteY97" fmla="*/ 1925698 h 6345561"/>
                    <a:gd name="connsiteX98" fmla="*/ 1234430 w 6352623"/>
                    <a:gd name="connsiteY98" fmla="*/ 2196801 h 6345561"/>
                    <a:gd name="connsiteX99" fmla="*/ 1103579 w 6352623"/>
                    <a:gd name="connsiteY99" fmla="*/ 2737987 h 6345561"/>
                    <a:gd name="connsiteX100" fmla="*/ 1078099 w 6352623"/>
                    <a:gd name="connsiteY100" fmla="*/ 3180217 h 6345561"/>
                    <a:gd name="connsiteX101" fmla="*/ 11631 w 6352623"/>
                    <a:gd name="connsiteY101" fmla="*/ 3258148 h 6345561"/>
                    <a:gd name="connsiteX102" fmla="*/ 1960743 w 6352623"/>
                    <a:gd name="connsiteY102" fmla="*/ 4679317 h 6345561"/>
                    <a:gd name="connsiteX103" fmla="*/ 1740896 w 6352623"/>
                    <a:gd name="connsiteY103" fmla="*/ 4337429 h 6345561"/>
                    <a:gd name="connsiteX104" fmla="*/ 1441619 w 6352623"/>
                    <a:gd name="connsiteY104" fmla="*/ 3532526 h 6345561"/>
                    <a:gd name="connsiteX105" fmla="*/ 1438988 w 6352623"/>
                    <a:gd name="connsiteY105" fmla="*/ 3504964 h 6345561"/>
                    <a:gd name="connsiteX106" fmla="*/ 3013389 w 6352623"/>
                    <a:gd name="connsiteY106" fmla="*/ 3389903 h 6345561"/>
                    <a:gd name="connsiteX107" fmla="*/ 3099126 w 6352623"/>
                    <a:gd name="connsiteY107" fmla="*/ 4562904 h 6345561"/>
                    <a:gd name="connsiteX108" fmla="*/ 2689209 w 6352623"/>
                    <a:gd name="connsiteY108" fmla="*/ 4598877 h 6345561"/>
                    <a:gd name="connsiteX109" fmla="*/ 1989796 w 6352623"/>
                    <a:gd name="connsiteY109" fmla="*/ 4675326 h 6345561"/>
                    <a:gd name="connsiteX110" fmla="*/ 1960743 w 6352623"/>
                    <a:gd name="connsiteY110" fmla="*/ 4679317 h 6345561"/>
                    <a:gd name="connsiteX111" fmla="*/ 4067092 w 6352623"/>
                    <a:gd name="connsiteY111" fmla="*/ 6216068 h 6345561"/>
                    <a:gd name="connsiteX112" fmla="*/ 4277892 w 6352623"/>
                    <a:gd name="connsiteY112" fmla="*/ 5788869 h 6345561"/>
                    <a:gd name="connsiteX113" fmla="*/ 4525520 w 6352623"/>
                    <a:gd name="connsiteY113" fmla="*/ 5267093 h 6345561"/>
                    <a:gd name="connsiteX114" fmla="*/ 4685770 w 6352623"/>
                    <a:gd name="connsiteY114" fmla="*/ 4881257 h 6345561"/>
                    <a:gd name="connsiteX115" fmla="*/ 4712084 w 6352623"/>
                    <a:gd name="connsiteY115" fmla="*/ 4879914 h 6345561"/>
                    <a:gd name="connsiteX116" fmla="*/ 5642123 w 6352623"/>
                    <a:gd name="connsiteY116" fmla="*/ 4846187 h 6345561"/>
                    <a:gd name="connsiteX117" fmla="*/ 5866698 w 6352623"/>
                    <a:gd name="connsiteY117" fmla="*/ 4839902 h 6345561"/>
                    <a:gd name="connsiteX118" fmla="*/ 5706398 w 6352623"/>
                    <a:gd name="connsiteY118" fmla="*/ 5102370 h 6345561"/>
                    <a:gd name="connsiteX119" fmla="*/ 4229361 w 6352623"/>
                    <a:gd name="connsiteY119" fmla="*/ 6176010 h 6345561"/>
                    <a:gd name="connsiteX120" fmla="*/ 4067092 w 6352623"/>
                    <a:gd name="connsiteY120" fmla="*/ 6216068 h 6345561"/>
                    <a:gd name="connsiteX121" fmla="*/ 3617977 w 6352623"/>
                    <a:gd name="connsiteY121" fmla="*/ 6323175 h 6345561"/>
                    <a:gd name="connsiteX122" fmla="*/ 3499574 w 6352623"/>
                    <a:gd name="connsiteY122" fmla="*/ 4950969 h 6345561"/>
                    <a:gd name="connsiteX123" fmla="*/ 3966167 w 6352623"/>
                    <a:gd name="connsiteY123" fmla="*/ 4917769 h 6345561"/>
                    <a:gd name="connsiteX124" fmla="*/ 4402891 w 6352623"/>
                    <a:gd name="connsiteY124" fmla="*/ 4895610 h 6345561"/>
                    <a:gd name="connsiteX125" fmla="*/ 4263840 w 6352623"/>
                    <a:gd name="connsiteY125" fmla="*/ 5239274 h 6345561"/>
                    <a:gd name="connsiteX126" fmla="*/ 3691123 w 6352623"/>
                    <a:gd name="connsiteY126" fmla="*/ 6308899 h 6345561"/>
                    <a:gd name="connsiteX127" fmla="*/ 3637169 w 6352623"/>
                    <a:gd name="connsiteY127" fmla="*/ 6322223 h 6345561"/>
                    <a:gd name="connsiteX128" fmla="*/ 3617977 w 6352623"/>
                    <a:gd name="connsiteY128" fmla="*/ 6323175 h 6345561"/>
                    <a:gd name="connsiteX129" fmla="*/ 509955 w 6352623"/>
                    <a:gd name="connsiteY129" fmla="*/ 4889989 h 6345561"/>
                    <a:gd name="connsiteX130" fmla="*/ 432662 w 6352623"/>
                    <a:gd name="connsiteY130" fmla="*/ 4783013 h 6345561"/>
                    <a:gd name="connsiteX131" fmla="*/ 30403 w 6352623"/>
                    <a:gd name="connsiteY131" fmla="*/ 3637168 h 6345561"/>
                    <a:gd name="connsiteX132" fmla="*/ 28957 w 6352623"/>
                    <a:gd name="connsiteY132" fmla="*/ 3608002 h 6345561"/>
                    <a:gd name="connsiteX133" fmla="*/ 1122699 w 6352623"/>
                    <a:gd name="connsiteY133" fmla="*/ 3528079 h 6345561"/>
                    <a:gd name="connsiteX134" fmla="*/ 1151870 w 6352623"/>
                    <a:gd name="connsiteY134" fmla="*/ 3709064 h 6345561"/>
                    <a:gd name="connsiteX135" fmla="*/ 1633165 w 6352623"/>
                    <a:gd name="connsiteY135" fmla="*/ 4721494 h 6345561"/>
                    <a:gd name="connsiteX136" fmla="*/ 1635001 w 6352623"/>
                    <a:gd name="connsiteY136" fmla="*/ 4724090 h 6345561"/>
                    <a:gd name="connsiteX137" fmla="*/ 1150655 w 6352623"/>
                    <a:gd name="connsiteY137" fmla="*/ 4790652 h 6345561"/>
                    <a:gd name="connsiteX138" fmla="*/ 509955 w 6352623"/>
                    <a:gd name="connsiteY138" fmla="*/ 4889989 h 6345561"/>
                    <a:gd name="connsiteX139" fmla="*/ 3165956 w 6352623"/>
                    <a:gd name="connsiteY139" fmla="*/ 6345561 h 6345561"/>
                    <a:gd name="connsiteX140" fmla="*/ 2661675 w 6352623"/>
                    <a:gd name="connsiteY140" fmla="*/ 5655612 h 6345561"/>
                    <a:gd name="connsiteX141" fmla="*/ 2224080 w 6352623"/>
                    <a:gd name="connsiteY141" fmla="*/ 5071807 h 6345561"/>
                    <a:gd name="connsiteX142" fmla="*/ 2697681 w 6352623"/>
                    <a:gd name="connsiteY142" fmla="*/ 5021257 h 6345561"/>
                    <a:gd name="connsiteX143" fmla="*/ 3150545 w 6352623"/>
                    <a:gd name="connsiteY143" fmla="*/ 4979436 h 6345561"/>
                    <a:gd name="connsiteX144" fmla="*/ 3267988 w 6352623"/>
                    <a:gd name="connsiteY144" fmla="*/ 6340508 h 6345561"/>
                    <a:gd name="connsiteX145" fmla="*/ 3165956 w 6352623"/>
                    <a:gd name="connsiteY145" fmla="*/ 6345561 h 6345561"/>
                    <a:gd name="connsiteX146" fmla="*/ 2827891 w 6352623"/>
                    <a:gd name="connsiteY146" fmla="*/ 6323709 h 6345561"/>
                    <a:gd name="connsiteX147" fmla="*/ 2884966 w 6352623"/>
                    <a:gd name="connsiteY147" fmla="*/ 6327398 h 6345561"/>
                    <a:gd name="connsiteX148" fmla="*/ 2827891 w 6352623"/>
                    <a:gd name="connsiteY148" fmla="*/ 6323709 h 6345561"/>
                    <a:gd name="connsiteX149" fmla="*/ 1799833 w 6352623"/>
                    <a:gd name="connsiteY149" fmla="*/ 6042038 h 6345561"/>
                    <a:gd name="connsiteX150" fmla="*/ 792530 w 6352623"/>
                    <a:gd name="connsiteY150" fmla="*/ 5281044 h 6345561"/>
                    <a:gd name="connsiteX151" fmla="*/ 758259 w 6352623"/>
                    <a:gd name="connsiteY151" fmla="*/ 5233611 h 6345561"/>
                    <a:gd name="connsiteX152" fmla="*/ 1178638 w 6352623"/>
                    <a:gd name="connsiteY152" fmla="*/ 5187468 h 6345561"/>
                    <a:gd name="connsiteX153" fmla="*/ 1905324 w 6352623"/>
                    <a:gd name="connsiteY153" fmla="*/ 5106339 h 6345561"/>
                    <a:gd name="connsiteX154" fmla="*/ 2206251 w 6352623"/>
                    <a:gd name="connsiteY154" fmla="*/ 5531868 h 6345561"/>
                    <a:gd name="connsiteX155" fmla="*/ 2827891 w 6352623"/>
                    <a:gd name="connsiteY155" fmla="*/ 6323709 h 6345561"/>
                    <a:gd name="connsiteX156" fmla="*/ 2405336 w 6352623"/>
                    <a:gd name="connsiteY156" fmla="*/ 6261225 h 6345561"/>
                    <a:gd name="connsiteX157" fmla="*/ 1799833 w 6352623"/>
                    <a:gd name="connsiteY157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6317212 w 6352623"/>
                    <a:gd name="connsiteY59" fmla="*/ 4787640 h 6345561"/>
                    <a:gd name="connsiteX60" fmla="*/ 6317212 w 6352623"/>
                    <a:gd name="connsiteY60" fmla="*/ 4620000 h 6345561"/>
                    <a:gd name="connsiteX61" fmla="*/ 6317212 w 6352623"/>
                    <a:gd name="connsiteY61" fmla="*/ 4787640 h 6345561"/>
                    <a:gd name="connsiteX62" fmla="*/ 5661892 w 6352623"/>
                    <a:gd name="connsiteY62" fmla="*/ 4787640 h 6345561"/>
                    <a:gd name="connsiteX63" fmla="*/ 5661892 w 6352623"/>
                    <a:gd name="connsiteY63" fmla="*/ 4620000 h 6345561"/>
                    <a:gd name="connsiteX64" fmla="*/ 5661892 w 6352623"/>
                    <a:gd name="connsiteY64" fmla="*/ 4787640 h 6345561"/>
                    <a:gd name="connsiteX65" fmla="*/ 4842211 w 6352623"/>
                    <a:gd name="connsiteY65" fmla="*/ 4504577 h 6345561"/>
                    <a:gd name="connsiteX66" fmla="*/ 4894441 w 6352623"/>
                    <a:gd name="connsiteY66" fmla="*/ 4378816 h 6345561"/>
                    <a:gd name="connsiteX67" fmla="*/ 5118410 w 6352623"/>
                    <a:gd name="connsiteY67" fmla="*/ 3308120 h 6345561"/>
                    <a:gd name="connsiteX68" fmla="*/ 5112011 w 6352623"/>
                    <a:gd name="connsiteY68" fmla="*/ 3236549 h 6345561"/>
                    <a:gd name="connsiteX69" fmla="*/ 6343574 w 6352623"/>
                    <a:gd name="connsiteY69" fmla="*/ 3146548 h 6345561"/>
                    <a:gd name="connsiteX70" fmla="*/ 6352623 w 6352623"/>
                    <a:gd name="connsiteY70" fmla="*/ 3329154 h 6345561"/>
                    <a:gd name="connsiteX71" fmla="*/ 6261216 w 6352623"/>
                    <a:gd name="connsiteY71" fmla="*/ 3947289 h 6345561"/>
                    <a:gd name="connsiteX72" fmla="*/ 6068313 w 6352623"/>
                    <a:gd name="connsiteY72" fmla="*/ 4480189 h 6345561"/>
                    <a:gd name="connsiteX73" fmla="*/ 5645377 w 6352623"/>
                    <a:gd name="connsiteY73" fmla="*/ 4489676 h 6345561"/>
                    <a:gd name="connsiteX74" fmla="*/ 4842211 w 6352623"/>
                    <a:gd name="connsiteY74" fmla="*/ 4504577 h 6345561"/>
                    <a:gd name="connsiteX75" fmla="*/ 1405726 w 6352623"/>
                    <a:gd name="connsiteY75" fmla="*/ 3156271 h 6345561"/>
                    <a:gd name="connsiteX76" fmla="*/ 1399341 w 6352623"/>
                    <a:gd name="connsiteY76" fmla="*/ 3089416 h 6345561"/>
                    <a:gd name="connsiteX77" fmla="*/ 1464945 w 6352623"/>
                    <a:gd name="connsiteY77" fmla="*/ 2467755 h 6345561"/>
                    <a:gd name="connsiteX78" fmla="*/ 1626959 w 6352623"/>
                    <a:gd name="connsiteY78" fmla="*/ 1918290 h 6345561"/>
                    <a:gd name="connsiteX79" fmla="*/ 1698846 w 6352623"/>
                    <a:gd name="connsiteY79" fmla="*/ 1916459 h 6345561"/>
                    <a:gd name="connsiteX80" fmla="*/ 2401423 w 6352623"/>
                    <a:gd name="connsiteY80" fmla="*/ 1879094 h 6345561"/>
                    <a:gd name="connsiteX81" fmla="*/ 2879383 w 6352623"/>
                    <a:gd name="connsiteY81" fmla="*/ 1836855 h 6345561"/>
                    <a:gd name="connsiteX82" fmla="*/ 2983285 w 6352623"/>
                    <a:gd name="connsiteY82" fmla="*/ 3040986 h 6345561"/>
                    <a:gd name="connsiteX83" fmla="*/ 1405726 w 6352623"/>
                    <a:gd name="connsiteY83" fmla="*/ 3156271 h 6345561"/>
                    <a:gd name="connsiteX84" fmla="*/ 3464621 w 6352623"/>
                    <a:gd name="connsiteY84" fmla="*/ 4545892 h 6345561"/>
                    <a:gd name="connsiteX85" fmla="*/ 3362673 w 6352623"/>
                    <a:gd name="connsiteY85" fmla="*/ 3364384 h 6345561"/>
                    <a:gd name="connsiteX86" fmla="*/ 4785461 w 6352623"/>
                    <a:gd name="connsiteY86" fmla="*/ 3260410 h 6345561"/>
                    <a:gd name="connsiteX87" fmla="*/ 4791965 w 6352623"/>
                    <a:gd name="connsiteY87" fmla="*/ 3337498 h 6345561"/>
                    <a:gd name="connsiteX88" fmla="*/ 4582162 w 6352623"/>
                    <a:gd name="connsiteY88" fmla="*/ 4452550 h 6345561"/>
                    <a:gd name="connsiteX89" fmla="*/ 3980007 w 6352623"/>
                    <a:gd name="connsiteY89" fmla="*/ 4524180 h 6345561"/>
                    <a:gd name="connsiteX90" fmla="*/ 3464621 w 6352623"/>
                    <a:gd name="connsiteY90" fmla="*/ 4545892 h 6345561"/>
                    <a:gd name="connsiteX91" fmla="*/ 11631 w 6352623"/>
                    <a:gd name="connsiteY91" fmla="*/ 3258148 h 6345561"/>
                    <a:gd name="connsiteX92" fmla="*/ 0 w 6352623"/>
                    <a:gd name="connsiteY92" fmla="*/ 3023469 h 6345561"/>
                    <a:gd name="connsiteX93" fmla="*/ 91400 w 6352623"/>
                    <a:gd name="connsiteY93" fmla="*/ 2405346 h 6345561"/>
                    <a:gd name="connsiteX94" fmla="*/ 258812 w 6352623"/>
                    <a:gd name="connsiteY94" fmla="*/ 1942855 h 6345561"/>
                    <a:gd name="connsiteX95" fmla="*/ 852081 w 6352623"/>
                    <a:gd name="connsiteY95" fmla="*/ 1937991 h 6345561"/>
                    <a:gd name="connsiteX96" fmla="*/ 1335718 w 6352623"/>
                    <a:gd name="connsiteY96" fmla="*/ 1925698 h 6345561"/>
                    <a:gd name="connsiteX97" fmla="*/ 1234430 w 6352623"/>
                    <a:gd name="connsiteY97" fmla="*/ 2196801 h 6345561"/>
                    <a:gd name="connsiteX98" fmla="*/ 1103579 w 6352623"/>
                    <a:gd name="connsiteY98" fmla="*/ 2737987 h 6345561"/>
                    <a:gd name="connsiteX99" fmla="*/ 1078099 w 6352623"/>
                    <a:gd name="connsiteY99" fmla="*/ 3180217 h 6345561"/>
                    <a:gd name="connsiteX100" fmla="*/ 11631 w 6352623"/>
                    <a:gd name="connsiteY100" fmla="*/ 3258148 h 6345561"/>
                    <a:gd name="connsiteX101" fmla="*/ 1960743 w 6352623"/>
                    <a:gd name="connsiteY101" fmla="*/ 4679317 h 6345561"/>
                    <a:gd name="connsiteX102" fmla="*/ 1740896 w 6352623"/>
                    <a:gd name="connsiteY102" fmla="*/ 4337429 h 6345561"/>
                    <a:gd name="connsiteX103" fmla="*/ 1441619 w 6352623"/>
                    <a:gd name="connsiteY103" fmla="*/ 3532526 h 6345561"/>
                    <a:gd name="connsiteX104" fmla="*/ 1438988 w 6352623"/>
                    <a:gd name="connsiteY104" fmla="*/ 3504964 h 6345561"/>
                    <a:gd name="connsiteX105" fmla="*/ 3013389 w 6352623"/>
                    <a:gd name="connsiteY105" fmla="*/ 3389903 h 6345561"/>
                    <a:gd name="connsiteX106" fmla="*/ 3099126 w 6352623"/>
                    <a:gd name="connsiteY106" fmla="*/ 4562904 h 6345561"/>
                    <a:gd name="connsiteX107" fmla="*/ 2689209 w 6352623"/>
                    <a:gd name="connsiteY107" fmla="*/ 4598877 h 6345561"/>
                    <a:gd name="connsiteX108" fmla="*/ 1989796 w 6352623"/>
                    <a:gd name="connsiteY108" fmla="*/ 4675326 h 6345561"/>
                    <a:gd name="connsiteX109" fmla="*/ 1960743 w 6352623"/>
                    <a:gd name="connsiteY109" fmla="*/ 4679317 h 6345561"/>
                    <a:gd name="connsiteX110" fmla="*/ 4067092 w 6352623"/>
                    <a:gd name="connsiteY110" fmla="*/ 6216068 h 6345561"/>
                    <a:gd name="connsiteX111" fmla="*/ 4277892 w 6352623"/>
                    <a:gd name="connsiteY111" fmla="*/ 5788869 h 6345561"/>
                    <a:gd name="connsiteX112" fmla="*/ 4525520 w 6352623"/>
                    <a:gd name="connsiteY112" fmla="*/ 5267093 h 6345561"/>
                    <a:gd name="connsiteX113" fmla="*/ 4685770 w 6352623"/>
                    <a:gd name="connsiteY113" fmla="*/ 4881257 h 6345561"/>
                    <a:gd name="connsiteX114" fmla="*/ 4712084 w 6352623"/>
                    <a:gd name="connsiteY114" fmla="*/ 4879914 h 6345561"/>
                    <a:gd name="connsiteX115" fmla="*/ 5642123 w 6352623"/>
                    <a:gd name="connsiteY115" fmla="*/ 4846187 h 6345561"/>
                    <a:gd name="connsiteX116" fmla="*/ 5866698 w 6352623"/>
                    <a:gd name="connsiteY116" fmla="*/ 4839902 h 6345561"/>
                    <a:gd name="connsiteX117" fmla="*/ 5706398 w 6352623"/>
                    <a:gd name="connsiteY117" fmla="*/ 5102370 h 6345561"/>
                    <a:gd name="connsiteX118" fmla="*/ 4229361 w 6352623"/>
                    <a:gd name="connsiteY118" fmla="*/ 6176010 h 6345561"/>
                    <a:gd name="connsiteX119" fmla="*/ 4067092 w 6352623"/>
                    <a:gd name="connsiteY119" fmla="*/ 6216068 h 6345561"/>
                    <a:gd name="connsiteX120" fmla="*/ 3617977 w 6352623"/>
                    <a:gd name="connsiteY120" fmla="*/ 6323175 h 6345561"/>
                    <a:gd name="connsiteX121" fmla="*/ 3499574 w 6352623"/>
                    <a:gd name="connsiteY121" fmla="*/ 4950969 h 6345561"/>
                    <a:gd name="connsiteX122" fmla="*/ 3966167 w 6352623"/>
                    <a:gd name="connsiteY122" fmla="*/ 4917769 h 6345561"/>
                    <a:gd name="connsiteX123" fmla="*/ 4402891 w 6352623"/>
                    <a:gd name="connsiteY123" fmla="*/ 4895610 h 6345561"/>
                    <a:gd name="connsiteX124" fmla="*/ 4263840 w 6352623"/>
                    <a:gd name="connsiteY124" fmla="*/ 5239274 h 6345561"/>
                    <a:gd name="connsiteX125" fmla="*/ 3691123 w 6352623"/>
                    <a:gd name="connsiteY125" fmla="*/ 6308899 h 6345561"/>
                    <a:gd name="connsiteX126" fmla="*/ 3637169 w 6352623"/>
                    <a:gd name="connsiteY126" fmla="*/ 6322223 h 6345561"/>
                    <a:gd name="connsiteX127" fmla="*/ 3617977 w 6352623"/>
                    <a:gd name="connsiteY127" fmla="*/ 6323175 h 6345561"/>
                    <a:gd name="connsiteX128" fmla="*/ 509955 w 6352623"/>
                    <a:gd name="connsiteY128" fmla="*/ 4889989 h 6345561"/>
                    <a:gd name="connsiteX129" fmla="*/ 432662 w 6352623"/>
                    <a:gd name="connsiteY129" fmla="*/ 4783013 h 6345561"/>
                    <a:gd name="connsiteX130" fmla="*/ 30403 w 6352623"/>
                    <a:gd name="connsiteY130" fmla="*/ 3637168 h 6345561"/>
                    <a:gd name="connsiteX131" fmla="*/ 28957 w 6352623"/>
                    <a:gd name="connsiteY131" fmla="*/ 3608002 h 6345561"/>
                    <a:gd name="connsiteX132" fmla="*/ 1122699 w 6352623"/>
                    <a:gd name="connsiteY132" fmla="*/ 3528079 h 6345561"/>
                    <a:gd name="connsiteX133" fmla="*/ 1151870 w 6352623"/>
                    <a:gd name="connsiteY133" fmla="*/ 3709064 h 6345561"/>
                    <a:gd name="connsiteX134" fmla="*/ 1633165 w 6352623"/>
                    <a:gd name="connsiteY134" fmla="*/ 4721494 h 6345561"/>
                    <a:gd name="connsiteX135" fmla="*/ 1635001 w 6352623"/>
                    <a:gd name="connsiteY135" fmla="*/ 4724090 h 6345561"/>
                    <a:gd name="connsiteX136" fmla="*/ 1150655 w 6352623"/>
                    <a:gd name="connsiteY136" fmla="*/ 4790652 h 6345561"/>
                    <a:gd name="connsiteX137" fmla="*/ 509955 w 6352623"/>
                    <a:gd name="connsiteY137" fmla="*/ 4889989 h 6345561"/>
                    <a:gd name="connsiteX138" fmla="*/ 3165956 w 6352623"/>
                    <a:gd name="connsiteY138" fmla="*/ 6345561 h 6345561"/>
                    <a:gd name="connsiteX139" fmla="*/ 2661675 w 6352623"/>
                    <a:gd name="connsiteY139" fmla="*/ 5655612 h 6345561"/>
                    <a:gd name="connsiteX140" fmla="*/ 2224080 w 6352623"/>
                    <a:gd name="connsiteY140" fmla="*/ 5071807 h 6345561"/>
                    <a:gd name="connsiteX141" fmla="*/ 2697681 w 6352623"/>
                    <a:gd name="connsiteY141" fmla="*/ 5021257 h 6345561"/>
                    <a:gd name="connsiteX142" fmla="*/ 3150545 w 6352623"/>
                    <a:gd name="connsiteY142" fmla="*/ 4979436 h 6345561"/>
                    <a:gd name="connsiteX143" fmla="*/ 3267988 w 6352623"/>
                    <a:gd name="connsiteY143" fmla="*/ 6340508 h 6345561"/>
                    <a:gd name="connsiteX144" fmla="*/ 3165956 w 6352623"/>
                    <a:gd name="connsiteY144" fmla="*/ 6345561 h 6345561"/>
                    <a:gd name="connsiteX145" fmla="*/ 2827891 w 6352623"/>
                    <a:gd name="connsiteY145" fmla="*/ 6323709 h 6345561"/>
                    <a:gd name="connsiteX146" fmla="*/ 2884966 w 6352623"/>
                    <a:gd name="connsiteY146" fmla="*/ 6327398 h 6345561"/>
                    <a:gd name="connsiteX147" fmla="*/ 2827891 w 6352623"/>
                    <a:gd name="connsiteY147" fmla="*/ 6323709 h 6345561"/>
                    <a:gd name="connsiteX148" fmla="*/ 1799833 w 6352623"/>
                    <a:gd name="connsiteY148" fmla="*/ 6042038 h 6345561"/>
                    <a:gd name="connsiteX149" fmla="*/ 792530 w 6352623"/>
                    <a:gd name="connsiteY149" fmla="*/ 5281044 h 6345561"/>
                    <a:gd name="connsiteX150" fmla="*/ 758259 w 6352623"/>
                    <a:gd name="connsiteY150" fmla="*/ 5233611 h 6345561"/>
                    <a:gd name="connsiteX151" fmla="*/ 1178638 w 6352623"/>
                    <a:gd name="connsiteY151" fmla="*/ 5187468 h 6345561"/>
                    <a:gd name="connsiteX152" fmla="*/ 1905324 w 6352623"/>
                    <a:gd name="connsiteY152" fmla="*/ 5106339 h 6345561"/>
                    <a:gd name="connsiteX153" fmla="*/ 2206251 w 6352623"/>
                    <a:gd name="connsiteY153" fmla="*/ 5531868 h 6345561"/>
                    <a:gd name="connsiteX154" fmla="*/ 2827891 w 6352623"/>
                    <a:gd name="connsiteY154" fmla="*/ 6323709 h 6345561"/>
                    <a:gd name="connsiteX155" fmla="*/ 2405336 w 6352623"/>
                    <a:gd name="connsiteY155" fmla="*/ 6261225 h 6345561"/>
                    <a:gd name="connsiteX156" fmla="*/ 1799833 w 6352623"/>
                    <a:gd name="connsiteY156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661892 w 6352623"/>
                    <a:gd name="connsiteY59" fmla="*/ 4787640 h 6345561"/>
                    <a:gd name="connsiteX60" fmla="*/ 5661892 w 6352623"/>
                    <a:gd name="connsiteY60" fmla="*/ 4620000 h 6345561"/>
                    <a:gd name="connsiteX61" fmla="*/ 5661892 w 6352623"/>
                    <a:gd name="connsiteY61" fmla="*/ 4787640 h 6345561"/>
                    <a:gd name="connsiteX62" fmla="*/ 4842211 w 6352623"/>
                    <a:gd name="connsiteY62" fmla="*/ 4504577 h 6345561"/>
                    <a:gd name="connsiteX63" fmla="*/ 4894441 w 6352623"/>
                    <a:gd name="connsiteY63" fmla="*/ 4378816 h 6345561"/>
                    <a:gd name="connsiteX64" fmla="*/ 5118410 w 6352623"/>
                    <a:gd name="connsiteY64" fmla="*/ 3308120 h 6345561"/>
                    <a:gd name="connsiteX65" fmla="*/ 5112011 w 6352623"/>
                    <a:gd name="connsiteY65" fmla="*/ 3236549 h 6345561"/>
                    <a:gd name="connsiteX66" fmla="*/ 6343574 w 6352623"/>
                    <a:gd name="connsiteY66" fmla="*/ 3146548 h 6345561"/>
                    <a:gd name="connsiteX67" fmla="*/ 6352623 w 6352623"/>
                    <a:gd name="connsiteY67" fmla="*/ 3329154 h 6345561"/>
                    <a:gd name="connsiteX68" fmla="*/ 6261216 w 6352623"/>
                    <a:gd name="connsiteY68" fmla="*/ 3947289 h 6345561"/>
                    <a:gd name="connsiteX69" fmla="*/ 6068313 w 6352623"/>
                    <a:gd name="connsiteY69" fmla="*/ 4480189 h 6345561"/>
                    <a:gd name="connsiteX70" fmla="*/ 5645377 w 6352623"/>
                    <a:gd name="connsiteY70" fmla="*/ 4489676 h 6345561"/>
                    <a:gd name="connsiteX71" fmla="*/ 4842211 w 6352623"/>
                    <a:gd name="connsiteY71" fmla="*/ 4504577 h 6345561"/>
                    <a:gd name="connsiteX72" fmla="*/ 1405726 w 6352623"/>
                    <a:gd name="connsiteY72" fmla="*/ 3156271 h 6345561"/>
                    <a:gd name="connsiteX73" fmla="*/ 1399341 w 6352623"/>
                    <a:gd name="connsiteY73" fmla="*/ 3089416 h 6345561"/>
                    <a:gd name="connsiteX74" fmla="*/ 1464945 w 6352623"/>
                    <a:gd name="connsiteY74" fmla="*/ 2467755 h 6345561"/>
                    <a:gd name="connsiteX75" fmla="*/ 1626959 w 6352623"/>
                    <a:gd name="connsiteY75" fmla="*/ 1918290 h 6345561"/>
                    <a:gd name="connsiteX76" fmla="*/ 1698846 w 6352623"/>
                    <a:gd name="connsiteY76" fmla="*/ 1916459 h 6345561"/>
                    <a:gd name="connsiteX77" fmla="*/ 2401423 w 6352623"/>
                    <a:gd name="connsiteY77" fmla="*/ 1879094 h 6345561"/>
                    <a:gd name="connsiteX78" fmla="*/ 2879383 w 6352623"/>
                    <a:gd name="connsiteY78" fmla="*/ 1836855 h 6345561"/>
                    <a:gd name="connsiteX79" fmla="*/ 2983285 w 6352623"/>
                    <a:gd name="connsiteY79" fmla="*/ 3040986 h 6345561"/>
                    <a:gd name="connsiteX80" fmla="*/ 1405726 w 6352623"/>
                    <a:gd name="connsiteY80" fmla="*/ 3156271 h 6345561"/>
                    <a:gd name="connsiteX81" fmla="*/ 3464621 w 6352623"/>
                    <a:gd name="connsiteY81" fmla="*/ 4545892 h 6345561"/>
                    <a:gd name="connsiteX82" fmla="*/ 3362673 w 6352623"/>
                    <a:gd name="connsiteY82" fmla="*/ 3364384 h 6345561"/>
                    <a:gd name="connsiteX83" fmla="*/ 4785461 w 6352623"/>
                    <a:gd name="connsiteY83" fmla="*/ 3260410 h 6345561"/>
                    <a:gd name="connsiteX84" fmla="*/ 4791965 w 6352623"/>
                    <a:gd name="connsiteY84" fmla="*/ 3337498 h 6345561"/>
                    <a:gd name="connsiteX85" fmla="*/ 4582162 w 6352623"/>
                    <a:gd name="connsiteY85" fmla="*/ 4452550 h 6345561"/>
                    <a:gd name="connsiteX86" fmla="*/ 3980007 w 6352623"/>
                    <a:gd name="connsiteY86" fmla="*/ 4524180 h 6345561"/>
                    <a:gd name="connsiteX87" fmla="*/ 3464621 w 6352623"/>
                    <a:gd name="connsiteY87" fmla="*/ 4545892 h 6345561"/>
                    <a:gd name="connsiteX88" fmla="*/ 11631 w 6352623"/>
                    <a:gd name="connsiteY88" fmla="*/ 3258148 h 6345561"/>
                    <a:gd name="connsiteX89" fmla="*/ 0 w 6352623"/>
                    <a:gd name="connsiteY89" fmla="*/ 3023469 h 6345561"/>
                    <a:gd name="connsiteX90" fmla="*/ 91400 w 6352623"/>
                    <a:gd name="connsiteY90" fmla="*/ 2405346 h 6345561"/>
                    <a:gd name="connsiteX91" fmla="*/ 258812 w 6352623"/>
                    <a:gd name="connsiteY91" fmla="*/ 1942855 h 6345561"/>
                    <a:gd name="connsiteX92" fmla="*/ 852081 w 6352623"/>
                    <a:gd name="connsiteY92" fmla="*/ 1937991 h 6345561"/>
                    <a:gd name="connsiteX93" fmla="*/ 1335718 w 6352623"/>
                    <a:gd name="connsiteY93" fmla="*/ 1925698 h 6345561"/>
                    <a:gd name="connsiteX94" fmla="*/ 1234430 w 6352623"/>
                    <a:gd name="connsiteY94" fmla="*/ 2196801 h 6345561"/>
                    <a:gd name="connsiteX95" fmla="*/ 1103579 w 6352623"/>
                    <a:gd name="connsiteY95" fmla="*/ 2737987 h 6345561"/>
                    <a:gd name="connsiteX96" fmla="*/ 1078099 w 6352623"/>
                    <a:gd name="connsiteY96" fmla="*/ 3180217 h 6345561"/>
                    <a:gd name="connsiteX97" fmla="*/ 11631 w 6352623"/>
                    <a:gd name="connsiteY97" fmla="*/ 3258148 h 6345561"/>
                    <a:gd name="connsiteX98" fmla="*/ 1960743 w 6352623"/>
                    <a:gd name="connsiteY98" fmla="*/ 4679317 h 6345561"/>
                    <a:gd name="connsiteX99" fmla="*/ 1740896 w 6352623"/>
                    <a:gd name="connsiteY99" fmla="*/ 4337429 h 6345561"/>
                    <a:gd name="connsiteX100" fmla="*/ 1441619 w 6352623"/>
                    <a:gd name="connsiteY100" fmla="*/ 3532526 h 6345561"/>
                    <a:gd name="connsiteX101" fmla="*/ 1438988 w 6352623"/>
                    <a:gd name="connsiteY101" fmla="*/ 3504964 h 6345561"/>
                    <a:gd name="connsiteX102" fmla="*/ 3013389 w 6352623"/>
                    <a:gd name="connsiteY102" fmla="*/ 3389903 h 6345561"/>
                    <a:gd name="connsiteX103" fmla="*/ 3099126 w 6352623"/>
                    <a:gd name="connsiteY103" fmla="*/ 4562904 h 6345561"/>
                    <a:gd name="connsiteX104" fmla="*/ 2689209 w 6352623"/>
                    <a:gd name="connsiteY104" fmla="*/ 4598877 h 6345561"/>
                    <a:gd name="connsiteX105" fmla="*/ 1989796 w 6352623"/>
                    <a:gd name="connsiteY105" fmla="*/ 4675326 h 6345561"/>
                    <a:gd name="connsiteX106" fmla="*/ 1960743 w 6352623"/>
                    <a:gd name="connsiteY106" fmla="*/ 4679317 h 6345561"/>
                    <a:gd name="connsiteX107" fmla="*/ 4067092 w 6352623"/>
                    <a:gd name="connsiteY107" fmla="*/ 6216068 h 6345561"/>
                    <a:gd name="connsiteX108" fmla="*/ 4277892 w 6352623"/>
                    <a:gd name="connsiteY108" fmla="*/ 5788869 h 6345561"/>
                    <a:gd name="connsiteX109" fmla="*/ 4525520 w 6352623"/>
                    <a:gd name="connsiteY109" fmla="*/ 5267093 h 6345561"/>
                    <a:gd name="connsiteX110" fmla="*/ 4685770 w 6352623"/>
                    <a:gd name="connsiteY110" fmla="*/ 4881257 h 6345561"/>
                    <a:gd name="connsiteX111" fmla="*/ 4712084 w 6352623"/>
                    <a:gd name="connsiteY111" fmla="*/ 4879914 h 6345561"/>
                    <a:gd name="connsiteX112" fmla="*/ 5642123 w 6352623"/>
                    <a:gd name="connsiteY112" fmla="*/ 4846187 h 6345561"/>
                    <a:gd name="connsiteX113" fmla="*/ 5866698 w 6352623"/>
                    <a:gd name="connsiteY113" fmla="*/ 4839902 h 6345561"/>
                    <a:gd name="connsiteX114" fmla="*/ 5706398 w 6352623"/>
                    <a:gd name="connsiteY114" fmla="*/ 5102370 h 6345561"/>
                    <a:gd name="connsiteX115" fmla="*/ 4229361 w 6352623"/>
                    <a:gd name="connsiteY115" fmla="*/ 6176010 h 6345561"/>
                    <a:gd name="connsiteX116" fmla="*/ 4067092 w 6352623"/>
                    <a:gd name="connsiteY116" fmla="*/ 6216068 h 6345561"/>
                    <a:gd name="connsiteX117" fmla="*/ 3617977 w 6352623"/>
                    <a:gd name="connsiteY117" fmla="*/ 6323175 h 6345561"/>
                    <a:gd name="connsiteX118" fmla="*/ 3499574 w 6352623"/>
                    <a:gd name="connsiteY118" fmla="*/ 4950969 h 6345561"/>
                    <a:gd name="connsiteX119" fmla="*/ 3966167 w 6352623"/>
                    <a:gd name="connsiteY119" fmla="*/ 4917769 h 6345561"/>
                    <a:gd name="connsiteX120" fmla="*/ 4402891 w 6352623"/>
                    <a:gd name="connsiteY120" fmla="*/ 4895610 h 6345561"/>
                    <a:gd name="connsiteX121" fmla="*/ 4263840 w 6352623"/>
                    <a:gd name="connsiteY121" fmla="*/ 5239274 h 6345561"/>
                    <a:gd name="connsiteX122" fmla="*/ 3691123 w 6352623"/>
                    <a:gd name="connsiteY122" fmla="*/ 6308899 h 6345561"/>
                    <a:gd name="connsiteX123" fmla="*/ 3637169 w 6352623"/>
                    <a:gd name="connsiteY123" fmla="*/ 6322223 h 6345561"/>
                    <a:gd name="connsiteX124" fmla="*/ 3617977 w 6352623"/>
                    <a:gd name="connsiteY124" fmla="*/ 6323175 h 6345561"/>
                    <a:gd name="connsiteX125" fmla="*/ 509955 w 6352623"/>
                    <a:gd name="connsiteY125" fmla="*/ 4889989 h 6345561"/>
                    <a:gd name="connsiteX126" fmla="*/ 432662 w 6352623"/>
                    <a:gd name="connsiteY126" fmla="*/ 4783013 h 6345561"/>
                    <a:gd name="connsiteX127" fmla="*/ 30403 w 6352623"/>
                    <a:gd name="connsiteY127" fmla="*/ 3637168 h 6345561"/>
                    <a:gd name="connsiteX128" fmla="*/ 28957 w 6352623"/>
                    <a:gd name="connsiteY128" fmla="*/ 3608002 h 6345561"/>
                    <a:gd name="connsiteX129" fmla="*/ 1122699 w 6352623"/>
                    <a:gd name="connsiteY129" fmla="*/ 3528079 h 6345561"/>
                    <a:gd name="connsiteX130" fmla="*/ 1151870 w 6352623"/>
                    <a:gd name="connsiteY130" fmla="*/ 3709064 h 6345561"/>
                    <a:gd name="connsiteX131" fmla="*/ 1633165 w 6352623"/>
                    <a:gd name="connsiteY131" fmla="*/ 4721494 h 6345561"/>
                    <a:gd name="connsiteX132" fmla="*/ 1635001 w 6352623"/>
                    <a:gd name="connsiteY132" fmla="*/ 4724090 h 6345561"/>
                    <a:gd name="connsiteX133" fmla="*/ 1150655 w 6352623"/>
                    <a:gd name="connsiteY133" fmla="*/ 4790652 h 6345561"/>
                    <a:gd name="connsiteX134" fmla="*/ 509955 w 6352623"/>
                    <a:gd name="connsiteY134" fmla="*/ 4889989 h 6345561"/>
                    <a:gd name="connsiteX135" fmla="*/ 3165956 w 6352623"/>
                    <a:gd name="connsiteY135" fmla="*/ 6345561 h 6345561"/>
                    <a:gd name="connsiteX136" fmla="*/ 2661675 w 6352623"/>
                    <a:gd name="connsiteY136" fmla="*/ 5655612 h 6345561"/>
                    <a:gd name="connsiteX137" fmla="*/ 2224080 w 6352623"/>
                    <a:gd name="connsiteY137" fmla="*/ 5071807 h 6345561"/>
                    <a:gd name="connsiteX138" fmla="*/ 2697681 w 6352623"/>
                    <a:gd name="connsiteY138" fmla="*/ 5021257 h 6345561"/>
                    <a:gd name="connsiteX139" fmla="*/ 3150545 w 6352623"/>
                    <a:gd name="connsiteY139" fmla="*/ 4979436 h 6345561"/>
                    <a:gd name="connsiteX140" fmla="*/ 3267988 w 6352623"/>
                    <a:gd name="connsiteY140" fmla="*/ 6340508 h 6345561"/>
                    <a:gd name="connsiteX141" fmla="*/ 3165956 w 6352623"/>
                    <a:gd name="connsiteY141" fmla="*/ 6345561 h 6345561"/>
                    <a:gd name="connsiteX142" fmla="*/ 2827891 w 6352623"/>
                    <a:gd name="connsiteY142" fmla="*/ 6323709 h 6345561"/>
                    <a:gd name="connsiteX143" fmla="*/ 2884966 w 6352623"/>
                    <a:gd name="connsiteY143" fmla="*/ 6327398 h 6345561"/>
                    <a:gd name="connsiteX144" fmla="*/ 2827891 w 6352623"/>
                    <a:gd name="connsiteY144" fmla="*/ 6323709 h 6345561"/>
                    <a:gd name="connsiteX145" fmla="*/ 1799833 w 6352623"/>
                    <a:gd name="connsiteY145" fmla="*/ 6042038 h 6345561"/>
                    <a:gd name="connsiteX146" fmla="*/ 792530 w 6352623"/>
                    <a:gd name="connsiteY146" fmla="*/ 5281044 h 6345561"/>
                    <a:gd name="connsiteX147" fmla="*/ 758259 w 6352623"/>
                    <a:gd name="connsiteY147" fmla="*/ 5233611 h 6345561"/>
                    <a:gd name="connsiteX148" fmla="*/ 1178638 w 6352623"/>
                    <a:gd name="connsiteY148" fmla="*/ 5187468 h 6345561"/>
                    <a:gd name="connsiteX149" fmla="*/ 1905324 w 6352623"/>
                    <a:gd name="connsiteY149" fmla="*/ 5106339 h 6345561"/>
                    <a:gd name="connsiteX150" fmla="*/ 2206251 w 6352623"/>
                    <a:gd name="connsiteY150" fmla="*/ 5531868 h 6345561"/>
                    <a:gd name="connsiteX151" fmla="*/ 2827891 w 6352623"/>
                    <a:gd name="connsiteY151" fmla="*/ 6323709 h 6345561"/>
                    <a:gd name="connsiteX152" fmla="*/ 2405336 w 6352623"/>
                    <a:gd name="connsiteY152" fmla="*/ 6261225 h 6345561"/>
                    <a:gd name="connsiteX153" fmla="*/ 1799833 w 6352623"/>
                    <a:gd name="connsiteY153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6000985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661892 w 6352623"/>
                    <a:gd name="connsiteY58" fmla="*/ 4787640 h 6345561"/>
                    <a:gd name="connsiteX59" fmla="*/ 5661892 w 6352623"/>
                    <a:gd name="connsiteY59" fmla="*/ 4620000 h 6345561"/>
                    <a:gd name="connsiteX60" fmla="*/ 5661892 w 6352623"/>
                    <a:gd name="connsiteY60" fmla="*/ 4787640 h 6345561"/>
                    <a:gd name="connsiteX61" fmla="*/ 4842211 w 6352623"/>
                    <a:gd name="connsiteY61" fmla="*/ 4504577 h 6345561"/>
                    <a:gd name="connsiteX62" fmla="*/ 4894441 w 6352623"/>
                    <a:gd name="connsiteY62" fmla="*/ 4378816 h 6345561"/>
                    <a:gd name="connsiteX63" fmla="*/ 5118410 w 6352623"/>
                    <a:gd name="connsiteY63" fmla="*/ 3308120 h 6345561"/>
                    <a:gd name="connsiteX64" fmla="*/ 5112011 w 6352623"/>
                    <a:gd name="connsiteY64" fmla="*/ 3236549 h 6345561"/>
                    <a:gd name="connsiteX65" fmla="*/ 6343574 w 6352623"/>
                    <a:gd name="connsiteY65" fmla="*/ 3146548 h 6345561"/>
                    <a:gd name="connsiteX66" fmla="*/ 6352623 w 6352623"/>
                    <a:gd name="connsiteY66" fmla="*/ 3329154 h 6345561"/>
                    <a:gd name="connsiteX67" fmla="*/ 6261216 w 6352623"/>
                    <a:gd name="connsiteY67" fmla="*/ 3947289 h 6345561"/>
                    <a:gd name="connsiteX68" fmla="*/ 6068313 w 6352623"/>
                    <a:gd name="connsiteY68" fmla="*/ 4480189 h 6345561"/>
                    <a:gd name="connsiteX69" fmla="*/ 5645377 w 6352623"/>
                    <a:gd name="connsiteY69" fmla="*/ 4489676 h 6345561"/>
                    <a:gd name="connsiteX70" fmla="*/ 4842211 w 6352623"/>
                    <a:gd name="connsiteY70" fmla="*/ 4504577 h 6345561"/>
                    <a:gd name="connsiteX71" fmla="*/ 1405726 w 6352623"/>
                    <a:gd name="connsiteY71" fmla="*/ 3156271 h 6345561"/>
                    <a:gd name="connsiteX72" fmla="*/ 1399341 w 6352623"/>
                    <a:gd name="connsiteY72" fmla="*/ 3089416 h 6345561"/>
                    <a:gd name="connsiteX73" fmla="*/ 1464945 w 6352623"/>
                    <a:gd name="connsiteY73" fmla="*/ 2467755 h 6345561"/>
                    <a:gd name="connsiteX74" fmla="*/ 1626959 w 6352623"/>
                    <a:gd name="connsiteY74" fmla="*/ 1918290 h 6345561"/>
                    <a:gd name="connsiteX75" fmla="*/ 1698846 w 6352623"/>
                    <a:gd name="connsiteY75" fmla="*/ 1916459 h 6345561"/>
                    <a:gd name="connsiteX76" fmla="*/ 2401423 w 6352623"/>
                    <a:gd name="connsiteY76" fmla="*/ 1879094 h 6345561"/>
                    <a:gd name="connsiteX77" fmla="*/ 2879383 w 6352623"/>
                    <a:gd name="connsiteY77" fmla="*/ 1836855 h 6345561"/>
                    <a:gd name="connsiteX78" fmla="*/ 2983285 w 6352623"/>
                    <a:gd name="connsiteY78" fmla="*/ 3040986 h 6345561"/>
                    <a:gd name="connsiteX79" fmla="*/ 1405726 w 6352623"/>
                    <a:gd name="connsiteY79" fmla="*/ 3156271 h 6345561"/>
                    <a:gd name="connsiteX80" fmla="*/ 3464621 w 6352623"/>
                    <a:gd name="connsiteY80" fmla="*/ 4545892 h 6345561"/>
                    <a:gd name="connsiteX81" fmla="*/ 3362673 w 6352623"/>
                    <a:gd name="connsiteY81" fmla="*/ 3364384 h 6345561"/>
                    <a:gd name="connsiteX82" fmla="*/ 4785461 w 6352623"/>
                    <a:gd name="connsiteY82" fmla="*/ 3260410 h 6345561"/>
                    <a:gd name="connsiteX83" fmla="*/ 4791965 w 6352623"/>
                    <a:gd name="connsiteY83" fmla="*/ 3337498 h 6345561"/>
                    <a:gd name="connsiteX84" fmla="*/ 4582162 w 6352623"/>
                    <a:gd name="connsiteY84" fmla="*/ 4452550 h 6345561"/>
                    <a:gd name="connsiteX85" fmla="*/ 3980007 w 6352623"/>
                    <a:gd name="connsiteY85" fmla="*/ 4524180 h 6345561"/>
                    <a:gd name="connsiteX86" fmla="*/ 3464621 w 6352623"/>
                    <a:gd name="connsiteY86" fmla="*/ 4545892 h 6345561"/>
                    <a:gd name="connsiteX87" fmla="*/ 11631 w 6352623"/>
                    <a:gd name="connsiteY87" fmla="*/ 3258148 h 6345561"/>
                    <a:gd name="connsiteX88" fmla="*/ 0 w 6352623"/>
                    <a:gd name="connsiteY88" fmla="*/ 3023469 h 6345561"/>
                    <a:gd name="connsiteX89" fmla="*/ 91400 w 6352623"/>
                    <a:gd name="connsiteY89" fmla="*/ 2405346 h 6345561"/>
                    <a:gd name="connsiteX90" fmla="*/ 258812 w 6352623"/>
                    <a:gd name="connsiteY90" fmla="*/ 1942855 h 6345561"/>
                    <a:gd name="connsiteX91" fmla="*/ 852081 w 6352623"/>
                    <a:gd name="connsiteY91" fmla="*/ 1937991 h 6345561"/>
                    <a:gd name="connsiteX92" fmla="*/ 1335718 w 6352623"/>
                    <a:gd name="connsiteY92" fmla="*/ 1925698 h 6345561"/>
                    <a:gd name="connsiteX93" fmla="*/ 1234430 w 6352623"/>
                    <a:gd name="connsiteY93" fmla="*/ 2196801 h 6345561"/>
                    <a:gd name="connsiteX94" fmla="*/ 1103579 w 6352623"/>
                    <a:gd name="connsiteY94" fmla="*/ 2737987 h 6345561"/>
                    <a:gd name="connsiteX95" fmla="*/ 1078099 w 6352623"/>
                    <a:gd name="connsiteY95" fmla="*/ 3180217 h 6345561"/>
                    <a:gd name="connsiteX96" fmla="*/ 11631 w 6352623"/>
                    <a:gd name="connsiteY96" fmla="*/ 3258148 h 6345561"/>
                    <a:gd name="connsiteX97" fmla="*/ 1960743 w 6352623"/>
                    <a:gd name="connsiteY97" fmla="*/ 4679317 h 6345561"/>
                    <a:gd name="connsiteX98" fmla="*/ 1740896 w 6352623"/>
                    <a:gd name="connsiteY98" fmla="*/ 4337429 h 6345561"/>
                    <a:gd name="connsiteX99" fmla="*/ 1441619 w 6352623"/>
                    <a:gd name="connsiteY99" fmla="*/ 3532526 h 6345561"/>
                    <a:gd name="connsiteX100" fmla="*/ 1438988 w 6352623"/>
                    <a:gd name="connsiteY100" fmla="*/ 3504964 h 6345561"/>
                    <a:gd name="connsiteX101" fmla="*/ 3013389 w 6352623"/>
                    <a:gd name="connsiteY101" fmla="*/ 3389903 h 6345561"/>
                    <a:gd name="connsiteX102" fmla="*/ 3099126 w 6352623"/>
                    <a:gd name="connsiteY102" fmla="*/ 4562904 h 6345561"/>
                    <a:gd name="connsiteX103" fmla="*/ 2689209 w 6352623"/>
                    <a:gd name="connsiteY103" fmla="*/ 4598877 h 6345561"/>
                    <a:gd name="connsiteX104" fmla="*/ 1989796 w 6352623"/>
                    <a:gd name="connsiteY104" fmla="*/ 4675326 h 6345561"/>
                    <a:gd name="connsiteX105" fmla="*/ 1960743 w 6352623"/>
                    <a:gd name="connsiteY105" fmla="*/ 4679317 h 6345561"/>
                    <a:gd name="connsiteX106" fmla="*/ 4067092 w 6352623"/>
                    <a:gd name="connsiteY106" fmla="*/ 6216068 h 6345561"/>
                    <a:gd name="connsiteX107" fmla="*/ 4277892 w 6352623"/>
                    <a:gd name="connsiteY107" fmla="*/ 5788869 h 6345561"/>
                    <a:gd name="connsiteX108" fmla="*/ 4525520 w 6352623"/>
                    <a:gd name="connsiteY108" fmla="*/ 5267093 h 6345561"/>
                    <a:gd name="connsiteX109" fmla="*/ 4685770 w 6352623"/>
                    <a:gd name="connsiteY109" fmla="*/ 4881257 h 6345561"/>
                    <a:gd name="connsiteX110" fmla="*/ 4712084 w 6352623"/>
                    <a:gd name="connsiteY110" fmla="*/ 4879914 h 6345561"/>
                    <a:gd name="connsiteX111" fmla="*/ 5642123 w 6352623"/>
                    <a:gd name="connsiteY111" fmla="*/ 4846187 h 6345561"/>
                    <a:gd name="connsiteX112" fmla="*/ 5866698 w 6352623"/>
                    <a:gd name="connsiteY112" fmla="*/ 4839902 h 6345561"/>
                    <a:gd name="connsiteX113" fmla="*/ 5706398 w 6352623"/>
                    <a:gd name="connsiteY113" fmla="*/ 5102370 h 6345561"/>
                    <a:gd name="connsiteX114" fmla="*/ 4229361 w 6352623"/>
                    <a:gd name="connsiteY114" fmla="*/ 6176010 h 6345561"/>
                    <a:gd name="connsiteX115" fmla="*/ 4067092 w 6352623"/>
                    <a:gd name="connsiteY115" fmla="*/ 6216068 h 6345561"/>
                    <a:gd name="connsiteX116" fmla="*/ 3617977 w 6352623"/>
                    <a:gd name="connsiteY116" fmla="*/ 6323175 h 6345561"/>
                    <a:gd name="connsiteX117" fmla="*/ 3499574 w 6352623"/>
                    <a:gd name="connsiteY117" fmla="*/ 4950969 h 6345561"/>
                    <a:gd name="connsiteX118" fmla="*/ 3966167 w 6352623"/>
                    <a:gd name="connsiteY118" fmla="*/ 4917769 h 6345561"/>
                    <a:gd name="connsiteX119" fmla="*/ 4402891 w 6352623"/>
                    <a:gd name="connsiteY119" fmla="*/ 4895610 h 6345561"/>
                    <a:gd name="connsiteX120" fmla="*/ 4263840 w 6352623"/>
                    <a:gd name="connsiteY120" fmla="*/ 5239274 h 6345561"/>
                    <a:gd name="connsiteX121" fmla="*/ 3691123 w 6352623"/>
                    <a:gd name="connsiteY121" fmla="*/ 6308899 h 6345561"/>
                    <a:gd name="connsiteX122" fmla="*/ 3637169 w 6352623"/>
                    <a:gd name="connsiteY122" fmla="*/ 6322223 h 6345561"/>
                    <a:gd name="connsiteX123" fmla="*/ 3617977 w 6352623"/>
                    <a:gd name="connsiteY123" fmla="*/ 6323175 h 6345561"/>
                    <a:gd name="connsiteX124" fmla="*/ 509955 w 6352623"/>
                    <a:gd name="connsiteY124" fmla="*/ 4889989 h 6345561"/>
                    <a:gd name="connsiteX125" fmla="*/ 432662 w 6352623"/>
                    <a:gd name="connsiteY125" fmla="*/ 4783013 h 6345561"/>
                    <a:gd name="connsiteX126" fmla="*/ 30403 w 6352623"/>
                    <a:gd name="connsiteY126" fmla="*/ 3637168 h 6345561"/>
                    <a:gd name="connsiteX127" fmla="*/ 28957 w 6352623"/>
                    <a:gd name="connsiteY127" fmla="*/ 3608002 h 6345561"/>
                    <a:gd name="connsiteX128" fmla="*/ 1122699 w 6352623"/>
                    <a:gd name="connsiteY128" fmla="*/ 3528079 h 6345561"/>
                    <a:gd name="connsiteX129" fmla="*/ 1151870 w 6352623"/>
                    <a:gd name="connsiteY129" fmla="*/ 3709064 h 6345561"/>
                    <a:gd name="connsiteX130" fmla="*/ 1633165 w 6352623"/>
                    <a:gd name="connsiteY130" fmla="*/ 4721494 h 6345561"/>
                    <a:gd name="connsiteX131" fmla="*/ 1635001 w 6352623"/>
                    <a:gd name="connsiteY131" fmla="*/ 4724090 h 6345561"/>
                    <a:gd name="connsiteX132" fmla="*/ 1150655 w 6352623"/>
                    <a:gd name="connsiteY132" fmla="*/ 4790652 h 6345561"/>
                    <a:gd name="connsiteX133" fmla="*/ 509955 w 6352623"/>
                    <a:gd name="connsiteY133" fmla="*/ 4889989 h 6345561"/>
                    <a:gd name="connsiteX134" fmla="*/ 3165956 w 6352623"/>
                    <a:gd name="connsiteY134" fmla="*/ 6345561 h 6345561"/>
                    <a:gd name="connsiteX135" fmla="*/ 2661675 w 6352623"/>
                    <a:gd name="connsiteY135" fmla="*/ 5655612 h 6345561"/>
                    <a:gd name="connsiteX136" fmla="*/ 2224080 w 6352623"/>
                    <a:gd name="connsiteY136" fmla="*/ 5071807 h 6345561"/>
                    <a:gd name="connsiteX137" fmla="*/ 2697681 w 6352623"/>
                    <a:gd name="connsiteY137" fmla="*/ 5021257 h 6345561"/>
                    <a:gd name="connsiteX138" fmla="*/ 3150545 w 6352623"/>
                    <a:gd name="connsiteY138" fmla="*/ 4979436 h 6345561"/>
                    <a:gd name="connsiteX139" fmla="*/ 3267988 w 6352623"/>
                    <a:gd name="connsiteY139" fmla="*/ 6340508 h 6345561"/>
                    <a:gd name="connsiteX140" fmla="*/ 3165956 w 6352623"/>
                    <a:gd name="connsiteY140" fmla="*/ 6345561 h 6345561"/>
                    <a:gd name="connsiteX141" fmla="*/ 2827891 w 6352623"/>
                    <a:gd name="connsiteY141" fmla="*/ 6323709 h 6345561"/>
                    <a:gd name="connsiteX142" fmla="*/ 2884966 w 6352623"/>
                    <a:gd name="connsiteY142" fmla="*/ 6327398 h 6345561"/>
                    <a:gd name="connsiteX143" fmla="*/ 2827891 w 6352623"/>
                    <a:gd name="connsiteY143" fmla="*/ 6323709 h 6345561"/>
                    <a:gd name="connsiteX144" fmla="*/ 1799833 w 6352623"/>
                    <a:gd name="connsiteY144" fmla="*/ 6042038 h 6345561"/>
                    <a:gd name="connsiteX145" fmla="*/ 792530 w 6352623"/>
                    <a:gd name="connsiteY145" fmla="*/ 5281044 h 6345561"/>
                    <a:gd name="connsiteX146" fmla="*/ 758259 w 6352623"/>
                    <a:gd name="connsiteY146" fmla="*/ 5233611 h 6345561"/>
                    <a:gd name="connsiteX147" fmla="*/ 1178638 w 6352623"/>
                    <a:gd name="connsiteY147" fmla="*/ 5187468 h 6345561"/>
                    <a:gd name="connsiteX148" fmla="*/ 1905324 w 6352623"/>
                    <a:gd name="connsiteY148" fmla="*/ 5106339 h 6345561"/>
                    <a:gd name="connsiteX149" fmla="*/ 2206251 w 6352623"/>
                    <a:gd name="connsiteY149" fmla="*/ 5531868 h 6345561"/>
                    <a:gd name="connsiteX150" fmla="*/ 2827891 w 6352623"/>
                    <a:gd name="connsiteY150" fmla="*/ 6323709 h 6345561"/>
                    <a:gd name="connsiteX151" fmla="*/ 2405336 w 6352623"/>
                    <a:gd name="connsiteY151" fmla="*/ 6261225 h 6345561"/>
                    <a:gd name="connsiteX152" fmla="*/ 1799833 w 6352623"/>
                    <a:gd name="connsiteY15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6000985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4842211 w 6352623"/>
                    <a:gd name="connsiteY58" fmla="*/ 4504577 h 6345561"/>
                    <a:gd name="connsiteX59" fmla="*/ 4894441 w 6352623"/>
                    <a:gd name="connsiteY59" fmla="*/ 4378816 h 6345561"/>
                    <a:gd name="connsiteX60" fmla="*/ 5118410 w 6352623"/>
                    <a:gd name="connsiteY60" fmla="*/ 3308120 h 6345561"/>
                    <a:gd name="connsiteX61" fmla="*/ 5112011 w 6352623"/>
                    <a:gd name="connsiteY61" fmla="*/ 3236549 h 6345561"/>
                    <a:gd name="connsiteX62" fmla="*/ 6343574 w 6352623"/>
                    <a:gd name="connsiteY62" fmla="*/ 3146548 h 6345561"/>
                    <a:gd name="connsiteX63" fmla="*/ 6352623 w 6352623"/>
                    <a:gd name="connsiteY63" fmla="*/ 3329154 h 6345561"/>
                    <a:gd name="connsiteX64" fmla="*/ 6261216 w 6352623"/>
                    <a:gd name="connsiteY64" fmla="*/ 3947289 h 6345561"/>
                    <a:gd name="connsiteX65" fmla="*/ 6068313 w 6352623"/>
                    <a:gd name="connsiteY65" fmla="*/ 4480189 h 6345561"/>
                    <a:gd name="connsiteX66" fmla="*/ 5645377 w 6352623"/>
                    <a:gd name="connsiteY66" fmla="*/ 4489676 h 6345561"/>
                    <a:gd name="connsiteX67" fmla="*/ 4842211 w 6352623"/>
                    <a:gd name="connsiteY67" fmla="*/ 4504577 h 6345561"/>
                    <a:gd name="connsiteX68" fmla="*/ 1405726 w 6352623"/>
                    <a:gd name="connsiteY68" fmla="*/ 3156271 h 6345561"/>
                    <a:gd name="connsiteX69" fmla="*/ 1399341 w 6352623"/>
                    <a:gd name="connsiteY69" fmla="*/ 3089416 h 6345561"/>
                    <a:gd name="connsiteX70" fmla="*/ 1464945 w 6352623"/>
                    <a:gd name="connsiteY70" fmla="*/ 2467755 h 6345561"/>
                    <a:gd name="connsiteX71" fmla="*/ 1626959 w 6352623"/>
                    <a:gd name="connsiteY71" fmla="*/ 1918290 h 6345561"/>
                    <a:gd name="connsiteX72" fmla="*/ 1698846 w 6352623"/>
                    <a:gd name="connsiteY72" fmla="*/ 1916459 h 6345561"/>
                    <a:gd name="connsiteX73" fmla="*/ 2401423 w 6352623"/>
                    <a:gd name="connsiteY73" fmla="*/ 1879094 h 6345561"/>
                    <a:gd name="connsiteX74" fmla="*/ 2879383 w 6352623"/>
                    <a:gd name="connsiteY74" fmla="*/ 1836855 h 6345561"/>
                    <a:gd name="connsiteX75" fmla="*/ 2983285 w 6352623"/>
                    <a:gd name="connsiteY75" fmla="*/ 3040986 h 6345561"/>
                    <a:gd name="connsiteX76" fmla="*/ 1405726 w 6352623"/>
                    <a:gd name="connsiteY76" fmla="*/ 3156271 h 6345561"/>
                    <a:gd name="connsiteX77" fmla="*/ 3464621 w 6352623"/>
                    <a:gd name="connsiteY77" fmla="*/ 4545892 h 6345561"/>
                    <a:gd name="connsiteX78" fmla="*/ 3362673 w 6352623"/>
                    <a:gd name="connsiteY78" fmla="*/ 3364384 h 6345561"/>
                    <a:gd name="connsiteX79" fmla="*/ 4785461 w 6352623"/>
                    <a:gd name="connsiteY79" fmla="*/ 3260410 h 6345561"/>
                    <a:gd name="connsiteX80" fmla="*/ 4791965 w 6352623"/>
                    <a:gd name="connsiteY80" fmla="*/ 3337498 h 6345561"/>
                    <a:gd name="connsiteX81" fmla="*/ 4582162 w 6352623"/>
                    <a:gd name="connsiteY81" fmla="*/ 4452550 h 6345561"/>
                    <a:gd name="connsiteX82" fmla="*/ 3980007 w 6352623"/>
                    <a:gd name="connsiteY82" fmla="*/ 4524180 h 6345561"/>
                    <a:gd name="connsiteX83" fmla="*/ 3464621 w 6352623"/>
                    <a:gd name="connsiteY83" fmla="*/ 4545892 h 6345561"/>
                    <a:gd name="connsiteX84" fmla="*/ 11631 w 6352623"/>
                    <a:gd name="connsiteY84" fmla="*/ 3258148 h 6345561"/>
                    <a:gd name="connsiteX85" fmla="*/ 0 w 6352623"/>
                    <a:gd name="connsiteY85" fmla="*/ 3023469 h 6345561"/>
                    <a:gd name="connsiteX86" fmla="*/ 91400 w 6352623"/>
                    <a:gd name="connsiteY86" fmla="*/ 2405346 h 6345561"/>
                    <a:gd name="connsiteX87" fmla="*/ 258812 w 6352623"/>
                    <a:gd name="connsiteY87" fmla="*/ 1942855 h 6345561"/>
                    <a:gd name="connsiteX88" fmla="*/ 852081 w 6352623"/>
                    <a:gd name="connsiteY88" fmla="*/ 1937991 h 6345561"/>
                    <a:gd name="connsiteX89" fmla="*/ 1335718 w 6352623"/>
                    <a:gd name="connsiteY89" fmla="*/ 1925698 h 6345561"/>
                    <a:gd name="connsiteX90" fmla="*/ 1234430 w 6352623"/>
                    <a:gd name="connsiteY90" fmla="*/ 2196801 h 6345561"/>
                    <a:gd name="connsiteX91" fmla="*/ 1103579 w 6352623"/>
                    <a:gd name="connsiteY91" fmla="*/ 2737987 h 6345561"/>
                    <a:gd name="connsiteX92" fmla="*/ 1078099 w 6352623"/>
                    <a:gd name="connsiteY92" fmla="*/ 3180217 h 6345561"/>
                    <a:gd name="connsiteX93" fmla="*/ 11631 w 6352623"/>
                    <a:gd name="connsiteY93" fmla="*/ 3258148 h 6345561"/>
                    <a:gd name="connsiteX94" fmla="*/ 1960743 w 6352623"/>
                    <a:gd name="connsiteY94" fmla="*/ 4679317 h 6345561"/>
                    <a:gd name="connsiteX95" fmla="*/ 1740896 w 6352623"/>
                    <a:gd name="connsiteY95" fmla="*/ 4337429 h 6345561"/>
                    <a:gd name="connsiteX96" fmla="*/ 1441619 w 6352623"/>
                    <a:gd name="connsiteY96" fmla="*/ 3532526 h 6345561"/>
                    <a:gd name="connsiteX97" fmla="*/ 1438988 w 6352623"/>
                    <a:gd name="connsiteY97" fmla="*/ 3504964 h 6345561"/>
                    <a:gd name="connsiteX98" fmla="*/ 3013389 w 6352623"/>
                    <a:gd name="connsiteY98" fmla="*/ 3389903 h 6345561"/>
                    <a:gd name="connsiteX99" fmla="*/ 3099126 w 6352623"/>
                    <a:gd name="connsiteY99" fmla="*/ 4562904 h 6345561"/>
                    <a:gd name="connsiteX100" fmla="*/ 2689209 w 6352623"/>
                    <a:gd name="connsiteY100" fmla="*/ 4598877 h 6345561"/>
                    <a:gd name="connsiteX101" fmla="*/ 1989796 w 6352623"/>
                    <a:gd name="connsiteY101" fmla="*/ 4675326 h 6345561"/>
                    <a:gd name="connsiteX102" fmla="*/ 1960743 w 6352623"/>
                    <a:gd name="connsiteY102" fmla="*/ 4679317 h 6345561"/>
                    <a:gd name="connsiteX103" fmla="*/ 4067092 w 6352623"/>
                    <a:gd name="connsiteY103" fmla="*/ 6216068 h 6345561"/>
                    <a:gd name="connsiteX104" fmla="*/ 4277892 w 6352623"/>
                    <a:gd name="connsiteY104" fmla="*/ 5788869 h 6345561"/>
                    <a:gd name="connsiteX105" fmla="*/ 4525520 w 6352623"/>
                    <a:gd name="connsiteY105" fmla="*/ 5267093 h 6345561"/>
                    <a:gd name="connsiteX106" fmla="*/ 4685770 w 6352623"/>
                    <a:gd name="connsiteY106" fmla="*/ 4881257 h 6345561"/>
                    <a:gd name="connsiteX107" fmla="*/ 4712084 w 6352623"/>
                    <a:gd name="connsiteY107" fmla="*/ 4879914 h 6345561"/>
                    <a:gd name="connsiteX108" fmla="*/ 5642123 w 6352623"/>
                    <a:gd name="connsiteY108" fmla="*/ 4846187 h 6345561"/>
                    <a:gd name="connsiteX109" fmla="*/ 5866698 w 6352623"/>
                    <a:gd name="connsiteY109" fmla="*/ 4839902 h 6345561"/>
                    <a:gd name="connsiteX110" fmla="*/ 5706398 w 6352623"/>
                    <a:gd name="connsiteY110" fmla="*/ 5102370 h 6345561"/>
                    <a:gd name="connsiteX111" fmla="*/ 4229361 w 6352623"/>
                    <a:gd name="connsiteY111" fmla="*/ 6176010 h 6345561"/>
                    <a:gd name="connsiteX112" fmla="*/ 4067092 w 6352623"/>
                    <a:gd name="connsiteY112" fmla="*/ 6216068 h 6345561"/>
                    <a:gd name="connsiteX113" fmla="*/ 3617977 w 6352623"/>
                    <a:gd name="connsiteY113" fmla="*/ 6323175 h 6345561"/>
                    <a:gd name="connsiteX114" fmla="*/ 3499574 w 6352623"/>
                    <a:gd name="connsiteY114" fmla="*/ 4950969 h 6345561"/>
                    <a:gd name="connsiteX115" fmla="*/ 3966167 w 6352623"/>
                    <a:gd name="connsiteY115" fmla="*/ 4917769 h 6345561"/>
                    <a:gd name="connsiteX116" fmla="*/ 4402891 w 6352623"/>
                    <a:gd name="connsiteY116" fmla="*/ 4895610 h 6345561"/>
                    <a:gd name="connsiteX117" fmla="*/ 4263840 w 6352623"/>
                    <a:gd name="connsiteY117" fmla="*/ 5239274 h 6345561"/>
                    <a:gd name="connsiteX118" fmla="*/ 3691123 w 6352623"/>
                    <a:gd name="connsiteY118" fmla="*/ 6308899 h 6345561"/>
                    <a:gd name="connsiteX119" fmla="*/ 3637169 w 6352623"/>
                    <a:gd name="connsiteY119" fmla="*/ 6322223 h 6345561"/>
                    <a:gd name="connsiteX120" fmla="*/ 3617977 w 6352623"/>
                    <a:gd name="connsiteY120" fmla="*/ 6323175 h 6345561"/>
                    <a:gd name="connsiteX121" fmla="*/ 509955 w 6352623"/>
                    <a:gd name="connsiteY121" fmla="*/ 4889989 h 6345561"/>
                    <a:gd name="connsiteX122" fmla="*/ 432662 w 6352623"/>
                    <a:gd name="connsiteY122" fmla="*/ 4783013 h 6345561"/>
                    <a:gd name="connsiteX123" fmla="*/ 30403 w 6352623"/>
                    <a:gd name="connsiteY123" fmla="*/ 3637168 h 6345561"/>
                    <a:gd name="connsiteX124" fmla="*/ 28957 w 6352623"/>
                    <a:gd name="connsiteY124" fmla="*/ 3608002 h 6345561"/>
                    <a:gd name="connsiteX125" fmla="*/ 1122699 w 6352623"/>
                    <a:gd name="connsiteY125" fmla="*/ 3528079 h 6345561"/>
                    <a:gd name="connsiteX126" fmla="*/ 1151870 w 6352623"/>
                    <a:gd name="connsiteY126" fmla="*/ 3709064 h 6345561"/>
                    <a:gd name="connsiteX127" fmla="*/ 1633165 w 6352623"/>
                    <a:gd name="connsiteY127" fmla="*/ 4721494 h 6345561"/>
                    <a:gd name="connsiteX128" fmla="*/ 1635001 w 6352623"/>
                    <a:gd name="connsiteY128" fmla="*/ 4724090 h 6345561"/>
                    <a:gd name="connsiteX129" fmla="*/ 1150655 w 6352623"/>
                    <a:gd name="connsiteY129" fmla="*/ 4790652 h 6345561"/>
                    <a:gd name="connsiteX130" fmla="*/ 509955 w 6352623"/>
                    <a:gd name="connsiteY130" fmla="*/ 4889989 h 6345561"/>
                    <a:gd name="connsiteX131" fmla="*/ 3165956 w 6352623"/>
                    <a:gd name="connsiteY131" fmla="*/ 6345561 h 6345561"/>
                    <a:gd name="connsiteX132" fmla="*/ 2661675 w 6352623"/>
                    <a:gd name="connsiteY132" fmla="*/ 5655612 h 6345561"/>
                    <a:gd name="connsiteX133" fmla="*/ 2224080 w 6352623"/>
                    <a:gd name="connsiteY133" fmla="*/ 5071807 h 6345561"/>
                    <a:gd name="connsiteX134" fmla="*/ 2697681 w 6352623"/>
                    <a:gd name="connsiteY134" fmla="*/ 5021257 h 6345561"/>
                    <a:gd name="connsiteX135" fmla="*/ 3150545 w 6352623"/>
                    <a:gd name="connsiteY135" fmla="*/ 4979436 h 6345561"/>
                    <a:gd name="connsiteX136" fmla="*/ 3267988 w 6352623"/>
                    <a:gd name="connsiteY136" fmla="*/ 6340508 h 6345561"/>
                    <a:gd name="connsiteX137" fmla="*/ 3165956 w 6352623"/>
                    <a:gd name="connsiteY137" fmla="*/ 6345561 h 6345561"/>
                    <a:gd name="connsiteX138" fmla="*/ 2827891 w 6352623"/>
                    <a:gd name="connsiteY138" fmla="*/ 6323709 h 6345561"/>
                    <a:gd name="connsiteX139" fmla="*/ 2884966 w 6352623"/>
                    <a:gd name="connsiteY139" fmla="*/ 6327398 h 6345561"/>
                    <a:gd name="connsiteX140" fmla="*/ 2827891 w 6352623"/>
                    <a:gd name="connsiteY140" fmla="*/ 6323709 h 6345561"/>
                    <a:gd name="connsiteX141" fmla="*/ 1799833 w 6352623"/>
                    <a:gd name="connsiteY141" fmla="*/ 6042038 h 6345561"/>
                    <a:gd name="connsiteX142" fmla="*/ 792530 w 6352623"/>
                    <a:gd name="connsiteY142" fmla="*/ 5281044 h 6345561"/>
                    <a:gd name="connsiteX143" fmla="*/ 758259 w 6352623"/>
                    <a:gd name="connsiteY143" fmla="*/ 5233611 h 6345561"/>
                    <a:gd name="connsiteX144" fmla="*/ 1178638 w 6352623"/>
                    <a:gd name="connsiteY144" fmla="*/ 5187468 h 6345561"/>
                    <a:gd name="connsiteX145" fmla="*/ 1905324 w 6352623"/>
                    <a:gd name="connsiteY145" fmla="*/ 5106339 h 6345561"/>
                    <a:gd name="connsiteX146" fmla="*/ 2206251 w 6352623"/>
                    <a:gd name="connsiteY146" fmla="*/ 5531868 h 6345561"/>
                    <a:gd name="connsiteX147" fmla="*/ 2827891 w 6352623"/>
                    <a:gd name="connsiteY147" fmla="*/ 6323709 h 6345561"/>
                    <a:gd name="connsiteX148" fmla="*/ 2405336 w 6352623"/>
                    <a:gd name="connsiteY148" fmla="*/ 6261225 h 6345561"/>
                    <a:gd name="connsiteX149" fmla="*/ 1799833 w 6352623"/>
                    <a:gd name="connsiteY149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6042026 w 6352623"/>
                    <a:gd name="connsiteY54" fmla="*/ 4552793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4842211 w 6352623"/>
                    <a:gd name="connsiteY57" fmla="*/ 4504577 h 6345561"/>
                    <a:gd name="connsiteX58" fmla="*/ 4894441 w 6352623"/>
                    <a:gd name="connsiteY58" fmla="*/ 4378816 h 6345561"/>
                    <a:gd name="connsiteX59" fmla="*/ 5118410 w 6352623"/>
                    <a:gd name="connsiteY59" fmla="*/ 3308120 h 6345561"/>
                    <a:gd name="connsiteX60" fmla="*/ 5112011 w 6352623"/>
                    <a:gd name="connsiteY60" fmla="*/ 3236549 h 6345561"/>
                    <a:gd name="connsiteX61" fmla="*/ 6343574 w 6352623"/>
                    <a:gd name="connsiteY61" fmla="*/ 3146548 h 6345561"/>
                    <a:gd name="connsiteX62" fmla="*/ 6352623 w 6352623"/>
                    <a:gd name="connsiteY62" fmla="*/ 3329154 h 6345561"/>
                    <a:gd name="connsiteX63" fmla="*/ 6261216 w 6352623"/>
                    <a:gd name="connsiteY63" fmla="*/ 3947289 h 6345561"/>
                    <a:gd name="connsiteX64" fmla="*/ 6068313 w 6352623"/>
                    <a:gd name="connsiteY64" fmla="*/ 4480189 h 6345561"/>
                    <a:gd name="connsiteX65" fmla="*/ 5645377 w 6352623"/>
                    <a:gd name="connsiteY65" fmla="*/ 4489676 h 6345561"/>
                    <a:gd name="connsiteX66" fmla="*/ 4842211 w 6352623"/>
                    <a:gd name="connsiteY66" fmla="*/ 4504577 h 6345561"/>
                    <a:gd name="connsiteX67" fmla="*/ 1405726 w 6352623"/>
                    <a:gd name="connsiteY67" fmla="*/ 3156271 h 6345561"/>
                    <a:gd name="connsiteX68" fmla="*/ 1399341 w 6352623"/>
                    <a:gd name="connsiteY68" fmla="*/ 3089416 h 6345561"/>
                    <a:gd name="connsiteX69" fmla="*/ 1464945 w 6352623"/>
                    <a:gd name="connsiteY69" fmla="*/ 2467755 h 6345561"/>
                    <a:gd name="connsiteX70" fmla="*/ 1626959 w 6352623"/>
                    <a:gd name="connsiteY70" fmla="*/ 1918290 h 6345561"/>
                    <a:gd name="connsiteX71" fmla="*/ 1698846 w 6352623"/>
                    <a:gd name="connsiteY71" fmla="*/ 1916459 h 6345561"/>
                    <a:gd name="connsiteX72" fmla="*/ 2401423 w 6352623"/>
                    <a:gd name="connsiteY72" fmla="*/ 1879094 h 6345561"/>
                    <a:gd name="connsiteX73" fmla="*/ 2879383 w 6352623"/>
                    <a:gd name="connsiteY73" fmla="*/ 1836855 h 6345561"/>
                    <a:gd name="connsiteX74" fmla="*/ 2983285 w 6352623"/>
                    <a:gd name="connsiteY74" fmla="*/ 3040986 h 6345561"/>
                    <a:gd name="connsiteX75" fmla="*/ 1405726 w 6352623"/>
                    <a:gd name="connsiteY75" fmla="*/ 3156271 h 6345561"/>
                    <a:gd name="connsiteX76" fmla="*/ 3464621 w 6352623"/>
                    <a:gd name="connsiteY76" fmla="*/ 4545892 h 6345561"/>
                    <a:gd name="connsiteX77" fmla="*/ 3362673 w 6352623"/>
                    <a:gd name="connsiteY77" fmla="*/ 3364384 h 6345561"/>
                    <a:gd name="connsiteX78" fmla="*/ 4785461 w 6352623"/>
                    <a:gd name="connsiteY78" fmla="*/ 3260410 h 6345561"/>
                    <a:gd name="connsiteX79" fmla="*/ 4791965 w 6352623"/>
                    <a:gd name="connsiteY79" fmla="*/ 3337498 h 6345561"/>
                    <a:gd name="connsiteX80" fmla="*/ 4582162 w 6352623"/>
                    <a:gd name="connsiteY80" fmla="*/ 4452550 h 6345561"/>
                    <a:gd name="connsiteX81" fmla="*/ 3980007 w 6352623"/>
                    <a:gd name="connsiteY81" fmla="*/ 4524180 h 6345561"/>
                    <a:gd name="connsiteX82" fmla="*/ 3464621 w 6352623"/>
                    <a:gd name="connsiteY82" fmla="*/ 4545892 h 6345561"/>
                    <a:gd name="connsiteX83" fmla="*/ 11631 w 6352623"/>
                    <a:gd name="connsiteY83" fmla="*/ 3258148 h 6345561"/>
                    <a:gd name="connsiteX84" fmla="*/ 0 w 6352623"/>
                    <a:gd name="connsiteY84" fmla="*/ 3023469 h 6345561"/>
                    <a:gd name="connsiteX85" fmla="*/ 91400 w 6352623"/>
                    <a:gd name="connsiteY85" fmla="*/ 2405346 h 6345561"/>
                    <a:gd name="connsiteX86" fmla="*/ 258812 w 6352623"/>
                    <a:gd name="connsiteY86" fmla="*/ 1942855 h 6345561"/>
                    <a:gd name="connsiteX87" fmla="*/ 852081 w 6352623"/>
                    <a:gd name="connsiteY87" fmla="*/ 1937991 h 6345561"/>
                    <a:gd name="connsiteX88" fmla="*/ 1335718 w 6352623"/>
                    <a:gd name="connsiteY88" fmla="*/ 1925698 h 6345561"/>
                    <a:gd name="connsiteX89" fmla="*/ 1234430 w 6352623"/>
                    <a:gd name="connsiteY89" fmla="*/ 2196801 h 6345561"/>
                    <a:gd name="connsiteX90" fmla="*/ 1103579 w 6352623"/>
                    <a:gd name="connsiteY90" fmla="*/ 2737987 h 6345561"/>
                    <a:gd name="connsiteX91" fmla="*/ 1078099 w 6352623"/>
                    <a:gd name="connsiteY91" fmla="*/ 3180217 h 6345561"/>
                    <a:gd name="connsiteX92" fmla="*/ 11631 w 6352623"/>
                    <a:gd name="connsiteY92" fmla="*/ 3258148 h 6345561"/>
                    <a:gd name="connsiteX93" fmla="*/ 1960743 w 6352623"/>
                    <a:gd name="connsiteY93" fmla="*/ 4679317 h 6345561"/>
                    <a:gd name="connsiteX94" fmla="*/ 1740896 w 6352623"/>
                    <a:gd name="connsiteY94" fmla="*/ 4337429 h 6345561"/>
                    <a:gd name="connsiteX95" fmla="*/ 1441619 w 6352623"/>
                    <a:gd name="connsiteY95" fmla="*/ 3532526 h 6345561"/>
                    <a:gd name="connsiteX96" fmla="*/ 1438988 w 6352623"/>
                    <a:gd name="connsiteY96" fmla="*/ 3504964 h 6345561"/>
                    <a:gd name="connsiteX97" fmla="*/ 3013389 w 6352623"/>
                    <a:gd name="connsiteY97" fmla="*/ 3389903 h 6345561"/>
                    <a:gd name="connsiteX98" fmla="*/ 3099126 w 6352623"/>
                    <a:gd name="connsiteY98" fmla="*/ 4562904 h 6345561"/>
                    <a:gd name="connsiteX99" fmla="*/ 2689209 w 6352623"/>
                    <a:gd name="connsiteY99" fmla="*/ 4598877 h 6345561"/>
                    <a:gd name="connsiteX100" fmla="*/ 1989796 w 6352623"/>
                    <a:gd name="connsiteY100" fmla="*/ 4675326 h 6345561"/>
                    <a:gd name="connsiteX101" fmla="*/ 1960743 w 6352623"/>
                    <a:gd name="connsiteY101" fmla="*/ 4679317 h 6345561"/>
                    <a:gd name="connsiteX102" fmla="*/ 4067092 w 6352623"/>
                    <a:gd name="connsiteY102" fmla="*/ 6216068 h 6345561"/>
                    <a:gd name="connsiteX103" fmla="*/ 4277892 w 6352623"/>
                    <a:gd name="connsiteY103" fmla="*/ 5788869 h 6345561"/>
                    <a:gd name="connsiteX104" fmla="*/ 4525520 w 6352623"/>
                    <a:gd name="connsiteY104" fmla="*/ 5267093 h 6345561"/>
                    <a:gd name="connsiteX105" fmla="*/ 4685770 w 6352623"/>
                    <a:gd name="connsiteY105" fmla="*/ 4881257 h 6345561"/>
                    <a:gd name="connsiteX106" fmla="*/ 4712084 w 6352623"/>
                    <a:gd name="connsiteY106" fmla="*/ 4879914 h 6345561"/>
                    <a:gd name="connsiteX107" fmla="*/ 5642123 w 6352623"/>
                    <a:gd name="connsiteY107" fmla="*/ 4846187 h 6345561"/>
                    <a:gd name="connsiteX108" fmla="*/ 5866698 w 6352623"/>
                    <a:gd name="connsiteY108" fmla="*/ 4839902 h 6345561"/>
                    <a:gd name="connsiteX109" fmla="*/ 5706398 w 6352623"/>
                    <a:gd name="connsiteY109" fmla="*/ 5102370 h 6345561"/>
                    <a:gd name="connsiteX110" fmla="*/ 4229361 w 6352623"/>
                    <a:gd name="connsiteY110" fmla="*/ 6176010 h 6345561"/>
                    <a:gd name="connsiteX111" fmla="*/ 4067092 w 6352623"/>
                    <a:gd name="connsiteY111" fmla="*/ 6216068 h 6345561"/>
                    <a:gd name="connsiteX112" fmla="*/ 3617977 w 6352623"/>
                    <a:gd name="connsiteY112" fmla="*/ 6323175 h 6345561"/>
                    <a:gd name="connsiteX113" fmla="*/ 3499574 w 6352623"/>
                    <a:gd name="connsiteY113" fmla="*/ 4950969 h 6345561"/>
                    <a:gd name="connsiteX114" fmla="*/ 3966167 w 6352623"/>
                    <a:gd name="connsiteY114" fmla="*/ 4917769 h 6345561"/>
                    <a:gd name="connsiteX115" fmla="*/ 4402891 w 6352623"/>
                    <a:gd name="connsiteY115" fmla="*/ 4895610 h 6345561"/>
                    <a:gd name="connsiteX116" fmla="*/ 4263840 w 6352623"/>
                    <a:gd name="connsiteY116" fmla="*/ 5239274 h 6345561"/>
                    <a:gd name="connsiteX117" fmla="*/ 3691123 w 6352623"/>
                    <a:gd name="connsiteY117" fmla="*/ 6308899 h 6345561"/>
                    <a:gd name="connsiteX118" fmla="*/ 3637169 w 6352623"/>
                    <a:gd name="connsiteY118" fmla="*/ 6322223 h 6345561"/>
                    <a:gd name="connsiteX119" fmla="*/ 3617977 w 6352623"/>
                    <a:gd name="connsiteY119" fmla="*/ 6323175 h 6345561"/>
                    <a:gd name="connsiteX120" fmla="*/ 509955 w 6352623"/>
                    <a:gd name="connsiteY120" fmla="*/ 4889989 h 6345561"/>
                    <a:gd name="connsiteX121" fmla="*/ 432662 w 6352623"/>
                    <a:gd name="connsiteY121" fmla="*/ 4783013 h 6345561"/>
                    <a:gd name="connsiteX122" fmla="*/ 30403 w 6352623"/>
                    <a:gd name="connsiteY122" fmla="*/ 3637168 h 6345561"/>
                    <a:gd name="connsiteX123" fmla="*/ 28957 w 6352623"/>
                    <a:gd name="connsiteY123" fmla="*/ 3608002 h 6345561"/>
                    <a:gd name="connsiteX124" fmla="*/ 1122699 w 6352623"/>
                    <a:gd name="connsiteY124" fmla="*/ 3528079 h 6345561"/>
                    <a:gd name="connsiteX125" fmla="*/ 1151870 w 6352623"/>
                    <a:gd name="connsiteY125" fmla="*/ 3709064 h 6345561"/>
                    <a:gd name="connsiteX126" fmla="*/ 1633165 w 6352623"/>
                    <a:gd name="connsiteY126" fmla="*/ 4721494 h 6345561"/>
                    <a:gd name="connsiteX127" fmla="*/ 1635001 w 6352623"/>
                    <a:gd name="connsiteY127" fmla="*/ 4724090 h 6345561"/>
                    <a:gd name="connsiteX128" fmla="*/ 1150655 w 6352623"/>
                    <a:gd name="connsiteY128" fmla="*/ 4790652 h 6345561"/>
                    <a:gd name="connsiteX129" fmla="*/ 509955 w 6352623"/>
                    <a:gd name="connsiteY129" fmla="*/ 4889989 h 6345561"/>
                    <a:gd name="connsiteX130" fmla="*/ 3165956 w 6352623"/>
                    <a:gd name="connsiteY130" fmla="*/ 6345561 h 6345561"/>
                    <a:gd name="connsiteX131" fmla="*/ 2661675 w 6352623"/>
                    <a:gd name="connsiteY131" fmla="*/ 5655612 h 6345561"/>
                    <a:gd name="connsiteX132" fmla="*/ 2224080 w 6352623"/>
                    <a:gd name="connsiteY132" fmla="*/ 5071807 h 6345561"/>
                    <a:gd name="connsiteX133" fmla="*/ 2697681 w 6352623"/>
                    <a:gd name="connsiteY133" fmla="*/ 5021257 h 6345561"/>
                    <a:gd name="connsiteX134" fmla="*/ 3150545 w 6352623"/>
                    <a:gd name="connsiteY134" fmla="*/ 4979436 h 6345561"/>
                    <a:gd name="connsiteX135" fmla="*/ 3267988 w 6352623"/>
                    <a:gd name="connsiteY135" fmla="*/ 6340508 h 6345561"/>
                    <a:gd name="connsiteX136" fmla="*/ 3165956 w 6352623"/>
                    <a:gd name="connsiteY136" fmla="*/ 6345561 h 6345561"/>
                    <a:gd name="connsiteX137" fmla="*/ 2827891 w 6352623"/>
                    <a:gd name="connsiteY137" fmla="*/ 6323709 h 6345561"/>
                    <a:gd name="connsiteX138" fmla="*/ 2884966 w 6352623"/>
                    <a:gd name="connsiteY138" fmla="*/ 6327398 h 6345561"/>
                    <a:gd name="connsiteX139" fmla="*/ 2827891 w 6352623"/>
                    <a:gd name="connsiteY139" fmla="*/ 6323709 h 6345561"/>
                    <a:gd name="connsiteX140" fmla="*/ 1799833 w 6352623"/>
                    <a:gd name="connsiteY140" fmla="*/ 6042038 h 6345561"/>
                    <a:gd name="connsiteX141" fmla="*/ 792530 w 6352623"/>
                    <a:gd name="connsiteY141" fmla="*/ 5281044 h 6345561"/>
                    <a:gd name="connsiteX142" fmla="*/ 758259 w 6352623"/>
                    <a:gd name="connsiteY142" fmla="*/ 5233611 h 6345561"/>
                    <a:gd name="connsiteX143" fmla="*/ 1178638 w 6352623"/>
                    <a:gd name="connsiteY143" fmla="*/ 5187468 h 6345561"/>
                    <a:gd name="connsiteX144" fmla="*/ 1905324 w 6352623"/>
                    <a:gd name="connsiteY144" fmla="*/ 5106339 h 6345561"/>
                    <a:gd name="connsiteX145" fmla="*/ 2206251 w 6352623"/>
                    <a:gd name="connsiteY145" fmla="*/ 5531868 h 6345561"/>
                    <a:gd name="connsiteX146" fmla="*/ 2827891 w 6352623"/>
                    <a:gd name="connsiteY146" fmla="*/ 6323709 h 6345561"/>
                    <a:gd name="connsiteX147" fmla="*/ 2405336 w 6352623"/>
                    <a:gd name="connsiteY147" fmla="*/ 6261225 h 6345561"/>
                    <a:gd name="connsiteX148" fmla="*/ 1799833 w 6352623"/>
                    <a:gd name="connsiteY148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2827891 w 6352623"/>
                    <a:gd name="connsiteY134" fmla="*/ 6323709 h 6345561"/>
                    <a:gd name="connsiteX135" fmla="*/ 2884966 w 6352623"/>
                    <a:gd name="connsiteY135" fmla="*/ 6327398 h 6345561"/>
                    <a:gd name="connsiteX136" fmla="*/ 2827891 w 6352623"/>
                    <a:gd name="connsiteY136" fmla="*/ 6323709 h 6345561"/>
                    <a:gd name="connsiteX137" fmla="*/ 1799833 w 6352623"/>
                    <a:gd name="connsiteY137" fmla="*/ 6042038 h 6345561"/>
                    <a:gd name="connsiteX138" fmla="*/ 792530 w 6352623"/>
                    <a:gd name="connsiteY138" fmla="*/ 5281044 h 6345561"/>
                    <a:gd name="connsiteX139" fmla="*/ 758259 w 6352623"/>
                    <a:gd name="connsiteY139" fmla="*/ 5233611 h 6345561"/>
                    <a:gd name="connsiteX140" fmla="*/ 1178638 w 6352623"/>
                    <a:gd name="connsiteY140" fmla="*/ 5187468 h 6345561"/>
                    <a:gd name="connsiteX141" fmla="*/ 1905324 w 6352623"/>
                    <a:gd name="connsiteY141" fmla="*/ 5106339 h 6345561"/>
                    <a:gd name="connsiteX142" fmla="*/ 2206251 w 6352623"/>
                    <a:gd name="connsiteY142" fmla="*/ 5531868 h 6345561"/>
                    <a:gd name="connsiteX143" fmla="*/ 2827891 w 6352623"/>
                    <a:gd name="connsiteY143" fmla="*/ 6323709 h 6345561"/>
                    <a:gd name="connsiteX144" fmla="*/ 2405336 w 6352623"/>
                    <a:gd name="connsiteY144" fmla="*/ 6261225 h 6345561"/>
                    <a:gd name="connsiteX145" fmla="*/ 1799833 w 6352623"/>
                    <a:gd name="connsiteY145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1799833 w 6352623"/>
                    <a:gd name="connsiteY134" fmla="*/ 6042038 h 6345561"/>
                    <a:gd name="connsiteX135" fmla="*/ 792530 w 6352623"/>
                    <a:gd name="connsiteY135" fmla="*/ 5281044 h 6345561"/>
                    <a:gd name="connsiteX136" fmla="*/ 758259 w 6352623"/>
                    <a:gd name="connsiteY136" fmla="*/ 5233611 h 6345561"/>
                    <a:gd name="connsiteX137" fmla="*/ 1178638 w 6352623"/>
                    <a:gd name="connsiteY137" fmla="*/ 5187468 h 6345561"/>
                    <a:gd name="connsiteX138" fmla="*/ 1905324 w 6352623"/>
                    <a:gd name="connsiteY138" fmla="*/ 5106339 h 6345561"/>
                    <a:gd name="connsiteX139" fmla="*/ 2206251 w 6352623"/>
                    <a:gd name="connsiteY139" fmla="*/ 5531868 h 6345561"/>
                    <a:gd name="connsiteX140" fmla="*/ 2827891 w 6352623"/>
                    <a:gd name="connsiteY140" fmla="*/ 6323709 h 6345561"/>
                    <a:gd name="connsiteX141" fmla="*/ 2405336 w 6352623"/>
                    <a:gd name="connsiteY141" fmla="*/ 6261225 h 6345561"/>
                    <a:gd name="connsiteX142" fmla="*/ 1799833 w 6352623"/>
                    <a:gd name="connsiteY14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1857 w 6352623"/>
                    <a:gd name="connsiteY15" fmla="*/ 6676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1799833 w 6352623"/>
                    <a:gd name="connsiteY134" fmla="*/ 6042038 h 6345561"/>
                    <a:gd name="connsiteX135" fmla="*/ 792530 w 6352623"/>
                    <a:gd name="connsiteY135" fmla="*/ 5281044 h 6345561"/>
                    <a:gd name="connsiteX136" fmla="*/ 758259 w 6352623"/>
                    <a:gd name="connsiteY136" fmla="*/ 5233611 h 6345561"/>
                    <a:gd name="connsiteX137" fmla="*/ 1178638 w 6352623"/>
                    <a:gd name="connsiteY137" fmla="*/ 5187468 h 6345561"/>
                    <a:gd name="connsiteX138" fmla="*/ 1905324 w 6352623"/>
                    <a:gd name="connsiteY138" fmla="*/ 5106339 h 6345561"/>
                    <a:gd name="connsiteX139" fmla="*/ 2206251 w 6352623"/>
                    <a:gd name="connsiteY139" fmla="*/ 5531868 h 6345561"/>
                    <a:gd name="connsiteX140" fmla="*/ 2827891 w 6352623"/>
                    <a:gd name="connsiteY140" fmla="*/ 6323709 h 6345561"/>
                    <a:gd name="connsiteX141" fmla="*/ 2405336 w 6352623"/>
                    <a:gd name="connsiteY141" fmla="*/ 6261225 h 6345561"/>
                    <a:gd name="connsiteX142" fmla="*/ 1799833 w 6352623"/>
                    <a:gd name="connsiteY14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2943489 w 6352623"/>
                    <a:gd name="connsiteY15" fmla="*/ 55251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1799833 w 6352623"/>
                    <a:gd name="connsiteY134" fmla="*/ 6042038 h 6345561"/>
                    <a:gd name="connsiteX135" fmla="*/ 792530 w 6352623"/>
                    <a:gd name="connsiteY135" fmla="*/ 5281044 h 6345561"/>
                    <a:gd name="connsiteX136" fmla="*/ 758259 w 6352623"/>
                    <a:gd name="connsiteY136" fmla="*/ 5233611 h 6345561"/>
                    <a:gd name="connsiteX137" fmla="*/ 1178638 w 6352623"/>
                    <a:gd name="connsiteY137" fmla="*/ 5187468 h 6345561"/>
                    <a:gd name="connsiteX138" fmla="*/ 1905324 w 6352623"/>
                    <a:gd name="connsiteY138" fmla="*/ 5106339 h 6345561"/>
                    <a:gd name="connsiteX139" fmla="*/ 2206251 w 6352623"/>
                    <a:gd name="connsiteY139" fmla="*/ 5531868 h 6345561"/>
                    <a:gd name="connsiteX140" fmla="*/ 2827891 w 6352623"/>
                    <a:gd name="connsiteY140" fmla="*/ 6323709 h 6345561"/>
                    <a:gd name="connsiteX141" fmla="*/ 2405336 w 6352623"/>
                    <a:gd name="connsiteY141" fmla="*/ 6261225 h 6345561"/>
                    <a:gd name="connsiteX142" fmla="*/ 1799833 w 6352623"/>
                    <a:gd name="connsiteY14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2943489 w 6352623"/>
                    <a:gd name="connsiteY15" fmla="*/ 55251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1799833 w 6352623"/>
                    <a:gd name="connsiteY134" fmla="*/ 6042038 h 6345561"/>
                    <a:gd name="connsiteX135" fmla="*/ 792530 w 6352623"/>
                    <a:gd name="connsiteY135" fmla="*/ 5281044 h 6345561"/>
                    <a:gd name="connsiteX136" fmla="*/ 758259 w 6352623"/>
                    <a:gd name="connsiteY136" fmla="*/ 5233611 h 6345561"/>
                    <a:gd name="connsiteX137" fmla="*/ 1178638 w 6352623"/>
                    <a:gd name="connsiteY137" fmla="*/ 5187468 h 6345561"/>
                    <a:gd name="connsiteX138" fmla="*/ 1905324 w 6352623"/>
                    <a:gd name="connsiteY138" fmla="*/ 5106339 h 6345561"/>
                    <a:gd name="connsiteX139" fmla="*/ 2206251 w 6352623"/>
                    <a:gd name="connsiteY139" fmla="*/ 5531868 h 6345561"/>
                    <a:gd name="connsiteX140" fmla="*/ 2827891 w 6352623"/>
                    <a:gd name="connsiteY140" fmla="*/ 6323709 h 6345561"/>
                    <a:gd name="connsiteX141" fmla="*/ 2405336 w 6352623"/>
                    <a:gd name="connsiteY141" fmla="*/ 6261225 h 6345561"/>
                    <a:gd name="connsiteX142" fmla="*/ 1799833 w 6352623"/>
                    <a:gd name="connsiteY142" fmla="*/ 6042038 h 6345561"/>
                    <a:gd name="connsiteX0" fmla="*/ 3083863 w 6352623"/>
                    <a:gd name="connsiteY0" fmla="*/ 133135 h 6345561"/>
                    <a:gd name="connsiteX1" fmla="*/ 3073468 w 6352623"/>
                    <a:gd name="connsiteY1" fmla="*/ 12671 h 6345561"/>
                    <a:gd name="connsiteX2" fmla="*/ 3083863 w 6352623"/>
                    <a:gd name="connsiteY2" fmla="*/ 133135 h 6345561"/>
                    <a:gd name="connsiteX3" fmla="*/ 4287481 w 6352623"/>
                    <a:gd name="connsiteY3" fmla="*/ 1282707 h 6345561"/>
                    <a:gd name="connsiteX4" fmla="*/ 3934751 w 6352623"/>
                    <a:gd name="connsiteY4" fmla="*/ 794857 h 6345561"/>
                    <a:gd name="connsiteX5" fmla="*/ 3306522 w 6352623"/>
                    <a:gd name="connsiteY5" fmla="*/ 1126 h 6345561"/>
                    <a:gd name="connsiteX6" fmla="*/ 3329154 w 6352623"/>
                    <a:gd name="connsiteY6" fmla="*/ 0 h 6345561"/>
                    <a:gd name="connsiteX7" fmla="*/ 4552794 w 6352623"/>
                    <a:gd name="connsiteY7" fmla="*/ 310597 h 6345561"/>
                    <a:gd name="connsiteX8" fmla="*/ 5560095 w 6352623"/>
                    <a:gd name="connsiteY8" fmla="*/ 1071582 h 6345561"/>
                    <a:gd name="connsiteX9" fmla="*/ 5592215 w 6352623"/>
                    <a:gd name="connsiteY9" fmla="*/ 1116037 h 6345561"/>
                    <a:gd name="connsiteX10" fmla="*/ 5275773 w 6352623"/>
                    <a:gd name="connsiteY10" fmla="*/ 1158708 h 6345561"/>
                    <a:gd name="connsiteX11" fmla="*/ 4352475 w 6352623"/>
                    <a:gd name="connsiteY11" fmla="*/ 1275439 h 6345561"/>
                    <a:gd name="connsiteX12" fmla="*/ 4287481 w 6352623"/>
                    <a:gd name="connsiteY12" fmla="*/ 1282707 h 6345561"/>
                    <a:gd name="connsiteX13" fmla="*/ 3192871 w 6352623"/>
                    <a:gd name="connsiteY13" fmla="*/ 1396479 h 6345561"/>
                    <a:gd name="connsiteX14" fmla="*/ 2943489 w 6352623"/>
                    <a:gd name="connsiteY14" fmla="*/ 55251 h 6345561"/>
                    <a:gd name="connsiteX15" fmla="*/ 3521833 w 6352623"/>
                    <a:gd name="connsiteY15" fmla="*/ 728536 h 6345561"/>
                    <a:gd name="connsiteX16" fmla="*/ 3951788 w 6352623"/>
                    <a:gd name="connsiteY16" fmla="*/ 1320226 h 6345561"/>
                    <a:gd name="connsiteX17" fmla="*/ 3610216 w 6352623"/>
                    <a:gd name="connsiteY17" fmla="*/ 1358400 h 6345561"/>
                    <a:gd name="connsiteX18" fmla="*/ 3192871 w 6352623"/>
                    <a:gd name="connsiteY18" fmla="*/ 1396479 h 6345561"/>
                    <a:gd name="connsiteX19" fmla="*/ 5080835 w 6352623"/>
                    <a:gd name="connsiteY19" fmla="*/ 2887704 h 6345561"/>
                    <a:gd name="connsiteX20" fmla="*/ 5075577 w 6352623"/>
                    <a:gd name="connsiteY20" fmla="*/ 2828892 h 6345561"/>
                    <a:gd name="connsiteX21" fmla="*/ 4870827 w 6352623"/>
                    <a:gd name="connsiteY21" fmla="*/ 2225787 h 6345561"/>
                    <a:gd name="connsiteX22" fmla="*/ 4527301 w 6352623"/>
                    <a:gd name="connsiteY22" fmla="*/ 1626915 h 6345561"/>
                    <a:gd name="connsiteX23" fmla="*/ 5336497 w 6352623"/>
                    <a:gd name="connsiteY23" fmla="*/ 1510023 h 6345561"/>
                    <a:gd name="connsiteX24" fmla="*/ 5827104 w 6352623"/>
                    <a:gd name="connsiteY24" fmla="*/ 1441104 h 6345561"/>
                    <a:gd name="connsiteX25" fmla="*/ 5919962 w 6352623"/>
                    <a:gd name="connsiteY25" fmla="*/ 1569624 h 6345561"/>
                    <a:gd name="connsiteX26" fmla="*/ 6322223 w 6352623"/>
                    <a:gd name="connsiteY26" fmla="*/ 2715457 h 6345561"/>
                    <a:gd name="connsiteX27" fmla="*/ 6326244 w 6352623"/>
                    <a:gd name="connsiteY27" fmla="*/ 2796695 h 6345561"/>
                    <a:gd name="connsiteX28" fmla="*/ 5080835 w 6352623"/>
                    <a:gd name="connsiteY28" fmla="*/ 2887704 h 6345561"/>
                    <a:gd name="connsiteX29" fmla="*/ 1790042 w 6352623"/>
                    <a:gd name="connsiteY29" fmla="*/ 1491620 h 6345561"/>
                    <a:gd name="connsiteX30" fmla="*/ 2057262 w 6352623"/>
                    <a:gd name="connsiteY30" fmla="*/ 888122 h 6345561"/>
                    <a:gd name="connsiteX31" fmla="*/ 2502224 w 6352623"/>
                    <a:gd name="connsiteY31" fmla="*/ 83048 h 6345561"/>
                    <a:gd name="connsiteX32" fmla="*/ 2715458 w 6352623"/>
                    <a:gd name="connsiteY32" fmla="*/ 30412 h 6345561"/>
                    <a:gd name="connsiteX33" fmla="*/ 2723477 w 6352623"/>
                    <a:gd name="connsiteY33" fmla="*/ 30012 h 6345561"/>
                    <a:gd name="connsiteX34" fmla="*/ 2843908 w 6352623"/>
                    <a:gd name="connsiteY34" fmla="*/ 1425699 h 6345561"/>
                    <a:gd name="connsiteX35" fmla="*/ 2341650 w 6352623"/>
                    <a:gd name="connsiteY35" fmla="*/ 1460888 h 6345561"/>
                    <a:gd name="connsiteX36" fmla="*/ 1790042 w 6352623"/>
                    <a:gd name="connsiteY36" fmla="*/ 1491620 h 6345561"/>
                    <a:gd name="connsiteX37" fmla="*/ 456566 w 6352623"/>
                    <a:gd name="connsiteY37" fmla="*/ 1560803 h 6345561"/>
                    <a:gd name="connsiteX38" fmla="*/ 646218 w 6352623"/>
                    <a:gd name="connsiteY38" fmla="*/ 1250255 h 6345561"/>
                    <a:gd name="connsiteX39" fmla="*/ 2123254 w 6352623"/>
                    <a:gd name="connsiteY39" fmla="*/ 176626 h 6345561"/>
                    <a:gd name="connsiteX40" fmla="*/ 2129632 w 6352623"/>
                    <a:gd name="connsiteY40" fmla="*/ 175051 h 6345561"/>
                    <a:gd name="connsiteX41" fmla="*/ 1791341 w 6352623"/>
                    <a:gd name="connsiteY41" fmla="*/ 860818 h 6345561"/>
                    <a:gd name="connsiteX42" fmla="*/ 1497989 w 6352623"/>
                    <a:gd name="connsiteY42" fmla="*/ 1507155 h 6345561"/>
                    <a:gd name="connsiteX43" fmla="*/ 815685 w 6352623"/>
                    <a:gd name="connsiteY43" fmla="*/ 1541873 h 6345561"/>
                    <a:gd name="connsiteX44" fmla="*/ 456566 w 6352623"/>
                    <a:gd name="connsiteY44" fmla="*/ 1560803 h 6345561"/>
                    <a:gd name="connsiteX45" fmla="*/ 3332566 w 6352623"/>
                    <a:gd name="connsiteY45" fmla="*/ 3015466 h 6345561"/>
                    <a:gd name="connsiteX46" fmla="*/ 3227686 w 6352623"/>
                    <a:gd name="connsiteY46" fmla="*/ 1799988 h 6345561"/>
                    <a:gd name="connsiteX47" fmla="*/ 3687369 w 6352623"/>
                    <a:gd name="connsiteY47" fmla="*/ 1744594 h 6345561"/>
                    <a:gd name="connsiteX48" fmla="*/ 4207427 w 6352623"/>
                    <a:gd name="connsiteY48" fmla="*/ 1672041 h 6345561"/>
                    <a:gd name="connsiteX49" fmla="*/ 4314817 w 6352623"/>
                    <a:gd name="connsiteY49" fmla="*/ 1819820 h 6345561"/>
                    <a:gd name="connsiteX50" fmla="*/ 4752430 w 6352623"/>
                    <a:gd name="connsiteY50" fmla="*/ 2869128 h 6345561"/>
                    <a:gd name="connsiteX51" fmla="*/ 4755993 w 6352623"/>
                    <a:gd name="connsiteY51" fmla="*/ 2911437 h 6345561"/>
                    <a:gd name="connsiteX52" fmla="*/ 3332566 w 6352623"/>
                    <a:gd name="connsiteY52" fmla="*/ 3015466 h 6345561"/>
                    <a:gd name="connsiteX53" fmla="*/ 4842211 w 6352623"/>
                    <a:gd name="connsiteY53" fmla="*/ 4504577 h 6345561"/>
                    <a:gd name="connsiteX54" fmla="*/ 4894441 w 6352623"/>
                    <a:gd name="connsiteY54" fmla="*/ 4378816 h 6345561"/>
                    <a:gd name="connsiteX55" fmla="*/ 5118410 w 6352623"/>
                    <a:gd name="connsiteY55" fmla="*/ 3308120 h 6345561"/>
                    <a:gd name="connsiteX56" fmla="*/ 5112011 w 6352623"/>
                    <a:gd name="connsiteY56" fmla="*/ 3236549 h 6345561"/>
                    <a:gd name="connsiteX57" fmla="*/ 6343574 w 6352623"/>
                    <a:gd name="connsiteY57" fmla="*/ 3146548 h 6345561"/>
                    <a:gd name="connsiteX58" fmla="*/ 6352623 w 6352623"/>
                    <a:gd name="connsiteY58" fmla="*/ 3329154 h 6345561"/>
                    <a:gd name="connsiteX59" fmla="*/ 6261216 w 6352623"/>
                    <a:gd name="connsiteY59" fmla="*/ 3947289 h 6345561"/>
                    <a:gd name="connsiteX60" fmla="*/ 6068313 w 6352623"/>
                    <a:gd name="connsiteY60" fmla="*/ 4480189 h 6345561"/>
                    <a:gd name="connsiteX61" fmla="*/ 5645377 w 6352623"/>
                    <a:gd name="connsiteY61" fmla="*/ 4489676 h 6345561"/>
                    <a:gd name="connsiteX62" fmla="*/ 4842211 w 6352623"/>
                    <a:gd name="connsiteY62" fmla="*/ 4504577 h 6345561"/>
                    <a:gd name="connsiteX63" fmla="*/ 1405726 w 6352623"/>
                    <a:gd name="connsiteY63" fmla="*/ 3156271 h 6345561"/>
                    <a:gd name="connsiteX64" fmla="*/ 1399341 w 6352623"/>
                    <a:gd name="connsiteY64" fmla="*/ 3089416 h 6345561"/>
                    <a:gd name="connsiteX65" fmla="*/ 1464945 w 6352623"/>
                    <a:gd name="connsiteY65" fmla="*/ 2467755 h 6345561"/>
                    <a:gd name="connsiteX66" fmla="*/ 1626959 w 6352623"/>
                    <a:gd name="connsiteY66" fmla="*/ 1918290 h 6345561"/>
                    <a:gd name="connsiteX67" fmla="*/ 1698846 w 6352623"/>
                    <a:gd name="connsiteY67" fmla="*/ 1916459 h 6345561"/>
                    <a:gd name="connsiteX68" fmla="*/ 2401423 w 6352623"/>
                    <a:gd name="connsiteY68" fmla="*/ 1879094 h 6345561"/>
                    <a:gd name="connsiteX69" fmla="*/ 2879383 w 6352623"/>
                    <a:gd name="connsiteY69" fmla="*/ 1836855 h 6345561"/>
                    <a:gd name="connsiteX70" fmla="*/ 2983285 w 6352623"/>
                    <a:gd name="connsiteY70" fmla="*/ 3040986 h 6345561"/>
                    <a:gd name="connsiteX71" fmla="*/ 1405726 w 6352623"/>
                    <a:gd name="connsiteY71" fmla="*/ 3156271 h 6345561"/>
                    <a:gd name="connsiteX72" fmla="*/ 3464621 w 6352623"/>
                    <a:gd name="connsiteY72" fmla="*/ 4545892 h 6345561"/>
                    <a:gd name="connsiteX73" fmla="*/ 3362673 w 6352623"/>
                    <a:gd name="connsiteY73" fmla="*/ 3364384 h 6345561"/>
                    <a:gd name="connsiteX74" fmla="*/ 4785461 w 6352623"/>
                    <a:gd name="connsiteY74" fmla="*/ 3260410 h 6345561"/>
                    <a:gd name="connsiteX75" fmla="*/ 4791965 w 6352623"/>
                    <a:gd name="connsiteY75" fmla="*/ 3337498 h 6345561"/>
                    <a:gd name="connsiteX76" fmla="*/ 4582162 w 6352623"/>
                    <a:gd name="connsiteY76" fmla="*/ 4452550 h 6345561"/>
                    <a:gd name="connsiteX77" fmla="*/ 3980007 w 6352623"/>
                    <a:gd name="connsiteY77" fmla="*/ 4524180 h 6345561"/>
                    <a:gd name="connsiteX78" fmla="*/ 3464621 w 6352623"/>
                    <a:gd name="connsiteY78" fmla="*/ 4545892 h 6345561"/>
                    <a:gd name="connsiteX79" fmla="*/ 11631 w 6352623"/>
                    <a:gd name="connsiteY79" fmla="*/ 3258148 h 6345561"/>
                    <a:gd name="connsiteX80" fmla="*/ 0 w 6352623"/>
                    <a:gd name="connsiteY80" fmla="*/ 3023469 h 6345561"/>
                    <a:gd name="connsiteX81" fmla="*/ 91400 w 6352623"/>
                    <a:gd name="connsiteY81" fmla="*/ 2405346 h 6345561"/>
                    <a:gd name="connsiteX82" fmla="*/ 258812 w 6352623"/>
                    <a:gd name="connsiteY82" fmla="*/ 1942855 h 6345561"/>
                    <a:gd name="connsiteX83" fmla="*/ 852081 w 6352623"/>
                    <a:gd name="connsiteY83" fmla="*/ 1937991 h 6345561"/>
                    <a:gd name="connsiteX84" fmla="*/ 1335718 w 6352623"/>
                    <a:gd name="connsiteY84" fmla="*/ 1925698 h 6345561"/>
                    <a:gd name="connsiteX85" fmla="*/ 1234430 w 6352623"/>
                    <a:gd name="connsiteY85" fmla="*/ 2196801 h 6345561"/>
                    <a:gd name="connsiteX86" fmla="*/ 1103579 w 6352623"/>
                    <a:gd name="connsiteY86" fmla="*/ 2737987 h 6345561"/>
                    <a:gd name="connsiteX87" fmla="*/ 1078099 w 6352623"/>
                    <a:gd name="connsiteY87" fmla="*/ 3180217 h 6345561"/>
                    <a:gd name="connsiteX88" fmla="*/ 11631 w 6352623"/>
                    <a:gd name="connsiteY88" fmla="*/ 3258148 h 6345561"/>
                    <a:gd name="connsiteX89" fmla="*/ 1960743 w 6352623"/>
                    <a:gd name="connsiteY89" fmla="*/ 4679317 h 6345561"/>
                    <a:gd name="connsiteX90" fmla="*/ 1740896 w 6352623"/>
                    <a:gd name="connsiteY90" fmla="*/ 4337429 h 6345561"/>
                    <a:gd name="connsiteX91" fmla="*/ 1441619 w 6352623"/>
                    <a:gd name="connsiteY91" fmla="*/ 3532526 h 6345561"/>
                    <a:gd name="connsiteX92" fmla="*/ 1438988 w 6352623"/>
                    <a:gd name="connsiteY92" fmla="*/ 3504964 h 6345561"/>
                    <a:gd name="connsiteX93" fmla="*/ 3013389 w 6352623"/>
                    <a:gd name="connsiteY93" fmla="*/ 3389903 h 6345561"/>
                    <a:gd name="connsiteX94" fmla="*/ 3099126 w 6352623"/>
                    <a:gd name="connsiteY94" fmla="*/ 4562904 h 6345561"/>
                    <a:gd name="connsiteX95" fmla="*/ 2689209 w 6352623"/>
                    <a:gd name="connsiteY95" fmla="*/ 4598877 h 6345561"/>
                    <a:gd name="connsiteX96" fmla="*/ 1989796 w 6352623"/>
                    <a:gd name="connsiteY96" fmla="*/ 4675326 h 6345561"/>
                    <a:gd name="connsiteX97" fmla="*/ 1960743 w 6352623"/>
                    <a:gd name="connsiteY97" fmla="*/ 4679317 h 6345561"/>
                    <a:gd name="connsiteX98" fmla="*/ 4067092 w 6352623"/>
                    <a:gd name="connsiteY98" fmla="*/ 6216068 h 6345561"/>
                    <a:gd name="connsiteX99" fmla="*/ 4277892 w 6352623"/>
                    <a:gd name="connsiteY99" fmla="*/ 5788869 h 6345561"/>
                    <a:gd name="connsiteX100" fmla="*/ 4525520 w 6352623"/>
                    <a:gd name="connsiteY100" fmla="*/ 5267093 h 6345561"/>
                    <a:gd name="connsiteX101" fmla="*/ 4685770 w 6352623"/>
                    <a:gd name="connsiteY101" fmla="*/ 4881257 h 6345561"/>
                    <a:gd name="connsiteX102" fmla="*/ 4712084 w 6352623"/>
                    <a:gd name="connsiteY102" fmla="*/ 4879914 h 6345561"/>
                    <a:gd name="connsiteX103" fmla="*/ 5642123 w 6352623"/>
                    <a:gd name="connsiteY103" fmla="*/ 4846187 h 6345561"/>
                    <a:gd name="connsiteX104" fmla="*/ 5866698 w 6352623"/>
                    <a:gd name="connsiteY104" fmla="*/ 4839902 h 6345561"/>
                    <a:gd name="connsiteX105" fmla="*/ 5706398 w 6352623"/>
                    <a:gd name="connsiteY105" fmla="*/ 5102370 h 6345561"/>
                    <a:gd name="connsiteX106" fmla="*/ 4229361 w 6352623"/>
                    <a:gd name="connsiteY106" fmla="*/ 6176010 h 6345561"/>
                    <a:gd name="connsiteX107" fmla="*/ 4067092 w 6352623"/>
                    <a:gd name="connsiteY107" fmla="*/ 6216068 h 6345561"/>
                    <a:gd name="connsiteX108" fmla="*/ 3617977 w 6352623"/>
                    <a:gd name="connsiteY108" fmla="*/ 6323175 h 6345561"/>
                    <a:gd name="connsiteX109" fmla="*/ 3499574 w 6352623"/>
                    <a:gd name="connsiteY109" fmla="*/ 4950969 h 6345561"/>
                    <a:gd name="connsiteX110" fmla="*/ 3966167 w 6352623"/>
                    <a:gd name="connsiteY110" fmla="*/ 4917769 h 6345561"/>
                    <a:gd name="connsiteX111" fmla="*/ 4402891 w 6352623"/>
                    <a:gd name="connsiteY111" fmla="*/ 4895610 h 6345561"/>
                    <a:gd name="connsiteX112" fmla="*/ 4263840 w 6352623"/>
                    <a:gd name="connsiteY112" fmla="*/ 5239274 h 6345561"/>
                    <a:gd name="connsiteX113" fmla="*/ 3691123 w 6352623"/>
                    <a:gd name="connsiteY113" fmla="*/ 6308899 h 6345561"/>
                    <a:gd name="connsiteX114" fmla="*/ 3637169 w 6352623"/>
                    <a:gd name="connsiteY114" fmla="*/ 6322223 h 6345561"/>
                    <a:gd name="connsiteX115" fmla="*/ 3617977 w 6352623"/>
                    <a:gd name="connsiteY115" fmla="*/ 6323175 h 6345561"/>
                    <a:gd name="connsiteX116" fmla="*/ 509955 w 6352623"/>
                    <a:gd name="connsiteY116" fmla="*/ 4889989 h 6345561"/>
                    <a:gd name="connsiteX117" fmla="*/ 432662 w 6352623"/>
                    <a:gd name="connsiteY117" fmla="*/ 4783013 h 6345561"/>
                    <a:gd name="connsiteX118" fmla="*/ 30403 w 6352623"/>
                    <a:gd name="connsiteY118" fmla="*/ 3637168 h 6345561"/>
                    <a:gd name="connsiteX119" fmla="*/ 28957 w 6352623"/>
                    <a:gd name="connsiteY119" fmla="*/ 3608002 h 6345561"/>
                    <a:gd name="connsiteX120" fmla="*/ 1122699 w 6352623"/>
                    <a:gd name="connsiteY120" fmla="*/ 3528079 h 6345561"/>
                    <a:gd name="connsiteX121" fmla="*/ 1151870 w 6352623"/>
                    <a:gd name="connsiteY121" fmla="*/ 3709064 h 6345561"/>
                    <a:gd name="connsiteX122" fmla="*/ 1633165 w 6352623"/>
                    <a:gd name="connsiteY122" fmla="*/ 4721494 h 6345561"/>
                    <a:gd name="connsiteX123" fmla="*/ 1635001 w 6352623"/>
                    <a:gd name="connsiteY123" fmla="*/ 4724090 h 6345561"/>
                    <a:gd name="connsiteX124" fmla="*/ 1150655 w 6352623"/>
                    <a:gd name="connsiteY124" fmla="*/ 4790652 h 6345561"/>
                    <a:gd name="connsiteX125" fmla="*/ 509955 w 6352623"/>
                    <a:gd name="connsiteY125" fmla="*/ 4889989 h 6345561"/>
                    <a:gd name="connsiteX126" fmla="*/ 3165956 w 6352623"/>
                    <a:gd name="connsiteY126" fmla="*/ 6345561 h 6345561"/>
                    <a:gd name="connsiteX127" fmla="*/ 2661675 w 6352623"/>
                    <a:gd name="connsiteY127" fmla="*/ 5655612 h 6345561"/>
                    <a:gd name="connsiteX128" fmla="*/ 2224080 w 6352623"/>
                    <a:gd name="connsiteY128" fmla="*/ 5071807 h 6345561"/>
                    <a:gd name="connsiteX129" fmla="*/ 2697681 w 6352623"/>
                    <a:gd name="connsiteY129" fmla="*/ 5021257 h 6345561"/>
                    <a:gd name="connsiteX130" fmla="*/ 3150545 w 6352623"/>
                    <a:gd name="connsiteY130" fmla="*/ 4979436 h 6345561"/>
                    <a:gd name="connsiteX131" fmla="*/ 3267988 w 6352623"/>
                    <a:gd name="connsiteY131" fmla="*/ 6340508 h 6345561"/>
                    <a:gd name="connsiteX132" fmla="*/ 3165956 w 6352623"/>
                    <a:gd name="connsiteY132" fmla="*/ 6345561 h 6345561"/>
                    <a:gd name="connsiteX133" fmla="*/ 1799833 w 6352623"/>
                    <a:gd name="connsiteY133" fmla="*/ 6042038 h 6345561"/>
                    <a:gd name="connsiteX134" fmla="*/ 792530 w 6352623"/>
                    <a:gd name="connsiteY134" fmla="*/ 5281044 h 6345561"/>
                    <a:gd name="connsiteX135" fmla="*/ 758259 w 6352623"/>
                    <a:gd name="connsiteY135" fmla="*/ 5233611 h 6345561"/>
                    <a:gd name="connsiteX136" fmla="*/ 1178638 w 6352623"/>
                    <a:gd name="connsiteY136" fmla="*/ 5187468 h 6345561"/>
                    <a:gd name="connsiteX137" fmla="*/ 1905324 w 6352623"/>
                    <a:gd name="connsiteY137" fmla="*/ 5106339 h 6345561"/>
                    <a:gd name="connsiteX138" fmla="*/ 2206251 w 6352623"/>
                    <a:gd name="connsiteY138" fmla="*/ 5531868 h 6345561"/>
                    <a:gd name="connsiteX139" fmla="*/ 2827891 w 6352623"/>
                    <a:gd name="connsiteY139" fmla="*/ 6323709 h 6345561"/>
                    <a:gd name="connsiteX140" fmla="*/ 2405336 w 6352623"/>
                    <a:gd name="connsiteY140" fmla="*/ 6261225 h 6345561"/>
                    <a:gd name="connsiteX141" fmla="*/ 1799833 w 6352623"/>
                    <a:gd name="connsiteY141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521833 w 6352623"/>
                    <a:gd name="connsiteY12" fmla="*/ 728536 h 6345561"/>
                    <a:gd name="connsiteX13" fmla="*/ 3951788 w 6352623"/>
                    <a:gd name="connsiteY13" fmla="*/ 1320226 h 6345561"/>
                    <a:gd name="connsiteX14" fmla="*/ 3610216 w 6352623"/>
                    <a:gd name="connsiteY14" fmla="*/ 1358400 h 6345561"/>
                    <a:gd name="connsiteX15" fmla="*/ 3192871 w 6352623"/>
                    <a:gd name="connsiteY15" fmla="*/ 1396479 h 6345561"/>
                    <a:gd name="connsiteX16" fmla="*/ 5080835 w 6352623"/>
                    <a:gd name="connsiteY16" fmla="*/ 2887704 h 6345561"/>
                    <a:gd name="connsiteX17" fmla="*/ 5075577 w 6352623"/>
                    <a:gd name="connsiteY17" fmla="*/ 2828892 h 6345561"/>
                    <a:gd name="connsiteX18" fmla="*/ 4870827 w 6352623"/>
                    <a:gd name="connsiteY18" fmla="*/ 2225787 h 6345561"/>
                    <a:gd name="connsiteX19" fmla="*/ 4527301 w 6352623"/>
                    <a:gd name="connsiteY19" fmla="*/ 1626915 h 6345561"/>
                    <a:gd name="connsiteX20" fmla="*/ 5336497 w 6352623"/>
                    <a:gd name="connsiteY20" fmla="*/ 1510023 h 6345561"/>
                    <a:gd name="connsiteX21" fmla="*/ 5827104 w 6352623"/>
                    <a:gd name="connsiteY21" fmla="*/ 1441104 h 6345561"/>
                    <a:gd name="connsiteX22" fmla="*/ 5919962 w 6352623"/>
                    <a:gd name="connsiteY22" fmla="*/ 1569624 h 6345561"/>
                    <a:gd name="connsiteX23" fmla="*/ 6322223 w 6352623"/>
                    <a:gd name="connsiteY23" fmla="*/ 2715457 h 6345561"/>
                    <a:gd name="connsiteX24" fmla="*/ 6326244 w 6352623"/>
                    <a:gd name="connsiteY24" fmla="*/ 2796695 h 6345561"/>
                    <a:gd name="connsiteX25" fmla="*/ 5080835 w 6352623"/>
                    <a:gd name="connsiteY25" fmla="*/ 2887704 h 6345561"/>
                    <a:gd name="connsiteX26" fmla="*/ 1790042 w 6352623"/>
                    <a:gd name="connsiteY26" fmla="*/ 1491620 h 6345561"/>
                    <a:gd name="connsiteX27" fmla="*/ 2057262 w 6352623"/>
                    <a:gd name="connsiteY27" fmla="*/ 888122 h 6345561"/>
                    <a:gd name="connsiteX28" fmla="*/ 2502224 w 6352623"/>
                    <a:gd name="connsiteY28" fmla="*/ 83048 h 6345561"/>
                    <a:gd name="connsiteX29" fmla="*/ 2715458 w 6352623"/>
                    <a:gd name="connsiteY29" fmla="*/ 30412 h 6345561"/>
                    <a:gd name="connsiteX30" fmla="*/ 2723477 w 6352623"/>
                    <a:gd name="connsiteY30" fmla="*/ 30012 h 6345561"/>
                    <a:gd name="connsiteX31" fmla="*/ 2843908 w 6352623"/>
                    <a:gd name="connsiteY31" fmla="*/ 1425699 h 6345561"/>
                    <a:gd name="connsiteX32" fmla="*/ 2341650 w 6352623"/>
                    <a:gd name="connsiteY32" fmla="*/ 1460888 h 6345561"/>
                    <a:gd name="connsiteX33" fmla="*/ 1790042 w 6352623"/>
                    <a:gd name="connsiteY33" fmla="*/ 1491620 h 6345561"/>
                    <a:gd name="connsiteX34" fmla="*/ 456566 w 6352623"/>
                    <a:gd name="connsiteY34" fmla="*/ 1560803 h 6345561"/>
                    <a:gd name="connsiteX35" fmla="*/ 646218 w 6352623"/>
                    <a:gd name="connsiteY35" fmla="*/ 1250255 h 6345561"/>
                    <a:gd name="connsiteX36" fmla="*/ 2123254 w 6352623"/>
                    <a:gd name="connsiteY36" fmla="*/ 176626 h 6345561"/>
                    <a:gd name="connsiteX37" fmla="*/ 2129632 w 6352623"/>
                    <a:gd name="connsiteY37" fmla="*/ 175051 h 6345561"/>
                    <a:gd name="connsiteX38" fmla="*/ 1791341 w 6352623"/>
                    <a:gd name="connsiteY38" fmla="*/ 860818 h 6345561"/>
                    <a:gd name="connsiteX39" fmla="*/ 1497989 w 6352623"/>
                    <a:gd name="connsiteY39" fmla="*/ 1507155 h 6345561"/>
                    <a:gd name="connsiteX40" fmla="*/ 815685 w 6352623"/>
                    <a:gd name="connsiteY40" fmla="*/ 1541873 h 6345561"/>
                    <a:gd name="connsiteX41" fmla="*/ 456566 w 6352623"/>
                    <a:gd name="connsiteY41" fmla="*/ 1560803 h 6345561"/>
                    <a:gd name="connsiteX42" fmla="*/ 3332566 w 6352623"/>
                    <a:gd name="connsiteY42" fmla="*/ 3015466 h 6345561"/>
                    <a:gd name="connsiteX43" fmla="*/ 3227686 w 6352623"/>
                    <a:gd name="connsiteY43" fmla="*/ 1799988 h 6345561"/>
                    <a:gd name="connsiteX44" fmla="*/ 3687369 w 6352623"/>
                    <a:gd name="connsiteY44" fmla="*/ 1744594 h 6345561"/>
                    <a:gd name="connsiteX45" fmla="*/ 4207427 w 6352623"/>
                    <a:gd name="connsiteY45" fmla="*/ 1672041 h 6345561"/>
                    <a:gd name="connsiteX46" fmla="*/ 4314817 w 6352623"/>
                    <a:gd name="connsiteY46" fmla="*/ 1819820 h 6345561"/>
                    <a:gd name="connsiteX47" fmla="*/ 4752430 w 6352623"/>
                    <a:gd name="connsiteY47" fmla="*/ 2869128 h 6345561"/>
                    <a:gd name="connsiteX48" fmla="*/ 4755993 w 6352623"/>
                    <a:gd name="connsiteY48" fmla="*/ 2911437 h 6345561"/>
                    <a:gd name="connsiteX49" fmla="*/ 3332566 w 6352623"/>
                    <a:gd name="connsiteY49" fmla="*/ 3015466 h 6345561"/>
                    <a:gd name="connsiteX50" fmla="*/ 4842211 w 6352623"/>
                    <a:gd name="connsiteY50" fmla="*/ 4504577 h 6345561"/>
                    <a:gd name="connsiteX51" fmla="*/ 4894441 w 6352623"/>
                    <a:gd name="connsiteY51" fmla="*/ 4378816 h 6345561"/>
                    <a:gd name="connsiteX52" fmla="*/ 5118410 w 6352623"/>
                    <a:gd name="connsiteY52" fmla="*/ 3308120 h 6345561"/>
                    <a:gd name="connsiteX53" fmla="*/ 5112011 w 6352623"/>
                    <a:gd name="connsiteY53" fmla="*/ 3236549 h 6345561"/>
                    <a:gd name="connsiteX54" fmla="*/ 6343574 w 6352623"/>
                    <a:gd name="connsiteY54" fmla="*/ 3146548 h 6345561"/>
                    <a:gd name="connsiteX55" fmla="*/ 6352623 w 6352623"/>
                    <a:gd name="connsiteY55" fmla="*/ 3329154 h 6345561"/>
                    <a:gd name="connsiteX56" fmla="*/ 6261216 w 6352623"/>
                    <a:gd name="connsiteY56" fmla="*/ 3947289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521833 w 6352623"/>
                    <a:gd name="connsiteY12" fmla="*/ 728536 h 6345561"/>
                    <a:gd name="connsiteX13" fmla="*/ 3951788 w 6352623"/>
                    <a:gd name="connsiteY13" fmla="*/ 1320226 h 6345561"/>
                    <a:gd name="connsiteX14" fmla="*/ 3610216 w 6352623"/>
                    <a:gd name="connsiteY14" fmla="*/ 1358400 h 6345561"/>
                    <a:gd name="connsiteX15" fmla="*/ 3192871 w 6352623"/>
                    <a:gd name="connsiteY15" fmla="*/ 1396479 h 6345561"/>
                    <a:gd name="connsiteX16" fmla="*/ 5080835 w 6352623"/>
                    <a:gd name="connsiteY16" fmla="*/ 2887704 h 6345561"/>
                    <a:gd name="connsiteX17" fmla="*/ 5075577 w 6352623"/>
                    <a:gd name="connsiteY17" fmla="*/ 2828892 h 6345561"/>
                    <a:gd name="connsiteX18" fmla="*/ 4870827 w 6352623"/>
                    <a:gd name="connsiteY18" fmla="*/ 2225787 h 6345561"/>
                    <a:gd name="connsiteX19" fmla="*/ 4527301 w 6352623"/>
                    <a:gd name="connsiteY19" fmla="*/ 1626915 h 6345561"/>
                    <a:gd name="connsiteX20" fmla="*/ 5336497 w 6352623"/>
                    <a:gd name="connsiteY20" fmla="*/ 1510023 h 6345561"/>
                    <a:gd name="connsiteX21" fmla="*/ 5827104 w 6352623"/>
                    <a:gd name="connsiteY21" fmla="*/ 1441104 h 6345561"/>
                    <a:gd name="connsiteX22" fmla="*/ 5919962 w 6352623"/>
                    <a:gd name="connsiteY22" fmla="*/ 1569624 h 6345561"/>
                    <a:gd name="connsiteX23" fmla="*/ 6322223 w 6352623"/>
                    <a:gd name="connsiteY23" fmla="*/ 2715457 h 6345561"/>
                    <a:gd name="connsiteX24" fmla="*/ 6326244 w 6352623"/>
                    <a:gd name="connsiteY24" fmla="*/ 2796695 h 6345561"/>
                    <a:gd name="connsiteX25" fmla="*/ 5080835 w 6352623"/>
                    <a:gd name="connsiteY25" fmla="*/ 2887704 h 6345561"/>
                    <a:gd name="connsiteX26" fmla="*/ 1790042 w 6352623"/>
                    <a:gd name="connsiteY26" fmla="*/ 1491620 h 6345561"/>
                    <a:gd name="connsiteX27" fmla="*/ 2057262 w 6352623"/>
                    <a:gd name="connsiteY27" fmla="*/ 888122 h 6345561"/>
                    <a:gd name="connsiteX28" fmla="*/ 2577697 w 6352623"/>
                    <a:gd name="connsiteY28" fmla="*/ 56553 h 6345561"/>
                    <a:gd name="connsiteX29" fmla="*/ 2715458 w 6352623"/>
                    <a:gd name="connsiteY29" fmla="*/ 30412 h 6345561"/>
                    <a:gd name="connsiteX30" fmla="*/ 2723477 w 6352623"/>
                    <a:gd name="connsiteY30" fmla="*/ 30012 h 6345561"/>
                    <a:gd name="connsiteX31" fmla="*/ 2843908 w 6352623"/>
                    <a:gd name="connsiteY31" fmla="*/ 1425699 h 6345561"/>
                    <a:gd name="connsiteX32" fmla="*/ 2341650 w 6352623"/>
                    <a:gd name="connsiteY32" fmla="*/ 1460888 h 6345561"/>
                    <a:gd name="connsiteX33" fmla="*/ 1790042 w 6352623"/>
                    <a:gd name="connsiteY33" fmla="*/ 1491620 h 6345561"/>
                    <a:gd name="connsiteX34" fmla="*/ 456566 w 6352623"/>
                    <a:gd name="connsiteY34" fmla="*/ 1560803 h 6345561"/>
                    <a:gd name="connsiteX35" fmla="*/ 646218 w 6352623"/>
                    <a:gd name="connsiteY35" fmla="*/ 1250255 h 6345561"/>
                    <a:gd name="connsiteX36" fmla="*/ 2123254 w 6352623"/>
                    <a:gd name="connsiteY36" fmla="*/ 176626 h 6345561"/>
                    <a:gd name="connsiteX37" fmla="*/ 2129632 w 6352623"/>
                    <a:gd name="connsiteY37" fmla="*/ 175051 h 6345561"/>
                    <a:gd name="connsiteX38" fmla="*/ 1791341 w 6352623"/>
                    <a:gd name="connsiteY38" fmla="*/ 860818 h 6345561"/>
                    <a:gd name="connsiteX39" fmla="*/ 1497989 w 6352623"/>
                    <a:gd name="connsiteY39" fmla="*/ 1507155 h 6345561"/>
                    <a:gd name="connsiteX40" fmla="*/ 815685 w 6352623"/>
                    <a:gd name="connsiteY40" fmla="*/ 1541873 h 6345561"/>
                    <a:gd name="connsiteX41" fmla="*/ 456566 w 6352623"/>
                    <a:gd name="connsiteY41" fmla="*/ 1560803 h 6345561"/>
                    <a:gd name="connsiteX42" fmla="*/ 3332566 w 6352623"/>
                    <a:gd name="connsiteY42" fmla="*/ 3015466 h 6345561"/>
                    <a:gd name="connsiteX43" fmla="*/ 3227686 w 6352623"/>
                    <a:gd name="connsiteY43" fmla="*/ 1799988 h 6345561"/>
                    <a:gd name="connsiteX44" fmla="*/ 3687369 w 6352623"/>
                    <a:gd name="connsiteY44" fmla="*/ 1744594 h 6345561"/>
                    <a:gd name="connsiteX45" fmla="*/ 4207427 w 6352623"/>
                    <a:gd name="connsiteY45" fmla="*/ 1672041 h 6345561"/>
                    <a:gd name="connsiteX46" fmla="*/ 4314817 w 6352623"/>
                    <a:gd name="connsiteY46" fmla="*/ 1819820 h 6345561"/>
                    <a:gd name="connsiteX47" fmla="*/ 4752430 w 6352623"/>
                    <a:gd name="connsiteY47" fmla="*/ 2869128 h 6345561"/>
                    <a:gd name="connsiteX48" fmla="*/ 4755993 w 6352623"/>
                    <a:gd name="connsiteY48" fmla="*/ 2911437 h 6345561"/>
                    <a:gd name="connsiteX49" fmla="*/ 3332566 w 6352623"/>
                    <a:gd name="connsiteY49" fmla="*/ 3015466 h 6345561"/>
                    <a:gd name="connsiteX50" fmla="*/ 4842211 w 6352623"/>
                    <a:gd name="connsiteY50" fmla="*/ 4504577 h 6345561"/>
                    <a:gd name="connsiteX51" fmla="*/ 4894441 w 6352623"/>
                    <a:gd name="connsiteY51" fmla="*/ 4378816 h 6345561"/>
                    <a:gd name="connsiteX52" fmla="*/ 5118410 w 6352623"/>
                    <a:gd name="connsiteY52" fmla="*/ 3308120 h 6345561"/>
                    <a:gd name="connsiteX53" fmla="*/ 5112011 w 6352623"/>
                    <a:gd name="connsiteY53" fmla="*/ 3236549 h 6345561"/>
                    <a:gd name="connsiteX54" fmla="*/ 6343574 w 6352623"/>
                    <a:gd name="connsiteY54" fmla="*/ 3146548 h 6345561"/>
                    <a:gd name="connsiteX55" fmla="*/ 6352623 w 6352623"/>
                    <a:gd name="connsiteY55" fmla="*/ 3329154 h 6345561"/>
                    <a:gd name="connsiteX56" fmla="*/ 6261216 w 6352623"/>
                    <a:gd name="connsiteY56" fmla="*/ 3947289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521833 w 6352623"/>
                    <a:gd name="connsiteY12" fmla="*/ 728536 h 6345561"/>
                    <a:gd name="connsiteX13" fmla="*/ 3951788 w 6352623"/>
                    <a:gd name="connsiteY13" fmla="*/ 1320226 h 6345561"/>
                    <a:gd name="connsiteX14" fmla="*/ 3610216 w 6352623"/>
                    <a:gd name="connsiteY14" fmla="*/ 1358400 h 6345561"/>
                    <a:gd name="connsiteX15" fmla="*/ 3192871 w 6352623"/>
                    <a:gd name="connsiteY15" fmla="*/ 1396479 h 6345561"/>
                    <a:gd name="connsiteX16" fmla="*/ 5080835 w 6352623"/>
                    <a:gd name="connsiteY16" fmla="*/ 2887704 h 6345561"/>
                    <a:gd name="connsiteX17" fmla="*/ 5075577 w 6352623"/>
                    <a:gd name="connsiteY17" fmla="*/ 2828892 h 6345561"/>
                    <a:gd name="connsiteX18" fmla="*/ 4870827 w 6352623"/>
                    <a:gd name="connsiteY18" fmla="*/ 2225787 h 6345561"/>
                    <a:gd name="connsiteX19" fmla="*/ 4527301 w 6352623"/>
                    <a:gd name="connsiteY19" fmla="*/ 1626915 h 6345561"/>
                    <a:gd name="connsiteX20" fmla="*/ 5336497 w 6352623"/>
                    <a:gd name="connsiteY20" fmla="*/ 1510023 h 6345561"/>
                    <a:gd name="connsiteX21" fmla="*/ 5827104 w 6352623"/>
                    <a:gd name="connsiteY21" fmla="*/ 1441104 h 6345561"/>
                    <a:gd name="connsiteX22" fmla="*/ 5919962 w 6352623"/>
                    <a:gd name="connsiteY22" fmla="*/ 1569624 h 6345561"/>
                    <a:gd name="connsiteX23" fmla="*/ 6322223 w 6352623"/>
                    <a:gd name="connsiteY23" fmla="*/ 2715457 h 6345561"/>
                    <a:gd name="connsiteX24" fmla="*/ 6326244 w 6352623"/>
                    <a:gd name="connsiteY24" fmla="*/ 2796695 h 6345561"/>
                    <a:gd name="connsiteX25" fmla="*/ 5080835 w 6352623"/>
                    <a:gd name="connsiteY25" fmla="*/ 2887704 h 6345561"/>
                    <a:gd name="connsiteX26" fmla="*/ 1790042 w 6352623"/>
                    <a:gd name="connsiteY26" fmla="*/ 1491620 h 6345561"/>
                    <a:gd name="connsiteX27" fmla="*/ 2057262 w 6352623"/>
                    <a:gd name="connsiteY27" fmla="*/ 888122 h 6345561"/>
                    <a:gd name="connsiteX28" fmla="*/ 2577697 w 6352623"/>
                    <a:gd name="connsiteY28" fmla="*/ 56553 h 6345561"/>
                    <a:gd name="connsiteX29" fmla="*/ 2715458 w 6352623"/>
                    <a:gd name="connsiteY29" fmla="*/ 30412 h 6345561"/>
                    <a:gd name="connsiteX30" fmla="*/ 2723477 w 6352623"/>
                    <a:gd name="connsiteY30" fmla="*/ 30012 h 6345561"/>
                    <a:gd name="connsiteX31" fmla="*/ 2843908 w 6352623"/>
                    <a:gd name="connsiteY31" fmla="*/ 1425699 h 6345561"/>
                    <a:gd name="connsiteX32" fmla="*/ 2341650 w 6352623"/>
                    <a:gd name="connsiteY32" fmla="*/ 1460888 h 6345561"/>
                    <a:gd name="connsiteX33" fmla="*/ 1790042 w 6352623"/>
                    <a:gd name="connsiteY33" fmla="*/ 1491620 h 6345561"/>
                    <a:gd name="connsiteX34" fmla="*/ 456566 w 6352623"/>
                    <a:gd name="connsiteY34" fmla="*/ 1560803 h 6345561"/>
                    <a:gd name="connsiteX35" fmla="*/ 646218 w 6352623"/>
                    <a:gd name="connsiteY35" fmla="*/ 1250255 h 6345561"/>
                    <a:gd name="connsiteX36" fmla="*/ 2123254 w 6352623"/>
                    <a:gd name="connsiteY36" fmla="*/ 176626 h 6345561"/>
                    <a:gd name="connsiteX37" fmla="*/ 2129632 w 6352623"/>
                    <a:gd name="connsiteY37" fmla="*/ 175051 h 6345561"/>
                    <a:gd name="connsiteX38" fmla="*/ 1791341 w 6352623"/>
                    <a:gd name="connsiteY38" fmla="*/ 860818 h 6345561"/>
                    <a:gd name="connsiteX39" fmla="*/ 1497989 w 6352623"/>
                    <a:gd name="connsiteY39" fmla="*/ 1507155 h 6345561"/>
                    <a:gd name="connsiteX40" fmla="*/ 815685 w 6352623"/>
                    <a:gd name="connsiteY40" fmla="*/ 1541873 h 6345561"/>
                    <a:gd name="connsiteX41" fmla="*/ 456566 w 6352623"/>
                    <a:gd name="connsiteY41" fmla="*/ 1560803 h 6345561"/>
                    <a:gd name="connsiteX42" fmla="*/ 3332566 w 6352623"/>
                    <a:gd name="connsiteY42" fmla="*/ 3015466 h 6345561"/>
                    <a:gd name="connsiteX43" fmla="*/ 3227686 w 6352623"/>
                    <a:gd name="connsiteY43" fmla="*/ 1799988 h 6345561"/>
                    <a:gd name="connsiteX44" fmla="*/ 3687369 w 6352623"/>
                    <a:gd name="connsiteY44" fmla="*/ 1744594 h 6345561"/>
                    <a:gd name="connsiteX45" fmla="*/ 4207427 w 6352623"/>
                    <a:gd name="connsiteY45" fmla="*/ 1672041 h 6345561"/>
                    <a:gd name="connsiteX46" fmla="*/ 4314817 w 6352623"/>
                    <a:gd name="connsiteY46" fmla="*/ 1819820 h 6345561"/>
                    <a:gd name="connsiteX47" fmla="*/ 4752430 w 6352623"/>
                    <a:gd name="connsiteY47" fmla="*/ 2869128 h 6345561"/>
                    <a:gd name="connsiteX48" fmla="*/ 4755993 w 6352623"/>
                    <a:gd name="connsiteY48" fmla="*/ 2911437 h 6345561"/>
                    <a:gd name="connsiteX49" fmla="*/ 3332566 w 6352623"/>
                    <a:gd name="connsiteY49" fmla="*/ 3015466 h 6345561"/>
                    <a:gd name="connsiteX50" fmla="*/ 4842211 w 6352623"/>
                    <a:gd name="connsiteY50" fmla="*/ 4504577 h 6345561"/>
                    <a:gd name="connsiteX51" fmla="*/ 4894441 w 6352623"/>
                    <a:gd name="connsiteY51" fmla="*/ 4378816 h 6345561"/>
                    <a:gd name="connsiteX52" fmla="*/ 5118410 w 6352623"/>
                    <a:gd name="connsiteY52" fmla="*/ 3308120 h 6345561"/>
                    <a:gd name="connsiteX53" fmla="*/ 5112011 w 6352623"/>
                    <a:gd name="connsiteY53" fmla="*/ 3236549 h 6345561"/>
                    <a:gd name="connsiteX54" fmla="*/ 6343574 w 6352623"/>
                    <a:gd name="connsiteY54" fmla="*/ 3146548 h 6345561"/>
                    <a:gd name="connsiteX55" fmla="*/ 6352623 w 6352623"/>
                    <a:gd name="connsiteY55" fmla="*/ 3329154 h 6345561"/>
                    <a:gd name="connsiteX56" fmla="*/ 6261216 w 6352623"/>
                    <a:gd name="connsiteY56" fmla="*/ 3947289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521833 w 6352623"/>
                    <a:gd name="connsiteY12" fmla="*/ 728536 h 6345561"/>
                    <a:gd name="connsiteX13" fmla="*/ 3951788 w 6352623"/>
                    <a:gd name="connsiteY13" fmla="*/ 1320226 h 6345561"/>
                    <a:gd name="connsiteX14" fmla="*/ 3610216 w 6352623"/>
                    <a:gd name="connsiteY14" fmla="*/ 1358400 h 6345561"/>
                    <a:gd name="connsiteX15" fmla="*/ 3192871 w 6352623"/>
                    <a:gd name="connsiteY15" fmla="*/ 1396479 h 6345561"/>
                    <a:gd name="connsiteX16" fmla="*/ 5080835 w 6352623"/>
                    <a:gd name="connsiteY16" fmla="*/ 2887704 h 6345561"/>
                    <a:gd name="connsiteX17" fmla="*/ 5075577 w 6352623"/>
                    <a:gd name="connsiteY17" fmla="*/ 2828892 h 6345561"/>
                    <a:gd name="connsiteX18" fmla="*/ 4870827 w 6352623"/>
                    <a:gd name="connsiteY18" fmla="*/ 2225787 h 6345561"/>
                    <a:gd name="connsiteX19" fmla="*/ 4527301 w 6352623"/>
                    <a:gd name="connsiteY19" fmla="*/ 1626915 h 6345561"/>
                    <a:gd name="connsiteX20" fmla="*/ 5336497 w 6352623"/>
                    <a:gd name="connsiteY20" fmla="*/ 1510023 h 6345561"/>
                    <a:gd name="connsiteX21" fmla="*/ 5827104 w 6352623"/>
                    <a:gd name="connsiteY21" fmla="*/ 1441104 h 6345561"/>
                    <a:gd name="connsiteX22" fmla="*/ 5919962 w 6352623"/>
                    <a:gd name="connsiteY22" fmla="*/ 1569624 h 6345561"/>
                    <a:gd name="connsiteX23" fmla="*/ 6322223 w 6352623"/>
                    <a:gd name="connsiteY23" fmla="*/ 2715457 h 6345561"/>
                    <a:gd name="connsiteX24" fmla="*/ 6326244 w 6352623"/>
                    <a:gd name="connsiteY24" fmla="*/ 2796695 h 6345561"/>
                    <a:gd name="connsiteX25" fmla="*/ 5080835 w 6352623"/>
                    <a:gd name="connsiteY25" fmla="*/ 2887704 h 6345561"/>
                    <a:gd name="connsiteX26" fmla="*/ 1790042 w 6352623"/>
                    <a:gd name="connsiteY26" fmla="*/ 1491620 h 6345561"/>
                    <a:gd name="connsiteX27" fmla="*/ 2057262 w 6352623"/>
                    <a:gd name="connsiteY27" fmla="*/ 888122 h 6345561"/>
                    <a:gd name="connsiteX28" fmla="*/ 2548458 w 6352623"/>
                    <a:gd name="connsiteY28" fmla="*/ 73883 h 6345561"/>
                    <a:gd name="connsiteX29" fmla="*/ 2715458 w 6352623"/>
                    <a:gd name="connsiteY29" fmla="*/ 30412 h 6345561"/>
                    <a:gd name="connsiteX30" fmla="*/ 2723477 w 6352623"/>
                    <a:gd name="connsiteY30" fmla="*/ 30012 h 6345561"/>
                    <a:gd name="connsiteX31" fmla="*/ 2843908 w 6352623"/>
                    <a:gd name="connsiteY31" fmla="*/ 1425699 h 6345561"/>
                    <a:gd name="connsiteX32" fmla="*/ 2341650 w 6352623"/>
                    <a:gd name="connsiteY32" fmla="*/ 1460888 h 6345561"/>
                    <a:gd name="connsiteX33" fmla="*/ 1790042 w 6352623"/>
                    <a:gd name="connsiteY33" fmla="*/ 1491620 h 6345561"/>
                    <a:gd name="connsiteX34" fmla="*/ 456566 w 6352623"/>
                    <a:gd name="connsiteY34" fmla="*/ 1560803 h 6345561"/>
                    <a:gd name="connsiteX35" fmla="*/ 646218 w 6352623"/>
                    <a:gd name="connsiteY35" fmla="*/ 1250255 h 6345561"/>
                    <a:gd name="connsiteX36" fmla="*/ 2123254 w 6352623"/>
                    <a:gd name="connsiteY36" fmla="*/ 176626 h 6345561"/>
                    <a:gd name="connsiteX37" fmla="*/ 2129632 w 6352623"/>
                    <a:gd name="connsiteY37" fmla="*/ 175051 h 6345561"/>
                    <a:gd name="connsiteX38" fmla="*/ 1791341 w 6352623"/>
                    <a:gd name="connsiteY38" fmla="*/ 860818 h 6345561"/>
                    <a:gd name="connsiteX39" fmla="*/ 1497989 w 6352623"/>
                    <a:gd name="connsiteY39" fmla="*/ 1507155 h 6345561"/>
                    <a:gd name="connsiteX40" fmla="*/ 815685 w 6352623"/>
                    <a:gd name="connsiteY40" fmla="*/ 1541873 h 6345561"/>
                    <a:gd name="connsiteX41" fmla="*/ 456566 w 6352623"/>
                    <a:gd name="connsiteY41" fmla="*/ 1560803 h 6345561"/>
                    <a:gd name="connsiteX42" fmla="*/ 3332566 w 6352623"/>
                    <a:gd name="connsiteY42" fmla="*/ 3015466 h 6345561"/>
                    <a:gd name="connsiteX43" fmla="*/ 3227686 w 6352623"/>
                    <a:gd name="connsiteY43" fmla="*/ 1799988 h 6345561"/>
                    <a:gd name="connsiteX44" fmla="*/ 3687369 w 6352623"/>
                    <a:gd name="connsiteY44" fmla="*/ 1744594 h 6345561"/>
                    <a:gd name="connsiteX45" fmla="*/ 4207427 w 6352623"/>
                    <a:gd name="connsiteY45" fmla="*/ 1672041 h 6345561"/>
                    <a:gd name="connsiteX46" fmla="*/ 4314817 w 6352623"/>
                    <a:gd name="connsiteY46" fmla="*/ 1819820 h 6345561"/>
                    <a:gd name="connsiteX47" fmla="*/ 4752430 w 6352623"/>
                    <a:gd name="connsiteY47" fmla="*/ 2869128 h 6345561"/>
                    <a:gd name="connsiteX48" fmla="*/ 4755993 w 6352623"/>
                    <a:gd name="connsiteY48" fmla="*/ 2911437 h 6345561"/>
                    <a:gd name="connsiteX49" fmla="*/ 3332566 w 6352623"/>
                    <a:gd name="connsiteY49" fmla="*/ 3015466 h 6345561"/>
                    <a:gd name="connsiteX50" fmla="*/ 4842211 w 6352623"/>
                    <a:gd name="connsiteY50" fmla="*/ 4504577 h 6345561"/>
                    <a:gd name="connsiteX51" fmla="*/ 4894441 w 6352623"/>
                    <a:gd name="connsiteY51" fmla="*/ 4378816 h 6345561"/>
                    <a:gd name="connsiteX52" fmla="*/ 5118410 w 6352623"/>
                    <a:gd name="connsiteY52" fmla="*/ 3308120 h 6345561"/>
                    <a:gd name="connsiteX53" fmla="*/ 5112011 w 6352623"/>
                    <a:gd name="connsiteY53" fmla="*/ 3236549 h 6345561"/>
                    <a:gd name="connsiteX54" fmla="*/ 6343574 w 6352623"/>
                    <a:gd name="connsiteY54" fmla="*/ 3146548 h 6345561"/>
                    <a:gd name="connsiteX55" fmla="*/ 6352623 w 6352623"/>
                    <a:gd name="connsiteY55" fmla="*/ 3329154 h 6345561"/>
                    <a:gd name="connsiteX56" fmla="*/ 6261216 w 6352623"/>
                    <a:gd name="connsiteY56" fmla="*/ 3947289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65793 w 6352623"/>
                    <a:gd name="connsiteY12" fmla="*/ 175345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548458 w 6352623"/>
                    <a:gd name="connsiteY29" fmla="*/ 73883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38629 w 6352623"/>
                    <a:gd name="connsiteY12" fmla="*/ 57719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548458 w 6352623"/>
                    <a:gd name="connsiteY29" fmla="*/ 73883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29798 w 6352623"/>
                    <a:gd name="connsiteY12" fmla="*/ 32561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548458 w 6352623"/>
                    <a:gd name="connsiteY29" fmla="*/ 73883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29798 w 6352623"/>
                    <a:gd name="connsiteY12" fmla="*/ 32561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54955 w 6352623"/>
                    <a:gd name="connsiteY12" fmla="*/ 23730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54955 w 6352623"/>
                    <a:gd name="connsiteY12" fmla="*/ 23730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68402 w 6352623"/>
                    <a:gd name="connsiteY13" fmla="*/ 74044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234679 w 6352623"/>
                    <a:gd name="connsiteY38" fmla="*/ 152304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263919 w 6352623"/>
                    <a:gd name="connsiteY38" fmla="*/ 134974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268000 w 6352623"/>
                    <a:gd name="connsiteY38" fmla="*/ 126477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268000 w 6352623"/>
                    <a:gd name="connsiteY38" fmla="*/ 126477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3351"/>
                    <a:gd name="connsiteY0" fmla="*/ 1282707 h 6345561"/>
                    <a:gd name="connsiteX1" fmla="*/ 3934751 w 6353351"/>
                    <a:gd name="connsiteY1" fmla="*/ 794857 h 6345561"/>
                    <a:gd name="connsiteX2" fmla="*/ 3306522 w 6353351"/>
                    <a:gd name="connsiteY2" fmla="*/ 1126 h 6345561"/>
                    <a:gd name="connsiteX3" fmla="*/ 3329154 w 6353351"/>
                    <a:gd name="connsiteY3" fmla="*/ 0 h 6345561"/>
                    <a:gd name="connsiteX4" fmla="*/ 4552794 w 6353351"/>
                    <a:gd name="connsiteY4" fmla="*/ 310597 h 6345561"/>
                    <a:gd name="connsiteX5" fmla="*/ 5560095 w 6353351"/>
                    <a:gd name="connsiteY5" fmla="*/ 1071582 h 6345561"/>
                    <a:gd name="connsiteX6" fmla="*/ 5592215 w 6353351"/>
                    <a:gd name="connsiteY6" fmla="*/ 1116037 h 6345561"/>
                    <a:gd name="connsiteX7" fmla="*/ 5275773 w 6353351"/>
                    <a:gd name="connsiteY7" fmla="*/ 1158708 h 6345561"/>
                    <a:gd name="connsiteX8" fmla="*/ 4352475 w 6353351"/>
                    <a:gd name="connsiteY8" fmla="*/ 1275439 h 6345561"/>
                    <a:gd name="connsiteX9" fmla="*/ 4287481 w 6353351"/>
                    <a:gd name="connsiteY9" fmla="*/ 1282707 h 6345561"/>
                    <a:gd name="connsiteX10" fmla="*/ 3192871 w 6353351"/>
                    <a:gd name="connsiteY10" fmla="*/ 1396479 h 6345561"/>
                    <a:gd name="connsiteX11" fmla="*/ 2976810 w 6353351"/>
                    <a:gd name="connsiteY11" fmla="*/ 29424 h 6345561"/>
                    <a:gd name="connsiteX12" fmla="*/ 3088611 w 6353351"/>
                    <a:gd name="connsiteY12" fmla="*/ 18979 h 6345561"/>
                    <a:gd name="connsiteX13" fmla="*/ 3589479 w 6353351"/>
                    <a:gd name="connsiteY13" fmla="*/ 740112 h 6345561"/>
                    <a:gd name="connsiteX14" fmla="*/ 3951788 w 6353351"/>
                    <a:gd name="connsiteY14" fmla="*/ 1320226 h 6345561"/>
                    <a:gd name="connsiteX15" fmla="*/ 3610216 w 6353351"/>
                    <a:gd name="connsiteY15" fmla="*/ 1358400 h 6345561"/>
                    <a:gd name="connsiteX16" fmla="*/ 3192871 w 6353351"/>
                    <a:gd name="connsiteY16" fmla="*/ 1396479 h 6345561"/>
                    <a:gd name="connsiteX17" fmla="*/ 5080835 w 6353351"/>
                    <a:gd name="connsiteY17" fmla="*/ 2887704 h 6345561"/>
                    <a:gd name="connsiteX18" fmla="*/ 5075577 w 6353351"/>
                    <a:gd name="connsiteY18" fmla="*/ 2828892 h 6345561"/>
                    <a:gd name="connsiteX19" fmla="*/ 4870827 w 6353351"/>
                    <a:gd name="connsiteY19" fmla="*/ 2225787 h 6345561"/>
                    <a:gd name="connsiteX20" fmla="*/ 4527301 w 6353351"/>
                    <a:gd name="connsiteY20" fmla="*/ 1626915 h 6345561"/>
                    <a:gd name="connsiteX21" fmla="*/ 5336497 w 6353351"/>
                    <a:gd name="connsiteY21" fmla="*/ 1510023 h 6345561"/>
                    <a:gd name="connsiteX22" fmla="*/ 5827104 w 6353351"/>
                    <a:gd name="connsiteY22" fmla="*/ 1441104 h 6345561"/>
                    <a:gd name="connsiteX23" fmla="*/ 5919962 w 6353351"/>
                    <a:gd name="connsiteY23" fmla="*/ 1569624 h 6345561"/>
                    <a:gd name="connsiteX24" fmla="*/ 6322223 w 6353351"/>
                    <a:gd name="connsiteY24" fmla="*/ 2715457 h 6345561"/>
                    <a:gd name="connsiteX25" fmla="*/ 6326244 w 6353351"/>
                    <a:gd name="connsiteY25" fmla="*/ 2796695 h 6345561"/>
                    <a:gd name="connsiteX26" fmla="*/ 5080835 w 6353351"/>
                    <a:gd name="connsiteY26" fmla="*/ 2887704 h 6345561"/>
                    <a:gd name="connsiteX27" fmla="*/ 1790042 w 6353351"/>
                    <a:gd name="connsiteY27" fmla="*/ 1491620 h 6345561"/>
                    <a:gd name="connsiteX28" fmla="*/ 2057262 w 6353351"/>
                    <a:gd name="connsiteY28" fmla="*/ 888122 h 6345561"/>
                    <a:gd name="connsiteX29" fmla="*/ 2602855 w 6353351"/>
                    <a:gd name="connsiteY29" fmla="*/ 47722 h 6345561"/>
                    <a:gd name="connsiteX30" fmla="*/ 2715458 w 6353351"/>
                    <a:gd name="connsiteY30" fmla="*/ 30412 h 6345561"/>
                    <a:gd name="connsiteX31" fmla="*/ 2723477 w 6353351"/>
                    <a:gd name="connsiteY31" fmla="*/ 30012 h 6345561"/>
                    <a:gd name="connsiteX32" fmla="*/ 2843908 w 6353351"/>
                    <a:gd name="connsiteY32" fmla="*/ 1425699 h 6345561"/>
                    <a:gd name="connsiteX33" fmla="*/ 2341650 w 6353351"/>
                    <a:gd name="connsiteY33" fmla="*/ 1460888 h 6345561"/>
                    <a:gd name="connsiteX34" fmla="*/ 1790042 w 6353351"/>
                    <a:gd name="connsiteY34" fmla="*/ 1491620 h 6345561"/>
                    <a:gd name="connsiteX35" fmla="*/ 456566 w 6353351"/>
                    <a:gd name="connsiteY35" fmla="*/ 1560803 h 6345561"/>
                    <a:gd name="connsiteX36" fmla="*/ 646218 w 6353351"/>
                    <a:gd name="connsiteY36" fmla="*/ 1250255 h 6345561"/>
                    <a:gd name="connsiteX37" fmla="*/ 2123254 w 6353351"/>
                    <a:gd name="connsiteY37" fmla="*/ 176626 h 6345561"/>
                    <a:gd name="connsiteX38" fmla="*/ 2268000 w 6353351"/>
                    <a:gd name="connsiteY38" fmla="*/ 126477 h 6345561"/>
                    <a:gd name="connsiteX39" fmla="*/ 1791341 w 6353351"/>
                    <a:gd name="connsiteY39" fmla="*/ 860818 h 6345561"/>
                    <a:gd name="connsiteX40" fmla="*/ 1497989 w 6353351"/>
                    <a:gd name="connsiteY40" fmla="*/ 1507155 h 6345561"/>
                    <a:gd name="connsiteX41" fmla="*/ 815685 w 6353351"/>
                    <a:gd name="connsiteY41" fmla="*/ 1541873 h 6345561"/>
                    <a:gd name="connsiteX42" fmla="*/ 456566 w 6353351"/>
                    <a:gd name="connsiteY42" fmla="*/ 1560803 h 6345561"/>
                    <a:gd name="connsiteX43" fmla="*/ 3332566 w 6353351"/>
                    <a:gd name="connsiteY43" fmla="*/ 3015466 h 6345561"/>
                    <a:gd name="connsiteX44" fmla="*/ 3227686 w 6353351"/>
                    <a:gd name="connsiteY44" fmla="*/ 1799988 h 6345561"/>
                    <a:gd name="connsiteX45" fmla="*/ 3687369 w 6353351"/>
                    <a:gd name="connsiteY45" fmla="*/ 1744594 h 6345561"/>
                    <a:gd name="connsiteX46" fmla="*/ 4207427 w 6353351"/>
                    <a:gd name="connsiteY46" fmla="*/ 1672041 h 6345561"/>
                    <a:gd name="connsiteX47" fmla="*/ 4314817 w 6353351"/>
                    <a:gd name="connsiteY47" fmla="*/ 1819820 h 6345561"/>
                    <a:gd name="connsiteX48" fmla="*/ 4752430 w 6353351"/>
                    <a:gd name="connsiteY48" fmla="*/ 2869128 h 6345561"/>
                    <a:gd name="connsiteX49" fmla="*/ 4755993 w 6353351"/>
                    <a:gd name="connsiteY49" fmla="*/ 2911437 h 6345561"/>
                    <a:gd name="connsiteX50" fmla="*/ 3332566 w 6353351"/>
                    <a:gd name="connsiteY50" fmla="*/ 3015466 h 6345561"/>
                    <a:gd name="connsiteX51" fmla="*/ 4842211 w 6353351"/>
                    <a:gd name="connsiteY51" fmla="*/ 4504577 h 6345561"/>
                    <a:gd name="connsiteX52" fmla="*/ 4894441 w 6353351"/>
                    <a:gd name="connsiteY52" fmla="*/ 4378816 h 6345561"/>
                    <a:gd name="connsiteX53" fmla="*/ 5118410 w 6353351"/>
                    <a:gd name="connsiteY53" fmla="*/ 3308120 h 6345561"/>
                    <a:gd name="connsiteX54" fmla="*/ 5112011 w 6353351"/>
                    <a:gd name="connsiteY54" fmla="*/ 3236549 h 6345561"/>
                    <a:gd name="connsiteX55" fmla="*/ 6343574 w 6353351"/>
                    <a:gd name="connsiteY55" fmla="*/ 3146548 h 6345561"/>
                    <a:gd name="connsiteX56" fmla="*/ 6352623 w 6353351"/>
                    <a:gd name="connsiteY56" fmla="*/ 3329154 h 6345561"/>
                    <a:gd name="connsiteX57" fmla="*/ 6068313 w 6353351"/>
                    <a:gd name="connsiteY57" fmla="*/ 4480189 h 6345561"/>
                    <a:gd name="connsiteX58" fmla="*/ 5645377 w 6353351"/>
                    <a:gd name="connsiteY58" fmla="*/ 4489676 h 6345561"/>
                    <a:gd name="connsiteX59" fmla="*/ 4842211 w 6353351"/>
                    <a:gd name="connsiteY59" fmla="*/ 4504577 h 6345561"/>
                    <a:gd name="connsiteX60" fmla="*/ 1405726 w 6353351"/>
                    <a:gd name="connsiteY60" fmla="*/ 3156271 h 6345561"/>
                    <a:gd name="connsiteX61" fmla="*/ 1399341 w 6353351"/>
                    <a:gd name="connsiteY61" fmla="*/ 3089416 h 6345561"/>
                    <a:gd name="connsiteX62" fmla="*/ 1464945 w 6353351"/>
                    <a:gd name="connsiteY62" fmla="*/ 2467755 h 6345561"/>
                    <a:gd name="connsiteX63" fmla="*/ 1626959 w 6353351"/>
                    <a:gd name="connsiteY63" fmla="*/ 1918290 h 6345561"/>
                    <a:gd name="connsiteX64" fmla="*/ 1698846 w 6353351"/>
                    <a:gd name="connsiteY64" fmla="*/ 1916459 h 6345561"/>
                    <a:gd name="connsiteX65" fmla="*/ 2401423 w 6353351"/>
                    <a:gd name="connsiteY65" fmla="*/ 1879094 h 6345561"/>
                    <a:gd name="connsiteX66" fmla="*/ 2879383 w 6353351"/>
                    <a:gd name="connsiteY66" fmla="*/ 1836855 h 6345561"/>
                    <a:gd name="connsiteX67" fmla="*/ 2983285 w 6353351"/>
                    <a:gd name="connsiteY67" fmla="*/ 3040986 h 6345561"/>
                    <a:gd name="connsiteX68" fmla="*/ 1405726 w 6353351"/>
                    <a:gd name="connsiteY68" fmla="*/ 3156271 h 6345561"/>
                    <a:gd name="connsiteX69" fmla="*/ 3464621 w 6353351"/>
                    <a:gd name="connsiteY69" fmla="*/ 4545892 h 6345561"/>
                    <a:gd name="connsiteX70" fmla="*/ 3362673 w 6353351"/>
                    <a:gd name="connsiteY70" fmla="*/ 3364384 h 6345561"/>
                    <a:gd name="connsiteX71" fmla="*/ 4785461 w 6353351"/>
                    <a:gd name="connsiteY71" fmla="*/ 3260410 h 6345561"/>
                    <a:gd name="connsiteX72" fmla="*/ 4791965 w 6353351"/>
                    <a:gd name="connsiteY72" fmla="*/ 3337498 h 6345561"/>
                    <a:gd name="connsiteX73" fmla="*/ 4582162 w 6353351"/>
                    <a:gd name="connsiteY73" fmla="*/ 4452550 h 6345561"/>
                    <a:gd name="connsiteX74" fmla="*/ 3980007 w 6353351"/>
                    <a:gd name="connsiteY74" fmla="*/ 4524180 h 6345561"/>
                    <a:gd name="connsiteX75" fmla="*/ 3464621 w 6353351"/>
                    <a:gd name="connsiteY75" fmla="*/ 4545892 h 6345561"/>
                    <a:gd name="connsiteX76" fmla="*/ 11631 w 6353351"/>
                    <a:gd name="connsiteY76" fmla="*/ 3258148 h 6345561"/>
                    <a:gd name="connsiteX77" fmla="*/ 0 w 6353351"/>
                    <a:gd name="connsiteY77" fmla="*/ 3023469 h 6345561"/>
                    <a:gd name="connsiteX78" fmla="*/ 91400 w 6353351"/>
                    <a:gd name="connsiteY78" fmla="*/ 2405346 h 6345561"/>
                    <a:gd name="connsiteX79" fmla="*/ 258812 w 6353351"/>
                    <a:gd name="connsiteY79" fmla="*/ 1942855 h 6345561"/>
                    <a:gd name="connsiteX80" fmla="*/ 852081 w 6353351"/>
                    <a:gd name="connsiteY80" fmla="*/ 1937991 h 6345561"/>
                    <a:gd name="connsiteX81" fmla="*/ 1335718 w 6353351"/>
                    <a:gd name="connsiteY81" fmla="*/ 1925698 h 6345561"/>
                    <a:gd name="connsiteX82" fmla="*/ 1234430 w 6353351"/>
                    <a:gd name="connsiteY82" fmla="*/ 2196801 h 6345561"/>
                    <a:gd name="connsiteX83" fmla="*/ 1103579 w 6353351"/>
                    <a:gd name="connsiteY83" fmla="*/ 2737987 h 6345561"/>
                    <a:gd name="connsiteX84" fmla="*/ 1078099 w 6353351"/>
                    <a:gd name="connsiteY84" fmla="*/ 3180217 h 6345561"/>
                    <a:gd name="connsiteX85" fmla="*/ 11631 w 6353351"/>
                    <a:gd name="connsiteY85" fmla="*/ 3258148 h 6345561"/>
                    <a:gd name="connsiteX86" fmla="*/ 1960743 w 6353351"/>
                    <a:gd name="connsiteY86" fmla="*/ 4679317 h 6345561"/>
                    <a:gd name="connsiteX87" fmla="*/ 1740896 w 6353351"/>
                    <a:gd name="connsiteY87" fmla="*/ 4337429 h 6345561"/>
                    <a:gd name="connsiteX88" fmla="*/ 1441619 w 6353351"/>
                    <a:gd name="connsiteY88" fmla="*/ 3532526 h 6345561"/>
                    <a:gd name="connsiteX89" fmla="*/ 1438988 w 6353351"/>
                    <a:gd name="connsiteY89" fmla="*/ 3504964 h 6345561"/>
                    <a:gd name="connsiteX90" fmla="*/ 3013389 w 6353351"/>
                    <a:gd name="connsiteY90" fmla="*/ 3389903 h 6345561"/>
                    <a:gd name="connsiteX91" fmla="*/ 3099126 w 6353351"/>
                    <a:gd name="connsiteY91" fmla="*/ 4562904 h 6345561"/>
                    <a:gd name="connsiteX92" fmla="*/ 2689209 w 6353351"/>
                    <a:gd name="connsiteY92" fmla="*/ 4598877 h 6345561"/>
                    <a:gd name="connsiteX93" fmla="*/ 1989796 w 6353351"/>
                    <a:gd name="connsiteY93" fmla="*/ 4675326 h 6345561"/>
                    <a:gd name="connsiteX94" fmla="*/ 1960743 w 6353351"/>
                    <a:gd name="connsiteY94" fmla="*/ 4679317 h 6345561"/>
                    <a:gd name="connsiteX95" fmla="*/ 4067092 w 6353351"/>
                    <a:gd name="connsiteY95" fmla="*/ 6216068 h 6345561"/>
                    <a:gd name="connsiteX96" fmla="*/ 4277892 w 6353351"/>
                    <a:gd name="connsiteY96" fmla="*/ 5788869 h 6345561"/>
                    <a:gd name="connsiteX97" fmla="*/ 4525520 w 6353351"/>
                    <a:gd name="connsiteY97" fmla="*/ 5267093 h 6345561"/>
                    <a:gd name="connsiteX98" fmla="*/ 4685770 w 6353351"/>
                    <a:gd name="connsiteY98" fmla="*/ 4881257 h 6345561"/>
                    <a:gd name="connsiteX99" fmla="*/ 4712084 w 6353351"/>
                    <a:gd name="connsiteY99" fmla="*/ 4879914 h 6345561"/>
                    <a:gd name="connsiteX100" fmla="*/ 5642123 w 6353351"/>
                    <a:gd name="connsiteY100" fmla="*/ 4846187 h 6345561"/>
                    <a:gd name="connsiteX101" fmla="*/ 5866698 w 6353351"/>
                    <a:gd name="connsiteY101" fmla="*/ 4839902 h 6345561"/>
                    <a:gd name="connsiteX102" fmla="*/ 5706398 w 6353351"/>
                    <a:gd name="connsiteY102" fmla="*/ 5102370 h 6345561"/>
                    <a:gd name="connsiteX103" fmla="*/ 4229361 w 6353351"/>
                    <a:gd name="connsiteY103" fmla="*/ 6176010 h 6345561"/>
                    <a:gd name="connsiteX104" fmla="*/ 4067092 w 6353351"/>
                    <a:gd name="connsiteY104" fmla="*/ 6216068 h 6345561"/>
                    <a:gd name="connsiteX105" fmla="*/ 3617977 w 6353351"/>
                    <a:gd name="connsiteY105" fmla="*/ 6323175 h 6345561"/>
                    <a:gd name="connsiteX106" fmla="*/ 3499574 w 6353351"/>
                    <a:gd name="connsiteY106" fmla="*/ 4950969 h 6345561"/>
                    <a:gd name="connsiteX107" fmla="*/ 3966167 w 6353351"/>
                    <a:gd name="connsiteY107" fmla="*/ 4917769 h 6345561"/>
                    <a:gd name="connsiteX108" fmla="*/ 4402891 w 6353351"/>
                    <a:gd name="connsiteY108" fmla="*/ 4895610 h 6345561"/>
                    <a:gd name="connsiteX109" fmla="*/ 4263840 w 6353351"/>
                    <a:gd name="connsiteY109" fmla="*/ 5239274 h 6345561"/>
                    <a:gd name="connsiteX110" fmla="*/ 3691123 w 6353351"/>
                    <a:gd name="connsiteY110" fmla="*/ 6308899 h 6345561"/>
                    <a:gd name="connsiteX111" fmla="*/ 3637169 w 6353351"/>
                    <a:gd name="connsiteY111" fmla="*/ 6322223 h 6345561"/>
                    <a:gd name="connsiteX112" fmla="*/ 3617977 w 6353351"/>
                    <a:gd name="connsiteY112" fmla="*/ 6323175 h 6345561"/>
                    <a:gd name="connsiteX113" fmla="*/ 509955 w 6353351"/>
                    <a:gd name="connsiteY113" fmla="*/ 4889989 h 6345561"/>
                    <a:gd name="connsiteX114" fmla="*/ 432662 w 6353351"/>
                    <a:gd name="connsiteY114" fmla="*/ 4783013 h 6345561"/>
                    <a:gd name="connsiteX115" fmla="*/ 30403 w 6353351"/>
                    <a:gd name="connsiteY115" fmla="*/ 3637168 h 6345561"/>
                    <a:gd name="connsiteX116" fmla="*/ 28957 w 6353351"/>
                    <a:gd name="connsiteY116" fmla="*/ 3608002 h 6345561"/>
                    <a:gd name="connsiteX117" fmla="*/ 1122699 w 6353351"/>
                    <a:gd name="connsiteY117" fmla="*/ 3528079 h 6345561"/>
                    <a:gd name="connsiteX118" fmla="*/ 1151870 w 6353351"/>
                    <a:gd name="connsiteY118" fmla="*/ 3709064 h 6345561"/>
                    <a:gd name="connsiteX119" fmla="*/ 1633165 w 6353351"/>
                    <a:gd name="connsiteY119" fmla="*/ 4721494 h 6345561"/>
                    <a:gd name="connsiteX120" fmla="*/ 1635001 w 6353351"/>
                    <a:gd name="connsiteY120" fmla="*/ 4724090 h 6345561"/>
                    <a:gd name="connsiteX121" fmla="*/ 1150655 w 6353351"/>
                    <a:gd name="connsiteY121" fmla="*/ 4790652 h 6345561"/>
                    <a:gd name="connsiteX122" fmla="*/ 509955 w 6353351"/>
                    <a:gd name="connsiteY122" fmla="*/ 4889989 h 6345561"/>
                    <a:gd name="connsiteX123" fmla="*/ 3165956 w 6353351"/>
                    <a:gd name="connsiteY123" fmla="*/ 6345561 h 6345561"/>
                    <a:gd name="connsiteX124" fmla="*/ 2661675 w 6353351"/>
                    <a:gd name="connsiteY124" fmla="*/ 5655612 h 6345561"/>
                    <a:gd name="connsiteX125" fmla="*/ 2224080 w 6353351"/>
                    <a:gd name="connsiteY125" fmla="*/ 5071807 h 6345561"/>
                    <a:gd name="connsiteX126" fmla="*/ 2697681 w 6353351"/>
                    <a:gd name="connsiteY126" fmla="*/ 5021257 h 6345561"/>
                    <a:gd name="connsiteX127" fmla="*/ 3150545 w 6353351"/>
                    <a:gd name="connsiteY127" fmla="*/ 4979436 h 6345561"/>
                    <a:gd name="connsiteX128" fmla="*/ 3267988 w 6353351"/>
                    <a:gd name="connsiteY128" fmla="*/ 6340508 h 6345561"/>
                    <a:gd name="connsiteX129" fmla="*/ 3165956 w 6353351"/>
                    <a:gd name="connsiteY129" fmla="*/ 6345561 h 6345561"/>
                    <a:gd name="connsiteX130" fmla="*/ 1799833 w 6353351"/>
                    <a:gd name="connsiteY130" fmla="*/ 6042038 h 6345561"/>
                    <a:gd name="connsiteX131" fmla="*/ 792530 w 6353351"/>
                    <a:gd name="connsiteY131" fmla="*/ 5281044 h 6345561"/>
                    <a:gd name="connsiteX132" fmla="*/ 758259 w 6353351"/>
                    <a:gd name="connsiteY132" fmla="*/ 5233611 h 6345561"/>
                    <a:gd name="connsiteX133" fmla="*/ 1178638 w 6353351"/>
                    <a:gd name="connsiteY133" fmla="*/ 5187468 h 6345561"/>
                    <a:gd name="connsiteX134" fmla="*/ 1905324 w 6353351"/>
                    <a:gd name="connsiteY134" fmla="*/ 5106339 h 6345561"/>
                    <a:gd name="connsiteX135" fmla="*/ 2206251 w 6353351"/>
                    <a:gd name="connsiteY135" fmla="*/ 5531868 h 6345561"/>
                    <a:gd name="connsiteX136" fmla="*/ 2827891 w 6353351"/>
                    <a:gd name="connsiteY136" fmla="*/ 6323709 h 6345561"/>
                    <a:gd name="connsiteX137" fmla="*/ 2405336 w 6353351"/>
                    <a:gd name="connsiteY137" fmla="*/ 6261225 h 6345561"/>
                    <a:gd name="connsiteX138" fmla="*/ 1799833 w 6353351"/>
                    <a:gd name="connsiteY138" fmla="*/ 6042038 h 63455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</a:cxnLst>
                  <a:rect l="l" t="t" r="r" b="b"/>
                  <a:pathLst>
                    <a:path w="6353351" h="6345561">
                      <a:moveTo>
                        <a:pt x="4287481" y="1282707"/>
                      </a:moveTo>
                      <a:lnTo>
                        <a:pt x="3934751" y="794857"/>
                      </a:lnTo>
                      <a:lnTo>
                        <a:pt x="3306522" y="1126"/>
                      </a:lnTo>
                      <a:lnTo>
                        <a:pt x="3329154" y="0"/>
                      </a:lnTo>
                      <a:cubicBezTo>
                        <a:pt x="3741651" y="19671"/>
                        <a:pt x="4157119" y="120541"/>
                        <a:pt x="4552794" y="310597"/>
                      </a:cubicBezTo>
                      <a:cubicBezTo>
                        <a:pt x="4948463" y="500646"/>
                        <a:pt x="5286893" y="761898"/>
                        <a:pt x="5560095" y="1071582"/>
                      </a:cubicBezTo>
                      <a:lnTo>
                        <a:pt x="5592215" y="1116037"/>
                      </a:lnTo>
                      <a:lnTo>
                        <a:pt x="5275773" y="1158708"/>
                      </a:lnTo>
                      <a:lnTo>
                        <a:pt x="4352475" y="1275439"/>
                      </a:lnTo>
                      <a:lnTo>
                        <a:pt x="4287481" y="1282707"/>
                      </a:lnTo>
                      <a:close/>
                      <a:moveTo>
                        <a:pt x="3192871" y="1396479"/>
                      </a:moveTo>
                      <a:lnTo>
                        <a:pt x="2976810" y="29424"/>
                      </a:lnTo>
                      <a:lnTo>
                        <a:pt x="3088611" y="18979"/>
                      </a:lnTo>
                      <a:cubicBezTo>
                        <a:pt x="3417885" y="480246"/>
                        <a:pt x="3445072" y="503593"/>
                        <a:pt x="3589479" y="740112"/>
                      </a:cubicBezTo>
                      <a:lnTo>
                        <a:pt x="3951788" y="1320226"/>
                      </a:lnTo>
                      <a:lnTo>
                        <a:pt x="3610216" y="1358400"/>
                      </a:lnTo>
                      <a:lnTo>
                        <a:pt x="3192871" y="1396479"/>
                      </a:lnTo>
                      <a:close/>
                      <a:moveTo>
                        <a:pt x="5080835" y="2887704"/>
                      </a:moveTo>
                      <a:lnTo>
                        <a:pt x="5075577" y="2828892"/>
                      </a:lnTo>
                      <a:cubicBezTo>
                        <a:pt x="5035592" y="2631079"/>
                        <a:pt x="4967675" y="2433136"/>
                        <a:pt x="4870827" y="2225787"/>
                      </a:cubicBezTo>
                      <a:lnTo>
                        <a:pt x="4527301" y="1626915"/>
                      </a:lnTo>
                      <a:lnTo>
                        <a:pt x="5336497" y="1510023"/>
                      </a:lnTo>
                      <a:lnTo>
                        <a:pt x="5827104" y="1441104"/>
                      </a:lnTo>
                      <a:lnTo>
                        <a:pt x="5919962" y="1569624"/>
                      </a:lnTo>
                      <a:cubicBezTo>
                        <a:pt x="6125930" y="1922073"/>
                        <a:pt x="6262685" y="2311601"/>
                        <a:pt x="6322223" y="2715457"/>
                      </a:cubicBezTo>
                      <a:lnTo>
                        <a:pt x="6326244" y="2796695"/>
                      </a:lnTo>
                      <a:lnTo>
                        <a:pt x="5080835" y="2887704"/>
                      </a:lnTo>
                      <a:close/>
                      <a:moveTo>
                        <a:pt x="1790042" y="1491620"/>
                      </a:moveTo>
                      <a:lnTo>
                        <a:pt x="2057262" y="888122"/>
                      </a:lnTo>
                      <a:cubicBezTo>
                        <a:pt x="2230740" y="610932"/>
                        <a:pt x="2221957" y="539019"/>
                        <a:pt x="2602855" y="47722"/>
                      </a:cubicBezTo>
                      <a:lnTo>
                        <a:pt x="2715458" y="30412"/>
                      </a:lnTo>
                      <a:lnTo>
                        <a:pt x="2723477" y="30012"/>
                      </a:lnTo>
                      <a:lnTo>
                        <a:pt x="2843908" y="1425699"/>
                      </a:lnTo>
                      <a:lnTo>
                        <a:pt x="2341650" y="1460888"/>
                      </a:lnTo>
                      <a:lnTo>
                        <a:pt x="1790042" y="1491620"/>
                      </a:lnTo>
                      <a:close/>
                      <a:moveTo>
                        <a:pt x="456566" y="1560803"/>
                      </a:moveTo>
                      <a:lnTo>
                        <a:pt x="646218" y="1250255"/>
                      </a:lnTo>
                      <a:cubicBezTo>
                        <a:pt x="1029562" y="745610"/>
                        <a:pt x="1547495" y="378754"/>
                        <a:pt x="2123254" y="176626"/>
                      </a:cubicBezTo>
                      <a:lnTo>
                        <a:pt x="2268000" y="126477"/>
                      </a:lnTo>
                      <a:lnTo>
                        <a:pt x="1791341" y="860818"/>
                      </a:lnTo>
                      <a:lnTo>
                        <a:pt x="1497989" y="1507155"/>
                      </a:lnTo>
                      <a:lnTo>
                        <a:pt x="815685" y="1541873"/>
                      </a:lnTo>
                      <a:lnTo>
                        <a:pt x="456566" y="1560803"/>
                      </a:lnTo>
                      <a:close/>
                      <a:moveTo>
                        <a:pt x="3332566" y="3015466"/>
                      </a:moveTo>
                      <a:lnTo>
                        <a:pt x="3227686" y="1799988"/>
                      </a:lnTo>
                      <a:lnTo>
                        <a:pt x="3687369" y="1744594"/>
                      </a:lnTo>
                      <a:lnTo>
                        <a:pt x="4207427" y="1672041"/>
                      </a:lnTo>
                      <a:lnTo>
                        <a:pt x="4314817" y="1819820"/>
                      </a:lnTo>
                      <a:cubicBezTo>
                        <a:pt x="4528849" y="2161606"/>
                        <a:pt x="4683644" y="2496395"/>
                        <a:pt x="4752430" y="2869128"/>
                      </a:cubicBezTo>
                      <a:lnTo>
                        <a:pt x="4755993" y="2911437"/>
                      </a:lnTo>
                      <a:lnTo>
                        <a:pt x="3332566" y="3015466"/>
                      </a:lnTo>
                      <a:close/>
                      <a:moveTo>
                        <a:pt x="4842211" y="4504577"/>
                      </a:moveTo>
                      <a:lnTo>
                        <a:pt x="4894441" y="4378816"/>
                      </a:lnTo>
                      <a:cubicBezTo>
                        <a:pt x="5035881" y="3977997"/>
                        <a:pt x="5111886" y="3633747"/>
                        <a:pt x="5118410" y="3308120"/>
                      </a:cubicBezTo>
                      <a:lnTo>
                        <a:pt x="5112011" y="3236549"/>
                      </a:lnTo>
                      <a:lnTo>
                        <a:pt x="6343574" y="3146548"/>
                      </a:lnTo>
                      <a:lnTo>
                        <a:pt x="6352623" y="3329154"/>
                      </a:lnTo>
                      <a:cubicBezTo>
                        <a:pt x="6366228" y="3579999"/>
                        <a:pt x="6186187" y="4286769"/>
                        <a:pt x="6068313" y="4480189"/>
                      </a:cubicBezTo>
                      <a:lnTo>
                        <a:pt x="5645377" y="4489676"/>
                      </a:lnTo>
                      <a:lnTo>
                        <a:pt x="4842211" y="4504577"/>
                      </a:lnTo>
                      <a:close/>
                      <a:moveTo>
                        <a:pt x="1405726" y="3156271"/>
                      </a:moveTo>
                      <a:lnTo>
                        <a:pt x="1399341" y="3089416"/>
                      </a:lnTo>
                      <a:cubicBezTo>
                        <a:pt x="1398501" y="2896033"/>
                        <a:pt x="1419405" y="2690426"/>
                        <a:pt x="1464945" y="2467755"/>
                      </a:cubicBezTo>
                      <a:lnTo>
                        <a:pt x="1626959" y="1918290"/>
                      </a:lnTo>
                      <a:lnTo>
                        <a:pt x="1698846" y="1916459"/>
                      </a:lnTo>
                      <a:cubicBezTo>
                        <a:pt x="1952714" y="1906817"/>
                        <a:pt x="2182558" y="1894523"/>
                        <a:pt x="2401423" y="1879094"/>
                      </a:cubicBezTo>
                      <a:lnTo>
                        <a:pt x="2879383" y="1836855"/>
                      </a:lnTo>
                      <a:lnTo>
                        <a:pt x="2983285" y="3040986"/>
                      </a:lnTo>
                      <a:lnTo>
                        <a:pt x="1405726" y="3156271"/>
                      </a:lnTo>
                      <a:close/>
                      <a:moveTo>
                        <a:pt x="3464621" y="4545892"/>
                      </a:moveTo>
                      <a:lnTo>
                        <a:pt x="3362673" y="3364384"/>
                      </a:lnTo>
                      <a:lnTo>
                        <a:pt x="4785461" y="3260410"/>
                      </a:lnTo>
                      <a:lnTo>
                        <a:pt x="4791965" y="3337498"/>
                      </a:lnTo>
                      <a:cubicBezTo>
                        <a:pt x="4788504" y="3665722"/>
                        <a:pt x="4723150" y="4029732"/>
                        <a:pt x="4582162" y="4452550"/>
                      </a:cubicBezTo>
                      <a:lnTo>
                        <a:pt x="3980007" y="4524180"/>
                      </a:lnTo>
                      <a:lnTo>
                        <a:pt x="3464621" y="4545892"/>
                      </a:lnTo>
                      <a:close/>
                      <a:moveTo>
                        <a:pt x="11631" y="3258148"/>
                      </a:moveTo>
                      <a:lnTo>
                        <a:pt x="0" y="3023469"/>
                      </a:lnTo>
                      <a:cubicBezTo>
                        <a:pt x="9835" y="2817218"/>
                        <a:pt x="39973" y="2610228"/>
                        <a:pt x="91400" y="2405346"/>
                      </a:cubicBezTo>
                      <a:lnTo>
                        <a:pt x="258812" y="1942855"/>
                      </a:lnTo>
                      <a:lnTo>
                        <a:pt x="852081" y="1937991"/>
                      </a:lnTo>
                      <a:lnTo>
                        <a:pt x="1335718" y="1925698"/>
                      </a:lnTo>
                      <a:lnTo>
                        <a:pt x="1234430" y="2196801"/>
                      </a:lnTo>
                      <a:cubicBezTo>
                        <a:pt x="1174083" y="2388129"/>
                        <a:pt x="1130304" y="2566936"/>
                        <a:pt x="1103579" y="2737987"/>
                      </a:cubicBezTo>
                      <a:lnTo>
                        <a:pt x="1078099" y="3180217"/>
                      </a:lnTo>
                      <a:lnTo>
                        <a:pt x="11631" y="3258148"/>
                      </a:lnTo>
                      <a:close/>
                      <a:moveTo>
                        <a:pt x="1960743" y="4679317"/>
                      </a:moveTo>
                      <a:lnTo>
                        <a:pt x="1740896" y="4337429"/>
                      </a:lnTo>
                      <a:cubicBezTo>
                        <a:pt x="1599382" y="4077276"/>
                        <a:pt x="1495647" y="3815593"/>
                        <a:pt x="1441619" y="3532526"/>
                      </a:cubicBezTo>
                      <a:lnTo>
                        <a:pt x="1438988" y="3504964"/>
                      </a:lnTo>
                      <a:lnTo>
                        <a:pt x="3013389" y="3389903"/>
                      </a:lnTo>
                      <a:lnTo>
                        <a:pt x="3099126" y="4562904"/>
                      </a:lnTo>
                      <a:lnTo>
                        <a:pt x="2689209" y="4598877"/>
                      </a:lnTo>
                      <a:cubicBezTo>
                        <a:pt x="2470714" y="4618948"/>
                        <a:pt x="2241902" y="4643896"/>
                        <a:pt x="1989796" y="4675326"/>
                      </a:cubicBezTo>
                      <a:lnTo>
                        <a:pt x="1960743" y="4679317"/>
                      </a:lnTo>
                      <a:close/>
                      <a:moveTo>
                        <a:pt x="4067092" y="6216068"/>
                      </a:moveTo>
                      <a:lnTo>
                        <a:pt x="4277892" y="5788869"/>
                      </a:lnTo>
                      <a:lnTo>
                        <a:pt x="4525520" y="5267093"/>
                      </a:lnTo>
                      <a:lnTo>
                        <a:pt x="4685770" y="4881257"/>
                      </a:lnTo>
                      <a:lnTo>
                        <a:pt x="4712084" y="4879914"/>
                      </a:lnTo>
                      <a:lnTo>
                        <a:pt x="5642123" y="4846187"/>
                      </a:lnTo>
                      <a:lnTo>
                        <a:pt x="5866698" y="4839902"/>
                      </a:lnTo>
                      <a:lnTo>
                        <a:pt x="5706398" y="5102370"/>
                      </a:lnTo>
                      <a:cubicBezTo>
                        <a:pt x="5323061" y="5607024"/>
                        <a:pt x="4805131" y="5973881"/>
                        <a:pt x="4229361" y="6176010"/>
                      </a:cubicBezTo>
                      <a:lnTo>
                        <a:pt x="4067092" y="6216068"/>
                      </a:lnTo>
                      <a:close/>
                      <a:moveTo>
                        <a:pt x="3617977" y="6323175"/>
                      </a:moveTo>
                      <a:lnTo>
                        <a:pt x="3499574" y="4950969"/>
                      </a:lnTo>
                      <a:lnTo>
                        <a:pt x="3966167" y="4917769"/>
                      </a:lnTo>
                      <a:lnTo>
                        <a:pt x="4402891" y="4895610"/>
                      </a:lnTo>
                      <a:lnTo>
                        <a:pt x="4263840" y="5239274"/>
                      </a:lnTo>
                      <a:lnTo>
                        <a:pt x="3691123" y="6308899"/>
                      </a:lnTo>
                      <a:lnTo>
                        <a:pt x="3637169" y="6322223"/>
                      </a:lnTo>
                      <a:lnTo>
                        <a:pt x="3617977" y="6323175"/>
                      </a:lnTo>
                      <a:close/>
                      <a:moveTo>
                        <a:pt x="509955" y="4889989"/>
                      </a:moveTo>
                      <a:lnTo>
                        <a:pt x="432662" y="4783013"/>
                      </a:lnTo>
                      <a:cubicBezTo>
                        <a:pt x="226684" y="4430562"/>
                        <a:pt x="89942" y="4041034"/>
                        <a:pt x="30403" y="3637168"/>
                      </a:cubicBezTo>
                      <a:lnTo>
                        <a:pt x="28957" y="3608002"/>
                      </a:lnTo>
                      <a:lnTo>
                        <a:pt x="1122699" y="3528079"/>
                      </a:lnTo>
                      <a:lnTo>
                        <a:pt x="1151870" y="3709064"/>
                      </a:lnTo>
                      <a:cubicBezTo>
                        <a:pt x="1238820" y="4026998"/>
                        <a:pt x="1397943" y="4351818"/>
                        <a:pt x="1633165" y="4721494"/>
                      </a:cubicBezTo>
                      <a:lnTo>
                        <a:pt x="1635001" y="4724090"/>
                      </a:lnTo>
                      <a:lnTo>
                        <a:pt x="1150655" y="4790652"/>
                      </a:lnTo>
                      <a:lnTo>
                        <a:pt x="509955" y="4889989"/>
                      </a:lnTo>
                      <a:close/>
                      <a:moveTo>
                        <a:pt x="3165956" y="6345561"/>
                      </a:moveTo>
                      <a:lnTo>
                        <a:pt x="2661675" y="5655612"/>
                      </a:lnTo>
                      <a:lnTo>
                        <a:pt x="2224080" y="5071807"/>
                      </a:lnTo>
                      <a:lnTo>
                        <a:pt x="2697681" y="5021257"/>
                      </a:lnTo>
                      <a:lnTo>
                        <a:pt x="3150545" y="4979436"/>
                      </a:lnTo>
                      <a:lnTo>
                        <a:pt x="3267988" y="6340508"/>
                      </a:lnTo>
                      <a:lnTo>
                        <a:pt x="3165956" y="6345561"/>
                      </a:lnTo>
                      <a:close/>
                      <a:moveTo>
                        <a:pt x="1799833" y="6042038"/>
                      </a:moveTo>
                      <a:cubicBezTo>
                        <a:pt x="1404151" y="5851981"/>
                        <a:pt x="1065732" y="5590735"/>
                        <a:pt x="792530" y="5281044"/>
                      </a:cubicBezTo>
                      <a:lnTo>
                        <a:pt x="758259" y="5233611"/>
                      </a:lnTo>
                      <a:lnTo>
                        <a:pt x="1178638" y="5187468"/>
                      </a:lnTo>
                      <a:lnTo>
                        <a:pt x="1905324" y="5106339"/>
                      </a:lnTo>
                      <a:lnTo>
                        <a:pt x="2206251" y="5531868"/>
                      </a:lnTo>
                      <a:lnTo>
                        <a:pt x="2827891" y="6323709"/>
                      </a:lnTo>
                      <a:lnTo>
                        <a:pt x="2405336" y="6261225"/>
                      </a:lnTo>
                      <a:cubicBezTo>
                        <a:pt x="2200452" y="6209790"/>
                        <a:pt x="1997668" y="6137062"/>
                        <a:pt x="1799833" y="6042038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18" name="Прямоугольник 17"/>
                <p:cNvSpPr/>
                <p:nvPr/>
              </p:nvSpPr>
              <p:spPr>
                <a:xfrm>
                  <a:off x="4230250" y="4420299"/>
                  <a:ext cx="141982" cy="63860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19" name="Прямоугольник 18"/>
                <p:cNvSpPr/>
                <p:nvPr/>
              </p:nvSpPr>
              <p:spPr>
                <a:xfrm>
                  <a:off x="4147331" y="4477987"/>
                  <a:ext cx="305990" cy="6032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0" name="Прямоугольник 19"/>
                <p:cNvSpPr/>
                <p:nvPr/>
              </p:nvSpPr>
              <p:spPr>
                <a:xfrm rot="19920000">
                  <a:off x="4041093" y="3512437"/>
                  <a:ext cx="40227" cy="131551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1" name="Прямоугольник 20"/>
                <p:cNvSpPr/>
                <p:nvPr/>
              </p:nvSpPr>
              <p:spPr>
                <a:xfrm rot="19920000">
                  <a:off x="4484115" y="4287005"/>
                  <a:ext cx="40227" cy="131551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2" name="Арка 38"/>
                <p:cNvSpPr/>
                <p:nvPr/>
              </p:nvSpPr>
              <p:spPr>
                <a:xfrm rot="13925903">
                  <a:off x="3684523" y="3726094"/>
                  <a:ext cx="968151" cy="649369"/>
                </a:xfrm>
                <a:custGeom>
                  <a:avLst/>
                  <a:gdLst>
                    <a:gd name="connsiteX0" fmla="*/ 0 w 824206"/>
                    <a:gd name="connsiteY0" fmla="*/ 468176 h 936351"/>
                    <a:gd name="connsiteX1" fmla="*/ 236582 w 824206"/>
                    <a:gd name="connsiteY1" fmla="*/ 44588 h 936351"/>
                    <a:gd name="connsiteX2" fmla="*/ 721368 w 824206"/>
                    <a:gd name="connsiteY2" fmla="*/ 158750 h 936351"/>
                    <a:gd name="connsiteX3" fmla="*/ 799324 w 824206"/>
                    <a:gd name="connsiteY3" fmla="*/ 628392 h 936351"/>
                    <a:gd name="connsiteX4" fmla="*/ 758057 w 824206"/>
                    <a:gd name="connsiteY4" fmla="*/ 611316 h 936351"/>
                    <a:gd name="connsiteX5" fmla="*/ 689676 w 824206"/>
                    <a:gd name="connsiteY5" fmla="*/ 190458 h 936351"/>
                    <a:gd name="connsiteX6" fmla="*/ 253697 w 824206"/>
                    <a:gd name="connsiteY6" fmla="*/ 85891 h 936351"/>
                    <a:gd name="connsiteX7" fmla="*/ 44532 w 824206"/>
                    <a:gd name="connsiteY7" fmla="*/ 468176 h 936351"/>
                    <a:gd name="connsiteX8" fmla="*/ 0 w 824206"/>
                    <a:gd name="connsiteY8" fmla="*/ 468176 h 936351"/>
                    <a:gd name="connsiteX0" fmla="*/ 0 w 831850"/>
                    <a:gd name="connsiteY0" fmla="*/ 456566 h 616782"/>
                    <a:gd name="connsiteX1" fmla="*/ 236582 w 831850"/>
                    <a:gd name="connsiteY1" fmla="*/ 32978 h 616782"/>
                    <a:gd name="connsiteX2" fmla="*/ 746854 w 831850"/>
                    <a:gd name="connsiteY2" fmla="*/ 133785 h 616782"/>
                    <a:gd name="connsiteX3" fmla="*/ 799324 w 831850"/>
                    <a:gd name="connsiteY3" fmla="*/ 616782 h 616782"/>
                    <a:gd name="connsiteX4" fmla="*/ 758057 w 831850"/>
                    <a:gd name="connsiteY4" fmla="*/ 599706 h 616782"/>
                    <a:gd name="connsiteX5" fmla="*/ 689676 w 831850"/>
                    <a:gd name="connsiteY5" fmla="*/ 178848 h 616782"/>
                    <a:gd name="connsiteX6" fmla="*/ 253697 w 831850"/>
                    <a:gd name="connsiteY6" fmla="*/ 74281 h 616782"/>
                    <a:gd name="connsiteX7" fmla="*/ 44532 w 831850"/>
                    <a:gd name="connsiteY7" fmla="*/ 456566 h 616782"/>
                    <a:gd name="connsiteX8" fmla="*/ 0 w 831850"/>
                    <a:gd name="connsiteY8" fmla="*/ 456566 h 616782"/>
                    <a:gd name="connsiteX0" fmla="*/ 0 w 831850"/>
                    <a:gd name="connsiteY0" fmla="*/ 456566 h 616782"/>
                    <a:gd name="connsiteX1" fmla="*/ 236582 w 831850"/>
                    <a:gd name="connsiteY1" fmla="*/ 32978 h 616782"/>
                    <a:gd name="connsiteX2" fmla="*/ 746854 w 831850"/>
                    <a:gd name="connsiteY2" fmla="*/ 133785 h 616782"/>
                    <a:gd name="connsiteX3" fmla="*/ 799324 w 831850"/>
                    <a:gd name="connsiteY3" fmla="*/ 616782 h 616782"/>
                    <a:gd name="connsiteX4" fmla="*/ 758057 w 831850"/>
                    <a:gd name="connsiteY4" fmla="*/ 599706 h 616782"/>
                    <a:gd name="connsiteX5" fmla="*/ 713484 w 831850"/>
                    <a:gd name="connsiteY5" fmla="*/ 179277 h 616782"/>
                    <a:gd name="connsiteX6" fmla="*/ 253697 w 831850"/>
                    <a:gd name="connsiteY6" fmla="*/ 74281 h 616782"/>
                    <a:gd name="connsiteX7" fmla="*/ 44532 w 831850"/>
                    <a:gd name="connsiteY7" fmla="*/ 456566 h 616782"/>
                    <a:gd name="connsiteX8" fmla="*/ 0 w 831850"/>
                    <a:gd name="connsiteY8" fmla="*/ 456566 h 616782"/>
                    <a:gd name="connsiteX0" fmla="*/ 0 w 840935"/>
                    <a:gd name="connsiteY0" fmla="*/ 443140 h 586280"/>
                    <a:gd name="connsiteX1" fmla="*/ 236582 w 840935"/>
                    <a:gd name="connsiteY1" fmla="*/ 19552 h 586280"/>
                    <a:gd name="connsiteX2" fmla="*/ 746854 w 840935"/>
                    <a:gd name="connsiteY2" fmla="*/ 120359 h 586280"/>
                    <a:gd name="connsiteX3" fmla="*/ 813965 w 840935"/>
                    <a:gd name="connsiteY3" fmla="*/ 557415 h 586280"/>
                    <a:gd name="connsiteX4" fmla="*/ 758057 w 840935"/>
                    <a:gd name="connsiteY4" fmla="*/ 586280 h 586280"/>
                    <a:gd name="connsiteX5" fmla="*/ 713484 w 840935"/>
                    <a:gd name="connsiteY5" fmla="*/ 165851 h 586280"/>
                    <a:gd name="connsiteX6" fmla="*/ 253697 w 840935"/>
                    <a:gd name="connsiteY6" fmla="*/ 60855 h 586280"/>
                    <a:gd name="connsiteX7" fmla="*/ 44532 w 840935"/>
                    <a:gd name="connsiteY7" fmla="*/ 443140 h 586280"/>
                    <a:gd name="connsiteX8" fmla="*/ 0 w 840935"/>
                    <a:gd name="connsiteY8" fmla="*/ 443140 h 586280"/>
                    <a:gd name="connsiteX0" fmla="*/ 0 w 840935"/>
                    <a:gd name="connsiteY0" fmla="*/ 443140 h 557415"/>
                    <a:gd name="connsiteX1" fmla="*/ 236582 w 840935"/>
                    <a:gd name="connsiteY1" fmla="*/ 19552 h 557415"/>
                    <a:gd name="connsiteX2" fmla="*/ 746854 w 840935"/>
                    <a:gd name="connsiteY2" fmla="*/ 120359 h 557415"/>
                    <a:gd name="connsiteX3" fmla="*/ 813965 w 840935"/>
                    <a:gd name="connsiteY3" fmla="*/ 557415 h 557415"/>
                    <a:gd name="connsiteX4" fmla="*/ 758914 w 840935"/>
                    <a:gd name="connsiteY4" fmla="*/ 538662 h 557415"/>
                    <a:gd name="connsiteX5" fmla="*/ 713484 w 840935"/>
                    <a:gd name="connsiteY5" fmla="*/ 165851 h 557415"/>
                    <a:gd name="connsiteX6" fmla="*/ 253697 w 840935"/>
                    <a:gd name="connsiteY6" fmla="*/ 60855 h 557415"/>
                    <a:gd name="connsiteX7" fmla="*/ 44532 w 840935"/>
                    <a:gd name="connsiteY7" fmla="*/ 443140 h 557415"/>
                    <a:gd name="connsiteX8" fmla="*/ 0 w 840935"/>
                    <a:gd name="connsiteY8" fmla="*/ 443140 h 557415"/>
                    <a:gd name="connsiteX0" fmla="*/ 0 w 840935"/>
                    <a:gd name="connsiteY0" fmla="*/ 443140 h 557415"/>
                    <a:gd name="connsiteX1" fmla="*/ 236582 w 840935"/>
                    <a:gd name="connsiteY1" fmla="*/ 19552 h 557415"/>
                    <a:gd name="connsiteX2" fmla="*/ 746854 w 840935"/>
                    <a:gd name="connsiteY2" fmla="*/ 120359 h 557415"/>
                    <a:gd name="connsiteX3" fmla="*/ 813965 w 840935"/>
                    <a:gd name="connsiteY3" fmla="*/ 557415 h 557415"/>
                    <a:gd name="connsiteX4" fmla="*/ 761209 w 840935"/>
                    <a:gd name="connsiteY4" fmla="*/ 543467 h 557415"/>
                    <a:gd name="connsiteX5" fmla="*/ 713484 w 840935"/>
                    <a:gd name="connsiteY5" fmla="*/ 165851 h 557415"/>
                    <a:gd name="connsiteX6" fmla="*/ 253697 w 840935"/>
                    <a:gd name="connsiteY6" fmla="*/ 60855 h 557415"/>
                    <a:gd name="connsiteX7" fmla="*/ 44532 w 840935"/>
                    <a:gd name="connsiteY7" fmla="*/ 443140 h 557415"/>
                    <a:gd name="connsiteX8" fmla="*/ 0 w 840935"/>
                    <a:gd name="connsiteY8" fmla="*/ 443140 h 557415"/>
                    <a:gd name="connsiteX0" fmla="*/ 0 w 840935"/>
                    <a:gd name="connsiteY0" fmla="*/ 443140 h 557415"/>
                    <a:gd name="connsiteX1" fmla="*/ 236582 w 840935"/>
                    <a:gd name="connsiteY1" fmla="*/ 19552 h 557415"/>
                    <a:gd name="connsiteX2" fmla="*/ 746854 w 840935"/>
                    <a:gd name="connsiteY2" fmla="*/ 120359 h 557415"/>
                    <a:gd name="connsiteX3" fmla="*/ 813965 w 840935"/>
                    <a:gd name="connsiteY3" fmla="*/ 557415 h 557415"/>
                    <a:gd name="connsiteX4" fmla="*/ 764551 w 840935"/>
                    <a:gd name="connsiteY4" fmla="*/ 543050 h 557415"/>
                    <a:gd name="connsiteX5" fmla="*/ 713484 w 840935"/>
                    <a:gd name="connsiteY5" fmla="*/ 165851 h 557415"/>
                    <a:gd name="connsiteX6" fmla="*/ 253697 w 840935"/>
                    <a:gd name="connsiteY6" fmla="*/ 60855 h 557415"/>
                    <a:gd name="connsiteX7" fmla="*/ 44532 w 840935"/>
                    <a:gd name="connsiteY7" fmla="*/ 443140 h 557415"/>
                    <a:gd name="connsiteX8" fmla="*/ 0 w 840935"/>
                    <a:gd name="connsiteY8" fmla="*/ 443140 h 557415"/>
                    <a:gd name="connsiteX0" fmla="*/ 0 w 840935"/>
                    <a:gd name="connsiteY0" fmla="*/ 464988 h 579263"/>
                    <a:gd name="connsiteX1" fmla="*/ 236582 w 840935"/>
                    <a:gd name="connsiteY1" fmla="*/ 41400 h 579263"/>
                    <a:gd name="connsiteX2" fmla="*/ 746854 w 840935"/>
                    <a:gd name="connsiteY2" fmla="*/ 142207 h 579263"/>
                    <a:gd name="connsiteX3" fmla="*/ 813965 w 840935"/>
                    <a:gd name="connsiteY3" fmla="*/ 579263 h 579263"/>
                    <a:gd name="connsiteX4" fmla="*/ 764551 w 840935"/>
                    <a:gd name="connsiteY4" fmla="*/ 564898 h 579263"/>
                    <a:gd name="connsiteX5" fmla="*/ 713484 w 840935"/>
                    <a:gd name="connsiteY5" fmla="*/ 187699 h 579263"/>
                    <a:gd name="connsiteX6" fmla="*/ 253697 w 840935"/>
                    <a:gd name="connsiteY6" fmla="*/ 82703 h 579263"/>
                    <a:gd name="connsiteX7" fmla="*/ 44532 w 840935"/>
                    <a:gd name="connsiteY7" fmla="*/ 464988 h 579263"/>
                    <a:gd name="connsiteX8" fmla="*/ 0 w 840935"/>
                    <a:gd name="connsiteY8" fmla="*/ 464988 h 579263"/>
                    <a:gd name="connsiteX0" fmla="*/ 0 w 839465"/>
                    <a:gd name="connsiteY0" fmla="*/ 466566 h 580841"/>
                    <a:gd name="connsiteX1" fmla="*/ 236582 w 839465"/>
                    <a:gd name="connsiteY1" fmla="*/ 42978 h 580841"/>
                    <a:gd name="connsiteX2" fmla="*/ 746854 w 839465"/>
                    <a:gd name="connsiteY2" fmla="*/ 143785 h 580841"/>
                    <a:gd name="connsiteX3" fmla="*/ 813965 w 839465"/>
                    <a:gd name="connsiteY3" fmla="*/ 580841 h 580841"/>
                    <a:gd name="connsiteX4" fmla="*/ 764551 w 839465"/>
                    <a:gd name="connsiteY4" fmla="*/ 566476 h 580841"/>
                    <a:gd name="connsiteX5" fmla="*/ 713484 w 839465"/>
                    <a:gd name="connsiteY5" fmla="*/ 189277 h 580841"/>
                    <a:gd name="connsiteX6" fmla="*/ 253697 w 839465"/>
                    <a:gd name="connsiteY6" fmla="*/ 84281 h 580841"/>
                    <a:gd name="connsiteX7" fmla="*/ 44532 w 839465"/>
                    <a:gd name="connsiteY7" fmla="*/ 466566 h 580841"/>
                    <a:gd name="connsiteX8" fmla="*/ 0 w 839465"/>
                    <a:gd name="connsiteY8" fmla="*/ 466566 h 580841"/>
                    <a:gd name="connsiteX0" fmla="*/ 0 w 839465"/>
                    <a:gd name="connsiteY0" fmla="*/ 466566 h 580841"/>
                    <a:gd name="connsiteX1" fmla="*/ 236582 w 839465"/>
                    <a:gd name="connsiteY1" fmla="*/ 42978 h 580841"/>
                    <a:gd name="connsiteX2" fmla="*/ 746854 w 839465"/>
                    <a:gd name="connsiteY2" fmla="*/ 143785 h 580841"/>
                    <a:gd name="connsiteX3" fmla="*/ 813965 w 839465"/>
                    <a:gd name="connsiteY3" fmla="*/ 580841 h 580841"/>
                    <a:gd name="connsiteX4" fmla="*/ 764551 w 839465"/>
                    <a:gd name="connsiteY4" fmla="*/ 566476 h 580841"/>
                    <a:gd name="connsiteX5" fmla="*/ 713484 w 839465"/>
                    <a:gd name="connsiteY5" fmla="*/ 189277 h 580841"/>
                    <a:gd name="connsiteX6" fmla="*/ 253697 w 839465"/>
                    <a:gd name="connsiteY6" fmla="*/ 84281 h 580841"/>
                    <a:gd name="connsiteX7" fmla="*/ 44532 w 839465"/>
                    <a:gd name="connsiteY7" fmla="*/ 466566 h 580841"/>
                    <a:gd name="connsiteX8" fmla="*/ 0 w 839465"/>
                    <a:gd name="connsiteY8" fmla="*/ 466566 h 580841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697 w 850271"/>
                    <a:gd name="connsiteY6" fmla="*/ 84815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697 w 850271"/>
                    <a:gd name="connsiteY6" fmla="*/ 84815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5793 w 856064"/>
                    <a:gd name="connsiteY0" fmla="*/ 467100 h 581375"/>
                    <a:gd name="connsiteX1" fmla="*/ 242375 w 856064"/>
                    <a:gd name="connsiteY1" fmla="*/ 43512 h 581375"/>
                    <a:gd name="connsiteX2" fmla="*/ 752647 w 856064"/>
                    <a:gd name="connsiteY2" fmla="*/ 144319 h 581375"/>
                    <a:gd name="connsiteX3" fmla="*/ 819758 w 856064"/>
                    <a:gd name="connsiteY3" fmla="*/ 581375 h 581375"/>
                    <a:gd name="connsiteX4" fmla="*/ 770344 w 856064"/>
                    <a:gd name="connsiteY4" fmla="*/ 567010 h 581375"/>
                    <a:gd name="connsiteX5" fmla="*/ 719277 w 856064"/>
                    <a:gd name="connsiteY5" fmla="*/ 189811 h 581375"/>
                    <a:gd name="connsiteX6" fmla="*/ 259275 w 856064"/>
                    <a:gd name="connsiteY6" fmla="*/ 96719 h 581375"/>
                    <a:gd name="connsiteX7" fmla="*/ 50325 w 856064"/>
                    <a:gd name="connsiteY7" fmla="*/ 467100 h 581375"/>
                    <a:gd name="connsiteX8" fmla="*/ 5793 w 856064"/>
                    <a:gd name="connsiteY8" fmla="*/ 467100 h 581375"/>
                    <a:gd name="connsiteX0" fmla="*/ 6662 w 856933"/>
                    <a:gd name="connsiteY0" fmla="*/ 467100 h 581375"/>
                    <a:gd name="connsiteX1" fmla="*/ 243244 w 856933"/>
                    <a:gd name="connsiteY1" fmla="*/ 43512 h 581375"/>
                    <a:gd name="connsiteX2" fmla="*/ 753516 w 856933"/>
                    <a:gd name="connsiteY2" fmla="*/ 144319 h 581375"/>
                    <a:gd name="connsiteX3" fmla="*/ 820627 w 856933"/>
                    <a:gd name="connsiteY3" fmla="*/ 581375 h 581375"/>
                    <a:gd name="connsiteX4" fmla="*/ 771213 w 856933"/>
                    <a:gd name="connsiteY4" fmla="*/ 567010 h 581375"/>
                    <a:gd name="connsiteX5" fmla="*/ 720146 w 856933"/>
                    <a:gd name="connsiteY5" fmla="*/ 189811 h 581375"/>
                    <a:gd name="connsiteX6" fmla="*/ 260144 w 856933"/>
                    <a:gd name="connsiteY6" fmla="*/ 96719 h 581375"/>
                    <a:gd name="connsiteX7" fmla="*/ 51194 w 856933"/>
                    <a:gd name="connsiteY7" fmla="*/ 467100 h 581375"/>
                    <a:gd name="connsiteX8" fmla="*/ 6662 w 856933"/>
                    <a:gd name="connsiteY8" fmla="*/ 467100 h 581375"/>
                    <a:gd name="connsiteX0" fmla="*/ 7681 w 857952"/>
                    <a:gd name="connsiteY0" fmla="*/ 467100 h 581375"/>
                    <a:gd name="connsiteX1" fmla="*/ 244263 w 857952"/>
                    <a:gd name="connsiteY1" fmla="*/ 43512 h 581375"/>
                    <a:gd name="connsiteX2" fmla="*/ 754535 w 857952"/>
                    <a:gd name="connsiteY2" fmla="*/ 144319 h 581375"/>
                    <a:gd name="connsiteX3" fmla="*/ 821646 w 857952"/>
                    <a:gd name="connsiteY3" fmla="*/ 581375 h 581375"/>
                    <a:gd name="connsiteX4" fmla="*/ 772232 w 857952"/>
                    <a:gd name="connsiteY4" fmla="*/ 567010 h 581375"/>
                    <a:gd name="connsiteX5" fmla="*/ 721165 w 857952"/>
                    <a:gd name="connsiteY5" fmla="*/ 189811 h 581375"/>
                    <a:gd name="connsiteX6" fmla="*/ 261163 w 857952"/>
                    <a:gd name="connsiteY6" fmla="*/ 96719 h 581375"/>
                    <a:gd name="connsiteX7" fmla="*/ 52213 w 857952"/>
                    <a:gd name="connsiteY7" fmla="*/ 467100 h 581375"/>
                    <a:gd name="connsiteX8" fmla="*/ 7681 w 857952"/>
                    <a:gd name="connsiteY8" fmla="*/ 467100 h 581375"/>
                    <a:gd name="connsiteX0" fmla="*/ 7413 w 865831"/>
                    <a:gd name="connsiteY0" fmla="*/ 447853 h 559417"/>
                    <a:gd name="connsiteX1" fmla="*/ 252142 w 865831"/>
                    <a:gd name="connsiteY1" fmla="*/ 21554 h 559417"/>
                    <a:gd name="connsiteX2" fmla="*/ 762414 w 865831"/>
                    <a:gd name="connsiteY2" fmla="*/ 122361 h 559417"/>
                    <a:gd name="connsiteX3" fmla="*/ 829525 w 865831"/>
                    <a:gd name="connsiteY3" fmla="*/ 559417 h 559417"/>
                    <a:gd name="connsiteX4" fmla="*/ 780111 w 865831"/>
                    <a:gd name="connsiteY4" fmla="*/ 545052 h 559417"/>
                    <a:gd name="connsiteX5" fmla="*/ 729044 w 865831"/>
                    <a:gd name="connsiteY5" fmla="*/ 167853 h 559417"/>
                    <a:gd name="connsiteX6" fmla="*/ 269042 w 865831"/>
                    <a:gd name="connsiteY6" fmla="*/ 74761 h 559417"/>
                    <a:gd name="connsiteX7" fmla="*/ 60092 w 865831"/>
                    <a:gd name="connsiteY7" fmla="*/ 445142 h 559417"/>
                    <a:gd name="connsiteX8" fmla="*/ 7413 w 865831"/>
                    <a:gd name="connsiteY8" fmla="*/ 447853 h 559417"/>
                    <a:gd name="connsiteX0" fmla="*/ 6261 w 864679"/>
                    <a:gd name="connsiteY0" fmla="*/ 447853 h 559417"/>
                    <a:gd name="connsiteX1" fmla="*/ 250990 w 864679"/>
                    <a:gd name="connsiteY1" fmla="*/ 21554 h 559417"/>
                    <a:gd name="connsiteX2" fmla="*/ 761262 w 864679"/>
                    <a:gd name="connsiteY2" fmla="*/ 122361 h 559417"/>
                    <a:gd name="connsiteX3" fmla="*/ 828373 w 864679"/>
                    <a:gd name="connsiteY3" fmla="*/ 559417 h 559417"/>
                    <a:gd name="connsiteX4" fmla="*/ 778959 w 864679"/>
                    <a:gd name="connsiteY4" fmla="*/ 545052 h 559417"/>
                    <a:gd name="connsiteX5" fmla="*/ 727892 w 864679"/>
                    <a:gd name="connsiteY5" fmla="*/ 167853 h 559417"/>
                    <a:gd name="connsiteX6" fmla="*/ 267890 w 864679"/>
                    <a:gd name="connsiteY6" fmla="*/ 74761 h 559417"/>
                    <a:gd name="connsiteX7" fmla="*/ 58940 w 864679"/>
                    <a:gd name="connsiteY7" fmla="*/ 445142 h 559417"/>
                    <a:gd name="connsiteX8" fmla="*/ 6261 w 864679"/>
                    <a:gd name="connsiteY8" fmla="*/ 447853 h 559417"/>
                    <a:gd name="connsiteX0" fmla="*/ 3778 w 862196"/>
                    <a:gd name="connsiteY0" fmla="*/ 447853 h 559417"/>
                    <a:gd name="connsiteX1" fmla="*/ 248507 w 862196"/>
                    <a:gd name="connsiteY1" fmla="*/ 21554 h 559417"/>
                    <a:gd name="connsiteX2" fmla="*/ 758779 w 862196"/>
                    <a:gd name="connsiteY2" fmla="*/ 122361 h 559417"/>
                    <a:gd name="connsiteX3" fmla="*/ 825890 w 862196"/>
                    <a:gd name="connsiteY3" fmla="*/ 559417 h 559417"/>
                    <a:gd name="connsiteX4" fmla="*/ 776476 w 862196"/>
                    <a:gd name="connsiteY4" fmla="*/ 545052 h 559417"/>
                    <a:gd name="connsiteX5" fmla="*/ 725409 w 862196"/>
                    <a:gd name="connsiteY5" fmla="*/ 167853 h 559417"/>
                    <a:gd name="connsiteX6" fmla="*/ 265407 w 862196"/>
                    <a:gd name="connsiteY6" fmla="*/ 74761 h 559417"/>
                    <a:gd name="connsiteX7" fmla="*/ 56457 w 862196"/>
                    <a:gd name="connsiteY7" fmla="*/ 445142 h 559417"/>
                    <a:gd name="connsiteX8" fmla="*/ 3778 w 862196"/>
                    <a:gd name="connsiteY8" fmla="*/ 447853 h 559417"/>
                    <a:gd name="connsiteX0" fmla="*/ 3778 w 865221"/>
                    <a:gd name="connsiteY0" fmla="*/ 468486 h 580050"/>
                    <a:gd name="connsiteX1" fmla="*/ 248507 w 865221"/>
                    <a:gd name="connsiteY1" fmla="*/ 42187 h 580050"/>
                    <a:gd name="connsiteX2" fmla="*/ 758779 w 865221"/>
                    <a:gd name="connsiteY2" fmla="*/ 142994 h 580050"/>
                    <a:gd name="connsiteX3" fmla="*/ 825890 w 865221"/>
                    <a:gd name="connsiteY3" fmla="*/ 580050 h 580050"/>
                    <a:gd name="connsiteX4" fmla="*/ 776476 w 865221"/>
                    <a:gd name="connsiteY4" fmla="*/ 565685 h 580050"/>
                    <a:gd name="connsiteX5" fmla="*/ 725409 w 865221"/>
                    <a:gd name="connsiteY5" fmla="*/ 188486 h 580050"/>
                    <a:gd name="connsiteX6" fmla="*/ 265407 w 865221"/>
                    <a:gd name="connsiteY6" fmla="*/ 95394 h 580050"/>
                    <a:gd name="connsiteX7" fmla="*/ 56457 w 865221"/>
                    <a:gd name="connsiteY7" fmla="*/ 465775 h 580050"/>
                    <a:gd name="connsiteX8" fmla="*/ 3778 w 865221"/>
                    <a:gd name="connsiteY8" fmla="*/ 468486 h 580050"/>
                    <a:gd name="connsiteX0" fmla="*/ 3778 w 861510"/>
                    <a:gd name="connsiteY0" fmla="*/ 468486 h 580050"/>
                    <a:gd name="connsiteX1" fmla="*/ 248507 w 861510"/>
                    <a:gd name="connsiteY1" fmla="*/ 42187 h 580050"/>
                    <a:gd name="connsiteX2" fmla="*/ 758779 w 861510"/>
                    <a:gd name="connsiteY2" fmla="*/ 142994 h 580050"/>
                    <a:gd name="connsiteX3" fmla="*/ 825890 w 861510"/>
                    <a:gd name="connsiteY3" fmla="*/ 580050 h 580050"/>
                    <a:gd name="connsiteX4" fmla="*/ 776476 w 861510"/>
                    <a:gd name="connsiteY4" fmla="*/ 565685 h 580050"/>
                    <a:gd name="connsiteX5" fmla="*/ 725409 w 861510"/>
                    <a:gd name="connsiteY5" fmla="*/ 188486 h 580050"/>
                    <a:gd name="connsiteX6" fmla="*/ 265407 w 861510"/>
                    <a:gd name="connsiteY6" fmla="*/ 95394 h 580050"/>
                    <a:gd name="connsiteX7" fmla="*/ 56457 w 861510"/>
                    <a:gd name="connsiteY7" fmla="*/ 465775 h 580050"/>
                    <a:gd name="connsiteX8" fmla="*/ 3778 w 861510"/>
                    <a:gd name="connsiteY8" fmla="*/ 468486 h 580050"/>
                    <a:gd name="connsiteX0" fmla="*/ 3778 w 870475"/>
                    <a:gd name="connsiteY0" fmla="*/ 469084 h 580648"/>
                    <a:gd name="connsiteX1" fmla="*/ 248507 w 870475"/>
                    <a:gd name="connsiteY1" fmla="*/ 42785 h 580648"/>
                    <a:gd name="connsiteX2" fmla="*/ 758779 w 870475"/>
                    <a:gd name="connsiteY2" fmla="*/ 143592 h 580648"/>
                    <a:gd name="connsiteX3" fmla="*/ 825890 w 870475"/>
                    <a:gd name="connsiteY3" fmla="*/ 580648 h 580648"/>
                    <a:gd name="connsiteX4" fmla="*/ 776476 w 870475"/>
                    <a:gd name="connsiteY4" fmla="*/ 566283 h 580648"/>
                    <a:gd name="connsiteX5" fmla="*/ 725409 w 870475"/>
                    <a:gd name="connsiteY5" fmla="*/ 189084 h 580648"/>
                    <a:gd name="connsiteX6" fmla="*/ 265407 w 870475"/>
                    <a:gd name="connsiteY6" fmla="*/ 95992 h 580648"/>
                    <a:gd name="connsiteX7" fmla="*/ 56457 w 870475"/>
                    <a:gd name="connsiteY7" fmla="*/ 466373 h 580648"/>
                    <a:gd name="connsiteX8" fmla="*/ 3778 w 870475"/>
                    <a:gd name="connsiteY8" fmla="*/ 469084 h 580648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6476 w 866436"/>
                    <a:gd name="connsiteY4" fmla="*/ 566781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6476 w 866436"/>
                    <a:gd name="connsiteY4" fmla="*/ 566781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66436" h="581146">
                      <a:moveTo>
                        <a:pt x="3778" y="469582"/>
                      </a:moveTo>
                      <a:cubicBezTo>
                        <a:pt x="-25655" y="256281"/>
                        <a:pt x="122674" y="97532"/>
                        <a:pt x="248507" y="43283"/>
                      </a:cubicBezTo>
                      <a:cubicBezTo>
                        <a:pt x="374341" y="-10966"/>
                        <a:pt x="574357" y="-47049"/>
                        <a:pt x="758779" y="144090"/>
                      </a:cubicBezTo>
                      <a:cubicBezTo>
                        <a:pt x="913119" y="304051"/>
                        <a:pt x="868500" y="443364"/>
                        <a:pt x="825890" y="581146"/>
                      </a:cubicBezTo>
                      <a:lnTo>
                        <a:pt x="772718" y="563855"/>
                      </a:lnTo>
                      <a:cubicBezTo>
                        <a:pt x="823930" y="361163"/>
                        <a:pt x="805573" y="273113"/>
                        <a:pt x="725409" y="189582"/>
                      </a:cubicBezTo>
                      <a:cubicBezTo>
                        <a:pt x="645807" y="106636"/>
                        <a:pt x="550982" y="5871"/>
                        <a:pt x="265407" y="96490"/>
                      </a:cubicBezTo>
                      <a:cubicBezTo>
                        <a:pt x="137608" y="166835"/>
                        <a:pt x="46041" y="247247"/>
                        <a:pt x="56457" y="466871"/>
                      </a:cubicBezTo>
                      <a:lnTo>
                        <a:pt x="3778" y="469582"/>
                      </a:ln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</p:grpSp>
          <p:pic>
            <p:nvPicPr>
              <p:cNvPr id="15" name="Picture 3" descr="C:\Users\Сергей\Desktop\Кольцо-3D.png"/>
              <p:cNvPicPr>
                <a:picLocks noChangeAspect="1" noChangeArrowheads="1"/>
              </p:cNvPicPr>
              <p:nvPr/>
            </p:nvPicPr>
            <p:blipFill>
              <a:blip r:embed="rId3"/>
              <a:srcRect/>
              <a:stretch>
                <a:fillRect/>
              </a:stretch>
            </p:blipFill>
            <p:spPr bwMode="auto">
              <a:xfrm>
                <a:off x="1687100" y="1082462"/>
                <a:ext cx="5277802" cy="5276984"/>
              </a:xfrm>
              <a:prstGeom prst="rect">
                <a:avLst/>
              </a:prstGeom>
              <a:noFill/>
              <a:effectLst>
                <a:outerShdw blurRad="355600" dist="139700" dir="2700000" algn="tl" rotWithShape="0">
                  <a:prstClr val="black">
                    <a:alpha val="40000"/>
                  </a:prst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7" name="Прямоугольник 6"/>
            <p:cNvSpPr/>
            <p:nvPr/>
          </p:nvSpPr>
          <p:spPr>
            <a:xfrm>
              <a:off x="2011294" y="473937"/>
              <a:ext cx="5008978" cy="4984014"/>
            </a:xfrm>
            <a:prstGeom prst="rect">
              <a:avLst/>
            </a:prstGeom>
            <a:noFill/>
          </p:spPr>
          <p:txBody>
            <a:bodyPr spcFirstLastPara="1" wrap="none">
              <a:prstTxWarp prst="textCircle">
                <a:avLst>
                  <a:gd name="adj" fmla="val 10846286"/>
                </a:avLst>
              </a:prstTxWarp>
              <a:spAutoFit/>
            </a:bodyPr>
            <a:lstStyle/>
            <a:p>
              <a:pPr algn="ctr" defTabSz="1219170">
                <a:defRPr/>
              </a:pPr>
              <a:r>
                <a:rPr lang="ru-RU" sz="5333" b="1" kern="0" dirty="0">
                  <a:ln w="10541" cmpd="sng">
                    <a:solidFill>
                      <a:srgbClr val="4F81BD">
                        <a:shade val="88000"/>
                        <a:satMod val="110000"/>
                      </a:srgbClr>
                    </a:solidFill>
                    <a:prstDash val="solid"/>
                  </a:ln>
                  <a:gradFill>
                    <a:gsLst>
                      <a:gs pos="0">
                        <a:srgbClr val="4F81BD">
                          <a:tint val="40000"/>
                          <a:satMod val="250000"/>
                        </a:srgbClr>
                      </a:gs>
                      <a:gs pos="9000">
                        <a:srgbClr val="4F81BD">
                          <a:tint val="52000"/>
                          <a:satMod val="300000"/>
                        </a:srgbClr>
                      </a:gs>
                      <a:gs pos="50000">
                        <a:srgbClr val="4F81BD">
                          <a:shade val="20000"/>
                          <a:satMod val="300000"/>
                        </a:srgbClr>
                      </a:gs>
                      <a:gs pos="79000">
                        <a:srgbClr val="4F81BD">
                          <a:tint val="52000"/>
                          <a:satMod val="300000"/>
                        </a:srgbClr>
                      </a:gs>
                      <a:gs pos="100000">
                        <a:srgbClr val="4F81BD">
                          <a:tint val="40000"/>
                          <a:satMod val="250000"/>
                        </a:srgbClr>
                      </a:gs>
                    </a:gsLst>
                    <a:lin ang="5400000"/>
                  </a:gradFill>
                  <a:latin typeface="Calibri"/>
                </a:rPr>
                <a:t>Образование Рыбно-Слободского района * Балык </a:t>
              </a:r>
              <a:r>
                <a:rPr lang="ru-RU" sz="5333" b="1" kern="0" dirty="0" err="1">
                  <a:ln w="10541" cmpd="sng">
                    <a:solidFill>
                      <a:srgbClr val="4F81BD">
                        <a:shade val="88000"/>
                        <a:satMod val="110000"/>
                      </a:srgbClr>
                    </a:solidFill>
                    <a:prstDash val="solid"/>
                  </a:ln>
                  <a:gradFill>
                    <a:gsLst>
                      <a:gs pos="0">
                        <a:srgbClr val="4F81BD">
                          <a:tint val="40000"/>
                          <a:satMod val="250000"/>
                        </a:srgbClr>
                      </a:gs>
                      <a:gs pos="9000">
                        <a:srgbClr val="4F81BD">
                          <a:tint val="52000"/>
                          <a:satMod val="300000"/>
                        </a:srgbClr>
                      </a:gs>
                      <a:gs pos="50000">
                        <a:srgbClr val="4F81BD">
                          <a:shade val="20000"/>
                          <a:satMod val="300000"/>
                        </a:srgbClr>
                      </a:gs>
                      <a:gs pos="79000">
                        <a:srgbClr val="4F81BD">
                          <a:tint val="52000"/>
                          <a:satMod val="300000"/>
                        </a:srgbClr>
                      </a:gs>
                      <a:gs pos="100000">
                        <a:srgbClr val="4F81BD">
                          <a:tint val="40000"/>
                          <a:satMod val="250000"/>
                        </a:srgbClr>
                      </a:gs>
                    </a:gsLst>
                    <a:lin ang="5400000"/>
                  </a:gradFill>
                  <a:latin typeface="Calibri"/>
                </a:rPr>
                <a:t>бист</a:t>
              </a:r>
              <a:r>
                <a:rPr lang="tt-RU" sz="5333" b="1" kern="0" dirty="0">
                  <a:ln w="10541" cmpd="sng">
                    <a:solidFill>
                      <a:srgbClr val="4F81BD">
                        <a:shade val="88000"/>
                        <a:satMod val="110000"/>
                      </a:srgbClr>
                    </a:solidFill>
                    <a:prstDash val="solid"/>
                  </a:ln>
                  <a:gradFill>
                    <a:gsLst>
                      <a:gs pos="0">
                        <a:srgbClr val="4F81BD">
                          <a:tint val="40000"/>
                          <a:satMod val="250000"/>
                        </a:srgbClr>
                      </a:gs>
                      <a:gs pos="9000">
                        <a:srgbClr val="4F81BD">
                          <a:tint val="52000"/>
                          <a:satMod val="300000"/>
                        </a:srgbClr>
                      </a:gs>
                      <a:gs pos="50000">
                        <a:srgbClr val="4F81BD">
                          <a:shade val="20000"/>
                          <a:satMod val="300000"/>
                        </a:srgbClr>
                      </a:gs>
                      <a:gs pos="79000">
                        <a:srgbClr val="4F81BD">
                          <a:tint val="52000"/>
                          <a:satMod val="300000"/>
                        </a:srgbClr>
                      </a:gs>
                      <a:gs pos="100000">
                        <a:srgbClr val="4F81BD">
                          <a:tint val="40000"/>
                          <a:satMod val="250000"/>
                        </a:srgbClr>
                      </a:gs>
                    </a:gsLst>
                    <a:lin ang="5400000"/>
                  </a:gradFill>
                  <a:latin typeface="Calibri"/>
                </a:rPr>
                <a:t>әсе мәгариф системасы </a:t>
              </a:r>
              <a:endParaRPr lang="ru-RU" sz="5333" b="1" kern="0" dirty="0">
                <a:ln w="10541" cmpd="sng">
                  <a:solidFill>
                    <a:srgbClr val="4F81BD">
                      <a:shade val="88000"/>
                      <a:satMod val="110000"/>
                    </a:srgbClr>
                  </a:solidFill>
                  <a:prstDash val="solid"/>
                </a:ln>
                <a:gradFill>
                  <a:gsLst>
                    <a:gs pos="0">
                      <a:srgbClr val="4F81BD">
                        <a:tint val="40000"/>
                        <a:satMod val="250000"/>
                      </a:srgbClr>
                    </a:gs>
                    <a:gs pos="9000">
                      <a:srgbClr val="4F81BD">
                        <a:tint val="52000"/>
                        <a:satMod val="300000"/>
                      </a:srgbClr>
                    </a:gs>
                    <a:gs pos="50000">
                      <a:srgbClr val="4F81BD">
                        <a:shade val="20000"/>
                        <a:satMod val="300000"/>
                      </a:srgbClr>
                    </a:gs>
                    <a:gs pos="79000">
                      <a:srgbClr val="4F81BD">
                        <a:tint val="52000"/>
                        <a:satMod val="300000"/>
                      </a:srgbClr>
                    </a:gs>
                    <a:gs pos="100000">
                      <a:srgbClr val="4F81BD">
                        <a:tint val="40000"/>
                        <a:satMod val="250000"/>
                      </a:srgbClr>
                    </a:gs>
                  </a:gsLst>
                  <a:lin ang="5400000"/>
                </a:gradFill>
                <a:latin typeface="Calibri"/>
              </a:endParaRPr>
            </a:p>
          </p:txBody>
        </p:sp>
      </p:grpSp>
      <p:pic>
        <p:nvPicPr>
          <p:cNvPr id="58" name="Picture 2" descr="C:\Users\6EA7~1\AppData\Local\Temp\год родных языков-2021-лого-2.jpg"/>
          <p:cNvPicPr>
            <a:picLocks noChangeAspect="1" noChangeArrowheads="1"/>
          </p:cNvPicPr>
          <p:nvPr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5930"/>
          <a:stretch/>
        </p:blipFill>
        <p:spPr bwMode="auto">
          <a:xfrm>
            <a:off x="7740352" y="59211"/>
            <a:ext cx="1389152" cy="130229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80702265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Группа 55"/>
          <p:cNvGrpSpPr>
            <a:grpSpLocks/>
          </p:cNvGrpSpPr>
          <p:nvPr/>
        </p:nvGrpSpPr>
        <p:grpSpPr bwMode="auto">
          <a:xfrm>
            <a:off x="311341" y="181210"/>
            <a:ext cx="1008062" cy="917575"/>
            <a:chOff x="2011294" y="473937"/>
            <a:chExt cx="5008978" cy="4984014"/>
          </a:xfrm>
        </p:grpSpPr>
        <p:grpSp>
          <p:nvGrpSpPr>
            <p:cNvPr id="9" name="Группа 56"/>
            <p:cNvGrpSpPr>
              <a:grpSpLocks/>
            </p:cNvGrpSpPr>
            <p:nvPr/>
          </p:nvGrpSpPr>
          <p:grpSpPr bwMode="auto">
            <a:xfrm>
              <a:off x="2067511" y="493995"/>
              <a:ext cx="4896544" cy="4896544"/>
              <a:chOff x="1688181" y="1085493"/>
              <a:chExt cx="5275644" cy="5275644"/>
            </a:xfrm>
          </p:grpSpPr>
          <p:grpSp>
            <p:nvGrpSpPr>
              <p:cNvPr id="11" name="Группа 58"/>
              <p:cNvGrpSpPr>
                <a:grpSpLocks/>
              </p:cNvGrpSpPr>
              <p:nvPr/>
            </p:nvGrpSpPr>
            <p:grpSpPr bwMode="auto">
              <a:xfrm>
                <a:off x="1910153" y="2860440"/>
                <a:ext cx="1777320" cy="1538339"/>
                <a:chOff x="960987" y="1909843"/>
                <a:chExt cx="1777320" cy="1538339"/>
              </a:xfrm>
            </p:grpSpPr>
            <p:sp>
              <p:nvSpPr>
                <p:cNvPr id="55" name="Шестиугольник 63"/>
                <p:cNvSpPr/>
                <p:nvPr/>
              </p:nvSpPr>
              <p:spPr>
                <a:xfrm rot="1800000">
                  <a:off x="960987" y="1909843"/>
                  <a:ext cx="1777320" cy="1538339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777320"/>
                    <a:gd name="connsiteY0" fmla="*/ 729285 h 1538339"/>
                    <a:gd name="connsiteX1" fmla="*/ 435993 w 1777320"/>
                    <a:gd name="connsiteY1" fmla="*/ 0 h 1538339"/>
                    <a:gd name="connsiteX2" fmla="*/ 1316695 w 1777320"/>
                    <a:gd name="connsiteY2" fmla="*/ 0 h 1538339"/>
                    <a:gd name="connsiteX3" fmla="*/ 1777320 w 1777320"/>
                    <a:gd name="connsiteY3" fmla="*/ 769170 h 1538339"/>
                    <a:gd name="connsiteX4" fmla="*/ 1316695 w 1777320"/>
                    <a:gd name="connsiteY4" fmla="*/ 1538339 h 1538339"/>
                    <a:gd name="connsiteX5" fmla="*/ 435993 w 1777320"/>
                    <a:gd name="connsiteY5" fmla="*/ 1538339 h 1538339"/>
                    <a:gd name="connsiteX6" fmla="*/ 0 w 1777320"/>
                    <a:gd name="connsiteY6" fmla="*/ 729285 h 1538339"/>
                    <a:gd name="connsiteX0" fmla="*/ 0 w 1777320"/>
                    <a:gd name="connsiteY0" fmla="*/ 729285 h 1538339"/>
                    <a:gd name="connsiteX1" fmla="*/ 435993 w 1777320"/>
                    <a:gd name="connsiteY1" fmla="*/ 0 h 1538339"/>
                    <a:gd name="connsiteX2" fmla="*/ 1316695 w 1777320"/>
                    <a:gd name="connsiteY2" fmla="*/ 0 h 1538339"/>
                    <a:gd name="connsiteX3" fmla="*/ 1777320 w 1777320"/>
                    <a:gd name="connsiteY3" fmla="*/ 769170 h 1538339"/>
                    <a:gd name="connsiteX4" fmla="*/ 1316695 w 1777320"/>
                    <a:gd name="connsiteY4" fmla="*/ 1538339 h 1538339"/>
                    <a:gd name="connsiteX5" fmla="*/ 435993 w 1777320"/>
                    <a:gd name="connsiteY5" fmla="*/ 1538339 h 1538339"/>
                    <a:gd name="connsiteX6" fmla="*/ 0 w 1777320"/>
                    <a:gd name="connsiteY6" fmla="*/ 729285 h 1538339"/>
                    <a:gd name="connsiteX0" fmla="*/ 0 w 1777320"/>
                    <a:gd name="connsiteY0" fmla="*/ 729285 h 1538339"/>
                    <a:gd name="connsiteX1" fmla="*/ 435993 w 1777320"/>
                    <a:gd name="connsiteY1" fmla="*/ 0 h 1538339"/>
                    <a:gd name="connsiteX2" fmla="*/ 1316695 w 1777320"/>
                    <a:gd name="connsiteY2" fmla="*/ 0 h 1538339"/>
                    <a:gd name="connsiteX3" fmla="*/ 1777320 w 1777320"/>
                    <a:gd name="connsiteY3" fmla="*/ 769170 h 1538339"/>
                    <a:gd name="connsiteX4" fmla="*/ 1316695 w 1777320"/>
                    <a:gd name="connsiteY4" fmla="*/ 1538339 h 1538339"/>
                    <a:gd name="connsiteX5" fmla="*/ 443079 w 1777320"/>
                    <a:gd name="connsiteY5" fmla="*/ 1537914 h 1538339"/>
                    <a:gd name="connsiteX6" fmla="*/ 0 w 1777320"/>
                    <a:gd name="connsiteY6" fmla="*/ 729285 h 1538339"/>
                    <a:gd name="connsiteX0" fmla="*/ 0 w 1777320"/>
                    <a:gd name="connsiteY0" fmla="*/ 729285 h 1538339"/>
                    <a:gd name="connsiteX1" fmla="*/ 435993 w 1777320"/>
                    <a:gd name="connsiteY1" fmla="*/ 0 h 1538339"/>
                    <a:gd name="connsiteX2" fmla="*/ 1316695 w 1777320"/>
                    <a:gd name="connsiteY2" fmla="*/ 0 h 1538339"/>
                    <a:gd name="connsiteX3" fmla="*/ 1777320 w 1777320"/>
                    <a:gd name="connsiteY3" fmla="*/ 769170 h 1538339"/>
                    <a:gd name="connsiteX4" fmla="*/ 1316695 w 1777320"/>
                    <a:gd name="connsiteY4" fmla="*/ 1538339 h 1538339"/>
                    <a:gd name="connsiteX5" fmla="*/ 443079 w 1777320"/>
                    <a:gd name="connsiteY5" fmla="*/ 1537914 h 1538339"/>
                    <a:gd name="connsiteX6" fmla="*/ 0 w 1777320"/>
                    <a:gd name="connsiteY6" fmla="*/ 729285 h 15383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77320" h="1538339">
                      <a:moveTo>
                        <a:pt x="0" y="729285"/>
                      </a:moveTo>
                      <a:lnTo>
                        <a:pt x="435993" y="0"/>
                      </a:lnTo>
                      <a:lnTo>
                        <a:pt x="1316695" y="0"/>
                      </a:lnTo>
                      <a:lnTo>
                        <a:pt x="1777320" y="769170"/>
                      </a:lnTo>
                      <a:lnTo>
                        <a:pt x="1316695" y="1538339"/>
                      </a:lnTo>
                      <a:lnTo>
                        <a:pt x="443079" y="1537914"/>
                      </a:lnTo>
                      <a:cubicBezTo>
                        <a:pt x="224753" y="1237048"/>
                        <a:pt x="104429" y="1099576"/>
                        <a:pt x="0" y="729285"/>
                      </a:cubicBezTo>
                      <a:close/>
                    </a:path>
                  </a:pathLst>
                </a:custGeom>
                <a:solidFill>
                  <a:srgbClr val="0070C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6" name="Овал 55"/>
                <p:cNvSpPr/>
                <p:nvPr/>
              </p:nvSpPr>
              <p:spPr>
                <a:xfrm>
                  <a:off x="1688181" y="2534667"/>
                  <a:ext cx="299671" cy="299671"/>
                </a:xfrm>
                <a:prstGeom prst="ellipse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7" name="Овал 56"/>
                <p:cNvSpPr/>
                <p:nvPr/>
              </p:nvSpPr>
              <p:spPr>
                <a:xfrm>
                  <a:off x="1314032" y="2353669"/>
                  <a:ext cx="141688" cy="141688"/>
                </a:xfrm>
                <a:prstGeom prst="ellipse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8" name="Арка 57"/>
                <p:cNvSpPr/>
                <p:nvPr/>
              </p:nvSpPr>
              <p:spPr>
                <a:xfrm rot="1691943">
                  <a:off x="1297937" y="2425518"/>
                  <a:ext cx="1080156" cy="494674"/>
                </a:xfrm>
                <a:prstGeom prst="blockArc">
                  <a:avLst>
                    <a:gd name="adj1" fmla="val 11611044"/>
                    <a:gd name="adj2" fmla="val 10055582"/>
                    <a:gd name="adj3" fmla="val 7453"/>
                  </a:avLst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  <p:sp>
              <p:nvSpPr>
                <p:cNvPr id="59" name="Кольцо 58"/>
                <p:cNvSpPr/>
                <p:nvPr/>
              </p:nvSpPr>
              <p:spPr>
                <a:xfrm>
                  <a:off x="1597371" y="2142323"/>
                  <a:ext cx="483222" cy="1084350"/>
                </a:xfrm>
                <a:prstGeom prst="donut">
                  <a:avLst>
                    <a:gd name="adj" fmla="val 6740"/>
                  </a:avLst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  <p:sp>
              <p:nvSpPr>
                <p:cNvPr id="60" name="Кольцо 59"/>
                <p:cNvSpPr/>
                <p:nvPr/>
              </p:nvSpPr>
              <p:spPr>
                <a:xfrm rot="3664409">
                  <a:off x="1594950" y="2142324"/>
                  <a:ext cx="483222" cy="1084350"/>
                </a:xfrm>
                <a:prstGeom prst="donut">
                  <a:avLst>
                    <a:gd name="adj" fmla="val 6740"/>
                  </a:avLst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2" name="Группа 59"/>
              <p:cNvGrpSpPr>
                <a:grpSpLocks/>
              </p:cNvGrpSpPr>
              <p:nvPr/>
            </p:nvGrpSpPr>
            <p:grpSpPr bwMode="auto">
              <a:xfrm>
                <a:off x="4312474" y="1457359"/>
                <a:ext cx="1801952" cy="1556536"/>
                <a:chOff x="3363308" y="506762"/>
                <a:chExt cx="1801952" cy="1556536"/>
              </a:xfrm>
            </p:grpSpPr>
            <p:sp>
              <p:nvSpPr>
                <p:cNvPr id="51" name="Шестиугольник 51"/>
                <p:cNvSpPr/>
                <p:nvPr/>
              </p:nvSpPr>
              <p:spPr>
                <a:xfrm rot="1800000">
                  <a:off x="3363308" y="506762"/>
                  <a:ext cx="1801952" cy="1556536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54424 w 1801952"/>
                    <a:gd name="connsiteY2" fmla="*/ 22685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46485 h 1515654"/>
                    <a:gd name="connsiteX1" fmla="*/ 443894 w 1801952"/>
                    <a:gd name="connsiteY1" fmla="*/ 723 h 1515654"/>
                    <a:gd name="connsiteX2" fmla="*/ 1354424 w 1801952"/>
                    <a:gd name="connsiteY2" fmla="*/ 0 h 1515654"/>
                    <a:gd name="connsiteX3" fmla="*/ 1801952 w 1801952"/>
                    <a:gd name="connsiteY3" fmla="*/ 746485 h 1515654"/>
                    <a:gd name="connsiteX4" fmla="*/ 1341327 w 1801952"/>
                    <a:gd name="connsiteY4" fmla="*/ 1515654 h 1515654"/>
                    <a:gd name="connsiteX5" fmla="*/ 460625 w 1801952"/>
                    <a:gd name="connsiteY5" fmla="*/ 1515654 h 1515654"/>
                    <a:gd name="connsiteX6" fmla="*/ 0 w 1801952"/>
                    <a:gd name="connsiteY6" fmla="*/ 746485 h 1515654"/>
                    <a:gd name="connsiteX0" fmla="*/ 0 w 1801952"/>
                    <a:gd name="connsiteY0" fmla="*/ 766527 h 1535696"/>
                    <a:gd name="connsiteX1" fmla="*/ 443894 w 1801952"/>
                    <a:gd name="connsiteY1" fmla="*/ 20765 h 1535696"/>
                    <a:gd name="connsiteX2" fmla="*/ 1354424 w 1801952"/>
                    <a:gd name="connsiteY2" fmla="*/ 20042 h 1535696"/>
                    <a:gd name="connsiteX3" fmla="*/ 1801952 w 1801952"/>
                    <a:gd name="connsiteY3" fmla="*/ 766527 h 1535696"/>
                    <a:gd name="connsiteX4" fmla="*/ 1341327 w 1801952"/>
                    <a:gd name="connsiteY4" fmla="*/ 1535696 h 1535696"/>
                    <a:gd name="connsiteX5" fmla="*/ 460625 w 1801952"/>
                    <a:gd name="connsiteY5" fmla="*/ 1535696 h 1535696"/>
                    <a:gd name="connsiteX6" fmla="*/ 0 w 1801952"/>
                    <a:gd name="connsiteY6" fmla="*/ 766527 h 1535696"/>
                    <a:gd name="connsiteX0" fmla="*/ 0 w 1801952"/>
                    <a:gd name="connsiteY0" fmla="*/ 783306 h 1552475"/>
                    <a:gd name="connsiteX1" fmla="*/ 443894 w 1801952"/>
                    <a:gd name="connsiteY1" fmla="*/ 37544 h 1552475"/>
                    <a:gd name="connsiteX2" fmla="*/ 1354424 w 1801952"/>
                    <a:gd name="connsiteY2" fmla="*/ 36821 h 1552475"/>
                    <a:gd name="connsiteX3" fmla="*/ 1801952 w 1801952"/>
                    <a:gd name="connsiteY3" fmla="*/ 783306 h 1552475"/>
                    <a:gd name="connsiteX4" fmla="*/ 1341327 w 1801952"/>
                    <a:gd name="connsiteY4" fmla="*/ 1552475 h 1552475"/>
                    <a:gd name="connsiteX5" fmla="*/ 460625 w 1801952"/>
                    <a:gd name="connsiteY5" fmla="*/ 1552475 h 1552475"/>
                    <a:gd name="connsiteX6" fmla="*/ 0 w 1801952"/>
                    <a:gd name="connsiteY6" fmla="*/ 783306 h 1552475"/>
                    <a:gd name="connsiteX0" fmla="*/ 0 w 1801952"/>
                    <a:gd name="connsiteY0" fmla="*/ 787367 h 1556536"/>
                    <a:gd name="connsiteX1" fmla="*/ 443894 w 1801952"/>
                    <a:gd name="connsiteY1" fmla="*/ 41605 h 1556536"/>
                    <a:gd name="connsiteX2" fmla="*/ 1354424 w 1801952"/>
                    <a:gd name="connsiteY2" fmla="*/ 40882 h 1556536"/>
                    <a:gd name="connsiteX3" fmla="*/ 1801952 w 1801952"/>
                    <a:gd name="connsiteY3" fmla="*/ 787367 h 1556536"/>
                    <a:gd name="connsiteX4" fmla="*/ 1341327 w 1801952"/>
                    <a:gd name="connsiteY4" fmla="*/ 1556536 h 1556536"/>
                    <a:gd name="connsiteX5" fmla="*/ 460625 w 1801952"/>
                    <a:gd name="connsiteY5" fmla="*/ 1556536 h 1556536"/>
                    <a:gd name="connsiteX6" fmla="*/ 0 w 1801952"/>
                    <a:gd name="connsiteY6" fmla="*/ 787367 h 15565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01952" h="1556536">
                      <a:moveTo>
                        <a:pt x="0" y="787367"/>
                      </a:moveTo>
                      <a:lnTo>
                        <a:pt x="443894" y="41605"/>
                      </a:lnTo>
                      <a:cubicBezTo>
                        <a:pt x="774914" y="-15763"/>
                        <a:pt x="1042408" y="-11708"/>
                        <a:pt x="1354424" y="40882"/>
                      </a:cubicBezTo>
                      <a:lnTo>
                        <a:pt x="1801952" y="787367"/>
                      </a:lnTo>
                      <a:lnTo>
                        <a:pt x="1341327" y="1556536"/>
                      </a:lnTo>
                      <a:lnTo>
                        <a:pt x="460625" y="1556536"/>
                      </a:lnTo>
                      <a:lnTo>
                        <a:pt x="0" y="787367"/>
                      </a:lnTo>
                      <a:close/>
                    </a:path>
                  </a:pathLst>
                </a:custGeom>
                <a:solidFill>
                  <a:srgbClr val="2B812B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2" name="Полилиния 51"/>
                <p:cNvSpPr/>
                <p:nvPr/>
              </p:nvSpPr>
              <p:spPr>
                <a:xfrm>
                  <a:off x="3828892" y="1352255"/>
                  <a:ext cx="393798" cy="356660"/>
                </a:xfrm>
                <a:custGeom>
                  <a:avLst/>
                  <a:gdLst>
                    <a:gd name="connsiteX0" fmla="*/ 0 w 352425"/>
                    <a:gd name="connsiteY0" fmla="*/ 0 h 319087"/>
                    <a:gd name="connsiteX1" fmla="*/ 245269 w 352425"/>
                    <a:gd name="connsiteY1" fmla="*/ 90487 h 319087"/>
                    <a:gd name="connsiteX2" fmla="*/ 352425 w 352425"/>
                    <a:gd name="connsiteY2" fmla="*/ 319087 h 319087"/>
                    <a:gd name="connsiteX3" fmla="*/ 114300 w 352425"/>
                    <a:gd name="connsiteY3" fmla="*/ 252412 h 319087"/>
                    <a:gd name="connsiteX4" fmla="*/ 0 w 352425"/>
                    <a:gd name="connsiteY4" fmla="*/ 0 h 319087"/>
                    <a:gd name="connsiteX0" fmla="*/ 8415 w 360840"/>
                    <a:gd name="connsiteY0" fmla="*/ 0 h 319087"/>
                    <a:gd name="connsiteX1" fmla="*/ 253684 w 360840"/>
                    <a:gd name="connsiteY1" fmla="*/ 90487 h 319087"/>
                    <a:gd name="connsiteX2" fmla="*/ 360840 w 360840"/>
                    <a:gd name="connsiteY2" fmla="*/ 319087 h 319087"/>
                    <a:gd name="connsiteX3" fmla="*/ 122715 w 360840"/>
                    <a:gd name="connsiteY3" fmla="*/ 252412 h 319087"/>
                    <a:gd name="connsiteX4" fmla="*/ 8415 w 360840"/>
                    <a:gd name="connsiteY4" fmla="*/ 0 h 319087"/>
                    <a:gd name="connsiteX0" fmla="*/ 8415 w 360840"/>
                    <a:gd name="connsiteY0" fmla="*/ 0 h 319087"/>
                    <a:gd name="connsiteX1" fmla="*/ 253684 w 360840"/>
                    <a:gd name="connsiteY1" fmla="*/ 90487 h 319087"/>
                    <a:gd name="connsiteX2" fmla="*/ 360840 w 360840"/>
                    <a:gd name="connsiteY2" fmla="*/ 319087 h 319087"/>
                    <a:gd name="connsiteX3" fmla="*/ 122715 w 360840"/>
                    <a:gd name="connsiteY3" fmla="*/ 252412 h 319087"/>
                    <a:gd name="connsiteX4" fmla="*/ 8415 w 360840"/>
                    <a:gd name="connsiteY4" fmla="*/ 0 h 319087"/>
                    <a:gd name="connsiteX0" fmla="*/ 0 w 352425"/>
                    <a:gd name="connsiteY0" fmla="*/ 0 h 319087"/>
                    <a:gd name="connsiteX1" fmla="*/ 245269 w 352425"/>
                    <a:gd name="connsiteY1" fmla="*/ 90487 h 319087"/>
                    <a:gd name="connsiteX2" fmla="*/ 352425 w 352425"/>
                    <a:gd name="connsiteY2" fmla="*/ 319087 h 319087"/>
                    <a:gd name="connsiteX3" fmla="*/ 0 w 352425"/>
                    <a:gd name="connsiteY3" fmla="*/ 0 h 319087"/>
                    <a:gd name="connsiteX0" fmla="*/ 0 w 352425"/>
                    <a:gd name="connsiteY0" fmla="*/ 0 h 319128"/>
                    <a:gd name="connsiteX1" fmla="*/ 245269 w 352425"/>
                    <a:gd name="connsiteY1" fmla="*/ 90487 h 319128"/>
                    <a:gd name="connsiteX2" fmla="*/ 352425 w 352425"/>
                    <a:gd name="connsiteY2" fmla="*/ 319087 h 319128"/>
                    <a:gd name="connsiteX3" fmla="*/ 0 w 352425"/>
                    <a:gd name="connsiteY3" fmla="*/ 0 h 319128"/>
                    <a:gd name="connsiteX0" fmla="*/ 0 w 352425"/>
                    <a:gd name="connsiteY0" fmla="*/ 0 h 319189"/>
                    <a:gd name="connsiteX1" fmla="*/ 245269 w 352425"/>
                    <a:gd name="connsiteY1" fmla="*/ 90487 h 319189"/>
                    <a:gd name="connsiteX2" fmla="*/ 352425 w 352425"/>
                    <a:gd name="connsiteY2" fmla="*/ 319087 h 319189"/>
                    <a:gd name="connsiteX3" fmla="*/ 0 w 352425"/>
                    <a:gd name="connsiteY3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52425" h="319189">
                      <a:moveTo>
                        <a:pt x="0" y="0"/>
                      </a:moveTo>
                      <a:cubicBezTo>
                        <a:pt x="224631" y="8731"/>
                        <a:pt x="332581" y="141288"/>
                        <a:pt x="352425" y="319087"/>
                      </a:cubicBezTo>
                      <a:cubicBezTo>
                        <a:pt x="106759" y="323056"/>
                        <a:pt x="13097" y="211931"/>
                        <a:pt x="0" y="0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3" name="Полилиния 52"/>
                <p:cNvSpPr/>
                <p:nvPr/>
              </p:nvSpPr>
              <p:spPr>
                <a:xfrm>
                  <a:off x="4006756" y="860006"/>
                  <a:ext cx="505955" cy="532159"/>
                </a:xfrm>
                <a:custGeom>
                  <a:avLst/>
                  <a:gdLst>
                    <a:gd name="connsiteX0" fmla="*/ 366712 w 426243"/>
                    <a:gd name="connsiteY0" fmla="*/ 73818 h 476250"/>
                    <a:gd name="connsiteX1" fmla="*/ 426243 w 426243"/>
                    <a:gd name="connsiteY1" fmla="*/ 340518 h 476250"/>
                    <a:gd name="connsiteX2" fmla="*/ 211931 w 426243"/>
                    <a:gd name="connsiteY2" fmla="*/ 476250 h 476250"/>
                    <a:gd name="connsiteX3" fmla="*/ 0 w 426243"/>
                    <a:gd name="connsiteY3" fmla="*/ 347662 h 476250"/>
                    <a:gd name="connsiteX4" fmla="*/ 47625 w 426243"/>
                    <a:gd name="connsiteY4" fmla="*/ 83343 h 476250"/>
                    <a:gd name="connsiteX5" fmla="*/ 100012 w 426243"/>
                    <a:gd name="connsiteY5" fmla="*/ 188118 h 476250"/>
                    <a:gd name="connsiteX6" fmla="*/ 204787 w 426243"/>
                    <a:gd name="connsiteY6" fmla="*/ 0 h 476250"/>
                    <a:gd name="connsiteX7" fmla="*/ 316706 w 426243"/>
                    <a:gd name="connsiteY7" fmla="*/ 176212 h 476250"/>
                    <a:gd name="connsiteX8" fmla="*/ 366712 w 426243"/>
                    <a:gd name="connsiteY8" fmla="*/ 73818 h 476250"/>
                    <a:gd name="connsiteX0" fmla="*/ 319087 w 378618"/>
                    <a:gd name="connsiteY0" fmla="*/ 73818 h 476250"/>
                    <a:gd name="connsiteX1" fmla="*/ 378618 w 378618"/>
                    <a:gd name="connsiteY1" fmla="*/ 340518 h 476250"/>
                    <a:gd name="connsiteX2" fmla="*/ 164306 w 378618"/>
                    <a:gd name="connsiteY2" fmla="*/ 476250 h 476250"/>
                    <a:gd name="connsiteX3" fmla="*/ 0 w 378618"/>
                    <a:gd name="connsiteY3" fmla="*/ 83343 h 476250"/>
                    <a:gd name="connsiteX4" fmla="*/ 52387 w 378618"/>
                    <a:gd name="connsiteY4" fmla="*/ 188118 h 476250"/>
                    <a:gd name="connsiteX5" fmla="*/ 157162 w 378618"/>
                    <a:gd name="connsiteY5" fmla="*/ 0 h 476250"/>
                    <a:gd name="connsiteX6" fmla="*/ 269081 w 378618"/>
                    <a:gd name="connsiteY6" fmla="*/ 176212 h 476250"/>
                    <a:gd name="connsiteX7" fmla="*/ 319087 w 378618"/>
                    <a:gd name="connsiteY7" fmla="*/ 73818 h 476250"/>
                    <a:gd name="connsiteX0" fmla="*/ 319087 w 378618"/>
                    <a:gd name="connsiteY0" fmla="*/ 73818 h 476250"/>
                    <a:gd name="connsiteX1" fmla="*/ 378618 w 378618"/>
                    <a:gd name="connsiteY1" fmla="*/ 340518 h 476250"/>
                    <a:gd name="connsiteX2" fmla="*/ 164306 w 378618"/>
                    <a:gd name="connsiteY2" fmla="*/ 476250 h 476250"/>
                    <a:gd name="connsiteX3" fmla="*/ 0 w 378618"/>
                    <a:gd name="connsiteY3" fmla="*/ 83343 h 476250"/>
                    <a:gd name="connsiteX4" fmla="*/ 52387 w 378618"/>
                    <a:gd name="connsiteY4" fmla="*/ 188118 h 476250"/>
                    <a:gd name="connsiteX5" fmla="*/ 157162 w 378618"/>
                    <a:gd name="connsiteY5" fmla="*/ 0 h 476250"/>
                    <a:gd name="connsiteX6" fmla="*/ 269081 w 378618"/>
                    <a:gd name="connsiteY6" fmla="*/ 176212 h 476250"/>
                    <a:gd name="connsiteX7" fmla="*/ 319087 w 378618"/>
                    <a:gd name="connsiteY7" fmla="*/ 73818 h 476250"/>
                    <a:gd name="connsiteX0" fmla="*/ 383748 w 443279"/>
                    <a:gd name="connsiteY0" fmla="*/ 73818 h 476250"/>
                    <a:gd name="connsiteX1" fmla="*/ 443279 w 443279"/>
                    <a:gd name="connsiteY1" fmla="*/ 340518 h 476250"/>
                    <a:gd name="connsiteX2" fmla="*/ 228967 w 443279"/>
                    <a:gd name="connsiteY2" fmla="*/ 476250 h 476250"/>
                    <a:gd name="connsiteX3" fmla="*/ 64661 w 443279"/>
                    <a:gd name="connsiteY3" fmla="*/ 83343 h 476250"/>
                    <a:gd name="connsiteX4" fmla="*/ 117048 w 443279"/>
                    <a:gd name="connsiteY4" fmla="*/ 188118 h 476250"/>
                    <a:gd name="connsiteX5" fmla="*/ 221823 w 443279"/>
                    <a:gd name="connsiteY5" fmla="*/ 0 h 476250"/>
                    <a:gd name="connsiteX6" fmla="*/ 333742 w 443279"/>
                    <a:gd name="connsiteY6" fmla="*/ 176212 h 476250"/>
                    <a:gd name="connsiteX7" fmla="*/ 383748 w 443279"/>
                    <a:gd name="connsiteY7" fmla="*/ 73818 h 476250"/>
                    <a:gd name="connsiteX0" fmla="*/ 383748 w 383748"/>
                    <a:gd name="connsiteY0" fmla="*/ 73818 h 476250"/>
                    <a:gd name="connsiteX1" fmla="*/ 228967 w 383748"/>
                    <a:gd name="connsiteY1" fmla="*/ 476250 h 476250"/>
                    <a:gd name="connsiteX2" fmla="*/ 64661 w 383748"/>
                    <a:gd name="connsiteY2" fmla="*/ 83343 h 476250"/>
                    <a:gd name="connsiteX3" fmla="*/ 117048 w 383748"/>
                    <a:gd name="connsiteY3" fmla="*/ 188118 h 476250"/>
                    <a:gd name="connsiteX4" fmla="*/ 221823 w 383748"/>
                    <a:gd name="connsiteY4" fmla="*/ 0 h 476250"/>
                    <a:gd name="connsiteX5" fmla="*/ 333742 w 383748"/>
                    <a:gd name="connsiteY5" fmla="*/ 176212 h 476250"/>
                    <a:gd name="connsiteX6" fmla="*/ 383748 w 383748"/>
                    <a:gd name="connsiteY6" fmla="*/ 73818 h 476250"/>
                    <a:gd name="connsiteX0" fmla="*/ 383748 w 420527"/>
                    <a:gd name="connsiteY0" fmla="*/ 73818 h 476250"/>
                    <a:gd name="connsiteX1" fmla="*/ 228967 w 420527"/>
                    <a:gd name="connsiteY1" fmla="*/ 476250 h 476250"/>
                    <a:gd name="connsiteX2" fmla="*/ 64661 w 420527"/>
                    <a:gd name="connsiteY2" fmla="*/ 83343 h 476250"/>
                    <a:gd name="connsiteX3" fmla="*/ 117048 w 420527"/>
                    <a:gd name="connsiteY3" fmla="*/ 188118 h 476250"/>
                    <a:gd name="connsiteX4" fmla="*/ 221823 w 420527"/>
                    <a:gd name="connsiteY4" fmla="*/ 0 h 476250"/>
                    <a:gd name="connsiteX5" fmla="*/ 333742 w 420527"/>
                    <a:gd name="connsiteY5" fmla="*/ 176212 h 476250"/>
                    <a:gd name="connsiteX6" fmla="*/ 383748 w 420527"/>
                    <a:gd name="connsiteY6" fmla="*/ 73818 h 476250"/>
                    <a:gd name="connsiteX0" fmla="*/ 383748 w 454017"/>
                    <a:gd name="connsiteY0" fmla="*/ 73818 h 476250"/>
                    <a:gd name="connsiteX1" fmla="*/ 228967 w 454017"/>
                    <a:gd name="connsiteY1" fmla="*/ 476250 h 476250"/>
                    <a:gd name="connsiteX2" fmla="*/ 64661 w 454017"/>
                    <a:gd name="connsiteY2" fmla="*/ 83343 h 476250"/>
                    <a:gd name="connsiteX3" fmla="*/ 117048 w 454017"/>
                    <a:gd name="connsiteY3" fmla="*/ 188118 h 476250"/>
                    <a:gd name="connsiteX4" fmla="*/ 221823 w 454017"/>
                    <a:gd name="connsiteY4" fmla="*/ 0 h 476250"/>
                    <a:gd name="connsiteX5" fmla="*/ 333742 w 454017"/>
                    <a:gd name="connsiteY5" fmla="*/ 176212 h 476250"/>
                    <a:gd name="connsiteX6" fmla="*/ 383748 w 454017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52799" h="476250">
                      <a:moveTo>
                        <a:pt x="383748" y="73818"/>
                      </a:moveTo>
                      <a:cubicBezTo>
                        <a:pt x="508366" y="219868"/>
                        <a:pt x="468680" y="434975"/>
                        <a:pt x="228967" y="476250"/>
                      </a:cubicBezTo>
                      <a:cubicBezTo>
                        <a:pt x="-42495" y="431006"/>
                        <a:pt x="-37733" y="133349"/>
                        <a:pt x="64661" y="83343"/>
                      </a:cubicBezTo>
                      <a:cubicBezTo>
                        <a:pt x="96410" y="113505"/>
                        <a:pt x="111492" y="138905"/>
                        <a:pt x="117048" y="188118"/>
                      </a:cubicBezTo>
                      <a:cubicBezTo>
                        <a:pt x="135304" y="115887"/>
                        <a:pt x="165466" y="53181"/>
                        <a:pt x="221823" y="0"/>
                      </a:cubicBezTo>
                      <a:cubicBezTo>
                        <a:pt x="275798" y="53974"/>
                        <a:pt x="313105" y="105569"/>
                        <a:pt x="333742" y="176212"/>
                      </a:cubicBezTo>
                      <a:cubicBezTo>
                        <a:pt x="343268" y="137319"/>
                        <a:pt x="357554" y="103187"/>
                        <a:pt x="383748" y="73818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4" name="Полилиния 53"/>
                <p:cNvSpPr/>
                <p:nvPr/>
              </p:nvSpPr>
              <p:spPr>
                <a:xfrm flipH="1">
                  <a:off x="4278625" y="1352254"/>
                  <a:ext cx="393798" cy="356660"/>
                </a:xfrm>
                <a:custGeom>
                  <a:avLst/>
                  <a:gdLst>
                    <a:gd name="connsiteX0" fmla="*/ 0 w 352425"/>
                    <a:gd name="connsiteY0" fmla="*/ 0 h 319087"/>
                    <a:gd name="connsiteX1" fmla="*/ 245269 w 352425"/>
                    <a:gd name="connsiteY1" fmla="*/ 90487 h 319087"/>
                    <a:gd name="connsiteX2" fmla="*/ 352425 w 352425"/>
                    <a:gd name="connsiteY2" fmla="*/ 319087 h 319087"/>
                    <a:gd name="connsiteX3" fmla="*/ 114300 w 352425"/>
                    <a:gd name="connsiteY3" fmla="*/ 252412 h 319087"/>
                    <a:gd name="connsiteX4" fmla="*/ 0 w 352425"/>
                    <a:gd name="connsiteY4" fmla="*/ 0 h 319087"/>
                    <a:gd name="connsiteX0" fmla="*/ 8415 w 360840"/>
                    <a:gd name="connsiteY0" fmla="*/ 0 h 319087"/>
                    <a:gd name="connsiteX1" fmla="*/ 253684 w 360840"/>
                    <a:gd name="connsiteY1" fmla="*/ 90487 h 319087"/>
                    <a:gd name="connsiteX2" fmla="*/ 360840 w 360840"/>
                    <a:gd name="connsiteY2" fmla="*/ 319087 h 319087"/>
                    <a:gd name="connsiteX3" fmla="*/ 122715 w 360840"/>
                    <a:gd name="connsiteY3" fmla="*/ 252412 h 319087"/>
                    <a:gd name="connsiteX4" fmla="*/ 8415 w 360840"/>
                    <a:gd name="connsiteY4" fmla="*/ 0 h 319087"/>
                    <a:gd name="connsiteX0" fmla="*/ 8415 w 360840"/>
                    <a:gd name="connsiteY0" fmla="*/ 0 h 319087"/>
                    <a:gd name="connsiteX1" fmla="*/ 253684 w 360840"/>
                    <a:gd name="connsiteY1" fmla="*/ 90487 h 319087"/>
                    <a:gd name="connsiteX2" fmla="*/ 360840 w 360840"/>
                    <a:gd name="connsiteY2" fmla="*/ 319087 h 319087"/>
                    <a:gd name="connsiteX3" fmla="*/ 122715 w 360840"/>
                    <a:gd name="connsiteY3" fmla="*/ 252412 h 319087"/>
                    <a:gd name="connsiteX4" fmla="*/ 8415 w 360840"/>
                    <a:gd name="connsiteY4" fmla="*/ 0 h 319087"/>
                    <a:gd name="connsiteX0" fmla="*/ 0 w 352425"/>
                    <a:gd name="connsiteY0" fmla="*/ 0 h 319087"/>
                    <a:gd name="connsiteX1" fmla="*/ 245269 w 352425"/>
                    <a:gd name="connsiteY1" fmla="*/ 90487 h 319087"/>
                    <a:gd name="connsiteX2" fmla="*/ 352425 w 352425"/>
                    <a:gd name="connsiteY2" fmla="*/ 319087 h 319087"/>
                    <a:gd name="connsiteX3" fmla="*/ 0 w 352425"/>
                    <a:gd name="connsiteY3" fmla="*/ 0 h 319087"/>
                    <a:gd name="connsiteX0" fmla="*/ 0 w 352425"/>
                    <a:gd name="connsiteY0" fmla="*/ 0 h 319128"/>
                    <a:gd name="connsiteX1" fmla="*/ 245269 w 352425"/>
                    <a:gd name="connsiteY1" fmla="*/ 90487 h 319128"/>
                    <a:gd name="connsiteX2" fmla="*/ 352425 w 352425"/>
                    <a:gd name="connsiteY2" fmla="*/ 319087 h 319128"/>
                    <a:gd name="connsiteX3" fmla="*/ 0 w 352425"/>
                    <a:gd name="connsiteY3" fmla="*/ 0 h 319128"/>
                    <a:gd name="connsiteX0" fmla="*/ 0 w 352425"/>
                    <a:gd name="connsiteY0" fmla="*/ 0 h 319189"/>
                    <a:gd name="connsiteX1" fmla="*/ 245269 w 352425"/>
                    <a:gd name="connsiteY1" fmla="*/ 90487 h 319189"/>
                    <a:gd name="connsiteX2" fmla="*/ 352425 w 352425"/>
                    <a:gd name="connsiteY2" fmla="*/ 319087 h 319189"/>
                    <a:gd name="connsiteX3" fmla="*/ 0 w 352425"/>
                    <a:gd name="connsiteY3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52425" h="319189">
                      <a:moveTo>
                        <a:pt x="0" y="0"/>
                      </a:moveTo>
                      <a:cubicBezTo>
                        <a:pt x="224631" y="8731"/>
                        <a:pt x="332581" y="141288"/>
                        <a:pt x="352425" y="319087"/>
                      </a:cubicBezTo>
                      <a:cubicBezTo>
                        <a:pt x="106759" y="323056"/>
                        <a:pt x="13097" y="211931"/>
                        <a:pt x="0" y="0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3" name="Группа 60"/>
              <p:cNvGrpSpPr>
                <a:grpSpLocks/>
              </p:cNvGrpSpPr>
              <p:nvPr/>
            </p:nvGrpSpPr>
            <p:grpSpPr bwMode="auto">
              <a:xfrm>
                <a:off x="2699411" y="1483790"/>
                <a:ext cx="1770996" cy="1538339"/>
                <a:chOff x="1750245" y="533193"/>
                <a:chExt cx="1770996" cy="1538339"/>
              </a:xfrm>
            </p:grpSpPr>
            <p:sp>
              <p:nvSpPr>
                <p:cNvPr id="43" name="Шестиугольник 58"/>
                <p:cNvSpPr/>
                <p:nvPr/>
              </p:nvSpPr>
              <p:spPr>
                <a:xfrm rot="1800000">
                  <a:off x="1750245" y="533193"/>
                  <a:ext cx="1770996" cy="1538339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756708"/>
                    <a:gd name="connsiteY0" fmla="*/ 847535 h 1538339"/>
                    <a:gd name="connsiteX1" fmla="*/ 415381 w 1756708"/>
                    <a:gd name="connsiteY1" fmla="*/ 0 h 1538339"/>
                    <a:gd name="connsiteX2" fmla="*/ 1296083 w 1756708"/>
                    <a:gd name="connsiteY2" fmla="*/ 0 h 1538339"/>
                    <a:gd name="connsiteX3" fmla="*/ 1756708 w 1756708"/>
                    <a:gd name="connsiteY3" fmla="*/ 769170 h 1538339"/>
                    <a:gd name="connsiteX4" fmla="*/ 1296083 w 1756708"/>
                    <a:gd name="connsiteY4" fmla="*/ 1538339 h 1538339"/>
                    <a:gd name="connsiteX5" fmla="*/ 415381 w 1756708"/>
                    <a:gd name="connsiteY5" fmla="*/ 1538339 h 1538339"/>
                    <a:gd name="connsiteX6" fmla="*/ 0 w 1756708"/>
                    <a:gd name="connsiteY6" fmla="*/ 847535 h 1538339"/>
                    <a:gd name="connsiteX0" fmla="*/ 0 w 1756708"/>
                    <a:gd name="connsiteY0" fmla="*/ 847535 h 1538339"/>
                    <a:gd name="connsiteX1" fmla="*/ 451715 w 1756708"/>
                    <a:gd name="connsiteY1" fmla="*/ 1019 h 1538339"/>
                    <a:gd name="connsiteX2" fmla="*/ 1296083 w 1756708"/>
                    <a:gd name="connsiteY2" fmla="*/ 0 h 1538339"/>
                    <a:gd name="connsiteX3" fmla="*/ 1756708 w 1756708"/>
                    <a:gd name="connsiteY3" fmla="*/ 769170 h 1538339"/>
                    <a:gd name="connsiteX4" fmla="*/ 1296083 w 1756708"/>
                    <a:gd name="connsiteY4" fmla="*/ 1538339 h 1538339"/>
                    <a:gd name="connsiteX5" fmla="*/ 415381 w 1756708"/>
                    <a:gd name="connsiteY5" fmla="*/ 1538339 h 1538339"/>
                    <a:gd name="connsiteX6" fmla="*/ 0 w 1756708"/>
                    <a:gd name="connsiteY6" fmla="*/ 847535 h 1538339"/>
                    <a:gd name="connsiteX0" fmla="*/ 0 w 1770996"/>
                    <a:gd name="connsiteY0" fmla="*/ 822788 h 1538339"/>
                    <a:gd name="connsiteX1" fmla="*/ 466003 w 1770996"/>
                    <a:gd name="connsiteY1" fmla="*/ 1019 h 1538339"/>
                    <a:gd name="connsiteX2" fmla="*/ 1310371 w 1770996"/>
                    <a:gd name="connsiteY2" fmla="*/ 0 h 1538339"/>
                    <a:gd name="connsiteX3" fmla="*/ 1770996 w 1770996"/>
                    <a:gd name="connsiteY3" fmla="*/ 769170 h 1538339"/>
                    <a:gd name="connsiteX4" fmla="*/ 1310371 w 1770996"/>
                    <a:gd name="connsiteY4" fmla="*/ 1538339 h 1538339"/>
                    <a:gd name="connsiteX5" fmla="*/ 429669 w 1770996"/>
                    <a:gd name="connsiteY5" fmla="*/ 1538339 h 1538339"/>
                    <a:gd name="connsiteX6" fmla="*/ 0 w 1770996"/>
                    <a:gd name="connsiteY6" fmla="*/ 822788 h 1538339"/>
                    <a:gd name="connsiteX0" fmla="*/ 0 w 1770996"/>
                    <a:gd name="connsiteY0" fmla="*/ 822788 h 1538339"/>
                    <a:gd name="connsiteX1" fmla="*/ 466003 w 1770996"/>
                    <a:gd name="connsiteY1" fmla="*/ 1019 h 1538339"/>
                    <a:gd name="connsiteX2" fmla="*/ 1310371 w 1770996"/>
                    <a:gd name="connsiteY2" fmla="*/ 0 h 1538339"/>
                    <a:gd name="connsiteX3" fmla="*/ 1770996 w 1770996"/>
                    <a:gd name="connsiteY3" fmla="*/ 769170 h 1538339"/>
                    <a:gd name="connsiteX4" fmla="*/ 1310371 w 1770996"/>
                    <a:gd name="connsiteY4" fmla="*/ 1538339 h 1538339"/>
                    <a:gd name="connsiteX5" fmla="*/ 429669 w 1770996"/>
                    <a:gd name="connsiteY5" fmla="*/ 1538339 h 1538339"/>
                    <a:gd name="connsiteX6" fmla="*/ 0 w 1770996"/>
                    <a:gd name="connsiteY6" fmla="*/ 822788 h 1538339"/>
                    <a:gd name="connsiteX0" fmla="*/ 0 w 1770996"/>
                    <a:gd name="connsiteY0" fmla="*/ 822788 h 1538339"/>
                    <a:gd name="connsiteX1" fmla="*/ 466003 w 1770996"/>
                    <a:gd name="connsiteY1" fmla="*/ 1019 h 1538339"/>
                    <a:gd name="connsiteX2" fmla="*/ 1310371 w 1770996"/>
                    <a:gd name="connsiteY2" fmla="*/ 0 h 1538339"/>
                    <a:gd name="connsiteX3" fmla="*/ 1770996 w 1770996"/>
                    <a:gd name="connsiteY3" fmla="*/ 769170 h 1538339"/>
                    <a:gd name="connsiteX4" fmla="*/ 1310371 w 1770996"/>
                    <a:gd name="connsiteY4" fmla="*/ 1538339 h 1538339"/>
                    <a:gd name="connsiteX5" fmla="*/ 429669 w 1770996"/>
                    <a:gd name="connsiteY5" fmla="*/ 1538339 h 1538339"/>
                    <a:gd name="connsiteX6" fmla="*/ 0 w 1770996"/>
                    <a:gd name="connsiteY6" fmla="*/ 822788 h 15383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70996" h="1538339">
                      <a:moveTo>
                        <a:pt x="0" y="822788"/>
                      </a:moveTo>
                      <a:cubicBezTo>
                        <a:pt x="99717" y="528733"/>
                        <a:pt x="247355" y="251005"/>
                        <a:pt x="466003" y="1019"/>
                      </a:cubicBezTo>
                      <a:lnTo>
                        <a:pt x="1310371" y="0"/>
                      </a:lnTo>
                      <a:lnTo>
                        <a:pt x="1770996" y="769170"/>
                      </a:lnTo>
                      <a:lnTo>
                        <a:pt x="1310371" y="1538339"/>
                      </a:lnTo>
                      <a:lnTo>
                        <a:pt x="429669" y="1538339"/>
                      </a:lnTo>
                      <a:lnTo>
                        <a:pt x="0" y="822788"/>
                      </a:lnTo>
                      <a:close/>
                    </a:path>
                  </a:pathLst>
                </a:custGeom>
                <a:solidFill>
                  <a:srgbClr val="A4000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4" name="Овал 43"/>
                <p:cNvSpPr/>
                <p:nvPr/>
              </p:nvSpPr>
              <p:spPr>
                <a:xfrm>
                  <a:off x="2339455" y="982144"/>
                  <a:ext cx="248743" cy="248743"/>
                </a:xfrm>
                <a:prstGeom prst="ellipse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5" name="Полилиния 44"/>
                <p:cNvSpPr/>
                <p:nvPr/>
              </p:nvSpPr>
              <p:spPr>
                <a:xfrm>
                  <a:off x="2377995" y="763273"/>
                  <a:ext cx="513534" cy="566275"/>
                </a:xfrm>
                <a:custGeom>
                  <a:avLst/>
                  <a:gdLst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30982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90500 w 440531"/>
                    <a:gd name="connsiteY11" fmla="*/ 197644 h 485775"/>
                    <a:gd name="connsiteX12" fmla="*/ 230982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38113 h 485775"/>
                    <a:gd name="connsiteX11" fmla="*/ 190500 w 440531"/>
                    <a:gd name="connsiteY11" fmla="*/ 197644 h 485775"/>
                    <a:gd name="connsiteX12" fmla="*/ 230982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38113 h 485775"/>
                    <a:gd name="connsiteX11" fmla="*/ 188119 w 440531"/>
                    <a:gd name="connsiteY11" fmla="*/ 190500 h 485775"/>
                    <a:gd name="connsiteX12" fmla="*/ 230982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38113 h 485775"/>
                    <a:gd name="connsiteX11" fmla="*/ 188119 w 440531"/>
                    <a:gd name="connsiteY11" fmla="*/ 190500 h 485775"/>
                    <a:gd name="connsiteX12" fmla="*/ 223838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38113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90500 w 440531"/>
                    <a:gd name="connsiteY0" fmla="*/ 376238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0500 w 440531"/>
                    <a:gd name="connsiteY13" fmla="*/ 376238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1457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2881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2881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226220 w 440531"/>
                    <a:gd name="connsiteY11" fmla="*/ 283369 h 485775"/>
                    <a:gd name="connsiteX12" fmla="*/ 190500 w 440531"/>
                    <a:gd name="connsiteY12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226220 w 440531"/>
                    <a:gd name="connsiteY11" fmla="*/ 283369 h 485775"/>
                    <a:gd name="connsiteX12" fmla="*/ 190500 w 440531"/>
                    <a:gd name="connsiteY12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226220 w 440531"/>
                    <a:gd name="connsiteY11" fmla="*/ 283369 h 485775"/>
                    <a:gd name="connsiteX12" fmla="*/ 190500 w 440531"/>
                    <a:gd name="connsiteY12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226220 w 440531"/>
                    <a:gd name="connsiteY11" fmla="*/ 283369 h 485775"/>
                    <a:gd name="connsiteX12" fmla="*/ 190500 w 440531"/>
                    <a:gd name="connsiteY12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190500 w 440531"/>
                    <a:gd name="connsiteY11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190500 w 440531"/>
                    <a:gd name="connsiteY11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83356 w 440531"/>
                    <a:gd name="connsiteY10" fmla="*/ 192882 h 485775"/>
                    <a:gd name="connsiteX11" fmla="*/ 190500 w 440531"/>
                    <a:gd name="connsiteY11" fmla="*/ 366713 h 4857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40531" h="485775">
                      <a:moveTo>
                        <a:pt x="190500" y="366713"/>
                      </a:moveTo>
                      <a:lnTo>
                        <a:pt x="280987" y="485775"/>
                      </a:lnTo>
                      <a:lnTo>
                        <a:pt x="440531" y="354807"/>
                      </a:lnTo>
                      <a:lnTo>
                        <a:pt x="166687" y="0"/>
                      </a:lnTo>
                      <a:lnTo>
                        <a:pt x="119062" y="35719"/>
                      </a:lnTo>
                      <a:lnTo>
                        <a:pt x="88106" y="0"/>
                      </a:lnTo>
                      <a:lnTo>
                        <a:pt x="28575" y="47625"/>
                      </a:lnTo>
                      <a:lnTo>
                        <a:pt x="50006" y="73819"/>
                      </a:lnTo>
                      <a:lnTo>
                        <a:pt x="0" y="116682"/>
                      </a:lnTo>
                      <a:lnTo>
                        <a:pt x="33338" y="157163"/>
                      </a:lnTo>
                      <a:cubicBezTo>
                        <a:pt x="122238" y="127001"/>
                        <a:pt x="151209" y="171848"/>
                        <a:pt x="183356" y="192882"/>
                      </a:cubicBezTo>
                      <a:cubicBezTo>
                        <a:pt x="209550" y="227807"/>
                        <a:pt x="246856" y="282179"/>
                        <a:pt x="190500" y="366713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6" name="Полилиния 45"/>
                <p:cNvSpPr/>
                <p:nvPr/>
              </p:nvSpPr>
              <p:spPr>
                <a:xfrm>
                  <a:off x="2294614" y="1196983"/>
                  <a:ext cx="655451" cy="502892"/>
                </a:xfrm>
                <a:custGeom>
                  <a:avLst/>
                  <a:gdLst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109537 w 590550"/>
                    <a:gd name="connsiteY2" fmla="*/ 226219 h 445294"/>
                    <a:gd name="connsiteX3" fmla="*/ 204787 w 590550"/>
                    <a:gd name="connsiteY3" fmla="*/ 323850 h 445294"/>
                    <a:gd name="connsiteX4" fmla="*/ 340518 w 590550"/>
                    <a:gd name="connsiteY4" fmla="*/ 347663 h 445294"/>
                    <a:gd name="connsiteX5" fmla="*/ 442912 w 590550"/>
                    <a:gd name="connsiteY5" fmla="*/ 309563 h 445294"/>
                    <a:gd name="connsiteX6" fmla="*/ 445293 w 590550"/>
                    <a:gd name="connsiteY6" fmla="*/ 290513 h 445294"/>
                    <a:gd name="connsiteX7" fmla="*/ 590550 w 590550"/>
                    <a:gd name="connsiteY7" fmla="*/ 288131 h 445294"/>
                    <a:gd name="connsiteX8" fmla="*/ 545306 w 590550"/>
                    <a:gd name="connsiteY8" fmla="*/ 361950 h 445294"/>
                    <a:gd name="connsiteX9" fmla="*/ 471487 w 590550"/>
                    <a:gd name="connsiteY9" fmla="*/ 419100 h 445294"/>
                    <a:gd name="connsiteX10" fmla="*/ 376237 w 590550"/>
                    <a:gd name="connsiteY10" fmla="*/ 442913 h 445294"/>
                    <a:gd name="connsiteX11" fmla="*/ 240506 w 590550"/>
                    <a:gd name="connsiteY11" fmla="*/ 445294 h 445294"/>
                    <a:gd name="connsiteX12" fmla="*/ 116681 w 590550"/>
                    <a:gd name="connsiteY12" fmla="*/ 397669 h 445294"/>
                    <a:gd name="connsiteX13" fmla="*/ 33337 w 590550"/>
                    <a:gd name="connsiteY13" fmla="*/ 283369 h 445294"/>
                    <a:gd name="connsiteX14" fmla="*/ 0 w 590550"/>
                    <a:gd name="connsiteY14" fmla="*/ 171450 h 445294"/>
                    <a:gd name="connsiteX15" fmla="*/ 9525 w 590550"/>
                    <a:gd name="connsiteY15" fmla="*/ 69056 h 445294"/>
                    <a:gd name="connsiteX16" fmla="*/ 38100 w 590550"/>
                    <a:gd name="connsiteY16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109537 w 590550"/>
                    <a:gd name="connsiteY2" fmla="*/ 226219 h 445294"/>
                    <a:gd name="connsiteX3" fmla="*/ 204787 w 590550"/>
                    <a:gd name="connsiteY3" fmla="*/ 323850 h 445294"/>
                    <a:gd name="connsiteX4" fmla="*/ 340518 w 590550"/>
                    <a:gd name="connsiteY4" fmla="*/ 347663 h 445294"/>
                    <a:gd name="connsiteX5" fmla="*/ 442912 w 590550"/>
                    <a:gd name="connsiteY5" fmla="*/ 309563 h 445294"/>
                    <a:gd name="connsiteX6" fmla="*/ 445293 w 590550"/>
                    <a:gd name="connsiteY6" fmla="*/ 290513 h 445294"/>
                    <a:gd name="connsiteX7" fmla="*/ 590550 w 590550"/>
                    <a:gd name="connsiteY7" fmla="*/ 288131 h 445294"/>
                    <a:gd name="connsiteX8" fmla="*/ 545306 w 590550"/>
                    <a:gd name="connsiteY8" fmla="*/ 361950 h 445294"/>
                    <a:gd name="connsiteX9" fmla="*/ 471487 w 590550"/>
                    <a:gd name="connsiteY9" fmla="*/ 419100 h 445294"/>
                    <a:gd name="connsiteX10" fmla="*/ 376237 w 590550"/>
                    <a:gd name="connsiteY10" fmla="*/ 442913 h 445294"/>
                    <a:gd name="connsiteX11" fmla="*/ 240506 w 590550"/>
                    <a:gd name="connsiteY11" fmla="*/ 445294 h 445294"/>
                    <a:gd name="connsiteX12" fmla="*/ 116681 w 590550"/>
                    <a:gd name="connsiteY12" fmla="*/ 397669 h 445294"/>
                    <a:gd name="connsiteX13" fmla="*/ 33337 w 590550"/>
                    <a:gd name="connsiteY13" fmla="*/ 283369 h 445294"/>
                    <a:gd name="connsiteX14" fmla="*/ 0 w 590550"/>
                    <a:gd name="connsiteY14" fmla="*/ 171450 h 445294"/>
                    <a:gd name="connsiteX15" fmla="*/ 9525 w 590550"/>
                    <a:gd name="connsiteY15" fmla="*/ 69056 h 445294"/>
                    <a:gd name="connsiteX16" fmla="*/ 38100 w 590550"/>
                    <a:gd name="connsiteY16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109537 w 590550"/>
                    <a:gd name="connsiteY2" fmla="*/ 226219 h 445294"/>
                    <a:gd name="connsiteX3" fmla="*/ 204787 w 590550"/>
                    <a:gd name="connsiteY3" fmla="*/ 323850 h 445294"/>
                    <a:gd name="connsiteX4" fmla="*/ 340518 w 590550"/>
                    <a:gd name="connsiteY4" fmla="*/ 347663 h 445294"/>
                    <a:gd name="connsiteX5" fmla="*/ 442912 w 590550"/>
                    <a:gd name="connsiteY5" fmla="*/ 309563 h 445294"/>
                    <a:gd name="connsiteX6" fmla="*/ 445293 w 590550"/>
                    <a:gd name="connsiteY6" fmla="*/ 290513 h 445294"/>
                    <a:gd name="connsiteX7" fmla="*/ 590550 w 590550"/>
                    <a:gd name="connsiteY7" fmla="*/ 288131 h 445294"/>
                    <a:gd name="connsiteX8" fmla="*/ 545306 w 590550"/>
                    <a:gd name="connsiteY8" fmla="*/ 361950 h 445294"/>
                    <a:gd name="connsiteX9" fmla="*/ 471487 w 590550"/>
                    <a:gd name="connsiteY9" fmla="*/ 419100 h 445294"/>
                    <a:gd name="connsiteX10" fmla="*/ 376237 w 590550"/>
                    <a:gd name="connsiteY10" fmla="*/ 442913 h 445294"/>
                    <a:gd name="connsiteX11" fmla="*/ 240506 w 590550"/>
                    <a:gd name="connsiteY11" fmla="*/ 445294 h 445294"/>
                    <a:gd name="connsiteX12" fmla="*/ 116681 w 590550"/>
                    <a:gd name="connsiteY12" fmla="*/ 397669 h 445294"/>
                    <a:gd name="connsiteX13" fmla="*/ 33337 w 590550"/>
                    <a:gd name="connsiteY13" fmla="*/ 283369 h 445294"/>
                    <a:gd name="connsiteX14" fmla="*/ 0 w 590550"/>
                    <a:gd name="connsiteY14" fmla="*/ 171450 h 445294"/>
                    <a:gd name="connsiteX15" fmla="*/ 9525 w 590550"/>
                    <a:gd name="connsiteY15" fmla="*/ 69056 h 445294"/>
                    <a:gd name="connsiteX16" fmla="*/ 38100 w 590550"/>
                    <a:gd name="connsiteY16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109537 w 590550"/>
                    <a:gd name="connsiteY2" fmla="*/ 226219 h 445294"/>
                    <a:gd name="connsiteX3" fmla="*/ 340518 w 590550"/>
                    <a:gd name="connsiteY3" fmla="*/ 347663 h 445294"/>
                    <a:gd name="connsiteX4" fmla="*/ 442912 w 590550"/>
                    <a:gd name="connsiteY4" fmla="*/ 309563 h 445294"/>
                    <a:gd name="connsiteX5" fmla="*/ 445293 w 590550"/>
                    <a:gd name="connsiteY5" fmla="*/ 290513 h 445294"/>
                    <a:gd name="connsiteX6" fmla="*/ 590550 w 590550"/>
                    <a:gd name="connsiteY6" fmla="*/ 288131 h 445294"/>
                    <a:gd name="connsiteX7" fmla="*/ 545306 w 590550"/>
                    <a:gd name="connsiteY7" fmla="*/ 361950 h 445294"/>
                    <a:gd name="connsiteX8" fmla="*/ 471487 w 590550"/>
                    <a:gd name="connsiteY8" fmla="*/ 419100 h 445294"/>
                    <a:gd name="connsiteX9" fmla="*/ 376237 w 590550"/>
                    <a:gd name="connsiteY9" fmla="*/ 442913 h 445294"/>
                    <a:gd name="connsiteX10" fmla="*/ 240506 w 590550"/>
                    <a:gd name="connsiteY10" fmla="*/ 445294 h 445294"/>
                    <a:gd name="connsiteX11" fmla="*/ 116681 w 590550"/>
                    <a:gd name="connsiteY11" fmla="*/ 397669 h 445294"/>
                    <a:gd name="connsiteX12" fmla="*/ 33337 w 590550"/>
                    <a:gd name="connsiteY12" fmla="*/ 283369 h 445294"/>
                    <a:gd name="connsiteX13" fmla="*/ 0 w 590550"/>
                    <a:gd name="connsiteY13" fmla="*/ 171450 h 445294"/>
                    <a:gd name="connsiteX14" fmla="*/ 9525 w 590550"/>
                    <a:gd name="connsiteY14" fmla="*/ 69056 h 445294"/>
                    <a:gd name="connsiteX15" fmla="*/ 38100 w 590550"/>
                    <a:gd name="connsiteY15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02406 w 590550"/>
                    <a:gd name="connsiteY2" fmla="*/ 323851 h 445294"/>
                    <a:gd name="connsiteX3" fmla="*/ 340518 w 590550"/>
                    <a:gd name="connsiteY3" fmla="*/ 347663 h 445294"/>
                    <a:gd name="connsiteX4" fmla="*/ 442912 w 590550"/>
                    <a:gd name="connsiteY4" fmla="*/ 309563 h 445294"/>
                    <a:gd name="connsiteX5" fmla="*/ 445293 w 590550"/>
                    <a:gd name="connsiteY5" fmla="*/ 290513 h 445294"/>
                    <a:gd name="connsiteX6" fmla="*/ 590550 w 590550"/>
                    <a:gd name="connsiteY6" fmla="*/ 288131 h 445294"/>
                    <a:gd name="connsiteX7" fmla="*/ 545306 w 590550"/>
                    <a:gd name="connsiteY7" fmla="*/ 361950 h 445294"/>
                    <a:gd name="connsiteX8" fmla="*/ 471487 w 590550"/>
                    <a:gd name="connsiteY8" fmla="*/ 419100 h 445294"/>
                    <a:gd name="connsiteX9" fmla="*/ 376237 w 590550"/>
                    <a:gd name="connsiteY9" fmla="*/ 442913 h 445294"/>
                    <a:gd name="connsiteX10" fmla="*/ 240506 w 590550"/>
                    <a:gd name="connsiteY10" fmla="*/ 445294 h 445294"/>
                    <a:gd name="connsiteX11" fmla="*/ 116681 w 590550"/>
                    <a:gd name="connsiteY11" fmla="*/ 397669 h 445294"/>
                    <a:gd name="connsiteX12" fmla="*/ 33337 w 590550"/>
                    <a:gd name="connsiteY12" fmla="*/ 283369 h 445294"/>
                    <a:gd name="connsiteX13" fmla="*/ 0 w 590550"/>
                    <a:gd name="connsiteY13" fmla="*/ 171450 h 445294"/>
                    <a:gd name="connsiteX14" fmla="*/ 9525 w 590550"/>
                    <a:gd name="connsiteY14" fmla="*/ 69056 h 445294"/>
                    <a:gd name="connsiteX15" fmla="*/ 38100 w 590550"/>
                    <a:gd name="connsiteY15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02406 w 590550"/>
                    <a:gd name="connsiteY2" fmla="*/ 323851 h 445294"/>
                    <a:gd name="connsiteX3" fmla="*/ 340518 w 590550"/>
                    <a:gd name="connsiteY3" fmla="*/ 347663 h 445294"/>
                    <a:gd name="connsiteX4" fmla="*/ 442912 w 590550"/>
                    <a:gd name="connsiteY4" fmla="*/ 309563 h 445294"/>
                    <a:gd name="connsiteX5" fmla="*/ 445293 w 590550"/>
                    <a:gd name="connsiteY5" fmla="*/ 290513 h 445294"/>
                    <a:gd name="connsiteX6" fmla="*/ 590550 w 590550"/>
                    <a:gd name="connsiteY6" fmla="*/ 288131 h 445294"/>
                    <a:gd name="connsiteX7" fmla="*/ 545306 w 590550"/>
                    <a:gd name="connsiteY7" fmla="*/ 361950 h 445294"/>
                    <a:gd name="connsiteX8" fmla="*/ 471487 w 590550"/>
                    <a:gd name="connsiteY8" fmla="*/ 419100 h 445294"/>
                    <a:gd name="connsiteX9" fmla="*/ 376237 w 590550"/>
                    <a:gd name="connsiteY9" fmla="*/ 442913 h 445294"/>
                    <a:gd name="connsiteX10" fmla="*/ 240506 w 590550"/>
                    <a:gd name="connsiteY10" fmla="*/ 445294 h 445294"/>
                    <a:gd name="connsiteX11" fmla="*/ 116681 w 590550"/>
                    <a:gd name="connsiteY11" fmla="*/ 397669 h 445294"/>
                    <a:gd name="connsiteX12" fmla="*/ 33337 w 590550"/>
                    <a:gd name="connsiteY12" fmla="*/ 283369 h 445294"/>
                    <a:gd name="connsiteX13" fmla="*/ 0 w 590550"/>
                    <a:gd name="connsiteY13" fmla="*/ 171450 h 445294"/>
                    <a:gd name="connsiteX14" fmla="*/ 9525 w 590550"/>
                    <a:gd name="connsiteY14" fmla="*/ 69056 h 445294"/>
                    <a:gd name="connsiteX15" fmla="*/ 38100 w 590550"/>
                    <a:gd name="connsiteY15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02406 w 590550"/>
                    <a:gd name="connsiteY2" fmla="*/ 323851 h 445294"/>
                    <a:gd name="connsiteX3" fmla="*/ 340518 w 590550"/>
                    <a:gd name="connsiteY3" fmla="*/ 347663 h 445294"/>
                    <a:gd name="connsiteX4" fmla="*/ 445293 w 590550"/>
                    <a:gd name="connsiteY4" fmla="*/ 290513 h 445294"/>
                    <a:gd name="connsiteX5" fmla="*/ 590550 w 590550"/>
                    <a:gd name="connsiteY5" fmla="*/ 288131 h 445294"/>
                    <a:gd name="connsiteX6" fmla="*/ 545306 w 590550"/>
                    <a:gd name="connsiteY6" fmla="*/ 361950 h 445294"/>
                    <a:gd name="connsiteX7" fmla="*/ 471487 w 590550"/>
                    <a:gd name="connsiteY7" fmla="*/ 419100 h 445294"/>
                    <a:gd name="connsiteX8" fmla="*/ 376237 w 590550"/>
                    <a:gd name="connsiteY8" fmla="*/ 442913 h 445294"/>
                    <a:gd name="connsiteX9" fmla="*/ 240506 w 590550"/>
                    <a:gd name="connsiteY9" fmla="*/ 445294 h 445294"/>
                    <a:gd name="connsiteX10" fmla="*/ 116681 w 590550"/>
                    <a:gd name="connsiteY10" fmla="*/ 397669 h 445294"/>
                    <a:gd name="connsiteX11" fmla="*/ 33337 w 590550"/>
                    <a:gd name="connsiteY11" fmla="*/ 283369 h 445294"/>
                    <a:gd name="connsiteX12" fmla="*/ 0 w 590550"/>
                    <a:gd name="connsiteY12" fmla="*/ 171450 h 445294"/>
                    <a:gd name="connsiteX13" fmla="*/ 9525 w 590550"/>
                    <a:gd name="connsiteY13" fmla="*/ 69056 h 445294"/>
                    <a:gd name="connsiteX14" fmla="*/ 38100 w 590550"/>
                    <a:gd name="connsiteY14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02406 w 590550"/>
                    <a:gd name="connsiteY2" fmla="*/ 323851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0 w 590550"/>
                    <a:gd name="connsiteY10" fmla="*/ 171450 h 445294"/>
                    <a:gd name="connsiteX11" fmla="*/ 9525 w 590550"/>
                    <a:gd name="connsiteY11" fmla="*/ 69056 h 445294"/>
                    <a:gd name="connsiteX12" fmla="*/ 38100 w 590550"/>
                    <a:gd name="connsiteY12" fmla="*/ 0 h 445294"/>
                    <a:gd name="connsiteX0" fmla="*/ 28575 w 581025"/>
                    <a:gd name="connsiteY0" fmla="*/ 0 h 445294"/>
                    <a:gd name="connsiteX1" fmla="*/ 111918 w 581025"/>
                    <a:gd name="connsiteY1" fmla="*/ 66675 h 445294"/>
                    <a:gd name="connsiteX2" fmla="*/ 211931 w 581025"/>
                    <a:gd name="connsiteY2" fmla="*/ 333376 h 445294"/>
                    <a:gd name="connsiteX3" fmla="*/ 435768 w 581025"/>
                    <a:gd name="connsiteY3" fmla="*/ 290513 h 445294"/>
                    <a:gd name="connsiteX4" fmla="*/ 581025 w 581025"/>
                    <a:gd name="connsiteY4" fmla="*/ 288131 h 445294"/>
                    <a:gd name="connsiteX5" fmla="*/ 535781 w 581025"/>
                    <a:gd name="connsiteY5" fmla="*/ 361950 h 445294"/>
                    <a:gd name="connsiteX6" fmla="*/ 461962 w 581025"/>
                    <a:gd name="connsiteY6" fmla="*/ 419100 h 445294"/>
                    <a:gd name="connsiteX7" fmla="*/ 366712 w 581025"/>
                    <a:gd name="connsiteY7" fmla="*/ 442913 h 445294"/>
                    <a:gd name="connsiteX8" fmla="*/ 230981 w 581025"/>
                    <a:gd name="connsiteY8" fmla="*/ 445294 h 445294"/>
                    <a:gd name="connsiteX9" fmla="*/ 107156 w 581025"/>
                    <a:gd name="connsiteY9" fmla="*/ 397669 h 445294"/>
                    <a:gd name="connsiteX10" fmla="*/ 0 w 581025"/>
                    <a:gd name="connsiteY10" fmla="*/ 69056 h 445294"/>
                    <a:gd name="connsiteX11" fmla="*/ 28575 w 581025"/>
                    <a:gd name="connsiteY11" fmla="*/ 0 h 445294"/>
                    <a:gd name="connsiteX0" fmla="*/ 39660 w 592110"/>
                    <a:gd name="connsiteY0" fmla="*/ 0 h 445294"/>
                    <a:gd name="connsiteX1" fmla="*/ 123003 w 592110"/>
                    <a:gd name="connsiteY1" fmla="*/ 66675 h 445294"/>
                    <a:gd name="connsiteX2" fmla="*/ 223016 w 592110"/>
                    <a:gd name="connsiteY2" fmla="*/ 333376 h 445294"/>
                    <a:gd name="connsiteX3" fmla="*/ 446853 w 592110"/>
                    <a:gd name="connsiteY3" fmla="*/ 290513 h 445294"/>
                    <a:gd name="connsiteX4" fmla="*/ 592110 w 592110"/>
                    <a:gd name="connsiteY4" fmla="*/ 288131 h 445294"/>
                    <a:gd name="connsiteX5" fmla="*/ 546866 w 592110"/>
                    <a:gd name="connsiteY5" fmla="*/ 361950 h 445294"/>
                    <a:gd name="connsiteX6" fmla="*/ 473047 w 592110"/>
                    <a:gd name="connsiteY6" fmla="*/ 419100 h 445294"/>
                    <a:gd name="connsiteX7" fmla="*/ 377797 w 592110"/>
                    <a:gd name="connsiteY7" fmla="*/ 442913 h 445294"/>
                    <a:gd name="connsiteX8" fmla="*/ 242066 w 592110"/>
                    <a:gd name="connsiteY8" fmla="*/ 445294 h 445294"/>
                    <a:gd name="connsiteX9" fmla="*/ 118241 w 592110"/>
                    <a:gd name="connsiteY9" fmla="*/ 397669 h 445294"/>
                    <a:gd name="connsiteX10" fmla="*/ 11085 w 592110"/>
                    <a:gd name="connsiteY10" fmla="*/ 69056 h 445294"/>
                    <a:gd name="connsiteX11" fmla="*/ 39660 w 592110"/>
                    <a:gd name="connsiteY11" fmla="*/ 0 h 445294"/>
                    <a:gd name="connsiteX0" fmla="*/ 45988 w 598438"/>
                    <a:gd name="connsiteY0" fmla="*/ 0 h 445294"/>
                    <a:gd name="connsiteX1" fmla="*/ 129331 w 598438"/>
                    <a:gd name="connsiteY1" fmla="*/ 66675 h 445294"/>
                    <a:gd name="connsiteX2" fmla="*/ 229344 w 598438"/>
                    <a:gd name="connsiteY2" fmla="*/ 333376 h 445294"/>
                    <a:gd name="connsiteX3" fmla="*/ 453181 w 598438"/>
                    <a:gd name="connsiteY3" fmla="*/ 290513 h 445294"/>
                    <a:gd name="connsiteX4" fmla="*/ 598438 w 598438"/>
                    <a:gd name="connsiteY4" fmla="*/ 288131 h 445294"/>
                    <a:gd name="connsiteX5" fmla="*/ 553194 w 598438"/>
                    <a:gd name="connsiteY5" fmla="*/ 361950 h 445294"/>
                    <a:gd name="connsiteX6" fmla="*/ 479375 w 598438"/>
                    <a:gd name="connsiteY6" fmla="*/ 419100 h 445294"/>
                    <a:gd name="connsiteX7" fmla="*/ 384125 w 598438"/>
                    <a:gd name="connsiteY7" fmla="*/ 442913 h 445294"/>
                    <a:gd name="connsiteX8" fmla="*/ 248394 w 598438"/>
                    <a:gd name="connsiteY8" fmla="*/ 445294 h 445294"/>
                    <a:gd name="connsiteX9" fmla="*/ 124569 w 598438"/>
                    <a:gd name="connsiteY9" fmla="*/ 397669 h 445294"/>
                    <a:gd name="connsiteX10" fmla="*/ 17413 w 598438"/>
                    <a:gd name="connsiteY10" fmla="*/ 69056 h 445294"/>
                    <a:gd name="connsiteX11" fmla="*/ 45988 w 598438"/>
                    <a:gd name="connsiteY11" fmla="*/ 0 h 445294"/>
                    <a:gd name="connsiteX0" fmla="*/ 44427 w 596877"/>
                    <a:gd name="connsiteY0" fmla="*/ 0 h 445294"/>
                    <a:gd name="connsiteX1" fmla="*/ 127770 w 596877"/>
                    <a:gd name="connsiteY1" fmla="*/ 66675 h 445294"/>
                    <a:gd name="connsiteX2" fmla="*/ 227783 w 596877"/>
                    <a:gd name="connsiteY2" fmla="*/ 333376 h 445294"/>
                    <a:gd name="connsiteX3" fmla="*/ 451620 w 596877"/>
                    <a:gd name="connsiteY3" fmla="*/ 290513 h 445294"/>
                    <a:gd name="connsiteX4" fmla="*/ 596877 w 596877"/>
                    <a:gd name="connsiteY4" fmla="*/ 288131 h 445294"/>
                    <a:gd name="connsiteX5" fmla="*/ 551633 w 596877"/>
                    <a:gd name="connsiteY5" fmla="*/ 361950 h 445294"/>
                    <a:gd name="connsiteX6" fmla="*/ 477814 w 596877"/>
                    <a:gd name="connsiteY6" fmla="*/ 419100 h 445294"/>
                    <a:gd name="connsiteX7" fmla="*/ 382564 w 596877"/>
                    <a:gd name="connsiteY7" fmla="*/ 442913 h 445294"/>
                    <a:gd name="connsiteX8" fmla="*/ 246833 w 596877"/>
                    <a:gd name="connsiteY8" fmla="*/ 445294 h 445294"/>
                    <a:gd name="connsiteX9" fmla="*/ 123008 w 596877"/>
                    <a:gd name="connsiteY9" fmla="*/ 397669 h 445294"/>
                    <a:gd name="connsiteX10" fmla="*/ 15852 w 596877"/>
                    <a:gd name="connsiteY10" fmla="*/ 69056 h 445294"/>
                    <a:gd name="connsiteX11" fmla="*/ 44427 w 596877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544287 w 589531"/>
                    <a:gd name="connsiteY5" fmla="*/ 361950 h 445294"/>
                    <a:gd name="connsiteX6" fmla="*/ 470468 w 589531"/>
                    <a:gd name="connsiteY6" fmla="*/ 419100 h 445294"/>
                    <a:gd name="connsiteX7" fmla="*/ 375218 w 589531"/>
                    <a:gd name="connsiteY7" fmla="*/ 442913 h 445294"/>
                    <a:gd name="connsiteX8" fmla="*/ 239487 w 589531"/>
                    <a:gd name="connsiteY8" fmla="*/ 445294 h 445294"/>
                    <a:gd name="connsiteX9" fmla="*/ 115662 w 589531"/>
                    <a:gd name="connsiteY9" fmla="*/ 397669 h 445294"/>
                    <a:gd name="connsiteX10" fmla="*/ 15649 w 589531"/>
                    <a:gd name="connsiteY10" fmla="*/ 69056 h 445294"/>
                    <a:gd name="connsiteX11" fmla="*/ 37081 w 589531"/>
                    <a:gd name="connsiteY11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544287 w 589531"/>
                    <a:gd name="connsiteY5" fmla="*/ 361950 h 445294"/>
                    <a:gd name="connsiteX6" fmla="*/ 375218 w 589531"/>
                    <a:gd name="connsiteY6" fmla="*/ 442913 h 445294"/>
                    <a:gd name="connsiteX7" fmla="*/ 239487 w 589531"/>
                    <a:gd name="connsiteY7" fmla="*/ 445294 h 445294"/>
                    <a:gd name="connsiteX8" fmla="*/ 115662 w 589531"/>
                    <a:gd name="connsiteY8" fmla="*/ 397669 h 445294"/>
                    <a:gd name="connsiteX9" fmla="*/ 15649 w 589531"/>
                    <a:gd name="connsiteY9" fmla="*/ 69056 h 445294"/>
                    <a:gd name="connsiteX10" fmla="*/ 37081 w 589531"/>
                    <a:gd name="connsiteY10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50057"/>
                    <a:gd name="connsiteX1" fmla="*/ 120424 w 589531"/>
                    <a:gd name="connsiteY1" fmla="*/ 66675 h 450057"/>
                    <a:gd name="connsiteX2" fmla="*/ 220437 w 589531"/>
                    <a:gd name="connsiteY2" fmla="*/ 333376 h 450057"/>
                    <a:gd name="connsiteX3" fmla="*/ 444274 w 589531"/>
                    <a:gd name="connsiteY3" fmla="*/ 290513 h 450057"/>
                    <a:gd name="connsiteX4" fmla="*/ 589531 w 589531"/>
                    <a:gd name="connsiteY4" fmla="*/ 288131 h 450057"/>
                    <a:gd name="connsiteX5" fmla="*/ 375218 w 589531"/>
                    <a:gd name="connsiteY5" fmla="*/ 442913 h 450057"/>
                    <a:gd name="connsiteX6" fmla="*/ 265681 w 589531"/>
                    <a:gd name="connsiteY6" fmla="*/ 450057 h 450057"/>
                    <a:gd name="connsiteX7" fmla="*/ 115662 w 589531"/>
                    <a:gd name="connsiteY7" fmla="*/ 397669 h 450057"/>
                    <a:gd name="connsiteX8" fmla="*/ 15649 w 589531"/>
                    <a:gd name="connsiteY8" fmla="*/ 69056 h 450057"/>
                    <a:gd name="connsiteX9" fmla="*/ 37081 w 589531"/>
                    <a:gd name="connsiteY9" fmla="*/ 0 h 450057"/>
                    <a:gd name="connsiteX0" fmla="*/ 37734 w 590184"/>
                    <a:gd name="connsiteY0" fmla="*/ 0 h 450057"/>
                    <a:gd name="connsiteX1" fmla="*/ 121077 w 590184"/>
                    <a:gd name="connsiteY1" fmla="*/ 66675 h 450057"/>
                    <a:gd name="connsiteX2" fmla="*/ 221090 w 590184"/>
                    <a:gd name="connsiteY2" fmla="*/ 333376 h 450057"/>
                    <a:gd name="connsiteX3" fmla="*/ 444927 w 590184"/>
                    <a:gd name="connsiteY3" fmla="*/ 290513 h 450057"/>
                    <a:gd name="connsiteX4" fmla="*/ 590184 w 590184"/>
                    <a:gd name="connsiteY4" fmla="*/ 288131 h 450057"/>
                    <a:gd name="connsiteX5" fmla="*/ 375871 w 590184"/>
                    <a:gd name="connsiteY5" fmla="*/ 442913 h 450057"/>
                    <a:gd name="connsiteX6" fmla="*/ 266334 w 590184"/>
                    <a:gd name="connsiteY6" fmla="*/ 450057 h 450057"/>
                    <a:gd name="connsiteX7" fmla="*/ 111552 w 590184"/>
                    <a:gd name="connsiteY7" fmla="*/ 400050 h 450057"/>
                    <a:gd name="connsiteX8" fmla="*/ 16302 w 590184"/>
                    <a:gd name="connsiteY8" fmla="*/ 69056 h 450057"/>
                    <a:gd name="connsiteX9" fmla="*/ 37734 w 590184"/>
                    <a:gd name="connsiteY9" fmla="*/ 0 h 450057"/>
                    <a:gd name="connsiteX0" fmla="*/ 21432 w 573882"/>
                    <a:gd name="connsiteY0" fmla="*/ 0 h 450057"/>
                    <a:gd name="connsiteX1" fmla="*/ 104775 w 573882"/>
                    <a:gd name="connsiteY1" fmla="*/ 66675 h 450057"/>
                    <a:gd name="connsiteX2" fmla="*/ 204788 w 573882"/>
                    <a:gd name="connsiteY2" fmla="*/ 333376 h 450057"/>
                    <a:gd name="connsiteX3" fmla="*/ 428625 w 573882"/>
                    <a:gd name="connsiteY3" fmla="*/ 290513 h 450057"/>
                    <a:gd name="connsiteX4" fmla="*/ 573882 w 573882"/>
                    <a:gd name="connsiteY4" fmla="*/ 288131 h 450057"/>
                    <a:gd name="connsiteX5" fmla="*/ 359569 w 573882"/>
                    <a:gd name="connsiteY5" fmla="*/ 442913 h 450057"/>
                    <a:gd name="connsiteX6" fmla="*/ 250032 w 573882"/>
                    <a:gd name="connsiteY6" fmla="*/ 450057 h 450057"/>
                    <a:gd name="connsiteX7" fmla="*/ 0 w 573882"/>
                    <a:gd name="connsiteY7" fmla="*/ 69056 h 450057"/>
                    <a:gd name="connsiteX8" fmla="*/ 21432 w 573882"/>
                    <a:gd name="connsiteY8" fmla="*/ 0 h 450057"/>
                    <a:gd name="connsiteX0" fmla="*/ 21432 w 573882"/>
                    <a:gd name="connsiteY0" fmla="*/ 0 h 450057"/>
                    <a:gd name="connsiteX1" fmla="*/ 104775 w 573882"/>
                    <a:gd name="connsiteY1" fmla="*/ 66675 h 450057"/>
                    <a:gd name="connsiteX2" fmla="*/ 204788 w 573882"/>
                    <a:gd name="connsiteY2" fmla="*/ 333376 h 450057"/>
                    <a:gd name="connsiteX3" fmla="*/ 428625 w 573882"/>
                    <a:gd name="connsiteY3" fmla="*/ 290513 h 450057"/>
                    <a:gd name="connsiteX4" fmla="*/ 573882 w 573882"/>
                    <a:gd name="connsiteY4" fmla="*/ 288131 h 450057"/>
                    <a:gd name="connsiteX5" fmla="*/ 359569 w 573882"/>
                    <a:gd name="connsiteY5" fmla="*/ 442913 h 450057"/>
                    <a:gd name="connsiteX6" fmla="*/ 250032 w 573882"/>
                    <a:gd name="connsiteY6" fmla="*/ 450057 h 450057"/>
                    <a:gd name="connsiteX7" fmla="*/ 0 w 573882"/>
                    <a:gd name="connsiteY7" fmla="*/ 69056 h 450057"/>
                    <a:gd name="connsiteX8" fmla="*/ 21432 w 573882"/>
                    <a:gd name="connsiteY8" fmla="*/ 0 h 450057"/>
                    <a:gd name="connsiteX0" fmla="*/ 25272 w 577722"/>
                    <a:gd name="connsiteY0" fmla="*/ 0 h 450057"/>
                    <a:gd name="connsiteX1" fmla="*/ 108615 w 577722"/>
                    <a:gd name="connsiteY1" fmla="*/ 66675 h 450057"/>
                    <a:gd name="connsiteX2" fmla="*/ 208628 w 577722"/>
                    <a:gd name="connsiteY2" fmla="*/ 333376 h 450057"/>
                    <a:gd name="connsiteX3" fmla="*/ 432465 w 577722"/>
                    <a:gd name="connsiteY3" fmla="*/ 290513 h 450057"/>
                    <a:gd name="connsiteX4" fmla="*/ 577722 w 577722"/>
                    <a:gd name="connsiteY4" fmla="*/ 288131 h 450057"/>
                    <a:gd name="connsiteX5" fmla="*/ 363409 w 577722"/>
                    <a:gd name="connsiteY5" fmla="*/ 442913 h 450057"/>
                    <a:gd name="connsiteX6" fmla="*/ 253872 w 577722"/>
                    <a:gd name="connsiteY6" fmla="*/ 450057 h 450057"/>
                    <a:gd name="connsiteX7" fmla="*/ 3840 w 577722"/>
                    <a:gd name="connsiteY7" fmla="*/ 69056 h 450057"/>
                    <a:gd name="connsiteX8" fmla="*/ 25272 w 577722"/>
                    <a:gd name="connsiteY8" fmla="*/ 0 h 450057"/>
                    <a:gd name="connsiteX0" fmla="*/ 32276 w 584726"/>
                    <a:gd name="connsiteY0" fmla="*/ 0 h 450057"/>
                    <a:gd name="connsiteX1" fmla="*/ 115619 w 584726"/>
                    <a:gd name="connsiteY1" fmla="*/ 66675 h 450057"/>
                    <a:gd name="connsiteX2" fmla="*/ 215632 w 584726"/>
                    <a:gd name="connsiteY2" fmla="*/ 333376 h 450057"/>
                    <a:gd name="connsiteX3" fmla="*/ 439469 w 584726"/>
                    <a:gd name="connsiteY3" fmla="*/ 290513 h 450057"/>
                    <a:gd name="connsiteX4" fmla="*/ 584726 w 584726"/>
                    <a:gd name="connsiteY4" fmla="*/ 288131 h 450057"/>
                    <a:gd name="connsiteX5" fmla="*/ 370413 w 584726"/>
                    <a:gd name="connsiteY5" fmla="*/ 442913 h 450057"/>
                    <a:gd name="connsiteX6" fmla="*/ 260876 w 584726"/>
                    <a:gd name="connsiteY6" fmla="*/ 450057 h 450057"/>
                    <a:gd name="connsiteX7" fmla="*/ 10844 w 584726"/>
                    <a:gd name="connsiteY7" fmla="*/ 69056 h 450057"/>
                    <a:gd name="connsiteX8" fmla="*/ 32276 w 584726"/>
                    <a:gd name="connsiteY8" fmla="*/ 0 h 450057"/>
                    <a:gd name="connsiteX0" fmla="*/ 34138 w 586588"/>
                    <a:gd name="connsiteY0" fmla="*/ 0 h 450057"/>
                    <a:gd name="connsiteX1" fmla="*/ 117481 w 586588"/>
                    <a:gd name="connsiteY1" fmla="*/ 66675 h 450057"/>
                    <a:gd name="connsiteX2" fmla="*/ 217494 w 586588"/>
                    <a:gd name="connsiteY2" fmla="*/ 333376 h 450057"/>
                    <a:gd name="connsiteX3" fmla="*/ 441331 w 586588"/>
                    <a:gd name="connsiteY3" fmla="*/ 290513 h 450057"/>
                    <a:gd name="connsiteX4" fmla="*/ 586588 w 586588"/>
                    <a:gd name="connsiteY4" fmla="*/ 288131 h 450057"/>
                    <a:gd name="connsiteX5" fmla="*/ 372275 w 586588"/>
                    <a:gd name="connsiteY5" fmla="*/ 442913 h 450057"/>
                    <a:gd name="connsiteX6" fmla="*/ 262738 w 586588"/>
                    <a:gd name="connsiteY6" fmla="*/ 450057 h 450057"/>
                    <a:gd name="connsiteX7" fmla="*/ 12706 w 586588"/>
                    <a:gd name="connsiteY7" fmla="*/ 69056 h 450057"/>
                    <a:gd name="connsiteX8" fmla="*/ 34138 w 586588"/>
                    <a:gd name="connsiteY8" fmla="*/ 0 h 450057"/>
                    <a:gd name="connsiteX0" fmla="*/ 34138 w 586588"/>
                    <a:gd name="connsiteY0" fmla="*/ 0 h 450057"/>
                    <a:gd name="connsiteX1" fmla="*/ 117481 w 586588"/>
                    <a:gd name="connsiteY1" fmla="*/ 66675 h 450057"/>
                    <a:gd name="connsiteX2" fmla="*/ 217494 w 586588"/>
                    <a:gd name="connsiteY2" fmla="*/ 333376 h 450057"/>
                    <a:gd name="connsiteX3" fmla="*/ 441331 w 586588"/>
                    <a:gd name="connsiteY3" fmla="*/ 290513 h 450057"/>
                    <a:gd name="connsiteX4" fmla="*/ 586588 w 586588"/>
                    <a:gd name="connsiteY4" fmla="*/ 288131 h 450057"/>
                    <a:gd name="connsiteX5" fmla="*/ 372275 w 586588"/>
                    <a:gd name="connsiteY5" fmla="*/ 442913 h 450057"/>
                    <a:gd name="connsiteX6" fmla="*/ 262738 w 586588"/>
                    <a:gd name="connsiteY6" fmla="*/ 450057 h 450057"/>
                    <a:gd name="connsiteX7" fmla="*/ 12706 w 586588"/>
                    <a:gd name="connsiteY7" fmla="*/ 69056 h 450057"/>
                    <a:gd name="connsiteX8" fmla="*/ 34138 w 586588"/>
                    <a:gd name="connsiteY8" fmla="*/ 0 h 450057"/>
                    <a:gd name="connsiteX0" fmla="*/ 34923 w 587373"/>
                    <a:gd name="connsiteY0" fmla="*/ 0 h 450057"/>
                    <a:gd name="connsiteX1" fmla="*/ 118266 w 587373"/>
                    <a:gd name="connsiteY1" fmla="*/ 66675 h 450057"/>
                    <a:gd name="connsiteX2" fmla="*/ 218279 w 587373"/>
                    <a:gd name="connsiteY2" fmla="*/ 333376 h 450057"/>
                    <a:gd name="connsiteX3" fmla="*/ 442116 w 587373"/>
                    <a:gd name="connsiteY3" fmla="*/ 290513 h 450057"/>
                    <a:gd name="connsiteX4" fmla="*/ 587373 w 587373"/>
                    <a:gd name="connsiteY4" fmla="*/ 288131 h 450057"/>
                    <a:gd name="connsiteX5" fmla="*/ 373060 w 587373"/>
                    <a:gd name="connsiteY5" fmla="*/ 442913 h 450057"/>
                    <a:gd name="connsiteX6" fmla="*/ 263523 w 587373"/>
                    <a:gd name="connsiteY6" fmla="*/ 450057 h 450057"/>
                    <a:gd name="connsiteX7" fmla="*/ 13491 w 587373"/>
                    <a:gd name="connsiteY7" fmla="*/ 69056 h 450057"/>
                    <a:gd name="connsiteX8" fmla="*/ 34923 w 587373"/>
                    <a:gd name="connsiteY8" fmla="*/ 0 h 450057"/>
                    <a:gd name="connsiteX0" fmla="*/ 34139 w 586589"/>
                    <a:gd name="connsiteY0" fmla="*/ 0 h 450057"/>
                    <a:gd name="connsiteX1" fmla="*/ 117482 w 586589"/>
                    <a:gd name="connsiteY1" fmla="*/ 66675 h 450057"/>
                    <a:gd name="connsiteX2" fmla="*/ 217495 w 586589"/>
                    <a:gd name="connsiteY2" fmla="*/ 333376 h 450057"/>
                    <a:gd name="connsiteX3" fmla="*/ 441332 w 586589"/>
                    <a:gd name="connsiteY3" fmla="*/ 290513 h 450057"/>
                    <a:gd name="connsiteX4" fmla="*/ 586589 w 586589"/>
                    <a:gd name="connsiteY4" fmla="*/ 288131 h 450057"/>
                    <a:gd name="connsiteX5" fmla="*/ 372276 w 586589"/>
                    <a:gd name="connsiteY5" fmla="*/ 442913 h 450057"/>
                    <a:gd name="connsiteX6" fmla="*/ 262739 w 586589"/>
                    <a:gd name="connsiteY6" fmla="*/ 450057 h 450057"/>
                    <a:gd name="connsiteX7" fmla="*/ 12707 w 586589"/>
                    <a:gd name="connsiteY7" fmla="*/ 69056 h 450057"/>
                    <a:gd name="connsiteX8" fmla="*/ 34139 w 586589"/>
                    <a:gd name="connsiteY8" fmla="*/ 0 h 450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86589" h="450057">
                      <a:moveTo>
                        <a:pt x="34139" y="0"/>
                      </a:moveTo>
                      <a:cubicBezTo>
                        <a:pt x="71444" y="48419"/>
                        <a:pt x="75413" y="49213"/>
                        <a:pt x="117482" y="66675"/>
                      </a:cubicBezTo>
                      <a:cubicBezTo>
                        <a:pt x="113513" y="119856"/>
                        <a:pt x="57157" y="261145"/>
                        <a:pt x="217495" y="333376"/>
                      </a:cubicBezTo>
                      <a:cubicBezTo>
                        <a:pt x="354814" y="377826"/>
                        <a:pt x="417122" y="327422"/>
                        <a:pt x="441332" y="290513"/>
                      </a:cubicBezTo>
                      <a:lnTo>
                        <a:pt x="586589" y="288131"/>
                      </a:lnTo>
                      <a:cubicBezTo>
                        <a:pt x="534201" y="382587"/>
                        <a:pt x="450858" y="438944"/>
                        <a:pt x="372276" y="442913"/>
                      </a:cubicBezTo>
                      <a:lnTo>
                        <a:pt x="262739" y="450057"/>
                      </a:lnTo>
                      <a:cubicBezTo>
                        <a:pt x="12311" y="413941"/>
                        <a:pt x="-25394" y="215502"/>
                        <a:pt x="12707" y="69056"/>
                      </a:cubicBezTo>
                      <a:lnTo>
                        <a:pt x="34139" y="0"/>
                      </a:ln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7" name="Прямоугольник 46"/>
                <p:cNvSpPr/>
                <p:nvPr/>
              </p:nvSpPr>
              <p:spPr>
                <a:xfrm>
                  <a:off x="2588198" y="1689230"/>
                  <a:ext cx="127718" cy="66520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8" name="Прямоугольник 47"/>
                <p:cNvSpPr/>
                <p:nvPr/>
              </p:nvSpPr>
              <p:spPr>
                <a:xfrm>
                  <a:off x="2489747" y="1754387"/>
                  <a:ext cx="305992" cy="5108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9" name="Прямоугольник 48"/>
                <p:cNvSpPr/>
                <p:nvPr/>
              </p:nvSpPr>
              <p:spPr>
                <a:xfrm rot="19288101">
                  <a:off x="2703304" y="1269080"/>
                  <a:ext cx="243617" cy="5108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0" name="Прямоугольник 49"/>
                <p:cNvSpPr/>
                <p:nvPr/>
              </p:nvSpPr>
              <p:spPr>
                <a:xfrm>
                  <a:off x="2644074" y="1481846"/>
                  <a:ext cx="429774" cy="40227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4" name="Группа 61"/>
              <p:cNvGrpSpPr>
                <a:grpSpLocks/>
              </p:cNvGrpSpPr>
              <p:nvPr/>
            </p:nvGrpSpPr>
            <p:grpSpPr bwMode="auto">
              <a:xfrm>
                <a:off x="3494478" y="2851107"/>
                <a:ext cx="1801952" cy="1538339"/>
                <a:chOff x="2545312" y="1900510"/>
                <a:chExt cx="1801952" cy="1538339"/>
              </a:xfrm>
            </p:grpSpPr>
            <p:sp>
              <p:nvSpPr>
                <p:cNvPr id="39" name="Шестиугольник 38"/>
                <p:cNvSpPr/>
                <p:nvPr/>
              </p:nvSpPr>
              <p:spPr>
                <a:xfrm rot="1800000">
                  <a:off x="2545312" y="1900510"/>
                  <a:ext cx="1801952" cy="1538339"/>
                </a:xfrm>
                <a:prstGeom prst="hexagon">
                  <a:avLst>
                    <a:gd name="adj" fmla="val 29943"/>
                    <a:gd name="vf" fmla="val 115470"/>
                  </a:avLst>
                </a:prstGeom>
                <a:solidFill>
                  <a:srgbClr val="80008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0" name="Полилиния 39"/>
                <p:cNvSpPr/>
                <p:nvPr/>
              </p:nvSpPr>
              <p:spPr>
                <a:xfrm flipH="1">
                  <a:off x="3480319" y="2322669"/>
                  <a:ext cx="305990" cy="592424"/>
                </a:xfrm>
                <a:custGeom>
                  <a:avLst/>
                  <a:gdLst>
                    <a:gd name="connsiteX0" fmla="*/ 0 w 276225"/>
                    <a:gd name="connsiteY0" fmla="*/ 0 h 511969"/>
                    <a:gd name="connsiteX1" fmla="*/ 9525 w 276225"/>
                    <a:gd name="connsiteY1" fmla="*/ 511969 h 511969"/>
                    <a:gd name="connsiteX2" fmla="*/ 273844 w 276225"/>
                    <a:gd name="connsiteY2" fmla="*/ 504825 h 511969"/>
                    <a:gd name="connsiteX3" fmla="*/ 276225 w 276225"/>
                    <a:gd name="connsiteY3" fmla="*/ 0 h 511969"/>
                    <a:gd name="connsiteX4" fmla="*/ 0 w 276225"/>
                    <a:gd name="connsiteY4" fmla="*/ 0 h 511969"/>
                    <a:gd name="connsiteX0" fmla="*/ 0 w 276225"/>
                    <a:gd name="connsiteY0" fmla="*/ 0 h 511969"/>
                    <a:gd name="connsiteX1" fmla="*/ 9525 w 276225"/>
                    <a:gd name="connsiteY1" fmla="*/ 511969 h 511969"/>
                    <a:gd name="connsiteX2" fmla="*/ 273844 w 276225"/>
                    <a:gd name="connsiteY2" fmla="*/ 504825 h 511969"/>
                    <a:gd name="connsiteX3" fmla="*/ 276225 w 276225"/>
                    <a:gd name="connsiteY3" fmla="*/ 0 h 511969"/>
                    <a:gd name="connsiteX4" fmla="*/ 0 w 276225"/>
                    <a:gd name="connsiteY4" fmla="*/ 0 h 511969"/>
                    <a:gd name="connsiteX0" fmla="*/ 0 w 276225"/>
                    <a:gd name="connsiteY0" fmla="*/ 10543 h 522512"/>
                    <a:gd name="connsiteX1" fmla="*/ 9525 w 276225"/>
                    <a:gd name="connsiteY1" fmla="*/ 522512 h 522512"/>
                    <a:gd name="connsiteX2" fmla="*/ 273844 w 276225"/>
                    <a:gd name="connsiteY2" fmla="*/ 515368 h 522512"/>
                    <a:gd name="connsiteX3" fmla="*/ 276225 w 276225"/>
                    <a:gd name="connsiteY3" fmla="*/ 10543 h 522512"/>
                    <a:gd name="connsiteX4" fmla="*/ 0 w 276225"/>
                    <a:gd name="connsiteY4" fmla="*/ 10543 h 522512"/>
                    <a:gd name="connsiteX0" fmla="*/ 0 w 276225"/>
                    <a:gd name="connsiteY0" fmla="*/ 10543 h 542439"/>
                    <a:gd name="connsiteX1" fmla="*/ 9525 w 276225"/>
                    <a:gd name="connsiteY1" fmla="*/ 522512 h 542439"/>
                    <a:gd name="connsiteX2" fmla="*/ 273844 w 276225"/>
                    <a:gd name="connsiteY2" fmla="*/ 515368 h 542439"/>
                    <a:gd name="connsiteX3" fmla="*/ 276225 w 276225"/>
                    <a:gd name="connsiteY3" fmla="*/ 10543 h 542439"/>
                    <a:gd name="connsiteX4" fmla="*/ 0 w 276225"/>
                    <a:gd name="connsiteY4" fmla="*/ 10543 h 542439"/>
                    <a:gd name="connsiteX0" fmla="*/ 0 w 276225"/>
                    <a:gd name="connsiteY0" fmla="*/ 10543 h 538809"/>
                    <a:gd name="connsiteX1" fmla="*/ 9525 w 276225"/>
                    <a:gd name="connsiteY1" fmla="*/ 522512 h 538809"/>
                    <a:gd name="connsiteX2" fmla="*/ 273844 w 276225"/>
                    <a:gd name="connsiteY2" fmla="*/ 515368 h 538809"/>
                    <a:gd name="connsiteX3" fmla="*/ 276225 w 276225"/>
                    <a:gd name="connsiteY3" fmla="*/ 10543 h 538809"/>
                    <a:gd name="connsiteX4" fmla="*/ 0 w 276225"/>
                    <a:gd name="connsiteY4" fmla="*/ 10543 h 538809"/>
                    <a:gd name="connsiteX0" fmla="*/ 0 w 276225"/>
                    <a:gd name="connsiteY0" fmla="*/ 10543 h 537544"/>
                    <a:gd name="connsiteX1" fmla="*/ 9525 w 276225"/>
                    <a:gd name="connsiteY1" fmla="*/ 522512 h 537544"/>
                    <a:gd name="connsiteX2" fmla="*/ 273844 w 276225"/>
                    <a:gd name="connsiteY2" fmla="*/ 515368 h 537544"/>
                    <a:gd name="connsiteX3" fmla="*/ 276225 w 276225"/>
                    <a:gd name="connsiteY3" fmla="*/ 10543 h 537544"/>
                    <a:gd name="connsiteX4" fmla="*/ 0 w 276225"/>
                    <a:gd name="connsiteY4" fmla="*/ 10543 h 537544"/>
                    <a:gd name="connsiteX0" fmla="*/ 0 w 273843"/>
                    <a:gd name="connsiteY0" fmla="*/ 19248 h 536724"/>
                    <a:gd name="connsiteX1" fmla="*/ 7143 w 273843"/>
                    <a:gd name="connsiteY1" fmla="*/ 521692 h 536724"/>
                    <a:gd name="connsiteX2" fmla="*/ 271462 w 273843"/>
                    <a:gd name="connsiteY2" fmla="*/ 514548 h 536724"/>
                    <a:gd name="connsiteX3" fmla="*/ 273843 w 273843"/>
                    <a:gd name="connsiteY3" fmla="*/ 9723 h 536724"/>
                    <a:gd name="connsiteX4" fmla="*/ 0 w 273843"/>
                    <a:gd name="connsiteY4" fmla="*/ 19248 h 536724"/>
                    <a:gd name="connsiteX0" fmla="*/ 0 w 273843"/>
                    <a:gd name="connsiteY0" fmla="*/ 12707 h 530183"/>
                    <a:gd name="connsiteX1" fmla="*/ 7143 w 273843"/>
                    <a:gd name="connsiteY1" fmla="*/ 515151 h 530183"/>
                    <a:gd name="connsiteX2" fmla="*/ 271462 w 273843"/>
                    <a:gd name="connsiteY2" fmla="*/ 508007 h 530183"/>
                    <a:gd name="connsiteX3" fmla="*/ 273843 w 273843"/>
                    <a:gd name="connsiteY3" fmla="*/ 10325 h 530183"/>
                    <a:gd name="connsiteX4" fmla="*/ 0 w 273843"/>
                    <a:gd name="connsiteY4" fmla="*/ 12707 h 5301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3843" h="530183">
                      <a:moveTo>
                        <a:pt x="0" y="12707"/>
                      </a:moveTo>
                      <a:lnTo>
                        <a:pt x="7143" y="515151"/>
                      </a:lnTo>
                      <a:cubicBezTo>
                        <a:pt x="78581" y="562777"/>
                        <a:pt x="169068" y="479431"/>
                        <a:pt x="271462" y="508007"/>
                      </a:cubicBezTo>
                      <a:cubicBezTo>
                        <a:pt x="272256" y="339732"/>
                        <a:pt x="273049" y="178600"/>
                        <a:pt x="273843" y="10325"/>
                      </a:cubicBezTo>
                      <a:cubicBezTo>
                        <a:pt x="167481" y="-30156"/>
                        <a:pt x="80169" y="65094"/>
                        <a:pt x="0" y="12707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1" name="Полилиния 40"/>
                <p:cNvSpPr/>
                <p:nvPr/>
              </p:nvSpPr>
              <p:spPr>
                <a:xfrm>
                  <a:off x="3098708" y="2322670"/>
                  <a:ext cx="305990" cy="592424"/>
                </a:xfrm>
                <a:custGeom>
                  <a:avLst/>
                  <a:gdLst>
                    <a:gd name="connsiteX0" fmla="*/ 0 w 276225"/>
                    <a:gd name="connsiteY0" fmla="*/ 0 h 511969"/>
                    <a:gd name="connsiteX1" fmla="*/ 9525 w 276225"/>
                    <a:gd name="connsiteY1" fmla="*/ 511969 h 511969"/>
                    <a:gd name="connsiteX2" fmla="*/ 273844 w 276225"/>
                    <a:gd name="connsiteY2" fmla="*/ 504825 h 511969"/>
                    <a:gd name="connsiteX3" fmla="*/ 276225 w 276225"/>
                    <a:gd name="connsiteY3" fmla="*/ 0 h 511969"/>
                    <a:gd name="connsiteX4" fmla="*/ 0 w 276225"/>
                    <a:gd name="connsiteY4" fmla="*/ 0 h 511969"/>
                    <a:gd name="connsiteX0" fmla="*/ 0 w 276225"/>
                    <a:gd name="connsiteY0" fmla="*/ 0 h 511969"/>
                    <a:gd name="connsiteX1" fmla="*/ 9525 w 276225"/>
                    <a:gd name="connsiteY1" fmla="*/ 511969 h 511969"/>
                    <a:gd name="connsiteX2" fmla="*/ 273844 w 276225"/>
                    <a:gd name="connsiteY2" fmla="*/ 504825 h 511969"/>
                    <a:gd name="connsiteX3" fmla="*/ 276225 w 276225"/>
                    <a:gd name="connsiteY3" fmla="*/ 0 h 511969"/>
                    <a:gd name="connsiteX4" fmla="*/ 0 w 276225"/>
                    <a:gd name="connsiteY4" fmla="*/ 0 h 511969"/>
                    <a:gd name="connsiteX0" fmla="*/ 0 w 276225"/>
                    <a:gd name="connsiteY0" fmla="*/ 10543 h 522512"/>
                    <a:gd name="connsiteX1" fmla="*/ 9525 w 276225"/>
                    <a:gd name="connsiteY1" fmla="*/ 522512 h 522512"/>
                    <a:gd name="connsiteX2" fmla="*/ 273844 w 276225"/>
                    <a:gd name="connsiteY2" fmla="*/ 515368 h 522512"/>
                    <a:gd name="connsiteX3" fmla="*/ 276225 w 276225"/>
                    <a:gd name="connsiteY3" fmla="*/ 10543 h 522512"/>
                    <a:gd name="connsiteX4" fmla="*/ 0 w 276225"/>
                    <a:gd name="connsiteY4" fmla="*/ 10543 h 522512"/>
                    <a:gd name="connsiteX0" fmla="*/ 0 w 276225"/>
                    <a:gd name="connsiteY0" fmla="*/ 10543 h 542439"/>
                    <a:gd name="connsiteX1" fmla="*/ 9525 w 276225"/>
                    <a:gd name="connsiteY1" fmla="*/ 522512 h 542439"/>
                    <a:gd name="connsiteX2" fmla="*/ 273844 w 276225"/>
                    <a:gd name="connsiteY2" fmla="*/ 515368 h 542439"/>
                    <a:gd name="connsiteX3" fmla="*/ 276225 w 276225"/>
                    <a:gd name="connsiteY3" fmla="*/ 10543 h 542439"/>
                    <a:gd name="connsiteX4" fmla="*/ 0 w 276225"/>
                    <a:gd name="connsiteY4" fmla="*/ 10543 h 542439"/>
                    <a:gd name="connsiteX0" fmla="*/ 0 w 276225"/>
                    <a:gd name="connsiteY0" fmla="*/ 10543 h 538809"/>
                    <a:gd name="connsiteX1" fmla="*/ 9525 w 276225"/>
                    <a:gd name="connsiteY1" fmla="*/ 522512 h 538809"/>
                    <a:gd name="connsiteX2" fmla="*/ 273844 w 276225"/>
                    <a:gd name="connsiteY2" fmla="*/ 515368 h 538809"/>
                    <a:gd name="connsiteX3" fmla="*/ 276225 w 276225"/>
                    <a:gd name="connsiteY3" fmla="*/ 10543 h 538809"/>
                    <a:gd name="connsiteX4" fmla="*/ 0 w 276225"/>
                    <a:gd name="connsiteY4" fmla="*/ 10543 h 538809"/>
                    <a:gd name="connsiteX0" fmla="*/ 0 w 276225"/>
                    <a:gd name="connsiteY0" fmla="*/ 10543 h 537544"/>
                    <a:gd name="connsiteX1" fmla="*/ 9525 w 276225"/>
                    <a:gd name="connsiteY1" fmla="*/ 522512 h 537544"/>
                    <a:gd name="connsiteX2" fmla="*/ 273844 w 276225"/>
                    <a:gd name="connsiteY2" fmla="*/ 515368 h 537544"/>
                    <a:gd name="connsiteX3" fmla="*/ 276225 w 276225"/>
                    <a:gd name="connsiteY3" fmla="*/ 10543 h 537544"/>
                    <a:gd name="connsiteX4" fmla="*/ 0 w 276225"/>
                    <a:gd name="connsiteY4" fmla="*/ 10543 h 537544"/>
                    <a:gd name="connsiteX0" fmla="*/ 0 w 273843"/>
                    <a:gd name="connsiteY0" fmla="*/ 19248 h 536724"/>
                    <a:gd name="connsiteX1" fmla="*/ 7143 w 273843"/>
                    <a:gd name="connsiteY1" fmla="*/ 521692 h 536724"/>
                    <a:gd name="connsiteX2" fmla="*/ 271462 w 273843"/>
                    <a:gd name="connsiteY2" fmla="*/ 514548 h 536724"/>
                    <a:gd name="connsiteX3" fmla="*/ 273843 w 273843"/>
                    <a:gd name="connsiteY3" fmla="*/ 9723 h 536724"/>
                    <a:gd name="connsiteX4" fmla="*/ 0 w 273843"/>
                    <a:gd name="connsiteY4" fmla="*/ 19248 h 536724"/>
                    <a:gd name="connsiteX0" fmla="*/ 0 w 273843"/>
                    <a:gd name="connsiteY0" fmla="*/ 12707 h 530183"/>
                    <a:gd name="connsiteX1" fmla="*/ 7143 w 273843"/>
                    <a:gd name="connsiteY1" fmla="*/ 515151 h 530183"/>
                    <a:gd name="connsiteX2" fmla="*/ 271462 w 273843"/>
                    <a:gd name="connsiteY2" fmla="*/ 508007 h 530183"/>
                    <a:gd name="connsiteX3" fmla="*/ 273843 w 273843"/>
                    <a:gd name="connsiteY3" fmla="*/ 10325 h 530183"/>
                    <a:gd name="connsiteX4" fmla="*/ 0 w 273843"/>
                    <a:gd name="connsiteY4" fmla="*/ 12707 h 5301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3843" h="530183">
                      <a:moveTo>
                        <a:pt x="0" y="12707"/>
                      </a:moveTo>
                      <a:lnTo>
                        <a:pt x="7143" y="515151"/>
                      </a:lnTo>
                      <a:cubicBezTo>
                        <a:pt x="78581" y="562777"/>
                        <a:pt x="169068" y="479431"/>
                        <a:pt x="271462" y="508007"/>
                      </a:cubicBezTo>
                      <a:cubicBezTo>
                        <a:pt x="272256" y="339732"/>
                        <a:pt x="273049" y="178600"/>
                        <a:pt x="273843" y="10325"/>
                      </a:cubicBezTo>
                      <a:cubicBezTo>
                        <a:pt x="167481" y="-30156"/>
                        <a:pt x="80169" y="65094"/>
                        <a:pt x="0" y="12707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2" name="Полилиния 41"/>
                <p:cNvSpPr/>
                <p:nvPr/>
              </p:nvSpPr>
              <p:spPr>
                <a:xfrm>
                  <a:off x="2989547" y="2417526"/>
                  <a:ext cx="913480" cy="602295"/>
                </a:xfrm>
                <a:custGeom>
                  <a:avLst/>
                  <a:gdLst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54935 w 855035"/>
                    <a:gd name="connsiteY0" fmla="*/ 485775 h 566738"/>
                    <a:gd name="connsiteX1" fmla="*/ 47791 w 855035"/>
                    <a:gd name="connsiteY1" fmla="*/ 0 h 566738"/>
                    <a:gd name="connsiteX2" fmla="*/ 7310 w 855035"/>
                    <a:gd name="connsiteY2" fmla="*/ 2382 h 566738"/>
                    <a:gd name="connsiteX3" fmla="*/ 166 w 855035"/>
                    <a:gd name="connsiteY3" fmla="*/ 566738 h 566738"/>
                    <a:gd name="connsiteX4" fmla="*/ 855035 w 855035"/>
                    <a:gd name="connsiteY4" fmla="*/ 566738 h 566738"/>
                    <a:gd name="connsiteX5" fmla="*/ 852653 w 855035"/>
                    <a:gd name="connsiteY5" fmla="*/ 2382 h 566738"/>
                    <a:gd name="connsiteX6" fmla="*/ 805028 w 855035"/>
                    <a:gd name="connsiteY6" fmla="*/ 2382 h 566738"/>
                    <a:gd name="connsiteX7" fmla="*/ 807410 w 855035"/>
                    <a:gd name="connsiteY7" fmla="*/ 495300 h 566738"/>
                    <a:gd name="connsiteX8" fmla="*/ 428791 w 855035"/>
                    <a:gd name="connsiteY8" fmla="*/ 526257 h 566738"/>
                    <a:gd name="connsiteX9" fmla="*/ 54935 w 855035"/>
                    <a:gd name="connsiteY9" fmla="*/ 485775 h 566738"/>
                    <a:gd name="connsiteX0" fmla="*/ 54935 w 864560"/>
                    <a:gd name="connsiteY0" fmla="*/ 485775 h 571501"/>
                    <a:gd name="connsiteX1" fmla="*/ 47791 w 864560"/>
                    <a:gd name="connsiteY1" fmla="*/ 0 h 571501"/>
                    <a:gd name="connsiteX2" fmla="*/ 7310 w 864560"/>
                    <a:gd name="connsiteY2" fmla="*/ 2382 h 571501"/>
                    <a:gd name="connsiteX3" fmla="*/ 166 w 864560"/>
                    <a:gd name="connsiteY3" fmla="*/ 566738 h 571501"/>
                    <a:gd name="connsiteX4" fmla="*/ 864560 w 864560"/>
                    <a:gd name="connsiteY4" fmla="*/ 571501 h 571501"/>
                    <a:gd name="connsiteX5" fmla="*/ 852653 w 864560"/>
                    <a:gd name="connsiteY5" fmla="*/ 2382 h 571501"/>
                    <a:gd name="connsiteX6" fmla="*/ 805028 w 864560"/>
                    <a:gd name="connsiteY6" fmla="*/ 2382 h 571501"/>
                    <a:gd name="connsiteX7" fmla="*/ 807410 w 864560"/>
                    <a:gd name="connsiteY7" fmla="*/ 495300 h 571501"/>
                    <a:gd name="connsiteX8" fmla="*/ 428791 w 864560"/>
                    <a:gd name="connsiteY8" fmla="*/ 526257 h 571501"/>
                    <a:gd name="connsiteX9" fmla="*/ 54935 w 864560"/>
                    <a:gd name="connsiteY9" fmla="*/ 485775 h 571501"/>
                    <a:gd name="connsiteX0" fmla="*/ 54935 w 864560"/>
                    <a:gd name="connsiteY0" fmla="*/ 485775 h 571501"/>
                    <a:gd name="connsiteX1" fmla="*/ 47791 w 864560"/>
                    <a:gd name="connsiteY1" fmla="*/ 0 h 571501"/>
                    <a:gd name="connsiteX2" fmla="*/ 7310 w 864560"/>
                    <a:gd name="connsiteY2" fmla="*/ 2382 h 571501"/>
                    <a:gd name="connsiteX3" fmla="*/ 166 w 864560"/>
                    <a:gd name="connsiteY3" fmla="*/ 566738 h 571501"/>
                    <a:gd name="connsiteX4" fmla="*/ 864560 w 864560"/>
                    <a:gd name="connsiteY4" fmla="*/ 571501 h 571501"/>
                    <a:gd name="connsiteX5" fmla="*/ 859796 w 864560"/>
                    <a:gd name="connsiteY5" fmla="*/ 2382 h 571501"/>
                    <a:gd name="connsiteX6" fmla="*/ 805028 w 864560"/>
                    <a:gd name="connsiteY6" fmla="*/ 2382 h 571501"/>
                    <a:gd name="connsiteX7" fmla="*/ 807410 w 864560"/>
                    <a:gd name="connsiteY7" fmla="*/ 495300 h 571501"/>
                    <a:gd name="connsiteX8" fmla="*/ 428791 w 864560"/>
                    <a:gd name="connsiteY8" fmla="*/ 526257 h 571501"/>
                    <a:gd name="connsiteX9" fmla="*/ 54935 w 864560"/>
                    <a:gd name="connsiteY9" fmla="*/ 485775 h 571501"/>
                    <a:gd name="connsiteX0" fmla="*/ 57150 w 866775"/>
                    <a:gd name="connsiteY0" fmla="*/ 485775 h 571501"/>
                    <a:gd name="connsiteX1" fmla="*/ 50006 w 866775"/>
                    <a:gd name="connsiteY1" fmla="*/ 0 h 571501"/>
                    <a:gd name="connsiteX2" fmla="*/ 0 w 866775"/>
                    <a:gd name="connsiteY2" fmla="*/ 0 h 571501"/>
                    <a:gd name="connsiteX3" fmla="*/ 2381 w 866775"/>
                    <a:gd name="connsiteY3" fmla="*/ 566738 h 571501"/>
                    <a:gd name="connsiteX4" fmla="*/ 866775 w 866775"/>
                    <a:gd name="connsiteY4" fmla="*/ 571501 h 571501"/>
                    <a:gd name="connsiteX5" fmla="*/ 862011 w 866775"/>
                    <a:gd name="connsiteY5" fmla="*/ 2382 h 571501"/>
                    <a:gd name="connsiteX6" fmla="*/ 807243 w 866775"/>
                    <a:gd name="connsiteY6" fmla="*/ 2382 h 571501"/>
                    <a:gd name="connsiteX7" fmla="*/ 809625 w 866775"/>
                    <a:gd name="connsiteY7" fmla="*/ 495300 h 571501"/>
                    <a:gd name="connsiteX8" fmla="*/ 431006 w 866775"/>
                    <a:gd name="connsiteY8" fmla="*/ 526257 h 571501"/>
                    <a:gd name="connsiteX9" fmla="*/ 57150 w 866775"/>
                    <a:gd name="connsiteY9" fmla="*/ 485775 h 5715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66775" h="571501">
                      <a:moveTo>
                        <a:pt x="57150" y="485775"/>
                      </a:moveTo>
                      <a:lnTo>
                        <a:pt x="50006" y="0"/>
                      </a:lnTo>
                      <a:lnTo>
                        <a:pt x="0" y="0"/>
                      </a:lnTo>
                      <a:cubicBezTo>
                        <a:pt x="1587" y="184944"/>
                        <a:pt x="794" y="381794"/>
                        <a:pt x="2381" y="566738"/>
                      </a:cubicBezTo>
                      <a:lnTo>
                        <a:pt x="866775" y="571501"/>
                      </a:lnTo>
                      <a:lnTo>
                        <a:pt x="862011" y="2382"/>
                      </a:lnTo>
                      <a:lnTo>
                        <a:pt x="807243" y="2382"/>
                      </a:lnTo>
                      <a:lnTo>
                        <a:pt x="809625" y="495300"/>
                      </a:lnTo>
                      <a:cubicBezTo>
                        <a:pt x="621507" y="569912"/>
                        <a:pt x="550069" y="442119"/>
                        <a:pt x="431006" y="526257"/>
                      </a:cubicBezTo>
                      <a:cubicBezTo>
                        <a:pt x="275431" y="443706"/>
                        <a:pt x="148432" y="577849"/>
                        <a:pt x="57150" y="485775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5" name="Группа 62"/>
              <p:cNvGrpSpPr>
                <a:grpSpLocks/>
              </p:cNvGrpSpPr>
              <p:nvPr/>
            </p:nvGrpSpPr>
            <p:grpSpPr bwMode="auto">
              <a:xfrm>
                <a:off x="2684813" y="4233106"/>
                <a:ext cx="1801952" cy="1595599"/>
                <a:chOff x="1735647" y="3282509"/>
                <a:chExt cx="1801952" cy="1595599"/>
              </a:xfrm>
            </p:grpSpPr>
            <p:sp>
              <p:nvSpPr>
                <p:cNvPr id="35" name="Шестиугольник 61"/>
                <p:cNvSpPr/>
                <p:nvPr/>
              </p:nvSpPr>
              <p:spPr>
                <a:xfrm rot="1800000">
                  <a:off x="1735647" y="3282509"/>
                  <a:ext cx="1801952" cy="1595599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92791"/>
                    <a:gd name="connsiteX1" fmla="*/ 460625 w 1801952"/>
                    <a:gd name="connsiteY1" fmla="*/ 0 h 1592791"/>
                    <a:gd name="connsiteX2" fmla="*/ 1341327 w 1801952"/>
                    <a:gd name="connsiteY2" fmla="*/ 0 h 1592791"/>
                    <a:gd name="connsiteX3" fmla="*/ 1801952 w 1801952"/>
                    <a:gd name="connsiteY3" fmla="*/ 769170 h 1592791"/>
                    <a:gd name="connsiteX4" fmla="*/ 1341327 w 1801952"/>
                    <a:gd name="connsiteY4" fmla="*/ 1538339 h 1592791"/>
                    <a:gd name="connsiteX5" fmla="*/ 460625 w 1801952"/>
                    <a:gd name="connsiteY5" fmla="*/ 1538339 h 1592791"/>
                    <a:gd name="connsiteX6" fmla="*/ 0 w 1801952"/>
                    <a:gd name="connsiteY6" fmla="*/ 769170 h 1592791"/>
                    <a:gd name="connsiteX0" fmla="*/ 0 w 1801952"/>
                    <a:gd name="connsiteY0" fmla="*/ 769170 h 1602409"/>
                    <a:gd name="connsiteX1" fmla="*/ 460625 w 1801952"/>
                    <a:gd name="connsiteY1" fmla="*/ 0 h 1602409"/>
                    <a:gd name="connsiteX2" fmla="*/ 1341327 w 1801952"/>
                    <a:gd name="connsiteY2" fmla="*/ 0 h 1602409"/>
                    <a:gd name="connsiteX3" fmla="*/ 1801952 w 1801952"/>
                    <a:gd name="connsiteY3" fmla="*/ 769170 h 1602409"/>
                    <a:gd name="connsiteX4" fmla="*/ 1341327 w 1801952"/>
                    <a:gd name="connsiteY4" fmla="*/ 1538339 h 1602409"/>
                    <a:gd name="connsiteX5" fmla="*/ 460625 w 1801952"/>
                    <a:gd name="connsiteY5" fmla="*/ 1538339 h 1602409"/>
                    <a:gd name="connsiteX6" fmla="*/ 0 w 1801952"/>
                    <a:gd name="connsiteY6" fmla="*/ 769170 h 1602409"/>
                    <a:gd name="connsiteX0" fmla="*/ 0 w 1801952"/>
                    <a:gd name="connsiteY0" fmla="*/ 769170 h 1613266"/>
                    <a:gd name="connsiteX1" fmla="*/ 460625 w 1801952"/>
                    <a:gd name="connsiteY1" fmla="*/ 0 h 1613266"/>
                    <a:gd name="connsiteX2" fmla="*/ 1341327 w 1801952"/>
                    <a:gd name="connsiteY2" fmla="*/ 0 h 1613266"/>
                    <a:gd name="connsiteX3" fmla="*/ 1801952 w 1801952"/>
                    <a:gd name="connsiteY3" fmla="*/ 769170 h 1613266"/>
                    <a:gd name="connsiteX4" fmla="*/ 1341327 w 1801952"/>
                    <a:gd name="connsiteY4" fmla="*/ 1538339 h 1613266"/>
                    <a:gd name="connsiteX5" fmla="*/ 460625 w 1801952"/>
                    <a:gd name="connsiteY5" fmla="*/ 1538339 h 1613266"/>
                    <a:gd name="connsiteX6" fmla="*/ 0 w 1801952"/>
                    <a:gd name="connsiteY6" fmla="*/ 769170 h 1613266"/>
                    <a:gd name="connsiteX0" fmla="*/ 0 w 1801952"/>
                    <a:gd name="connsiteY0" fmla="*/ 769170 h 1608073"/>
                    <a:gd name="connsiteX1" fmla="*/ 460625 w 1801952"/>
                    <a:gd name="connsiteY1" fmla="*/ 0 h 1608073"/>
                    <a:gd name="connsiteX2" fmla="*/ 1341327 w 1801952"/>
                    <a:gd name="connsiteY2" fmla="*/ 0 h 1608073"/>
                    <a:gd name="connsiteX3" fmla="*/ 1801952 w 1801952"/>
                    <a:gd name="connsiteY3" fmla="*/ 769170 h 1608073"/>
                    <a:gd name="connsiteX4" fmla="*/ 1341327 w 1801952"/>
                    <a:gd name="connsiteY4" fmla="*/ 1538339 h 1608073"/>
                    <a:gd name="connsiteX5" fmla="*/ 460625 w 1801952"/>
                    <a:gd name="connsiteY5" fmla="*/ 1538339 h 1608073"/>
                    <a:gd name="connsiteX6" fmla="*/ 0 w 1801952"/>
                    <a:gd name="connsiteY6" fmla="*/ 769170 h 1608073"/>
                    <a:gd name="connsiteX0" fmla="*/ 0 w 1801952"/>
                    <a:gd name="connsiteY0" fmla="*/ 769170 h 1602156"/>
                    <a:gd name="connsiteX1" fmla="*/ 460625 w 1801952"/>
                    <a:gd name="connsiteY1" fmla="*/ 0 h 1602156"/>
                    <a:gd name="connsiteX2" fmla="*/ 1341327 w 1801952"/>
                    <a:gd name="connsiteY2" fmla="*/ 0 h 1602156"/>
                    <a:gd name="connsiteX3" fmla="*/ 1801952 w 1801952"/>
                    <a:gd name="connsiteY3" fmla="*/ 769170 h 1602156"/>
                    <a:gd name="connsiteX4" fmla="*/ 1341327 w 1801952"/>
                    <a:gd name="connsiteY4" fmla="*/ 1538339 h 1602156"/>
                    <a:gd name="connsiteX5" fmla="*/ 460625 w 1801952"/>
                    <a:gd name="connsiteY5" fmla="*/ 1538339 h 1602156"/>
                    <a:gd name="connsiteX6" fmla="*/ 0 w 1801952"/>
                    <a:gd name="connsiteY6" fmla="*/ 769170 h 1602156"/>
                    <a:gd name="connsiteX0" fmla="*/ 0 w 1801952"/>
                    <a:gd name="connsiteY0" fmla="*/ 769170 h 1609428"/>
                    <a:gd name="connsiteX1" fmla="*/ 460625 w 1801952"/>
                    <a:gd name="connsiteY1" fmla="*/ 0 h 1609428"/>
                    <a:gd name="connsiteX2" fmla="*/ 1341327 w 1801952"/>
                    <a:gd name="connsiteY2" fmla="*/ 0 h 1609428"/>
                    <a:gd name="connsiteX3" fmla="*/ 1801952 w 1801952"/>
                    <a:gd name="connsiteY3" fmla="*/ 769170 h 1609428"/>
                    <a:gd name="connsiteX4" fmla="*/ 1341327 w 1801952"/>
                    <a:gd name="connsiteY4" fmla="*/ 1538339 h 1609428"/>
                    <a:gd name="connsiteX5" fmla="*/ 460625 w 1801952"/>
                    <a:gd name="connsiteY5" fmla="*/ 1538339 h 1609428"/>
                    <a:gd name="connsiteX6" fmla="*/ 0 w 1801952"/>
                    <a:gd name="connsiteY6" fmla="*/ 769170 h 1609428"/>
                    <a:gd name="connsiteX0" fmla="*/ 0 w 1801952"/>
                    <a:gd name="connsiteY0" fmla="*/ 769170 h 1600943"/>
                    <a:gd name="connsiteX1" fmla="*/ 460625 w 1801952"/>
                    <a:gd name="connsiteY1" fmla="*/ 0 h 1600943"/>
                    <a:gd name="connsiteX2" fmla="*/ 1341327 w 1801952"/>
                    <a:gd name="connsiteY2" fmla="*/ 0 h 1600943"/>
                    <a:gd name="connsiteX3" fmla="*/ 1801952 w 1801952"/>
                    <a:gd name="connsiteY3" fmla="*/ 769170 h 1600943"/>
                    <a:gd name="connsiteX4" fmla="*/ 1350313 w 1801952"/>
                    <a:gd name="connsiteY4" fmla="*/ 1522153 h 1600943"/>
                    <a:gd name="connsiteX5" fmla="*/ 460625 w 1801952"/>
                    <a:gd name="connsiteY5" fmla="*/ 1538339 h 1600943"/>
                    <a:gd name="connsiteX6" fmla="*/ 0 w 1801952"/>
                    <a:gd name="connsiteY6" fmla="*/ 769170 h 1600943"/>
                    <a:gd name="connsiteX0" fmla="*/ 0 w 1801952"/>
                    <a:gd name="connsiteY0" fmla="*/ 769170 h 1595599"/>
                    <a:gd name="connsiteX1" fmla="*/ 460625 w 1801952"/>
                    <a:gd name="connsiteY1" fmla="*/ 0 h 1595599"/>
                    <a:gd name="connsiteX2" fmla="*/ 1341327 w 1801952"/>
                    <a:gd name="connsiteY2" fmla="*/ 0 h 1595599"/>
                    <a:gd name="connsiteX3" fmla="*/ 1801952 w 1801952"/>
                    <a:gd name="connsiteY3" fmla="*/ 769170 h 1595599"/>
                    <a:gd name="connsiteX4" fmla="*/ 1350313 w 1801952"/>
                    <a:gd name="connsiteY4" fmla="*/ 1522153 h 1595599"/>
                    <a:gd name="connsiteX5" fmla="*/ 454275 w 1801952"/>
                    <a:gd name="connsiteY5" fmla="*/ 1527341 h 1595599"/>
                    <a:gd name="connsiteX6" fmla="*/ 0 w 1801952"/>
                    <a:gd name="connsiteY6" fmla="*/ 769170 h 15955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01952" h="1595599">
                      <a:moveTo>
                        <a:pt x="0" y="769170"/>
                      </a:moveTo>
                      <a:lnTo>
                        <a:pt x="460625" y="0"/>
                      </a:lnTo>
                      <a:lnTo>
                        <a:pt x="1341327" y="0"/>
                      </a:lnTo>
                      <a:lnTo>
                        <a:pt x="1801952" y="769170"/>
                      </a:lnTo>
                      <a:lnTo>
                        <a:pt x="1350313" y="1522153"/>
                      </a:lnTo>
                      <a:cubicBezTo>
                        <a:pt x="1097398" y="1630663"/>
                        <a:pt x="647383" y="1607338"/>
                        <a:pt x="454275" y="1527341"/>
                      </a:cubicBezTo>
                      <a:lnTo>
                        <a:pt x="0" y="769170"/>
                      </a:lnTo>
                      <a:close/>
                    </a:path>
                  </a:pathLst>
                </a:custGeom>
                <a:solidFill>
                  <a:srgbClr val="FFC00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6" name="Полилиния 35"/>
                <p:cNvSpPr/>
                <p:nvPr/>
              </p:nvSpPr>
              <p:spPr>
                <a:xfrm>
                  <a:off x="2199286" y="3682287"/>
                  <a:ext cx="640884" cy="810096"/>
                </a:xfrm>
                <a:custGeom>
                  <a:avLst/>
                  <a:gdLst>
                    <a:gd name="connsiteX0" fmla="*/ 259505 w 573552"/>
                    <a:gd name="connsiteY0" fmla="*/ 527307 h 724986"/>
                    <a:gd name="connsiteX1" fmla="*/ 197627 w 573552"/>
                    <a:gd name="connsiteY1" fmla="*/ 589185 h 724986"/>
                    <a:gd name="connsiteX2" fmla="*/ 259505 w 573552"/>
                    <a:gd name="connsiteY2" fmla="*/ 651063 h 724986"/>
                    <a:gd name="connsiteX3" fmla="*/ 321383 w 573552"/>
                    <a:gd name="connsiteY3" fmla="*/ 589185 h 724986"/>
                    <a:gd name="connsiteX4" fmla="*/ 259505 w 573552"/>
                    <a:gd name="connsiteY4" fmla="*/ 527307 h 724986"/>
                    <a:gd name="connsiteX5" fmla="*/ 132104 w 573552"/>
                    <a:gd name="connsiteY5" fmla="*/ 400048 h 724986"/>
                    <a:gd name="connsiteX6" fmla="*/ 70226 w 573552"/>
                    <a:gd name="connsiteY6" fmla="*/ 461926 h 724986"/>
                    <a:gd name="connsiteX7" fmla="*/ 132104 w 573552"/>
                    <a:gd name="connsiteY7" fmla="*/ 523804 h 724986"/>
                    <a:gd name="connsiteX8" fmla="*/ 193982 w 573552"/>
                    <a:gd name="connsiteY8" fmla="*/ 461926 h 724986"/>
                    <a:gd name="connsiteX9" fmla="*/ 132104 w 573552"/>
                    <a:gd name="connsiteY9" fmla="*/ 400048 h 724986"/>
                    <a:gd name="connsiteX10" fmla="*/ 123644 w 573552"/>
                    <a:gd name="connsiteY10" fmla="*/ 205806 h 724986"/>
                    <a:gd name="connsiteX11" fmla="*/ 61766 w 573552"/>
                    <a:gd name="connsiteY11" fmla="*/ 267684 h 724986"/>
                    <a:gd name="connsiteX12" fmla="*/ 123644 w 573552"/>
                    <a:gd name="connsiteY12" fmla="*/ 329562 h 724986"/>
                    <a:gd name="connsiteX13" fmla="*/ 185522 w 573552"/>
                    <a:gd name="connsiteY13" fmla="*/ 267684 h 724986"/>
                    <a:gd name="connsiteX14" fmla="*/ 123644 w 573552"/>
                    <a:gd name="connsiteY14" fmla="*/ 205806 h 724986"/>
                    <a:gd name="connsiteX15" fmla="*/ 455345 w 573552"/>
                    <a:gd name="connsiteY15" fmla="*/ 65381 h 724986"/>
                    <a:gd name="connsiteX16" fmla="*/ 393467 w 573552"/>
                    <a:gd name="connsiteY16" fmla="*/ 127259 h 724986"/>
                    <a:gd name="connsiteX17" fmla="*/ 455345 w 573552"/>
                    <a:gd name="connsiteY17" fmla="*/ 189137 h 724986"/>
                    <a:gd name="connsiteX18" fmla="*/ 517223 w 573552"/>
                    <a:gd name="connsiteY18" fmla="*/ 127259 h 724986"/>
                    <a:gd name="connsiteX19" fmla="*/ 455345 w 573552"/>
                    <a:gd name="connsiteY19" fmla="*/ 65381 h 724986"/>
                    <a:gd name="connsiteX20" fmla="*/ 271373 w 573552"/>
                    <a:gd name="connsiteY20" fmla="*/ 65381 h 724986"/>
                    <a:gd name="connsiteX21" fmla="*/ 209495 w 573552"/>
                    <a:gd name="connsiteY21" fmla="*/ 127259 h 724986"/>
                    <a:gd name="connsiteX22" fmla="*/ 271373 w 573552"/>
                    <a:gd name="connsiteY22" fmla="*/ 189137 h 724986"/>
                    <a:gd name="connsiteX23" fmla="*/ 333251 w 573552"/>
                    <a:gd name="connsiteY23" fmla="*/ 127259 h 724986"/>
                    <a:gd name="connsiteX24" fmla="*/ 271373 w 573552"/>
                    <a:gd name="connsiteY24" fmla="*/ 65381 h 724986"/>
                    <a:gd name="connsiteX25" fmla="*/ 383795 w 573552"/>
                    <a:gd name="connsiteY25" fmla="*/ 701 h 724986"/>
                    <a:gd name="connsiteX26" fmla="*/ 571319 w 573552"/>
                    <a:gd name="connsiteY26" fmla="*/ 134437 h 724986"/>
                    <a:gd name="connsiteX27" fmla="*/ 480830 w 573552"/>
                    <a:gd name="connsiteY27" fmla="*/ 327317 h 724986"/>
                    <a:gd name="connsiteX28" fmla="*/ 464162 w 573552"/>
                    <a:gd name="connsiteY28" fmla="*/ 441618 h 724986"/>
                    <a:gd name="connsiteX29" fmla="*/ 366532 w 573552"/>
                    <a:gd name="connsiteY29" fmla="*/ 539250 h 724986"/>
                    <a:gd name="connsiteX30" fmla="*/ 357005 w 573552"/>
                    <a:gd name="connsiteY30" fmla="*/ 724986 h 724986"/>
                    <a:gd name="connsiteX31" fmla="*/ 23630 w 573552"/>
                    <a:gd name="connsiteY31" fmla="*/ 241593 h 724986"/>
                    <a:gd name="connsiteX32" fmla="*/ 383795 w 573552"/>
                    <a:gd name="connsiteY32" fmla="*/ 701 h 724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573552" h="724986">
                      <a:moveTo>
                        <a:pt x="259505" y="527307"/>
                      </a:moveTo>
                      <a:cubicBezTo>
                        <a:pt x="225331" y="527307"/>
                        <a:pt x="197627" y="555011"/>
                        <a:pt x="197627" y="589185"/>
                      </a:cubicBezTo>
                      <a:cubicBezTo>
                        <a:pt x="197627" y="623359"/>
                        <a:pt x="225331" y="651063"/>
                        <a:pt x="259505" y="651063"/>
                      </a:cubicBezTo>
                      <a:cubicBezTo>
                        <a:pt x="293679" y="651063"/>
                        <a:pt x="321383" y="623359"/>
                        <a:pt x="321383" y="589185"/>
                      </a:cubicBezTo>
                      <a:cubicBezTo>
                        <a:pt x="321383" y="555011"/>
                        <a:pt x="293679" y="527307"/>
                        <a:pt x="259505" y="527307"/>
                      </a:cubicBezTo>
                      <a:close/>
                      <a:moveTo>
                        <a:pt x="132104" y="400048"/>
                      </a:moveTo>
                      <a:cubicBezTo>
                        <a:pt x="97930" y="400048"/>
                        <a:pt x="70226" y="427752"/>
                        <a:pt x="70226" y="461926"/>
                      </a:cubicBezTo>
                      <a:cubicBezTo>
                        <a:pt x="70226" y="496100"/>
                        <a:pt x="97930" y="523804"/>
                        <a:pt x="132104" y="523804"/>
                      </a:cubicBezTo>
                      <a:cubicBezTo>
                        <a:pt x="166278" y="523804"/>
                        <a:pt x="193982" y="496100"/>
                        <a:pt x="193982" y="461926"/>
                      </a:cubicBezTo>
                      <a:cubicBezTo>
                        <a:pt x="193982" y="427752"/>
                        <a:pt x="166278" y="400048"/>
                        <a:pt x="132104" y="400048"/>
                      </a:cubicBezTo>
                      <a:close/>
                      <a:moveTo>
                        <a:pt x="123644" y="205806"/>
                      </a:moveTo>
                      <a:cubicBezTo>
                        <a:pt x="89470" y="205806"/>
                        <a:pt x="61766" y="233510"/>
                        <a:pt x="61766" y="267684"/>
                      </a:cubicBezTo>
                      <a:cubicBezTo>
                        <a:pt x="61766" y="301858"/>
                        <a:pt x="89470" y="329562"/>
                        <a:pt x="123644" y="329562"/>
                      </a:cubicBezTo>
                      <a:cubicBezTo>
                        <a:pt x="157818" y="329562"/>
                        <a:pt x="185522" y="301858"/>
                        <a:pt x="185522" y="267684"/>
                      </a:cubicBezTo>
                      <a:cubicBezTo>
                        <a:pt x="185522" y="233510"/>
                        <a:pt x="157818" y="205806"/>
                        <a:pt x="123644" y="205806"/>
                      </a:cubicBezTo>
                      <a:close/>
                      <a:moveTo>
                        <a:pt x="455345" y="65381"/>
                      </a:moveTo>
                      <a:cubicBezTo>
                        <a:pt x="421171" y="65381"/>
                        <a:pt x="393467" y="93085"/>
                        <a:pt x="393467" y="127259"/>
                      </a:cubicBezTo>
                      <a:cubicBezTo>
                        <a:pt x="393467" y="161433"/>
                        <a:pt x="421171" y="189137"/>
                        <a:pt x="455345" y="189137"/>
                      </a:cubicBezTo>
                      <a:cubicBezTo>
                        <a:pt x="489519" y="189137"/>
                        <a:pt x="517223" y="161433"/>
                        <a:pt x="517223" y="127259"/>
                      </a:cubicBezTo>
                      <a:cubicBezTo>
                        <a:pt x="517223" y="93085"/>
                        <a:pt x="489519" y="65381"/>
                        <a:pt x="455345" y="65381"/>
                      </a:cubicBezTo>
                      <a:close/>
                      <a:moveTo>
                        <a:pt x="271373" y="65381"/>
                      </a:moveTo>
                      <a:cubicBezTo>
                        <a:pt x="237199" y="65381"/>
                        <a:pt x="209495" y="93085"/>
                        <a:pt x="209495" y="127259"/>
                      </a:cubicBezTo>
                      <a:cubicBezTo>
                        <a:pt x="209495" y="161433"/>
                        <a:pt x="237199" y="189137"/>
                        <a:pt x="271373" y="189137"/>
                      </a:cubicBezTo>
                      <a:cubicBezTo>
                        <a:pt x="305547" y="189137"/>
                        <a:pt x="333251" y="161433"/>
                        <a:pt x="333251" y="127259"/>
                      </a:cubicBezTo>
                      <a:cubicBezTo>
                        <a:pt x="333251" y="93085"/>
                        <a:pt x="305547" y="65381"/>
                        <a:pt x="271373" y="65381"/>
                      </a:cubicBezTo>
                      <a:close/>
                      <a:moveTo>
                        <a:pt x="383795" y="701"/>
                      </a:moveTo>
                      <a:cubicBezTo>
                        <a:pt x="466060" y="6519"/>
                        <a:pt x="538279" y="48712"/>
                        <a:pt x="571319" y="134437"/>
                      </a:cubicBezTo>
                      <a:cubicBezTo>
                        <a:pt x="588781" y="195556"/>
                        <a:pt x="498690" y="276120"/>
                        <a:pt x="480830" y="327317"/>
                      </a:cubicBezTo>
                      <a:cubicBezTo>
                        <a:pt x="462971" y="378514"/>
                        <a:pt x="451065" y="370577"/>
                        <a:pt x="464162" y="441618"/>
                      </a:cubicBezTo>
                      <a:cubicBezTo>
                        <a:pt x="456622" y="485274"/>
                        <a:pt x="384391" y="492022"/>
                        <a:pt x="366532" y="539250"/>
                      </a:cubicBezTo>
                      <a:cubicBezTo>
                        <a:pt x="348673" y="586478"/>
                        <a:pt x="334779" y="613861"/>
                        <a:pt x="357005" y="724986"/>
                      </a:cubicBezTo>
                      <a:cubicBezTo>
                        <a:pt x="107766" y="694029"/>
                        <a:pt x="-65269" y="527343"/>
                        <a:pt x="23630" y="241593"/>
                      </a:cubicBezTo>
                      <a:cubicBezTo>
                        <a:pt x="81674" y="82347"/>
                        <a:pt x="246687" y="-8997"/>
                        <a:pt x="383795" y="701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7" name="Полилиния 36"/>
                <p:cNvSpPr/>
                <p:nvPr/>
              </p:nvSpPr>
              <p:spPr>
                <a:xfrm>
                  <a:off x="2805746" y="3603525"/>
                  <a:ext cx="379203" cy="617455"/>
                </a:xfrm>
                <a:custGeom>
                  <a:avLst/>
                  <a:gdLst>
                    <a:gd name="connsiteX0" fmla="*/ 338137 w 338137"/>
                    <a:gd name="connsiteY0" fmla="*/ 0 h 552450"/>
                    <a:gd name="connsiteX1" fmla="*/ 0 w 338137"/>
                    <a:gd name="connsiteY1" fmla="*/ 500063 h 552450"/>
                    <a:gd name="connsiteX2" fmla="*/ 109537 w 338137"/>
                    <a:gd name="connsiteY2" fmla="*/ 552450 h 552450"/>
                    <a:gd name="connsiteX3" fmla="*/ 338137 w 338137"/>
                    <a:gd name="connsiteY3" fmla="*/ 0 h 552450"/>
                    <a:gd name="connsiteX0" fmla="*/ 338137 w 339364"/>
                    <a:gd name="connsiteY0" fmla="*/ 135 h 552585"/>
                    <a:gd name="connsiteX1" fmla="*/ 0 w 339364"/>
                    <a:gd name="connsiteY1" fmla="*/ 500198 h 552585"/>
                    <a:gd name="connsiteX2" fmla="*/ 109537 w 339364"/>
                    <a:gd name="connsiteY2" fmla="*/ 552585 h 552585"/>
                    <a:gd name="connsiteX3" fmla="*/ 338137 w 339364"/>
                    <a:gd name="connsiteY3" fmla="*/ 135 h 552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39364" h="552585">
                      <a:moveTo>
                        <a:pt x="338137" y="135"/>
                      </a:moveTo>
                      <a:cubicBezTo>
                        <a:pt x="319881" y="-8596"/>
                        <a:pt x="38100" y="408123"/>
                        <a:pt x="0" y="500198"/>
                      </a:cubicBezTo>
                      <a:lnTo>
                        <a:pt x="109537" y="552585"/>
                      </a:lnTo>
                      <a:cubicBezTo>
                        <a:pt x="165893" y="469241"/>
                        <a:pt x="356393" y="8866"/>
                        <a:pt x="338137" y="135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8" name="Полилиния 37"/>
                <p:cNvSpPr/>
                <p:nvPr/>
              </p:nvSpPr>
              <p:spPr>
                <a:xfrm>
                  <a:off x="2674454" y="4248466"/>
                  <a:ext cx="205549" cy="305116"/>
                </a:xfrm>
                <a:custGeom>
                  <a:avLst/>
                  <a:gdLst>
                    <a:gd name="connsiteX0" fmla="*/ 21431 w 166687"/>
                    <a:gd name="connsiteY0" fmla="*/ 257175 h 257175"/>
                    <a:gd name="connsiteX1" fmla="*/ 0 w 166687"/>
                    <a:gd name="connsiteY1" fmla="*/ 42863 h 257175"/>
                    <a:gd name="connsiteX2" fmla="*/ 126206 w 166687"/>
                    <a:gd name="connsiteY2" fmla="*/ 0 h 257175"/>
                    <a:gd name="connsiteX3" fmla="*/ 166687 w 166687"/>
                    <a:gd name="connsiteY3" fmla="*/ 85725 h 257175"/>
                    <a:gd name="connsiteX4" fmla="*/ 21431 w 166687"/>
                    <a:gd name="connsiteY4" fmla="*/ 257175 h 257175"/>
                    <a:gd name="connsiteX0" fmla="*/ 0 w 145256"/>
                    <a:gd name="connsiteY0" fmla="*/ 257175 h 257175"/>
                    <a:gd name="connsiteX1" fmla="*/ 104775 w 145256"/>
                    <a:gd name="connsiteY1" fmla="*/ 0 h 257175"/>
                    <a:gd name="connsiteX2" fmla="*/ 145256 w 145256"/>
                    <a:gd name="connsiteY2" fmla="*/ 85725 h 257175"/>
                    <a:gd name="connsiteX3" fmla="*/ 0 w 145256"/>
                    <a:gd name="connsiteY3" fmla="*/ 257175 h 257175"/>
                    <a:gd name="connsiteX0" fmla="*/ 25748 w 171004"/>
                    <a:gd name="connsiteY0" fmla="*/ 257175 h 257175"/>
                    <a:gd name="connsiteX1" fmla="*/ 130523 w 171004"/>
                    <a:gd name="connsiteY1" fmla="*/ 0 h 257175"/>
                    <a:gd name="connsiteX2" fmla="*/ 171004 w 171004"/>
                    <a:gd name="connsiteY2" fmla="*/ 85725 h 257175"/>
                    <a:gd name="connsiteX3" fmla="*/ 25748 w 171004"/>
                    <a:gd name="connsiteY3" fmla="*/ 257175 h 257175"/>
                    <a:gd name="connsiteX0" fmla="*/ 36101 w 181357"/>
                    <a:gd name="connsiteY0" fmla="*/ 266256 h 266256"/>
                    <a:gd name="connsiteX1" fmla="*/ 140876 w 181357"/>
                    <a:gd name="connsiteY1" fmla="*/ 9081 h 266256"/>
                    <a:gd name="connsiteX2" fmla="*/ 181357 w 181357"/>
                    <a:gd name="connsiteY2" fmla="*/ 94806 h 266256"/>
                    <a:gd name="connsiteX3" fmla="*/ 36101 w 181357"/>
                    <a:gd name="connsiteY3" fmla="*/ 266256 h 266256"/>
                    <a:gd name="connsiteX0" fmla="*/ 36101 w 181357"/>
                    <a:gd name="connsiteY0" fmla="*/ 266256 h 266256"/>
                    <a:gd name="connsiteX1" fmla="*/ 140876 w 181357"/>
                    <a:gd name="connsiteY1" fmla="*/ 9081 h 266256"/>
                    <a:gd name="connsiteX2" fmla="*/ 181357 w 181357"/>
                    <a:gd name="connsiteY2" fmla="*/ 94806 h 266256"/>
                    <a:gd name="connsiteX3" fmla="*/ 36101 w 181357"/>
                    <a:gd name="connsiteY3" fmla="*/ 266256 h 266256"/>
                    <a:gd name="connsiteX0" fmla="*/ 36101 w 181357"/>
                    <a:gd name="connsiteY0" fmla="*/ 266256 h 266557"/>
                    <a:gd name="connsiteX1" fmla="*/ 140876 w 181357"/>
                    <a:gd name="connsiteY1" fmla="*/ 9081 h 266557"/>
                    <a:gd name="connsiteX2" fmla="*/ 181357 w 181357"/>
                    <a:gd name="connsiteY2" fmla="*/ 94806 h 266557"/>
                    <a:gd name="connsiteX3" fmla="*/ 36101 w 181357"/>
                    <a:gd name="connsiteY3" fmla="*/ 266256 h 266557"/>
                    <a:gd name="connsiteX0" fmla="*/ 36101 w 140876"/>
                    <a:gd name="connsiteY0" fmla="*/ 266256 h 266256"/>
                    <a:gd name="connsiteX1" fmla="*/ 140876 w 140876"/>
                    <a:gd name="connsiteY1" fmla="*/ 9081 h 266256"/>
                    <a:gd name="connsiteX2" fmla="*/ 36101 w 140876"/>
                    <a:gd name="connsiteY2" fmla="*/ 266256 h 266256"/>
                    <a:gd name="connsiteX0" fmla="*/ 36101 w 189033"/>
                    <a:gd name="connsiteY0" fmla="*/ 266256 h 266256"/>
                    <a:gd name="connsiteX1" fmla="*/ 140876 w 189033"/>
                    <a:gd name="connsiteY1" fmla="*/ 9081 h 266256"/>
                    <a:gd name="connsiteX2" fmla="*/ 36101 w 189033"/>
                    <a:gd name="connsiteY2" fmla="*/ 266256 h 266256"/>
                    <a:gd name="connsiteX0" fmla="*/ 36101 w 187451"/>
                    <a:gd name="connsiteY0" fmla="*/ 266256 h 266256"/>
                    <a:gd name="connsiteX1" fmla="*/ 140876 w 187451"/>
                    <a:gd name="connsiteY1" fmla="*/ 9081 h 266256"/>
                    <a:gd name="connsiteX2" fmla="*/ 36101 w 187451"/>
                    <a:gd name="connsiteY2" fmla="*/ 266256 h 266256"/>
                    <a:gd name="connsiteX0" fmla="*/ 36101 w 183520"/>
                    <a:gd name="connsiteY0" fmla="*/ 266256 h 266256"/>
                    <a:gd name="connsiteX1" fmla="*/ 140876 w 183520"/>
                    <a:gd name="connsiteY1" fmla="*/ 9081 h 266256"/>
                    <a:gd name="connsiteX2" fmla="*/ 36101 w 183520"/>
                    <a:gd name="connsiteY2" fmla="*/ 266256 h 266256"/>
                    <a:gd name="connsiteX0" fmla="*/ 36535 w 183954"/>
                    <a:gd name="connsiteY0" fmla="*/ 273060 h 273060"/>
                    <a:gd name="connsiteX1" fmla="*/ 141310 w 183954"/>
                    <a:gd name="connsiteY1" fmla="*/ 15885 h 273060"/>
                    <a:gd name="connsiteX2" fmla="*/ 36535 w 183954"/>
                    <a:gd name="connsiteY2" fmla="*/ 273060 h 2730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83954" h="273060">
                      <a:moveTo>
                        <a:pt x="36535" y="273060"/>
                      </a:moveTo>
                      <a:cubicBezTo>
                        <a:pt x="-49984" y="115898"/>
                        <a:pt x="30185" y="-53171"/>
                        <a:pt x="141310" y="15885"/>
                      </a:cubicBezTo>
                      <a:cubicBezTo>
                        <a:pt x="273072" y="103991"/>
                        <a:pt x="59554" y="175428"/>
                        <a:pt x="36535" y="273060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6" name="Группа 63"/>
              <p:cNvGrpSpPr>
                <a:grpSpLocks/>
              </p:cNvGrpSpPr>
              <p:nvPr/>
            </p:nvGrpSpPr>
            <p:grpSpPr bwMode="auto">
              <a:xfrm>
                <a:off x="5124807" y="2842880"/>
                <a:ext cx="1780543" cy="1541420"/>
                <a:chOff x="4175641" y="1892283"/>
                <a:chExt cx="1780543" cy="1541420"/>
              </a:xfrm>
            </p:grpSpPr>
            <p:sp>
              <p:nvSpPr>
                <p:cNvPr id="26" name="Прямоугольник 25"/>
                <p:cNvSpPr/>
                <p:nvPr/>
              </p:nvSpPr>
              <p:spPr>
                <a:xfrm rot="20181939" flipH="1">
                  <a:off x="5385969" y="2988034"/>
                  <a:ext cx="32181" cy="177225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7" name="Прямоугольник 26"/>
                <p:cNvSpPr/>
                <p:nvPr/>
              </p:nvSpPr>
              <p:spPr>
                <a:xfrm rot="1418061">
                  <a:off x="4728945" y="2988036"/>
                  <a:ext cx="32181" cy="177225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8" name="Шестиугольник 56"/>
                <p:cNvSpPr/>
                <p:nvPr/>
              </p:nvSpPr>
              <p:spPr>
                <a:xfrm rot="1800000">
                  <a:off x="4175641" y="1892283"/>
                  <a:ext cx="1780543" cy="1541420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72251 h 1541420"/>
                    <a:gd name="connsiteX1" fmla="*/ 460625 w 1801952"/>
                    <a:gd name="connsiteY1" fmla="*/ 3081 h 1541420"/>
                    <a:gd name="connsiteX2" fmla="*/ 1303802 w 1801952"/>
                    <a:gd name="connsiteY2" fmla="*/ 0 h 1541420"/>
                    <a:gd name="connsiteX3" fmla="*/ 1801952 w 1801952"/>
                    <a:gd name="connsiteY3" fmla="*/ 772251 h 1541420"/>
                    <a:gd name="connsiteX4" fmla="*/ 1341327 w 1801952"/>
                    <a:gd name="connsiteY4" fmla="*/ 1541420 h 1541420"/>
                    <a:gd name="connsiteX5" fmla="*/ 460625 w 1801952"/>
                    <a:gd name="connsiteY5" fmla="*/ 1541420 h 1541420"/>
                    <a:gd name="connsiteX6" fmla="*/ 0 w 1801952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80543" h="1541420">
                      <a:moveTo>
                        <a:pt x="0" y="772251"/>
                      </a:moveTo>
                      <a:lnTo>
                        <a:pt x="460625" y="3081"/>
                      </a:lnTo>
                      <a:lnTo>
                        <a:pt x="1303802" y="0"/>
                      </a:lnTo>
                      <a:cubicBezTo>
                        <a:pt x="1503002" y="229112"/>
                        <a:pt x="1675246" y="506783"/>
                        <a:pt x="1780543" y="806609"/>
                      </a:cubicBezTo>
                      <a:lnTo>
                        <a:pt x="1341327" y="1541420"/>
                      </a:lnTo>
                      <a:lnTo>
                        <a:pt x="460625" y="1541420"/>
                      </a:lnTo>
                      <a:lnTo>
                        <a:pt x="0" y="772251"/>
                      </a:lnTo>
                      <a:close/>
                    </a:path>
                  </a:pathLst>
                </a:custGeom>
                <a:solidFill>
                  <a:srgbClr val="E26714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9" name="Прямоугольник 28"/>
                <p:cNvSpPr/>
                <p:nvPr/>
              </p:nvSpPr>
              <p:spPr>
                <a:xfrm>
                  <a:off x="5031895" y="2092893"/>
                  <a:ext cx="86297" cy="11973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0" name="Прямоугольник 29"/>
                <p:cNvSpPr/>
                <p:nvPr/>
              </p:nvSpPr>
              <p:spPr>
                <a:xfrm>
                  <a:off x="4725014" y="2753691"/>
                  <a:ext cx="677048" cy="5108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1" name="Прямоугольник 30"/>
                <p:cNvSpPr/>
                <p:nvPr/>
              </p:nvSpPr>
              <p:spPr>
                <a:xfrm rot="1418061">
                  <a:off x="4842307" y="2448931"/>
                  <a:ext cx="84568" cy="602847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2" name="Прямоугольник 31"/>
                <p:cNvSpPr/>
                <p:nvPr/>
              </p:nvSpPr>
              <p:spPr>
                <a:xfrm>
                  <a:off x="5036608" y="2698780"/>
                  <a:ext cx="61568" cy="160905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3" name="Кольцо 32"/>
                <p:cNvSpPr/>
                <p:nvPr/>
              </p:nvSpPr>
              <p:spPr>
                <a:xfrm>
                  <a:off x="4912845" y="2199017"/>
                  <a:ext cx="323136" cy="323136"/>
                </a:xfrm>
                <a:prstGeom prst="donut">
                  <a:avLst>
                    <a:gd name="adj" fmla="val 17066"/>
                  </a:avLst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  <p:sp>
              <p:nvSpPr>
                <p:cNvPr id="34" name="Прямоугольник 33"/>
                <p:cNvSpPr/>
                <p:nvPr/>
              </p:nvSpPr>
              <p:spPr>
                <a:xfrm rot="20232152">
                  <a:off x="5211667" y="2434309"/>
                  <a:ext cx="84568" cy="602847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7" name="Группа 64"/>
              <p:cNvGrpSpPr>
                <a:grpSpLocks/>
              </p:cNvGrpSpPr>
              <p:nvPr/>
            </p:nvGrpSpPr>
            <p:grpSpPr bwMode="auto">
              <a:xfrm>
                <a:off x="4326815" y="4232204"/>
                <a:ext cx="1801952" cy="1538339"/>
                <a:chOff x="3377649" y="3281607"/>
                <a:chExt cx="1801952" cy="1538339"/>
              </a:xfrm>
            </p:grpSpPr>
            <p:sp>
              <p:nvSpPr>
                <p:cNvPr id="19" name="Шестиугольник 60"/>
                <p:cNvSpPr/>
                <p:nvPr/>
              </p:nvSpPr>
              <p:spPr>
                <a:xfrm rot="1800000">
                  <a:off x="3377649" y="3281607"/>
                  <a:ext cx="1801952" cy="1538339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01952" h="1538339">
                      <a:moveTo>
                        <a:pt x="0" y="769170"/>
                      </a:moveTo>
                      <a:lnTo>
                        <a:pt x="460625" y="0"/>
                      </a:lnTo>
                      <a:lnTo>
                        <a:pt x="1341327" y="0"/>
                      </a:lnTo>
                      <a:lnTo>
                        <a:pt x="1801952" y="769170"/>
                      </a:lnTo>
                      <a:cubicBezTo>
                        <a:pt x="1695865" y="1069653"/>
                        <a:pt x="1545343" y="1340796"/>
                        <a:pt x="1341327" y="1538339"/>
                      </a:cubicBezTo>
                      <a:lnTo>
                        <a:pt x="460625" y="1538339"/>
                      </a:lnTo>
                      <a:lnTo>
                        <a:pt x="0" y="769170"/>
                      </a:lnTo>
                      <a:close/>
                    </a:path>
                  </a:pathLst>
                </a:custGeom>
                <a:solidFill>
                  <a:srgbClr val="00B0F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0" name="Полилиния 19"/>
                <p:cNvSpPr/>
                <p:nvPr/>
              </p:nvSpPr>
              <p:spPr>
                <a:xfrm rot="9260628">
                  <a:off x="3916545" y="3601851"/>
                  <a:ext cx="724162" cy="723274"/>
                </a:xfrm>
                <a:custGeom>
                  <a:avLst/>
                  <a:gdLst>
                    <a:gd name="connsiteX0" fmla="*/ 3083863 w 6352623"/>
                    <a:gd name="connsiteY0" fmla="*/ 133135 h 6657438"/>
                    <a:gd name="connsiteX1" fmla="*/ 2997995 w 6352623"/>
                    <a:gd name="connsiteY1" fmla="*/ 16410 h 6657438"/>
                    <a:gd name="connsiteX2" fmla="*/ 3073468 w 6352623"/>
                    <a:gd name="connsiteY2" fmla="*/ 12671 h 6657438"/>
                    <a:gd name="connsiteX3" fmla="*/ 4287481 w 6352623"/>
                    <a:gd name="connsiteY3" fmla="*/ 1282707 h 6657438"/>
                    <a:gd name="connsiteX4" fmla="*/ 3934751 w 6352623"/>
                    <a:gd name="connsiteY4" fmla="*/ 794857 h 6657438"/>
                    <a:gd name="connsiteX5" fmla="*/ 3306522 w 6352623"/>
                    <a:gd name="connsiteY5" fmla="*/ 1126 h 6657438"/>
                    <a:gd name="connsiteX6" fmla="*/ 3329154 w 6352623"/>
                    <a:gd name="connsiteY6" fmla="*/ 0 h 6657438"/>
                    <a:gd name="connsiteX7" fmla="*/ 4552794 w 6352623"/>
                    <a:gd name="connsiteY7" fmla="*/ 310597 h 6657438"/>
                    <a:gd name="connsiteX8" fmla="*/ 5560095 w 6352623"/>
                    <a:gd name="connsiteY8" fmla="*/ 1071582 h 6657438"/>
                    <a:gd name="connsiteX9" fmla="*/ 5592215 w 6352623"/>
                    <a:gd name="connsiteY9" fmla="*/ 1116037 h 6657438"/>
                    <a:gd name="connsiteX10" fmla="*/ 5275773 w 6352623"/>
                    <a:gd name="connsiteY10" fmla="*/ 1158708 h 6657438"/>
                    <a:gd name="connsiteX11" fmla="*/ 4352475 w 6352623"/>
                    <a:gd name="connsiteY11" fmla="*/ 1275439 h 6657438"/>
                    <a:gd name="connsiteX12" fmla="*/ 3192871 w 6352623"/>
                    <a:gd name="connsiteY12" fmla="*/ 1396479 h 6657438"/>
                    <a:gd name="connsiteX13" fmla="*/ 3083863 w 6352623"/>
                    <a:gd name="connsiteY13" fmla="*/ 133135 h 6657438"/>
                    <a:gd name="connsiteX14" fmla="*/ 3521833 w 6352623"/>
                    <a:gd name="connsiteY14" fmla="*/ 728536 h 6657438"/>
                    <a:gd name="connsiteX15" fmla="*/ 3951788 w 6352623"/>
                    <a:gd name="connsiteY15" fmla="*/ 1320226 h 6657438"/>
                    <a:gd name="connsiteX16" fmla="*/ 3610216 w 6352623"/>
                    <a:gd name="connsiteY16" fmla="*/ 1358400 h 6657438"/>
                    <a:gd name="connsiteX17" fmla="*/ 5080835 w 6352623"/>
                    <a:gd name="connsiteY17" fmla="*/ 2887704 h 6657438"/>
                    <a:gd name="connsiteX18" fmla="*/ 5075577 w 6352623"/>
                    <a:gd name="connsiteY18" fmla="*/ 2828892 h 6657438"/>
                    <a:gd name="connsiteX19" fmla="*/ 4870827 w 6352623"/>
                    <a:gd name="connsiteY19" fmla="*/ 2225787 h 6657438"/>
                    <a:gd name="connsiteX20" fmla="*/ 4527301 w 6352623"/>
                    <a:gd name="connsiteY20" fmla="*/ 1626915 h 6657438"/>
                    <a:gd name="connsiteX21" fmla="*/ 5336497 w 6352623"/>
                    <a:gd name="connsiteY21" fmla="*/ 1510023 h 6657438"/>
                    <a:gd name="connsiteX22" fmla="*/ 5827104 w 6352623"/>
                    <a:gd name="connsiteY22" fmla="*/ 1441104 h 6657438"/>
                    <a:gd name="connsiteX23" fmla="*/ 5919962 w 6352623"/>
                    <a:gd name="connsiteY23" fmla="*/ 1569624 h 6657438"/>
                    <a:gd name="connsiteX24" fmla="*/ 6322223 w 6352623"/>
                    <a:gd name="connsiteY24" fmla="*/ 2715457 h 6657438"/>
                    <a:gd name="connsiteX25" fmla="*/ 6326244 w 6352623"/>
                    <a:gd name="connsiteY25" fmla="*/ 2796695 h 6657438"/>
                    <a:gd name="connsiteX26" fmla="*/ 1790042 w 6352623"/>
                    <a:gd name="connsiteY26" fmla="*/ 1491620 h 6657438"/>
                    <a:gd name="connsiteX27" fmla="*/ 2057262 w 6352623"/>
                    <a:gd name="connsiteY27" fmla="*/ 888122 h 6657438"/>
                    <a:gd name="connsiteX28" fmla="*/ 2502224 w 6352623"/>
                    <a:gd name="connsiteY28" fmla="*/ 83048 h 6657438"/>
                    <a:gd name="connsiteX29" fmla="*/ 2715458 w 6352623"/>
                    <a:gd name="connsiteY29" fmla="*/ 30412 h 6657438"/>
                    <a:gd name="connsiteX30" fmla="*/ 2723477 w 6352623"/>
                    <a:gd name="connsiteY30" fmla="*/ 30012 h 6657438"/>
                    <a:gd name="connsiteX31" fmla="*/ 2843908 w 6352623"/>
                    <a:gd name="connsiteY31" fmla="*/ 1425699 h 6657438"/>
                    <a:gd name="connsiteX32" fmla="*/ 2341650 w 6352623"/>
                    <a:gd name="connsiteY32" fmla="*/ 1460888 h 6657438"/>
                    <a:gd name="connsiteX33" fmla="*/ 456566 w 6352623"/>
                    <a:gd name="connsiteY33" fmla="*/ 1560803 h 6657438"/>
                    <a:gd name="connsiteX34" fmla="*/ 646218 w 6352623"/>
                    <a:gd name="connsiteY34" fmla="*/ 1250255 h 6657438"/>
                    <a:gd name="connsiteX35" fmla="*/ 2123254 w 6352623"/>
                    <a:gd name="connsiteY35" fmla="*/ 176626 h 6657438"/>
                    <a:gd name="connsiteX36" fmla="*/ 2129632 w 6352623"/>
                    <a:gd name="connsiteY36" fmla="*/ 175051 h 6657438"/>
                    <a:gd name="connsiteX37" fmla="*/ 1791341 w 6352623"/>
                    <a:gd name="connsiteY37" fmla="*/ 860818 h 6657438"/>
                    <a:gd name="connsiteX38" fmla="*/ 1497989 w 6352623"/>
                    <a:gd name="connsiteY38" fmla="*/ 1507155 h 6657438"/>
                    <a:gd name="connsiteX39" fmla="*/ 815685 w 6352623"/>
                    <a:gd name="connsiteY39" fmla="*/ 1541873 h 6657438"/>
                    <a:gd name="connsiteX40" fmla="*/ 3332566 w 6352623"/>
                    <a:gd name="connsiteY40" fmla="*/ 3015466 h 6657438"/>
                    <a:gd name="connsiteX41" fmla="*/ 3227686 w 6352623"/>
                    <a:gd name="connsiteY41" fmla="*/ 1799988 h 6657438"/>
                    <a:gd name="connsiteX42" fmla="*/ 3687369 w 6352623"/>
                    <a:gd name="connsiteY42" fmla="*/ 1744594 h 6657438"/>
                    <a:gd name="connsiteX43" fmla="*/ 4207427 w 6352623"/>
                    <a:gd name="connsiteY43" fmla="*/ 1672041 h 6657438"/>
                    <a:gd name="connsiteX44" fmla="*/ 4314817 w 6352623"/>
                    <a:gd name="connsiteY44" fmla="*/ 1819820 h 6657438"/>
                    <a:gd name="connsiteX45" fmla="*/ 4752430 w 6352623"/>
                    <a:gd name="connsiteY45" fmla="*/ 2869128 h 6657438"/>
                    <a:gd name="connsiteX46" fmla="*/ 4755993 w 6352623"/>
                    <a:gd name="connsiteY46" fmla="*/ 2911437 h 6657438"/>
                    <a:gd name="connsiteX47" fmla="*/ 5989951 w 6352623"/>
                    <a:gd name="connsiteY47" fmla="*/ 4620000 h 6657438"/>
                    <a:gd name="connsiteX48" fmla="*/ 6068313 w 6352623"/>
                    <a:gd name="connsiteY48" fmla="*/ 4480189 h 6657438"/>
                    <a:gd name="connsiteX49" fmla="*/ 6042026 w 6352623"/>
                    <a:gd name="connsiteY49" fmla="*/ 4552793 h 6657438"/>
                    <a:gd name="connsiteX50" fmla="*/ 6000985 w 6352623"/>
                    <a:gd name="connsiteY50" fmla="*/ 4620000 h 6657438"/>
                    <a:gd name="connsiteX51" fmla="*/ 5898613 w 6352623"/>
                    <a:gd name="connsiteY51" fmla="*/ 4787640 h 6657438"/>
                    <a:gd name="connsiteX52" fmla="*/ 6000985 w 6352623"/>
                    <a:gd name="connsiteY52" fmla="*/ 4620000 h 6657438"/>
                    <a:gd name="connsiteX53" fmla="*/ 6317212 w 6352623"/>
                    <a:gd name="connsiteY53" fmla="*/ 4620000 h 6657438"/>
                    <a:gd name="connsiteX54" fmla="*/ 6317212 w 6352623"/>
                    <a:gd name="connsiteY54" fmla="*/ 4787640 h 6657438"/>
                    <a:gd name="connsiteX55" fmla="*/ 5866698 w 6352623"/>
                    <a:gd name="connsiteY55" fmla="*/ 4839902 h 6657438"/>
                    <a:gd name="connsiteX56" fmla="*/ 5895990 w 6352623"/>
                    <a:gd name="connsiteY56" fmla="*/ 4787640 h 6657438"/>
                    <a:gd name="connsiteX57" fmla="*/ 5898613 w 6352623"/>
                    <a:gd name="connsiteY57" fmla="*/ 4787640 h 6657438"/>
                    <a:gd name="connsiteX58" fmla="*/ 5661892 w 6352623"/>
                    <a:gd name="connsiteY58" fmla="*/ 4787640 h 6657438"/>
                    <a:gd name="connsiteX59" fmla="*/ 5661892 w 6352623"/>
                    <a:gd name="connsiteY59" fmla="*/ 4620000 h 6657438"/>
                    <a:gd name="connsiteX60" fmla="*/ 5989951 w 6352623"/>
                    <a:gd name="connsiteY60" fmla="*/ 4620000 h 6657438"/>
                    <a:gd name="connsiteX61" fmla="*/ 5895990 w 6352623"/>
                    <a:gd name="connsiteY61" fmla="*/ 4787640 h 6657438"/>
                    <a:gd name="connsiteX62" fmla="*/ 4842211 w 6352623"/>
                    <a:gd name="connsiteY62" fmla="*/ 4504577 h 6657438"/>
                    <a:gd name="connsiteX63" fmla="*/ 4894441 w 6352623"/>
                    <a:gd name="connsiteY63" fmla="*/ 4378816 h 6657438"/>
                    <a:gd name="connsiteX64" fmla="*/ 5118410 w 6352623"/>
                    <a:gd name="connsiteY64" fmla="*/ 3308120 h 6657438"/>
                    <a:gd name="connsiteX65" fmla="*/ 5112011 w 6352623"/>
                    <a:gd name="connsiteY65" fmla="*/ 3236549 h 6657438"/>
                    <a:gd name="connsiteX66" fmla="*/ 6343574 w 6352623"/>
                    <a:gd name="connsiteY66" fmla="*/ 3146548 h 6657438"/>
                    <a:gd name="connsiteX67" fmla="*/ 6352623 w 6352623"/>
                    <a:gd name="connsiteY67" fmla="*/ 3329154 h 6657438"/>
                    <a:gd name="connsiteX68" fmla="*/ 6261216 w 6352623"/>
                    <a:gd name="connsiteY68" fmla="*/ 3947289 h 6657438"/>
                    <a:gd name="connsiteX69" fmla="*/ 6068313 w 6352623"/>
                    <a:gd name="connsiteY69" fmla="*/ 4480189 h 6657438"/>
                    <a:gd name="connsiteX70" fmla="*/ 5645377 w 6352623"/>
                    <a:gd name="connsiteY70" fmla="*/ 4489676 h 6657438"/>
                    <a:gd name="connsiteX71" fmla="*/ 1405726 w 6352623"/>
                    <a:gd name="connsiteY71" fmla="*/ 3156271 h 6657438"/>
                    <a:gd name="connsiteX72" fmla="*/ 1399341 w 6352623"/>
                    <a:gd name="connsiteY72" fmla="*/ 3089416 h 6657438"/>
                    <a:gd name="connsiteX73" fmla="*/ 1464945 w 6352623"/>
                    <a:gd name="connsiteY73" fmla="*/ 2467755 h 6657438"/>
                    <a:gd name="connsiteX74" fmla="*/ 1626959 w 6352623"/>
                    <a:gd name="connsiteY74" fmla="*/ 1918290 h 6657438"/>
                    <a:gd name="connsiteX75" fmla="*/ 1698846 w 6352623"/>
                    <a:gd name="connsiteY75" fmla="*/ 1916459 h 6657438"/>
                    <a:gd name="connsiteX76" fmla="*/ 2401423 w 6352623"/>
                    <a:gd name="connsiteY76" fmla="*/ 1879094 h 6657438"/>
                    <a:gd name="connsiteX77" fmla="*/ 2879383 w 6352623"/>
                    <a:gd name="connsiteY77" fmla="*/ 1836855 h 6657438"/>
                    <a:gd name="connsiteX78" fmla="*/ 2983285 w 6352623"/>
                    <a:gd name="connsiteY78" fmla="*/ 3040986 h 6657438"/>
                    <a:gd name="connsiteX79" fmla="*/ 3464621 w 6352623"/>
                    <a:gd name="connsiteY79" fmla="*/ 4545892 h 6657438"/>
                    <a:gd name="connsiteX80" fmla="*/ 3362673 w 6352623"/>
                    <a:gd name="connsiteY80" fmla="*/ 3364384 h 6657438"/>
                    <a:gd name="connsiteX81" fmla="*/ 4785461 w 6352623"/>
                    <a:gd name="connsiteY81" fmla="*/ 3260410 h 6657438"/>
                    <a:gd name="connsiteX82" fmla="*/ 4791965 w 6352623"/>
                    <a:gd name="connsiteY82" fmla="*/ 3337498 h 6657438"/>
                    <a:gd name="connsiteX83" fmla="*/ 4582162 w 6352623"/>
                    <a:gd name="connsiteY83" fmla="*/ 4452550 h 6657438"/>
                    <a:gd name="connsiteX84" fmla="*/ 3980007 w 6352623"/>
                    <a:gd name="connsiteY84" fmla="*/ 4524180 h 6657438"/>
                    <a:gd name="connsiteX85" fmla="*/ 11631 w 6352623"/>
                    <a:gd name="connsiteY85" fmla="*/ 3258148 h 6657438"/>
                    <a:gd name="connsiteX86" fmla="*/ 0 w 6352623"/>
                    <a:gd name="connsiteY86" fmla="*/ 3023469 h 6657438"/>
                    <a:gd name="connsiteX87" fmla="*/ 91400 w 6352623"/>
                    <a:gd name="connsiteY87" fmla="*/ 2405346 h 6657438"/>
                    <a:gd name="connsiteX88" fmla="*/ 258812 w 6352623"/>
                    <a:gd name="connsiteY88" fmla="*/ 1942855 h 6657438"/>
                    <a:gd name="connsiteX89" fmla="*/ 852081 w 6352623"/>
                    <a:gd name="connsiteY89" fmla="*/ 1937991 h 6657438"/>
                    <a:gd name="connsiteX90" fmla="*/ 1335718 w 6352623"/>
                    <a:gd name="connsiteY90" fmla="*/ 1925698 h 6657438"/>
                    <a:gd name="connsiteX91" fmla="*/ 1234430 w 6352623"/>
                    <a:gd name="connsiteY91" fmla="*/ 2196801 h 6657438"/>
                    <a:gd name="connsiteX92" fmla="*/ 1103579 w 6352623"/>
                    <a:gd name="connsiteY92" fmla="*/ 2737987 h 6657438"/>
                    <a:gd name="connsiteX93" fmla="*/ 1078099 w 6352623"/>
                    <a:gd name="connsiteY93" fmla="*/ 3180217 h 6657438"/>
                    <a:gd name="connsiteX94" fmla="*/ 1960743 w 6352623"/>
                    <a:gd name="connsiteY94" fmla="*/ 4679317 h 6657438"/>
                    <a:gd name="connsiteX95" fmla="*/ 1740896 w 6352623"/>
                    <a:gd name="connsiteY95" fmla="*/ 4337429 h 6657438"/>
                    <a:gd name="connsiteX96" fmla="*/ 1441619 w 6352623"/>
                    <a:gd name="connsiteY96" fmla="*/ 3532526 h 6657438"/>
                    <a:gd name="connsiteX97" fmla="*/ 1438988 w 6352623"/>
                    <a:gd name="connsiteY97" fmla="*/ 3504964 h 6657438"/>
                    <a:gd name="connsiteX98" fmla="*/ 3013389 w 6352623"/>
                    <a:gd name="connsiteY98" fmla="*/ 3389903 h 6657438"/>
                    <a:gd name="connsiteX99" fmla="*/ 3099126 w 6352623"/>
                    <a:gd name="connsiteY99" fmla="*/ 4562904 h 6657438"/>
                    <a:gd name="connsiteX100" fmla="*/ 2689209 w 6352623"/>
                    <a:gd name="connsiteY100" fmla="*/ 4598877 h 6657438"/>
                    <a:gd name="connsiteX101" fmla="*/ 1989796 w 6352623"/>
                    <a:gd name="connsiteY101" fmla="*/ 4675326 h 6657438"/>
                    <a:gd name="connsiteX102" fmla="*/ 4067092 w 6352623"/>
                    <a:gd name="connsiteY102" fmla="*/ 6216068 h 6657438"/>
                    <a:gd name="connsiteX103" fmla="*/ 4277892 w 6352623"/>
                    <a:gd name="connsiteY103" fmla="*/ 5788869 h 6657438"/>
                    <a:gd name="connsiteX104" fmla="*/ 4525520 w 6352623"/>
                    <a:gd name="connsiteY104" fmla="*/ 5267093 h 6657438"/>
                    <a:gd name="connsiteX105" fmla="*/ 4685770 w 6352623"/>
                    <a:gd name="connsiteY105" fmla="*/ 4881257 h 6657438"/>
                    <a:gd name="connsiteX106" fmla="*/ 4712084 w 6352623"/>
                    <a:gd name="connsiteY106" fmla="*/ 4879914 h 6657438"/>
                    <a:gd name="connsiteX107" fmla="*/ 5642123 w 6352623"/>
                    <a:gd name="connsiteY107" fmla="*/ 4846187 h 6657438"/>
                    <a:gd name="connsiteX108" fmla="*/ 5866698 w 6352623"/>
                    <a:gd name="connsiteY108" fmla="*/ 4839902 h 6657438"/>
                    <a:gd name="connsiteX109" fmla="*/ 5706398 w 6352623"/>
                    <a:gd name="connsiteY109" fmla="*/ 5102370 h 6657438"/>
                    <a:gd name="connsiteX110" fmla="*/ 4229361 w 6352623"/>
                    <a:gd name="connsiteY110" fmla="*/ 6176010 h 6657438"/>
                    <a:gd name="connsiteX111" fmla="*/ 3617977 w 6352623"/>
                    <a:gd name="connsiteY111" fmla="*/ 6323175 h 6657438"/>
                    <a:gd name="connsiteX112" fmla="*/ 3499574 w 6352623"/>
                    <a:gd name="connsiteY112" fmla="*/ 4950969 h 6657438"/>
                    <a:gd name="connsiteX113" fmla="*/ 3966167 w 6352623"/>
                    <a:gd name="connsiteY113" fmla="*/ 4917769 h 6657438"/>
                    <a:gd name="connsiteX114" fmla="*/ 4402891 w 6352623"/>
                    <a:gd name="connsiteY114" fmla="*/ 4895610 h 6657438"/>
                    <a:gd name="connsiteX115" fmla="*/ 4263840 w 6352623"/>
                    <a:gd name="connsiteY115" fmla="*/ 5239274 h 6657438"/>
                    <a:gd name="connsiteX116" fmla="*/ 3691123 w 6352623"/>
                    <a:gd name="connsiteY116" fmla="*/ 6308899 h 6657438"/>
                    <a:gd name="connsiteX117" fmla="*/ 3637169 w 6352623"/>
                    <a:gd name="connsiteY117" fmla="*/ 6322223 h 6657438"/>
                    <a:gd name="connsiteX118" fmla="*/ 509955 w 6352623"/>
                    <a:gd name="connsiteY118" fmla="*/ 4889989 h 6657438"/>
                    <a:gd name="connsiteX119" fmla="*/ 432662 w 6352623"/>
                    <a:gd name="connsiteY119" fmla="*/ 4783013 h 6657438"/>
                    <a:gd name="connsiteX120" fmla="*/ 30403 w 6352623"/>
                    <a:gd name="connsiteY120" fmla="*/ 3637168 h 6657438"/>
                    <a:gd name="connsiteX121" fmla="*/ 28957 w 6352623"/>
                    <a:gd name="connsiteY121" fmla="*/ 3608002 h 6657438"/>
                    <a:gd name="connsiteX122" fmla="*/ 1122699 w 6352623"/>
                    <a:gd name="connsiteY122" fmla="*/ 3528079 h 6657438"/>
                    <a:gd name="connsiteX123" fmla="*/ 1151870 w 6352623"/>
                    <a:gd name="connsiteY123" fmla="*/ 3709064 h 6657438"/>
                    <a:gd name="connsiteX124" fmla="*/ 1633165 w 6352623"/>
                    <a:gd name="connsiteY124" fmla="*/ 4721494 h 6657438"/>
                    <a:gd name="connsiteX125" fmla="*/ 1635001 w 6352623"/>
                    <a:gd name="connsiteY125" fmla="*/ 4724090 h 6657438"/>
                    <a:gd name="connsiteX126" fmla="*/ 1150655 w 6352623"/>
                    <a:gd name="connsiteY126" fmla="*/ 4790652 h 6657438"/>
                    <a:gd name="connsiteX127" fmla="*/ 3165956 w 6352623"/>
                    <a:gd name="connsiteY127" fmla="*/ 6345561 h 6657438"/>
                    <a:gd name="connsiteX128" fmla="*/ 2661675 w 6352623"/>
                    <a:gd name="connsiteY128" fmla="*/ 5655612 h 6657438"/>
                    <a:gd name="connsiteX129" fmla="*/ 2224080 w 6352623"/>
                    <a:gd name="connsiteY129" fmla="*/ 5071807 h 6657438"/>
                    <a:gd name="connsiteX130" fmla="*/ 2697681 w 6352623"/>
                    <a:gd name="connsiteY130" fmla="*/ 5021257 h 6657438"/>
                    <a:gd name="connsiteX131" fmla="*/ 3150545 w 6352623"/>
                    <a:gd name="connsiteY131" fmla="*/ 4979436 h 6657438"/>
                    <a:gd name="connsiteX132" fmla="*/ 3267988 w 6352623"/>
                    <a:gd name="connsiteY132" fmla="*/ 6340508 h 6657438"/>
                    <a:gd name="connsiteX133" fmla="*/ 3104320 w 6352623"/>
                    <a:gd name="connsiteY133" fmla="*/ 6348616 h 6657438"/>
                    <a:gd name="connsiteX134" fmla="*/ 3099167 w 6352623"/>
                    <a:gd name="connsiteY134" fmla="*/ 6341244 h 6657438"/>
                    <a:gd name="connsiteX135" fmla="*/ 3165956 w 6352623"/>
                    <a:gd name="connsiteY135" fmla="*/ 6345561 h 6657438"/>
                    <a:gd name="connsiteX136" fmla="*/ 2884966 w 6352623"/>
                    <a:gd name="connsiteY136" fmla="*/ 6327398 h 6657438"/>
                    <a:gd name="connsiteX137" fmla="*/ 2740226 w 6352623"/>
                    <a:gd name="connsiteY137" fmla="*/ 6120300 h 6657438"/>
                    <a:gd name="connsiteX138" fmla="*/ 2877634 w 6352623"/>
                    <a:gd name="connsiteY138" fmla="*/ 6024267 h 6657438"/>
                    <a:gd name="connsiteX139" fmla="*/ 3099167 w 6352623"/>
                    <a:gd name="connsiteY139" fmla="*/ 6341244 h 6657438"/>
                    <a:gd name="connsiteX140" fmla="*/ 2827891 w 6352623"/>
                    <a:gd name="connsiteY140" fmla="*/ 6323709 h 6657438"/>
                    <a:gd name="connsiteX141" fmla="*/ 2884966 w 6352623"/>
                    <a:gd name="connsiteY141" fmla="*/ 6327398 h 6657438"/>
                    <a:gd name="connsiteX142" fmla="*/ 2888667 w 6352623"/>
                    <a:gd name="connsiteY142" fmla="*/ 6332694 h 6657438"/>
                    <a:gd name="connsiteX143" fmla="*/ 3115629 w 6352623"/>
                    <a:gd name="connsiteY143" fmla="*/ 6657438 h 6657438"/>
                    <a:gd name="connsiteX144" fmla="*/ 2888667 w 6352623"/>
                    <a:gd name="connsiteY144" fmla="*/ 6332694 h 6657438"/>
                    <a:gd name="connsiteX145" fmla="*/ 3023470 w 6352623"/>
                    <a:gd name="connsiteY145" fmla="*/ 6352624 h 6657438"/>
                    <a:gd name="connsiteX146" fmla="*/ 3104320 w 6352623"/>
                    <a:gd name="connsiteY146" fmla="*/ 6348616 h 6657438"/>
                    <a:gd name="connsiteX147" fmla="*/ 3253037 w 6352623"/>
                    <a:gd name="connsiteY147" fmla="*/ 6561405 h 6657438"/>
                    <a:gd name="connsiteX148" fmla="*/ 1799833 w 6352623"/>
                    <a:gd name="connsiteY148" fmla="*/ 6042038 h 6657438"/>
                    <a:gd name="connsiteX149" fmla="*/ 792530 w 6352623"/>
                    <a:gd name="connsiteY149" fmla="*/ 5281044 h 6657438"/>
                    <a:gd name="connsiteX150" fmla="*/ 758259 w 6352623"/>
                    <a:gd name="connsiteY150" fmla="*/ 5233611 h 6657438"/>
                    <a:gd name="connsiteX151" fmla="*/ 1178638 w 6352623"/>
                    <a:gd name="connsiteY151" fmla="*/ 5187468 h 6657438"/>
                    <a:gd name="connsiteX152" fmla="*/ 1905324 w 6352623"/>
                    <a:gd name="connsiteY152" fmla="*/ 5106339 h 6657438"/>
                    <a:gd name="connsiteX153" fmla="*/ 2206251 w 6352623"/>
                    <a:gd name="connsiteY153" fmla="*/ 5531868 h 6657438"/>
                    <a:gd name="connsiteX154" fmla="*/ 2827891 w 6352623"/>
                    <a:gd name="connsiteY154" fmla="*/ 6323709 h 6657438"/>
                    <a:gd name="connsiteX155" fmla="*/ 2405336 w 6352623"/>
                    <a:gd name="connsiteY155" fmla="*/ 6261225 h 6657438"/>
                    <a:gd name="connsiteX156" fmla="*/ 1799833 w 6352623"/>
                    <a:gd name="connsiteY156" fmla="*/ 6042038 h 6657438"/>
                    <a:gd name="connsiteX0" fmla="*/ 3083863 w 6352623"/>
                    <a:gd name="connsiteY0" fmla="*/ 133135 h 6561405"/>
                    <a:gd name="connsiteX1" fmla="*/ 2997995 w 6352623"/>
                    <a:gd name="connsiteY1" fmla="*/ 16410 h 6561405"/>
                    <a:gd name="connsiteX2" fmla="*/ 3073468 w 6352623"/>
                    <a:gd name="connsiteY2" fmla="*/ 12671 h 6561405"/>
                    <a:gd name="connsiteX3" fmla="*/ 3083863 w 6352623"/>
                    <a:gd name="connsiteY3" fmla="*/ 133135 h 6561405"/>
                    <a:gd name="connsiteX4" fmla="*/ 4287481 w 6352623"/>
                    <a:gd name="connsiteY4" fmla="*/ 1282707 h 6561405"/>
                    <a:gd name="connsiteX5" fmla="*/ 3934751 w 6352623"/>
                    <a:gd name="connsiteY5" fmla="*/ 794857 h 6561405"/>
                    <a:gd name="connsiteX6" fmla="*/ 3306522 w 6352623"/>
                    <a:gd name="connsiteY6" fmla="*/ 1126 h 6561405"/>
                    <a:gd name="connsiteX7" fmla="*/ 3329154 w 6352623"/>
                    <a:gd name="connsiteY7" fmla="*/ 0 h 6561405"/>
                    <a:gd name="connsiteX8" fmla="*/ 4552794 w 6352623"/>
                    <a:gd name="connsiteY8" fmla="*/ 310597 h 6561405"/>
                    <a:gd name="connsiteX9" fmla="*/ 5560095 w 6352623"/>
                    <a:gd name="connsiteY9" fmla="*/ 1071582 h 6561405"/>
                    <a:gd name="connsiteX10" fmla="*/ 5592215 w 6352623"/>
                    <a:gd name="connsiteY10" fmla="*/ 1116037 h 6561405"/>
                    <a:gd name="connsiteX11" fmla="*/ 5275773 w 6352623"/>
                    <a:gd name="connsiteY11" fmla="*/ 1158708 h 6561405"/>
                    <a:gd name="connsiteX12" fmla="*/ 4352475 w 6352623"/>
                    <a:gd name="connsiteY12" fmla="*/ 1275439 h 6561405"/>
                    <a:gd name="connsiteX13" fmla="*/ 4287481 w 6352623"/>
                    <a:gd name="connsiteY13" fmla="*/ 1282707 h 6561405"/>
                    <a:gd name="connsiteX14" fmla="*/ 3192871 w 6352623"/>
                    <a:gd name="connsiteY14" fmla="*/ 1396479 h 6561405"/>
                    <a:gd name="connsiteX15" fmla="*/ 3083863 w 6352623"/>
                    <a:gd name="connsiteY15" fmla="*/ 133135 h 6561405"/>
                    <a:gd name="connsiteX16" fmla="*/ 3521833 w 6352623"/>
                    <a:gd name="connsiteY16" fmla="*/ 728536 h 6561405"/>
                    <a:gd name="connsiteX17" fmla="*/ 3951788 w 6352623"/>
                    <a:gd name="connsiteY17" fmla="*/ 1320226 h 6561405"/>
                    <a:gd name="connsiteX18" fmla="*/ 3610216 w 6352623"/>
                    <a:gd name="connsiteY18" fmla="*/ 1358400 h 6561405"/>
                    <a:gd name="connsiteX19" fmla="*/ 3192871 w 6352623"/>
                    <a:gd name="connsiteY19" fmla="*/ 1396479 h 6561405"/>
                    <a:gd name="connsiteX20" fmla="*/ 5080835 w 6352623"/>
                    <a:gd name="connsiteY20" fmla="*/ 2887704 h 6561405"/>
                    <a:gd name="connsiteX21" fmla="*/ 5075577 w 6352623"/>
                    <a:gd name="connsiteY21" fmla="*/ 2828892 h 6561405"/>
                    <a:gd name="connsiteX22" fmla="*/ 4870827 w 6352623"/>
                    <a:gd name="connsiteY22" fmla="*/ 2225787 h 6561405"/>
                    <a:gd name="connsiteX23" fmla="*/ 4527301 w 6352623"/>
                    <a:gd name="connsiteY23" fmla="*/ 1626915 h 6561405"/>
                    <a:gd name="connsiteX24" fmla="*/ 5336497 w 6352623"/>
                    <a:gd name="connsiteY24" fmla="*/ 1510023 h 6561405"/>
                    <a:gd name="connsiteX25" fmla="*/ 5827104 w 6352623"/>
                    <a:gd name="connsiteY25" fmla="*/ 1441104 h 6561405"/>
                    <a:gd name="connsiteX26" fmla="*/ 5919962 w 6352623"/>
                    <a:gd name="connsiteY26" fmla="*/ 1569624 h 6561405"/>
                    <a:gd name="connsiteX27" fmla="*/ 6322223 w 6352623"/>
                    <a:gd name="connsiteY27" fmla="*/ 2715457 h 6561405"/>
                    <a:gd name="connsiteX28" fmla="*/ 6326244 w 6352623"/>
                    <a:gd name="connsiteY28" fmla="*/ 2796695 h 6561405"/>
                    <a:gd name="connsiteX29" fmla="*/ 5080835 w 6352623"/>
                    <a:gd name="connsiteY29" fmla="*/ 2887704 h 6561405"/>
                    <a:gd name="connsiteX30" fmla="*/ 1790042 w 6352623"/>
                    <a:gd name="connsiteY30" fmla="*/ 1491620 h 6561405"/>
                    <a:gd name="connsiteX31" fmla="*/ 2057262 w 6352623"/>
                    <a:gd name="connsiteY31" fmla="*/ 888122 h 6561405"/>
                    <a:gd name="connsiteX32" fmla="*/ 2502224 w 6352623"/>
                    <a:gd name="connsiteY32" fmla="*/ 83048 h 6561405"/>
                    <a:gd name="connsiteX33" fmla="*/ 2715458 w 6352623"/>
                    <a:gd name="connsiteY33" fmla="*/ 30412 h 6561405"/>
                    <a:gd name="connsiteX34" fmla="*/ 2723477 w 6352623"/>
                    <a:gd name="connsiteY34" fmla="*/ 30012 h 6561405"/>
                    <a:gd name="connsiteX35" fmla="*/ 2843908 w 6352623"/>
                    <a:gd name="connsiteY35" fmla="*/ 1425699 h 6561405"/>
                    <a:gd name="connsiteX36" fmla="*/ 2341650 w 6352623"/>
                    <a:gd name="connsiteY36" fmla="*/ 1460888 h 6561405"/>
                    <a:gd name="connsiteX37" fmla="*/ 1790042 w 6352623"/>
                    <a:gd name="connsiteY37" fmla="*/ 1491620 h 6561405"/>
                    <a:gd name="connsiteX38" fmla="*/ 456566 w 6352623"/>
                    <a:gd name="connsiteY38" fmla="*/ 1560803 h 6561405"/>
                    <a:gd name="connsiteX39" fmla="*/ 646218 w 6352623"/>
                    <a:gd name="connsiteY39" fmla="*/ 1250255 h 6561405"/>
                    <a:gd name="connsiteX40" fmla="*/ 2123254 w 6352623"/>
                    <a:gd name="connsiteY40" fmla="*/ 176626 h 6561405"/>
                    <a:gd name="connsiteX41" fmla="*/ 2129632 w 6352623"/>
                    <a:gd name="connsiteY41" fmla="*/ 175051 h 6561405"/>
                    <a:gd name="connsiteX42" fmla="*/ 1791341 w 6352623"/>
                    <a:gd name="connsiteY42" fmla="*/ 860818 h 6561405"/>
                    <a:gd name="connsiteX43" fmla="*/ 1497989 w 6352623"/>
                    <a:gd name="connsiteY43" fmla="*/ 1507155 h 6561405"/>
                    <a:gd name="connsiteX44" fmla="*/ 815685 w 6352623"/>
                    <a:gd name="connsiteY44" fmla="*/ 1541873 h 6561405"/>
                    <a:gd name="connsiteX45" fmla="*/ 456566 w 6352623"/>
                    <a:gd name="connsiteY45" fmla="*/ 1560803 h 6561405"/>
                    <a:gd name="connsiteX46" fmla="*/ 3332566 w 6352623"/>
                    <a:gd name="connsiteY46" fmla="*/ 3015466 h 6561405"/>
                    <a:gd name="connsiteX47" fmla="*/ 3227686 w 6352623"/>
                    <a:gd name="connsiteY47" fmla="*/ 1799988 h 6561405"/>
                    <a:gd name="connsiteX48" fmla="*/ 3687369 w 6352623"/>
                    <a:gd name="connsiteY48" fmla="*/ 1744594 h 6561405"/>
                    <a:gd name="connsiteX49" fmla="*/ 4207427 w 6352623"/>
                    <a:gd name="connsiteY49" fmla="*/ 1672041 h 6561405"/>
                    <a:gd name="connsiteX50" fmla="*/ 4314817 w 6352623"/>
                    <a:gd name="connsiteY50" fmla="*/ 1819820 h 6561405"/>
                    <a:gd name="connsiteX51" fmla="*/ 4752430 w 6352623"/>
                    <a:gd name="connsiteY51" fmla="*/ 2869128 h 6561405"/>
                    <a:gd name="connsiteX52" fmla="*/ 4755993 w 6352623"/>
                    <a:gd name="connsiteY52" fmla="*/ 2911437 h 6561405"/>
                    <a:gd name="connsiteX53" fmla="*/ 3332566 w 6352623"/>
                    <a:gd name="connsiteY53" fmla="*/ 3015466 h 6561405"/>
                    <a:gd name="connsiteX54" fmla="*/ 5989951 w 6352623"/>
                    <a:gd name="connsiteY54" fmla="*/ 4620000 h 6561405"/>
                    <a:gd name="connsiteX55" fmla="*/ 6068313 w 6352623"/>
                    <a:gd name="connsiteY55" fmla="*/ 4480189 h 6561405"/>
                    <a:gd name="connsiteX56" fmla="*/ 6042026 w 6352623"/>
                    <a:gd name="connsiteY56" fmla="*/ 4552793 h 6561405"/>
                    <a:gd name="connsiteX57" fmla="*/ 6000985 w 6352623"/>
                    <a:gd name="connsiteY57" fmla="*/ 4620000 h 6561405"/>
                    <a:gd name="connsiteX58" fmla="*/ 5989951 w 6352623"/>
                    <a:gd name="connsiteY58" fmla="*/ 4620000 h 6561405"/>
                    <a:gd name="connsiteX59" fmla="*/ 5898613 w 6352623"/>
                    <a:gd name="connsiteY59" fmla="*/ 4787640 h 6561405"/>
                    <a:gd name="connsiteX60" fmla="*/ 6000985 w 6352623"/>
                    <a:gd name="connsiteY60" fmla="*/ 4620000 h 6561405"/>
                    <a:gd name="connsiteX61" fmla="*/ 6317212 w 6352623"/>
                    <a:gd name="connsiteY61" fmla="*/ 4620000 h 6561405"/>
                    <a:gd name="connsiteX62" fmla="*/ 6317212 w 6352623"/>
                    <a:gd name="connsiteY62" fmla="*/ 4787640 h 6561405"/>
                    <a:gd name="connsiteX63" fmla="*/ 5898613 w 6352623"/>
                    <a:gd name="connsiteY63" fmla="*/ 4787640 h 6561405"/>
                    <a:gd name="connsiteX64" fmla="*/ 5866698 w 6352623"/>
                    <a:gd name="connsiteY64" fmla="*/ 4839902 h 6561405"/>
                    <a:gd name="connsiteX65" fmla="*/ 5895990 w 6352623"/>
                    <a:gd name="connsiteY65" fmla="*/ 4787640 h 6561405"/>
                    <a:gd name="connsiteX66" fmla="*/ 5898613 w 6352623"/>
                    <a:gd name="connsiteY66" fmla="*/ 4787640 h 6561405"/>
                    <a:gd name="connsiteX67" fmla="*/ 5866698 w 6352623"/>
                    <a:gd name="connsiteY67" fmla="*/ 4839902 h 6561405"/>
                    <a:gd name="connsiteX68" fmla="*/ 5661892 w 6352623"/>
                    <a:gd name="connsiteY68" fmla="*/ 4787640 h 6561405"/>
                    <a:gd name="connsiteX69" fmla="*/ 5661892 w 6352623"/>
                    <a:gd name="connsiteY69" fmla="*/ 4620000 h 6561405"/>
                    <a:gd name="connsiteX70" fmla="*/ 5989951 w 6352623"/>
                    <a:gd name="connsiteY70" fmla="*/ 4620000 h 6561405"/>
                    <a:gd name="connsiteX71" fmla="*/ 5895990 w 6352623"/>
                    <a:gd name="connsiteY71" fmla="*/ 4787640 h 6561405"/>
                    <a:gd name="connsiteX72" fmla="*/ 5661892 w 6352623"/>
                    <a:gd name="connsiteY72" fmla="*/ 4787640 h 6561405"/>
                    <a:gd name="connsiteX73" fmla="*/ 4842211 w 6352623"/>
                    <a:gd name="connsiteY73" fmla="*/ 4504577 h 6561405"/>
                    <a:gd name="connsiteX74" fmla="*/ 4894441 w 6352623"/>
                    <a:gd name="connsiteY74" fmla="*/ 4378816 h 6561405"/>
                    <a:gd name="connsiteX75" fmla="*/ 5118410 w 6352623"/>
                    <a:gd name="connsiteY75" fmla="*/ 3308120 h 6561405"/>
                    <a:gd name="connsiteX76" fmla="*/ 5112011 w 6352623"/>
                    <a:gd name="connsiteY76" fmla="*/ 3236549 h 6561405"/>
                    <a:gd name="connsiteX77" fmla="*/ 6343574 w 6352623"/>
                    <a:gd name="connsiteY77" fmla="*/ 3146548 h 6561405"/>
                    <a:gd name="connsiteX78" fmla="*/ 6352623 w 6352623"/>
                    <a:gd name="connsiteY78" fmla="*/ 3329154 h 6561405"/>
                    <a:gd name="connsiteX79" fmla="*/ 6261216 w 6352623"/>
                    <a:gd name="connsiteY79" fmla="*/ 3947289 h 6561405"/>
                    <a:gd name="connsiteX80" fmla="*/ 6068313 w 6352623"/>
                    <a:gd name="connsiteY80" fmla="*/ 4480189 h 6561405"/>
                    <a:gd name="connsiteX81" fmla="*/ 5645377 w 6352623"/>
                    <a:gd name="connsiteY81" fmla="*/ 4489676 h 6561405"/>
                    <a:gd name="connsiteX82" fmla="*/ 4842211 w 6352623"/>
                    <a:gd name="connsiteY82" fmla="*/ 4504577 h 6561405"/>
                    <a:gd name="connsiteX83" fmla="*/ 1405726 w 6352623"/>
                    <a:gd name="connsiteY83" fmla="*/ 3156271 h 6561405"/>
                    <a:gd name="connsiteX84" fmla="*/ 1399341 w 6352623"/>
                    <a:gd name="connsiteY84" fmla="*/ 3089416 h 6561405"/>
                    <a:gd name="connsiteX85" fmla="*/ 1464945 w 6352623"/>
                    <a:gd name="connsiteY85" fmla="*/ 2467755 h 6561405"/>
                    <a:gd name="connsiteX86" fmla="*/ 1626959 w 6352623"/>
                    <a:gd name="connsiteY86" fmla="*/ 1918290 h 6561405"/>
                    <a:gd name="connsiteX87" fmla="*/ 1698846 w 6352623"/>
                    <a:gd name="connsiteY87" fmla="*/ 1916459 h 6561405"/>
                    <a:gd name="connsiteX88" fmla="*/ 2401423 w 6352623"/>
                    <a:gd name="connsiteY88" fmla="*/ 1879094 h 6561405"/>
                    <a:gd name="connsiteX89" fmla="*/ 2879383 w 6352623"/>
                    <a:gd name="connsiteY89" fmla="*/ 1836855 h 6561405"/>
                    <a:gd name="connsiteX90" fmla="*/ 2983285 w 6352623"/>
                    <a:gd name="connsiteY90" fmla="*/ 3040986 h 6561405"/>
                    <a:gd name="connsiteX91" fmla="*/ 1405726 w 6352623"/>
                    <a:gd name="connsiteY91" fmla="*/ 3156271 h 6561405"/>
                    <a:gd name="connsiteX92" fmla="*/ 3464621 w 6352623"/>
                    <a:gd name="connsiteY92" fmla="*/ 4545892 h 6561405"/>
                    <a:gd name="connsiteX93" fmla="*/ 3362673 w 6352623"/>
                    <a:gd name="connsiteY93" fmla="*/ 3364384 h 6561405"/>
                    <a:gd name="connsiteX94" fmla="*/ 4785461 w 6352623"/>
                    <a:gd name="connsiteY94" fmla="*/ 3260410 h 6561405"/>
                    <a:gd name="connsiteX95" fmla="*/ 4791965 w 6352623"/>
                    <a:gd name="connsiteY95" fmla="*/ 3337498 h 6561405"/>
                    <a:gd name="connsiteX96" fmla="*/ 4582162 w 6352623"/>
                    <a:gd name="connsiteY96" fmla="*/ 4452550 h 6561405"/>
                    <a:gd name="connsiteX97" fmla="*/ 3980007 w 6352623"/>
                    <a:gd name="connsiteY97" fmla="*/ 4524180 h 6561405"/>
                    <a:gd name="connsiteX98" fmla="*/ 3464621 w 6352623"/>
                    <a:gd name="connsiteY98" fmla="*/ 4545892 h 6561405"/>
                    <a:gd name="connsiteX99" fmla="*/ 11631 w 6352623"/>
                    <a:gd name="connsiteY99" fmla="*/ 3258148 h 6561405"/>
                    <a:gd name="connsiteX100" fmla="*/ 0 w 6352623"/>
                    <a:gd name="connsiteY100" fmla="*/ 3023469 h 6561405"/>
                    <a:gd name="connsiteX101" fmla="*/ 91400 w 6352623"/>
                    <a:gd name="connsiteY101" fmla="*/ 2405346 h 6561405"/>
                    <a:gd name="connsiteX102" fmla="*/ 258812 w 6352623"/>
                    <a:gd name="connsiteY102" fmla="*/ 1942855 h 6561405"/>
                    <a:gd name="connsiteX103" fmla="*/ 852081 w 6352623"/>
                    <a:gd name="connsiteY103" fmla="*/ 1937991 h 6561405"/>
                    <a:gd name="connsiteX104" fmla="*/ 1335718 w 6352623"/>
                    <a:gd name="connsiteY104" fmla="*/ 1925698 h 6561405"/>
                    <a:gd name="connsiteX105" fmla="*/ 1234430 w 6352623"/>
                    <a:gd name="connsiteY105" fmla="*/ 2196801 h 6561405"/>
                    <a:gd name="connsiteX106" fmla="*/ 1103579 w 6352623"/>
                    <a:gd name="connsiteY106" fmla="*/ 2737987 h 6561405"/>
                    <a:gd name="connsiteX107" fmla="*/ 1078099 w 6352623"/>
                    <a:gd name="connsiteY107" fmla="*/ 3180217 h 6561405"/>
                    <a:gd name="connsiteX108" fmla="*/ 11631 w 6352623"/>
                    <a:gd name="connsiteY108" fmla="*/ 3258148 h 6561405"/>
                    <a:gd name="connsiteX109" fmla="*/ 1960743 w 6352623"/>
                    <a:gd name="connsiteY109" fmla="*/ 4679317 h 6561405"/>
                    <a:gd name="connsiteX110" fmla="*/ 1740896 w 6352623"/>
                    <a:gd name="connsiteY110" fmla="*/ 4337429 h 6561405"/>
                    <a:gd name="connsiteX111" fmla="*/ 1441619 w 6352623"/>
                    <a:gd name="connsiteY111" fmla="*/ 3532526 h 6561405"/>
                    <a:gd name="connsiteX112" fmla="*/ 1438988 w 6352623"/>
                    <a:gd name="connsiteY112" fmla="*/ 3504964 h 6561405"/>
                    <a:gd name="connsiteX113" fmla="*/ 3013389 w 6352623"/>
                    <a:gd name="connsiteY113" fmla="*/ 3389903 h 6561405"/>
                    <a:gd name="connsiteX114" fmla="*/ 3099126 w 6352623"/>
                    <a:gd name="connsiteY114" fmla="*/ 4562904 h 6561405"/>
                    <a:gd name="connsiteX115" fmla="*/ 2689209 w 6352623"/>
                    <a:gd name="connsiteY115" fmla="*/ 4598877 h 6561405"/>
                    <a:gd name="connsiteX116" fmla="*/ 1989796 w 6352623"/>
                    <a:gd name="connsiteY116" fmla="*/ 4675326 h 6561405"/>
                    <a:gd name="connsiteX117" fmla="*/ 1960743 w 6352623"/>
                    <a:gd name="connsiteY117" fmla="*/ 4679317 h 6561405"/>
                    <a:gd name="connsiteX118" fmla="*/ 4067092 w 6352623"/>
                    <a:gd name="connsiteY118" fmla="*/ 6216068 h 6561405"/>
                    <a:gd name="connsiteX119" fmla="*/ 4277892 w 6352623"/>
                    <a:gd name="connsiteY119" fmla="*/ 5788869 h 6561405"/>
                    <a:gd name="connsiteX120" fmla="*/ 4525520 w 6352623"/>
                    <a:gd name="connsiteY120" fmla="*/ 5267093 h 6561405"/>
                    <a:gd name="connsiteX121" fmla="*/ 4685770 w 6352623"/>
                    <a:gd name="connsiteY121" fmla="*/ 4881257 h 6561405"/>
                    <a:gd name="connsiteX122" fmla="*/ 4712084 w 6352623"/>
                    <a:gd name="connsiteY122" fmla="*/ 4879914 h 6561405"/>
                    <a:gd name="connsiteX123" fmla="*/ 5642123 w 6352623"/>
                    <a:gd name="connsiteY123" fmla="*/ 4846187 h 6561405"/>
                    <a:gd name="connsiteX124" fmla="*/ 5866698 w 6352623"/>
                    <a:gd name="connsiteY124" fmla="*/ 4839902 h 6561405"/>
                    <a:gd name="connsiteX125" fmla="*/ 5706398 w 6352623"/>
                    <a:gd name="connsiteY125" fmla="*/ 5102370 h 6561405"/>
                    <a:gd name="connsiteX126" fmla="*/ 4229361 w 6352623"/>
                    <a:gd name="connsiteY126" fmla="*/ 6176010 h 6561405"/>
                    <a:gd name="connsiteX127" fmla="*/ 4067092 w 6352623"/>
                    <a:gd name="connsiteY127" fmla="*/ 6216068 h 6561405"/>
                    <a:gd name="connsiteX128" fmla="*/ 3617977 w 6352623"/>
                    <a:gd name="connsiteY128" fmla="*/ 6323175 h 6561405"/>
                    <a:gd name="connsiteX129" fmla="*/ 3499574 w 6352623"/>
                    <a:gd name="connsiteY129" fmla="*/ 4950969 h 6561405"/>
                    <a:gd name="connsiteX130" fmla="*/ 3966167 w 6352623"/>
                    <a:gd name="connsiteY130" fmla="*/ 4917769 h 6561405"/>
                    <a:gd name="connsiteX131" fmla="*/ 4402891 w 6352623"/>
                    <a:gd name="connsiteY131" fmla="*/ 4895610 h 6561405"/>
                    <a:gd name="connsiteX132" fmla="*/ 4263840 w 6352623"/>
                    <a:gd name="connsiteY132" fmla="*/ 5239274 h 6561405"/>
                    <a:gd name="connsiteX133" fmla="*/ 3691123 w 6352623"/>
                    <a:gd name="connsiteY133" fmla="*/ 6308899 h 6561405"/>
                    <a:gd name="connsiteX134" fmla="*/ 3637169 w 6352623"/>
                    <a:gd name="connsiteY134" fmla="*/ 6322223 h 6561405"/>
                    <a:gd name="connsiteX135" fmla="*/ 3617977 w 6352623"/>
                    <a:gd name="connsiteY135" fmla="*/ 6323175 h 6561405"/>
                    <a:gd name="connsiteX136" fmla="*/ 509955 w 6352623"/>
                    <a:gd name="connsiteY136" fmla="*/ 4889989 h 6561405"/>
                    <a:gd name="connsiteX137" fmla="*/ 432662 w 6352623"/>
                    <a:gd name="connsiteY137" fmla="*/ 4783013 h 6561405"/>
                    <a:gd name="connsiteX138" fmla="*/ 30403 w 6352623"/>
                    <a:gd name="connsiteY138" fmla="*/ 3637168 h 6561405"/>
                    <a:gd name="connsiteX139" fmla="*/ 28957 w 6352623"/>
                    <a:gd name="connsiteY139" fmla="*/ 3608002 h 6561405"/>
                    <a:gd name="connsiteX140" fmla="*/ 1122699 w 6352623"/>
                    <a:gd name="connsiteY140" fmla="*/ 3528079 h 6561405"/>
                    <a:gd name="connsiteX141" fmla="*/ 1151870 w 6352623"/>
                    <a:gd name="connsiteY141" fmla="*/ 3709064 h 6561405"/>
                    <a:gd name="connsiteX142" fmla="*/ 1633165 w 6352623"/>
                    <a:gd name="connsiteY142" fmla="*/ 4721494 h 6561405"/>
                    <a:gd name="connsiteX143" fmla="*/ 1635001 w 6352623"/>
                    <a:gd name="connsiteY143" fmla="*/ 4724090 h 6561405"/>
                    <a:gd name="connsiteX144" fmla="*/ 1150655 w 6352623"/>
                    <a:gd name="connsiteY144" fmla="*/ 4790652 h 6561405"/>
                    <a:gd name="connsiteX145" fmla="*/ 509955 w 6352623"/>
                    <a:gd name="connsiteY145" fmla="*/ 4889989 h 6561405"/>
                    <a:gd name="connsiteX146" fmla="*/ 3165956 w 6352623"/>
                    <a:gd name="connsiteY146" fmla="*/ 6345561 h 6561405"/>
                    <a:gd name="connsiteX147" fmla="*/ 2661675 w 6352623"/>
                    <a:gd name="connsiteY147" fmla="*/ 5655612 h 6561405"/>
                    <a:gd name="connsiteX148" fmla="*/ 2224080 w 6352623"/>
                    <a:gd name="connsiteY148" fmla="*/ 5071807 h 6561405"/>
                    <a:gd name="connsiteX149" fmla="*/ 2697681 w 6352623"/>
                    <a:gd name="connsiteY149" fmla="*/ 5021257 h 6561405"/>
                    <a:gd name="connsiteX150" fmla="*/ 3150545 w 6352623"/>
                    <a:gd name="connsiteY150" fmla="*/ 4979436 h 6561405"/>
                    <a:gd name="connsiteX151" fmla="*/ 3267988 w 6352623"/>
                    <a:gd name="connsiteY151" fmla="*/ 6340508 h 6561405"/>
                    <a:gd name="connsiteX152" fmla="*/ 3165956 w 6352623"/>
                    <a:gd name="connsiteY152" fmla="*/ 6345561 h 6561405"/>
                    <a:gd name="connsiteX153" fmla="*/ 3104320 w 6352623"/>
                    <a:gd name="connsiteY153" fmla="*/ 6348616 h 6561405"/>
                    <a:gd name="connsiteX154" fmla="*/ 3099167 w 6352623"/>
                    <a:gd name="connsiteY154" fmla="*/ 6341244 h 6561405"/>
                    <a:gd name="connsiteX155" fmla="*/ 3165956 w 6352623"/>
                    <a:gd name="connsiteY155" fmla="*/ 6345561 h 6561405"/>
                    <a:gd name="connsiteX156" fmla="*/ 3104320 w 6352623"/>
                    <a:gd name="connsiteY156" fmla="*/ 6348616 h 6561405"/>
                    <a:gd name="connsiteX157" fmla="*/ 2884966 w 6352623"/>
                    <a:gd name="connsiteY157" fmla="*/ 6327398 h 6561405"/>
                    <a:gd name="connsiteX158" fmla="*/ 2740226 w 6352623"/>
                    <a:gd name="connsiteY158" fmla="*/ 6120300 h 6561405"/>
                    <a:gd name="connsiteX159" fmla="*/ 2877634 w 6352623"/>
                    <a:gd name="connsiteY159" fmla="*/ 6024267 h 6561405"/>
                    <a:gd name="connsiteX160" fmla="*/ 3099167 w 6352623"/>
                    <a:gd name="connsiteY160" fmla="*/ 6341244 h 6561405"/>
                    <a:gd name="connsiteX161" fmla="*/ 2884966 w 6352623"/>
                    <a:gd name="connsiteY161" fmla="*/ 6327398 h 6561405"/>
                    <a:gd name="connsiteX162" fmla="*/ 2827891 w 6352623"/>
                    <a:gd name="connsiteY162" fmla="*/ 6323709 h 6561405"/>
                    <a:gd name="connsiteX163" fmla="*/ 2884966 w 6352623"/>
                    <a:gd name="connsiteY163" fmla="*/ 6327398 h 6561405"/>
                    <a:gd name="connsiteX164" fmla="*/ 2888667 w 6352623"/>
                    <a:gd name="connsiteY164" fmla="*/ 6332694 h 6561405"/>
                    <a:gd name="connsiteX165" fmla="*/ 2827891 w 6352623"/>
                    <a:gd name="connsiteY165" fmla="*/ 6323709 h 6561405"/>
                    <a:gd name="connsiteX166" fmla="*/ 3253037 w 6352623"/>
                    <a:gd name="connsiteY166" fmla="*/ 6561405 h 6561405"/>
                    <a:gd name="connsiteX167" fmla="*/ 2888667 w 6352623"/>
                    <a:gd name="connsiteY167" fmla="*/ 6332694 h 6561405"/>
                    <a:gd name="connsiteX168" fmla="*/ 3023470 w 6352623"/>
                    <a:gd name="connsiteY168" fmla="*/ 6352624 h 6561405"/>
                    <a:gd name="connsiteX169" fmla="*/ 3104320 w 6352623"/>
                    <a:gd name="connsiteY169" fmla="*/ 6348616 h 6561405"/>
                    <a:gd name="connsiteX170" fmla="*/ 3253037 w 6352623"/>
                    <a:gd name="connsiteY170" fmla="*/ 6561405 h 6561405"/>
                    <a:gd name="connsiteX171" fmla="*/ 1799833 w 6352623"/>
                    <a:gd name="connsiteY171" fmla="*/ 6042038 h 6561405"/>
                    <a:gd name="connsiteX172" fmla="*/ 792530 w 6352623"/>
                    <a:gd name="connsiteY172" fmla="*/ 5281044 h 6561405"/>
                    <a:gd name="connsiteX173" fmla="*/ 758259 w 6352623"/>
                    <a:gd name="connsiteY173" fmla="*/ 5233611 h 6561405"/>
                    <a:gd name="connsiteX174" fmla="*/ 1178638 w 6352623"/>
                    <a:gd name="connsiteY174" fmla="*/ 5187468 h 6561405"/>
                    <a:gd name="connsiteX175" fmla="*/ 1905324 w 6352623"/>
                    <a:gd name="connsiteY175" fmla="*/ 5106339 h 6561405"/>
                    <a:gd name="connsiteX176" fmla="*/ 2206251 w 6352623"/>
                    <a:gd name="connsiteY176" fmla="*/ 5531868 h 6561405"/>
                    <a:gd name="connsiteX177" fmla="*/ 2827891 w 6352623"/>
                    <a:gd name="connsiteY177" fmla="*/ 6323709 h 6561405"/>
                    <a:gd name="connsiteX178" fmla="*/ 2405336 w 6352623"/>
                    <a:gd name="connsiteY178" fmla="*/ 6261225 h 6561405"/>
                    <a:gd name="connsiteX179" fmla="*/ 1799833 w 6352623"/>
                    <a:gd name="connsiteY179" fmla="*/ 6042038 h 6561405"/>
                    <a:gd name="connsiteX0" fmla="*/ 3083863 w 6352623"/>
                    <a:gd name="connsiteY0" fmla="*/ 133135 h 6352624"/>
                    <a:gd name="connsiteX1" fmla="*/ 2997995 w 6352623"/>
                    <a:gd name="connsiteY1" fmla="*/ 16410 h 6352624"/>
                    <a:gd name="connsiteX2" fmla="*/ 3073468 w 6352623"/>
                    <a:gd name="connsiteY2" fmla="*/ 12671 h 6352624"/>
                    <a:gd name="connsiteX3" fmla="*/ 3083863 w 6352623"/>
                    <a:gd name="connsiteY3" fmla="*/ 133135 h 6352624"/>
                    <a:gd name="connsiteX4" fmla="*/ 4287481 w 6352623"/>
                    <a:gd name="connsiteY4" fmla="*/ 1282707 h 6352624"/>
                    <a:gd name="connsiteX5" fmla="*/ 3934751 w 6352623"/>
                    <a:gd name="connsiteY5" fmla="*/ 794857 h 6352624"/>
                    <a:gd name="connsiteX6" fmla="*/ 3306522 w 6352623"/>
                    <a:gd name="connsiteY6" fmla="*/ 1126 h 6352624"/>
                    <a:gd name="connsiteX7" fmla="*/ 3329154 w 6352623"/>
                    <a:gd name="connsiteY7" fmla="*/ 0 h 6352624"/>
                    <a:gd name="connsiteX8" fmla="*/ 4552794 w 6352623"/>
                    <a:gd name="connsiteY8" fmla="*/ 310597 h 6352624"/>
                    <a:gd name="connsiteX9" fmla="*/ 5560095 w 6352623"/>
                    <a:gd name="connsiteY9" fmla="*/ 1071582 h 6352624"/>
                    <a:gd name="connsiteX10" fmla="*/ 5592215 w 6352623"/>
                    <a:gd name="connsiteY10" fmla="*/ 1116037 h 6352624"/>
                    <a:gd name="connsiteX11" fmla="*/ 5275773 w 6352623"/>
                    <a:gd name="connsiteY11" fmla="*/ 1158708 h 6352624"/>
                    <a:gd name="connsiteX12" fmla="*/ 4352475 w 6352623"/>
                    <a:gd name="connsiteY12" fmla="*/ 1275439 h 6352624"/>
                    <a:gd name="connsiteX13" fmla="*/ 4287481 w 6352623"/>
                    <a:gd name="connsiteY13" fmla="*/ 1282707 h 6352624"/>
                    <a:gd name="connsiteX14" fmla="*/ 3192871 w 6352623"/>
                    <a:gd name="connsiteY14" fmla="*/ 1396479 h 6352624"/>
                    <a:gd name="connsiteX15" fmla="*/ 3083863 w 6352623"/>
                    <a:gd name="connsiteY15" fmla="*/ 133135 h 6352624"/>
                    <a:gd name="connsiteX16" fmla="*/ 3521833 w 6352623"/>
                    <a:gd name="connsiteY16" fmla="*/ 728536 h 6352624"/>
                    <a:gd name="connsiteX17" fmla="*/ 3951788 w 6352623"/>
                    <a:gd name="connsiteY17" fmla="*/ 1320226 h 6352624"/>
                    <a:gd name="connsiteX18" fmla="*/ 3610216 w 6352623"/>
                    <a:gd name="connsiteY18" fmla="*/ 1358400 h 6352624"/>
                    <a:gd name="connsiteX19" fmla="*/ 3192871 w 6352623"/>
                    <a:gd name="connsiteY19" fmla="*/ 1396479 h 6352624"/>
                    <a:gd name="connsiteX20" fmla="*/ 5080835 w 6352623"/>
                    <a:gd name="connsiteY20" fmla="*/ 2887704 h 6352624"/>
                    <a:gd name="connsiteX21" fmla="*/ 5075577 w 6352623"/>
                    <a:gd name="connsiteY21" fmla="*/ 2828892 h 6352624"/>
                    <a:gd name="connsiteX22" fmla="*/ 4870827 w 6352623"/>
                    <a:gd name="connsiteY22" fmla="*/ 2225787 h 6352624"/>
                    <a:gd name="connsiteX23" fmla="*/ 4527301 w 6352623"/>
                    <a:gd name="connsiteY23" fmla="*/ 1626915 h 6352624"/>
                    <a:gd name="connsiteX24" fmla="*/ 5336497 w 6352623"/>
                    <a:gd name="connsiteY24" fmla="*/ 1510023 h 6352624"/>
                    <a:gd name="connsiteX25" fmla="*/ 5827104 w 6352623"/>
                    <a:gd name="connsiteY25" fmla="*/ 1441104 h 6352624"/>
                    <a:gd name="connsiteX26" fmla="*/ 5919962 w 6352623"/>
                    <a:gd name="connsiteY26" fmla="*/ 1569624 h 6352624"/>
                    <a:gd name="connsiteX27" fmla="*/ 6322223 w 6352623"/>
                    <a:gd name="connsiteY27" fmla="*/ 2715457 h 6352624"/>
                    <a:gd name="connsiteX28" fmla="*/ 6326244 w 6352623"/>
                    <a:gd name="connsiteY28" fmla="*/ 2796695 h 6352624"/>
                    <a:gd name="connsiteX29" fmla="*/ 5080835 w 6352623"/>
                    <a:gd name="connsiteY29" fmla="*/ 2887704 h 6352624"/>
                    <a:gd name="connsiteX30" fmla="*/ 1790042 w 6352623"/>
                    <a:gd name="connsiteY30" fmla="*/ 1491620 h 6352624"/>
                    <a:gd name="connsiteX31" fmla="*/ 2057262 w 6352623"/>
                    <a:gd name="connsiteY31" fmla="*/ 888122 h 6352624"/>
                    <a:gd name="connsiteX32" fmla="*/ 2502224 w 6352623"/>
                    <a:gd name="connsiteY32" fmla="*/ 83048 h 6352624"/>
                    <a:gd name="connsiteX33" fmla="*/ 2715458 w 6352623"/>
                    <a:gd name="connsiteY33" fmla="*/ 30412 h 6352624"/>
                    <a:gd name="connsiteX34" fmla="*/ 2723477 w 6352623"/>
                    <a:gd name="connsiteY34" fmla="*/ 30012 h 6352624"/>
                    <a:gd name="connsiteX35" fmla="*/ 2843908 w 6352623"/>
                    <a:gd name="connsiteY35" fmla="*/ 1425699 h 6352624"/>
                    <a:gd name="connsiteX36" fmla="*/ 2341650 w 6352623"/>
                    <a:gd name="connsiteY36" fmla="*/ 1460888 h 6352624"/>
                    <a:gd name="connsiteX37" fmla="*/ 1790042 w 6352623"/>
                    <a:gd name="connsiteY37" fmla="*/ 1491620 h 6352624"/>
                    <a:gd name="connsiteX38" fmla="*/ 456566 w 6352623"/>
                    <a:gd name="connsiteY38" fmla="*/ 1560803 h 6352624"/>
                    <a:gd name="connsiteX39" fmla="*/ 646218 w 6352623"/>
                    <a:gd name="connsiteY39" fmla="*/ 1250255 h 6352624"/>
                    <a:gd name="connsiteX40" fmla="*/ 2123254 w 6352623"/>
                    <a:gd name="connsiteY40" fmla="*/ 176626 h 6352624"/>
                    <a:gd name="connsiteX41" fmla="*/ 2129632 w 6352623"/>
                    <a:gd name="connsiteY41" fmla="*/ 175051 h 6352624"/>
                    <a:gd name="connsiteX42" fmla="*/ 1791341 w 6352623"/>
                    <a:gd name="connsiteY42" fmla="*/ 860818 h 6352624"/>
                    <a:gd name="connsiteX43" fmla="*/ 1497989 w 6352623"/>
                    <a:gd name="connsiteY43" fmla="*/ 1507155 h 6352624"/>
                    <a:gd name="connsiteX44" fmla="*/ 815685 w 6352623"/>
                    <a:gd name="connsiteY44" fmla="*/ 1541873 h 6352624"/>
                    <a:gd name="connsiteX45" fmla="*/ 456566 w 6352623"/>
                    <a:gd name="connsiteY45" fmla="*/ 1560803 h 6352624"/>
                    <a:gd name="connsiteX46" fmla="*/ 3332566 w 6352623"/>
                    <a:gd name="connsiteY46" fmla="*/ 3015466 h 6352624"/>
                    <a:gd name="connsiteX47" fmla="*/ 3227686 w 6352623"/>
                    <a:gd name="connsiteY47" fmla="*/ 1799988 h 6352624"/>
                    <a:gd name="connsiteX48" fmla="*/ 3687369 w 6352623"/>
                    <a:gd name="connsiteY48" fmla="*/ 1744594 h 6352624"/>
                    <a:gd name="connsiteX49" fmla="*/ 4207427 w 6352623"/>
                    <a:gd name="connsiteY49" fmla="*/ 1672041 h 6352624"/>
                    <a:gd name="connsiteX50" fmla="*/ 4314817 w 6352623"/>
                    <a:gd name="connsiteY50" fmla="*/ 1819820 h 6352624"/>
                    <a:gd name="connsiteX51" fmla="*/ 4752430 w 6352623"/>
                    <a:gd name="connsiteY51" fmla="*/ 2869128 h 6352624"/>
                    <a:gd name="connsiteX52" fmla="*/ 4755993 w 6352623"/>
                    <a:gd name="connsiteY52" fmla="*/ 2911437 h 6352624"/>
                    <a:gd name="connsiteX53" fmla="*/ 3332566 w 6352623"/>
                    <a:gd name="connsiteY53" fmla="*/ 3015466 h 6352624"/>
                    <a:gd name="connsiteX54" fmla="*/ 5989951 w 6352623"/>
                    <a:gd name="connsiteY54" fmla="*/ 4620000 h 6352624"/>
                    <a:gd name="connsiteX55" fmla="*/ 6068313 w 6352623"/>
                    <a:gd name="connsiteY55" fmla="*/ 4480189 h 6352624"/>
                    <a:gd name="connsiteX56" fmla="*/ 6042026 w 6352623"/>
                    <a:gd name="connsiteY56" fmla="*/ 4552793 h 6352624"/>
                    <a:gd name="connsiteX57" fmla="*/ 6000985 w 6352623"/>
                    <a:gd name="connsiteY57" fmla="*/ 4620000 h 6352624"/>
                    <a:gd name="connsiteX58" fmla="*/ 5989951 w 6352623"/>
                    <a:gd name="connsiteY58" fmla="*/ 4620000 h 6352624"/>
                    <a:gd name="connsiteX59" fmla="*/ 5898613 w 6352623"/>
                    <a:gd name="connsiteY59" fmla="*/ 4787640 h 6352624"/>
                    <a:gd name="connsiteX60" fmla="*/ 6000985 w 6352623"/>
                    <a:gd name="connsiteY60" fmla="*/ 4620000 h 6352624"/>
                    <a:gd name="connsiteX61" fmla="*/ 6317212 w 6352623"/>
                    <a:gd name="connsiteY61" fmla="*/ 4620000 h 6352624"/>
                    <a:gd name="connsiteX62" fmla="*/ 6317212 w 6352623"/>
                    <a:gd name="connsiteY62" fmla="*/ 4787640 h 6352624"/>
                    <a:gd name="connsiteX63" fmla="*/ 5898613 w 6352623"/>
                    <a:gd name="connsiteY63" fmla="*/ 4787640 h 6352624"/>
                    <a:gd name="connsiteX64" fmla="*/ 5866698 w 6352623"/>
                    <a:gd name="connsiteY64" fmla="*/ 4839902 h 6352624"/>
                    <a:gd name="connsiteX65" fmla="*/ 5895990 w 6352623"/>
                    <a:gd name="connsiteY65" fmla="*/ 4787640 h 6352624"/>
                    <a:gd name="connsiteX66" fmla="*/ 5898613 w 6352623"/>
                    <a:gd name="connsiteY66" fmla="*/ 4787640 h 6352624"/>
                    <a:gd name="connsiteX67" fmla="*/ 5866698 w 6352623"/>
                    <a:gd name="connsiteY67" fmla="*/ 4839902 h 6352624"/>
                    <a:gd name="connsiteX68" fmla="*/ 5661892 w 6352623"/>
                    <a:gd name="connsiteY68" fmla="*/ 4787640 h 6352624"/>
                    <a:gd name="connsiteX69" fmla="*/ 5661892 w 6352623"/>
                    <a:gd name="connsiteY69" fmla="*/ 4620000 h 6352624"/>
                    <a:gd name="connsiteX70" fmla="*/ 5989951 w 6352623"/>
                    <a:gd name="connsiteY70" fmla="*/ 4620000 h 6352624"/>
                    <a:gd name="connsiteX71" fmla="*/ 5895990 w 6352623"/>
                    <a:gd name="connsiteY71" fmla="*/ 4787640 h 6352624"/>
                    <a:gd name="connsiteX72" fmla="*/ 5661892 w 6352623"/>
                    <a:gd name="connsiteY72" fmla="*/ 4787640 h 6352624"/>
                    <a:gd name="connsiteX73" fmla="*/ 4842211 w 6352623"/>
                    <a:gd name="connsiteY73" fmla="*/ 4504577 h 6352624"/>
                    <a:gd name="connsiteX74" fmla="*/ 4894441 w 6352623"/>
                    <a:gd name="connsiteY74" fmla="*/ 4378816 h 6352624"/>
                    <a:gd name="connsiteX75" fmla="*/ 5118410 w 6352623"/>
                    <a:gd name="connsiteY75" fmla="*/ 3308120 h 6352624"/>
                    <a:gd name="connsiteX76" fmla="*/ 5112011 w 6352623"/>
                    <a:gd name="connsiteY76" fmla="*/ 3236549 h 6352624"/>
                    <a:gd name="connsiteX77" fmla="*/ 6343574 w 6352623"/>
                    <a:gd name="connsiteY77" fmla="*/ 3146548 h 6352624"/>
                    <a:gd name="connsiteX78" fmla="*/ 6352623 w 6352623"/>
                    <a:gd name="connsiteY78" fmla="*/ 3329154 h 6352624"/>
                    <a:gd name="connsiteX79" fmla="*/ 6261216 w 6352623"/>
                    <a:gd name="connsiteY79" fmla="*/ 3947289 h 6352624"/>
                    <a:gd name="connsiteX80" fmla="*/ 6068313 w 6352623"/>
                    <a:gd name="connsiteY80" fmla="*/ 4480189 h 6352624"/>
                    <a:gd name="connsiteX81" fmla="*/ 5645377 w 6352623"/>
                    <a:gd name="connsiteY81" fmla="*/ 4489676 h 6352624"/>
                    <a:gd name="connsiteX82" fmla="*/ 4842211 w 6352623"/>
                    <a:gd name="connsiteY82" fmla="*/ 4504577 h 6352624"/>
                    <a:gd name="connsiteX83" fmla="*/ 1405726 w 6352623"/>
                    <a:gd name="connsiteY83" fmla="*/ 3156271 h 6352624"/>
                    <a:gd name="connsiteX84" fmla="*/ 1399341 w 6352623"/>
                    <a:gd name="connsiteY84" fmla="*/ 3089416 h 6352624"/>
                    <a:gd name="connsiteX85" fmla="*/ 1464945 w 6352623"/>
                    <a:gd name="connsiteY85" fmla="*/ 2467755 h 6352624"/>
                    <a:gd name="connsiteX86" fmla="*/ 1626959 w 6352623"/>
                    <a:gd name="connsiteY86" fmla="*/ 1918290 h 6352624"/>
                    <a:gd name="connsiteX87" fmla="*/ 1698846 w 6352623"/>
                    <a:gd name="connsiteY87" fmla="*/ 1916459 h 6352624"/>
                    <a:gd name="connsiteX88" fmla="*/ 2401423 w 6352623"/>
                    <a:gd name="connsiteY88" fmla="*/ 1879094 h 6352624"/>
                    <a:gd name="connsiteX89" fmla="*/ 2879383 w 6352623"/>
                    <a:gd name="connsiteY89" fmla="*/ 1836855 h 6352624"/>
                    <a:gd name="connsiteX90" fmla="*/ 2983285 w 6352623"/>
                    <a:gd name="connsiteY90" fmla="*/ 3040986 h 6352624"/>
                    <a:gd name="connsiteX91" fmla="*/ 1405726 w 6352623"/>
                    <a:gd name="connsiteY91" fmla="*/ 3156271 h 6352624"/>
                    <a:gd name="connsiteX92" fmla="*/ 3464621 w 6352623"/>
                    <a:gd name="connsiteY92" fmla="*/ 4545892 h 6352624"/>
                    <a:gd name="connsiteX93" fmla="*/ 3362673 w 6352623"/>
                    <a:gd name="connsiteY93" fmla="*/ 3364384 h 6352624"/>
                    <a:gd name="connsiteX94" fmla="*/ 4785461 w 6352623"/>
                    <a:gd name="connsiteY94" fmla="*/ 3260410 h 6352624"/>
                    <a:gd name="connsiteX95" fmla="*/ 4791965 w 6352623"/>
                    <a:gd name="connsiteY95" fmla="*/ 3337498 h 6352624"/>
                    <a:gd name="connsiteX96" fmla="*/ 4582162 w 6352623"/>
                    <a:gd name="connsiteY96" fmla="*/ 4452550 h 6352624"/>
                    <a:gd name="connsiteX97" fmla="*/ 3980007 w 6352623"/>
                    <a:gd name="connsiteY97" fmla="*/ 4524180 h 6352624"/>
                    <a:gd name="connsiteX98" fmla="*/ 3464621 w 6352623"/>
                    <a:gd name="connsiteY98" fmla="*/ 4545892 h 6352624"/>
                    <a:gd name="connsiteX99" fmla="*/ 11631 w 6352623"/>
                    <a:gd name="connsiteY99" fmla="*/ 3258148 h 6352624"/>
                    <a:gd name="connsiteX100" fmla="*/ 0 w 6352623"/>
                    <a:gd name="connsiteY100" fmla="*/ 3023469 h 6352624"/>
                    <a:gd name="connsiteX101" fmla="*/ 91400 w 6352623"/>
                    <a:gd name="connsiteY101" fmla="*/ 2405346 h 6352624"/>
                    <a:gd name="connsiteX102" fmla="*/ 258812 w 6352623"/>
                    <a:gd name="connsiteY102" fmla="*/ 1942855 h 6352624"/>
                    <a:gd name="connsiteX103" fmla="*/ 852081 w 6352623"/>
                    <a:gd name="connsiteY103" fmla="*/ 1937991 h 6352624"/>
                    <a:gd name="connsiteX104" fmla="*/ 1335718 w 6352623"/>
                    <a:gd name="connsiteY104" fmla="*/ 1925698 h 6352624"/>
                    <a:gd name="connsiteX105" fmla="*/ 1234430 w 6352623"/>
                    <a:gd name="connsiteY105" fmla="*/ 2196801 h 6352624"/>
                    <a:gd name="connsiteX106" fmla="*/ 1103579 w 6352623"/>
                    <a:gd name="connsiteY106" fmla="*/ 2737987 h 6352624"/>
                    <a:gd name="connsiteX107" fmla="*/ 1078099 w 6352623"/>
                    <a:gd name="connsiteY107" fmla="*/ 3180217 h 6352624"/>
                    <a:gd name="connsiteX108" fmla="*/ 11631 w 6352623"/>
                    <a:gd name="connsiteY108" fmla="*/ 3258148 h 6352624"/>
                    <a:gd name="connsiteX109" fmla="*/ 1960743 w 6352623"/>
                    <a:gd name="connsiteY109" fmla="*/ 4679317 h 6352624"/>
                    <a:gd name="connsiteX110" fmla="*/ 1740896 w 6352623"/>
                    <a:gd name="connsiteY110" fmla="*/ 4337429 h 6352624"/>
                    <a:gd name="connsiteX111" fmla="*/ 1441619 w 6352623"/>
                    <a:gd name="connsiteY111" fmla="*/ 3532526 h 6352624"/>
                    <a:gd name="connsiteX112" fmla="*/ 1438988 w 6352623"/>
                    <a:gd name="connsiteY112" fmla="*/ 3504964 h 6352624"/>
                    <a:gd name="connsiteX113" fmla="*/ 3013389 w 6352623"/>
                    <a:gd name="connsiteY113" fmla="*/ 3389903 h 6352624"/>
                    <a:gd name="connsiteX114" fmla="*/ 3099126 w 6352623"/>
                    <a:gd name="connsiteY114" fmla="*/ 4562904 h 6352624"/>
                    <a:gd name="connsiteX115" fmla="*/ 2689209 w 6352623"/>
                    <a:gd name="connsiteY115" fmla="*/ 4598877 h 6352624"/>
                    <a:gd name="connsiteX116" fmla="*/ 1989796 w 6352623"/>
                    <a:gd name="connsiteY116" fmla="*/ 4675326 h 6352624"/>
                    <a:gd name="connsiteX117" fmla="*/ 1960743 w 6352623"/>
                    <a:gd name="connsiteY117" fmla="*/ 4679317 h 6352624"/>
                    <a:gd name="connsiteX118" fmla="*/ 4067092 w 6352623"/>
                    <a:gd name="connsiteY118" fmla="*/ 6216068 h 6352624"/>
                    <a:gd name="connsiteX119" fmla="*/ 4277892 w 6352623"/>
                    <a:gd name="connsiteY119" fmla="*/ 5788869 h 6352624"/>
                    <a:gd name="connsiteX120" fmla="*/ 4525520 w 6352623"/>
                    <a:gd name="connsiteY120" fmla="*/ 5267093 h 6352624"/>
                    <a:gd name="connsiteX121" fmla="*/ 4685770 w 6352623"/>
                    <a:gd name="connsiteY121" fmla="*/ 4881257 h 6352624"/>
                    <a:gd name="connsiteX122" fmla="*/ 4712084 w 6352623"/>
                    <a:gd name="connsiteY122" fmla="*/ 4879914 h 6352624"/>
                    <a:gd name="connsiteX123" fmla="*/ 5642123 w 6352623"/>
                    <a:gd name="connsiteY123" fmla="*/ 4846187 h 6352624"/>
                    <a:gd name="connsiteX124" fmla="*/ 5866698 w 6352623"/>
                    <a:gd name="connsiteY124" fmla="*/ 4839902 h 6352624"/>
                    <a:gd name="connsiteX125" fmla="*/ 5706398 w 6352623"/>
                    <a:gd name="connsiteY125" fmla="*/ 5102370 h 6352624"/>
                    <a:gd name="connsiteX126" fmla="*/ 4229361 w 6352623"/>
                    <a:gd name="connsiteY126" fmla="*/ 6176010 h 6352624"/>
                    <a:gd name="connsiteX127" fmla="*/ 4067092 w 6352623"/>
                    <a:gd name="connsiteY127" fmla="*/ 6216068 h 6352624"/>
                    <a:gd name="connsiteX128" fmla="*/ 3617977 w 6352623"/>
                    <a:gd name="connsiteY128" fmla="*/ 6323175 h 6352624"/>
                    <a:gd name="connsiteX129" fmla="*/ 3499574 w 6352623"/>
                    <a:gd name="connsiteY129" fmla="*/ 4950969 h 6352624"/>
                    <a:gd name="connsiteX130" fmla="*/ 3966167 w 6352623"/>
                    <a:gd name="connsiteY130" fmla="*/ 4917769 h 6352624"/>
                    <a:gd name="connsiteX131" fmla="*/ 4402891 w 6352623"/>
                    <a:gd name="connsiteY131" fmla="*/ 4895610 h 6352624"/>
                    <a:gd name="connsiteX132" fmla="*/ 4263840 w 6352623"/>
                    <a:gd name="connsiteY132" fmla="*/ 5239274 h 6352624"/>
                    <a:gd name="connsiteX133" fmla="*/ 3691123 w 6352623"/>
                    <a:gd name="connsiteY133" fmla="*/ 6308899 h 6352624"/>
                    <a:gd name="connsiteX134" fmla="*/ 3637169 w 6352623"/>
                    <a:gd name="connsiteY134" fmla="*/ 6322223 h 6352624"/>
                    <a:gd name="connsiteX135" fmla="*/ 3617977 w 6352623"/>
                    <a:gd name="connsiteY135" fmla="*/ 6323175 h 6352624"/>
                    <a:gd name="connsiteX136" fmla="*/ 509955 w 6352623"/>
                    <a:gd name="connsiteY136" fmla="*/ 4889989 h 6352624"/>
                    <a:gd name="connsiteX137" fmla="*/ 432662 w 6352623"/>
                    <a:gd name="connsiteY137" fmla="*/ 4783013 h 6352624"/>
                    <a:gd name="connsiteX138" fmla="*/ 30403 w 6352623"/>
                    <a:gd name="connsiteY138" fmla="*/ 3637168 h 6352624"/>
                    <a:gd name="connsiteX139" fmla="*/ 28957 w 6352623"/>
                    <a:gd name="connsiteY139" fmla="*/ 3608002 h 6352624"/>
                    <a:gd name="connsiteX140" fmla="*/ 1122699 w 6352623"/>
                    <a:gd name="connsiteY140" fmla="*/ 3528079 h 6352624"/>
                    <a:gd name="connsiteX141" fmla="*/ 1151870 w 6352623"/>
                    <a:gd name="connsiteY141" fmla="*/ 3709064 h 6352624"/>
                    <a:gd name="connsiteX142" fmla="*/ 1633165 w 6352623"/>
                    <a:gd name="connsiteY142" fmla="*/ 4721494 h 6352624"/>
                    <a:gd name="connsiteX143" fmla="*/ 1635001 w 6352623"/>
                    <a:gd name="connsiteY143" fmla="*/ 4724090 h 6352624"/>
                    <a:gd name="connsiteX144" fmla="*/ 1150655 w 6352623"/>
                    <a:gd name="connsiteY144" fmla="*/ 4790652 h 6352624"/>
                    <a:gd name="connsiteX145" fmla="*/ 509955 w 6352623"/>
                    <a:gd name="connsiteY145" fmla="*/ 4889989 h 6352624"/>
                    <a:gd name="connsiteX146" fmla="*/ 3165956 w 6352623"/>
                    <a:gd name="connsiteY146" fmla="*/ 6345561 h 6352624"/>
                    <a:gd name="connsiteX147" fmla="*/ 2661675 w 6352623"/>
                    <a:gd name="connsiteY147" fmla="*/ 5655612 h 6352624"/>
                    <a:gd name="connsiteX148" fmla="*/ 2224080 w 6352623"/>
                    <a:gd name="connsiteY148" fmla="*/ 5071807 h 6352624"/>
                    <a:gd name="connsiteX149" fmla="*/ 2697681 w 6352623"/>
                    <a:gd name="connsiteY149" fmla="*/ 5021257 h 6352624"/>
                    <a:gd name="connsiteX150" fmla="*/ 3150545 w 6352623"/>
                    <a:gd name="connsiteY150" fmla="*/ 4979436 h 6352624"/>
                    <a:gd name="connsiteX151" fmla="*/ 3267988 w 6352623"/>
                    <a:gd name="connsiteY151" fmla="*/ 6340508 h 6352624"/>
                    <a:gd name="connsiteX152" fmla="*/ 3165956 w 6352623"/>
                    <a:gd name="connsiteY152" fmla="*/ 6345561 h 6352624"/>
                    <a:gd name="connsiteX153" fmla="*/ 3104320 w 6352623"/>
                    <a:gd name="connsiteY153" fmla="*/ 6348616 h 6352624"/>
                    <a:gd name="connsiteX154" fmla="*/ 3099167 w 6352623"/>
                    <a:gd name="connsiteY154" fmla="*/ 6341244 h 6352624"/>
                    <a:gd name="connsiteX155" fmla="*/ 3165956 w 6352623"/>
                    <a:gd name="connsiteY155" fmla="*/ 6345561 h 6352624"/>
                    <a:gd name="connsiteX156" fmla="*/ 3104320 w 6352623"/>
                    <a:gd name="connsiteY156" fmla="*/ 6348616 h 6352624"/>
                    <a:gd name="connsiteX157" fmla="*/ 2884966 w 6352623"/>
                    <a:gd name="connsiteY157" fmla="*/ 6327398 h 6352624"/>
                    <a:gd name="connsiteX158" fmla="*/ 2740226 w 6352623"/>
                    <a:gd name="connsiteY158" fmla="*/ 6120300 h 6352624"/>
                    <a:gd name="connsiteX159" fmla="*/ 2877634 w 6352623"/>
                    <a:gd name="connsiteY159" fmla="*/ 6024267 h 6352624"/>
                    <a:gd name="connsiteX160" fmla="*/ 3099167 w 6352623"/>
                    <a:gd name="connsiteY160" fmla="*/ 6341244 h 6352624"/>
                    <a:gd name="connsiteX161" fmla="*/ 2884966 w 6352623"/>
                    <a:gd name="connsiteY161" fmla="*/ 6327398 h 6352624"/>
                    <a:gd name="connsiteX162" fmla="*/ 2827891 w 6352623"/>
                    <a:gd name="connsiteY162" fmla="*/ 6323709 h 6352624"/>
                    <a:gd name="connsiteX163" fmla="*/ 2884966 w 6352623"/>
                    <a:gd name="connsiteY163" fmla="*/ 6327398 h 6352624"/>
                    <a:gd name="connsiteX164" fmla="*/ 2888667 w 6352623"/>
                    <a:gd name="connsiteY164" fmla="*/ 6332694 h 6352624"/>
                    <a:gd name="connsiteX165" fmla="*/ 2827891 w 6352623"/>
                    <a:gd name="connsiteY165" fmla="*/ 6323709 h 6352624"/>
                    <a:gd name="connsiteX166" fmla="*/ 3104320 w 6352623"/>
                    <a:gd name="connsiteY166" fmla="*/ 6348616 h 6352624"/>
                    <a:gd name="connsiteX167" fmla="*/ 2888667 w 6352623"/>
                    <a:gd name="connsiteY167" fmla="*/ 6332694 h 6352624"/>
                    <a:gd name="connsiteX168" fmla="*/ 3023470 w 6352623"/>
                    <a:gd name="connsiteY168" fmla="*/ 6352624 h 6352624"/>
                    <a:gd name="connsiteX169" fmla="*/ 3104320 w 6352623"/>
                    <a:gd name="connsiteY169" fmla="*/ 6348616 h 6352624"/>
                    <a:gd name="connsiteX170" fmla="*/ 1799833 w 6352623"/>
                    <a:gd name="connsiteY170" fmla="*/ 6042038 h 6352624"/>
                    <a:gd name="connsiteX171" fmla="*/ 792530 w 6352623"/>
                    <a:gd name="connsiteY171" fmla="*/ 5281044 h 6352624"/>
                    <a:gd name="connsiteX172" fmla="*/ 758259 w 6352623"/>
                    <a:gd name="connsiteY172" fmla="*/ 5233611 h 6352624"/>
                    <a:gd name="connsiteX173" fmla="*/ 1178638 w 6352623"/>
                    <a:gd name="connsiteY173" fmla="*/ 5187468 h 6352624"/>
                    <a:gd name="connsiteX174" fmla="*/ 1905324 w 6352623"/>
                    <a:gd name="connsiteY174" fmla="*/ 5106339 h 6352624"/>
                    <a:gd name="connsiteX175" fmla="*/ 2206251 w 6352623"/>
                    <a:gd name="connsiteY175" fmla="*/ 5531868 h 6352624"/>
                    <a:gd name="connsiteX176" fmla="*/ 2827891 w 6352623"/>
                    <a:gd name="connsiteY176" fmla="*/ 6323709 h 6352624"/>
                    <a:gd name="connsiteX177" fmla="*/ 2405336 w 6352623"/>
                    <a:gd name="connsiteY177" fmla="*/ 6261225 h 6352624"/>
                    <a:gd name="connsiteX178" fmla="*/ 1799833 w 6352623"/>
                    <a:gd name="connsiteY178" fmla="*/ 6042038 h 6352624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2740226 w 6352623"/>
                    <a:gd name="connsiteY158" fmla="*/ 6120300 h 6348616"/>
                    <a:gd name="connsiteX159" fmla="*/ 2877634 w 6352623"/>
                    <a:gd name="connsiteY159" fmla="*/ 6024267 h 6348616"/>
                    <a:gd name="connsiteX160" fmla="*/ 3099167 w 6352623"/>
                    <a:gd name="connsiteY160" fmla="*/ 6341244 h 6348616"/>
                    <a:gd name="connsiteX161" fmla="*/ 2884966 w 6352623"/>
                    <a:gd name="connsiteY161" fmla="*/ 6327398 h 6348616"/>
                    <a:gd name="connsiteX162" fmla="*/ 2827891 w 6352623"/>
                    <a:gd name="connsiteY162" fmla="*/ 6323709 h 6348616"/>
                    <a:gd name="connsiteX163" fmla="*/ 2884966 w 6352623"/>
                    <a:gd name="connsiteY163" fmla="*/ 6327398 h 6348616"/>
                    <a:gd name="connsiteX164" fmla="*/ 2888667 w 6352623"/>
                    <a:gd name="connsiteY164" fmla="*/ 6332694 h 6348616"/>
                    <a:gd name="connsiteX165" fmla="*/ 2827891 w 6352623"/>
                    <a:gd name="connsiteY165" fmla="*/ 6323709 h 6348616"/>
                    <a:gd name="connsiteX166" fmla="*/ 3104320 w 6352623"/>
                    <a:gd name="connsiteY166" fmla="*/ 6348616 h 6348616"/>
                    <a:gd name="connsiteX167" fmla="*/ 2888667 w 6352623"/>
                    <a:gd name="connsiteY167" fmla="*/ 6332694 h 6348616"/>
                    <a:gd name="connsiteX168" fmla="*/ 3104320 w 6352623"/>
                    <a:gd name="connsiteY168" fmla="*/ 6348616 h 6348616"/>
                    <a:gd name="connsiteX169" fmla="*/ 1799833 w 6352623"/>
                    <a:gd name="connsiteY169" fmla="*/ 6042038 h 6348616"/>
                    <a:gd name="connsiteX170" fmla="*/ 792530 w 6352623"/>
                    <a:gd name="connsiteY170" fmla="*/ 5281044 h 6348616"/>
                    <a:gd name="connsiteX171" fmla="*/ 758259 w 6352623"/>
                    <a:gd name="connsiteY171" fmla="*/ 5233611 h 6348616"/>
                    <a:gd name="connsiteX172" fmla="*/ 1178638 w 6352623"/>
                    <a:gd name="connsiteY172" fmla="*/ 5187468 h 6348616"/>
                    <a:gd name="connsiteX173" fmla="*/ 1905324 w 6352623"/>
                    <a:gd name="connsiteY173" fmla="*/ 5106339 h 6348616"/>
                    <a:gd name="connsiteX174" fmla="*/ 2206251 w 6352623"/>
                    <a:gd name="connsiteY174" fmla="*/ 5531868 h 6348616"/>
                    <a:gd name="connsiteX175" fmla="*/ 2827891 w 6352623"/>
                    <a:gd name="connsiteY175" fmla="*/ 6323709 h 6348616"/>
                    <a:gd name="connsiteX176" fmla="*/ 2405336 w 6352623"/>
                    <a:gd name="connsiteY176" fmla="*/ 6261225 h 6348616"/>
                    <a:gd name="connsiteX177" fmla="*/ 1799833 w 6352623"/>
                    <a:gd name="connsiteY177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2740226 w 6352623"/>
                    <a:gd name="connsiteY158" fmla="*/ 6120300 h 6348616"/>
                    <a:gd name="connsiteX159" fmla="*/ 2877634 w 6352623"/>
                    <a:gd name="connsiteY159" fmla="*/ 6024267 h 6348616"/>
                    <a:gd name="connsiteX160" fmla="*/ 3099167 w 6352623"/>
                    <a:gd name="connsiteY160" fmla="*/ 6341244 h 6348616"/>
                    <a:gd name="connsiteX161" fmla="*/ 2884966 w 6352623"/>
                    <a:gd name="connsiteY161" fmla="*/ 6327398 h 6348616"/>
                    <a:gd name="connsiteX162" fmla="*/ 2827891 w 6352623"/>
                    <a:gd name="connsiteY162" fmla="*/ 6323709 h 6348616"/>
                    <a:gd name="connsiteX163" fmla="*/ 2884966 w 6352623"/>
                    <a:gd name="connsiteY163" fmla="*/ 6327398 h 6348616"/>
                    <a:gd name="connsiteX164" fmla="*/ 2888667 w 6352623"/>
                    <a:gd name="connsiteY164" fmla="*/ 6332694 h 6348616"/>
                    <a:gd name="connsiteX165" fmla="*/ 2827891 w 6352623"/>
                    <a:gd name="connsiteY165" fmla="*/ 6323709 h 6348616"/>
                    <a:gd name="connsiteX166" fmla="*/ 1799833 w 6352623"/>
                    <a:gd name="connsiteY166" fmla="*/ 6042038 h 6348616"/>
                    <a:gd name="connsiteX167" fmla="*/ 792530 w 6352623"/>
                    <a:gd name="connsiteY167" fmla="*/ 5281044 h 6348616"/>
                    <a:gd name="connsiteX168" fmla="*/ 758259 w 6352623"/>
                    <a:gd name="connsiteY168" fmla="*/ 5233611 h 6348616"/>
                    <a:gd name="connsiteX169" fmla="*/ 1178638 w 6352623"/>
                    <a:gd name="connsiteY169" fmla="*/ 5187468 h 6348616"/>
                    <a:gd name="connsiteX170" fmla="*/ 1905324 w 6352623"/>
                    <a:gd name="connsiteY170" fmla="*/ 5106339 h 6348616"/>
                    <a:gd name="connsiteX171" fmla="*/ 2206251 w 6352623"/>
                    <a:gd name="connsiteY171" fmla="*/ 5531868 h 6348616"/>
                    <a:gd name="connsiteX172" fmla="*/ 2827891 w 6352623"/>
                    <a:gd name="connsiteY172" fmla="*/ 6323709 h 6348616"/>
                    <a:gd name="connsiteX173" fmla="*/ 2405336 w 6352623"/>
                    <a:gd name="connsiteY173" fmla="*/ 6261225 h 6348616"/>
                    <a:gd name="connsiteX174" fmla="*/ 1799833 w 6352623"/>
                    <a:gd name="connsiteY174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2877634 w 6352623"/>
                    <a:gd name="connsiteY158" fmla="*/ 6024267 h 6348616"/>
                    <a:gd name="connsiteX159" fmla="*/ 3099167 w 6352623"/>
                    <a:gd name="connsiteY159" fmla="*/ 6341244 h 6348616"/>
                    <a:gd name="connsiteX160" fmla="*/ 2884966 w 6352623"/>
                    <a:gd name="connsiteY160" fmla="*/ 6327398 h 6348616"/>
                    <a:gd name="connsiteX161" fmla="*/ 2827891 w 6352623"/>
                    <a:gd name="connsiteY161" fmla="*/ 6323709 h 6348616"/>
                    <a:gd name="connsiteX162" fmla="*/ 2884966 w 6352623"/>
                    <a:gd name="connsiteY162" fmla="*/ 6327398 h 6348616"/>
                    <a:gd name="connsiteX163" fmla="*/ 2888667 w 6352623"/>
                    <a:gd name="connsiteY163" fmla="*/ 6332694 h 6348616"/>
                    <a:gd name="connsiteX164" fmla="*/ 2827891 w 6352623"/>
                    <a:gd name="connsiteY164" fmla="*/ 6323709 h 6348616"/>
                    <a:gd name="connsiteX165" fmla="*/ 1799833 w 6352623"/>
                    <a:gd name="connsiteY165" fmla="*/ 6042038 h 6348616"/>
                    <a:gd name="connsiteX166" fmla="*/ 792530 w 6352623"/>
                    <a:gd name="connsiteY166" fmla="*/ 5281044 h 6348616"/>
                    <a:gd name="connsiteX167" fmla="*/ 758259 w 6352623"/>
                    <a:gd name="connsiteY167" fmla="*/ 5233611 h 6348616"/>
                    <a:gd name="connsiteX168" fmla="*/ 1178638 w 6352623"/>
                    <a:gd name="connsiteY168" fmla="*/ 5187468 h 6348616"/>
                    <a:gd name="connsiteX169" fmla="*/ 1905324 w 6352623"/>
                    <a:gd name="connsiteY169" fmla="*/ 5106339 h 6348616"/>
                    <a:gd name="connsiteX170" fmla="*/ 2206251 w 6352623"/>
                    <a:gd name="connsiteY170" fmla="*/ 5531868 h 6348616"/>
                    <a:gd name="connsiteX171" fmla="*/ 2827891 w 6352623"/>
                    <a:gd name="connsiteY171" fmla="*/ 6323709 h 6348616"/>
                    <a:gd name="connsiteX172" fmla="*/ 2405336 w 6352623"/>
                    <a:gd name="connsiteY172" fmla="*/ 6261225 h 6348616"/>
                    <a:gd name="connsiteX173" fmla="*/ 1799833 w 6352623"/>
                    <a:gd name="connsiteY173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3099167 w 6352623"/>
                    <a:gd name="connsiteY158" fmla="*/ 6341244 h 6348616"/>
                    <a:gd name="connsiteX159" fmla="*/ 2884966 w 6352623"/>
                    <a:gd name="connsiteY159" fmla="*/ 6327398 h 6348616"/>
                    <a:gd name="connsiteX160" fmla="*/ 2827891 w 6352623"/>
                    <a:gd name="connsiteY160" fmla="*/ 6323709 h 6348616"/>
                    <a:gd name="connsiteX161" fmla="*/ 2884966 w 6352623"/>
                    <a:gd name="connsiteY161" fmla="*/ 6327398 h 6348616"/>
                    <a:gd name="connsiteX162" fmla="*/ 2888667 w 6352623"/>
                    <a:gd name="connsiteY162" fmla="*/ 6332694 h 6348616"/>
                    <a:gd name="connsiteX163" fmla="*/ 2827891 w 6352623"/>
                    <a:gd name="connsiteY163" fmla="*/ 6323709 h 6348616"/>
                    <a:gd name="connsiteX164" fmla="*/ 1799833 w 6352623"/>
                    <a:gd name="connsiteY164" fmla="*/ 6042038 h 6348616"/>
                    <a:gd name="connsiteX165" fmla="*/ 792530 w 6352623"/>
                    <a:gd name="connsiteY165" fmla="*/ 5281044 h 6348616"/>
                    <a:gd name="connsiteX166" fmla="*/ 758259 w 6352623"/>
                    <a:gd name="connsiteY166" fmla="*/ 5233611 h 6348616"/>
                    <a:gd name="connsiteX167" fmla="*/ 1178638 w 6352623"/>
                    <a:gd name="connsiteY167" fmla="*/ 5187468 h 6348616"/>
                    <a:gd name="connsiteX168" fmla="*/ 1905324 w 6352623"/>
                    <a:gd name="connsiteY168" fmla="*/ 5106339 h 6348616"/>
                    <a:gd name="connsiteX169" fmla="*/ 2206251 w 6352623"/>
                    <a:gd name="connsiteY169" fmla="*/ 5531868 h 6348616"/>
                    <a:gd name="connsiteX170" fmla="*/ 2827891 w 6352623"/>
                    <a:gd name="connsiteY170" fmla="*/ 6323709 h 6348616"/>
                    <a:gd name="connsiteX171" fmla="*/ 2405336 w 6352623"/>
                    <a:gd name="connsiteY171" fmla="*/ 6261225 h 6348616"/>
                    <a:gd name="connsiteX172" fmla="*/ 1799833 w 6352623"/>
                    <a:gd name="connsiteY172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3099167 w 6352623"/>
                    <a:gd name="connsiteY158" fmla="*/ 6341244 h 6348616"/>
                    <a:gd name="connsiteX159" fmla="*/ 2884966 w 6352623"/>
                    <a:gd name="connsiteY159" fmla="*/ 6327398 h 6348616"/>
                    <a:gd name="connsiteX160" fmla="*/ 2827891 w 6352623"/>
                    <a:gd name="connsiteY160" fmla="*/ 6323709 h 6348616"/>
                    <a:gd name="connsiteX161" fmla="*/ 2884966 w 6352623"/>
                    <a:gd name="connsiteY161" fmla="*/ 6327398 h 6348616"/>
                    <a:gd name="connsiteX162" fmla="*/ 2827891 w 6352623"/>
                    <a:gd name="connsiteY162" fmla="*/ 6323709 h 6348616"/>
                    <a:gd name="connsiteX163" fmla="*/ 1799833 w 6352623"/>
                    <a:gd name="connsiteY163" fmla="*/ 6042038 h 6348616"/>
                    <a:gd name="connsiteX164" fmla="*/ 792530 w 6352623"/>
                    <a:gd name="connsiteY164" fmla="*/ 5281044 h 6348616"/>
                    <a:gd name="connsiteX165" fmla="*/ 758259 w 6352623"/>
                    <a:gd name="connsiteY165" fmla="*/ 5233611 h 6348616"/>
                    <a:gd name="connsiteX166" fmla="*/ 1178638 w 6352623"/>
                    <a:gd name="connsiteY166" fmla="*/ 5187468 h 6348616"/>
                    <a:gd name="connsiteX167" fmla="*/ 1905324 w 6352623"/>
                    <a:gd name="connsiteY167" fmla="*/ 5106339 h 6348616"/>
                    <a:gd name="connsiteX168" fmla="*/ 2206251 w 6352623"/>
                    <a:gd name="connsiteY168" fmla="*/ 5531868 h 6348616"/>
                    <a:gd name="connsiteX169" fmla="*/ 2827891 w 6352623"/>
                    <a:gd name="connsiteY169" fmla="*/ 6323709 h 6348616"/>
                    <a:gd name="connsiteX170" fmla="*/ 2405336 w 6352623"/>
                    <a:gd name="connsiteY170" fmla="*/ 6261225 h 6348616"/>
                    <a:gd name="connsiteX171" fmla="*/ 1799833 w 6352623"/>
                    <a:gd name="connsiteY171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27891 w 6352623"/>
                    <a:gd name="connsiteY157" fmla="*/ 6323709 h 6348616"/>
                    <a:gd name="connsiteX158" fmla="*/ 2884966 w 6352623"/>
                    <a:gd name="connsiteY158" fmla="*/ 6327398 h 6348616"/>
                    <a:gd name="connsiteX159" fmla="*/ 2827891 w 6352623"/>
                    <a:gd name="connsiteY159" fmla="*/ 6323709 h 6348616"/>
                    <a:gd name="connsiteX160" fmla="*/ 1799833 w 6352623"/>
                    <a:gd name="connsiteY160" fmla="*/ 6042038 h 6348616"/>
                    <a:gd name="connsiteX161" fmla="*/ 792530 w 6352623"/>
                    <a:gd name="connsiteY161" fmla="*/ 5281044 h 6348616"/>
                    <a:gd name="connsiteX162" fmla="*/ 758259 w 6352623"/>
                    <a:gd name="connsiteY162" fmla="*/ 5233611 h 6348616"/>
                    <a:gd name="connsiteX163" fmla="*/ 1178638 w 6352623"/>
                    <a:gd name="connsiteY163" fmla="*/ 5187468 h 6348616"/>
                    <a:gd name="connsiteX164" fmla="*/ 1905324 w 6352623"/>
                    <a:gd name="connsiteY164" fmla="*/ 5106339 h 6348616"/>
                    <a:gd name="connsiteX165" fmla="*/ 2206251 w 6352623"/>
                    <a:gd name="connsiteY165" fmla="*/ 5531868 h 6348616"/>
                    <a:gd name="connsiteX166" fmla="*/ 2827891 w 6352623"/>
                    <a:gd name="connsiteY166" fmla="*/ 6323709 h 6348616"/>
                    <a:gd name="connsiteX167" fmla="*/ 2405336 w 6352623"/>
                    <a:gd name="connsiteY167" fmla="*/ 6261225 h 6348616"/>
                    <a:gd name="connsiteX168" fmla="*/ 1799833 w 6352623"/>
                    <a:gd name="connsiteY168" fmla="*/ 6042038 h 6348616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000985 w 6352623"/>
                    <a:gd name="connsiteY60" fmla="*/ 4620000 h 6345561"/>
                    <a:gd name="connsiteX61" fmla="*/ 6317212 w 6352623"/>
                    <a:gd name="connsiteY61" fmla="*/ 4620000 h 6345561"/>
                    <a:gd name="connsiteX62" fmla="*/ 6317212 w 6352623"/>
                    <a:gd name="connsiteY62" fmla="*/ 4787640 h 6345561"/>
                    <a:gd name="connsiteX63" fmla="*/ 5898613 w 6352623"/>
                    <a:gd name="connsiteY63" fmla="*/ 4787640 h 6345561"/>
                    <a:gd name="connsiteX64" fmla="*/ 5866698 w 6352623"/>
                    <a:gd name="connsiteY64" fmla="*/ 4839902 h 6345561"/>
                    <a:gd name="connsiteX65" fmla="*/ 5895990 w 6352623"/>
                    <a:gd name="connsiteY65" fmla="*/ 4787640 h 6345561"/>
                    <a:gd name="connsiteX66" fmla="*/ 5898613 w 6352623"/>
                    <a:gd name="connsiteY66" fmla="*/ 4787640 h 6345561"/>
                    <a:gd name="connsiteX67" fmla="*/ 5866698 w 6352623"/>
                    <a:gd name="connsiteY67" fmla="*/ 4839902 h 6345561"/>
                    <a:gd name="connsiteX68" fmla="*/ 5661892 w 6352623"/>
                    <a:gd name="connsiteY68" fmla="*/ 4787640 h 6345561"/>
                    <a:gd name="connsiteX69" fmla="*/ 5661892 w 6352623"/>
                    <a:gd name="connsiteY69" fmla="*/ 4620000 h 6345561"/>
                    <a:gd name="connsiteX70" fmla="*/ 5989951 w 6352623"/>
                    <a:gd name="connsiteY70" fmla="*/ 4620000 h 6345561"/>
                    <a:gd name="connsiteX71" fmla="*/ 5895990 w 6352623"/>
                    <a:gd name="connsiteY71" fmla="*/ 4787640 h 6345561"/>
                    <a:gd name="connsiteX72" fmla="*/ 5661892 w 6352623"/>
                    <a:gd name="connsiteY72" fmla="*/ 4787640 h 6345561"/>
                    <a:gd name="connsiteX73" fmla="*/ 4842211 w 6352623"/>
                    <a:gd name="connsiteY73" fmla="*/ 4504577 h 6345561"/>
                    <a:gd name="connsiteX74" fmla="*/ 4894441 w 6352623"/>
                    <a:gd name="connsiteY74" fmla="*/ 4378816 h 6345561"/>
                    <a:gd name="connsiteX75" fmla="*/ 5118410 w 6352623"/>
                    <a:gd name="connsiteY75" fmla="*/ 3308120 h 6345561"/>
                    <a:gd name="connsiteX76" fmla="*/ 5112011 w 6352623"/>
                    <a:gd name="connsiteY76" fmla="*/ 3236549 h 6345561"/>
                    <a:gd name="connsiteX77" fmla="*/ 6343574 w 6352623"/>
                    <a:gd name="connsiteY77" fmla="*/ 3146548 h 6345561"/>
                    <a:gd name="connsiteX78" fmla="*/ 6352623 w 6352623"/>
                    <a:gd name="connsiteY78" fmla="*/ 3329154 h 6345561"/>
                    <a:gd name="connsiteX79" fmla="*/ 6261216 w 6352623"/>
                    <a:gd name="connsiteY79" fmla="*/ 3947289 h 6345561"/>
                    <a:gd name="connsiteX80" fmla="*/ 6068313 w 6352623"/>
                    <a:gd name="connsiteY80" fmla="*/ 4480189 h 6345561"/>
                    <a:gd name="connsiteX81" fmla="*/ 5645377 w 6352623"/>
                    <a:gd name="connsiteY81" fmla="*/ 4489676 h 6345561"/>
                    <a:gd name="connsiteX82" fmla="*/ 4842211 w 6352623"/>
                    <a:gd name="connsiteY82" fmla="*/ 4504577 h 6345561"/>
                    <a:gd name="connsiteX83" fmla="*/ 1405726 w 6352623"/>
                    <a:gd name="connsiteY83" fmla="*/ 3156271 h 6345561"/>
                    <a:gd name="connsiteX84" fmla="*/ 1399341 w 6352623"/>
                    <a:gd name="connsiteY84" fmla="*/ 3089416 h 6345561"/>
                    <a:gd name="connsiteX85" fmla="*/ 1464945 w 6352623"/>
                    <a:gd name="connsiteY85" fmla="*/ 2467755 h 6345561"/>
                    <a:gd name="connsiteX86" fmla="*/ 1626959 w 6352623"/>
                    <a:gd name="connsiteY86" fmla="*/ 1918290 h 6345561"/>
                    <a:gd name="connsiteX87" fmla="*/ 1698846 w 6352623"/>
                    <a:gd name="connsiteY87" fmla="*/ 1916459 h 6345561"/>
                    <a:gd name="connsiteX88" fmla="*/ 2401423 w 6352623"/>
                    <a:gd name="connsiteY88" fmla="*/ 1879094 h 6345561"/>
                    <a:gd name="connsiteX89" fmla="*/ 2879383 w 6352623"/>
                    <a:gd name="connsiteY89" fmla="*/ 1836855 h 6345561"/>
                    <a:gd name="connsiteX90" fmla="*/ 2983285 w 6352623"/>
                    <a:gd name="connsiteY90" fmla="*/ 3040986 h 6345561"/>
                    <a:gd name="connsiteX91" fmla="*/ 1405726 w 6352623"/>
                    <a:gd name="connsiteY91" fmla="*/ 3156271 h 6345561"/>
                    <a:gd name="connsiteX92" fmla="*/ 3464621 w 6352623"/>
                    <a:gd name="connsiteY92" fmla="*/ 4545892 h 6345561"/>
                    <a:gd name="connsiteX93" fmla="*/ 3362673 w 6352623"/>
                    <a:gd name="connsiteY93" fmla="*/ 3364384 h 6345561"/>
                    <a:gd name="connsiteX94" fmla="*/ 4785461 w 6352623"/>
                    <a:gd name="connsiteY94" fmla="*/ 3260410 h 6345561"/>
                    <a:gd name="connsiteX95" fmla="*/ 4791965 w 6352623"/>
                    <a:gd name="connsiteY95" fmla="*/ 3337498 h 6345561"/>
                    <a:gd name="connsiteX96" fmla="*/ 4582162 w 6352623"/>
                    <a:gd name="connsiteY96" fmla="*/ 4452550 h 6345561"/>
                    <a:gd name="connsiteX97" fmla="*/ 3980007 w 6352623"/>
                    <a:gd name="connsiteY97" fmla="*/ 4524180 h 6345561"/>
                    <a:gd name="connsiteX98" fmla="*/ 3464621 w 6352623"/>
                    <a:gd name="connsiteY98" fmla="*/ 4545892 h 6345561"/>
                    <a:gd name="connsiteX99" fmla="*/ 11631 w 6352623"/>
                    <a:gd name="connsiteY99" fmla="*/ 3258148 h 6345561"/>
                    <a:gd name="connsiteX100" fmla="*/ 0 w 6352623"/>
                    <a:gd name="connsiteY100" fmla="*/ 3023469 h 6345561"/>
                    <a:gd name="connsiteX101" fmla="*/ 91400 w 6352623"/>
                    <a:gd name="connsiteY101" fmla="*/ 2405346 h 6345561"/>
                    <a:gd name="connsiteX102" fmla="*/ 258812 w 6352623"/>
                    <a:gd name="connsiteY102" fmla="*/ 1942855 h 6345561"/>
                    <a:gd name="connsiteX103" fmla="*/ 852081 w 6352623"/>
                    <a:gd name="connsiteY103" fmla="*/ 1937991 h 6345561"/>
                    <a:gd name="connsiteX104" fmla="*/ 1335718 w 6352623"/>
                    <a:gd name="connsiteY104" fmla="*/ 1925698 h 6345561"/>
                    <a:gd name="connsiteX105" fmla="*/ 1234430 w 6352623"/>
                    <a:gd name="connsiteY105" fmla="*/ 2196801 h 6345561"/>
                    <a:gd name="connsiteX106" fmla="*/ 1103579 w 6352623"/>
                    <a:gd name="connsiteY106" fmla="*/ 2737987 h 6345561"/>
                    <a:gd name="connsiteX107" fmla="*/ 1078099 w 6352623"/>
                    <a:gd name="connsiteY107" fmla="*/ 3180217 h 6345561"/>
                    <a:gd name="connsiteX108" fmla="*/ 11631 w 6352623"/>
                    <a:gd name="connsiteY108" fmla="*/ 3258148 h 6345561"/>
                    <a:gd name="connsiteX109" fmla="*/ 1960743 w 6352623"/>
                    <a:gd name="connsiteY109" fmla="*/ 4679317 h 6345561"/>
                    <a:gd name="connsiteX110" fmla="*/ 1740896 w 6352623"/>
                    <a:gd name="connsiteY110" fmla="*/ 4337429 h 6345561"/>
                    <a:gd name="connsiteX111" fmla="*/ 1441619 w 6352623"/>
                    <a:gd name="connsiteY111" fmla="*/ 3532526 h 6345561"/>
                    <a:gd name="connsiteX112" fmla="*/ 1438988 w 6352623"/>
                    <a:gd name="connsiteY112" fmla="*/ 3504964 h 6345561"/>
                    <a:gd name="connsiteX113" fmla="*/ 3013389 w 6352623"/>
                    <a:gd name="connsiteY113" fmla="*/ 3389903 h 6345561"/>
                    <a:gd name="connsiteX114" fmla="*/ 3099126 w 6352623"/>
                    <a:gd name="connsiteY114" fmla="*/ 4562904 h 6345561"/>
                    <a:gd name="connsiteX115" fmla="*/ 2689209 w 6352623"/>
                    <a:gd name="connsiteY115" fmla="*/ 4598877 h 6345561"/>
                    <a:gd name="connsiteX116" fmla="*/ 1989796 w 6352623"/>
                    <a:gd name="connsiteY116" fmla="*/ 4675326 h 6345561"/>
                    <a:gd name="connsiteX117" fmla="*/ 1960743 w 6352623"/>
                    <a:gd name="connsiteY117" fmla="*/ 4679317 h 6345561"/>
                    <a:gd name="connsiteX118" fmla="*/ 4067092 w 6352623"/>
                    <a:gd name="connsiteY118" fmla="*/ 6216068 h 6345561"/>
                    <a:gd name="connsiteX119" fmla="*/ 4277892 w 6352623"/>
                    <a:gd name="connsiteY119" fmla="*/ 5788869 h 6345561"/>
                    <a:gd name="connsiteX120" fmla="*/ 4525520 w 6352623"/>
                    <a:gd name="connsiteY120" fmla="*/ 5267093 h 6345561"/>
                    <a:gd name="connsiteX121" fmla="*/ 4685770 w 6352623"/>
                    <a:gd name="connsiteY121" fmla="*/ 4881257 h 6345561"/>
                    <a:gd name="connsiteX122" fmla="*/ 4712084 w 6352623"/>
                    <a:gd name="connsiteY122" fmla="*/ 4879914 h 6345561"/>
                    <a:gd name="connsiteX123" fmla="*/ 5642123 w 6352623"/>
                    <a:gd name="connsiteY123" fmla="*/ 4846187 h 6345561"/>
                    <a:gd name="connsiteX124" fmla="*/ 5866698 w 6352623"/>
                    <a:gd name="connsiteY124" fmla="*/ 4839902 h 6345561"/>
                    <a:gd name="connsiteX125" fmla="*/ 5706398 w 6352623"/>
                    <a:gd name="connsiteY125" fmla="*/ 5102370 h 6345561"/>
                    <a:gd name="connsiteX126" fmla="*/ 4229361 w 6352623"/>
                    <a:gd name="connsiteY126" fmla="*/ 6176010 h 6345561"/>
                    <a:gd name="connsiteX127" fmla="*/ 4067092 w 6352623"/>
                    <a:gd name="connsiteY127" fmla="*/ 6216068 h 6345561"/>
                    <a:gd name="connsiteX128" fmla="*/ 3617977 w 6352623"/>
                    <a:gd name="connsiteY128" fmla="*/ 6323175 h 6345561"/>
                    <a:gd name="connsiteX129" fmla="*/ 3499574 w 6352623"/>
                    <a:gd name="connsiteY129" fmla="*/ 4950969 h 6345561"/>
                    <a:gd name="connsiteX130" fmla="*/ 3966167 w 6352623"/>
                    <a:gd name="connsiteY130" fmla="*/ 4917769 h 6345561"/>
                    <a:gd name="connsiteX131" fmla="*/ 4402891 w 6352623"/>
                    <a:gd name="connsiteY131" fmla="*/ 4895610 h 6345561"/>
                    <a:gd name="connsiteX132" fmla="*/ 4263840 w 6352623"/>
                    <a:gd name="connsiteY132" fmla="*/ 5239274 h 6345561"/>
                    <a:gd name="connsiteX133" fmla="*/ 3691123 w 6352623"/>
                    <a:gd name="connsiteY133" fmla="*/ 6308899 h 6345561"/>
                    <a:gd name="connsiteX134" fmla="*/ 3637169 w 6352623"/>
                    <a:gd name="connsiteY134" fmla="*/ 6322223 h 6345561"/>
                    <a:gd name="connsiteX135" fmla="*/ 3617977 w 6352623"/>
                    <a:gd name="connsiteY135" fmla="*/ 6323175 h 6345561"/>
                    <a:gd name="connsiteX136" fmla="*/ 509955 w 6352623"/>
                    <a:gd name="connsiteY136" fmla="*/ 4889989 h 6345561"/>
                    <a:gd name="connsiteX137" fmla="*/ 432662 w 6352623"/>
                    <a:gd name="connsiteY137" fmla="*/ 4783013 h 6345561"/>
                    <a:gd name="connsiteX138" fmla="*/ 30403 w 6352623"/>
                    <a:gd name="connsiteY138" fmla="*/ 3637168 h 6345561"/>
                    <a:gd name="connsiteX139" fmla="*/ 28957 w 6352623"/>
                    <a:gd name="connsiteY139" fmla="*/ 3608002 h 6345561"/>
                    <a:gd name="connsiteX140" fmla="*/ 1122699 w 6352623"/>
                    <a:gd name="connsiteY140" fmla="*/ 3528079 h 6345561"/>
                    <a:gd name="connsiteX141" fmla="*/ 1151870 w 6352623"/>
                    <a:gd name="connsiteY141" fmla="*/ 3709064 h 6345561"/>
                    <a:gd name="connsiteX142" fmla="*/ 1633165 w 6352623"/>
                    <a:gd name="connsiteY142" fmla="*/ 4721494 h 6345561"/>
                    <a:gd name="connsiteX143" fmla="*/ 1635001 w 6352623"/>
                    <a:gd name="connsiteY143" fmla="*/ 4724090 h 6345561"/>
                    <a:gd name="connsiteX144" fmla="*/ 1150655 w 6352623"/>
                    <a:gd name="connsiteY144" fmla="*/ 4790652 h 6345561"/>
                    <a:gd name="connsiteX145" fmla="*/ 509955 w 6352623"/>
                    <a:gd name="connsiteY145" fmla="*/ 4889989 h 6345561"/>
                    <a:gd name="connsiteX146" fmla="*/ 3165956 w 6352623"/>
                    <a:gd name="connsiteY146" fmla="*/ 6345561 h 6345561"/>
                    <a:gd name="connsiteX147" fmla="*/ 2661675 w 6352623"/>
                    <a:gd name="connsiteY147" fmla="*/ 5655612 h 6345561"/>
                    <a:gd name="connsiteX148" fmla="*/ 2224080 w 6352623"/>
                    <a:gd name="connsiteY148" fmla="*/ 5071807 h 6345561"/>
                    <a:gd name="connsiteX149" fmla="*/ 2697681 w 6352623"/>
                    <a:gd name="connsiteY149" fmla="*/ 5021257 h 6345561"/>
                    <a:gd name="connsiteX150" fmla="*/ 3150545 w 6352623"/>
                    <a:gd name="connsiteY150" fmla="*/ 4979436 h 6345561"/>
                    <a:gd name="connsiteX151" fmla="*/ 3267988 w 6352623"/>
                    <a:gd name="connsiteY151" fmla="*/ 6340508 h 6345561"/>
                    <a:gd name="connsiteX152" fmla="*/ 3165956 w 6352623"/>
                    <a:gd name="connsiteY152" fmla="*/ 6345561 h 6345561"/>
                    <a:gd name="connsiteX153" fmla="*/ 3165956 w 6352623"/>
                    <a:gd name="connsiteY153" fmla="*/ 6345561 h 6345561"/>
                    <a:gd name="connsiteX154" fmla="*/ 3099167 w 6352623"/>
                    <a:gd name="connsiteY154" fmla="*/ 6341244 h 6345561"/>
                    <a:gd name="connsiteX155" fmla="*/ 3165956 w 6352623"/>
                    <a:gd name="connsiteY155" fmla="*/ 6345561 h 6345561"/>
                    <a:gd name="connsiteX156" fmla="*/ 2827891 w 6352623"/>
                    <a:gd name="connsiteY156" fmla="*/ 6323709 h 6345561"/>
                    <a:gd name="connsiteX157" fmla="*/ 2884966 w 6352623"/>
                    <a:gd name="connsiteY157" fmla="*/ 6327398 h 6345561"/>
                    <a:gd name="connsiteX158" fmla="*/ 2827891 w 6352623"/>
                    <a:gd name="connsiteY158" fmla="*/ 6323709 h 6345561"/>
                    <a:gd name="connsiteX159" fmla="*/ 1799833 w 6352623"/>
                    <a:gd name="connsiteY159" fmla="*/ 6042038 h 6345561"/>
                    <a:gd name="connsiteX160" fmla="*/ 792530 w 6352623"/>
                    <a:gd name="connsiteY160" fmla="*/ 5281044 h 6345561"/>
                    <a:gd name="connsiteX161" fmla="*/ 758259 w 6352623"/>
                    <a:gd name="connsiteY161" fmla="*/ 5233611 h 6345561"/>
                    <a:gd name="connsiteX162" fmla="*/ 1178638 w 6352623"/>
                    <a:gd name="connsiteY162" fmla="*/ 5187468 h 6345561"/>
                    <a:gd name="connsiteX163" fmla="*/ 1905324 w 6352623"/>
                    <a:gd name="connsiteY163" fmla="*/ 5106339 h 6345561"/>
                    <a:gd name="connsiteX164" fmla="*/ 2206251 w 6352623"/>
                    <a:gd name="connsiteY164" fmla="*/ 5531868 h 6345561"/>
                    <a:gd name="connsiteX165" fmla="*/ 2827891 w 6352623"/>
                    <a:gd name="connsiteY165" fmla="*/ 6323709 h 6345561"/>
                    <a:gd name="connsiteX166" fmla="*/ 2405336 w 6352623"/>
                    <a:gd name="connsiteY166" fmla="*/ 6261225 h 6345561"/>
                    <a:gd name="connsiteX167" fmla="*/ 1799833 w 6352623"/>
                    <a:gd name="connsiteY167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000985 w 6352623"/>
                    <a:gd name="connsiteY60" fmla="*/ 4620000 h 6345561"/>
                    <a:gd name="connsiteX61" fmla="*/ 6317212 w 6352623"/>
                    <a:gd name="connsiteY61" fmla="*/ 4620000 h 6345561"/>
                    <a:gd name="connsiteX62" fmla="*/ 6317212 w 6352623"/>
                    <a:gd name="connsiteY62" fmla="*/ 4787640 h 6345561"/>
                    <a:gd name="connsiteX63" fmla="*/ 5898613 w 6352623"/>
                    <a:gd name="connsiteY63" fmla="*/ 4787640 h 6345561"/>
                    <a:gd name="connsiteX64" fmla="*/ 5866698 w 6352623"/>
                    <a:gd name="connsiteY64" fmla="*/ 4839902 h 6345561"/>
                    <a:gd name="connsiteX65" fmla="*/ 5895990 w 6352623"/>
                    <a:gd name="connsiteY65" fmla="*/ 4787640 h 6345561"/>
                    <a:gd name="connsiteX66" fmla="*/ 5898613 w 6352623"/>
                    <a:gd name="connsiteY66" fmla="*/ 4787640 h 6345561"/>
                    <a:gd name="connsiteX67" fmla="*/ 5866698 w 6352623"/>
                    <a:gd name="connsiteY67" fmla="*/ 4839902 h 6345561"/>
                    <a:gd name="connsiteX68" fmla="*/ 5661892 w 6352623"/>
                    <a:gd name="connsiteY68" fmla="*/ 4787640 h 6345561"/>
                    <a:gd name="connsiteX69" fmla="*/ 5661892 w 6352623"/>
                    <a:gd name="connsiteY69" fmla="*/ 4620000 h 6345561"/>
                    <a:gd name="connsiteX70" fmla="*/ 5989951 w 6352623"/>
                    <a:gd name="connsiteY70" fmla="*/ 4620000 h 6345561"/>
                    <a:gd name="connsiteX71" fmla="*/ 5895990 w 6352623"/>
                    <a:gd name="connsiteY71" fmla="*/ 4787640 h 6345561"/>
                    <a:gd name="connsiteX72" fmla="*/ 5661892 w 6352623"/>
                    <a:gd name="connsiteY72" fmla="*/ 4787640 h 6345561"/>
                    <a:gd name="connsiteX73" fmla="*/ 4842211 w 6352623"/>
                    <a:gd name="connsiteY73" fmla="*/ 4504577 h 6345561"/>
                    <a:gd name="connsiteX74" fmla="*/ 4894441 w 6352623"/>
                    <a:gd name="connsiteY74" fmla="*/ 4378816 h 6345561"/>
                    <a:gd name="connsiteX75" fmla="*/ 5118410 w 6352623"/>
                    <a:gd name="connsiteY75" fmla="*/ 3308120 h 6345561"/>
                    <a:gd name="connsiteX76" fmla="*/ 5112011 w 6352623"/>
                    <a:gd name="connsiteY76" fmla="*/ 3236549 h 6345561"/>
                    <a:gd name="connsiteX77" fmla="*/ 6343574 w 6352623"/>
                    <a:gd name="connsiteY77" fmla="*/ 3146548 h 6345561"/>
                    <a:gd name="connsiteX78" fmla="*/ 6352623 w 6352623"/>
                    <a:gd name="connsiteY78" fmla="*/ 3329154 h 6345561"/>
                    <a:gd name="connsiteX79" fmla="*/ 6261216 w 6352623"/>
                    <a:gd name="connsiteY79" fmla="*/ 3947289 h 6345561"/>
                    <a:gd name="connsiteX80" fmla="*/ 6068313 w 6352623"/>
                    <a:gd name="connsiteY80" fmla="*/ 4480189 h 6345561"/>
                    <a:gd name="connsiteX81" fmla="*/ 5645377 w 6352623"/>
                    <a:gd name="connsiteY81" fmla="*/ 4489676 h 6345561"/>
                    <a:gd name="connsiteX82" fmla="*/ 4842211 w 6352623"/>
                    <a:gd name="connsiteY82" fmla="*/ 4504577 h 6345561"/>
                    <a:gd name="connsiteX83" fmla="*/ 1405726 w 6352623"/>
                    <a:gd name="connsiteY83" fmla="*/ 3156271 h 6345561"/>
                    <a:gd name="connsiteX84" fmla="*/ 1399341 w 6352623"/>
                    <a:gd name="connsiteY84" fmla="*/ 3089416 h 6345561"/>
                    <a:gd name="connsiteX85" fmla="*/ 1464945 w 6352623"/>
                    <a:gd name="connsiteY85" fmla="*/ 2467755 h 6345561"/>
                    <a:gd name="connsiteX86" fmla="*/ 1626959 w 6352623"/>
                    <a:gd name="connsiteY86" fmla="*/ 1918290 h 6345561"/>
                    <a:gd name="connsiteX87" fmla="*/ 1698846 w 6352623"/>
                    <a:gd name="connsiteY87" fmla="*/ 1916459 h 6345561"/>
                    <a:gd name="connsiteX88" fmla="*/ 2401423 w 6352623"/>
                    <a:gd name="connsiteY88" fmla="*/ 1879094 h 6345561"/>
                    <a:gd name="connsiteX89" fmla="*/ 2879383 w 6352623"/>
                    <a:gd name="connsiteY89" fmla="*/ 1836855 h 6345561"/>
                    <a:gd name="connsiteX90" fmla="*/ 2983285 w 6352623"/>
                    <a:gd name="connsiteY90" fmla="*/ 3040986 h 6345561"/>
                    <a:gd name="connsiteX91" fmla="*/ 1405726 w 6352623"/>
                    <a:gd name="connsiteY91" fmla="*/ 3156271 h 6345561"/>
                    <a:gd name="connsiteX92" fmla="*/ 3464621 w 6352623"/>
                    <a:gd name="connsiteY92" fmla="*/ 4545892 h 6345561"/>
                    <a:gd name="connsiteX93" fmla="*/ 3362673 w 6352623"/>
                    <a:gd name="connsiteY93" fmla="*/ 3364384 h 6345561"/>
                    <a:gd name="connsiteX94" fmla="*/ 4785461 w 6352623"/>
                    <a:gd name="connsiteY94" fmla="*/ 3260410 h 6345561"/>
                    <a:gd name="connsiteX95" fmla="*/ 4791965 w 6352623"/>
                    <a:gd name="connsiteY95" fmla="*/ 3337498 h 6345561"/>
                    <a:gd name="connsiteX96" fmla="*/ 4582162 w 6352623"/>
                    <a:gd name="connsiteY96" fmla="*/ 4452550 h 6345561"/>
                    <a:gd name="connsiteX97" fmla="*/ 3980007 w 6352623"/>
                    <a:gd name="connsiteY97" fmla="*/ 4524180 h 6345561"/>
                    <a:gd name="connsiteX98" fmla="*/ 3464621 w 6352623"/>
                    <a:gd name="connsiteY98" fmla="*/ 4545892 h 6345561"/>
                    <a:gd name="connsiteX99" fmla="*/ 11631 w 6352623"/>
                    <a:gd name="connsiteY99" fmla="*/ 3258148 h 6345561"/>
                    <a:gd name="connsiteX100" fmla="*/ 0 w 6352623"/>
                    <a:gd name="connsiteY100" fmla="*/ 3023469 h 6345561"/>
                    <a:gd name="connsiteX101" fmla="*/ 91400 w 6352623"/>
                    <a:gd name="connsiteY101" fmla="*/ 2405346 h 6345561"/>
                    <a:gd name="connsiteX102" fmla="*/ 258812 w 6352623"/>
                    <a:gd name="connsiteY102" fmla="*/ 1942855 h 6345561"/>
                    <a:gd name="connsiteX103" fmla="*/ 852081 w 6352623"/>
                    <a:gd name="connsiteY103" fmla="*/ 1937991 h 6345561"/>
                    <a:gd name="connsiteX104" fmla="*/ 1335718 w 6352623"/>
                    <a:gd name="connsiteY104" fmla="*/ 1925698 h 6345561"/>
                    <a:gd name="connsiteX105" fmla="*/ 1234430 w 6352623"/>
                    <a:gd name="connsiteY105" fmla="*/ 2196801 h 6345561"/>
                    <a:gd name="connsiteX106" fmla="*/ 1103579 w 6352623"/>
                    <a:gd name="connsiteY106" fmla="*/ 2737987 h 6345561"/>
                    <a:gd name="connsiteX107" fmla="*/ 1078099 w 6352623"/>
                    <a:gd name="connsiteY107" fmla="*/ 3180217 h 6345561"/>
                    <a:gd name="connsiteX108" fmla="*/ 11631 w 6352623"/>
                    <a:gd name="connsiteY108" fmla="*/ 3258148 h 6345561"/>
                    <a:gd name="connsiteX109" fmla="*/ 1960743 w 6352623"/>
                    <a:gd name="connsiteY109" fmla="*/ 4679317 h 6345561"/>
                    <a:gd name="connsiteX110" fmla="*/ 1740896 w 6352623"/>
                    <a:gd name="connsiteY110" fmla="*/ 4337429 h 6345561"/>
                    <a:gd name="connsiteX111" fmla="*/ 1441619 w 6352623"/>
                    <a:gd name="connsiteY111" fmla="*/ 3532526 h 6345561"/>
                    <a:gd name="connsiteX112" fmla="*/ 1438988 w 6352623"/>
                    <a:gd name="connsiteY112" fmla="*/ 3504964 h 6345561"/>
                    <a:gd name="connsiteX113" fmla="*/ 3013389 w 6352623"/>
                    <a:gd name="connsiteY113" fmla="*/ 3389903 h 6345561"/>
                    <a:gd name="connsiteX114" fmla="*/ 3099126 w 6352623"/>
                    <a:gd name="connsiteY114" fmla="*/ 4562904 h 6345561"/>
                    <a:gd name="connsiteX115" fmla="*/ 2689209 w 6352623"/>
                    <a:gd name="connsiteY115" fmla="*/ 4598877 h 6345561"/>
                    <a:gd name="connsiteX116" fmla="*/ 1989796 w 6352623"/>
                    <a:gd name="connsiteY116" fmla="*/ 4675326 h 6345561"/>
                    <a:gd name="connsiteX117" fmla="*/ 1960743 w 6352623"/>
                    <a:gd name="connsiteY117" fmla="*/ 4679317 h 6345561"/>
                    <a:gd name="connsiteX118" fmla="*/ 4067092 w 6352623"/>
                    <a:gd name="connsiteY118" fmla="*/ 6216068 h 6345561"/>
                    <a:gd name="connsiteX119" fmla="*/ 4277892 w 6352623"/>
                    <a:gd name="connsiteY119" fmla="*/ 5788869 h 6345561"/>
                    <a:gd name="connsiteX120" fmla="*/ 4525520 w 6352623"/>
                    <a:gd name="connsiteY120" fmla="*/ 5267093 h 6345561"/>
                    <a:gd name="connsiteX121" fmla="*/ 4685770 w 6352623"/>
                    <a:gd name="connsiteY121" fmla="*/ 4881257 h 6345561"/>
                    <a:gd name="connsiteX122" fmla="*/ 4712084 w 6352623"/>
                    <a:gd name="connsiteY122" fmla="*/ 4879914 h 6345561"/>
                    <a:gd name="connsiteX123" fmla="*/ 5642123 w 6352623"/>
                    <a:gd name="connsiteY123" fmla="*/ 4846187 h 6345561"/>
                    <a:gd name="connsiteX124" fmla="*/ 5866698 w 6352623"/>
                    <a:gd name="connsiteY124" fmla="*/ 4839902 h 6345561"/>
                    <a:gd name="connsiteX125" fmla="*/ 5706398 w 6352623"/>
                    <a:gd name="connsiteY125" fmla="*/ 5102370 h 6345561"/>
                    <a:gd name="connsiteX126" fmla="*/ 4229361 w 6352623"/>
                    <a:gd name="connsiteY126" fmla="*/ 6176010 h 6345561"/>
                    <a:gd name="connsiteX127" fmla="*/ 4067092 w 6352623"/>
                    <a:gd name="connsiteY127" fmla="*/ 6216068 h 6345561"/>
                    <a:gd name="connsiteX128" fmla="*/ 3617977 w 6352623"/>
                    <a:gd name="connsiteY128" fmla="*/ 6323175 h 6345561"/>
                    <a:gd name="connsiteX129" fmla="*/ 3499574 w 6352623"/>
                    <a:gd name="connsiteY129" fmla="*/ 4950969 h 6345561"/>
                    <a:gd name="connsiteX130" fmla="*/ 3966167 w 6352623"/>
                    <a:gd name="connsiteY130" fmla="*/ 4917769 h 6345561"/>
                    <a:gd name="connsiteX131" fmla="*/ 4402891 w 6352623"/>
                    <a:gd name="connsiteY131" fmla="*/ 4895610 h 6345561"/>
                    <a:gd name="connsiteX132" fmla="*/ 4263840 w 6352623"/>
                    <a:gd name="connsiteY132" fmla="*/ 5239274 h 6345561"/>
                    <a:gd name="connsiteX133" fmla="*/ 3691123 w 6352623"/>
                    <a:gd name="connsiteY133" fmla="*/ 6308899 h 6345561"/>
                    <a:gd name="connsiteX134" fmla="*/ 3637169 w 6352623"/>
                    <a:gd name="connsiteY134" fmla="*/ 6322223 h 6345561"/>
                    <a:gd name="connsiteX135" fmla="*/ 3617977 w 6352623"/>
                    <a:gd name="connsiteY135" fmla="*/ 6323175 h 6345561"/>
                    <a:gd name="connsiteX136" fmla="*/ 509955 w 6352623"/>
                    <a:gd name="connsiteY136" fmla="*/ 4889989 h 6345561"/>
                    <a:gd name="connsiteX137" fmla="*/ 432662 w 6352623"/>
                    <a:gd name="connsiteY137" fmla="*/ 4783013 h 6345561"/>
                    <a:gd name="connsiteX138" fmla="*/ 30403 w 6352623"/>
                    <a:gd name="connsiteY138" fmla="*/ 3637168 h 6345561"/>
                    <a:gd name="connsiteX139" fmla="*/ 28957 w 6352623"/>
                    <a:gd name="connsiteY139" fmla="*/ 3608002 h 6345561"/>
                    <a:gd name="connsiteX140" fmla="*/ 1122699 w 6352623"/>
                    <a:gd name="connsiteY140" fmla="*/ 3528079 h 6345561"/>
                    <a:gd name="connsiteX141" fmla="*/ 1151870 w 6352623"/>
                    <a:gd name="connsiteY141" fmla="*/ 3709064 h 6345561"/>
                    <a:gd name="connsiteX142" fmla="*/ 1633165 w 6352623"/>
                    <a:gd name="connsiteY142" fmla="*/ 4721494 h 6345561"/>
                    <a:gd name="connsiteX143" fmla="*/ 1635001 w 6352623"/>
                    <a:gd name="connsiteY143" fmla="*/ 4724090 h 6345561"/>
                    <a:gd name="connsiteX144" fmla="*/ 1150655 w 6352623"/>
                    <a:gd name="connsiteY144" fmla="*/ 4790652 h 6345561"/>
                    <a:gd name="connsiteX145" fmla="*/ 509955 w 6352623"/>
                    <a:gd name="connsiteY145" fmla="*/ 4889989 h 6345561"/>
                    <a:gd name="connsiteX146" fmla="*/ 3165956 w 6352623"/>
                    <a:gd name="connsiteY146" fmla="*/ 6345561 h 6345561"/>
                    <a:gd name="connsiteX147" fmla="*/ 2661675 w 6352623"/>
                    <a:gd name="connsiteY147" fmla="*/ 5655612 h 6345561"/>
                    <a:gd name="connsiteX148" fmla="*/ 2224080 w 6352623"/>
                    <a:gd name="connsiteY148" fmla="*/ 5071807 h 6345561"/>
                    <a:gd name="connsiteX149" fmla="*/ 2697681 w 6352623"/>
                    <a:gd name="connsiteY149" fmla="*/ 5021257 h 6345561"/>
                    <a:gd name="connsiteX150" fmla="*/ 3150545 w 6352623"/>
                    <a:gd name="connsiteY150" fmla="*/ 4979436 h 6345561"/>
                    <a:gd name="connsiteX151" fmla="*/ 3267988 w 6352623"/>
                    <a:gd name="connsiteY151" fmla="*/ 6340508 h 6345561"/>
                    <a:gd name="connsiteX152" fmla="*/ 3165956 w 6352623"/>
                    <a:gd name="connsiteY152" fmla="*/ 6345561 h 6345561"/>
                    <a:gd name="connsiteX153" fmla="*/ 2827891 w 6352623"/>
                    <a:gd name="connsiteY153" fmla="*/ 6323709 h 6345561"/>
                    <a:gd name="connsiteX154" fmla="*/ 2884966 w 6352623"/>
                    <a:gd name="connsiteY154" fmla="*/ 6327398 h 6345561"/>
                    <a:gd name="connsiteX155" fmla="*/ 2827891 w 6352623"/>
                    <a:gd name="connsiteY155" fmla="*/ 6323709 h 6345561"/>
                    <a:gd name="connsiteX156" fmla="*/ 1799833 w 6352623"/>
                    <a:gd name="connsiteY156" fmla="*/ 6042038 h 6345561"/>
                    <a:gd name="connsiteX157" fmla="*/ 792530 w 6352623"/>
                    <a:gd name="connsiteY157" fmla="*/ 5281044 h 6345561"/>
                    <a:gd name="connsiteX158" fmla="*/ 758259 w 6352623"/>
                    <a:gd name="connsiteY158" fmla="*/ 5233611 h 6345561"/>
                    <a:gd name="connsiteX159" fmla="*/ 1178638 w 6352623"/>
                    <a:gd name="connsiteY159" fmla="*/ 5187468 h 6345561"/>
                    <a:gd name="connsiteX160" fmla="*/ 1905324 w 6352623"/>
                    <a:gd name="connsiteY160" fmla="*/ 5106339 h 6345561"/>
                    <a:gd name="connsiteX161" fmla="*/ 2206251 w 6352623"/>
                    <a:gd name="connsiteY161" fmla="*/ 5531868 h 6345561"/>
                    <a:gd name="connsiteX162" fmla="*/ 2827891 w 6352623"/>
                    <a:gd name="connsiteY162" fmla="*/ 6323709 h 6345561"/>
                    <a:gd name="connsiteX163" fmla="*/ 2405336 w 6352623"/>
                    <a:gd name="connsiteY163" fmla="*/ 6261225 h 6345561"/>
                    <a:gd name="connsiteX164" fmla="*/ 1799833 w 6352623"/>
                    <a:gd name="connsiteY164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000985 w 6352623"/>
                    <a:gd name="connsiteY60" fmla="*/ 4620000 h 6345561"/>
                    <a:gd name="connsiteX61" fmla="*/ 6317212 w 6352623"/>
                    <a:gd name="connsiteY61" fmla="*/ 4620000 h 6345561"/>
                    <a:gd name="connsiteX62" fmla="*/ 6317212 w 6352623"/>
                    <a:gd name="connsiteY62" fmla="*/ 4787640 h 6345561"/>
                    <a:gd name="connsiteX63" fmla="*/ 5898613 w 6352623"/>
                    <a:gd name="connsiteY63" fmla="*/ 4787640 h 6345561"/>
                    <a:gd name="connsiteX64" fmla="*/ 5866698 w 6352623"/>
                    <a:gd name="connsiteY64" fmla="*/ 4839902 h 6345561"/>
                    <a:gd name="connsiteX65" fmla="*/ 5895990 w 6352623"/>
                    <a:gd name="connsiteY65" fmla="*/ 4787640 h 6345561"/>
                    <a:gd name="connsiteX66" fmla="*/ 5898613 w 6352623"/>
                    <a:gd name="connsiteY66" fmla="*/ 4787640 h 6345561"/>
                    <a:gd name="connsiteX67" fmla="*/ 5866698 w 6352623"/>
                    <a:gd name="connsiteY67" fmla="*/ 4839902 h 6345561"/>
                    <a:gd name="connsiteX68" fmla="*/ 5661892 w 6352623"/>
                    <a:gd name="connsiteY68" fmla="*/ 4787640 h 6345561"/>
                    <a:gd name="connsiteX69" fmla="*/ 5661892 w 6352623"/>
                    <a:gd name="connsiteY69" fmla="*/ 4620000 h 6345561"/>
                    <a:gd name="connsiteX70" fmla="*/ 5895990 w 6352623"/>
                    <a:gd name="connsiteY70" fmla="*/ 4787640 h 6345561"/>
                    <a:gd name="connsiteX71" fmla="*/ 5661892 w 6352623"/>
                    <a:gd name="connsiteY71" fmla="*/ 4787640 h 6345561"/>
                    <a:gd name="connsiteX72" fmla="*/ 4842211 w 6352623"/>
                    <a:gd name="connsiteY72" fmla="*/ 4504577 h 6345561"/>
                    <a:gd name="connsiteX73" fmla="*/ 4894441 w 6352623"/>
                    <a:gd name="connsiteY73" fmla="*/ 4378816 h 6345561"/>
                    <a:gd name="connsiteX74" fmla="*/ 5118410 w 6352623"/>
                    <a:gd name="connsiteY74" fmla="*/ 3308120 h 6345561"/>
                    <a:gd name="connsiteX75" fmla="*/ 5112011 w 6352623"/>
                    <a:gd name="connsiteY75" fmla="*/ 3236549 h 6345561"/>
                    <a:gd name="connsiteX76" fmla="*/ 6343574 w 6352623"/>
                    <a:gd name="connsiteY76" fmla="*/ 3146548 h 6345561"/>
                    <a:gd name="connsiteX77" fmla="*/ 6352623 w 6352623"/>
                    <a:gd name="connsiteY77" fmla="*/ 3329154 h 6345561"/>
                    <a:gd name="connsiteX78" fmla="*/ 6261216 w 6352623"/>
                    <a:gd name="connsiteY78" fmla="*/ 3947289 h 6345561"/>
                    <a:gd name="connsiteX79" fmla="*/ 6068313 w 6352623"/>
                    <a:gd name="connsiteY79" fmla="*/ 4480189 h 6345561"/>
                    <a:gd name="connsiteX80" fmla="*/ 5645377 w 6352623"/>
                    <a:gd name="connsiteY80" fmla="*/ 4489676 h 6345561"/>
                    <a:gd name="connsiteX81" fmla="*/ 4842211 w 6352623"/>
                    <a:gd name="connsiteY81" fmla="*/ 4504577 h 6345561"/>
                    <a:gd name="connsiteX82" fmla="*/ 1405726 w 6352623"/>
                    <a:gd name="connsiteY82" fmla="*/ 3156271 h 6345561"/>
                    <a:gd name="connsiteX83" fmla="*/ 1399341 w 6352623"/>
                    <a:gd name="connsiteY83" fmla="*/ 3089416 h 6345561"/>
                    <a:gd name="connsiteX84" fmla="*/ 1464945 w 6352623"/>
                    <a:gd name="connsiteY84" fmla="*/ 2467755 h 6345561"/>
                    <a:gd name="connsiteX85" fmla="*/ 1626959 w 6352623"/>
                    <a:gd name="connsiteY85" fmla="*/ 1918290 h 6345561"/>
                    <a:gd name="connsiteX86" fmla="*/ 1698846 w 6352623"/>
                    <a:gd name="connsiteY86" fmla="*/ 1916459 h 6345561"/>
                    <a:gd name="connsiteX87" fmla="*/ 2401423 w 6352623"/>
                    <a:gd name="connsiteY87" fmla="*/ 1879094 h 6345561"/>
                    <a:gd name="connsiteX88" fmla="*/ 2879383 w 6352623"/>
                    <a:gd name="connsiteY88" fmla="*/ 1836855 h 6345561"/>
                    <a:gd name="connsiteX89" fmla="*/ 2983285 w 6352623"/>
                    <a:gd name="connsiteY89" fmla="*/ 3040986 h 6345561"/>
                    <a:gd name="connsiteX90" fmla="*/ 1405726 w 6352623"/>
                    <a:gd name="connsiteY90" fmla="*/ 3156271 h 6345561"/>
                    <a:gd name="connsiteX91" fmla="*/ 3464621 w 6352623"/>
                    <a:gd name="connsiteY91" fmla="*/ 4545892 h 6345561"/>
                    <a:gd name="connsiteX92" fmla="*/ 3362673 w 6352623"/>
                    <a:gd name="connsiteY92" fmla="*/ 3364384 h 6345561"/>
                    <a:gd name="connsiteX93" fmla="*/ 4785461 w 6352623"/>
                    <a:gd name="connsiteY93" fmla="*/ 3260410 h 6345561"/>
                    <a:gd name="connsiteX94" fmla="*/ 4791965 w 6352623"/>
                    <a:gd name="connsiteY94" fmla="*/ 3337498 h 6345561"/>
                    <a:gd name="connsiteX95" fmla="*/ 4582162 w 6352623"/>
                    <a:gd name="connsiteY95" fmla="*/ 4452550 h 6345561"/>
                    <a:gd name="connsiteX96" fmla="*/ 3980007 w 6352623"/>
                    <a:gd name="connsiteY96" fmla="*/ 4524180 h 6345561"/>
                    <a:gd name="connsiteX97" fmla="*/ 3464621 w 6352623"/>
                    <a:gd name="connsiteY97" fmla="*/ 4545892 h 6345561"/>
                    <a:gd name="connsiteX98" fmla="*/ 11631 w 6352623"/>
                    <a:gd name="connsiteY98" fmla="*/ 3258148 h 6345561"/>
                    <a:gd name="connsiteX99" fmla="*/ 0 w 6352623"/>
                    <a:gd name="connsiteY99" fmla="*/ 3023469 h 6345561"/>
                    <a:gd name="connsiteX100" fmla="*/ 91400 w 6352623"/>
                    <a:gd name="connsiteY100" fmla="*/ 2405346 h 6345561"/>
                    <a:gd name="connsiteX101" fmla="*/ 258812 w 6352623"/>
                    <a:gd name="connsiteY101" fmla="*/ 1942855 h 6345561"/>
                    <a:gd name="connsiteX102" fmla="*/ 852081 w 6352623"/>
                    <a:gd name="connsiteY102" fmla="*/ 1937991 h 6345561"/>
                    <a:gd name="connsiteX103" fmla="*/ 1335718 w 6352623"/>
                    <a:gd name="connsiteY103" fmla="*/ 1925698 h 6345561"/>
                    <a:gd name="connsiteX104" fmla="*/ 1234430 w 6352623"/>
                    <a:gd name="connsiteY104" fmla="*/ 2196801 h 6345561"/>
                    <a:gd name="connsiteX105" fmla="*/ 1103579 w 6352623"/>
                    <a:gd name="connsiteY105" fmla="*/ 2737987 h 6345561"/>
                    <a:gd name="connsiteX106" fmla="*/ 1078099 w 6352623"/>
                    <a:gd name="connsiteY106" fmla="*/ 3180217 h 6345561"/>
                    <a:gd name="connsiteX107" fmla="*/ 11631 w 6352623"/>
                    <a:gd name="connsiteY107" fmla="*/ 3258148 h 6345561"/>
                    <a:gd name="connsiteX108" fmla="*/ 1960743 w 6352623"/>
                    <a:gd name="connsiteY108" fmla="*/ 4679317 h 6345561"/>
                    <a:gd name="connsiteX109" fmla="*/ 1740896 w 6352623"/>
                    <a:gd name="connsiteY109" fmla="*/ 4337429 h 6345561"/>
                    <a:gd name="connsiteX110" fmla="*/ 1441619 w 6352623"/>
                    <a:gd name="connsiteY110" fmla="*/ 3532526 h 6345561"/>
                    <a:gd name="connsiteX111" fmla="*/ 1438988 w 6352623"/>
                    <a:gd name="connsiteY111" fmla="*/ 3504964 h 6345561"/>
                    <a:gd name="connsiteX112" fmla="*/ 3013389 w 6352623"/>
                    <a:gd name="connsiteY112" fmla="*/ 3389903 h 6345561"/>
                    <a:gd name="connsiteX113" fmla="*/ 3099126 w 6352623"/>
                    <a:gd name="connsiteY113" fmla="*/ 4562904 h 6345561"/>
                    <a:gd name="connsiteX114" fmla="*/ 2689209 w 6352623"/>
                    <a:gd name="connsiteY114" fmla="*/ 4598877 h 6345561"/>
                    <a:gd name="connsiteX115" fmla="*/ 1989796 w 6352623"/>
                    <a:gd name="connsiteY115" fmla="*/ 4675326 h 6345561"/>
                    <a:gd name="connsiteX116" fmla="*/ 1960743 w 6352623"/>
                    <a:gd name="connsiteY116" fmla="*/ 4679317 h 6345561"/>
                    <a:gd name="connsiteX117" fmla="*/ 4067092 w 6352623"/>
                    <a:gd name="connsiteY117" fmla="*/ 6216068 h 6345561"/>
                    <a:gd name="connsiteX118" fmla="*/ 4277892 w 6352623"/>
                    <a:gd name="connsiteY118" fmla="*/ 5788869 h 6345561"/>
                    <a:gd name="connsiteX119" fmla="*/ 4525520 w 6352623"/>
                    <a:gd name="connsiteY119" fmla="*/ 5267093 h 6345561"/>
                    <a:gd name="connsiteX120" fmla="*/ 4685770 w 6352623"/>
                    <a:gd name="connsiteY120" fmla="*/ 4881257 h 6345561"/>
                    <a:gd name="connsiteX121" fmla="*/ 4712084 w 6352623"/>
                    <a:gd name="connsiteY121" fmla="*/ 4879914 h 6345561"/>
                    <a:gd name="connsiteX122" fmla="*/ 5642123 w 6352623"/>
                    <a:gd name="connsiteY122" fmla="*/ 4846187 h 6345561"/>
                    <a:gd name="connsiteX123" fmla="*/ 5866698 w 6352623"/>
                    <a:gd name="connsiteY123" fmla="*/ 4839902 h 6345561"/>
                    <a:gd name="connsiteX124" fmla="*/ 5706398 w 6352623"/>
                    <a:gd name="connsiteY124" fmla="*/ 5102370 h 6345561"/>
                    <a:gd name="connsiteX125" fmla="*/ 4229361 w 6352623"/>
                    <a:gd name="connsiteY125" fmla="*/ 6176010 h 6345561"/>
                    <a:gd name="connsiteX126" fmla="*/ 4067092 w 6352623"/>
                    <a:gd name="connsiteY126" fmla="*/ 6216068 h 6345561"/>
                    <a:gd name="connsiteX127" fmla="*/ 3617977 w 6352623"/>
                    <a:gd name="connsiteY127" fmla="*/ 6323175 h 6345561"/>
                    <a:gd name="connsiteX128" fmla="*/ 3499574 w 6352623"/>
                    <a:gd name="connsiteY128" fmla="*/ 4950969 h 6345561"/>
                    <a:gd name="connsiteX129" fmla="*/ 3966167 w 6352623"/>
                    <a:gd name="connsiteY129" fmla="*/ 4917769 h 6345561"/>
                    <a:gd name="connsiteX130" fmla="*/ 4402891 w 6352623"/>
                    <a:gd name="connsiteY130" fmla="*/ 4895610 h 6345561"/>
                    <a:gd name="connsiteX131" fmla="*/ 4263840 w 6352623"/>
                    <a:gd name="connsiteY131" fmla="*/ 5239274 h 6345561"/>
                    <a:gd name="connsiteX132" fmla="*/ 3691123 w 6352623"/>
                    <a:gd name="connsiteY132" fmla="*/ 6308899 h 6345561"/>
                    <a:gd name="connsiteX133" fmla="*/ 3637169 w 6352623"/>
                    <a:gd name="connsiteY133" fmla="*/ 6322223 h 6345561"/>
                    <a:gd name="connsiteX134" fmla="*/ 3617977 w 6352623"/>
                    <a:gd name="connsiteY134" fmla="*/ 6323175 h 6345561"/>
                    <a:gd name="connsiteX135" fmla="*/ 509955 w 6352623"/>
                    <a:gd name="connsiteY135" fmla="*/ 4889989 h 6345561"/>
                    <a:gd name="connsiteX136" fmla="*/ 432662 w 6352623"/>
                    <a:gd name="connsiteY136" fmla="*/ 4783013 h 6345561"/>
                    <a:gd name="connsiteX137" fmla="*/ 30403 w 6352623"/>
                    <a:gd name="connsiteY137" fmla="*/ 3637168 h 6345561"/>
                    <a:gd name="connsiteX138" fmla="*/ 28957 w 6352623"/>
                    <a:gd name="connsiteY138" fmla="*/ 3608002 h 6345561"/>
                    <a:gd name="connsiteX139" fmla="*/ 1122699 w 6352623"/>
                    <a:gd name="connsiteY139" fmla="*/ 3528079 h 6345561"/>
                    <a:gd name="connsiteX140" fmla="*/ 1151870 w 6352623"/>
                    <a:gd name="connsiteY140" fmla="*/ 3709064 h 6345561"/>
                    <a:gd name="connsiteX141" fmla="*/ 1633165 w 6352623"/>
                    <a:gd name="connsiteY141" fmla="*/ 4721494 h 6345561"/>
                    <a:gd name="connsiteX142" fmla="*/ 1635001 w 6352623"/>
                    <a:gd name="connsiteY142" fmla="*/ 4724090 h 6345561"/>
                    <a:gd name="connsiteX143" fmla="*/ 1150655 w 6352623"/>
                    <a:gd name="connsiteY143" fmla="*/ 4790652 h 6345561"/>
                    <a:gd name="connsiteX144" fmla="*/ 509955 w 6352623"/>
                    <a:gd name="connsiteY144" fmla="*/ 4889989 h 6345561"/>
                    <a:gd name="connsiteX145" fmla="*/ 3165956 w 6352623"/>
                    <a:gd name="connsiteY145" fmla="*/ 6345561 h 6345561"/>
                    <a:gd name="connsiteX146" fmla="*/ 2661675 w 6352623"/>
                    <a:gd name="connsiteY146" fmla="*/ 5655612 h 6345561"/>
                    <a:gd name="connsiteX147" fmla="*/ 2224080 w 6352623"/>
                    <a:gd name="connsiteY147" fmla="*/ 5071807 h 6345561"/>
                    <a:gd name="connsiteX148" fmla="*/ 2697681 w 6352623"/>
                    <a:gd name="connsiteY148" fmla="*/ 5021257 h 6345561"/>
                    <a:gd name="connsiteX149" fmla="*/ 3150545 w 6352623"/>
                    <a:gd name="connsiteY149" fmla="*/ 4979436 h 6345561"/>
                    <a:gd name="connsiteX150" fmla="*/ 3267988 w 6352623"/>
                    <a:gd name="connsiteY150" fmla="*/ 6340508 h 6345561"/>
                    <a:gd name="connsiteX151" fmla="*/ 3165956 w 6352623"/>
                    <a:gd name="connsiteY151" fmla="*/ 6345561 h 6345561"/>
                    <a:gd name="connsiteX152" fmla="*/ 2827891 w 6352623"/>
                    <a:gd name="connsiteY152" fmla="*/ 6323709 h 6345561"/>
                    <a:gd name="connsiteX153" fmla="*/ 2884966 w 6352623"/>
                    <a:gd name="connsiteY153" fmla="*/ 6327398 h 6345561"/>
                    <a:gd name="connsiteX154" fmla="*/ 2827891 w 6352623"/>
                    <a:gd name="connsiteY154" fmla="*/ 6323709 h 6345561"/>
                    <a:gd name="connsiteX155" fmla="*/ 1799833 w 6352623"/>
                    <a:gd name="connsiteY155" fmla="*/ 6042038 h 6345561"/>
                    <a:gd name="connsiteX156" fmla="*/ 792530 w 6352623"/>
                    <a:gd name="connsiteY156" fmla="*/ 5281044 h 6345561"/>
                    <a:gd name="connsiteX157" fmla="*/ 758259 w 6352623"/>
                    <a:gd name="connsiteY157" fmla="*/ 5233611 h 6345561"/>
                    <a:gd name="connsiteX158" fmla="*/ 1178638 w 6352623"/>
                    <a:gd name="connsiteY158" fmla="*/ 5187468 h 6345561"/>
                    <a:gd name="connsiteX159" fmla="*/ 1905324 w 6352623"/>
                    <a:gd name="connsiteY159" fmla="*/ 5106339 h 6345561"/>
                    <a:gd name="connsiteX160" fmla="*/ 2206251 w 6352623"/>
                    <a:gd name="connsiteY160" fmla="*/ 5531868 h 6345561"/>
                    <a:gd name="connsiteX161" fmla="*/ 2827891 w 6352623"/>
                    <a:gd name="connsiteY161" fmla="*/ 6323709 h 6345561"/>
                    <a:gd name="connsiteX162" fmla="*/ 2405336 w 6352623"/>
                    <a:gd name="connsiteY162" fmla="*/ 6261225 h 6345561"/>
                    <a:gd name="connsiteX163" fmla="*/ 1799833 w 6352623"/>
                    <a:gd name="connsiteY163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000985 w 6352623"/>
                    <a:gd name="connsiteY60" fmla="*/ 4620000 h 6345561"/>
                    <a:gd name="connsiteX61" fmla="*/ 6317212 w 6352623"/>
                    <a:gd name="connsiteY61" fmla="*/ 4620000 h 6345561"/>
                    <a:gd name="connsiteX62" fmla="*/ 6317212 w 6352623"/>
                    <a:gd name="connsiteY62" fmla="*/ 4787640 h 6345561"/>
                    <a:gd name="connsiteX63" fmla="*/ 5898613 w 6352623"/>
                    <a:gd name="connsiteY63" fmla="*/ 4787640 h 6345561"/>
                    <a:gd name="connsiteX64" fmla="*/ 5866698 w 6352623"/>
                    <a:gd name="connsiteY64" fmla="*/ 4839902 h 6345561"/>
                    <a:gd name="connsiteX65" fmla="*/ 5895990 w 6352623"/>
                    <a:gd name="connsiteY65" fmla="*/ 4787640 h 6345561"/>
                    <a:gd name="connsiteX66" fmla="*/ 5898613 w 6352623"/>
                    <a:gd name="connsiteY66" fmla="*/ 4787640 h 6345561"/>
                    <a:gd name="connsiteX67" fmla="*/ 5866698 w 6352623"/>
                    <a:gd name="connsiteY67" fmla="*/ 4839902 h 6345561"/>
                    <a:gd name="connsiteX68" fmla="*/ 5661892 w 6352623"/>
                    <a:gd name="connsiteY68" fmla="*/ 4787640 h 6345561"/>
                    <a:gd name="connsiteX69" fmla="*/ 5661892 w 6352623"/>
                    <a:gd name="connsiteY69" fmla="*/ 4620000 h 6345561"/>
                    <a:gd name="connsiteX70" fmla="*/ 5661892 w 6352623"/>
                    <a:gd name="connsiteY70" fmla="*/ 4787640 h 6345561"/>
                    <a:gd name="connsiteX71" fmla="*/ 4842211 w 6352623"/>
                    <a:gd name="connsiteY71" fmla="*/ 4504577 h 6345561"/>
                    <a:gd name="connsiteX72" fmla="*/ 4894441 w 6352623"/>
                    <a:gd name="connsiteY72" fmla="*/ 4378816 h 6345561"/>
                    <a:gd name="connsiteX73" fmla="*/ 5118410 w 6352623"/>
                    <a:gd name="connsiteY73" fmla="*/ 3308120 h 6345561"/>
                    <a:gd name="connsiteX74" fmla="*/ 5112011 w 6352623"/>
                    <a:gd name="connsiteY74" fmla="*/ 3236549 h 6345561"/>
                    <a:gd name="connsiteX75" fmla="*/ 6343574 w 6352623"/>
                    <a:gd name="connsiteY75" fmla="*/ 3146548 h 6345561"/>
                    <a:gd name="connsiteX76" fmla="*/ 6352623 w 6352623"/>
                    <a:gd name="connsiteY76" fmla="*/ 3329154 h 6345561"/>
                    <a:gd name="connsiteX77" fmla="*/ 6261216 w 6352623"/>
                    <a:gd name="connsiteY77" fmla="*/ 3947289 h 6345561"/>
                    <a:gd name="connsiteX78" fmla="*/ 6068313 w 6352623"/>
                    <a:gd name="connsiteY78" fmla="*/ 4480189 h 6345561"/>
                    <a:gd name="connsiteX79" fmla="*/ 5645377 w 6352623"/>
                    <a:gd name="connsiteY79" fmla="*/ 4489676 h 6345561"/>
                    <a:gd name="connsiteX80" fmla="*/ 4842211 w 6352623"/>
                    <a:gd name="connsiteY80" fmla="*/ 4504577 h 6345561"/>
                    <a:gd name="connsiteX81" fmla="*/ 1405726 w 6352623"/>
                    <a:gd name="connsiteY81" fmla="*/ 3156271 h 6345561"/>
                    <a:gd name="connsiteX82" fmla="*/ 1399341 w 6352623"/>
                    <a:gd name="connsiteY82" fmla="*/ 3089416 h 6345561"/>
                    <a:gd name="connsiteX83" fmla="*/ 1464945 w 6352623"/>
                    <a:gd name="connsiteY83" fmla="*/ 2467755 h 6345561"/>
                    <a:gd name="connsiteX84" fmla="*/ 1626959 w 6352623"/>
                    <a:gd name="connsiteY84" fmla="*/ 1918290 h 6345561"/>
                    <a:gd name="connsiteX85" fmla="*/ 1698846 w 6352623"/>
                    <a:gd name="connsiteY85" fmla="*/ 1916459 h 6345561"/>
                    <a:gd name="connsiteX86" fmla="*/ 2401423 w 6352623"/>
                    <a:gd name="connsiteY86" fmla="*/ 1879094 h 6345561"/>
                    <a:gd name="connsiteX87" fmla="*/ 2879383 w 6352623"/>
                    <a:gd name="connsiteY87" fmla="*/ 1836855 h 6345561"/>
                    <a:gd name="connsiteX88" fmla="*/ 2983285 w 6352623"/>
                    <a:gd name="connsiteY88" fmla="*/ 3040986 h 6345561"/>
                    <a:gd name="connsiteX89" fmla="*/ 1405726 w 6352623"/>
                    <a:gd name="connsiteY89" fmla="*/ 3156271 h 6345561"/>
                    <a:gd name="connsiteX90" fmla="*/ 3464621 w 6352623"/>
                    <a:gd name="connsiteY90" fmla="*/ 4545892 h 6345561"/>
                    <a:gd name="connsiteX91" fmla="*/ 3362673 w 6352623"/>
                    <a:gd name="connsiteY91" fmla="*/ 3364384 h 6345561"/>
                    <a:gd name="connsiteX92" fmla="*/ 4785461 w 6352623"/>
                    <a:gd name="connsiteY92" fmla="*/ 3260410 h 6345561"/>
                    <a:gd name="connsiteX93" fmla="*/ 4791965 w 6352623"/>
                    <a:gd name="connsiteY93" fmla="*/ 3337498 h 6345561"/>
                    <a:gd name="connsiteX94" fmla="*/ 4582162 w 6352623"/>
                    <a:gd name="connsiteY94" fmla="*/ 4452550 h 6345561"/>
                    <a:gd name="connsiteX95" fmla="*/ 3980007 w 6352623"/>
                    <a:gd name="connsiteY95" fmla="*/ 4524180 h 6345561"/>
                    <a:gd name="connsiteX96" fmla="*/ 3464621 w 6352623"/>
                    <a:gd name="connsiteY96" fmla="*/ 4545892 h 6345561"/>
                    <a:gd name="connsiteX97" fmla="*/ 11631 w 6352623"/>
                    <a:gd name="connsiteY97" fmla="*/ 3258148 h 6345561"/>
                    <a:gd name="connsiteX98" fmla="*/ 0 w 6352623"/>
                    <a:gd name="connsiteY98" fmla="*/ 3023469 h 6345561"/>
                    <a:gd name="connsiteX99" fmla="*/ 91400 w 6352623"/>
                    <a:gd name="connsiteY99" fmla="*/ 2405346 h 6345561"/>
                    <a:gd name="connsiteX100" fmla="*/ 258812 w 6352623"/>
                    <a:gd name="connsiteY100" fmla="*/ 1942855 h 6345561"/>
                    <a:gd name="connsiteX101" fmla="*/ 852081 w 6352623"/>
                    <a:gd name="connsiteY101" fmla="*/ 1937991 h 6345561"/>
                    <a:gd name="connsiteX102" fmla="*/ 1335718 w 6352623"/>
                    <a:gd name="connsiteY102" fmla="*/ 1925698 h 6345561"/>
                    <a:gd name="connsiteX103" fmla="*/ 1234430 w 6352623"/>
                    <a:gd name="connsiteY103" fmla="*/ 2196801 h 6345561"/>
                    <a:gd name="connsiteX104" fmla="*/ 1103579 w 6352623"/>
                    <a:gd name="connsiteY104" fmla="*/ 2737987 h 6345561"/>
                    <a:gd name="connsiteX105" fmla="*/ 1078099 w 6352623"/>
                    <a:gd name="connsiteY105" fmla="*/ 3180217 h 6345561"/>
                    <a:gd name="connsiteX106" fmla="*/ 11631 w 6352623"/>
                    <a:gd name="connsiteY106" fmla="*/ 3258148 h 6345561"/>
                    <a:gd name="connsiteX107" fmla="*/ 1960743 w 6352623"/>
                    <a:gd name="connsiteY107" fmla="*/ 4679317 h 6345561"/>
                    <a:gd name="connsiteX108" fmla="*/ 1740896 w 6352623"/>
                    <a:gd name="connsiteY108" fmla="*/ 4337429 h 6345561"/>
                    <a:gd name="connsiteX109" fmla="*/ 1441619 w 6352623"/>
                    <a:gd name="connsiteY109" fmla="*/ 3532526 h 6345561"/>
                    <a:gd name="connsiteX110" fmla="*/ 1438988 w 6352623"/>
                    <a:gd name="connsiteY110" fmla="*/ 3504964 h 6345561"/>
                    <a:gd name="connsiteX111" fmla="*/ 3013389 w 6352623"/>
                    <a:gd name="connsiteY111" fmla="*/ 3389903 h 6345561"/>
                    <a:gd name="connsiteX112" fmla="*/ 3099126 w 6352623"/>
                    <a:gd name="connsiteY112" fmla="*/ 4562904 h 6345561"/>
                    <a:gd name="connsiteX113" fmla="*/ 2689209 w 6352623"/>
                    <a:gd name="connsiteY113" fmla="*/ 4598877 h 6345561"/>
                    <a:gd name="connsiteX114" fmla="*/ 1989796 w 6352623"/>
                    <a:gd name="connsiteY114" fmla="*/ 4675326 h 6345561"/>
                    <a:gd name="connsiteX115" fmla="*/ 1960743 w 6352623"/>
                    <a:gd name="connsiteY115" fmla="*/ 4679317 h 6345561"/>
                    <a:gd name="connsiteX116" fmla="*/ 4067092 w 6352623"/>
                    <a:gd name="connsiteY116" fmla="*/ 6216068 h 6345561"/>
                    <a:gd name="connsiteX117" fmla="*/ 4277892 w 6352623"/>
                    <a:gd name="connsiteY117" fmla="*/ 5788869 h 6345561"/>
                    <a:gd name="connsiteX118" fmla="*/ 4525520 w 6352623"/>
                    <a:gd name="connsiteY118" fmla="*/ 5267093 h 6345561"/>
                    <a:gd name="connsiteX119" fmla="*/ 4685770 w 6352623"/>
                    <a:gd name="connsiteY119" fmla="*/ 4881257 h 6345561"/>
                    <a:gd name="connsiteX120" fmla="*/ 4712084 w 6352623"/>
                    <a:gd name="connsiteY120" fmla="*/ 4879914 h 6345561"/>
                    <a:gd name="connsiteX121" fmla="*/ 5642123 w 6352623"/>
                    <a:gd name="connsiteY121" fmla="*/ 4846187 h 6345561"/>
                    <a:gd name="connsiteX122" fmla="*/ 5866698 w 6352623"/>
                    <a:gd name="connsiteY122" fmla="*/ 4839902 h 6345561"/>
                    <a:gd name="connsiteX123" fmla="*/ 5706398 w 6352623"/>
                    <a:gd name="connsiteY123" fmla="*/ 5102370 h 6345561"/>
                    <a:gd name="connsiteX124" fmla="*/ 4229361 w 6352623"/>
                    <a:gd name="connsiteY124" fmla="*/ 6176010 h 6345561"/>
                    <a:gd name="connsiteX125" fmla="*/ 4067092 w 6352623"/>
                    <a:gd name="connsiteY125" fmla="*/ 6216068 h 6345561"/>
                    <a:gd name="connsiteX126" fmla="*/ 3617977 w 6352623"/>
                    <a:gd name="connsiteY126" fmla="*/ 6323175 h 6345561"/>
                    <a:gd name="connsiteX127" fmla="*/ 3499574 w 6352623"/>
                    <a:gd name="connsiteY127" fmla="*/ 4950969 h 6345561"/>
                    <a:gd name="connsiteX128" fmla="*/ 3966167 w 6352623"/>
                    <a:gd name="connsiteY128" fmla="*/ 4917769 h 6345561"/>
                    <a:gd name="connsiteX129" fmla="*/ 4402891 w 6352623"/>
                    <a:gd name="connsiteY129" fmla="*/ 4895610 h 6345561"/>
                    <a:gd name="connsiteX130" fmla="*/ 4263840 w 6352623"/>
                    <a:gd name="connsiteY130" fmla="*/ 5239274 h 6345561"/>
                    <a:gd name="connsiteX131" fmla="*/ 3691123 w 6352623"/>
                    <a:gd name="connsiteY131" fmla="*/ 6308899 h 6345561"/>
                    <a:gd name="connsiteX132" fmla="*/ 3637169 w 6352623"/>
                    <a:gd name="connsiteY132" fmla="*/ 6322223 h 6345561"/>
                    <a:gd name="connsiteX133" fmla="*/ 3617977 w 6352623"/>
                    <a:gd name="connsiteY133" fmla="*/ 6323175 h 6345561"/>
                    <a:gd name="connsiteX134" fmla="*/ 509955 w 6352623"/>
                    <a:gd name="connsiteY134" fmla="*/ 4889989 h 6345561"/>
                    <a:gd name="connsiteX135" fmla="*/ 432662 w 6352623"/>
                    <a:gd name="connsiteY135" fmla="*/ 4783013 h 6345561"/>
                    <a:gd name="connsiteX136" fmla="*/ 30403 w 6352623"/>
                    <a:gd name="connsiteY136" fmla="*/ 3637168 h 6345561"/>
                    <a:gd name="connsiteX137" fmla="*/ 28957 w 6352623"/>
                    <a:gd name="connsiteY137" fmla="*/ 3608002 h 6345561"/>
                    <a:gd name="connsiteX138" fmla="*/ 1122699 w 6352623"/>
                    <a:gd name="connsiteY138" fmla="*/ 3528079 h 6345561"/>
                    <a:gd name="connsiteX139" fmla="*/ 1151870 w 6352623"/>
                    <a:gd name="connsiteY139" fmla="*/ 3709064 h 6345561"/>
                    <a:gd name="connsiteX140" fmla="*/ 1633165 w 6352623"/>
                    <a:gd name="connsiteY140" fmla="*/ 4721494 h 6345561"/>
                    <a:gd name="connsiteX141" fmla="*/ 1635001 w 6352623"/>
                    <a:gd name="connsiteY141" fmla="*/ 4724090 h 6345561"/>
                    <a:gd name="connsiteX142" fmla="*/ 1150655 w 6352623"/>
                    <a:gd name="connsiteY142" fmla="*/ 4790652 h 6345561"/>
                    <a:gd name="connsiteX143" fmla="*/ 509955 w 6352623"/>
                    <a:gd name="connsiteY143" fmla="*/ 4889989 h 6345561"/>
                    <a:gd name="connsiteX144" fmla="*/ 3165956 w 6352623"/>
                    <a:gd name="connsiteY144" fmla="*/ 6345561 h 6345561"/>
                    <a:gd name="connsiteX145" fmla="*/ 2661675 w 6352623"/>
                    <a:gd name="connsiteY145" fmla="*/ 5655612 h 6345561"/>
                    <a:gd name="connsiteX146" fmla="*/ 2224080 w 6352623"/>
                    <a:gd name="connsiteY146" fmla="*/ 5071807 h 6345561"/>
                    <a:gd name="connsiteX147" fmla="*/ 2697681 w 6352623"/>
                    <a:gd name="connsiteY147" fmla="*/ 5021257 h 6345561"/>
                    <a:gd name="connsiteX148" fmla="*/ 3150545 w 6352623"/>
                    <a:gd name="connsiteY148" fmla="*/ 4979436 h 6345561"/>
                    <a:gd name="connsiteX149" fmla="*/ 3267988 w 6352623"/>
                    <a:gd name="connsiteY149" fmla="*/ 6340508 h 6345561"/>
                    <a:gd name="connsiteX150" fmla="*/ 3165956 w 6352623"/>
                    <a:gd name="connsiteY150" fmla="*/ 6345561 h 6345561"/>
                    <a:gd name="connsiteX151" fmla="*/ 2827891 w 6352623"/>
                    <a:gd name="connsiteY151" fmla="*/ 6323709 h 6345561"/>
                    <a:gd name="connsiteX152" fmla="*/ 2884966 w 6352623"/>
                    <a:gd name="connsiteY152" fmla="*/ 6327398 h 6345561"/>
                    <a:gd name="connsiteX153" fmla="*/ 2827891 w 6352623"/>
                    <a:gd name="connsiteY153" fmla="*/ 6323709 h 6345561"/>
                    <a:gd name="connsiteX154" fmla="*/ 1799833 w 6352623"/>
                    <a:gd name="connsiteY154" fmla="*/ 6042038 h 6345561"/>
                    <a:gd name="connsiteX155" fmla="*/ 792530 w 6352623"/>
                    <a:gd name="connsiteY155" fmla="*/ 5281044 h 6345561"/>
                    <a:gd name="connsiteX156" fmla="*/ 758259 w 6352623"/>
                    <a:gd name="connsiteY156" fmla="*/ 5233611 h 6345561"/>
                    <a:gd name="connsiteX157" fmla="*/ 1178638 w 6352623"/>
                    <a:gd name="connsiteY157" fmla="*/ 5187468 h 6345561"/>
                    <a:gd name="connsiteX158" fmla="*/ 1905324 w 6352623"/>
                    <a:gd name="connsiteY158" fmla="*/ 5106339 h 6345561"/>
                    <a:gd name="connsiteX159" fmla="*/ 2206251 w 6352623"/>
                    <a:gd name="connsiteY159" fmla="*/ 5531868 h 6345561"/>
                    <a:gd name="connsiteX160" fmla="*/ 2827891 w 6352623"/>
                    <a:gd name="connsiteY160" fmla="*/ 6323709 h 6345561"/>
                    <a:gd name="connsiteX161" fmla="*/ 2405336 w 6352623"/>
                    <a:gd name="connsiteY161" fmla="*/ 6261225 h 6345561"/>
                    <a:gd name="connsiteX162" fmla="*/ 1799833 w 6352623"/>
                    <a:gd name="connsiteY16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317212 w 6352623"/>
                    <a:gd name="connsiteY60" fmla="*/ 4620000 h 6345561"/>
                    <a:gd name="connsiteX61" fmla="*/ 6317212 w 6352623"/>
                    <a:gd name="connsiteY61" fmla="*/ 4787640 h 6345561"/>
                    <a:gd name="connsiteX62" fmla="*/ 5898613 w 6352623"/>
                    <a:gd name="connsiteY62" fmla="*/ 4787640 h 6345561"/>
                    <a:gd name="connsiteX63" fmla="*/ 5866698 w 6352623"/>
                    <a:gd name="connsiteY63" fmla="*/ 4839902 h 6345561"/>
                    <a:gd name="connsiteX64" fmla="*/ 5895990 w 6352623"/>
                    <a:gd name="connsiteY64" fmla="*/ 4787640 h 6345561"/>
                    <a:gd name="connsiteX65" fmla="*/ 5898613 w 6352623"/>
                    <a:gd name="connsiteY65" fmla="*/ 4787640 h 6345561"/>
                    <a:gd name="connsiteX66" fmla="*/ 5866698 w 6352623"/>
                    <a:gd name="connsiteY66" fmla="*/ 4839902 h 6345561"/>
                    <a:gd name="connsiteX67" fmla="*/ 5661892 w 6352623"/>
                    <a:gd name="connsiteY67" fmla="*/ 4787640 h 6345561"/>
                    <a:gd name="connsiteX68" fmla="*/ 5661892 w 6352623"/>
                    <a:gd name="connsiteY68" fmla="*/ 4620000 h 6345561"/>
                    <a:gd name="connsiteX69" fmla="*/ 5661892 w 6352623"/>
                    <a:gd name="connsiteY69" fmla="*/ 4787640 h 6345561"/>
                    <a:gd name="connsiteX70" fmla="*/ 4842211 w 6352623"/>
                    <a:gd name="connsiteY70" fmla="*/ 4504577 h 6345561"/>
                    <a:gd name="connsiteX71" fmla="*/ 4894441 w 6352623"/>
                    <a:gd name="connsiteY71" fmla="*/ 4378816 h 6345561"/>
                    <a:gd name="connsiteX72" fmla="*/ 5118410 w 6352623"/>
                    <a:gd name="connsiteY72" fmla="*/ 3308120 h 6345561"/>
                    <a:gd name="connsiteX73" fmla="*/ 5112011 w 6352623"/>
                    <a:gd name="connsiteY73" fmla="*/ 3236549 h 6345561"/>
                    <a:gd name="connsiteX74" fmla="*/ 6343574 w 6352623"/>
                    <a:gd name="connsiteY74" fmla="*/ 3146548 h 6345561"/>
                    <a:gd name="connsiteX75" fmla="*/ 6352623 w 6352623"/>
                    <a:gd name="connsiteY75" fmla="*/ 3329154 h 6345561"/>
                    <a:gd name="connsiteX76" fmla="*/ 6261216 w 6352623"/>
                    <a:gd name="connsiteY76" fmla="*/ 3947289 h 6345561"/>
                    <a:gd name="connsiteX77" fmla="*/ 6068313 w 6352623"/>
                    <a:gd name="connsiteY77" fmla="*/ 4480189 h 6345561"/>
                    <a:gd name="connsiteX78" fmla="*/ 5645377 w 6352623"/>
                    <a:gd name="connsiteY78" fmla="*/ 4489676 h 6345561"/>
                    <a:gd name="connsiteX79" fmla="*/ 4842211 w 6352623"/>
                    <a:gd name="connsiteY79" fmla="*/ 4504577 h 6345561"/>
                    <a:gd name="connsiteX80" fmla="*/ 1405726 w 6352623"/>
                    <a:gd name="connsiteY80" fmla="*/ 3156271 h 6345561"/>
                    <a:gd name="connsiteX81" fmla="*/ 1399341 w 6352623"/>
                    <a:gd name="connsiteY81" fmla="*/ 3089416 h 6345561"/>
                    <a:gd name="connsiteX82" fmla="*/ 1464945 w 6352623"/>
                    <a:gd name="connsiteY82" fmla="*/ 2467755 h 6345561"/>
                    <a:gd name="connsiteX83" fmla="*/ 1626959 w 6352623"/>
                    <a:gd name="connsiteY83" fmla="*/ 1918290 h 6345561"/>
                    <a:gd name="connsiteX84" fmla="*/ 1698846 w 6352623"/>
                    <a:gd name="connsiteY84" fmla="*/ 1916459 h 6345561"/>
                    <a:gd name="connsiteX85" fmla="*/ 2401423 w 6352623"/>
                    <a:gd name="connsiteY85" fmla="*/ 1879094 h 6345561"/>
                    <a:gd name="connsiteX86" fmla="*/ 2879383 w 6352623"/>
                    <a:gd name="connsiteY86" fmla="*/ 1836855 h 6345561"/>
                    <a:gd name="connsiteX87" fmla="*/ 2983285 w 6352623"/>
                    <a:gd name="connsiteY87" fmla="*/ 3040986 h 6345561"/>
                    <a:gd name="connsiteX88" fmla="*/ 1405726 w 6352623"/>
                    <a:gd name="connsiteY88" fmla="*/ 3156271 h 6345561"/>
                    <a:gd name="connsiteX89" fmla="*/ 3464621 w 6352623"/>
                    <a:gd name="connsiteY89" fmla="*/ 4545892 h 6345561"/>
                    <a:gd name="connsiteX90" fmla="*/ 3362673 w 6352623"/>
                    <a:gd name="connsiteY90" fmla="*/ 3364384 h 6345561"/>
                    <a:gd name="connsiteX91" fmla="*/ 4785461 w 6352623"/>
                    <a:gd name="connsiteY91" fmla="*/ 3260410 h 6345561"/>
                    <a:gd name="connsiteX92" fmla="*/ 4791965 w 6352623"/>
                    <a:gd name="connsiteY92" fmla="*/ 3337498 h 6345561"/>
                    <a:gd name="connsiteX93" fmla="*/ 4582162 w 6352623"/>
                    <a:gd name="connsiteY93" fmla="*/ 4452550 h 6345561"/>
                    <a:gd name="connsiteX94" fmla="*/ 3980007 w 6352623"/>
                    <a:gd name="connsiteY94" fmla="*/ 4524180 h 6345561"/>
                    <a:gd name="connsiteX95" fmla="*/ 3464621 w 6352623"/>
                    <a:gd name="connsiteY95" fmla="*/ 4545892 h 6345561"/>
                    <a:gd name="connsiteX96" fmla="*/ 11631 w 6352623"/>
                    <a:gd name="connsiteY96" fmla="*/ 3258148 h 6345561"/>
                    <a:gd name="connsiteX97" fmla="*/ 0 w 6352623"/>
                    <a:gd name="connsiteY97" fmla="*/ 3023469 h 6345561"/>
                    <a:gd name="connsiteX98" fmla="*/ 91400 w 6352623"/>
                    <a:gd name="connsiteY98" fmla="*/ 2405346 h 6345561"/>
                    <a:gd name="connsiteX99" fmla="*/ 258812 w 6352623"/>
                    <a:gd name="connsiteY99" fmla="*/ 1942855 h 6345561"/>
                    <a:gd name="connsiteX100" fmla="*/ 852081 w 6352623"/>
                    <a:gd name="connsiteY100" fmla="*/ 1937991 h 6345561"/>
                    <a:gd name="connsiteX101" fmla="*/ 1335718 w 6352623"/>
                    <a:gd name="connsiteY101" fmla="*/ 1925698 h 6345561"/>
                    <a:gd name="connsiteX102" fmla="*/ 1234430 w 6352623"/>
                    <a:gd name="connsiteY102" fmla="*/ 2196801 h 6345561"/>
                    <a:gd name="connsiteX103" fmla="*/ 1103579 w 6352623"/>
                    <a:gd name="connsiteY103" fmla="*/ 2737987 h 6345561"/>
                    <a:gd name="connsiteX104" fmla="*/ 1078099 w 6352623"/>
                    <a:gd name="connsiteY104" fmla="*/ 3180217 h 6345561"/>
                    <a:gd name="connsiteX105" fmla="*/ 11631 w 6352623"/>
                    <a:gd name="connsiteY105" fmla="*/ 3258148 h 6345561"/>
                    <a:gd name="connsiteX106" fmla="*/ 1960743 w 6352623"/>
                    <a:gd name="connsiteY106" fmla="*/ 4679317 h 6345561"/>
                    <a:gd name="connsiteX107" fmla="*/ 1740896 w 6352623"/>
                    <a:gd name="connsiteY107" fmla="*/ 4337429 h 6345561"/>
                    <a:gd name="connsiteX108" fmla="*/ 1441619 w 6352623"/>
                    <a:gd name="connsiteY108" fmla="*/ 3532526 h 6345561"/>
                    <a:gd name="connsiteX109" fmla="*/ 1438988 w 6352623"/>
                    <a:gd name="connsiteY109" fmla="*/ 3504964 h 6345561"/>
                    <a:gd name="connsiteX110" fmla="*/ 3013389 w 6352623"/>
                    <a:gd name="connsiteY110" fmla="*/ 3389903 h 6345561"/>
                    <a:gd name="connsiteX111" fmla="*/ 3099126 w 6352623"/>
                    <a:gd name="connsiteY111" fmla="*/ 4562904 h 6345561"/>
                    <a:gd name="connsiteX112" fmla="*/ 2689209 w 6352623"/>
                    <a:gd name="connsiteY112" fmla="*/ 4598877 h 6345561"/>
                    <a:gd name="connsiteX113" fmla="*/ 1989796 w 6352623"/>
                    <a:gd name="connsiteY113" fmla="*/ 4675326 h 6345561"/>
                    <a:gd name="connsiteX114" fmla="*/ 1960743 w 6352623"/>
                    <a:gd name="connsiteY114" fmla="*/ 4679317 h 6345561"/>
                    <a:gd name="connsiteX115" fmla="*/ 4067092 w 6352623"/>
                    <a:gd name="connsiteY115" fmla="*/ 6216068 h 6345561"/>
                    <a:gd name="connsiteX116" fmla="*/ 4277892 w 6352623"/>
                    <a:gd name="connsiteY116" fmla="*/ 5788869 h 6345561"/>
                    <a:gd name="connsiteX117" fmla="*/ 4525520 w 6352623"/>
                    <a:gd name="connsiteY117" fmla="*/ 5267093 h 6345561"/>
                    <a:gd name="connsiteX118" fmla="*/ 4685770 w 6352623"/>
                    <a:gd name="connsiteY118" fmla="*/ 4881257 h 6345561"/>
                    <a:gd name="connsiteX119" fmla="*/ 4712084 w 6352623"/>
                    <a:gd name="connsiteY119" fmla="*/ 4879914 h 6345561"/>
                    <a:gd name="connsiteX120" fmla="*/ 5642123 w 6352623"/>
                    <a:gd name="connsiteY120" fmla="*/ 4846187 h 6345561"/>
                    <a:gd name="connsiteX121" fmla="*/ 5866698 w 6352623"/>
                    <a:gd name="connsiteY121" fmla="*/ 4839902 h 6345561"/>
                    <a:gd name="connsiteX122" fmla="*/ 5706398 w 6352623"/>
                    <a:gd name="connsiteY122" fmla="*/ 5102370 h 6345561"/>
                    <a:gd name="connsiteX123" fmla="*/ 4229361 w 6352623"/>
                    <a:gd name="connsiteY123" fmla="*/ 6176010 h 6345561"/>
                    <a:gd name="connsiteX124" fmla="*/ 4067092 w 6352623"/>
                    <a:gd name="connsiteY124" fmla="*/ 6216068 h 6345561"/>
                    <a:gd name="connsiteX125" fmla="*/ 3617977 w 6352623"/>
                    <a:gd name="connsiteY125" fmla="*/ 6323175 h 6345561"/>
                    <a:gd name="connsiteX126" fmla="*/ 3499574 w 6352623"/>
                    <a:gd name="connsiteY126" fmla="*/ 4950969 h 6345561"/>
                    <a:gd name="connsiteX127" fmla="*/ 3966167 w 6352623"/>
                    <a:gd name="connsiteY127" fmla="*/ 4917769 h 6345561"/>
                    <a:gd name="connsiteX128" fmla="*/ 4402891 w 6352623"/>
                    <a:gd name="connsiteY128" fmla="*/ 4895610 h 6345561"/>
                    <a:gd name="connsiteX129" fmla="*/ 4263840 w 6352623"/>
                    <a:gd name="connsiteY129" fmla="*/ 5239274 h 6345561"/>
                    <a:gd name="connsiteX130" fmla="*/ 3691123 w 6352623"/>
                    <a:gd name="connsiteY130" fmla="*/ 6308899 h 6345561"/>
                    <a:gd name="connsiteX131" fmla="*/ 3637169 w 6352623"/>
                    <a:gd name="connsiteY131" fmla="*/ 6322223 h 6345561"/>
                    <a:gd name="connsiteX132" fmla="*/ 3617977 w 6352623"/>
                    <a:gd name="connsiteY132" fmla="*/ 6323175 h 6345561"/>
                    <a:gd name="connsiteX133" fmla="*/ 509955 w 6352623"/>
                    <a:gd name="connsiteY133" fmla="*/ 4889989 h 6345561"/>
                    <a:gd name="connsiteX134" fmla="*/ 432662 w 6352623"/>
                    <a:gd name="connsiteY134" fmla="*/ 4783013 h 6345561"/>
                    <a:gd name="connsiteX135" fmla="*/ 30403 w 6352623"/>
                    <a:gd name="connsiteY135" fmla="*/ 3637168 h 6345561"/>
                    <a:gd name="connsiteX136" fmla="*/ 28957 w 6352623"/>
                    <a:gd name="connsiteY136" fmla="*/ 3608002 h 6345561"/>
                    <a:gd name="connsiteX137" fmla="*/ 1122699 w 6352623"/>
                    <a:gd name="connsiteY137" fmla="*/ 3528079 h 6345561"/>
                    <a:gd name="connsiteX138" fmla="*/ 1151870 w 6352623"/>
                    <a:gd name="connsiteY138" fmla="*/ 3709064 h 6345561"/>
                    <a:gd name="connsiteX139" fmla="*/ 1633165 w 6352623"/>
                    <a:gd name="connsiteY139" fmla="*/ 4721494 h 6345561"/>
                    <a:gd name="connsiteX140" fmla="*/ 1635001 w 6352623"/>
                    <a:gd name="connsiteY140" fmla="*/ 4724090 h 6345561"/>
                    <a:gd name="connsiteX141" fmla="*/ 1150655 w 6352623"/>
                    <a:gd name="connsiteY141" fmla="*/ 4790652 h 6345561"/>
                    <a:gd name="connsiteX142" fmla="*/ 509955 w 6352623"/>
                    <a:gd name="connsiteY142" fmla="*/ 4889989 h 6345561"/>
                    <a:gd name="connsiteX143" fmla="*/ 3165956 w 6352623"/>
                    <a:gd name="connsiteY143" fmla="*/ 6345561 h 6345561"/>
                    <a:gd name="connsiteX144" fmla="*/ 2661675 w 6352623"/>
                    <a:gd name="connsiteY144" fmla="*/ 5655612 h 6345561"/>
                    <a:gd name="connsiteX145" fmla="*/ 2224080 w 6352623"/>
                    <a:gd name="connsiteY145" fmla="*/ 5071807 h 6345561"/>
                    <a:gd name="connsiteX146" fmla="*/ 2697681 w 6352623"/>
                    <a:gd name="connsiteY146" fmla="*/ 5021257 h 6345561"/>
                    <a:gd name="connsiteX147" fmla="*/ 3150545 w 6352623"/>
                    <a:gd name="connsiteY147" fmla="*/ 4979436 h 6345561"/>
                    <a:gd name="connsiteX148" fmla="*/ 3267988 w 6352623"/>
                    <a:gd name="connsiteY148" fmla="*/ 6340508 h 6345561"/>
                    <a:gd name="connsiteX149" fmla="*/ 3165956 w 6352623"/>
                    <a:gd name="connsiteY149" fmla="*/ 6345561 h 6345561"/>
                    <a:gd name="connsiteX150" fmla="*/ 2827891 w 6352623"/>
                    <a:gd name="connsiteY150" fmla="*/ 6323709 h 6345561"/>
                    <a:gd name="connsiteX151" fmla="*/ 2884966 w 6352623"/>
                    <a:gd name="connsiteY151" fmla="*/ 6327398 h 6345561"/>
                    <a:gd name="connsiteX152" fmla="*/ 2827891 w 6352623"/>
                    <a:gd name="connsiteY152" fmla="*/ 6323709 h 6345561"/>
                    <a:gd name="connsiteX153" fmla="*/ 1799833 w 6352623"/>
                    <a:gd name="connsiteY153" fmla="*/ 6042038 h 6345561"/>
                    <a:gd name="connsiteX154" fmla="*/ 792530 w 6352623"/>
                    <a:gd name="connsiteY154" fmla="*/ 5281044 h 6345561"/>
                    <a:gd name="connsiteX155" fmla="*/ 758259 w 6352623"/>
                    <a:gd name="connsiteY155" fmla="*/ 5233611 h 6345561"/>
                    <a:gd name="connsiteX156" fmla="*/ 1178638 w 6352623"/>
                    <a:gd name="connsiteY156" fmla="*/ 5187468 h 6345561"/>
                    <a:gd name="connsiteX157" fmla="*/ 1905324 w 6352623"/>
                    <a:gd name="connsiteY157" fmla="*/ 5106339 h 6345561"/>
                    <a:gd name="connsiteX158" fmla="*/ 2206251 w 6352623"/>
                    <a:gd name="connsiteY158" fmla="*/ 5531868 h 6345561"/>
                    <a:gd name="connsiteX159" fmla="*/ 2827891 w 6352623"/>
                    <a:gd name="connsiteY159" fmla="*/ 6323709 h 6345561"/>
                    <a:gd name="connsiteX160" fmla="*/ 2405336 w 6352623"/>
                    <a:gd name="connsiteY160" fmla="*/ 6261225 h 6345561"/>
                    <a:gd name="connsiteX161" fmla="*/ 1799833 w 6352623"/>
                    <a:gd name="connsiteY161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317212 w 6352623"/>
                    <a:gd name="connsiteY60" fmla="*/ 4620000 h 6345561"/>
                    <a:gd name="connsiteX61" fmla="*/ 6317212 w 6352623"/>
                    <a:gd name="connsiteY61" fmla="*/ 4787640 h 6345561"/>
                    <a:gd name="connsiteX62" fmla="*/ 5898613 w 6352623"/>
                    <a:gd name="connsiteY62" fmla="*/ 4787640 h 6345561"/>
                    <a:gd name="connsiteX63" fmla="*/ 5866698 w 6352623"/>
                    <a:gd name="connsiteY63" fmla="*/ 4839902 h 6345561"/>
                    <a:gd name="connsiteX64" fmla="*/ 5895990 w 6352623"/>
                    <a:gd name="connsiteY64" fmla="*/ 4787640 h 6345561"/>
                    <a:gd name="connsiteX65" fmla="*/ 5866698 w 6352623"/>
                    <a:gd name="connsiteY65" fmla="*/ 4839902 h 6345561"/>
                    <a:gd name="connsiteX66" fmla="*/ 5661892 w 6352623"/>
                    <a:gd name="connsiteY66" fmla="*/ 4787640 h 6345561"/>
                    <a:gd name="connsiteX67" fmla="*/ 5661892 w 6352623"/>
                    <a:gd name="connsiteY67" fmla="*/ 4620000 h 6345561"/>
                    <a:gd name="connsiteX68" fmla="*/ 5661892 w 6352623"/>
                    <a:gd name="connsiteY68" fmla="*/ 4787640 h 6345561"/>
                    <a:gd name="connsiteX69" fmla="*/ 4842211 w 6352623"/>
                    <a:gd name="connsiteY69" fmla="*/ 4504577 h 6345561"/>
                    <a:gd name="connsiteX70" fmla="*/ 4894441 w 6352623"/>
                    <a:gd name="connsiteY70" fmla="*/ 4378816 h 6345561"/>
                    <a:gd name="connsiteX71" fmla="*/ 5118410 w 6352623"/>
                    <a:gd name="connsiteY71" fmla="*/ 3308120 h 6345561"/>
                    <a:gd name="connsiteX72" fmla="*/ 5112011 w 6352623"/>
                    <a:gd name="connsiteY72" fmla="*/ 3236549 h 6345561"/>
                    <a:gd name="connsiteX73" fmla="*/ 6343574 w 6352623"/>
                    <a:gd name="connsiteY73" fmla="*/ 3146548 h 6345561"/>
                    <a:gd name="connsiteX74" fmla="*/ 6352623 w 6352623"/>
                    <a:gd name="connsiteY74" fmla="*/ 3329154 h 6345561"/>
                    <a:gd name="connsiteX75" fmla="*/ 6261216 w 6352623"/>
                    <a:gd name="connsiteY75" fmla="*/ 3947289 h 6345561"/>
                    <a:gd name="connsiteX76" fmla="*/ 6068313 w 6352623"/>
                    <a:gd name="connsiteY76" fmla="*/ 4480189 h 6345561"/>
                    <a:gd name="connsiteX77" fmla="*/ 5645377 w 6352623"/>
                    <a:gd name="connsiteY77" fmla="*/ 4489676 h 6345561"/>
                    <a:gd name="connsiteX78" fmla="*/ 4842211 w 6352623"/>
                    <a:gd name="connsiteY78" fmla="*/ 4504577 h 6345561"/>
                    <a:gd name="connsiteX79" fmla="*/ 1405726 w 6352623"/>
                    <a:gd name="connsiteY79" fmla="*/ 3156271 h 6345561"/>
                    <a:gd name="connsiteX80" fmla="*/ 1399341 w 6352623"/>
                    <a:gd name="connsiteY80" fmla="*/ 3089416 h 6345561"/>
                    <a:gd name="connsiteX81" fmla="*/ 1464945 w 6352623"/>
                    <a:gd name="connsiteY81" fmla="*/ 2467755 h 6345561"/>
                    <a:gd name="connsiteX82" fmla="*/ 1626959 w 6352623"/>
                    <a:gd name="connsiteY82" fmla="*/ 1918290 h 6345561"/>
                    <a:gd name="connsiteX83" fmla="*/ 1698846 w 6352623"/>
                    <a:gd name="connsiteY83" fmla="*/ 1916459 h 6345561"/>
                    <a:gd name="connsiteX84" fmla="*/ 2401423 w 6352623"/>
                    <a:gd name="connsiteY84" fmla="*/ 1879094 h 6345561"/>
                    <a:gd name="connsiteX85" fmla="*/ 2879383 w 6352623"/>
                    <a:gd name="connsiteY85" fmla="*/ 1836855 h 6345561"/>
                    <a:gd name="connsiteX86" fmla="*/ 2983285 w 6352623"/>
                    <a:gd name="connsiteY86" fmla="*/ 3040986 h 6345561"/>
                    <a:gd name="connsiteX87" fmla="*/ 1405726 w 6352623"/>
                    <a:gd name="connsiteY87" fmla="*/ 3156271 h 6345561"/>
                    <a:gd name="connsiteX88" fmla="*/ 3464621 w 6352623"/>
                    <a:gd name="connsiteY88" fmla="*/ 4545892 h 6345561"/>
                    <a:gd name="connsiteX89" fmla="*/ 3362673 w 6352623"/>
                    <a:gd name="connsiteY89" fmla="*/ 3364384 h 6345561"/>
                    <a:gd name="connsiteX90" fmla="*/ 4785461 w 6352623"/>
                    <a:gd name="connsiteY90" fmla="*/ 3260410 h 6345561"/>
                    <a:gd name="connsiteX91" fmla="*/ 4791965 w 6352623"/>
                    <a:gd name="connsiteY91" fmla="*/ 3337498 h 6345561"/>
                    <a:gd name="connsiteX92" fmla="*/ 4582162 w 6352623"/>
                    <a:gd name="connsiteY92" fmla="*/ 4452550 h 6345561"/>
                    <a:gd name="connsiteX93" fmla="*/ 3980007 w 6352623"/>
                    <a:gd name="connsiteY93" fmla="*/ 4524180 h 6345561"/>
                    <a:gd name="connsiteX94" fmla="*/ 3464621 w 6352623"/>
                    <a:gd name="connsiteY94" fmla="*/ 4545892 h 6345561"/>
                    <a:gd name="connsiteX95" fmla="*/ 11631 w 6352623"/>
                    <a:gd name="connsiteY95" fmla="*/ 3258148 h 6345561"/>
                    <a:gd name="connsiteX96" fmla="*/ 0 w 6352623"/>
                    <a:gd name="connsiteY96" fmla="*/ 3023469 h 6345561"/>
                    <a:gd name="connsiteX97" fmla="*/ 91400 w 6352623"/>
                    <a:gd name="connsiteY97" fmla="*/ 2405346 h 6345561"/>
                    <a:gd name="connsiteX98" fmla="*/ 258812 w 6352623"/>
                    <a:gd name="connsiteY98" fmla="*/ 1942855 h 6345561"/>
                    <a:gd name="connsiteX99" fmla="*/ 852081 w 6352623"/>
                    <a:gd name="connsiteY99" fmla="*/ 1937991 h 6345561"/>
                    <a:gd name="connsiteX100" fmla="*/ 1335718 w 6352623"/>
                    <a:gd name="connsiteY100" fmla="*/ 1925698 h 6345561"/>
                    <a:gd name="connsiteX101" fmla="*/ 1234430 w 6352623"/>
                    <a:gd name="connsiteY101" fmla="*/ 2196801 h 6345561"/>
                    <a:gd name="connsiteX102" fmla="*/ 1103579 w 6352623"/>
                    <a:gd name="connsiteY102" fmla="*/ 2737987 h 6345561"/>
                    <a:gd name="connsiteX103" fmla="*/ 1078099 w 6352623"/>
                    <a:gd name="connsiteY103" fmla="*/ 3180217 h 6345561"/>
                    <a:gd name="connsiteX104" fmla="*/ 11631 w 6352623"/>
                    <a:gd name="connsiteY104" fmla="*/ 3258148 h 6345561"/>
                    <a:gd name="connsiteX105" fmla="*/ 1960743 w 6352623"/>
                    <a:gd name="connsiteY105" fmla="*/ 4679317 h 6345561"/>
                    <a:gd name="connsiteX106" fmla="*/ 1740896 w 6352623"/>
                    <a:gd name="connsiteY106" fmla="*/ 4337429 h 6345561"/>
                    <a:gd name="connsiteX107" fmla="*/ 1441619 w 6352623"/>
                    <a:gd name="connsiteY107" fmla="*/ 3532526 h 6345561"/>
                    <a:gd name="connsiteX108" fmla="*/ 1438988 w 6352623"/>
                    <a:gd name="connsiteY108" fmla="*/ 3504964 h 6345561"/>
                    <a:gd name="connsiteX109" fmla="*/ 3013389 w 6352623"/>
                    <a:gd name="connsiteY109" fmla="*/ 3389903 h 6345561"/>
                    <a:gd name="connsiteX110" fmla="*/ 3099126 w 6352623"/>
                    <a:gd name="connsiteY110" fmla="*/ 4562904 h 6345561"/>
                    <a:gd name="connsiteX111" fmla="*/ 2689209 w 6352623"/>
                    <a:gd name="connsiteY111" fmla="*/ 4598877 h 6345561"/>
                    <a:gd name="connsiteX112" fmla="*/ 1989796 w 6352623"/>
                    <a:gd name="connsiteY112" fmla="*/ 4675326 h 6345561"/>
                    <a:gd name="connsiteX113" fmla="*/ 1960743 w 6352623"/>
                    <a:gd name="connsiteY113" fmla="*/ 4679317 h 6345561"/>
                    <a:gd name="connsiteX114" fmla="*/ 4067092 w 6352623"/>
                    <a:gd name="connsiteY114" fmla="*/ 6216068 h 6345561"/>
                    <a:gd name="connsiteX115" fmla="*/ 4277892 w 6352623"/>
                    <a:gd name="connsiteY115" fmla="*/ 5788869 h 6345561"/>
                    <a:gd name="connsiteX116" fmla="*/ 4525520 w 6352623"/>
                    <a:gd name="connsiteY116" fmla="*/ 5267093 h 6345561"/>
                    <a:gd name="connsiteX117" fmla="*/ 4685770 w 6352623"/>
                    <a:gd name="connsiteY117" fmla="*/ 4881257 h 6345561"/>
                    <a:gd name="connsiteX118" fmla="*/ 4712084 w 6352623"/>
                    <a:gd name="connsiteY118" fmla="*/ 4879914 h 6345561"/>
                    <a:gd name="connsiteX119" fmla="*/ 5642123 w 6352623"/>
                    <a:gd name="connsiteY119" fmla="*/ 4846187 h 6345561"/>
                    <a:gd name="connsiteX120" fmla="*/ 5866698 w 6352623"/>
                    <a:gd name="connsiteY120" fmla="*/ 4839902 h 6345561"/>
                    <a:gd name="connsiteX121" fmla="*/ 5706398 w 6352623"/>
                    <a:gd name="connsiteY121" fmla="*/ 5102370 h 6345561"/>
                    <a:gd name="connsiteX122" fmla="*/ 4229361 w 6352623"/>
                    <a:gd name="connsiteY122" fmla="*/ 6176010 h 6345561"/>
                    <a:gd name="connsiteX123" fmla="*/ 4067092 w 6352623"/>
                    <a:gd name="connsiteY123" fmla="*/ 6216068 h 6345561"/>
                    <a:gd name="connsiteX124" fmla="*/ 3617977 w 6352623"/>
                    <a:gd name="connsiteY124" fmla="*/ 6323175 h 6345561"/>
                    <a:gd name="connsiteX125" fmla="*/ 3499574 w 6352623"/>
                    <a:gd name="connsiteY125" fmla="*/ 4950969 h 6345561"/>
                    <a:gd name="connsiteX126" fmla="*/ 3966167 w 6352623"/>
                    <a:gd name="connsiteY126" fmla="*/ 4917769 h 6345561"/>
                    <a:gd name="connsiteX127" fmla="*/ 4402891 w 6352623"/>
                    <a:gd name="connsiteY127" fmla="*/ 4895610 h 6345561"/>
                    <a:gd name="connsiteX128" fmla="*/ 4263840 w 6352623"/>
                    <a:gd name="connsiteY128" fmla="*/ 5239274 h 6345561"/>
                    <a:gd name="connsiteX129" fmla="*/ 3691123 w 6352623"/>
                    <a:gd name="connsiteY129" fmla="*/ 6308899 h 6345561"/>
                    <a:gd name="connsiteX130" fmla="*/ 3637169 w 6352623"/>
                    <a:gd name="connsiteY130" fmla="*/ 6322223 h 6345561"/>
                    <a:gd name="connsiteX131" fmla="*/ 3617977 w 6352623"/>
                    <a:gd name="connsiteY131" fmla="*/ 6323175 h 6345561"/>
                    <a:gd name="connsiteX132" fmla="*/ 509955 w 6352623"/>
                    <a:gd name="connsiteY132" fmla="*/ 4889989 h 6345561"/>
                    <a:gd name="connsiteX133" fmla="*/ 432662 w 6352623"/>
                    <a:gd name="connsiteY133" fmla="*/ 4783013 h 6345561"/>
                    <a:gd name="connsiteX134" fmla="*/ 30403 w 6352623"/>
                    <a:gd name="connsiteY134" fmla="*/ 3637168 h 6345561"/>
                    <a:gd name="connsiteX135" fmla="*/ 28957 w 6352623"/>
                    <a:gd name="connsiteY135" fmla="*/ 3608002 h 6345561"/>
                    <a:gd name="connsiteX136" fmla="*/ 1122699 w 6352623"/>
                    <a:gd name="connsiteY136" fmla="*/ 3528079 h 6345561"/>
                    <a:gd name="connsiteX137" fmla="*/ 1151870 w 6352623"/>
                    <a:gd name="connsiteY137" fmla="*/ 3709064 h 6345561"/>
                    <a:gd name="connsiteX138" fmla="*/ 1633165 w 6352623"/>
                    <a:gd name="connsiteY138" fmla="*/ 4721494 h 6345561"/>
                    <a:gd name="connsiteX139" fmla="*/ 1635001 w 6352623"/>
                    <a:gd name="connsiteY139" fmla="*/ 4724090 h 6345561"/>
                    <a:gd name="connsiteX140" fmla="*/ 1150655 w 6352623"/>
                    <a:gd name="connsiteY140" fmla="*/ 4790652 h 6345561"/>
                    <a:gd name="connsiteX141" fmla="*/ 509955 w 6352623"/>
                    <a:gd name="connsiteY141" fmla="*/ 4889989 h 6345561"/>
                    <a:gd name="connsiteX142" fmla="*/ 3165956 w 6352623"/>
                    <a:gd name="connsiteY142" fmla="*/ 6345561 h 6345561"/>
                    <a:gd name="connsiteX143" fmla="*/ 2661675 w 6352623"/>
                    <a:gd name="connsiteY143" fmla="*/ 5655612 h 6345561"/>
                    <a:gd name="connsiteX144" fmla="*/ 2224080 w 6352623"/>
                    <a:gd name="connsiteY144" fmla="*/ 5071807 h 6345561"/>
                    <a:gd name="connsiteX145" fmla="*/ 2697681 w 6352623"/>
                    <a:gd name="connsiteY145" fmla="*/ 5021257 h 6345561"/>
                    <a:gd name="connsiteX146" fmla="*/ 3150545 w 6352623"/>
                    <a:gd name="connsiteY146" fmla="*/ 4979436 h 6345561"/>
                    <a:gd name="connsiteX147" fmla="*/ 3267988 w 6352623"/>
                    <a:gd name="connsiteY147" fmla="*/ 6340508 h 6345561"/>
                    <a:gd name="connsiteX148" fmla="*/ 3165956 w 6352623"/>
                    <a:gd name="connsiteY148" fmla="*/ 6345561 h 6345561"/>
                    <a:gd name="connsiteX149" fmla="*/ 2827891 w 6352623"/>
                    <a:gd name="connsiteY149" fmla="*/ 6323709 h 6345561"/>
                    <a:gd name="connsiteX150" fmla="*/ 2884966 w 6352623"/>
                    <a:gd name="connsiteY150" fmla="*/ 6327398 h 6345561"/>
                    <a:gd name="connsiteX151" fmla="*/ 2827891 w 6352623"/>
                    <a:gd name="connsiteY151" fmla="*/ 6323709 h 6345561"/>
                    <a:gd name="connsiteX152" fmla="*/ 1799833 w 6352623"/>
                    <a:gd name="connsiteY152" fmla="*/ 6042038 h 6345561"/>
                    <a:gd name="connsiteX153" fmla="*/ 792530 w 6352623"/>
                    <a:gd name="connsiteY153" fmla="*/ 5281044 h 6345561"/>
                    <a:gd name="connsiteX154" fmla="*/ 758259 w 6352623"/>
                    <a:gd name="connsiteY154" fmla="*/ 5233611 h 6345561"/>
                    <a:gd name="connsiteX155" fmla="*/ 1178638 w 6352623"/>
                    <a:gd name="connsiteY155" fmla="*/ 5187468 h 6345561"/>
                    <a:gd name="connsiteX156" fmla="*/ 1905324 w 6352623"/>
                    <a:gd name="connsiteY156" fmla="*/ 5106339 h 6345561"/>
                    <a:gd name="connsiteX157" fmla="*/ 2206251 w 6352623"/>
                    <a:gd name="connsiteY157" fmla="*/ 5531868 h 6345561"/>
                    <a:gd name="connsiteX158" fmla="*/ 2827891 w 6352623"/>
                    <a:gd name="connsiteY158" fmla="*/ 6323709 h 6345561"/>
                    <a:gd name="connsiteX159" fmla="*/ 2405336 w 6352623"/>
                    <a:gd name="connsiteY159" fmla="*/ 6261225 h 6345561"/>
                    <a:gd name="connsiteX160" fmla="*/ 1799833 w 6352623"/>
                    <a:gd name="connsiteY160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317212 w 6352623"/>
                    <a:gd name="connsiteY60" fmla="*/ 4620000 h 6345561"/>
                    <a:gd name="connsiteX61" fmla="*/ 6317212 w 6352623"/>
                    <a:gd name="connsiteY61" fmla="*/ 4787640 h 6345561"/>
                    <a:gd name="connsiteX62" fmla="*/ 5898613 w 6352623"/>
                    <a:gd name="connsiteY62" fmla="*/ 4787640 h 6345561"/>
                    <a:gd name="connsiteX63" fmla="*/ 5661892 w 6352623"/>
                    <a:gd name="connsiteY63" fmla="*/ 4787640 h 6345561"/>
                    <a:gd name="connsiteX64" fmla="*/ 5661892 w 6352623"/>
                    <a:gd name="connsiteY64" fmla="*/ 4620000 h 6345561"/>
                    <a:gd name="connsiteX65" fmla="*/ 5661892 w 6352623"/>
                    <a:gd name="connsiteY65" fmla="*/ 4787640 h 6345561"/>
                    <a:gd name="connsiteX66" fmla="*/ 4842211 w 6352623"/>
                    <a:gd name="connsiteY66" fmla="*/ 4504577 h 6345561"/>
                    <a:gd name="connsiteX67" fmla="*/ 4894441 w 6352623"/>
                    <a:gd name="connsiteY67" fmla="*/ 4378816 h 6345561"/>
                    <a:gd name="connsiteX68" fmla="*/ 5118410 w 6352623"/>
                    <a:gd name="connsiteY68" fmla="*/ 3308120 h 6345561"/>
                    <a:gd name="connsiteX69" fmla="*/ 5112011 w 6352623"/>
                    <a:gd name="connsiteY69" fmla="*/ 3236549 h 6345561"/>
                    <a:gd name="connsiteX70" fmla="*/ 6343574 w 6352623"/>
                    <a:gd name="connsiteY70" fmla="*/ 3146548 h 6345561"/>
                    <a:gd name="connsiteX71" fmla="*/ 6352623 w 6352623"/>
                    <a:gd name="connsiteY71" fmla="*/ 3329154 h 6345561"/>
                    <a:gd name="connsiteX72" fmla="*/ 6261216 w 6352623"/>
                    <a:gd name="connsiteY72" fmla="*/ 3947289 h 6345561"/>
                    <a:gd name="connsiteX73" fmla="*/ 6068313 w 6352623"/>
                    <a:gd name="connsiteY73" fmla="*/ 4480189 h 6345561"/>
                    <a:gd name="connsiteX74" fmla="*/ 5645377 w 6352623"/>
                    <a:gd name="connsiteY74" fmla="*/ 4489676 h 6345561"/>
                    <a:gd name="connsiteX75" fmla="*/ 4842211 w 6352623"/>
                    <a:gd name="connsiteY75" fmla="*/ 4504577 h 6345561"/>
                    <a:gd name="connsiteX76" fmla="*/ 1405726 w 6352623"/>
                    <a:gd name="connsiteY76" fmla="*/ 3156271 h 6345561"/>
                    <a:gd name="connsiteX77" fmla="*/ 1399341 w 6352623"/>
                    <a:gd name="connsiteY77" fmla="*/ 3089416 h 6345561"/>
                    <a:gd name="connsiteX78" fmla="*/ 1464945 w 6352623"/>
                    <a:gd name="connsiteY78" fmla="*/ 2467755 h 6345561"/>
                    <a:gd name="connsiteX79" fmla="*/ 1626959 w 6352623"/>
                    <a:gd name="connsiteY79" fmla="*/ 1918290 h 6345561"/>
                    <a:gd name="connsiteX80" fmla="*/ 1698846 w 6352623"/>
                    <a:gd name="connsiteY80" fmla="*/ 1916459 h 6345561"/>
                    <a:gd name="connsiteX81" fmla="*/ 2401423 w 6352623"/>
                    <a:gd name="connsiteY81" fmla="*/ 1879094 h 6345561"/>
                    <a:gd name="connsiteX82" fmla="*/ 2879383 w 6352623"/>
                    <a:gd name="connsiteY82" fmla="*/ 1836855 h 6345561"/>
                    <a:gd name="connsiteX83" fmla="*/ 2983285 w 6352623"/>
                    <a:gd name="connsiteY83" fmla="*/ 3040986 h 6345561"/>
                    <a:gd name="connsiteX84" fmla="*/ 1405726 w 6352623"/>
                    <a:gd name="connsiteY84" fmla="*/ 3156271 h 6345561"/>
                    <a:gd name="connsiteX85" fmla="*/ 3464621 w 6352623"/>
                    <a:gd name="connsiteY85" fmla="*/ 4545892 h 6345561"/>
                    <a:gd name="connsiteX86" fmla="*/ 3362673 w 6352623"/>
                    <a:gd name="connsiteY86" fmla="*/ 3364384 h 6345561"/>
                    <a:gd name="connsiteX87" fmla="*/ 4785461 w 6352623"/>
                    <a:gd name="connsiteY87" fmla="*/ 3260410 h 6345561"/>
                    <a:gd name="connsiteX88" fmla="*/ 4791965 w 6352623"/>
                    <a:gd name="connsiteY88" fmla="*/ 3337498 h 6345561"/>
                    <a:gd name="connsiteX89" fmla="*/ 4582162 w 6352623"/>
                    <a:gd name="connsiteY89" fmla="*/ 4452550 h 6345561"/>
                    <a:gd name="connsiteX90" fmla="*/ 3980007 w 6352623"/>
                    <a:gd name="connsiteY90" fmla="*/ 4524180 h 6345561"/>
                    <a:gd name="connsiteX91" fmla="*/ 3464621 w 6352623"/>
                    <a:gd name="connsiteY91" fmla="*/ 4545892 h 6345561"/>
                    <a:gd name="connsiteX92" fmla="*/ 11631 w 6352623"/>
                    <a:gd name="connsiteY92" fmla="*/ 3258148 h 6345561"/>
                    <a:gd name="connsiteX93" fmla="*/ 0 w 6352623"/>
                    <a:gd name="connsiteY93" fmla="*/ 3023469 h 6345561"/>
                    <a:gd name="connsiteX94" fmla="*/ 91400 w 6352623"/>
                    <a:gd name="connsiteY94" fmla="*/ 2405346 h 6345561"/>
                    <a:gd name="connsiteX95" fmla="*/ 258812 w 6352623"/>
                    <a:gd name="connsiteY95" fmla="*/ 1942855 h 6345561"/>
                    <a:gd name="connsiteX96" fmla="*/ 852081 w 6352623"/>
                    <a:gd name="connsiteY96" fmla="*/ 1937991 h 6345561"/>
                    <a:gd name="connsiteX97" fmla="*/ 1335718 w 6352623"/>
                    <a:gd name="connsiteY97" fmla="*/ 1925698 h 6345561"/>
                    <a:gd name="connsiteX98" fmla="*/ 1234430 w 6352623"/>
                    <a:gd name="connsiteY98" fmla="*/ 2196801 h 6345561"/>
                    <a:gd name="connsiteX99" fmla="*/ 1103579 w 6352623"/>
                    <a:gd name="connsiteY99" fmla="*/ 2737987 h 6345561"/>
                    <a:gd name="connsiteX100" fmla="*/ 1078099 w 6352623"/>
                    <a:gd name="connsiteY100" fmla="*/ 3180217 h 6345561"/>
                    <a:gd name="connsiteX101" fmla="*/ 11631 w 6352623"/>
                    <a:gd name="connsiteY101" fmla="*/ 3258148 h 6345561"/>
                    <a:gd name="connsiteX102" fmla="*/ 1960743 w 6352623"/>
                    <a:gd name="connsiteY102" fmla="*/ 4679317 h 6345561"/>
                    <a:gd name="connsiteX103" fmla="*/ 1740896 w 6352623"/>
                    <a:gd name="connsiteY103" fmla="*/ 4337429 h 6345561"/>
                    <a:gd name="connsiteX104" fmla="*/ 1441619 w 6352623"/>
                    <a:gd name="connsiteY104" fmla="*/ 3532526 h 6345561"/>
                    <a:gd name="connsiteX105" fmla="*/ 1438988 w 6352623"/>
                    <a:gd name="connsiteY105" fmla="*/ 3504964 h 6345561"/>
                    <a:gd name="connsiteX106" fmla="*/ 3013389 w 6352623"/>
                    <a:gd name="connsiteY106" fmla="*/ 3389903 h 6345561"/>
                    <a:gd name="connsiteX107" fmla="*/ 3099126 w 6352623"/>
                    <a:gd name="connsiteY107" fmla="*/ 4562904 h 6345561"/>
                    <a:gd name="connsiteX108" fmla="*/ 2689209 w 6352623"/>
                    <a:gd name="connsiteY108" fmla="*/ 4598877 h 6345561"/>
                    <a:gd name="connsiteX109" fmla="*/ 1989796 w 6352623"/>
                    <a:gd name="connsiteY109" fmla="*/ 4675326 h 6345561"/>
                    <a:gd name="connsiteX110" fmla="*/ 1960743 w 6352623"/>
                    <a:gd name="connsiteY110" fmla="*/ 4679317 h 6345561"/>
                    <a:gd name="connsiteX111" fmla="*/ 4067092 w 6352623"/>
                    <a:gd name="connsiteY111" fmla="*/ 6216068 h 6345561"/>
                    <a:gd name="connsiteX112" fmla="*/ 4277892 w 6352623"/>
                    <a:gd name="connsiteY112" fmla="*/ 5788869 h 6345561"/>
                    <a:gd name="connsiteX113" fmla="*/ 4525520 w 6352623"/>
                    <a:gd name="connsiteY113" fmla="*/ 5267093 h 6345561"/>
                    <a:gd name="connsiteX114" fmla="*/ 4685770 w 6352623"/>
                    <a:gd name="connsiteY114" fmla="*/ 4881257 h 6345561"/>
                    <a:gd name="connsiteX115" fmla="*/ 4712084 w 6352623"/>
                    <a:gd name="connsiteY115" fmla="*/ 4879914 h 6345561"/>
                    <a:gd name="connsiteX116" fmla="*/ 5642123 w 6352623"/>
                    <a:gd name="connsiteY116" fmla="*/ 4846187 h 6345561"/>
                    <a:gd name="connsiteX117" fmla="*/ 5866698 w 6352623"/>
                    <a:gd name="connsiteY117" fmla="*/ 4839902 h 6345561"/>
                    <a:gd name="connsiteX118" fmla="*/ 5706398 w 6352623"/>
                    <a:gd name="connsiteY118" fmla="*/ 5102370 h 6345561"/>
                    <a:gd name="connsiteX119" fmla="*/ 4229361 w 6352623"/>
                    <a:gd name="connsiteY119" fmla="*/ 6176010 h 6345561"/>
                    <a:gd name="connsiteX120" fmla="*/ 4067092 w 6352623"/>
                    <a:gd name="connsiteY120" fmla="*/ 6216068 h 6345561"/>
                    <a:gd name="connsiteX121" fmla="*/ 3617977 w 6352623"/>
                    <a:gd name="connsiteY121" fmla="*/ 6323175 h 6345561"/>
                    <a:gd name="connsiteX122" fmla="*/ 3499574 w 6352623"/>
                    <a:gd name="connsiteY122" fmla="*/ 4950969 h 6345561"/>
                    <a:gd name="connsiteX123" fmla="*/ 3966167 w 6352623"/>
                    <a:gd name="connsiteY123" fmla="*/ 4917769 h 6345561"/>
                    <a:gd name="connsiteX124" fmla="*/ 4402891 w 6352623"/>
                    <a:gd name="connsiteY124" fmla="*/ 4895610 h 6345561"/>
                    <a:gd name="connsiteX125" fmla="*/ 4263840 w 6352623"/>
                    <a:gd name="connsiteY125" fmla="*/ 5239274 h 6345561"/>
                    <a:gd name="connsiteX126" fmla="*/ 3691123 w 6352623"/>
                    <a:gd name="connsiteY126" fmla="*/ 6308899 h 6345561"/>
                    <a:gd name="connsiteX127" fmla="*/ 3637169 w 6352623"/>
                    <a:gd name="connsiteY127" fmla="*/ 6322223 h 6345561"/>
                    <a:gd name="connsiteX128" fmla="*/ 3617977 w 6352623"/>
                    <a:gd name="connsiteY128" fmla="*/ 6323175 h 6345561"/>
                    <a:gd name="connsiteX129" fmla="*/ 509955 w 6352623"/>
                    <a:gd name="connsiteY129" fmla="*/ 4889989 h 6345561"/>
                    <a:gd name="connsiteX130" fmla="*/ 432662 w 6352623"/>
                    <a:gd name="connsiteY130" fmla="*/ 4783013 h 6345561"/>
                    <a:gd name="connsiteX131" fmla="*/ 30403 w 6352623"/>
                    <a:gd name="connsiteY131" fmla="*/ 3637168 h 6345561"/>
                    <a:gd name="connsiteX132" fmla="*/ 28957 w 6352623"/>
                    <a:gd name="connsiteY132" fmla="*/ 3608002 h 6345561"/>
                    <a:gd name="connsiteX133" fmla="*/ 1122699 w 6352623"/>
                    <a:gd name="connsiteY133" fmla="*/ 3528079 h 6345561"/>
                    <a:gd name="connsiteX134" fmla="*/ 1151870 w 6352623"/>
                    <a:gd name="connsiteY134" fmla="*/ 3709064 h 6345561"/>
                    <a:gd name="connsiteX135" fmla="*/ 1633165 w 6352623"/>
                    <a:gd name="connsiteY135" fmla="*/ 4721494 h 6345561"/>
                    <a:gd name="connsiteX136" fmla="*/ 1635001 w 6352623"/>
                    <a:gd name="connsiteY136" fmla="*/ 4724090 h 6345561"/>
                    <a:gd name="connsiteX137" fmla="*/ 1150655 w 6352623"/>
                    <a:gd name="connsiteY137" fmla="*/ 4790652 h 6345561"/>
                    <a:gd name="connsiteX138" fmla="*/ 509955 w 6352623"/>
                    <a:gd name="connsiteY138" fmla="*/ 4889989 h 6345561"/>
                    <a:gd name="connsiteX139" fmla="*/ 3165956 w 6352623"/>
                    <a:gd name="connsiteY139" fmla="*/ 6345561 h 6345561"/>
                    <a:gd name="connsiteX140" fmla="*/ 2661675 w 6352623"/>
                    <a:gd name="connsiteY140" fmla="*/ 5655612 h 6345561"/>
                    <a:gd name="connsiteX141" fmla="*/ 2224080 w 6352623"/>
                    <a:gd name="connsiteY141" fmla="*/ 5071807 h 6345561"/>
                    <a:gd name="connsiteX142" fmla="*/ 2697681 w 6352623"/>
                    <a:gd name="connsiteY142" fmla="*/ 5021257 h 6345561"/>
                    <a:gd name="connsiteX143" fmla="*/ 3150545 w 6352623"/>
                    <a:gd name="connsiteY143" fmla="*/ 4979436 h 6345561"/>
                    <a:gd name="connsiteX144" fmla="*/ 3267988 w 6352623"/>
                    <a:gd name="connsiteY144" fmla="*/ 6340508 h 6345561"/>
                    <a:gd name="connsiteX145" fmla="*/ 3165956 w 6352623"/>
                    <a:gd name="connsiteY145" fmla="*/ 6345561 h 6345561"/>
                    <a:gd name="connsiteX146" fmla="*/ 2827891 w 6352623"/>
                    <a:gd name="connsiteY146" fmla="*/ 6323709 h 6345561"/>
                    <a:gd name="connsiteX147" fmla="*/ 2884966 w 6352623"/>
                    <a:gd name="connsiteY147" fmla="*/ 6327398 h 6345561"/>
                    <a:gd name="connsiteX148" fmla="*/ 2827891 w 6352623"/>
                    <a:gd name="connsiteY148" fmla="*/ 6323709 h 6345561"/>
                    <a:gd name="connsiteX149" fmla="*/ 1799833 w 6352623"/>
                    <a:gd name="connsiteY149" fmla="*/ 6042038 h 6345561"/>
                    <a:gd name="connsiteX150" fmla="*/ 792530 w 6352623"/>
                    <a:gd name="connsiteY150" fmla="*/ 5281044 h 6345561"/>
                    <a:gd name="connsiteX151" fmla="*/ 758259 w 6352623"/>
                    <a:gd name="connsiteY151" fmla="*/ 5233611 h 6345561"/>
                    <a:gd name="connsiteX152" fmla="*/ 1178638 w 6352623"/>
                    <a:gd name="connsiteY152" fmla="*/ 5187468 h 6345561"/>
                    <a:gd name="connsiteX153" fmla="*/ 1905324 w 6352623"/>
                    <a:gd name="connsiteY153" fmla="*/ 5106339 h 6345561"/>
                    <a:gd name="connsiteX154" fmla="*/ 2206251 w 6352623"/>
                    <a:gd name="connsiteY154" fmla="*/ 5531868 h 6345561"/>
                    <a:gd name="connsiteX155" fmla="*/ 2827891 w 6352623"/>
                    <a:gd name="connsiteY155" fmla="*/ 6323709 h 6345561"/>
                    <a:gd name="connsiteX156" fmla="*/ 2405336 w 6352623"/>
                    <a:gd name="connsiteY156" fmla="*/ 6261225 h 6345561"/>
                    <a:gd name="connsiteX157" fmla="*/ 1799833 w 6352623"/>
                    <a:gd name="connsiteY157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6317212 w 6352623"/>
                    <a:gd name="connsiteY59" fmla="*/ 4787640 h 6345561"/>
                    <a:gd name="connsiteX60" fmla="*/ 6317212 w 6352623"/>
                    <a:gd name="connsiteY60" fmla="*/ 4620000 h 6345561"/>
                    <a:gd name="connsiteX61" fmla="*/ 6317212 w 6352623"/>
                    <a:gd name="connsiteY61" fmla="*/ 4787640 h 6345561"/>
                    <a:gd name="connsiteX62" fmla="*/ 5661892 w 6352623"/>
                    <a:gd name="connsiteY62" fmla="*/ 4787640 h 6345561"/>
                    <a:gd name="connsiteX63" fmla="*/ 5661892 w 6352623"/>
                    <a:gd name="connsiteY63" fmla="*/ 4620000 h 6345561"/>
                    <a:gd name="connsiteX64" fmla="*/ 5661892 w 6352623"/>
                    <a:gd name="connsiteY64" fmla="*/ 4787640 h 6345561"/>
                    <a:gd name="connsiteX65" fmla="*/ 4842211 w 6352623"/>
                    <a:gd name="connsiteY65" fmla="*/ 4504577 h 6345561"/>
                    <a:gd name="connsiteX66" fmla="*/ 4894441 w 6352623"/>
                    <a:gd name="connsiteY66" fmla="*/ 4378816 h 6345561"/>
                    <a:gd name="connsiteX67" fmla="*/ 5118410 w 6352623"/>
                    <a:gd name="connsiteY67" fmla="*/ 3308120 h 6345561"/>
                    <a:gd name="connsiteX68" fmla="*/ 5112011 w 6352623"/>
                    <a:gd name="connsiteY68" fmla="*/ 3236549 h 6345561"/>
                    <a:gd name="connsiteX69" fmla="*/ 6343574 w 6352623"/>
                    <a:gd name="connsiteY69" fmla="*/ 3146548 h 6345561"/>
                    <a:gd name="connsiteX70" fmla="*/ 6352623 w 6352623"/>
                    <a:gd name="connsiteY70" fmla="*/ 3329154 h 6345561"/>
                    <a:gd name="connsiteX71" fmla="*/ 6261216 w 6352623"/>
                    <a:gd name="connsiteY71" fmla="*/ 3947289 h 6345561"/>
                    <a:gd name="connsiteX72" fmla="*/ 6068313 w 6352623"/>
                    <a:gd name="connsiteY72" fmla="*/ 4480189 h 6345561"/>
                    <a:gd name="connsiteX73" fmla="*/ 5645377 w 6352623"/>
                    <a:gd name="connsiteY73" fmla="*/ 4489676 h 6345561"/>
                    <a:gd name="connsiteX74" fmla="*/ 4842211 w 6352623"/>
                    <a:gd name="connsiteY74" fmla="*/ 4504577 h 6345561"/>
                    <a:gd name="connsiteX75" fmla="*/ 1405726 w 6352623"/>
                    <a:gd name="connsiteY75" fmla="*/ 3156271 h 6345561"/>
                    <a:gd name="connsiteX76" fmla="*/ 1399341 w 6352623"/>
                    <a:gd name="connsiteY76" fmla="*/ 3089416 h 6345561"/>
                    <a:gd name="connsiteX77" fmla="*/ 1464945 w 6352623"/>
                    <a:gd name="connsiteY77" fmla="*/ 2467755 h 6345561"/>
                    <a:gd name="connsiteX78" fmla="*/ 1626959 w 6352623"/>
                    <a:gd name="connsiteY78" fmla="*/ 1918290 h 6345561"/>
                    <a:gd name="connsiteX79" fmla="*/ 1698846 w 6352623"/>
                    <a:gd name="connsiteY79" fmla="*/ 1916459 h 6345561"/>
                    <a:gd name="connsiteX80" fmla="*/ 2401423 w 6352623"/>
                    <a:gd name="connsiteY80" fmla="*/ 1879094 h 6345561"/>
                    <a:gd name="connsiteX81" fmla="*/ 2879383 w 6352623"/>
                    <a:gd name="connsiteY81" fmla="*/ 1836855 h 6345561"/>
                    <a:gd name="connsiteX82" fmla="*/ 2983285 w 6352623"/>
                    <a:gd name="connsiteY82" fmla="*/ 3040986 h 6345561"/>
                    <a:gd name="connsiteX83" fmla="*/ 1405726 w 6352623"/>
                    <a:gd name="connsiteY83" fmla="*/ 3156271 h 6345561"/>
                    <a:gd name="connsiteX84" fmla="*/ 3464621 w 6352623"/>
                    <a:gd name="connsiteY84" fmla="*/ 4545892 h 6345561"/>
                    <a:gd name="connsiteX85" fmla="*/ 3362673 w 6352623"/>
                    <a:gd name="connsiteY85" fmla="*/ 3364384 h 6345561"/>
                    <a:gd name="connsiteX86" fmla="*/ 4785461 w 6352623"/>
                    <a:gd name="connsiteY86" fmla="*/ 3260410 h 6345561"/>
                    <a:gd name="connsiteX87" fmla="*/ 4791965 w 6352623"/>
                    <a:gd name="connsiteY87" fmla="*/ 3337498 h 6345561"/>
                    <a:gd name="connsiteX88" fmla="*/ 4582162 w 6352623"/>
                    <a:gd name="connsiteY88" fmla="*/ 4452550 h 6345561"/>
                    <a:gd name="connsiteX89" fmla="*/ 3980007 w 6352623"/>
                    <a:gd name="connsiteY89" fmla="*/ 4524180 h 6345561"/>
                    <a:gd name="connsiteX90" fmla="*/ 3464621 w 6352623"/>
                    <a:gd name="connsiteY90" fmla="*/ 4545892 h 6345561"/>
                    <a:gd name="connsiteX91" fmla="*/ 11631 w 6352623"/>
                    <a:gd name="connsiteY91" fmla="*/ 3258148 h 6345561"/>
                    <a:gd name="connsiteX92" fmla="*/ 0 w 6352623"/>
                    <a:gd name="connsiteY92" fmla="*/ 3023469 h 6345561"/>
                    <a:gd name="connsiteX93" fmla="*/ 91400 w 6352623"/>
                    <a:gd name="connsiteY93" fmla="*/ 2405346 h 6345561"/>
                    <a:gd name="connsiteX94" fmla="*/ 258812 w 6352623"/>
                    <a:gd name="connsiteY94" fmla="*/ 1942855 h 6345561"/>
                    <a:gd name="connsiteX95" fmla="*/ 852081 w 6352623"/>
                    <a:gd name="connsiteY95" fmla="*/ 1937991 h 6345561"/>
                    <a:gd name="connsiteX96" fmla="*/ 1335718 w 6352623"/>
                    <a:gd name="connsiteY96" fmla="*/ 1925698 h 6345561"/>
                    <a:gd name="connsiteX97" fmla="*/ 1234430 w 6352623"/>
                    <a:gd name="connsiteY97" fmla="*/ 2196801 h 6345561"/>
                    <a:gd name="connsiteX98" fmla="*/ 1103579 w 6352623"/>
                    <a:gd name="connsiteY98" fmla="*/ 2737987 h 6345561"/>
                    <a:gd name="connsiteX99" fmla="*/ 1078099 w 6352623"/>
                    <a:gd name="connsiteY99" fmla="*/ 3180217 h 6345561"/>
                    <a:gd name="connsiteX100" fmla="*/ 11631 w 6352623"/>
                    <a:gd name="connsiteY100" fmla="*/ 3258148 h 6345561"/>
                    <a:gd name="connsiteX101" fmla="*/ 1960743 w 6352623"/>
                    <a:gd name="connsiteY101" fmla="*/ 4679317 h 6345561"/>
                    <a:gd name="connsiteX102" fmla="*/ 1740896 w 6352623"/>
                    <a:gd name="connsiteY102" fmla="*/ 4337429 h 6345561"/>
                    <a:gd name="connsiteX103" fmla="*/ 1441619 w 6352623"/>
                    <a:gd name="connsiteY103" fmla="*/ 3532526 h 6345561"/>
                    <a:gd name="connsiteX104" fmla="*/ 1438988 w 6352623"/>
                    <a:gd name="connsiteY104" fmla="*/ 3504964 h 6345561"/>
                    <a:gd name="connsiteX105" fmla="*/ 3013389 w 6352623"/>
                    <a:gd name="connsiteY105" fmla="*/ 3389903 h 6345561"/>
                    <a:gd name="connsiteX106" fmla="*/ 3099126 w 6352623"/>
                    <a:gd name="connsiteY106" fmla="*/ 4562904 h 6345561"/>
                    <a:gd name="connsiteX107" fmla="*/ 2689209 w 6352623"/>
                    <a:gd name="connsiteY107" fmla="*/ 4598877 h 6345561"/>
                    <a:gd name="connsiteX108" fmla="*/ 1989796 w 6352623"/>
                    <a:gd name="connsiteY108" fmla="*/ 4675326 h 6345561"/>
                    <a:gd name="connsiteX109" fmla="*/ 1960743 w 6352623"/>
                    <a:gd name="connsiteY109" fmla="*/ 4679317 h 6345561"/>
                    <a:gd name="connsiteX110" fmla="*/ 4067092 w 6352623"/>
                    <a:gd name="connsiteY110" fmla="*/ 6216068 h 6345561"/>
                    <a:gd name="connsiteX111" fmla="*/ 4277892 w 6352623"/>
                    <a:gd name="connsiteY111" fmla="*/ 5788869 h 6345561"/>
                    <a:gd name="connsiteX112" fmla="*/ 4525520 w 6352623"/>
                    <a:gd name="connsiteY112" fmla="*/ 5267093 h 6345561"/>
                    <a:gd name="connsiteX113" fmla="*/ 4685770 w 6352623"/>
                    <a:gd name="connsiteY113" fmla="*/ 4881257 h 6345561"/>
                    <a:gd name="connsiteX114" fmla="*/ 4712084 w 6352623"/>
                    <a:gd name="connsiteY114" fmla="*/ 4879914 h 6345561"/>
                    <a:gd name="connsiteX115" fmla="*/ 5642123 w 6352623"/>
                    <a:gd name="connsiteY115" fmla="*/ 4846187 h 6345561"/>
                    <a:gd name="connsiteX116" fmla="*/ 5866698 w 6352623"/>
                    <a:gd name="connsiteY116" fmla="*/ 4839902 h 6345561"/>
                    <a:gd name="connsiteX117" fmla="*/ 5706398 w 6352623"/>
                    <a:gd name="connsiteY117" fmla="*/ 5102370 h 6345561"/>
                    <a:gd name="connsiteX118" fmla="*/ 4229361 w 6352623"/>
                    <a:gd name="connsiteY118" fmla="*/ 6176010 h 6345561"/>
                    <a:gd name="connsiteX119" fmla="*/ 4067092 w 6352623"/>
                    <a:gd name="connsiteY119" fmla="*/ 6216068 h 6345561"/>
                    <a:gd name="connsiteX120" fmla="*/ 3617977 w 6352623"/>
                    <a:gd name="connsiteY120" fmla="*/ 6323175 h 6345561"/>
                    <a:gd name="connsiteX121" fmla="*/ 3499574 w 6352623"/>
                    <a:gd name="connsiteY121" fmla="*/ 4950969 h 6345561"/>
                    <a:gd name="connsiteX122" fmla="*/ 3966167 w 6352623"/>
                    <a:gd name="connsiteY122" fmla="*/ 4917769 h 6345561"/>
                    <a:gd name="connsiteX123" fmla="*/ 4402891 w 6352623"/>
                    <a:gd name="connsiteY123" fmla="*/ 4895610 h 6345561"/>
                    <a:gd name="connsiteX124" fmla="*/ 4263840 w 6352623"/>
                    <a:gd name="connsiteY124" fmla="*/ 5239274 h 6345561"/>
                    <a:gd name="connsiteX125" fmla="*/ 3691123 w 6352623"/>
                    <a:gd name="connsiteY125" fmla="*/ 6308899 h 6345561"/>
                    <a:gd name="connsiteX126" fmla="*/ 3637169 w 6352623"/>
                    <a:gd name="connsiteY126" fmla="*/ 6322223 h 6345561"/>
                    <a:gd name="connsiteX127" fmla="*/ 3617977 w 6352623"/>
                    <a:gd name="connsiteY127" fmla="*/ 6323175 h 6345561"/>
                    <a:gd name="connsiteX128" fmla="*/ 509955 w 6352623"/>
                    <a:gd name="connsiteY128" fmla="*/ 4889989 h 6345561"/>
                    <a:gd name="connsiteX129" fmla="*/ 432662 w 6352623"/>
                    <a:gd name="connsiteY129" fmla="*/ 4783013 h 6345561"/>
                    <a:gd name="connsiteX130" fmla="*/ 30403 w 6352623"/>
                    <a:gd name="connsiteY130" fmla="*/ 3637168 h 6345561"/>
                    <a:gd name="connsiteX131" fmla="*/ 28957 w 6352623"/>
                    <a:gd name="connsiteY131" fmla="*/ 3608002 h 6345561"/>
                    <a:gd name="connsiteX132" fmla="*/ 1122699 w 6352623"/>
                    <a:gd name="connsiteY132" fmla="*/ 3528079 h 6345561"/>
                    <a:gd name="connsiteX133" fmla="*/ 1151870 w 6352623"/>
                    <a:gd name="connsiteY133" fmla="*/ 3709064 h 6345561"/>
                    <a:gd name="connsiteX134" fmla="*/ 1633165 w 6352623"/>
                    <a:gd name="connsiteY134" fmla="*/ 4721494 h 6345561"/>
                    <a:gd name="connsiteX135" fmla="*/ 1635001 w 6352623"/>
                    <a:gd name="connsiteY135" fmla="*/ 4724090 h 6345561"/>
                    <a:gd name="connsiteX136" fmla="*/ 1150655 w 6352623"/>
                    <a:gd name="connsiteY136" fmla="*/ 4790652 h 6345561"/>
                    <a:gd name="connsiteX137" fmla="*/ 509955 w 6352623"/>
                    <a:gd name="connsiteY137" fmla="*/ 4889989 h 6345561"/>
                    <a:gd name="connsiteX138" fmla="*/ 3165956 w 6352623"/>
                    <a:gd name="connsiteY138" fmla="*/ 6345561 h 6345561"/>
                    <a:gd name="connsiteX139" fmla="*/ 2661675 w 6352623"/>
                    <a:gd name="connsiteY139" fmla="*/ 5655612 h 6345561"/>
                    <a:gd name="connsiteX140" fmla="*/ 2224080 w 6352623"/>
                    <a:gd name="connsiteY140" fmla="*/ 5071807 h 6345561"/>
                    <a:gd name="connsiteX141" fmla="*/ 2697681 w 6352623"/>
                    <a:gd name="connsiteY141" fmla="*/ 5021257 h 6345561"/>
                    <a:gd name="connsiteX142" fmla="*/ 3150545 w 6352623"/>
                    <a:gd name="connsiteY142" fmla="*/ 4979436 h 6345561"/>
                    <a:gd name="connsiteX143" fmla="*/ 3267988 w 6352623"/>
                    <a:gd name="connsiteY143" fmla="*/ 6340508 h 6345561"/>
                    <a:gd name="connsiteX144" fmla="*/ 3165956 w 6352623"/>
                    <a:gd name="connsiteY144" fmla="*/ 6345561 h 6345561"/>
                    <a:gd name="connsiteX145" fmla="*/ 2827891 w 6352623"/>
                    <a:gd name="connsiteY145" fmla="*/ 6323709 h 6345561"/>
                    <a:gd name="connsiteX146" fmla="*/ 2884966 w 6352623"/>
                    <a:gd name="connsiteY146" fmla="*/ 6327398 h 6345561"/>
                    <a:gd name="connsiteX147" fmla="*/ 2827891 w 6352623"/>
                    <a:gd name="connsiteY147" fmla="*/ 6323709 h 6345561"/>
                    <a:gd name="connsiteX148" fmla="*/ 1799833 w 6352623"/>
                    <a:gd name="connsiteY148" fmla="*/ 6042038 h 6345561"/>
                    <a:gd name="connsiteX149" fmla="*/ 792530 w 6352623"/>
                    <a:gd name="connsiteY149" fmla="*/ 5281044 h 6345561"/>
                    <a:gd name="connsiteX150" fmla="*/ 758259 w 6352623"/>
                    <a:gd name="connsiteY150" fmla="*/ 5233611 h 6345561"/>
                    <a:gd name="connsiteX151" fmla="*/ 1178638 w 6352623"/>
                    <a:gd name="connsiteY151" fmla="*/ 5187468 h 6345561"/>
                    <a:gd name="connsiteX152" fmla="*/ 1905324 w 6352623"/>
                    <a:gd name="connsiteY152" fmla="*/ 5106339 h 6345561"/>
                    <a:gd name="connsiteX153" fmla="*/ 2206251 w 6352623"/>
                    <a:gd name="connsiteY153" fmla="*/ 5531868 h 6345561"/>
                    <a:gd name="connsiteX154" fmla="*/ 2827891 w 6352623"/>
                    <a:gd name="connsiteY154" fmla="*/ 6323709 h 6345561"/>
                    <a:gd name="connsiteX155" fmla="*/ 2405336 w 6352623"/>
                    <a:gd name="connsiteY155" fmla="*/ 6261225 h 6345561"/>
                    <a:gd name="connsiteX156" fmla="*/ 1799833 w 6352623"/>
                    <a:gd name="connsiteY156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661892 w 6352623"/>
                    <a:gd name="connsiteY59" fmla="*/ 4787640 h 6345561"/>
                    <a:gd name="connsiteX60" fmla="*/ 5661892 w 6352623"/>
                    <a:gd name="connsiteY60" fmla="*/ 4620000 h 6345561"/>
                    <a:gd name="connsiteX61" fmla="*/ 5661892 w 6352623"/>
                    <a:gd name="connsiteY61" fmla="*/ 4787640 h 6345561"/>
                    <a:gd name="connsiteX62" fmla="*/ 4842211 w 6352623"/>
                    <a:gd name="connsiteY62" fmla="*/ 4504577 h 6345561"/>
                    <a:gd name="connsiteX63" fmla="*/ 4894441 w 6352623"/>
                    <a:gd name="connsiteY63" fmla="*/ 4378816 h 6345561"/>
                    <a:gd name="connsiteX64" fmla="*/ 5118410 w 6352623"/>
                    <a:gd name="connsiteY64" fmla="*/ 3308120 h 6345561"/>
                    <a:gd name="connsiteX65" fmla="*/ 5112011 w 6352623"/>
                    <a:gd name="connsiteY65" fmla="*/ 3236549 h 6345561"/>
                    <a:gd name="connsiteX66" fmla="*/ 6343574 w 6352623"/>
                    <a:gd name="connsiteY66" fmla="*/ 3146548 h 6345561"/>
                    <a:gd name="connsiteX67" fmla="*/ 6352623 w 6352623"/>
                    <a:gd name="connsiteY67" fmla="*/ 3329154 h 6345561"/>
                    <a:gd name="connsiteX68" fmla="*/ 6261216 w 6352623"/>
                    <a:gd name="connsiteY68" fmla="*/ 3947289 h 6345561"/>
                    <a:gd name="connsiteX69" fmla="*/ 6068313 w 6352623"/>
                    <a:gd name="connsiteY69" fmla="*/ 4480189 h 6345561"/>
                    <a:gd name="connsiteX70" fmla="*/ 5645377 w 6352623"/>
                    <a:gd name="connsiteY70" fmla="*/ 4489676 h 6345561"/>
                    <a:gd name="connsiteX71" fmla="*/ 4842211 w 6352623"/>
                    <a:gd name="connsiteY71" fmla="*/ 4504577 h 6345561"/>
                    <a:gd name="connsiteX72" fmla="*/ 1405726 w 6352623"/>
                    <a:gd name="connsiteY72" fmla="*/ 3156271 h 6345561"/>
                    <a:gd name="connsiteX73" fmla="*/ 1399341 w 6352623"/>
                    <a:gd name="connsiteY73" fmla="*/ 3089416 h 6345561"/>
                    <a:gd name="connsiteX74" fmla="*/ 1464945 w 6352623"/>
                    <a:gd name="connsiteY74" fmla="*/ 2467755 h 6345561"/>
                    <a:gd name="connsiteX75" fmla="*/ 1626959 w 6352623"/>
                    <a:gd name="connsiteY75" fmla="*/ 1918290 h 6345561"/>
                    <a:gd name="connsiteX76" fmla="*/ 1698846 w 6352623"/>
                    <a:gd name="connsiteY76" fmla="*/ 1916459 h 6345561"/>
                    <a:gd name="connsiteX77" fmla="*/ 2401423 w 6352623"/>
                    <a:gd name="connsiteY77" fmla="*/ 1879094 h 6345561"/>
                    <a:gd name="connsiteX78" fmla="*/ 2879383 w 6352623"/>
                    <a:gd name="connsiteY78" fmla="*/ 1836855 h 6345561"/>
                    <a:gd name="connsiteX79" fmla="*/ 2983285 w 6352623"/>
                    <a:gd name="connsiteY79" fmla="*/ 3040986 h 6345561"/>
                    <a:gd name="connsiteX80" fmla="*/ 1405726 w 6352623"/>
                    <a:gd name="connsiteY80" fmla="*/ 3156271 h 6345561"/>
                    <a:gd name="connsiteX81" fmla="*/ 3464621 w 6352623"/>
                    <a:gd name="connsiteY81" fmla="*/ 4545892 h 6345561"/>
                    <a:gd name="connsiteX82" fmla="*/ 3362673 w 6352623"/>
                    <a:gd name="connsiteY82" fmla="*/ 3364384 h 6345561"/>
                    <a:gd name="connsiteX83" fmla="*/ 4785461 w 6352623"/>
                    <a:gd name="connsiteY83" fmla="*/ 3260410 h 6345561"/>
                    <a:gd name="connsiteX84" fmla="*/ 4791965 w 6352623"/>
                    <a:gd name="connsiteY84" fmla="*/ 3337498 h 6345561"/>
                    <a:gd name="connsiteX85" fmla="*/ 4582162 w 6352623"/>
                    <a:gd name="connsiteY85" fmla="*/ 4452550 h 6345561"/>
                    <a:gd name="connsiteX86" fmla="*/ 3980007 w 6352623"/>
                    <a:gd name="connsiteY86" fmla="*/ 4524180 h 6345561"/>
                    <a:gd name="connsiteX87" fmla="*/ 3464621 w 6352623"/>
                    <a:gd name="connsiteY87" fmla="*/ 4545892 h 6345561"/>
                    <a:gd name="connsiteX88" fmla="*/ 11631 w 6352623"/>
                    <a:gd name="connsiteY88" fmla="*/ 3258148 h 6345561"/>
                    <a:gd name="connsiteX89" fmla="*/ 0 w 6352623"/>
                    <a:gd name="connsiteY89" fmla="*/ 3023469 h 6345561"/>
                    <a:gd name="connsiteX90" fmla="*/ 91400 w 6352623"/>
                    <a:gd name="connsiteY90" fmla="*/ 2405346 h 6345561"/>
                    <a:gd name="connsiteX91" fmla="*/ 258812 w 6352623"/>
                    <a:gd name="connsiteY91" fmla="*/ 1942855 h 6345561"/>
                    <a:gd name="connsiteX92" fmla="*/ 852081 w 6352623"/>
                    <a:gd name="connsiteY92" fmla="*/ 1937991 h 6345561"/>
                    <a:gd name="connsiteX93" fmla="*/ 1335718 w 6352623"/>
                    <a:gd name="connsiteY93" fmla="*/ 1925698 h 6345561"/>
                    <a:gd name="connsiteX94" fmla="*/ 1234430 w 6352623"/>
                    <a:gd name="connsiteY94" fmla="*/ 2196801 h 6345561"/>
                    <a:gd name="connsiteX95" fmla="*/ 1103579 w 6352623"/>
                    <a:gd name="connsiteY95" fmla="*/ 2737987 h 6345561"/>
                    <a:gd name="connsiteX96" fmla="*/ 1078099 w 6352623"/>
                    <a:gd name="connsiteY96" fmla="*/ 3180217 h 6345561"/>
                    <a:gd name="connsiteX97" fmla="*/ 11631 w 6352623"/>
                    <a:gd name="connsiteY97" fmla="*/ 3258148 h 6345561"/>
                    <a:gd name="connsiteX98" fmla="*/ 1960743 w 6352623"/>
                    <a:gd name="connsiteY98" fmla="*/ 4679317 h 6345561"/>
                    <a:gd name="connsiteX99" fmla="*/ 1740896 w 6352623"/>
                    <a:gd name="connsiteY99" fmla="*/ 4337429 h 6345561"/>
                    <a:gd name="connsiteX100" fmla="*/ 1441619 w 6352623"/>
                    <a:gd name="connsiteY100" fmla="*/ 3532526 h 6345561"/>
                    <a:gd name="connsiteX101" fmla="*/ 1438988 w 6352623"/>
                    <a:gd name="connsiteY101" fmla="*/ 3504964 h 6345561"/>
                    <a:gd name="connsiteX102" fmla="*/ 3013389 w 6352623"/>
                    <a:gd name="connsiteY102" fmla="*/ 3389903 h 6345561"/>
                    <a:gd name="connsiteX103" fmla="*/ 3099126 w 6352623"/>
                    <a:gd name="connsiteY103" fmla="*/ 4562904 h 6345561"/>
                    <a:gd name="connsiteX104" fmla="*/ 2689209 w 6352623"/>
                    <a:gd name="connsiteY104" fmla="*/ 4598877 h 6345561"/>
                    <a:gd name="connsiteX105" fmla="*/ 1989796 w 6352623"/>
                    <a:gd name="connsiteY105" fmla="*/ 4675326 h 6345561"/>
                    <a:gd name="connsiteX106" fmla="*/ 1960743 w 6352623"/>
                    <a:gd name="connsiteY106" fmla="*/ 4679317 h 6345561"/>
                    <a:gd name="connsiteX107" fmla="*/ 4067092 w 6352623"/>
                    <a:gd name="connsiteY107" fmla="*/ 6216068 h 6345561"/>
                    <a:gd name="connsiteX108" fmla="*/ 4277892 w 6352623"/>
                    <a:gd name="connsiteY108" fmla="*/ 5788869 h 6345561"/>
                    <a:gd name="connsiteX109" fmla="*/ 4525520 w 6352623"/>
                    <a:gd name="connsiteY109" fmla="*/ 5267093 h 6345561"/>
                    <a:gd name="connsiteX110" fmla="*/ 4685770 w 6352623"/>
                    <a:gd name="connsiteY110" fmla="*/ 4881257 h 6345561"/>
                    <a:gd name="connsiteX111" fmla="*/ 4712084 w 6352623"/>
                    <a:gd name="connsiteY111" fmla="*/ 4879914 h 6345561"/>
                    <a:gd name="connsiteX112" fmla="*/ 5642123 w 6352623"/>
                    <a:gd name="connsiteY112" fmla="*/ 4846187 h 6345561"/>
                    <a:gd name="connsiteX113" fmla="*/ 5866698 w 6352623"/>
                    <a:gd name="connsiteY113" fmla="*/ 4839902 h 6345561"/>
                    <a:gd name="connsiteX114" fmla="*/ 5706398 w 6352623"/>
                    <a:gd name="connsiteY114" fmla="*/ 5102370 h 6345561"/>
                    <a:gd name="connsiteX115" fmla="*/ 4229361 w 6352623"/>
                    <a:gd name="connsiteY115" fmla="*/ 6176010 h 6345561"/>
                    <a:gd name="connsiteX116" fmla="*/ 4067092 w 6352623"/>
                    <a:gd name="connsiteY116" fmla="*/ 6216068 h 6345561"/>
                    <a:gd name="connsiteX117" fmla="*/ 3617977 w 6352623"/>
                    <a:gd name="connsiteY117" fmla="*/ 6323175 h 6345561"/>
                    <a:gd name="connsiteX118" fmla="*/ 3499574 w 6352623"/>
                    <a:gd name="connsiteY118" fmla="*/ 4950969 h 6345561"/>
                    <a:gd name="connsiteX119" fmla="*/ 3966167 w 6352623"/>
                    <a:gd name="connsiteY119" fmla="*/ 4917769 h 6345561"/>
                    <a:gd name="connsiteX120" fmla="*/ 4402891 w 6352623"/>
                    <a:gd name="connsiteY120" fmla="*/ 4895610 h 6345561"/>
                    <a:gd name="connsiteX121" fmla="*/ 4263840 w 6352623"/>
                    <a:gd name="connsiteY121" fmla="*/ 5239274 h 6345561"/>
                    <a:gd name="connsiteX122" fmla="*/ 3691123 w 6352623"/>
                    <a:gd name="connsiteY122" fmla="*/ 6308899 h 6345561"/>
                    <a:gd name="connsiteX123" fmla="*/ 3637169 w 6352623"/>
                    <a:gd name="connsiteY123" fmla="*/ 6322223 h 6345561"/>
                    <a:gd name="connsiteX124" fmla="*/ 3617977 w 6352623"/>
                    <a:gd name="connsiteY124" fmla="*/ 6323175 h 6345561"/>
                    <a:gd name="connsiteX125" fmla="*/ 509955 w 6352623"/>
                    <a:gd name="connsiteY125" fmla="*/ 4889989 h 6345561"/>
                    <a:gd name="connsiteX126" fmla="*/ 432662 w 6352623"/>
                    <a:gd name="connsiteY126" fmla="*/ 4783013 h 6345561"/>
                    <a:gd name="connsiteX127" fmla="*/ 30403 w 6352623"/>
                    <a:gd name="connsiteY127" fmla="*/ 3637168 h 6345561"/>
                    <a:gd name="connsiteX128" fmla="*/ 28957 w 6352623"/>
                    <a:gd name="connsiteY128" fmla="*/ 3608002 h 6345561"/>
                    <a:gd name="connsiteX129" fmla="*/ 1122699 w 6352623"/>
                    <a:gd name="connsiteY129" fmla="*/ 3528079 h 6345561"/>
                    <a:gd name="connsiteX130" fmla="*/ 1151870 w 6352623"/>
                    <a:gd name="connsiteY130" fmla="*/ 3709064 h 6345561"/>
                    <a:gd name="connsiteX131" fmla="*/ 1633165 w 6352623"/>
                    <a:gd name="connsiteY131" fmla="*/ 4721494 h 6345561"/>
                    <a:gd name="connsiteX132" fmla="*/ 1635001 w 6352623"/>
                    <a:gd name="connsiteY132" fmla="*/ 4724090 h 6345561"/>
                    <a:gd name="connsiteX133" fmla="*/ 1150655 w 6352623"/>
                    <a:gd name="connsiteY133" fmla="*/ 4790652 h 6345561"/>
                    <a:gd name="connsiteX134" fmla="*/ 509955 w 6352623"/>
                    <a:gd name="connsiteY134" fmla="*/ 4889989 h 6345561"/>
                    <a:gd name="connsiteX135" fmla="*/ 3165956 w 6352623"/>
                    <a:gd name="connsiteY135" fmla="*/ 6345561 h 6345561"/>
                    <a:gd name="connsiteX136" fmla="*/ 2661675 w 6352623"/>
                    <a:gd name="connsiteY136" fmla="*/ 5655612 h 6345561"/>
                    <a:gd name="connsiteX137" fmla="*/ 2224080 w 6352623"/>
                    <a:gd name="connsiteY137" fmla="*/ 5071807 h 6345561"/>
                    <a:gd name="connsiteX138" fmla="*/ 2697681 w 6352623"/>
                    <a:gd name="connsiteY138" fmla="*/ 5021257 h 6345561"/>
                    <a:gd name="connsiteX139" fmla="*/ 3150545 w 6352623"/>
                    <a:gd name="connsiteY139" fmla="*/ 4979436 h 6345561"/>
                    <a:gd name="connsiteX140" fmla="*/ 3267988 w 6352623"/>
                    <a:gd name="connsiteY140" fmla="*/ 6340508 h 6345561"/>
                    <a:gd name="connsiteX141" fmla="*/ 3165956 w 6352623"/>
                    <a:gd name="connsiteY141" fmla="*/ 6345561 h 6345561"/>
                    <a:gd name="connsiteX142" fmla="*/ 2827891 w 6352623"/>
                    <a:gd name="connsiteY142" fmla="*/ 6323709 h 6345561"/>
                    <a:gd name="connsiteX143" fmla="*/ 2884966 w 6352623"/>
                    <a:gd name="connsiteY143" fmla="*/ 6327398 h 6345561"/>
                    <a:gd name="connsiteX144" fmla="*/ 2827891 w 6352623"/>
                    <a:gd name="connsiteY144" fmla="*/ 6323709 h 6345561"/>
                    <a:gd name="connsiteX145" fmla="*/ 1799833 w 6352623"/>
                    <a:gd name="connsiteY145" fmla="*/ 6042038 h 6345561"/>
                    <a:gd name="connsiteX146" fmla="*/ 792530 w 6352623"/>
                    <a:gd name="connsiteY146" fmla="*/ 5281044 h 6345561"/>
                    <a:gd name="connsiteX147" fmla="*/ 758259 w 6352623"/>
                    <a:gd name="connsiteY147" fmla="*/ 5233611 h 6345561"/>
                    <a:gd name="connsiteX148" fmla="*/ 1178638 w 6352623"/>
                    <a:gd name="connsiteY148" fmla="*/ 5187468 h 6345561"/>
                    <a:gd name="connsiteX149" fmla="*/ 1905324 w 6352623"/>
                    <a:gd name="connsiteY149" fmla="*/ 5106339 h 6345561"/>
                    <a:gd name="connsiteX150" fmla="*/ 2206251 w 6352623"/>
                    <a:gd name="connsiteY150" fmla="*/ 5531868 h 6345561"/>
                    <a:gd name="connsiteX151" fmla="*/ 2827891 w 6352623"/>
                    <a:gd name="connsiteY151" fmla="*/ 6323709 h 6345561"/>
                    <a:gd name="connsiteX152" fmla="*/ 2405336 w 6352623"/>
                    <a:gd name="connsiteY152" fmla="*/ 6261225 h 6345561"/>
                    <a:gd name="connsiteX153" fmla="*/ 1799833 w 6352623"/>
                    <a:gd name="connsiteY153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6000985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661892 w 6352623"/>
                    <a:gd name="connsiteY58" fmla="*/ 4787640 h 6345561"/>
                    <a:gd name="connsiteX59" fmla="*/ 5661892 w 6352623"/>
                    <a:gd name="connsiteY59" fmla="*/ 4620000 h 6345561"/>
                    <a:gd name="connsiteX60" fmla="*/ 5661892 w 6352623"/>
                    <a:gd name="connsiteY60" fmla="*/ 4787640 h 6345561"/>
                    <a:gd name="connsiteX61" fmla="*/ 4842211 w 6352623"/>
                    <a:gd name="connsiteY61" fmla="*/ 4504577 h 6345561"/>
                    <a:gd name="connsiteX62" fmla="*/ 4894441 w 6352623"/>
                    <a:gd name="connsiteY62" fmla="*/ 4378816 h 6345561"/>
                    <a:gd name="connsiteX63" fmla="*/ 5118410 w 6352623"/>
                    <a:gd name="connsiteY63" fmla="*/ 3308120 h 6345561"/>
                    <a:gd name="connsiteX64" fmla="*/ 5112011 w 6352623"/>
                    <a:gd name="connsiteY64" fmla="*/ 3236549 h 6345561"/>
                    <a:gd name="connsiteX65" fmla="*/ 6343574 w 6352623"/>
                    <a:gd name="connsiteY65" fmla="*/ 3146548 h 6345561"/>
                    <a:gd name="connsiteX66" fmla="*/ 6352623 w 6352623"/>
                    <a:gd name="connsiteY66" fmla="*/ 3329154 h 6345561"/>
                    <a:gd name="connsiteX67" fmla="*/ 6261216 w 6352623"/>
                    <a:gd name="connsiteY67" fmla="*/ 3947289 h 6345561"/>
                    <a:gd name="connsiteX68" fmla="*/ 6068313 w 6352623"/>
                    <a:gd name="connsiteY68" fmla="*/ 4480189 h 6345561"/>
                    <a:gd name="connsiteX69" fmla="*/ 5645377 w 6352623"/>
                    <a:gd name="connsiteY69" fmla="*/ 4489676 h 6345561"/>
                    <a:gd name="connsiteX70" fmla="*/ 4842211 w 6352623"/>
                    <a:gd name="connsiteY70" fmla="*/ 4504577 h 6345561"/>
                    <a:gd name="connsiteX71" fmla="*/ 1405726 w 6352623"/>
                    <a:gd name="connsiteY71" fmla="*/ 3156271 h 6345561"/>
                    <a:gd name="connsiteX72" fmla="*/ 1399341 w 6352623"/>
                    <a:gd name="connsiteY72" fmla="*/ 3089416 h 6345561"/>
                    <a:gd name="connsiteX73" fmla="*/ 1464945 w 6352623"/>
                    <a:gd name="connsiteY73" fmla="*/ 2467755 h 6345561"/>
                    <a:gd name="connsiteX74" fmla="*/ 1626959 w 6352623"/>
                    <a:gd name="connsiteY74" fmla="*/ 1918290 h 6345561"/>
                    <a:gd name="connsiteX75" fmla="*/ 1698846 w 6352623"/>
                    <a:gd name="connsiteY75" fmla="*/ 1916459 h 6345561"/>
                    <a:gd name="connsiteX76" fmla="*/ 2401423 w 6352623"/>
                    <a:gd name="connsiteY76" fmla="*/ 1879094 h 6345561"/>
                    <a:gd name="connsiteX77" fmla="*/ 2879383 w 6352623"/>
                    <a:gd name="connsiteY77" fmla="*/ 1836855 h 6345561"/>
                    <a:gd name="connsiteX78" fmla="*/ 2983285 w 6352623"/>
                    <a:gd name="connsiteY78" fmla="*/ 3040986 h 6345561"/>
                    <a:gd name="connsiteX79" fmla="*/ 1405726 w 6352623"/>
                    <a:gd name="connsiteY79" fmla="*/ 3156271 h 6345561"/>
                    <a:gd name="connsiteX80" fmla="*/ 3464621 w 6352623"/>
                    <a:gd name="connsiteY80" fmla="*/ 4545892 h 6345561"/>
                    <a:gd name="connsiteX81" fmla="*/ 3362673 w 6352623"/>
                    <a:gd name="connsiteY81" fmla="*/ 3364384 h 6345561"/>
                    <a:gd name="connsiteX82" fmla="*/ 4785461 w 6352623"/>
                    <a:gd name="connsiteY82" fmla="*/ 3260410 h 6345561"/>
                    <a:gd name="connsiteX83" fmla="*/ 4791965 w 6352623"/>
                    <a:gd name="connsiteY83" fmla="*/ 3337498 h 6345561"/>
                    <a:gd name="connsiteX84" fmla="*/ 4582162 w 6352623"/>
                    <a:gd name="connsiteY84" fmla="*/ 4452550 h 6345561"/>
                    <a:gd name="connsiteX85" fmla="*/ 3980007 w 6352623"/>
                    <a:gd name="connsiteY85" fmla="*/ 4524180 h 6345561"/>
                    <a:gd name="connsiteX86" fmla="*/ 3464621 w 6352623"/>
                    <a:gd name="connsiteY86" fmla="*/ 4545892 h 6345561"/>
                    <a:gd name="connsiteX87" fmla="*/ 11631 w 6352623"/>
                    <a:gd name="connsiteY87" fmla="*/ 3258148 h 6345561"/>
                    <a:gd name="connsiteX88" fmla="*/ 0 w 6352623"/>
                    <a:gd name="connsiteY88" fmla="*/ 3023469 h 6345561"/>
                    <a:gd name="connsiteX89" fmla="*/ 91400 w 6352623"/>
                    <a:gd name="connsiteY89" fmla="*/ 2405346 h 6345561"/>
                    <a:gd name="connsiteX90" fmla="*/ 258812 w 6352623"/>
                    <a:gd name="connsiteY90" fmla="*/ 1942855 h 6345561"/>
                    <a:gd name="connsiteX91" fmla="*/ 852081 w 6352623"/>
                    <a:gd name="connsiteY91" fmla="*/ 1937991 h 6345561"/>
                    <a:gd name="connsiteX92" fmla="*/ 1335718 w 6352623"/>
                    <a:gd name="connsiteY92" fmla="*/ 1925698 h 6345561"/>
                    <a:gd name="connsiteX93" fmla="*/ 1234430 w 6352623"/>
                    <a:gd name="connsiteY93" fmla="*/ 2196801 h 6345561"/>
                    <a:gd name="connsiteX94" fmla="*/ 1103579 w 6352623"/>
                    <a:gd name="connsiteY94" fmla="*/ 2737987 h 6345561"/>
                    <a:gd name="connsiteX95" fmla="*/ 1078099 w 6352623"/>
                    <a:gd name="connsiteY95" fmla="*/ 3180217 h 6345561"/>
                    <a:gd name="connsiteX96" fmla="*/ 11631 w 6352623"/>
                    <a:gd name="connsiteY96" fmla="*/ 3258148 h 6345561"/>
                    <a:gd name="connsiteX97" fmla="*/ 1960743 w 6352623"/>
                    <a:gd name="connsiteY97" fmla="*/ 4679317 h 6345561"/>
                    <a:gd name="connsiteX98" fmla="*/ 1740896 w 6352623"/>
                    <a:gd name="connsiteY98" fmla="*/ 4337429 h 6345561"/>
                    <a:gd name="connsiteX99" fmla="*/ 1441619 w 6352623"/>
                    <a:gd name="connsiteY99" fmla="*/ 3532526 h 6345561"/>
                    <a:gd name="connsiteX100" fmla="*/ 1438988 w 6352623"/>
                    <a:gd name="connsiteY100" fmla="*/ 3504964 h 6345561"/>
                    <a:gd name="connsiteX101" fmla="*/ 3013389 w 6352623"/>
                    <a:gd name="connsiteY101" fmla="*/ 3389903 h 6345561"/>
                    <a:gd name="connsiteX102" fmla="*/ 3099126 w 6352623"/>
                    <a:gd name="connsiteY102" fmla="*/ 4562904 h 6345561"/>
                    <a:gd name="connsiteX103" fmla="*/ 2689209 w 6352623"/>
                    <a:gd name="connsiteY103" fmla="*/ 4598877 h 6345561"/>
                    <a:gd name="connsiteX104" fmla="*/ 1989796 w 6352623"/>
                    <a:gd name="connsiteY104" fmla="*/ 4675326 h 6345561"/>
                    <a:gd name="connsiteX105" fmla="*/ 1960743 w 6352623"/>
                    <a:gd name="connsiteY105" fmla="*/ 4679317 h 6345561"/>
                    <a:gd name="connsiteX106" fmla="*/ 4067092 w 6352623"/>
                    <a:gd name="connsiteY106" fmla="*/ 6216068 h 6345561"/>
                    <a:gd name="connsiteX107" fmla="*/ 4277892 w 6352623"/>
                    <a:gd name="connsiteY107" fmla="*/ 5788869 h 6345561"/>
                    <a:gd name="connsiteX108" fmla="*/ 4525520 w 6352623"/>
                    <a:gd name="connsiteY108" fmla="*/ 5267093 h 6345561"/>
                    <a:gd name="connsiteX109" fmla="*/ 4685770 w 6352623"/>
                    <a:gd name="connsiteY109" fmla="*/ 4881257 h 6345561"/>
                    <a:gd name="connsiteX110" fmla="*/ 4712084 w 6352623"/>
                    <a:gd name="connsiteY110" fmla="*/ 4879914 h 6345561"/>
                    <a:gd name="connsiteX111" fmla="*/ 5642123 w 6352623"/>
                    <a:gd name="connsiteY111" fmla="*/ 4846187 h 6345561"/>
                    <a:gd name="connsiteX112" fmla="*/ 5866698 w 6352623"/>
                    <a:gd name="connsiteY112" fmla="*/ 4839902 h 6345561"/>
                    <a:gd name="connsiteX113" fmla="*/ 5706398 w 6352623"/>
                    <a:gd name="connsiteY113" fmla="*/ 5102370 h 6345561"/>
                    <a:gd name="connsiteX114" fmla="*/ 4229361 w 6352623"/>
                    <a:gd name="connsiteY114" fmla="*/ 6176010 h 6345561"/>
                    <a:gd name="connsiteX115" fmla="*/ 4067092 w 6352623"/>
                    <a:gd name="connsiteY115" fmla="*/ 6216068 h 6345561"/>
                    <a:gd name="connsiteX116" fmla="*/ 3617977 w 6352623"/>
                    <a:gd name="connsiteY116" fmla="*/ 6323175 h 6345561"/>
                    <a:gd name="connsiteX117" fmla="*/ 3499574 w 6352623"/>
                    <a:gd name="connsiteY117" fmla="*/ 4950969 h 6345561"/>
                    <a:gd name="connsiteX118" fmla="*/ 3966167 w 6352623"/>
                    <a:gd name="connsiteY118" fmla="*/ 4917769 h 6345561"/>
                    <a:gd name="connsiteX119" fmla="*/ 4402891 w 6352623"/>
                    <a:gd name="connsiteY119" fmla="*/ 4895610 h 6345561"/>
                    <a:gd name="connsiteX120" fmla="*/ 4263840 w 6352623"/>
                    <a:gd name="connsiteY120" fmla="*/ 5239274 h 6345561"/>
                    <a:gd name="connsiteX121" fmla="*/ 3691123 w 6352623"/>
                    <a:gd name="connsiteY121" fmla="*/ 6308899 h 6345561"/>
                    <a:gd name="connsiteX122" fmla="*/ 3637169 w 6352623"/>
                    <a:gd name="connsiteY122" fmla="*/ 6322223 h 6345561"/>
                    <a:gd name="connsiteX123" fmla="*/ 3617977 w 6352623"/>
                    <a:gd name="connsiteY123" fmla="*/ 6323175 h 6345561"/>
                    <a:gd name="connsiteX124" fmla="*/ 509955 w 6352623"/>
                    <a:gd name="connsiteY124" fmla="*/ 4889989 h 6345561"/>
                    <a:gd name="connsiteX125" fmla="*/ 432662 w 6352623"/>
                    <a:gd name="connsiteY125" fmla="*/ 4783013 h 6345561"/>
                    <a:gd name="connsiteX126" fmla="*/ 30403 w 6352623"/>
                    <a:gd name="connsiteY126" fmla="*/ 3637168 h 6345561"/>
                    <a:gd name="connsiteX127" fmla="*/ 28957 w 6352623"/>
                    <a:gd name="connsiteY127" fmla="*/ 3608002 h 6345561"/>
                    <a:gd name="connsiteX128" fmla="*/ 1122699 w 6352623"/>
                    <a:gd name="connsiteY128" fmla="*/ 3528079 h 6345561"/>
                    <a:gd name="connsiteX129" fmla="*/ 1151870 w 6352623"/>
                    <a:gd name="connsiteY129" fmla="*/ 3709064 h 6345561"/>
                    <a:gd name="connsiteX130" fmla="*/ 1633165 w 6352623"/>
                    <a:gd name="connsiteY130" fmla="*/ 4721494 h 6345561"/>
                    <a:gd name="connsiteX131" fmla="*/ 1635001 w 6352623"/>
                    <a:gd name="connsiteY131" fmla="*/ 4724090 h 6345561"/>
                    <a:gd name="connsiteX132" fmla="*/ 1150655 w 6352623"/>
                    <a:gd name="connsiteY132" fmla="*/ 4790652 h 6345561"/>
                    <a:gd name="connsiteX133" fmla="*/ 509955 w 6352623"/>
                    <a:gd name="connsiteY133" fmla="*/ 4889989 h 6345561"/>
                    <a:gd name="connsiteX134" fmla="*/ 3165956 w 6352623"/>
                    <a:gd name="connsiteY134" fmla="*/ 6345561 h 6345561"/>
                    <a:gd name="connsiteX135" fmla="*/ 2661675 w 6352623"/>
                    <a:gd name="connsiteY135" fmla="*/ 5655612 h 6345561"/>
                    <a:gd name="connsiteX136" fmla="*/ 2224080 w 6352623"/>
                    <a:gd name="connsiteY136" fmla="*/ 5071807 h 6345561"/>
                    <a:gd name="connsiteX137" fmla="*/ 2697681 w 6352623"/>
                    <a:gd name="connsiteY137" fmla="*/ 5021257 h 6345561"/>
                    <a:gd name="connsiteX138" fmla="*/ 3150545 w 6352623"/>
                    <a:gd name="connsiteY138" fmla="*/ 4979436 h 6345561"/>
                    <a:gd name="connsiteX139" fmla="*/ 3267988 w 6352623"/>
                    <a:gd name="connsiteY139" fmla="*/ 6340508 h 6345561"/>
                    <a:gd name="connsiteX140" fmla="*/ 3165956 w 6352623"/>
                    <a:gd name="connsiteY140" fmla="*/ 6345561 h 6345561"/>
                    <a:gd name="connsiteX141" fmla="*/ 2827891 w 6352623"/>
                    <a:gd name="connsiteY141" fmla="*/ 6323709 h 6345561"/>
                    <a:gd name="connsiteX142" fmla="*/ 2884966 w 6352623"/>
                    <a:gd name="connsiteY142" fmla="*/ 6327398 h 6345561"/>
                    <a:gd name="connsiteX143" fmla="*/ 2827891 w 6352623"/>
                    <a:gd name="connsiteY143" fmla="*/ 6323709 h 6345561"/>
                    <a:gd name="connsiteX144" fmla="*/ 1799833 w 6352623"/>
                    <a:gd name="connsiteY144" fmla="*/ 6042038 h 6345561"/>
                    <a:gd name="connsiteX145" fmla="*/ 792530 w 6352623"/>
                    <a:gd name="connsiteY145" fmla="*/ 5281044 h 6345561"/>
                    <a:gd name="connsiteX146" fmla="*/ 758259 w 6352623"/>
                    <a:gd name="connsiteY146" fmla="*/ 5233611 h 6345561"/>
                    <a:gd name="connsiteX147" fmla="*/ 1178638 w 6352623"/>
                    <a:gd name="connsiteY147" fmla="*/ 5187468 h 6345561"/>
                    <a:gd name="connsiteX148" fmla="*/ 1905324 w 6352623"/>
                    <a:gd name="connsiteY148" fmla="*/ 5106339 h 6345561"/>
                    <a:gd name="connsiteX149" fmla="*/ 2206251 w 6352623"/>
                    <a:gd name="connsiteY149" fmla="*/ 5531868 h 6345561"/>
                    <a:gd name="connsiteX150" fmla="*/ 2827891 w 6352623"/>
                    <a:gd name="connsiteY150" fmla="*/ 6323709 h 6345561"/>
                    <a:gd name="connsiteX151" fmla="*/ 2405336 w 6352623"/>
                    <a:gd name="connsiteY151" fmla="*/ 6261225 h 6345561"/>
                    <a:gd name="connsiteX152" fmla="*/ 1799833 w 6352623"/>
                    <a:gd name="connsiteY15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6000985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4842211 w 6352623"/>
                    <a:gd name="connsiteY58" fmla="*/ 4504577 h 6345561"/>
                    <a:gd name="connsiteX59" fmla="*/ 4894441 w 6352623"/>
                    <a:gd name="connsiteY59" fmla="*/ 4378816 h 6345561"/>
                    <a:gd name="connsiteX60" fmla="*/ 5118410 w 6352623"/>
                    <a:gd name="connsiteY60" fmla="*/ 3308120 h 6345561"/>
                    <a:gd name="connsiteX61" fmla="*/ 5112011 w 6352623"/>
                    <a:gd name="connsiteY61" fmla="*/ 3236549 h 6345561"/>
                    <a:gd name="connsiteX62" fmla="*/ 6343574 w 6352623"/>
                    <a:gd name="connsiteY62" fmla="*/ 3146548 h 6345561"/>
                    <a:gd name="connsiteX63" fmla="*/ 6352623 w 6352623"/>
                    <a:gd name="connsiteY63" fmla="*/ 3329154 h 6345561"/>
                    <a:gd name="connsiteX64" fmla="*/ 6261216 w 6352623"/>
                    <a:gd name="connsiteY64" fmla="*/ 3947289 h 6345561"/>
                    <a:gd name="connsiteX65" fmla="*/ 6068313 w 6352623"/>
                    <a:gd name="connsiteY65" fmla="*/ 4480189 h 6345561"/>
                    <a:gd name="connsiteX66" fmla="*/ 5645377 w 6352623"/>
                    <a:gd name="connsiteY66" fmla="*/ 4489676 h 6345561"/>
                    <a:gd name="connsiteX67" fmla="*/ 4842211 w 6352623"/>
                    <a:gd name="connsiteY67" fmla="*/ 4504577 h 6345561"/>
                    <a:gd name="connsiteX68" fmla="*/ 1405726 w 6352623"/>
                    <a:gd name="connsiteY68" fmla="*/ 3156271 h 6345561"/>
                    <a:gd name="connsiteX69" fmla="*/ 1399341 w 6352623"/>
                    <a:gd name="connsiteY69" fmla="*/ 3089416 h 6345561"/>
                    <a:gd name="connsiteX70" fmla="*/ 1464945 w 6352623"/>
                    <a:gd name="connsiteY70" fmla="*/ 2467755 h 6345561"/>
                    <a:gd name="connsiteX71" fmla="*/ 1626959 w 6352623"/>
                    <a:gd name="connsiteY71" fmla="*/ 1918290 h 6345561"/>
                    <a:gd name="connsiteX72" fmla="*/ 1698846 w 6352623"/>
                    <a:gd name="connsiteY72" fmla="*/ 1916459 h 6345561"/>
                    <a:gd name="connsiteX73" fmla="*/ 2401423 w 6352623"/>
                    <a:gd name="connsiteY73" fmla="*/ 1879094 h 6345561"/>
                    <a:gd name="connsiteX74" fmla="*/ 2879383 w 6352623"/>
                    <a:gd name="connsiteY74" fmla="*/ 1836855 h 6345561"/>
                    <a:gd name="connsiteX75" fmla="*/ 2983285 w 6352623"/>
                    <a:gd name="connsiteY75" fmla="*/ 3040986 h 6345561"/>
                    <a:gd name="connsiteX76" fmla="*/ 1405726 w 6352623"/>
                    <a:gd name="connsiteY76" fmla="*/ 3156271 h 6345561"/>
                    <a:gd name="connsiteX77" fmla="*/ 3464621 w 6352623"/>
                    <a:gd name="connsiteY77" fmla="*/ 4545892 h 6345561"/>
                    <a:gd name="connsiteX78" fmla="*/ 3362673 w 6352623"/>
                    <a:gd name="connsiteY78" fmla="*/ 3364384 h 6345561"/>
                    <a:gd name="connsiteX79" fmla="*/ 4785461 w 6352623"/>
                    <a:gd name="connsiteY79" fmla="*/ 3260410 h 6345561"/>
                    <a:gd name="connsiteX80" fmla="*/ 4791965 w 6352623"/>
                    <a:gd name="connsiteY80" fmla="*/ 3337498 h 6345561"/>
                    <a:gd name="connsiteX81" fmla="*/ 4582162 w 6352623"/>
                    <a:gd name="connsiteY81" fmla="*/ 4452550 h 6345561"/>
                    <a:gd name="connsiteX82" fmla="*/ 3980007 w 6352623"/>
                    <a:gd name="connsiteY82" fmla="*/ 4524180 h 6345561"/>
                    <a:gd name="connsiteX83" fmla="*/ 3464621 w 6352623"/>
                    <a:gd name="connsiteY83" fmla="*/ 4545892 h 6345561"/>
                    <a:gd name="connsiteX84" fmla="*/ 11631 w 6352623"/>
                    <a:gd name="connsiteY84" fmla="*/ 3258148 h 6345561"/>
                    <a:gd name="connsiteX85" fmla="*/ 0 w 6352623"/>
                    <a:gd name="connsiteY85" fmla="*/ 3023469 h 6345561"/>
                    <a:gd name="connsiteX86" fmla="*/ 91400 w 6352623"/>
                    <a:gd name="connsiteY86" fmla="*/ 2405346 h 6345561"/>
                    <a:gd name="connsiteX87" fmla="*/ 258812 w 6352623"/>
                    <a:gd name="connsiteY87" fmla="*/ 1942855 h 6345561"/>
                    <a:gd name="connsiteX88" fmla="*/ 852081 w 6352623"/>
                    <a:gd name="connsiteY88" fmla="*/ 1937991 h 6345561"/>
                    <a:gd name="connsiteX89" fmla="*/ 1335718 w 6352623"/>
                    <a:gd name="connsiteY89" fmla="*/ 1925698 h 6345561"/>
                    <a:gd name="connsiteX90" fmla="*/ 1234430 w 6352623"/>
                    <a:gd name="connsiteY90" fmla="*/ 2196801 h 6345561"/>
                    <a:gd name="connsiteX91" fmla="*/ 1103579 w 6352623"/>
                    <a:gd name="connsiteY91" fmla="*/ 2737987 h 6345561"/>
                    <a:gd name="connsiteX92" fmla="*/ 1078099 w 6352623"/>
                    <a:gd name="connsiteY92" fmla="*/ 3180217 h 6345561"/>
                    <a:gd name="connsiteX93" fmla="*/ 11631 w 6352623"/>
                    <a:gd name="connsiteY93" fmla="*/ 3258148 h 6345561"/>
                    <a:gd name="connsiteX94" fmla="*/ 1960743 w 6352623"/>
                    <a:gd name="connsiteY94" fmla="*/ 4679317 h 6345561"/>
                    <a:gd name="connsiteX95" fmla="*/ 1740896 w 6352623"/>
                    <a:gd name="connsiteY95" fmla="*/ 4337429 h 6345561"/>
                    <a:gd name="connsiteX96" fmla="*/ 1441619 w 6352623"/>
                    <a:gd name="connsiteY96" fmla="*/ 3532526 h 6345561"/>
                    <a:gd name="connsiteX97" fmla="*/ 1438988 w 6352623"/>
                    <a:gd name="connsiteY97" fmla="*/ 3504964 h 6345561"/>
                    <a:gd name="connsiteX98" fmla="*/ 3013389 w 6352623"/>
                    <a:gd name="connsiteY98" fmla="*/ 3389903 h 6345561"/>
                    <a:gd name="connsiteX99" fmla="*/ 3099126 w 6352623"/>
                    <a:gd name="connsiteY99" fmla="*/ 4562904 h 6345561"/>
                    <a:gd name="connsiteX100" fmla="*/ 2689209 w 6352623"/>
                    <a:gd name="connsiteY100" fmla="*/ 4598877 h 6345561"/>
                    <a:gd name="connsiteX101" fmla="*/ 1989796 w 6352623"/>
                    <a:gd name="connsiteY101" fmla="*/ 4675326 h 6345561"/>
                    <a:gd name="connsiteX102" fmla="*/ 1960743 w 6352623"/>
                    <a:gd name="connsiteY102" fmla="*/ 4679317 h 6345561"/>
                    <a:gd name="connsiteX103" fmla="*/ 4067092 w 6352623"/>
                    <a:gd name="connsiteY103" fmla="*/ 6216068 h 6345561"/>
                    <a:gd name="connsiteX104" fmla="*/ 4277892 w 6352623"/>
                    <a:gd name="connsiteY104" fmla="*/ 5788869 h 6345561"/>
                    <a:gd name="connsiteX105" fmla="*/ 4525520 w 6352623"/>
                    <a:gd name="connsiteY105" fmla="*/ 5267093 h 6345561"/>
                    <a:gd name="connsiteX106" fmla="*/ 4685770 w 6352623"/>
                    <a:gd name="connsiteY106" fmla="*/ 4881257 h 6345561"/>
                    <a:gd name="connsiteX107" fmla="*/ 4712084 w 6352623"/>
                    <a:gd name="connsiteY107" fmla="*/ 4879914 h 6345561"/>
                    <a:gd name="connsiteX108" fmla="*/ 5642123 w 6352623"/>
                    <a:gd name="connsiteY108" fmla="*/ 4846187 h 6345561"/>
                    <a:gd name="connsiteX109" fmla="*/ 5866698 w 6352623"/>
                    <a:gd name="connsiteY109" fmla="*/ 4839902 h 6345561"/>
                    <a:gd name="connsiteX110" fmla="*/ 5706398 w 6352623"/>
                    <a:gd name="connsiteY110" fmla="*/ 5102370 h 6345561"/>
                    <a:gd name="connsiteX111" fmla="*/ 4229361 w 6352623"/>
                    <a:gd name="connsiteY111" fmla="*/ 6176010 h 6345561"/>
                    <a:gd name="connsiteX112" fmla="*/ 4067092 w 6352623"/>
                    <a:gd name="connsiteY112" fmla="*/ 6216068 h 6345561"/>
                    <a:gd name="connsiteX113" fmla="*/ 3617977 w 6352623"/>
                    <a:gd name="connsiteY113" fmla="*/ 6323175 h 6345561"/>
                    <a:gd name="connsiteX114" fmla="*/ 3499574 w 6352623"/>
                    <a:gd name="connsiteY114" fmla="*/ 4950969 h 6345561"/>
                    <a:gd name="connsiteX115" fmla="*/ 3966167 w 6352623"/>
                    <a:gd name="connsiteY115" fmla="*/ 4917769 h 6345561"/>
                    <a:gd name="connsiteX116" fmla="*/ 4402891 w 6352623"/>
                    <a:gd name="connsiteY116" fmla="*/ 4895610 h 6345561"/>
                    <a:gd name="connsiteX117" fmla="*/ 4263840 w 6352623"/>
                    <a:gd name="connsiteY117" fmla="*/ 5239274 h 6345561"/>
                    <a:gd name="connsiteX118" fmla="*/ 3691123 w 6352623"/>
                    <a:gd name="connsiteY118" fmla="*/ 6308899 h 6345561"/>
                    <a:gd name="connsiteX119" fmla="*/ 3637169 w 6352623"/>
                    <a:gd name="connsiteY119" fmla="*/ 6322223 h 6345561"/>
                    <a:gd name="connsiteX120" fmla="*/ 3617977 w 6352623"/>
                    <a:gd name="connsiteY120" fmla="*/ 6323175 h 6345561"/>
                    <a:gd name="connsiteX121" fmla="*/ 509955 w 6352623"/>
                    <a:gd name="connsiteY121" fmla="*/ 4889989 h 6345561"/>
                    <a:gd name="connsiteX122" fmla="*/ 432662 w 6352623"/>
                    <a:gd name="connsiteY122" fmla="*/ 4783013 h 6345561"/>
                    <a:gd name="connsiteX123" fmla="*/ 30403 w 6352623"/>
                    <a:gd name="connsiteY123" fmla="*/ 3637168 h 6345561"/>
                    <a:gd name="connsiteX124" fmla="*/ 28957 w 6352623"/>
                    <a:gd name="connsiteY124" fmla="*/ 3608002 h 6345561"/>
                    <a:gd name="connsiteX125" fmla="*/ 1122699 w 6352623"/>
                    <a:gd name="connsiteY125" fmla="*/ 3528079 h 6345561"/>
                    <a:gd name="connsiteX126" fmla="*/ 1151870 w 6352623"/>
                    <a:gd name="connsiteY126" fmla="*/ 3709064 h 6345561"/>
                    <a:gd name="connsiteX127" fmla="*/ 1633165 w 6352623"/>
                    <a:gd name="connsiteY127" fmla="*/ 4721494 h 6345561"/>
                    <a:gd name="connsiteX128" fmla="*/ 1635001 w 6352623"/>
                    <a:gd name="connsiteY128" fmla="*/ 4724090 h 6345561"/>
                    <a:gd name="connsiteX129" fmla="*/ 1150655 w 6352623"/>
                    <a:gd name="connsiteY129" fmla="*/ 4790652 h 6345561"/>
                    <a:gd name="connsiteX130" fmla="*/ 509955 w 6352623"/>
                    <a:gd name="connsiteY130" fmla="*/ 4889989 h 6345561"/>
                    <a:gd name="connsiteX131" fmla="*/ 3165956 w 6352623"/>
                    <a:gd name="connsiteY131" fmla="*/ 6345561 h 6345561"/>
                    <a:gd name="connsiteX132" fmla="*/ 2661675 w 6352623"/>
                    <a:gd name="connsiteY132" fmla="*/ 5655612 h 6345561"/>
                    <a:gd name="connsiteX133" fmla="*/ 2224080 w 6352623"/>
                    <a:gd name="connsiteY133" fmla="*/ 5071807 h 6345561"/>
                    <a:gd name="connsiteX134" fmla="*/ 2697681 w 6352623"/>
                    <a:gd name="connsiteY134" fmla="*/ 5021257 h 6345561"/>
                    <a:gd name="connsiteX135" fmla="*/ 3150545 w 6352623"/>
                    <a:gd name="connsiteY135" fmla="*/ 4979436 h 6345561"/>
                    <a:gd name="connsiteX136" fmla="*/ 3267988 w 6352623"/>
                    <a:gd name="connsiteY136" fmla="*/ 6340508 h 6345561"/>
                    <a:gd name="connsiteX137" fmla="*/ 3165956 w 6352623"/>
                    <a:gd name="connsiteY137" fmla="*/ 6345561 h 6345561"/>
                    <a:gd name="connsiteX138" fmla="*/ 2827891 w 6352623"/>
                    <a:gd name="connsiteY138" fmla="*/ 6323709 h 6345561"/>
                    <a:gd name="connsiteX139" fmla="*/ 2884966 w 6352623"/>
                    <a:gd name="connsiteY139" fmla="*/ 6327398 h 6345561"/>
                    <a:gd name="connsiteX140" fmla="*/ 2827891 w 6352623"/>
                    <a:gd name="connsiteY140" fmla="*/ 6323709 h 6345561"/>
                    <a:gd name="connsiteX141" fmla="*/ 1799833 w 6352623"/>
                    <a:gd name="connsiteY141" fmla="*/ 6042038 h 6345561"/>
                    <a:gd name="connsiteX142" fmla="*/ 792530 w 6352623"/>
                    <a:gd name="connsiteY142" fmla="*/ 5281044 h 6345561"/>
                    <a:gd name="connsiteX143" fmla="*/ 758259 w 6352623"/>
                    <a:gd name="connsiteY143" fmla="*/ 5233611 h 6345561"/>
                    <a:gd name="connsiteX144" fmla="*/ 1178638 w 6352623"/>
                    <a:gd name="connsiteY144" fmla="*/ 5187468 h 6345561"/>
                    <a:gd name="connsiteX145" fmla="*/ 1905324 w 6352623"/>
                    <a:gd name="connsiteY145" fmla="*/ 5106339 h 6345561"/>
                    <a:gd name="connsiteX146" fmla="*/ 2206251 w 6352623"/>
                    <a:gd name="connsiteY146" fmla="*/ 5531868 h 6345561"/>
                    <a:gd name="connsiteX147" fmla="*/ 2827891 w 6352623"/>
                    <a:gd name="connsiteY147" fmla="*/ 6323709 h 6345561"/>
                    <a:gd name="connsiteX148" fmla="*/ 2405336 w 6352623"/>
                    <a:gd name="connsiteY148" fmla="*/ 6261225 h 6345561"/>
                    <a:gd name="connsiteX149" fmla="*/ 1799833 w 6352623"/>
                    <a:gd name="connsiteY149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6042026 w 6352623"/>
                    <a:gd name="connsiteY54" fmla="*/ 4552793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4842211 w 6352623"/>
                    <a:gd name="connsiteY57" fmla="*/ 4504577 h 6345561"/>
                    <a:gd name="connsiteX58" fmla="*/ 4894441 w 6352623"/>
                    <a:gd name="connsiteY58" fmla="*/ 4378816 h 6345561"/>
                    <a:gd name="connsiteX59" fmla="*/ 5118410 w 6352623"/>
                    <a:gd name="connsiteY59" fmla="*/ 3308120 h 6345561"/>
                    <a:gd name="connsiteX60" fmla="*/ 5112011 w 6352623"/>
                    <a:gd name="connsiteY60" fmla="*/ 3236549 h 6345561"/>
                    <a:gd name="connsiteX61" fmla="*/ 6343574 w 6352623"/>
                    <a:gd name="connsiteY61" fmla="*/ 3146548 h 6345561"/>
                    <a:gd name="connsiteX62" fmla="*/ 6352623 w 6352623"/>
                    <a:gd name="connsiteY62" fmla="*/ 3329154 h 6345561"/>
                    <a:gd name="connsiteX63" fmla="*/ 6261216 w 6352623"/>
                    <a:gd name="connsiteY63" fmla="*/ 3947289 h 6345561"/>
                    <a:gd name="connsiteX64" fmla="*/ 6068313 w 6352623"/>
                    <a:gd name="connsiteY64" fmla="*/ 4480189 h 6345561"/>
                    <a:gd name="connsiteX65" fmla="*/ 5645377 w 6352623"/>
                    <a:gd name="connsiteY65" fmla="*/ 4489676 h 6345561"/>
                    <a:gd name="connsiteX66" fmla="*/ 4842211 w 6352623"/>
                    <a:gd name="connsiteY66" fmla="*/ 4504577 h 6345561"/>
                    <a:gd name="connsiteX67" fmla="*/ 1405726 w 6352623"/>
                    <a:gd name="connsiteY67" fmla="*/ 3156271 h 6345561"/>
                    <a:gd name="connsiteX68" fmla="*/ 1399341 w 6352623"/>
                    <a:gd name="connsiteY68" fmla="*/ 3089416 h 6345561"/>
                    <a:gd name="connsiteX69" fmla="*/ 1464945 w 6352623"/>
                    <a:gd name="connsiteY69" fmla="*/ 2467755 h 6345561"/>
                    <a:gd name="connsiteX70" fmla="*/ 1626959 w 6352623"/>
                    <a:gd name="connsiteY70" fmla="*/ 1918290 h 6345561"/>
                    <a:gd name="connsiteX71" fmla="*/ 1698846 w 6352623"/>
                    <a:gd name="connsiteY71" fmla="*/ 1916459 h 6345561"/>
                    <a:gd name="connsiteX72" fmla="*/ 2401423 w 6352623"/>
                    <a:gd name="connsiteY72" fmla="*/ 1879094 h 6345561"/>
                    <a:gd name="connsiteX73" fmla="*/ 2879383 w 6352623"/>
                    <a:gd name="connsiteY73" fmla="*/ 1836855 h 6345561"/>
                    <a:gd name="connsiteX74" fmla="*/ 2983285 w 6352623"/>
                    <a:gd name="connsiteY74" fmla="*/ 3040986 h 6345561"/>
                    <a:gd name="connsiteX75" fmla="*/ 1405726 w 6352623"/>
                    <a:gd name="connsiteY75" fmla="*/ 3156271 h 6345561"/>
                    <a:gd name="connsiteX76" fmla="*/ 3464621 w 6352623"/>
                    <a:gd name="connsiteY76" fmla="*/ 4545892 h 6345561"/>
                    <a:gd name="connsiteX77" fmla="*/ 3362673 w 6352623"/>
                    <a:gd name="connsiteY77" fmla="*/ 3364384 h 6345561"/>
                    <a:gd name="connsiteX78" fmla="*/ 4785461 w 6352623"/>
                    <a:gd name="connsiteY78" fmla="*/ 3260410 h 6345561"/>
                    <a:gd name="connsiteX79" fmla="*/ 4791965 w 6352623"/>
                    <a:gd name="connsiteY79" fmla="*/ 3337498 h 6345561"/>
                    <a:gd name="connsiteX80" fmla="*/ 4582162 w 6352623"/>
                    <a:gd name="connsiteY80" fmla="*/ 4452550 h 6345561"/>
                    <a:gd name="connsiteX81" fmla="*/ 3980007 w 6352623"/>
                    <a:gd name="connsiteY81" fmla="*/ 4524180 h 6345561"/>
                    <a:gd name="connsiteX82" fmla="*/ 3464621 w 6352623"/>
                    <a:gd name="connsiteY82" fmla="*/ 4545892 h 6345561"/>
                    <a:gd name="connsiteX83" fmla="*/ 11631 w 6352623"/>
                    <a:gd name="connsiteY83" fmla="*/ 3258148 h 6345561"/>
                    <a:gd name="connsiteX84" fmla="*/ 0 w 6352623"/>
                    <a:gd name="connsiteY84" fmla="*/ 3023469 h 6345561"/>
                    <a:gd name="connsiteX85" fmla="*/ 91400 w 6352623"/>
                    <a:gd name="connsiteY85" fmla="*/ 2405346 h 6345561"/>
                    <a:gd name="connsiteX86" fmla="*/ 258812 w 6352623"/>
                    <a:gd name="connsiteY86" fmla="*/ 1942855 h 6345561"/>
                    <a:gd name="connsiteX87" fmla="*/ 852081 w 6352623"/>
                    <a:gd name="connsiteY87" fmla="*/ 1937991 h 6345561"/>
                    <a:gd name="connsiteX88" fmla="*/ 1335718 w 6352623"/>
                    <a:gd name="connsiteY88" fmla="*/ 1925698 h 6345561"/>
                    <a:gd name="connsiteX89" fmla="*/ 1234430 w 6352623"/>
                    <a:gd name="connsiteY89" fmla="*/ 2196801 h 6345561"/>
                    <a:gd name="connsiteX90" fmla="*/ 1103579 w 6352623"/>
                    <a:gd name="connsiteY90" fmla="*/ 2737987 h 6345561"/>
                    <a:gd name="connsiteX91" fmla="*/ 1078099 w 6352623"/>
                    <a:gd name="connsiteY91" fmla="*/ 3180217 h 6345561"/>
                    <a:gd name="connsiteX92" fmla="*/ 11631 w 6352623"/>
                    <a:gd name="connsiteY92" fmla="*/ 3258148 h 6345561"/>
                    <a:gd name="connsiteX93" fmla="*/ 1960743 w 6352623"/>
                    <a:gd name="connsiteY93" fmla="*/ 4679317 h 6345561"/>
                    <a:gd name="connsiteX94" fmla="*/ 1740896 w 6352623"/>
                    <a:gd name="connsiteY94" fmla="*/ 4337429 h 6345561"/>
                    <a:gd name="connsiteX95" fmla="*/ 1441619 w 6352623"/>
                    <a:gd name="connsiteY95" fmla="*/ 3532526 h 6345561"/>
                    <a:gd name="connsiteX96" fmla="*/ 1438988 w 6352623"/>
                    <a:gd name="connsiteY96" fmla="*/ 3504964 h 6345561"/>
                    <a:gd name="connsiteX97" fmla="*/ 3013389 w 6352623"/>
                    <a:gd name="connsiteY97" fmla="*/ 3389903 h 6345561"/>
                    <a:gd name="connsiteX98" fmla="*/ 3099126 w 6352623"/>
                    <a:gd name="connsiteY98" fmla="*/ 4562904 h 6345561"/>
                    <a:gd name="connsiteX99" fmla="*/ 2689209 w 6352623"/>
                    <a:gd name="connsiteY99" fmla="*/ 4598877 h 6345561"/>
                    <a:gd name="connsiteX100" fmla="*/ 1989796 w 6352623"/>
                    <a:gd name="connsiteY100" fmla="*/ 4675326 h 6345561"/>
                    <a:gd name="connsiteX101" fmla="*/ 1960743 w 6352623"/>
                    <a:gd name="connsiteY101" fmla="*/ 4679317 h 6345561"/>
                    <a:gd name="connsiteX102" fmla="*/ 4067092 w 6352623"/>
                    <a:gd name="connsiteY102" fmla="*/ 6216068 h 6345561"/>
                    <a:gd name="connsiteX103" fmla="*/ 4277892 w 6352623"/>
                    <a:gd name="connsiteY103" fmla="*/ 5788869 h 6345561"/>
                    <a:gd name="connsiteX104" fmla="*/ 4525520 w 6352623"/>
                    <a:gd name="connsiteY104" fmla="*/ 5267093 h 6345561"/>
                    <a:gd name="connsiteX105" fmla="*/ 4685770 w 6352623"/>
                    <a:gd name="connsiteY105" fmla="*/ 4881257 h 6345561"/>
                    <a:gd name="connsiteX106" fmla="*/ 4712084 w 6352623"/>
                    <a:gd name="connsiteY106" fmla="*/ 4879914 h 6345561"/>
                    <a:gd name="connsiteX107" fmla="*/ 5642123 w 6352623"/>
                    <a:gd name="connsiteY107" fmla="*/ 4846187 h 6345561"/>
                    <a:gd name="connsiteX108" fmla="*/ 5866698 w 6352623"/>
                    <a:gd name="connsiteY108" fmla="*/ 4839902 h 6345561"/>
                    <a:gd name="connsiteX109" fmla="*/ 5706398 w 6352623"/>
                    <a:gd name="connsiteY109" fmla="*/ 5102370 h 6345561"/>
                    <a:gd name="connsiteX110" fmla="*/ 4229361 w 6352623"/>
                    <a:gd name="connsiteY110" fmla="*/ 6176010 h 6345561"/>
                    <a:gd name="connsiteX111" fmla="*/ 4067092 w 6352623"/>
                    <a:gd name="connsiteY111" fmla="*/ 6216068 h 6345561"/>
                    <a:gd name="connsiteX112" fmla="*/ 3617977 w 6352623"/>
                    <a:gd name="connsiteY112" fmla="*/ 6323175 h 6345561"/>
                    <a:gd name="connsiteX113" fmla="*/ 3499574 w 6352623"/>
                    <a:gd name="connsiteY113" fmla="*/ 4950969 h 6345561"/>
                    <a:gd name="connsiteX114" fmla="*/ 3966167 w 6352623"/>
                    <a:gd name="connsiteY114" fmla="*/ 4917769 h 6345561"/>
                    <a:gd name="connsiteX115" fmla="*/ 4402891 w 6352623"/>
                    <a:gd name="connsiteY115" fmla="*/ 4895610 h 6345561"/>
                    <a:gd name="connsiteX116" fmla="*/ 4263840 w 6352623"/>
                    <a:gd name="connsiteY116" fmla="*/ 5239274 h 6345561"/>
                    <a:gd name="connsiteX117" fmla="*/ 3691123 w 6352623"/>
                    <a:gd name="connsiteY117" fmla="*/ 6308899 h 6345561"/>
                    <a:gd name="connsiteX118" fmla="*/ 3637169 w 6352623"/>
                    <a:gd name="connsiteY118" fmla="*/ 6322223 h 6345561"/>
                    <a:gd name="connsiteX119" fmla="*/ 3617977 w 6352623"/>
                    <a:gd name="connsiteY119" fmla="*/ 6323175 h 6345561"/>
                    <a:gd name="connsiteX120" fmla="*/ 509955 w 6352623"/>
                    <a:gd name="connsiteY120" fmla="*/ 4889989 h 6345561"/>
                    <a:gd name="connsiteX121" fmla="*/ 432662 w 6352623"/>
                    <a:gd name="connsiteY121" fmla="*/ 4783013 h 6345561"/>
                    <a:gd name="connsiteX122" fmla="*/ 30403 w 6352623"/>
                    <a:gd name="connsiteY122" fmla="*/ 3637168 h 6345561"/>
                    <a:gd name="connsiteX123" fmla="*/ 28957 w 6352623"/>
                    <a:gd name="connsiteY123" fmla="*/ 3608002 h 6345561"/>
                    <a:gd name="connsiteX124" fmla="*/ 1122699 w 6352623"/>
                    <a:gd name="connsiteY124" fmla="*/ 3528079 h 6345561"/>
                    <a:gd name="connsiteX125" fmla="*/ 1151870 w 6352623"/>
                    <a:gd name="connsiteY125" fmla="*/ 3709064 h 6345561"/>
                    <a:gd name="connsiteX126" fmla="*/ 1633165 w 6352623"/>
                    <a:gd name="connsiteY126" fmla="*/ 4721494 h 6345561"/>
                    <a:gd name="connsiteX127" fmla="*/ 1635001 w 6352623"/>
                    <a:gd name="connsiteY127" fmla="*/ 4724090 h 6345561"/>
                    <a:gd name="connsiteX128" fmla="*/ 1150655 w 6352623"/>
                    <a:gd name="connsiteY128" fmla="*/ 4790652 h 6345561"/>
                    <a:gd name="connsiteX129" fmla="*/ 509955 w 6352623"/>
                    <a:gd name="connsiteY129" fmla="*/ 4889989 h 6345561"/>
                    <a:gd name="connsiteX130" fmla="*/ 3165956 w 6352623"/>
                    <a:gd name="connsiteY130" fmla="*/ 6345561 h 6345561"/>
                    <a:gd name="connsiteX131" fmla="*/ 2661675 w 6352623"/>
                    <a:gd name="connsiteY131" fmla="*/ 5655612 h 6345561"/>
                    <a:gd name="connsiteX132" fmla="*/ 2224080 w 6352623"/>
                    <a:gd name="connsiteY132" fmla="*/ 5071807 h 6345561"/>
                    <a:gd name="connsiteX133" fmla="*/ 2697681 w 6352623"/>
                    <a:gd name="connsiteY133" fmla="*/ 5021257 h 6345561"/>
                    <a:gd name="connsiteX134" fmla="*/ 3150545 w 6352623"/>
                    <a:gd name="connsiteY134" fmla="*/ 4979436 h 6345561"/>
                    <a:gd name="connsiteX135" fmla="*/ 3267988 w 6352623"/>
                    <a:gd name="connsiteY135" fmla="*/ 6340508 h 6345561"/>
                    <a:gd name="connsiteX136" fmla="*/ 3165956 w 6352623"/>
                    <a:gd name="connsiteY136" fmla="*/ 6345561 h 6345561"/>
                    <a:gd name="connsiteX137" fmla="*/ 2827891 w 6352623"/>
                    <a:gd name="connsiteY137" fmla="*/ 6323709 h 6345561"/>
                    <a:gd name="connsiteX138" fmla="*/ 2884966 w 6352623"/>
                    <a:gd name="connsiteY138" fmla="*/ 6327398 h 6345561"/>
                    <a:gd name="connsiteX139" fmla="*/ 2827891 w 6352623"/>
                    <a:gd name="connsiteY139" fmla="*/ 6323709 h 6345561"/>
                    <a:gd name="connsiteX140" fmla="*/ 1799833 w 6352623"/>
                    <a:gd name="connsiteY140" fmla="*/ 6042038 h 6345561"/>
                    <a:gd name="connsiteX141" fmla="*/ 792530 w 6352623"/>
                    <a:gd name="connsiteY141" fmla="*/ 5281044 h 6345561"/>
                    <a:gd name="connsiteX142" fmla="*/ 758259 w 6352623"/>
                    <a:gd name="connsiteY142" fmla="*/ 5233611 h 6345561"/>
                    <a:gd name="connsiteX143" fmla="*/ 1178638 w 6352623"/>
                    <a:gd name="connsiteY143" fmla="*/ 5187468 h 6345561"/>
                    <a:gd name="connsiteX144" fmla="*/ 1905324 w 6352623"/>
                    <a:gd name="connsiteY144" fmla="*/ 5106339 h 6345561"/>
                    <a:gd name="connsiteX145" fmla="*/ 2206251 w 6352623"/>
                    <a:gd name="connsiteY145" fmla="*/ 5531868 h 6345561"/>
                    <a:gd name="connsiteX146" fmla="*/ 2827891 w 6352623"/>
                    <a:gd name="connsiteY146" fmla="*/ 6323709 h 6345561"/>
                    <a:gd name="connsiteX147" fmla="*/ 2405336 w 6352623"/>
                    <a:gd name="connsiteY147" fmla="*/ 6261225 h 6345561"/>
                    <a:gd name="connsiteX148" fmla="*/ 1799833 w 6352623"/>
                    <a:gd name="connsiteY148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2827891 w 6352623"/>
                    <a:gd name="connsiteY134" fmla="*/ 6323709 h 6345561"/>
                    <a:gd name="connsiteX135" fmla="*/ 2884966 w 6352623"/>
                    <a:gd name="connsiteY135" fmla="*/ 6327398 h 6345561"/>
                    <a:gd name="connsiteX136" fmla="*/ 2827891 w 6352623"/>
                    <a:gd name="connsiteY136" fmla="*/ 6323709 h 6345561"/>
                    <a:gd name="connsiteX137" fmla="*/ 1799833 w 6352623"/>
                    <a:gd name="connsiteY137" fmla="*/ 6042038 h 6345561"/>
                    <a:gd name="connsiteX138" fmla="*/ 792530 w 6352623"/>
                    <a:gd name="connsiteY138" fmla="*/ 5281044 h 6345561"/>
                    <a:gd name="connsiteX139" fmla="*/ 758259 w 6352623"/>
                    <a:gd name="connsiteY139" fmla="*/ 5233611 h 6345561"/>
                    <a:gd name="connsiteX140" fmla="*/ 1178638 w 6352623"/>
                    <a:gd name="connsiteY140" fmla="*/ 5187468 h 6345561"/>
                    <a:gd name="connsiteX141" fmla="*/ 1905324 w 6352623"/>
                    <a:gd name="connsiteY141" fmla="*/ 5106339 h 6345561"/>
                    <a:gd name="connsiteX142" fmla="*/ 2206251 w 6352623"/>
                    <a:gd name="connsiteY142" fmla="*/ 5531868 h 6345561"/>
                    <a:gd name="connsiteX143" fmla="*/ 2827891 w 6352623"/>
                    <a:gd name="connsiteY143" fmla="*/ 6323709 h 6345561"/>
                    <a:gd name="connsiteX144" fmla="*/ 2405336 w 6352623"/>
                    <a:gd name="connsiteY144" fmla="*/ 6261225 h 6345561"/>
                    <a:gd name="connsiteX145" fmla="*/ 1799833 w 6352623"/>
                    <a:gd name="connsiteY145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1799833 w 6352623"/>
                    <a:gd name="connsiteY134" fmla="*/ 6042038 h 6345561"/>
                    <a:gd name="connsiteX135" fmla="*/ 792530 w 6352623"/>
                    <a:gd name="connsiteY135" fmla="*/ 5281044 h 6345561"/>
                    <a:gd name="connsiteX136" fmla="*/ 758259 w 6352623"/>
                    <a:gd name="connsiteY136" fmla="*/ 5233611 h 6345561"/>
                    <a:gd name="connsiteX137" fmla="*/ 1178638 w 6352623"/>
                    <a:gd name="connsiteY137" fmla="*/ 5187468 h 6345561"/>
                    <a:gd name="connsiteX138" fmla="*/ 1905324 w 6352623"/>
                    <a:gd name="connsiteY138" fmla="*/ 5106339 h 6345561"/>
                    <a:gd name="connsiteX139" fmla="*/ 2206251 w 6352623"/>
                    <a:gd name="connsiteY139" fmla="*/ 5531868 h 6345561"/>
                    <a:gd name="connsiteX140" fmla="*/ 2827891 w 6352623"/>
                    <a:gd name="connsiteY140" fmla="*/ 6323709 h 6345561"/>
                    <a:gd name="connsiteX141" fmla="*/ 2405336 w 6352623"/>
                    <a:gd name="connsiteY141" fmla="*/ 6261225 h 6345561"/>
                    <a:gd name="connsiteX142" fmla="*/ 1799833 w 6352623"/>
                    <a:gd name="connsiteY14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1857 w 6352623"/>
                    <a:gd name="connsiteY15" fmla="*/ 6676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1799833 w 6352623"/>
                    <a:gd name="connsiteY134" fmla="*/ 6042038 h 6345561"/>
                    <a:gd name="connsiteX135" fmla="*/ 792530 w 6352623"/>
                    <a:gd name="connsiteY135" fmla="*/ 5281044 h 6345561"/>
                    <a:gd name="connsiteX136" fmla="*/ 758259 w 6352623"/>
                    <a:gd name="connsiteY136" fmla="*/ 5233611 h 6345561"/>
                    <a:gd name="connsiteX137" fmla="*/ 1178638 w 6352623"/>
                    <a:gd name="connsiteY137" fmla="*/ 5187468 h 6345561"/>
                    <a:gd name="connsiteX138" fmla="*/ 1905324 w 6352623"/>
                    <a:gd name="connsiteY138" fmla="*/ 5106339 h 6345561"/>
                    <a:gd name="connsiteX139" fmla="*/ 2206251 w 6352623"/>
                    <a:gd name="connsiteY139" fmla="*/ 5531868 h 6345561"/>
                    <a:gd name="connsiteX140" fmla="*/ 2827891 w 6352623"/>
                    <a:gd name="connsiteY140" fmla="*/ 6323709 h 6345561"/>
                    <a:gd name="connsiteX141" fmla="*/ 2405336 w 6352623"/>
                    <a:gd name="connsiteY141" fmla="*/ 6261225 h 6345561"/>
                    <a:gd name="connsiteX142" fmla="*/ 1799833 w 6352623"/>
                    <a:gd name="connsiteY14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2943489 w 6352623"/>
                    <a:gd name="connsiteY15" fmla="*/ 55251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1799833 w 6352623"/>
                    <a:gd name="connsiteY134" fmla="*/ 6042038 h 6345561"/>
                    <a:gd name="connsiteX135" fmla="*/ 792530 w 6352623"/>
                    <a:gd name="connsiteY135" fmla="*/ 5281044 h 6345561"/>
                    <a:gd name="connsiteX136" fmla="*/ 758259 w 6352623"/>
                    <a:gd name="connsiteY136" fmla="*/ 5233611 h 6345561"/>
                    <a:gd name="connsiteX137" fmla="*/ 1178638 w 6352623"/>
                    <a:gd name="connsiteY137" fmla="*/ 5187468 h 6345561"/>
                    <a:gd name="connsiteX138" fmla="*/ 1905324 w 6352623"/>
                    <a:gd name="connsiteY138" fmla="*/ 5106339 h 6345561"/>
                    <a:gd name="connsiteX139" fmla="*/ 2206251 w 6352623"/>
                    <a:gd name="connsiteY139" fmla="*/ 5531868 h 6345561"/>
                    <a:gd name="connsiteX140" fmla="*/ 2827891 w 6352623"/>
                    <a:gd name="connsiteY140" fmla="*/ 6323709 h 6345561"/>
                    <a:gd name="connsiteX141" fmla="*/ 2405336 w 6352623"/>
                    <a:gd name="connsiteY141" fmla="*/ 6261225 h 6345561"/>
                    <a:gd name="connsiteX142" fmla="*/ 1799833 w 6352623"/>
                    <a:gd name="connsiteY14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2943489 w 6352623"/>
                    <a:gd name="connsiteY15" fmla="*/ 55251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1799833 w 6352623"/>
                    <a:gd name="connsiteY134" fmla="*/ 6042038 h 6345561"/>
                    <a:gd name="connsiteX135" fmla="*/ 792530 w 6352623"/>
                    <a:gd name="connsiteY135" fmla="*/ 5281044 h 6345561"/>
                    <a:gd name="connsiteX136" fmla="*/ 758259 w 6352623"/>
                    <a:gd name="connsiteY136" fmla="*/ 5233611 h 6345561"/>
                    <a:gd name="connsiteX137" fmla="*/ 1178638 w 6352623"/>
                    <a:gd name="connsiteY137" fmla="*/ 5187468 h 6345561"/>
                    <a:gd name="connsiteX138" fmla="*/ 1905324 w 6352623"/>
                    <a:gd name="connsiteY138" fmla="*/ 5106339 h 6345561"/>
                    <a:gd name="connsiteX139" fmla="*/ 2206251 w 6352623"/>
                    <a:gd name="connsiteY139" fmla="*/ 5531868 h 6345561"/>
                    <a:gd name="connsiteX140" fmla="*/ 2827891 w 6352623"/>
                    <a:gd name="connsiteY140" fmla="*/ 6323709 h 6345561"/>
                    <a:gd name="connsiteX141" fmla="*/ 2405336 w 6352623"/>
                    <a:gd name="connsiteY141" fmla="*/ 6261225 h 6345561"/>
                    <a:gd name="connsiteX142" fmla="*/ 1799833 w 6352623"/>
                    <a:gd name="connsiteY142" fmla="*/ 6042038 h 6345561"/>
                    <a:gd name="connsiteX0" fmla="*/ 3083863 w 6352623"/>
                    <a:gd name="connsiteY0" fmla="*/ 133135 h 6345561"/>
                    <a:gd name="connsiteX1" fmla="*/ 3073468 w 6352623"/>
                    <a:gd name="connsiteY1" fmla="*/ 12671 h 6345561"/>
                    <a:gd name="connsiteX2" fmla="*/ 3083863 w 6352623"/>
                    <a:gd name="connsiteY2" fmla="*/ 133135 h 6345561"/>
                    <a:gd name="connsiteX3" fmla="*/ 4287481 w 6352623"/>
                    <a:gd name="connsiteY3" fmla="*/ 1282707 h 6345561"/>
                    <a:gd name="connsiteX4" fmla="*/ 3934751 w 6352623"/>
                    <a:gd name="connsiteY4" fmla="*/ 794857 h 6345561"/>
                    <a:gd name="connsiteX5" fmla="*/ 3306522 w 6352623"/>
                    <a:gd name="connsiteY5" fmla="*/ 1126 h 6345561"/>
                    <a:gd name="connsiteX6" fmla="*/ 3329154 w 6352623"/>
                    <a:gd name="connsiteY6" fmla="*/ 0 h 6345561"/>
                    <a:gd name="connsiteX7" fmla="*/ 4552794 w 6352623"/>
                    <a:gd name="connsiteY7" fmla="*/ 310597 h 6345561"/>
                    <a:gd name="connsiteX8" fmla="*/ 5560095 w 6352623"/>
                    <a:gd name="connsiteY8" fmla="*/ 1071582 h 6345561"/>
                    <a:gd name="connsiteX9" fmla="*/ 5592215 w 6352623"/>
                    <a:gd name="connsiteY9" fmla="*/ 1116037 h 6345561"/>
                    <a:gd name="connsiteX10" fmla="*/ 5275773 w 6352623"/>
                    <a:gd name="connsiteY10" fmla="*/ 1158708 h 6345561"/>
                    <a:gd name="connsiteX11" fmla="*/ 4352475 w 6352623"/>
                    <a:gd name="connsiteY11" fmla="*/ 1275439 h 6345561"/>
                    <a:gd name="connsiteX12" fmla="*/ 4287481 w 6352623"/>
                    <a:gd name="connsiteY12" fmla="*/ 1282707 h 6345561"/>
                    <a:gd name="connsiteX13" fmla="*/ 3192871 w 6352623"/>
                    <a:gd name="connsiteY13" fmla="*/ 1396479 h 6345561"/>
                    <a:gd name="connsiteX14" fmla="*/ 2943489 w 6352623"/>
                    <a:gd name="connsiteY14" fmla="*/ 55251 h 6345561"/>
                    <a:gd name="connsiteX15" fmla="*/ 3521833 w 6352623"/>
                    <a:gd name="connsiteY15" fmla="*/ 728536 h 6345561"/>
                    <a:gd name="connsiteX16" fmla="*/ 3951788 w 6352623"/>
                    <a:gd name="connsiteY16" fmla="*/ 1320226 h 6345561"/>
                    <a:gd name="connsiteX17" fmla="*/ 3610216 w 6352623"/>
                    <a:gd name="connsiteY17" fmla="*/ 1358400 h 6345561"/>
                    <a:gd name="connsiteX18" fmla="*/ 3192871 w 6352623"/>
                    <a:gd name="connsiteY18" fmla="*/ 1396479 h 6345561"/>
                    <a:gd name="connsiteX19" fmla="*/ 5080835 w 6352623"/>
                    <a:gd name="connsiteY19" fmla="*/ 2887704 h 6345561"/>
                    <a:gd name="connsiteX20" fmla="*/ 5075577 w 6352623"/>
                    <a:gd name="connsiteY20" fmla="*/ 2828892 h 6345561"/>
                    <a:gd name="connsiteX21" fmla="*/ 4870827 w 6352623"/>
                    <a:gd name="connsiteY21" fmla="*/ 2225787 h 6345561"/>
                    <a:gd name="connsiteX22" fmla="*/ 4527301 w 6352623"/>
                    <a:gd name="connsiteY22" fmla="*/ 1626915 h 6345561"/>
                    <a:gd name="connsiteX23" fmla="*/ 5336497 w 6352623"/>
                    <a:gd name="connsiteY23" fmla="*/ 1510023 h 6345561"/>
                    <a:gd name="connsiteX24" fmla="*/ 5827104 w 6352623"/>
                    <a:gd name="connsiteY24" fmla="*/ 1441104 h 6345561"/>
                    <a:gd name="connsiteX25" fmla="*/ 5919962 w 6352623"/>
                    <a:gd name="connsiteY25" fmla="*/ 1569624 h 6345561"/>
                    <a:gd name="connsiteX26" fmla="*/ 6322223 w 6352623"/>
                    <a:gd name="connsiteY26" fmla="*/ 2715457 h 6345561"/>
                    <a:gd name="connsiteX27" fmla="*/ 6326244 w 6352623"/>
                    <a:gd name="connsiteY27" fmla="*/ 2796695 h 6345561"/>
                    <a:gd name="connsiteX28" fmla="*/ 5080835 w 6352623"/>
                    <a:gd name="connsiteY28" fmla="*/ 2887704 h 6345561"/>
                    <a:gd name="connsiteX29" fmla="*/ 1790042 w 6352623"/>
                    <a:gd name="connsiteY29" fmla="*/ 1491620 h 6345561"/>
                    <a:gd name="connsiteX30" fmla="*/ 2057262 w 6352623"/>
                    <a:gd name="connsiteY30" fmla="*/ 888122 h 6345561"/>
                    <a:gd name="connsiteX31" fmla="*/ 2502224 w 6352623"/>
                    <a:gd name="connsiteY31" fmla="*/ 83048 h 6345561"/>
                    <a:gd name="connsiteX32" fmla="*/ 2715458 w 6352623"/>
                    <a:gd name="connsiteY32" fmla="*/ 30412 h 6345561"/>
                    <a:gd name="connsiteX33" fmla="*/ 2723477 w 6352623"/>
                    <a:gd name="connsiteY33" fmla="*/ 30012 h 6345561"/>
                    <a:gd name="connsiteX34" fmla="*/ 2843908 w 6352623"/>
                    <a:gd name="connsiteY34" fmla="*/ 1425699 h 6345561"/>
                    <a:gd name="connsiteX35" fmla="*/ 2341650 w 6352623"/>
                    <a:gd name="connsiteY35" fmla="*/ 1460888 h 6345561"/>
                    <a:gd name="connsiteX36" fmla="*/ 1790042 w 6352623"/>
                    <a:gd name="connsiteY36" fmla="*/ 1491620 h 6345561"/>
                    <a:gd name="connsiteX37" fmla="*/ 456566 w 6352623"/>
                    <a:gd name="connsiteY37" fmla="*/ 1560803 h 6345561"/>
                    <a:gd name="connsiteX38" fmla="*/ 646218 w 6352623"/>
                    <a:gd name="connsiteY38" fmla="*/ 1250255 h 6345561"/>
                    <a:gd name="connsiteX39" fmla="*/ 2123254 w 6352623"/>
                    <a:gd name="connsiteY39" fmla="*/ 176626 h 6345561"/>
                    <a:gd name="connsiteX40" fmla="*/ 2129632 w 6352623"/>
                    <a:gd name="connsiteY40" fmla="*/ 175051 h 6345561"/>
                    <a:gd name="connsiteX41" fmla="*/ 1791341 w 6352623"/>
                    <a:gd name="connsiteY41" fmla="*/ 860818 h 6345561"/>
                    <a:gd name="connsiteX42" fmla="*/ 1497989 w 6352623"/>
                    <a:gd name="connsiteY42" fmla="*/ 1507155 h 6345561"/>
                    <a:gd name="connsiteX43" fmla="*/ 815685 w 6352623"/>
                    <a:gd name="connsiteY43" fmla="*/ 1541873 h 6345561"/>
                    <a:gd name="connsiteX44" fmla="*/ 456566 w 6352623"/>
                    <a:gd name="connsiteY44" fmla="*/ 1560803 h 6345561"/>
                    <a:gd name="connsiteX45" fmla="*/ 3332566 w 6352623"/>
                    <a:gd name="connsiteY45" fmla="*/ 3015466 h 6345561"/>
                    <a:gd name="connsiteX46" fmla="*/ 3227686 w 6352623"/>
                    <a:gd name="connsiteY46" fmla="*/ 1799988 h 6345561"/>
                    <a:gd name="connsiteX47" fmla="*/ 3687369 w 6352623"/>
                    <a:gd name="connsiteY47" fmla="*/ 1744594 h 6345561"/>
                    <a:gd name="connsiteX48" fmla="*/ 4207427 w 6352623"/>
                    <a:gd name="connsiteY48" fmla="*/ 1672041 h 6345561"/>
                    <a:gd name="connsiteX49" fmla="*/ 4314817 w 6352623"/>
                    <a:gd name="connsiteY49" fmla="*/ 1819820 h 6345561"/>
                    <a:gd name="connsiteX50" fmla="*/ 4752430 w 6352623"/>
                    <a:gd name="connsiteY50" fmla="*/ 2869128 h 6345561"/>
                    <a:gd name="connsiteX51" fmla="*/ 4755993 w 6352623"/>
                    <a:gd name="connsiteY51" fmla="*/ 2911437 h 6345561"/>
                    <a:gd name="connsiteX52" fmla="*/ 3332566 w 6352623"/>
                    <a:gd name="connsiteY52" fmla="*/ 3015466 h 6345561"/>
                    <a:gd name="connsiteX53" fmla="*/ 4842211 w 6352623"/>
                    <a:gd name="connsiteY53" fmla="*/ 4504577 h 6345561"/>
                    <a:gd name="connsiteX54" fmla="*/ 4894441 w 6352623"/>
                    <a:gd name="connsiteY54" fmla="*/ 4378816 h 6345561"/>
                    <a:gd name="connsiteX55" fmla="*/ 5118410 w 6352623"/>
                    <a:gd name="connsiteY55" fmla="*/ 3308120 h 6345561"/>
                    <a:gd name="connsiteX56" fmla="*/ 5112011 w 6352623"/>
                    <a:gd name="connsiteY56" fmla="*/ 3236549 h 6345561"/>
                    <a:gd name="connsiteX57" fmla="*/ 6343574 w 6352623"/>
                    <a:gd name="connsiteY57" fmla="*/ 3146548 h 6345561"/>
                    <a:gd name="connsiteX58" fmla="*/ 6352623 w 6352623"/>
                    <a:gd name="connsiteY58" fmla="*/ 3329154 h 6345561"/>
                    <a:gd name="connsiteX59" fmla="*/ 6261216 w 6352623"/>
                    <a:gd name="connsiteY59" fmla="*/ 3947289 h 6345561"/>
                    <a:gd name="connsiteX60" fmla="*/ 6068313 w 6352623"/>
                    <a:gd name="connsiteY60" fmla="*/ 4480189 h 6345561"/>
                    <a:gd name="connsiteX61" fmla="*/ 5645377 w 6352623"/>
                    <a:gd name="connsiteY61" fmla="*/ 4489676 h 6345561"/>
                    <a:gd name="connsiteX62" fmla="*/ 4842211 w 6352623"/>
                    <a:gd name="connsiteY62" fmla="*/ 4504577 h 6345561"/>
                    <a:gd name="connsiteX63" fmla="*/ 1405726 w 6352623"/>
                    <a:gd name="connsiteY63" fmla="*/ 3156271 h 6345561"/>
                    <a:gd name="connsiteX64" fmla="*/ 1399341 w 6352623"/>
                    <a:gd name="connsiteY64" fmla="*/ 3089416 h 6345561"/>
                    <a:gd name="connsiteX65" fmla="*/ 1464945 w 6352623"/>
                    <a:gd name="connsiteY65" fmla="*/ 2467755 h 6345561"/>
                    <a:gd name="connsiteX66" fmla="*/ 1626959 w 6352623"/>
                    <a:gd name="connsiteY66" fmla="*/ 1918290 h 6345561"/>
                    <a:gd name="connsiteX67" fmla="*/ 1698846 w 6352623"/>
                    <a:gd name="connsiteY67" fmla="*/ 1916459 h 6345561"/>
                    <a:gd name="connsiteX68" fmla="*/ 2401423 w 6352623"/>
                    <a:gd name="connsiteY68" fmla="*/ 1879094 h 6345561"/>
                    <a:gd name="connsiteX69" fmla="*/ 2879383 w 6352623"/>
                    <a:gd name="connsiteY69" fmla="*/ 1836855 h 6345561"/>
                    <a:gd name="connsiteX70" fmla="*/ 2983285 w 6352623"/>
                    <a:gd name="connsiteY70" fmla="*/ 3040986 h 6345561"/>
                    <a:gd name="connsiteX71" fmla="*/ 1405726 w 6352623"/>
                    <a:gd name="connsiteY71" fmla="*/ 3156271 h 6345561"/>
                    <a:gd name="connsiteX72" fmla="*/ 3464621 w 6352623"/>
                    <a:gd name="connsiteY72" fmla="*/ 4545892 h 6345561"/>
                    <a:gd name="connsiteX73" fmla="*/ 3362673 w 6352623"/>
                    <a:gd name="connsiteY73" fmla="*/ 3364384 h 6345561"/>
                    <a:gd name="connsiteX74" fmla="*/ 4785461 w 6352623"/>
                    <a:gd name="connsiteY74" fmla="*/ 3260410 h 6345561"/>
                    <a:gd name="connsiteX75" fmla="*/ 4791965 w 6352623"/>
                    <a:gd name="connsiteY75" fmla="*/ 3337498 h 6345561"/>
                    <a:gd name="connsiteX76" fmla="*/ 4582162 w 6352623"/>
                    <a:gd name="connsiteY76" fmla="*/ 4452550 h 6345561"/>
                    <a:gd name="connsiteX77" fmla="*/ 3980007 w 6352623"/>
                    <a:gd name="connsiteY77" fmla="*/ 4524180 h 6345561"/>
                    <a:gd name="connsiteX78" fmla="*/ 3464621 w 6352623"/>
                    <a:gd name="connsiteY78" fmla="*/ 4545892 h 6345561"/>
                    <a:gd name="connsiteX79" fmla="*/ 11631 w 6352623"/>
                    <a:gd name="connsiteY79" fmla="*/ 3258148 h 6345561"/>
                    <a:gd name="connsiteX80" fmla="*/ 0 w 6352623"/>
                    <a:gd name="connsiteY80" fmla="*/ 3023469 h 6345561"/>
                    <a:gd name="connsiteX81" fmla="*/ 91400 w 6352623"/>
                    <a:gd name="connsiteY81" fmla="*/ 2405346 h 6345561"/>
                    <a:gd name="connsiteX82" fmla="*/ 258812 w 6352623"/>
                    <a:gd name="connsiteY82" fmla="*/ 1942855 h 6345561"/>
                    <a:gd name="connsiteX83" fmla="*/ 852081 w 6352623"/>
                    <a:gd name="connsiteY83" fmla="*/ 1937991 h 6345561"/>
                    <a:gd name="connsiteX84" fmla="*/ 1335718 w 6352623"/>
                    <a:gd name="connsiteY84" fmla="*/ 1925698 h 6345561"/>
                    <a:gd name="connsiteX85" fmla="*/ 1234430 w 6352623"/>
                    <a:gd name="connsiteY85" fmla="*/ 2196801 h 6345561"/>
                    <a:gd name="connsiteX86" fmla="*/ 1103579 w 6352623"/>
                    <a:gd name="connsiteY86" fmla="*/ 2737987 h 6345561"/>
                    <a:gd name="connsiteX87" fmla="*/ 1078099 w 6352623"/>
                    <a:gd name="connsiteY87" fmla="*/ 3180217 h 6345561"/>
                    <a:gd name="connsiteX88" fmla="*/ 11631 w 6352623"/>
                    <a:gd name="connsiteY88" fmla="*/ 3258148 h 6345561"/>
                    <a:gd name="connsiteX89" fmla="*/ 1960743 w 6352623"/>
                    <a:gd name="connsiteY89" fmla="*/ 4679317 h 6345561"/>
                    <a:gd name="connsiteX90" fmla="*/ 1740896 w 6352623"/>
                    <a:gd name="connsiteY90" fmla="*/ 4337429 h 6345561"/>
                    <a:gd name="connsiteX91" fmla="*/ 1441619 w 6352623"/>
                    <a:gd name="connsiteY91" fmla="*/ 3532526 h 6345561"/>
                    <a:gd name="connsiteX92" fmla="*/ 1438988 w 6352623"/>
                    <a:gd name="connsiteY92" fmla="*/ 3504964 h 6345561"/>
                    <a:gd name="connsiteX93" fmla="*/ 3013389 w 6352623"/>
                    <a:gd name="connsiteY93" fmla="*/ 3389903 h 6345561"/>
                    <a:gd name="connsiteX94" fmla="*/ 3099126 w 6352623"/>
                    <a:gd name="connsiteY94" fmla="*/ 4562904 h 6345561"/>
                    <a:gd name="connsiteX95" fmla="*/ 2689209 w 6352623"/>
                    <a:gd name="connsiteY95" fmla="*/ 4598877 h 6345561"/>
                    <a:gd name="connsiteX96" fmla="*/ 1989796 w 6352623"/>
                    <a:gd name="connsiteY96" fmla="*/ 4675326 h 6345561"/>
                    <a:gd name="connsiteX97" fmla="*/ 1960743 w 6352623"/>
                    <a:gd name="connsiteY97" fmla="*/ 4679317 h 6345561"/>
                    <a:gd name="connsiteX98" fmla="*/ 4067092 w 6352623"/>
                    <a:gd name="connsiteY98" fmla="*/ 6216068 h 6345561"/>
                    <a:gd name="connsiteX99" fmla="*/ 4277892 w 6352623"/>
                    <a:gd name="connsiteY99" fmla="*/ 5788869 h 6345561"/>
                    <a:gd name="connsiteX100" fmla="*/ 4525520 w 6352623"/>
                    <a:gd name="connsiteY100" fmla="*/ 5267093 h 6345561"/>
                    <a:gd name="connsiteX101" fmla="*/ 4685770 w 6352623"/>
                    <a:gd name="connsiteY101" fmla="*/ 4881257 h 6345561"/>
                    <a:gd name="connsiteX102" fmla="*/ 4712084 w 6352623"/>
                    <a:gd name="connsiteY102" fmla="*/ 4879914 h 6345561"/>
                    <a:gd name="connsiteX103" fmla="*/ 5642123 w 6352623"/>
                    <a:gd name="connsiteY103" fmla="*/ 4846187 h 6345561"/>
                    <a:gd name="connsiteX104" fmla="*/ 5866698 w 6352623"/>
                    <a:gd name="connsiteY104" fmla="*/ 4839902 h 6345561"/>
                    <a:gd name="connsiteX105" fmla="*/ 5706398 w 6352623"/>
                    <a:gd name="connsiteY105" fmla="*/ 5102370 h 6345561"/>
                    <a:gd name="connsiteX106" fmla="*/ 4229361 w 6352623"/>
                    <a:gd name="connsiteY106" fmla="*/ 6176010 h 6345561"/>
                    <a:gd name="connsiteX107" fmla="*/ 4067092 w 6352623"/>
                    <a:gd name="connsiteY107" fmla="*/ 6216068 h 6345561"/>
                    <a:gd name="connsiteX108" fmla="*/ 3617977 w 6352623"/>
                    <a:gd name="connsiteY108" fmla="*/ 6323175 h 6345561"/>
                    <a:gd name="connsiteX109" fmla="*/ 3499574 w 6352623"/>
                    <a:gd name="connsiteY109" fmla="*/ 4950969 h 6345561"/>
                    <a:gd name="connsiteX110" fmla="*/ 3966167 w 6352623"/>
                    <a:gd name="connsiteY110" fmla="*/ 4917769 h 6345561"/>
                    <a:gd name="connsiteX111" fmla="*/ 4402891 w 6352623"/>
                    <a:gd name="connsiteY111" fmla="*/ 4895610 h 6345561"/>
                    <a:gd name="connsiteX112" fmla="*/ 4263840 w 6352623"/>
                    <a:gd name="connsiteY112" fmla="*/ 5239274 h 6345561"/>
                    <a:gd name="connsiteX113" fmla="*/ 3691123 w 6352623"/>
                    <a:gd name="connsiteY113" fmla="*/ 6308899 h 6345561"/>
                    <a:gd name="connsiteX114" fmla="*/ 3637169 w 6352623"/>
                    <a:gd name="connsiteY114" fmla="*/ 6322223 h 6345561"/>
                    <a:gd name="connsiteX115" fmla="*/ 3617977 w 6352623"/>
                    <a:gd name="connsiteY115" fmla="*/ 6323175 h 6345561"/>
                    <a:gd name="connsiteX116" fmla="*/ 509955 w 6352623"/>
                    <a:gd name="connsiteY116" fmla="*/ 4889989 h 6345561"/>
                    <a:gd name="connsiteX117" fmla="*/ 432662 w 6352623"/>
                    <a:gd name="connsiteY117" fmla="*/ 4783013 h 6345561"/>
                    <a:gd name="connsiteX118" fmla="*/ 30403 w 6352623"/>
                    <a:gd name="connsiteY118" fmla="*/ 3637168 h 6345561"/>
                    <a:gd name="connsiteX119" fmla="*/ 28957 w 6352623"/>
                    <a:gd name="connsiteY119" fmla="*/ 3608002 h 6345561"/>
                    <a:gd name="connsiteX120" fmla="*/ 1122699 w 6352623"/>
                    <a:gd name="connsiteY120" fmla="*/ 3528079 h 6345561"/>
                    <a:gd name="connsiteX121" fmla="*/ 1151870 w 6352623"/>
                    <a:gd name="connsiteY121" fmla="*/ 3709064 h 6345561"/>
                    <a:gd name="connsiteX122" fmla="*/ 1633165 w 6352623"/>
                    <a:gd name="connsiteY122" fmla="*/ 4721494 h 6345561"/>
                    <a:gd name="connsiteX123" fmla="*/ 1635001 w 6352623"/>
                    <a:gd name="connsiteY123" fmla="*/ 4724090 h 6345561"/>
                    <a:gd name="connsiteX124" fmla="*/ 1150655 w 6352623"/>
                    <a:gd name="connsiteY124" fmla="*/ 4790652 h 6345561"/>
                    <a:gd name="connsiteX125" fmla="*/ 509955 w 6352623"/>
                    <a:gd name="connsiteY125" fmla="*/ 4889989 h 6345561"/>
                    <a:gd name="connsiteX126" fmla="*/ 3165956 w 6352623"/>
                    <a:gd name="connsiteY126" fmla="*/ 6345561 h 6345561"/>
                    <a:gd name="connsiteX127" fmla="*/ 2661675 w 6352623"/>
                    <a:gd name="connsiteY127" fmla="*/ 5655612 h 6345561"/>
                    <a:gd name="connsiteX128" fmla="*/ 2224080 w 6352623"/>
                    <a:gd name="connsiteY128" fmla="*/ 5071807 h 6345561"/>
                    <a:gd name="connsiteX129" fmla="*/ 2697681 w 6352623"/>
                    <a:gd name="connsiteY129" fmla="*/ 5021257 h 6345561"/>
                    <a:gd name="connsiteX130" fmla="*/ 3150545 w 6352623"/>
                    <a:gd name="connsiteY130" fmla="*/ 4979436 h 6345561"/>
                    <a:gd name="connsiteX131" fmla="*/ 3267988 w 6352623"/>
                    <a:gd name="connsiteY131" fmla="*/ 6340508 h 6345561"/>
                    <a:gd name="connsiteX132" fmla="*/ 3165956 w 6352623"/>
                    <a:gd name="connsiteY132" fmla="*/ 6345561 h 6345561"/>
                    <a:gd name="connsiteX133" fmla="*/ 1799833 w 6352623"/>
                    <a:gd name="connsiteY133" fmla="*/ 6042038 h 6345561"/>
                    <a:gd name="connsiteX134" fmla="*/ 792530 w 6352623"/>
                    <a:gd name="connsiteY134" fmla="*/ 5281044 h 6345561"/>
                    <a:gd name="connsiteX135" fmla="*/ 758259 w 6352623"/>
                    <a:gd name="connsiteY135" fmla="*/ 5233611 h 6345561"/>
                    <a:gd name="connsiteX136" fmla="*/ 1178638 w 6352623"/>
                    <a:gd name="connsiteY136" fmla="*/ 5187468 h 6345561"/>
                    <a:gd name="connsiteX137" fmla="*/ 1905324 w 6352623"/>
                    <a:gd name="connsiteY137" fmla="*/ 5106339 h 6345561"/>
                    <a:gd name="connsiteX138" fmla="*/ 2206251 w 6352623"/>
                    <a:gd name="connsiteY138" fmla="*/ 5531868 h 6345561"/>
                    <a:gd name="connsiteX139" fmla="*/ 2827891 w 6352623"/>
                    <a:gd name="connsiteY139" fmla="*/ 6323709 h 6345561"/>
                    <a:gd name="connsiteX140" fmla="*/ 2405336 w 6352623"/>
                    <a:gd name="connsiteY140" fmla="*/ 6261225 h 6345561"/>
                    <a:gd name="connsiteX141" fmla="*/ 1799833 w 6352623"/>
                    <a:gd name="connsiteY141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521833 w 6352623"/>
                    <a:gd name="connsiteY12" fmla="*/ 728536 h 6345561"/>
                    <a:gd name="connsiteX13" fmla="*/ 3951788 w 6352623"/>
                    <a:gd name="connsiteY13" fmla="*/ 1320226 h 6345561"/>
                    <a:gd name="connsiteX14" fmla="*/ 3610216 w 6352623"/>
                    <a:gd name="connsiteY14" fmla="*/ 1358400 h 6345561"/>
                    <a:gd name="connsiteX15" fmla="*/ 3192871 w 6352623"/>
                    <a:gd name="connsiteY15" fmla="*/ 1396479 h 6345561"/>
                    <a:gd name="connsiteX16" fmla="*/ 5080835 w 6352623"/>
                    <a:gd name="connsiteY16" fmla="*/ 2887704 h 6345561"/>
                    <a:gd name="connsiteX17" fmla="*/ 5075577 w 6352623"/>
                    <a:gd name="connsiteY17" fmla="*/ 2828892 h 6345561"/>
                    <a:gd name="connsiteX18" fmla="*/ 4870827 w 6352623"/>
                    <a:gd name="connsiteY18" fmla="*/ 2225787 h 6345561"/>
                    <a:gd name="connsiteX19" fmla="*/ 4527301 w 6352623"/>
                    <a:gd name="connsiteY19" fmla="*/ 1626915 h 6345561"/>
                    <a:gd name="connsiteX20" fmla="*/ 5336497 w 6352623"/>
                    <a:gd name="connsiteY20" fmla="*/ 1510023 h 6345561"/>
                    <a:gd name="connsiteX21" fmla="*/ 5827104 w 6352623"/>
                    <a:gd name="connsiteY21" fmla="*/ 1441104 h 6345561"/>
                    <a:gd name="connsiteX22" fmla="*/ 5919962 w 6352623"/>
                    <a:gd name="connsiteY22" fmla="*/ 1569624 h 6345561"/>
                    <a:gd name="connsiteX23" fmla="*/ 6322223 w 6352623"/>
                    <a:gd name="connsiteY23" fmla="*/ 2715457 h 6345561"/>
                    <a:gd name="connsiteX24" fmla="*/ 6326244 w 6352623"/>
                    <a:gd name="connsiteY24" fmla="*/ 2796695 h 6345561"/>
                    <a:gd name="connsiteX25" fmla="*/ 5080835 w 6352623"/>
                    <a:gd name="connsiteY25" fmla="*/ 2887704 h 6345561"/>
                    <a:gd name="connsiteX26" fmla="*/ 1790042 w 6352623"/>
                    <a:gd name="connsiteY26" fmla="*/ 1491620 h 6345561"/>
                    <a:gd name="connsiteX27" fmla="*/ 2057262 w 6352623"/>
                    <a:gd name="connsiteY27" fmla="*/ 888122 h 6345561"/>
                    <a:gd name="connsiteX28" fmla="*/ 2502224 w 6352623"/>
                    <a:gd name="connsiteY28" fmla="*/ 83048 h 6345561"/>
                    <a:gd name="connsiteX29" fmla="*/ 2715458 w 6352623"/>
                    <a:gd name="connsiteY29" fmla="*/ 30412 h 6345561"/>
                    <a:gd name="connsiteX30" fmla="*/ 2723477 w 6352623"/>
                    <a:gd name="connsiteY30" fmla="*/ 30012 h 6345561"/>
                    <a:gd name="connsiteX31" fmla="*/ 2843908 w 6352623"/>
                    <a:gd name="connsiteY31" fmla="*/ 1425699 h 6345561"/>
                    <a:gd name="connsiteX32" fmla="*/ 2341650 w 6352623"/>
                    <a:gd name="connsiteY32" fmla="*/ 1460888 h 6345561"/>
                    <a:gd name="connsiteX33" fmla="*/ 1790042 w 6352623"/>
                    <a:gd name="connsiteY33" fmla="*/ 1491620 h 6345561"/>
                    <a:gd name="connsiteX34" fmla="*/ 456566 w 6352623"/>
                    <a:gd name="connsiteY34" fmla="*/ 1560803 h 6345561"/>
                    <a:gd name="connsiteX35" fmla="*/ 646218 w 6352623"/>
                    <a:gd name="connsiteY35" fmla="*/ 1250255 h 6345561"/>
                    <a:gd name="connsiteX36" fmla="*/ 2123254 w 6352623"/>
                    <a:gd name="connsiteY36" fmla="*/ 176626 h 6345561"/>
                    <a:gd name="connsiteX37" fmla="*/ 2129632 w 6352623"/>
                    <a:gd name="connsiteY37" fmla="*/ 175051 h 6345561"/>
                    <a:gd name="connsiteX38" fmla="*/ 1791341 w 6352623"/>
                    <a:gd name="connsiteY38" fmla="*/ 860818 h 6345561"/>
                    <a:gd name="connsiteX39" fmla="*/ 1497989 w 6352623"/>
                    <a:gd name="connsiteY39" fmla="*/ 1507155 h 6345561"/>
                    <a:gd name="connsiteX40" fmla="*/ 815685 w 6352623"/>
                    <a:gd name="connsiteY40" fmla="*/ 1541873 h 6345561"/>
                    <a:gd name="connsiteX41" fmla="*/ 456566 w 6352623"/>
                    <a:gd name="connsiteY41" fmla="*/ 1560803 h 6345561"/>
                    <a:gd name="connsiteX42" fmla="*/ 3332566 w 6352623"/>
                    <a:gd name="connsiteY42" fmla="*/ 3015466 h 6345561"/>
                    <a:gd name="connsiteX43" fmla="*/ 3227686 w 6352623"/>
                    <a:gd name="connsiteY43" fmla="*/ 1799988 h 6345561"/>
                    <a:gd name="connsiteX44" fmla="*/ 3687369 w 6352623"/>
                    <a:gd name="connsiteY44" fmla="*/ 1744594 h 6345561"/>
                    <a:gd name="connsiteX45" fmla="*/ 4207427 w 6352623"/>
                    <a:gd name="connsiteY45" fmla="*/ 1672041 h 6345561"/>
                    <a:gd name="connsiteX46" fmla="*/ 4314817 w 6352623"/>
                    <a:gd name="connsiteY46" fmla="*/ 1819820 h 6345561"/>
                    <a:gd name="connsiteX47" fmla="*/ 4752430 w 6352623"/>
                    <a:gd name="connsiteY47" fmla="*/ 2869128 h 6345561"/>
                    <a:gd name="connsiteX48" fmla="*/ 4755993 w 6352623"/>
                    <a:gd name="connsiteY48" fmla="*/ 2911437 h 6345561"/>
                    <a:gd name="connsiteX49" fmla="*/ 3332566 w 6352623"/>
                    <a:gd name="connsiteY49" fmla="*/ 3015466 h 6345561"/>
                    <a:gd name="connsiteX50" fmla="*/ 4842211 w 6352623"/>
                    <a:gd name="connsiteY50" fmla="*/ 4504577 h 6345561"/>
                    <a:gd name="connsiteX51" fmla="*/ 4894441 w 6352623"/>
                    <a:gd name="connsiteY51" fmla="*/ 4378816 h 6345561"/>
                    <a:gd name="connsiteX52" fmla="*/ 5118410 w 6352623"/>
                    <a:gd name="connsiteY52" fmla="*/ 3308120 h 6345561"/>
                    <a:gd name="connsiteX53" fmla="*/ 5112011 w 6352623"/>
                    <a:gd name="connsiteY53" fmla="*/ 3236549 h 6345561"/>
                    <a:gd name="connsiteX54" fmla="*/ 6343574 w 6352623"/>
                    <a:gd name="connsiteY54" fmla="*/ 3146548 h 6345561"/>
                    <a:gd name="connsiteX55" fmla="*/ 6352623 w 6352623"/>
                    <a:gd name="connsiteY55" fmla="*/ 3329154 h 6345561"/>
                    <a:gd name="connsiteX56" fmla="*/ 6261216 w 6352623"/>
                    <a:gd name="connsiteY56" fmla="*/ 3947289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521833 w 6352623"/>
                    <a:gd name="connsiteY12" fmla="*/ 728536 h 6345561"/>
                    <a:gd name="connsiteX13" fmla="*/ 3951788 w 6352623"/>
                    <a:gd name="connsiteY13" fmla="*/ 1320226 h 6345561"/>
                    <a:gd name="connsiteX14" fmla="*/ 3610216 w 6352623"/>
                    <a:gd name="connsiteY14" fmla="*/ 1358400 h 6345561"/>
                    <a:gd name="connsiteX15" fmla="*/ 3192871 w 6352623"/>
                    <a:gd name="connsiteY15" fmla="*/ 1396479 h 6345561"/>
                    <a:gd name="connsiteX16" fmla="*/ 5080835 w 6352623"/>
                    <a:gd name="connsiteY16" fmla="*/ 2887704 h 6345561"/>
                    <a:gd name="connsiteX17" fmla="*/ 5075577 w 6352623"/>
                    <a:gd name="connsiteY17" fmla="*/ 2828892 h 6345561"/>
                    <a:gd name="connsiteX18" fmla="*/ 4870827 w 6352623"/>
                    <a:gd name="connsiteY18" fmla="*/ 2225787 h 6345561"/>
                    <a:gd name="connsiteX19" fmla="*/ 4527301 w 6352623"/>
                    <a:gd name="connsiteY19" fmla="*/ 1626915 h 6345561"/>
                    <a:gd name="connsiteX20" fmla="*/ 5336497 w 6352623"/>
                    <a:gd name="connsiteY20" fmla="*/ 1510023 h 6345561"/>
                    <a:gd name="connsiteX21" fmla="*/ 5827104 w 6352623"/>
                    <a:gd name="connsiteY21" fmla="*/ 1441104 h 6345561"/>
                    <a:gd name="connsiteX22" fmla="*/ 5919962 w 6352623"/>
                    <a:gd name="connsiteY22" fmla="*/ 1569624 h 6345561"/>
                    <a:gd name="connsiteX23" fmla="*/ 6322223 w 6352623"/>
                    <a:gd name="connsiteY23" fmla="*/ 2715457 h 6345561"/>
                    <a:gd name="connsiteX24" fmla="*/ 6326244 w 6352623"/>
                    <a:gd name="connsiteY24" fmla="*/ 2796695 h 6345561"/>
                    <a:gd name="connsiteX25" fmla="*/ 5080835 w 6352623"/>
                    <a:gd name="connsiteY25" fmla="*/ 2887704 h 6345561"/>
                    <a:gd name="connsiteX26" fmla="*/ 1790042 w 6352623"/>
                    <a:gd name="connsiteY26" fmla="*/ 1491620 h 6345561"/>
                    <a:gd name="connsiteX27" fmla="*/ 2057262 w 6352623"/>
                    <a:gd name="connsiteY27" fmla="*/ 888122 h 6345561"/>
                    <a:gd name="connsiteX28" fmla="*/ 2577697 w 6352623"/>
                    <a:gd name="connsiteY28" fmla="*/ 56553 h 6345561"/>
                    <a:gd name="connsiteX29" fmla="*/ 2715458 w 6352623"/>
                    <a:gd name="connsiteY29" fmla="*/ 30412 h 6345561"/>
                    <a:gd name="connsiteX30" fmla="*/ 2723477 w 6352623"/>
                    <a:gd name="connsiteY30" fmla="*/ 30012 h 6345561"/>
                    <a:gd name="connsiteX31" fmla="*/ 2843908 w 6352623"/>
                    <a:gd name="connsiteY31" fmla="*/ 1425699 h 6345561"/>
                    <a:gd name="connsiteX32" fmla="*/ 2341650 w 6352623"/>
                    <a:gd name="connsiteY32" fmla="*/ 1460888 h 6345561"/>
                    <a:gd name="connsiteX33" fmla="*/ 1790042 w 6352623"/>
                    <a:gd name="connsiteY33" fmla="*/ 1491620 h 6345561"/>
                    <a:gd name="connsiteX34" fmla="*/ 456566 w 6352623"/>
                    <a:gd name="connsiteY34" fmla="*/ 1560803 h 6345561"/>
                    <a:gd name="connsiteX35" fmla="*/ 646218 w 6352623"/>
                    <a:gd name="connsiteY35" fmla="*/ 1250255 h 6345561"/>
                    <a:gd name="connsiteX36" fmla="*/ 2123254 w 6352623"/>
                    <a:gd name="connsiteY36" fmla="*/ 176626 h 6345561"/>
                    <a:gd name="connsiteX37" fmla="*/ 2129632 w 6352623"/>
                    <a:gd name="connsiteY37" fmla="*/ 175051 h 6345561"/>
                    <a:gd name="connsiteX38" fmla="*/ 1791341 w 6352623"/>
                    <a:gd name="connsiteY38" fmla="*/ 860818 h 6345561"/>
                    <a:gd name="connsiteX39" fmla="*/ 1497989 w 6352623"/>
                    <a:gd name="connsiteY39" fmla="*/ 1507155 h 6345561"/>
                    <a:gd name="connsiteX40" fmla="*/ 815685 w 6352623"/>
                    <a:gd name="connsiteY40" fmla="*/ 1541873 h 6345561"/>
                    <a:gd name="connsiteX41" fmla="*/ 456566 w 6352623"/>
                    <a:gd name="connsiteY41" fmla="*/ 1560803 h 6345561"/>
                    <a:gd name="connsiteX42" fmla="*/ 3332566 w 6352623"/>
                    <a:gd name="connsiteY42" fmla="*/ 3015466 h 6345561"/>
                    <a:gd name="connsiteX43" fmla="*/ 3227686 w 6352623"/>
                    <a:gd name="connsiteY43" fmla="*/ 1799988 h 6345561"/>
                    <a:gd name="connsiteX44" fmla="*/ 3687369 w 6352623"/>
                    <a:gd name="connsiteY44" fmla="*/ 1744594 h 6345561"/>
                    <a:gd name="connsiteX45" fmla="*/ 4207427 w 6352623"/>
                    <a:gd name="connsiteY45" fmla="*/ 1672041 h 6345561"/>
                    <a:gd name="connsiteX46" fmla="*/ 4314817 w 6352623"/>
                    <a:gd name="connsiteY46" fmla="*/ 1819820 h 6345561"/>
                    <a:gd name="connsiteX47" fmla="*/ 4752430 w 6352623"/>
                    <a:gd name="connsiteY47" fmla="*/ 2869128 h 6345561"/>
                    <a:gd name="connsiteX48" fmla="*/ 4755993 w 6352623"/>
                    <a:gd name="connsiteY48" fmla="*/ 2911437 h 6345561"/>
                    <a:gd name="connsiteX49" fmla="*/ 3332566 w 6352623"/>
                    <a:gd name="connsiteY49" fmla="*/ 3015466 h 6345561"/>
                    <a:gd name="connsiteX50" fmla="*/ 4842211 w 6352623"/>
                    <a:gd name="connsiteY50" fmla="*/ 4504577 h 6345561"/>
                    <a:gd name="connsiteX51" fmla="*/ 4894441 w 6352623"/>
                    <a:gd name="connsiteY51" fmla="*/ 4378816 h 6345561"/>
                    <a:gd name="connsiteX52" fmla="*/ 5118410 w 6352623"/>
                    <a:gd name="connsiteY52" fmla="*/ 3308120 h 6345561"/>
                    <a:gd name="connsiteX53" fmla="*/ 5112011 w 6352623"/>
                    <a:gd name="connsiteY53" fmla="*/ 3236549 h 6345561"/>
                    <a:gd name="connsiteX54" fmla="*/ 6343574 w 6352623"/>
                    <a:gd name="connsiteY54" fmla="*/ 3146548 h 6345561"/>
                    <a:gd name="connsiteX55" fmla="*/ 6352623 w 6352623"/>
                    <a:gd name="connsiteY55" fmla="*/ 3329154 h 6345561"/>
                    <a:gd name="connsiteX56" fmla="*/ 6261216 w 6352623"/>
                    <a:gd name="connsiteY56" fmla="*/ 3947289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521833 w 6352623"/>
                    <a:gd name="connsiteY12" fmla="*/ 728536 h 6345561"/>
                    <a:gd name="connsiteX13" fmla="*/ 3951788 w 6352623"/>
                    <a:gd name="connsiteY13" fmla="*/ 1320226 h 6345561"/>
                    <a:gd name="connsiteX14" fmla="*/ 3610216 w 6352623"/>
                    <a:gd name="connsiteY14" fmla="*/ 1358400 h 6345561"/>
                    <a:gd name="connsiteX15" fmla="*/ 3192871 w 6352623"/>
                    <a:gd name="connsiteY15" fmla="*/ 1396479 h 6345561"/>
                    <a:gd name="connsiteX16" fmla="*/ 5080835 w 6352623"/>
                    <a:gd name="connsiteY16" fmla="*/ 2887704 h 6345561"/>
                    <a:gd name="connsiteX17" fmla="*/ 5075577 w 6352623"/>
                    <a:gd name="connsiteY17" fmla="*/ 2828892 h 6345561"/>
                    <a:gd name="connsiteX18" fmla="*/ 4870827 w 6352623"/>
                    <a:gd name="connsiteY18" fmla="*/ 2225787 h 6345561"/>
                    <a:gd name="connsiteX19" fmla="*/ 4527301 w 6352623"/>
                    <a:gd name="connsiteY19" fmla="*/ 1626915 h 6345561"/>
                    <a:gd name="connsiteX20" fmla="*/ 5336497 w 6352623"/>
                    <a:gd name="connsiteY20" fmla="*/ 1510023 h 6345561"/>
                    <a:gd name="connsiteX21" fmla="*/ 5827104 w 6352623"/>
                    <a:gd name="connsiteY21" fmla="*/ 1441104 h 6345561"/>
                    <a:gd name="connsiteX22" fmla="*/ 5919962 w 6352623"/>
                    <a:gd name="connsiteY22" fmla="*/ 1569624 h 6345561"/>
                    <a:gd name="connsiteX23" fmla="*/ 6322223 w 6352623"/>
                    <a:gd name="connsiteY23" fmla="*/ 2715457 h 6345561"/>
                    <a:gd name="connsiteX24" fmla="*/ 6326244 w 6352623"/>
                    <a:gd name="connsiteY24" fmla="*/ 2796695 h 6345561"/>
                    <a:gd name="connsiteX25" fmla="*/ 5080835 w 6352623"/>
                    <a:gd name="connsiteY25" fmla="*/ 2887704 h 6345561"/>
                    <a:gd name="connsiteX26" fmla="*/ 1790042 w 6352623"/>
                    <a:gd name="connsiteY26" fmla="*/ 1491620 h 6345561"/>
                    <a:gd name="connsiteX27" fmla="*/ 2057262 w 6352623"/>
                    <a:gd name="connsiteY27" fmla="*/ 888122 h 6345561"/>
                    <a:gd name="connsiteX28" fmla="*/ 2577697 w 6352623"/>
                    <a:gd name="connsiteY28" fmla="*/ 56553 h 6345561"/>
                    <a:gd name="connsiteX29" fmla="*/ 2715458 w 6352623"/>
                    <a:gd name="connsiteY29" fmla="*/ 30412 h 6345561"/>
                    <a:gd name="connsiteX30" fmla="*/ 2723477 w 6352623"/>
                    <a:gd name="connsiteY30" fmla="*/ 30012 h 6345561"/>
                    <a:gd name="connsiteX31" fmla="*/ 2843908 w 6352623"/>
                    <a:gd name="connsiteY31" fmla="*/ 1425699 h 6345561"/>
                    <a:gd name="connsiteX32" fmla="*/ 2341650 w 6352623"/>
                    <a:gd name="connsiteY32" fmla="*/ 1460888 h 6345561"/>
                    <a:gd name="connsiteX33" fmla="*/ 1790042 w 6352623"/>
                    <a:gd name="connsiteY33" fmla="*/ 1491620 h 6345561"/>
                    <a:gd name="connsiteX34" fmla="*/ 456566 w 6352623"/>
                    <a:gd name="connsiteY34" fmla="*/ 1560803 h 6345561"/>
                    <a:gd name="connsiteX35" fmla="*/ 646218 w 6352623"/>
                    <a:gd name="connsiteY35" fmla="*/ 1250255 h 6345561"/>
                    <a:gd name="connsiteX36" fmla="*/ 2123254 w 6352623"/>
                    <a:gd name="connsiteY36" fmla="*/ 176626 h 6345561"/>
                    <a:gd name="connsiteX37" fmla="*/ 2129632 w 6352623"/>
                    <a:gd name="connsiteY37" fmla="*/ 175051 h 6345561"/>
                    <a:gd name="connsiteX38" fmla="*/ 1791341 w 6352623"/>
                    <a:gd name="connsiteY38" fmla="*/ 860818 h 6345561"/>
                    <a:gd name="connsiteX39" fmla="*/ 1497989 w 6352623"/>
                    <a:gd name="connsiteY39" fmla="*/ 1507155 h 6345561"/>
                    <a:gd name="connsiteX40" fmla="*/ 815685 w 6352623"/>
                    <a:gd name="connsiteY40" fmla="*/ 1541873 h 6345561"/>
                    <a:gd name="connsiteX41" fmla="*/ 456566 w 6352623"/>
                    <a:gd name="connsiteY41" fmla="*/ 1560803 h 6345561"/>
                    <a:gd name="connsiteX42" fmla="*/ 3332566 w 6352623"/>
                    <a:gd name="connsiteY42" fmla="*/ 3015466 h 6345561"/>
                    <a:gd name="connsiteX43" fmla="*/ 3227686 w 6352623"/>
                    <a:gd name="connsiteY43" fmla="*/ 1799988 h 6345561"/>
                    <a:gd name="connsiteX44" fmla="*/ 3687369 w 6352623"/>
                    <a:gd name="connsiteY44" fmla="*/ 1744594 h 6345561"/>
                    <a:gd name="connsiteX45" fmla="*/ 4207427 w 6352623"/>
                    <a:gd name="connsiteY45" fmla="*/ 1672041 h 6345561"/>
                    <a:gd name="connsiteX46" fmla="*/ 4314817 w 6352623"/>
                    <a:gd name="connsiteY46" fmla="*/ 1819820 h 6345561"/>
                    <a:gd name="connsiteX47" fmla="*/ 4752430 w 6352623"/>
                    <a:gd name="connsiteY47" fmla="*/ 2869128 h 6345561"/>
                    <a:gd name="connsiteX48" fmla="*/ 4755993 w 6352623"/>
                    <a:gd name="connsiteY48" fmla="*/ 2911437 h 6345561"/>
                    <a:gd name="connsiteX49" fmla="*/ 3332566 w 6352623"/>
                    <a:gd name="connsiteY49" fmla="*/ 3015466 h 6345561"/>
                    <a:gd name="connsiteX50" fmla="*/ 4842211 w 6352623"/>
                    <a:gd name="connsiteY50" fmla="*/ 4504577 h 6345561"/>
                    <a:gd name="connsiteX51" fmla="*/ 4894441 w 6352623"/>
                    <a:gd name="connsiteY51" fmla="*/ 4378816 h 6345561"/>
                    <a:gd name="connsiteX52" fmla="*/ 5118410 w 6352623"/>
                    <a:gd name="connsiteY52" fmla="*/ 3308120 h 6345561"/>
                    <a:gd name="connsiteX53" fmla="*/ 5112011 w 6352623"/>
                    <a:gd name="connsiteY53" fmla="*/ 3236549 h 6345561"/>
                    <a:gd name="connsiteX54" fmla="*/ 6343574 w 6352623"/>
                    <a:gd name="connsiteY54" fmla="*/ 3146548 h 6345561"/>
                    <a:gd name="connsiteX55" fmla="*/ 6352623 w 6352623"/>
                    <a:gd name="connsiteY55" fmla="*/ 3329154 h 6345561"/>
                    <a:gd name="connsiteX56" fmla="*/ 6261216 w 6352623"/>
                    <a:gd name="connsiteY56" fmla="*/ 3947289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521833 w 6352623"/>
                    <a:gd name="connsiteY12" fmla="*/ 728536 h 6345561"/>
                    <a:gd name="connsiteX13" fmla="*/ 3951788 w 6352623"/>
                    <a:gd name="connsiteY13" fmla="*/ 1320226 h 6345561"/>
                    <a:gd name="connsiteX14" fmla="*/ 3610216 w 6352623"/>
                    <a:gd name="connsiteY14" fmla="*/ 1358400 h 6345561"/>
                    <a:gd name="connsiteX15" fmla="*/ 3192871 w 6352623"/>
                    <a:gd name="connsiteY15" fmla="*/ 1396479 h 6345561"/>
                    <a:gd name="connsiteX16" fmla="*/ 5080835 w 6352623"/>
                    <a:gd name="connsiteY16" fmla="*/ 2887704 h 6345561"/>
                    <a:gd name="connsiteX17" fmla="*/ 5075577 w 6352623"/>
                    <a:gd name="connsiteY17" fmla="*/ 2828892 h 6345561"/>
                    <a:gd name="connsiteX18" fmla="*/ 4870827 w 6352623"/>
                    <a:gd name="connsiteY18" fmla="*/ 2225787 h 6345561"/>
                    <a:gd name="connsiteX19" fmla="*/ 4527301 w 6352623"/>
                    <a:gd name="connsiteY19" fmla="*/ 1626915 h 6345561"/>
                    <a:gd name="connsiteX20" fmla="*/ 5336497 w 6352623"/>
                    <a:gd name="connsiteY20" fmla="*/ 1510023 h 6345561"/>
                    <a:gd name="connsiteX21" fmla="*/ 5827104 w 6352623"/>
                    <a:gd name="connsiteY21" fmla="*/ 1441104 h 6345561"/>
                    <a:gd name="connsiteX22" fmla="*/ 5919962 w 6352623"/>
                    <a:gd name="connsiteY22" fmla="*/ 1569624 h 6345561"/>
                    <a:gd name="connsiteX23" fmla="*/ 6322223 w 6352623"/>
                    <a:gd name="connsiteY23" fmla="*/ 2715457 h 6345561"/>
                    <a:gd name="connsiteX24" fmla="*/ 6326244 w 6352623"/>
                    <a:gd name="connsiteY24" fmla="*/ 2796695 h 6345561"/>
                    <a:gd name="connsiteX25" fmla="*/ 5080835 w 6352623"/>
                    <a:gd name="connsiteY25" fmla="*/ 2887704 h 6345561"/>
                    <a:gd name="connsiteX26" fmla="*/ 1790042 w 6352623"/>
                    <a:gd name="connsiteY26" fmla="*/ 1491620 h 6345561"/>
                    <a:gd name="connsiteX27" fmla="*/ 2057262 w 6352623"/>
                    <a:gd name="connsiteY27" fmla="*/ 888122 h 6345561"/>
                    <a:gd name="connsiteX28" fmla="*/ 2548458 w 6352623"/>
                    <a:gd name="connsiteY28" fmla="*/ 73883 h 6345561"/>
                    <a:gd name="connsiteX29" fmla="*/ 2715458 w 6352623"/>
                    <a:gd name="connsiteY29" fmla="*/ 30412 h 6345561"/>
                    <a:gd name="connsiteX30" fmla="*/ 2723477 w 6352623"/>
                    <a:gd name="connsiteY30" fmla="*/ 30012 h 6345561"/>
                    <a:gd name="connsiteX31" fmla="*/ 2843908 w 6352623"/>
                    <a:gd name="connsiteY31" fmla="*/ 1425699 h 6345561"/>
                    <a:gd name="connsiteX32" fmla="*/ 2341650 w 6352623"/>
                    <a:gd name="connsiteY32" fmla="*/ 1460888 h 6345561"/>
                    <a:gd name="connsiteX33" fmla="*/ 1790042 w 6352623"/>
                    <a:gd name="connsiteY33" fmla="*/ 1491620 h 6345561"/>
                    <a:gd name="connsiteX34" fmla="*/ 456566 w 6352623"/>
                    <a:gd name="connsiteY34" fmla="*/ 1560803 h 6345561"/>
                    <a:gd name="connsiteX35" fmla="*/ 646218 w 6352623"/>
                    <a:gd name="connsiteY35" fmla="*/ 1250255 h 6345561"/>
                    <a:gd name="connsiteX36" fmla="*/ 2123254 w 6352623"/>
                    <a:gd name="connsiteY36" fmla="*/ 176626 h 6345561"/>
                    <a:gd name="connsiteX37" fmla="*/ 2129632 w 6352623"/>
                    <a:gd name="connsiteY37" fmla="*/ 175051 h 6345561"/>
                    <a:gd name="connsiteX38" fmla="*/ 1791341 w 6352623"/>
                    <a:gd name="connsiteY38" fmla="*/ 860818 h 6345561"/>
                    <a:gd name="connsiteX39" fmla="*/ 1497989 w 6352623"/>
                    <a:gd name="connsiteY39" fmla="*/ 1507155 h 6345561"/>
                    <a:gd name="connsiteX40" fmla="*/ 815685 w 6352623"/>
                    <a:gd name="connsiteY40" fmla="*/ 1541873 h 6345561"/>
                    <a:gd name="connsiteX41" fmla="*/ 456566 w 6352623"/>
                    <a:gd name="connsiteY41" fmla="*/ 1560803 h 6345561"/>
                    <a:gd name="connsiteX42" fmla="*/ 3332566 w 6352623"/>
                    <a:gd name="connsiteY42" fmla="*/ 3015466 h 6345561"/>
                    <a:gd name="connsiteX43" fmla="*/ 3227686 w 6352623"/>
                    <a:gd name="connsiteY43" fmla="*/ 1799988 h 6345561"/>
                    <a:gd name="connsiteX44" fmla="*/ 3687369 w 6352623"/>
                    <a:gd name="connsiteY44" fmla="*/ 1744594 h 6345561"/>
                    <a:gd name="connsiteX45" fmla="*/ 4207427 w 6352623"/>
                    <a:gd name="connsiteY45" fmla="*/ 1672041 h 6345561"/>
                    <a:gd name="connsiteX46" fmla="*/ 4314817 w 6352623"/>
                    <a:gd name="connsiteY46" fmla="*/ 1819820 h 6345561"/>
                    <a:gd name="connsiteX47" fmla="*/ 4752430 w 6352623"/>
                    <a:gd name="connsiteY47" fmla="*/ 2869128 h 6345561"/>
                    <a:gd name="connsiteX48" fmla="*/ 4755993 w 6352623"/>
                    <a:gd name="connsiteY48" fmla="*/ 2911437 h 6345561"/>
                    <a:gd name="connsiteX49" fmla="*/ 3332566 w 6352623"/>
                    <a:gd name="connsiteY49" fmla="*/ 3015466 h 6345561"/>
                    <a:gd name="connsiteX50" fmla="*/ 4842211 w 6352623"/>
                    <a:gd name="connsiteY50" fmla="*/ 4504577 h 6345561"/>
                    <a:gd name="connsiteX51" fmla="*/ 4894441 w 6352623"/>
                    <a:gd name="connsiteY51" fmla="*/ 4378816 h 6345561"/>
                    <a:gd name="connsiteX52" fmla="*/ 5118410 w 6352623"/>
                    <a:gd name="connsiteY52" fmla="*/ 3308120 h 6345561"/>
                    <a:gd name="connsiteX53" fmla="*/ 5112011 w 6352623"/>
                    <a:gd name="connsiteY53" fmla="*/ 3236549 h 6345561"/>
                    <a:gd name="connsiteX54" fmla="*/ 6343574 w 6352623"/>
                    <a:gd name="connsiteY54" fmla="*/ 3146548 h 6345561"/>
                    <a:gd name="connsiteX55" fmla="*/ 6352623 w 6352623"/>
                    <a:gd name="connsiteY55" fmla="*/ 3329154 h 6345561"/>
                    <a:gd name="connsiteX56" fmla="*/ 6261216 w 6352623"/>
                    <a:gd name="connsiteY56" fmla="*/ 3947289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65793 w 6352623"/>
                    <a:gd name="connsiteY12" fmla="*/ 175345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548458 w 6352623"/>
                    <a:gd name="connsiteY29" fmla="*/ 73883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38629 w 6352623"/>
                    <a:gd name="connsiteY12" fmla="*/ 57719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548458 w 6352623"/>
                    <a:gd name="connsiteY29" fmla="*/ 73883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29798 w 6352623"/>
                    <a:gd name="connsiteY12" fmla="*/ 32561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548458 w 6352623"/>
                    <a:gd name="connsiteY29" fmla="*/ 73883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29798 w 6352623"/>
                    <a:gd name="connsiteY12" fmla="*/ 32561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54955 w 6352623"/>
                    <a:gd name="connsiteY12" fmla="*/ 23730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54955 w 6352623"/>
                    <a:gd name="connsiteY12" fmla="*/ 23730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68402 w 6352623"/>
                    <a:gd name="connsiteY13" fmla="*/ 74044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234679 w 6352623"/>
                    <a:gd name="connsiteY38" fmla="*/ 152304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263919 w 6352623"/>
                    <a:gd name="connsiteY38" fmla="*/ 134974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268000 w 6352623"/>
                    <a:gd name="connsiteY38" fmla="*/ 126477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268000 w 6352623"/>
                    <a:gd name="connsiteY38" fmla="*/ 126477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3351"/>
                    <a:gd name="connsiteY0" fmla="*/ 1282707 h 6345561"/>
                    <a:gd name="connsiteX1" fmla="*/ 3934751 w 6353351"/>
                    <a:gd name="connsiteY1" fmla="*/ 794857 h 6345561"/>
                    <a:gd name="connsiteX2" fmla="*/ 3306522 w 6353351"/>
                    <a:gd name="connsiteY2" fmla="*/ 1126 h 6345561"/>
                    <a:gd name="connsiteX3" fmla="*/ 3329154 w 6353351"/>
                    <a:gd name="connsiteY3" fmla="*/ 0 h 6345561"/>
                    <a:gd name="connsiteX4" fmla="*/ 4552794 w 6353351"/>
                    <a:gd name="connsiteY4" fmla="*/ 310597 h 6345561"/>
                    <a:gd name="connsiteX5" fmla="*/ 5560095 w 6353351"/>
                    <a:gd name="connsiteY5" fmla="*/ 1071582 h 6345561"/>
                    <a:gd name="connsiteX6" fmla="*/ 5592215 w 6353351"/>
                    <a:gd name="connsiteY6" fmla="*/ 1116037 h 6345561"/>
                    <a:gd name="connsiteX7" fmla="*/ 5275773 w 6353351"/>
                    <a:gd name="connsiteY7" fmla="*/ 1158708 h 6345561"/>
                    <a:gd name="connsiteX8" fmla="*/ 4352475 w 6353351"/>
                    <a:gd name="connsiteY8" fmla="*/ 1275439 h 6345561"/>
                    <a:gd name="connsiteX9" fmla="*/ 4287481 w 6353351"/>
                    <a:gd name="connsiteY9" fmla="*/ 1282707 h 6345561"/>
                    <a:gd name="connsiteX10" fmla="*/ 3192871 w 6353351"/>
                    <a:gd name="connsiteY10" fmla="*/ 1396479 h 6345561"/>
                    <a:gd name="connsiteX11" fmla="*/ 2976810 w 6353351"/>
                    <a:gd name="connsiteY11" fmla="*/ 29424 h 6345561"/>
                    <a:gd name="connsiteX12" fmla="*/ 3088611 w 6353351"/>
                    <a:gd name="connsiteY12" fmla="*/ 18979 h 6345561"/>
                    <a:gd name="connsiteX13" fmla="*/ 3589479 w 6353351"/>
                    <a:gd name="connsiteY13" fmla="*/ 740112 h 6345561"/>
                    <a:gd name="connsiteX14" fmla="*/ 3951788 w 6353351"/>
                    <a:gd name="connsiteY14" fmla="*/ 1320226 h 6345561"/>
                    <a:gd name="connsiteX15" fmla="*/ 3610216 w 6353351"/>
                    <a:gd name="connsiteY15" fmla="*/ 1358400 h 6345561"/>
                    <a:gd name="connsiteX16" fmla="*/ 3192871 w 6353351"/>
                    <a:gd name="connsiteY16" fmla="*/ 1396479 h 6345561"/>
                    <a:gd name="connsiteX17" fmla="*/ 5080835 w 6353351"/>
                    <a:gd name="connsiteY17" fmla="*/ 2887704 h 6345561"/>
                    <a:gd name="connsiteX18" fmla="*/ 5075577 w 6353351"/>
                    <a:gd name="connsiteY18" fmla="*/ 2828892 h 6345561"/>
                    <a:gd name="connsiteX19" fmla="*/ 4870827 w 6353351"/>
                    <a:gd name="connsiteY19" fmla="*/ 2225787 h 6345561"/>
                    <a:gd name="connsiteX20" fmla="*/ 4527301 w 6353351"/>
                    <a:gd name="connsiteY20" fmla="*/ 1626915 h 6345561"/>
                    <a:gd name="connsiteX21" fmla="*/ 5336497 w 6353351"/>
                    <a:gd name="connsiteY21" fmla="*/ 1510023 h 6345561"/>
                    <a:gd name="connsiteX22" fmla="*/ 5827104 w 6353351"/>
                    <a:gd name="connsiteY22" fmla="*/ 1441104 h 6345561"/>
                    <a:gd name="connsiteX23" fmla="*/ 5919962 w 6353351"/>
                    <a:gd name="connsiteY23" fmla="*/ 1569624 h 6345561"/>
                    <a:gd name="connsiteX24" fmla="*/ 6322223 w 6353351"/>
                    <a:gd name="connsiteY24" fmla="*/ 2715457 h 6345561"/>
                    <a:gd name="connsiteX25" fmla="*/ 6326244 w 6353351"/>
                    <a:gd name="connsiteY25" fmla="*/ 2796695 h 6345561"/>
                    <a:gd name="connsiteX26" fmla="*/ 5080835 w 6353351"/>
                    <a:gd name="connsiteY26" fmla="*/ 2887704 h 6345561"/>
                    <a:gd name="connsiteX27" fmla="*/ 1790042 w 6353351"/>
                    <a:gd name="connsiteY27" fmla="*/ 1491620 h 6345561"/>
                    <a:gd name="connsiteX28" fmla="*/ 2057262 w 6353351"/>
                    <a:gd name="connsiteY28" fmla="*/ 888122 h 6345561"/>
                    <a:gd name="connsiteX29" fmla="*/ 2602855 w 6353351"/>
                    <a:gd name="connsiteY29" fmla="*/ 47722 h 6345561"/>
                    <a:gd name="connsiteX30" fmla="*/ 2715458 w 6353351"/>
                    <a:gd name="connsiteY30" fmla="*/ 30412 h 6345561"/>
                    <a:gd name="connsiteX31" fmla="*/ 2723477 w 6353351"/>
                    <a:gd name="connsiteY31" fmla="*/ 30012 h 6345561"/>
                    <a:gd name="connsiteX32" fmla="*/ 2843908 w 6353351"/>
                    <a:gd name="connsiteY32" fmla="*/ 1425699 h 6345561"/>
                    <a:gd name="connsiteX33" fmla="*/ 2341650 w 6353351"/>
                    <a:gd name="connsiteY33" fmla="*/ 1460888 h 6345561"/>
                    <a:gd name="connsiteX34" fmla="*/ 1790042 w 6353351"/>
                    <a:gd name="connsiteY34" fmla="*/ 1491620 h 6345561"/>
                    <a:gd name="connsiteX35" fmla="*/ 456566 w 6353351"/>
                    <a:gd name="connsiteY35" fmla="*/ 1560803 h 6345561"/>
                    <a:gd name="connsiteX36" fmla="*/ 646218 w 6353351"/>
                    <a:gd name="connsiteY36" fmla="*/ 1250255 h 6345561"/>
                    <a:gd name="connsiteX37" fmla="*/ 2123254 w 6353351"/>
                    <a:gd name="connsiteY37" fmla="*/ 176626 h 6345561"/>
                    <a:gd name="connsiteX38" fmla="*/ 2268000 w 6353351"/>
                    <a:gd name="connsiteY38" fmla="*/ 126477 h 6345561"/>
                    <a:gd name="connsiteX39" fmla="*/ 1791341 w 6353351"/>
                    <a:gd name="connsiteY39" fmla="*/ 860818 h 6345561"/>
                    <a:gd name="connsiteX40" fmla="*/ 1497989 w 6353351"/>
                    <a:gd name="connsiteY40" fmla="*/ 1507155 h 6345561"/>
                    <a:gd name="connsiteX41" fmla="*/ 815685 w 6353351"/>
                    <a:gd name="connsiteY41" fmla="*/ 1541873 h 6345561"/>
                    <a:gd name="connsiteX42" fmla="*/ 456566 w 6353351"/>
                    <a:gd name="connsiteY42" fmla="*/ 1560803 h 6345561"/>
                    <a:gd name="connsiteX43" fmla="*/ 3332566 w 6353351"/>
                    <a:gd name="connsiteY43" fmla="*/ 3015466 h 6345561"/>
                    <a:gd name="connsiteX44" fmla="*/ 3227686 w 6353351"/>
                    <a:gd name="connsiteY44" fmla="*/ 1799988 h 6345561"/>
                    <a:gd name="connsiteX45" fmla="*/ 3687369 w 6353351"/>
                    <a:gd name="connsiteY45" fmla="*/ 1744594 h 6345561"/>
                    <a:gd name="connsiteX46" fmla="*/ 4207427 w 6353351"/>
                    <a:gd name="connsiteY46" fmla="*/ 1672041 h 6345561"/>
                    <a:gd name="connsiteX47" fmla="*/ 4314817 w 6353351"/>
                    <a:gd name="connsiteY47" fmla="*/ 1819820 h 6345561"/>
                    <a:gd name="connsiteX48" fmla="*/ 4752430 w 6353351"/>
                    <a:gd name="connsiteY48" fmla="*/ 2869128 h 6345561"/>
                    <a:gd name="connsiteX49" fmla="*/ 4755993 w 6353351"/>
                    <a:gd name="connsiteY49" fmla="*/ 2911437 h 6345561"/>
                    <a:gd name="connsiteX50" fmla="*/ 3332566 w 6353351"/>
                    <a:gd name="connsiteY50" fmla="*/ 3015466 h 6345561"/>
                    <a:gd name="connsiteX51" fmla="*/ 4842211 w 6353351"/>
                    <a:gd name="connsiteY51" fmla="*/ 4504577 h 6345561"/>
                    <a:gd name="connsiteX52" fmla="*/ 4894441 w 6353351"/>
                    <a:gd name="connsiteY52" fmla="*/ 4378816 h 6345561"/>
                    <a:gd name="connsiteX53" fmla="*/ 5118410 w 6353351"/>
                    <a:gd name="connsiteY53" fmla="*/ 3308120 h 6345561"/>
                    <a:gd name="connsiteX54" fmla="*/ 5112011 w 6353351"/>
                    <a:gd name="connsiteY54" fmla="*/ 3236549 h 6345561"/>
                    <a:gd name="connsiteX55" fmla="*/ 6343574 w 6353351"/>
                    <a:gd name="connsiteY55" fmla="*/ 3146548 h 6345561"/>
                    <a:gd name="connsiteX56" fmla="*/ 6352623 w 6353351"/>
                    <a:gd name="connsiteY56" fmla="*/ 3329154 h 6345561"/>
                    <a:gd name="connsiteX57" fmla="*/ 6068313 w 6353351"/>
                    <a:gd name="connsiteY57" fmla="*/ 4480189 h 6345561"/>
                    <a:gd name="connsiteX58" fmla="*/ 5645377 w 6353351"/>
                    <a:gd name="connsiteY58" fmla="*/ 4489676 h 6345561"/>
                    <a:gd name="connsiteX59" fmla="*/ 4842211 w 6353351"/>
                    <a:gd name="connsiteY59" fmla="*/ 4504577 h 6345561"/>
                    <a:gd name="connsiteX60" fmla="*/ 1405726 w 6353351"/>
                    <a:gd name="connsiteY60" fmla="*/ 3156271 h 6345561"/>
                    <a:gd name="connsiteX61" fmla="*/ 1399341 w 6353351"/>
                    <a:gd name="connsiteY61" fmla="*/ 3089416 h 6345561"/>
                    <a:gd name="connsiteX62" fmla="*/ 1464945 w 6353351"/>
                    <a:gd name="connsiteY62" fmla="*/ 2467755 h 6345561"/>
                    <a:gd name="connsiteX63" fmla="*/ 1626959 w 6353351"/>
                    <a:gd name="connsiteY63" fmla="*/ 1918290 h 6345561"/>
                    <a:gd name="connsiteX64" fmla="*/ 1698846 w 6353351"/>
                    <a:gd name="connsiteY64" fmla="*/ 1916459 h 6345561"/>
                    <a:gd name="connsiteX65" fmla="*/ 2401423 w 6353351"/>
                    <a:gd name="connsiteY65" fmla="*/ 1879094 h 6345561"/>
                    <a:gd name="connsiteX66" fmla="*/ 2879383 w 6353351"/>
                    <a:gd name="connsiteY66" fmla="*/ 1836855 h 6345561"/>
                    <a:gd name="connsiteX67" fmla="*/ 2983285 w 6353351"/>
                    <a:gd name="connsiteY67" fmla="*/ 3040986 h 6345561"/>
                    <a:gd name="connsiteX68" fmla="*/ 1405726 w 6353351"/>
                    <a:gd name="connsiteY68" fmla="*/ 3156271 h 6345561"/>
                    <a:gd name="connsiteX69" fmla="*/ 3464621 w 6353351"/>
                    <a:gd name="connsiteY69" fmla="*/ 4545892 h 6345561"/>
                    <a:gd name="connsiteX70" fmla="*/ 3362673 w 6353351"/>
                    <a:gd name="connsiteY70" fmla="*/ 3364384 h 6345561"/>
                    <a:gd name="connsiteX71" fmla="*/ 4785461 w 6353351"/>
                    <a:gd name="connsiteY71" fmla="*/ 3260410 h 6345561"/>
                    <a:gd name="connsiteX72" fmla="*/ 4791965 w 6353351"/>
                    <a:gd name="connsiteY72" fmla="*/ 3337498 h 6345561"/>
                    <a:gd name="connsiteX73" fmla="*/ 4582162 w 6353351"/>
                    <a:gd name="connsiteY73" fmla="*/ 4452550 h 6345561"/>
                    <a:gd name="connsiteX74" fmla="*/ 3980007 w 6353351"/>
                    <a:gd name="connsiteY74" fmla="*/ 4524180 h 6345561"/>
                    <a:gd name="connsiteX75" fmla="*/ 3464621 w 6353351"/>
                    <a:gd name="connsiteY75" fmla="*/ 4545892 h 6345561"/>
                    <a:gd name="connsiteX76" fmla="*/ 11631 w 6353351"/>
                    <a:gd name="connsiteY76" fmla="*/ 3258148 h 6345561"/>
                    <a:gd name="connsiteX77" fmla="*/ 0 w 6353351"/>
                    <a:gd name="connsiteY77" fmla="*/ 3023469 h 6345561"/>
                    <a:gd name="connsiteX78" fmla="*/ 91400 w 6353351"/>
                    <a:gd name="connsiteY78" fmla="*/ 2405346 h 6345561"/>
                    <a:gd name="connsiteX79" fmla="*/ 258812 w 6353351"/>
                    <a:gd name="connsiteY79" fmla="*/ 1942855 h 6345561"/>
                    <a:gd name="connsiteX80" fmla="*/ 852081 w 6353351"/>
                    <a:gd name="connsiteY80" fmla="*/ 1937991 h 6345561"/>
                    <a:gd name="connsiteX81" fmla="*/ 1335718 w 6353351"/>
                    <a:gd name="connsiteY81" fmla="*/ 1925698 h 6345561"/>
                    <a:gd name="connsiteX82" fmla="*/ 1234430 w 6353351"/>
                    <a:gd name="connsiteY82" fmla="*/ 2196801 h 6345561"/>
                    <a:gd name="connsiteX83" fmla="*/ 1103579 w 6353351"/>
                    <a:gd name="connsiteY83" fmla="*/ 2737987 h 6345561"/>
                    <a:gd name="connsiteX84" fmla="*/ 1078099 w 6353351"/>
                    <a:gd name="connsiteY84" fmla="*/ 3180217 h 6345561"/>
                    <a:gd name="connsiteX85" fmla="*/ 11631 w 6353351"/>
                    <a:gd name="connsiteY85" fmla="*/ 3258148 h 6345561"/>
                    <a:gd name="connsiteX86" fmla="*/ 1960743 w 6353351"/>
                    <a:gd name="connsiteY86" fmla="*/ 4679317 h 6345561"/>
                    <a:gd name="connsiteX87" fmla="*/ 1740896 w 6353351"/>
                    <a:gd name="connsiteY87" fmla="*/ 4337429 h 6345561"/>
                    <a:gd name="connsiteX88" fmla="*/ 1441619 w 6353351"/>
                    <a:gd name="connsiteY88" fmla="*/ 3532526 h 6345561"/>
                    <a:gd name="connsiteX89" fmla="*/ 1438988 w 6353351"/>
                    <a:gd name="connsiteY89" fmla="*/ 3504964 h 6345561"/>
                    <a:gd name="connsiteX90" fmla="*/ 3013389 w 6353351"/>
                    <a:gd name="connsiteY90" fmla="*/ 3389903 h 6345561"/>
                    <a:gd name="connsiteX91" fmla="*/ 3099126 w 6353351"/>
                    <a:gd name="connsiteY91" fmla="*/ 4562904 h 6345561"/>
                    <a:gd name="connsiteX92" fmla="*/ 2689209 w 6353351"/>
                    <a:gd name="connsiteY92" fmla="*/ 4598877 h 6345561"/>
                    <a:gd name="connsiteX93" fmla="*/ 1989796 w 6353351"/>
                    <a:gd name="connsiteY93" fmla="*/ 4675326 h 6345561"/>
                    <a:gd name="connsiteX94" fmla="*/ 1960743 w 6353351"/>
                    <a:gd name="connsiteY94" fmla="*/ 4679317 h 6345561"/>
                    <a:gd name="connsiteX95" fmla="*/ 4067092 w 6353351"/>
                    <a:gd name="connsiteY95" fmla="*/ 6216068 h 6345561"/>
                    <a:gd name="connsiteX96" fmla="*/ 4277892 w 6353351"/>
                    <a:gd name="connsiteY96" fmla="*/ 5788869 h 6345561"/>
                    <a:gd name="connsiteX97" fmla="*/ 4525520 w 6353351"/>
                    <a:gd name="connsiteY97" fmla="*/ 5267093 h 6345561"/>
                    <a:gd name="connsiteX98" fmla="*/ 4685770 w 6353351"/>
                    <a:gd name="connsiteY98" fmla="*/ 4881257 h 6345561"/>
                    <a:gd name="connsiteX99" fmla="*/ 4712084 w 6353351"/>
                    <a:gd name="connsiteY99" fmla="*/ 4879914 h 6345561"/>
                    <a:gd name="connsiteX100" fmla="*/ 5642123 w 6353351"/>
                    <a:gd name="connsiteY100" fmla="*/ 4846187 h 6345561"/>
                    <a:gd name="connsiteX101" fmla="*/ 5866698 w 6353351"/>
                    <a:gd name="connsiteY101" fmla="*/ 4839902 h 6345561"/>
                    <a:gd name="connsiteX102" fmla="*/ 5706398 w 6353351"/>
                    <a:gd name="connsiteY102" fmla="*/ 5102370 h 6345561"/>
                    <a:gd name="connsiteX103" fmla="*/ 4229361 w 6353351"/>
                    <a:gd name="connsiteY103" fmla="*/ 6176010 h 6345561"/>
                    <a:gd name="connsiteX104" fmla="*/ 4067092 w 6353351"/>
                    <a:gd name="connsiteY104" fmla="*/ 6216068 h 6345561"/>
                    <a:gd name="connsiteX105" fmla="*/ 3617977 w 6353351"/>
                    <a:gd name="connsiteY105" fmla="*/ 6323175 h 6345561"/>
                    <a:gd name="connsiteX106" fmla="*/ 3499574 w 6353351"/>
                    <a:gd name="connsiteY106" fmla="*/ 4950969 h 6345561"/>
                    <a:gd name="connsiteX107" fmla="*/ 3966167 w 6353351"/>
                    <a:gd name="connsiteY107" fmla="*/ 4917769 h 6345561"/>
                    <a:gd name="connsiteX108" fmla="*/ 4402891 w 6353351"/>
                    <a:gd name="connsiteY108" fmla="*/ 4895610 h 6345561"/>
                    <a:gd name="connsiteX109" fmla="*/ 4263840 w 6353351"/>
                    <a:gd name="connsiteY109" fmla="*/ 5239274 h 6345561"/>
                    <a:gd name="connsiteX110" fmla="*/ 3691123 w 6353351"/>
                    <a:gd name="connsiteY110" fmla="*/ 6308899 h 6345561"/>
                    <a:gd name="connsiteX111" fmla="*/ 3637169 w 6353351"/>
                    <a:gd name="connsiteY111" fmla="*/ 6322223 h 6345561"/>
                    <a:gd name="connsiteX112" fmla="*/ 3617977 w 6353351"/>
                    <a:gd name="connsiteY112" fmla="*/ 6323175 h 6345561"/>
                    <a:gd name="connsiteX113" fmla="*/ 509955 w 6353351"/>
                    <a:gd name="connsiteY113" fmla="*/ 4889989 h 6345561"/>
                    <a:gd name="connsiteX114" fmla="*/ 432662 w 6353351"/>
                    <a:gd name="connsiteY114" fmla="*/ 4783013 h 6345561"/>
                    <a:gd name="connsiteX115" fmla="*/ 30403 w 6353351"/>
                    <a:gd name="connsiteY115" fmla="*/ 3637168 h 6345561"/>
                    <a:gd name="connsiteX116" fmla="*/ 28957 w 6353351"/>
                    <a:gd name="connsiteY116" fmla="*/ 3608002 h 6345561"/>
                    <a:gd name="connsiteX117" fmla="*/ 1122699 w 6353351"/>
                    <a:gd name="connsiteY117" fmla="*/ 3528079 h 6345561"/>
                    <a:gd name="connsiteX118" fmla="*/ 1151870 w 6353351"/>
                    <a:gd name="connsiteY118" fmla="*/ 3709064 h 6345561"/>
                    <a:gd name="connsiteX119" fmla="*/ 1633165 w 6353351"/>
                    <a:gd name="connsiteY119" fmla="*/ 4721494 h 6345561"/>
                    <a:gd name="connsiteX120" fmla="*/ 1635001 w 6353351"/>
                    <a:gd name="connsiteY120" fmla="*/ 4724090 h 6345561"/>
                    <a:gd name="connsiteX121" fmla="*/ 1150655 w 6353351"/>
                    <a:gd name="connsiteY121" fmla="*/ 4790652 h 6345561"/>
                    <a:gd name="connsiteX122" fmla="*/ 509955 w 6353351"/>
                    <a:gd name="connsiteY122" fmla="*/ 4889989 h 6345561"/>
                    <a:gd name="connsiteX123" fmla="*/ 3165956 w 6353351"/>
                    <a:gd name="connsiteY123" fmla="*/ 6345561 h 6345561"/>
                    <a:gd name="connsiteX124" fmla="*/ 2661675 w 6353351"/>
                    <a:gd name="connsiteY124" fmla="*/ 5655612 h 6345561"/>
                    <a:gd name="connsiteX125" fmla="*/ 2224080 w 6353351"/>
                    <a:gd name="connsiteY125" fmla="*/ 5071807 h 6345561"/>
                    <a:gd name="connsiteX126" fmla="*/ 2697681 w 6353351"/>
                    <a:gd name="connsiteY126" fmla="*/ 5021257 h 6345561"/>
                    <a:gd name="connsiteX127" fmla="*/ 3150545 w 6353351"/>
                    <a:gd name="connsiteY127" fmla="*/ 4979436 h 6345561"/>
                    <a:gd name="connsiteX128" fmla="*/ 3267988 w 6353351"/>
                    <a:gd name="connsiteY128" fmla="*/ 6340508 h 6345561"/>
                    <a:gd name="connsiteX129" fmla="*/ 3165956 w 6353351"/>
                    <a:gd name="connsiteY129" fmla="*/ 6345561 h 6345561"/>
                    <a:gd name="connsiteX130" fmla="*/ 1799833 w 6353351"/>
                    <a:gd name="connsiteY130" fmla="*/ 6042038 h 6345561"/>
                    <a:gd name="connsiteX131" fmla="*/ 792530 w 6353351"/>
                    <a:gd name="connsiteY131" fmla="*/ 5281044 h 6345561"/>
                    <a:gd name="connsiteX132" fmla="*/ 758259 w 6353351"/>
                    <a:gd name="connsiteY132" fmla="*/ 5233611 h 6345561"/>
                    <a:gd name="connsiteX133" fmla="*/ 1178638 w 6353351"/>
                    <a:gd name="connsiteY133" fmla="*/ 5187468 h 6345561"/>
                    <a:gd name="connsiteX134" fmla="*/ 1905324 w 6353351"/>
                    <a:gd name="connsiteY134" fmla="*/ 5106339 h 6345561"/>
                    <a:gd name="connsiteX135" fmla="*/ 2206251 w 6353351"/>
                    <a:gd name="connsiteY135" fmla="*/ 5531868 h 6345561"/>
                    <a:gd name="connsiteX136" fmla="*/ 2827891 w 6353351"/>
                    <a:gd name="connsiteY136" fmla="*/ 6323709 h 6345561"/>
                    <a:gd name="connsiteX137" fmla="*/ 2405336 w 6353351"/>
                    <a:gd name="connsiteY137" fmla="*/ 6261225 h 6345561"/>
                    <a:gd name="connsiteX138" fmla="*/ 1799833 w 6353351"/>
                    <a:gd name="connsiteY138" fmla="*/ 6042038 h 63455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</a:cxnLst>
                  <a:rect l="l" t="t" r="r" b="b"/>
                  <a:pathLst>
                    <a:path w="6353351" h="6345561">
                      <a:moveTo>
                        <a:pt x="4287481" y="1282707"/>
                      </a:moveTo>
                      <a:lnTo>
                        <a:pt x="3934751" y="794857"/>
                      </a:lnTo>
                      <a:lnTo>
                        <a:pt x="3306522" y="1126"/>
                      </a:lnTo>
                      <a:lnTo>
                        <a:pt x="3329154" y="0"/>
                      </a:lnTo>
                      <a:cubicBezTo>
                        <a:pt x="3741651" y="19671"/>
                        <a:pt x="4157119" y="120541"/>
                        <a:pt x="4552794" y="310597"/>
                      </a:cubicBezTo>
                      <a:cubicBezTo>
                        <a:pt x="4948463" y="500646"/>
                        <a:pt x="5286893" y="761898"/>
                        <a:pt x="5560095" y="1071582"/>
                      </a:cubicBezTo>
                      <a:lnTo>
                        <a:pt x="5592215" y="1116037"/>
                      </a:lnTo>
                      <a:lnTo>
                        <a:pt x="5275773" y="1158708"/>
                      </a:lnTo>
                      <a:lnTo>
                        <a:pt x="4352475" y="1275439"/>
                      </a:lnTo>
                      <a:lnTo>
                        <a:pt x="4287481" y="1282707"/>
                      </a:lnTo>
                      <a:close/>
                      <a:moveTo>
                        <a:pt x="3192871" y="1396479"/>
                      </a:moveTo>
                      <a:lnTo>
                        <a:pt x="2976810" y="29424"/>
                      </a:lnTo>
                      <a:lnTo>
                        <a:pt x="3088611" y="18979"/>
                      </a:lnTo>
                      <a:cubicBezTo>
                        <a:pt x="3417885" y="480246"/>
                        <a:pt x="3445072" y="503593"/>
                        <a:pt x="3589479" y="740112"/>
                      </a:cubicBezTo>
                      <a:lnTo>
                        <a:pt x="3951788" y="1320226"/>
                      </a:lnTo>
                      <a:lnTo>
                        <a:pt x="3610216" y="1358400"/>
                      </a:lnTo>
                      <a:lnTo>
                        <a:pt x="3192871" y="1396479"/>
                      </a:lnTo>
                      <a:close/>
                      <a:moveTo>
                        <a:pt x="5080835" y="2887704"/>
                      </a:moveTo>
                      <a:lnTo>
                        <a:pt x="5075577" y="2828892"/>
                      </a:lnTo>
                      <a:cubicBezTo>
                        <a:pt x="5035592" y="2631079"/>
                        <a:pt x="4967675" y="2433136"/>
                        <a:pt x="4870827" y="2225787"/>
                      </a:cubicBezTo>
                      <a:lnTo>
                        <a:pt x="4527301" y="1626915"/>
                      </a:lnTo>
                      <a:lnTo>
                        <a:pt x="5336497" y="1510023"/>
                      </a:lnTo>
                      <a:lnTo>
                        <a:pt x="5827104" y="1441104"/>
                      </a:lnTo>
                      <a:lnTo>
                        <a:pt x="5919962" y="1569624"/>
                      </a:lnTo>
                      <a:cubicBezTo>
                        <a:pt x="6125930" y="1922073"/>
                        <a:pt x="6262685" y="2311601"/>
                        <a:pt x="6322223" y="2715457"/>
                      </a:cubicBezTo>
                      <a:lnTo>
                        <a:pt x="6326244" y="2796695"/>
                      </a:lnTo>
                      <a:lnTo>
                        <a:pt x="5080835" y="2887704"/>
                      </a:lnTo>
                      <a:close/>
                      <a:moveTo>
                        <a:pt x="1790042" y="1491620"/>
                      </a:moveTo>
                      <a:lnTo>
                        <a:pt x="2057262" y="888122"/>
                      </a:lnTo>
                      <a:cubicBezTo>
                        <a:pt x="2230740" y="610932"/>
                        <a:pt x="2221957" y="539019"/>
                        <a:pt x="2602855" y="47722"/>
                      </a:cubicBezTo>
                      <a:lnTo>
                        <a:pt x="2715458" y="30412"/>
                      </a:lnTo>
                      <a:lnTo>
                        <a:pt x="2723477" y="30012"/>
                      </a:lnTo>
                      <a:lnTo>
                        <a:pt x="2843908" y="1425699"/>
                      </a:lnTo>
                      <a:lnTo>
                        <a:pt x="2341650" y="1460888"/>
                      </a:lnTo>
                      <a:lnTo>
                        <a:pt x="1790042" y="1491620"/>
                      </a:lnTo>
                      <a:close/>
                      <a:moveTo>
                        <a:pt x="456566" y="1560803"/>
                      </a:moveTo>
                      <a:lnTo>
                        <a:pt x="646218" y="1250255"/>
                      </a:lnTo>
                      <a:cubicBezTo>
                        <a:pt x="1029562" y="745610"/>
                        <a:pt x="1547495" y="378754"/>
                        <a:pt x="2123254" y="176626"/>
                      </a:cubicBezTo>
                      <a:lnTo>
                        <a:pt x="2268000" y="126477"/>
                      </a:lnTo>
                      <a:lnTo>
                        <a:pt x="1791341" y="860818"/>
                      </a:lnTo>
                      <a:lnTo>
                        <a:pt x="1497989" y="1507155"/>
                      </a:lnTo>
                      <a:lnTo>
                        <a:pt x="815685" y="1541873"/>
                      </a:lnTo>
                      <a:lnTo>
                        <a:pt x="456566" y="1560803"/>
                      </a:lnTo>
                      <a:close/>
                      <a:moveTo>
                        <a:pt x="3332566" y="3015466"/>
                      </a:moveTo>
                      <a:lnTo>
                        <a:pt x="3227686" y="1799988"/>
                      </a:lnTo>
                      <a:lnTo>
                        <a:pt x="3687369" y="1744594"/>
                      </a:lnTo>
                      <a:lnTo>
                        <a:pt x="4207427" y="1672041"/>
                      </a:lnTo>
                      <a:lnTo>
                        <a:pt x="4314817" y="1819820"/>
                      </a:lnTo>
                      <a:cubicBezTo>
                        <a:pt x="4528849" y="2161606"/>
                        <a:pt x="4683644" y="2496395"/>
                        <a:pt x="4752430" y="2869128"/>
                      </a:cubicBezTo>
                      <a:lnTo>
                        <a:pt x="4755993" y="2911437"/>
                      </a:lnTo>
                      <a:lnTo>
                        <a:pt x="3332566" y="3015466"/>
                      </a:lnTo>
                      <a:close/>
                      <a:moveTo>
                        <a:pt x="4842211" y="4504577"/>
                      </a:moveTo>
                      <a:lnTo>
                        <a:pt x="4894441" y="4378816"/>
                      </a:lnTo>
                      <a:cubicBezTo>
                        <a:pt x="5035881" y="3977997"/>
                        <a:pt x="5111886" y="3633747"/>
                        <a:pt x="5118410" y="3308120"/>
                      </a:cubicBezTo>
                      <a:lnTo>
                        <a:pt x="5112011" y="3236549"/>
                      </a:lnTo>
                      <a:lnTo>
                        <a:pt x="6343574" y="3146548"/>
                      </a:lnTo>
                      <a:lnTo>
                        <a:pt x="6352623" y="3329154"/>
                      </a:lnTo>
                      <a:cubicBezTo>
                        <a:pt x="6366228" y="3579999"/>
                        <a:pt x="6186187" y="4286769"/>
                        <a:pt x="6068313" y="4480189"/>
                      </a:cubicBezTo>
                      <a:lnTo>
                        <a:pt x="5645377" y="4489676"/>
                      </a:lnTo>
                      <a:lnTo>
                        <a:pt x="4842211" y="4504577"/>
                      </a:lnTo>
                      <a:close/>
                      <a:moveTo>
                        <a:pt x="1405726" y="3156271"/>
                      </a:moveTo>
                      <a:lnTo>
                        <a:pt x="1399341" y="3089416"/>
                      </a:lnTo>
                      <a:cubicBezTo>
                        <a:pt x="1398501" y="2896033"/>
                        <a:pt x="1419405" y="2690426"/>
                        <a:pt x="1464945" y="2467755"/>
                      </a:cubicBezTo>
                      <a:lnTo>
                        <a:pt x="1626959" y="1918290"/>
                      </a:lnTo>
                      <a:lnTo>
                        <a:pt x="1698846" y="1916459"/>
                      </a:lnTo>
                      <a:cubicBezTo>
                        <a:pt x="1952714" y="1906817"/>
                        <a:pt x="2182558" y="1894523"/>
                        <a:pt x="2401423" y="1879094"/>
                      </a:cubicBezTo>
                      <a:lnTo>
                        <a:pt x="2879383" y="1836855"/>
                      </a:lnTo>
                      <a:lnTo>
                        <a:pt x="2983285" y="3040986"/>
                      </a:lnTo>
                      <a:lnTo>
                        <a:pt x="1405726" y="3156271"/>
                      </a:lnTo>
                      <a:close/>
                      <a:moveTo>
                        <a:pt x="3464621" y="4545892"/>
                      </a:moveTo>
                      <a:lnTo>
                        <a:pt x="3362673" y="3364384"/>
                      </a:lnTo>
                      <a:lnTo>
                        <a:pt x="4785461" y="3260410"/>
                      </a:lnTo>
                      <a:lnTo>
                        <a:pt x="4791965" y="3337498"/>
                      </a:lnTo>
                      <a:cubicBezTo>
                        <a:pt x="4788504" y="3665722"/>
                        <a:pt x="4723150" y="4029732"/>
                        <a:pt x="4582162" y="4452550"/>
                      </a:cubicBezTo>
                      <a:lnTo>
                        <a:pt x="3980007" y="4524180"/>
                      </a:lnTo>
                      <a:lnTo>
                        <a:pt x="3464621" y="4545892"/>
                      </a:lnTo>
                      <a:close/>
                      <a:moveTo>
                        <a:pt x="11631" y="3258148"/>
                      </a:moveTo>
                      <a:lnTo>
                        <a:pt x="0" y="3023469"/>
                      </a:lnTo>
                      <a:cubicBezTo>
                        <a:pt x="9835" y="2817218"/>
                        <a:pt x="39973" y="2610228"/>
                        <a:pt x="91400" y="2405346"/>
                      </a:cubicBezTo>
                      <a:lnTo>
                        <a:pt x="258812" y="1942855"/>
                      </a:lnTo>
                      <a:lnTo>
                        <a:pt x="852081" y="1937991"/>
                      </a:lnTo>
                      <a:lnTo>
                        <a:pt x="1335718" y="1925698"/>
                      </a:lnTo>
                      <a:lnTo>
                        <a:pt x="1234430" y="2196801"/>
                      </a:lnTo>
                      <a:cubicBezTo>
                        <a:pt x="1174083" y="2388129"/>
                        <a:pt x="1130304" y="2566936"/>
                        <a:pt x="1103579" y="2737987"/>
                      </a:cubicBezTo>
                      <a:lnTo>
                        <a:pt x="1078099" y="3180217"/>
                      </a:lnTo>
                      <a:lnTo>
                        <a:pt x="11631" y="3258148"/>
                      </a:lnTo>
                      <a:close/>
                      <a:moveTo>
                        <a:pt x="1960743" y="4679317"/>
                      </a:moveTo>
                      <a:lnTo>
                        <a:pt x="1740896" y="4337429"/>
                      </a:lnTo>
                      <a:cubicBezTo>
                        <a:pt x="1599382" y="4077276"/>
                        <a:pt x="1495647" y="3815593"/>
                        <a:pt x="1441619" y="3532526"/>
                      </a:cubicBezTo>
                      <a:lnTo>
                        <a:pt x="1438988" y="3504964"/>
                      </a:lnTo>
                      <a:lnTo>
                        <a:pt x="3013389" y="3389903"/>
                      </a:lnTo>
                      <a:lnTo>
                        <a:pt x="3099126" y="4562904"/>
                      </a:lnTo>
                      <a:lnTo>
                        <a:pt x="2689209" y="4598877"/>
                      </a:lnTo>
                      <a:cubicBezTo>
                        <a:pt x="2470714" y="4618948"/>
                        <a:pt x="2241902" y="4643896"/>
                        <a:pt x="1989796" y="4675326"/>
                      </a:cubicBezTo>
                      <a:lnTo>
                        <a:pt x="1960743" y="4679317"/>
                      </a:lnTo>
                      <a:close/>
                      <a:moveTo>
                        <a:pt x="4067092" y="6216068"/>
                      </a:moveTo>
                      <a:lnTo>
                        <a:pt x="4277892" y="5788869"/>
                      </a:lnTo>
                      <a:lnTo>
                        <a:pt x="4525520" y="5267093"/>
                      </a:lnTo>
                      <a:lnTo>
                        <a:pt x="4685770" y="4881257"/>
                      </a:lnTo>
                      <a:lnTo>
                        <a:pt x="4712084" y="4879914"/>
                      </a:lnTo>
                      <a:lnTo>
                        <a:pt x="5642123" y="4846187"/>
                      </a:lnTo>
                      <a:lnTo>
                        <a:pt x="5866698" y="4839902"/>
                      </a:lnTo>
                      <a:lnTo>
                        <a:pt x="5706398" y="5102370"/>
                      </a:lnTo>
                      <a:cubicBezTo>
                        <a:pt x="5323061" y="5607024"/>
                        <a:pt x="4805131" y="5973881"/>
                        <a:pt x="4229361" y="6176010"/>
                      </a:cubicBezTo>
                      <a:lnTo>
                        <a:pt x="4067092" y="6216068"/>
                      </a:lnTo>
                      <a:close/>
                      <a:moveTo>
                        <a:pt x="3617977" y="6323175"/>
                      </a:moveTo>
                      <a:lnTo>
                        <a:pt x="3499574" y="4950969"/>
                      </a:lnTo>
                      <a:lnTo>
                        <a:pt x="3966167" y="4917769"/>
                      </a:lnTo>
                      <a:lnTo>
                        <a:pt x="4402891" y="4895610"/>
                      </a:lnTo>
                      <a:lnTo>
                        <a:pt x="4263840" y="5239274"/>
                      </a:lnTo>
                      <a:lnTo>
                        <a:pt x="3691123" y="6308899"/>
                      </a:lnTo>
                      <a:lnTo>
                        <a:pt x="3637169" y="6322223"/>
                      </a:lnTo>
                      <a:lnTo>
                        <a:pt x="3617977" y="6323175"/>
                      </a:lnTo>
                      <a:close/>
                      <a:moveTo>
                        <a:pt x="509955" y="4889989"/>
                      </a:moveTo>
                      <a:lnTo>
                        <a:pt x="432662" y="4783013"/>
                      </a:lnTo>
                      <a:cubicBezTo>
                        <a:pt x="226684" y="4430562"/>
                        <a:pt x="89942" y="4041034"/>
                        <a:pt x="30403" y="3637168"/>
                      </a:cubicBezTo>
                      <a:lnTo>
                        <a:pt x="28957" y="3608002"/>
                      </a:lnTo>
                      <a:lnTo>
                        <a:pt x="1122699" y="3528079"/>
                      </a:lnTo>
                      <a:lnTo>
                        <a:pt x="1151870" y="3709064"/>
                      </a:lnTo>
                      <a:cubicBezTo>
                        <a:pt x="1238820" y="4026998"/>
                        <a:pt x="1397943" y="4351818"/>
                        <a:pt x="1633165" y="4721494"/>
                      </a:cubicBezTo>
                      <a:lnTo>
                        <a:pt x="1635001" y="4724090"/>
                      </a:lnTo>
                      <a:lnTo>
                        <a:pt x="1150655" y="4790652"/>
                      </a:lnTo>
                      <a:lnTo>
                        <a:pt x="509955" y="4889989"/>
                      </a:lnTo>
                      <a:close/>
                      <a:moveTo>
                        <a:pt x="3165956" y="6345561"/>
                      </a:moveTo>
                      <a:lnTo>
                        <a:pt x="2661675" y="5655612"/>
                      </a:lnTo>
                      <a:lnTo>
                        <a:pt x="2224080" y="5071807"/>
                      </a:lnTo>
                      <a:lnTo>
                        <a:pt x="2697681" y="5021257"/>
                      </a:lnTo>
                      <a:lnTo>
                        <a:pt x="3150545" y="4979436"/>
                      </a:lnTo>
                      <a:lnTo>
                        <a:pt x="3267988" y="6340508"/>
                      </a:lnTo>
                      <a:lnTo>
                        <a:pt x="3165956" y="6345561"/>
                      </a:lnTo>
                      <a:close/>
                      <a:moveTo>
                        <a:pt x="1799833" y="6042038"/>
                      </a:moveTo>
                      <a:cubicBezTo>
                        <a:pt x="1404151" y="5851981"/>
                        <a:pt x="1065732" y="5590735"/>
                        <a:pt x="792530" y="5281044"/>
                      </a:cubicBezTo>
                      <a:lnTo>
                        <a:pt x="758259" y="5233611"/>
                      </a:lnTo>
                      <a:lnTo>
                        <a:pt x="1178638" y="5187468"/>
                      </a:lnTo>
                      <a:lnTo>
                        <a:pt x="1905324" y="5106339"/>
                      </a:lnTo>
                      <a:lnTo>
                        <a:pt x="2206251" y="5531868"/>
                      </a:lnTo>
                      <a:lnTo>
                        <a:pt x="2827891" y="6323709"/>
                      </a:lnTo>
                      <a:lnTo>
                        <a:pt x="2405336" y="6261225"/>
                      </a:lnTo>
                      <a:cubicBezTo>
                        <a:pt x="2200452" y="6209790"/>
                        <a:pt x="1997668" y="6137062"/>
                        <a:pt x="1799833" y="6042038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1" name="Прямоугольник 20"/>
                <p:cNvSpPr/>
                <p:nvPr/>
              </p:nvSpPr>
              <p:spPr>
                <a:xfrm>
                  <a:off x="4230250" y="4420299"/>
                  <a:ext cx="141982" cy="63860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2" name="Прямоугольник 21"/>
                <p:cNvSpPr/>
                <p:nvPr/>
              </p:nvSpPr>
              <p:spPr>
                <a:xfrm>
                  <a:off x="4147331" y="4477987"/>
                  <a:ext cx="305990" cy="6032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3" name="Прямоугольник 22"/>
                <p:cNvSpPr/>
                <p:nvPr/>
              </p:nvSpPr>
              <p:spPr>
                <a:xfrm rot="19920000">
                  <a:off x="4041093" y="3512437"/>
                  <a:ext cx="40227" cy="131551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4" name="Прямоугольник 23"/>
                <p:cNvSpPr/>
                <p:nvPr/>
              </p:nvSpPr>
              <p:spPr>
                <a:xfrm rot="19920000">
                  <a:off x="4484115" y="4287005"/>
                  <a:ext cx="40227" cy="131551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5" name="Арка 38"/>
                <p:cNvSpPr/>
                <p:nvPr/>
              </p:nvSpPr>
              <p:spPr>
                <a:xfrm rot="13925903">
                  <a:off x="3684523" y="3726094"/>
                  <a:ext cx="968151" cy="649369"/>
                </a:xfrm>
                <a:custGeom>
                  <a:avLst/>
                  <a:gdLst>
                    <a:gd name="connsiteX0" fmla="*/ 0 w 824206"/>
                    <a:gd name="connsiteY0" fmla="*/ 468176 h 936351"/>
                    <a:gd name="connsiteX1" fmla="*/ 236582 w 824206"/>
                    <a:gd name="connsiteY1" fmla="*/ 44588 h 936351"/>
                    <a:gd name="connsiteX2" fmla="*/ 721368 w 824206"/>
                    <a:gd name="connsiteY2" fmla="*/ 158750 h 936351"/>
                    <a:gd name="connsiteX3" fmla="*/ 799324 w 824206"/>
                    <a:gd name="connsiteY3" fmla="*/ 628392 h 936351"/>
                    <a:gd name="connsiteX4" fmla="*/ 758057 w 824206"/>
                    <a:gd name="connsiteY4" fmla="*/ 611316 h 936351"/>
                    <a:gd name="connsiteX5" fmla="*/ 689676 w 824206"/>
                    <a:gd name="connsiteY5" fmla="*/ 190458 h 936351"/>
                    <a:gd name="connsiteX6" fmla="*/ 253697 w 824206"/>
                    <a:gd name="connsiteY6" fmla="*/ 85891 h 936351"/>
                    <a:gd name="connsiteX7" fmla="*/ 44532 w 824206"/>
                    <a:gd name="connsiteY7" fmla="*/ 468176 h 936351"/>
                    <a:gd name="connsiteX8" fmla="*/ 0 w 824206"/>
                    <a:gd name="connsiteY8" fmla="*/ 468176 h 936351"/>
                    <a:gd name="connsiteX0" fmla="*/ 0 w 831850"/>
                    <a:gd name="connsiteY0" fmla="*/ 456566 h 616782"/>
                    <a:gd name="connsiteX1" fmla="*/ 236582 w 831850"/>
                    <a:gd name="connsiteY1" fmla="*/ 32978 h 616782"/>
                    <a:gd name="connsiteX2" fmla="*/ 746854 w 831850"/>
                    <a:gd name="connsiteY2" fmla="*/ 133785 h 616782"/>
                    <a:gd name="connsiteX3" fmla="*/ 799324 w 831850"/>
                    <a:gd name="connsiteY3" fmla="*/ 616782 h 616782"/>
                    <a:gd name="connsiteX4" fmla="*/ 758057 w 831850"/>
                    <a:gd name="connsiteY4" fmla="*/ 599706 h 616782"/>
                    <a:gd name="connsiteX5" fmla="*/ 689676 w 831850"/>
                    <a:gd name="connsiteY5" fmla="*/ 178848 h 616782"/>
                    <a:gd name="connsiteX6" fmla="*/ 253697 w 831850"/>
                    <a:gd name="connsiteY6" fmla="*/ 74281 h 616782"/>
                    <a:gd name="connsiteX7" fmla="*/ 44532 w 831850"/>
                    <a:gd name="connsiteY7" fmla="*/ 456566 h 616782"/>
                    <a:gd name="connsiteX8" fmla="*/ 0 w 831850"/>
                    <a:gd name="connsiteY8" fmla="*/ 456566 h 616782"/>
                    <a:gd name="connsiteX0" fmla="*/ 0 w 831850"/>
                    <a:gd name="connsiteY0" fmla="*/ 456566 h 616782"/>
                    <a:gd name="connsiteX1" fmla="*/ 236582 w 831850"/>
                    <a:gd name="connsiteY1" fmla="*/ 32978 h 616782"/>
                    <a:gd name="connsiteX2" fmla="*/ 746854 w 831850"/>
                    <a:gd name="connsiteY2" fmla="*/ 133785 h 616782"/>
                    <a:gd name="connsiteX3" fmla="*/ 799324 w 831850"/>
                    <a:gd name="connsiteY3" fmla="*/ 616782 h 616782"/>
                    <a:gd name="connsiteX4" fmla="*/ 758057 w 831850"/>
                    <a:gd name="connsiteY4" fmla="*/ 599706 h 616782"/>
                    <a:gd name="connsiteX5" fmla="*/ 713484 w 831850"/>
                    <a:gd name="connsiteY5" fmla="*/ 179277 h 616782"/>
                    <a:gd name="connsiteX6" fmla="*/ 253697 w 831850"/>
                    <a:gd name="connsiteY6" fmla="*/ 74281 h 616782"/>
                    <a:gd name="connsiteX7" fmla="*/ 44532 w 831850"/>
                    <a:gd name="connsiteY7" fmla="*/ 456566 h 616782"/>
                    <a:gd name="connsiteX8" fmla="*/ 0 w 831850"/>
                    <a:gd name="connsiteY8" fmla="*/ 456566 h 616782"/>
                    <a:gd name="connsiteX0" fmla="*/ 0 w 840935"/>
                    <a:gd name="connsiteY0" fmla="*/ 443140 h 586280"/>
                    <a:gd name="connsiteX1" fmla="*/ 236582 w 840935"/>
                    <a:gd name="connsiteY1" fmla="*/ 19552 h 586280"/>
                    <a:gd name="connsiteX2" fmla="*/ 746854 w 840935"/>
                    <a:gd name="connsiteY2" fmla="*/ 120359 h 586280"/>
                    <a:gd name="connsiteX3" fmla="*/ 813965 w 840935"/>
                    <a:gd name="connsiteY3" fmla="*/ 557415 h 586280"/>
                    <a:gd name="connsiteX4" fmla="*/ 758057 w 840935"/>
                    <a:gd name="connsiteY4" fmla="*/ 586280 h 586280"/>
                    <a:gd name="connsiteX5" fmla="*/ 713484 w 840935"/>
                    <a:gd name="connsiteY5" fmla="*/ 165851 h 586280"/>
                    <a:gd name="connsiteX6" fmla="*/ 253697 w 840935"/>
                    <a:gd name="connsiteY6" fmla="*/ 60855 h 586280"/>
                    <a:gd name="connsiteX7" fmla="*/ 44532 w 840935"/>
                    <a:gd name="connsiteY7" fmla="*/ 443140 h 586280"/>
                    <a:gd name="connsiteX8" fmla="*/ 0 w 840935"/>
                    <a:gd name="connsiteY8" fmla="*/ 443140 h 586280"/>
                    <a:gd name="connsiteX0" fmla="*/ 0 w 840935"/>
                    <a:gd name="connsiteY0" fmla="*/ 443140 h 557415"/>
                    <a:gd name="connsiteX1" fmla="*/ 236582 w 840935"/>
                    <a:gd name="connsiteY1" fmla="*/ 19552 h 557415"/>
                    <a:gd name="connsiteX2" fmla="*/ 746854 w 840935"/>
                    <a:gd name="connsiteY2" fmla="*/ 120359 h 557415"/>
                    <a:gd name="connsiteX3" fmla="*/ 813965 w 840935"/>
                    <a:gd name="connsiteY3" fmla="*/ 557415 h 557415"/>
                    <a:gd name="connsiteX4" fmla="*/ 758914 w 840935"/>
                    <a:gd name="connsiteY4" fmla="*/ 538662 h 557415"/>
                    <a:gd name="connsiteX5" fmla="*/ 713484 w 840935"/>
                    <a:gd name="connsiteY5" fmla="*/ 165851 h 557415"/>
                    <a:gd name="connsiteX6" fmla="*/ 253697 w 840935"/>
                    <a:gd name="connsiteY6" fmla="*/ 60855 h 557415"/>
                    <a:gd name="connsiteX7" fmla="*/ 44532 w 840935"/>
                    <a:gd name="connsiteY7" fmla="*/ 443140 h 557415"/>
                    <a:gd name="connsiteX8" fmla="*/ 0 w 840935"/>
                    <a:gd name="connsiteY8" fmla="*/ 443140 h 557415"/>
                    <a:gd name="connsiteX0" fmla="*/ 0 w 840935"/>
                    <a:gd name="connsiteY0" fmla="*/ 443140 h 557415"/>
                    <a:gd name="connsiteX1" fmla="*/ 236582 w 840935"/>
                    <a:gd name="connsiteY1" fmla="*/ 19552 h 557415"/>
                    <a:gd name="connsiteX2" fmla="*/ 746854 w 840935"/>
                    <a:gd name="connsiteY2" fmla="*/ 120359 h 557415"/>
                    <a:gd name="connsiteX3" fmla="*/ 813965 w 840935"/>
                    <a:gd name="connsiteY3" fmla="*/ 557415 h 557415"/>
                    <a:gd name="connsiteX4" fmla="*/ 761209 w 840935"/>
                    <a:gd name="connsiteY4" fmla="*/ 543467 h 557415"/>
                    <a:gd name="connsiteX5" fmla="*/ 713484 w 840935"/>
                    <a:gd name="connsiteY5" fmla="*/ 165851 h 557415"/>
                    <a:gd name="connsiteX6" fmla="*/ 253697 w 840935"/>
                    <a:gd name="connsiteY6" fmla="*/ 60855 h 557415"/>
                    <a:gd name="connsiteX7" fmla="*/ 44532 w 840935"/>
                    <a:gd name="connsiteY7" fmla="*/ 443140 h 557415"/>
                    <a:gd name="connsiteX8" fmla="*/ 0 w 840935"/>
                    <a:gd name="connsiteY8" fmla="*/ 443140 h 557415"/>
                    <a:gd name="connsiteX0" fmla="*/ 0 w 840935"/>
                    <a:gd name="connsiteY0" fmla="*/ 443140 h 557415"/>
                    <a:gd name="connsiteX1" fmla="*/ 236582 w 840935"/>
                    <a:gd name="connsiteY1" fmla="*/ 19552 h 557415"/>
                    <a:gd name="connsiteX2" fmla="*/ 746854 w 840935"/>
                    <a:gd name="connsiteY2" fmla="*/ 120359 h 557415"/>
                    <a:gd name="connsiteX3" fmla="*/ 813965 w 840935"/>
                    <a:gd name="connsiteY3" fmla="*/ 557415 h 557415"/>
                    <a:gd name="connsiteX4" fmla="*/ 764551 w 840935"/>
                    <a:gd name="connsiteY4" fmla="*/ 543050 h 557415"/>
                    <a:gd name="connsiteX5" fmla="*/ 713484 w 840935"/>
                    <a:gd name="connsiteY5" fmla="*/ 165851 h 557415"/>
                    <a:gd name="connsiteX6" fmla="*/ 253697 w 840935"/>
                    <a:gd name="connsiteY6" fmla="*/ 60855 h 557415"/>
                    <a:gd name="connsiteX7" fmla="*/ 44532 w 840935"/>
                    <a:gd name="connsiteY7" fmla="*/ 443140 h 557415"/>
                    <a:gd name="connsiteX8" fmla="*/ 0 w 840935"/>
                    <a:gd name="connsiteY8" fmla="*/ 443140 h 557415"/>
                    <a:gd name="connsiteX0" fmla="*/ 0 w 840935"/>
                    <a:gd name="connsiteY0" fmla="*/ 464988 h 579263"/>
                    <a:gd name="connsiteX1" fmla="*/ 236582 w 840935"/>
                    <a:gd name="connsiteY1" fmla="*/ 41400 h 579263"/>
                    <a:gd name="connsiteX2" fmla="*/ 746854 w 840935"/>
                    <a:gd name="connsiteY2" fmla="*/ 142207 h 579263"/>
                    <a:gd name="connsiteX3" fmla="*/ 813965 w 840935"/>
                    <a:gd name="connsiteY3" fmla="*/ 579263 h 579263"/>
                    <a:gd name="connsiteX4" fmla="*/ 764551 w 840935"/>
                    <a:gd name="connsiteY4" fmla="*/ 564898 h 579263"/>
                    <a:gd name="connsiteX5" fmla="*/ 713484 w 840935"/>
                    <a:gd name="connsiteY5" fmla="*/ 187699 h 579263"/>
                    <a:gd name="connsiteX6" fmla="*/ 253697 w 840935"/>
                    <a:gd name="connsiteY6" fmla="*/ 82703 h 579263"/>
                    <a:gd name="connsiteX7" fmla="*/ 44532 w 840935"/>
                    <a:gd name="connsiteY7" fmla="*/ 464988 h 579263"/>
                    <a:gd name="connsiteX8" fmla="*/ 0 w 840935"/>
                    <a:gd name="connsiteY8" fmla="*/ 464988 h 579263"/>
                    <a:gd name="connsiteX0" fmla="*/ 0 w 839465"/>
                    <a:gd name="connsiteY0" fmla="*/ 466566 h 580841"/>
                    <a:gd name="connsiteX1" fmla="*/ 236582 w 839465"/>
                    <a:gd name="connsiteY1" fmla="*/ 42978 h 580841"/>
                    <a:gd name="connsiteX2" fmla="*/ 746854 w 839465"/>
                    <a:gd name="connsiteY2" fmla="*/ 143785 h 580841"/>
                    <a:gd name="connsiteX3" fmla="*/ 813965 w 839465"/>
                    <a:gd name="connsiteY3" fmla="*/ 580841 h 580841"/>
                    <a:gd name="connsiteX4" fmla="*/ 764551 w 839465"/>
                    <a:gd name="connsiteY4" fmla="*/ 566476 h 580841"/>
                    <a:gd name="connsiteX5" fmla="*/ 713484 w 839465"/>
                    <a:gd name="connsiteY5" fmla="*/ 189277 h 580841"/>
                    <a:gd name="connsiteX6" fmla="*/ 253697 w 839465"/>
                    <a:gd name="connsiteY6" fmla="*/ 84281 h 580841"/>
                    <a:gd name="connsiteX7" fmla="*/ 44532 w 839465"/>
                    <a:gd name="connsiteY7" fmla="*/ 466566 h 580841"/>
                    <a:gd name="connsiteX8" fmla="*/ 0 w 839465"/>
                    <a:gd name="connsiteY8" fmla="*/ 466566 h 580841"/>
                    <a:gd name="connsiteX0" fmla="*/ 0 w 839465"/>
                    <a:gd name="connsiteY0" fmla="*/ 466566 h 580841"/>
                    <a:gd name="connsiteX1" fmla="*/ 236582 w 839465"/>
                    <a:gd name="connsiteY1" fmla="*/ 42978 h 580841"/>
                    <a:gd name="connsiteX2" fmla="*/ 746854 w 839465"/>
                    <a:gd name="connsiteY2" fmla="*/ 143785 h 580841"/>
                    <a:gd name="connsiteX3" fmla="*/ 813965 w 839465"/>
                    <a:gd name="connsiteY3" fmla="*/ 580841 h 580841"/>
                    <a:gd name="connsiteX4" fmla="*/ 764551 w 839465"/>
                    <a:gd name="connsiteY4" fmla="*/ 566476 h 580841"/>
                    <a:gd name="connsiteX5" fmla="*/ 713484 w 839465"/>
                    <a:gd name="connsiteY5" fmla="*/ 189277 h 580841"/>
                    <a:gd name="connsiteX6" fmla="*/ 253697 w 839465"/>
                    <a:gd name="connsiteY6" fmla="*/ 84281 h 580841"/>
                    <a:gd name="connsiteX7" fmla="*/ 44532 w 839465"/>
                    <a:gd name="connsiteY7" fmla="*/ 466566 h 580841"/>
                    <a:gd name="connsiteX8" fmla="*/ 0 w 839465"/>
                    <a:gd name="connsiteY8" fmla="*/ 466566 h 580841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697 w 850271"/>
                    <a:gd name="connsiteY6" fmla="*/ 84815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697 w 850271"/>
                    <a:gd name="connsiteY6" fmla="*/ 84815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5793 w 856064"/>
                    <a:gd name="connsiteY0" fmla="*/ 467100 h 581375"/>
                    <a:gd name="connsiteX1" fmla="*/ 242375 w 856064"/>
                    <a:gd name="connsiteY1" fmla="*/ 43512 h 581375"/>
                    <a:gd name="connsiteX2" fmla="*/ 752647 w 856064"/>
                    <a:gd name="connsiteY2" fmla="*/ 144319 h 581375"/>
                    <a:gd name="connsiteX3" fmla="*/ 819758 w 856064"/>
                    <a:gd name="connsiteY3" fmla="*/ 581375 h 581375"/>
                    <a:gd name="connsiteX4" fmla="*/ 770344 w 856064"/>
                    <a:gd name="connsiteY4" fmla="*/ 567010 h 581375"/>
                    <a:gd name="connsiteX5" fmla="*/ 719277 w 856064"/>
                    <a:gd name="connsiteY5" fmla="*/ 189811 h 581375"/>
                    <a:gd name="connsiteX6" fmla="*/ 259275 w 856064"/>
                    <a:gd name="connsiteY6" fmla="*/ 96719 h 581375"/>
                    <a:gd name="connsiteX7" fmla="*/ 50325 w 856064"/>
                    <a:gd name="connsiteY7" fmla="*/ 467100 h 581375"/>
                    <a:gd name="connsiteX8" fmla="*/ 5793 w 856064"/>
                    <a:gd name="connsiteY8" fmla="*/ 467100 h 581375"/>
                    <a:gd name="connsiteX0" fmla="*/ 6662 w 856933"/>
                    <a:gd name="connsiteY0" fmla="*/ 467100 h 581375"/>
                    <a:gd name="connsiteX1" fmla="*/ 243244 w 856933"/>
                    <a:gd name="connsiteY1" fmla="*/ 43512 h 581375"/>
                    <a:gd name="connsiteX2" fmla="*/ 753516 w 856933"/>
                    <a:gd name="connsiteY2" fmla="*/ 144319 h 581375"/>
                    <a:gd name="connsiteX3" fmla="*/ 820627 w 856933"/>
                    <a:gd name="connsiteY3" fmla="*/ 581375 h 581375"/>
                    <a:gd name="connsiteX4" fmla="*/ 771213 w 856933"/>
                    <a:gd name="connsiteY4" fmla="*/ 567010 h 581375"/>
                    <a:gd name="connsiteX5" fmla="*/ 720146 w 856933"/>
                    <a:gd name="connsiteY5" fmla="*/ 189811 h 581375"/>
                    <a:gd name="connsiteX6" fmla="*/ 260144 w 856933"/>
                    <a:gd name="connsiteY6" fmla="*/ 96719 h 581375"/>
                    <a:gd name="connsiteX7" fmla="*/ 51194 w 856933"/>
                    <a:gd name="connsiteY7" fmla="*/ 467100 h 581375"/>
                    <a:gd name="connsiteX8" fmla="*/ 6662 w 856933"/>
                    <a:gd name="connsiteY8" fmla="*/ 467100 h 581375"/>
                    <a:gd name="connsiteX0" fmla="*/ 7681 w 857952"/>
                    <a:gd name="connsiteY0" fmla="*/ 467100 h 581375"/>
                    <a:gd name="connsiteX1" fmla="*/ 244263 w 857952"/>
                    <a:gd name="connsiteY1" fmla="*/ 43512 h 581375"/>
                    <a:gd name="connsiteX2" fmla="*/ 754535 w 857952"/>
                    <a:gd name="connsiteY2" fmla="*/ 144319 h 581375"/>
                    <a:gd name="connsiteX3" fmla="*/ 821646 w 857952"/>
                    <a:gd name="connsiteY3" fmla="*/ 581375 h 581375"/>
                    <a:gd name="connsiteX4" fmla="*/ 772232 w 857952"/>
                    <a:gd name="connsiteY4" fmla="*/ 567010 h 581375"/>
                    <a:gd name="connsiteX5" fmla="*/ 721165 w 857952"/>
                    <a:gd name="connsiteY5" fmla="*/ 189811 h 581375"/>
                    <a:gd name="connsiteX6" fmla="*/ 261163 w 857952"/>
                    <a:gd name="connsiteY6" fmla="*/ 96719 h 581375"/>
                    <a:gd name="connsiteX7" fmla="*/ 52213 w 857952"/>
                    <a:gd name="connsiteY7" fmla="*/ 467100 h 581375"/>
                    <a:gd name="connsiteX8" fmla="*/ 7681 w 857952"/>
                    <a:gd name="connsiteY8" fmla="*/ 467100 h 581375"/>
                    <a:gd name="connsiteX0" fmla="*/ 7413 w 865831"/>
                    <a:gd name="connsiteY0" fmla="*/ 447853 h 559417"/>
                    <a:gd name="connsiteX1" fmla="*/ 252142 w 865831"/>
                    <a:gd name="connsiteY1" fmla="*/ 21554 h 559417"/>
                    <a:gd name="connsiteX2" fmla="*/ 762414 w 865831"/>
                    <a:gd name="connsiteY2" fmla="*/ 122361 h 559417"/>
                    <a:gd name="connsiteX3" fmla="*/ 829525 w 865831"/>
                    <a:gd name="connsiteY3" fmla="*/ 559417 h 559417"/>
                    <a:gd name="connsiteX4" fmla="*/ 780111 w 865831"/>
                    <a:gd name="connsiteY4" fmla="*/ 545052 h 559417"/>
                    <a:gd name="connsiteX5" fmla="*/ 729044 w 865831"/>
                    <a:gd name="connsiteY5" fmla="*/ 167853 h 559417"/>
                    <a:gd name="connsiteX6" fmla="*/ 269042 w 865831"/>
                    <a:gd name="connsiteY6" fmla="*/ 74761 h 559417"/>
                    <a:gd name="connsiteX7" fmla="*/ 60092 w 865831"/>
                    <a:gd name="connsiteY7" fmla="*/ 445142 h 559417"/>
                    <a:gd name="connsiteX8" fmla="*/ 7413 w 865831"/>
                    <a:gd name="connsiteY8" fmla="*/ 447853 h 559417"/>
                    <a:gd name="connsiteX0" fmla="*/ 6261 w 864679"/>
                    <a:gd name="connsiteY0" fmla="*/ 447853 h 559417"/>
                    <a:gd name="connsiteX1" fmla="*/ 250990 w 864679"/>
                    <a:gd name="connsiteY1" fmla="*/ 21554 h 559417"/>
                    <a:gd name="connsiteX2" fmla="*/ 761262 w 864679"/>
                    <a:gd name="connsiteY2" fmla="*/ 122361 h 559417"/>
                    <a:gd name="connsiteX3" fmla="*/ 828373 w 864679"/>
                    <a:gd name="connsiteY3" fmla="*/ 559417 h 559417"/>
                    <a:gd name="connsiteX4" fmla="*/ 778959 w 864679"/>
                    <a:gd name="connsiteY4" fmla="*/ 545052 h 559417"/>
                    <a:gd name="connsiteX5" fmla="*/ 727892 w 864679"/>
                    <a:gd name="connsiteY5" fmla="*/ 167853 h 559417"/>
                    <a:gd name="connsiteX6" fmla="*/ 267890 w 864679"/>
                    <a:gd name="connsiteY6" fmla="*/ 74761 h 559417"/>
                    <a:gd name="connsiteX7" fmla="*/ 58940 w 864679"/>
                    <a:gd name="connsiteY7" fmla="*/ 445142 h 559417"/>
                    <a:gd name="connsiteX8" fmla="*/ 6261 w 864679"/>
                    <a:gd name="connsiteY8" fmla="*/ 447853 h 559417"/>
                    <a:gd name="connsiteX0" fmla="*/ 3778 w 862196"/>
                    <a:gd name="connsiteY0" fmla="*/ 447853 h 559417"/>
                    <a:gd name="connsiteX1" fmla="*/ 248507 w 862196"/>
                    <a:gd name="connsiteY1" fmla="*/ 21554 h 559417"/>
                    <a:gd name="connsiteX2" fmla="*/ 758779 w 862196"/>
                    <a:gd name="connsiteY2" fmla="*/ 122361 h 559417"/>
                    <a:gd name="connsiteX3" fmla="*/ 825890 w 862196"/>
                    <a:gd name="connsiteY3" fmla="*/ 559417 h 559417"/>
                    <a:gd name="connsiteX4" fmla="*/ 776476 w 862196"/>
                    <a:gd name="connsiteY4" fmla="*/ 545052 h 559417"/>
                    <a:gd name="connsiteX5" fmla="*/ 725409 w 862196"/>
                    <a:gd name="connsiteY5" fmla="*/ 167853 h 559417"/>
                    <a:gd name="connsiteX6" fmla="*/ 265407 w 862196"/>
                    <a:gd name="connsiteY6" fmla="*/ 74761 h 559417"/>
                    <a:gd name="connsiteX7" fmla="*/ 56457 w 862196"/>
                    <a:gd name="connsiteY7" fmla="*/ 445142 h 559417"/>
                    <a:gd name="connsiteX8" fmla="*/ 3778 w 862196"/>
                    <a:gd name="connsiteY8" fmla="*/ 447853 h 559417"/>
                    <a:gd name="connsiteX0" fmla="*/ 3778 w 865221"/>
                    <a:gd name="connsiteY0" fmla="*/ 468486 h 580050"/>
                    <a:gd name="connsiteX1" fmla="*/ 248507 w 865221"/>
                    <a:gd name="connsiteY1" fmla="*/ 42187 h 580050"/>
                    <a:gd name="connsiteX2" fmla="*/ 758779 w 865221"/>
                    <a:gd name="connsiteY2" fmla="*/ 142994 h 580050"/>
                    <a:gd name="connsiteX3" fmla="*/ 825890 w 865221"/>
                    <a:gd name="connsiteY3" fmla="*/ 580050 h 580050"/>
                    <a:gd name="connsiteX4" fmla="*/ 776476 w 865221"/>
                    <a:gd name="connsiteY4" fmla="*/ 565685 h 580050"/>
                    <a:gd name="connsiteX5" fmla="*/ 725409 w 865221"/>
                    <a:gd name="connsiteY5" fmla="*/ 188486 h 580050"/>
                    <a:gd name="connsiteX6" fmla="*/ 265407 w 865221"/>
                    <a:gd name="connsiteY6" fmla="*/ 95394 h 580050"/>
                    <a:gd name="connsiteX7" fmla="*/ 56457 w 865221"/>
                    <a:gd name="connsiteY7" fmla="*/ 465775 h 580050"/>
                    <a:gd name="connsiteX8" fmla="*/ 3778 w 865221"/>
                    <a:gd name="connsiteY8" fmla="*/ 468486 h 580050"/>
                    <a:gd name="connsiteX0" fmla="*/ 3778 w 861510"/>
                    <a:gd name="connsiteY0" fmla="*/ 468486 h 580050"/>
                    <a:gd name="connsiteX1" fmla="*/ 248507 w 861510"/>
                    <a:gd name="connsiteY1" fmla="*/ 42187 h 580050"/>
                    <a:gd name="connsiteX2" fmla="*/ 758779 w 861510"/>
                    <a:gd name="connsiteY2" fmla="*/ 142994 h 580050"/>
                    <a:gd name="connsiteX3" fmla="*/ 825890 w 861510"/>
                    <a:gd name="connsiteY3" fmla="*/ 580050 h 580050"/>
                    <a:gd name="connsiteX4" fmla="*/ 776476 w 861510"/>
                    <a:gd name="connsiteY4" fmla="*/ 565685 h 580050"/>
                    <a:gd name="connsiteX5" fmla="*/ 725409 w 861510"/>
                    <a:gd name="connsiteY5" fmla="*/ 188486 h 580050"/>
                    <a:gd name="connsiteX6" fmla="*/ 265407 w 861510"/>
                    <a:gd name="connsiteY6" fmla="*/ 95394 h 580050"/>
                    <a:gd name="connsiteX7" fmla="*/ 56457 w 861510"/>
                    <a:gd name="connsiteY7" fmla="*/ 465775 h 580050"/>
                    <a:gd name="connsiteX8" fmla="*/ 3778 w 861510"/>
                    <a:gd name="connsiteY8" fmla="*/ 468486 h 580050"/>
                    <a:gd name="connsiteX0" fmla="*/ 3778 w 870475"/>
                    <a:gd name="connsiteY0" fmla="*/ 469084 h 580648"/>
                    <a:gd name="connsiteX1" fmla="*/ 248507 w 870475"/>
                    <a:gd name="connsiteY1" fmla="*/ 42785 h 580648"/>
                    <a:gd name="connsiteX2" fmla="*/ 758779 w 870475"/>
                    <a:gd name="connsiteY2" fmla="*/ 143592 h 580648"/>
                    <a:gd name="connsiteX3" fmla="*/ 825890 w 870475"/>
                    <a:gd name="connsiteY3" fmla="*/ 580648 h 580648"/>
                    <a:gd name="connsiteX4" fmla="*/ 776476 w 870475"/>
                    <a:gd name="connsiteY4" fmla="*/ 566283 h 580648"/>
                    <a:gd name="connsiteX5" fmla="*/ 725409 w 870475"/>
                    <a:gd name="connsiteY5" fmla="*/ 189084 h 580648"/>
                    <a:gd name="connsiteX6" fmla="*/ 265407 w 870475"/>
                    <a:gd name="connsiteY6" fmla="*/ 95992 h 580648"/>
                    <a:gd name="connsiteX7" fmla="*/ 56457 w 870475"/>
                    <a:gd name="connsiteY7" fmla="*/ 466373 h 580648"/>
                    <a:gd name="connsiteX8" fmla="*/ 3778 w 870475"/>
                    <a:gd name="connsiteY8" fmla="*/ 469084 h 580648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6476 w 866436"/>
                    <a:gd name="connsiteY4" fmla="*/ 566781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6476 w 866436"/>
                    <a:gd name="connsiteY4" fmla="*/ 566781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66436" h="581146">
                      <a:moveTo>
                        <a:pt x="3778" y="469582"/>
                      </a:moveTo>
                      <a:cubicBezTo>
                        <a:pt x="-25655" y="256281"/>
                        <a:pt x="122674" y="97532"/>
                        <a:pt x="248507" y="43283"/>
                      </a:cubicBezTo>
                      <a:cubicBezTo>
                        <a:pt x="374341" y="-10966"/>
                        <a:pt x="574357" y="-47049"/>
                        <a:pt x="758779" y="144090"/>
                      </a:cubicBezTo>
                      <a:cubicBezTo>
                        <a:pt x="913119" y="304051"/>
                        <a:pt x="868500" y="443364"/>
                        <a:pt x="825890" y="581146"/>
                      </a:cubicBezTo>
                      <a:lnTo>
                        <a:pt x="772718" y="563855"/>
                      </a:lnTo>
                      <a:cubicBezTo>
                        <a:pt x="823930" y="361163"/>
                        <a:pt x="805573" y="273113"/>
                        <a:pt x="725409" y="189582"/>
                      </a:cubicBezTo>
                      <a:cubicBezTo>
                        <a:pt x="645807" y="106636"/>
                        <a:pt x="550982" y="5871"/>
                        <a:pt x="265407" y="96490"/>
                      </a:cubicBezTo>
                      <a:cubicBezTo>
                        <a:pt x="137608" y="166835"/>
                        <a:pt x="46041" y="247247"/>
                        <a:pt x="56457" y="466871"/>
                      </a:cubicBezTo>
                      <a:lnTo>
                        <a:pt x="3778" y="469582"/>
                      </a:ln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</p:grpSp>
          <p:pic>
            <p:nvPicPr>
              <p:cNvPr id="18" name="Picture 3" descr="C:\Users\Сергей\Desktop\Кольцо-3D.png"/>
              <p:cNvPicPr>
                <a:picLocks noChangeAspect="1" noChangeArrowheads="1"/>
              </p:cNvPicPr>
              <p:nvPr/>
            </p:nvPicPr>
            <p:blipFill>
              <a:blip r:embed="rId2"/>
              <a:srcRect/>
              <a:stretch>
                <a:fillRect/>
              </a:stretch>
            </p:blipFill>
            <p:spPr bwMode="auto">
              <a:xfrm>
                <a:off x="1687100" y="1082462"/>
                <a:ext cx="5277802" cy="5276984"/>
              </a:xfrm>
              <a:prstGeom prst="rect">
                <a:avLst/>
              </a:prstGeom>
              <a:noFill/>
              <a:effectLst>
                <a:outerShdw blurRad="355600" dist="139700" dir="2700000" algn="tl" rotWithShape="0">
                  <a:prstClr val="black">
                    <a:alpha val="40000"/>
                  </a:prst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10" name="Прямоугольник 9"/>
            <p:cNvSpPr/>
            <p:nvPr/>
          </p:nvSpPr>
          <p:spPr>
            <a:xfrm>
              <a:off x="2011294" y="473937"/>
              <a:ext cx="5008978" cy="4984014"/>
            </a:xfrm>
            <a:prstGeom prst="rect">
              <a:avLst/>
            </a:prstGeom>
            <a:noFill/>
          </p:spPr>
          <p:txBody>
            <a:bodyPr spcFirstLastPara="1" wrap="none">
              <a:prstTxWarp prst="textCircle">
                <a:avLst>
                  <a:gd name="adj" fmla="val 10846286"/>
                </a:avLst>
              </a:prstTxWarp>
              <a:spAutoFit/>
            </a:bodyPr>
            <a:lstStyle/>
            <a:p>
              <a:pPr algn="ctr" defTabSz="1219170">
                <a:defRPr/>
              </a:pPr>
              <a:r>
                <a:rPr lang="ru-RU" sz="5333" b="1" kern="0" dirty="0">
                  <a:ln w="10541" cmpd="sng">
                    <a:solidFill>
                      <a:srgbClr val="4F81BD">
                        <a:shade val="88000"/>
                        <a:satMod val="110000"/>
                      </a:srgbClr>
                    </a:solidFill>
                    <a:prstDash val="solid"/>
                  </a:ln>
                  <a:gradFill>
                    <a:gsLst>
                      <a:gs pos="0">
                        <a:srgbClr val="4F81BD">
                          <a:tint val="40000"/>
                          <a:satMod val="250000"/>
                        </a:srgbClr>
                      </a:gs>
                      <a:gs pos="9000">
                        <a:srgbClr val="4F81BD">
                          <a:tint val="52000"/>
                          <a:satMod val="300000"/>
                        </a:srgbClr>
                      </a:gs>
                      <a:gs pos="50000">
                        <a:srgbClr val="4F81BD">
                          <a:shade val="20000"/>
                          <a:satMod val="300000"/>
                        </a:srgbClr>
                      </a:gs>
                      <a:gs pos="79000">
                        <a:srgbClr val="4F81BD">
                          <a:tint val="52000"/>
                          <a:satMod val="300000"/>
                        </a:srgbClr>
                      </a:gs>
                      <a:gs pos="100000">
                        <a:srgbClr val="4F81BD">
                          <a:tint val="40000"/>
                          <a:satMod val="250000"/>
                        </a:srgbClr>
                      </a:gs>
                    </a:gsLst>
                    <a:lin ang="5400000"/>
                  </a:gradFill>
                  <a:latin typeface="Calibri"/>
                </a:rPr>
                <a:t>Образование Рыбно-Слободского района * Балык </a:t>
              </a:r>
              <a:r>
                <a:rPr lang="ru-RU" sz="5333" b="1" kern="0" dirty="0" err="1">
                  <a:ln w="10541" cmpd="sng">
                    <a:solidFill>
                      <a:srgbClr val="4F81BD">
                        <a:shade val="88000"/>
                        <a:satMod val="110000"/>
                      </a:srgbClr>
                    </a:solidFill>
                    <a:prstDash val="solid"/>
                  </a:ln>
                  <a:gradFill>
                    <a:gsLst>
                      <a:gs pos="0">
                        <a:srgbClr val="4F81BD">
                          <a:tint val="40000"/>
                          <a:satMod val="250000"/>
                        </a:srgbClr>
                      </a:gs>
                      <a:gs pos="9000">
                        <a:srgbClr val="4F81BD">
                          <a:tint val="52000"/>
                          <a:satMod val="300000"/>
                        </a:srgbClr>
                      </a:gs>
                      <a:gs pos="50000">
                        <a:srgbClr val="4F81BD">
                          <a:shade val="20000"/>
                          <a:satMod val="300000"/>
                        </a:srgbClr>
                      </a:gs>
                      <a:gs pos="79000">
                        <a:srgbClr val="4F81BD">
                          <a:tint val="52000"/>
                          <a:satMod val="300000"/>
                        </a:srgbClr>
                      </a:gs>
                      <a:gs pos="100000">
                        <a:srgbClr val="4F81BD">
                          <a:tint val="40000"/>
                          <a:satMod val="250000"/>
                        </a:srgbClr>
                      </a:gs>
                    </a:gsLst>
                    <a:lin ang="5400000"/>
                  </a:gradFill>
                  <a:latin typeface="Calibri"/>
                </a:rPr>
                <a:t>бист</a:t>
              </a:r>
              <a:r>
                <a:rPr lang="tt-RU" sz="5333" b="1" kern="0" dirty="0">
                  <a:ln w="10541" cmpd="sng">
                    <a:solidFill>
                      <a:srgbClr val="4F81BD">
                        <a:shade val="88000"/>
                        <a:satMod val="110000"/>
                      </a:srgbClr>
                    </a:solidFill>
                    <a:prstDash val="solid"/>
                  </a:ln>
                  <a:gradFill>
                    <a:gsLst>
                      <a:gs pos="0">
                        <a:srgbClr val="4F81BD">
                          <a:tint val="40000"/>
                          <a:satMod val="250000"/>
                        </a:srgbClr>
                      </a:gs>
                      <a:gs pos="9000">
                        <a:srgbClr val="4F81BD">
                          <a:tint val="52000"/>
                          <a:satMod val="300000"/>
                        </a:srgbClr>
                      </a:gs>
                      <a:gs pos="50000">
                        <a:srgbClr val="4F81BD">
                          <a:shade val="20000"/>
                          <a:satMod val="300000"/>
                        </a:srgbClr>
                      </a:gs>
                      <a:gs pos="79000">
                        <a:srgbClr val="4F81BD">
                          <a:tint val="52000"/>
                          <a:satMod val="300000"/>
                        </a:srgbClr>
                      </a:gs>
                      <a:gs pos="100000">
                        <a:srgbClr val="4F81BD">
                          <a:tint val="40000"/>
                          <a:satMod val="250000"/>
                        </a:srgbClr>
                      </a:gs>
                    </a:gsLst>
                    <a:lin ang="5400000"/>
                  </a:gradFill>
                  <a:latin typeface="Calibri"/>
                </a:rPr>
                <a:t>әсе мәгариф системасы </a:t>
              </a:r>
              <a:endParaRPr lang="ru-RU" sz="5333" b="1" kern="0" dirty="0">
                <a:ln w="10541" cmpd="sng">
                  <a:solidFill>
                    <a:srgbClr val="4F81BD">
                      <a:shade val="88000"/>
                      <a:satMod val="110000"/>
                    </a:srgbClr>
                  </a:solidFill>
                  <a:prstDash val="solid"/>
                </a:ln>
                <a:gradFill>
                  <a:gsLst>
                    <a:gs pos="0">
                      <a:srgbClr val="4F81BD">
                        <a:tint val="40000"/>
                        <a:satMod val="250000"/>
                      </a:srgbClr>
                    </a:gs>
                    <a:gs pos="9000">
                      <a:srgbClr val="4F81BD">
                        <a:tint val="52000"/>
                        <a:satMod val="300000"/>
                      </a:srgbClr>
                    </a:gs>
                    <a:gs pos="50000">
                      <a:srgbClr val="4F81BD">
                        <a:shade val="20000"/>
                        <a:satMod val="300000"/>
                      </a:srgbClr>
                    </a:gs>
                    <a:gs pos="79000">
                      <a:srgbClr val="4F81BD">
                        <a:tint val="52000"/>
                        <a:satMod val="300000"/>
                      </a:srgbClr>
                    </a:gs>
                    <a:gs pos="100000">
                      <a:srgbClr val="4F81BD">
                        <a:tint val="40000"/>
                        <a:satMod val="250000"/>
                      </a:srgbClr>
                    </a:gs>
                  </a:gsLst>
                  <a:lin ang="5400000"/>
                </a:gradFill>
                <a:latin typeface="Calibri"/>
              </a:endParaRPr>
            </a:p>
          </p:txBody>
        </p:sp>
      </p:grpSp>
      <p:pic>
        <p:nvPicPr>
          <p:cNvPr id="61" name="Picture 2" descr="C:\Users\6EA7~1\AppData\Local\Temp\год родных языков-2021-лого-2.jpg"/>
          <p:cNvPicPr>
            <a:picLocks noChangeAspect="1" noChangeArrowheads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5930"/>
          <a:stretch/>
        </p:blipFill>
        <p:spPr bwMode="auto">
          <a:xfrm>
            <a:off x="7812360" y="59211"/>
            <a:ext cx="1317144" cy="123478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extBox 2"/>
          <p:cNvSpPr txBox="1"/>
          <p:nvPr/>
        </p:nvSpPr>
        <p:spPr>
          <a:xfrm>
            <a:off x="-109331" y="646043"/>
            <a:ext cx="1153316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dirty="0" smtClean="0"/>
              <a:t>  </a:t>
            </a:r>
            <a:endParaRPr lang="ru-RU" dirty="0"/>
          </a:p>
        </p:txBody>
      </p:sp>
      <p:graphicFrame>
        <p:nvGraphicFramePr>
          <p:cNvPr id="4" name="Таблица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25522986"/>
              </p:ext>
            </p:extLst>
          </p:nvPr>
        </p:nvGraphicFramePr>
        <p:xfrm>
          <a:off x="322453" y="1542044"/>
          <a:ext cx="8208912" cy="5074629"/>
        </p:xfrm>
        <a:graphic>
          <a:graphicData uri="http://schemas.openxmlformats.org/drawingml/2006/table">
            <a:tbl>
              <a:tblPr/>
              <a:tblGrid>
                <a:gridCol w="352839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5232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72819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044061">
                <a:tc>
                  <a:txBody>
                    <a:bodyPr/>
                    <a:lstStyle/>
                    <a:p>
                      <a:pPr algn="l" fontAlgn="t"/>
                      <a:endParaRPr lang="ru-RU" sz="2000" b="1" i="0" u="none" strike="noStrike" dirty="0" smtClean="0">
                        <a:solidFill>
                          <a:srgbClr val="000000"/>
                        </a:solidFill>
                        <a:effectLst/>
                        <a:latin typeface="Times New Roman"/>
                      </a:endParaRPr>
                    </a:p>
                    <a:p>
                      <a:pPr algn="l" fontAlgn="t"/>
                      <a:r>
                        <a:rPr lang="ru-RU" sz="20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Times New Roman"/>
                        </a:rPr>
                        <a:t>Наименование </a:t>
                      </a:r>
                      <a:r>
                        <a:rPr lang="ru-RU" sz="2000" b="1" i="0" u="none" strike="noStrike" dirty="0">
                          <a:solidFill>
                            <a:srgbClr val="000000"/>
                          </a:solidFill>
                          <a:effectLst/>
                          <a:latin typeface="Times New Roman"/>
                        </a:rPr>
                        <a:t>школ</a:t>
                      </a:r>
                    </a:p>
                  </a:txBody>
                  <a:tcPr marL="7620" marR="7620" marT="762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2000" b="1" i="0" u="none" strike="noStrike" dirty="0">
                          <a:solidFill>
                            <a:srgbClr val="000000"/>
                          </a:solidFill>
                          <a:effectLst/>
                          <a:latin typeface="Times New Roman"/>
                        </a:rPr>
                        <a:t>ФИО претендентов на медаль</a:t>
                      </a:r>
                    </a:p>
                  </a:txBody>
                  <a:tcPr marL="7620" marR="7620" marT="762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2000" b="1" i="0" u="none" strike="noStrike" dirty="0">
                          <a:solidFill>
                            <a:srgbClr val="000000"/>
                          </a:solidFill>
                          <a:effectLst/>
                          <a:latin typeface="Times New Roman"/>
                        </a:rPr>
                        <a:t>Баллы</a:t>
                      </a:r>
                    </a:p>
                  </a:txBody>
                  <a:tcPr marL="7620" marR="7620" marT="762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44727">
                <a:tc>
                  <a:txBody>
                    <a:bodyPr/>
                    <a:lstStyle/>
                    <a:p>
                      <a:pPr algn="l" fontAlgn="t"/>
                      <a:r>
                        <a:rPr lang="ru-RU" sz="2000" b="0" i="0" u="none" strike="noStrike" dirty="0">
                          <a:solidFill>
                            <a:srgbClr val="000000"/>
                          </a:solidFill>
                          <a:effectLst/>
                          <a:latin typeface="Times New Roman"/>
                        </a:rPr>
                        <a:t>МБОУ "Ново -</a:t>
                      </a:r>
                      <a:r>
                        <a:rPr lang="ru-RU" sz="2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Times New Roman"/>
                        </a:rPr>
                        <a:t>Арышская</a:t>
                      </a:r>
                      <a:r>
                        <a:rPr lang="ru-RU" sz="2000" b="0" i="0" u="none" strike="noStrike" dirty="0">
                          <a:solidFill>
                            <a:srgbClr val="000000"/>
                          </a:solidFill>
                          <a:effectLst/>
                          <a:latin typeface="Times New Roman"/>
                        </a:rPr>
                        <a:t> </a:t>
                      </a:r>
                      <a:r>
                        <a:rPr lang="ru-RU" sz="2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Times New Roman"/>
                        </a:rPr>
                        <a:t>СоШ</a:t>
                      </a:r>
                      <a:r>
                        <a:rPr lang="ru-RU" sz="2000" b="0" i="0" u="none" strike="noStrike" dirty="0">
                          <a:solidFill>
                            <a:srgbClr val="000000"/>
                          </a:solidFill>
                          <a:effectLst/>
                          <a:latin typeface="Times New Roman"/>
                        </a:rPr>
                        <a:t>"</a:t>
                      </a:r>
                    </a:p>
                  </a:txBody>
                  <a:tcPr marL="7620" marR="7620" marT="762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20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Times New Roman"/>
                        </a:rPr>
                        <a:t>Миннахметов</a:t>
                      </a:r>
                      <a:endParaRPr lang="ru-RU" sz="200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/>
                      </a:endParaRPr>
                    </a:p>
                  </a:txBody>
                  <a:tcPr marL="7620" marR="7620" marT="762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2000" b="1" i="0" u="none" strike="noStrike" dirty="0">
                          <a:solidFill>
                            <a:srgbClr val="000000"/>
                          </a:solidFill>
                          <a:effectLst/>
                          <a:latin typeface="Times New Roman"/>
                        </a:rPr>
                        <a:t>80</a:t>
                      </a:r>
                    </a:p>
                  </a:txBody>
                  <a:tcPr marL="7620" marR="7620" marT="762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44727">
                <a:tc>
                  <a:txBody>
                    <a:bodyPr/>
                    <a:lstStyle/>
                    <a:p>
                      <a:pPr algn="l" fontAlgn="t"/>
                      <a:r>
                        <a:rPr lang="ru-RU" sz="2000" b="0" i="0" u="none" strike="noStrike" dirty="0">
                          <a:solidFill>
                            <a:srgbClr val="000000"/>
                          </a:solidFill>
                          <a:effectLst/>
                          <a:latin typeface="Times New Roman"/>
                        </a:rPr>
                        <a:t>МБОУ "</a:t>
                      </a:r>
                      <a:r>
                        <a:rPr lang="ru-RU" sz="2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Times New Roman"/>
                        </a:rPr>
                        <a:t>Биектауская</a:t>
                      </a:r>
                      <a:r>
                        <a:rPr lang="ru-RU" sz="2000" b="0" i="0" u="none" strike="noStrike" dirty="0">
                          <a:solidFill>
                            <a:srgbClr val="000000"/>
                          </a:solidFill>
                          <a:effectLst/>
                          <a:latin typeface="Times New Roman"/>
                        </a:rPr>
                        <a:t> СОШ"</a:t>
                      </a:r>
                    </a:p>
                  </a:txBody>
                  <a:tcPr marL="7620" marR="7620" marT="762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ru-RU" sz="20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Times New Roman"/>
                        </a:rPr>
                        <a:t>Тухватуллина</a:t>
                      </a:r>
                      <a:endParaRPr lang="ru-RU" sz="200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/>
                      </a:endParaRPr>
                    </a:p>
                  </a:txBody>
                  <a:tcPr marL="7620" marR="7620" marT="762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20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77</a:t>
                      </a:r>
                    </a:p>
                  </a:txBody>
                  <a:tcPr marL="7620" marR="7620" marT="762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44727">
                <a:tc>
                  <a:txBody>
                    <a:bodyPr/>
                    <a:lstStyle/>
                    <a:p>
                      <a:pPr algn="l" fontAlgn="t"/>
                      <a:r>
                        <a:rPr lang="ru-RU" sz="2000" b="0" i="0" u="none" strike="noStrike">
                          <a:solidFill>
                            <a:srgbClr val="000000"/>
                          </a:solidFill>
                          <a:effectLst/>
                          <a:latin typeface="Times New Roman"/>
                        </a:rPr>
                        <a:t>МБОУ "Кугарчинская СОШ"</a:t>
                      </a:r>
                    </a:p>
                  </a:txBody>
                  <a:tcPr marL="7620" marR="7620" marT="762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ru-RU" sz="20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Times New Roman"/>
                        </a:rPr>
                        <a:t>Гилемханова</a:t>
                      </a:r>
                      <a:endParaRPr lang="ru-RU" sz="200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/>
                      </a:endParaRPr>
                    </a:p>
                  </a:txBody>
                  <a:tcPr marL="7620" marR="7620" marT="762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20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70</a:t>
                      </a:r>
                    </a:p>
                  </a:txBody>
                  <a:tcPr marL="7620" marR="7620" marT="762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90122">
                <a:tc>
                  <a:txBody>
                    <a:bodyPr/>
                    <a:lstStyle/>
                    <a:p>
                      <a:pPr algn="l" fontAlgn="t"/>
                      <a:r>
                        <a:rPr lang="ru-RU" sz="2000" b="0" i="0" u="none" strike="noStrike" dirty="0">
                          <a:solidFill>
                            <a:srgbClr val="000000"/>
                          </a:solidFill>
                          <a:effectLst/>
                          <a:latin typeface="Times New Roman"/>
                        </a:rPr>
                        <a:t>МБОУ "Рыбно- слободская СОШ №2"</a:t>
                      </a:r>
                    </a:p>
                  </a:txBody>
                  <a:tcPr marL="7620" marR="7620" marT="762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24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Times New Roman"/>
                        </a:rPr>
                        <a:t>Нуриахметова</a:t>
                      </a:r>
                      <a:endParaRPr lang="ru-RU" sz="240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/>
                      </a:endParaRPr>
                    </a:p>
                  </a:txBody>
                  <a:tcPr marL="7620" marR="7620" marT="762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20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58</a:t>
                      </a:r>
                    </a:p>
                  </a:txBody>
                  <a:tcPr marL="7620" marR="7620" marT="762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544727">
                <a:tc>
                  <a:txBody>
                    <a:bodyPr/>
                    <a:lstStyle/>
                    <a:p>
                      <a:pPr algn="l" fontAlgn="t"/>
                      <a:r>
                        <a:rPr lang="ru-RU" sz="2000" b="0" i="0" u="none" strike="noStrike">
                          <a:solidFill>
                            <a:srgbClr val="000000"/>
                          </a:solidFill>
                          <a:effectLst/>
                          <a:latin typeface="Times New Roman"/>
                        </a:rPr>
                        <a:t>МБОУ "Шумбутская СОШ"</a:t>
                      </a:r>
                    </a:p>
                  </a:txBody>
                  <a:tcPr marL="7620" marR="7620" marT="762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ru-RU" sz="20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Times New Roman"/>
                        </a:rPr>
                        <a:t>Камалиева</a:t>
                      </a:r>
                      <a:endParaRPr lang="ru-RU" sz="200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/>
                      </a:endParaRPr>
                    </a:p>
                  </a:txBody>
                  <a:tcPr marL="7620" marR="7620" marT="762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2000" b="1" i="0" u="none" strike="noStrike" dirty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43</a:t>
                      </a:r>
                    </a:p>
                  </a:txBody>
                  <a:tcPr marL="7620" marR="7620" marT="762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544727">
                <a:tc>
                  <a:txBody>
                    <a:bodyPr/>
                    <a:lstStyle/>
                    <a:p>
                      <a:pPr algn="l" fontAlgn="t"/>
                      <a:r>
                        <a:rPr lang="ru-RU" sz="2000" b="0" i="0" u="none" strike="noStrike">
                          <a:solidFill>
                            <a:srgbClr val="000000"/>
                          </a:solidFill>
                          <a:effectLst/>
                          <a:latin typeface="Times New Roman"/>
                        </a:rPr>
                        <a:t>МБОУ "Рыбно - Слободская гимназия №1"</a:t>
                      </a:r>
                    </a:p>
                  </a:txBody>
                  <a:tcPr marL="7620" marR="7620" marT="762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ru-RU" sz="20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Times New Roman"/>
                        </a:rPr>
                        <a:t>Гречанюк</a:t>
                      </a:r>
                      <a:endParaRPr lang="ru-RU" sz="200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/>
                      </a:endParaRPr>
                    </a:p>
                  </a:txBody>
                  <a:tcPr marL="7620" marR="7620" marT="762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2000" b="1" i="0" u="none" strike="noStrike" dirty="0">
                          <a:solidFill>
                            <a:srgbClr val="000000"/>
                          </a:solidFill>
                          <a:effectLst/>
                          <a:latin typeface="Times New Roman"/>
                        </a:rPr>
                        <a:t>24</a:t>
                      </a:r>
                    </a:p>
                  </a:txBody>
                  <a:tcPr marL="7620" marR="7620" marT="762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544727">
                <a:tc>
                  <a:txBody>
                    <a:bodyPr/>
                    <a:lstStyle/>
                    <a:p>
                      <a:pPr algn="l" fontAlgn="t"/>
                      <a:r>
                        <a:rPr lang="ru-RU" sz="2000" b="0" i="0" u="none" strike="noStrike">
                          <a:solidFill>
                            <a:srgbClr val="000000"/>
                          </a:solidFill>
                          <a:effectLst/>
                          <a:latin typeface="Times New Roman"/>
                        </a:rPr>
                        <a:t>МБОУ "Рыбно - Слободская гимназия №1"</a:t>
                      </a:r>
                    </a:p>
                  </a:txBody>
                  <a:tcPr marL="7620" marR="7620" marT="762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ru-RU" sz="2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Times New Roman"/>
                        </a:rPr>
                        <a:t>Хабибуллина</a:t>
                      </a:r>
                      <a:endParaRPr lang="ru-RU" sz="200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/>
                      </a:endParaRPr>
                    </a:p>
                  </a:txBody>
                  <a:tcPr marL="7620" marR="7620" marT="762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2000" b="0" i="0" u="none" strike="noStrike" dirty="0">
                          <a:solidFill>
                            <a:srgbClr val="000000"/>
                          </a:solidFill>
                          <a:effectLst/>
                          <a:latin typeface="Times New Roman"/>
                        </a:rPr>
                        <a:t>не </a:t>
                      </a:r>
                      <a:r>
                        <a:rPr lang="ru-RU" sz="2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Times New Roman"/>
                        </a:rPr>
                        <a:t>участ</a:t>
                      </a:r>
                      <a:r>
                        <a:rPr lang="ru-RU" sz="2000" b="0" i="0" u="none" strike="noStrike" dirty="0">
                          <a:solidFill>
                            <a:srgbClr val="000000"/>
                          </a:solidFill>
                          <a:effectLst/>
                          <a:latin typeface="Times New Roman"/>
                        </a:rPr>
                        <a:t>.</a:t>
                      </a:r>
                    </a:p>
                  </a:txBody>
                  <a:tcPr marL="7620" marR="7620" marT="762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7" name="TextBox 6"/>
          <p:cNvSpPr txBox="1"/>
          <p:nvPr/>
        </p:nvSpPr>
        <p:spPr>
          <a:xfrm>
            <a:off x="26329" y="184378"/>
            <a:ext cx="9143999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3600" b="1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Результаты медалистов </a:t>
            </a:r>
          </a:p>
          <a:p>
            <a:pPr algn="ctr"/>
            <a:r>
              <a:rPr lang="ru-RU" sz="3600" b="1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по химии</a:t>
            </a:r>
            <a:endParaRPr lang="ru-RU" sz="3600" b="1" dirty="0">
              <a:solidFill>
                <a:srgbClr val="002060"/>
              </a:solidFill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6063425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Группа 55"/>
          <p:cNvGrpSpPr>
            <a:grpSpLocks/>
          </p:cNvGrpSpPr>
          <p:nvPr/>
        </p:nvGrpSpPr>
        <p:grpSpPr bwMode="auto">
          <a:xfrm>
            <a:off x="311341" y="181210"/>
            <a:ext cx="1008062" cy="917575"/>
            <a:chOff x="2011294" y="473937"/>
            <a:chExt cx="5008978" cy="4984014"/>
          </a:xfrm>
        </p:grpSpPr>
        <p:grpSp>
          <p:nvGrpSpPr>
            <p:cNvPr id="8" name="Группа 56"/>
            <p:cNvGrpSpPr>
              <a:grpSpLocks/>
            </p:cNvGrpSpPr>
            <p:nvPr/>
          </p:nvGrpSpPr>
          <p:grpSpPr bwMode="auto">
            <a:xfrm>
              <a:off x="2067511" y="493995"/>
              <a:ext cx="4896544" cy="4896544"/>
              <a:chOff x="1688181" y="1085493"/>
              <a:chExt cx="5275644" cy="5275644"/>
            </a:xfrm>
          </p:grpSpPr>
          <p:grpSp>
            <p:nvGrpSpPr>
              <p:cNvPr id="10" name="Группа 58"/>
              <p:cNvGrpSpPr>
                <a:grpSpLocks/>
              </p:cNvGrpSpPr>
              <p:nvPr/>
            </p:nvGrpSpPr>
            <p:grpSpPr bwMode="auto">
              <a:xfrm>
                <a:off x="1910153" y="2860440"/>
                <a:ext cx="1777320" cy="1538339"/>
                <a:chOff x="960987" y="1909843"/>
                <a:chExt cx="1777320" cy="1538339"/>
              </a:xfrm>
            </p:grpSpPr>
            <p:sp>
              <p:nvSpPr>
                <p:cNvPr id="54" name="Шестиугольник 63"/>
                <p:cNvSpPr/>
                <p:nvPr/>
              </p:nvSpPr>
              <p:spPr>
                <a:xfrm rot="1800000">
                  <a:off x="960987" y="1909843"/>
                  <a:ext cx="1777320" cy="1538339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777320"/>
                    <a:gd name="connsiteY0" fmla="*/ 729285 h 1538339"/>
                    <a:gd name="connsiteX1" fmla="*/ 435993 w 1777320"/>
                    <a:gd name="connsiteY1" fmla="*/ 0 h 1538339"/>
                    <a:gd name="connsiteX2" fmla="*/ 1316695 w 1777320"/>
                    <a:gd name="connsiteY2" fmla="*/ 0 h 1538339"/>
                    <a:gd name="connsiteX3" fmla="*/ 1777320 w 1777320"/>
                    <a:gd name="connsiteY3" fmla="*/ 769170 h 1538339"/>
                    <a:gd name="connsiteX4" fmla="*/ 1316695 w 1777320"/>
                    <a:gd name="connsiteY4" fmla="*/ 1538339 h 1538339"/>
                    <a:gd name="connsiteX5" fmla="*/ 435993 w 1777320"/>
                    <a:gd name="connsiteY5" fmla="*/ 1538339 h 1538339"/>
                    <a:gd name="connsiteX6" fmla="*/ 0 w 1777320"/>
                    <a:gd name="connsiteY6" fmla="*/ 729285 h 1538339"/>
                    <a:gd name="connsiteX0" fmla="*/ 0 w 1777320"/>
                    <a:gd name="connsiteY0" fmla="*/ 729285 h 1538339"/>
                    <a:gd name="connsiteX1" fmla="*/ 435993 w 1777320"/>
                    <a:gd name="connsiteY1" fmla="*/ 0 h 1538339"/>
                    <a:gd name="connsiteX2" fmla="*/ 1316695 w 1777320"/>
                    <a:gd name="connsiteY2" fmla="*/ 0 h 1538339"/>
                    <a:gd name="connsiteX3" fmla="*/ 1777320 w 1777320"/>
                    <a:gd name="connsiteY3" fmla="*/ 769170 h 1538339"/>
                    <a:gd name="connsiteX4" fmla="*/ 1316695 w 1777320"/>
                    <a:gd name="connsiteY4" fmla="*/ 1538339 h 1538339"/>
                    <a:gd name="connsiteX5" fmla="*/ 435993 w 1777320"/>
                    <a:gd name="connsiteY5" fmla="*/ 1538339 h 1538339"/>
                    <a:gd name="connsiteX6" fmla="*/ 0 w 1777320"/>
                    <a:gd name="connsiteY6" fmla="*/ 729285 h 1538339"/>
                    <a:gd name="connsiteX0" fmla="*/ 0 w 1777320"/>
                    <a:gd name="connsiteY0" fmla="*/ 729285 h 1538339"/>
                    <a:gd name="connsiteX1" fmla="*/ 435993 w 1777320"/>
                    <a:gd name="connsiteY1" fmla="*/ 0 h 1538339"/>
                    <a:gd name="connsiteX2" fmla="*/ 1316695 w 1777320"/>
                    <a:gd name="connsiteY2" fmla="*/ 0 h 1538339"/>
                    <a:gd name="connsiteX3" fmla="*/ 1777320 w 1777320"/>
                    <a:gd name="connsiteY3" fmla="*/ 769170 h 1538339"/>
                    <a:gd name="connsiteX4" fmla="*/ 1316695 w 1777320"/>
                    <a:gd name="connsiteY4" fmla="*/ 1538339 h 1538339"/>
                    <a:gd name="connsiteX5" fmla="*/ 443079 w 1777320"/>
                    <a:gd name="connsiteY5" fmla="*/ 1537914 h 1538339"/>
                    <a:gd name="connsiteX6" fmla="*/ 0 w 1777320"/>
                    <a:gd name="connsiteY6" fmla="*/ 729285 h 1538339"/>
                    <a:gd name="connsiteX0" fmla="*/ 0 w 1777320"/>
                    <a:gd name="connsiteY0" fmla="*/ 729285 h 1538339"/>
                    <a:gd name="connsiteX1" fmla="*/ 435993 w 1777320"/>
                    <a:gd name="connsiteY1" fmla="*/ 0 h 1538339"/>
                    <a:gd name="connsiteX2" fmla="*/ 1316695 w 1777320"/>
                    <a:gd name="connsiteY2" fmla="*/ 0 h 1538339"/>
                    <a:gd name="connsiteX3" fmla="*/ 1777320 w 1777320"/>
                    <a:gd name="connsiteY3" fmla="*/ 769170 h 1538339"/>
                    <a:gd name="connsiteX4" fmla="*/ 1316695 w 1777320"/>
                    <a:gd name="connsiteY4" fmla="*/ 1538339 h 1538339"/>
                    <a:gd name="connsiteX5" fmla="*/ 443079 w 1777320"/>
                    <a:gd name="connsiteY5" fmla="*/ 1537914 h 1538339"/>
                    <a:gd name="connsiteX6" fmla="*/ 0 w 1777320"/>
                    <a:gd name="connsiteY6" fmla="*/ 729285 h 15383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77320" h="1538339">
                      <a:moveTo>
                        <a:pt x="0" y="729285"/>
                      </a:moveTo>
                      <a:lnTo>
                        <a:pt x="435993" y="0"/>
                      </a:lnTo>
                      <a:lnTo>
                        <a:pt x="1316695" y="0"/>
                      </a:lnTo>
                      <a:lnTo>
                        <a:pt x="1777320" y="769170"/>
                      </a:lnTo>
                      <a:lnTo>
                        <a:pt x="1316695" y="1538339"/>
                      </a:lnTo>
                      <a:lnTo>
                        <a:pt x="443079" y="1537914"/>
                      </a:lnTo>
                      <a:cubicBezTo>
                        <a:pt x="224753" y="1237048"/>
                        <a:pt x="104429" y="1099576"/>
                        <a:pt x="0" y="729285"/>
                      </a:cubicBezTo>
                      <a:close/>
                    </a:path>
                  </a:pathLst>
                </a:custGeom>
                <a:solidFill>
                  <a:srgbClr val="0070C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5" name="Овал 54"/>
                <p:cNvSpPr/>
                <p:nvPr/>
              </p:nvSpPr>
              <p:spPr>
                <a:xfrm>
                  <a:off x="1688181" y="2534667"/>
                  <a:ext cx="299671" cy="299671"/>
                </a:xfrm>
                <a:prstGeom prst="ellipse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6" name="Овал 55"/>
                <p:cNvSpPr/>
                <p:nvPr/>
              </p:nvSpPr>
              <p:spPr>
                <a:xfrm>
                  <a:off x="1314032" y="2353669"/>
                  <a:ext cx="141688" cy="141688"/>
                </a:xfrm>
                <a:prstGeom prst="ellipse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7" name="Арка 56"/>
                <p:cNvSpPr/>
                <p:nvPr/>
              </p:nvSpPr>
              <p:spPr>
                <a:xfrm rot="1691943">
                  <a:off x="1297937" y="2425518"/>
                  <a:ext cx="1080156" cy="494674"/>
                </a:xfrm>
                <a:prstGeom prst="blockArc">
                  <a:avLst>
                    <a:gd name="adj1" fmla="val 11611044"/>
                    <a:gd name="adj2" fmla="val 10055582"/>
                    <a:gd name="adj3" fmla="val 7453"/>
                  </a:avLst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  <p:sp>
              <p:nvSpPr>
                <p:cNvPr id="58" name="Кольцо 57"/>
                <p:cNvSpPr/>
                <p:nvPr/>
              </p:nvSpPr>
              <p:spPr>
                <a:xfrm>
                  <a:off x="1597371" y="2142323"/>
                  <a:ext cx="483222" cy="1084350"/>
                </a:xfrm>
                <a:prstGeom prst="donut">
                  <a:avLst>
                    <a:gd name="adj" fmla="val 6740"/>
                  </a:avLst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  <p:sp>
              <p:nvSpPr>
                <p:cNvPr id="59" name="Кольцо 58"/>
                <p:cNvSpPr/>
                <p:nvPr/>
              </p:nvSpPr>
              <p:spPr>
                <a:xfrm rot="3664409">
                  <a:off x="1594950" y="2142324"/>
                  <a:ext cx="483222" cy="1084350"/>
                </a:xfrm>
                <a:prstGeom prst="donut">
                  <a:avLst>
                    <a:gd name="adj" fmla="val 6740"/>
                  </a:avLst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1" name="Группа 59"/>
              <p:cNvGrpSpPr>
                <a:grpSpLocks/>
              </p:cNvGrpSpPr>
              <p:nvPr/>
            </p:nvGrpSpPr>
            <p:grpSpPr bwMode="auto">
              <a:xfrm>
                <a:off x="4312474" y="1457359"/>
                <a:ext cx="1801952" cy="1556536"/>
                <a:chOff x="3363308" y="506762"/>
                <a:chExt cx="1801952" cy="1556536"/>
              </a:xfrm>
            </p:grpSpPr>
            <p:sp>
              <p:nvSpPr>
                <p:cNvPr id="50" name="Шестиугольник 51"/>
                <p:cNvSpPr/>
                <p:nvPr/>
              </p:nvSpPr>
              <p:spPr>
                <a:xfrm rot="1800000">
                  <a:off x="3363308" y="506762"/>
                  <a:ext cx="1801952" cy="1556536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54424 w 1801952"/>
                    <a:gd name="connsiteY2" fmla="*/ 22685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46485 h 1515654"/>
                    <a:gd name="connsiteX1" fmla="*/ 443894 w 1801952"/>
                    <a:gd name="connsiteY1" fmla="*/ 723 h 1515654"/>
                    <a:gd name="connsiteX2" fmla="*/ 1354424 w 1801952"/>
                    <a:gd name="connsiteY2" fmla="*/ 0 h 1515654"/>
                    <a:gd name="connsiteX3" fmla="*/ 1801952 w 1801952"/>
                    <a:gd name="connsiteY3" fmla="*/ 746485 h 1515654"/>
                    <a:gd name="connsiteX4" fmla="*/ 1341327 w 1801952"/>
                    <a:gd name="connsiteY4" fmla="*/ 1515654 h 1515654"/>
                    <a:gd name="connsiteX5" fmla="*/ 460625 w 1801952"/>
                    <a:gd name="connsiteY5" fmla="*/ 1515654 h 1515654"/>
                    <a:gd name="connsiteX6" fmla="*/ 0 w 1801952"/>
                    <a:gd name="connsiteY6" fmla="*/ 746485 h 1515654"/>
                    <a:gd name="connsiteX0" fmla="*/ 0 w 1801952"/>
                    <a:gd name="connsiteY0" fmla="*/ 766527 h 1535696"/>
                    <a:gd name="connsiteX1" fmla="*/ 443894 w 1801952"/>
                    <a:gd name="connsiteY1" fmla="*/ 20765 h 1535696"/>
                    <a:gd name="connsiteX2" fmla="*/ 1354424 w 1801952"/>
                    <a:gd name="connsiteY2" fmla="*/ 20042 h 1535696"/>
                    <a:gd name="connsiteX3" fmla="*/ 1801952 w 1801952"/>
                    <a:gd name="connsiteY3" fmla="*/ 766527 h 1535696"/>
                    <a:gd name="connsiteX4" fmla="*/ 1341327 w 1801952"/>
                    <a:gd name="connsiteY4" fmla="*/ 1535696 h 1535696"/>
                    <a:gd name="connsiteX5" fmla="*/ 460625 w 1801952"/>
                    <a:gd name="connsiteY5" fmla="*/ 1535696 h 1535696"/>
                    <a:gd name="connsiteX6" fmla="*/ 0 w 1801952"/>
                    <a:gd name="connsiteY6" fmla="*/ 766527 h 1535696"/>
                    <a:gd name="connsiteX0" fmla="*/ 0 w 1801952"/>
                    <a:gd name="connsiteY0" fmla="*/ 783306 h 1552475"/>
                    <a:gd name="connsiteX1" fmla="*/ 443894 w 1801952"/>
                    <a:gd name="connsiteY1" fmla="*/ 37544 h 1552475"/>
                    <a:gd name="connsiteX2" fmla="*/ 1354424 w 1801952"/>
                    <a:gd name="connsiteY2" fmla="*/ 36821 h 1552475"/>
                    <a:gd name="connsiteX3" fmla="*/ 1801952 w 1801952"/>
                    <a:gd name="connsiteY3" fmla="*/ 783306 h 1552475"/>
                    <a:gd name="connsiteX4" fmla="*/ 1341327 w 1801952"/>
                    <a:gd name="connsiteY4" fmla="*/ 1552475 h 1552475"/>
                    <a:gd name="connsiteX5" fmla="*/ 460625 w 1801952"/>
                    <a:gd name="connsiteY5" fmla="*/ 1552475 h 1552475"/>
                    <a:gd name="connsiteX6" fmla="*/ 0 w 1801952"/>
                    <a:gd name="connsiteY6" fmla="*/ 783306 h 1552475"/>
                    <a:gd name="connsiteX0" fmla="*/ 0 w 1801952"/>
                    <a:gd name="connsiteY0" fmla="*/ 787367 h 1556536"/>
                    <a:gd name="connsiteX1" fmla="*/ 443894 w 1801952"/>
                    <a:gd name="connsiteY1" fmla="*/ 41605 h 1556536"/>
                    <a:gd name="connsiteX2" fmla="*/ 1354424 w 1801952"/>
                    <a:gd name="connsiteY2" fmla="*/ 40882 h 1556536"/>
                    <a:gd name="connsiteX3" fmla="*/ 1801952 w 1801952"/>
                    <a:gd name="connsiteY3" fmla="*/ 787367 h 1556536"/>
                    <a:gd name="connsiteX4" fmla="*/ 1341327 w 1801952"/>
                    <a:gd name="connsiteY4" fmla="*/ 1556536 h 1556536"/>
                    <a:gd name="connsiteX5" fmla="*/ 460625 w 1801952"/>
                    <a:gd name="connsiteY5" fmla="*/ 1556536 h 1556536"/>
                    <a:gd name="connsiteX6" fmla="*/ 0 w 1801952"/>
                    <a:gd name="connsiteY6" fmla="*/ 787367 h 15565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01952" h="1556536">
                      <a:moveTo>
                        <a:pt x="0" y="787367"/>
                      </a:moveTo>
                      <a:lnTo>
                        <a:pt x="443894" y="41605"/>
                      </a:lnTo>
                      <a:cubicBezTo>
                        <a:pt x="774914" y="-15763"/>
                        <a:pt x="1042408" y="-11708"/>
                        <a:pt x="1354424" y="40882"/>
                      </a:cubicBezTo>
                      <a:lnTo>
                        <a:pt x="1801952" y="787367"/>
                      </a:lnTo>
                      <a:lnTo>
                        <a:pt x="1341327" y="1556536"/>
                      </a:lnTo>
                      <a:lnTo>
                        <a:pt x="460625" y="1556536"/>
                      </a:lnTo>
                      <a:lnTo>
                        <a:pt x="0" y="787367"/>
                      </a:lnTo>
                      <a:close/>
                    </a:path>
                  </a:pathLst>
                </a:custGeom>
                <a:solidFill>
                  <a:srgbClr val="2B812B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1" name="Полилиния 50"/>
                <p:cNvSpPr/>
                <p:nvPr/>
              </p:nvSpPr>
              <p:spPr>
                <a:xfrm>
                  <a:off x="3828892" y="1352255"/>
                  <a:ext cx="393798" cy="356660"/>
                </a:xfrm>
                <a:custGeom>
                  <a:avLst/>
                  <a:gdLst>
                    <a:gd name="connsiteX0" fmla="*/ 0 w 352425"/>
                    <a:gd name="connsiteY0" fmla="*/ 0 h 319087"/>
                    <a:gd name="connsiteX1" fmla="*/ 245269 w 352425"/>
                    <a:gd name="connsiteY1" fmla="*/ 90487 h 319087"/>
                    <a:gd name="connsiteX2" fmla="*/ 352425 w 352425"/>
                    <a:gd name="connsiteY2" fmla="*/ 319087 h 319087"/>
                    <a:gd name="connsiteX3" fmla="*/ 114300 w 352425"/>
                    <a:gd name="connsiteY3" fmla="*/ 252412 h 319087"/>
                    <a:gd name="connsiteX4" fmla="*/ 0 w 352425"/>
                    <a:gd name="connsiteY4" fmla="*/ 0 h 319087"/>
                    <a:gd name="connsiteX0" fmla="*/ 8415 w 360840"/>
                    <a:gd name="connsiteY0" fmla="*/ 0 h 319087"/>
                    <a:gd name="connsiteX1" fmla="*/ 253684 w 360840"/>
                    <a:gd name="connsiteY1" fmla="*/ 90487 h 319087"/>
                    <a:gd name="connsiteX2" fmla="*/ 360840 w 360840"/>
                    <a:gd name="connsiteY2" fmla="*/ 319087 h 319087"/>
                    <a:gd name="connsiteX3" fmla="*/ 122715 w 360840"/>
                    <a:gd name="connsiteY3" fmla="*/ 252412 h 319087"/>
                    <a:gd name="connsiteX4" fmla="*/ 8415 w 360840"/>
                    <a:gd name="connsiteY4" fmla="*/ 0 h 319087"/>
                    <a:gd name="connsiteX0" fmla="*/ 8415 w 360840"/>
                    <a:gd name="connsiteY0" fmla="*/ 0 h 319087"/>
                    <a:gd name="connsiteX1" fmla="*/ 253684 w 360840"/>
                    <a:gd name="connsiteY1" fmla="*/ 90487 h 319087"/>
                    <a:gd name="connsiteX2" fmla="*/ 360840 w 360840"/>
                    <a:gd name="connsiteY2" fmla="*/ 319087 h 319087"/>
                    <a:gd name="connsiteX3" fmla="*/ 122715 w 360840"/>
                    <a:gd name="connsiteY3" fmla="*/ 252412 h 319087"/>
                    <a:gd name="connsiteX4" fmla="*/ 8415 w 360840"/>
                    <a:gd name="connsiteY4" fmla="*/ 0 h 319087"/>
                    <a:gd name="connsiteX0" fmla="*/ 0 w 352425"/>
                    <a:gd name="connsiteY0" fmla="*/ 0 h 319087"/>
                    <a:gd name="connsiteX1" fmla="*/ 245269 w 352425"/>
                    <a:gd name="connsiteY1" fmla="*/ 90487 h 319087"/>
                    <a:gd name="connsiteX2" fmla="*/ 352425 w 352425"/>
                    <a:gd name="connsiteY2" fmla="*/ 319087 h 319087"/>
                    <a:gd name="connsiteX3" fmla="*/ 0 w 352425"/>
                    <a:gd name="connsiteY3" fmla="*/ 0 h 319087"/>
                    <a:gd name="connsiteX0" fmla="*/ 0 w 352425"/>
                    <a:gd name="connsiteY0" fmla="*/ 0 h 319128"/>
                    <a:gd name="connsiteX1" fmla="*/ 245269 w 352425"/>
                    <a:gd name="connsiteY1" fmla="*/ 90487 h 319128"/>
                    <a:gd name="connsiteX2" fmla="*/ 352425 w 352425"/>
                    <a:gd name="connsiteY2" fmla="*/ 319087 h 319128"/>
                    <a:gd name="connsiteX3" fmla="*/ 0 w 352425"/>
                    <a:gd name="connsiteY3" fmla="*/ 0 h 319128"/>
                    <a:gd name="connsiteX0" fmla="*/ 0 w 352425"/>
                    <a:gd name="connsiteY0" fmla="*/ 0 h 319189"/>
                    <a:gd name="connsiteX1" fmla="*/ 245269 w 352425"/>
                    <a:gd name="connsiteY1" fmla="*/ 90487 h 319189"/>
                    <a:gd name="connsiteX2" fmla="*/ 352425 w 352425"/>
                    <a:gd name="connsiteY2" fmla="*/ 319087 h 319189"/>
                    <a:gd name="connsiteX3" fmla="*/ 0 w 352425"/>
                    <a:gd name="connsiteY3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52425" h="319189">
                      <a:moveTo>
                        <a:pt x="0" y="0"/>
                      </a:moveTo>
                      <a:cubicBezTo>
                        <a:pt x="224631" y="8731"/>
                        <a:pt x="332581" y="141288"/>
                        <a:pt x="352425" y="319087"/>
                      </a:cubicBezTo>
                      <a:cubicBezTo>
                        <a:pt x="106759" y="323056"/>
                        <a:pt x="13097" y="211931"/>
                        <a:pt x="0" y="0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2" name="Полилиния 51"/>
                <p:cNvSpPr/>
                <p:nvPr/>
              </p:nvSpPr>
              <p:spPr>
                <a:xfrm>
                  <a:off x="4006756" y="860006"/>
                  <a:ext cx="505955" cy="532159"/>
                </a:xfrm>
                <a:custGeom>
                  <a:avLst/>
                  <a:gdLst>
                    <a:gd name="connsiteX0" fmla="*/ 366712 w 426243"/>
                    <a:gd name="connsiteY0" fmla="*/ 73818 h 476250"/>
                    <a:gd name="connsiteX1" fmla="*/ 426243 w 426243"/>
                    <a:gd name="connsiteY1" fmla="*/ 340518 h 476250"/>
                    <a:gd name="connsiteX2" fmla="*/ 211931 w 426243"/>
                    <a:gd name="connsiteY2" fmla="*/ 476250 h 476250"/>
                    <a:gd name="connsiteX3" fmla="*/ 0 w 426243"/>
                    <a:gd name="connsiteY3" fmla="*/ 347662 h 476250"/>
                    <a:gd name="connsiteX4" fmla="*/ 47625 w 426243"/>
                    <a:gd name="connsiteY4" fmla="*/ 83343 h 476250"/>
                    <a:gd name="connsiteX5" fmla="*/ 100012 w 426243"/>
                    <a:gd name="connsiteY5" fmla="*/ 188118 h 476250"/>
                    <a:gd name="connsiteX6" fmla="*/ 204787 w 426243"/>
                    <a:gd name="connsiteY6" fmla="*/ 0 h 476250"/>
                    <a:gd name="connsiteX7" fmla="*/ 316706 w 426243"/>
                    <a:gd name="connsiteY7" fmla="*/ 176212 h 476250"/>
                    <a:gd name="connsiteX8" fmla="*/ 366712 w 426243"/>
                    <a:gd name="connsiteY8" fmla="*/ 73818 h 476250"/>
                    <a:gd name="connsiteX0" fmla="*/ 319087 w 378618"/>
                    <a:gd name="connsiteY0" fmla="*/ 73818 h 476250"/>
                    <a:gd name="connsiteX1" fmla="*/ 378618 w 378618"/>
                    <a:gd name="connsiteY1" fmla="*/ 340518 h 476250"/>
                    <a:gd name="connsiteX2" fmla="*/ 164306 w 378618"/>
                    <a:gd name="connsiteY2" fmla="*/ 476250 h 476250"/>
                    <a:gd name="connsiteX3" fmla="*/ 0 w 378618"/>
                    <a:gd name="connsiteY3" fmla="*/ 83343 h 476250"/>
                    <a:gd name="connsiteX4" fmla="*/ 52387 w 378618"/>
                    <a:gd name="connsiteY4" fmla="*/ 188118 h 476250"/>
                    <a:gd name="connsiteX5" fmla="*/ 157162 w 378618"/>
                    <a:gd name="connsiteY5" fmla="*/ 0 h 476250"/>
                    <a:gd name="connsiteX6" fmla="*/ 269081 w 378618"/>
                    <a:gd name="connsiteY6" fmla="*/ 176212 h 476250"/>
                    <a:gd name="connsiteX7" fmla="*/ 319087 w 378618"/>
                    <a:gd name="connsiteY7" fmla="*/ 73818 h 476250"/>
                    <a:gd name="connsiteX0" fmla="*/ 319087 w 378618"/>
                    <a:gd name="connsiteY0" fmla="*/ 73818 h 476250"/>
                    <a:gd name="connsiteX1" fmla="*/ 378618 w 378618"/>
                    <a:gd name="connsiteY1" fmla="*/ 340518 h 476250"/>
                    <a:gd name="connsiteX2" fmla="*/ 164306 w 378618"/>
                    <a:gd name="connsiteY2" fmla="*/ 476250 h 476250"/>
                    <a:gd name="connsiteX3" fmla="*/ 0 w 378618"/>
                    <a:gd name="connsiteY3" fmla="*/ 83343 h 476250"/>
                    <a:gd name="connsiteX4" fmla="*/ 52387 w 378618"/>
                    <a:gd name="connsiteY4" fmla="*/ 188118 h 476250"/>
                    <a:gd name="connsiteX5" fmla="*/ 157162 w 378618"/>
                    <a:gd name="connsiteY5" fmla="*/ 0 h 476250"/>
                    <a:gd name="connsiteX6" fmla="*/ 269081 w 378618"/>
                    <a:gd name="connsiteY6" fmla="*/ 176212 h 476250"/>
                    <a:gd name="connsiteX7" fmla="*/ 319087 w 378618"/>
                    <a:gd name="connsiteY7" fmla="*/ 73818 h 476250"/>
                    <a:gd name="connsiteX0" fmla="*/ 383748 w 443279"/>
                    <a:gd name="connsiteY0" fmla="*/ 73818 h 476250"/>
                    <a:gd name="connsiteX1" fmla="*/ 443279 w 443279"/>
                    <a:gd name="connsiteY1" fmla="*/ 340518 h 476250"/>
                    <a:gd name="connsiteX2" fmla="*/ 228967 w 443279"/>
                    <a:gd name="connsiteY2" fmla="*/ 476250 h 476250"/>
                    <a:gd name="connsiteX3" fmla="*/ 64661 w 443279"/>
                    <a:gd name="connsiteY3" fmla="*/ 83343 h 476250"/>
                    <a:gd name="connsiteX4" fmla="*/ 117048 w 443279"/>
                    <a:gd name="connsiteY4" fmla="*/ 188118 h 476250"/>
                    <a:gd name="connsiteX5" fmla="*/ 221823 w 443279"/>
                    <a:gd name="connsiteY5" fmla="*/ 0 h 476250"/>
                    <a:gd name="connsiteX6" fmla="*/ 333742 w 443279"/>
                    <a:gd name="connsiteY6" fmla="*/ 176212 h 476250"/>
                    <a:gd name="connsiteX7" fmla="*/ 383748 w 443279"/>
                    <a:gd name="connsiteY7" fmla="*/ 73818 h 476250"/>
                    <a:gd name="connsiteX0" fmla="*/ 383748 w 383748"/>
                    <a:gd name="connsiteY0" fmla="*/ 73818 h 476250"/>
                    <a:gd name="connsiteX1" fmla="*/ 228967 w 383748"/>
                    <a:gd name="connsiteY1" fmla="*/ 476250 h 476250"/>
                    <a:gd name="connsiteX2" fmla="*/ 64661 w 383748"/>
                    <a:gd name="connsiteY2" fmla="*/ 83343 h 476250"/>
                    <a:gd name="connsiteX3" fmla="*/ 117048 w 383748"/>
                    <a:gd name="connsiteY3" fmla="*/ 188118 h 476250"/>
                    <a:gd name="connsiteX4" fmla="*/ 221823 w 383748"/>
                    <a:gd name="connsiteY4" fmla="*/ 0 h 476250"/>
                    <a:gd name="connsiteX5" fmla="*/ 333742 w 383748"/>
                    <a:gd name="connsiteY5" fmla="*/ 176212 h 476250"/>
                    <a:gd name="connsiteX6" fmla="*/ 383748 w 383748"/>
                    <a:gd name="connsiteY6" fmla="*/ 73818 h 476250"/>
                    <a:gd name="connsiteX0" fmla="*/ 383748 w 420527"/>
                    <a:gd name="connsiteY0" fmla="*/ 73818 h 476250"/>
                    <a:gd name="connsiteX1" fmla="*/ 228967 w 420527"/>
                    <a:gd name="connsiteY1" fmla="*/ 476250 h 476250"/>
                    <a:gd name="connsiteX2" fmla="*/ 64661 w 420527"/>
                    <a:gd name="connsiteY2" fmla="*/ 83343 h 476250"/>
                    <a:gd name="connsiteX3" fmla="*/ 117048 w 420527"/>
                    <a:gd name="connsiteY3" fmla="*/ 188118 h 476250"/>
                    <a:gd name="connsiteX4" fmla="*/ 221823 w 420527"/>
                    <a:gd name="connsiteY4" fmla="*/ 0 h 476250"/>
                    <a:gd name="connsiteX5" fmla="*/ 333742 w 420527"/>
                    <a:gd name="connsiteY5" fmla="*/ 176212 h 476250"/>
                    <a:gd name="connsiteX6" fmla="*/ 383748 w 420527"/>
                    <a:gd name="connsiteY6" fmla="*/ 73818 h 476250"/>
                    <a:gd name="connsiteX0" fmla="*/ 383748 w 454017"/>
                    <a:gd name="connsiteY0" fmla="*/ 73818 h 476250"/>
                    <a:gd name="connsiteX1" fmla="*/ 228967 w 454017"/>
                    <a:gd name="connsiteY1" fmla="*/ 476250 h 476250"/>
                    <a:gd name="connsiteX2" fmla="*/ 64661 w 454017"/>
                    <a:gd name="connsiteY2" fmla="*/ 83343 h 476250"/>
                    <a:gd name="connsiteX3" fmla="*/ 117048 w 454017"/>
                    <a:gd name="connsiteY3" fmla="*/ 188118 h 476250"/>
                    <a:gd name="connsiteX4" fmla="*/ 221823 w 454017"/>
                    <a:gd name="connsiteY4" fmla="*/ 0 h 476250"/>
                    <a:gd name="connsiteX5" fmla="*/ 333742 w 454017"/>
                    <a:gd name="connsiteY5" fmla="*/ 176212 h 476250"/>
                    <a:gd name="connsiteX6" fmla="*/ 383748 w 454017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52799" h="476250">
                      <a:moveTo>
                        <a:pt x="383748" y="73818"/>
                      </a:moveTo>
                      <a:cubicBezTo>
                        <a:pt x="508366" y="219868"/>
                        <a:pt x="468680" y="434975"/>
                        <a:pt x="228967" y="476250"/>
                      </a:cubicBezTo>
                      <a:cubicBezTo>
                        <a:pt x="-42495" y="431006"/>
                        <a:pt x="-37733" y="133349"/>
                        <a:pt x="64661" y="83343"/>
                      </a:cubicBezTo>
                      <a:cubicBezTo>
                        <a:pt x="96410" y="113505"/>
                        <a:pt x="111492" y="138905"/>
                        <a:pt x="117048" y="188118"/>
                      </a:cubicBezTo>
                      <a:cubicBezTo>
                        <a:pt x="135304" y="115887"/>
                        <a:pt x="165466" y="53181"/>
                        <a:pt x="221823" y="0"/>
                      </a:cubicBezTo>
                      <a:cubicBezTo>
                        <a:pt x="275798" y="53974"/>
                        <a:pt x="313105" y="105569"/>
                        <a:pt x="333742" y="176212"/>
                      </a:cubicBezTo>
                      <a:cubicBezTo>
                        <a:pt x="343268" y="137319"/>
                        <a:pt x="357554" y="103187"/>
                        <a:pt x="383748" y="73818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3" name="Полилиния 52"/>
                <p:cNvSpPr/>
                <p:nvPr/>
              </p:nvSpPr>
              <p:spPr>
                <a:xfrm flipH="1">
                  <a:off x="4278625" y="1352254"/>
                  <a:ext cx="393798" cy="356660"/>
                </a:xfrm>
                <a:custGeom>
                  <a:avLst/>
                  <a:gdLst>
                    <a:gd name="connsiteX0" fmla="*/ 0 w 352425"/>
                    <a:gd name="connsiteY0" fmla="*/ 0 h 319087"/>
                    <a:gd name="connsiteX1" fmla="*/ 245269 w 352425"/>
                    <a:gd name="connsiteY1" fmla="*/ 90487 h 319087"/>
                    <a:gd name="connsiteX2" fmla="*/ 352425 w 352425"/>
                    <a:gd name="connsiteY2" fmla="*/ 319087 h 319087"/>
                    <a:gd name="connsiteX3" fmla="*/ 114300 w 352425"/>
                    <a:gd name="connsiteY3" fmla="*/ 252412 h 319087"/>
                    <a:gd name="connsiteX4" fmla="*/ 0 w 352425"/>
                    <a:gd name="connsiteY4" fmla="*/ 0 h 319087"/>
                    <a:gd name="connsiteX0" fmla="*/ 8415 w 360840"/>
                    <a:gd name="connsiteY0" fmla="*/ 0 h 319087"/>
                    <a:gd name="connsiteX1" fmla="*/ 253684 w 360840"/>
                    <a:gd name="connsiteY1" fmla="*/ 90487 h 319087"/>
                    <a:gd name="connsiteX2" fmla="*/ 360840 w 360840"/>
                    <a:gd name="connsiteY2" fmla="*/ 319087 h 319087"/>
                    <a:gd name="connsiteX3" fmla="*/ 122715 w 360840"/>
                    <a:gd name="connsiteY3" fmla="*/ 252412 h 319087"/>
                    <a:gd name="connsiteX4" fmla="*/ 8415 w 360840"/>
                    <a:gd name="connsiteY4" fmla="*/ 0 h 319087"/>
                    <a:gd name="connsiteX0" fmla="*/ 8415 w 360840"/>
                    <a:gd name="connsiteY0" fmla="*/ 0 h 319087"/>
                    <a:gd name="connsiteX1" fmla="*/ 253684 w 360840"/>
                    <a:gd name="connsiteY1" fmla="*/ 90487 h 319087"/>
                    <a:gd name="connsiteX2" fmla="*/ 360840 w 360840"/>
                    <a:gd name="connsiteY2" fmla="*/ 319087 h 319087"/>
                    <a:gd name="connsiteX3" fmla="*/ 122715 w 360840"/>
                    <a:gd name="connsiteY3" fmla="*/ 252412 h 319087"/>
                    <a:gd name="connsiteX4" fmla="*/ 8415 w 360840"/>
                    <a:gd name="connsiteY4" fmla="*/ 0 h 319087"/>
                    <a:gd name="connsiteX0" fmla="*/ 0 w 352425"/>
                    <a:gd name="connsiteY0" fmla="*/ 0 h 319087"/>
                    <a:gd name="connsiteX1" fmla="*/ 245269 w 352425"/>
                    <a:gd name="connsiteY1" fmla="*/ 90487 h 319087"/>
                    <a:gd name="connsiteX2" fmla="*/ 352425 w 352425"/>
                    <a:gd name="connsiteY2" fmla="*/ 319087 h 319087"/>
                    <a:gd name="connsiteX3" fmla="*/ 0 w 352425"/>
                    <a:gd name="connsiteY3" fmla="*/ 0 h 319087"/>
                    <a:gd name="connsiteX0" fmla="*/ 0 w 352425"/>
                    <a:gd name="connsiteY0" fmla="*/ 0 h 319128"/>
                    <a:gd name="connsiteX1" fmla="*/ 245269 w 352425"/>
                    <a:gd name="connsiteY1" fmla="*/ 90487 h 319128"/>
                    <a:gd name="connsiteX2" fmla="*/ 352425 w 352425"/>
                    <a:gd name="connsiteY2" fmla="*/ 319087 h 319128"/>
                    <a:gd name="connsiteX3" fmla="*/ 0 w 352425"/>
                    <a:gd name="connsiteY3" fmla="*/ 0 h 319128"/>
                    <a:gd name="connsiteX0" fmla="*/ 0 w 352425"/>
                    <a:gd name="connsiteY0" fmla="*/ 0 h 319189"/>
                    <a:gd name="connsiteX1" fmla="*/ 245269 w 352425"/>
                    <a:gd name="connsiteY1" fmla="*/ 90487 h 319189"/>
                    <a:gd name="connsiteX2" fmla="*/ 352425 w 352425"/>
                    <a:gd name="connsiteY2" fmla="*/ 319087 h 319189"/>
                    <a:gd name="connsiteX3" fmla="*/ 0 w 352425"/>
                    <a:gd name="connsiteY3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52425" h="319189">
                      <a:moveTo>
                        <a:pt x="0" y="0"/>
                      </a:moveTo>
                      <a:cubicBezTo>
                        <a:pt x="224631" y="8731"/>
                        <a:pt x="332581" y="141288"/>
                        <a:pt x="352425" y="319087"/>
                      </a:cubicBezTo>
                      <a:cubicBezTo>
                        <a:pt x="106759" y="323056"/>
                        <a:pt x="13097" y="211931"/>
                        <a:pt x="0" y="0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2" name="Группа 60"/>
              <p:cNvGrpSpPr>
                <a:grpSpLocks/>
              </p:cNvGrpSpPr>
              <p:nvPr/>
            </p:nvGrpSpPr>
            <p:grpSpPr bwMode="auto">
              <a:xfrm>
                <a:off x="2699411" y="1483790"/>
                <a:ext cx="1770996" cy="1538339"/>
                <a:chOff x="1750245" y="533193"/>
                <a:chExt cx="1770996" cy="1538339"/>
              </a:xfrm>
            </p:grpSpPr>
            <p:sp>
              <p:nvSpPr>
                <p:cNvPr id="42" name="Шестиугольник 58"/>
                <p:cNvSpPr/>
                <p:nvPr/>
              </p:nvSpPr>
              <p:spPr>
                <a:xfrm rot="1800000">
                  <a:off x="1750245" y="533193"/>
                  <a:ext cx="1770996" cy="1538339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756708"/>
                    <a:gd name="connsiteY0" fmla="*/ 847535 h 1538339"/>
                    <a:gd name="connsiteX1" fmla="*/ 415381 w 1756708"/>
                    <a:gd name="connsiteY1" fmla="*/ 0 h 1538339"/>
                    <a:gd name="connsiteX2" fmla="*/ 1296083 w 1756708"/>
                    <a:gd name="connsiteY2" fmla="*/ 0 h 1538339"/>
                    <a:gd name="connsiteX3" fmla="*/ 1756708 w 1756708"/>
                    <a:gd name="connsiteY3" fmla="*/ 769170 h 1538339"/>
                    <a:gd name="connsiteX4" fmla="*/ 1296083 w 1756708"/>
                    <a:gd name="connsiteY4" fmla="*/ 1538339 h 1538339"/>
                    <a:gd name="connsiteX5" fmla="*/ 415381 w 1756708"/>
                    <a:gd name="connsiteY5" fmla="*/ 1538339 h 1538339"/>
                    <a:gd name="connsiteX6" fmla="*/ 0 w 1756708"/>
                    <a:gd name="connsiteY6" fmla="*/ 847535 h 1538339"/>
                    <a:gd name="connsiteX0" fmla="*/ 0 w 1756708"/>
                    <a:gd name="connsiteY0" fmla="*/ 847535 h 1538339"/>
                    <a:gd name="connsiteX1" fmla="*/ 451715 w 1756708"/>
                    <a:gd name="connsiteY1" fmla="*/ 1019 h 1538339"/>
                    <a:gd name="connsiteX2" fmla="*/ 1296083 w 1756708"/>
                    <a:gd name="connsiteY2" fmla="*/ 0 h 1538339"/>
                    <a:gd name="connsiteX3" fmla="*/ 1756708 w 1756708"/>
                    <a:gd name="connsiteY3" fmla="*/ 769170 h 1538339"/>
                    <a:gd name="connsiteX4" fmla="*/ 1296083 w 1756708"/>
                    <a:gd name="connsiteY4" fmla="*/ 1538339 h 1538339"/>
                    <a:gd name="connsiteX5" fmla="*/ 415381 w 1756708"/>
                    <a:gd name="connsiteY5" fmla="*/ 1538339 h 1538339"/>
                    <a:gd name="connsiteX6" fmla="*/ 0 w 1756708"/>
                    <a:gd name="connsiteY6" fmla="*/ 847535 h 1538339"/>
                    <a:gd name="connsiteX0" fmla="*/ 0 w 1770996"/>
                    <a:gd name="connsiteY0" fmla="*/ 822788 h 1538339"/>
                    <a:gd name="connsiteX1" fmla="*/ 466003 w 1770996"/>
                    <a:gd name="connsiteY1" fmla="*/ 1019 h 1538339"/>
                    <a:gd name="connsiteX2" fmla="*/ 1310371 w 1770996"/>
                    <a:gd name="connsiteY2" fmla="*/ 0 h 1538339"/>
                    <a:gd name="connsiteX3" fmla="*/ 1770996 w 1770996"/>
                    <a:gd name="connsiteY3" fmla="*/ 769170 h 1538339"/>
                    <a:gd name="connsiteX4" fmla="*/ 1310371 w 1770996"/>
                    <a:gd name="connsiteY4" fmla="*/ 1538339 h 1538339"/>
                    <a:gd name="connsiteX5" fmla="*/ 429669 w 1770996"/>
                    <a:gd name="connsiteY5" fmla="*/ 1538339 h 1538339"/>
                    <a:gd name="connsiteX6" fmla="*/ 0 w 1770996"/>
                    <a:gd name="connsiteY6" fmla="*/ 822788 h 1538339"/>
                    <a:gd name="connsiteX0" fmla="*/ 0 w 1770996"/>
                    <a:gd name="connsiteY0" fmla="*/ 822788 h 1538339"/>
                    <a:gd name="connsiteX1" fmla="*/ 466003 w 1770996"/>
                    <a:gd name="connsiteY1" fmla="*/ 1019 h 1538339"/>
                    <a:gd name="connsiteX2" fmla="*/ 1310371 w 1770996"/>
                    <a:gd name="connsiteY2" fmla="*/ 0 h 1538339"/>
                    <a:gd name="connsiteX3" fmla="*/ 1770996 w 1770996"/>
                    <a:gd name="connsiteY3" fmla="*/ 769170 h 1538339"/>
                    <a:gd name="connsiteX4" fmla="*/ 1310371 w 1770996"/>
                    <a:gd name="connsiteY4" fmla="*/ 1538339 h 1538339"/>
                    <a:gd name="connsiteX5" fmla="*/ 429669 w 1770996"/>
                    <a:gd name="connsiteY5" fmla="*/ 1538339 h 1538339"/>
                    <a:gd name="connsiteX6" fmla="*/ 0 w 1770996"/>
                    <a:gd name="connsiteY6" fmla="*/ 822788 h 1538339"/>
                    <a:gd name="connsiteX0" fmla="*/ 0 w 1770996"/>
                    <a:gd name="connsiteY0" fmla="*/ 822788 h 1538339"/>
                    <a:gd name="connsiteX1" fmla="*/ 466003 w 1770996"/>
                    <a:gd name="connsiteY1" fmla="*/ 1019 h 1538339"/>
                    <a:gd name="connsiteX2" fmla="*/ 1310371 w 1770996"/>
                    <a:gd name="connsiteY2" fmla="*/ 0 h 1538339"/>
                    <a:gd name="connsiteX3" fmla="*/ 1770996 w 1770996"/>
                    <a:gd name="connsiteY3" fmla="*/ 769170 h 1538339"/>
                    <a:gd name="connsiteX4" fmla="*/ 1310371 w 1770996"/>
                    <a:gd name="connsiteY4" fmla="*/ 1538339 h 1538339"/>
                    <a:gd name="connsiteX5" fmla="*/ 429669 w 1770996"/>
                    <a:gd name="connsiteY5" fmla="*/ 1538339 h 1538339"/>
                    <a:gd name="connsiteX6" fmla="*/ 0 w 1770996"/>
                    <a:gd name="connsiteY6" fmla="*/ 822788 h 15383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70996" h="1538339">
                      <a:moveTo>
                        <a:pt x="0" y="822788"/>
                      </a:moveTo>
                      <a:cubicBezTo>
                        <a:pt x="99717" y="528733"/>
                        <a:pt x="247355" y="251005"/>
                        <a:pt x="466003" y="1019"/>
                      </a:cubicBezTo>
                      <a:lnTo>
                        <a:pt x="1310371" y="0"/>
                      </a:lnTo>
                      <a:lnTo>
                        <a:pt x="1770996" y="769170"/>
                      </a:lnTo>
                      <a:lnTo>
                        <a:pt x="1310371" y="1538339"/>
                      </a:lnTo>
                      <a:lnTo>
                        <a:pt x="429669" y="1538339"/>
                      </a:lnTo>
                      <a:lnTo>
                        <a:pt x="0" y="822788"/>
                      </a:lnTo>
                      <a:close/>
                    </a:path>
                  </a:pathLst>
                </a:custGeom>
                <a:solidFill>
                  <a:srgbClr val="A4000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3" name="Овал 42"/>
                <p:cNvSpPr/>
                <p:nvPr/>
              </p:nvSpPr>
              <p:spPr>
                <a:xfrm>
                  <a:off x="2339455" y="982144"/>
                  <a:ext cx="248743" cy="248743"/>
                </a:xfrm>
                <a:prstGeom prst="ellipse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4" name="Полилиния 43"/>
                <p:cNvSpPr/>
                <p:nvPr/>
              </p:nvSpPr>
              <p:spPr>
                <a:xfrm>
                  <a:off x="2377995" y="763273"/>
                  <a:ext cx="513534" cy="566275"/>
                </a:xfrm>
                <a:custGeom>
                  <a:avLst/>
                  <a:gdLst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30982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90500 w 440531"/>
                    <a:gd name="connsiteY11" fmla="*/ 197644 h 485775"/>
                    <a:gd name="connsiteX12" fmla="*/ 230982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38113 h 485775"/>
                    <a:gd name="connsiteX11" fmla="*/ 190500 w 440531"/>
                    <a:gd name="connsiteY11" fmla="*/ 197644 h 485775"/>
                    <a:gd name="connsiteX12" fmla="*/ 230982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38113 h 485775"/>
                    <a:gd name="connsiteX11" fmla="*/ 188119 w 440531"/>
                    <a:gd name="connsiteY11" fmla="*/ 190500 h 485775"/>
                    <a:gd name="connsiteX12" fmla="*/ 230982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38113 h 485775"/>
                    <a:gd name="connsiteX11" fmla="*/ 188119 w 440531"/>
                    <a:gd name="connsiteY11" fmla="*/ 190500 h 485775"/>
                    <a:gd name="connsiteX12" fmla="*/ 223838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38113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90500 w 440531"/>
                    <a:gd name="connsiteY0" fmla="*/ 376238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0500 w 440531"/>
                    <a:gd name="connsiteY13" fmla="*/ 376238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1457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2881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2881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226220 w 440531"/>
                    <a:gd name="connsiteY11" fmla="*/ 283369 h 485775"/>
                    <a:gd name="connsiteX12" fmla="*/ 190500 w 440531"/>
                    <a:gd name="connsiteY12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226220 w 440531"/>
                    <a:gd name="connsiteY11" fmla="*/ 283369 h 485775"/>
                    <a:gd name="connsiteX12" fmla="*/ 190500 w 440531"/>
                    <a:gd name="connsiteY12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226220 w 440531"/>
                    <a:gd name="connsiteY11" fmla="*/ 283369 h 485775"/>
                    <a:gd name="connsiteX12" fmla="*/ 190500 w 440531"/>
                    <a:gd name="connsiteY12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226220 w 440531"/>
                    <a:gd name="connsiteY11" fmla="*/ 283369 h 485775"/>
                    <a:gd name="connsiteX12" fmla="*/ 190500 w 440531"/>
                    <a:gd name="connsiteY12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190500 w 440531"/>
                    <a:gd name="connsiteY11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190500 w 440531"/>
                    <a:gd name="connsiteY11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83356 w 440531"/>
                    <a:gd name="connsiteY10" fmla="*/ 192882 h 485775"/>
                    <a:gd name="connsiteX11" fmla="*/ 190500 w 440531"/>
                    <a:gd name="connsiteY11" fmla="*/ 366713 h 4857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40531" h="485775">
                      <a:moveTo>
                        <a:pt x="190500" y="366713"/>
                      </a:moveTo>
                      <a:lnTo>
                        <a:pt x="280987" y="485775"/>
                      </a:lnTo>
                      <a:lnTo>
                        <a:pt x="440531" y="354807"/>
                      </a:lnTo>
                      <a:lnTo>
                        <a:pt x="166687" y="0"/>
                      </a:lnTo>
                      <a:lnTo>
                        <a:pt x="119062" y="35719"/>
                      </a:lnTo>
                      <a:lnTo>
                        <a:pt x="88106" y="0"/>
                      </a:lnTo>
                      <a:lnTo>
                        <a:pt x="28575" y="47625"/>
                      </a:lnTo>
                      <a:lnTo>
                        <a:pt x="50006" y="73819"/>
                      </a:lnTo>
                      <a:lnTo>
                        <a:pt x="0" y="116682"/>
                      </a:lnTo>
                      <a:lnTo>
                        <a:pt x="33338" y="157163"/>
                      </a:lnTo>
                      <a:cubicBezTo>
                        <a:pt x="122238" y="127001"/>
                        <a:pt x="151209" y="171848"/>
                        <a:pt x="183356" y="192882"/>
                      </a:cubicBezTo>
                      <a:cubicBezTo>
                        <a:pt x="209550" y="227807"/>
                        <a:pt x="246856" y="282179"/>
                        <a:pt x="190500" y="366713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5" name="Полилиния 44"/>
                <p:cNvSpPr/>
                <p:nvPr/>
              </p:nvSpPr>
              <p:spPr>
                <a:xfrm>
                  <a:off x="2294614" y="1196983"/>
                  <a:ext cx="655451" cy="502892"/>
                </a:xfrm>
                <a:custGeom>
                  <a:avLst/>
                  <a:gdLst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109537 w 590550"/>
                    <a:gd name="connsiteY2" fmla="*/ 226219 h 445294"/>
                    <a:gd name="connsiteX3" fmla="*/ 204787 w 590550"/>
                    <a:gd name="connsiteY3" fmla="*/ 323850 h 445294"/>
                    <a:gd name="connsiteX4" fmla="*/ 340518 w 590550"/>
                    <a:gd name="connsiteY4" fmla="*/ 347663 h 445294"/>
                    <a:gd name="connsiteX5" fmla="*/ 442912 w 590550"/>
                    <a:gd name="connsiteY5" fmla="*/ 309563 h 445294"/>
                    <a:gd name="connsiteX6" fmla="*/ 445293 w 590550"/>
                    <a:gd name="connsiteY6" fmla="*/ 290513 h 445294"/>
                    <a:gd name="connsiteX7" fmla="*/ 590550 w 590550"/>
                    <a:gd name="connsiteY7" fmla="*/ 288131 h 445294"/>
                    <a:gd name="connsiteX8" fmla="*/ 545306 w 590550"/>
                    <a:gd name="connsiteY8" fmla="*/ 361950 h 445294"/>
                    <a:gd name="connsiteX9" fmla="*/ 471487 w 590550"/>
                    <a:gd name="connsiteY9" fmla="*/ 419100 h 445294"/>
                    <a:gd name="connsiteX10" fmla="*/ 376237 w 590550"/>
                    <a:gd name="connsiteY10" fmla="*/ 442913 h 445294"/>
                    <a:gd name="connsiteX11" fmla="*/ 240506 w 590550"/>
                    <a:gd name="connsiteY11" fmla="*/ 445294 h 445294"/>
                    <a:gd name="connsiteX12" fmla="*/ 116681 w 590550"/>
                    <a:gd name="connsiteY12" fmla="*/ 397669 h 445294"/>
                    <a:gd name="connsiteX13" fmla="*/ 33337 w 590550"/>
                    <a:gd name="connsiteY13" fmla="*/ 283369 h 445294"/>
                    <a:gd name="connsiteX14" fmla="*/ 0 w 590550"/>
                    <a:gd name="connsiteY14" fmla="*/ 171450 h 445294"/>
                    <a:gd name="connsiteX15" fmla="*/ 9525 w 590550"/>
                    <a:gd name="connsiteY15" fmla="*/ 69056 h 445294"/>
                    <a:gd name="connsiteX16" fmla="*/ 38100 w 590550"/>
                    <a:gd name="connsiteY16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109537 w 590550"/>
                    <a:gd name="connsiteY2" fmla="*/ 226219 h 445294"/>
                    <a:gd name="connsiteX3" fmla="*/ 204787 w 590550"/>
                    <a:gd name="connsiteY3" fmla="*/ 323850 h 445294"/>
                    <a:gd name="connsiteX4" fmla="*/ 340518 w 590550"/>
                    <a:gd name="connsiteY4" fmla="*/ 347663 h 445294"/>
                    <a:gd name="connsiteX5" fmla="*/ 442912 w 590550"/>
                    <a:gd name="connsiteY5" fmla="*/ 309563 h 445294"/>
                    <a:gd name="connsiteX6" fmla="*/ 445293 w 590550"/>
                    <a:gd name="connsiteY6" fmla="*/ 290513 h 445294"/>
                    <a:gd name="connsiteX7" fmla="*/ 590550 w 590550"/>
                    <a:gd name="connsiteY7" fmla="*/ 288131 h 445294"/>
                    <a:gd name="connsiteX8" fmla="*/ 545306 w 590550"/>
                    <a:gd name="connsiteY8" fmla="*/ 361950 h 445294"/>
                    <a:gd name="connsiteX9" fmla="*/ 471487 w 590550"/>
                    <a:gd name="connsiteY9" fmla="*/ 419100 h 445294"/>
                    <a:gd name="connsiteX10" fmla="*/ 376237 w 590550"/>
                    <a:gd name="connsiteY10" fmla="*/ 442913 h 445294"/>
                    <a:gd name="connsiteX11" fmla="*/ 240506 w 590550"/>
                    <a:gd name="connsiteY11" fmla="*/ 445294 h 445294"/>
                    <a:gd name="connsiteX12" fmla="*/ 116681 w 590550"/>
                    <a:gd name="connsiteY12" fmla="*/ 397669 h 445294"/>
                    <a:gd name="connsiteX13" fmla="*/ 33337 w 590550"/>
                    <a:gd name="connsiteY13" fmla="*/ 283369 h 445294"/>
                    <a:gd name="connsiteX14" fmla="*/ 0 w 590550"/>
                    <a:gd name="connsiteY14" fmla="*/ 171450 h 445294"/>
                    <a:gd name="connsiteX15" fmla="*/ 9525 w 590550"/>
                    <a:gd name="connsiteY15" fmla="*/ 69056 h 445294"/>
                    <a:gd name="connsiteX16" fmla="*/ 38100 w 590550"/>
                    <a:gd name="connsiteY16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109537 w 590550"/>
                    <a:gd name="connsiteY2" fmla="*/ 226219 h 445294"/>
                    <a:gd name="connsiteX3" fmla="*/ 204787 w 590550"/>
                    <a:gd name="connsiteY3" fmla="*/ 323850 h 445294"/>
                    <a:gd name="connsiteX4" fmla="*/ 340518 w 590550"/>
                    <a:gd name="connsiteY4" fmla="*/ 347663 h 445294"/>
                    <a:gd name="connsiteX5" fmla="*/ 442912 w 590550"/>
                    <a:gd name="connsiteY5" fmla="*/ 309563 h 445294"/>
                    <a:gd name="connsiteX6" fmla="*/ 445293 w 590550"/>
                    <a:gd name="connsiteY6" fmla="*/ 290513 h 445294"/>
                    <a:gd name="connsiteX7" fmla="*/ 590550 w 590550"/>
                    <a:gd name="connsiteY7" fmla="*/ 288131 h 445294"/>
                    <a:gd name="connsiteX8" fmla="*/ 545306 w 590550"/>
                    <a:gd name="connsiteY8" fmla="*/ 361950 h 445294"/>
                    <a:gd name="connsiteX9" fmla="*/ 471487 w 590550"/>
                    <a:gd name="connsiteY9" fmla="*/ 419100 h 445294"/>
                    <a:gd name="connsiteX10" fmla="*/ 376237 w 590550"/>
                    <a:gd name="connsiteY10" fmla="*/ 442913 h 445294"/>
                    <a:gd name="connsiteX11" fmla="*/ 240506 w 590550"/>
                    <a:gd name="connsiteY11" fmla="*/ 445294 h 445294"/>
                    <a:gd name="connsiteX12" fmla="*/ 116681 w 590550"/>
                    <a:gd name="connsiteY12" fmla="*/ 397669 h 445294"/>
                    <a:gd name="connsiteX13" fmla="*/ 33337 w 590550"/>
                    <a:gd name="connsiteY13" fmla="*/ 283369 h 445294"/>
                    <a:gd name="connsiteX14" fmla="*/ 0 w 590550"/>
                    <a:gd name="connsiteY14" fmla="*/ 171450 h 445294"/>
                    <a:gd name="connsiteX15" fmla="*/ 9525 w 590550"/>
                    <a:gd name="connsiteY15" fmla="*/ 69056 h 445294"/>
                    <a:gd name="connsiteX16" fmla="*/ 38100 w 590550"/>
                    <a:gd name="connsiteY16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109537 w 590550"/>
                    <a:gd name="connsiteY2" fmla="*/ 226219 h 445294"/>
                    <a:gd name="connsiteX3" fmla="*/ 340518 w 590550"/>
                    <a:gd name="connsiteY3" fmla="*/ 347663 h 445294"/>
                    <a:gd name="connsiteX4" fmla="*/ 442912 w 590550"/>
                    <a:gd name="connsiteY4" fmla="*/ 309563 h 445294"/>
                    <a:gd name="connsiteX5" fmla="*/ 445293 w 590550"/>
                    <a:gd name="connsiteY5" fmla="*/ 290513 h 445294"/>
                    <a:gd name="connsiteX6" fmla="*/ 590550 w 590550"/>
                    <a:gd name="connsiteY6" fmla="*/ 288131 h 445294"/>
                    <a:gd name="connsiteX7" fmla="*/ 545306 w 590550"/>
                    <a:gd name="connsiteY7" fmla="*/ 361950 h 445294"/>
                    <a:gd name="connsiteX8" fmla="*/ 471487 w 590550"/>
                    <a:gd name="connsiteY8" fmla="*/ 419100 h 445294"/>
                    <a:gd name="connsiteX9" fmla="*/ 376237 w 590550"/>
                    <a:gd name="connsiteY9" fmla="*/ 442913 h 445294"/>
                    <a:gd name="connsiteX10" fmla="*/ 240506 w 590550"/>
                    <a:gd name="connsiteY10" fmla="*/ 445294 h 445294"/>
                    <a:gd name="connsiteX11" fmla="*/ 116681 w 590550"/>
                    <a:gd name="connsiteY11" fmla="*/ 397669 h 445294"/>
                    <a:gd name="connsiteX12" fmla="*/ 33337 w 590550"/>
                    <a:gd name="connsiteY12" fmla="*/ 283369 h 445294"/>
                    <a:gd name="connsiteX13" fmla="*/ 0 w 590550"/>
                    <a:gd name="connsiteY13" fmla="*/ 171450 h 445294"/>
                    <a:gd name="connsiteX14" fmla="*/ 9525 w 590550"/>
                    <a:gd name="connsiteY14" fmla="*/ 69056 h 445294"/>
                    <a:gd name="connsiteX15" fmla="*/ 38100 w 590550"/>
                    <a:gd name="connsiteY15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02406 w 590550"/>
                    <a:gd name="connsiteY2" fmla="*/ 323851 h 445294"/>
                    <a:gd name="connsiteX3" fmla="*/ 340518 w 590550"/>
                    <a:gd name="connsiteY3" fmla="*/ 347663 h 445294"/>
                    <a:gd name="connsiteX4" fmla="*/ 442912 w 590550"/>
                    <a:gd name="connsiteY4" fmla="*/ 309563 h 445294"/>
                    <a:gd name="connsiteX5" fmla="*/ 445293 w 590550"/>
                    <a:gd name="connsiteY5" fmla="*/ 290513 h 445294"/>
                    <a:gd name="connsiteX6" fmla="*/ 590550 w 590550"/>
                    <a:gd name="connsiteY6" fmla="*/ 288131 h 445294"/>
                    <a:gd name="connsiteX7" fmla="*/ 545306 w 590550"/>
                    <a:gd name="connsiteY7" fmla="*/ 361950 h 445294"/>
                    <a:gd name="connsiteX8" fmla="*/ 471487 w 590550"/>
                    <a:gd name="connsiteY8" fmla="*/ 419100 h 445294"/>
                    <a:gd name="connsiteX9" fmla="*/ 376237 w 590550"/>
                    <a:gd name="connsiteY9" fmla="*/ 442913 h 445294"/>
                    <a:gd name="connsiteX10" fmla="*/ 240506 w 590550"/>
                    <a:gd name="connsiteY10" fmla="*/ 445294 h 445294"/>
                    <a:gd name="connsiteX11" fmla="*/ 116681 w 590550"/>
                    <a:gd name="connsiteY11" fmla="*/ 397669 h 445294"/>
                    <a:gd name="connsiteX12" fmla="*/ 33337 w 590550"/>
                    <a:gd name="connsiteY12" fmla="*/ 283369 h 445294"/>
                    <a:gd name="connsiteX13" fmla="*/ 0 w 590550"/>
                    <a:gd name="connsiteY13" fmla="*/ 171450 h 445294"/>
                    <a:gd name="connsiteX14" fmla="*/ 9525 w 590550"/>
                    <a:gd name="connsiteY14" fmla="*/ 69056 h 445294"/>
                    <a:gd name="connsiteX15" fmla="*/ 38100 w 590550"/>
                    <a:gd name="connsiteY15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02406 w 590550"/>
                    <a:gd name="connsiteY2" fmla="*/ 323851 h 445294"/>
                    <a:gd name="connsiteX3" fmla="*/ 340518 w 590550"/>
                    <a:gd name="connsiteY3" fmla="*/ 347663 h 445294"/>
                    <a:gd name="connsiteX4" fmla="*/ 442912 w 590550"/>
                    <a:gd name="connsiteY4" fmla="*/ 309563 h 445294"/>
                    <a:gd name="connsiteX5" fmla="*/ 445293 w 590550"/>
                    <a:gd name="connsiteY5" fmla="*/ 290513 h 445294"/>
                    <a:gd name="connsiteX6" fmla="*/ 590550 w 590550"/>
                    <a:gd name="connsiteY6" fmla="*/ 288131 h 445294"/>
                    <a:gd name="connsiteX7" fmla="*/ 545306 w 590550"/>
                    <a:gd name="connsiteY7" fmla="*/ 361950 h 445294"/>
                    <a:gd name="connsiteX8" fmla="*/ 471487 w 590550"/>
                    <a:gd name="connsiteY8" fmla="*/ 419100 h 445294"/>
                    <a:gd name="connsiteX9" fmla="*/ 376237 w 590550"/>
                    <a:gd name="connsiteY9" fmla="*/ 442913 h 445294"/>
                    <a:gd name="connsiteX10" fmla="*/ 240506 w 590550"/>
                    <a:gd name="connsiteY10" fmla="*/ 445294 h 445294"/>
                    <a:gd name="connsiteX11" fmla="*/ 116681 w 590550"/>
                    <a:gd name="connsiteY11" fmla="*/ 397669 h 445294"/>
                    <a:gd name="connsiteX12" fmla="*/ 33337 w 590550"/>
                    <a:gd name="connsiteY12" fmla="*/ 283369 h 445294"/>
                    <a:gd name="connsiteX13" fmla="*/ 0 w 590550"/>
                    <a:gd name="connsiteY13" fmla="*/ 171450 h 445294"/>
                    <a:gd name="connsiteX14" fmla="*/ 9525 w 590550"/>
                    <a:gd name="connsiteY14" fmla="*/ 69056 h 445294"/>
                    <a:gd name="connsiteX15" fmla="*/ 38100 w 590550"/>
                    <a:gd name="connsiteY15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02406 w 590550"/>
                    <a:gd name="connsiteY2" fmla="*/ 323851 h 445294"/>
                    <a:gd name="connsiteX3" fmla="*/ 340518 w 590550"/>
                    <a:gd name="connsiteY3" fmla="*/ 347663 h 445294"/>
                    <a:gd name="connsiteX4" fmla="*/ 445293 w 590550"/>
                    <a:gd name="connsiteY4" fmla="*/ 290513 h 445294"/>
                    <a:gd name="connsiteX5" fmla="*/ 590550 w 590550"/>
                    <a:gd name="connsiteY5" fmla="*/ 288131 h 445294"/>
                    <a:gd name="connsiteX6" fmla="*/ 545306 w 590550"/>
                    <a:gd name="connsiteY6" fmla="*/ 361950 h 445294"/>
                    <a:gd name="connsiteX7" fmla="*/ 471487 w 590550"/>
                    <a:gd name="connsiteY7" fmla="*/ 419100 h 445294"/>
                    <a:gd name="connsiteX8" fmla="*/ 376237 w 590550"/>
                    <a:gd name="connsiteY8" fmla="*/ 442913 h 445294"/>
                    <a:gd name="connsiteX9" fmla="*/ 240506 w 590550"/>
                    <a:gd name="connsiteY9" fmla="*/ 445294 h 445294"/>
                    <a:gd name="connsiteX10" fmla="*/ 116681 w 590550"/>
                    <a:gd name="connsiteY10" fmla="*/ 397669 h 445294"/>
                    <a:gd name="connsiteX11" fmla="*/ 33337 w 590550"/>
                    <a:gd name="connsiteY11" fmla="*/ 283369 h 445294"/>
                    <a:gd name="connsiteX12" fmla="*/ 0 w 590550"/>
                    <a:gd name="connsiteY12" fmla="*/ 171450 h 445294"/>
                    <a:gd name="connsiteX13" fmla="*/ 9525 w 590550"/>
                    <a:gd name="connsiteY13" fmla="*/ 69056 h 445294"/>
                    <a:gd name="connsiteX14" fmla="*/ 38100 w 590550"/>
                    <a:gd name="connsiteY14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02406 w 590550"/>
                    <a:gd name="connsiteY2" fmla="*/ 323851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0 w 590550"/>
                    <a:gd name="connsiteY10" fmla="*/ 171450 h 445294"/>
                    <a:gd name="connsiteX11" fmla="*/ 9525 w 590550"/>
                    <a:gd name="connsiteY11" fmla="*/ 69056 h 445294"/>
                    <a:gd name="connsiteX12" fmla="*/ 38100 w 590550"/>
                    <a:gd name="connsiteY12" fmla="*/ 0 h 445294"/>
                    <a:gd name="connsiteX0" fmla="*/ 28575 w 581025"/>
                    <a:gd name="connsiteY0" fmla="*/ 0 h 445294"/>
                    <a:gd name="connsiteX1" fmla="*/ 111918 w 581025"/>
                    <a:gd name="connsiteY1" fmla="*/ 66675 h 445294"/>
                    <a:gd name="connsiteX2" fmla="*/ 211931 w 581025"/>
                    <a:gd name="connsiteY2" fmla="*/ 333376 h 445294"/>
                    <a:gd name="connsiteX3" fmla="*/ 435768 w 581025"/>
                    <a:gd name="connsiteY3" fmla="*/ 290513 h 445294"/>
                    <a:gd name="connsiteX4" fmla="*/ 581025 w 581025"/>
                    <a:gd name="connsiteY4" fmla="*/ 288131 h 445294"/>
                    <a:gd name="connsiteX5" fmla="*/ 535781 w 581025"/>
                    <a:gd name="connsiteY5" fmla="*/ 361950 h 445294"/>
                    <a:gd name="connsiteX6" fmla="*/ 461962 w 581025"/>
                    <a:gd name="connsiteY6" fmla="*/ 419100 h 445294"/>
                    <a:gd name="connsiteX7" fmla="*/ 366712 w 581025"/>
                    <a:gd name="connsiteY7" fmla="*/ 442913 h 445294"/>
                    <a:gd name="connsiteX8" fmla="*/ 230981 w 581025"/>
                    <a:gd name="connsiteY8" fmla="*/ 445294 h 445294"/>
                    <a:gd name="connsiteX9" fmla="*/ 107156 w 581025"/>
                    <a:gd name="connsiteY9" fmla="*/ 397669 h 445294"/>
                    <a:gd name="connsiteX10" fmla="*/ 0 w 581025"/>
                    <a:gd name="connsiteY10" fmla="*/ 69056 h 445294"/>
                    <a:gd name="connsiteX11" fmla="*/ 28575 w 581025"/>
                    <a:gd name="connsiteY11" fmla="*/ 0 h 445294"/>
                    <a:gd name="connsiteX0" fmla="*/ 39660 w 592110"/>
                    <a:gd name="connsiteY0" fmla="*/ 0 h 445294"/>
                    <a:gd name="connsiteX1" fmla="*/ 123003 w 592110"/>
                    <a:gd name="connsiteY1" fmla="*/ 66675 h 445294"/>
                    <a:gd name="connsiteX2" fmla="*/ 223016 w 592110"/>
                    <a:gd name="connsiteY2" fmla="*/ 333376 h 445294"/>
                    <a:gd name="connsiteX3" fmla="*/ 446853 w 592110"/>
                    <a:gd name="connsiteY3" fmla="*/ 290513 h 445294"/>
                    <a:gd name="connsiteX4" fmla="*/ 592110 w 592110"/>
                    <a:gd name="connsiteY4" fmla="*/ 288131 h 445294"/>
                    <a:gd name="connsiteX5" fmla="*/ 546866 w 592110"/>
                    <a:gd name="connsiteY5" fmla="*/ 361950 h 445294"/>
                    <a:gd name="connsiteX6" fmla="*/ 473047 w 592110"/>
                    <a:gd name="connsiteY6" fmla="*/ 419100 h 445294"/>
                    <a:gd name="connsiteX7" fmla="*/ 377797 w 592110"/>
                    <a:gd name="connsiteY7" fmla="*/ 442913 h 445294"/>
                    <a:gd name="connsiteX8" fmla="*/ 242066 w 592110"/>
                    <a:gd name="connsiteY8" fmla="*/ 445294 h 445294"/>
                    <a:gd name="connsiteX9" fmla="*/ 118241 w 592110"/>
                    <a:gd name="connsiteY9" fmla="*/ 397669 h 445294"/>
                    <a:gd name="connsiteX10" fmla="*/ 11085 w 592110"/>
                    <a:gd name="connsiteY10" fmla="*/ 69056 h 445294"/>
                    <a:gd name="connsiteX11" fmla="*/ 39660 w 592110"/>
                    <a:gd name="connsiteY11" fmla="*/ 0 h 445294"/>
                    <a:gd name="connsiteX0" fmla="*/ 45988 w 598438"/>
                    <a:gd name="connsiteY0" fmla="*/ 0 h 445294"/>
                    <a:gd name="connsiteX1" fmla="*/ 129331 w 598438"/>
                    <a:gd name="connsiteY1" fmla="*/ 66675 h 445294"/>
                    <a:gd name="connsiteX2" fmla="*/ 229344 w 598438"/>
                    <a:gd name="connsiteY2" fmla="*/ 333376 h 445294"/>
                    <a:gd name="connsiteX3" fmla="*/ 453181 w 598438"/>
                    <a:gd name="connsiteY3" fmla="*/ 290513 h 445294"/>
                    <a:gd name="connsiteX4" fmla="*/ 598438 w 598438"/>
                    <a:gd name="connsiteY4" fmla="*/ 288131 h 445294"/>
                    <a:gd name="connsiteX5" fmla="*/ 553194 w 598438"/>
                    <a:gd name="connsiteY5" fmla="*/ 361950 h 445294"/>
                    <a:gd name="connsiteX6" fmla="*/ 479375 w 598438"/>
                    <a:gd name="connsiteY6" fmla="*/ 419100 h 445294"/>
                    <a:gd name="connsiteX7" fmla="*/ 384125 w 598438"/>
                    <a:gd name="connsiteY7" fmla="*/ 442913 h 445294"/>
                    <a:gd name="connsiteX8" fmla="*/ 248394 w 598438"/>
                    <a:gd name="connsiteY8" fmla="*/ 445294 h 445294"/>
                    <a:gd name="connsiteX9" fmla="*/ 124569 w 598438"/>
                    <a:gd name="connsiteY9" fmla="*/ 397669 h 445294"/>
                    <a:gd name="connsiteX10" fmla="*/ 17413 w 598438"/>
                    <a:gd name="connsiteY10" fmla="*/ 69056 h 445294"/>
                    <a:gd name="connsiteX11" fmla="*/ 45988 w 598438"/>
                    <a:gd name="connsiteY11" fmla="*/ 0 h 445294"/>
                    <a:gd name="connsiteX0" fmla="*/ 44427 w 596877"/>
                    <a:gd name="connsiteY0" fmla="*/ 0 h 445294"/>
                    <a:gd name="connsiteX1" fmla="*/ 127770 w 596877"/>
                    <a:gd name="connsiteY1" fmla="*/ 66675 h 445294"/>
                    <a:gd name="connsiteX2" fmla="*/ 227783 w 596877"/>
                    <a:gd name="connsiteY2" fmla="*/ 333376 h 445294"/>
                    <a:gd name="connsiteX3" fmla="*/ 451620 w 596877"/>
                    <a:gd name="connsiteY3" fmla="*/ 290513 h 445294"/>
                    <a:gd name="connsiteX4" fmla="*/ 596877 w 596877"/>
                    <a:gd name="connsiteY4" fmla="*/ 288131 h 445294"/>
                    <a:gd name="connsiteX5" fmla="*/ 551633 w 596877"/>
                    <a:gd name="connsiteY5" fmla="*/ 361950 h 445294"/>
                    <a:gd name="connsiteX6" fmla="*/ 477814 w 596877"/>
                    <a:gd name="connsiteY6" fmla="*/ 419100 h 445294"/>
                    <a:gd name="connsiteX7" fmla="*/ 382564 w 596877"/>
                    <a:gd name="connsiteY7" fmla="*/ 442913 h 445294"/>
                    <a:gd name="connsiteX8" fmla="*/ 246833 w 596877"/>
                    <a:gd name="connsiteY8" fmla="*/ 445294 h 445294"/>
                    <a:gd name="connsiteX9" fmla="*/ 123008 w 596877"/>
                    <a:gd name="connsiteY9" fmla="*/ 397669 h 445294"/>
                    <a:gd name="connsiteX10" fmla="*/ 15852 w 596877"/>
                    <a:gd name="connsiteY10" fmla="*/ 69056 h 445294"/>
                    <a:gd name="connsiteX11" fmla="*/ 44427 w 596877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544287 w 589531"/>
                    <a:gd name="connsiteY5" fmla="*/ 361950 h 445294"/>
                    <a:gd name="connsiteX6" fmla="*/ 470468 w 589531"/>
                    <a:gd name="connsiteY6" fmla="*/ 419100 h 445294"/>
                    <a:gd name="connsiteX7" fmla="*/ 375218 w 589531"/>
                    <a:gd name="connsiteY7" fmla="*/ 442913 h 445294"/>
                    <a:gd name="connsiteX8" fmla="*/ 239487 w 589531"/>
                    <a:gd name="connsiteY8" fmla="*/ 445294 h 445294"/>
                    <a:gd name="connsiteX9" fmla="*/ 115662 w 589531"/>
                    <a:gd name="connsiteY9" fmla="*/ 397669 h 445294"/>
                    <a:gd name="connsiteX10" fmla="*/ 15649 w 589531"/>
                    <a:gd name="connsiteY10" fmla="*/ 69056 h 445294"/>
                    <a:gd name="connsiteX11" fmla="*/ 37081 w 589531"/>
                    <a:gd name="connsiteY11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544287 w 589531"/>
                    <a:gd name="connsiteY5" fmla="*/ 361950 h 445294"/>
                    <a:gd name="connsiteX6" fmla="*/ 375218 w 589531"/>
                    <a:gd name="connsiteY6" fmla="*/ 442913 h 445294"/>
                    <a:gd name="connsiteX7" fmla="*/ 239487 w 589531"/>
                    <a:gd name="connsiteY7" fmla="*/ 445294 h 445294"/>
                    <a:gd name="connsiteX8" fmla="*/ 115662 w 589531"/>
                    <a:gd name="connsiteY8" fmla="*/ 397669 h 445294"/>
                    <a:gd name="connsiteX9" fmla="*/ 15649 w 589531"/>
                    <a:gd name="connsiteY9" fmla="*/ 69056 h 445294"/>
                    <a:gd name="connsiteX10" fmla="*/ 37081 w 589531"/>
                    <a:gd name="connsiteY10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50057"/>
                    <a:gd name="connsiteX1" fmla="*/ 120424 w 589531"/>
                    <a:gd name="connsiteY1" fmla="*/ 66675 h 450057"/>
                    <a:gd name="connsiteX2" fmla="*/ 220437 w 589531"/>
                    <a:gd name="connsiteY2" fmla="*/ 333376 h 450057"/>
                    <a:gd name="connsiteX3" fmla="*/ 444274 w 589531"/>
                    <a:gd name="connsiteY3" fmla="*/ 290513 h 450057"/>
                    <a:gd name="connsiteX4" fmla="*/ 589531 w 589531"/>
                    <a:gd name="connsiteY4" fmla="*/ 288131 h 450057"/>
                    <a:gd name="connsiteX5" fmla="*/ 375218 w 589531"/>
                    <a:gd name="connsiteY5" fmla="*/ 442913 h 450057"/>
                    <a:gd name="connsiteX6" fmla="*/ 265681 w 589531"/>
                    <a:gd name="connsiteY6" fmla="*/ 450057 h 450057"/>
                    <a:gd name="connsiteX7" fmla="*/ 115662 w 589531"/>
                    <a:gd name="connsiteY7" fmla="*/ 397669 h 450057"/>
                    <a:gd name="connsiteX8" fmla="*/ 15649 w 589531"/>
                    <a:gd name="connsiteY8" fmla="*/ 69056 h 450057"/>
                    <a:gd name="connsiteX9" fmla="*/ 37081 w 589531"/>
                    <a:gd name="connsiteY9" fmla="*/ 0 h 450057"/>
                    <a:gd name="connsiteX0" fmla="*/ 37734 w 590184"/>
                    <a:gd name="connsiteY0" fmla="*/ 0 h 450057"/>
                    <a:gd name="connsiteX1" fmla="*/ 121077 w 590184"/>
                    <a:gd name="connsiteY1" fmla="*/ 66675 h 450057"/>
                    <a:gd name="connsiteX2" fmla="*/ 221090 w 590184"/>
                    <a:gd name="connsiteY2" fmla="*/ 333376 h 450057"/>
                    <a:gd name="connsiteX3" fmla="*/ 444927 w 590184"/>
                    <a:gd name="connsiteY3" fmla="*/ 290513 h 450057"/>
                    <a:gd name="connsiteX4" fmla="*/ 590184 w 590184"/>
                    <a:gd name="connsiteY4" fmla="*/ 288131 h 450057"/>
                    <a:gd name="connsiteX5" fmla="*/ 375871 w 590184"/>
                    <a:gd name="connsiteY5" fmla="*/ 442913 h 450057"/>
                    <a:gd name="connsiteX6" fmla="*/ 266334 w 590184"/>
                    <a:gd name="connsiteY6" fmla="*/ 450057 h 450057"/>
                    <a:gd name="connsiteX7" fmla="*/ 111552 w 590184"/>
                    <a:gd name="connsiteY7" fmla="*/ 400050 h 450057"/>
                    <a:gd name="connsiteX8" fmla="*/ 16302 w 590184"/>
                    <a:gd name="connsiteY8" fmla="*/ 69056 h 450057"/>
                    <a:gd name="connsiteX9" fmla="*/ 37734 w 590184"/>
                    <a:gd name="connsiteY9" fmla="*/ 0 h 450057"/>
                    <a:gd name="connsiteX0" fmla="*/ 21432 w 573882"/>
                    <a:gd name="connsiteY0" fmla="*/ 0 h 450057"/>
                    <a:gd name="connsiteX1" fmla="*/ 104775 w 573882"/>
                    <a:gd name="connsiteY1" fmla="*/ 66675 h 450057"/>
                    <a:gd name="connsiteX2" fmla="*/ 204788 w 573882"/>
                    <a:gd name="connsiteY2" fmla="*/ 333376 h 450057"/>
                    <a:gd name="connsiteX3" fmla="*/ 428625 w 573882"/>
                    <a:gd name="connsiteY3" fmla="*/ 290513 h 450057"/>
                    <a:gd name="connsiteX4" fmla="*/ 573882 w 573882"/>
                    <a:gd name="connsiteY4" fmla="*/ 288131 h 450057"/>
                    <a:gd name="connsiteX5" fmla="*/ 359569 w 573882"/>
                    <a:gd name="connsiteY5" fmla="*/ 442913 h 450057"/>
                    <a:gd name="connsiteX6" fmla="*/ 250032 w 573882"/>
                    <a:gd name="connsiteY6" fmla="*/ 450057 h 450057"/>
                    <a:gd name="connsiteX7" fmla="*/ 0 w 573882"/>
                    <a:gd name="connsiteY7" fmla="*/ 69056 h 450057"/>
                    <a:gd name="connsiteX8" fmla="*/ 21432 w 573882"/>
                    <a:gd name="connsiteY8" fmla="*/ 0 h 450057"/>
                    <a:gd name="connsiteX0" fmla="*/ 21432 w 573882"/>
                    <a:gd name="connsiteY0" fmla="*/ 0 h 450057"/>
                    <a:gd name="connsiteX1" fmla="*/ 104775 w 573882"/>
                    <a:gd name="connsiteY1" fmla="*/ 66675 h 450057"/>
                    <a:gd name="connsiteX2" fmla="*/ 204788 w 573882"/>
                    <a:gd name="connsiteY2" fmla="*/ 333376 h 450057"/>
                    <a:gd name="connsiteX3" fmla="*/ 428625 w 573882"/>
                    <a:gd name="connsiteY3" fmla="*/ 290513 h 450057"/>
                    <a:gd name="connsiteX4" fmla="*/ 573882 w 573882"/>
                    <a:gd name="connsiteY4" fmla="*/ 288131 h 450057"/>
                    <a:gd name="connsiteX5" fmla="*/ 359569 w 573882"/>
                    <a:gd name="connsiteY5" fmla="*/ 442913 h 450057"/>
                    <a:gd name="connsiteX6" fmla="*/ 250032 w 573882"/>
                    <a:gd name="connsiteY6" fmla="*/ 450057 h 450057"/>
                    <a:gd name="connsiteX7" fmla="*/ 0 w 573882"/>
                    <a:gd name="connsiteY7" fmla="*/ 69056 h 450057"/>
                    <a:gd name="connsiteX8" fmla="*/ 21432 w 573882"/>
                    <a:gd name="connsiteY8" fmla="*/ 0 h 450057"/>
                    <a:gd name="connsiteX0" fmla="*/ 25272 w 577722"/>
                    <a:gd name="connsiteY0" fmla="*/ 0 h 450057"/>
                    <a:gd name="connsiteX1" fmla="*/ 108615 w 577722"/>
                    <a:gd name="connsiteY1" fmla="*/ 66675 h 450057"/>
                    <a:gd name="connsiteX2" fmla="*/ 208628 w 577722"/>
                    <a:gd name="connsiteY2" fmla="*/ 333376 h 450057"/>
                    <a:gd name="connsiteX3" fmla="*/ 432465 w 577722"/>
                    <a:gd name="connsiteY3" fmla="*/ 290513 h 450057"/>
                    <a:gd name="connsiteX4" fmla="*/ 577722 w 577722"/>
                    <a:gd name="connsiteY4" fmla="*/ 288131 h 450057"/>
                    <a:gd name="connsiteX5" fmla="*/ 363409 w 577722"/>
                    <a:gd name="connsiteY5" fmla="*/ 442913 h 450057"/>
                    <a:gd name="connsiteX6" fmla="*/ 253872 w 577722"/>
                    <a:gd name="connsiteY6" fmla="*/ 450057 h 450057"/>
                    <a:gd name="connsiteX7" fmla="*/ 3840 w 577722"/>
                    <a:gd name="connsiteY7" fmla="*/ 69056 h 450057"/>
                    <a:gd name="connsiteX8" fmla="*/ 25272 w 577722"/>
                    <a:gd name="connsiteY8" fmla="*/ 0 h 450057"/>
                    <a:gd name="connsiteX0" fmla="*/ 32276 w 584726"/>
                    <a:gd name="connsiteY0" fmla="*/ 0 h 450057"/>
                    <a:gd name="connsiteX1" fmla="*/ 115619 w 584726"/>
                    <a:gd name="connsiteY1" fmla="*/ 66675 h 450057"/>
                    <a:gd name="connsiteX2" fmla="*/ 215632 w 584726"/>
                    <a:gd name="connsiteY2" fmla="*/ 333376 h 450057"/>
                    <a:gd name="connsiteX3" fmla="*/ 439469 w 584726"/>
                    <a:gd name="connsiteY3" fmla="*/ 290513 h 450057"/>
                    <a:gd name="connsiteX4" fmla="*/ 584726 w 584726"/>
                    <a:gd name="connsiteY4" fmla="*/ 288131 h 450057"/>
                    <a:gd name="connsiteX5" fmla="*/ 370413 w 584726"/>
                    <a:gd name="connsiteY5" fmla="*/ 442913 h 450057"/>
                    <a:gd name="connsiteX6" fmla="*/ 260876 w 584726"/>
                    <a:gd name="connsiteY6" fmla="*/ 450057 h 450057"/>
                    <a:gd name="connsiteX7" fmla="*/ 10844 w 584726"/>
                    <a:gd name="connsiteY7" fmla="*/ 69056 h 450057"/>
                    <a:gd name="connsiteX8" fmla="*/ 32276 w 584726"/>
                    <a:gd name="connsiteY8" fmla="*/ 0 h 450057"/>
                    <a:gd name="connsiteX0" fmla="*/ 34138 w 586588"/>
                    <a:gd name="connsiteY0" fmla="*/ 0 h 450057"/>
                    <a:gd name="connsiteX1" fmla="*/ 117481 w 586588"/>
                    <a:gd name="connsiteY1" fmla="*/ 66675 h 450057"/>
                    <a:gd name="connsiteX2" fmla="*/ 217494 w 586588"/>
                    <a:gd name="connsiteY2" fmla="*/ 333376 h 450057"/>
                    <a:gd name="connsiteX3" fmla="*/ 441331 w 586588"/>
                    <a:gd name="connsiteY3" fmla="*/ 290513 h 450057"/>
                    <a:gd name="connsiteX4" fmla="*/ 586588 w 586588"/>
                    <a:gd name="connsiteY4" fmla="*/ 288131 h 450057"/>
                    <a:gd name="connsiteX5" fmla="*/ 372275 w 586588"/>
                    <a:gd name="connsiteY5" fmla="*/ 442913 h 450057"/>
                    <a:gd name="connsiteX6" fmla="*/ 262738 w 586588"/>
                    <a:gd name="connsiteY6" fmla="*/ 450057 h 450057"/>
                    <a:gd name="connsiteX7" fmla="*/ 12706 w 586588"/>
                    <a:gd name="connsiteY7" fmla="*/ 69056 h 450057"/>
                    <a:gd name="connsiteX8" fmla="*/ 34138 w 586588"/>
                    <a:gd name="connsiteY8" fmla="*/ 0 h 450057"/>
                    <a:gd name="connsiteX0" fmla="*/ 34138 w 586588"/>
                    <a:gd name="connsiteY0" fmla="*/ 0 h 450057"/>
                    <a:gd name="connsiteX1" fmla="*/ 117481 w 586588"/>
                    <a:gd name="connsiteY1" fmla="*/ 66675 h 450057"/>
                    <a:gd name="connsiteX2" fmla="*/ 217494 w 586588"/>
                    <a:gd name="connsiteY2" fmla="*/ 333376 h 450057"/>
                    <a:gd name="connsiteX3" fmla="*/ 441331 w 586588"/>
                    <a:gd name="connsiteY3" fmla="*/ 290513 h 450057"/>
                    <a:gd name="connsiteX4" fmla="*/ 586588 w 586588"/>
                    <a:gd name="connsiteY4" fmla="*/ 288131 h 450057"/>
                    <a:gd name="connsiteX5" fmla="*/ 372275 w 586588"/>
                    <a:gd name="connsiteY5" fmla="*/ 442913 h 450057"/>
                    <a:gd name="connsiteX6" fmla="*/ 262738 w 586588"/>
                    <a:gd name="connsiteY6" fmla="*/ 450057 h 450057"/>
                    <a:gd name="connsiteX7" fmla="*/ 12706 w 586588"/>
                    <a:gd name="connsiteY7" fmla="*/ 69056 h 450057"/>
                    <a:gd name="connsiteX8" fmla="*/ 34138 w 586588"/>
                    <a:gd name="connsiteY8" fmla="*/ 0 h 450057"/>
                    <a:gd name="connsiteX0" fmla="*/ 34923 w 587373"/>
                    <a:gd name="connsiteY0" fmla="*/ 0 h 450057"/>
                    <a:gd name="connsiteX1" fmla="*/ 118266 w 587373"/>
                    <a:gd name="connsiteY1" fmla="*/ 66675 h 450057"/>
                    <a:gd name="connsiteX2" fmla="*/ 218279 w 587373"/>
                    <a:gd name="connsiteY2" fmla="*/ 333376 h 450057"/>
                    <a:gd name="connsiteX3" fmla="*/ 442116 w 587373"/>
                    <a:gd name="connsiteY3" fmla="*/ 290513 h 450057"/>
                    <a:gd name="connsiteX4" fmla="*/ 587373 w 587373"/>
                    <a:gd name="connsiteY4" fmla="*/ 288131 h 450057"/>
                    <a:gd name="connsiteX5" fmla="*/ 373060 w 587373"/>
                    <a:gd name="connsiteY5" fmla="*/ 442913 h 450057"/>
                    <a:gd name="connsiteX6" fmla="*/ 263523 w 587373"/>
                    <a:gd name="connsiteY6" fmla="*/ 450057 h 450057"/>
                    <a:gd name="connsiteX7" fmla="*/ 13491 w 587373"/>
                    <a:gd name="connsiteY7" fmla="*/ 69056 h 450057"/>
                    <a:gd name="connsiteX8" fmla="*/ 34923 w 587373"/>
                    <a:gd name="connsiteY8" fmla="*/ 0 h 450057"/>
                    <a:gd name="connsiteX0" fmla="*/ 34139 w 586589"/>
                    <a:gd name="connsiteY0" fmla="*/ 0 h 450057"/>
                    <a:gd name="connsiteX1" fmla="*/ 117482 w 586589"/>
                    <a:gd name="connsiteY1" fmla="*/ 66675 h 450057"/>
                    <a:gd name="connsiteX2" fmla="*/ 217495 w 586589"/>
                    <a:gd name="connsiteY2" fmla="*/ 333376 h 450057"/>
                    <a:gd name="connsiteX3" fmla="*/ 441332 w 586589"/>
                    <a:gd name="connsiteY3" fmla="*/ 290513 h 450057"/>
                    <a:gd name="connsiteX4" fmla="*/ 586589 w 586589"/>
                    <a:gd name="connsiteY4" fmla="*/ 288131 h 450057"/>
                    <a:gd name="connsiteX5" fmla="*/ 372276 w 586589"/>
                    <a:gd name="connsiteY5" fmla="*/ 442913 h 450057"/>
                    <a:gd name="connsiteX6" fmla="*/ 262739 w 586589"/>
                    <a:gd name="connsiteY6" fmla="*/ 450057 h 450057"/>
                    <a:gd name="connsiteX7" fmla="*/ 12707 w 586589"/>
                    <a:gd name="connsiteY7" fmla="*/ 69056 h 450057"/>
                    <a:gd name="connsiteX8" fmla="*/ 34139 w 586589"/>
                    <a:gd name="connsiteY8" fmla="*/ 0 h 450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86589" h="450057">
                      <a:moveTo>
                        <a:pt x="34139" y="0"/>
                      </a:moveTo>
                      <a:cubicBezTo>
                        <a:pt x="71444" y="48419"/>
                        <a:pt x="75413" y="49213"/>
                        <a:pt x="117482" y="66675"/>
                      </a:cubicBezTo>
                      <a:cubicBezTo>
                        <a:pt x="113513" y="119856"/>
                        <a:pt x="57157" y="261145"/>
                        <a:pt x="217495" y="333376"/>
                      </a:cubicBezTo>
                      <a:cubicBezTo>
                        <a:pt x="354814" y="377826"/>
                        <a:pt x="417122" y="327422"/>
                        <a:pt x="441332" y="290513"/>
                      </a:cubicBezTo>
                      <a:lnTo>
                        <a:pt x="586589" y="288131"/>
                      </a:lnTo>
                      <a:cubicBezTo>
                        <a:pt x="534201" y="382587"/>
                        <a:pt x="450858" y="438944"/>
                        <a:pt x="372276" y="442913"/>
                      </a:cubicBezTo>
                      <a:lnTo>
                        <a:pt x="262739" y="450057"/>
                      </a:lnTo>
                      <a:cubicBezTo>
                        <a:pt x="12311" y="413941"/>
                        <a:pt x="-25394" y="215502"/>
                        <a:pt x="12707" y="69056"/>
                      </a:cubicBezTo>
                      <a:lnTo>
                        <a:pt x="34139" y="0"/>
                      </a:ln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6" name="Прямоугольник 45"/>
                <p:cNvSpPr/>
                <p:nvPr/>
              </p:nvSpPr>
              <p:spPr>
                <a:xfrm>
                  <a:off x="2588198" y="1689230"/>
                  <a:ext cx="127718" cy="66520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7" name="Прямоугольник 46"/>
                <p:cNvSpPr/>
                <p:nvPr/>
              </p:nvSpPr>
              <p:spPr>
                <a:xfrm>
                  <a:off x="2489747" y="1754387"/>
                  <a:ext cx="305992" cy="5108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8" name="Прямоугольник 47"/>
                <p:cNvSpPr/>
                <p:nvPr/>
              </p:nvSpPr>
              <p:spPr>
                <a:xfrm rot="19288101">
                  <a:off x="2703304" y="1269080"/>
                  <a:ext cx="243617" cy="5108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9" name="Прямоугольник 48"/>
                <p:cNvSpPr/>
                <p:nvPr/>
              </p:nvSpPr>
              <p:spPr>
                <a:xfrm>
                  <a:off x="2644074" y="1481846"/>
                  <a:ext cx="429774" cy="40227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3" name="Группа 61"/>
              <p:cNvGrpSpPr>
                <a:grpSpLocks/>
              </p:cNvGrpSpPr>
              <p:nvPr/>
            </p:nvGrpSpPr>
            <p:grpSpPr bwMode="auto">
              <a:xfrm>
                <a:off x="3494478" y="2851107"/>
                <a:ext cx="1801952" cy="1538339"/>
                <a:chOff x="2545312" y="1900510"/>
                <a:chExt cx="1801952" cy="1538339"/>
              </a:xfrm>
            </p:grpSpPr>
            <p:sp>
              <p:nvSpPr>
                <p:cNvPr id="38" name="Шестиугольник 37"/>
                <p:cNvSpPr/>
                <p:nvPr/>
              </p:nvSpPr>
              <p:spPr>
                <a:xfrm rot="1800000">
                  <a:off x="2545312" y="1900510"/>
                  <a:ext cx="1801952" cy="1538339"/>
                </a:xfrm>
                <a:prstGeom prst="hexagon">
                  <a:avLst>
                    <a:gd name="adj" fmla="val 29943"/>
                    <a:gd name="vf" fmla="val 115470"/>
                  </a:avLst>
                </a:prstGeom>
                <a:solidFill>
                  <a:srgbClr val="80008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9" name="Полилиния 38"/>
                <p:cNvSpPr/>
                <p:nvPr/>
              </p:nvSpPr>
              <p:spPr>
                <a:xfrm flipH="1">
                  <a:off x="3480319" y="2322669"/>
                  <a:ext cx="305990" cy="592424"/>
                </a:xfrm>
                <a:custGeom>
                  <a:avLst/>
                  <a:gdLst>
                    <a:gd name="connsiteX0" fmla="*/ 0 w 276225"/>
                    <a:gd name="connsiteY0" fmla="*/ 0 h 511969"/>
                    <a:gd name="connsiteX1" fmla="*/ 9525 w 276225"/>
                    <a:gd name="connsiteY1" fmla="*/ 511969 h 511969"/>
                    <a:gd name="connsiteX2" fmla="*/ 273844 w 276225"/>
                    <a:gd name="connsiteY2" fmla="*/ 504825 h 511969"/>
                    <a:gd name="connsiteX3" fmla="*/ 276225 w 276225"/>
                    <a:gd name="connsiteY3" fmla="*/ 0 h 511969"/>
                    <a:gd name="connsiteX4" fmla="*/ 0 w 276225"/>
                    <a:gd name="connsiteY4" fmla="*/ 0 h 511969"/>
                    <a:gd name="connsiteX0" fmla="*/ 0 w 276225"/>
                    <a:gd name="connsiteY0" fmla="*/ 0 h 511969"/>
                    <a:gd name="connsiteX1" fmla="*/ 9525 w 276225"/>
                    <a:gd name="connsiteY1" fmla="*/ 511969 h 511969"/>
                    <a:gd name="connsiteX2" fmla="*/ 273844 w 276225"/>
                    <a:gd name="connsiteY2" fmla="*/ 504825 h 511969"/>
                    <a:gd name="connsiteX3" fmla="*/ 276225 w 276225"/>
                    <a:gd name="connsiteY3" fmla="*/ 0 h 511969"/>
                    <a:gd name="connsiteX4" fmla="*/ 0 w 276225"/>
                    <a:gd name="connsiteY4" fmla="*/ 0 h 511969"/>
                    <a:gd name="connsiteX0" fmla="*/ 0 w 276225"/>
                    <a:gd name="connsiteY0" fmla="*/ 10543 h 522512"/>
                    <a:gd name="connsiteX1" fmla="*/ 9525 w 276225"/>
                    <a:gd name="connsiteY1" fmla="*/ 522512 h 522512"/>
                    <a:gd name="connsiteX2" fmla="*/ 273844 w 276225"/>
                    <a:gd name="connsiteY2" fmla="*/ 515368 h 522512"/>
                    <a:gd name="connsiteX3" fmla="*/ 276225 w 276225"/>
                    <a:gd name="connsiteY3" fmla="*/ 10543 h 522512"/>
                    <a:gd name="connsiteX4" fmla="*/ 0 w 276225"/>
                    <a:gd name="connsiteY4" fmla="*/ 10543 h 522512"/>
                    <a:gd name="connsiteX0" fmla="*/ 0 w 276225"/>
                    <a:gd name="connsiteY0" fmla="*/ 10543 h 542439"/>
                    <a:gd name="connsiteX1" fmla="*/ 9525 w 276225"/>
                    <a:gd name="connsiteY1" fmla="*/ 522512 h 542439"/>
                    <a:gd name="connsiteX2" fmla="*/ 273844 w 276225"/>
                    <a:gd name="connsiteY2" fmla="*/ 515368 h 542439"/>
                    <a:gd name="connsiteX3" fmla="*/ 276225 w 276225"/>
                    <a:gd name="connsiteY3" fmla="*/ 10543 h 542439"/>
                    <a:gd name="connsiteX4" fmla="*/ 0 w 276225"/>
                    <a:gd name="connsiteY4" fmla="*/ 10543 h 542439"/>
                    <a:gd name="connsiteX0" fmla="*/ 0 w 276225"/>
                    <a:gd name="connsiteY0" fmla="*/ 10543 h 538809"/>
                    <a:gd name="connsiteX1" fmla="*/ 9525 w 276225"/>
                    <a:gd name="connsiteY1" fmla="*/ 522512 h 538809"/>
                    <a:gd name="connsiteX2" fmla="*/ 273844 w 276225"/>
                    <a:gd name="connsiteY2" fmla="*/ 515368 h 538809"/>
                    <a:gd name="connsiteX3" fmla="*/ 276225 w 276225"/>
                    <a:gd name="connsiteY3" fmla="*/ 10543 h 538809"/>
                    <a:gd name="connsiteX4" fmla="*/ 0 w 276225"/>
                    <a:gd name="connsiteY4" fmla="*/ 10543 h 538809"/>
                    <a:gd name="connsiteX0" fmla="*/ 0 w 276225"/>
                    <a:gd name="connsiteY0" fmla="*/ 10543 h 537544"/>
                    <a:gd name="connsiteX1" fmla="*/ 9525 w 276225"/>
                    <a:gd name="connsiteY1" fmla="*/ 522512 h 537544"/>
                    <a:gd name="connsiteX2" fmla="*/ 273844 w 276225"/>
                    <a:gd name="connsiteY2" fmla="*/ 515368 h 537544"/>
                    <a:gd name="connsiteX3" fmla="*/ 276225 w 276225"/>
                    <a:gd name="connsiteY3" fmla="*/ 10543 h 537544"/>
                    <a:gd name="connsiteX4" fmla="*/ 0 w 276225"/>
                    <a:gd name="connsiteY4" fmla="*/ 10543 h 537544"/>
                    <a:gd name="connsiteX0" fmla="*/ 0 w 273843"/>
                    <a:gd name="connsiteY0" fmla="*/ 19248 h 536724"/>
                    <a:gd name="connsiteX1" fmla="*/ 7143 w 273843"/>
                    <a:gd name="connsiteY1" fmla="*/ 521692 h 536724"/>
                    <a:gd name="connsiteX2" fmla="*/ 271462 w 273843"/>
                    <a:gd name="connsiteY2" fmla="*/ 514548 h 536724"/>
                    <a:gd name="connsiteX3" fmla="*/ 273843 w 273843"/>
                    <a:gd name="connsiteY3" fmla="*/ 9723 h 536724"/>
                    <a:gd name="connsiteX4" fmla="*/ 0 w 273843"/>
                    <a:gd name="connsiteY4" fmla="*/ 19248 h 536724"/>
                    <a:gd name="connsiteX0" fmla="*/ 0 w 273843"/>
                    <a:gd name="connsiteY0" fmla="*/ 12707 h 530183"/>
                    <a:gd name="connsiteX1" fmla="*/ 7143 w 273843"/>
                    <a:gd name="connsiteY1" fmla="*/ 515151 h 530183"/>
                    <a:gd name="connsiteX2" fmla="*/ 271462 w 273843"/>
                    <a:gd name="connsiteY2" fmla="*/ 508007 h 530183"/>
                    <a:gd name="connsiteX3" fmla="*/ 273843 w 273843"/>
                    <a:gd name="connsiteY3" fmla="*/ 10325 h 530183"/>
                    <a:gd name="connsiteX4" fmla="*/ 0 w 273843"/>
                    <a:gd name="connsiteY4" fmla="*/ 12707 h 5301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3843" h="530183">
                      <a:moveTo>
                        <a:pt x="0" y="12707"/>
                      </a:moveTo>
                      <a:lnTo>
                        <a:pt x="7143" y="515151"/>
                      </a:lnTo>
                      <a:cubicBezTo>
                        <a:pt x="78581" y="562777"/>
                        <a:pt x="169068" y="479431"/>
                        <a:pt x="271462" y="508007"/>
                      </a:cubicBezTo>
                      <a:cubicBezTo>
                        <a:pt x="272256" y="339732"/>
                        <a:pt x="273049" y="178600"/>
                        <a:pt x="273843" y="10325"/>
                      </a:cubicBezTo>
                      <a:cubicBezTo>
                        <a:pt x="167481" y="-30156"/>
                        <a:pt x="80169" y="65094"/>
                        <a:pt x="0" y="12707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0" name="Полилиния 39"/>
                <p:cNvSpPr/>
                <p:nvPr/>
              </p:nvSpPr>
              <p:spPr>
                <a:xfrm>
                  <a:off x="3098708" y="2322670"/>
                  <a:ext cx="305990" cy="592424"/>
                </a:xfrm>
                <a:custGeom>
                  <a:avLst/>
                  <a:gdLst>
                    <a:gd name="connsiteX0" fmla="*/ 0 w 276225"/>
                    <a:gd name="connsiteY0" fmla="*/ 0 h 511969"/>
                    <a:gd name="connsiteX1" fmla="*/ 9525 w 276225"/>
                    <a:gd name="connsiteY1" fmla="*/ 511969 h 511969"/>
                    <a:gd name="connsiteX2" fmla="*/ 273844 w 276225"/>
                    <a:gd name="connsiteY2" fmla="*/ 504825 h 511969"/>
                    <a:gd name="connsiteX3" fmla="*/ 276225 w 276225"/>
                    <a:gd name="connsiteY3" fmla="*/ 0 h 511969"/>
                    <a:gd name="connsiteX4" fmla="*/ 0 w 276225"/>
                    <a:gd name="connsiteY4" fmla="*/ 0 h 511969"/>
                    <a:gd name="connsiteX0" fmla="*/ 0 w 276225"/>
                    <a:gd name="connsiteY0" fmla="*/ 0 h 511969"/>
                    <a:gd name="connsiteX1" fmla="*/ 9525 w 276225"/>
                    <a:gd name="connsiteY1" fmla="*/ 511969 h 511969"/>
                    <a:gd name="connsiteX2" fmla="*/ 273844 w 276225"/>
                    <a:gd name="connsiteY2" fmla="*/ 504825 h 511969"/>
                    <a:gd name="connsiteX3" fmla="*/ 276225 w 276225"/>
                    <a:gd name="connsiteY3" fmla="*/ 0 h 511969"/>
                    <a:gd name="connsiteX4" fmla="*/ 0 w 276225"/>
                    <a:gd name="connsiteY4" fmla="*/ 0 h 511969"/>
                    <a:gd name="connsiteX0" fmla="*/ 0 w 276225"/>
                    <a:gd name="connsiteY0" fmla="*/ 10543 h 522512"/>
                    <a:gd name="connsiteX1" fmla="*/ 9525 w 276225"/>
                    <a:gd name="connsiteY1" fmla="*/ 522512 h 522512"/>
                    <a:gd name="connsiteX2" fmla="*/ 273844 w 276225"/>
                    <a:gd name="connsiteY2" fmla="*/ 515368 h 522512"/>
                    <a:gd name="connsiteX3" fmla="*/ 276225 w 276225"/>
                    <a:gd name="connsiteY3" fmla="*/ 10543 h 522512"/>
                    <a:gd name="connsiteX4" fmla="*/ 0 w 276225"/>
                    <a:gd name="connsiteY4" fmla="*/ 10543 h 522512"/>
                    <a:gd name="connsiteX0" fmla="*/ 0 w 276225"/>
                    <a:gd name="connsiteY0" fmla="*/ 10543 h 542439"/>
                    <a:gd name="connsiteX1" fmla="*/ 9525 w 276225"/>
                    <a:gd name="connsiteY1" fmla="*/ 522512 h 542439"/>
                    <a:gd name="connsiteX2" fmla="*/ 273844 w 276225"/>
                    <a:gd name="connsiteY2" fmla="*/ 515368 h 542439"/>
                    <a:gd name="connsiteX3" fmla="*/ 276225 w 276225"/>
                    <a:gd name="connsiteY3" fmla="*/ 10543 h 542439"/>
                    <a:gd name="connsiteX4" fmla="*/ 0 w 276225"/>
                    <a:gd name="connsiteY4" fmla="*/ 10543 h 542439"/>
                    <a:gd name="connsiteX0" fmla="*/ 0 w 276225"/>
                    <a:gd name="connsiteY0" fmla="*/ 10543 h 538809"/>
                    <a:gd name="connsiteX1" fmla="*/ 9525 w 276225"/>
                    <a:gd name="connsiteY1" fmla="*/ 522512 h 538809"/>
                    <a:gd name="connsiteX2" fmla="*/ 273844 w 276225"/>
                    <a:gd name="connsiteY2" fmla="*/ 515368 h 538809"/>
                    <a:gd name="connsiteX3" fmla="*/ 276225 w 276225"/>
                    <a:gd name="connsiteY3" fmla="*/ 10543 h 538809"/>
                    <a:gd name="connsiteX4" fmla="*/ 0 w 276225"/>
                    <a:gd name="connsiteY4" fmla="*/ 10543 h 538809"/>
                    <a:gd name="connsiteX0" fmla="*/ 0 w 276225"/>
                    <a:gd name="connsiteY0" fmla="*/ 10543 h 537544"/>
                    <a:gd name="connsiteX1" fmla="*/ 9525 w 276225"/>
                    <a:gd name="connsiteY1" fmla="*/ 522512 h 537544"/>
                    <a:gd name="connsiteX2" fmla="*/ 273844 w 276225"/>
                    <a:gd name="connsiteY2" fmla="*/ 515368 h 537544"/>
                    <a:gd name="connsiteX3" fmla="*/ 276225 w 276225"/>
                    <a:gd name="connsiteY3" fmla="*/ 10543 h 537544"/>
                    <a:gd name="connsiteX4" fmla="*/ 0 w 276225"/>
                    <a:gd name="connsiteY4" fmla="*/ 10543 h 537544"/>
                    <a:gd name="connsiteX0" fmla="*/ 0 w 273843"/>
                    <a:gd name="connsiteY0" fmla="*/ 19248 h 536724"/>
                    <a:gd name="connsiteX1" fmla="*/ 7143 w 273843"/>
                    <a:gd name="connsiteY1" fmla="*/ 521692 h 536724"/>
                    <a:gd name="connsiteX2" fmla="*/ 271462 w 273843"/>
                    <a:gd name="connsiteY2" fmla="*/ 514548 h 536724"/>
                    <a:gd name="connsiteX3" fmla="*/ 273843 w 273843"/>
                    <a:gd name="connsiteY3" fmla="*/ 9723 h 536724"/>
                    <a:gd name="connsiteX4" fmla="*/ 0 w 273843"/>
                    <a:gd name="connsiteY4" fmla="*/ 19248 h 536724"/>
                    <a:gd name="connsiteX0" fmla="*/ 0 w 273843"/>
                    <a:gd name="connsiteY0" fmla="*/ 12707 h 530183"/>
                    <a:gd name="connsiteX1" fmla="*/ 7143 w 273843"/>
                    <a:gd name="connsiteY1" fmla="*/ 515151 h 530183"/>
                    <a:gd name="connsiteX2" fmla="*/ 271462 w 273843"/>
                    <a:gd name="connsiteY2" fmla="*/ 508007 h 530183"/>
                    <a:gd name="connsiteX3" fmla="*/ 273843 w 273843"/>
                    <a:gd name="connsiteY3" fmla="*/ 10325 h 530183"/>
                    <a:gd name="connsiteX4" fmla="*/ 0 w 273843"/>
                    <a:gd name="connsiteY4" fmla="*/ 12707 h 5301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3843" h="530183">
                      <a:moveTo>
                        <a:pt x="0" y="12707"/>
                      </a:moveTo>
                      <a:lnTo>
                        <a:pt x="7143" y="515151"/>
                      </a:lnTo>
                      <a:cubicBezTo>
                        <a:pt x="78581" y="562777"/>
                        <a:pt x="169068" y="479431"/>
                        <a:pt x="271462" y="508007"/>
                      </a:cubicBezTo>
                      <a:cubicBezTo>
                        <a:pt x="272256" y="339732"/>
                        <a:pt x="273049" y="178600"/>
                        <a:pt x="273843" y="10325"/>
                      </a:cubicBezTo>
                      <a:cubicBezTo>
                        <a:pt x="167481" y="-30156"/>
                        <a:pt x="80169" y="65094"/>
                        <a:pt x="0" y="12707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1" name="Полилиния 40"/>
                <p:cNvSpPr/>
                <p:nvPr/>
              </p:nvSpPr>
              <p:spPr>
                <a:xfrm>
                  <a:off x="2989547" y="2417526"/>
                  <a:ext cx="913480" cy="602295"/>
                </a:xfrm>
                <a:custGeom>
                  <a:avLst/>
                  <a:gdLst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54935 w 855035"/>
                    <a:gd name="connsiteY0" fmla="*/ 485775 h 566738"/>
                    <a:gd name="connsiteX1" fmla="*/ 47791 w 855035"/>
                    <a:gd name="connsiteY1" fmla="*/ 0 h 566738"/>
                    <a:gd name="connsiteX2" fmla="*/ 7310 w 855035"/>
                    <a:gd name="connsiteY2" fmla="*/ 2382 h 566738"/>
                    <a:gd name="connsiteX3" fmla="*/ 166 w 855035"/>
                    <a:gd name="connsiteY3" fmla="*/ 566738 h 566738"/>
                    <a:gd name="connsiteX4" fmla="*/ 855035 w 855035"/>
                    <a:gd name="connsiteY4" fmla="*/ 566738 h 566738"/>
                    <a:gd name="connsiteX5" fmla="*/ 852653 w 855035"/>
                    <a:gd name="connsiteY5" fmla="*/ 2382 h 566738"/>
                    <a:gd name="connsiteX6" fmla="*/ 805028 w 855035"/>
                    <a:gd name="connsiteY6" fmla="*/ 2382 h 566738"/>
                    <a:gd name="connsiteX7" fmla="*/ 807410 w 855035"/>
                    <a:gd name="connsiteY7" fmla="*/ 495300 h 566738"/>
                    <a:gd name="connsiteX8" fmla="*/ 428791 w 855035"/>
                    <a:gd name="connsiteY8" fmla="*/ 526257 h 566738"/>
                    <a:gd name="connsiteX9" fmla="*/ 54935 w 855035"/>
                    <a:gd name="connsiteY9" fmla="*/ 485775 h 566738"/>
                    <a:gd name="connsiteX0" fmla="*/ 54935 w 864560"/>
                    <a:gd name="connsiteY0" fmla="*/ 485775 h 571501"/>
                    <a:gd name="connsiteX1" fmla="*/ 47791 w 864560"/>
                    <a:gd name="connsiteY1" fmla="*/ 0 h 571501"/>
                    <a:gd name="connsiteX2" fmla="*/ 7310 w 864560"/>
                    <a:gd name="connsiteY2" fmla="*/ 2382 h 571501"/>
                    <a:gd name="connsiteX3" fmla="*/ 166 w 864560"/>
                    <a:gd name="connsiteY3" fmla="*/ 566738 h 571501"/>
                    <a:gd name="connsiteX4" fmla="*/ 864560 w 864560"/>
                    <a:gd name="connsiteY4" fmla="*/ 571501 h 571501"/>
                    <a:gd name="connsiteX5" fmla="*/ 852653 w 864560"/>
                    <a:gd name="connsiteY5" fmla="*/ 2382 h 571501"/>
                    <a:gd name="connsiteX6" fmla="*/ 805028 w 864560"/>
                    <a:gd name="connsiteY6" fmla="*/ 2382 h 571501"/>
                    <a:gd name="connsiteX7" fmla="*/ 807410 w 864560"/>
                    <a:gd name="connsiteY7" fmla="*/ 495300 h 571501"/>
                    <a:gd name="connsiteX8" fmla="*/ 428791 w 864560"/>
                    <a:gd name="connsiteY8" fmla="*/ 526257 h 571501"/>
                    <a:gd name="connsiteX9" fmla="*/ 54935 w 864560"/>
                    <a:gd name="connsiteY9" fmla="*/ 485775 h 571501"/>
                    <a:gd name="connsiteX0" fmla="*/ 54935 w 864560"/>
                    <a:gd name="connsiteY0" fmla="*/ 485775 h 571501"/>
                    <a:gd name="connsiteX1" fmla="*/ 47791 w 864560"/>
                    <a:gd name="connsiteY1" fmla="*/ 0 h 571501"/>
                    <a:gd name="connsiteX2" fmla="*/ 7310 w 864560"/>
                    <a:gd name="connsiteY2" fmla="*/ 2382 h 571501"/>
                    <a:gd name="connsiteX3" fmla="*/ 166 w 864560"/>
                    <a:gd name="connsiteY3" fmla="*/ 566738 h 571501"/>
                    <a:gd name="connsiteX4" fmla="*/ 864560 w 864560"/>
                    <a:gd name="connsiteY4" fmla="*/ 571501 h 571501"/>
                    <a:gd name="connsiteX5" fmla="*/ 859796 w 864560"/>
                    <a:gd name="connsiteY5" fmla="*/ 2382 h 571501"/>
                    <a:gd name="connsiteX6" fmla="*/ 805028 w 864560"/>
                    <a:gd name="connsiteY6" fmla="*/ 2382 h 571501"/>
                    <a:gd name="connsiteX7" fmla="*/ 807410 w 864560"/>
                    <a:gd name="connsiteY7" fmla="*/ 495300 h 571501"/>
                    <a:gd name="connsiteX8" fmla="*/ 428791 w 864560"/>
                    <a:gd name="connsiteY8" fmla="*/ 526257 h 571501"/>
                    <a:gd name="connsiteX9" fmla="*/ 54935 w 864560"/>
                    <a:gd name="connsiteY9" fmla="*/ 485775 h 571501"/>
                    <a:gd name="connsiteX0" fmla="*/ 57150 w 866775"/>
                    <a:gd name="connsiteY0" fmla="*/ 485775 h 571501"/>
                    <a:gd name="connsiteX1" fmla="*/ 50006 w 866775"/>
                    <a:gd name="connsiteY1" fmla="*/ 0 h 571501"/>
                    <a:gd name="connsiteX2" fmla="*/ 0 w 866775"/>
                    <a:gd name="connsiteY2" fmla="*/ 0 h 571501"/>
                    <a:gd name="connsiteX3" fmla="*/ 2381 w 866775"/>
                    <a:gd name="connsiteY3" fmla="*/ 566738 h 571501"/>
                    <a:gd name="connsiteX4" fmla="*/ 866775 w 866775"/>
                    <a:gd name="connsiteY4" fmla="*/ 571501 h 571501"/>
                    <a:gd name="connsiteX5" fmla="*/ 862011 w 866775"/>
                    <a:gd name="connsiteY5" fmla="*/ 2382 h 571501"/>
                    <a:gd name="connsiteX6" fmla="*/ 807243 w 866775"/>
                    <a:gd name="connsiteY6" fmla="*/ 2382 h 571501"/>
                    <a:gd name="connsiteX7" fmla="*/ 809625 w 866775"/>
                    <a:gd name="connsiteY7" fmla="*/ 495300 h 571501"/>
                    <a:gd name="connsiteX8" fmla="*/ 431006 w 866775"/>
                    <a:gd name="connsiteY8" fmla="*/ 526257 h 571501"/>
                    <a:gd name="connsiteX9" fmla="*/ 57150 w 866775"/>
                    <a:gd name="connsiteY9" fmla="*/ 485775 h 5715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66775" h="571501">
                      <a:moveTo>
                        <a:pt x="57150" y="485775"/>
                      </a:moveTo>
                      <a:lnTo>
                        <a:pt x="50006" y="0"/>
                      </a:lnTo>
                      <a:lnTo>
                        <a:pt x="0" y="0"/>
                      </a:lnTo>
                      <a:cubicBezTo>
                        <a:pt x="1587" y="184944"/>
                        <a:pt x="794" y="381794"/>
                        <a:pt x="2381" y="566738"/>
                      </a:cubicBezTo>
                      <a:lnTo>
                        <a:pt x="866775" y="571501"/>
                      </a:lnTo>
                      <a:lnTo>
                        <a:pt x="862011" y="2382"/>
                      </a:lnTo>
                      <a:lnTo>
                        <a:pt x="807243" y="2382"/>
                      </a:lnTo>
                      <a:lnTo>
                        <a:pt x="809625" y="495300"/>
                      </a:lnTo>
                      <a:cubicBezTo>
                        <a:pt x="621507" y="569912"/>
                        <a:pt x="550069" y="442119"/>
                        <a:pt x="431006" y="526257"/>
                      </a:cubicBezTo>
                      <a:cubicBezTo>
                        <a:pt x="275431" y="443706"/>
                        <a:pt x="148432" y="577849"/>
                        <a:pt x="57150" y="485775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4" name="Группа 62"/>
              <p:cNvGrpSpPr>
                <a:grpSpLocks/>
              </p:cNvGrpSpPr>
              <p:nvPr/>
            </p:nvGrpSpPr>
            <p:grpSpPr bwMode="auto">
              <a:xfrm>
                <a:off x="2684813" y="4233106"/>
                <a:ext cx="1801952" cy="1595599"/>
                <a:chOff x="1735647" y="3282509"/>
                <a:chExt cx="1801952" cy="1595599"/>
              </a:xfrm>
            </p:grpSpPr>
            <p:sp>
              <p:nvSpPr>
                <p:cNvPr id="34" name="Шестиугольник 61"/>
                <p:cNvSpPr/>
                <p:nvPr/>
              </p:nvSpPr>
              <p:spPr>
                <a:xfrm rot="1800000">
                  <a:off x="1735647" y="3282509"/>
                  <a:ext cx="1801952" cy="1595599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92791"/>
                    <a:gd name="connsiteX1" fmla="*/ 460625 w 1801952"/>
                    <a:gd name="connsiteY1" fmla="*/ 0 h 1592791"/>
                    <a:gd name="connsiteX2" fmla="*/ 1341327 w 1801952"/>
                    <a:gd name="connsiteY2" fmla="*/ 0 h 1592791"/>
                    <a:gd name="connsiteX3" fmla="*/ 1801952 w 1801952"/>
                    <a:gd name="connsiteY3" fmla="*/ 769170 h 1592791"/>
                    <a:gd name="connsiteX4" fmla="*/ 1341327 w 1801952"/>
                    <a:gd name="connsiteY4" fmla="*/ 1538339 h 1592791"/>
                    <a:gd name="connsiteX5" fmla="*/ 460625 w 1801952"/>
                    <a:gd name="connsiteY5" fmla="*/ 1538339 h 1592791"/>
                    <a:gd name="connsiteX6" fmla="*/ 0 w 1801952"/>
                    <a:gd name="connsiteY6" fmla="*/ 769170 h 1592791"/>
                    <a:gd name="connsiteX0" fmla="*/ 0 w 1801952"/>
                    <a:gd name="connsiteY0" fmla="*/ 769170 h 1602409"/>
                    <a:gd name="connsiteX1" fmla="*/ 460625 w 1801952"/>
                    <a:gd name="connsiteY1" fmla="*/ 0 h 1602409"/>
                    <a:gd name="connsiteX2" fmla="*/ 1341327 w 1801952"/>
                    <a:gd name="connsiteY2" fmla="*/ 0 h 1602409"/>
                    <a:gd name="connsiteX3" fmla="*/ 1801952 w 1801952"/>
                    <a:gd name="connsiteY3" fmla="*/ 769170 h 1602409"/>
                    <a:gd name="connsiteX4" fmla="*/ 1341327 w 1801952"/>
                    <a:gd name="connsiteY4" fmla="*/ 1538339 h 1602409"/>
                    <a:gd name="connsiteX5" fmla="*/ 460625 w 1801952"/>
                    <a:gd name="connsiteY5" fmla="*/ 1538339 h 1602409"/>
                    <a:gd name="connsiteX6" fmla="*/ 0 w 1801952"/>
                    <a:gd name="connsiteY6" fmla="*/ 769170 h 1602409"/>
                    <a:gd name="connsiteX0" fmla="*/ 0 w 1801952"/>
                    <a:gd name="connsiteY0" fmla="*/ 769170 h 1613266"/>
                    <a:gd name="connsiteX1" fmla="*/ 460625 w 1801952"/>
                    <a:gd name="connsiteY1" fmla="*/ 0 h 1613266"/>
                    <a:gd name="connsiteX2" fmla="*/ 1341327 w 1801952"/>
                    <a:gd name="connsiteY2" fmla="*/ 0 h 1613266"/>
                    <a:gd name="connsiteX3" fmla="*/ 1801952 w 1801952"/>
                    <a:gd name="connsiteY3" fmla="*/ 769170 h 1613266"/>
                    <a:gd name="connsiteX4" fmla="*/ 1341327 w 1801952"/>
                    <a:gd name="connsiteY4" fmla="*/ 1538339 h 1613266"/>
                    <a:gd name="connsiteX5" fmla="*/ 460625 w 1801952"/>
                    <a:gd name="connsiteY5" fmla="*/ 1538339 h 1613266"/>
                    <a:gd name="connsiteX6" fmla="*/ 0 w 1801952"/>
                    <a:gd name="connsiteY6" fmla="*/ 769170 h 1613266"/>
                    <a:gd name="connsiteX0" fmla="*/ 0 w 1801952"/>
                    <a:gd name="connsiteY0" fmla="*/ 769170 h 1608073"/>
                    <a:gd name="connsiteX1" fmla="*/ 460625 w 1801952"/>
                    <a:gd name="connsiteY1" fmla="*/ 0 h 1608073"/>
                    <a:gd name="connsiteX2" fmla="*/ 1341327 w 1801952"/>
                    <a:gd name="connsiteY2" fmla="*/ 0 h 1608073"/>
                    <a:gd name="connsiteX3" fmla="*/ 1801952 w 1801952"/>
                    <a:gd name="connsiteY3" fmla="*/ 769170 h 1608073"/>
                    <a:gd name="connsiteX4" fmla="*/ 1341327 w 1801952"/>
                    <a:gd name="connsiteY4" fmla="*/ 1538339 h 1608073"/>
                    <a:gd name="connsiteX5" fmla="*/ 460625 w 1801952"/>
                    <a:gd name="connsiteY5" fmla="*/ 1538339 h 1608073"/>
                    <a:gd name="connsiteX6" fmla="*/ 0 w 1801952"/>
                    <a:gd name="connsiteY6" fmla="*/ 769170 h 1608073"/>
                    <a:gd name="connsiteX0" fmla="*/ 0 w 1801952"/>
                    <a:gd name="connsiteY0" fmla="*/ 769170 h 1602156"/>
                    <a:gd name="connsiteX1" fmla="*/ 460625 w 1801952"/>
                    <a:gd name="connsiteY1" fmla="*/ 0 h 1602156"/>
                    <a:gd name="connsiteX2" fmla="*/ 1341327 w 1801952"/>
                    <a:gd name="connsiteY2" fmla="*/ 0 h 1602156"/>
                    <a:gd name="connsiteX3" fmla="*/ 1801952 w 1801952"/>
                    <a:gd name="connsiteY3" fmla="*/ 769170 h 1602156"/>
                    <a:gd name="connsiteX4" fmla="*/ 1341327 w 1801952"/>
                    <a:gd name="connsiteY4" fmla="*/ 1538339 h 1602156"/>
                    <a:gd name="connsiteX5" fmla="*/ 460625 w 1801952"/>
                    <a:gd name="connsiteY5" fmla="*/ 1538339 h 1602156"/>
                    <a:gd name="connsiteX6" fmla="*/ 0 w 1801952"/>
                    <a:gd name="connsiteY6" fmla="*/ 769170 h 1602156"/>
                    <a:gd name="connsiteX0" fmla="*/ 0 w 1801952"/>
                    <a:gd name="connsiteY0" fmla="*/ 769170 h 1609428"/>
                    <a:gd name="connsiteX1" fmla="*/ 460625 w 1801952"/>
                    <a:gd name="connsiteY1" fmla="*/ 0 h 1609428"/>
                    <a:gd name="connsiteX2" fmla="*/ 1341327 w 1801952"/>
                    <a:gd name="connsiteY2" fmla="*/ 0 h 1609428"/>
                    <a:gd name="connsiteX3" fmla="*/ 1801952 w 1801952"/>
                    <a:gd name="connsiteY3" fmla="*/ 769170 h 1609428"/>
                    <a:gd name="connsiteX4" fmla="*/ 1341327 w 1801952"/>
                    <a:gd name="connsiteY4" fmla="*/ 1538339 h 1609428"/>
                    <a:gd name="connsiteX5" fmla="*/ 460625 w 1801952"/>
                    <a:gd name="connsiteY5" fmla="*/ 1538339 h 1609428"/>
                    <a:gd name="connsiteX6" fmla="*/ 0 w 1801952"/>
                    <a:gd name="connsiteY6" fmla="*/ 769170 h 1609428"/>
                    <a:gd name="connsiteX0" fmla="*/ 0 w 1801952"/>
                    <a:gd name="connsiteY0" fmla="*/ 769170 h 1600943"/>
                    <a:gd name="connsiteX1" fmla="*/ 460625 w 1801952"/>
                    <a:gd name="connsiteY1" fmla="*/ 0 h 1600943"/>
                    <a:gd name="connsiteX2" fmla="*/ 1341327 w 1801952"/>
                    <a:gd name="connsiteY2" fmla="*/ 0 h 1600943"/>
                    <a:gd name="connsiteX3" fmla="*/ 1801952 w 1801952"/>
                    <a:gd name="connsiteY3" fmla="*/ 769170 h 1600943"/>
                    <a:gd name="connsiteX4" fmla="*/ 1350313 w 1801952"/>
                    <a:gd name="connsiteY4" fmla="*/ 1522153 h 1600943"/>
                    <a:gd name="connsiteX5" fmla="*/ 460625 w 1801952"/>
                    <a:gd name="connsiteY5" fmla="*/ 1538339 h 1600943"/>
                    <a:gd name="connsiteX6" fmla="*/ 0 w 1801952"/>
                    <a:gd name="connsiteY6" fmla="*/ 769170 h 1600943"/>
                    <a:gd name="connsiteX0" fmla="*/ 0 w 1801952"/>
                    <a:gd name="connsiteY0" fmla="*/ 769170 h 1595599"/>
                    <a:gd name="connsiteX1" fmla="*/ 460625 w 1801952"/>
                    <a:gd name="connsiteY1" fmla="*/ 0 h 1595599"/>
                    <a:gd name="connsiteX2" fmla="*/ 1341327 w 1801952"/>
                    <a:gd name="connsiteY2" fmla="*/ 0 h 1595599"/>
                    <a:gd name="connsiteX3" fmla="*/ 1801952 w 1801952"/>
                    <a:gd name="connsiteY3" fmla="*/ 769170 h 1595599"/>
                    <a:gd name="connsiteX4" fmla="*/ 1350313 w 1801952"/>
                    <a:gd name="connsiteY4" fmla="*/ 1522153 h 1595599"/>
                    <a:gd name="connsiteX5" fmla="*/ 454275 w 1801952"/>
                    <a:gd name="connsiteY5" fmla="*/ 1527341 h 1595599"/>
                    <a:gd name="connsiteX6" fmla="*/ 0 w 1801952"/>
                    <a:gd name="connsiteY6" fmla="*/ 769170 h 15955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01952" h="1595599">
                      <a:moveTo>
                        <a:pt x="0" y="769170"/>
                      </a:moveTo>
                      <a:lnTo>
                        <a:pt x="460625" y="0"/>
                      </a:lnTo>
                      <a:lnTo>
                        <a:pt x="1341327" y="0"/>
                      </a:lnTo>
                      <a:lnTo>
                        <a:pt x="1801952" y="769170"/>
                      </a:lnTo>
                      <a:lnTo>
                        <a:pt x="1350313" y="1522153"/>
                      </a:lnTo>
                      <a:cubicBezTo>
                        <a:pt x="1097398" y="1630663"/>
                        <a:pt x="647383" y="1607338"/>
                        <a:pt x="454275" y="1527341"/>
                      </a:cubicBezTo>
                      <a:lnTo>
                        <a:pt x="0" y="769170"/>
                      </a:lnTo>
                      <a:close/>
                    </a:path>
                  </a:pathLst>
                </a:custGeom>
                <a:solidFill>
                  <a:srgbClr val="FFC00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5" name="Полилиния 34"/>
                <p:cNvSpPr/>
                <p:nvPr/>
              </p:nvSpPr>
              <p:spPr>
                <a:xfrm>
                  <a:off x="2199286" y="3682287"/>
                  <a:ext cx="640884" cy="810096"/>
                </a:xfrm>
                <a:custGeom>
                  <a:avLst/>
                  <a:gdLst>
                    <a:gd name="connsiteX0" fmla="*/ 259505 w 573552"/>
                    <a:gd name="connsiteY0" fmla="*/ 527307 h 724986"/>
                    <a:gd name="connsiteX1" fmla="*/ 197627 w 573552"/>
                    <a:gd name="connsiteY1" fmla="*/ 589185 h 724986"/>
                    <a:gd name="connsiteX2" fmla="*/ 259505 w 573552"/>
                    <a:gd name="connsiteY2" fmla="*/ 651063 h 724986"/>
                    <a:gd name="connsiteX3" fmla="*/ 321383 w 573552"/>
                    <a:gd name="connsiteY3" fmla="*/ 589185 h 724986"/>
                    <a:gd name="connsiteX4" fmla="*/ 259505 w 573552"/>
                    <a:gd name="connsiteY4" fmla="*/ 527307 h 724986"/>
                    <a:gd name="connsiteX5" fmla="*/ 132104 w 573552"/>
                    <a:gd name="connsiteY5" fmla="*/ 400048 h 724986"/>
                    <a:gd name="connsiteX6" fmla="*/ 70226 w 573552"/>
                    <a:gd name="connsiteY6" fmla="*/ 461926 h 724986"/>
                    <a:gd name="connsiteX7" fmla="*/ 132104 w 573552"/>
                    <a:gd name="connsiteY7" fmla="*/ 523804 h 724986"/>
                    <a:gd name="connsiteX8" fmla="*/ 193982 w 573552"/>
                    <a:gd name="connsiteY8" fmla="*/ 461926 h 724986"/>
                    <a:gd name="connsiteX9" fmla="*/ 132104 w 573552"/>
                    <a:gd name="connsiteY9" fmla="*/ 400048 h 724986"/>
                    <a:gd name="connsiteX10" fmla="*/ 123644 w 573552"/>
                    <a:gd name="connsiteY10" fmla="*/ 205806 h 724986"/>
                    <a:gd name="connsiteX11" fmla="*/ 61766 w 573552"/>
                    <a:gd name="connsiteY11" fmla="*/ 267684 h 724986"/>
                    <a:gd name="connsiteX12" fmla="*/ 123644 w 573552"/>
                    <a:gd name="connsiteY12" fmla="*/ 329562 h 724986"/>
                    <a:gd name="connsiteX13" fmla="*/ 185522 w 573552"/>
                    <a:gd name="connsiteY13" fmla="*/ 267684 h 724986"/>
                    <a:gd name="connsiteX14" fmla="*/ 123644 w 573552"/>
                    <a:gd name="connsiteY14" fmla="*/ 205806 h 724986"/>
                    <a:gd name="connsiteX15" fmla="*/ 455345 w 573552"/>
                    <a:gd name="connsiteY15" fmla="*/ 65381 h 724986"/>
                    <a:gd name="connsiteX16" fmla="*/ 393467 w 573552"/>
                    <a:gd name="connsiteY16" fmla="*/ 127259 h 724986"/>
                    <a:gd name="connsiteX17" fmla="*/ 455345 w 573552"/>
                    <a:gd name="connsiteY17" fmla="*/ 189137 h 724986"/>
                    <a:gd name="connsiteX18" fmla="*/ 517223 w 573552"/>
                    <a:gd name="connsiteY18" fmla="*/ 127259 h 724986"/>
                    <a:gd name="connsiteX19" fmla="*/ 455345 w 573552"/>
                    <a:gd name="connsiteY19" fmla="*/ 65381 h 724986"/>
                    <a:gd name="connsiteX20" fmla="*/ 271373 w 573552"/>
                    <a:gd name="connsiteY20" fmla="*/ 65381 h 724986"/>
                    <a:gd name="connsiteX21" fmla="*/ 209495 w 573552"/>
                    <a:gd name="connsiteY21" fmla="*/ 127259 h 724986"/>
                    <a:gd name="connsiteX22" fmla="*/ 271373 w 573552"/>
                    <a:gd name="connsiteY22" fmla="*/ 189137 h 724986"/>
                    <a:gd name="connsiteX23" fmla="*/ 333251 w 573552"/>
                    <a:gd name="connsiteY23" fmla="*/ 127259 h 724986"/>
                    <a:gd name="connsiteX24" fmla="*/ 271373 w 573552"/>
                    <a:gd name="connsiteY24" fmla="*/ 65381 h 724986"/>
                    <a:gd name="connsiteX25" fmla="*/ 383795 w 573552"/>
                    <a:gd name="connsiteY25" fmla="*/ 701 h 724986"/>
                    <a:gd name="connsiteX26" fmla="*/ 571319 w 573552"/>
                    <a:gd name="connsiteY26" fmla="*/ 134437 h 724986"/>
                    <a:gd name="connsiteX27" fmla="*/ 480830 w 573552"/>
                    <a:gd name="connsiteY27" fmla="*/ 327317 h 724986"/>
                    <a:gd name="connsiteX28" fmla="*/ 464162 w 573552"/>
                    <a:gd name="connsiteY28" fmla="*/ 441618 h 724986"/>
                    <a:gd name="connsiteX29" fmla="*/ 366532 w 573552"/>
                    <a:gd name="connsiteY29" fmla="*/ 539250 h 724986"/>
                    <a:gd name="connsiteX30" fmla="*/ 357005 w 573552"/>
                    <a:gd name="connsiteY30" fmla="*/ 724986 h 724986"/>
                    <a:gd name="connsiteX31" fmla="*/ 23630 w 573552"/>
                    <a:gd name="connsiteY31" fmla="*/ 241593 h 724986"/>
                    <a:gd name="connsiteX32" fmla="*/ 383795 w 573552"/>
                    <a:gd name="connsiteY32" fmla="*/ 701 h 724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573552" h="724986">
                      <a:moveTo>
                        <a:pt x="259505" y="527307"/>
                      </a:moveTo>
                      <a:cubicBezTo>
                        <a:pt x="225331" y="527307"/>
                        <a:pt x="197627" y="555011"/>
                        <a:pt x="197627" y="589185"/>
                      </a:cubicBezTo>
                      <a:cubicBezTo>
                        <a:pt x="197627" y="623359"/>
                        <a:pt x="225331" y="651063"/>
                        <a:pt x="259505" y="651063"/>
                      </a:cubicBezTo>
                      <a:cubicBezTo>
                        <a:pt x="293679" y="651063"/>
                        <a:pt x="321383" y="623359"/>
                        <a:pt x="321383" y="589185"/>
                      </a:cubicBezTo>
                      <a:cubicBezTo>
                        <a:pt x="321383" y="555011"/>
                        <a:pt x="293679" y="527307"/>
                        <a:pt x="259505" y="527307"/>
                      </a:cubicBezTo>
                      <a:close/>
                      <a:moveTo>
                        <a:pt x="132104" y="400048"/>
                      </a:moveTo>
                      <a:cubicBezTo>
                        <a:pt x="97930" y="400048"/>
                        <a:pt x="70226" y="427752"/>
                        <a:pt x="70226" y="461926"/>
                      </a:cubicBezTo>
                      <a:cubicBezTo>
                        <a:pt x="70226" y="496100"/>
                        <a:pt x="97930" y="523804"/>
                        <a:pt x="132104" y="523804"/>
                      </a:cubicBezTo>
                      <a:cubicBezTo>
                        <a:pt x="166278" y="523804"/>
                        <a:pt x="193982" y="496100"/>
                        <a:pt x="193982" y="461926"/>
                      </a:cubicBezTo>
                      <a:cubicBezTo>
                        <a:pt x="193982" y="427752"/>
                        <a:pt x="166278" y="400048"/>
                        <a:pt x="132104" y="400048"/>
                      </a:cubicBezTo>
                      <a:close/>
                      <a:moveTo>
                        <a:pt x="123644" y="205806"/>
                      </a:moveTo>
                      <a:cubicBezTo>
                        <a:pt x="89470" y="205806"/>
                        <a:pt x="61766" y="233510"/>
                        <a:pt x="61766" y="267684"/>
                      </a:cubicBezTo>
                      <a:cubicBezTo>
                        <a:pt x="61766" y="301858"/>
                        <a:pt x="89470" y="329562"/>
                        <a:pt x="123644" y="329562"/>
                      </a:cubicBezTo>
                      <a:cubicBezTo>
                        <a:pt x="157818" y="329562"/>
                        <a:pt x="185522" y="301858"/>
                        <a:pt x="185522" y="267684"/>
                      </a:cubicBezTo>
                      <a:cubicBezTo>
                        <a:pt x="185522" y="233510"/>
                        <a:pt x="157818" y="205806"/>
                        <a:pt x="123644" y="205806"/>
                      </a:cubicBezTo>
                      <a:close/>
                      <a:moveTo>
                        <a:pt x="455345" y="65381"/>
                      </a:moveTo>
                      <a:cubicBezTo>
                        <a:pt x="421171" y="65381"/>
                        <a:pt x="393467" y="93085"/>
                        <a:pt x="393467" y="127259"/>
                      </a:cubicBezTo>
                      <a:cubicBezTo>
                        <a:pt x="393467" y="161433"/>
                        <a:pt x="421171" y="189137"/>
                        <a:pt x="455345" y="189137"/>
                      </a:cubicBezTo>
                      <a:cubicBezTo>
                        <a:pt x="489519" y="189137"/>
                        <a:pt x="517223" y="161433"/>
                        <a:pt x="517223" y="127259"/>
                      </a:cubicBezTo>
                      <a:cubicBezTo>
                        <a:pt x="517223" y="93085"/>
                        <a:pt x="489519" y="65381"/>
                        <a:pt x="455345" y="65381"/>
                      </a:cubicBezTo>
                      <a:close/>
                      <a:moveTo>
                        <a:pt x="271373" y="65381"/>
                      </a:moveTo>
                      <a:cubicBezTo>
                        <a:pt x="237199" y="65381"/>
                        <a:pt x="209495" y="93085"/>
                        <a:pt x="209495" y="127259"/>
                      </a:cubicBezTo>
                      <a:cubicBezTo>
                        <a:pt x="209495" y="161433"/>
                        <a:pt x="237199" y="189137"/>
                        <a:pt x="271373" y="189137"/>
                      </a:cubicBezTo>
                      <a:cubicBezTo>
                        <a:pt x="305547" y="189137"/>
                        <a:pt x="333251" y="161433"/>
                        <a:pt x="333251" y="127259"/>
                      </a:cubicBezTo>
                      <a:cubicBezTo>
                        <a:pt x="333251" y="93085"/>
                        <a:pt x="305547" y="65381"/>
                        <a:pt x="271373" y="65381"/>
                      </a:cubicBezTo>
                      <a:close/>
                      <a:moveTo>
                        <a:pt x="383795" y="701"/>
                      </a:moveTo>
                      <a:cubicBezTo>
                        <a:pt x="466060" y="6519"/>
                        <a:pt x="538279" y="48712"/>
                        <a:pt x="571319" y="134437"/>
                      </a:cubicBezTo>
                      <a:cubicBezTo>
                        <a:pt x="588781" y="195556"/>
                        <a:pt x="498690" y="276120"/>
                        <a:pt x="480830" y="327317"/>
                      </a:cubicBezTo>
                      <a:cubicBezTo>
                        <a:pt x="462971" y="378514"/>
                        <a:pt x="451065" y="370577"/>
                        <a:pt x="464162" y="441618"/>
                      </a:cubicBezTo>
                      <a:cubicBezTo>
                        <a:pt x="456622" y="485274"/>
                        <a:pt x="384391" y="492022"/>
                        <a:pt x="366532" y="539250"/>
                      </a:cubicBezTo>
                      <a:cubicBezTo>
                        <a:pt x="348673" y="586478"/>
                        <a:pt x="334779" y="613861"/>
                        <a:pt x="357005" y="724986"/>
                      </a:cubicBezTo>
                      <a:cubicBezTo>
                        <a:pt x="107766" y="694029"/>
                        <a:pt x="-65269" y="527343"/>
                        <a:pt x="23630" y="241593"/>
                      </a:cubicBezTo>
                      <a:cubicBezTo>
                        <a:pt x="81674" y="82347"/>
                        <a:pt x="246687" y="-8997"/>
                        <a:pt x="383795" y="701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6" name="Полилиния 35"/>
                <p:cNvSpPr/>
                <p:nvPr/>
              </p:nvSpPr>
              <p:spPr>
                <a:xfrm>
                  <a:off x="2805746" y="3603525"/>
                  <a:ext cx="379203" cy="617455"/>
                </a:xfrm>
                <a:custGeom>
                  <a:avLst/>
                  <a:gdLst>
                    <a:gd name="connsiteX0" fmla="*/ 338137 w 338137"/>
                    <a:gd name="connsiteY0" fmla="*/ 0 h 552450"/>
                    <a:gd name="connsiteX1" fmla="*/ 0 w 338137"/>
                    <a:gd name="connsiteY1" fmla="*/ 500063 h 552450"/>
                    <a:gd name="connsiteX2" fmla="*/ 109537 w 338137"/>
                    <a:gd name="connsiteY2" fmla="*/ 552450 h 552450"/>
                    <a:gd name="connsiteX3" fmla="*/ 338137 w 338137"/>
                    <a:gd name="connsiteY3" fmla="*/ 0 h 552450"/>
                    <a:gd name="connsiteX0" fmla="*/ 338137 w 339364"/>
                    <a:gd name="connsiteY0" fmla="*/ 135 h 552585"/>
                    <a:gd name="connsiteX1" fmla="*/ 0 w 339364"/>
                    <a:gd name="connsiteY1" fmla="*/ 500198 h 552585"/>
                    <a:gd name="connsiteX2" fmla="*/ 109537 w 339364"/>
                    <a:gd name="connsiteY2" fmla="*/ 552585 h 552585"/>
                    <a:gd name="connsiteX3" fmla="*/ 338137 w 339364"/>
                    <a:gd name="connsiteY3" fmla="*/ 135 h 552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39364" h="552585">
                      <a:moveTo>
                        <a:pt x="338137" y="135"/>
                      </a:moveTo>
                      <a:cubicBezTo>
                        <a:pt x="319881" y="-8596"/>
                        <a:pt x="38100" y="408123"/>
                        <a:pt x="0" y="500198"/>
                      </a:cubicBezTo>
                      <a:lnTo>
                        <a:pt x="109537" y="552585"/>
                      </a:lnTo>
                      <a:cubicBezTo>
                        <a:pt x="165893" y="469241"/>
                        <a:pt x="356393" y="8866"/>
                        <a:pt x="338137" y="135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7" name="Полилиния 36"/>
                <p:cNvSpPr/>
                <p:nvPr/>
              </p:nvSpPr>
              <p:spPr>
                <a:xfrm>
                  <a:off x="2674454" y="4248466"/>
                  <a:ext cx="205549" cy="305116"/>
                </a:xfrm>
                <a:custGeom>
                  <a:avLst/>
                  <a:gdLst>
                    <a:gd name="connsiteX0" fmla="*/ 21431 w 166687"/>
                    <a:gd name="connsiteY0" fmla="*/ 257175 h 257175"/>
                    <a:gd name="connsiteX1" fmla="*/ 0 w 166687"/>
                    <a:gd name="connsiteY1" fmla="*/ 42863 h 257175"/>
                    <a:gd name="connsiteX2" fmla="*/ 126206 w 166687"/>
                    <a:gd name="connsiteY2" fmla="*/ 0 h 257175"/>
                    <a:gd name="connsiteX3" fmla="*/ 166687 w 166687"/>
                    <a:gd name="connsiteY3" fmla="*/ 85725 h 257175"/>
                    <a:gd name="connsiteX4" fmla="*/ 21431 w 166687"/>
                    <a:gd name="connsiteY4" fmla="*/ 257175 h 257175"/>
                    <a:gd name="connsiteX0" fmla="*/ 0 w 145256"/>
                    <a:gd name="connsiteY0" fmla="*/ 257175 h 257175"/>
                    <a:gd name="connsiteX1" fmla="*/ 104775 w 145256"/>
                    <a:gd name="connsiteY1" fmla="*/ 0 h 257175"/>
                    <a:gd name="connsiteX2" fmla="*/ 145256 w 145256"/>
                    <a:gd name="connsiteY2" fmla="*/ 85725 h 257175"/>
                    <a:gd name="connsiteX3" fmla="*/ 0 w 145256"/>
                    <a:gd name="connsiteY3" fmla="*/ 257175 h 257175"/>
                    <a:gd name="connsiteX0" fmla="*/ 25748 w 171004"/>
                    <a:gd name="connsiteY0" fmla="*/ 257175 h 257175"/>
                    <a:gd name="connsiteX1" fmla="*/ 130523 w 171004"/>
                    <a:gd name="connsiteY1" fmla="*/ 0 h 257175"/>
                    <a:gd name="connsiteX2" fmla="*/ 171004 w 171004"/>
                    <a:gd name="connsiteY2" fmla="*/ 85725 h 257175"/>
                    <a:gd name="connsiteX3" fmla="*/ 25748 w 171004"/>
                    <a:gd name="connsiteY3" fmla="*/ 257175 h 257175"/>
                    <a:gd name="connsiteX0" fmla="*/ 36101 w 181357"/>
                    <a:gd name="connsiteY0" fmla="*/ 266256 h 266256"/>
                    <a:gd name="connsiteX1" fmla="*/ 140876 w 181357"/>
                    <a:gd name="connsiteY1" fmla="*/ 9081 h 266256"/>
                    <a:gd name="connsiteX2" fmla="*/ 181357 w 181357"/>
                    <a:gd name="connsiteY2" fmla="*/ 94806 h 266256"/>
                    <a:gd name="connsiteX3" fmla="*/ 36101 w 181357"/>
                    <a:gd name="connsiteY3" fmla="*/ 266256 h 266256"/>
                    <a:gd name="connsiteX0" fmla="*/ 36101 w 181357"/>
                    <a:gd name="connsiteY0" fmla="*/ 266256 h 266256"/>
                    <a:gd name="connsiteX1" fmla="*/ 140876 w 181357"/>
                    <a:gd name="connsiteY1" fmla="*/ 9081 h 266256"/>
                    <a:gd name="connsiteX2" fmla="*/ 181357 w 181357"/>
                    <a:gd name="connsiteY2" fmla="*/ 94806 h 266256"/>
                    <a:gd name="connsiteX3" fmla="*/ 36101 w 181357"/>
                    <a:gd name="connsiteY3" fmla="*/ 266256 h 266256"/>
                    <a:gd name="connsiteX0" fmla="*/ 36101 w 181357"/>
                    <a:gd name="connsiteY0" fmla="*/ 266256 h 266557"/>
                    <a:gd name="connsiteX1" fmla="*/ 140876 w 181357"/>
                    <a:gd name="connsiteY1" fmla="*/ 9081 h 266557"/>
                    <a:gd name="connsiteX2" fmla="*/ 181357 w 181357"/>
                    <a:gd name="connsiteY2" fmla="*/ 94806 h 266557"/>
                    <a:gd name="connsiteX3" fmla="*/ 36101 w 181357"/>
                    <a:gd name="connsiteY3" fmla="*/ 266256 h 266557"/>
                    <a:gd name="connsiteX0" fmla="*/ 36101 w 140876"/>
                    <a:gd name="connsiteY0" fmla="*/ 266256 h 266256"/>
                    <a:gd name="connsiteX1" fmla="*/ 140876 w 140876"/>
                    <a:gd name="connsiteY1" fmla="*/ 9081 h 266256"/>
                    <a:gd name="connsiteX2" fmla="*/ 36101 w 140876"/>
                    <a:gd name="connsiteY2" fmla="*/ 266256 h 266256"/>
                    <a:gd name="connsiteX0" fmla="*/ 36101 w 189033"/>
                    <a:gd name="connsiteY0" fmla="*/ 266256 h 266256"/>
                    <a:gd name="connsiteX1" fmla="*/ 140876 w 189033"/>
                    <a:gd name="connsiteY1" fmla="*/ 9081 h 266256"/>
                    <a:gd name="connsiteX2" fmla="*/ 36101 w 189033"/>
                    <a:gd name="connsiteY2" fmla="*/ 266256 h 266256"/>
                    <a:gd name="connsiteX0" fmla="*/ 36101 w 187451"/>
                    <a:gd name="connsiteY0" fmla="*/ 266256 h 266256"/>
                    <a:gd name="connsiteX1" fmla="*/ 140876 w 187451"/>
                    <a:gd name="connsiteY1" fmla="*/ 9081 h 266256"/>
                    <a:gd name="connsiteX2" fmla="*/ 36101 w 187451"/>
                    <a:gd name="connsiteY2" fmla="*/ 266256 h 266256"/>
                    <a:gd name="connsiteX0" fmla="*/ 36101 w 183520"/>
                    <a:gd name="connsiteY0" fmla="*/ 266256 h 266256"/>
                    <a:gd name="connsiteX1" fmla="*/ 140876 w 183520"/>
                    <a:gd name="connsiteY1" fmla="*/ 9081 h 266256"/>
                    <a:gd name="connsiteX2" fmla="*/ 36101 w 183520"/>
                    <a:gd name="connsiteY2" fmla="*/ 266256 h 266256"/>
                    <a:gd name="connsiteX0" fmla="*/ 36535 w 183954"/>
                    <a:gd name="connsiteY0" fmla="*/ 273060 h 273060"/>
                    <a:gd name="connsiteX1" fmla="*/ 141310 w 183954"/>
                    <a:gd name="connsiteY1" fmla="*/ 15885 h 273060"/>
                    <a:gd name="connsiteX2" fmla="*/ 36535 w 183954"/>
                    <a:gd name="connsiteY2" fmla="*/ 273060 h 2730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83954" h="273060">
                      <a:moveTo>
                        <a:pt x="36535" y="273060"/>
                      </a:moveTo>
                      <a:cubicBezTo>
                        <a:pt x="-49984" y="115898"/>
                        <a:pt x="30185" y="-53171"/>
                        <a:pt x="141310" y="15885"/>
                      </a:cubicBezTo>
                      <a:cubicBezTo>
                        <a:pt x="273072" y="103991"/>
                        <a:pt x="59554" y="175428"/>
                        <a:pt x="36535" y="273060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5" name="Группа 63"/>
              <p:cNvGrpSpPr>
                <a:grpSpLocks/>
              </p:cNvGrpSpPr>
              <p:nvPr/>
            </p:nvGrpSpPr>
            <p:grpSpPr bwMode="auto">
              <a:xfrm>
                <a:off x="5124807" y="2842880"/>
                <a:ext cx="1780543" cy="1541420"/>
                <a:chOff x="4175641" y="1892283"/>
                <a:chExt cx="1780543" cy="1541420"/>
              </a:xfrm>
            </p:grpSpPr>
            <p:sp>
              <p:nvSpPr>
                <p:cNvPr id="25" name="Прямоугольник 24"/>
                <p:cNvSpPr/>
                <p:nvPr/>
              </p:nvSpPr>
              <p:spPr>
                <a:xfrm rot="20181939" flipH="1">
                  <a:off x="5385969" y="2988034"/>
                  <a:ext cx="32181" cy="177225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6" name="Прямоугольник 25"/>
                <p:cNvSpPr/>
                <p:nvPr/>
              </p:nvSpPr>
              <p:spPr>
                <a:xfrm rot="1418061">
                  <a:off x="4728945" y="2988036"/>
                  <a:ext cx="32181" cy="177225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7" name="Шестиугольник 56"/>
                <p:cNvSpPr/>
                <p:nvPr/>
              </p:nvSpPr>
              <p:spPr>
                <a:xfrm rot="1800000">
                  <a:off x="4175641" y="1892283"/>
                  <a:ext cx="1780543" cy="1541420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72251 h 1541420"/>
                    <a:gd name="connsiteX1" fmla="*/ 460625 w 1801952"/>
                    <a:gd name="connsiteY1" fmla="*/ 3081 h 1541420"/>
                    <a:gd name="connsiteX2" fmla="*/ 1303802 w 1801952"/>
                    <a:gd name="connsiteY2" fmla="*/ 0 h 1541420"/>
                    <a:gd name="connsiteX3" fmla="*/ 1801952 w 1801952"/>
                    <a:gd name="connsiteY3" fmla="*/ 772251 h 1541420"/>
                    <a:gd name="connsiteX4" fmla="*/ 1341327 w 1801952"/>
                    <a:gd name="connsiteY4" fmla="*/ 1541420 h 1541420"/>
                    <a:gd name="connsiteX5" fmla="*/ 460625 w 1801952"/>
                    <a:gd name="connsiteY5" fmla="*/ 1541420 h 1541420"/>
                    <a:gd name="connsiteX6" fmla="*/ 0 w 1801952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80543" h="1541420">
                      <a:moveTo>
                        <a:pt x="0" y="772251"/>
                      </a:moveTo>
                      <a:lnTo>
                        <a:pt x="460625" y="3081"/>
                      </a:lnTo>
                      <a:lnTo>
                        <a:pt x="1303802" y="0"/>
                      </a:lnTo>
                      <a:cubicBezTo>
                        <a:pt x="1503002" y="229112"/>
                        <a:pt x="1675246" y="506783"/>
                        <a:pt x="1780543" y="806609"/>
                      </a:cubicBezTo>
                      <a:lnTo>
                        <a:pt x="1341327" y="1541420"/>
                      </a:lnTo>
                      <a:lnTo>
                        <a:pt x="460625" y="1541420"/>
                      </a:lnTo>
                      <a:lnTo>
                        <a:pt x="0" y="772251"/>
                      </a:lnTo>
                      <a:close/>
                    </a:path>
                  </a:pathLst>
                </a:custGeom>
                <a:solidFill>
                  <a:srgbClr val="E26714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8" name="Прямоугольник 27"/>
                <p:cNvSpPr/>
                <p:nvPr/>
              </p:nvSpPr>
              <p:spPr>
                <a:xfrm>
                  <a:off x="5031895" y="2092893"/>
                  <a:ext cx="86297" cy="11973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9" name="Прямоугольник 28"/>
                <p:cNvSpPr/>
                <p:nvPr/>
              </p:nvSpPr>
              <p:spPr>
                <a:xfrm>
                  <a:off x="4725014" y="2753691"/>
                  <a:ext cx="677048" cy="5108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0" name="Прямоугольник 29"/>
                <p:cNvSpPr/>
                <p:nvPr/>
              </p:nvSpPr>
              <p:spPr>
                <a:xfrm rot="1418061">
                  <a:off x="4842307" y="2448931"/>
                  <a:ext cx="84568" cy="602847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1" name="Прямоугольник 30"/>
                <p:cNvSpPr/>
                <p:nvPr/>
              </p:nvSpPr>
              <p:spPr>
                <a:xfrm>
                  <a:off x="5036608" y="2698780"/>
                  <a:ext cx="61568" cy="160905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2" name="Кольцо 31"/>
                <p:cNvSpPr/>
                <p:nvPr/>
              </p:nvSpPr>
              <p:spPr>
                <a:xfrm>
                  <a:off x="4912845" y="2199017"/>
                  <a:ext cx="323136" cy="323136"/>
                </a:xfrm>
                <a:prstGeom prst="donut">
                  <a:avLst>
                    <a:gd name="adj" fmla="val 17066"/>
                  </a:avLst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  <p:sp>
              <p:nvSpPr>
                <p:cNvPr id="33" name="Прямоугольник 32"/>
                <p:cNvSpPr/>
                <p:nvPr/>
              </p:nvSpPr>
              <p:spPr>
                <a:xfrm rot="20232152">
                  <a:off x="5211667" y="2434309"/>
                  <a:ext cx="84568" cy="602847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6" name="Группа 64"/>
              <p:cNvGrpSpPr>
                <a:grpSpLocks/>
              </p:cNvGrpSpPr>
              <p:nvPr/>
            </p:nvGrpSpPr>
            <p:grpSpPr bwMode="auto">
              <a:xfrm>
                <a:off x="4326815" y="4232204"/>
                <a:ext cx="1801952" cy="1538339"/>
                <a:chOff x="3377649" y="3281607"/>
                <a:chExt cx="1801952" cy="1538339"/>
              </a:xfrm>
            </p:grpSpPr>
            <p:sp>
              <p:nvSpPr>
                <p:cNvPr id="18" name="Шестиугольник 60"/>
                <p:cNvSpPr/>
                <p:nvPr/>
              </p:nvSpPr>
              <p:spPr>
                <a:xfrm rot="1800000">
                  <a:off x="3377649" y="3281607"/>
                  <a:ext cx="1801952" cy="1538339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01952" h="1538339">
                      <a:moveTo>
                        <a:pt x="0" y="769170"/>
                      </a:moveTo>
                      <a:lnTo>
                        <a:pt x="460625" y="0"/>
                      </a:lnTo>
                      <a:lnTo>
                        <a:pt x="1341327" y="0"/>
                      </a:lnTo>
                      <a:lnTo>
                        <a:pt x="1801952" y="769170"/>
                      </a:lnTo>
                      <a:cubicBezTo>
                        <a:pt x="1695865" y="1069653"/>
                        <a:pt x="1545343" y="1340796"/>
                        <a:pt x="1341327" y="1538339"/>
                      </a:cubicBezTo>
                      <a:lnTo>
                        <a:pt x="460625" y="1538339"/>
                      </a:lnTo>
                      <a:lnTo>
                        <a:pt x="0" y="769170"/>
                      </a:lnTo>
                      <a:close/>
                    </a:path>
                  </a:pathLst>
                </a:custGeom>
                <a:solidFill>
                  <a:srgbClr val="00B0F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19" name="Полилиния 18"/>
                <p:cNvSpPr/>
                <p:nvPr/>
              </p:nvSpPr>
              <p:spPr>
                <a:xfrm rot="9260628">
                  <a:off x="3916545" y="3601851"/>
                  <a:ext cx="724162" cy="723274"/>
                </a:xfrm>
                <a:custGeom>
                  <a:avLst/>
                  <a:gdLst>
                    <a:gd name="connsiteX0" fmla="*/ 3083863 w 6352623"/>
                    <a:gd name="connsiteY0" fmla="*/ 133135 h 6657438"/>
                    <a:gd name="connsiteX1" fmla="*/ 2997995 w 6352623"/>
                    <a:gd name="connsiteY1" fmla="*/ 16410 h 6657438"/>
                    <a:gd name="connsiteX2" fmla="*/ 3073468 w 6352623"/>
                    <a:gd name="connsiteY2" fmla="*/ 12671 h 6657438"/>
                    <a:gd name="connsiteX3" fmla="*/ 4287481 w 6352623"/>
                    <a:gd name="connsiteY3" fmla="*/ 1282707 h 6657438"/>
                    <a:gd name="connsiteX4" fmla="*/ 3934751 w 6352623"/>
                    <a:gd name="connsiteY4" fmla="*/ 794857 h 6657438"/>
                    <a:gd name="connsiteX5" fmla="*/ 3306522 w 6352623"/>
                    <a:gd name="connsiteY5" fmla="*/ 1126 h 6657438"/>
                    <a:gd name="connsiteX6" fmla="*/ 3329154 w 6352623"/>
                    <a:gd name="connsiteY6" fmla="*/ 0 h 6657438"/>
                    <a:gd name="connsiteX7" fmla="*/ 4552794 w 6352623"/>
                    <a:gd name="connsiteY7" fmla="*/ 310597 h 6657438"/>
                    <a:gd name="connsiteX8" fmla="*/ 5560095 w 6352623"/>
                    <a:gd name="connsiteY8" fmla="*/ 1071582 h 6657438"/>
                    <a:gd name="connsiteX9" fmla="*/ 5592215 w 6352623"/>
                    <a:gd name="connsiteY9" fmla="*/ 1116037 h 6657438"/>
                    <a:gd name="connsiteX10" fmla="*/ 5275773 w 6352623"/>
                    <a:gd name="connsiteY10" fmla="*/ 1158708 h 6657438"/>
                    <a:gd name="connsiteX11" fmla="*/ 4352475 w 6352623"/>
                    <a:gd name="connsiteY11" fmla="*/ 1275439 h 6657438"/>
                    <a:gd name="connsiteX12" fmla="*/ 3192871 w 6352623"/>
                    <a:gd name="connsiteY12" fmla="*/ 1396479 h 6657438"/>
                    <a:gd name="connsiteX13" fmla="*/ 3083863 w 6352623"/>
                    <a:gd name="connsiteY13" fmla="*/ 133135 h 6657438"/>
                    <a:gd name="connsiteX14" fmla="*/ 3521833 w 6352623"/>
                    <a:gd name="connsiteY14" fmla="*/ 728536 h 6657438"/>
                    <a:gd name="connsiteX15" fmla="*/ 3951788 w 6352623"/>
                    <a:gd name="connsiteY15" fmla="*/ 1320226 h 6657438"/>
                    <a:gd name="connsiteX16" fmla="*/ 3610216 w 6352623"/>
                    <a:gd name="connsiteY16" fmla="*/ 1358400 h 6657438"/>
                    <a:gd name="connsiteX17" fmla="*/ 5080835 w 6352623"/>
                    <a:gd name="connsiteY17" fmla="*/ 2887704 h 6657438"/>
                    <a:gd name="connsiteX18" fmla="*/ 5075577 w 6352623"/>
                    <a:gd name="connsiteY18" fmla="*/ 2828892 h 6657438"/>
                    <a:gd name="connsiteX19" fmla="*/ 4870827 w 6352623"/>
                    <a:gd name="connsiteY19" fmla="*/ 2225787 h 6657438"/>
                    <a:gd name="connsiteX20" fmla="*/ 4527301 w 6352623"/>
                    <a:gd name="connsiteY20" fmla="*/ 1626915 h 6657438"/>
                    <a:gd name="connsiteX21" fmla="*/ 5336497 w 6352623"/>
                    <a:gd name="connsiteY21" fmla="*/ 1510023 h 6657438"/>
                    <a:gd name="connsiteX22" fmla="*/ 5827104 w 6352623"/>
                    <a:gd name="connsiteY22" fmla="*/ 1441104 h 6657438"/>
                    <a:gd name="connsiteX23" fmla="*/ 5919962 w 6352623"/>
                    <a:gd name="connsiteY23" fmla="*/ 1569624 h 6657438"/>
                    <a:gd name="connsiteX24" fmla="*/ 6322223 w 6352623"/>
                    <a:gd name="connsiteY24" fmla="*/ 2715457 h 6657438"/>
                    <a:gd name="connsiteX25" fmla="*/ 6326244 w 6352623"/>
                    <a:gd name="connsiteY25" fmla="*/ 2796695 h 6657438"/>
                    <a:gd name="connsiteX26" fmla="*/ 1790042 w 6352623"/>
                    <a:gd name="connsiteY26" fmla="*/ 1491620 h 6657438"/>
                    <a:gd name="connsiteX27" fmla="*/ 2057262 w 6352623"/>
                    <a:gd name="connsiteY27" fmla="*/ 888122 h 6657438"/>
                    <a:gd name="connsiteX28" fmla="*/ 2502224 w 6352623"/>
                    <a:gd name="connsiteY28" fmla="*/ 83048 h 6657438"/>
                    <a:gd name="connsiteX29" fmla="*/ 2715458 w 6352623"/>
                    <a:gd name="connsiteY29" fmla="*/ 30412 h 6657438"/>
                    <a:gd name="connsiteX30" fmla="*/ 2723477 w 6352623"/>
                    <a:gd name="connsiteY30" fmla="*/ 30012 h 6657438"/>
                    <a:gd name="connsiteX31" fmla="*/ 2843908 w 6352623"/>
                    <a:gd name="connsiteY31" fmla="*/ 1425699 h 6657438"/>
                    <a:gd name="connsiteX32" fmla="*/ 2341650 w 6352623"/>
                    <a:gd name="connsiteY32" fmla="*/ 1460888 h 6657438"/>
                    <a:gd name="connsiteX33" fmla="*/ 456566 w 6352623"/>
                    <a:gd name="connsiteY33" fmla="*/ 1560803 h 6657438"/>
                    <a:gd name="connsiteX34" fmla="*/ 646218 w 6352623"/>
                    <a:gd name="connsiteY34" fmla="*/ 1250255 h 6657438"/>
                    <a:gd name="connsiteX35" fmla="*/ 2123254 w 6352623"/>
                    <a:gd name="connsiteY35" fmla="*/ 176626 h 6657438"/>
                    <a:gd name="connsiteX36" fmla="*/ 2129632 w 6352623"/>
                    <a:gd name="connsiteY36" fmla="*/ 175051 h 6657438"/>
                    <a:gd name="connsiteX37" fmla="*/ 1791341 w 6352623"/>
                    <a:gd name="connsiteY37" fmla="*/ 860818 h 6657438"/>
                    <a:gd name="connsiteX38" fmla="*/ 1497989 w 6352623"/>
                    <a:gd name="connsiteY38" fmla="*/ 1507155 h 6657438"/>
                    <a:gd name="connsiteX39" fmla="*/ 815685 w 6352623"/>
                    <a:gd name="connsiteY39" fmla="*/ 1541873 h 6657438"/>
                    <a:gd name="connsiteX40" fmla="*/ 3332566 w 6352623"/>
                    <a:gd name="connsiteY40" fmla="*/ 3015466 h 6657438"/>
                    <a:gd name="connsiteX41" fmla="*/ 3227686 w 6352623"/>
                    <a:gd name="connsiteY41" fmla="*/ 1799988 h 6657438"/>
                    <a:gd name="connsiteX42" fmla="*/ 3687369 w 6352623"/>
                    <a:gd name="connsiteY42" fmla="*/ 1744594 h 6657438"/>
                    <a:gd name="connsiteX43" fmla="*/ 4207427 w 6352623"/>
                    <a:gd name="connsiteY43" fmla="*/ 1672041 h 6657438"/>
                    <a:gd name="connsiteX44" fmla="*/ 4314817 w 6352623"/>
                    <a:gd name="connsiteY44" fmla="*/ 1819820 h 6657438"/>
                    <a:gd name="connsiteX45" fmla="*/ 4752430 w 6352623"/>
                    <a:gd name="connsiteY45" fmla="*/ 2869128 h 6657438"/>
                    <a:gd name="connsiteX46" fmla="*/ 4755993 w 6352623"/>
                    <a:gd name="connsiteY46" fmla="*/ 2911437 h 6657438"/>
                    <a:gd name="connsiteX47" fmla="*/ 5989951 w 6352623"/>
                    <a:gd name="connsiteY47" fmla="*/ 4620000 h 6657438"/>
                    <a:gd name="connsiteX48" fmla="*/ 6068313 w 6352623"/>
                    <a:gd name="connsiteY48" fmla="*/ 4480189 h 6657438"/>
                    <a:gd name="connsiteX49" fmla="*/ 6042026 w 6352623"/>
                    <a:gd name="connsiteY49" fmla="*/ 4552793 h 6657438"/>
                    <a:gd name="connsiteX50" fmla="*/ 6000985 w 6352623"/>
                    <a:gd name="connsiteY50" fmla="*/ 4620000 h 6657438"/>
                    <a:gd name="connsiteX51" fmla="*/ 5898613 w 6352623"/>
                    <a:gd name="connsiteY51" fmla="*/ 4787640 h 6657438"/>
                    <a:gd name="connsiteX52" fmla="*/ 6000985 w 6352623"/>
                    <a:gd name="connsiteY52" fmla="*/ 4620000 h 6657438"/>
                    <a:gd name="connsiteX53" fmla="*/ 6317212 w 6352623"/>
                    <a:gd name="connsiteY53" fmla="*/ 4620000 h 6657438"/>
                    <a:gd name="connsiteX54" fmla="*/ 6317212 w 6352623"/>
                    <a:gd name="connsiteY54" fmla="*/ 4787640 h 6657438"/>
                    <a:gd name="connsiteX55" fmla="*/ 5866698 w 6352623"/>
                    <a:gd name="connsiteY55" fmla="*/ 4839902 h 6657438"/>
                    <a:gd name="connsiteX56" fmla="*/ 5895990 w 6352623"/>
                    <a:gd name="connsiteY56" fmla="*/ 4787640 h 6657438"/>
                    <a:gd name="connsiteX57" fmla="*/ 5898613 w 6352623"/>
                    <a:gd name="connsiteY57" fmla="*/ 4787640 h 6657438"/>
                    <a:gd name="connsiteX58" fmla="*/ 5661892 w 6352623"/>
                    <a:gd name="connsiteY58" fmla="*/ 4787640 h 6657438"/>
                    <a:gd name="connsiteX59" fmla="*/ 5661892 w 6352623"/>
                    <a:gd name="connsiteY59" fmla="*/ 4620000 h 6657438"/>
                    <a:gd name="connsiteX60" fmla="*/ 5989951 w 6352623"/>
                    <a:gd name="connsiteY60" fmla="*/ 4620000 h 6657438"/>
                    <a:gd name="connsiteX61" fmla="*/ 5895990 w 6352623"/>
                    <a:gd name="connsiteY61" fmla="*/ 4787640 h 6657438"/>
                    <a:gd name="connsiteX62" fmla="*/ 4842211 w 6352623"/>
                    <a:gd name="connsiteY62" fmla="*/ 4504577 h 6657438"/>
                    <a:gd name="connsiteX63" fmla="*/ 4894441 w 6352623"/>
                    <a:gd name="connsiteY63" fmla="*/ 4378816 h 6657438"/>
                    <a:gd name="connsiteX64" fmla="*/ 5118410 w 6352623"/>
                    <a:gd name="connsiteY64" fmla="*/ 3308120 h 6657438"/>
                    <a:gd name="connsiteX65" fmla="*/ 5112011 w 6352623"/>
                    <a:gd name="connsiteY65" fmla="*/ 3236549 h 6657438"/>
                    <a:gd name="connsiteX66" fmla="*/ 6343574 w 6352623"/>
                    <a:gd name="connsiteY66" fmla="*/ 3146548 h 6657438"/>
                    <a:gd name="connsiteX67" fmla="*/ 6352623 w 6352623"/>
                    <a:gd name="connsiteY67" fmla="*/ 3329154 h 6657438"/>
                    <a:gd name="connsiteX68" fmla="*/ 6261216 w 6352623"/>
                    <a:gd name="connsiteY68" fmla="*/ 3947289 h 6657438"/>
                    <a:gd name="connsiteX69" fmla="*/ 6068313 w 6352623"/>
                    <a:gd name="connsiteY69" fmla="*/ 4480189 h 6657438"/>
                    <a:gd name="connsiteX70" fmla="*/ 5645377 w 6352623"/>
                    <a:gd name="connsiteY70" fmla="*/ 4489676 h 6657438"/>
                    <a:gd name="connsiteX71" fmla="*/ 1405726 w 6352623"/>
                    <a:gd name="connsiteY71" fmla="*/ 3156271 h 6657438"/>
                    <a:gd name="connsiteX72" fmla="*/ 1399341 w 6352623"/>
                    <a:gd name="connsiteY72" fmla="*/ 3089416 h 6657438"/>
                    <a:gd name="connsiteX73" fmla="*/ 1464945 w 6352623"/>
                    <a:gd name="connsiteY73" fmla="*/ 2467755 h 6657438"/>
                    <a:gd name="connsiteX74" fmla="*/ 1626959 w 6352623"/>
                    <a:gd name="connsiteY74" fmla="*/ 1918290 h 6657438"/>
                    <a:gd name="connsiteX75" fmla="*/ 1698846 w 6352623"/>
                    <a:gd name="connsiteY75" fmla="*/ 1916459 h 6657438"/>
                    <a:gd name="connsiteX76" fmla="*/ 2401423 w 6352623"/>
                    <a:gd name="connsiteY76" fmla="*/ 1879094 h 6657438"/>
                    <a:gd name="connsiteX77" fmla="*/ 2879383 w 6352623"/>
                    <a:gd name="connsiteY77" fmla="*/ 1836855 h 6657438"/>
                    <a:gd name="connsiteX78" fmla="*/ 2983285 w 6352623"/>
                    <a:gd name="connsiteY78" fmla="*/ 3040986 h 6657438"/>
                    <a:gd name="connsiteX79" fmla="*/ 3464621 w 6352623"/>
                    <a:gd name="connsiteY79" fmla="*/ 4545892 h 6657438"/>
                    <a:gd name="connsiteX80" fmla="*/ 3362673 w 6352623"/>
                    <a:gd name="connsiteY80" fmla="*/ 3364384 h 6657438"/>
                    <a:gd name="connsiteX81" fmla="*/ 4785461 w 6352623"/>
                    <a:gd name="connsiteY81" fmla="*/ 3260410 h 6657438"/>
                    <a:gd name="connsiteX82" fmla="*/ 4791965 w 6352623"/>
                    <a:gd name="connsiteY82" fmla="*/ 3337498 h 6657438"/>
                    <a:gd name="connsiteX83" fmla="*/ 4582162 w 6352623"/>
                    <a:gd name="connsiteY83" fmla="*/ 4452550 h 6657438"/>
                    <a:gd name="connsiteX84" fmla="*/ 3980007 w 6352623"/>
                    <a:gd name="connsiteY84" fmla="*/ 4524180 h 6657438"/>
                    <a:gd name="connsiteX85" fmla="*/ 11631 w 6352623"/>
                    <a:gd name="connsiteY85" fmla="*/ 3258148 h 6657438"/>
                    <a:gd name="connsiteX86" fmla="*/ 0 w 6352623"/>
                    <a:gd name="connsiteY86" fmla="*/ 3023469 h 6657438"/>
                    <a:gd name="connsiteX87" fmla="*/ 91400 w 6352623"/>
                    <a:gd name="connsiteY87" fmla="*/ 2405346 h 6657438"/>
                    <a:gd name="connsiteX88" fmla="*/ 258812 w 6352623"/>
                    <a:gd name="connsiteY88" fmla="*/ 1942855 h 6657438"/>
                    <a:gd name="connsiteX89" fmla="*/ 852081 w 6352623"/>
                    <a:gd name="connsiteY89" fmla="*/ 1937991 h 6657438"/>
                    <a:gd name="connsiteX90" fmla="*/ 1335718 w 6352623"/>
                    <a:gd name="connsiteY90" fmla="*/ 1925698 h 6657438"/>
                    <a:gd name="connsiteX91" fmla="*/ 1234430 w 6352623"/>
                    <a:gd name="connsiteY91" fmla="*/ 2196801 h 6657438"/>
                    <a:gd name="connsiteX92" fmla="*/ 1103579 w 6352623"/>
                    <a:gd name="connsiteY92" fmla="*/ 2737987 h 6657438"/>
                    <a:gd name="connsiteX93" fmla="*/ 1078099 w 6352623"/>
                    <a:gd name="connsiteY93" fmla="*/ 3180217 h 6657438"/>
                    <a:gd name="connsiteX94" fmla="*/ 1960743 w 6352623"/>
                    <a:gd name="connsiteY94" fmla="*/ 4679317 h 6657438"/>
                    <a:gd name="connsiteX95" fmla="*/ 1740896 w 6352623"/>
                    <a:gd name="connsiteY95" fmla="*/ 4337429 h 6657438"/>
                    <a:gd name="connsiteX96" fmla="*/ 1441619 w 6352623"/>
                    <a:gd name="connsiteY96" fmla="*/ 3532526 h 6657438"/>
                    <a:gd name="connsiteX97" fmla="*/ 1438988 w 6352623"/>
                    <a:gd name="connsiteY97" fmla="*/ 3504964 h 6657438"/>
                    <a:gd name="connsiteX98" fmla="*/ 3013389 w 6352623"/>
                    <a:gd name="connsiteY98" fmla="*/ 3389903 h 6657438"/>
                    <a:gd name="connsiteX99" fmla="*/ 3099126 w 6352623"/>
                    <a:gd name="connsiteY99" fmla="*/ 4562904 h 6657438"/>
                    <a:gd name="connsiteX100" fmla="*/ 2689209 w 6352623"/>
                    <a:gd name="connsiteY100" fmla="*/ 4598877 h 6657438"/>
                    <a:gd name="connsiteX101" fmla="*/ 1989796 w 6352623"/>
                    <a:gd name="connsiteY101" fmla="*/ 4675326 h 6657438"/>
                    <a:gd name="connsiteX102" fmla="*/ 4067092 w 6352623"/>
                    <a:gd name="connsiteY102" fmla="*/ 6216068 h 6657438"/>
                    <a:gd name="connsiteX103" fmla="*/ 4277892 w 6352623"/>
                    <a:gd name="connsiteY103" fmla="*/ 5788869 h 6657438"/>
                    <a:gd name="connsiteX104" fmla="*/ 4525520 w 6352623"/>
                    <a:gd name="connsiteY104" fmla="*/ 5267093 h 6657438"/>
                    <a:gd name="connsiteX105" fmla="*/ 4685770 w 6352623"/>
                    <a:gd name="connsiteY105" fmla="*/ 4881257 h 6657438"/>
                    <a:gd name="connsiteX106" fmla="*/ 4712084 w 6352623"/>
                    <a:gd name="connsiteY106" fmla="*/ 4879914 h 6657438"/>
                    <a:gd name="connsiteX107" fmla="*/ 5642123 w 6352623"/>
                    <a:gd name="connsiteY107" fmla="*/ 4846187 h 6657438"/>
                    <a:gd name="connsiteX108" fmla="*/ 5866698 w 6352623"/>
                    <a:gd name="connsiteY108" fmla="*/ 4839902 h 6657438"/>
                    <a:gd name="connsiteX109" fmla="*/ 5706398 w 6352623"/>
                    <a:gd name="connsiteY109" fmla="*/ 5102370 h 6657438"/>
                    <a:gd name="connsiteX110" fmla="*/ 4229361 w 6352623"/>
                    <a:gd name="connsiteY110" fmla="*/ 6176010 h 6657438"/>
                    <a:gd name="connsiteX111" fmla="*/ 3617977 w 6352623"/>
                    <a:gd name="connsiteY111" fmla="*/ 6323175 h 6657438"/>
                    <a:gd name="connsiteX112" fmla="*/ 3499574 w 6352623"/>
                    <a:gd name="connsiteY112" fmla="*/ 4950969 h 6657438"/>
                    <a:gd name="connsiteX113" fmla="*/ 3966167 w 6352623"/>
                    <a:gd name="connsiteY113" fmla="*/ 4917769 h 6657438"/>
                    <a:gd name="connsiteX114" fmla="*/ 4402891 w 6352623"/>
                    <a:gd name="connsiteY114" fmla="*/ 4895610 h 6657438"/>
                    <a:gd name="connsiteX115" fmla="*/ 4263840 w 6352623"/>
                    <a:gd name="connsiteY115" fmla="*/ 5239274 h 6657438"/>
                    <a:gd name="connsiteX116" fmla="*/ 3691123 w 6352623"/>
                    <a:gd name="connsiteY116" fmla="*/ 6308899 h 6657438"/>
                    <a:gd name="connsiteX117" fmla="*/ 3637169 w 6352623"/>
                    <a:gd name="connsiteY117" fmla="*/ 6322223 h 6657438"/>
                    <a:gd name="connsiteX118" fmla="*/ 509955 w 6352623"/>
                    <a:gd name="connsiteY118" fmla="*/ 4889989 h 6657438"/>
                    <a:gd name="connsiteX119" fmla="*/ 432662 w 6352623"/>
                    <a:gd name="connsiteY119" fmla="*/ 4783013 h 6657438"/>
                    <a:gd name="connsiteX120" fmla="*/ 30403 w 6352623"/>
                    <a:gd name="connsiteY120" fmla="*/ 3637168 h 6657438"/>
                    <a:gd name="connsiteX121" fmla="*/ 28957 w 6352623"/>
                    <a:gd name="connsiteY121" fmla="*/ 3608002 h 6657438"/>
                    <a:gd name="connsiteX122" fmla="*/ 1122699 w 6352623"/>
                    <a:gd name="connsiteY122" fmla="*/ 3528079 h 6657438"/>
                    <a:gd name="connsiteX123" fmla="*/ 1151870 w 6352623"/>
                    <a:gd name="connsiteY123" fmla="*/ 3709064 h 6657438"/>
                    <a:gd name="connsiteX124" fmla="*/ 1633165 w 6352623"/>
                    <a:gd name="connsiteY124" fmla="*/ 4721494 h 6657438"/>
                    <a:gd name="connsiteX125" fmla="*/ 1635001 w 6352623"/>
                    <a:gd name="connsiteY125" fmla="*/ 4724090 h 6657438"/>
                    <a:gd name="connsiteX126" fmla="*/ 1150655 w 6352623"/>
                    <a:gd name="connsiteY126" fmla="*/ 4790652 h 6657438"/>
                    <a:gd name="connsiteX127" fmla="*/ 3165956 w 6352623"/>
                    <a:gd name="connsiteY127" fmla="*/ 6345561 h 6657438"/>
                    <a:gd name="connsiteX128" fmla="*/ 2661675 w 6352623"/>
                    <a:gd name="connsiteY128" fmla="*/ 5655612 h 6657438"/>
                    <a:gd name="connsiteX129" fmla="*/ 2224080 w 6352623"/>
                    <a:gd name="connsiteY129" fmla="*/ 5071807 h 6657438"/>
                    <a:gd name="connsiteX130" fmla="*/ 2697681 w 6352623"/>
                    <a:gd name="connsiteY130" fmla="*/ 5021257 h 6657438"/>
                    <a:gd name="connsiteX131" fmla="*/ 3150545 w 6352623"/>
                    <a:gd name="connsiteY131" fmla="*/ 4979436 h 6657438"/>
                    <a:gd name="connsiteX132" fmla="*/ 3267988 w 6352623"/>
                    <a:gd name="connsiteY132" fmla="*/ 6340508 h 6657438"/>
                    <a:gd name="connsiteX133" fmla="*/ 3104320 w 6352623"/>
                    <a:gd name="connsiteY133" fmla="*/ 6348616 h 6657438"/>
                    <a:gd name="connsiteX134" fmla="*/ 3099167 w 6352623"/>
                    <a:gd name="connsiteY134" fmla="*/ 6341244 h 6657438"/>
                    <a:gd name="connsiteX135" fmla="*/ 3165956 w 6352623"/>
                    <a:gd name="connsiteY135" fmla="*/ 6345561 h 6657438"/>
                    <a:gd name="connsiteX136" fmla="*/ 2884966 w 6352623"/>
                    <a:gd name="connsiteY136" fmla="*/ 6327398 h 6657438"/>
                    <a:gd name="connsiteX137" fmla="*/ 2740226 w 6352623"/>
                    <a:gd name="connsiteY137" fmla="*/ 6120300 h 6657438"/>
                    <a:gd name="connsiteX138" fmla="*/ 2877634 w 6352623"/>
                    <a:gd name="connsiteY138" fmla="*/ 6024267 h 6657438"/>
                    <a:gd name="connsiteX139" fmla="*/ 3099167 w 6352623"/>
                    <a:gd name="connsiteY139" fmla="*/ 6341244 h 6657438"/>
                    <a:gd name="connsiteX140" fmla="*/ 2827891 w 6352623"/>
                    <a:gd name="connsiteY140" fmla="*/ 6323709 h 6657438"/>
                    <a:gd name="connsiteX141" fmla="*/ 2884966 w 6352623"/>
                    <a:gd name="connsiteY141" fmla="*/ 6327398 h 6657438"/>
                    <a:gd name="connsiteX142" fmla="*/ 2888667 w 6352623"/>
                    <a:gd name="connsiteY142" fmla="*/ 6332694 h 6657438"/>
                    <a:gd name="connsiteX143" fmla="*/ 3115629 w 6352623"/>
                    <a:gd name="connsiteY143" fmla="*/ 6657438 h 6657438"/>
                    <a:gd name="connsiteX144" fmla="*/ 2888667 w 6352623"/>
                    <a:gd name="connsiteY144" fmla="*/ 6332694 h 6657438"/>
                    <a:gd name="connsiteX145" fmla="*/ 3023470 w 6352623"/>
                    <a:gd name="connsiteY145" fmla="*/ 6352624 h 6657438"/>
                    <a:gd name="connsiteX146" fmla="*/ 3104320 w 6352623"/>
                    <a:gd name="connsiteY146" fmla="*/ 6348616 h 6657438"/>
                    <a:gd name="connsiteX147" fmla="*/ 3253037 w 6352623"/>
                    <a:gd name="connsiteY147" fmla="*/ 6561405 h 6657438"/>
                    <a:gd name="connsiteX148" fmla="*/ 1799833 w 6352623"/>
                    <a:gd name="connsiteY148" fmla="*/ 6042038 h 6657438"/>
                    <a:gd name="connsiteX149" fmla="*/ 792530 w 6352623"/>
                    <a:gd name="connsiteY149" fmla="*/ 5281044 h 6657438"/>
                    <a:gd name="connsiteX150" fmla="*/ 758259 w 6352623"/>
                    <a:gd name="connsiteY150" fmla="*/ 5233611 h 6657438"/>
                    <a:gd name="connsiteX151" fmla="*/ 1178638 w 6352623"/>
                    <a:gd name="connsiteY151" fmla="*/ 5187468 h 6657438"/>
                    <a:gd name="connsiteX152" fmla="*/ 1905324 w 6352623"/>
                    <a:gd name="connsiteY152" fmla="*/ 5106339 h 6657438"/>
                    <a:gd name="connsiteX153" fmla="*/ 2206251 w 6352623"/>
                    <a:gd name="connsiteY153" fmla="*/ 5531868 h 6657438"/>
                    <a:gd name="connsiteX154" fmla="*/ 2827891 w 6352623"/>
                    <a:gd name="connsiteY154" fmla="*/ 6323709 h 6657438"/>
                    <a:gd name="connsiteX155" fmla="*/ 2405336 w 6352623"/>
                    <a:gd name="connsiteY155" fmla="*/ 6261225 h 6657438"/>
                    <a:gd name="connsiteX156" fmla="*/ 1799833 w 6352623"/>
                    <a:gd name="connsiteY156" fmla="*/ 6042038 h 6657438"/>
                    <a:gd name="connsiteX0" fmla="*/ 3083863 w 6352623"/>
                    <a:gd name="connsiteY0" fmla="*/ 133135 h 6561405"/>
                    <a:gd name="connsiteX1" fmla="*/ 2997995 w 6352623"/>
                    <a:gd name="connsiteY1" fmla="*/ 16410 h 6561405"/>
                    <a:gd name="connsiteX2" fmla="*/ 3073468 w 6352623"/>
                    <a:gd name="connsiteY2" fmla="*/ 12671 h 6561405"/>
                    <a:gd name="connsiteX3" fmla="*/ 3083863 w 6352623"/>
                    <a:gd name="connsiteY3" fmla="*/ 133135 h 6561405"/>
                    <a:gd name="connsiteX4" fmla="*/ 4287481 w 6352623"/>
                    <a:gd name="connsiteY4" fmla="*/ 1282707 h 6561405"/>
                    <a:gd name="connsiteX5" fmla="*/ 3934751 w 6352623"/>
                    <a:gd name="connsiteY5" fmla="*/ 794857 h 6561405"/>
                    <a:gd name="connsiteX6" fmla="*/ 3306522 w 6352623"/>
                    <a:gd name="connsiteY6" fmla="*/ 1126 h 6561405"/>
                    <a:gd name="connsiteX7" fmla="*/ 3329154 w 6352623"/>
                    <a:gd name="connsiteY7" fmla="*/ 0 h 6561405"/>
                    <a:gd name="connsiteX8" fmla="*/ 4552794 w 6352623"/>
                    <a:gd name="connsiteY8" fmla="*/ 310597 h 6561405"/>
                    <a:gd name="connsiteX9" fmla="*/ 5560095 w 6352623"/>
                    <a:gd name="connsiteY9" fmla="*/ 1071582 h 6561405"/>
                    <a:gd name="connsiteX10" fmla="*/ 5592215 w 6352623"/>
                    <a:gd name="connsiteY10" fmla="*/ 1116037 h 6561405"/>
                    <a:gd name="connsiteX11" fmla="*/ 5275773 w 6352623"/>
                    <a:gd name="connsiteY11" fmla="*/ 1158708 h 6561405"/>
                    <a:gd name="connsiteX12" fmla="*/ 4352475 w 6352623"/>
                    <a:gd name="connsiteY12" fmla="*/ 1275439 h 6561405"/>
                    <a:gd name="connsiteX13" fmla="*/ 4287481 w 6352623"/>
                    <a:gd name="connsiteY13" fmla="*/ 1282707 h 6561405"/>
                    <a:gd name="connsiteX14" fmla="*/ 3192871 w 6352623"/>
                    <a:gd name="connsiteY14" fmla="*/ 1396479 h 6561405"/>
                    <a:gd name="connsiteX15" fmla="*/ 3083863 w 6352623"/>
                    <a:gd name="connsiteY15" fmla="*/ 133135 h 6561405"/>
                    <a:gd name="connsiteX16" fmla="*/ 3521833 w 6352623"/>
                    <a:gd name="connsiteY16" fmla="*/ 728536 h 6561405"/>
                    <a:gd name="connsiteX17" fmla="*/ 3951788 w 6352623"/>
                    <a:gd name="connsiteY17" fmla="*/ 1320226 h 6561405"/>
                    <a:gd name="connsiteX18" fmla="*/ 3610216 w 6352623"/>
                    <a:gd name="connsiteY18" fmla="*/ 1358400 h 6561405"/>
                    <a:gd name="connsiteX19" fmla="*/ 3192871 w 6352623"/>
                    <a:gd name="connsiteY19" fmla="*/ 1396479 h 6561405"/>
                    <a:gd name="connsiteX20" fmla="*/ 5080835 w 6352623"/>
                    <a:gd name="connsiteY20" fmla="*/ 2887704 h 6561405"/>
                    <a:gd name="connsiteX21" fmla="*/ 5075577 w 6352623"/>
                    <a:gd name="connsiteY21" fmla="*/ 2828892 h 6561405"/>
                    <a:gd name="connsiteX22" fmla="*/ 4870827 w 6352623"/>
                    <a:gd name="connsiteY22" fmla="*/ 2225787 h 6561405"/>
                    <a:gd name="connsiteX23" fmla="*/ 4527301 w 6352623"/>
                    <a:gd name="connsiteY23" fmla="*/ 1626915 h 6561405"/>
                    <a:gd name="connsiteX24" fmla="*/ 5336497 w 6352623"/>
                    <a:gd name="connsiteY24" fmla="*/ 1510023 h 6561405"/>
                    <a:gd name="connsiteX25" fmla="*/ 5827104 w 6352623"/>
                    <a:gd name="connsiteY25" fmla="*/ 1441104 h 6561405"/>
                    <a:gd name="connsiteX26" fmla="*/ 5919962 w 6352623"/>
                    <a:gd name="connsiteY26" fmla="*/ 1569624 h 6561405"/>
                    <a:gd name="connsiteX27" fmla="*/ 6322223 w 6352623"/>
                    <a:gd name="connsiteY27" fmla="*/ 2715457 h 6561405"/>
                    <a:gd name="connsiteX28" fmla="*/ 6326244 w 6352623"/>
                    <a:gd name="connsiteY28" fmla="*/ 2796695 h 6561405"/>
                    <a:gd name="connsiteX29" fmla="*/ 5080835 w 6352623"/>
                    <a:gd name="connsiteY29" fmla="*/ 2887704 h 6561405"/>
                    <a:gd name="connsiteX30" fmla="*/ 1790042 w 6352623"/>
                    <a:gd name="connsiteY30" fmla="*/ 1491620 h 6561405"/>
                    <a:gd name="connsiteX31" fmla="*/ 2057262 w 6352623"/>
                    <a:gd name="connsiteY31" fmla="*/ 888122 h 6561405"/>
                    <a:gd name="connsiteX32" fmla="*/ 2502224 w 6352623"/>
                    <a:gd name="connsiteY32" fmla="*/ 83048 h 6561405"/>
                    <a:gd name="connsiteX33" fmla="*/ 2715458 w 6352623"/>
                    <a:gd name="connsiteY33" fmla="*/ 30412 h 6561405"/>
                    <a:gd name="connsiteX34" fmla="*/ 2723477 w 6352623"/>
                    <a:gd name="connsiteY34" fmla="*/ 30012 h 6561405"/>
                    <a:gd name="connsiteX35" fmla="*/ 2843908 w 6352623"/>
                    <a:gd name="connsiteY35" fmla="*/ 1425699 h 6561405"/>
                    <a:gd name="connsiteX36" fmla="*/ 2341650 w 6352623"/>
                    <a:gd name="connsiteY36" fmla="*/ 1460888 h 6561405"/>
                    <a:gd name="connsiteX37" fmla="*/ 1790042 w 6352623"/>
                    <a:gd name="connsiteY37" fmla="*/ 1491620 h 6561405"/>
                    <a:gd name="connsiteX38" fmla="*/ 456566 w 6352623"/>
                    <a:gd name="connsiteY38" fmla="*/ 1560803 h 6561405"/>
                    <a:gd name="connsiteX39" fmla="*/ 646218 w 6352623"/>
                    <a:gd name="connsiteY39" fmla="*/ 1250255 h 6561405"/>
                    <a:gd name="connsiteX40" fmla="*/ 2123254 w 6352623"/>
                    <a:gd name="connsiteY40" fmla="*/ 176626 h 6561405"/>
                    <a:gd name="connsiteX41" fmla="*/ 2129632 w 6352623"/>
                    <a:gd name="connsiteY41" fmla="*/ 175051 h 6561405"/>
                    <a:gd name="connsiteX42" fmla="*/ 1791341 w 6352623"/>
                    <a:gd name="connsiteY42" fmla="*/ 860818 h 6561405"/>
                    <a:gd name="connsiteX43" fmla="*/ 1497989 w 6352623"/>
                    <a:gd name="connsiteY43" fmla="*/ 1507155 h 6561405"/>
                    <a:gd name="connsiteX44" fmla="*/ 815685 w 6352623"/>
                    <a:gd name="connsiteY44" fmla="*/ 1541873 h 6561405"/>
                    <a:gd name="connsiteX45" fmla="*/ 456566 w 6352623"/>
                    <a:gd name="connsiteY45" fmla="*/ 1560803 h 6561405"/>
                    <a:gd name="connsiteX46" fmla="*/ 3332566 w 6352623"/>
                    <a:gd name="connsiteY46" fmla="*/ 3015466 h 6561405"/>
                    <a:gd name="connsiteX47" fmla="*/ 3227686 w 6352623"/>
                    <a:gd name="connsiteY47" fmla="*/ 1799988 h 6561405"/>
                    <a:gd name="connsiteX48" fmla="*/ 3687369 w 6352623"/>
                    <a:gd name="connsiteY48" fmla="*/ 1744594 h 6561405"/>
                    <a:gd name="connsiteX49" fmla="*/ 4207427 w 6352623"/>
                    <a:gd name="connsiteY49" fmla="*/ 1672041 h 6561405"/>
                    <a:gd name="connsiteX50" fmla="*/ 4314817 w 6352623"/>
                    <a:gd name="connsiteY50" fmla="*/ 1819820 h 6561405"/>
                    <a:gd name="connsiteX51" fmla="*/ 4752430 w 6352623"/>
                    <a:gd name="connsiteY51" fmla="*/ 2869128 h 6561405"/>
                    <a:gd name="connsiteX52" fmla="*/ 4755993 w 6352623"/>
                    <a:gd name="connsiteY52" fmla="*/ 2911437 h 6561405"/>
                    <a:gd name="connsiteX53" fmla="*/ 3332566 w 6352623"/>
                    <a:gd name="connsiteY53" fmla="*/ 3015466 h 6561405"/>
                    <a:gd name="connsiteX54" fmla="*/ 5989951 w 6352623"/>
                    <a:gd name="connsiteY54" fmla="*/ 4620000 h 6561405"/>
                    <a:gd name="connsiteX55" fmla="*/ 6068313 w 6352623"/>
                    <a:gd name="connsiteY55" fmla="*/ 4480189 h 6561405"/>
                    <a:gd name="connsiteX56" fmla="*/ 6042026 w 6352623"/>
                    <a:gd name="connsiteY56" fmla="*/ 4552793 h 6561405"/>
                    <a:gd name="connsiteX57" fmla="*/ 6000985 w 6352623"/>
                    <a:gd name="connsiteY57" fmla="*/ 4620000 h 6561405"/>
                    <a:gd name="connsiteX58" fmla="*/ 5989951 w 6352623"/>
                    <a:gd name="connsiteY58" fmla="*/ 4620000 h 6561405"/>
                    <a:gd name="connsiteX59" fmla="*/ 5898613 w 6352623"/>
                    <a:gd name="connsiteY59" fmla="*/ 4787640 h 6561405"/>
                    <a:gd name="connsiteX60" fmla="*/ 6000985 w 6352623"/>
                    <a:gd name="connsiteY60" fmla="*/ 4620000 h 6561405"/>
                    <a:gd name="connsiteX61" fmla="*/ 6317212 w 6352623"/>
                    <a:gd name="connsiteY61" fmla="*/ 4620000 h 6561405"/>
                    <a:gd name="connsiteX62" fmla="*/ 6317212 w 6352623"/>
                    <a:gd name="connsiteY62" fmla="*/ 4787640 h 6561405"/>
                    <a:gd name="connsiteX63" fmla="*/ 5898613 w 6352623"/>
                    <a:gd name="connsiteY63" fmla="*/ 4787640 h 6561405"/>
                    <a:gd name="connsiteX64" fmla="*/ 5866698 w 6352623"/>
                    <a:gd name="connsiteY64" fmla="*/ 4839902 h 6561405"/>
                    <a:gd name="connsiteX65" fmla="*/ 5895990 w 6352623"/>
                    <a:gd name="connsiteY65" fmla="*/ 4787640 h 6561405"/>
                    <a:gd name="connsiteX66" fmla="*/ 5898613 w 6352623"/>
                    <a:gd name="connsiteY66" fmla="*/ 4787640 h 6561405"/>
                    <a:gd name="connsiteX67" fmla="*/ 5866698 w 6352623"/>
                    <a:gd name="connsiteY67" fmla="*/ 4839902 h 6561405"/>
                    <a:gd name="connsiteX68" fmla="*/ 5661892 w 6352623"/>
                    <a:gd name="connsiteY68" fmla="*/ 4787640 h 6561405"/>
                    <a:gd name="connsiteX69" fmla="*/ 5661892 w 6352623"/>
                    <a:gd name="connsiteY69" fmla="*/ 4620000 h 6561405"/>
                    <a:gd name="connsiteX70" fmla="*/ 5989951 w 6352623"/>
                    <a:gd name="connsiteY70" fmla="*/ 4620000 h 6561405"/>
                    <a:gd name="connsiteX71" fmla="*/ 5895990 w 6352623"/>
                    <a:gd name="connsiteY71" fmla="*/ 4787640 h 6561405"/>
                    <a:gd name="connsiteX72" fmla="*/ 5661892 w 6352623"/>
                    <a:gd name="connsiteY72" fmla="*/ 4787640 h 6561405"/>
                    <a:gd name="connsiteX73" fmla="*/ 4842211 w 6352623"/>
                    <a:gd name="connsiteY73" fmla="*/ 4504577 h 6561405"/>
                    <a:gd name="connsiteX74" fmla="*/ 4894441 w 6352623"/>
                    <a:gd name="connsiteY74" fmla="*/ 4378816 h 6561405"/>
                    <a:gd name="connsiteX75" fmla="*/ 5118410 w 6352623"/>
                    <a:gd name="connsiteY75" fmla="*/ 3308120 h 6561405"/>
                    <a:gd name="connsiteX76" fmla="*/ 5112011 w 6352623"/>
                    <a:gd name="connsiteY76" fmla="*/ 3236549 h 6561405"/>
                    <a:gd name="connsiteX77" fmla="*/ 6343574 w 6352623"/>
                    <a:gd name="connsiteY77" fmla="*/ 3146548 h 6561405"/>
                    <a:gd name="connsiteX78" fmla="*/ 6352623 w 6352623"/>
                    <a:gd name="connsiteY78" fmla="*/ 3329154 h 6561405"/>
                    <a:gd name="connsiteX79" fmla="*/ 6261216 w 6352623"/>
                    <a:gd name="connsiteY79" fmla="*/ 3947289 h 6561405"/>
                    <a:gd name="connsiteX80" fmla="*/ 6068313 w 6352623"/>
                    <a:gd name="connsiteY80" fmla="*/ 4480189 h 6561405"/>
                    <a:gd name="connsiteX81" fmla="*/ 5645377 w 6352623"/>
                    <a:gd name="connsiteY81" fmla="*/ 4489676 h 6561405"/>
                    <a:gd name="connsiteX82" fmla="*/ 4842211 w 6352623"/>
                    <a:gd name="connsiteY82" fmla="*/ 4504577 h 6561405"/>
                    <a:gd name="connsiteX83" fmla="*/ 1405726 w 6352623"/>
                    <a:gd name="connsiteY83" fmla="*/ 3156271 h 6561405"/>
                    <a:gd name="connsiteX84" fmla="*/ 1399341 w 6352623"/>
                    <a:gd name="connsiteY84" fmla="*/ 3089416 h 6561405"/>
                    <a:gd name="connsiteX85" fmla="*/ 1464945 w 6352623"/>
                    <a:gd name="connsiteY85" fmla="*/ 2467755 h 6561405"/>
                    <a:gd name="connsiteX86" fmla="*/ 1626959 w 6352623"/>
                    <a:gd name="connsiteY86" fmla="*/ 1918290 h 6561405"/>
                    <a:gd name="connsiteX87" fmla="*/ 1698846 w 6352623"/>
                    <a:gd name="connsiteY87" fmla="*/ 1916459 h 6561405"/>
                    <a:gd name="connsiteX88" fmla="*/ 2401423 w 6352623"/>
                    <a:gd name="connsiteY88" fmla="*/ 1879094 h 6561405"/>
                    <a:gd name="connsiteX89" fmla="*/ 2879383 w 6352623"/>
                    <a:gd name="connsiteY89" fmla="*/ 1836855 h 6561405"/>
                    <a:gd name="connsiteX90" fmla="*/ 2983285 w 6352623"/>
                    <a:gd name="connsiteY90" fmla="*/ 3040986 h 6561405"/>
                    <a:gd name="connsiteX91" fmla="*/ 1405726 w 6352623"/>
                    <a:gd name="connsiteY91" fmla="*/ 3156271 h 6561405"/>
                    <a:gd name="connsiteX92" fmla="*/ 3464621 w 6352623"/>
                    <a:gd name="connsiteY92" fmla="*/ 4545892 h 6561405"/>
                    <a:gd name="connsiteX93" fmla="*/ 3362673 w 6352623"/>
                    <a:gd name="connsiteY93" fmla="*/ 3364384 h 6561405"/>
                    <a:gd name="connsiteX94" fmla="*/ 4785461 w 6352623"/>
                    <a:gd name="connsiteY94" fmla="*/ 3260410 h 6561405"/>
                    <a:gd name="connsiteX95" fmla="*/ 4791965 w 6352623"/>
                    <a:gd name="connsiteY95" fmla="*/ 3337498 h 6561405"/>
                    <a:gd name="connsiteX96" fmla="*/ 4582162 w 6352623"/>
                    <a:gd name="connsiteY96" fmla="*/ 4452550 h 6561405"/>
                    <a:gd name="connsiteX97" fmla="*/ 3980007 w 6352623"/>
                    <a:gd name="connsiteY97" fmla="*/ 4524180 h 6561405"/>
                    <a:gd name="connsiteX98" fmla="*/ 3464621 w 6352623"/>
                    <a:gd name="connsiteY98" fmla="*/ 4545892 h 6561405"/>
                    <a:gd name="connsiteX99" fmla="*/ 11631 w 6352623"/>
                    <a:gd name="connsiteY99" fmla="*/ 3258148 h 6561405"/>
                    <a:gd name="connsiteX100" fmla="*/ 0 w 6352623"/>
                    <a:gd name="connsiteY100" fmla="*/ 3023469 h 6561405"/>
                    <a:gd name="connsiteX101" fmla="*/ 91400 w 6352623"/>
                    <a:gd name="connsiteY101" fmla="*/ 2405346 h 6561405"/>
                    <a:gd name="connsiteX102" fmla="*/ 258812 w 6352623"/>
                    <a:gd name="connsiteY102" fmla="*/ 1942855 h 6561405"/>
                    <a:gd name="connsiteX103" fmla="*/ 852081 w 6352623"/>
                    <a:gd name="connsiteY103" fmla="*/ 1937991 h 6561405"/>
                    <a:gd name="connsiteX104" fmla="*/ 1335718 w 6352623"/>
                    <a:gd name="connsiteY104" fmla="*/ 1925698 h 6561405"/>
                    <a:gd name="connsiteX105" fmla="*/ 1234430 w 6352623"/>
                    <a:gd name="connsiteY105" fmla="*/ 2196801 h 6561405"/>
                    <a:gd name="connsiteX106" fmla="*/ 1103579 w 6352623"/>
                    <a:gd name="connsiteY106" fmla="*/ 2737987 h 6561405"/>
                    <a:gd name="connsiteX107" fmla="*/ 1078099 w 6352623"/>
                    <a:gd name="connsiteY107" fmla="*/ 3180217 h 6561405"/>
                    <a:gd name="connsiteX108" fmla="*/ 11631 w 6352623"/>
                    <a:gd name="connsiteY108" fmla="*/ 3258148 h 6561405"/>
                    <a:gd name="connsiteX109" fmla="*/ 1960743 w 6352623"/>
                    <a:gd name="connsiteY109" fmla="*/ 4679317 h 6561405"/>
                    <a:gd name="connsiteX110" fmla="*/ 1740896 w 6352623"/>
                    <a:gd name="connsiteY110" fmla="*/ 4337429 h 6561405"/>
                    <a:gd name="connsiteX111" fmla="*/ 1441619 w 6352623"/>
                    <a:gd name="connsiteY111" fmla="*/ 3532526 h 6561405"/>
                    <a:gd name="connsiteX112" fmla="*/ 1438988 w 6352623"/>
                    <a:gd name="connsiteY112" fmla="*/ 3504964 h 6561405"/>
                    <a:gd name="connsiteX113" fmla="*/ 3013389 w 6352623"/>
                    <a:gd name="connsiteY113" fmla="*/ 3389903 h 6561405"/>
                    <a:gd name="connsiteX114" fmla="*/ 3099126 w 6352623"/>
                    <a:gd name="connsiteY114" fmla="*/ 4562904 h 6561405"/>
                    <a:gd name="connsiteX115" fmla="*/ 2689209 w 6352623"/>
                    <a:gd name="connsiteY115" fmla="*/ 4598877 h 6561405"/>
                    <a:gd name="connsiteX116" fmla="*/ 1989796 w 6352623"/>
                    <a:gd name="connsiteY116" fmla="*/ 4675326 h 6561405"/>
                    <a:gd name="connsiteX117" fmla="*/ 1960743 w 6352623"/>
                    <a:gd name="connsiteY117" fmla="*/ 4679317 h 6561405"/>
                    <a:gd name="connsiteX118" fmla="*/ 4067092 w 6352623"/>
                    <a:gd name="connsiteY118" fmla="*/ 6216068 h 6561405"/>
                    <a:gd name="connsiteX119" fmla="*/ 4277892 w 6352623"/>
                    <a:gd name="connsiteY119" fmla="*/ 5788869 h 6561405"/>
                    <a:gd name="connsiteX120" fmla="*/ 4525520 w 6352623"/>
                    <a:gd name="connsiteY120" fmla="*/ 5267093 h 6561405"/>
                    <a:gd name="connsiteX121" fmla="*/ 4685770 w 6352623"/>
                    <a:gd name="connsiteY121" fmla="*/ 4881257 h 6561405"/>
                    <a:gd name="connsiteX122" fmla="*/ 4712084 w 6352623"/>
                    <a:gd name="connsiteY122" fmla="*/ 4879914 h 6561405"/>
                    <a:gd name="connsiteX123" fmla="*/ 5642123 w 6352623"/>
                    <a:gd name="connsiteY123" fmla="*/ 4846187 h 6561405"/>
                    <a:gd name="connsiteX124" fmla="*/ 5866698 w 6352623"/>
                    <a:gd name="connsiteY124" fmla="*/ 4839902 h 6561405"/>
                    <a:gd name="connsiteX125" fmla="*/ 5706398 w 6352623"/>
                    <a:gd name="connsiteY125" fmla="*/ 5102370 h 6561405"/>
                    <a:gd name="connsiteX126" fmla="*/ 4229361 w 6352623"/>
                    <a:gd name="connsiteY126" fmla="*/ 6176010 h 6561405"/>
                    <a:gd name="connsiteX127" fmla="*/ 4067092 w 6352623"/>
                    <a:gd name="connsiteY127" fmla="*/ 6216068 h 6561405"/>
                    <a:gd name="connsiteX128" fmla="*/ 3617977 w 6352623"/>
                    <a:gd name="connsiteY128" fmla="*/ 6323175 h 6561405"/>
                    <a:gd name="connsiteX129" fmla="*/ 3499574 w 6352623"/>
                    <a:gd name="connsiteY129" fmla="*/ 4950969 h 6561405"/>
                    <a:gd name="connsiteX130" fmla="*/ 3966167 w 6352623"/>
                    <a:gd name="connsiteY130" fmla="*/ 4917769 h 6561405"/>
                    <a:gd name="connsiteX131" fmla="*/ 4402891 w 6352623"/>
                    <a:gd name="connsiteY131" fmla="*/ 4895610 h 6561405"/>
                    <a:gd name="connsiteX132" fmla="*/ 4263840 w 6352623"/>
                    <a:gd name="connsiteY132" fmla="*/ 5239274 h 6561405"/>
                    <a:gd name="connsiteX133" fmla="*/ 3691123 w 6352623"/>
                    <a:gd name="connsiteY133" fmla="*/ 6308899 h 6561405"/>
                    <a:gd name="connsiteX134" fmla="*/ 3637169 w 6352623"/>
                    <a:gd name="connsiteY134" fmla="*/ 6322223 h 6561405"/>
                    <a:gd name="connsiteX135" fmla="*/ 3617977 w 6352623"/>
                    <a:gd name="connsiteY135" fmla="*/ 6323175 h 6561405"/>
                    <a:gd name="connsiteX136" fmla="*/ 509955 w 6352623"/>
                    <a:gd name="connsiteY136" fmla="*/ 4889989 h 6561405"/>
                    <a:gd name="connsiteX137" fmla="*/ 432662 w 6352623"/>
                    <a:gd name="connsiteY137" fmla="*/ 4783013 h 6561405"/>
                    <a:gd name="connsiteX138" fmla="*/ 30403 w 6352623"/>
                    <a:gd name="connsiteY138" fmla="*/ 3637168 h 6561405"/>
                    <a:gd name="connsiteX139" fmla="*/ 28957 w 6352623"/>
                    <a:gd name="connsiteY139" fmla="*/ 3608002 h 6561405"/>
                    <a:gd name="connsiteX140" fmla="*/ 1122699 w 6352623"/>
                    <a:gd name="connsiteY140" fmla="*/ 3528079 h 6561405"/>
                    <a:gd name="connsiteX141" fmla="*/ 1151870 w 6352623"/>
                    <a:gd name="connsiteY141" fmla="*/ 3709064 h 6561405"/>
                    <a:gd name="connsiteX142" fmla="*/ 1633165 w 6352623"/>
                    <a:gd name="connsiteY142" fmla="*/ 4721494 h 6561405"/>
                    <a:gd name="connsiteX143" fmla="*/ 1635001 w 6352623"/>
                    <a:gd name="connsiteY143" fmla="*/ 4724090 h 6561405"/>
                    <a:gd name="connsiteX144" fmla="*/ 1150655 w 6352623"/>
                    <a:gd name="connsiteY144" fmla="*/ 4790652 h 6561405"/>
                    <a:gd name="connsiteX145" fmla="*/ 509955 w 6352623"/>
                    <a:gd name="connsiteY145" fmla="*/ 4889989 h 6561405"/>
                    <a:gd name="connsiteX146" fmla="*/ 3165956 w 6352623"/>
                    <a:gd name="connsiteY146" fmla="*/ 6345561 h 6561405"/>
                    <a:gd name="connsiteX147" fmla="*/ 2661675 w 6352623"/>
                    <a:gd name="connsiteY147" fmla="*/ 5655612 h 6561405"/>
                    <a:gd name="connsiteX148" fmla="*/ 2224080 w 6352623"/>
                    <a:gd name="connsiteY148" fmla="*/ 5071807 h 6561405"/>
                    <a:gd name="connsiteX149" fmla="*/ 2697681 w 6352623"/>
                    <a:gd name="connsiteY149" fmla="*/ 5021257 h 6561405"/>
                    <a:gd name="connsiteX150" fmla="*/ 3150545 w 6352623"/>
                    <a:gd name="connsiteY150" fmla="*/ 4979436 h 6561405"/>
                    <a:gd name="connsiteX151" fmla="*/ 3267988 w 6352623"/>
                    <a:gd name="connsiteY151" fmla="*/ 6340508 h 6561405"/>
                    <a:gd name="connsiteX152" fmla="*/ 3165956 w 6352623"/>
                    <a:gd name="connsiteY152" fmla="*/ 6345561 h 6561405"/>
                    <a:gd name="connsiteX153" fmla="*/ 3104320 w 6352623"/>
                    <a:gd name="connsiteY153" fmla="*/ 6348616 h 6561405"/>
                    <a:gd name="connsiteX154" fmla="*/ 3099167 w 6352623"/>
                    <a:gd name="connsiteY154" fmla="*/ 6341244 h 6561405"/>
                    <a:gd name="connsiteX155" fmla="*/ 3165956 w 6352623"/>
                    <a:gd name="connsiteY155" fmla="*/ 6345561 h 6561405"/>
                    <a:gd name="connsiteX156" fmla="*/ 3104320 w 6352623"/>
                    <a:gd name="connsiteY156" fmla="*/ 6348616 h 6561405"/>
                    <a:gd name="connsiteX157" fmla="*/ 2884966 w 6352623"/>
                    <a:gd name="connsiteY157" fmla="*/ 6327398 h 6561405"/>
                    <a:gd name="connsiteX158" fmla="*/ 2740226 w 6352623"/>
                    <a:gd name="connsiteY158" fmla="*/ 6120300 h 6561405"/>
                    <a:gd name="connsiteX159" fmla="*/ 2877634 w 6352623"/>
                    <a:gd name="connsiteY159" fmla="*/ 6024267 h 6561405"/>
                    <a:gd name="connsiteX160" fmla="*/ 3099167 w 6352623"/>
                    <a:gd name="connsiteY160" fmla="*/ 6341244 h 6561405"/>
                    <a:gd name="connsiteX161" fmla="*/ 2884966 w 6352623"/>
                    <a:gd name="connsiteY161" fmla="*/ 6327398 h 6561405"/>
                    <a:gd name="connsiteX162" fmla="*/ 2827891 w 6352623"/>
                    <a:gd name="connsiteY162" fmla="*/ 6323709 h 6561405"/>
                    <a:gd name="connsiteX163" fmla="*/ 2884966 w 6352623"/>
                    <a:gd name="connsiteY163" fmla="*/ 6327398 h 6561405"/>
                    <a:gd name="connsiteX164" fmla="*/ 2888667 w 6352623"/>
                    <a:gd name="connsiteY164" fmla="*/ 6332694 h 6561405"/>
                    <a:gd name="connsiteX165" fmla="*/ 2827891 w 6352623"/>
                    <a:gd name="connsiteY165" fmla="*/ 6323709 h 6561405"/>
                    <a:gd name="connsiteX166" fmla="*/ 3253037 w 6352623"/>
                    <a:gd name="connsiteY166" fmla="*/ 6561405 h 6561405"/>
                    <a:gd name="connsiteX167" fmla="*/ 2888667 w 6352623"/>
                    <a:gd name="connsiteY167" fmla="*/ 6332694 h 6561405"/>
                    <a:gd name="connsiteX168" fmla="*/ 3023470 w 6352623"/>
                    <a:gd name="connsiteY168" fmla="*/ 6352624 h 6561405"/>
                    <a:gd name="connsiteX169" fmla="*/ 3104320 w 6352623"/>
                    <a:gd name="connsiteY169" fmla="*/ 6348616 h 6561405"/>
                    <a:gd name="connsiteX170" fmla="*/ 3253037 w 6352623"/>
                    <a:gd name="connsiteY170" fmla="*/ 6561405 h 6561405"/>
                    <a:gd name="connsiteX171" fmla="*/ 1799833 w 6352623"/>
                    <a:gd name="connsiteY171" fmla="*/ 6042038 h 6561405"/>
                    <a:gd name="connsiteX172" fmla="*/ 792530 w 6352623"/>
                    <a:gd name="connsiteY172" fmla="*/ 5281044 h 6561405"/>
                    <a:gd name="connsiteX173" fmla="*/ 758259 w 6352623"/>
                    <a:gd name="connsiteY173" fmla="*/ 5233611 h 6561405"/>
                    <a:gd name="connsiteX174" fmla="*/ 1178638 w 6352623"/>
                    <a:gd name="connsiteY174" fmla="*/ 5187468 h 6561405"/>
                    <a:gd name="connsiteX175" fmla="*/ 1905324 w 6352623"/>
                    <a:gd name="connsiteY175" fmla="*/ 5106339 h 6561405"/>
                    <a:gd name="connsiteX176" fmla="*/ 2206251 w 6352623"/>
                    <a:gd name="connsiteY176" fmla="*/ 5531868 h 6561405"/>
                    <a:gd name="connsiteX177" fmla="*/ 2827891 w 6352623"/>
                    <a:gd name="connsiteY177" fmla="*/ 6323709 h 6561405"/>
                    <a:gd name="connsiteX178" fmla="*/ 2405336 w 6352623"/>
                    <a:gd name="connsiteY178" fmla="*/ 6261225 h 6561405"/>
                    <a:gd name="connsiteX179" fmla="*/ 1799833 w 6352623"/>
                    <a:gd name="connsiteY179" fmla="*/ 6042038 h 6561405"/>
                    <a:gd name="connsiteX0" fmla="*/ 3083863 w 6352623"/>
                    <a:gd name="connsiteY0" fmla="*/ 133135 h 6352624"/>
                    <a:gd name="connsiteX1" fmla="*/ 2997995 w 6352623"/>
                    <a:gd name="connsiteY1" fmla="*/ 16410 h 6352624"/>
                    <a:gd name="connsiteX2" fmla="*/ 3073468 w 6352623"/>
                    <a:gd name="connsiteY2" fmla="*/ 12671 h 6352624"/>
                    <a:gd name="connsiteX3" fmla="*/ 3083863 w 6352623"/>
                    <a:gd name="connsiteY3" fmla="*/ 133135 h 6352624"/>
                    <a:gd name="connsiteX4" fmla="*/ 4287481 w 6352623"/>
                    <a:gd name="connsiteY4" fmla="*/ 1282707 h 6352624"/>
                    <a:gd name="connsiteX5" fmla="*/ 3934751 w 6352623"/>
                    <a:gd name="connsiteY5" fmla="*/ 794857 h 6352624"/>
                    <a:gd name="connsiteX6" fmla="*/ 3306522 w 6352623"/>
                    <a:gd name="connsiteY6" fmla="*/ 1126 h 6352624"/>
                    <a:gd name="connsiteX7" fmla="*/ 3329154 w 6352623"/>
                    <a:gd name="connsiteY7" fmla="*/ 0 h 6352624"/>
                    <a:gd name="connsiteX8" fmla="*/ 4552794 w 6352623"/>
                    <a:gd name="connsiteY8" fmla="*/ 310597 h 6352624"/>
                    <a:gd name="connsiteX9" fmla="*/ 5560095 w 6352623"/>
                    <a:gd name="connsiteY9" fmla="*/ 1071582 h 6352624"/>
                    <a:gd name="connsiteX10" fmla="*/ 5592215 w 6352623"/>
                    <a:gd name="connsiteY10" fmla="*/ 1116037 h 6352624"/>
                    <a:gd name="connsiteX11" fmla="*/ 5275773 w 6352623"/>
                    <a:gd name="connsiteY11" fmla="*/ 1158708 h 6352624"/>
                    <a:gd name="connsiteX12" fmla="*/ 4352475 w 6352623"/>
                    <a:gd name="connsiteY12" fmla="*/ 1275439 h 6352624"/>
                    <a:gd name="connsiteX13" fmla="*/ 4287481 w 6352623"/>
                    <a:gd name="connsiteY13" fmla="*/ 1282707 h 6352624"/>
                    <a:gd name="connsiteX14" fmla="*/ 3192871 w 6352623"/>
                    <a:gd name="connsiteY14" fmla="*/ 1396479 h 6352624"/>
                    <a:gd name="connsiteX15" fmla="*/ 3083863 w 6352623"/>
                    <a:gd name="connsiteY15" fmla="*/ 133135 h 6352624"/>
                    <a:gd name="connsiteX16" fmla="*/ 3521833 w 6352623"/>
                    <a:gd name="connsiteY16" fmla="*/ 728536 h 6352624"/>
                    <a:gd name="connsiteX17" fmla="*/ 3951788 w 6352623"/>
                    <a:gd name="connsiteY17" fmla="*/ 1320226 h 6352624"/>
                    <a:gd name="connsiteX18" fmla="*/ 3610216 w 6352623"/>
                    <a:gd name="connsiteY18" fmla="*/ 1358400 h 6352624"/>
                    <a:gd name="connsiteX19" fmla="*/ 3192871 w 6352623"/>
                    <a:gd name="connsiteY19" fmla="*/ 1396479 h 6352624"/>
                    <a:gd name="connsiteX20" fmla="*/ 5080835 w 6352623"/>
                    <a:gd name="connsiteY20" fmla="*/ 2887704 h 6352624"/>
                    <a:gd name="connsiteX21" fmla="*/ 5075577 w 6352623"/>
                    <a:gd name="connsiteY21" fmla="*/ 2828892 h 6352624"/>
                    <a:gd name="connsiteX22" fmla="*/ 4870827 w 6352623"/>
                    <a:gd name="connsiteY22" fmla="*/ 2225787 h 6352624"/>
                    <a:gd name="connsiteX23" fmla="*/ 4527301 w 6352623"/>
                    <a:gd name="connsiteY23" fmla="*/ 1626915 h 6352624"/>
                    <a:gd name="connsiteX24" fmla="*/ 5336497 w 6352623"/>
                    <a:gd name="connsiteY24" fmla="*/ 1510023 h 6352624"/>
                    <a:gd name="connsiteX25" fmla="*/ 5827104 w 6352623"/>
                    <a:gd name="connsiteY25" fmla="*/ 1441104 h 6352624"/>
                    <a:gd name="connsiteX26" fmla="*/ 5919962 w 6352623"/>
                    <a:gd name="connsiteY26" fmla="*/ 1569624 h 6352624"/>
                    <a:gd name="connsiteX27" fmla="*/ 6322223 w 6352623"/>
                    <a:gd name="connsiteY27" fmla="*/ 2715457 h 6352624"/>
                    <a:gd name="connsiteX28" fmla="*/ 6326244 w 6352623"/>
                    <a:gd name="connsiteY28" fmla="*/ 2796695 h 6352624"/>
                    <a:gd name="connsiteX29" fmla="*/ 5080835 w 6352623"/>
                    <a:gd name="connsiteY29" fmla="*/ 2887704 h 6352624"/>
                    <a:gd name="connsiteX30" fmla="*/ 1790042 w 6352623"/>
                    <a:gd name="connsiteY30" fmla="*/ 1491620 h 6352624"/>
                    <a:gd name="connsiteX31" fmla="*/ 2057262 w 6352623"/>
                    <a:gd name="connsiteY31" fmla="*/ 888122 h 6352624"/>
                    <a:gd name="connsiteX32" fmla="*/ 2502224 w 6352623"/>
                    <a:gd name="connsiteY32" fmla="*/ 83048 h 6352624"/>
                    <a:gd name="connsiteX33" fmla="*/ 2715458 w 6352623"/>
                    <a:gd name="connsiteY33" fmla="*/ 30412 h 6352624"/>
                    <a:gd name="connsiteX34" fmla="*/ 2723477 w 6352623"/>
                    <a:gd name="connsiteY34" fmla="*/ 30012 h 6352624"/>
                    <a:gd name="connsiteX35" fmla="*/ 2843908 w 6352623"/>
                    <a:gd name="connsiteY35" fmla="*/ 1425699 h 6352624"/>
                    <a:gd name="connsiteX36" fmla="*/ 2341650 w 6352623"/>
                    <a:gd name="connsiteY36" fmla="*/ 1460888 h 6352624"/>
                    <a:gd name="connsiteX37" fmla="*/ 1790042 w 6352623"/>
                    <a:gd name="connsiteY37" fmla="*/ 1491620 h 6352624"/>
                    <a:gd name="connsiteX38" fmla="*/ 456566 w 6352623"/>
                    <a:gd name="connsiteY38" fmla="*/ 1560803 h 6352624"/>
                    <a:gd name="connsiteX39" fmla="*/ 646218 w 6352623"/>
                    <a:gd name="connsiteY39" fmla="*/ 1250255 h 6352624"/>
                    <a:gd name="connsiteX40" fmla="*/ 2123254 w 6352623"/>
                    <a:gd name="connsiteY40" fmla="*/ 176626 h 6352624"/>
                    <a:gd name="connsiteX41" fmla="*/ 2129632 w 6352623"/>
                    <a:gd name="connsiteY41" fmla="*/ 175051 h 6352624"/>
                    <a:gd name="connsiteX42" fmla="*/ 1791341 w 6352623"/>
                    <a:gd name="connsiteY42" fmla="*/ 860818 h 6352624"/>
                    <a:gd name="connsiteX43" fmla="*/ 1497989 w 6352623"/>
                    <a:gd name="connsiteY43" fmla="*/ 1507155 h 6352624"/>
                    <a:gd name="connsiteX44" fmla="*/ 815685 w 6352623"/>
                    <a:gd name="connsiteY44" fmla="*/ 1541873 h 6352624"/>
                    <a:gd name="connsiteX45" fmla="*/ 456566 w 6352623"/>
                    <a:gd name="connsiteY45" fmla="*/ 1560803 h 6352624"/>
                    <a:gd name="connsiteX46" fmla="*/ 3332566 w 6352623"/>
                    <a:gd name="connsiteY46" fmla="*/ 3015466 h 6352624"/>
                    <a:gd name="connsiteX47" fmla="*/ 3227686 w 6352623"/>
                    <a:gd name="connsiteY47" fmla="*/ 1799988 h 6352624"/>
                    <a:gd name="connsiteX48" fmla="*/ 3687369 w 6352623"/>
                    <a:gd name="connsiteY48" fmla="*/ 1744594 h 6352624"/>
                    <a:gd name="connsiteX49" fmla="*/ 4207427 w 6352623"/>
                    <a:gd name="connsiteY49" fmla="*/ 1672041 h 6352624"/>
                    <a:gd name="connsiteX50" fmla="*/ 4314817 w 6352623"/>
                    <a:gd name="connsiteY50" fmla="*/ 1819820 h 6352624"/>
                    <a:gd name="connsiteX51" fmla="*/ 4752430 w 6352623"/>
                    <a:gd name="connsiteY51" fmla="*/ 2869128 h 6352624"/>
                    <a:gd name="connsiteX52" fmla="*/ 4755993 w 6352623"/>
                    <a:gd name="connsiteY52" fmla="*/ 2911437 h 6352624"/>
                    <a:gd name="connsiteX53" fmla="*/ 3332566 w 6352623"/>
                    <a:gd name="connsiteY53" fmla="*/ 3015466 h 6352624"/>
                    <a:gd name="connsiteX54" fmla="*/ 5989951 w 6352623"/>
                    <a:gd name="connsiteY54" fmla="*/ 4620000 h 6352624"/>
                    <a:gd name="connsiteX55" fmla="*/ 6068313 w 6352623"/>
                    <a:gd name="connsiteY55" fmla="*/ 4480189 h 6352624"/>
                    <a:gd name="connsiteX56" fmla="*/ 6042026 w 6352623"/>
                    <a:gd name="connsiteY56" fmla="*/ 4552793 h 6352624"/>
                    <a:gd name="connsiteX57" fmla="*/ 6000985 w 6352623"/>
                    <a:gd name="connsiteY57" fmla="*/ 4620000 h 6352624"/>
                    <a:gd name="connsiteX58" fmla="*/ 5989951 w 6352623"/>
                    <a:gd name="connsiteY58" fmla="*/ 4620000 h 6352624"/>
                    <a:gd name="connsiteX59" fmla="*/ 5898613 w 6352623"/>
                    <a:gd name="connsiteY59" fmla="*/ 4787640 h 6352624"/>
                    <a:gd name="connsiteX60" fmla="*/ 6000985 w 6352623"/>
                    <a:gd name="connsiteY60" fmla="*/ 4620000 h 6352624"/>
                    <a:gd name="connsiteX61" fmla="*/ 6317212 w 6352623"/>
                    <a:gd name="connsiteY61" fmla="*/ 4620000 h 6352624"/>
                    <a:gd name="connsiteX62" fmla="*/ 6317212 w 6352623"/>
                    <a:gd name="connsiteY62" fmla="*/ 4787640 h 6352624"/>
                    <a:gd name="connsiteX63" fmla="*/ 5898613 w 6352623"/>
                    <a:gd name="connsiteY63" fmla="*/ 4787640 h 6352624"/>
                    <a:gd name="connsiteX64" fmla="*/ 5866698 w 6352623"/>
                    <a:gd name="connsiteY64" fmla="*/ 4839902 h 6352624"/>
                    <a:gd name="connsiteX65" fmla="*/ 5895990 w 6352623"/>
                    <a:gd name="connsiteY65" fmla="*/ 4787640 h 6352624"/>
                    <a:gd name="connsiteX66" fmla="*/ 5898613 w 6352623"/>
                    <a:gd name="connsiteY66" fmla="*/ 4787640 h 6352624"/>
                    <a:gd name="connsiteX67" fmla="*/ 5866698 w 6352623"/>
                    <a:gd name="connsiteY67" fmla="*/ 4839902 h 6352624"/>
                    <a:gd name="connsiteX68" fmla="*/ 5661892 w 6352623"/>
                    <a:gd name="connsiteY68" fmla="*/ 4787640 h 6352624"/>
                    <a:gd name="connsiteX69" fmla="*/ 5661892 w 6352623"/>
                    <a:gd name="connsiteY69" fmla="*/ 4620000 h 6352624"/>
                    <a:gd name="connsiteX70" fmla="*/ 5989951 w 6352623"/>
                    <a:gd name="connsiteY70" fmla="*/ 4620000 h 6352624"/>
                    <a:gd name="connsiteX71" fmla="*/ 5895990 w 6352623"/>
                    <a:gd name="connsiteY71" fmla="*/ 4787640 h 6352624"/>
                    <a:gd name="connsiteX72" fmla="*/ 5661892 w 6352623"/>
                    <a:gd name="connsiteY72" fmla="*/ 4787640 h 6352624"/>
                    <a:gd name="connsiteX73" fmla="*/ 4842211 w 6352623"/>
                    <a:gd name="connsiteY73" fmla="*/ 4504577 h 6352624"/>
                    <a:gd name="connsiteX74" fmla="*/ 4894441 w 6352623"/>
                    <a:gd name="connsiteY74" fmla="*/ 4378816 h 6352624"/>
                    <a:gd name="connsiteX75" fmla="*/ 5118410 w 6352623"/>
                    <a:gd name="connsiteY75" fmla="*/ 3308120 h 6352624"/>
                    <a:gd name="connsiteX76" fmla="*/ 5112011 w 6352623"/>
                    <a:gd name="connsiteY76" fmla="*/ 3236549 h 6352624"/>
                    <a:gd name="connsiteX77" fmla="*/ 6343574 w 6352623"/>
                    <a:gd name="connsiteY77" fmla="*/ 3146548 h 6352624"/>
                    <a:gd name="connsiteX78" fmla="*/ 6352623 w 6352623"/>
                    <a:gd name="connsiteY78" fmla="*/ 3329154 h 6352624"/>
                    <a:gd name="connsiteX79" fmla="*/ 6261216 w 6352623"/>
                    <a:gd name="connsiteY79" fmla="*/ 3947289 h 6352624"/>
                    <a:gd name="connsiteX80" fmla="*/ 6068313 w 6352623"/>
                    <a:gd name="connsiteY80" fmla="*/ 4480189 h 6352624"/>
                    <a:gd name="connsiteX81" fmla="*/ 5645377 w 6352623"/>
                    <a:gd name="connsiteY81" fmla="*/ 4489676 h 6352624"/>
                    <a:gd name="connsiteX82" fmla="*/ 4842211 w 6352623"/>
                    <a:gd name="connsiteY82" fmla="*/ 4504577 h 6352624"/>
                    <a:gd name="connsiteX83" fmla="*/ 1405726 w 6352623"/>
                    <a:gd name="connsiteY83" fmla="*/ 3156271 h 6352624"/>
                    <a:gd name="connsiteX84" fmla="*/ 1399341 w 6352623"/>
                    <a:gd name="connsiteY84" fmla="*/ 3089416 h 6352624"/>
                    <a:gd name="connsiteX85" fmla="*/ 1464945 w 6352623"/>
                    <a:gd name="connsiteY85" fmla="*/ 2467755 h 6352624"/>
                    <a:gd name="connsiteX86" fmla="*/ 1626959 w 6352623"/>
                    <a:gd name="connsiteY86" fmla="*/ 1918290 h 6352624"/>
                    <a:gd name="connsiteX87" fmla="*/ 1698846 w 6352623"/>
                    <a:gd name="connsiteY87" fmla="*/ 1916459 h 6352624"/>
                    <a:gd name="connsiteX88" fmla="*/ 2401423 w 6352623"/>
                    <a:gd name="connsiteY88" fmla="*/ 1879094 h 6352624"/>
                    <a:gd name="connsiteX89" fmla="*/ 2879383 w 6352623"/>
                    <a:gd name="connsiteY89" fmla="*/ 1836855 h 6352624"/>
                    <a:gd name="connsiteX90" fmla="*/ 2983285 w 6352623"/>
                    <a:gd name="connsiteY90" fmla="*/ 3040986 h 6352624"/>
                    <a:gd name="connsiteX91" fmla="*/ 1405726 w 6352623"/>
                    <a:gd name="connsiteY91" fmla="*/ 3156271 h 6352624"/>
                    <a:gd name="connsiteX92" fmla="*/ 3464621 w 6352623"/>
                    <a:gd name="connsiteY92" fmla="*/ 4545892 h 6352624"/>
                    <a:gd name="connsiteX93" fmla="*/ 3362673 w 6352623"/>
                    <a:gd name="connsiteY93" fmla="*/ 3364384 h 6352624"/>
                    <a:gd name="connsiteX94" fmla="*/ 4785461 w 6352623"/>
                    <a:gd name="connsiteY94" fmla="*/ 3260410 h 6352624"/>
                    <a:gd name="connsiteX95" fmla="*/ 4791965 w 6352623"/>
                    <a:gd name="connsiteY95" fmla="*/ 3337498 h 6352624"/>
                    <a:gd name="connsiteX96" fmla="*/ 4582162 w 6352623"/>
                    <a:gd name="connsiteY96" fmla="*/ 4452550 h 6352624"/>
                    <a:gd name="connsiteX97" fmla="*/ 3980007 w 6352623"/>
                    <a:gd name="connsiteY97" fmla="*/ 4524180 h 6352624"/>
                    <a:gd name="connsiteX98" fmla="*/ 3464621 w 6352623"/>
                    <a:gd name="connsiteY98" fmla="*/ 4545892 h 6352624"/>
                    <a:gd name="connsiteX99" fmla="*/ 11631 w 6352623"/>
                    <a:gd name="connsiteY99" fmla="*/ 3258148 h 6352624"/>
                    <a:gd name="connsiteX100" fmla="*/ 0 w 6352623"/>
                    <a:gd name="connsiteY100" fmla="*/ 3023469 h 6352624"/>
                    <a:gd name="connsiteX101" fmla="*/ 91400 w 6352623"/>
                    <a:gd name="connsiteY101" fmla="*/ 2405346 h 6352624"/>
                    <a:gd name="connsiteX102" fmla="*/ 258812 w 6352623"/>
                    <a:gd name="connsiteY102" fmla="*/ 1942855 h 6352624"/>
                    <a:gd name="connsiteX103" fmla="*/ 852081 w 6352623"/>
                    <a:gd name="connsiteY103" fmla="*/ 1937991 h 6352624"/>
                    <a:gd name="connsiteX104" fmla="*/ 1335718 w 6352623"/>
                    <a:gd name="connsiteY104" fmla="*/ 1925698 h 6352624"/>
                    <a:gd name="connsiteX105" fmla="*/ 1234430 w 6352623"/>
                    <a:gd name="connsiteY105" fmla="*/ 2196801 h 6352624"/>
                    <a:gd name="connsiteX106" fmla="*/ 1103579 w 6352623"/>
                    <a:gd name="connsiteY106" fmla="*/ 2737987 h 6352624"/>
                    <a:gd name="connsiteX107" fmla="*/ 1078099 w 6352623"/>
                    <a:gd name="connsiteY107" fmla="*/ 3180217 h 6352624"/>
                    <a:gd name="connsiteX108" fmla="*/ 11631 w 6352623"/>
                    <a:gd name="connsiteY108" fmla="*/ 3258148 h 6352624"/>
                    <a:gd name="connsiteX109" fmla="*/ 1960743 w 6352623"/>
                    <a:gd name="connsiteY109" fmla="*/ 4679317 h 6352624"/>
                    <a:gd name="connsiteX110" fmla="*/ 1740896 w 6352623"/>
                    <a:gd name="connsiteY110" fmla="*/ 4337429 h 6352624"/>
                    <a:gd name="connsiteX111" fmla="*/ 1441619 w 6352623"/>
                    <a:gd name="connsiteY111" fmla="*/ 3532526 h 6352624"/>
                    <a:gd name="connsiteX112" fmla="*/ 1438988 w 6352623"/>
                    <a:gd name="connsiteY112" fmla="*/ 3504964 h 6352624"/>
                    <a:gd name="connsiteX113" fmla="*/ 3013389 w 6352623"/>
                    <a:gd name="connsiteY113" fmla="*/ 3389903 h 6352624"/>
                    <a:gd name="connsiteX114" fmla="*/ 3099126 w 6352623"/>
                    <a:gd name="connsiteY114" fmla="*/ 4562904 h 6352624"/>
                    <a:gd name="connsiteX115" fmla="*/ 2689209 w 6352623"/>
                    <a:gd name="connsiteY115" fmla="*/ 4598877 h 6352624"/>
                    <a:gd name="connsiteX116" fmla="*/ 1989796 w 6352623"/>
                    <a:gd name="connsiteY116" fmla="*/ 4675326 h 6352624"/>
                    <a:gd name="connsiteX117" fmla="*/ 1960743 w 6352623"/>
                    <a:gd name="connsiteY117" fmla="*/ 4679317 h 6352624"/>
                    <a:gd name="connsiteX118" fmla="*/ 4067092 w 6352623"/>
                    <a:gd name="connsiteY118" fmla="*/ 6216068 h 6352624"/>
                    <a:gd name="connsiteX119" fmla="*/ 4277892 w 6352623"/>
                    <a:gd name="connsiteY119" fmla="*/ 5788869 h 6352624"/>
                    <a:gd name="connsiteX120" fmla="*/ 4525520 w 6352623"/>
                    <a:gd name="connsiteY120" fmla="*/ 5267093 h 6352624"/>
                    <a:gd name="connsiteX121" fmla="*/ 4685770 w 6352623"/>
                    <a:gd name="connsiteY121" fmla="*/ 4881257 h 6352624"/>
                    <a:gd name="connsiteX122" fmla="*/ 4712084 w 6352623"/>
                    <a:gd name="connsiteY122" fmla="*/ 4879914 h 6352624"/>
                    <a:gd name="connsiteX123" fmla="*/ 5642123 w 6352623"/>
                    <a:gd name="connsiteY123" fmla="*/ 4846187 h 6352624"/>
                    <a:gd name="connsiteX124" fmla="*/ 5866698 w 6352623"/>
                    <a:gd name="connsiteY124" fmla="*/ 4839902 h 6352624"/>
                    <a:gd name="connsiteX125" fmla="*/ 5706398 w 6352623"/>
                    <a:gd name="connsiteY125" fmla="*/ 5102370 h 6352624"/>
                    <a:gd name="connsiteX126" fmla="*/ 4229361 w 6352623"/>
                    <a:gd name="connsiteY126" fmla="*/ 6176010 h 6352624"/>
                    <a:gd name="connsiteX127" fmla="*/ 4067092 w 6352623"/>
                    <a:gd name="connsiteY127" fmla="*/ 6216068 h 6352624"/>
                    <a:gd name="connsiteX128" fmla="*/ 3617977 w 6352623"/>
                    <a:gd name="connsiteY128" fmla="*/ 6323175 h 6352624"/>
                    <a:gd name="connsiteX129" fmla="*/ 3499574 w 6352623"/>
                    <a:gd name="connsiteY129" fmla="*/ 4950969 h 6352624"/>
                    <a:gd name="connsiteX130" fmla="*/ 3966167 w 6352623"/>
                    <a:gd name="connsiteY130" fmla="*/ 4917769 h 6352624"/>
                    <a:gd name="connsiteX131" fmla="*/ 4402891 w 6352623"/>
                    <a:gd name="connsiteY131" fmla="*/ 4895610 h 6352624"/>
                    <a:gd name="connsiteX132" fmla="*/ 4263840 w 6352623"/>
                    <a:gd name="connsiteY132" fmla="*/ 5239274 h 6352624"/>
                    <a:gd name="connsiteX133" fmla="*/ 3691123 w 6352623"/>
                    <a:gd name="connsiteY133" fmla="*/ 6308899 h 6352624"/>
                    <a:gd name="connsiteX134" fmla="*/ 3637169 w 6352623"/>
                    <a:gd name="connsiteY134" fmla="*/ 6322223 h 6352624"/>
                    <a:gd name="connsiteX135" fmla="*/ 3617977 w 6352623"/>
                    <a:gd name="connsiteY135" fmla="*/ 6323175 h 6352624"/>
                    <a:gd name="connsiteX136" fmla="*/ 509955 w 6352623"/>
                    <a:gd name="connsiteY136" fmla="*/ 4889989 h 6352624"/>
                    <a:gd name="connsiteX137" fmla="*/ 432662 w 6352623"/>
                    <a:gd name="connsiteY137" fmla="*/ 4783013 h 6352624"/>
                    <a:gd name="connsiteX138" fmla="*/ 30403 w 6352623"/>
                    <a:gd name="connsiteY138" fmla="*/ 3637168 h 6352624"/>
                    <a:gd name="connsiteX139" fmla="*/ 28957 w 6352623"/>
                    <a:gd name="connsiteY139" fmla="*/ 3608002 h 6352624"/>
                    <a:gd name="connsiteX140" fmla="*/ 1122699 w 6352623"/>
                    <a:gd name="connsiteY140" fmla="*/ 3528079 h 6352624"/>
                    <a:gd name="connsiteX141" fmla="*/ 1151870 w 6352623"/>
                    <a:gd name="connsiteY141" fmla="*/ 3709064 h 6352624"/>
                    <a:gd name="connsiteX142" fmla="*/ 1633165 w 6352623"/>
                    <a:gd name="connsiteY142" fmla="*/ 4721494 h 6352624"/>
                    <a:gd name="connsiteX143" fmla="*/ 1635001 w 6352623"/>
                    <a:gd name="connsiteY143" fmla="*/ 4724090 h 6352624"/>
                    <a:gd name="connsiteX144" fmla="*/ 1150655 w 6352623"/>
                    <a:gd name="connsiteY144" fmla="*/ 4790652 h 6352624"/>
                    <a:gd name="connsiteX145" fmla="*/ 509955 w 6352623"/>
                    <a:gd name="connsiteY145" fmla="*/ 4889989 h 6352624"/>
                    <a:gd name="connsiteX146" fmla="*/ 3165956 w 6352623"/>
                    <a:gd name="connsiteY146" fmla="*/ 6345561 h 6352624"/>
                    <a:gd name="connsiteX147" fmla="*/ 2661675 w 6352623"/>
                    <a:gd name="connsiteY147" fmla="*/ 5655612 h 6352624"/>
                    <a:gd name="connsiteX148" fmla="*/ 2224080 w 6352623"/>
                    <a:gd name="connsiteY148" fmla="*/ 5071807 h 6352624"/>
                    <a:gd name="connsiteX149" fmla="*/ 2697681 w 6352623"/>
                    <a:gd name="connsiteY149" fmla="*/ 5021257 h 6352624"/>
                    <a:gd name="connsiteX150" fmla="*/ 3150545 w 6352623"/>
                    <a:gd name="connsiteY150" fmla="*/ 4979436 h 6352624"/>
                    <a:gd name="connsiteX151" fmla="*/ 3267988 w 6352623"/>
                    <a:gd name="connsiteY151" fmla="*/ 6340508 h 6352624"/>
                    <a:gd name="connsiteX152" fmla="*/ 3165956 w 6352623"/>
                    <a:gd name="connsiteY152" fmla="*/ 6345561 h 6352624"/>
                    <a:gd name="connsiteX153" fmla="*/ 3104320 w 6352623"/>
                    <a:gd name="connsiteY153" fmla="*/ 6348616 h 6352624"/>
                    <a:gd name="connsiteX154" fmla="*/ 3099167 w 6352623"/>
                    <a:gd name="connsiteY154" fmla="*/ 6341244 h 6352624"/>
                    <a:gd name="connsiteX155" fmla="*/ 3165956 w 6352623"/>
                    <a:gd name="connsiteY155" fmla="*/ 6345561 h 6352624"/>
                    <a:gd name="connsiteX156" fmla="*/ 3104320 w 6352623"/>
                    <a:gd name="connsiteY156" fmla="*/ 6348616 h 6352624"/>
                    <a:gd name="connsiteX157" fmla="*/ 2884966 w 6352623"/>
                    <a:gd name="connsiteY157" fmla="*/ 6327398 h 6352624"/>
                    <a:gd name="connsiteX158" fmla="*/ 2740226 w 6352623"/>
                    <a:gd name="connsiteY158" fmla="*/ 6120300 h 6352624"/>
                    <a:gd name="connsiteX159" fmla="*/ 2877634 w 6352623"/>
                    <a:gd name="connsiteY159" fmla="*/ 6024267 h 6352624"/>
                    <a:gd name="connsiteX160" fmla="*/ 3099167 w 6352623"/>
                    <a:gd name="connsiteY160" fmla="*/ 6341244 h 6352624"/>
                    <a:gd name="connsiteX161" fmla="*/ 2884966 w 6352623"/>
                    <a:gd name="connsiteY161" fmla="*/ 6327398 h 6352624"/>
                    <a:gd name="connsiteX162" fmla="*/ 2827891 w 6352623"/>
                    <a:gd name="connsiteY162" fmla="*/ 6323709 h 6352624"/>
                    <a:gd name="connsiteX163" fmla="*/ 2884966 w 6352623"/>
                    <a:gd name="connsiteY163" fmla="*/ 6327398 h 6352624"/>
                    <a:gd name="connsiteX164" fmla="*/ 2888667 w 6352623"/>
                    <a:gd name="connsiteY164" fmla="*/ 6332694 h 6352624"/>
                    <a:gd name="connsiteX165" fmla="*/ 2827891 w 6352623"/>
                    <a:gd name="connsiteY165" fmla="*/ 6323709 h 6352624"/>
                    <a:gd name="connsiteX166" fmla="*/ 3104320 w 6352623"/>
                    <a:gd name="connsiteY166" fmla="*/ 6348616 h 6352624"/>
                    <a:gd name="connsiteX167" fmla="*/ 2888667 w 6352623"/>
                    <a:gd name="connsiteY167" fmla="*/ 6332694 h 6352624"/>
                    <a:gd name="connsiteX168" fmla="*/ 3023470 w 6352623"/>
                    <a:gd name="connsiteY168" fmla="*/ 6352624 h 6352624"/>
                    <a:gd name="connsiteX169" fmla="*/ 3104320 w 6352623"/>
                    <a:gd name="connsiteY169" fmla="*/ 6348616 h 6352624"/>
                    <a:gd name="connsiteX170" fmla="*/ 1799833 w 6352623"/>
                    <a:gd name="connsiteY170" fmla="*/ 6042038 h 6352624"/>
                    <a:gd name="connsiteX171" fmla="*/ 792530 w 6352623"/>
                    <a:gd name="connsiteY171" fmla="*/ 5281044 h 6352624"/>
                    <a:gd name="connsiteX172" fmla="*/ 758259 w 6352623"/>
                    <a:gd name="connsiteY172" fmla="*/ 5233611 h 6352624"/>
                    <a:gd name="connsiteX173" fmla="*/ 1178638 w 6352623"/>
                    <a:gd name="connsiteY173" fmla="*/ 5187468 h 6352624"/>
                    <a:gd name="connsiteX174" fmla="*/ 1905324 w 6352623"/>
                    <a:gd name="connsiteY174" fmla="*/ 5106339 h 6352624"/>
                    <a:gd name="connsiteX175" fmla="*/ 2206251 w 6352623"/>
                    <a:gd name="connsiteY175" fmla="*/ 5531868 h 6352624"/>
                    <a:gd name="connsiteX176" fmla="*/ 2827891 w 6352623"/>
                    <a:gd name="connsiteY176" fmla="*/ 6323709 h 6352624"/>
                    <a:gd name="connsiteX177" fmla="*/ 2405336 w 6352623"/>
                    <a:gd name="connsiteY177" fmla="*/ 6261225 h 6352624"/>
                    <a:gd name="connsiteX178" fmla="*/ 1799833 w 6352623"/>
                    <a:gd name="connsiteY178" fmla="*/ 6042038 h 6352624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2740226 w 6352623"/>
                    <a:gd name="connsiteY158" fmla="*/ 6120300 h 6348616"/>
                    <a:gd name="connsiteX159" fmla="*/ 2877634 w 6352623"/>
                    <a:gd name="connsiteY159" fmla="*/ 6024267 h 6348616"/>
                    <a:gd name="connsiteX160" fmla="*/ 3099167 w 6352623"/>
                    <a:gd name="connsiteY160" fmla="*/ 6341244 h 6348616"/>
                    <a:gd name="connsiteX161" fmla="*/ 2884966 w 6352623"/>
                    <a:gd name="connsiteY161" fmla="*/ 6327398 h 6348616"/>
                    <a:gd name="connsiteX162" fmla="*/ 2827891 w 6352623"/>
                    <a:gd name="connsiteY162" fmla="*/ 6323709 h 6348616"/>
                    <a:gd name="connsiteX163" fmla="*/ 2884966 w 6352623"/>
                    <a:gd name="connsiteY163" fmla="*/ 6327398 h 6348616"/>
                    <a:gd name="connsiteX164" fmla="*/ 2888667 w 6352623"/>
                    <a:gd name="connsiteY164" fmla="*/ 6332694 h 6348616"/>
                    <a:gd name="connsiteX165" fmla="*/ 2827891 w 6352623"/>
                    <a:gd name="connsiteY165" fmla="*/ 6323709 h 6348616"/>
                    <a:gd name="connsiteX166" fmla="*/ 3104320 w 6352623"/>
                    <a:gd name="connsiteY166" fmla="*/ 6348616 h 6348616"/>
                    <a:gd name="connsiteX167" fmla="*/ 2888667 w 6352623"/>
                    <a:gd name="connsiteY167" fmla="*/ 6332694 h 6348616"/>
                    <a:gd name="connsiteX168" fmla="*/ 3104320 w 6352623"/>
                    <a:gd name="connsiteY168" fmla="*/ 6348616 h 6348616"/>
                    <a:gd name="connsiteX169" fmla="*/ 1799833 w 6352623"/>
                    <a:gd name="connsiteY169" fmla="*/ 6042038 h 6348616"/>
                    <a:gd name="connsiteX170" fmla="*/ 792530 w 6352623"/>
                    <a:gd name="connsiteY170" fmla="*/ 5281044 h 6348616"/>
                    <a:gd name="connsiteX171" fmla="*/ 758259 w 6352623"/>
                    <a:gd name="connsiteY171" fmla="*/ 5233611 h 6348616"/>
                    <a:gd name="connsiteX172" fmla="*/ 1178638 w 6352623"/>
                    <a:gd name="connsiteY172" fmla="*/ 5187468 h 6348616"/>
                    <a:gd name="connsiteX173" fmla="*/ 1905324 w 6352623"/>
                    <a:gd name="connsiteY173" fmla="*/ 5106339 h 6348616"/>
                    <a:gd name="connsiteX174" fmla="*/ 2206251 w 6352623"/>
                    <a:gd name="connsiteY174" fmla="*/ 5531868 h 6348616"/>
                    <a:gd name="connsiteX175" fmla="*/ 2827891 w 6352623"/>
                    <a:gd name="connsiteY175" fmla="*/ 6323709 h 6348616"/>
                    <a:gd name="connsiteX176" fmla="*/ 2405336 w 6352623"/>
                    <a:gd name="connsiteY176" fmla="*/ 6261225 h 6348616"/>
                    <a:gd name="connsiteX177" fmla="*/ 1799833 w 6352623"/>
                    <a:gd name="connsiteY177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2740226 w 6352623"/>
                    <a:gd name="connsiteY158" fmla="*/ 6120300 h 6348616"/>
                    <a:gd name="connsiteX159" fmla="*/ 2877634 w 6352623"/>
                    <a:gd name="connsiteY159" fmla="*/ 6024267 h 6348616"/>
                    <a:gd name="connsiteX160" fmla="*/ 3099167 w 6352623"/>
                    <a:gd name="connsiteY160" fmla="*/ 6341244 h 6348616"/>
                    <a:gd name="connsiteX161" fmla="*/ 2884966 w 6352623"/>
                    <a:gd name="connsiteY161" fmla="*/ 6327398 h 6348616"/>
                    <a:gd name="connsiteX162" fmla="*/ 2827891 w 6352623"/>
                    <a:gd name="connsiteY162" fmla="*/ 6323709 h 6348616"/>
                    <a:gd name="connsiteX163" fmla="*/ 2884966 w 6352623"/>
                    <a:gd name="connsiteY163" fmla="*/ 6327398 h 6348616"/>
                    <a:gd name="connsiteX164" fmla="*/ 2888667 w 6352623"/>
                    <a:gd name="connsiteY164" fmla="*/ 6332694 h 6348616"/>
                    <a:gd name="connsiteX165" fmla="*/ 2827891 w 6352623"/>
                    <a:gd name="connsiteY165" fmla="*/ 6323709 h 6348616"/>
                    <a:gd name="connsiteX166" fmla="*/ 1799833 w 6352623"/>
                    <a:gd name="connsiteY166" fmla="*/ 6042038 h 6348616"/>
                    <a:gd name="connsiteX167" fmla="*/ 792530 w 6352623"/>
                    <a:gd name="connsiteY167" fmla="*/ 5281044 h 6348616"/>
                    <a:gd name="connsiteX168" fmla="*/ 758259 w 6352623"/>
                    <a:gd name="connsiteY168" fmla="*/ 5233611 h 6348616"/>
                    <a:gd name="connsiteX169" fmla="*/ 1178638 w 6352623"/>
                    <a:gd name="connsiteY169" fmla="*/ 5187468 h 6348616"/>
                    <a:gd name="connsiteX170" fmla="*/ 1905324 w 6352623"/>
                    <a:gd name="connsiteY170" fmla="*/ 5106339 h 6348616"/>
                    <a:gd name="connsiteX171" fmla="*/ 2206251 w 6352623"/>
                    <a:gd name="connsiteY171" fmla="*/ 5531868 h 6348616"/>
                    <a:gd name="connsiteX172" fmla="*/ 2827891 w 6352623"/>
                    <a:gd name="connsiteY172" fmla="*/ 6323709 h 6348616"/>
                    <a:gd name="connsiteX173" fmla="*/ 2405336 w 6352623"/>
                    <a:gd name="connsiteY173" fmla="*/ 6261225 h 6348616"/>
                    <a:gd name="connsiteX174" fmla="*/ 1799833 w 6352623"/>
                    <a:gd name="connsiteY174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2877634 w 6352623"/>
                    <a:gd name="connsiteY158" fmla="*/ 6024267 h 6348616"/>
                    <a:gd name="connsiteX159" fmla="*/ 3099167 w 6352623"/>
                    <a:gd name="connsiteY159" fmla="*/ 6341244 h 6348616"/>
                    <a:gd name="connsiteX160" fmla="*/ 2884966 w 6352623"/>
                    <a:gd name="connsiteY160" fmla="*/ 6327398 h 6348616"/>
                    <a:gd name="connsiteX161" fmla="*/ 2827891 w 6352623"/>
                    <a:gd name="connsiteY161" fmla="*/ 6323709 h 6348616"/>
                    <a:gd name="connsiteX162" fmla="*/ 2884966 w 6352623"/>
                    <a:gd name="connsiteY162" fmla="*/ 6327398 h 6348616"/>
                    <a:gd name="connsiteX163" fmla="*/ 2888667 w 6352623"/>
                    <a:gd name="connsiteY163" fmla="*/ 6332694 h 6348616"/>
                    <a:gd name="connsiteX164" fmla="*/ 2827891 w 6352623"/>
                    <a:gd name="connsiteY164" fmla="*/ 6323709 h 6348616"/>
                    <a:gd name="connsiteX165" fmla="*/ 1799833 w 6352623"/>
                    <a:gd name="connsiteY165" fmla="*/ 6042038 h 6348616"/>
                    <a:gd name="connsiteX166" fmla="*/ 792530 w 6352623"/>
                    <a:gd name="connsiteY166" fmla="*/ 5281044 h 6348616"/>
                    <a:gd name="connsiteX167" fmla="*/ 758259 w 6352623"/>
                    <a:gd name="connsiteY167" fmla="*/ 5233611 h 6348616"/>
                    <a:gd name="connsiteX168" fmla="*/ 1178638 w 6352623"/>
                    <a:gd name="connsiteY168" fmla="*/ 5187468 h 6348616"/>
                    <a:gd name="connsiteX169" fmla="*/ 1905324 w 6352623"/>
                    <a:gd name="connsiteY169" fmla="*/ 5106339 h 6348616"/>
                    <a:gd name="connsiteX170" fmla="*/ 2206251 w 6352623"/>
                    <a:gd name="connsiteY170" fmla="*/ 5531868 h 6348616"/>
                    <a:gd name="connsiteX171" fmla="*/ 2827891 w 6352623"/>
                    <a:gd name="connsiteY171" fmla="*/ 6323709 h 6348616"/>
                    <a:gd name="connsiteX172" fmla="*/ 2405336 w 6352623"/>
                    <a:gd name="connsiteY172" fmla="*/ 6261225 h 6348616"/>
                    <a:gd name="connsiteX173" fmla="*/ 1799833 w 6352623"/>
                    <a:gd name="connsiteY173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3099167 w 6352623"/>
                    <a:gd name="connsiteY158" fmla="*/ 6341244 h 6348616"/>
                    <a:gd name="connsiteX159" fmla="*/ 2884966 w 6352623"/>
                    <a:gd name="connsiteY159" fmla="*/ 6327398 h 6348616"/>
                    <a:gd name="connsiteX160" fmla="*/ 2827891 w 6352623"/>
                    <a:gd name="connsiteY160" fmla="*/ 6323709 h 6348616"/>
                    <a:gd name="connsiteX161" fmla="*/ 2884966 w 6352623"/>
                    <a:gd name="connsiteY161" fmla="*/ 6327398 h 6348616"/>
                    <a:gd name="connsiteX162" fmla="*/ 2888667 w 6352623"/>
                    <a:gd name="connsiteY162" fmla="*/ 6332694 h 6348616"/>
                    <a:gd name="connsiteX163" fmla="*/ 2827891 w 6352623"/>
                    <a:gd name="connsiteY163" fmla="*/ 6323709 h 6348616"/>
                    <a:gd name="connsiteX164" fmla="*/ 1799833 w 6352623"/>
                    <a:gd name="connsiteY164" fmla="*/ 6042038 h 6348616"/>
                    <a:gd name="connsiteX165" fmla="*/ 792530 w 6352623"/>
                    <a:gd name="connsiteY165" fmla="*/ 5281044 h 6348616"/>
                    <a:gd name="connsiteX166" fmla="*/ 758259 w 6352623"/>
                    <a:gd name="connsiteY166" fmla="*/ 5233611 h 6348616"/>
                    <a:gd name="connsiteX167" fmla="*/ 1178638 w 6352623"/>
                    <a:gd name="connsiteY167" fmla="*/ 5187468 h 6348616"/>
                    <a:gd name="connsiteX168" fmla="*/ 1905324 w 6352623"/>
                    <a:gd name="connsiteY168" fmla="*/ 5106339 h 6348616"/>
                    <a:gd name="connsiteX169" fmla="*/ 2206251 w 6352623"/>
                    <a:gd name="connsiteY169" fmla="*/ 5531868 h 6348616"/>
                    <a:gd name="connsiteX170" fmla="*/ 2827891 w 6352623"/>
                    <a:gd name="connsiteY170" fmla="*/ 6323709 h 6348616"/>
                    <a:gd name="connsiteX171" fmla="*/ 2405336 w 6352623"/>
                    <a:gd name="connsiteY171" fmla="*/ 6261225 h 6348616"/>
                    <a:gd name="connsiteX172" fmla="*/ 1799833 w 6352623"/>
                    <a:gd name="connsiteY172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3099167 w 6352623"/>
                    <a:gd name="connsiteY158" fmla="*/ 6341244 h 6348616"/>
                    <a:gd name="connsiteX159" fmla="*/ 2884966 w 6352623"/>
                    <a:gd name="connsiteY159" fmla="*/ 6327398 h 6348616"/>
                    <a:gd name="connsiteX160" fmla="*/ 2827891 w 6352623"/>
                    <a:gd name="connsiteY160" fmla="*/ 6323709 h 6348616"/>
                    <a:gd name="connsiteX161" fmla="*/ 2884966 w 6352623"/>
                    <a:gd name="connsiteY161" fmla="*/ 6327398 h 6348616"/>
                    <a:gd name="connsiteX162" fmla="*/ 2827891 w 6352623"/>
                    <a:gd name="connsiteY162" fmla="*/ 6323709 h 6348616"/>
                    <a:gd name="connsiteX163" fmla="*/ 1799833 w 6352623"/>
                    <a:gd name="connsiteY163" fmla="*/ 6042038 h 6348616"/>
                    <a:gd name="connsiteX164" fmla="*/ 792530 w 6352623"/>
                    <a:gd name="connsiteY164" fmla="*/ 5281044 h 6348616"/>
                    <a:gd name="connsiteX165" fmla="*/ 758259 w 6352623"/>
                    <a:gd name="connsiteY165" fmla="*/ 5233611 h 6348616"/>
                    <a:gd name="connsiteX166" fmla="*/ 1178638 w 6352623"/>
                    <a:gd name="connsiteY166" fmla="*/ 5187468 h 6348616"/>
                    <a:gd name="connsiteX167" fmla="*/ 1905324 w 6352623"/>
                    <a:gd name="connsiteY167" fmla="*/ 5106339 h 6348616"/>
                    <a:gd name="connsiteX168" fmla="*/ 2206251 w 6352623"/>
                    <a:gd name="connsiteY168" fmla="*/ 5531868 h 6348616"/>
                    <a:gd name="connsiteX169" fmla="*/ 2827891 w 6352623"/>
                    <a:gd name="connsiteY169" fmla="*/ 6323709 h 6348616"/>
                    <a:gd name="connsiteX170" fmla="*/ 2405336 w 6352623"/>
                    <a:gd name="connsiteY170" fmla="*/ 6261225 h 6348616"/>
                    <a:gd name="connsiteX171" fmla="*/ 1799833 w 6352623"/>
                    <a:gd name="connsiteY171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27891 w 6352623"/>
                    <a:gd name="connsiteY157" fmla="*/ 6323709 h 6348616"/>
                    <a:gd name="connsiteX158" fmla="*/ 2884966 w 6352623"/>
                    <a:gd name="connsiteY158" fmla="*/ 6327398 h 6348616"/>
                    <a:gd name="connsiteX159" fmla="*/ 2827891 w 6352623"/>
                    <a:gd name="connsiteY159" fmla="*/ 6323709 h 6348616"/>
                    <a:gd name="connsiteX160" fmla="*/ 1799833 w 6352623"/>
                    <a:gd name="connsiteY160" fmla="*/ 6042038 h 6348616"/>
                    <a:gd name="connsiteX161" fmla="*/ 792530 w 6352623"/>
                    <a:gd name="connsiteY161" fmla="*/ 5281044 h 6348616"/>
                    <a:gd name="connsiteX162" fmla="*/ 758259 w 6352623"/>
                    <a:gd name="connsiteY162" fmla="*/ 5233611 h 6348616"/>
                    <a:gd name="connsiteX163" fmla="*/ 1178638 w 6352623"/>
                    <a:gd name="connsiteY163" fmla="*/ 5187468 h 6348616"/>
                    <a:gd name="connsiteX164" fmla="*/ 1905324 w 6352623"/>
                    <a:gd name="connsiteY164" fmla="*/ 5106339 h 6348616"/>
                    <a:gd name="connsiteX165" fmla="*/ 2206251 w 6352623"/>
                    <a:gd name="connsiteY165" fmla="*/ 5531868 h 6348616"/>
                    <a:gd name="connsiteX166" fmla="*/ 2827891 w 6352623"/>
                    <a:gd name="connsiteY166" fmla="*/ 6323709 h 6348616"/>
                    <a:gd name="connsiteX167" fmla="*/ 2405336 w 6352623"/>
                    <a:gd name="connsiteY167" fmla="*/ 6261225 h 6348616"/>
                    <a:gd name="connsiteX168" fmla="*/ 1799833 w 6352623"/>
                    <a:gd name="connsiteY168" fmla="*/ 6042038 h 6348616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000985 w 6352623"/>
                    <a:gd name="connsiteY60" fmla="*/ 4620000 h 6345561"/>
                    <a:gd name="connsiteX61" fmla="*/ 6317212 w 6352623"/>
                    <a:gd name="connsiteY61" fmla="*/ 4620000 h 6345561"/>
                    <a:gd name="connsiteX62" fmla="*/ 6317212 w 6352623"/>
                    <a:gd name="connsiteY62" fmla="*/ 4787640 h 6345561"/>
                    <a:gd name="connsiteX63" fmla="*/ 5898613 w 6352623"/>
                    <a:gd name="connsiteY63" fmla="*/ 4787640 h 6345561"/>
                    <a:gd name="connsiteX64" fmla="*/ 5866698 w 6352623"/>
                    <a:gd name="connsiteY64" fmla="*/ 4839902 h 6345561"/>
                    <a:gd name="connsiteX65" fmla="*/ 5895990 w 6352623"/>
                    <a:gd name="connsiteY65" fmla="*/ 4787640 h 6345561"/>
                    <a:gd name="connsiteX66" fmla="*/ 5898613 w 6352623"/>
                    <a:gd name="connsiteY66" fmla="*/ 4787640 h 6345561"/>
                    <a:gd name="connsiteX67" fmla="*/ 5866698 w 6352623"/>
                    <a:gd name="connsiteY67" fmla="*/ 4839902 h 6345561"/>
                    <a:gd name="connsiteX68" fmla="*/ 5661892 w 6352623"/>
                    <a:gd name="connsiteY68" fmla="*/ 4787640 h 6345561"/>
                    <a:gd name="connsiteX69" fmla="*/ 5661892 w 6352623"/>
                    <a:gd name="connsiteY69" fmla="*/ 4620000 h 6345561"/>
                    <a:gd name="connsiteX70" fmla="*/ 5989951 w 6352623"/>
                    <a:gd name="connsiteY70" fmla="*/ 4620000 h 6345561"/>
                    <a:gd name="connsiteX71" fmla="*/ 5895990 w 6352623"/>
                    <a:gd name="connsiteY71" fmla="*/ 4787640 h 6345561"/>
                    <a:gd name="connsiteX72" fmla="*/ 5661892 w 6352623"/>
                    <a:gd name="connsiteY72" fmla="*/ 4787640 h 6345561"/>
                    <a:gd name="connsiteX73" fmla="*/ 4842211 w 6352623"/>
                    <a:gd name="connsiteY73" fmla="*/ 4504577 h 6345561"/>
                    <a:gd name="connsiteX74" fmla="*/ 4894441 w 6352623"/>
                    <a:gd name="connsiteY74" fmla="*/ 4378816 h 6345561"/>
                    <a:gd name="connsiteX75" fmla="*/ 5118410 w 6352623"/>
                    <a:gd name="connsiteY75" fmla="*/ 3308120 h 6345561"/>
                    <a:gd name="connsiteX76" fmla="*/ 5112011 w 6352623"/>
                    <a:gd name="connsiteY76" fmla="*/ 3236549 h 6345561"/>
                    <a:gd name="connsiteX77" fmla="*/ 6343574 w 6352623"/>
                    <a:gd name="connsiteY77" fmla="*/ 3146548 h 6345561"/>
                    <a:gd name="connsiteX78" fmla="*/ 6352623 w 6352623"/>
                    <a:gd name="connsiteY78" fmla="*/ 3329154 h 6345561"/>
                    <a:gd name="connsiteX79" fmla="*/ 6261216 w 6352623"/>
                    <a:gd name="connsiteY79" fmla="*/ 3947289 h 6345561"/>
                    <a:gd name="connsiteX80" fmla="*/ 6068313 w 6352623"/>
                    <a:gd name="connsiteY80" fmla="*/ 4480189 h 6345561"/>
                    <a:gd name="connsiteX81" fmla="*/ 5645377 w 6352623"/>
                    <a:gd name="connsiteY81" fmla="*/ 4489676 h 6345561"/>
                    <a:gd name="connsiteX82" fmla="*/ 4842211 w 6352623"/>
                    <a:gd name="connsiteY82" fmla="*/ 4504577 h 6345561"/>
                    <a:gd name="connsiteX83" fmla="*/ 1405726 w 6352623"/>
                    <a:gd name="connsiteY83" fmla="*/ 3156271 h 6345561"/>
                    <a:gd name="connsiteX84" fmla="*/ 1399341 w 6352623"/>
                    <a:gd name="connsiteY84" fmla="*/ 3089416 h 6345561"/>
                    <a:gd name="connsiteX85" fmla="*/ 1464945 w 6352623"/>
                    <a:gd name="connsiteY85" fmla="*/ 2467755 h 6345561"/>
                    <a:gd name="connsiteX86" fmla="*/ 1626959 w 6352623"/>
                    <a:gd name="connsiteY86" fmla="*/ 1918290 h 6345561"/>
                    <a:gd name="connsiteX87" fmla="*/ 1698846 w 6352623"/>
                    <a:gd name="connsiteY87" fmla="*/ 1916459 h 6345561"/>
                    <a:gd name="connsiteX88" fmla="*/ 2401423 w 6352623"/>
                    <a:gd name="connsiteY88" fmla="*/ 1879094 h 6345561"/>
                    <a:gd name="connsiteX89" fmla="*/ 2879383 w 6352623"/>
                    <a:gd name="connsiteY89" fmla="*/ 1836855 h 6345561"/>
                    <a:gd name="connsiteX90" fmla="*/ 2983285 w 6352623"/>
                    <a:gd name="connsiteY90" fmla="*/ 3040986 h 6345561"/>
                    <a:gd name="connsiteX91" fmla="*/ 1405726 w 6352623"/>
                    <a:gd name="connsiteY91" fmla="*/ 3156271 h 6345561"/>
                    <a:gd name="connsiteX92" fmla="*/ 3464621 w 6352623"/>
                    <a:gd name="connsiteY92" fmla="*/ 4545892 h 6345561"/>
                    <a:gd name="connsiteX93" fmla="*/ 3362673 w 6352623"/>
                    <a:gd name="connsiteY93" fmla="*/ 3364384 h 6345561"/>
                    <a:gd name="connsiteX94" fmla="*/ 4785461 w 6352623"/>
                    <a:gd name="connsiteY94" fmla="*/ 3260410 h 6345561"/>
                    <a:gd name="connsiteX95" fmla="*/ 4791965 w 6352623"/>
                    <a:gd name="connsiteY95" fmla="*/ 3337498 h 6345561"/>
                    <a:gd name="connsiteX96" fmla="*/ 4582162 w 6352623"/>
                    <a:gd name="connsiteY96" fmla="*/ 4452550 h 6345561"/>
                    <a:gd name="connsiteX97" fmla="*/ 3980007 w 6352623"/>
                    <a:gd name="connsiteY97" fmla="*/ 4524180 h 6345561"/>
                    <a:gd name="connsiteX98" fmla="*/ 3464621 w 6352623"/>
                    <a:gd name="connsiteY98" fmla="*/ 4545892 h 6345561"/>
                    <a:gd name="connsiteX99" fmla="*/ 11631 w 6352623"/>
                    <a:gd name="connsiteY99" fmla="*/ 3258148 h 6345561"/>
                    <a:gd name="connsiteX100" fmla="*/ 0 w 6352623"/>
                    <a:gd name="connsiteY100" fmla="*/ 3023469 h 6345561"/>
                    <a:gd name="connsiteX101" fmla="*/ 91400 w 6352623"/>
                    <a:gd name="connsiteY101" fmla="*/ 2405346 h 6345561"/>
                    <a:gd name="connsiteX102" fmla="*/ 258812 w 6352623"/>
                    <a:gd name="connsiteY102" fmla="*/ 1942855 h 6345561"/>
                    <a:gd name="connsiteX103" fmla="*/ 852081 w 6352623"/>
                    <a:gd name="connsiteY103" fmla="*/ 1937991 h 6345561"/>
                    <a:gd name="connsiteX104" fmla="*/ 1335718 w 6352623"/>
                    <a:gd name="connsiteY104" fmla="*/ 1925698 h 6345561"/>
                    <a:gd name="connsiteX105" fmla="*/ 1234430 w 6352623"/>
                    <a:gd name="connsiteY105" fmla="*/ 2196801 h 6345561"/>
                    <a:gd name="connsiteX106" fmla="*/ 1103579 w 6352623"/>
                    <a:gd name="connsiteY106" fmla="*/ 2737987 h 6345561"/>
                    <a:gd name="connsiteX107" fmla="*/ 1078099 w 6352623"/>
                    <a:gd name="connsiteY107" fmla="*/ 3180217 h 6345561"/>
                    <a:gd name="connsiteX108" fmla="*/ 11631 w 6352623"/>
                    <a:gd name="connsiteY108" fmla="*/ 3258148 h 6345561"/>
                    <a:gd name="connsiteX109" fmla="*/ 1960743 w 6352623"/>
                    <a:gd name="connsiteY109" fmla="*/ 4679317 h 6345561"/>
                    <a:gd name="connsiteX110" fmla="*/ 1740896 w 6352623"/>
                    <a:gd name="connsiteY110" fmla="*/ 4337429 h 6345561"/>
                    <a:gd name="connsiteX111" fmla="*/ 1441619 w 6352623"/>
                    <a:gd name="connsiteY111" fmla="*/ 3532526 h 6345561"/>
                    <a:gd name="connsiteX112" fmla="*/ 1438988 w 6352623"/>
                    <a:gd name="connsiteY112" fmla="*/ 3504964 h 6345561"/>
                    <a:gd name="connsiteX113" fmla="*/ 3013389 w 6352623"/>
                    <a:gd name="connsiteY113" fmla="*/ 3389903 h 6345561"/>
                    <a:gd name="connsiteX114" fmla="*/ 3099126 w 6352623"/>
                    <a:gd name="connsiteY114" fmla="*/ 4562904 h 6345561"/>
                    <a:gd name="connsiteX115" fmla="*/ 2689209 w 6352623"/>
                    <a:gd name="connsiteY115" fmla="*/ 4598877 h 6345561"/>
                    <a:gd name="connsiteX116" fmla="*/ 1989796 w 6352623"/>
                    <a:gd name="connsiteY116" fmla="*/ 4675326 h 6345561"/>
                    <a:gd name="connsiteX117" fmla="*/ 1960743 w 6352623"/>
                    <a:gd name="connsiteY117" fmla="*/ 4679317 h 6345561"/>
                    <a:gd name="connsiteX118" fmla="*/ 4067092 w 6352623"/>
                    <a:gd name="connsiteY118" fmla="*/ 6216068 h 6345561"/>
                    <a:gd name="connsiteX119" fmla="*/ 4277892 w 6352623"/>
                    <a:gd name="connsiteY119" fmla="*/ 5788869 h 6345561"/>
                    <a:gd name="connsiteX120" fmla="*/ 4525520 w 6352623"/>
                    <a:gd name="connsiteY120" fmla="*/ 5267093 h 6345561"/>
                    <a:gd name="connsiteX121" fmla="*/ 4685770 w 6352623"/>
                    <a:gd name="connsiteY121" fmla="*/ 4881257 h 6345561"/>
                    <a:gd name="connsiteX122" fmla="*/ 4712084 w 6352623"/>
                    <a:gd name="connsiteY122" fmla="*/ 4879914 h 6345561"/>
                    <a:gd name="connsiteX123" fmla="*/ 5642123 w 6352623"/>
                    <a:gd name="connsiteY123" fmla="*/ 4846187 h 6345561"/>
                    <a:gd name="connsiteX124" fmla="*/ 5866698 w 6352623"/>
                    <a:gd name="connsiteY124" fmla="*/ 4839902 h 6345561"/>
                    <a:gd name="connsiteX125" fmla="*/ 5706398 w 6352623"/>
                    <a:gd name="connsiteY125" fmla="*/ 5102370 h 6345561"/>
                    <a:gd name="connsiteX126" fmla="*/ 4229361 w 6352623"/>
                    <a:gd name="connsiteY126" fmla="*/ 6176010 h 6345561"/>
                    <a:gd name="connsiteX127" fmla="*/ 4067092 w 6352623"/>
                    <a:gd name="connsiteY127" fmla="*/ 6216068 h 6345561"/>
                    <a:gd name="connsiteX128" fmla="*/ 3617977 w 6352623"/>
                    <a:gd name="connsiteY128" fmla="*/ 6323175 h 6345561"/>
                    <a:gd name="connsiteX129" fmla="*/ 3499574 w 6352623"/>
                    <a:gd name="connsiteY129" fmla="*/ 4950969 h 6345561"/>
                    <a:gd name="connsiteX130" fmla="*/ 3966167 w 6352623"/>
                    <a:gd name="connsiteY130" fmla="*/ 4917769 h 6345561"/>
                    <a:gd name="connsiteX131" fmla="*/ 4402891 w 6352623"/>
                    <a:gd name="connsiteY131" fmla="*/ 4895610 h 6345561"/>
                    <a:gd name="connsiteX132" fmla="*/ 4263840 w 6352623"/>
                    <a:gd name="connsiteY132" fmla="*/ 5239274 h 6345561"/>
                    <a:gd name="connsiteX133" fmla="*/ 3691123 w 6352623"/>
                    <a:gd name="connsiteY133" fmla="*/ 6308899 h 6345561"/>
                    <a:gd name="connsiteX134" fmla="*/ 3637169 w 6352623"/>
                    <a:gd name="connsiteY134" fmla="*/ 6322223 h 6345561"/>
                    <a:gd name="connsiteX135" fmla="*/ 3617977 w 6352623"/>
                    <a:gd name="connsiteY135" fmla="*/ 6323175 h 6345561"/>
                    <a:gd name="connsiteX136" fmla="*/ 509955 w 6352623"/>
                    <a:gd name="connsiteY136" fmla="*/ 4889989 h 6345561"/>
                    <a:gd name="connsiteX137" fmla="*/ 432662 w 6352623"/>
                    <a:gd name="connsiteY137" fmla="*/ 4783013 h 6345561"/>
                    <a:gd name="connsiteX138" fmla="*/ 30403 w 6352623"/>
                    <a:gd name="connsiteY138" fmla="*/ 3637168 h 6345561"/>
                    <a:gd name="connsiteX139" fmla="*/ 28957 w 6352623"/>
                    <a:gd name="connsiteY139" fmla="*/ 3608002 h 6345561"/>
                    <a:gd name="connsiteX140" fmla="*/ 1122699 w 6352623"/>
                    <a:gd name="connsiteY140" fmla="*/ 3528079 h 6345561"/>
                    <a:gd name="connsiteX141" fmla="*/ 1151870 w 6352623"/>
                    <a:gd name="connsiteY141" fmla="*/ 3709064 h 6345561"/>
                    <a:gd name="connsiteX142" fmla="*/ 1633165 w 6352623"/>
                    <a:gd name="connsiteY142" fmla="*/ 4721494 h 6345561"/>
                    <a:gd name="connsiteX143" fmla="*/ 1635001 w 6352623"/>
                    <a:gd name="connsiteY143" fmla="*/ 4724090 h 6345561"/>
                    <a:gd name="connsiteX144" fmla="*/ 1150655 w 6352623"/>
                    <a:gd name="connsiteY144" fmla="*/ 4790652 h 6345561"/>
                    <a:gd name="connsiteX145" fmla="*/ 509955 w 6352623"/>
                    <a:gd name="connsiteY145" fmla="*/ 4889989 h 6345561"/>
                    <a:gd name="connsiteX146" fmla="*/ 3165956 w 6352623"/>
                    <a:gd name="connsiteY146" fmla="*/ 6345561 h 6345561"/>
                    <a:gd name="connsiteX147" fmla="*/ 2661675 w 6352623"/>
                    <a:gd name="connsiteY147" fmla="*/ 5655612 h 6345561"/>
                    <a:gd name="connsiteX148" fmla="*/ 2224080 w 6352623"/>
                    <a:gd name="connsiteY148" fmla="*/ 5071807 h 6345561"/>
                    <a:gd name="connsiteX149" fmla="*/ 2697681 w 6352623"/>
                    <a:gd name="connsiteY149" fmla="*/ 5021257 h 6345561"/>
                    <a:gd name="connsiteX150" fmla="*/ 3150545 w 6352623"/>
                    <a:gd name="connsiteY150" fmla="*/ 4979436 h 6345561"/>
                    <a:gd name="connsiteX151" fmla="*/ 3267988 w 6352623"/>
                    <a:gd name="connsiteY151" fmla="*/ 6340508 h 6345561"/>
                    <a:gd name="connsiteX152" fmla="*/ 3165956 w 6352623"/>
                    <a:gd name="connsiteY152" fmla="*/ 6345561 h 6345561"/>
                    <a:gd name="connsiteX153" fmla="*/ 3165956 w 6352623"/>
                    <a:gd name="connsiteY153" fmla="*/ 6345561 h 6345561"/>
                    <a:gd name="connsiteX154" fmla="*/ 3099167 w 6352623"/>
                    <a:gd name="connsiteY154" fmla="*/ 6341244 h 6345561"/>
                    <a:gd name="connsiteX155" fmla="*/ 3165956 w 6352623"/>
                    <a:gd name="connsiteY155" fmla="*/ 6345561 h 6345561"/>
                    <a:gd name="connsiteX156" fmla="*/ 2827891 w 6352623"/>
                    <a:gd name="connsiteY156" fmla="*/ 6323709 h 6345561"/>
                    <a:gd name="connsiteX157" fmla="*/ 2884966 w 6352623"/>
                    <a:gd name="connsiteY157" fmla="*/ 6327398 h 6345561"/>
                    <a:gd name="connsiteX158" fmla="*/ 2827891 w 6352623"/>
                    <a:gd name="connsiteY158" fmla="*/ 6323709 h 6345561"/>
                    <a:gd name="connsiteX159" fmla="*/ 1799833 w 6352623"/>
                    <a:gd name="connsiteY159" fmla="*/ 6042038 h 6345561"/>
                    <a:gd name="connsiteX160" fmla="*/ 792530 w 6352623"/>
                    <a:gd name="connsiteY160" fmla="*/ 5281044 h 6345561"/>
                    <a:gd name="connsiteX161" fmla="*/ 758259 w 6352623"/>
                    <a:gd name="connsiteY161" fmla="*/ 5233611 h 6345561"/>
                    <a:gd name="connsiteX162" fmla="*/ 1178638 w 6352623"/>
                    <a:gd name="connsiteY162" fmla="*/ 5187468 h 6345561"/>
                    <a:gd name="connsiteX163" fmla="*/ 1905324 w 6352623"/>
                    <a:gd name="connsiteY163" fmla="*/ 5106339 h 6345561"/>
                    <a:gd name="connsiteX164" fmla="*/ 2206251 w 6352623"/>
                    <a:gd name="connsiteY164" fmla="*/ 5531868 h 6345561"/>
                    <a:gd name="connsiteX165" fmla="*/ 2827891 w 6352623"/>
                    <a:gd name="connsiteY165" fmla="*/ 6323709 h 6345561"/>
                    <a:gd name="connsiteX166" fmla="*/ 2405336 w 6352623"/>
                    <a:gd name="connsiteY166" fmla="*/ 6261225 h 6345561"/>
                    <a:gd name="connsiteX167" fmla="*/ 1799833 w 6352623"/>
                    <a:gd name="connsiteY167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000985 w 6352623"/>
                    <a:gd name="connsiteY60" fmla="*/ 4620000 h 6345561"/>
                    <a:gd name="connsiteX61" fmla="*/ 6317212 w 6352623"/>
                    <a:gd name="connsiteY61" fmla="*/ 4620000 h 6345561"/>
                    <a:gd name="connsiteX62" fmla="*/ 6317212 w 6352623"/>
                    <a:gd name="connsiteY62" fmla="*/ 4787640 h 6345561"/>
                    <a:gd name="connsiteX63" fmla="*/ 5898613 w 6352623"/>
                    <a:gd name="connsiteY63" fmla="*/ 4787640 h 6345561"/>
                    <a:gd name="connsiteX64" fmla="*/ 5866698 w 6352623"/>
                    <a:gd name="connsiteY64" fmla="*/ 4839902 h 6345561"/>
                    <a:gd name="connsiteX65" fmla="*/ 5895990 w 6352623"/>
                    <a:gd name="connsiteY65" fmla="*/ 4787640 h 6345561"/>
                    <a:gd name="connsiteX66" fmla="*/ 5898613 w 6352623"/>
                    <a:gd name="connsiteY66" fmla="*/ 4787640 h 6345561"/>
                    <a:gd name="connsiteX67" fmla="*/ 5866698 w 6352623"/>
                    <a:gd name="connsiteY67" fmla="*/ 4839902 h 6345561"/>
                    <a:gd name="connsiteX68" fmla="*/ 5661892 w 6352623"/>
                    <a:gd name="connsiteY68" fmla="*/ 4787640 h 6345561"/>
                    <a:gd name="connsiteX69" fmla="*/ 5661892 w 6352623"/>
                    <a:gd name="connsiteY69" fmla="*/ 4620000 h 6345561"/>
                    <a:gd name="connsiteX70" fmla="*/ 5989951 w 6352623"/>
                    <a:gd name="connsiteY70" fmla="*/ 4620000 h 6345561"/>
                    <a:gd name="connsiteX71" fmla="*/ 5895990 w 6352623"/>
                    <a:gd name="connsiteY71" fmla="*/ 4787640 h 6345561"/>
                    <a:gd name="connsiteX72" fmla="*/ 5661892 w 6352623"/>
                    <a:gd name="connsiteY72" fmla="*/ 4787640 h 6345561"/>
                    <a:gd name="connsiteX73" fmla="*/ 4842211 w 6352623"/>
                    <a:gd name="connsiteY73" fmla="*/ 4504577 h 6345561"/>
                    <a:gd name="connsiteX74" fmla="*/ 4894441 w 6352623"/>
                    <a:gd name="connsiteY74" fmla="*/ 4378816 h 6345561"/>
                    <a:gd name="connsiteX75" fmla="*/ 5118410 w 6352623"/>
                    <a:gd name="connsiteY75" fmla="*/ 3308120 h 6345561"/>
                    <a:gd name="connsiteX76" fmla="*/ 5112011 w 6352623"/>
                    <a:gd name="connsiteY76" fmla="*/ 3236549 h 6345561"/>
                    <a:gd name="connsiteX77" fmla="*/ 6343574 w 6352623"/>
                    <a:gd name="connsiteY77" fmla="*/ 3146548 h 6345561"/>
                    <a:gd name="connsiteX78" fmla="*/ 6352623 w 6352623"/>
                    <a:gd name="connsiteY78" fmla="*/ 3329154 h 6345561"/>
                    <a:gd name="connsiteX79" fmla="*/ 6261216 w 6352623"/>
                    <a:gd name="connsiteY79" fmla="*/ 3947289 h 6345561"/>
                    <a:gd name="connsiteX80" fmla="*/ 6068313 w 6352623"/>
                    <a:gd name="connsiteY80" fmla="*/ 4480189 h 6345561"/>
                    <a:gd name="connsiteX81" fmla="*/ 5645377 w 6352623"/>
                    <a:gd name="connsiteY81" fmla="*/ 4489676 h 6345561"/>
                    <a:gd name="connsiteX82" fmla="*/ 4842211 w 6352623"/>
                    <a:gd name="connsiteY82" fmla="*/ 4504577 h 6345561"/>
                    <a:gd name="connsiteX83" fmla="*/ 1405726 w 6352623"/>
                    <a:gd name="connsiteY83" fmla="*/ 3156271 h 6345561"/>
                    <a:gd name="connsiteX84" fmla="*/ 1399341 w 6352623"/>
                    <a:gd name="connsiteY84" fmla="*/ 3089416 h 6345561"/>
                    <a:gd name="connsiteX85" fmla="*/ 1464945 w 6352623"/>
                    <a:gd name="connsiteY85" fmla="*/ 2467755 h 6345561"/>
                    <a:gd name="connsiteX86" fmla="*/ 1626959 w 6352623"/>
                    <a:gd name="connsiteY86" fmla="*/ 1918290 h 6345561"/>
                    <a:gd name="connsiteX87" fmla="*/ 1698846 w 6352623"/>
                    <a:gd name="connsiteY87" fmla="*/ 1916459 h 6345561"/>
                    <a:gd name="connsiteX88" fmla="*/ 2401423 w 6352623"/>
                    <a:gd name="connsiteY88" fmla="*/ 1879094 h 6345561"/>
                    <a:gd name="connsiteX89" fmla="*/ 2879383 w 6352623"/>
                    <a:gd name="connsiteY89" fmla="*/ 1836855 h 6345561"/>
                    <a:gd name="connsiteX90" fmla="*/ 2983285 w 6352623"/>
                    <a:gd name="connsiteY90" fmla="*/ 3040986 h 6345561"/>
                    <a:gd name="connsiteX91" fmla="*/ 1405726 w 6352623"/>
                    <a:gd name="connsiteY91" fmla="*/ 3156271 h 6345561"/>
                    <a:gd name="connsiteX92" fmla="*/ 3464621 w 6352623"/>
                    <a:gd name="connsiteY92" fmla="*/ 4545892 h 6345561"/>
                    <a:gd name="connsiteX93" fmla="*/ 3362673 w 6352623"/>
                    <a:gd name="connsiteY93" fmla="*/ 3364384 h 6345561"/>
                    <a:gd name="connsiteX94" fmla="*/ 4785461 w 6352623"/>
                    <a:gd name="connsiteY94" fmla="*/ 3260410 h 6345561"/>
                    <a:gd name="connsiteX95" fmla="*/ 4791965 w 6352623"/>
                    <a:gd name="connsiteY95" fmla="*/ 3337498 h 6345561"/>
                    <a:gd name="connsiteX96" fmla="*/ 4582162 w 6352623"/>
                    <a:gd name="connsiteY96" fmla="*/ 4452550 h 6345561"/>
                    <a:gd name="connsiteX97" fmla="*/ 3980007 w 6352623"/>
                    <a:gd name="connsiteY97" fmla="*/ 4524180 h 6345561"/>
                    <a:gd name="connsiteX98" fmla="*/ 3464621 w 6352623"/>
                    <a:gd name="connsiteY98" fmla="*/ 4545892 h 6345561"/>
                    <a:gd name="connsiteX99" fmla="*/ 11631 w 6352623"/>
                    <a:gd name="connsiteY99" fmla="*/ 3258148 h 6345561"/>
                    <a:gd name="connsiteX100" fmla="*/ 0 w 6352623"/>
                    <a:gd name="connsiteY100" fmla="*/ 3023469 h 6345561"/>
                    <a:gd name="connsiteX101" fmla="*/ 91400 w 6352623"/>
                    <a:gd name="connsiteY101" fmla="*/ 2405346 h 6345561"/>
                    <a:gd name="connsiteX102" fmla="*/ 258812 w 6352623"/>
                    <a:gd name="connsiteY102" fmla="*/ 1942855 h 6345561"/>
                    <a:gd name="connsiteX103" fmla="*/ 852081 w 6352623"/>
                    <a:gd name="connsiteY103" fmla="*/ 1937991 h 6345561"/>
                    <a:gd name="connsiteX104" fmla="*/ 1335718 w 6352623"/>
                    <a:gd name="connsiteY104" fmla="*/ 1925698 h 6345561"/>
                    <a:gd name="connsiteX105" fmla="*/ 1234430 w 6352623"/>
                    <a:gd name="connsiteY105" fmla="*/ 2196801 h 6345561"/>
                    <a:gd name="connsiteX106" fmla="*/ 1103579 w 6352623"/>
                    <a:gd name="connsiteY106" fmla="*/ 2737987 h 6345561"/>
                    <a:gd name="connsiteX107" fmla="*/ 1078099 w 6352623"/>
                    <a:gd name="connsiteY107" fmla="*/ 3180217 h 6345561"/>
                    <a:gd name="connsiteX108" fmla="*/ 11631 w 6352623"/>
                    <a:gd name="connsiteY108" fmla="*/ 3258148 h 6345561"/>
                    <a:gd name="connsiteX109" fmla="*/ 1960743 w 6352623"/>
                    <a:gd name="connsiteY109" fmla="*/ 4679317 h 6345561"/>
                    <a:gd name="connsiteX110" fmla="*/ 1740896 w 6352623"/>
                    <a:gd name="connsiteY110" fmla="*/ 4337429 h 6345561"/>
                    <a:gd name="connsiteX111" fmla="*/ 1441619 w 6352623"/>
                    <a:gd name="connsiteY111" fmla="*/ 3532526 h 6345561"/>
                    <a:gd name="connsiteX112" fmla="*/ 1438988 w 6352623"/>
                    <a:gd name="connsiteY112" fmla="*/ 3504964 h 6345561"/>
                    <a:gd name="connsiteX113" fmla="*/ 3013389 w 6352623"/>
                    <a:gd name="connsiteY113" fmla="*/ 3389903 h 6345561"/>
                    <a:gd name="connsiteX114" fmla="*/ 3099126 w 6352623"/>
                    <a:gd name="connsiteY114" fmla="*/ 4562904 h 6345561"/>
                    <a:gd name="connsiteX115" fmla="*/ 2689209 w 6352623"/>
                    <a:gd name="connsiteY115" fmla="*/ 4598877 h 6345561"/>
                    <a:gd name="connsiteX116" fmla="*/ 1989796 w 6352623"/>
                    <a:gd name="connsiteY116" fmla="*/ 4675326 h 6345561"/>
                    <a:gd name="connsiteX117" fmla="*/ 1960743 w 6352623"/>
                    <a:gd name="connsiteY117" fmla="*/ 4679317 h 6345561"/>
                    <a:gd name="connsiteX118" fmla="*/ 4067092 w 6352623"/>
                    <a:gd name="connsiteY118" fmla="*/ 6216068 h 6345561"/>
                    <a:gd name="connsiteX119" fmla="*/ 4277892 w 6352623"/>
                    <a:gd name="connsiteY119" fmla="*/ 5788869 h 6345561"/>
                    <a:gd name="connsiteX120" fmla="*/ 4525520 w 6352623"/>
                    <a:gd name="connsiteY120" fmla="*/ 5267093 h 6345561"/>
                    <a:gd name="connsiteX121" fmla="*/ 4685770 w 6352623"/>
                    <a:gd name="connsiteY121" fmla="*/ 4881257 h 6345561"/>
                    <a:gd name="connsiteX122" fmla="*/ 4712084 w 6352623"/>
                    <a:gd name="connsiteY122" fmla="*/ 4879914 h 6345561"/>
                    <a:gd name="connsiteX123" fmla="*/ 5642123 w 6352623"/>
                    <a:gd name="connsiteY123" fmla="*/ 4846187 h 6345561"/>
                    <a:gd name="connsiteX124" fmla="*/ 5866698 w 6352623"/>
                    <a:gd name="connsiteY124" fmla="*/ 4839902 h 6345561"/>
                    <a:gd name="connsiteX125" fmla="*/ 5706398 w 6352623"/>
                    <a:gd name="connsiteY125" fmla="*/ 5102370 h 6345561"/>
                    <a:gd name="connsiteX126" fmla="*/ 4229361 w 6352623"/>
                    <a:gd name="connsiteY126" fmla="*/ 6176010 h 6345561"/>
                    <a:gd name="connsiteX127" fmla="*/ 4067092 w 6352623"/>
                    <a:gd name="connsiteY127" fmla="*/ 6216068 h 6345561"/>
                    <a:gd name="connsiteX128" fmla="*/ 3617977 w 6352623"/>
                    <a:gd name="connsiteY128" fmla="*/ 6323175 h 6345561"/>
                    <a:gd name="connsiteX129" fmla="*/ 3499574 w 6352623"/>
                    <a:gd name="connsiteY129" fmla="*/ 4950969 h 6345561"/>
                    <a:gd name="connsiteX130" fmla="*/ 3966167 w 6352623"/>
                    <a:gd name="connsiteY130" fmla="*/ 4917769 h 6345561"/>
                    <a:gd name="connsiteX131" fmla="*/ 4402891 w 6352623"/>
                    <a:gd name="connsiteY131" fmla="*/ 4895610 h 6345561"/>
                    <a:gd name="connsiteX132" fmla="*/ 4263840 w 6352623"/>
                    <a:gd name="connsiteY132" fmla="*/ 5239274 h 6345561"/>
                    <a:gd name="connsiteX133" fmla="*/ 3691123 w 6352623"/>
                    <a:gd name="connsiteY133" fmla="*/ 6308899 h 6345561"/>
                    <a:gd name="connsiteX134" fmla="*/ 3637169 w 6352623"/>
                    <a:gd name="connsiteY134" fmla="*/ 6322223 h 6345561"/>
                    <a:gd name="connsiteX135" fmla="*/ 3617977 w 6352623"/>
                    <a:gd name="connsiteY135" fmla="*/ 6323175 h 6345561"/>
                    <a:gd name="connsiteX136" fmla="*/ 509955 w 6352623"/>
                    <a:gd name="connsiteY136" fmla="*/ 4889989 h 6345561"/>
                    <a:gd name="connsiteX137" fmla="*/ 432662 w 6352623"/>
                    <a:gd name="connsiteY137" fmla="*/ 4783013 h 6345561"/>
                    <a:gd name="connsiteX138" fmla="*/ 30403 w 6352623"/>
                    <a:gd name="connsiteY138" fmla="*/ 3637168 h 6345561"/>
                    <a:gd name="connsiteX139" fmla="*/ 28957 w 6352623"/>
                    <a:gd name="connsiteY139" fmla="*/ 3608002 h 6345561"/>
                    <a:gd name="connsiteX140" fmla="*/ 1122699 w 6352623"/>
                    <a:gd name="connsiteY140" fmla="*/ 3528079 h 6345561"/>
                    <a:gd name="connsiteX141" fmla="*/ 1151870 w 6352623"/>
                    <a:gd name="connsiteY141" fmla="*/ 3709064 h 6345561"/>
                    <a:gd name="connsiteX142" fmla="*/ 1633165 w 6352623"/>
                    <a:gd name="connsiteY142" fmla="*/ 4721494 h 6345561"/>
                    <a:gd name="connsiteX143" fmla="*/ 1635001 w 6352623"/>
                    <a:gd name="connsiteY143" fmla="*/ 4724090 h 6345561"/>
                    <a:gd name="connsiteX144" fmla="*/ 1150655 w 6352623"/>
                    <a:gd name="connsiteY144" fmla="*/ 4790652 h 6345561"/>
                    <a:gd name="connsiteX145" fmla="*/ 509955 w 6352623"/>
                    <a:gd name="connsiteY145" fmla="*/ 4889989 h 6345561"/>
                    <a:gd name="connsiteX146" fmla="*/ 3165956 w 6352623"/>
                    <a:gd name="connsiteY146" fmla="*/ 6345561 h 6345561"/>
                    <a:gd name="connsiteX147" fmla="*/ 2661675 w 6352623"/>
                    <a:gd name="connsiteY147" fmla="*/ 5655612 h 6345561"/>
                    <a:gd name="connsiteX148" fmla="*/ 2224080 w 6352623"/>
                    <a:gd name="connsiteY148" fmla="*/ 5071807 h 6345561"/>
                    <a:gd name="connsiteX149" fmla="*/ 2697681 w 6352623"/>
                    <a:gd name="connsiteY149" fmla="*/ 5021257 h 6345561"/>
                    <a:gd name="connsiteX150" fmla="*/ 3150545 w 6352623"/>
                    <a:gd name="connsiteY150" fmla="*/ 4979436 h 6345561"/>
                    <a:gd name="connsiteX151" fmla="*/ 3267988 w 6352623"/>
                    <a:gd name="connsiteY151" fmla="*/ 6340508 h 6345561"/>
                    <a:gd name="connsiteX152" fmla="*/ 3165956 w 6352623"/>
                    <a:gd name="connsiteY152" fmla="*/ 6345561 h 6345561"/>
                    <a:gd name="connsiteX153" fmla="*/ 2827891 w 6352623"/>
                    <a:gd name="connsiteY153" fmla="*/ 6323709 h 6345561"/>
                    <a:gd name="connsiteX154" fmla="*/ 2884966 w 6352623"/>
                    <a:gd name="connsiteY154" fmla="*/ 6327398 h 6345561"/>
                    <a:gd name="connsiteX155" fmla="*/ 2827891 w 6352623"/>
                    <a:gd name="connsiteY155" fmla="*/ 6323709 h 6345561"/>
                    <a:gd name="connsiteX156" fmla="*/ 1799833 w 6352623"/>
                    <a:gd name="connsiteY156" fmla="*/ 6042038 h 6345561"/>
                    <a:gd name="connsiteX157" fmla="*/ 792530 w 6352623"/>
                    <a:gd name="connsiteY157" fmla="*/ 5281044 h 6345561"/>
                    <a:gd name="connsiteX158" fmla="*/ 758259 w 6352623"/>
                    <a:gd name="connsiteY158" fmla="*/ 5233611 h 6345561"/>
                    <a:gd name="connsiteX159" fmla="*/ 1178638 w 6352623"/>
                    <a:gd name="connsiteY159" fmla="*/ 5187468 h 6345561"/>
                    <a:gd name="connsiteX160" fmla="*/ 1905324 w 6352623"/>
                    <a:gd name="connsiteY160" fmla="*/ 5106339 h 6345561"/>
                    <a:gd name="connsiteX161" fmla="*/ 2206251 w 6352623"/>
                    <a:gd name="connsiteY161" fmla="*/ 5531868 h 6345561"/>
                    <a:gd name="connsiteX162" fmla="*/ 2827891 w 6352623"/>
                    <a:gd name="connsiteY162" fmla="*/ 6323709 h 6345561"/>
                    <a:gd name="connsiteX163" fmla="*/ 2405336 w 6352623"/>
                    <a:gd name="connsiteY163" fmla="*/ 6261225 h 6345561"/>
                    <a:gd name="connsiteX164" fmla="*/ 1799833 w 6352623"/>
                    <a:gd name="connsiteY164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000985 w 6352623"/>
                    <a:gd name="connsiteY60" fmla="*/ 4620000 h 6345561"/>
                    <a:gd name="connsiteX61" fmla="*/ 6317212 w 6352623"/>
                    <a:gd name="connsiteY61" fmla="*/ 4620000 h 6345561"/>
                    <a:gd name="connsiteX62" fmla="*/ 6317212 w 6352623"/>
                    <a:gd name="connsiteY62" fmla="*/ 4787640 h 6345561"/>
                    <a:gd name="connsiteX63" fmla="*/ 5898613 w 6352623"/>
                    <a:gd name="connsiteY63" fmla="*/ 4787640 h 6345561"/>
                    <a:gd name="connsiteX64" fmla="*/ 5866698 w 6352623"/>
                    <a:gd name="connsiteY64" fmla="*/ 4839902 h 6345561"/>
                    <a:gd name="connsiteX65" fmla="*/ 5895990 w 6352623"/>
                    <a:gd name="connsiteY65" fmla="*/ 4787640 h 6345561"/>
                    <a:gd name="connsiteX66" fmla="*/ 5898613 w 6352623"/>
                    <a:gd name="connsiteY66" fmla="*/ 4787640 h 6345561"/>
                    <a:gd name="connsiteX67" fmla="*/ 5866698 w 6352623"/>
                    <a:gd name="connsiteY67" fmla="*/ 4839902 h 6345561"/>
                    <a:gd name="connsiteX68" fmla="*/ 5661892 w 6352623"/>
                    <a:gd name="connsiteY68" fmla="*/ 4787640 h 6345561"/>
                    <a:gd name="connsiteX69" fmla="*/ 5661892 w 6352623"/>
                    <a:gd name="connsiteY69" fmla="*/ 4620000 h 6345561"/>
                    <a:gd name="connsiteX70" fmla="*/ 5895990 w 6352623"/>
                    <a:gd name="connsiteY70" fmla="*/ 4787640 h 6345561"/>
                    <a:gd name="connsiteX71" fmla="*/ 5661892 w 6352623"/>
                    <a:gd name="connsiteY71" fmla="*/ 4787640 h 6345561"/>
                    <a:gd name="connsiteX72" fmla="*/ 4842211 w 6352623"/>
                    <a:gd name="connsiteY72" fmla="*/ 4504577 h 6345561"/>
                    <a:gd name="connsiteX73" fmla="*/ 4894441 w 6352623"/>
                    <a:gd name="connsiteY73" fmla="*/ 4378816 h 6345561"/>
                    <a:gd name="connsiteX74" fmla="*/ 5118410 w 6352623"/>
                    <a:gd name="connsiteY74" fmla="*/ 3308120 h 6345561"/>
                    <a:gd name="connsiteX75" fmla="*/ 5112011 w 6352623"/>
                    <a:gd name="connsiteY75" fmla="*/ 3236549 h 6345561"/>
                    <a:gd name="connsiteX76" fmla="*/ 6343574 w 6352623"/>
                    <a:gd name="connsiteY76" fmla="*/ 3146548 h 6345561"/>
                    <a:gd name="connsiteX77" fmla="*/ 6352623 w 6352623"/>
                    <a:gd name="connsiteY77" fmla="*/ 3329154 h 6345561"/>
                    <a:gd name="connsiteX78" fmla="*/ 6261216 w 6352623"/>
                    <a:gd name="connsiteY78" fmla="*/ 3947289 h 6345561"/>
                    <a:gd name="connsiteX79" fmla="*/ 6068313 w 6352623"/>
                    <a:gd name="connsiteY79" fmla="*/ 4480189 h 6345561"/>
                    <a:gd name="connsiteX80" fmla="*/ 5645377 w 6352623"/>
                    <a:gd name="connsiteY80" fmla="*/ 4489676 h 6345561"/>
                    <a:gd name="connsiteX81" fmla="*/ 4842211 w 6352623"/>
                    <a:gd name="connsiteY81" fmla="*/ 4504577 h 6345561"/>
                    <a:gd name="connsiteX82" fmla="*/ 1405726 w 6352623"/>
                    <a:gd name="connsiteY82" fmla="*/ 3156271 h 6345561"/>
                    <a:gd name="connsiteX83" fmla="*/ 1399341 w 6352623"/>
                    <a:gd name="connsiteY83" fmla="*/ 3089416 h 6345561"/>
                    <a:gd name="connsiteX84" fmla="*/ 1464945 w 6352623"/>
                    <a:gd name="connsiteY84" fmla="*/ 2467755 h 6345561"/>
                    <a:gd name="connsiteX85" fmla="*/ 1626959 w 6352623"/>
                    <a:gd name="connsiteY85" fmla="*/ 1918290 h 6345561"/>
                    <a:gd name="connsiteX86" fmla="*/ 1698846 w 6352623"/>
                    <a:gd name="connsiteY86" fmla="*/ 1916459 h 6345561"/>
                    <a:gd name="connsiteX87" fmla="*/ 2401423 w 6352623"/>
                    <a:gd name="connsiteY87" fmla="*/ 1879094 h 6345561"/>
                    <a:gd name="connsiteX88" fmla="*/ 2879383 w 6352623"/>
                    <a:gd name="connsiteY88" fmla="*/ 1836855 h 6345561"/>
                    <a:gd name="connsiteX89" fmla="*/ 2983285 w 6352623"/>
                    <a:gd name="connsiteY89" fmla="*/ 3040986 h 6345561"/>
                    <a:gd name="connsiteX90" fmla="*/ 1405726 w 6352623"/>
                    <a:gd name="connsiteY90" fmla="*/ 3156271 h 6345561"/>
                    <a:gd name="connsiteX91" fmla="*/ 3464621 w 6352623"/>
                    <a:gd name="connsiteY91" fmla="*/ 4545892 h 6345561"/>
                    <a:gd name="connsiteX92" fmla="*/ 3362673 w 6352623"/>
                    <a:gd name="connsiteY92" fmla="*/ 3364384 h 6345561"/>
                    <a:gd name="connsiteX93" fmla="*/ 4785461 w 6352623"/>
                    <a:gd name="connsiteY93" fmla="*/ 3260410 h 6345561"/>
                    <a:gd name="connsiteX94" fmla="*/ 4791965 w 6352623"/>
                    <a:gd name="connsiteY94" fmla="*/ 3337498 h 6345561"/>
                    <a:gd name="connsiteX95" fmla="*/ 4582162 w 6352623"/>
                    <a:gd name="connsiteY95" fmla="*/ 4452550 h 6345561"/>
                    <a:gd name="connsiteX96" fmla="*/ 3980007 w 6352623"/>
                    <a:gd name="connsiteY96" fmla="*/ 4524180 h 6345561"/>
                    <a:gd name="connsiteX97" fmla="*/ 3464621 w 6352623"/>
                    <a:gd name="connsiteY97" fmla="*/ 4545892 h 6345561"/>
                    <a:gd name="connsiteX98" fmla="*/ 11631 w 6352623"/>
                    <a:gd name="connsiteY98" fmla="*/ 3258148 h 6345561"/>
                    <a:gd name="connsiteX99" fmla="*/ 0 w 6352623"/>
                    <a:gd name="connsiteY99" fmla="*/ 3023469 h 6345561"/>
                    <a:gd name="connsiteX100" fmla="*/ 91400 w 6352623"/>
                    <a:gd name="connsiteY100" fmla="*/ 2405346 h 6345561"/>
                    <a:gd name="connsiteX101" fmla="*/ 258812 w 6352623"/>
                    <a:gd name="connsiteY101" fmla="*/ 1942855 h 6345561"/>
                    <a:gd name="connsiteX102" fmla="*/ 852081 w 6352623"/>
                    <a:gd name="connsiteY102" fmla="*/ 1937991 h 6345561"/>
                    <a:gd name="connsiteX103" fmla="*/ 1335718 w 6352623"/>
                    <a:gd name="connsiteY103" fmla="*/ 1925698 h 6345561"/>
                    <a:gd name="connsiteX104" fmla="*/ 1234430 w 6352623"/>
                    <a:gd name="connsiteY104" fmla="*/ 2196801 h 6345561"/>
                    <a:gd name="connsiteX105" fmla="*/ 1103579 w 6352623"/>
                    <a:gd name="connsiteY105" fmla="*/ 2737987 h 6345561"/>
                    <a:gd name="connsiteX106" fmla="*/ 1078099 w 6352623"/>
                    <a:gd name="connsiteY106" fmla="*/ 3180217 h 6345561"/>
                    <a:gd name="connsiteX107" fmla="*/ 11631 w 6352623"/>
                    <a:gd name="connsiteY107" fmla="*/ 3258148 h 6345561"/>
                    <a:gd name="connsiteX108" fmla="*/ 1960743 w 6352623"/>
                    <a:gd name="connsiteY108" fmla="*/ 4679317 h 6345561"/>
                    <a:gd name="connsiteX109" fmla="*/ 1740896 w 6352623"/>
                    <a:gd name="connsiteY109" fmla="*/ 4337429 h 6345561"/>
                    <a:gd name="connsiteX110" fmla="*/ 1441619 w 6352623"/>
                    <a:gd name="connsiteY110" fmla="*/ 3532526 h 6345561"/>
                    <a:gd name="connsiteX111" fmla="*/ 1438988 w 6352623"/>
                    <a:gd name="connsiteY111" fmla="*/ 3504964 h 6345561"/>
                    <a:gd name="connsiteX112" fmla="*/ 3013389 w 6352623"/>
                    <a:gd name="connsiteY112" fmla="*/ 3389903 h 6345561"/>
                    <a:gd name="connsiteX113" fmla="*/ 3099126 w 6352623"/>
                    <a:gd name="connsiteY113" fmla="*/ 4562904 h 6345561"/>
                    <a:gd name="connsiteX114" fmla="*/ 2689209 w 6352623"/>
                    <a:gd name="connsiteY114" fmla="*/ 4598877 h 6345561"/>
                    <a:gd name="connsiteX115" fmla="*/ 1989796 w 6352623"/>
                    <a:gd name="connsiteY115" fmla="*/ 4675326 h 6345561"/>
                    <a:gd name="connsiteX116" fmla="*/ 1960743 w 6352623"/>
                    <a:gd name="connsiteY116" fmla="*/ 4679317 h 6345561"/>
                    <a:gd name="connsiteX117" fmla="*/ 4067092 w 6352623"/>
                    <a:gd name="connsiteY117" fmla="*/ 6216068 h 6345561"/>
                    <a:gd name="connsiteX118" fmla="*/ 4277892 w 6352623"/>
                    <a:gd name="connsiteY118" fmla="*/ 5788869 h 6345561"/>
                    <a:gd name="connsiteX119" fmla="*/ 4525520 w 6352623"/>
                    <a:gd name="connsiteY119" fmla="*/ 5267093 h 6345561"/>
                    <a:gd name="connsiteX120" fmla="*/ 4685770 w 6352623"/>
                    <a:gd name="connsiteY120" fmla="*/ 4881257 h 6345561"/>
                    <a:gd name="connsiteX121" fmla="*/ 4712084 w 6352623"/>
                    <a:gd name="connsiteY121" fmla="*/ 4879914 h 6345561"/>
                    <a:gd name="connsiteX122" fmla="*/ 5642123 w 6352623"/>
                    <a:gd name="connsiteY122" fmla="*/ 4846187 h 6345561"/>
                    <a:gd name="connsiteX123" fmla="*/ 5866698 w 6352623"/>
                    <a:gd name="connsiteY123" fmla="*/ 4839902 h 6345561"/>
                    <a:gd name="connsiteX124" fmla="*/ 5706398 w 6352623"/>
                    <a:gd name="connsiteY124" fmla="*/ 5102370 h 6345561"/>
                    <a:gd name="connsiteX125" fmla="*/ 4229361 w 6352623"/>
                    <a:gd name="connsiteY125" fmla="*/ 6176010 h 6345561"/>
                    <a:gd name="connsiteX126" fmla="*/ 4067092 w 6352623"/>
                    <a:gd name="connsiteY126" fmla="*/ 6216068 h 6345561"/>
                    <a:gd name="connsiteX127" fmla="*/ 3617977 w 6352623"/>
                    <a:gd name="connsiteY127" fmla="*/ 6323175 h 6345561"/>
                    <a:gd name="connsiteX128" fmla="*/ 3499574 w 6352623"/>
                    <a:gd name="connsiteY128" fmla="*/ 4950969 h 6345561"/>
                    <a:gd name="connsiteX129" fmla="*/ 3966167 w 6352623"/>
                    <a:gd name="connsiteY129" fmla="*/ 4917769 h 6345561"/>
                    <a:gd name="connsiteX130" fmla="*/ 4402891 w 6352623"/>
                    <a:gd name="connsiteY130" fmla="*/ 4895610 h 6345561"/>
                    <a:gd name="connsiteX131" fmla="*/ 4263840 w 6352623"/>
                    <a:gd name="connsiteY131" fmla="*/ 5239274 h 6345561"/>
                    <a:gd name="connsiteX132" fmla="*/ 3691123 w 6352623"/>
                    <a:gd name="connsiteY132" fmla="*/ 6308899 h 6345561"/>
                    <a:gd name="connsiteX133" fmla="*/ 3637169 w 6352623"/>
                    <a:gd name="connsiteY133" fmla="*/ 6322223 h 6345561"/>
                    <a:gd name="connsiteX134" fmla="*/ 3617977 w 6352623"/>
                    <a:gd name="connsiteY134" fmla="*/ 6323175 h 6345561"/>
                    <a:gd name="connsiteX135" fmla="*/ 509955 w 6352623"/>
                    <a:gd name="connsiteY135" fmla="*/ 4889989 h 6345561"/>
                    <a:gd name="connsiteX136" fmla="*/ 432662 w 6352623"/>
                    <a:gd name="connsiteY136" fmla="*/ 4783013 h 6345561"/>
                    <a:gd name="connsiteX137" fmla="*/ 30403 w 6352623"/>
                    <a:gd name="connsiteY137" fmla="*/ 3637168 h 6345561"/>
                    <a:gd name="connsiteX138" fmla="*/ 28957 w 6352623"/>
                    <a:gd name="connsiteY138" fmla="*/ 3608002 h 6345561"/>
                    <a:gd name="connsiteX139" fmla="*/ 1122699 w 6352623"/>
                    <a:gd name="connsiteY139" fmla="*/ 3528079 h 6345561"/>
                    <a:gd name="connsiteX140" fmla="*/ 1151870 w 6352623"/>
                    <a:gd name="connsiteY140" fmla="*/ 3709064 h 6345561"/>
                    <a:gd name="connsiteX141" fmla="*/ 1633165 w 6352623"/>
                    <a:gd name="connsiteY141" fmla="*/ 4721494 h 6345561"/>
                    <a:gd name="connsiteX142" fmla="*/ 1635001 w 6352623"/>
                    <a:gd name="connsiteY142" fmla="*/ 4724090 h 6345561"/>
                    <a:gd name="connsiteX143" fmla="*/ 1150655 w 6352623"/>
                    <a:gd name="connsiteY143" fmla="*/ 4790652 h 6345561"/>
                    <a:gd name="connsiteX144" fmla="*/ 509955 w 6352623"/>
                    <a:gd name="connsiteY144" fmla="*/ 4889989 h 6345561"/>
                    <a:gd name="connsiteX145" fmla="*/ 3165956 w 6352623"/>
                    <a:gd name="connsiteY145" fmla="*/ 6345561 h 6345561"/>
                    <a:gd name="connsiteX146" fmla="*/ 2661675 w 6352623"/>
                    <a:gd name="connsiteY146" fmla="*/ 5655612 h 6345561"/>
                    <a:gd name="connsiteX147" fmla="*/ 2224080 w 6352623"/>
                    <a:gd name="connsiteY147" fmla="*/ 5071807 h 6345561"/>
                    <a:gd name="connsiteX148" fmla="*/ 2697681 w 6352623"/>
                    <a:gd name="connsiteY148" fmla="*/ 5021257 h 6345561"/>
                    <a:gd name="connsiteX149" fmla="*/ 3150545 w 6352623"/>
                    <a:gd name="connsiteY149" fmla="*/ 4979436 h 6345561"/>
                    <a:gd name="connsiteX150" fmla="*/ 3267988 w 6352623"/>
                    <a:gd name="connsiteY150" fmla="*/ 6340508 h 6345561"/>
                    <a:gd name="connsiteX151" fmla="*/ 3165956 w 6352623"/>
                    <a:gd name="connsiteY151" fmla="*/ 6345561 h 6345561"/>
                    <a:gd name="connsiteX152" fmla="*/ 2827891 w 6352623"/>
                    <a:gd name="connsiteY152" fmla="*/ 6323709 h 6345561"/>
                    <a:gd name="connsiteX153" fmla="*/ 2884966 w 6352623"/>
                    <a:gd name="connsiteY153" fmla="*/ 6327398 h 6345561"/>
                    <a:gd name="connsiteX154" fmla="*/ 2827891 w 6352623"/>
                    <a:gd name="connsiteY154" fmla="*/ 6323709 h 6345561"/>
                    <a:gd name="connsiteX155" fmla="*/ 1799833 w 6352623"/>
                    <a:gd name="connsiteY155" fmla="*/ 6042038 h 6345561"/>
                    <a:gd name="connsiteX156" fmla="*/ 792530 w 6352623"/>
                    <a:gd name="connsiteY156" fmla="*/ 5281044 h 6345561"/>
                    <a:gd name="connsiteX157" fmla="*/ 758259 w 6352623"/>
                    <a:gd name="connsiteY157" fmla="*/ 5233611 h 6345561"/>
                    <a:gd name="connsiteX158" fmla="*/ 1178638 w 6352623"/>
                    <a:gd name="connsiteY158" fmla="*/ 5187468 h 6345561"/>
                    <a:gd name="connsiteX159" fmla="*/ 1905324 w 6352623"/>
                    <a:gd name="connsiteY159" fmla="*/ 5106339 h 6345561"/>
                    <a:gd name="connsiteX160" fmla="*/ 2206251 w 6352623"/>
                    <a:gd name="connsiteY160" fmla="*/ 5531868 h 6345561"/>
                    <a:gd name="connsiteX161" fmla="*/ 2827891 w 6352623"/>
                    <a:gd name="connsiteY161" fmla="*/ 6323709 h 6345561"/>
                    <a:gd name="connsiteX162" fmla="*/ 2405336 w 6352623"/>
                    <a:gd name="connsiteY162" fmla="*/ 6261225 h 6345561"/>
                    <a:gd name="connsiteX163" fmla="*/ 1799833 w 6352623"/>
                    <a:gd name="connsiteY163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000985 w 6352623"/>
                    <a:gd name="connsiteY60" fmla="*/ 4620000 h 6345561"/>
                    <a:gd name="connsiteX61" fmla="*/ 6317212 w 6352623"/>
                    <a:gd name="connsiteY61" fmla="*/ 4620000 h 6345561"/>
                    <a:gd name="connsiteX62" fmla="*/ 6317212 w 6352623"/>
                    <a:gd name="connsiteY62" fmla="*/ 4787640 h 6345561"/>
                    <a:gd name="connsiteX63" fmla="*/ 5898613 w 6352623"/>
                    <a:gd name="connsiteY63" fmla="*/ 4787640 h 6345561"/>
                    <a:gd name="connsiteX64" fmla="*/ 5866698 w 6352623"/>
                    <a:gd name="connsiteY64" fmla="*/ 4839902 h 6345561"/>
                    <a:gd name="connsiteX65" fmla="*/ 5895990 w 6352623"/>
                    <a:gd name="connsiteY65" fmla="*/ 4787640 h 6345561"/>
                    <a:gd name="connsiteX66" fmla="*/ 5898613 w 6352623"/>
                    <a:gd name="connsiteY66" fmla="*/ 4787640 h 6345561"/>
                    <a:gd name="connsiteX67" fmla="*/ 5866698 w 6352623"/>
                    <a:gd name="connsiteY67" fmla="*/ 4839902 h 6345561"/>
                    <a:gd name="connsiteX68" fmla="*/ 5661892 w 6352623"/>
                    <a:gd name="connsiteY68" fmla="*/ 4787640 h 6345561"/>
                    <a:gd name="connsiteX69" fmla="*/ 5661892 w 6352623"/>
                    <a:gd name="connsiteY69" fmla="*/ 4620000 h 6345561"/>
                    <a:gd name="connsiteX70" fmla="*/ 5661892 w 6352623"/>
                    <a:gd name="connsiteY70" fmla="*/ 4787640 h 6345561"/>
                    <a:gd name="connsiteX71" fmla="*/ 4842211 w 6352623"/>
                    <a:gd name="connsiteY71" fmla="*/ 4504577 h 6345561"/>
                    <a:gd name="connsiteX72" fmla="*/ 4894441 w 6352623"/>
                    <a:gd name="connsiteY72" fmla="*/ 4378816 h 6345561"/>
                    <a:gd name="connsiteX73" fmla="*/ 5118410 w 6352623"/>
                    <a:gd name="connsiteY73" fmla="*/ 3308120 h 6345561"/>
                    <a:gd name="connsiteX74" fmla="*/ 5112011 w 6352623"/>
                    <a:gd name="connsiteY74" fmla="*/ 3236549 h 6345561"/>
                    <a:gd name="connsiteX75" fmla="*/ 6343574 w 6352623"/>
                    <a:gd name="connsiteY75" fmla="*/ 3146548 h 6345561"/>
                    <a:gd name="connsiteX76" fmla="*/ 6352623 w 6352623"/>
                    <a:gd name="connsiteY76" fmla="*/ 3329154 h 6345561"/>
                    <a:gd name="connsiteX77" fmla="*/ 6261216 w 6352623"/>
                    <a:gd name="connsiteY77" fmla="*/ 3947289 h 6345561"/>
                    <a:gd name="connsiteX78" fmla="*/ 6068313 w 6352623"/>
                    <a:gd name="connsiteY78" fmla="*/ 4480189 h 6345561"/>
                    <a:gd name="connsiteX79" fmla="*/ 5645377 w 6352623"/>
                    <a:gd name="connsiteY79" fmla="*/ 4489676 h 6345561"/>
                    <a:gd name="connsiteX80" fmla="*/ 4842211 w 6352623"/>
                    <a:gd name="connsiteY80" fmla="*/ 4504577 h 6345561"/>
                    <a:gd name="connsiteX81" fmla="*/ 1405726 w 6352623"/>
                    <a:gd name="connsiteY81" fmla="*/ 3156271 h 6345561"/>
                    <a:gd name="connsiteX82" fmla="*/ 1399341 w 6352623"/>
                    <a:gd name="connsiteY82" fmla="*/ 3089416 h 6345561"/>
                    <a:gd name="connsiteX83" fmla="*/ 1464945 w 6352623"/>
                    <a:gd name="connsiteY83" fmla="*/ 2467755 h 6345561"/>
                    <a:gd name="connsiteX84" fmla="*/ 1626959 w 6352623"/>
                    <a:gd name="connsiteY84" fmla="*/ 1918290 h 6345561"/>
                    <a:gd name="connsiteX85" fmla="*/ 1698846 w 6352623"/>
                    <a:gd name="connsiteY85" fmla="*/ 1916459 h 6345561"/>
                    <a:gd name="connsiteX86" fmla="*/ 2401423 w 6352623"/>
                    <a:gd name="connsiteY86" fmla="*/ 1879094 h 6345561"/>
                    <a:gd name="connsiteX87" fmla="*/ 2879383 w 6352623"/>
                    <a:gd name="connsiteY87" fmla="*/ 1836855 h 6345561"/>
                    <a:gd name="connsiteX88" fmla="*/ 2983285 w 6352623"/>
                    <a:gd name="connsiteY88" fmla="*/ 3040986 h 6345561"/>
                    <a:gd name="connsiteX89" fmla="*/ 1405726 w 6352623"/>
                    <a:gd name="connsiteY89" fmla="*/ 3156271 h 6345561"/>
                    <a:gd name="connsiteX90" fmla="*/ 3464621 w 6352623"/>
                    <a:gd name="connsiteY90" fmla="*/ 4545892 h 6345561"/>
                    <a:gd name="connsiteX91" fmla="*/ 3362673 w 6352623"/>
                    <a:gd name="connsiteY91" fmla="*/ 3364384 h 6345561"/>
                    <a:gd name="connsiteX92" fmla="*/ 4785461 w 6352623"/>
                    <a:gd name="connsiteY92" fmla="*/ 3260410 h 6345561"/>
                    <a:gd name="connsiteX93" fmla="*/ 4791965 w 6352623"/>
                    <a:gd name="connsiteY93" fmla="*/ 3337498 h 6345561"/>
                    <a:gd name="connsiteX94" fmla="*/ 4582162 w 6352623"/>
                    <a:gd name="connsiteY94" fmla="*/ 4452550 h 6345561"/>
                    <a:gd name="connsiteX95" fmla="*/ 3980007 w 6352623"/>
                    <a:gd name="connsiteY95" fmla="*/ 4524180 h 6345561"/>
                    <a:gd name="connsiteX96" fmla="*/ 3464621 w 6352623"/>
                    <a:gd name="connsiteY96" fmla="*/ 4545892 h 6345561"/>
                    <a:gd name="connsiteX97" fmla="*/ 11631 w 6352623"/>
                    <a:gd name="connsiteY97" fmla="*/ 3258148 h 6345561"/>
                    <a:gd name="connsiteX98" fmla="*/ 0 w 6352623"/>
                    <a:gd name="connsiteY98" fmla="*/ 3023469 h 6345561"/>
                    <a:gd name="connsiteX99" fmla="*/ 91400 w 6352623"/>
                    <a:gd name="connsiteY99" fmla="*/ 2405346 h 6345561"/>
                    <a:gd name="connsiteX100" fmla="*/ 258812 w 6352623"/>
                    <a:gd name="connsiteY100" fmla="*/ 1942855 h 6345561"/>
                    <a:gd name="connsiteX101" fmla="*/ 852081 w 6352623"/>
                    <a:gd name="connsiteY101" fmla="*/ 1937991 h 6345561"/>
                    <a:gd name="connsiteX102" fmla="*/ 1335718 w 6352623"/>
                    <a:gd name="connsiteY102" fmla="*/ 1925698 h 6345561"/>
                    <a:gd name="connsiteX103" fmla="*/ 1234430 w 6352623"/>
                    <a:gd name="connsiteY103" fmla="*/ 2196801 h 6345561"/>
                    <a:gd name="connsiteX104" fmla="*/ 1103579 w 6352623"/>
                    <a:gd name="connsiteY104" fmla="*/ 2737987 h 6345561"/>
                    <a:gd name="connsiteX105" fmla="*/ 1078099 w 6352623"/>
                    <a:gd name="connsiteY105" fmla="*/ 3180217 h 6345561"/>
                    <a:gd name="connsiteX106" fmla="*/ 11631 w 6352623"/>
                    <a:gd name="connsiteY106" fmla="*/ 3258148 h 6345561"/>
                    <a:gd name="connsiteX107" fmla="*/ 1960743 w 6352623"/>
                    <a:gd name="connsiteY107" fmla="*/ 4679317 h 6345561"/>
                    <a:gd name="connsiteX108" fmla="*/ 1740896 w 6352623"/>
                    <a:gd name="connsiteY108" fmla="*/ 4337429 h 6345561"/>
                    <a:gd name="connsiteX109" fmla="*/ 1441619 w 6352623"/>
                    <a:gd name="connsiteY109" fmla="*/ 3532526 h 6345561"/>
                    <a:gd name="connsiteX110" fmla="*/ 1438988 w 6352623"/>
                    <a:gd name="connsiteY110" fmla="*/ 3504964 h 6345561"/>
                    <a:gd name="connsiteX111" fmla="*/ 3013389 w 6352623"/>
                    <a:gd name="connsiteY111" fmla="*/ 3389903 h 6345561"/>
                    <a:gd name="connsiteX112" fmla="*/ 3099126 w 6352623"/>
                    <a:gd name="connsiteY112" fmla="*/ 4562904 h 6345561"/>
                    <a:gd name="connsiteX113" fmla="*/ 2689209 w 6352623"/>
                    <a:gd name="connsiteY113" fmla="*/ 4598877 h 6345561"/>
                    <a:gd name="connsiteX114" fmla="*/ 1989796 w 6352623"/>
                    <a:gd name="connsiteY114" fmla="*/ 4675326 h 6345561"/>
                    <a:gd name="connsiteX115" fmla="*/ 1960743 w 6352623"/>
                    <a:gd name="connsiteY115" fmla="*/ 4679317 h 6345561"/>
                    <a:gd name="connsiteX116" fmla="*/ 4067092 w 6352623"/>
                    <a:gd name="connsiteY116" fmla="*/ 6216068 h 6345561"/>
                    <a:gd name="connsiteX117" fmla="*/ 4277892 w 6352623"/>
                    <a:gd name="connsiteY117" fmla="*/ 5788869 h 6345561"/>
                    <a:gd name="connsiteX118" fmla="*/ 4525520 w 6352623"/>
                    <a:gd name="connsiteY118" fmla="*/ 5267093 h 6345561"/>
                    <a:gd name="connsiteX119" fmla="*/ 4685770 w 6352623"/>
                    <a:gd name="connsiteY119" fmla="*/ 4881257 h 6345561"/>
                    <a:gd name="connsiteX120" fmla="*/ 4712084 w 6352623"/>
                    <a:gd name="connsiteY120" fmla="*/ 4879914 h 6345561"/>
                    <a:gd name="connsiteX121" fmla="*/ 5642123 w 6352623"/>
                    <a:gd name="connsiteY121" fmla="*/ 4846187 h 6345561"/>
                    <a:gd name="connsiteX122" fmla="*/ 5866698 w 6352623"/>
                    <a:gd name="connsiteY122" fmla="*/ 4839902 h 6345561"/>
                    <a:gd name="connsiteX123" fmla="*/ 5706398 w 6352623"/>
                    <a:gd name="connsiteY123" fmla="*/ 5102370 h 6345561"/>
                    <a:gd name="connsiteX124" fmla="*/ 4229361 w 6352623"/>
                    <a:gd name="connsiteY124" fmla="*/ 6176010 h 6345561"/>
                    <a:gd name="connsiteX125" fmla="*/ 4067092 w 6352623"/>
                    <a:gd name="connsiteY125" fmla="*/ 6216068 h 6345561"/>
                    <a:gd name="connsiteX126" fmla="*/ 3617977 w 6352623"/>
                    <a:gd name="connsiteY126" fmla="*/ 6323175 h 6345561"/>
                    <a:gd name="connsiteX127" fmla="*/ 3499574 w 6352623"/>
                    <a:gd name="connsiteY127" fmla="*/ 4950969 h 6345561"/>
                    <a:gd name="connsiteX128" fmla="*/ 3966167 w 6352623"/>
                    <a:gd name="connsiteY128" fmla="*/ 4917769 h 6345561"/>
                    <a:gd name="connsiteX129" fmla="*/ 4402891 w 6352623"/>
                    <a:gd name="connsiteY129" fmla="*/ 4895610 h 6345561"/>
                    <a:gd name="connsiteX130" fmla="*/ 4263840 w 6352623"/>
                    <a:gd name="connsiteY130" fmla="*/ 5239274 h 6345561"/>
                    <a:gd name="connsiteX131" fmla="*/ 3691123 w 6352623"/>
                    <a:gd name="connsiteY131" fmla="*/ 6308899 h 6345561"/>
                    <a:gd name="connsiteX132" fmla="*/ 3637169 w 6352623"/>
                    <a:gd name="connsiteY132" fmla="*/ 6322223 h 6345561"/>
                    <a:gd name="connsiteX133" fmla="*/ 3617977 w 6352623"/>
                    <a:gd name="connsiteY133" fmla="*/ 6323175 h 6345561"/>
                    <a:gd name="connsiteX134" fmla="*/ 509955 w 6352623"/>
                    <a:gd name="connsiteY134" fmla="*/ 4889989 h 6345561"/>
                    <a:gd name="connsiteX135" fmla="*/ 432662 w 6352623"/>
                    <a:gd name="connsiteY135" fmla="*/ 4783013 h 6345561"/>
                    <a:gd name="connsiteX136" fmla="*/ 30403 w 6352623"/>
                    <a:gd name="connsiteY136" fmla="*/ 3637168 h 6345561"/>
                    <a:gd name="connsiteX137" fmla="*/ 28957 w 6352623"/>
                    <a:gd name="connsiteY137" fmla="*/ 3608002 h 6345561"/>
                    <a:gd name="connsiteX138" fmla="*/ 1122699 w 6352623"/>
                    <a:gd name="connsiteY138" fmla="*/ 3528079 h 6345561"/>
                    <a:gd name="connsiteX139" fmla="*/ 1151870 w 6352623"/>
                    <a:gd name="connsiteY139" fmla="*/ 3709064 h 6345561"/>
                    <a:gd name="connsiteX140" fmla="*/ 1633165 w 6352623"/>
                    <a:gd name="connsiteY140" fmla="*/ 4721494 h 6345561"/>
                    <a:gd name="connsiteX141" fmla="*/ 1635001 w 6352623"/>
                    <a:gd name="connsiteY141" fmla="*/ 4724090 h 6345561"/>
                    <a:gd name="connsiteX142" fmla="*/ 1150655 w 6352623"/>
                    <a:gd name="connsiteY142" fmla="*/ 4790652 h 6345561"/>
                    <a:gd name="connsiteX143" fmla="*/ 509955 w 6352623"/>
                    <a:gd name="connsiteY143" fmla="*/ 4889989 h 6345561"/>
                    <a:gd name="connsiteX144" fmla="*/ 3165956 w 6352623"/>
                    <a:gd name="connsiteY144" fmla="*/ 6345561 h 6345561"/>
                    <a:gd name="connsiteX145" fmla="*/ 2661675 w 6352623"/>
                    <a:gd name="connsiteY145" fmla="*/ 5655612 h 6345561"/>
                    <a:gd name="connsiteX146" fmla="*/ 2224080 w 6352623"/>
                    <a:gd name="connsiteY146" fmla="*/ 5071807 h 6345561"/>
                    <a:gd name="connsiteX147" fmla="*/ 2697681 w 6352623"/>
                    <a:gd name="connsiteY147" fmla="*/ 5021257 h 6345561"/>
                    <a:gd name="connsiteX148" fmla="*/ 3150545 w 6352623"/>
                    <a:gd name="connsiteY148" fmla="*/ 4979436 h 6345561"/>
                    <a:gd name="connsiteX149" fmla="*/ 3267988 w 6352623"/>
                    <a:gd name="connsiteY149" fmla="*/ 6340508 h 6345561"/>
                    <a:gd name="connsiteX150" fmla="*/ 3165956 w 6352623"/>
                    <a:gd name="connsiteY150" fmla="*/ 6345561 h 6345561"/>
                    <a:gd name="connsiteX151" fmla="*/ 2827891 w 6352623"/>
                    <a:gd name="connsiteY151" fmla="*/ 6323709 h 6345561"/>
                    <a:gd name="connsiteX152" fmla="*/ 2884966 w 6352623"/>
                    <a:gd name="connsiteY152" fmla="*/ 6327398 h 6345561"/>
                    <a:gd name="connsiteX153" fmla="*/ 2827891 w 6352623"/>
                    <a:gd name="connsiteY153" fmla="*/ 6323709 h 6345561"/>
                    <a:gd name="connsiteX154" fmla="*/ 1799833 w 6352623"/>
                    <a:gd name="connsiteY154" fmla="*/ 6042038 h 6345561"/>
                    <a:gd name="connsiteX155" fmla="*/ 792530 w 6352623"/>
                    <a:gd name="connsiteY155" fmla="*/ 5281044 h 6345561"/>
                    <a:gd name="connsiteX156" fmla="*/ 758259 w 6352623"/>
                    <a:gd name="connsiteY156" fmla="*/ 5233611 h 6345561"/>
                    <a:gd name="connsiteX157" fmla="*/ 1178638 w 6352623"/>
                    <a:gd name="connsiteY157" fmla="*/ 5187468 h 6345561"/>
                    <a:gd name="connsiteX158" fmla="*/ 1905324 w 6352623"/>
                    <a:gd name="connsiteY158" fmla="*/ 5106339 h 6345561"/>
                    <a:gd name="connsiteX159" fmla="*/ 2206251 w 6352623"/>
                    <a:gd name="connsiteY159" fmla="*/ 5531868 h 6345561"/>
                    <a:gd name="connsiteX160" fmla="*/ 2827891 w 6352623"/>
                    <a:gd name="connsiteY160" fmla="*/ 6323709 h 6345561"/>
                    <a:gd name="connsiteX161" fmla="*/ 2405336 w 6352623"/>
                    <a:gd name="connsiteY161" fmla="*/ 6261225 h 6345561"/>
                    <a:gd name="connsiteX162" fmla="*/ 1799833 w 6352623"/>
                    <a:gd name="connsiteY16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317212 w 6352623"/>
                    <a:gd name="connsiteY60" fmla="*/ 4620000 h 6345561"/>
                    <a:gd name="connsiteX61" fmla="*/ 6317212 w 6352623"/>
                    <a:gd name="connsiteY61" fmla="*/ 4787640 h 6345561"/>
                    <a:gd name="connsiteX62" fmla="*/ 5898613 w 6352623"/>
                    <a:gd name="connsiteY62" fmla="*/ 4787640 h 6345561"/>
                    <a:gd name="connsiteX63" fmla="*/ 5866698 w 6352623"/>
                    <a:gd name="connsiteY63" fmla="*/ 4839902 h 6345561"/>
                    <a:gd name="connsiteX64" fmla="*/ 5895990 w 6352623"/>
                    <a:gd name="connsiteY64" fmla="*/ 4787640 h 6345561"/>
                    <a:gd name="connsiteX65" fmla="*/ 5898613 w 6352623"/>
                    <a:gd name="connsiteY65" fmla="*/ 4787640 h 6345561"/>
                    <a:gd name="connsiteX66" fmla="*/ 5866698 w 6352623"/>
                    <a:gd name="connsiteY66" fmla="*/ 4839902 h 6345561"/>
                    <a:gd name="connsiteX67" fmla="*/ 5661892 w 6352623"/>
                    <a:gd name="connsiteY67" fmla="*/ 4787640 h 6345561"/>
                    <a:gd name="connsiteX68" fmla="*/ 5661892 w 6352623"/>
                    <a:gd name="connsiteY68" fmla="*/ 4620000 h 6345561"/>
                    <a:gd name="connsiteX69" fmla="*/ 5661892 w 6352623"/>
                    <a:gd name="connsiteY69" fmla="*/ 4787640 h 6345561"/>
                    <a:gd name="connsiteX70" fmla="*/ 4842211 w 6352623"/>
                    <a:gd name="connsiteY70" fmla="*/ 4504577 h 6345561"/>
                    <a:gd name="connsiteX71" fmla="*/ 4894441 w 6352623"/>
                    <a:gd name="connsiteY71" fmla="*/ 4378816 h 6345561"/>
                    <a:gd name="connsiteX72" fmla="*/ 5118410 w 6352623"/>
                    <a:gd name="connsiteY72" fmla="*/ 3308120 h 6345561"/>
                    <a:gd name="connsiteX73" fmla="*/ 5112011 w 6352623"/>
                    <a:gd name="connsiteY73" fmla="*/ 3236549 h 6345561"/>
                    <a:gd name="connsiteX74" fmla="*/ 6343574 w 6352623"/>
                    <a:gd name="connsiteY74" fmla="*/ 3146548 h 6345561"/>
                    <a:gd name="connsiteX75" fmla="*/ 6352623 w 6352623"/>
                    <a:gd name="connsiteY75" fmla="*/ 3329154 h 6345561"/>
                    <a:gd name="connsiteX76" fmla="*/ 6261216 w 6352623"/>
                    <a:gd name="connsiteY76" fmla="*/ 3947289 h 6345561"/>
                    <a:gd name="connsiteX77" fmla="*/ 6068313 w 6352623"/>
                    <a:gd name="connsiteY77" fmla="*/ 4480189 h 6345561"/>
                    <a:gd name="connsiteX78" fmla="*/ 5645377 w 6352623"/>
                    <a:gd name="connsiteY78" fmla="*/ 4489676 h 6345561"/>
                    <a:gd name="connsiteX79" fmla="*/ 4842211 w 6352623"/>
                    <a:gd name="connsiteY79" fmla="*/ 4504577 h 6345561"/>
                    <a:gd name="connsiteX80" fmla="*/ 1405726 w 6352623"/>
                    <a:gd name="connsiteY80" fmla="*/ 3156271 h 6345561"/>
                    <a:gd name="connsiteX81" fmla="*/ 1399341 w 6352623"/>
                    <a:gd name="connsiteY81" fmla="*/ 3089416 h 6345561"/>
                    <a:gd name="connsiteX82" fmla="*/ 1464945 w 6352623"/>
                    <a:gd name="connsiteY82" fmla="*/ 2467755 h 6345561"/>
                    <a:gd name="connsiteX83" fmla="*/ 1626959 w 6352623"/>
                    <a:gd name="connsiteY83" fmla="*/ 1918290 h 6345561"/>
                    <a:gd name="connsiteX84" fmla="*/ 1698846 w 6352623"/>
                    <a:gd name="connsiteY84" fmla="*/ 1916459 h 6345561"/>
                    <a:gd name="connsiteX85" fmla="*/ 2401423 w 6352623"/>
                    <a:gd name="connsiteY85" fmla="*/ 1879094 h 6345561"/>
                    <a:gd name="connsiteX86" fmla="*/ 2879383 w 6352623"/>
                    <a:gd name="connsiteY86" fmla="*/ 1836855 h 6345561"/>
                    <a:gd name="connsiteX87" fmla="*/ 2983285 w 6352623"/>
                    <a:gd name="connsiteY87" fmla="*/ 3040986 h 6345561"/>
                    <a:gd name="connsiteX88" fmla="*/ 1405726 w 6352623"/>
                    <a:gd name="connsiteY88" fmla="*/ 3156271 h 6345561"/>
                    <a:gd name="connsiteX89" fmla="*/ 3464621 w 6352623"/>
                    <a:gd name="connsiteY89" fmla="*/ 4545892 h 6345561"/>
                    <a:gd name="connsiteX90" fmla="*/ 3362673 w 6352623"/>
                    <a:gd name="connsiteY90" fmla="*/ 3364384 h 6345561"/>
                    <a:gd name="connsiteX91" fmla="*/ 4785461 w 6352623"/>
                    <a:gd name="connsiteY91" fmla="*/ 3260410 h 6345561"/>
                    <a:gd name="connsiteX92" fmla="*/ 4791965 w 6352623"/>
                    <a:gd name="connsiteY92" fmla="*/ 3337498 h 6345561"/>
                    <a:gd name="connsiteX93" fmla="*/ 4582162 w 6352623"/>
                    <a:gd name="connsiteY93" fmla="*/ 4452550 h 6345561"/>
                    <a:gd name="connsiteX94" fmla="*/ 3980007 w 6352623"/>
                    <a:gd name="connsiteY94" fmla="*/ 4524180 h 6345561"/>
                    <a:gd name="connsiteX95" fmla="*/ 3464621 w 6352623"/>
                    <a:gd name="connsiteY95" fmla="*/ 4545892 h 6345561"/>
                    <a:gd name="connsiteX96" fmla="*/ 11631 w 6352623"/>
                    <a:gd name="connsiteY96" fmla="*/ 3258148 h 6345561"/>
                    <a:gd name="connsiteX97" fmla="*/ 0 w 6352623"/>
                    <a:gd name="connsiteY97" fmla="*/ 3023469 h 6345561"/>
                    <a:gd name="connsiteX98" fmla="*/ 91400 w 6352623"/>
                    <a:gd name="connsiteY98" fmla="*/ 2405346 h 6345561"/>
                    <a:gd name="connsiteX99" fmla="*/ 258812 w 6352623"/>
                    <a:gd name="connsiteY99" fmla="*/ 1942855 h 6345561"/>
                    <a:gd name="connsiteX100" fmla="*/ 852081 w 6352623"/>
                    <a:gd name="connsiteY100" fmla="*/ 1937991 h 6345561"/>
                    <a:gd name="connsiteX101" fmla="*/ 1335718 w 6352623"/>
                    <a:gd name="connsiteY101" fmla="*/ 1925698 h 6345561"/>
                    <a:gd name="connsiteX102" fmla="*/ 1234430 w 6352623"/>
                    <a:gd name="connsiteY102" fmla="*/ 2196801 h 6345561"/>
                    <a:gd name="connsiteX103" fmla="*/ 1103579 w 6352623"/>
                    <a:gd name="connsiteY103" fmla="*/ 2737987 h 6345561"/>
                    <a:gd name="connsiteX104" fmla="*/ 1078099 w 6352623"/>
                    <a:gd name="connsiteY104" fmla="*/ 3180217 h 6345561"/>
                    <a:gd name="connsiteX105" fmla="*/ 11631 w 6352623"/>
                    <a:gd name="connsiteY105" fmla="*/ 3258148 h 6345561"/>
                    <a:gd name="connsiteX106" fmla="*/ 1960743 w 6352623"/>
                    <a:gd name="connsiteY106" fmla="*/ 4679317 h 6345561"/>
                    <a:gd name="connsiteX107" fmla="*/ 1740896 w 6352623"/>
                    <a:gd name="connsiteY107" fmla="*/ 4337429 h 6345561"/>
                    <a:gd name="connsiteX108" fmla="*/ 1441619 w 6352623"/>
                    <a:gd name="connsiteY108" fmla="*/ 3532526 h 6345561"/>
                    <a:gd name="connsiteX109" fmla="*/ 1438988 w 6352623"/>
                    <a:gd name="connsiteY109" fmla="*/ 3504964 h 6345561"/>
                    <a:gd name="connsiteX110" fmla="*/ 3013389 w 6352623"/>
                    <a:gd name="connsiteY110" fmla="*/ 3389903 h 6345561"/>
                    <a:gd name="connsiteX111" fmla="*/ 3099126 w 6352623"/>
                    <a:gd name="connsiteY111" fmla="*/ 4562904 h 6345561"/>
                    <a:gd name="connsiteX112" fmla="*/ 2689209 w 6352623"/>
                    <a:gd name="connsiteY112" fmla="*/ 4598877 h 6345561"/>
                    <a:gd name="connsiteX113" fmla="*/ 1989796 w 6352623"/>
                    <a:gd name="connsiteY113" fmla="*/ 4675326 h 6345561"/>
                    <a:gd name="connsiteX114" fmla="*/ 1960743 w 6352623"/>
                    <a:gd name="connsiteY114" fmla="*/ 4679317 h 6345561"/>
                    <a:gd name="connsiteX115" fmla="*/ 4067092 w 6352623"/>
                    <a:gd name="connsiteY115" fmla="*/ 6216068 h 6345561"/>
                    <a:gd name="connsiteX116" fmla="*/ 4277892 w 6352623"/>
                    <a:gd name="connsiteY116" fmla="*/ 5788869 h 6345561"/>
                    <a:gd name="connsiteX117" fmla="*/ 4525520 w 6352623"/>
                    <a:gd name="connsiteY117" fmla="*/ 5267093 h 6345561"/>
                    <a:gd name="connsiteX118" fmla="*/ 4685770 w 6352623"/>
                    <a:gd name="connsiteY118" fmla="*/ 4881257 h 6345561"/>
                    <a:gd name="connsiteX119" fmla="*/ 4712084 w 6352623"/>
                    <a:gd name="connsiteY119" fmla="*/ 4879914 h 6345561"/>
                    <a:gd name="connsiteX120" fmla="*/ 5642123 w 6352623"/>
                    <a:gd name="connsiteY120" fmla="*/ 4846187 h 6345561"/>
                    <a:gd name="connsiteX121" fmla="*/ 5866698 w 6352623"/>
                    <a:gd name="connsiteY121" fmla="*/ 4839902 h 6345561"/>
                    <a:gd name="connsiteX122" fmla="*/ 5706398 w 6352623"/>
                    <a:gd name="connsiteY122" fmla="*/ 5102370 h 6345561"/>
                    <a:gd name="connsiteX123" fmla="*/ 4229361 w 6352623"/>
                    <a:gd name="connsiteY123" fmla="*/ 6176010 h 6345561"/>
                    <a:gd name="connsiteX124" fmla="*/ 4067092 w 6352623"/>
                    <a:gd name="connsiteY124" fmla="*/ 6216068 h 6345561"/>
                    <a:gd name="connsiteX125" fmla="*/ 3617977 w 6352623"/>
                    <a:gd name="connsiteY125" fmla="*/ 6323175 h 6345561"/>
                    <a:gd name="connsiteX126" fmla="*/ 3499574 w 6352623"/>
                    <a:gd name="connsiteY126" fmla="*/ 4950969 h 6345561"/>
                    <a:gd name="connsiteX127" fmla="*/ 3966167 w 6352623"/>
                    <a:gd name="connsiteY127" fmla="*/ 4917769 h 6345561"/>
                    <a:gd name="connsiteX128" fmla="*/ 4402891 w 6352623"/>
                    <a:gd name="connsiteY128" fmla="*/ 4895610 h 6345561"/>
                    <a:gd name="connsiteX129" fmla="*/ 4263840 w 6352623"/>
                    <a:gd name="connsiteY129" fmla="*/ 5239274 h 6345561"/>
                    <a:gd name="connsiteX130" fmla="*/ 3691123 w 6352623"/>
                    <a:gd name="connsiteY130" fmla="*/ 6308899 h 6345561"/>
                    <a:gd name="connsiteX131" fmla="*/ 3637169 w 6352623"/>
                    <a:gd name="connsiteY131" fmla="*/ 6322223 h 6345561"/>
                    <a:gd name="connsiteX132" fmla="*/ 3617977 w 6352623"/>
                    <a:gd name="connsiteY132" fmla="*/ 6323175 h 6345561"/>
                    <a:gd name="connsiteX133" fmla="*/ 509955 w 6352623"/>
                    <a:gd name="connsiteY133" fmla="*/ 4889989 h 6345561"/>
                    <a:gd name="connsiteX134" fmla="*/ 432662 w 6352623"/>
                    <a:gd name="connsiteY134" fmla="*/ 4783013 h 6345561"/>
                    <a:gd name="connsiteX135" fmla="*/ 30403 w 6352623"/>
                    <a:gd name="connsiteY135" fmla="*/ 3637168 h 6345561"/>
                    <a:gd name="connsiteX136" fmla="*/ 28957 w 6352623"/>
                    <a:gd name="connsiteY136" fmla="*/ 3608002 h 6345561"/>
                    <a:gd name="connsiteX137" fmla="*/ 1122699 w 6352623"/>
                    <a:gd name="connsiteY137" fmla="*/ 3528079 h 6345561"/>
                    <a:gd name="connsiteX138" fmla="*/ 1151870 w 6352623"/>
                    <a:gd name="connsiteY138" fmla="*/ 3709064 h 6345561"/>
                    <a:gd name="connsiteX139" fmla="*/ 1633165 w 6352623"/>
                    <a:gd name="connsiteY139" fmla="*/ 4721494 h 6345561"/>
                    <a:gd name="connsiteX140" fmla="*/ 1635001 w 6352623"/>
                    <a:gd name="connsiteY140" fmla="*/ 4724090 h 6345561"/>
                    <a:gd name="connsiteX141" fmla="*/ 1150655 w 6352623"/>
                    <a:gd name="connsiteY141" fmla="*/ 4790652 h 6345561"/>
                    <a:gd name="connsiteX142" fmla="*/ 509955 w 6352623"/>
                    <a:gd name="connsiteY142" fmla="*/ 4889989 h 6345561"/>
                    <a:gd name="connsiteX143" fmla="*/ 3165956 w 6352623"/>
                    <a:gd name="connsiteY143" fmla="*/ 6345561 h 6345561"/>
                    <a:gd name="connsiteX144" fmla="*/ 2661675 w 6352623"/>
                    <a:gd name="connsiteY144" fmla="*/ 5655612 h 6345561"/>
                    <a:gd name="connsiteX145" fmla="*/ 2224080 w 6352623"/>
                    <a:gd name="connsiteY145" fmla="*/ 5071807 h 6345561"/>
                    <a:gd name="connsiteX146" fmla="*/ 2697681 w 6352623"/>
                    <a:gd name="connsiteY146" fmla="*/ 5021257 h 6345561"/>
                    <a:gd name="connsiteX147" fmla="*/ 3150545 w 6352623"/>
                    <a:gd name="connsiteY147" fmla="*/ 4979436 h 6345561"/>
                    <a:gd name="connsiteX148" fmla="*/ 3267988 w 6352623"/>
                    <a:gd name="connsiteY148" fmla="*/ 6340508 h 6345561"/>
                    <a:gd name="connsiteX149" fmla="*/ 3165956 w 6352623"/>
                    <a:gd name="connsiteY149" fmla="*/ 6345561 h 6345561"/>
                    <a:gd name="connsiteX150" fmla="*/ 2827891 w 6352623"/>
                    <a:gd name="connsiteY150" fmla="*/ 6323709 h 6345561"/>
                    <a:gd name="connsiteX151" fmla="*/ 2884966 w 6352623"/>
                    <a:gd name="connsiteY151" fmla="*/ 6327398 h 6345561"/>
                    <a:gd name="connsiteX152" fmla="*/ 2827891 w 6352623"/>
                    <a:gd name="connsiteY152" fmla="*/ 6323709 h 6345561"/>
                    <a:gd name="connsiteX153" fmla="*/ 1799833 w 6352623"/>
                    <a:gd name="connsiteY153" fmla="*/ 6042038 h 6345561"/>
                    <a:gd name="connsiteX154" fmla="*/ 792530 w 6352623"/>
                    <a:gd name="connsiteY154" fmla="*/ 5281044 h 6345561"/>
                    <a:gd name="connsiteX155" fmla="*/ 758259 w 6352623"/>
                    <a:gd name="connsiteY155" fmla="*/ 5233611 h 6345561"/>
                    <a:gd name="connsiteX156" fmla="*/ 1178638 w 6352623"/>
                    <a:gd name="connsiteY156" fmla="*/ 5187468 h 6345561"/>
                    <a:gd name="connsiteX157" fmla="*/ 1905324 w 6352623"/>
                    <a:gd name="connsiteY157" fmla="*/ 5106339 h 6345561"/>
                    <a:gd name="connsiteX158" fmla="*/ 2206251 w 6352623"/>
                    <a:gd name="connsiteY158" fmla="*/ 5531868 h 6345561"/>
                    <a:gd name="connsiteX159" fmla="*/ 2827891 w 6352623"/>
                    <a:gd name="connsiteY159" fmla="*/ 6323709 h 6345561"/>
                    <a:gd name="connsiteX160" fmla="*/ 2405336 w 6352623"/>
                    <a:gd name="connsiteY160" fmla="*/ 6261225 h 6345561"/>
                    <a:gd name="connsiteX161" fmla="*/ 1799833 w 6352623"/>
                    <a:gd name="connsiteY161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317212 w 6352623"/>
                    <a:gd name="connsiteY60" fmla="*/ 4620000 h 6345561"/>
                    <a:gd name="connsiteX61" fmla="*/ 6317212 w 6352623"/>
                    <a:gd name="connsiteY61" fmla="*/ 4787640 h 6345561"/>
                    <a:gd name="connsiteX62" fmla="*/ 5898613 w 6352623"/>
                    <a:gd name="connsiteY62" fmla="*/ 4787640 h 6345561"/>
                    <a:gd name="connsiteX63" fmla="*/ 5866698 w 6352623"/>
                    <a:gd name="connsiteY63" fmla="*/ 4839902 h 6345561"/>
                    <a:gd name="connsiteX64" fmla="*/ 5895990 w 6352623"/>
                    <a:gd name="connsiteY64" fmla="*/ 4787640 h 6345561"/>
                    <a:gd name="connsiteX65" fmla="*/ 5866698 w 6352623"/>
                    <a:gd name="connsiteY65" fmla="*/ 4839902 h 6345561"/>
                    <a:gd name="connsiteX66" fmla="*/ 5661892 w 6352623"/>
                    <a:gd name="connsiteY66" fmla="*/ 4787640 h 6345561"/>
                    <a:gd name="connsiteX67" fmla="*/ 5661892 w 6352623"/>
                    <a:gd name="connsiteY67" fmla="*/ 4620000 h 6345561"/>
                    <a:gd name="connsiteX68" fmla="*/ 5661892 w 6352623"/>
                    <a:gd name="connsiteY68" fmla="*/ 4787640 h 6345561"/>
                    <a:gd name="connsiteX69" fmla="*/ 4842211 w 6352623"/>
                    <a:gd name="connsiteY69" fmla="*/ 4504577 h 6345561"/>
                    <a:gd name="connsiteX70" fmla="*/ 4894441 w 6352623"/>
                    <a:gd name="connsiteY70" fmla="*/ 4378816 h 6345561"/>
                    <a:gd name="connsiteX71" fmla="*/ 5118410 w 6352623"/>
                    <a:gd name="connsiteY71" fmla="*/ 3308120 h 6345561"/>
                    <a:gd name="connsiteX72" fmla="*/ 5112011 w 6352623"/>
                    <a:gd name="connsiteY72" fmla="*/ 3236549 h 6345561"/>
                    <a:gd name="connsiteX73" fmla="*/ 6343574 w 6352623"/>
                    <a:gd name="connsiteY73" fmla="*/ 3146548 h 6345561"/>
                    <a:gd name="connsiteX74" fmla="*/ 6352623 w 6352623"/>
                    <a:gd name="connsiteY74" fmla="*/ 3329154 h 6345561"/>
                    <a:gd name="connsiteX75" fmla="*/ 6261216 w 6352623"/>
                    <a:gd name="connsiteY75" fmla="*/ 3947289 h 6345561"/>
                    <a:gd name="connsiteX76" fmla="*/ 6068313 w 6352623"/>
                    <a:gd name="connsiteY76" fmla="*/ 4480189 h 6345561"/>
                    <a:gd name="connsiteX77" fmla="*/ 5645377 w 6352623"/>
                    <a:gd name="connsiteY77" fmla="*/ 4489676 h 6345561"/>
                    <a:gd name="connsiteX78" fmla="*/ 4842211 w 6352623"/>
                    <a:gd name="connsiteY78" fmla="*/ 4504577 h 6345561"/>
                    <a:gd name="connsiteX79" fmla="*/ 1405726 w 6352623"/>
                    <a:gd name="connsiteY79" fmla="*/ 3156271 h 6345561"/>
                    <a:gd name="connsiteX80" fmla="*/ 1399341 w 6352623"/>
                    <a:gd name="connsiteY80" fmla="*/ 3089416 h 6345561"/>
                    <a:gd name="connsiteX81" fmla="*/ 1464945 w 6352623"/>
                    <a:gd name="connsiteY81" fmla="*/ 2467755 h 6345561"/>
                    <a:gd name="connsiteX82" fmla="*/ 1626959 w 6352623"/>
                    <a:gd name="connsiteY82" fmla="*/ 1918290 h 6345561"/>
                    <a:gd name="connsiteX83" fmla="*/ 1698846 w 6352623"/>
                    <a:gd name="connsiteY83" fmla="*/ 1916459 h 6345561"/>
                    <a:gd name="connsiteX84" fmla="*/ 2401423 w 6352623"/>
                    <a:gd name="connsiteY84" fmla="*/ 1879094 h 6345561"/>
                    <a:gd name="connsiteX85" fmla="*/ 2879383 w 6352623"/>
                    <a:gd name="connsiteY85" fmla="*/ 1836855 h 6345561"/>
                    <a:gd name="connsiteX86" fmla="*/ 2983285 w 6352623"/>
                    <a:gd name="connsiteY86" fmla="*/ 3040986 h 6345561"/>
                    <a:gd name="connsiteX87" fmla="*/ 1405726 w 6352623"/>
                    <a:gd name="connsiteY87" fmla="*/ 3156271 h 6345561"/>
                    <a:gd name="connsiteX88" fmla="*/ 3464621 w 6352623"/>
                    <a:gd name="connsiteY88" fmla="*/ 4545892 h 6345561"/>
                    <a:gd name="connsiteX89" fmla="*/ 3362673 w 6352623"/>
                    <a:gd name="connsiteY89" fmla="*/ 3364384 h 6345561"/>
                    <a:gd name="connsiteX90" fmla="*/ 4785461 w 6352623"/>
                    <a:gd name="connsiteY90" fmla="*/ 3260410 h 6345561"/>
                    <a:gd name="connsiteX91" fmla="*/ 4791965 w 6352623"/>
                    <a:gd name="connsiteY91" fmla="*/ 3337498 h 6345561"/>
                    <a:gd name="connsiteX92" fmla="*/ 4582162 w 6352623"/>
                    <a:gd name="connsiteY92" fmla="*/ 4452550 h 6345561"/>
                    <a:gd name="connsiteX93" fmla="*/ 3980007 w 6352623"/>
                    <a:gd name="connsiteY93" fmla="*/ 4524180 h 6345561"/>
                    <a:gd name="connsiteX94" fmla="*/ 3464621 w 6352623"/>
                    <a:gd name="connsiteY94" fmla="*/ 4545892 h 6345561"/>
                    <a:gd name="connsiteX95" fmla="*/ 11631 w 6352623"/>
                    <a:gd name="connsiteY95" fmla="*/ 3258148 h 6345561"/>
                    <a:gd name="connsiteX96" fmla="*/ 0 w 6352623"/>
                    <a:gd name="connsiteY96" fmla="*/ 3023469 h 6345561"/>
                    <a:gd name="connsiteX97" fmla="*/ 91400 w 6352623"/>
                    <a:gd name="connsiteY97" fmla="*/ 2405346 h 6345561"/>
                    <a:gd name="connsiteX98" fmla="*/ 258812 w 6352623"/>
                    <a:gd name="connsiteY98" fmla="*/ 1942855 h 6345561"/>
                    <a:gd name="connsiteX99" fmla="*/ 852081 w 6352623"/>
                    <a:gd name="connsiteY99" fmla="*/ 1937991 h 6345561"/>
                    <a:gd name="connsiteX100" fmla="*/ 1335718 w 6352623"/>
                    <a:gd name="connsiteY100" fmla="*/ 1925698 h 6345561"/>
                    <a:gd name="connsiteX101" fmla="*/ 1234430 w 6352623"/>
                    <a:gd name="connsiteY101" fmla="*/ 2196801 h 6345561"/>
                    <a:gd name="connsiteX102" fmla="*/ 1103579 w 6352623"/>
                    <a:gd name="connsiteY102" fmla="*/ 2737987 h 6345561"/>
                    <a:gd name="connsiteX103" fmla="*/ 1078099 w 6352623"/>
                    <a:gd name="connsiteY103" fmla="*/ 3180217 h 6345561"/>
                    <a:gd name="connsiteX104" fmla="*/ 11631 w 6352623"/>
                    <a:gd name="connsiteY104" fmla="*/ 3258148 h 6345561"/>
                    <a:gd name="connsiteX105" fmla="*/ 1960743 w 6352623"/>
                    <a:gd name="connsiteY105" fmla="*/ 4679317 h 6345561"/>
                    <a:gd name="connsiteX106" fmla="*/ 1740896 w 6352623"/>
                    <a:gd name="connsiteY106" fmla="*/ 4337429 h 6345561"/>
                    <a:gd name="connsiteX107" fmla="*/ 1441619 w 6352623"/>
                    <a:gd name="connsiteY107" fmla="*/ 3532526 h 6345561"/>
                    <a:gd name="connsiteX108" fmla="*/ 1438988 w 6352623"/>
                    <a:gd name="connsiteY108" fmla="*/ 3504964 h 6345561"/>
                    <a:gd name="connsiteX109" fmla="*/ 3013389 w 6352623"/>
                    <a:gd name="connsiteY109" fmla="*/ 3389903 h 6345561"/>
                    <a:gd name="connsiteX110" fmla="*/ 3099126 w 6352623"/>
                    <a:gd name="connsiteY110" fmla="*/ 4562904 h 6345561"/>
                    <a:gd name="connsiteX111" fmla="*/ 2689209 w 6352623"/>
                    <a:gd name="connsiteY111" fmla="*/ 4598877 h 6345561"/>
                    <a:gd name="connsiteX112" fmla="*/ 1989796 w 6352623"/>
                    <a:gd name="connsiteY112" fmla="*/ 4675326 h 6345561"/>
                    <a:gd name="connsiteX113" fmla="*/ 1960743 w 6352623"/>
                    <a:gd name="connsiteY113" fmla="*/ 4679317 h 6345561"/>
                    <a:gd name="connsiteX114" fmla="*/ 4067092 w 6352623"/>
                    <a:gd name="connsiteY114" fmla="*/ 6216068 h 6345561"/>
                    <a:gd name="connsiteX115" fmla="*/ 4277892 w 6352623"/>
                    <a:gd name="connsiteY115" fmla="*/ 5788869 h 6345561"/>
                    <a:gd name="connsiteX116" fmla="*/ 4525520 w 6352623"/>
                    <a:gd name="connsiteY116" fmla="*/ 5267093 h 6345561"/>
                    <a:gd name="connsiteX117" fmla="*/ 4685770 w 6352623"/>
                    <a:gd name="connsiteY117" fmla="*/ 4881257 h 6345561"/>
                    <a:gd name="connsiteX118" fmla="*/ 4712084 w 6352623"/>
                    <a:gd name="connsiteY118" fmla="*/ 4879914 h 6345561"/>
                    <a:gd name="connsiteX119" fmla="*/ 5642123 w 6352623"/>
                    <a:gd name="connsiteY119" fmla="*/ 4846187 h 6345561"/>
                    <a:gd name="connsiteX120" fmla="*/ 5866698 w 6352623"/>
                    <a:gd name="connsiteY120" fmla="*/ 4839902 h 6345561"/>
                    <a:gd name="connsiteX121" fmla="*/ 5706398 w 6352623"/>
                    <a:gd name="connsiteY121" fmla="*/ 5102370 h 6345561"/>
                    <a:gd name="connsiteX122" fmla="*/ 4229361 w 6352623"/>
                    <a:gd name="connsiteY122" fmla="*/ 6176010 h 6345561"/>
                    <a:gd name="connsiteX123" fmla="*/ 4067092 w 6352623"/>
                    <a:gd name="connsiteY123" fmla="*/ 6216068 h 6345561"/>
                    <a:gd name="connsiteX124" fmla="*/ 3617977 w 6352623"/>
                    <a:gd name="connsiteY124" fmla="*/ 6323175 h 6345561"/>
                    <a:gd name="connsiteX125" fmla="*/ 3499574 w 6352623"/>
                    <a:gd name="connsiteY125" fmla="*/ 4950969 h 6345561"/>
                    <a:gd name="connsiteX126" fmla="*/ 3966167 w 6352623"/>
                    <a:gd name="connsiteY126" fmla="*/ 4917769 h 6345561"/>
                    <a:gd name="connsiteX127" fmla="*/ 4402891 w 6352623"/>
                    <a:gd name="connsiteY127" fmla="*/ 4895610 h 6345561"/>
                    <a:gd name="connsiteX128" fmla="*/ 4263840 w 6352623"/>
                    <a:gd name="connsiteY128" fmla="*/ 5239274 h 6345561"/>
                    <a:gd name="connsiteX129" fmla="*/ 3691123 w 6352623"/>
                    <a:gd name="connsiteY129" fmla="*/ 6308899 h 6345561"/>
                    <a:gd name="connsiteX130" fmla="*/ 3637169 w 6352623"/>
                    <a:gd name="connsiteY130" fmla="*/ 6322223 h 6345561"/>
                    <a:gd name="connsiteX131" fmla="*/ 3617977 w 6352623"/>
                    <a:gd name="connsiteY131" fmla="*/ 6323175 h 6345561"/>
                    <a:gd name="connsiteX132" fmla="*/ 509955 w 6352623"/>
                    <a:gd name="connsiteY132" fmla="*/ 4889989 h 6345561"/>
                    <a:gd name="connsiteX133" fmla="*/ 432662 w 6352623"/>
                    <a:gd name="connsiteY133" fmla="*/ 4783013 h 6345561"/>
                    <a:gd name="connsiteX134" fmla="*/ 30403 w 6352623"/>
                    <a:gd name="connsiteY134" fmla="*/ 3637168 h 6345561"/>
                    <a:gd name="connsiteX135" fmla="*/ 28957 w 6352623"/>
                    <a:gd name="connsiteY135" fmla="*/ 3608002 h 6345561"/>
                    <a:gd name="connsiteX136" fmla="*/ 1122699 w 6352623"/>
                    <a:gd name="connsiteY136" fmla="*/ 3528079 h 6345561"/>
                    <a:gd name="connsiteX137" fmla="*/ 1151870 w 6352623"/>
                    <a:gd name="connsiteY137" fmla="*/ 3709064 h 6345561"/>
                    <a:gd name="connsiteX138" fmla="*/ 1633165 w 6352623"/>
                    <a:gd name="connsiteY138" fmla="*/ 4721494 h 6345561"/>
                    <a:gd name="connsiteX139" fmla="*/ 1635001 w 6352623"/>
                    <a:gd name="connsiteY139" fmla="*/ 4724090 h 6345561"/>
                    <a:gd name="connsiteX140" fmla="*/ 1150655 w 6352623"/>
                    <a:gd name="connsiteY140" fmla="*/ 4790652 h 6345561"/>
                    <a:gd name="connsiteX141" fmla="*/ 509955 w 6352623"/>
                    <a:gd name="connsiteY141" fmla="*/ 4889989 h 6345561"/>
                    <a:gd name="connsiteX142" fmla="*/ 3165956 w 6352623"/>
                    <a:gd name="connsiteY142" fmla="*/ 6345561 h 6345561"/>
                    <a:gd name="connsiteX143" fmla="*/ 2661675 w 6352623"/>
                    <a:gd name="connsiteY143" fmla="*/ 5655612 h 6345561"/>
                    <a:gd name="connsiteX144" fmla="*/ 2224080 w 6352623"/>
                    <a:gd name="connsiteY144" fmla="*/ 5071807 h 6345561"/>
                    <a:gd name="connsiteX145" fmla="*/ 2697681 w 6352623"/>
                    <a:gd name="connsiteY145" fmla="*/ 5021257 h 6345561"/>
                    <a:gd name="connsiteX146" fmla="*/ 3150545 w 6352623"/>
                    <a:gd name="connsiteY146" fmla="*/ 4979436 h 6345561"/>
                    <a:gd name="connsiteX147" fmla="*/ 3267988 w 6352623"/>
                    <a:gd name="connsiteY147" fmla="*/ 6340508 h 6345561"/>
                    <a:gd name="connsiteX148" fmla="*/ 3165956 w 6352623"/>
                    <a:gd name="connsiteY148" fmla="*/ 6345561 h 6345561"/>
                    <a:gd name="connsiteX149" fmla="*/ 2827891 w 6352623"/>
                    <a:gd name="connsiteY149" fmla="*/ 6323709 h 6345561"/>
                    <a:gd name="connsiteX150" fmla="*/ 2884966 w 6352623"/>
                    <a:gd name="connsiteY150" fmla="*/ 6327398 h 6345561"/>
                    <a:gd name="connsiteX151" fmla="*/ 2827891 w 6352623"/>
                    <a:gd name="connsiteY151" fmla="*/ 6323709 h 6345561"/>
                    <a:gd name="connsiteX152" fmla="*/ 1799833 w 6352623"/>
                    <a:gd name="connsiteY152" fmla="*/ 6042038 h 6345561"/>
                    <a:gd name="connsiteX153" fmla="*/ 792530 w 6352623"/>
                    <a:gd name="connsiteY153" fmla="*/ 5281044 h 6345561"/>
                    <a:gd name="connsiteX154" fmla="*/ 758259 w 6352623"/>
                    <a:gd name="connsiteY154" fmla="*/ 5233611 h 6345561"/>
                    <a:gd name="connsiteX155" fmla="*/ 1178638 w 6352623"/>
                    <a:gd name="connsiteY155" fmla="*/ 5187468 h 6345561"/>
                    <a:gd name="connsiteX156" fmla="*/ 1905324 w 6352623"/>
                    <a:gd name="connsiteY156" fmla="*/ 5106339 h 6345561"/>
                    <a:gd name="connsiteX157" fmla="*/ 2206251 w 6352623"/>
                    <a:gd name="connsiteY157" fmla="*/ 5531868 h 6345561"/>
                    <a:gd name="connsiteX158" fmla="*/ 2827891 w 6352623"/>
                    <a:gd name="connsiteY158" fmla="*/ 6323709 h 6345561"/>
                    <a:gd name="connsiteX159" fmla="*/ 2405336 w 6352623"/>
                    <a:gd name="connsiteY159" fmla="*/ 6261225 h 6345561"/>
                    <a:gd name="connsiteX160" fmla="*/ 1799833 w 6352623"/>
                    <a:gd name="connsiteY160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317212 w 6352623"/>
                    <a:gd name="connsiteY60" fmla="*/ 4620000 h 6345561"/>
                    <a:gd name="connsiteX61" fmla="*/ 6317212 w 6352623"/>
                    <a:gd name="connsiteY61" fmla="*/ 4787640 h 6345561"/>
                    <a:gd name="connsiteX62" fmla="*/ 5898613 w 6352623"/>
                    <a:gd name="connsiteY62" fmla="*/ 4787640 h 6345561"/>
                    <a:gd name="connsiteX63" fmla="*/ 5661892 w 6352623"/>
                    <a:gd name="connsiteY63" fmla="*/ 4787640 h 6345561"/>
                    <a:gd name="connsiteX64" fmla="*/ 5661892 w 6352623"/>
                    <a:gd name="connsiteY64" fmla="*/ 4620000 h 6345561"/>
                    <a:gd name="connsiteX65" fmla="*/ 5661892 w 6352623"/>
                    <a:gd name="connsiteY65" fmla="*/ 4787640 h 6345561"/>
                    <a:gd name="connsiteX66" fmla="*/ 4842211 w 6352623"/>
                    <a:gd name="connsiteY66" fmla="*/ 4504577 h 6345561"/>
                    <a:gd name="connsiteX67" fmla="*/ 4894441 w 6352623"/>
                    <a:gd name="connsiteY67" fmla="*/ 4378816 h 6345561"/>
                    <a:gd name="connsiteX68" fmla="*/ 5118410 w 6352623"/>
                    <a:gd name="connsiteY68" fmla="*/ 3308120 h 6345561"/>
                    <a:gd name="connsiteX69" fmla="*/ 5112011 w 6352623"/>
                    <a:gd name="connsiteY69" fmla="*/ 3236549 h 6345561"/>
                    <a:gd name="connsiteX70" fmla="*/ 6343574 w 6352623"/>
                    <a:gd name="connsiteY70" fmla="*/ 3146548 h 6345561"/>
                    <a:gd name="connsiteX71" fmla="*/ 6352623 w 6352623"/>
                    <a:gd name="connsiteY71" fmla="*/ 3329154 h 6345561"/>
                    <a:gd name="connsiteX72" fmla="*/ 6261216 w 6352623"/>
                    <a:gd name="connsiteY72" fmla="*/ 3947289 h 6345561"/>
                    <a:gd name="connsiteX73" fmla="*/ 6068313 w 6352623"/>
                    <a:gd name="connsiteY73" fmla="*/ 4480189 h 6345561"/>
                    <a:gd name="connsiteX74" fmla="*/ 5645377 w 6352623"/>
                    <a:gd name="connsiteY74" fmla="*/ 4489676 h 6345561"/>
                    <a:gd name="connsiteX75" fmla="*/ 4842211 w 6352623"/>
                    <a:gd name="connsiteY75" fmla="*/ 4504577 h 6345561"/>
                    <a:gd name="connsiteX76" fmla="*/ 1405726 w 6352623"/>
                    <a:gd name="connsiteY76" fmla="*/ 3156271 h 6345561"/>
                    <a:gd name="connsiteX77" fmla="*/ 1399341 w 6352623"/>
                    <a:gd name="connsiteY77" fmla="*/ 3089416 h 6345561"/>
                    <a:gd name="connsiteX78" fmla="*/ 1464945 w 6352623"/>
                    <a:gd name="connsiteY78" fmla="*/ 2467755 h 6345561"/>
                    <a:gd name="connsiteX79" fmla="*/ 1626959 w 6352623"/>
                    <a:gd name="connsiteY79" fmla="*/ 1918290 h 6345561"/>
                    <a:gd name="connsiteX80" fmla="*/ 1698846 w 6352623"/>
                    <a:gd name="connsiteY80" fmla="*/ 1916459 h 6345561"/>
                    <a:gd name="connsiteX81" fmla="*/ 2401423 w 6352623"/>
                    <a:gd name="connsiteY81" fmla="*/ 1879094 h 6345561"/>
                    <a:gd name="connsiteX82" fmla="*/ 2879383 w 6352623"/>
                    <a:gd name="connsiteY82" fmla="*/ 1836855 h 6345561"/>
                    <a:gd name="connsiteX83" fmla="*/ 2983285 w 6352623"/>
                    <a:gd name="connsiteY83" fmla="*/ 3040986 h 6345561"/>
                    <a:gd name="connsiteX84" fmla="*/ 1405726 w 6352623"/>
                    <a:gd name="connsiteY84" fmla="*/ 3156271 h 6345561"/>
                    <a:gd name="connsiteX85" fmla="*/ 3464621 w 6352623"/>
                    <a:gd name="connsiteY85" fmla="*/ 4545892 h 6345561"/>
                    <a:gd name="connsiteX86" fmla="*/ 3362673 w 6352623"/>
                    <a:gd name="connsiteY86" fmla="*/ 3364384 h 6345561"/>
                    <a:gd name="connsiteX87" fmla="*/ 4785461 w 6352623"/>
                    <a:gd name="connsiteY87" fmla="*/ 3260410 h 6345561"/>
                    <a:gd name="connsiteX88" fmla="*/ 4791965 w 6352623"/>
                    <a:gd name="connsiteY88" fmla="*/ 3337498 h 6345561"/>
                    <a:gd name="connsiteX89" fmla="*/ 4582162 w 6352623"/>
                    <a:gd name="connsiteY89" fmla="*/ 4452550 h 6345561"/>
                    <a:gd name="connsiteX90" fmla="*/ 3980007 w 6352623"/>
                    <a:gd name="connsiteY90" fmla="*/ 4524180 h 6345561"/>
                    <a:gd name="connsiteX91" fmla="*/ 3464621 w 6352623"/>
                    <a:gd name="connsiteY91" fmla="*/ 4545892 h 6345561"/>
                    <a:gd name="connsiteX92" fmla="*/ 11631 w 6352623"/>
                    <a:gd name="connsiteY92" fmla="*/ 3258148 h 6345561"/>
                    <a:gd name="connsiteX93" fmla="*/ 0 w 6352623"/>
                    <a:gd name="connsiteY93" fmla="*/ 3023469 h 6345561"/>
                    <a:gd name="connsiteX94" fmla="*/ 91400 w 6352623"/>
                    <a:gd name="connsiteY94" fmla="*/ 2405346 h 6345561"/>
                    <a:gd name="connsiteX95" fmla="*/ 258812 w 6352623"/>
                    <a:gd name="connsiteY95" fmla="*/ 1942855 h 6345561"/>
                    <a:gd name="connsiteX96" fmla="*/ 852081 w 6352623"/>
                    <a:gd name="connsiteY96" fmla="*/ 1937991 h 6345561"/>
                    <a:gd name="connsiteX97" fmla="*/ 1335718 w 6352623"/>
                    <a:gd name="connsiteY97" fmla="*/ 1925698 h 6345561"/>
                    <a:gd name="connsiteX98" fmla="*/ 1234430 w 6352623"/>
                    <a:gd name="connsiteY98" fmla="*/ 2196801 h 6345561"/>
                    <a:gd name="connsiteX99" fmla="*/ 1103579 w 6352623"/>
                    <a:gd name="connsiteY99" fmla="*/ 2737987 h 6345561"/>
                    <a:gd name="connsiteX100" fmla="*/ 1078099 w 6352623"/>
                    <a:gd name="connsiteY100" fmla="*/ 3180217 h 6345561"/>
                    <a:gd name="connsiteX101" fmla="*/ 11631 w 6352623"/>
                    <a:gd name="connsiteY101" fmla="*/ 3258148 h 6345561"/>
                    <a:gd name="connsiteX102" fmla="*/ 1960743 w 6352623"/>
                    <a:gd name="connsiteY102" fmla="*/ 4679317 h 6345561"/>
                    <a:gd name="connsiteX103" fmla="*/ 1740896 w 6352623"/>
                    <a:gd name="connsiteY103" fmla="*/ 4337429 h 6345561"/>
                    <a:gd name="connsiteX104" fmla="*/ 1441619 w 6352623"/>
                    <a:gd name="connsiteY104" fmla="*/ 3532526 h 6345561"/>
                    <a:gd name="connsiteX105" fmla="*/ 1438988 w 6352623"/>
                    <a:gd name="connsiteY105" fmla="*/ 3504964 h 6345561"/>
                    <a:gd name="connsiteX106" fmla="*/ 3013389 w 6352623"/>
                    <a:gd name="connsiteY106" fmla="*/ 3389903 h 6345561"/>
                    <a:gd name="connsiteX107" fmla="*/ 3099126 w 6352623"/>
                    <a:gd name="connsiteY107" fmla="*/ 4562904 h 6345561"/>
                    <a:gd name="connsiteX108" fmla="*/ 2689209 w 6352623"/>
                    <a:gd name="connsiteY108" fmla="*/ 4598877 h 6345561"/>
                    <a:gd name="connsiteX109" fmla="*/ 1989796 w 6352623"/>
                    <a:gd name="connsiteY109" fmla="*/ 4675326 h 6345561"/>
                    <a:gd name="connsiteX110" fmla="*/ 1960743 w 6352623"/>
                    <a:gd name="connsiteY110" fmla="*/ 4679317 h 6345561"/>
                    <a:gd name="connsiteX111" fmla="*/ 4067092 w 6352623"/>
                    <a:gd name="connsiteY111" fmla="*/ 6216068 h 6345561"/>
                    <a:gd name="connsiteX112" fmla="*/ 4277892 w 6352623"/>
                    <a:gd name="connsiteY112" fmla="*/ 5788869 h 6345561"/>
                    <a:gd name="connsiteX113" fmla="*/ 4525520 w 6352623"/>
                    <a:gd name="connsiteY113" fmla="*/ 5267093 h 6345561"/>
                    <a:gd name="connsiteX114" fmla="*/ 4685770 w 6352623"/>
                    <a:gd name="connsiteY114" fmla="*/ 4881257 h 6345561"/>
                    <a:gd name="connsiteX115" fmla="*/ 4712084 w 6352623"/>
                    <a:gd name="connsiteY115" fmla="*/ 4879914 h 6345561"/>
                    <a:gd name="connsiteX116" fmla="*/ 5642123 w 6352623"/>
                    <a:gd name="connsiteY116" fmla="*/ 4846187 h 6345561"/>
                    <a:gd name="connsiteX117" fmla="*/ 5866698 w 6352623"/>
                    <a:gd name="connsiteY117" fmla="*/ 4839902 h 6345561"/>
                    <a:gd name="connsiteX118" fmla="*/ 5706398 w 6352623"/>
                    <a:gd name="connsiteY118" fmla="*/ 5102370 h 6345561"/>
                    <a:gd name="connsiteX119" fmla="*/ 4229361 w 6352623"/>
                    <a:gd name="connsiteY119" fmla="*/ 6176010 h 6345561"/>
                    <a:gd name="connsiteX120" fmla="*/ 4067092 w 6352623"/>
                    <a:gd name="connsiteY120" fmla="*/ 6216068 h 6345561"/>
                    <a:gd name="connsiteX121" fmla="*/ 3617977 w 6352623"/>
                    <a:gd name="connsiteY121" fmla="*/ 6323175 h 6345561"/>
                    <a:gd name="connsiteX122" fmla="*/ 3499574 w 6352623"/>
                    <a:gd name="connsiteY122" fmla="*/ 4950969 h 6345561"/>
                    <a:gd name="connsiteX123" fmla="*/ 3966167 w 6352623"/>
                    <a:gd name="connsiteY123" fmla="*/ 4917769 h 6345561"/>
                    <a:gd name="connsiteX124" fmla="*/ 4402891 w 6352623"/>
                    <a:gd name="connsiteY124" fmla="*/ 4895610 h 6345561"/>
                    <a:gd name="connsiteX125" fmla="*/ 4263840 w 6352623"/>
                    <a:gd name="connsiteY125" fmla="*/ 5239274 h 6345561"/>
                    <a:gd name="connsiteX126" fmla="*/ 3691123 w 6352623"/>
                    <a:gd name="connsiteY126" fmla="*/ 6308899 h 6345561"/>
                    <a:gd name="connsiteX127" fmla="*/ 3637169 w 6352623"/>
                    <a:gd name="connsiteY127" fmla="*/ 6322223 h 6345561"/>
                    <a:gd name="connsiteX128" fmla="*/ 3617977 w 6352623"/>
                    <a:gd name="connsiteY128" fmla="*/ 6323175 h 6345561"/>
                    <a:gd name="connsiteX129" fmla="*/ 509955 w 6352623"/>
                    <a:gd name="connsiteY129" fmla="*/ 4889989 h 6345561"/>
                    <a:gd name="connsiteX130" fmla="*/ 432662 w 6352623"/>
                    <a:gd name="connsiteY130" fmla="*/ 4783013 h 6345561"/>
                    <a:gd name="connsiteX131" fmla="*/ 30403 w 6352623"/>
                    <a:gd name="connsiteY131" fmla="*/ 3637168 h 6345561"/>
                    <a:gd name="connsiteX132" fmla="*/ 28957 w 6352623"/>
                    <a:gd name="connsiteY132" fmla="*/ 3608002 h 6345561"/>
                    <a:gd name="connsiteX133" fmla="*/ 1122699 w 6352623"/>
                    <a:gd name="connsiteY133" fmla="*/ 3528079 h 6345561"/>
                    <a:gd name="connsiteX134" fmla="*/ 1151870 w 6352623"/>
                    <a:gd name="connsiteY134" fmla="*/ 3709064 h 6345561"/>
                    <a:gd name="connsiteX135" fmla="*/ 1633165 w 6352623"/>
                    <a:gd name="connsiteY135" fmla="*/ 4721494 h 6345561"/>
                    <a:gd name="connsiteX136" fmla="*/ 1635001 w 6352623"/>
                    <a:gd name="connsiteY136" fmla="*/ 4724090 h 6345561"/>
                    <a:gd name="connsiteX137" fmla="*/ 1150655 w 6352623"/>
                    <a:gd name="connsiteY137" fmla="*/ 4790652 h 6345561"/>
                    <a:gd name="connsiteX138" fmla="*/ 509955 w 6352623"/>
                    <a:gd name="connsiteY138" fmla="*/ 4889989 h 6345561"/>
                    <a:gd name="connsiteX139" fmla="*/ 3165956 w 6352623"/>
                    <a:gd name="connsiteY139" fmla="*/ 6345561 h 6345561"/>
                    <a:gd name="connsiteX140" fmla="*/ 2661675 w 6352623"/>
                    <a:gd name="connsiteY140" fmla="*/ 5655612 h 6345561"/>
                    <a:gd name="connsiteX141" fmla="*/ 2224080 w 6352623"/>
                    <a:gd name="connsiteY141" fmla="*/ 5071807 h 6345561"/>
                    <a:gd name="connsiteX142" fmla="*/ 2697681 w 6352623"/>
                    <a:gd name="connsiteY142" fmla="*/ 5021257 h 6345561"/>
                    <a:gd name="connsiteX143" fmla="*/ 3150545 w 6352623"/>
                    <a:gd name="connsiteY143" fmla="*/ 4979436 h 6345561"/>
                    <a:gd name="connsiteX144" fmla="*/ 3267988 w 6352623"/>
                    <a:gd name="connsiteY144" fmla="*/ 6340508 h 6345561"/>
                    <a:gd name="connsiteX145" fmla="*/ 3165956 w 6352623"/>
                    <a:gd name="connsiteY145" fmla="*/ 6345561 h 6345561"/>
                    <a:gd name="connsiteX146" fmla="*/ 2827891 w 6352623"/>
                    <a:gd name="connsiteY146" fmla="*/ 6323709 h 6345561"/>
                    <a:gd name="connsiteX147" fmla="*/ 2884966 w 6352623"/>
                    <a:gd name="connsiteY147" fmla="*/ 6327398 h 6345561"/>
                    <a:gd name="connsiteX148" fmla="*/ 2827891 w 6352623"/>
                    <a:gd name="connsiteY148" fmla="*/ 6323709 h 6345561"/>
                    <a:gd name="connsiteX149" fmla="*/ 1799833 w 6352623"/>
                    <a:gd name="connsiteY149" fmla="*/ 6042038 h 6345561"/>
                    <a:gd name="connsiteX150" fmla="*/ 792530 w 6352623"/>
                    <a:gd name="connsiteY150" fmla="*/ 5281044 h 6345561"/>
                    <a:gd name="connsiteX151" fmla="*/ 758259 w 6352623"/>
                    <a:gd name="connsiteY151" fmla="*/ 5233611 h 6345561"/>
                    <a:gd name="connsiteX152" fmla="*/ 1178638 w 6352623"/>
                    <a:gd name="connsiteY152" fmla="*/ 5187468 h 6345561"/>
                    <a:gd name="connsiteX153" fmla="*/ 1905324 w 6352623"/>
                    <a:gd name="connsiteY153" fmla="*/ 5106339 h 6345561"/>
                    <a:gd name="connsiteX154" fmla="*/ 2206251 w 6352623"/>
                    <a:gd name="connsiteY154" fmla="*/ 5531868 h 6345561"/>
                    <a:gd name="connsiteX155" fmla="*/ 2827891 w 6352623"/>
                    <a:gd name="connsiteY155" fmla="*/ 6323709 h 6345561"/>
                    <a:gd name="connsiteX156" fmla="*/ 2405336 w 6352623"/>
                    <a:gd name="connsiteY156" fmla="*/ 6261225 h 6345561"/>
                    <a:gd name="connsiteX157" fmla="*/ 1799833 w 6352623"/>
                    <a:gd name="connsiteY157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6317212 w 6352623"/>
                    <a:gd name="connsiteY59" fmla="*/ 4787640 h 6345561"/>
                    <a:gd name="connsiteX60" fmla="*/ 6317212 w 6352623"/>
                    <a:gd name="connsiteY60" fmla="*/ 4620000 h 6345561"/>
                    <a:gd name="connsiteX61" fmla="*/ 6317212 w 6352623"/>
                    <a:gd name="connsiteY61" fmla="*/ 4787640 h 6345561"/>
                    <a:gd name="connsiteX62" fmla="*/ 5661892 w 6352623"/>
                    <a:gd name="connsiteY62" fmla="*/ 4787640 h 6345561"/>
                    <a:gd name="connsiteX63" fmla="*/ 5661892 w 6352623"/>
                    <a:gd name="connsiteY63" fmla="*/ 4620000 h 6345561"/>
                    <a:gd name="connsiteX64" fmla="*/ 5661892 w 6352623"/>
                    <a:gd name="connsiteY64" fmla="*/ 4787640 h 6345561"/>
                    <a:gd name="connsiteX65" fmla="*/ 4842211 w 6352623"/>
                    <a:gd name="connsiteY65" fmla="*/ 4504577 h 6345561"/>
                    <a:gd name="connsiteX66" fmla="*/ 4894441 w 6352623"/>
                    <a:gd name="connsiteY66" fmla="*/ 4378816 h 6345561"/>
                    <a:gd name="connsiteX67" fmla="*/ 5118410 w 6352623"/>
                    <a:gd name="connsiteY67" fmla="*/ 3308120 h 6345561"/>
                    <a:gd name="connsiteX68" fmla="*/ 5112011 w 6352623"/>
                    <a:gd name="connsiteY68" fmla="*/ 3236549 h 6345561"/>
                    <a:gd name="connsiteX69" fmla="*/ 6343574 w 6352623"/>
                    <a:gd name="connsiteY69" fmla="*/ 3146548 h 6345561"/>
                    <a:gd name="connsiteX70" fmla="*/ 6352623 w 6352623"/>
                    <a:gd name="connsiteY70" fmla="*/ 3329154 h 6345561"/>
                    <a:gd name="connsiteX71" fmla="*/ 6261216 w 6352623"/>
                    <a:gd name="connsiteY71" fmla="*/ 3947289 h 6345561"/>
                    <a:gd name="connsiteX72" fmla="*/ 6068313 w 6352623"/>
                    <a:gd name="connsiteY72" fmla="*/ 4480189 h 6345561"/>
                    <a:gd name="connsiteX73" fmla="*/ 5645377 w 6352623"/>
                    <a:gd name="connsiteY73" fmla="*/ 4489676 h 6345561"/>
                    <a:gd name="connsiteX74" fmla="*/ 4842211 w 6352623"/>
                    <a:gd name="connsiteY74" fmla="*/ 4504577 h 6345561"/>
                    <a:gd name="connsiteX75" fmla="*/ 1405726 w 6352623"/>
                    <a:gd name="connsiteY75" fmla="*/ 3156271 h 6345561"/>
                    <a:gd name="connsiteX76" fmla="*/ 1399341 w 6352623"/>
                    <a:gd name="connsiteY76" fmla="*/ 3089416 h 6345561"/>
                    <a:gd name="connsiteX77" fmla="*/ 1464945 w 6352623"/>
                    <a:gd name="connsiteY77" fmla="*/ 2467755 h 6345561"/>
                    <a:gd name="connsiteX78" fmla="*/ 1626959 w 6352623"/>
                    <a:gd name="connsiteY78" fmla="*/ 1918290 h 6345561"/>
                    <a:gd name="connsiteX79" fmla="*/ 1698846 w 6352623"/>
                    <a:gd name="connsiteY79" fmla="*/ 1916459 h 6345561"/>
                    <a:gd name="connsiteX80" fmla="*/ 2401423 w 6352623"/>
                    <a:gd name="connsiteY80" fmla="*/ 1879094 h 6345561"/>
                    <a:gd name="connsiteX81" fmla="*/ 2879383 w 6352623"/>
                    <a:gd name="connsiteY81" fmla="*/ 1836855 h 6345561"/>
                    <a:gd name="connsiteX82" fmla="*/ 2983285 w 6352623"/>
                    <a:gd name="connsiteY82" fmla="*/ 3040986 h 6345561"/>
                    <a:gd name="connsiteX83" fmla="*/ 1405726 w 6352623"/>
                    <a:gd name="connsiteY83" fmla="*/ 3156271 h 6345561"/>
                    <a:gd name="connsiteX84" fmla="*/ 3464621 w 6352623"/>
                    <a:gd name="connsiteY84" fmla="*/ 4545892 h 6345561"/>
                    <a:gd name="connsiteX85" fmla="*/ 3362673 w 6352623"/>
                    <a:gd name="connsiteY85" fmla="*/ 3364384 h 6345561"/>
                    <a:gd name="connsiteX86" fmla="*/ 4785461 w 6352623"/>
                    <a:gd name="connsiteY86" fmla="*/ 3260410 h 6345561"/>
                    <a:gd name="connsiteX87" fmla="*/ 4791965 w 6352623"/>
                    <a:gd name="connsiteY87" fmla="*/ 3337498 h 6345561"/>
                    <a:gd name="connsiteX88" fmla="*/ 4582162 w 6352623"/>
                    <a:gd name="connsiteY88" fmla="*/ 4452550 h 6345561"/>
                    <a:gd name="connsiteX89" fmla="*/ 3980007 w 6352623"/>
                    <a:gd name="connsiteY89" fmla="*/ 4524180 h 6345561"/>
                    <a:gd name="connsiteX90" fmla="*/ 3464621 w 6352623"/>
                    <a:gd name="connsiteY90" fmla="*/ 4545892 h 6345561"/>
                    <a:gd name="connsiteX91" fmla="*/ 11631 w 6352623"/>
                    <a:gd name="connsiteY91" fmla="*/ 3258148 h 6345561"/>
                    <a:gd name="connsiteX92" fmla="*/ 0 w 6352623"/>
                    <a:gd name="connsiteY92" fmla="*/ 3023469 h 6345561"/>
                    <a:gd name="connsiteX93" fmla="*/ 91400 w 6352623"/>
                    <a:gd name="connsiteY93" fmla="*/ 2405346 h 6345561"/>
                    <a:gd name="connsiteX94" fmla="*/ 258812 w 6352623"/>
                    <a:gd name="connsiteY94" fmla="*/ 1942855 h 6345561"/>
                    <a:gd name="connsiteX95" fmla="*/ 852081 w 6352623"/>
                    <a:gd name="connsiteY95" fmla="*/ 1937991 h 6345561"/>
                    <a:gd name="connsiteX96" fmla="*/ 1335718 w 6352623"/>
                    <a:gd name="connsiteY96" fmla="*/ 1925698 h 6345561"/>
                    <a:gd name="connsiteX97" fmla="*/ 1234430 w 6352623"/>
                    <a:gd name="connsiteY97" fmla="*/ 2196801 h 6345561"/>
                    <a:gd name="connsiteX98" fmla="*/ 1103579 w 6352623"/>
                    <a:gd name="connsiteY98" fmla="*/ 2737987 h 6345561"/>
                    <a:gd name="connsiteX99" fmla="*/ 1078099 w 6352623"/>
                    <a:gd name="connsiteY99" fmla="*/ 3180217 h 6345561"/>
                    <a:gd name="connsiteX100" fmla="*/ 11631 w 6352623"/>
                    <a:gd name="connsiteY100" fmla="*/ 3258148 h 6345561"/>
                    <a:gd name="connsiteX101" fmla="*/ 1960743 w 6352623"/>
                    <a:gd name="connsiteY101" fmla="*/ 4679317 h 6345561"/>
                    <a:gd name="connsiteX102" fmla="*/ 1740896 w 6352623"/>
                    <a:gd name="connsiteY102" fmla="*/ 4337429 h 6345561"/>
                    <a:gd name="connsiteX103" fmla="*/ 1441619 w 6352623"/>
                    <a:gd name="connsiteY103" fmla="*/ 3532526 h 6345561"/>
                    <a:gd name="connsiteX104" fmla="*/ 1438988 w 6352623"/>
                    <a:gd name="connsiteY104" fmla="*/ 3504964 h 6345561"/>
                    <a:gd name="connsiteX105" fmla="*/ 3013389 w 6352623"/>
                    <a:gd name="connsiteY105" fmla="*/ 3389903 h 6345561"/>
                    <a:gd name="connsiteX106" fmla="*/ 3099126 w 6352623"/>
                    <a:gd name="connsiteY106" fmla="*/ 4562904 h 6345561"/>
                    <a:gd name="connsiteX107" fmla="*/ 2689209 w 6352623"/>
                    <a:gd name="connsiteY107" fmla="*/ 4598877 h 6345561"/>
                    <a:gd name="connsiteX108" fmla="*/ 1989796 w 6352623"/>
                    <a:gd name="connsiteY108" fmla="*/ 4675326 h 6345561"/>
                    <a:gd name="connsiteX109" fmla="*/ 1960743 w 6352623"/>
                    <a:gd name="connsiteY109" fmla="*/ 4679317 h 6345561"/>
                    <a:gd name="connsiteX110" fmla="*/ 4067092 w 6352623"/>
                    <a:gd name="connsiteY110" fmla="*/ 6216068 h 6345561"/>
                    <a:gd name="connsiteX111" fmla="*/ 4277892 w 6352623"/>
                    <a:gd name="connsiteY111" fmla="*/ 5788869 h 6345561"/>
                    <a:gd name="connsiteX112" fmla="*/ 4525520 w 6352623"/>
                    <a:gd name="connsiteY112" fmla="*/ 5267093 h 6345561"/>
                    <a:gd name="connsiteX113" fmla="*/ 4685770 w 6352623"/>
                    <a:gd name="connsiteY113" fmla="*/ 4881257 h 6345561"/>
                    <a:gd name="connsiteX114" fmla="*/ 4712084 w 6352623"/>
                    <a:gd name="connsiteY114" fmla="*/ 4879914 h 6345561"/>
                    <a:gd name="connsiteX115" fmla="*/ 5642123 w 6352623"/>
                    <a:gd name="connsiteY115" fmla="*/ 4846187 h 6345561"/>
                    <a:gd name="connsiteX116" fmla="*/ 5866698 w 6352623"/>
                    <a:gd name="connsiteY116" fmla="*/ 4839902 h 6345561"/>
                    <a:gd name="connsiteX117" fmla="*/ 5706398 w 6352623"/>
                    <a:gd name="connsiteY117" fmla="*/ 5102370 h 6345561"/>
                    <a:gd name="connsiteX118" fmla="*/ 4229361 w 6352623"/>
                    <a:gd name="connsiteY118" fmla="*/ 6176010 h 6345561"/>
                    <a:gd name="connsiteX119" fmla="*/ 4067092 w 6352623"/>
                    <a:gd name="connsiteY119" fmla="*/ 6216068 h 6345561"/>
                    <a:gd name="connsiteX120" fmla="*/ 3617977 w 6352623"/>
                    <a:gd name="connsiteY120" fmla="*/ 6323175 h 6345561"/>
                    <a:gd name="connsiteX121" fmla="*/ 3499574 w 6352623"/>
                    <a:gd name="connsiteY121" fmla="*/ 4950969 h 6345561"/>
                    <a:gd name="connsiteX122" fmla="*/ 3966167 w 6352623"/>
                    <a:gd name="connsiteY122" fmla="*/ 4917769 h 6345561"/>
                    <a:gd name="connsiteX123" fmla="*/ 4402891 w 6352623"/>
                    <a:gd name="connsiteY123" fmla="*/ 4895610 h 6345561"/>
                    <a:gd name="connsiteX124" fmla="*/ 4263840 w 6352623"/>
                    <a:gd name="connsiteY124" fmla="*/ 5239274 h 6345561"/>
                    <a:gd name="connsiteX125" fmla="*/ 3691123 w 6352623"/>
                    <a:gd name="connsiteY125" fmla="*/ 6308899 h 6345561"/>
                    <a:gd name="connsiteX126" fmla="*/ 3637169 w 6352623"/>
                    <a:gd name="connsiteY126" fmla="*/ 6322223 h 6345561"/>
                    <a:gd name="connsiteX127" fmla="*/ 3617977 w 6352623"/>
                    <a:gd name="connsiteY127" fmla="*/ 6323175 h 6345561"/>
                    <a:gd name="connsiteX128" fmla="*/ 509955 w 6352623"/>
                    <a:gd name="connsiteY128" fmla="*/ 4889989 h 6345561"/>
                    <a:gd name="connsiteX129" fmla="*/ 432662 w 6352623"/>
                    <a:gd name="connsiteY129" fmla="*/ 4783013 h 6345561"/>
                    <a:gd name="connsiteX130" fmla="*/ 30403 w 6352623"/>
                    <a:gd name="connsiteY130" fmla="*/ 3637168 h 6345561"/>
                    <a:gd name="connsiteX131" fmla="*/ 28957 w 6352623"/>
                    <a:gd name="connsiteY131" fmla="*/ 3608002 h 6345561"/>
                    <a:gd name="connsiteX132" fmla="*/ 1122699 w 6352623"/>
                    <a:gd name="connsiteY132" fmla="*/ 3528079 h 6345561"/>
                    <a:gd name="connsiteX133" fmla="*/ 1151870 w 6352623"/>
                    <a:gd name="connsiteY133" fmla="*/ 3709064 h 6345561"/>
                    <a:gd name="connsiteX134" fmla="*/ 1633165 w 6352623"/>
                    <a:gd name="connsiteY134" fmla="*/ 4721494 h 6345561"/>
                    <a:gd name="connsiteX135" fmla="*/ 1635001 w 6352623"/>
                    <a:gd name="connsiteY135" fmla="*/ 4724090 h 6345561"/>
                    <a:gd name="connsiteX136" fmla="*/ 1150655 w 6352623"/>
                    <a:gd name="connsiteY136" fmla="*/ 4790652 h 6345561"/>
                    <a:gd name="connsiteX137" fmla="*/ 509955 w 6352623"/>
                    <a:gd name="connsiteY137" fmla="*/ 4889989 h 6345561"/>
                    <a:gd name="connsiteX138" fmla="*/ 3165956 w 6352623"/>
                    <a:gd name="connsiteY138" fmla="*/ 6345561 h 6345561"/>
                    <a:gd name="connsiteX139" fmla="*/ 2661675 w 6352623"/>
                    <a:gd name="connsiteY139" fmla="*/ 5655612 h 6345561"/>
                    <a:gd name="connsiteX140" fmla="*/ 2224080 w 6352623"/>
                    <a:gd name="connsiteY140" fmla="*/ 5071807 h 6345561"/>
                    <a:gd name="connsiteX141" fmla="*/ 2697681 w 6352623"/>
                    <a:gd name="connsiteY141" fmla="*/ 5021257 h 6345561"/>
                    <a:gd name="connsiteX142" fmla="*/ 3150545 w 6352623"/>
                    <a:gd name="connsiteY142" fmla="*/ 4979436 h 6345561"/>
                    <a:gd name="connsiteX143" fmla="*/ 3267988 w 6352623"/>
                    <a:gd name="connsiteY143" fmla="*/ 6340508 h 6345561"/>
                    <a:gd name="connsiteX144" fmla="*/ 3165956 w 6352623"/>
                    <a:gd name="connsiteY144" fmla="*/ 6345561 h 6345561"/>
                    <a:gd name="connsiteX145" fmla="*/ 2827891 w 6352623"/>
                    <a:gd name="connsiteY145" fmla="*/ 6323709 h 6345561"/>
                    <a:gd name="connsiteX146" fmla="*/ 2884966 w 6352623"/>
                    <a:gd name="connsiteY146" fmla="*/ 6327398 h 6345561"/>
                    <a:gd name="connsiteX147" fmla="*/ 2827891 w 6352623"/>
                    <a:gd name="connsiteY147" fmla="*/ 6323709 h 6345561"/>
                    <a:gd name="connsiteX148" fmla="*/ 1799833 w 6352623"/>
                    <a:gd name="connsiteY148" fmla="*/ 6042038 h 6345561"/>
                    <a:gd name="connsiteX149" fmla="*/ 792530 w 6352623"/>
                    <a:gd name="connsiteY149" fmla="*/ 5281044 h 6345561"/>
                    <a:gd name="connsiteX150" fmla="*/ 758259 w 6352623"/>
                    <a:gd name="connsiteY150" fmla="*/ 5233611 h 6345561"/>
                    <a:gd name="connsiteX151" fmla="*/ 1178638 w 6352623"/>
                    <a:gd name="connsiteY151" fmla="*/ 5187468 h 6345561"/>
                    <a:gd name="connsiteX152" fmla="*/ 1905324 w 6352623"/>
                    <a:gd name="connsiteY152" fmla="*/ 5106339 h 6345561"/>
                    <a:gd name="connsiteX153" fmla="*/ 2206251 w 6352623"/>
                    <a:gd name="connsiteY153" fmla="*/ 5531868 h 6345561"/>
                    <a:gd name="connsiteX154" fmla="*/ 2827891 w 6352623"/>
                    <a:gd name="connsiteY154" fmla="*/ 6323709 h 6345561"/>
                    <a:gd name="connsiteX155" fmla="*/ 2405336 w 6352623"/>
                    <a:gd name="connsiteY155" fmla="*/ 6261225 h 6345561"/>
                    <a:gd name="connsiteX156" fmla="*/ 1799833 w 6352623"/>
                    <a:gd name="connsiteY156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661892 w 6352623"/>
                    <a:gd name="connsiteY59" fmla="*/ 4787640 h 6345561"/>
                    <a:gd name="connsiteX60" fmla="*/ 5661892 w 6352623"/>
                    <a:gd name="connsiteY60" fmla="*/ 4620000 h 6345561"/>
                    <a:gd name="connsiteX61" fmla="*/ 5661892 w 6352623"/>
                    <a:gd name="connsiteY61" fmla="*/ 4787640 h 6345561"/>
                    <a:gd name="connsiteX62" fmla="*/ 4842211 w 6352623"/>
                    <a:gd name="connsiteY62" fmla="*/ 4504577 h 6345561"/>
                    <a:gd name="connsiteX63" fmla="*/ 4894441 w 6352623"/>
                    <a:gd name="connsiteY63" fmla="*/ 4378816 h 6345561"/>
                    <a:gd name="connsiteX64" fmla="*/ 5118410 w 6352623"/>
                    <a:gd name="connsiteY64" fmla="*/ 3308120 h 6345561"/>
                    <a:gd name="connsiteX65" fmla="*/ 5112011 w 6352623"/>
                    <a:gd name="connsiteY65" fmla="*/ 3236549 h 6345561"/>
                    <a:gd name="connsiteX66" fmla="*/ 6343574 w 6352623"/>
                    <a:gd name="connsiteY66" fmla="*/ 3146548 h 6345561"/>
                    <a:gd name="connsiteX67" fmla="*/ 6352623 w 6352623"/>
                    <a:gd name="connsiteY67" fmla="*/ 3329154 h 6345561"/>
                    <a:gd name="connsiteX68" fmla="*/ 6261216 w 6352623"/>
                    <a:gd name="connsiteY68" fmla="*/ 3947289 h 6345561"/>
                    <a:gd name="connsiteX69" fmla="*/ 6068313 w 6352623"/>
                    <a:gd name="connsiteY69" fmla="*/ 4480189 h 6345561"/>
                    <a:gd name="connsiteX70" fmla="*/ 5645377 w 6352623"/>
                    <a:gd name="connsiteY70" fmla="*/ 4489676 h 6345561"/>
                    <a:gd name="connsiteX71" fmla="*/ 4842211 w 6352623"/>
                    <a:gd name="connsiteY71" fmla="*/ 4504577 h 6345561"/>
                    <a:gd name="connsiteX72" fmla="*/ 1405726 w 6352623"/>
                    <a:gd name="connsiteY72" fmla="*/ 3156271 h 6345561"/>
                    <a:gd name="connsiteX73" fmla="*/ 1399341 w 6352623"/>
                    <a:gd name="connsiteY73" fmla="*/ 3089416 h 6345561"/>
                    <a:gd name="connsiteX74" fmla="*/ 1464945 w 6352623"/>
                    <a:gd name="connsiteY74" fmla="*/ 2467755 h 6345561"/>
                    <a:gd name="connsiteX75" fmla="*/ 1626959 w 6352623"/>
                    <a:gd name="connsiteY75" fmla="*/ 1918290 h 6345561"/>
                    <a:gd name="connsiteX76" fmla="*/ 1698846 w 6352623"/>
                    <a:gd name="connsiteY76" fmla="*/ 1916459 h 6345561"/>
                    <a:gd name="connsiteX77" fmla="*/ 2401423 w 6352623"/>
                    <a:gd name="connsiteY77" fmla="*/ 1879094 h 6345561"/>
                    <a:gd name="connsiteX78" fmla="*/ 2879383 w 6352623"/>
                    <a:gd name="connsiteY78" fmla="*/ 1836855 h 6345561"/>
                    <a:gd name="connsiteX79" fmla="*/ 2983285 w 6352623"/>
                    <a:gd name="connsiteY79" fmla="*/ 3040986 h 6345561"/>
                    <a:gd name="connsiteX80" fmla="*/ 1405726 w 6352623"/>
                    <a:gd name="connsiteY80" fmla="*/ 3156271 h 6345561"/>
                    <a:gd name="connsiteX81" fmla="*/ 3464621 w 6352623"/>
                    <a:gd name="connsiteY81" fmla="*/ 4545892 h 6345561"/>
                    <a:gd name="connsiteX82" fmla="*/ 3362673 w 6352623"/>
                    <a:gd name="connsiteY82" fmla="*/ 3364384 h 6345561"/>
                    <a:gd name="connsiteX83" fmla="*/ 4785461 w 6352623"/>
                    <a:gd name="connsiteY83" fmla="*/ 3260410 h 6345561"/>
                    <a:gd name="connsiteX84" fmla="*/ 4791965 w 6352623"/>
                    <a:gd name="connsiteY84" fmla="*/ 3337498 h 6345561"/>
                    <a:gd name="connsiteX85" fmla="*/ 4582162 w 6352623"/>
                    <a:gd name="connsiteY85" fmla="*/ 4452550 h 6345561"/>
                    <a:gd name="connsiteX86" fmla="*/ 3980007 w 6352623"/>
                    <a:gd name="connsiteY86" fmla="*/ 4524180 h 6345561"/>
                    <a:gd name="connsiteX87" fmla="*/ 3464621 w 6352623"/>
                    <a:gd name="connsiteY87" fmla="*/ 4545892 h 6345561"/>
                    <a:gd name="connsiteX88" fmla="*/ 11631 w 6352623"/>
                    <a:gd name="connsiteY88" fmla="*/ 3258148 h 6345561"/>
                    <a:gd name="connsiteX89" fmla="*/ 0 w 6352623"/>
                    <a:gd name="connsiteY89" fmla="*/ 3023469 h 6345561"/>
                    <a:gd name="connsiteX90" fmla="*/ 91400 w 6352623"/>
                    <a:gd name="connsiteY90" fmla="*/ 2405346 h 6345561"/>
                    <a:gd name="connsiteX91" fmla="*/ 258812 w 6352623"/>
                    <a:gd name="connsiteY91" fmla="*/ 1942855 h 6345561"/>
                    <a:gd name="connsiteX92" fmla="*/ 852081 w 6352623"/>
                    <a:gd name="connsiteY92" fmla="*/ 1937991 h 6345561"/>
                    <a:gd name="connsiteX93" fmla="*/ 1335718 w 6352623"/>
                    <a:gd name="connsiteY93" fmla="*/ 1925698 h 6345561"/>
                    <a:gd name="connsiteX94" fmla="*/ 1234430 w 6352623"/>
                    <a:gd name="connsiteY94" fmla="*/ 2196801 h 6345561"/>
                    <a:gd name="connsiteX95" fmla="*/ 1103579 w 6352623"/>
                    <a:gd name="connsiteY95" fmla="*/ 2737987 h 6345561"/>
                    <a:gd name="connsiteX96" fmla="*/ 1078099 w 6352623"/>
                    <a:gd name="connsiteY96" fmla="*/ 3180217 h 6345561"/>
                    <a:gd name="connsiteX97" fmla="*/ 11631 w 6352623"/>
                    <a:gd name="connsiteY97" fmla="*/ 3258148 h 6345561"/>
                    <a:gd name="connsiteX98" fmla="*/ 1960743 w 6352623"/>
                    <a:gd name="connsiteY98" fmla="*/ 4679317 h 6345561"/>
                    <a:gd name="connsiteX99" fmla="*/ 1740896 w 6352623"/>
                    <a:gd name="connsiteY99" fmla="*/ 4337429 h 6345561"/>
                    <a:gd name="connsiteX100" fmla="*/ 1441619 w 6352623"/>
                    <a:gd name="connsiteY100" fmla="*/ 3532526 h 6345561"/>
                    <a:gd name="connsiteX101" fmla="*/ 1438988 w 6352623"/>
                    <a:gd name="connsiteY101" fmla="*/ 3504964 h 6345561"/>
                    <a:gd name="connsiteX102" fmla="*/ 3013389 w 6352623"/>
                    <a:gd name="connsiteY102" fmla="*/ 3389903 h 6345561"/>
                    <a:gd name="connsiteX103" fmla="*/ 3099126 w 6352623"/>
                    <a:gd name="connsiteY103" fmla="*/ 4562904 h 6345561"/>
                    <a:gd name="connsiteX104" fmla="*/ 2689209 w 6352623"/>
                    <a:gd name="connsiteY104" fmla="*/ 4598877 h 6345561"/>
                    <a:gd name="connsiteX105" fmla="*/ 1989796 w 6352623"/>
                    <a:gd name="connsiteY105" fmla="*/ 4675326 h 6345561"/>
                    <a:gd name="connsiteX106" fmla="*/ 1960743 w 6352623"/>
                    <a:gd name="connsiteY106" fmla="*/ 4679317 h 6345561"/>
                    <a:gd name="connsiteX107" fmla="*/ 4067092 w 6352623"/>
                    <a:gd name="connsiteY107" fmla="*/ 6216068 h 6345561"/>
                    <a:gd name="connsiteX108" fmla="*/ 4277892 w 6352623"/>
                    <a:gd name="connsiteY108" fmla="*/ 5788869 h 6345561"/>
                    <a:gd name="connsiteX109" fmla="*/ 4525520 w 6352623"/>
                    <a:gd name="connsiteY109" fmla="*/ 5267093 h 6345561"/>
                    <a:gd name="connsiteX110" fmla="*/ 4685770 w 6352623"/>
                    <a:gd name="connsiteY110" fmla="*/ 4881257 h 6345561"/>
                    <a:gd name="connsiteX111" fmla="*/ 4712084 w 6352623"/>
                    <a:gd name="connsiteY111" fmla="*/ 4879914 h 6345561"/>
                    <a:gd name="connsiteX112" fmla="*/ 5642123 w 6352623"/>
                    <a:gd name="connsiteY112" fmla="*/ 4846187 h 6345561"/>
                    <a:gd name="connsiteX113" fmla="*/ 5866698 w 6352623"/>
                    <a:gd name="connsiteY113" fmla="*/ 4839902 h 6345561"/>
                    <a:gd name="connsiteX114" fmla="*/ 5706398 w 6352623"/>
                    <a:gd name="connsiteY114" fmla="*/ 5102370 h 6345561"/>
                    <a:gd name="connsiteX115" fmla="*/ 4229361 w 6352623"/>
                    <a:gd name="connsiteY115" fmla="*/ 6176010 h 6345561"/>
                    <a:gd name="connsiteX116" fmla="*/ 4067092 w 6352623"/>
                    <a:gd name="connsiteY116" fmla="*/ 6216068 h 6345561"/>
                    <a:gd name="connsiteX117" fmla="*/ 3617977 w 6352623"/>
                    <a:gd name="connsiteY117" fmla="*/ 6323175 h 6345561"/>
                    <a:gd name="connsiteX118" fmla="*/ 3499574 w 6352623"/>
                    <a:gd name="connsiteY118" fmla="*/ 4950969 h 6345561"/>
                    <a:gd name="connsiteX119" fmla="*/ 3966167 w 6352623"/>
                    <a:gd name="connsiteY119" fmla="*/ 4917769 h 6345561"/>
                    <a:gd name="connsiteX120" fmla="*/ 4402891 w 6352623"/>
                    <a:gd name="connsiteY120" fmla="*/ 4895610 h 6345561"/>
                    <a:gd name="connsiteX121" fmla="*/ 4263840 w 6352623"/>
                    <a:gd name="connsiteY121" fmla="*/ 5239274 h 6345561"/>
                    <a:gd name="connsiteX122" fmla="*/ 3691123 w 6352623"/>
                    <a:gd name="connsiteY122" fmla="*/ 6308899 h 6345561"/>
                    <a:gd name="connsiteX123" fmla="*/ 3637169 w 6352623"/>
                    <a:gd name="connsiteY123" fmla="*/ 6322223 h 6345561"/>
                    <a:gd name="connsiteX124" fmla="*/ 3617977 w 6352623"/>
                    <a:gd name="connsiteY124" fmla="*/ 6323175 h 6345561"/>
                    <a:gd name="connsiteX125" fmla="*/ 509955 w 6352623"/>
                    <a:gd name="connsiteY125" fmla="*/ 4889989 h 6345561"/>
                    <a:gd name="connsiteX126" fmla="*/ 432662 w 6352623"/>
                    <a:gd name="connsiteY126" fmla="*/ 4783013 h 6345561"/>
                    <a:gd name="connsiteX127" fmla="*/ 30403 w 6352623"/>
                    <a:gd name="connsiteY127" fmla="*/ 3637168 h 6345561"/>
                    <a:gd name="connsiteX128" fmla="*/ 28957 w 6352623"/>
                    <a:gd name="connsiteY128" fmla="*/ 3608002 h 6345561"/>
                    <a:gd name="connsiteX129" fmla="*/ 1122699 w 6352623"/>
                    <a:gd name="connsiteY129" fmla="*/ 3528079 h 6345561"/>
                    <a:gd name="connsiteX130" fmla="*/ 1151870 w 6352623"/>
                    <a:gd name="connsiteY130" fmla="*/ 3709064 h 6345561"/>
                    <a:gd name="connsiteX131" fmla="*/ 1633165 w 6352623"/>
                    <a:gd name="connsiteY131" fmla="*/ 4721494 h 6345561"/>
                    <a:gd name="connsiteX132" fmla="*/ 1635001 w 6352623"/>
                    <a:gd name="connsiteY132" fmla="*/ 4724090 h 6345561"/>
                    <a:gd name="connsiteX133" fmla="*/ 1150655 w 6352623"/>
                    <a:gd name="connsiteY133" fmla="*/ 4790652 h 6345561"/>
                    <a:gd name="connsiteX134" fmla="*/ 509955 w 6352623"/>
                    <a:gd name="connsiteY134" fmla="*/ 4889989 h 6345561"/>
                    <a:gd name="connsiteX135" fmla="*/ 3165956 w 6352623"/>
                    <a:gd name="connsiteY135" fmla="*/ 6345561 h 6345561"/>
                    <a:gd name="connsiteX136" fmla="*/ 2661675 w 6352623"/>
                    <a:gd name="connsiteY136" fmla="*/ 5655612 h 6345561"/>
                    <a:gd name="connsiteX137" fmla="*/ 2224080 w 6352623"/>
                    <a:gd name="connsiteY137" fmla="*/ 5071807 h 6345561"/>
                    <a:gd name="connsiteX138" fmla="*/ 2697681 w 6352623"/>
                    <a:gd name="connsiteY138" fmla="*/ 5021257 h 6345561"/>
                    <a:gd name="connsiteX139" fmla="*/ 3150545 w 6352623"/>
                    <a:gd name="connsiteY139" fmla="*/ 4979436 h 6345561"/>
                    <a:gd name="connsiteX140" fmla="*/ 3267988 w 6352623"/>
                    <a:gd name="connsiteY140" fmla="*/ 6340508 h 6345561"/>
                    <a:gd name="connsiteX141" fmla="*/ 3165956 w 6352623"/>
                    <a:gd name="connsiteY141" fmla="*/ 6345561 h 6345561"/>
                    <a:gd name="connsiteX142" fmla="*/ 2827891 w 6352623"/>
                    <a:gd name="connsiteY142" fmla="*/ 6323709 h 6345561"/>
                    <a:gd name="connsiteX143" fmla="*/ 2884966 w 6352623"/>
                    <a:gd name="connsiteY143" fmla="*/ 6327398 h 6345561"/>
                    <a:gd name="connsiteX144" fmla="*/ 2827891 w 6352623"/>
                    <a:gd name="connsiteY144" fmla="*/ 6323709 h 6345561"/>
                    <a:gd name="connsiteX145" fmla="*/ 1799833 w 6352623"/>
                    <a:gd name="connsiteY145" fmla="*/ 6042038 h 6345561"/>
                    <a:gd name="connsiteX146" fmla="*/ 792530 w 6352623"/>
                    <a:gd name="connsiteY146" fmla="*/ 5281044 h 6345561"/>
                    <a:gd name="connsiteX147" fmla="*/ 758259 w 6352623"/>
                    <a:gd name="connsiteY147" fmla="*/ 5233611 h 6345561"/>
                    <a:gd name="connsiteX148" fmla="*/ 1178638 w 6352623"/>
                    <a:gd name="connsiteY148" fmla="*/ 5187468 h 6345561"/>
                    <a:gd name="connsiteX149" fmla="*/ 1905324 w 6352623"/>
                    <a:gd name="connsiteY149" fmla="*/ 5106339 h 6345561"/>
                    <a:gd name="connsiteX150" fmla="*/ 2206251 w 6352623"/>
                    <a:gd name="connsiteY150" fmla="*/ 5531868 h 6345561"/>
                    <a:gd name="connsiteX151" fmla="*/ 2827891 w 6352623"/>
                    <a:gd name="connsiteY151" fmla="*/ 6323709 h 6345561"/>
                    <a:gd name="connsiteX152" fmla="*/ 2405336 w 6352623"/>
                    <a:gd name="connsiteY152" fmla="*/ 6261225 h 6345561"/>
                    <a:gd name="connsiteX153" fmla="*/ 1799833 w 6352623"/>
                    <a:gd name="connsiteY153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6000985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661892 w 6352623"/>
                    <a:gd name="connsiteY58" fmla="*/ 4787640 h 6345561"/>
                    <a:gd name="connsiteX59" fmla="*/ 5661892 w 6352623"/>
                    <a:gd name="connsiteY59" fmla="*/ 4620000 h 6345561"/>
                    <a:gd name="connsiteX60" fmla="*/ 5661892 w 6352623"/>
                    <a:gd name="connsiteY60" fmla="*/ 4787640 h 6345561"/>
                    <a:gd name="connsiteX61" fmla="*/ 4842211 w 6352623"/>
                    <a:gd name="connsiteY61" fmla="*/ 4504577 h 6345561"/>
                    <a:gd name="connsiteX62" fmla="*/ 4894441 w 6352623"/>
                    <a:gd name="connsiteY62" fmla="*/ 4378816 h 6345561"/>
                    <a:gd name="connsiteX63" fmla="*/ 5118410 w 6352623"/>
                    <a:gd name="connsiteY63" fmla="*/ 3308120 h 6345561"/>
                    <a:gd name="connsiteX64" fmla="*/ 5112011 w 6352623"/>
                    <a:gd name="connsiteY64" fmla="*/ 3236549 h 6345561"/>
                    <a:gd name="connsiteX65" fmla="*/ 6343574 w 6352623"/>
                    <a:gd name="connsiteY65" fmla="*/ 3146548 h 6345561"/>
                    <a:gd name="connsiteX66" fmla="*/ 6352623 w 6352623"/>
                    <a:gd name="connsiteY66" fmla="*/ 3329154 h 6345561"/>
                    <a:gd name="connsiteX67" fmla="*/ 6261216 w 6352623"/>
                    <a:gd name="connsiteY67" fmla="*/ 3947289 h 6345561"/>
                    <a:gd name="connsiteX68" fmla="*/ 6068313 w 6352623"/>
                    <a:gd name="connsiteY68" fmla="*/ 4480189 h 6345561"/>
                    <a:gd name="connsiteX69" fmla="*/ 5645377 w 6352623"/>
                    <a:gd name="connsiteY69" fmla="*/ 4489676 h 6345561"/>
                    <a:gd name="connsiteX70" fmla="*/ 4842211 w 6352623"/>
                    <a:gd name="connsiteY70" fmla="*/ 4504577 h 6345561"/>
                    <a:gd name="connsiteX71" fmla="*/ 1405726 w 6352623"/>
                    <a:gd name="connsiteY71" fmla="*/ 3156271 h 6345561"/>
                    <a:gd name="connsiteX72" fmla="*/ 1399341 w 6352623"/>
                    <a:gd name="connsiteY72" fmla="*/ 3089416 h 6345561"/>
                    <a:gd name="connsiteX73" fmla="*/ 1464945 w 6352623"/>
                    <a:gd name="connsiteY73" fmla="*/ 2467755 h 6345561"/>
                    <a:gd name="connsiteX74" fmla="*/ 1626959 w 6352623"/>
                    <a:gd name="connsiteY74" fmla="*/ 1918290 h 6345561"/>
                    <a:gd name="connsiteX75" fmla="*/ 1698846 w 6352623"/>
                    <a:gd name="connsiteY75" fmla="*/ 1916459 h 6345561"/>
                    <a:gd name="connsiteX76" fmla="*/ 2401423 w 6352623"/>
                    <a:gd name="connsiteY76" fmla="*/ 1879094 h 6345561"/>
                    <a:gd name="connsiteX77" fmla="*/ 2879383 w 6352623"/>
                    <a:gd name="connsiteY77" fmla="*/ 1836855 h 6345561"/>
                    <a:gd name="connsiteX78" fmla="*/ 2983285 w 6352623"/>
                    <a:gd name="connsiteY78" fmla="*/ 3040986 h 6345561"/>
                    <a:gd name="connsiteX79" fmla="*/ 1405726 w 6352623"/>
                    <a:gd name="connsiteY79" fmla="*/ 3156271 h 6345561"/>
                    <a:gd name="connsiteX80" fmla="*/ 3464621 w 6352623"/>
                    <a:gd name="connsiteY80" fmla="*/ 4545892 h 6345561"/>
                    <a:gd name="connsiteX81" fmla="*/ 3362673 w 6352623"/>
                    <a:gd name="connsiteY81" fmla="*/ 3364384 h 6345561"/>
                    <a:gd name="connsiteX82" fmla="*/ 4785461 w 6352623"/>
                    <a:gd name="connsiteY82" fmla="*/ 3260410 h 6345561"/>
                    <a:gd name="connsiteX83" fmla="*/ 4791965 w 6352623"/>
                    <a:gd name="connsiteY83" fmla="*/ 3337498 h 6345561"/>
                    <a:gd name="connsiteX84" fmla="*/ 4582162 w 6352623"/>
                    <a:gd name="connsiteY84" fmla="*/ 4452550 h 6345561"/>
                    <a:gd name="connsiteX85" fmla="*/ 3980007 w 6352623"/>
                    <a:gd name="connsiteY85" fmla="*/ 4524180 h 6345561"/>
                    <a:gd name="connsiteX86" fmla="*/ 3464621 w 6352623"/>
                    <a:gd name="connsiteY86" fmla="*/ 4545892 h 6345561"/>
                    <a:gd name="connsiteX87" fmla="*/ 11631 w 6352623"/>
                    <a:gd name="connsiteY87" fmla="*/ 3258148 h 6345561"/>
                    <a:gd name="connsiteX88" fmla="*/ 0 w 6352623"/>
                    <a:gd name="connsiteY88" fmla="*/ 3023469 h 6345561"/>
                    <a:gd name="connsiteX89" fmla="*/ 91400 w 6352623"/>
                    <a:gd name="connsiteY89" fmla="*/ 2405346 h 6345561"/>
                    <a:gd name="connsiteX90" fmla="*/ 258812 w 6352623"/>
                    <a:gd name="connsiteY90" fmla="*/ 1942855 h 6345561"/>
                    <a:gd name="connsiteX91" fmla="*/ 852081 w 6352623"/>
                    <a:gd name="connsiteY91" fmla="*/ 1937991 h 6345561"/>
                    <a:gd name="connsiteX92" fmla="*/ 1335718 w 6352623"/>
                    <a:gd name="connsiteY92" fmla="*/ 1925698 h 6345561"/>
                    <a:gd name="connsiteX93" fmla="*/ 1234430 w 6352623"/>
                    <a:gd name="connsiteY93" fmla="*/ 2196801 h 6345561"/>
                    <a:gd name="connsiteX94" fmla="*/ 1103579 w 6352623"/>
                    <a:gd name="connsiteY94" fmla="*/ 2737987 h 6345561"/>
                    <a:gd name="connsiteX95" fmla="*/ 1078099 w 6352623"/>
                    <a:gd name="connsiteY95" fmla="*/ 3180217 h 6345561"/>
                    <a:gd name="connsiteX96" fmla="*/ 11631 w 6352623"/>
                    <a:gd name="connsiteY96" fmla="*/ 3258148 h 6345561"/>
                    <a:gd name="connsiteX97" fmla="*/ 1960743 w 6352623"/>
                    <a:gd name="connsiteY97" fmla="*/ 4679317 h 6345561"/>
                    <a:gd name="connsiteX98" fmla="*/ 1740896 w 6352623"/>
                    <a:gd name="connsiteY98" fmla="*/ 4337429 h 6345561"/>
                    <a:gd name="connsiteX99" fmla="*/ 1441619 w 6352623"/>
                    <a:gd name="connsiteY99" fmla="*/ 3532526 h 6345561"/>
                    <a:gd name="connsiteX100" fmla="*/ 1438988 w 6352623"/>
                    <a:gd name="connsiteY100" fmla="*/ 3504964 h 6345561"/>
                    <a:gd name="connsiteX101" fmla="*/ 3013389 w 6352623"/>
                    <a:gd name="connsiteY101" fmla="*/ 3389903 h 6345561"/>
                    <a:gd name="connsiteX102" fmla="*/ 3099126 w 6352623"/>
                    <a:gd name="connsiteY102" fmla="*/ 4562904 h 6345561"/>
                    <a:gd name="connsiteX103" fmla="*/ 2689209 w 6352623"/>
                    <a:gd name="connsiteY103" fmla="*/ 4598877 h 6345561"/>
                    <a:gd name="connsiteX104" fmla="*/ 1989796 w 6352623"/>
                    <a:gd name="connsiteY104" fmla="*/ 4675326 h 6345561"/>
                    <a:gd name="connsiteX105" fmla="*/ 1960743 w 6352623"/>
                    <a:gd name="connsiteY105" fmla="*/ 4679317 h 6345561"/>
                    <a:gd name="connsiteX106" fmla="*/ 4067092 w 6352623"/>
                    <a:gd name="connsiteY106" fmla="*/ 6216068 h 6345561"/>
                    <a:gd name="connsiteX107" fmla="*/ 4277892 w 6352623"/>
                    <a:gd name="connsiteY107" fmla="*/ 5788869 h 6345561"/>
                    <a:gd name="connsiteX108" fmla="*/ 4525520 w 6352623"/>
                    <a:gd name="connsiteY108" fmla="*/ 5267093 h 6345561"/>
                    <a:gd name="connsiteX109" fmla="*/ 4685770 w 6352623"/>
                    <a:gd name="connsiteY109" fmla="*/ 4881257 h 6345561"/>
                    <a:gd name="connsiteX110" fmla="*/ 4712084 w 6352623"/>
                    <a:gd name="connsiteY110" fmla="*/ 4879914 h 6345561"/>
                    <a:gd name="connsiteX111" fmla="*/ 5642123 w 6352623"/>
                    <a:gd name="connsiteY111" fmla="*/ 4846187 h 6345561"/>
                    <a:gd name="connsiteX112" fmla="*/ 5866698 w 6352623"/>
                    <a:gd name="connsiteY112" fmla="*/ 4839902 h 6345561"/>
                    <a:gd name="connsiteX113" fmla="*/ 5706398 w 6352623"/>
                    <a:gd name="connsiteY113" fmla="*/ 5102370 h 6345561"/>
                    <a:gd name="connsiteX114" fmla="*/ 4229361 w 6352623"/>
                    <a:gd name="connsiteY114" fmla="*/ 6176010 h 6345561"/>
                    <a:gd name="connsiteX115" fmla="*/ 4067092 w 6352623"/>
                    <a:gd name="connsiteY115" fmla="*/ 6216068 h 6345561"/>
                    <a:gd name="connsiteX116" fmla="*/ 3617977 w 6352623"/>
                    <a:gd name="connsiteY116" fmla="*/ 6323175 h 6345561"/>
                    <a:gd name="connsiteX117" fmla="*/ 3499574 w 6352623"/>
                    <a:gd name="connsiteY117" fmla="*/ 4950969 h 6345561"/>
                    <a:gd name="connsiteX118" fmla="*/ 3966167 w 6352623"/>
                    <a:gd name="connsiteY118" fmla="*/ 4917769 h 6345561"/>
                    <a:gd name="connsiteX119" fmla="*/ 4402891 w 6352623"/>
                    <a:gd name="connsiteY119" fmla="*/ 4895610 h 6345561"/>
                    <a:gd name="connsiteX120" fmla="*/ 4263840 w 6352623"/>
                    <a:gd name="connsiteY120" fmla="*/ 5239274 h 6345561"/>
                    <a:gd name="connsiteX121" fmla="*/ 3691123 w 6352623"/>
                    <a:gd name="connsiteY121" fmla="*/ 6308899 h 6345561"/>
                    <a:gd name="connsiteX122" fmla="*/ 3637169 w 6352623"/>
                    <a:gd name="connsiteY122" fmla="*/ 6322223 h 6345561"/>
                    <a:gd name="connsiteX123" fmla="*/ 3617977 w 6352623"/>
                    <a:gd name="connsiteY123" fmla="*/ 6323175 h 6345561"/>
                    <a:gd name="connsiteX124" fmla="*/ 509955 w 6352623"/>
                    <a:gd name="connsiteY124" fmla="*/ 4889989 h 6345561"/>
                    <a:gd name="connsiteX125" fmla="*/ 432662 w 6352623"/>
                    <a:gd name="connsiteY125" fmla="*/ 4783013 h 6345561"/>
                    <a:gd name="connsiteX126" fmla="*/ 30403 w 6352623"/>
                    <a:gd name="connsiteY126" fmla="*/ 3637168 h 6345561"/>
                    <a:gd name="connsiteX127" fmla="*/ 28957 w 6352623"/>
                    <a:gd name="connsiteY127" fmla="*/ 3608002 h 6345561"/>
                    <a:gd name="connsiteX128" fmla="*/ 1122699 w 6352623"/>
                    <a:gd name="connsiteY128" fmla="*/ 3528079 h 6345561"/>
                    <a:gd name="connsiteX129" fmla="*/ 1151870 w 6352623"/>
                    <a:gd name="connsiteY129" fmla="*/ 3709064 h 6345561"/>
                    <a:gd name="connsiteX130" fmla="*/ 1633165 w 6352623"/>
                    <a:gd name="connsiteY130" fmla="*/ 4721494 h 6345561"/>
                    <a:gd name="connsiteX131" fmla="*/ 1635001 w 6352623"/>
                    <a:gd name="connsiteY131" fmla="*/ 4724090 h 6345561"/>
                    <a:gd name="connsiteX132" fmla="*/ 1150655 w 6352623"/>
                    <a:gd name="connsiteY132" fmla="*/ 4790652 h 6345561"/>
                    <a:gd name="connsiteX133" fmla="*/ 509955 w 6352623"/>
                    <a:gd name="connsiteY133" fmla="*/ 4889989 h 6345561"/>
                    <a:gd name="connsiteX134" fmla="*/ 3165956 w 6352623"/>
                    <a:gd name="connsiteY134" fmla="*/ 6345561 h 6345561"/>
                    <a:gd name="connsiteX135" fmla="*/ 2661675 w 6352623"/>
                    <a:gd name="connsiteY135" fmla="*/ 5655612 h 6345561"/>
                    <a:gd name="connsiteX136" fmla="*/ 2224080 w 6352623"/>
                    <a:gd name="connsiteY136" fmla="*/ 5071807 h 6345561"/>
                    <a:gd name="connsiteX137" fmla="*/ 2697681 w 6352623"/>
                    <a:gd name="connsiteY137" fmla="*/ 5021257 h 6345561"/>
                    <a:gd name="connsiteX138" fmla="*/ 3150545 w 6352623"/>
                    <a:gd name="connsiteY138" fmla="*/ 4979436 h 6345561"/>
                    <a:gd name="connsiteX139" fmla="*/ 3267988 w 6352623"/>
                    <a:gd name="connsiteY139" fmla="*/ 6340508 h 6345561"/>
                    <a:gd name="connsiteX140" fmla="*/ 3165956 w 6352623"/>
                    <a:gd name="connsiteY140" fmla="*/ 6345561 h 6345561"/>
                    <a:gd name="connsiteX141" fmla="*/ 2827891 w 6352623"/>
                    <a:gd name="connsiteY141" fmla="*/ 6323709 h 6345561"/>
                    <a:gd name="connsiteX142" fmla="*/ 2884966 w 6352623"/>
                    <a:gd name="connsiteY142" fmla="*/ 6327398 h 6345561"/>
                    <a:gd name="connsiteX143" fmla="*/ 2827891 w 6352623"/>
                    <a:gd name="connsiteY143" fmla="*/ 6323709 h 6345561"/>
                    <a:gd name="connsiteX144" fmla="*/ 1799833 w 6352623"/>
                    <a:gd name="connsiteY144" fmla="*/ 6042038 h 6345561"/>
                    <a:gd name="connsiteX145" fmla="*/ 792530 w 6352623"/>
                    <a:gd name="connsiteY145" fmla="*/ 5281044 h 6345561"/>
                    <a:gd name="connsiteX146" fmla="*/ 758259 w 6352623"/>
                    <a:gd name="connsiteY146" fmla="*/ 5233611 h 6345561"/>
                    <a:gd name="connsiteX147" fmla="*/ 1178638 w 6352623"/>
                    <a:gd name="connsiteY147" fmla="*/ 5187468 h 6345561"/>
                    <a:gd name="connsiteX148" fmla="*/ 1905324 w 6352623"/>
                    <a:gd name="connsiteY148" fmla="*/ 5106339 h 6345561"/>
                    <a:gd name="connsiteX149" fmla="*/ 2206251 w 6352623"/>
                    <a:gd name="connsiteY149" fmla="*/ 5531868 h 6345561"/>
                    <a:gd name="connsiteX150" fmla="*/ 2827891 w 6352623"/>
                    <a:gd name="connsiteY150" fmla="*/ 6323709 h 6345561"/>
                    <a:gd name="connsiteX151" fmla="*/ 2405336 w 6352623"/>
                    <a:gd name="connsiteY151" fmla="*/ 6261225 h 6345561"/>
                    <a:gd name="connsiteX152" fmla="*/ 1799833 w 6352623"/>
                    <a:gd name="connsiteY15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6000985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4842211 w 6352623"/>
                    <a:gd name="connsiteY58" fmla="*/ 4504577 h 6345561"/>
                    <a:gd name="connsiteX59" fmla="*/ 4894441 w 6352623"/>
                    <a:gd name="connsiteY59" fmla="*/ 4378816 h 6345561"/>
                    <a:gd name="connsiteX60" fmla="*/ 5118410 w 6352623"/>
                    <a:gd name="connsiteY60" fmla="*/ 3308120 h 6345561"/>
                    <a:gd name="connsiteX61" fmla="*/ 5112011 w 6352623"/>
                    <a:gd name="connsiteY61" fmla="*/ 3236549 h 6345561"/>
                    <a:gd name="connsiteX62" fmla="*/ 6343574 w 6352623"/>
                    <a:gd name="connsiteY62" fmla="*/ 3146548 h 6345561"/>
                    <a:gd name="connsiteX63" fmla="*/ 6352623 w 6352623"/>
                    <a:gd name="connsiteY63" fmla="*/ 3329154 h 6345561"/>
                    <a:gd name="connsiteX64" fmla="*/ 6261216 w 6352623"/>
                    <a:gd name="connsiteY64" fmla="*/ 3947289 h 6345561"/>
                    <a:gd name="connsiteX65" fmla="*/ 6068313 w 6352623"/>
                    <a:gd name="connsiteY65" fmla="*/ 4480189 h 6345561"/>
                    <a:gd name="connsiteX66" fmla="*/ 5645377 w 6352623"/>
                    <a:gd name="connsiteY66" fmla="*/ 4489676 h 6345561"/>
                    <a:gd name="connsiteX67" fmla="*/ 4842211 w 6352623"/>
                    <a:gd name="connsiteY67" fmla="*/ 4504577 h 6345561"/>
                    <a:gd name="connsiteX68" fmla="*/ 1405726 w 6352623"/>
                    <a:gd name="connsiteY68" fmla="*/ 3156271 h 6345561"/>
                    <a:gd name="connsiteX69" fmla="*/ 1399341 w 6352623"/>
                    <a:gd name="connsiteY69" fmla="*/ 3089416 h 6345561"/>
                    <a:gd name="connsiteX70" fmla="*/ 1464945 w 6352623"/>
                    <a:gd name="connsiteY70" fmla="*/ 2467755 h 6345561"/>
                    <a:gd name="connsiteX71" fmla="*/ 1626959 w 6352623"/>
                    <a:gd name="connsiteY71" fmla="*/ 1918290 h 6345561"/>
                    <a:gd name="connsiteX72" fmla="*/ 1698846 w 6352623"/>
                    <a:gd name="connsiteY72" fmla="*/ 1916459 h 6345561"/>
                    <a:gd name="connsiteX73" fmla="*/ 2401423 w 6352623"/>
                    <a:gd name="connsiteY73" fmla="*/ 1879094 h 6345561"/>
                    <a:gd name="connsiteX74" fmla="*/ 2879383 w 6352623"/>
                    <a:gd name="connsiteY74" fmla="*/ 1836855 h 6345561"/>
                    <a:gd name="connsiteX75" fmla="*/ 2983285 w 6352623"/>
                    <a:gd name="connsiteY75" fmla="*/ 3040986 h 6345561"/>
                    <a:gd name="connsiteX76" fmla="*/ 1405726 w 6352623"/>
                    <a:gd name="connsiteY76" fmla="*/ 3156271 h 6345561"/>
                    <a:gd name="connsiteX77" fmla="*/ 3464621 w 6352623"/>
                    <a:gd name="connsiteY77" fmla="*/ 4545892 h 6345561"/>
                    <a:gd name="connsiteX78" fmla="*/ 3362673 w 6352623"/>
                    <a:gd name="connsiteY78" fmla="*/ 3364384 h 6345561"/>
                    <a:gd name="connsiteX79" fmla="*/ 4785461 w 6352623"/>
                    <a:gd name="connsiteY79" fmla="*/ 3260410 h 6345561"/>
                    <a:gd name="connsiteX80" fmla="*/ 4791965 w 6352623"/>
                    <a:gd name="connsiteY80" fmla="*/ 3337498 h 6345561"/>
                    <a:gd name="connsiteX81" fmla="*/ 4582162 w 6352623"/>
                    <a:gd name="connsiteY81" fmla="*/ 4452550 h 6345561"/>
                    <a:gd name="connsiteX82" fmla="*/ 3980007 w 6352623"/>
                    <a:gd name="connsiteY82" fmla="*/ 4524180 h 6345561"/>
                    <a:gd name="connsiteX83" fmla="*/ 3464621 w 6352623"/>
                    <a:gd name="connsiteY83" fmla="*/ 4545892 h 6345561"/>
                    <a:gd name="connsiteX84" fmla="*/ 11631 w 6352623"/>
                    <a:gd name="connsiteY84" fmla="*/ 3258148 h 6345561"/>
                    <a:gd name="connsiteX85" fmla="*/ 0 w 6352623"/>
                    <a:gd name="connsiteY85" fmla="*/ 3023469 h 6345561"/>
                    <a:gd name="connsiteX86" fmla="*/ 91400 w 6352623"/>
                    <a:gd name="connsiteY86" fmla="*/ 2405346 h 6345561"/>
                    <a:gd name="connsiteX87" fmla="*/ 258812 w 6352623"/>
                    <a:gd name="connsiteY87" fmla="*/ 1942855 h 6345561"/>
                    <a:gd name="connsiteX88" fmla="*/ 852081 w 6352623"/>
                    <a:gd name="connsiteY88" fmla="*/ 1937991 h 6345561"/>
                    <a:gd name="connsiteX89" fmla="*/ 1335718 w 6352623"/>
                    <a:gd name="connsiteY89" fmla="*/ 1925698 h 6345561"/>
                    <a:gd name="connsiteX90" fmla="*/ 1234430 w 6352623"/>
                    <a:gd name="connsiteY90" fmla="*/ 2196801 h 6345561"/>
                    <a:gd name="connsiteX91" fmla="*/ 1103579 w 6352623"/>
                    <a:gd name="connsiteY91" fmla="*/ 2737987 h 6345561"/>
                    <a:gd name="connsiteX92" fmla="*/ 1078099 w 6352623"/>
                    <a:gd name="connsiteY92" fmla="*/ 3180217 h 6345561"/>
                    <a:gd name="connsiteX93" fmla="*/ 11631 w 6352623"/>
                    <a:gd name="connsiteY93" fmla="*/ 3258148 h 6345561"/>
                    <a:gd name="connsiteX94" fmla="*/ 1960743 w 6352623"/>
                    <a:gd name="connsiteY94" fmla="*/ 4679317 h 6345561"/>
                    <a:gd name="connsiteX95" fmla="*/ 1740896 w 6352623"/>
                    <a:gd name="connsiteY95" fmla="*/ 4337429 h 6345561"/>
                    <a:gd name="connsiteX96" fmla="*/ 1441619 w 6352623"/>
                    <a:gd name="connsiteY96" fmla="*/ 3532526 h 6345561"/>
                    <a:gd name="connsiteX97" fmla="*/ 1438988 w 6352623"/>
                    <a:gd name="connsiteY97" fmla="*/ 3504964 h 6345561"/>
                    <a:gd name="connsiteX98" fmla="*/ 3013389 w 6352623"/>
                    <a:gd name="connsiteY98" fmla="*/ 3389903 h 6345561"/>
                    <a:gd name="connsiteX99" fmla="*/ 3099126 w 6352623"/>
                    <a:gd name="connsiteY99" fmla="*/ 4562904 h 6345561"/>
                    <a:gd name="connsiteX100" fmla="*/ 2689209 w 6352623"/>
                    <a:gd name="connsiteY100" fmla="*/ 4598877 h 6345561"/>
                    <a:gd name="connsiteX101" fmla="*/ 1989796 w 6352623"/>
                    <a:gd name="connsiteY101" fmla="*/ 4675326 h 6345561"/>
                    <a:gd name="connsiteX102" fmla="*/ 1960743 w 6352623"/>
                    <a:gd name="connsiteY102" fmla="*/ 4679317 h 6345561"/>
                    <a:gd name="connsiteX103" fmla="*/ 4067092 w 6352623"/>
                    <a:gd name="connsiteY103" fmla="*/ 6216068 h 6345561"/>
                    <a:gd name="connsiteX104" fmla="*/ 4277892 w 6352623"/>
                    <a:gd name="connsiteY104" fmla="*/ 5788869 h 6345561"/>
                    <a:gd name="connsiteX105" fmla="*/ 4525520 w 6352623"/>
                    <a:gd name="connsiteY105" fmla="*/ 5267093 h 6345561"/>
                    <a:gd name="connsiteX106" fmla="*/ 4685770 w 6352623"/>
                    <a:gd name="connsiteY106" fmla="*/ 4881257 h 6345561"/>
                    <a:gd name="connsiteX107" fmla="*/ 4712084 w 6352623"/>
                    <a:gd name="connsiteY107" fmla="*/ 4879914 h 6345561"/>
                    <a:gd name="connsiteX108" fmla="*/ 5642123 w 6352623"/>
                    <a:gd name="connsiteY108" fmla="*/ 4846187 h 6345561"/>
                    <a:gd name="connsiteX109" fmla="*/ 5866698 w 6352623"/>
                    <a:gd name="connsiteY109" fmla="*/ 4839902 h 6345561"/>
                    <a:gd name="connsiteX110" fmla="*/ 5706398 w 6352623"/>
                    <a:gd name="connsiteY110" fmla="*/ 5102370 h 6345561"/>
                    <a:gd name="connsiteX111" fmla="*/ 4229361 w 6352623"/>
                    <a:gd name="connsiteY111" fmla="*/ 6176010 h 6345561"/>
                    <a:gd name="connsiteX112" fmla="*/ 4067092 w 6352623"/>
                    <a:gd name="connsiteY112" fmla="*/ 6216068 h 6345561"/>
                    <a:gd name="connsiteX113" fmla="*/ 3617977 w 6352623"/>
                    <a:gd name="connsiteY113" fmla="*/ 6323175 h 6345561"/>
                    <a:gd name="connsiteX114" fmla="*/ 3499574 w 6352623"/>
                    <a:gd name="connsiteY114" fmla="*/ 4950969 h 6345561"/>
                    <a:gd name="connsiteX115" fmla="*/ 3966167 w 6352623"/>
                    <a:gd name="connsiteY115" fmla="*/ 4917769 h 6345561"/>
                    <a:gd name="connsiteX116" fmla="*/ 4402891 w 6352623"/>
                    <a:gd name="connsiteY116" fmla="*/ 4895610 h 6345561"/>
                    <a:gd name="connsiteX117" fmla="*/ 4263840 w 6352623"/>
                    <a:gd name="connsiteY117" fmla="*/ 5239274 h 6345561"/>
                    <a:gd name="connsiteX118" fmla="*/ 3691123 w 6352623"/>
                    <a:gd name="connsiteY118" fmla="*/ 6308899 h 6345561"/>
                    <a:gd name="connsiteX119" fmla="*/ 3637169 w 6352623"/>
                    <a:gd name="connsiteY119" fmla="*/ 6322223 h 6345561"/>
                    <a:gd name="connsiteX120" fmla="*/ 3617977 w 6352623"/>
                    <a:gd name="connsiteY120" fmla="*/ 6323175 h 6345561"/>
                    <a:gd name="connsiteX121" fmla="*/ 509955 w 6352623"/>
                    <a:gd name="connsiteY121" fmla="*/ 4889989 h 6345561"/>
                    <a:gd name="connsiteX122" fmla="*/ 432662 w 6352623"/>
                    <a:gd name="connsiteY122" fmla="*/ 4783013 h 6345561"/>
                    <a:gd name="connsiteX123" fmla="*/ 30403 w 6352623"/>
                    <a:gd name="connsiteY123" fmla="*/ 3637168 h 6345561"/>
                    <a:gd name="connsiteX124" fmla="*/ 28957 w 6352623"/>
                    <a:gd name="connsiteY124" fmla="*/ 3608002 h 6345561"/>
                    <a:gd name="connsiteX125" fmla="*/ 1122699 w 6352623"/>
                    <a:gd name="connsiteY125" fmla="*/ 3528079 h 6345561"/>
                    <a:gd name="connsiteX126" fmla="*/ 1151870 w 6352623"/>
                    <a:gd name="connsiteY126" fmla="*/ 3709064 h 6345561"/>
                    <a:gd name="connsiteX127" fmla="*/ 1633165 w 6352623"/>
                    <a:gd name="connsiteY127" fmla="*/ 4721494 h 6345561"/>
                    <a:gd name="connsiteX128" fmla="*/ 1635001 w 6352623"/>
                    <a:gd name="connsiteY128" fmla="*/ 4724090 h 6345561"/>
                    <a:gd name="connsiteX129" fmla="*/ 1150655 w 6352623"/>
                    <a:gd name="connsiteY129" fmla="*/ 4790652 h 6345561"/>
                    <a:gd name="connsiteX130" fmla="*/ 509955 w 6352623"/>
                    <a:gd name="connsiteY130" fmla="*/ 4889989 h 6345561"/>
                    <a:gd name="connsiteX131" fmla="*/ 3165956 w 6352623"/>
                    <a:gd name="connsiteY131" fmla="*/ 6345561 h 6345561"/>
                    <a:gd name="connsiteX132" fmla="*/ 2661675 w 6352623"/>
                    <a:gd name="connsiteY132" fmla="*/ 5655612 h 6345561"/>
                    <a:gd name="connsiteX133" fmla="*/ 2224080 w 6352623"/>
                    <a:gd name="connsiteY133" fmla="*/ 5071807 h 6345561"/>
                    <a:gd name="connsiteX134" fmla="*/ 2697681 w 6352623"/>
                    <a:gd name="connsiteY134" fmla="*/ 5021257 h 6345561"/>
                    <a:gd name="connsiteX135" fmla="*/ 3150545 w 6352623"/>
                    <a:gd name="connsiteY135" fmla="*/ 4979436 h 6345561"/>
                    <a:gd name="connsiteX136" fmla="*/ 3267988 w 6352623"/>
                    <a:gd name="connsiteY136" fmla="*/ 6340508 h 6345561"/>
                    <a:gd name="connsiteX137" fmla="*/ 3165956 w 6352623"/>
                    <a:gd name="connsiteY137" fmla="*/ 6345561 h 6345561"/>
                    <a:gd name="connsiteX138" fmla="*/ 2827891 w 6352623"/>
                    <a:gd name="connsiteY138" fmla="*/ 6323709 h 6345561"/>
                    <a:gd name="connsiteX139" fmla="*/ 2884966 w 6352623"/>
                    <a:gd name="connsiteY139" fmla="*/ 6327398 h 6345561"/>
                    <a:gd name="connsiteX140" fmla="*/ 2827891 w 6352623"/>
                    <a:gd name="connsiteY140" fmla="*/ 6323709 h 6345561"/>
                    <a:gd name="connsiteX141" fmla="*/ 1799833 w 6352623"/>
                    <a:gd name="connsiteY141" fmla="*/ 6042038 h 6345561"/>
                    <a:gd name="connsiteX142" fmla="*/ 792530 w 6352623"/>
                    <a:gd name="connsiteY142" fmla="*/ 5281044 h 6345561"/>
                    <a:gd name="connsiteX143" fmla="*/ 758259 w 6352623"/>
                    <a:gd name="connsiteY143" fmla="*/ 5233611 h 6345561"/>
                    <a:gd name="connsiteX144" fmla="*/ 1178638 w 6352623"/>
                    <a:gd name="connsiteY144" fmla="*/ 5187468 h 6345561"/>
                    <a:gd name="connsiteX145" fmla="*/ 1905324 w 6352623"/>
                    <a:gd name="connsiteY145" fmla="*/ 5106339 h 6345561"/>
                    <a:gd name="connsiteX146" fmla="*/ 2206251 w 6352623"/>
                    <a:gd name="connsiteY146" fmla="*/ 5531868 h 6345561"/>
                    <a:gd name="connsiteX147" fmla="*/ 2827891 w 6352623"/>
                    <a:gd name="connsiteY147" fmla="*/ 6323709 h 6345561"/>
                    <a:gd name="connsiteX148" fmla="*/ 2405336 w 6352623"/>
                    <a:gd name="connsiteY148" fmla="*/ 6261225 h 6345561"/>
                    <a:gd name="connsiteX149" fmla="*/ 1799833 w 6352623"/>
                    <a:gd name="connsiteY149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6042026 w 6352623"/>
                    <a:gd name="connsiteY54" fmla="*/ 4552793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4842211 w 6352623"/>
                    <a:gd name="connsiteY57" fmla="*/ 4504577 h 6345561"/>
                    <a:gd name="connsiteX58" fmla="*/ 4894441 w 6352623"/>
                    <a:gd name="connsiteY58" fmla="*/ 4378816 h 6345561"/>
                    <a:gd name="connsiteX59" fmla="*/ 5118410 w 6352623"/>
                    <a:gd name="connsiteY59" fmla="*/ 3308120 h 6345561"/>
                    <a:gd name="connsiteX60" fmla="*/ 5112011 w 6352623"/>
                    <a:gd name="connsiteY60" fmla="*/ 3236549 h 6345561"/>
                    <a:gd name="connsiteX61" fmla="*/ 6343574 w 6352623"/>
                    <a:gd name="connsiteY61" fmla="*/ 3146548 h 6345561"/>
                    <a:gd name="connsiteX62" fmla="*/ 6352623 w 6352623"/>
                    <a:gd name="connsiteY62" fmla="*/ 3329154 h 6345561"/>
                    <a:gd name="connsiteX63" fmla="*/ 6261216 w 6352623"/>
                    <a:gd name="connsiteY63" fmla="*/ 3947289 h 6345561"/>
                    <a:gd name="connsiteX64" fmla="*/ 6068313 w 6352623"/>
                    <a:gd name="connsiteY64" fmla="*/ 4480189 h 6345561"/>
                    <a:gd name="connsiteX65" fmla="*/ 5645377 w 6352623"/>
                    <a:gd name="connsiteY65" fmla="*/ 4489676 h 6345561"/>
                    <a:gd name="connsiteX66" fmla="*/ 4842211 w 6352623"/>
                    <a:gd name="connsiteY66" fmla="*/ 4504577 h 6345561"/>
                    <a:gd name="connsiteX67" fmla="*/ 1405726 w 6352623"/>
                    <a:gd name="connsiteY67" fmla="*/ 3156271 h 6345561"/>
                    <a:gd name="connsiteX68" fmla="*/ 1399341 w 6352623"/>
                    <a:gd name="connsiteY68" fmla="*/ 3089416 h 6345561"/>
                    <a:gd name="connsiteX69" fmla="*/ 1464945 w 6352623"/>
                    <a:gd name="connsiteY69" fmla="*/ 2467755 h 6345561"/>
                    <a:gd name="connsiteX70" fmla="*/ 1626959 w 6352623"/>
                    <a:gd name="connsiteY70" fmla="*/ 1918290 h 6345561"/>
                    <a:gd name="connsiteX71" fmla="*/ 1698846 w 6352623"/>
                    <a:gd name="connsiteY71" fmla="*/ 1916459 h 6345561"/>
                    <a:gd name="connsiteX72" fmla="*/ 2401423 w 6352623"/>
                    <a:gd name="connsiteY72" fmla="*/ 1879094 h 6345561"/>
                    <a:gd name="connsiteX73" fmla="*/ 2879383 w 6352623"/>
                    <a:gd name="connsiteY73" fmla="*/ 1836855 h 6345561"/>
                    <a:gd name="connsiteX74" fmla="*/ 2983285 w 6352623"/>
                    <a:gd name="connsiteY74" fmla="*/ 3040986 h 6345561"/>
                    <a:gd name="connsiteX75" fmla="*/ 1405726 w 6352623"/>
                    <a:gd name="connsiteY75" fmla="*/ 3156271 h 6345561"/>
                    <a:gd name="connsiteX76" fmla="*/ 3464621 w 6352623"/>
                    <a:gd name="connsiteY76" fmla="*/ 4545892 h 6345561"/>
                    <a:gd name="connsiteX77" fmla="*/ 3362673 w 6352623"/>
                    <a:gd name="connsiteY77" fmla="*/ 3364384 h 6345561"/>
                    <a:gd name="connsiteX78" fmla="*/ 4785461 w 6352623"/>
                    <a:gd name="connsiteY78" fmla="*/ 3260410 h 6345561"/>
                    <a:gd name="connsiteX79" fmla="*/ 4791965 w 6352623"/>
                    <a:gd name="connsiteY79" fmla="*/ 3337498 h 6345561"/>
                    <a:gd name="connsiteX80" fmla="*/ 4582162 w 6352623"/>
                    <a:gd name="connsiteY80" fmla="*/ 4452550 h 6345561"/>
                    <a:gd name="connsiteX81" fmla="*/ 3980007 w 6352623"/>
                    <a:gd name="connsiteY81" fmla="*/ 4524180 h 6345561"/>
                    <a:gd name="connsiteX82" fmla="*/ 3464621 w 6352623"/>
                    <a:gd name="connsiteY82" fmla="*/ 4545892 h 6345561"/>
                    <a:gd name="connsiteX83" fmla="*/ 11631 w 6352623"/>
                    <a:gd name="connsiteY83" fmla="*/ 3258148 h 6345561"/>
                    <a:gd name="connsiteX84" fmla="*/ 0 w 6352623"/>
                    <a:gd name="connsiteY84" fmla="*/ 3023469 h 6345561"/>
                    <a:gd name="connsiteX85" fmla="*/ 91400 w 6352623"/>
                    <a:gd name="connsiteY85" fmla="*/ 2405346 h 6345561"/>
                    <a:gd name="connsiteX86" fmla="*/ 258812 w 6352623"/>
                    <a:gd name="connsiteY86" fmla="*/ 1942855 h 6345561"/>
                    <a:gd name="connsiteX87" fmla="*/ 852081 w 6352623"/>
                    <a:gd name="connsiteY87" fmla="*/ 1937991 h 6345561"/>
                    <a:gd name="connsiteX88" fmla="*/ 1335718 w 6352623"/>
                    <a:gd name="connsiteY88" fmla="*/ 1925698 h 6345561"/>
                    <a:gd name="connsiteX89" fmla="*/ 1234430 w 6352623"/>
                    <a:gd name="connsiteY89" fmla="*/ 2196801 h 6345561"/>
                    <a:gd name="connsiteX90" fmla="*/ 1103579 w 6352623"/>
                    <a:gd name="connsiteY90" fmla="*/ 2737987 h 6345561"/>
                    <a:gd name="connsiteX91" fmla="*/ 1078099 w 6352623"/>
                    <a:gd name="connsiteY91" fmla="*/ 3180217 h 6345561"/>
                    <a:gd name="connsiteX92" fmla="*/ 11631 w 6352623"/>
                    <a:gd name="connsiteY92" fmla="*/ 3258148 h 6345561"/>
                    <a:gd name="connsiteX93" fmla="*/ 1960743 w 6352623"/>
                    <a:gd name="connsiteY93" fmla="*/ 4679317 h 6345561"/>
                    <a:gd name="connsiteX94" fmla="*/ 1740896 w 6352623"/>
                    <a:gd name="connsiteY94" fmla="*/ 4337429 h 6345561"/>
                    <a:gd name="connsiteX95" fmla="*/ 1441619 w 6352623"/>
                    <a:gd name="connsiteY95" fmla="*/ 3532526 h 6345561"/>
                    <a:gd name="connsiteX96" fmla="*/ 1438988 w 6352623"/>
                    <a:gd name="connsiteY96" fmla="*/ 3504964 h 6345561"/>
                    <a:gd name="connsiteX97" fmla="*/ 3013389 w 6352623"/>
                    <a:gd name="connsiteY97" fmla="*/ 3389903 h 6345561"/>
                    <a:gd name="connsiteX98" fmla="*/ 3099126 w 6352623"/>
                    <a:gd name="connsiteY98" fmla="*/ 4562904 h 6345561"/>
                    <a:gd name="connsiteX99" fmla="*/ 2689209 w 6352623"/>
                    <a:gd name="connsiteY99" fmla="*/ 4598877 h 6345561"/>
                    <a:gd name="connsiteX100" fmla="*/ 1989796 w 6352623"/>
                    <a:gd name="connsiteY100" fmla="*/ 4675326 h 6345561"/>
                    <a:gd name="connsiteX101" fmla="*/ 1960743 w 6352623"/>
                    <a:gd name="connsiteY101" fmla="*/ 4679317 h 6345561"/>
                    <a:gd name="connsiteX102" fmla="*/ 4067092 w 6352623"/>
                    <a:gd name="connsiteY102" fmla="*/ 6216068 h 6345561"/>
                    <a:gd name="connsiteX103" fmla="*/ 4277892 w 6352623"/>
                    <a:gd name="connsiteY103" fmla="*/ 5788869 h 6345561"/>
                    <a:gd name="connsiteX104" fmla="*/ 4525520 w 6352623"/>
                    <a:gd name="connsiteY104" fmla="*/ 5267093 h 6345561"/>
                    <a:gd name="connsiteX105" fmla="*/ 4685770 w 6352623"/>
                    <a:gd name="connsiteY105" fmla="*/ 4881257 h 6345561"/>
                    <a:gd name="connsiteX106" fmla="*/ 4712084 w 6352623"/>
                    <a:gd name="connsiteY106" fmla="*/ 4879914 h 6345561"/>
                    <a:gd name="connsiteX107" fmla="*/ 5642123 w 6352623"/>
                    <a:gd name="connsiteY107" fmla="*/ 4846187 h 6345561"/>
                    <a:gd name="connsiteX108" fmla="*/ 5866698 w 6352623"/>
                    <a:gd name="connsiteY108" fmla="*/ 4839902 h 6345561"/>
                    <a:gd name="connsiteX109" fmla="*/ 5706398 w 6352623"/>
                    <a:gd name="connsiteY109" fmla="*/ 5102370 h 6345561"/>
                    <a:gd name="connsiteX110" fmla="*/ 4229361 w 6352623"/>
                    <a:gd name="connsiteY110" fmla="*/ 6176010 h 6345561"/>
                    <a:gd name="connsiteX111" fmla="*/ 4067092 w 6352623"/>
                    <a:gd name="connsiteY111" fmla="*/ 6216068 h 6345561"/>
                    <a:gd name="connsiteX112" fmla="*/ 3617977 w 6352623"/>
                    <a:gd name="connsiteY112" fmla="*/ 6323175 h 6345561"/>
                    <a:gd name="connsiteX113" fmla="*/ 3499574 w 6352623"/>
                    <a:gd name="connsiteY113" fmla="*/ 4950969 h 6345561"/>
                    <a:gd name="connsiteX114" fmla="*/ 3966167 w 6352623"/>
                    <a:gd name="connsiteY114" fmla="*/ 4917769 h 6345561"/>
                    <a:gd name="connsiteX115" fmla="*/ 4402891 w 6352623"/>
                    <a:gd name="connsiteY115" fmla="*/ 4895610 h 6345561"/>
                    <a:gd name="connsiteX116" fmla="*/ 4263840 w 6352623"/>
                    <a:gd name="connsiteY116" fmla="*/ 5239274 h 6345561"/>
                    <a:gd name="connsiteX117" fmla="*/ 3691123 w 6352623"/>
                    <a:gd name="connsiteY117" fmla="*/ 6308899 h 6345561"/>
                    <a:gd name="connsiteX118" fmla="*/ 3637169 w 6352623"/>
                    <a:gd name="connsiteY118" fmla="*/ 6322223 h 6345561"/>
                    <a:gd name="connsiteX119" fmla="*/ 3617977 w 6352623"/>
                    <a:gd name="connsiteY119" fmla="*/ 6323175 h 6345561"/>
                    <a:gd name="connsiteX120" fmla="*/ 509955 w 6352623"/>
                    <a:gd name="connsiteY120" fmla="*/ 4889989 h 6345561"/>
                    <a:gd name="connsiteX121" fmla="*/ 432662 w 6352623"/>
                    <a:gd name="connsiteY121" fmla="*/ 4783013 h 6345561"/>
                    <a:gd name="connsiteX122" fmla="*/ 30403 w 6352623"/>
                    <a:gd name="connsiteY122" fmla="*/ 3637168 h 6345561"/>
                    <a:gd name="connsiteX123" fmla="*/ 28957 w 6352623"/>
                    <a:gd name="connsiteY123" fmla="*/ 3608002 h 6345561"/>
                    <a:gd name="connsiteX124" fmla="*/ 1122699 w 6352623"/>
                    <a:gd name="connsiteY124" fmla="*/ 3528079 h 6345561"/>
                    <a:gd name="connsiteX125" fmla="*/ 1151870 w 6352623"/>
                    <a:gd name="connsiteY125" fmla="*/ 3709064 h 6345561"/>
                    <a:gd name="connsiteX126" fmla="*/ 1633165 w 6352623"/>
                    <a:gd name="connsiteY126" fmla="*/ 4721494 h 6345561"/>
                    <a:gd name="connsiteX127" fmla="*/ 1635001 w 6352623"/>
                    <a:gd name="connsiteY127" fmla="*/ 4724090 h 6345561"/>
                    <a:gd name="connsiteX128" fmla="*/ 1150655 w 6352623"/>
                    <a:gd name="connsiteY128" fmla="*/ 4790652 h 6345561"/>
                    <a:gd name="connsiteX129" fmla="*/ 509955 w 6352623"/>
                    <a:gd name="connsiteY129" fmla="*/ 4889989 h 6345561"/>
                    <a:gd name="connsiteX130" fmla="*/ 3165956 w 6352623"/>
                    <a:gd name="connsiteY130" fmla="*/ 6345561 h 6345561"/>
                    <a:gd name="connsiteX131" fmla="*/ 2661675 w 6352623"/>
                    <a:gd name="connsiteY131" fmla="*/ 5655612 h 6345561"/>
                    <a:gd name="connsiteX132" fmla="*/ 2224080 w 6352623"/>
                    <a:gd name="connsiteY132" fmla="*/ 5071807 h 6345561"/>
                    <a:gd name="connsiteX133" fmla="*/ 2697681 w 6352623"/>
                    <a:gd name="connsiteY133" fmla="*/ 5021257 h 6345561"/>
                    <a:gd name="connsiteX134" fmla="*/ 3150545 w 6352623"/>
                    <a:gd name="connsiteY134" fmla="*/ 4979436 h 6345561"/>
                    <a:gd name="connsiteX135" fmla="*/ 3267988 w 6352623"/>
                    <a:gd name="connsiteY135" fmla="*/ 6340508 h 6345561"/>
                    <a:gd name="connsiteX136" fmla="*/ 3165956 w 6352623"/>
                    <a:gd name="connsiteY136" fmla="*/ 6345561 h 6345561"/>
                    <a:gd name="connsiteX137" fmla="*/ 2827891 w 6352623"/>
                    <a:gd name="connsiteY137" fmla="*/ 6323709 h 6345561"/>
                    <a:gd name="connsiteX138" fmla="*/ 2884966 w 6352623"/>
                    <a:gd name="connsiteY138" fmla="*/ 6327398 h 6345561"/>
                    <a:gd name="connsiteX139" fmla="*/ 2827891 w 6352623"/>
                    <a:gd name="connsiteY139" fmla="*/ 6323709 h 6345561"/>
                    <a:gd name="connsiteX140" fmla="*/ 1799833 w 6352623"/>
                    <a:gd name="connsiteY140" fmla="*/ 6042038 h 6345561"/>
                    <a:gd name="connsiteX141" fmla="*/ 792530 w 6352623"/>
                    <a:gd name="connsiteY141" fmla="*/ 5281044 h 6345561"/>
                    <a:gd name="connsiteX142" fmla="*/ 758259 w 6352623"/>
                    <a:gd name="connsiteY142" fmla="*/ 5233611 h 6345561"/>
                    <a:gd name="connsiteX143" fmla="*/ 1178638 w 6352623"/>
                    <a:gd name="connsiteY143" fmla="*/ 5187468 h 6345561"/>
                    <a:gd name="connsiteX144" fmla="*/ 1905324 w 6352623"/>
                    <a:gd name="connsiteY144" fmla="*/ 5106339 h 6345561"/>
                    <a:gd name="connsiteX145" fmla="*/ 2206251 w 6352623"/>
                    <a:gd name="connsiteY145" fmla="*/ 5531868 h 6345561"/>
                    <a:gd name="connsiteX146" fmla="*/ 2827891 w 6352623"/>
                    <a:gd name="connsiteY146" fmla="*/ 6323709 h 6345561"/>
                    <a:gd name="connsiteX147" fmla="*/ 2405336 w 6352623"/>
                    <a:gd name="connsiteY147" fmla="*/ 6261225 h 6345561"/>
                    <a:gd name="connsiteX148" fmla="*/ 1799833 w 6352623"/>
                    <a:gd name="connsiteY148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2827891 w 6352623"/>
                    <a:gd name="connsiteY134" fmla="*/ 6323709 h 6345561"/>
                    <a:gd name="connsiteX135" fmla="*/ 2884966 w 6352623"/>
                    <a:gd name="connsiteY135" fmla="*/ 6327398 h 6345561"/>
                    <a:gd name="connsiteX136" fmla="*/ 2827891 w 6352623"/>
                    <a:gd name="connsiteY136" fmla="*/ 6323709 h 6345561"/>
                    <a:gd name="connsiteX137" fmla="*/ 1799833 w 6352623"/>
                    <a:gd name="connsiteY137" fmla="*/ 6042038 h 6345561"/>
                    <a:gd name="connsiteX138" fmla="*/ 792530 w 6352623"/>
                    <a:gd name="connsiteY138" fmla="*/ 5281044 h 6345561"/>
                    <a:gd name="connsiteX139" fmla="*/ 758259 w 6352623"/>
                    <a:gd name="connsiteY139" fmla="*/ 5233611 h 6345561"/>
                    <a:gd name="connsiteX140" fmla="*/ 1178638 w 6352623"/>
                    <a:gd name="connsiteY140" fmla="*/ 5187468 h 6345561"/>
                    <a:gd name="connsiteX141" fmla="*/ 1905324 w 6352623"/>
                    <a:gd name="connsiteY141" fmla="*/ 5106339 h 6345561"/>
                    <a:gd name="connsiteX142" fmla="*/ 2206251 w 6352623"/>
                    <a:gd name="connsiteY142" fmla="*/ 5531868 h 6345561"/>
                    <a:gd name="connsiteX143" fmla="*/ 2827891 w 6352623"/>
                    <a:gd name="connsiteY143" fmla="*/ 6323709 h 6345561"/>
                    <a:gd name="connsiteX144" fmla="*/ 2405336 w 6352623"/>
                    <a:gd name="connsiteY144" fmla="*/ 6261225 h 6345561"/>
                    <a:gd name="connsiteX145" fmla="*/ 1799833 w 6352623"/>
                    <a:gd name="connsiteY145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1799833 w 6352623"/>
                    <a:gd name="connsiteY134" fmla="*/ 6042038 h 6345561"/>
                    <a:gd name="connsiteX135" fmla="*/ 792530 w 6352623"/>
                    <a:gd name="connsiteY135" fmla="*/ 5281044 h 6345561"/>
                    <a:gd name="connsiteX136" fmla="*/ 758259 w 6352623"/>
                    <a:gd name="connsiteY136" fmla="*/ 5233611 h 6345561"/>
                    <a:gd name="connsiteX137" fmla="*/ 1178638 w 6352623"/>
                    <a:gd name="connsiteY137" fmla="*/ 5187468 h 6345561"/>
                    <a:gd name="connsiteX138" fmla="*/ 1905324 w 6352623"/>
                    <a:gd name="connsiteY138" fmla="*/ 5106339 h 6345561"/>
                    <a:gd name="connsiteX139" fmla="*/ 2206251 w 6352623"/>
                    <a:gd name="connsiteY139" fmla="*/ 5531868 h 6345561"/>
                    <a:gd name="connsiteX140" fmla="*/ 2827891 w 6352623"/>
                    <a:gd name="connsiteY140" fmla="*/ 6323709 h 6345561"/>
                    <a:gd name="connsiteX141" fmla="*/ 2405336 w 6352623"/>
                    <a:gd name="connsiteY141" fmla="*/ 6261225 h 6345561"/>
                    <a:gd name="connsiteX142" fmla="*/ 1799833 w 6352623"/>
                    <a:gd name="connsiteY14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1857 w 6352623"/>
                    <a:gd name="connsiteY15" fmla="*/ 6676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1799833 w 6352623"/>
                    <a:gd name="connsiteY134" fmla="*/ 6042038 h 6345561"/>
                    <a:gd name="connsiteX135" fmla="*/ 792530 w 6352623"/>
                    <a:gd name="connsiteY135" fmla="*/ 5281044 h 6345561"/>
                    <a:gd name="connsiteX136" fmla="*/ 758259 w 6352623"/>
                    <a:gd name="connsiteY136" fmla="*/ 5233611 h 6345561"/>
                    <a:gd name="connsiteX137" fmla="*/ 1178638 w 6352623"/>
                    <a:gd name="connsiteY137" fmla="*/ 5187468 h 6345561"/>
                    <a:gd name="connsiteX138" fmla="*/ 1905324 w 6352623"/>
                    <a:gd name="connsiteY138" fmla="*/ 5106339 h 6345561"/>
                    <a:gd name="connsiteX139" fmla="*/ 2206251 w 6352623"/>
                    <a:gd name="connsiteY139" fmla="*/ 5531868 h 6345561"/>
                    <a:gd name="connsiteX140" fmla="*/ 2827891 w 6352623"/>
                    <a:gd name="connsiteY140" fmla="*/ 6323709 h 6345561"/>
                    <a:gd name="connsiteX141" fmla="*/ 2405336 w 6352623"/>
                    <a:gd name="connsiteY141" fmla="*/ 6261225 h 6345561"/>
                    <a:gd name="connsiteX142" fmla="*/ 1799833 w 6352623"/>
                    <a:gd name="connsiteY14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2943489 w 6352623"/>
                    <a:gd name="connsiteY15" fmla="*/ 55251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1799833 w 6352623"/>
                    <a:gd name="connsiteY134" fmla="*/ 6042038 h 6345561"/>
                    <a:gd name="connsiteX135" fmla="*/ 792530 w 6352623"/>
                    <a:gd name="connsiteY135" fmla="*/ 5281044 h 6345561"/>
                    <a:gd name="connsiteX136" fmla="*/ 758259 w 6352623"/>
                    <a:gd name="connsiteY136" fmla="*/ 5233611 h 6345561"/>
                    <a:gd name="connsiteX137" fmla="*/ 1178638 w 6352623"/>
                    <a:gd name="connsiteY137" fmla="*/ 5187468 h 6345561"/>
                    <a:gd name="connsiteX138" fmla="*/ 1905324 w 6352623"/>
                    <a:gd name="connsiteY138" fmla="*/ 5106339 h 6345561"/>
                    <a:gd name="connsiteX139" fmla="*/ 2206251 w 6352623"/>
                    <a:gd name="connsiteY139" fmla="*/ 5531868 h 6345561"/>
                    <a:gd name="connsiteX140" fmla="*/ 2827891 w 6352623"/>
                    <a:gd name="connsiteY140" fmla="*/ 6323709 h 6345561"/>
                    <a:gd name="connsiteX141" fmla="*/ 2405336 w 6352623"/>
                    <a:gd name="connsiteY141" fmla="*/ 6261225 h 6345561"/>
                    <a:gd name="connsiteX142" fmla="*/ 1799833 w 6352623"/>
                    <a:gd name="connsiteY14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2943489 w 6352623"/>
                    <a:gd name="connsiteY15" fmla="*/ 55251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1799833 w 6352623"/>
                    <a:gd name="connsiteY134" fmla="*/ 6042038 h 6345561"/>
                    <a:gd name="connsiteX135" fmla="*/ 792530 w 6352623"/>
                    <a:gd name="connsiteY135" fmla="*/ 5281044 h 6345561"/>
                    <a:gd name="connsiteX136" fmla="*/ 758259 w 6352623"/>
                    <a:gd name="connsiteY136" fmla="*/ 5233611 h 6345561"/>
                    <a:gd name="connsiteX137" fmla="*/ 1178638 w 6352623"/>
                    <a:gd name="connsiteY137" fmla="*/ 5187468 h 6345561"/>
                    <a:gd name="connsiteX138" fmla="*/ 1905324 w 6352623"/>
                    <a:gd name="connsiteY138" fmla="*/ 5106339 h 6345561"/>
                    <a:gd name="connsiteX139" fmla="*/ 2206251 w 6352623"/>
                    <a:gd name="connsiteY139" fmla="*/ 5531868 h 6345561"/>
                    <a:gd name="connsiteX140" fmla="*/ 2827891 w 6352623"/>
                    <a:gd name="connsiteY140" fmla="*/ 6323709 h 6345561"/>
                    <a:gd name="connsiteX141" fmla="*/ 2405336 w 6352623"/>
                    <a:gd name="connsiteY141" fmla="*/ 6261225 h 6345561"/>
                    <a:gd name="connsiteX142" fmla="*/ 1799833 w 6352623"/>
                    <a:gd name="connsiteY142" fmla="*/ 6042038 h 6345561"/>
                    <a:gd name="connsiteX0" fmla="*/ 3083863 w 6352623"/>
                    <a:gd name="connsiteY0" fmla="*/ 133135 h 6345561"/>
                    <a:gd name="connsiteX1" fmla="*/ 3073468 w 6352623"/>
                    <a:gd name="connsiteY1" fmla="*/ 12671 h 6345561"/>
                    <a:gd name="connsiteX2" fmla="*/ 3083863 w 6352623"/>
                    <a:gd name="connsiteY2" fmla="*/ 133135 h 6345561"/>
                    <a:gd name="connsiteX3" fmla="*/ 4287481 w 6352623"/>
                    <a:gd name="connsiteY3" fmla="*/ 1282707 h 6345561"/>
                    <a:gd name="connsiteX4" fmla="*/ 3934751 w 6352623"/>
                    <a:gd name="connsiteY4" fmla="*/ 794857 h 6345561"/>
                    <a:gd name="connsiteX5" fmla="*/ 3306522 w 6352623"/>
                    <a:gd name="connsiteY5" fmla="*/ 1126 h 6345561"/>
                    <a:gd name="connsiteX6" fmla="*/ 3329154 w 6352623"/>
                    <a:gd name="connsiteY6" fmla="*/ 0 h 6345561"/>
                    <a:gd name="connsiteX7" fmla="*/ 4552794 w 6352623"/>
                    <a:gd name="connsiteY7" fmla="*/ 310597 h 6345561"/>
                    <a:gd name="connsiteX8" fmla="*/ 5560095 w 6352623"/>
                    <a:gd name="connsiteY8" fmla="*/ 1071582 h 6345561"/>
                    <a:gd name="connsiteX9" fmla="*/ 5592215 w 6352623"/>
                    <a:gd name="connsiteY9" fmla="*/ 1116037 h 6345561"/>
                    <a:gd name="connsiteX10" fmla="*/ 5275773 w 6352623"/>
                    <a:gd name="connsiteY10" fmla="*/ 1158708 h 6345561"/>
                    <a:gd name="connsiteX11" fmla="*/ 4352475 w 6352623"/>
                    <a:gd name="connsiteY11" fmla="*/ 1275439 h 6345561"/>
                    <a:gd name="connsiteX12" fmla="*/ 4287481 w 6352623"/>
                    <a:gd name="connsiteY12" fmla="*/ 1282707 h 6345561"/>
                    <a:gd name="connsiteX13" fmla="*/ 3192871 w 6352623"/>
                    <a:gd name="connsiteY13" fmla="*/ 1396479 h 6345561"/>
                    <a:gd name="connsiteX14" fmla="*/ 2943489 w 6352623"/>
                    <a:gd name="connsiteY14" fmla="*/ 55251 h 6345561"/>
                    <a:gd name="connsiteX15" fmla="*/ 3521833 w 6352623"/>
                    <a:gd name="connsiteY15" fmla="*/ 728536 h 6345561"/>
                    <a:gd name="connsiteX16" fmla="*/ 3951788 w 6352623"/>
                    <a:gd name="connsiteY16" fmla="*/ 1320226 h 6345561"/>
                    <a:gd name="connsiteX17" fmla="*/ 3610216 w 6352623"/>
                    <a:gd name="connsiteY17" fmla="*/ 1358400 h 6345561"/>
                    <a:gd name="connsiteX18" fmla="*/ 3192871 w 6352623"/>
                    <a:gd name="connsiteY18" fmla="*/ 1396479 h 6345561"/>
                    <a:gd name="connsiteX19" fmla="*/ 5080835 w 6352623"/>
                    <a:gd name="connsiteY19" fmla="*/ 2887704 h 6345561"/>
                    <a:gd name="connsiteX20" fmla="*/ 5075577 w 6352623"/>
                    <a:gd name="connsiteY20" fmla="*/ 2828892 h 6345561"/>
                    <a:gd name="connsiteX21" fmla="*/ 4870827 w 6352623"/>
                    <a:gd name="connsiteY21" fmla="*/ 2225787 h 6345561"/>
                    <a:gd name="connsiteX22" fmla="*/ 4527301 w 6352623"/>
                    <a:gd name="connsiteY22" fmla="*/ 1626915 h 6345561"/>
                    <a:gd name="connsiteX23" fmla="*/ 5336497 w 6352623"/>
                    <a:gd name="connsiteY23" fmla="*/ 1510023 h 6345561"/>
                    <a:gd name="connsiteX24" fmla="*/ 5827104 w 6352623"/>
                    <a:gd name="connsiteY24" fmla="*/ 1441104 h 6345561"/>
                    <a:gd name="connsiteX25" fmla="*/ 5919962 w 6352623"/>
                    <a:gd name="connsiteY25" fmla="*/ 1569624 h 6345561"/>
                    <a:gd name="connsiteX26" fmla="*/ 6322223 w 6352623"/>
                    <a:gd name="connsiteY26" fmla="*/ 2715457 h 6345561"/>
                    <a:gd name="connsiteX27" fmla="*/ 6326244 w 6352623"/>
                    <a:gd name="connsiteY27" fmla="*/ 2796695 h 6345561"/>
                    <a:gd name="connsiteX28" fmla="*/ 5080835 w 6352623"/>
                    <a:gd name="connsiteY28" fmla="*/ 2887704 h 6345561"/>
                    <a:gd name="connsiteX29" fmla="*/ 1790042 w 6352623"/>
                    <a:gd name="connsiteY29" fmla="*/ 1491620 h 6345561"/>
                    <a:gd name="connsiteX30" fmla="*/ 2057262 w 6352623"/>
                    <a:gd name="connsiteY30" fmla="*/ 888122 h 6345561"/>
                    <a:gd name="connsiteX31" fmla="*/ 2502224 w 6352623"/>
                    <a:gd name="connsiteY31" fmla="*/ 83048 h 6345561"/>
                    <a:gd name="connsiteX32" fmla="*/ 2715458 w 6352623"/>
                    <a:gd name="connsiteY32" fmla="*/ 30412 h 6345561"/>
                    <a:gd name="connsiteX33" fmla="*/ 2723477 w 6352623"/>
                    <a:gd name="connsiteY33" fmla="*/ 30012 h 6345561"/>
                    <a:gd name="connsiteX34" fmla="*/ 2843908 w 6352623"/>
                    <a:gd name="connsiteY34" fmla="*/ 1425699 h 6345561"/>
                    <a:gd name="connsiteX35" fmla="*/ 2341650 w 6352623"/>
                    <a:gd name="connsiteY35" fmla="*/ 1460888 h 6345561"/>
                    <a:gd name="connsiteX36" fmla="*/ 1790042 w 6352623"/>
                    <a:gd name="connsiteY36" fmla="*/ 1491620 h 6345561"/>
                    <a:gd name="connsiteX37" fmla="*/ 456566 w 6352623"/>
                    <a:gd name="connsiteY37" fmla="*/ 1560803 h 6345561"/>
                    <a:gd name="connsiteX38" fmla="*/ 646218 w 6352623"/>
                    <a:gd name="connsiteY38" fmla="*/ 1250255 h 6345561"/>
                    <a:gd name="connsiteX39" fmla="*/ 2123254 w 6352623"/>
                    <a:gd name="connsiteY39" fmla="*/ 176626 h 6345561"/>
                    <a:gd name="connsiteX40" fmla="*/ 2129632 w 6352623"/>
                    <a:gd name="connsiteY40" fmla="*/ 175051 h 6345561"/>
                    <a:gd name="connsiteX41" fmla="*/ 1791341 w 6352623"/>
                    <a:gd name="connsiteY41" fmla="*/ 860818 h 6345561"/>
                    <a:gd name="connsiteX42" fmla="*/ 1497989 w 6352623"/>
                    <a:gd name="connsiteY42" fmla="*/ 1507155 h 6345561"/>
                    <a:gd name="connsiteX43" fmla="*/ 815685 w 6352623"/>
                    <a:gd name="connsiteY43" fmla="*/ 1541873 h 6345561"/>
                    <a:gd name="connsiteX44" fmla="*/ 456566 w 6352623"/>
                    <a:gd name="connsiteY44" fmla="*/ 1560803 h 6345561"/>
                    <a:gd name="connsiteX45" fmla="*/ 3332566 w 6352623"/>
                    <a:gd name="connsiteY45" fmla="*/ 3015466 h 6345561"/>
                    <a:gd name="connsiteX46" fmla="*/ 3227686 w 6352623"/>
                    <a:gd name="connsiteY46" fmla="*/ 1799988 h 6345561"/>
                    <a:gd name="connsiteX47" fmla="*/ 3687369 w 6352623"/>
                    <a:gd name="connsiteY47" fmla="*/ 1744594 h 6345561"/>
                    <a:gd name="connsiteX48" fmla="*/ 4207427 w 6352623"/>
                    <a:gd name="connsiteY48" fmla="*/ 1672041 h 6345561"/>
                    <a:gd name="connsiteX49" fmla="*/ 4314817 w 6352623"/>
                    <a:gd name="connsiteY49" fmla="*/ 1819820 h 6345561"/>
                    <a:gd name="connsiteX50" fmla="*/ 4752430 w 6352623"/>
                    <a:gd name="connsiteY50" fmla="*/ 2869128 h 6345561"/>
                    <a:gd name="connsiteX51" fmla="*/ 4755993 w 6352623"/>
                    <a:gd name="connsiteY51" fmla="*/ 2911437 h 6345561"/>
                    <a:gd name="connsiteX52" fmla="*/ 3332566 w 6352623"/>
                    <a:gd name="connsiteY52" fmla="*/ 3015466 h 6345561"/>
                    <a:gd name="connsiteX53" fmla="*/ 4842211 w 6352623"/>
                    <a:gd name="connsiteY53" fmla="*/ 4504577 h 6345561"/>
                    <a:gd name="connsiteX54" fmla="*/ 4894441 w 6352623"/>
                    <a:gd name="connsiteY54" fmla="*/ 4378816 h 6345561"/>
                    <a:gd name="connsiteX55" fmla="*/ 5118410 w 6352623"/>
                    <a:gd name="connsiteY55" fmla="*/ 3308120 h 6345561"/>
                    <a:gd name="connsiteX56" fmla="*/ 5112011 w 6352623"/>
                    <a:gd name="connsiteY56" fmla="*/ 3236549 h 6345561"/>
                    <a:gd name="connsiteX57" fmla="*/ 6343574 w 6352623"/>
                    <a:gd name="connsiteY57" fmla="*/ 3146548 h 6345561"/>
                    <a:gd name="connsiteX58" fmla="*/ 6352623 w 6352623"/>
                    <a:gd name="connsiteY58" fmla="*/ 3329154 h 6345561"/>
                    <a:gd name="connsiteX59" fmla="*/ 6261216 w 6352623"/>
                    <a:gd name="connsiteY59" fmla="*/ 3947289 h 6345561"/>
                    <a:gd name="connsiteX60" fmla="*/ 6068313 w 6352623"/>
                    <a:gd name="connsiteY60" fmla="*/ 4480189 h 6345561"/>
                    <a:gd name="connsiteX61" fmla="*/ 5645377 w 6352623"/>
                    <a:gd name="connsiteY61" fmla="*/ 4489676 h 6345561"/>
                    <a:gd name="connsiteX62" fmla="*/ 4842211 w 6352623"/>
                    <a:gd name="connsiteY62" fmla="*/ 4504577 h 6345561"/>
                    <a:gd name="connsiteX63" fmla="*/ 1405726 w 6352623"/>
                    <a:gd name="connsiteY63" fmla="*/ 3156271 h 6345561"/>
                    <a:gd name="connsiteX64" fmla="*/ 1399341 w 6352623"/>
                    <a:gd name="connsiteY64" fmla="*/ 3089416 h 6345561"/>
                    <a:gd name="connsiteX65" fmla="*/ 1464945 w 6352623"/>
                    <a:gd name="connsiteY65" fmla="*/ 2467755 h 6345561"/>
                    <a:gd name="connsiteX66" fmla="*/ 1626959 w 6352623"/>
                    <a:gd name="connsiteY66" fmla="*/ 1918290 h 6345561"/>
                    <a:gd name="connsiteX67" fmla="*/ 1698846 w 6352623"/>
                    <a:gd name="connsiteY67" fmla="*/ 1916459 h 6345561"/>
                    <a:gd name="connsiteX68" fmla="*/ 2401423 w 6352623"/>
                    <a:gd name="connsiteY68" fmla="*/ 1879094 h 6345561"/>
                    <a:gd name="connsiteX69" fmla="*/ 2879383 w 6352623"/>
                    <a:gd name="connsiteY69" fmla="*/ 1836855 h 6345561"/>
                    <a:gd name="connsiteX70" fmla="*/ 2983285 w 6352623"/>
                    <a:gd name="connsiteY70" fmla="*/ 3040986 h 6345561"/>
                    <a:gd name="connsiteX71" fmla="*/ 1405726 w 6352623"/>
                    <a:gd name="connsiteY71" fmla="*/ 3156271 h 6345561"/>
                    <a:gd name="connsiteX72" fmla="*/ 3464621 w 6352623"/>
                    <a:gd name="connsiteY72" fmla="*/ 4545892 h 6345561"/>
                    <a:gd name="connsiteX73" fmla="*/ 3362673 w 6352623"/>
                    <a:gd name="connsiteY73" fmla="*/ 3364384 h 6345561"/>
                    <a:gd name="connsiteX74" fmla="*/ 4785461 w 6352623"/>
                    <a:gd name="connsiteY74" fmla="*/ 3260410 h 6345561"/>
                    <a:gd name="connsiteX75" fmla="*/ 4791965 w 6352623"/>
                    <a:gd name="connsiteY75" fmla="*/ 3337498 h 6345561"/>
                    <a:gd name="connsiteX76" fmla="*/ 4582162 w 6352623"/>
                    <a:gd name="connsiteY76" fmla="*/ 4452550 h 6345561"/>
                    <a:gd name="connsiteX77" fmla="*/ 3980007 w 6352623"/>
                    <a:gd name="connsiteY77" fmla="*/ 4524180 h 6345561"/>
                    <a:gd name="connsiteX78" fmla="*/ 3464621 w 6352623"/>
                    <a:gd name="connsiteY78" fmla="*/ 4545892 h 6345561"/>
                    <a:gd name="connsiteX79" fmla="*/ 11631 w 6352623"/>
                    <a:gd name="connsiteY79" fmla="*/ 3258148 h 6345561"/>
                    <a:gd name="connsiteX80" fmla="*/ 0 w 6352623"/>
                    <a:gd name="connsiteY80" fmla="*/ 3023469 h 6345561"/>
                    <a:gd name="connsiteX81" fmla="*/ 91400 w 6352623"/>
                    <a:gd name="connsiteY81" fmla="*/ 2405346 h 6345561"/>
                    <a:gd name="connsiteX82" fmla="*/ 258812 w 6352623"/>
                    <a:gd name="connsiteY82" fmla="*/ 1942855 h 6345561"/>
                    <a:gd name="connsiteX83" fmla="*/ 852081 w 6352623"/>
                    <a:gd name="connsiteY83" fmla="*/ 1937991 h 6345561"/>
                    <a:gd name="connsiteX84" fmla="*/ 1335718 w 6352623"/>
                    <a:gd name="connsiteY84" fmla="*/ 1925698 h 6345561"/>
                    <a:gd name="connsiteX85" fmla="*/ 1234430 w 6352623"/>
                    <a:gd name="connsiteY85" fmla="*/ 2196801 h 6345561"/>
                    <a:gd name="connsiteX86" fmla="*/ 1103579 w 6352623"/>
                    <a:gd name="connsiteY86" fmla="*/ 2737987 h 6345561"/>
                    <a:gd name="connsiteX87" fmla="*/ 1078099 w 6352623"/>
                    <a:gd name="connsiteY87" fmla="*/ 3180217 h 6345561"/>
                    <a:gd name="connsiteX88" fmla="*/ 11631 w 6352623"/>
                    <a:gd name="connsiteY88" fmla="*/ 3258148 h 6345561"/>
                    <a:gd name="connsiteX89" fmla="*/ 1960743 w 6352623"/>
                    <a:gd name="connsiteY89" fmla="*/ 4679317 h 6345561"/>
                    <a:gd name="connsiteX90" fmla="*/ 1740896 w 6352623"/>
                    <a:gd name="connsiteY90" fmla="*/ 4337429 h 6345561"/>
                    <a:gd name="connsiteX91" fmla="*/ 1441619 w 6352623"/>
                    <a:gd name="connsiteY91" fmla="*/ 3532526 h 6345561"/>
                    <a:gd name="connsiteX92" fmla="*/ 1438988 w 6352623"/>
                    <a:gd name="connsiteY92" fmla="*/ 3504964 h 6345561"/>
                    <a:gd name="connsiteX93" fmla="*/ 3013389 w 6352623"/>
                    <a:gd name="connsiteY93" fmla="*/ 3389903 h 6345561"/>
                    <a:gd name="connsiteX94" fmla="*/ 3099126 w 6352623"/>
                    <a:gd name="connsiteY94" fmla="*/ 4562904 h 6345561"/>
                    <a:gd name="connsiteX95" fmla="*/ 2689209 w 6352623"/>
                    <a:gd name="connsiteY95" fmla="*/ 4598877 h 6345561"/>
                    <a:gd name="connsiteX96" fmla="*/ 1989796 w 6352623"/>
                    <a:gd name="connsiteY96" fmla="*/ 4675326 h 6345561"/>
                    <a:gd name="connsiteX97" fmla="*/ 1960743 w 6352623"/>
                    <a:gd name="connsiteY97" fmla="*/ 4679317 h 6345561"/>
                    <a:gd name="connsiteX98" fmla="*/ 4067092 w 6352623"/>
                    <a:gd name="connsiteY98" fmla="*/ 6216068 h 6345561"/>
                    <a:gd name="connsiteX99" fmla="*/ 4277892 w 6352623"/>
                    <a:gd name="connsiteY99" fmla="*/ 5788869 h 6345561"/>
                    <a:gd name="connsiteX100" fmla="*/ 4525520 w 6352623"/>
                    <a:gd name="connsiteY100" fmla="*/ 5267093 h 6345561"/>
                    <a:gd name="connsiteX101" fmla="*/ 4685770 w 6352623"/>
                    <a:gd name="connsiteY101" fmla="*/ 4881257 h 6345561"/>
                    <a:gd name="connsiteX102" fmla="*/ 4712084 w 6352623"/>
                    <a:gd name="connsiteY102" fmla="*/ 4879914 h 6345561"/>
                    <a:gd name="connsiteX103" fmla="*/ 5642123 w 6352623"/>
                    <a:gd name="connsiteY103" fmla="*/ 4846187 h 6345561"/>
                    <a:gd name="connsiteX104" fmla="*/ 5866698 w 6352623"/>
                    <a:gd name="connsiteY104" fmla="*/ 4839902 h 6345561"/>
                    <a:gd name="connsiteX105" fmla="*/ 5706398 w 6352623"/>
                    <a:gd name="connsiteY105" fmla="*/ 5102370 h 6345561"/>
                    <a:gd name="connsiteX106" fmla="*/ 4229361 w 6352623"/>
                    <a:gd name="connsiteY106" fmla="*/ 6176010 h 6345561"/>
                    <a:gd name="connsiteX107" fmla="*/ 4067092 w 6352623"/>
                    <a:gd name="connsiteY107" fmla="*/ 6216068 h 6345561"/>
                    <a:gd name="connsiteX108" fmla="*/ 3617977 w 6352623"/>
                    <a:gd name="connsiteY108" fmla="*/ 6323175 h 6345561"/>
                    <a:gd name="connsiteX109" fmla="*/ 3499574 w 6352623"/>
                    <a:gd name="connsiteY109" fmla="*/ 4950969 h 6345561"/>
                    <a:gd name="connsiteX110" fmla="*/ 3966167 w 6352623"/>
                    <a:gd name="connsiteY110" fmla="*/ 4917769 h 6345561"/>
                    <a:gd name="connsiteX111" fmla="*/ 4402891 w 6352623"/>
                    <a:gd name="connsiteY111" fmla="*/ 4895610 h 6345561"/>
                    <a:gd name="connsiteX112" fmla="*/ 4263840 w 6352623"/>
                    <a:gd name="connsiteY112" fmla="*/ 5239274 h 6345561"/>
                    <a:gd name="connsiteX113" fmla="*/ 3691123 w 6352623"/>
                    <a:gd name="connsiteY113" fmla="*/ 6308899 h 6345561"/>
                    <a:gd name="connsiteX114" fmla="*/ 3637169 w 6352623"/>
                    <a:gd name="connsiteY114" fmla="*/ 6322223 h 6345561"/>
                    <a:gd name="connsiteX115" fmla="*/ 3617977 w 6352623"/>
                    <a:gd name="connsiteY115" fmla="*/ 6323175 h 6345561"/>
                    <a:gd name="connsiteX116" fmla="*/ 509955 w 6352623"/>
                    <a:gd name="connsiteY116" fmla="*/ 4889989 h 6345561"/>
                    <a:gd name="connsiteX117" fmla="*/ 432662 w 6352623"/>
                    <a:gd name="connsiteY117" fmla="*/ 4783013 h 6345561"/>
                    <a:gd name="connsiteX118" fmla="*/ 30403 w 6352623"/>
                    <a:gd name="connsiteY118" fmla="*/ 3637168 h 6345561"/>
                    <a:gd name="connsiteX119" fmla="*/ 28957 w 6352623"/>
                    <a:gd name="connsiteY119" fmla="*/ 3608002 h 6345561"/>
                    <a:gd name="connsiteX120" fmla="*/ 1122699 w 6352623"/>
                    <a:gd name="connsiteY120" fmla="*/ 3528079 h 6345561"/>
                    <a:gd name="connsiteX121" fmla="*/ 1151870 w 6352623"/>
                    <a:gd name="connsiteY121" fmla="*/ 3709064 h 6345561"/>
                    <a:gd name="connsiteX122" fmla="*/ 1633165 w 6352623"/>
                    <a:gd name="connsiteY122" fmla="*/ 4721494 h 6345561"/>
                    <a:gd name="connsiteX123" fmla="*/ 1635001 w 6352623"/>
                    <a:gd name="connsiteY123" fmla="*/ 4724090 h 6345561"/>
                    <a:gd name="connsiteX124" fmla="*/ 1150655 w 6352623"/>
                    <a:gd name="connsiteY124" fmla="*/ 4790652 h 6345561"/>
                    <a:gd name="connsiteX125" fmla="*/ 509955 w 6352623"/>
                    <a:gd name="connsiteY125" fmla="*/ 4889989 h 6345561"/>
                    <a:gd name="connsiteX126" fmla="*/ 3165956 w 6352623"/>
                    <a:gd name="connsiteY126" fmla="*/ 6345561 h 6345561"/>
                    <a:gd name="connsiteX127" fmla="*/ 2661675 w 6352623"/>
                    <a:gd name="connsiteY127" fmla="*/ 5655612 h 6345561"/>
                    <a:gd name="connsiteX128" fmla="*/ 2224080 w 6352623"/>
                    <a:gd name="connsiteY128" fmla="*/ 5071807 h 6345561"/>
                    <a:gd name="connsiteX129" fmla="*/ 2697681 w 6352623"/>
                    <a:gd name="connsiteY129" fmla="*/ 5021257 h 6345561"/>
                    <a:gd name="connsiteX130" fmla="*/ 3150545 w 6352623"/>
                    <a:gd name="connsiteY130" fmla="*/ 4979436 h 6345561"/>
                    <a:gd name="connsiteX131" fmla="*/ 3267988 w 6352623"/>
                    <a:gd name="connsiteY131" fmla="*/ 6340508 h 6345561"/>
                    <a:gd name="connsiteX132" fmla="*/ 3165956 w 6352623"/>
                    <a:gd name="connsiteY132" fmla="*/ 6345561 h 6345561"/>
                    <a:gd name="connsiteX133" fmla="*/ 1799833 w 6352623"/>
                    <a:gd name="connsiteY133" fmla="*/ 6042038 h 6345561"/>
                    <a:gd name="connsiteX134" fmla="*/ 792530 w 6352623"/>
                    <a:gd name="connsiteY134" fmla="*/ 5281044 h 6345561"/>
                    <a:gd name="connsiteX135" fmla="*/ 758259 w 6352623"/>
                    <a:gd name="connsiteY135" fmla="*/ 5233611 h 6345561"/>
                    <a:gd name="connsiteX136" fmla="*/ 1178638 w 6352623"/>
                    <a:gd name="connsiteY136" fmla="*/ 5187468 h 6345561"/>
                    <a:gd name="connsiteX137" fmla="*/ 1905324 w 6352623"/>
                    <a:gd name="connsiteY137" fmla="*/ 5106339 h 6345561"/>
                    <a:gd name="connsiteX138" fmla="*/ 2206251 w 6352623"/>
                    <a:gd name="connsiteY138" fmla="*/ 5531868 h 6345561"/>
                    <a:gd name="connsiteX139" fmla="*/ 2827891 w 6352623"/>
                    <a:gd name="connsiteY139" fmla="*/ 6323709 h 6345561"/>
                    <a:gd name="connsiteX140" fmla="*/ 2405336 w 6352623"/>
                    <a:gd name="connsiteY140" fmla="*/ 6261225 h 6345561"/>
                    <a:gd name="connsiteX141" fmla="*/ 1799833 w 6352623"/>
                    <a:gd name="connsiteY141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521833 w 6352623"/>
                    <a:gd name="connsiteY12" fmla="*/ 728536 h 6345561"/>
                    <a:gd name="connsiteX13" fmla="*/ 3951788 w 6352623"/>
                    <a:gd name="connsiteY13" fmla="*/ 1320226 h 6345561"/>
                    <a:gd name="connsiteX14" fmla="*/ 3610216 w 6352623"/>
                    <a:gd name="connsiteY14" fmla="*/ 1358400 h 6345561"/>
                    <a:gd name="connsiteX15" fmla="*/ 3192871 w 6352623"/>
                    <a:gd name="connsiteY15" fmla="*/ 1396479 h 6345561"/>
                    <a:gd name="connsiteX16" fmla="*/ 5080835 w 6352623"/>
                    <a:gd name="connsiteY16" fmla="*/ 2887704 h 6345561"/>
                    <a:gd name="connsiteX17" fmla="*/ 5075577 w 6352623"/>
                    <a:gd name="connsiteY17" fmla="*/ 2828892 h 6345561"/>
                    <a:gd name="connsiteX18" fmla="*/ 4870827 w 6352623"/>
                    <a:gd name="connsiteY18" fmla="*/ 2225787 h 6345561"/>
                    <a:gd name="connsiteX19" fmla="*/ 4527301 w 6352623"/>
                    <a:gd name="connsiteY19" fmla="*/ 1626915 h 6345561"/>
                    <a:gd name="connsiteX20" fmla="*/ 5336497 w 6352623"/>
                    <a:gd name="connsiteY20" fmla="*/ 1510023 h 6345561"/>
                    <a:gd name="connsiteX21" fmla="*/ 5827104 w 6352623"/>
                    <a:gd name="connsiteY21" fmla="*/ 1441104 h 6345561"/>
                    <a:gd name="connsiteX22" fmla="*/ 5919962 w 6352623"/>
                    <a:gd name="connsiteY22" fmla="*/ 1569624 h 6345561"/>
                    <a:gd name="connsiteX23" fmla="*/ 6322223 w 6352623"/>
                    <a:gd name="connsiteY23" fmla="*/ 2715457 h 6345561"/>
                    <a:gd name="connsiteX24" fmla="*/ 6326244 w 6352623"/>
                    <a:gd name="connsiteY24" fmla="*/ 2796695 h 6345561"/>
                    <a:gd name="connsiteX25" fmla="*/ 5080835 w 6352623"/>
                    <a:gd name="connsiteY25" fmla="*/ 2887704 h 6345561"/>
                    <a:gd name="connsiteX26" fmla="*/ 1790042 w 6352623"/>
                    <a:gd name="connsiteY26" fmla="*/ 1491620 h 6345561"/>
                    <a:gd name="connsiteX27" fmla="*/ 2057262 w 6352623"/>
                    <a:gd name="connsiteY27" fmla="*/ 888122 h 6345561"/>
                    <a:gd name="connsiteX28" fmla="*/ 2502224 w 6352623"/>
                    <a:gd name="connsiteY28" fmla="*/ 83048 h 6345561"/>
                    <a:gd name="connsiteX29" fmla="*/ 2715458 w 6352623"/>
                    <a:gd name="connsiteY29" fmla="*/ 30412 h 6345561"/>
                    <a:gd name="connsiteX30" fmla="*/ 2723477 w 6352623"/>
                    <a:gd name="connsiteY30" fmla="*/ 30012 h 6345561"/>
                    <a:gd name="connsiteX31" fmla="*/ 2843908 w 6352623"/>
                    <a:gd name="connsiteY31" fmla="*/ 1425699 h 6345561"/>
                    <a:gd name="connsiteX32" fmla="*/ 2341650 w 6352623"/>
                    <a:gd name="connsiteY32" fmla="*/ 1460888 h 6345561"/>
                    <a:gd name="connsiteX33" fmla="*/ 1790042 w 6352623"/>
                    <a:gd name="connsiteY33" fmla="*/ 1491620 h 6345561"/>
                    <a:gd name="connsiteX34" fmla="*/ 456566 w 6352623"/>
                    <a:gd name="connsiteY34" fmla="*/ 1560803 h 6345561"/>
                    <a:gd name="connsiteX35" fmla="*/ 646218 w 6352623"/>
                    <a:gd name="connsiteY35" fmla="*/ 1250255 h 6345561"/>
                    <a:gd name="connsiteX36" fmla="*/ 2123254 w 6352623"/>
                    <a:gd name="connsiteY36" fmla="*/ 176626 h 6345561"/>
                    <a:gd name="connsiteX37" fmla="*/ 2129632 w 6352623"/>
                    <a:gd name="connsiteY37" fmla="*/ 175051 h 6345561"/>
                    <a:gd name="connsiteX38" fmla="*/ 1791341 w 6352623"/>
                    <a:gd name="connsiteY38" fmla="*/ 860818 h 6345561"/>
                    <a:gd name="connsiteX39" fmla="*/ 1497989 w 6352623"/>
                    <a:gd name="connsiteY39" fmla="*/ 1507155 h 6345561"/>
                    <a:gd name="connsiteX40" fmla="*/ 815685 w 6352623"/>
                    <a:gd name="connsiteY40" fmla="*/ 1541873 h 6345561"/>
                    <a:gd name="connsiteX41" fmla="*/ 456566 w 6352623"/>
                    <a:gd name="connsiteY41" fmla="*/ 1560803 h 6345561"/>
                    <a:gd name="connsiteX42" fmla="*/ 3332566 w 6352623"/>
                    <a:gd name="connsiteY42" fmla="*/ 3015466 h 6345561"/>
                    <a:gd name="connsiteX43" fmla="*/ 3227686 w 6352623"/>
                    <a:gd name="connsiteY43" fmla="*/ 1799988 h 6345561"/>
                    <a:gd name="connsiteX44" fmla="*/ 3687369 w 6352623"/>
                    <a:gd name="connsiteY44" fmla="*/ 1744594 h 6345561"/>
                    <a:gd name="connsiteX45" fmla="*/ 4207427 w 6352623"/>
                    <a:gd name="connsiteY45" fmla="*/ 1672041 h 6345561"/>
                    <a:gd name="connsiteX46" fmla="*/ 4314817 w 6352623"/>
                    <a:gd name="connsiteY46" fmla="*/ 1819820 h 6345561"/>
                    <a:gd name="connsiteX47" fmla="*/ 4752430 w 6352623"/>
                    <a:gd name="connsiteY47" fmla="*/ 2869128 h 6345561"/>
                    <a:gd name="connsiteX48" fmla="*/ 4755993 w 6352623"/>
                    <a:gd name="connsiteY48" fmla="*/ 2911437 h 6345561"/>
                    <a:gd name="connsiteX49" fmla="*/ 3332566 w 6352623"/>
                    <a:gd name="connsiteY49" fmla="*/ 3015466 h 6345561"/>
                    <a:gd name="connsiteX50" fmla="*/ 4842211 w 6352623"/>
                    <a:gd name="connsiteY50" fmla="*/ 4504577 h 6345561"/>
                    <a:gd name="connsiteX51" fmla="*/ 4894441 w 6352623"/>
                    <a:gd name="connsiteY51" fmla="*/ 4378816 h 6345561"/>
                    <a:gd name="connsiteX52" fmla="*/ 5118410 w 6352623"/>
                    <a:gd name="connsiteY52" fmla="*/ 3308120 h 6345561"/>
                    <a:gd name="connsiteX53" fmla="*/ 5112011 w 6352623"/>
                    <a:gd name="connsiteY53" fmla="*/ 3236549 h 6345561"/>
                    <a:gd name="connsiteX54" fmla="*/ 6343574 w 6352623"/>
                    <a:gd name="connsiteY54" fmla="*/ 3146548 h 6345561"/>
                    <a:gd name="connsiteX55" fmla="*/ 6352623 w 6352623"/>
                    <a:gd name="connsiteY55" fmla="*/ 3329154 h 6345561"/>
                    <a:gd name="connsiteX56" fmla="*/ 6261216 w 6352623"/>
                    <a:gd name="connsiteY56" fmla="*/ 3947289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521833 w 6352623"/>
                    <a:gd name="connsiteY12" fmla="*/ 728536 h 6345561"/>
                    <a:gd name="connsiteX13" fmla="*/ 3951788 w 6352623"/>
                    <a:gd name="connsiteY13" fmla="*/ 1320226 h 6345561"/>
                    <a:gd name="connsiteX14" fmla="*/ 3610216 w 6352623"/>
                    <a:gd name="connsiteY14" fmla="*/ 1358400 h 6345561"/>
                    <a:gd name="connsiteX15" fmla="*/ 3192871 w 6352623"/>
                    <a:gd name="connsiteY15" fmla="*/ 1396479 h 6345561"/>
                    <a:gd name="connsiteX16" fmla="*/ 5080835 w 6352623"/>
                    <a:gd name="connsiteY16" fmla="*/ 2887704 h 6345561"/>
                    <a:gd name="connsiteX17" fmla="*/ 5075577 w 6352623"/>
                    <a:gd name="connsiteY17" fmla="*/ 2828892 h 6345561"/>
                    <a:gd name="connsiteX18" fmla="*/ 4870827 w 6352623"/>
                    <a:gd name="connsiteY18" fmla="*/ 2225787 h 6345561"/>
                    <a:gd name="connsiteX19" fmla="*/ 4527301 w 6352623"/>
                    <a:gd name="connsiteY19" fmla="*/ 1626915 h 6345561"/>
                    <a:gd name="connsiteX20" fmla="*/ 5336497 w 6352623"/>
                    <a:gd name="connsiteY20" fmla="*/ 1510023 h 6345561"/>
                    <a:gd name="connsiteX21" fmla="*/ 5827104 w 6352623"/>
                    <a:gd name="connsiteY21" fmla="*/ 1441104 h 6345561"/>
                    <a:gd name="connsiteX22" fmla="*/ 5919962 w 6352623"/>
                    <a:gd name="connsiteY22" fmla="*/ 1569624 h 6345561"/>
                    <a:gd name="connsiteX23" fmla="*/ 6322223 w 6352623"/>
                    <a:gd name="connsiteY23" fmla="*/ 2715457 h 6345561"/>
                    <a:gd name="connsiteX24" fmla="*/ 6326244 w 6352623"/>
                    <a:gd name="connsiteY24" fmla="*/ 2796695 h 6345561"/>
                    <a:gd name="connsiteX25" fmla="*/ 5080835 w 6352623"/>
                    <a:gd name="connsiteY25" fmla="*/ 2887704 h 6345561"/>
                    <a:gd name="connsiteX26" fmla="*/ 1790042 w 6352623"/>
                    <a:gd name="connsiteY26" fmla="*/ 1491620 h 6345561"/>
                    <a:gd name="connsiteX27" fmla="*/ 2057262 w 6352623"/>
                    <a:gd name="connsiteY27" fmla="*/ 888122 h 6345561"/>
                    <a:gd name="connsiteX28" fmla="*/ 2577697 w 6352623"/>
                    <a:gd name="connsiteY28" fmla="*/ 56553 h 6345561"/>
                    <a:gd name="connsiteX29" fmla="*/ 2715458 w 6352623"/>
                    <a:gd name="connsiteY29" fmla="*/ 30412 h 6345561"/>
                    <a:gd name="connsiteX30" fmla="*/ 2723477 w 6352623"/>
                    <a:gd name="connsiteY30" fmla="*/ 30012 h 6345561"/>
                    <a:gd name="connsiteX31" fmla="*/ 2843908 w 6352623"/>
                    <a:gd name="connsiteY31" fmla="*/ 1425699 h 6345561"/>
                    <a:gd name="connsiteX32" fmla="*/ 2341650 w 6352623"/>
                    <a:gd name="connsiteY32" fmla="*/ 1460888 h 6345561"/>
                    <a:gd name="connsiteX33" fmla="*/ 1790042 w 6352623"/>
                    <a:gd name="connsiteY33" fmla="*/ 1491620 h 6345561"/>
                    <a:gd name="connsiteX34" fmla="*/ 456566 w 6352623"/>
                    <a:gd name="connsiteY34" fmla="*/ 1560803 h 6345561"/>
                    <a:gd name="connsiteX35" fmla="*/ 646218 w 6352623"/>
                    <a:gd name="connsiteY35" fmla="*/ 1250255 h 6345561"/>
                    <a:gd name="connsiteX36" fmla="*/ 2123254 w 6352623"/>
                    <a:gd name="connsiteY36" fmla="*/ 176626 h 6345561"/>
                    <a:gd name="connsiteX37" fmla="*/ 2129632 w 6352623"/>
                    <a:gd name="connsiteY37" fmla="*/ 175051 h 6345561"/>
                    <a:gd name="connsiteX38" fmla="*/ 1791341 w 6352623"/>
                    <a:gd name="connsiteY38" fmla="*/ 860818 h 6345561"/>
                    <a:gd name="connsiteX39" fmla="*/ 1497989 w 6352623"/>
                    <a:gd name="connsiteY39" fmla="*/ 1507155 h 6345561"/>
                    <a:gd name="connsiteX40" fmla="*/ 815685 w 6352623"/>
                    <a:gd name="connsiteY40" fmla="*/ 1541873 h 6345561"/>
                    <a:gd name="connsiteX41" fmla="*/ 456566 w 6352623"/>
                    <a:gd name="connsiteY41" fmla="*/ 1560803 h 6345561"/>
                    <a:gd name="connsiteX42" fmla="*/ 3332566 w 6352623"/>
                    <a:gd name="connsiteY42" fmla="*/ 3015466 h 6345561"/>
                    <a:gd name="connsiteX43" fmla="*/ 3227686 w 6352623"/>
                    <a:gd name="connsiteY43" fmla="*/ 1799988 h 6345561"/>
                    <a:gd name="connsiteX44" fmla="*/ 3687369 w 6352623"/>
                    <a:gd name="connsiteY44" fmla="*/ 1744594 h 6345561"/>
                    <a:gd name="connsiteX45" fmla="*/ 4207427 w 6352623"/>
                    <a:gd name="connsiteY45" fmla="*/ 1672041 h 6345561"/>
                    <a:gd name="connsiteX46" fmla="*/ 4314817 w 6352623"/>
                    <a:gd name="connsiteY46" fmla="*/ 1819820 h 6345561"/>
                    <a:gd name="connsiteX47" fmla="*/ 4752430 w 6352623"/>
                    <a:gd name="connsiteY47" fmla="*/ 2869128 h 6345561"/>
                    <a:gd name="connsiteX48" fmla="*/ 4755993 w 6352623"/>
                    <a:gd name="connsiteY48" fmla="*/ 2911437 h 6345561"/>
                    <a:gd name="connsiteX49" fmla="*/ 3332566 w 6352623"/>
                    <a:gd name="connsiteY49" fmla="*/ 3015466 h 6345561"/>
                    <a:gd name="connsiteX50" fmla="*/ 4842211 w 6352623"/>
                    <a:gd name="connsiteY50" fmla="*/ 4504577 h 6345561"/>
                    <a:gd name="connsiteX51" fmla="*/ 4894441 w 6352623"/>
                    <a:gd name="connsiteY51" fmla="*/ 4378816 h 6345561"/>
                    <a:gd name="connsiteX52" fmla="*/ 5118410 w 6352623"/>
                    <a:gd name="connsiteY52" fmla="*/ 3308120 h 6345561"/>
                    <a:gd name="connsiteX53" fmla="*/ 5112011 w 6352623"/>
                    <a:gd name="connsiteY53" fmla="*/ 3236549 h 6345561"/>
                    <a:gd name="connsiteX54" fmla="*/ 6343574 w 6352623"/>
                    <a:gd name="connsiteY54" fmla="*/ 3146548 h 6345561"/>
                    <a:gd name="connsiteX55" fmla="*/ 6352623 w 6352623"/>
                    <a:gd name="connsiteY55" fmla="*/ 3329154 h 6345561"/>
                    <a:gd name="connsiteX56" fmla="*/ 6261216 w 6352623"/>
                    <a:gd name="connsiteY56" fmla="*/ 3947289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521833 w 6352623"/>
                    <a:gd name="connsiteY12" fmla="*/ 728536 h 6345561"/>
                    <a:gd name="connsiteX13" fmla="*/ 3951788 w 6352623"/>
                    <a:gd name="connsiteY13" fmla="*/ 1320226 h 6345561"/>
                    <a:gd name="connsiteX14" fmla="*/ 3610216 w 6352623"/>
                    <a:gd name="connsiteY14" fmla="*/ 1358400 h 6345561"/>
                    <a:gd name="connsiteX15" fmla="*/ 3192871 w 6352623"/>
                    <a:gd name="connsiteY15" fmla="*/ 1396479 h 6345561"/>
                    <a:gd name="connsiteX16" fmla="*/ 5080835 w 6352623"/>
                    <a:gd name="connsiteY16" fmla="*/ 2887704 h 6345561"/>
                    <a:gd name="connsiteX17" fmla="*/ 5075577 w 6352623"/>
                    <a:gd name="connsiteY17" fmla="*/ 2828892 h 6345561"/>
                    <a:gd name="connsiteX18" fmla="*/ 4870827 w 6352623"/>
                    <a:gd name="connsiteY18" fmla="*/ 2225787 h 6345561"/>
                    <a:gd name="connsiteX19" fmla="*/ 4527301 w 6352623"/>
                    <a:gd name="connsiteY19" fmla="*/ 1626915 h 6345561"/>
                    <a:gd name="connsiteX20" fmla="*/ 5336497 w 6352623"/>
                    <a:gd name="connsiteY20" fmla="*/ 1510023 h 6345561"/>
                    <a:gd name="connsiteX21" fmla="*/ 5827104 w 6352623"/>
                    <a:gd name="connsiteY21" fmla="*/ 1441104 h 6345561"/>
                    <a:gd name="connsiteX22" fmla="*/ 5919962 w 6352623"/>
                    <a:gd name="connsiteY22" fmla="*/ 1569624 h 6345561"/>
                    <a:gd name="connsiteX23" fmla="*/ 6322223 w 6352623"/>
                    <a:gd name="connsiteY23" fmla="*/ 2715457 h 6345561"/>
                    <a:gd name="connsiteX24" fmla="*/ 6326244 w 6352623"/>
                    <a:gd name="connsiteY24" fmla="*/ 2796695 h 6345561"/>
                    <a:gd name="connsiteX25" fmla="*/ 5080835 w 6352623"/>
                    <a:gd name="connsiteY25" fmla="*/ 2887704 h 6345561"/>
                    <a:gd name="connsiteX26" fmla="*/ 1790042 w 6352623"/>
                    <a:gd name="connsiteY26" fmla="*/ 1491620 h 6345561"/>
                    <a:gd name="connsiteX27" fmla="*/ 2057262 w 6352623"/>
                    <a:gd name="connsiteY27" fmla="*/ 888122 h 6345561"/>
                    <a:gd name="connsiteX28" fmla="*/ 2577697 w 6352623"/>
                    <a:gd name="connsiteY28" fmla="*/ 56553 h 6345561"/>
                    <a:gd name="connsiteX29" fmla="*/ 2715458 w 6352623"/>
                    <a:gd name="connsiteY29" fmla="*/ 30412 h 6345561"/>
                    <a:gd name="connsiteX30" fmla="*/ 2723477 w 6352623"/>
                    <a:gd name="connsiteY30" fmla="*/ 30012 h 6345561"/>
                    <a:gd name="connsiteX31" fmla="*/ 2843908 w 6352623"/>
                    <a:gd name="connsiteY31" fmla="*/ 1425699 h 6345561"/>
                    <a:gd name="connsiteX32" fmla="*/ 2341650 w 6352623"/>
                    <a:gd name="connsiteY32" fmla="*/ 1460888 h 6345561"/>
                    <a:gd name="connsiteX33" fmla="*/ 1790042 w 6352623"/>
                    <a:gd name="connsiteY33" fmla="*/ 1491620 h 6345561"/>
                    <a:gd name="connsiteX34" fmla="*/ 456566 w 6352623"/>
                    <a:gd name="connsiteY34" fmla="*/ 1560803 h 6345561"/>
                    <a:gd name="connsiteX35" fmla="*/ 646218 w 6352623"/>
                    <a:gd name="connsiteY35" fmla="*/ 1250255 h 6345561"/>
                    <a:gd name="connsiteX36" fmla="*/ 2123254 w 6352623"/>
                    <a:gd name="connsiteY36" fmla="*/ 176626 h 6345561"/>
                    <a:gd name="connsiteX37" fmla="*/ 2129632 w 6352623"/>
                    <a:gd name="connsiteY37" fmla="*/ 175051 h 6345561"/>
                    <a:gd name="connsiteX38" fmla="*/ 1791341 w 6352623"/>
                    <a:gd name="connsiteY38" fmla="*/ 860818 h 6345561"/>
                    <a:gd name="connsiteX39" fmla="*/ 1497989 w 6352623"/>
                    <a:gd name="connsiteY39" fmla="*/ 1507155 h 6345561"/>
                    <a:gd name="connsiteX40" fmla="*/ 815685 w 6352623"/>
                    <a:gd name="connsiteY40" fmla="*/ 1541873 h 6345561"/>
                    <a:gd name="connsiteX41" fmla="*/ 456566 w 6352623"/>
                    <a:gd name="connsiteY41" fmla="*/ 1560803 h 6345561"/>
                    <a:gd name="connsiteX42" fmla="*/ 3332566 w 6352623"/>
                    <a:gd name="connsiteY42" fmla="*/ 3015466 h 6345561"/>
                    <a:gd name="connsiteX43" fmla="*/ 3227686 w 6352623"/>
                    <a:gd name="connsiteY43" fmla="*/ 1799988 h 6345561"/>
                    <a:gd name="connsiteX44" fmla="*/ 3687369 w 6352623"/>
                    <a:gd name="connsiteY44" fmla="*/ 1744594 h 6345561"/>
                    <a:gd name="connsiteX45" fmla="*/ 4207427 w 6352623"/>
                    <a:gd name="connsiteY45" fmla="*/ 1672041 h 6345561"/>
                    <a:gd name="connsiteX46" fmla="*/ 4314817 w 6352623"/>
                    <a:gd name="connsiteY46" fmla="*/ 1819820 h 6345561"/>
                    <a:gd name="connsiteX47" fmla="*/ 4752430 w 6352623"/>
                    <a:gd name="connsiteY47" fmla="*/ 2869128 h 6345561"/>
                    <a:gd name="connsiteX48" fmla="*/ 4755993 w 6352623"/>
                    <a:gd name="connsiteY48" fmla="*/ 2911437 h 6345561"/>
                    <a:gd name="connsiteX49" fmla="*/ 3332566 w 6352623"/>
                    <a:gd name="connsiteY49" fmla="*/ 3015466 h 6345561"/>
                    <a:gd name="connsiteX50" fmla="*/ 4842211 w 6352623"/>
                    <a:gd name="connsiteY50" fmla="*/ 4504577 h 6345561"/>
                    <a:gd name="connsiteX51" fmla="*/ 4894441 w 6352623"/>
                    <a:gd name="connsiteY51" fmla="*/ 4378816 h 6345561"/>
                    <a:gd name="connsiteX52" fmla="*/ 5118410 w 6352623"/>
                    <a:gd name="connsiteY52" fmla="*/ 3308120 h 6345561"/>
                    <a:gd name="connsiteX53" fmla="*/ 5112011 w 6352623"/>
                    <a:gd name="connsiteY53" fmla="*/ 3236549 h 6345561"/>
                    <a:gd name="connsiteX54" fmla="*/ 6343574 w 6352623"/>
                    <a:gd name="connsiteY54" fmla="*/ 3146548 h 6345561"/>
                    <a:gd name="connsiteX55" fmla="*/ 6352623 w 6352623"/>
                    <a:gd name="connsiteY55" fmla="*/ 3329154 h 6345561"/>
                    <a:gd name="connsiteX56" fmla="*/ 6261216 w 6352623"/>
                    <a:gd name="connsiteY56" fmla="*/ 3947289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521833 w 6352623"/>
                    <a:gd name="connsiteY12" fmla="*/ 728536 h 6345561"/>
                    <a:gd name="connsiteX13" fmla="*/ 3951788 w 6352623"/>
                    <a:gd name="connsiteY13" fmla="*/ 1320226 h 6345561"/>
                    <a:gd name="connsiteX14" fmla="*/ 3610216 w 6352623"/>
                    <a:gd name="connsiteY14" fmla="*/ 1358400 h 6345561"/>
                    <a:gd name="connsiteX15" fmla="*/ 3192871 w 6352623"/>
                    <a:gd name="connsiteY15" fmla="*/ 1396479 h 6345561"/>
                    <a:gd name="connsiteX16" fmla="*/ 5080835 w 6352623"/>
                    <a:gd name="connsiteY16" fmla="*/ 2887704 h 6345561"/>
                    <a:gd name="connsiteX17" fmla="*/ 5075577 w 6352623"/>
                    <a:gd name="connsiteY17" fmla="*/ 2828892 h 6345561"/>
                    <a:gd name="connsiteX18" fmla="*/ 4870827 w 6352623"/>
                    <a:gd name="connsiteY18" fmla="*/ 2225787 h 6345561"/>
                    <a:gd name="connsiteX19" fmla="*/ 4527301 w 6352623"/>
                    <a:gd name="connsiteY19" fmla="*/ 1626915 h 6345561"/>
                    <a:gd name="connsiteX20" fmla="*/ 5336497 w 6352623"/>
                    <a:gd name="connsiteY20" fmla="*/ 1510023 h 6345561"/>
                    <a:gd name="connsiteX21" fmla="*/ 5827104 w 6352623"/>
                    <a:gd name="connsiteY21" fmla="*/ 1441104 h 6345561"/>
                    <a:gd name="connsiteX22" fmla="*/ 5919962 w 6352623"/>
                    <a:gd name="connsiteY22" fmla="*/ 1569624 h 6345561"/>
                    <a:gd name="connsiteX23" fmla="*/ 6322223 w 6352623"/>
                    <a:gd name="connsiteY23" fmla="*/ 2715457 h 6345561"/>
                    <a:gd name="connsiteX24" fmla="*/ 6326244 w 6352623"/>
                    <a:gd name="connsiteY24" fmla="*/ 2796695 h 6345561"/>
                    <a:gd name="connsiteX25" fmla="*/ 5080835 w 6352623"/>
                    <a:gd name="connsiteY25" fmla="*/ 2887704 h 6345561"/>
                    <a:gd name="connsiteX26" fmla="*/ 1790042 w 6352623"/>
                    <a:gd name="connsiteY26" fmla="*/ 1491620 h 6345561"/>
                    <a:gd name="connsiteX27" fmla="*/ 2057262 w 6352623"/>
                    <a:gd name="connsiteY27" fmla="*/ 888122 h 6345561"/>
                    <a:gd name="connsiteX28" fmla="*/ 2548458 w 6352623"/>
                    <a:gd name="connsiteY28" fmla="*/ 73883 h 6345561"/>
                    <a:gd name="connsiteX29" fmla="*/ 2715458 w 6352623"/>
                    <a:gd name="connsiteY29" fmla="*/ 30412 h 6345561"/>
                    <a:gd name="connsiteX30" fmla="*/ 2723477 w 6352623"/>
                    <a:gd name="connsiteY30" fmla="*/ 30012 h 6345561"/>
                    <a:gd name="connsiteX31" fmla="*/ 2843908 w 6352623"/>
                    <a:gd name="connsiteY31" fmla="*/ 1425699 h 6345561"/>
                    <a:gd name="connsiteX32" fmla="*/ 2341650 w 6352623"/>
                    <a:gd name="connsiteY32" fmla="*/ 1460888 h 6345561"/>
                    <a:gd name="connsiteX33" fmla="*/ 1790042 w 6352623"/>
                    <a:gd name="connsiteY33" fmla="*/ 1491620 h 6345561"/>
                    <a:gd name="connsiteX34" fmla="*/ 456566 w 6352623"/>
                    <a:gd name="connsiteY34" fmla="*/ 1560803 h 6345561"/>
                    <a:gd name="connsiteX35" fmla="*/ 646218 w 6352623"/>
                    <a:gd name="connsiteY35" fmla="*/ 1250255 h 6345561"/>
                    <a:gd name="connsiteX36" fmla="*/ 2123254 w 6352623"/>
                    <a:gd name="connsiteY36" fmla="*/ 176626 h 6345561"/>
                    <a:gd name="connsiteX37" fmla="*/ 2129632 w 6352623"/>
                    <a:gd name="connsiteY37" fmla="*/ 175051 h 6345561"/>
                    <a:gd name="connsiteX38" fmla="*/ 1791341 w 6352623"/>
                    <a:gd name="connsiteY38" fmla="*/ 860818 h 6345561"/>
                    <a:gd name="connsiteX39" fmla="*/ 1497989 w 6352623"/>
                    <a:gd name="connsiteY39" fmla="*/ 1507155 h 6345561"/>
                    <a:gd name="connsiteX40" fmla="*/ 815685 w 6352623"/>
                    <a:gd name="connsiteY40" fmla="*/ 1541873 h 6345561"/>
                    <a:gd name="connsiteX41" fmla="*/ 456566 w 6352623"/>
                    <a:gd name="connsiteY41" fmla="*/ 1560803 h 6345561"/>
                    <a:gd name="connsiteX42" fmla="*/ 3332566 w 6352623"/>
                    <a:gd name="connsiteY42" fmla="*/ 3015466 h 6345561"/>
                    <a:gd name="connsiteX43" fmla="*/ 3227686 w 6352623"/>
                    <a:gd name="connsiteY43" fmla="*/ 1799988 h 6345561"/>
                    <a:gd name="connsiteX44" fmla="*/ 3687369 w 6352623"/>
                    <a:gd name="connsiteY44" fmla="*/ 1744594 h 6345561"/>
                    <a:gd name="connsiteX45" fmla="*/ 4207427 w 6352623"/>
                    <a:gd name="connsiteY45" fmla="*/ 1672041 h 6345561"/>
                    <a:gd name="connsiteX46" fmla="*/ 4314817 w 6352623"/>
                    <a:gd name="connsiteY46" fmla="*/ 1819820 h 6345561"/>
                    <a:gd name="connsiteX47" fmla="*/ 4752430 w 6352623"/>
                    <a:gd name="connsiteY47" fmla="*/ 2869128 h 6345561"/>
                    <a:gd name="connsiteX48" fmla="*/ 4755993 w 6352623"/>
                    <a:gd name="connsiteY48" fmla="*/ 2911437 h 6345561"/>
                    <a:gd name="connsiteX49" fmla="*/ 3332566 w 6352623"/>
                    <a:gd name="connsiteY49" fmla="*/ 3015466 h 6345561"/>
                    <a:gd name="connsiteX50" fmla="*/ 4842211 w 6352623"/>
                    <a:gd name="connsiteY50" fmla="*/ 4504577 h 6345561"/>
                    <a:gd name="connsiteX51" fmla="*/ 4894441 w 6352623"/>
                    <a:gd name="connsiteY51" fmla="*/ 4378816 h 6345561"/>
                    <a:gd name="connsiteX52" fmla="*/ 5118410 w 6352623"/>
                    <a:gd name="connsiteY52" fmla="*/ 3308120 h 6345561"/>
                    <a:gd name="connsiteX53" fmla="*/ 5112011 w 6352623"/>
                    <a:gd name="connsiteY53" fmla="*/ 3236549 h 6345561"/>
                    <a:gd name="connsiteX54" fmla="*/ 6343574 w 6352623"/>
                    <a:gd name="connsiteY54" fmla="*/ 3146548 h 6345561"/>
                    <a:gd name="connsiteX55" fmla="*/ 6352623 w 6352623"/>
                    <a:gd name="connsiteY55" fmla="*/ 3329154 h 6345561"/>
                    <a:gd name="connsiteX56" fmla="*/ 6261216 w 6352623"/>
                    <a:gd name="connsiteY56" fmla="*/ 3947289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65793 w 6352623"/>
                    <a:gd name="connsiteY12" fmla="*/ 175345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548458 w 6352623"/>
                    <a:gd name="connsiteY29" fmla="*/ 73883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38629 w 6352623"/>
                    <a:gd name="connsiteY12" fmla="*/ 57719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548458 w 6352623"/>
                    <a:gd name="connsiteY29" fmla="*/ 73883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29798 w 6352623"/>
                    <a:gd name="connsiteY12" fmla="*/ 32561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548458 w 6352623"/>
                    <a:gd name="connsiteY29" fmla="*/ 73883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29798 w 6352623"/>
                    <a:gd name="connsiteY12" fmla="*/ 32561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54955 w 6352623"/>
                    <a:gd name="connsiteY12" fmla="*/ 23730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54955 w 6352623"/>
                    <a:gd name="connsiteY12" fmla="*/ 23730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68402 w 6352623"/>
                    <a:gd name="connsiteY13" fmla="*/ 74044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234679 w 6352623"/>
                    <a:gd name="connsiteY38" fmla="*/ 152304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263919 w 6352623"/>
                    <a:gd name="connsiteY38" fmla="*/ 134974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268000 w 6352623"/>
                    <a:gd name="connsiteY38" fmla="*/ 126477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268000 w 6352623"/>
                    <a:gd name="connsiteY38" fmla="*/ 126477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3351"/>
                    <a:gd name="connsiteY0" fmla="*/ 1282707 h 6345561"/>
                    <a:gd name="connsiteX1" fmla="*/ 3934751 w 6353351"/>
                    <a:gd name="connsiteY1" fmla="*/ 794857 h 6345561"/>
                    <a:gd name="connsiteX2" fmla="*/ 3306522 w 6353351"/>
                    <a:gd name="connsiteY2" fmla="*/ 1126 h 6345561"/>
                    <a:gd name="connsiteX3" fmla="*/ 3329154 w 6353351"/>
                    <a:gd name="connsiteY3" fmla="*/ 0 h 6345561"/>
                    <a:gd name="connsiteX4" fmla="*/ 4552794 w 6353351"/>
                    <a:gd name="connsiteY4" fmla="*/ 310597 h 6345561"/>
                    <a:gd name="connsiteX5" fmla="*/ 5560095 w 6353351"/>
                    <a:gd name="connsiteY5" fmla="*/ 1071582 h 6345561"/>
                    <a:gd name="connsiteX6" fmla="*/ 5592215 w 6353351"/>
                    <a:gd name="connsiteY6" fmla="*/ 1116037 h 6345561"/>
                    <a:gd name="connsiteX7" fmla="*/ 5275773 w 6353351"/>
                    <a:gd name="connsiteY7" fmla="*/ 1158708 h 6345561"/>
                    <a:gd name="connsiteX8" fmla="*/ 4352475 w 6353351"/>
                    <a:gd name="connsiteY8" fmla="*/ 1275439 h 6345561"/>
                    <a:gd name="connsiteX9" fmla="*/ 4287481 w 6353351"/>
                    <a:gd name="connsiteY9" fmla="*/ 1282707 h 6345561"/>
                    <a:gd name="connsiteX10" fmla="*/ 3192871 w 6353351"/>
                    <a:gd name="connsiteY10" fmla="*/ 1396479 h 6345561"/>
                    <a:gd name="connsiteX11" fmla="*/ 2976810 w 6353351"/>
                    <a:gd name="connsiteY11" fmla="*/ 29424 h 6345561"/>
                    <a:gd name="connsiteX12" fmla="*/ 3088611 w 6353351"/>
                    <a:gd name="connsiteY12" fmla="*/ 18979 h 6345561"/>
                    <a:gd name="connsiteX13" fmla="*/ 3589479 w 6353351"/>
                    <a:gd name="connsiteY13" fmla="*/ 740112 h 6345561"/>
                    <a:gd name="connsiteX14" fmla="*/ 3951788 w 6353351"/>
                    <a:gd name="connsiteY14" fmla="*/ 1320226 h 6345561"/>
                    <a:gd name="connsiteX15" fmla="*/ 3610216 w 6353351"/>
                    <a:gd name="connsiteY15" fmla="*/ 1358400 h 6345561"/>
                    <a:gd name="connsiteX16" fmla="*/ 3192871 w 6353351"/>
                    <a:gd name="connsiteY16" fmla="*/ 1396479 h 6345561"/>
                    <a:gd name="connsiteX17" fmla="*/ 5080835 w 6353351"/>
                    <a:gd name="connsiteY17" fmla="*/ 2887704 h 6345561"/>
                    <a:gd name="connsiteX18" fmla="*/ 5075577 w 6353351"/>
                    <a:gd name="connsiteY18" fmla="*/ 2828892 h 6345561"/>
                    <a:gd name="connsiteX19" fmla="*/ 4870827 w 6353351"/>
                    <a:gd name="connsiteY19" fmla="*/ 2225787 h 6345561"/>
                    <a:gd name="connsiteX20" fmla="*/ 4527301 w 6353351"/>
                    <a:gd name="connsiteY20" fmla="*/ 1626915 h 6345561"/>
                    <a:gd name="connsiteX21" fmla="*/ 5336497 w 6353351"/>
                    <a:gd name="connsiteY21" fmla="*/ 1510023 h 6345561"/>
                    <a:gd name="connsiteX22" fmla="*/ 5827104 w 6353351"/>
                    <a:gd name="connsiteY22" fmla="*/ 1441104 h 6345561"/>
                    <a:gd name="connsiteX23" fmla="*/ 5919962 w 6353351"/>
                    <a:gd name="connsiteY23" fmla="*/ 1569624 h 6345561"/>
                    <a:gd name="connsiteX24" fmla="*/ 6322223 w 6353351"/>
                    <a:gd name="connsiteY24" fmla="*/ 2715457 h 6345561"/>
                    <a:gd name="connsiteX25" fmla="*/ 6326244 w 6353351"/>
                    <a:gd name="connsiteY25" fmla="*/ 2796695 h 6345561"/>
                    <a:gd name="connsiteX26" fmla="*/ 5080835 w 6353351"/>
                    <a:gd name="connsiteY26" fmla="*/ 2887704 h 6345561"/>
                    <a:gd name="connsiteX27" fmla="*/ 1790042 w 6353351"/>
                    <a:gd name="connsiteY27" fmla="*/ 1491620 h 6345561"/>
                    <a:gd name="connsiteX28" fmla="*/ 2057262 w 6353351"/>
                    <a:gd name="connsiteY28" fmla="*/ 888122 h 6345561"/>
                    <a:gd name="connsiteX29" fmla="*/ 2602855 w 6353351"/>
                    <a:gd name="connsiteY29" fmla="*/ 47722 h 6345561"/>
                    <a:gd name="connsiteX30" fmla="*/ 2715458 w 6353351"/>
                    <a:gd name="connsiteY30" fmla="*/ 30412 h 6345561"/>
                    <a:gd name="connsiteX31" fmla="*/ 2723477 w 6353351"/>
                    <a:gd name="connsiteY31" fmla="*/ 30012 h 6345561"/>
                    <a:gd name="connsiteX32" fmla="*/ 2843908 w 6353351"/>
                    <a:gd name="connsiteY32" fmla="*/ 1425699 h 6345561"/>
                    <a:gd name="connsiteX33" fmla="*/ 2341650 w 6353351"/>
                    <a:gd name="connsiteY33" fmla="*/ 1460888 h 6345561"/>
                    <a:gd name="connsiteX34" fmla="*/ 1790042 w 6353351"/>
                    <a:gd name="connsiteY34" fmla="*/ 1491620 h 6345561"/>
                    <a:gd name="connsiteX35" fmla="*/ 456566 w 6353351"/>
                    <a:gd name="connsiteY35" fmla="*/ 1560803 h 6345561"/>
                    <a:gd name="connsiteX36" fmla="*/ 646218 w 6353351"/>
                    <a:gd name="connsiteY36" fmla="*/ 1250255 h 6345561"/>
                    <a:gd name="connsiteX37" fmla="*/ 2123254 w 6353351"/>
                    <a:gd name="connsiteY37" fmla="*/ 176626 h 6345561"/>
                    <a:gd name="connsiteX38" fmla="*/ 2268000 w 6353351"/>
                    <a:gd name="connsiteY38" fmla="*/ 126477 h 6345561"/>
                    <a:gd name="connsiteX39" fmla="*/ 1791341 w 6353351"/>
                    <a:gd name="connsiteY39" fmla="*/ 860818 h 6345561"/>
                    <a:gd name="connsiteX40" fmla="*/ 1497989 w 6353351"/>
                    <a:gd name="connsiteY40" fmla="*/ 1507155 h 6345561"/>
                    <a:gd name="connsiteX41" fmla="*/ 815685 w 6353351"/>
                    <a:gd name="connsiteY41" fmla="*/ 1541873 h 6345561"/>
                    <a:gd name="connsiteX42" fmla="*/ 456566 w 6353351"/>
                    <a:gd name="connsiteY42" fmla="*/ 1560803 h 6345561"/>
                    <a:gd name="connsiteX43" fmla="*/ 3332566 w 6353351"/>
                    <a:gd name="connsiteY43" fmla="*/ 3015466 h 6345561"/>
                    <a:gd name="connsiteX44" fmla="*/ 3227686 w 6353351"/>
                    <a:gd name="connsiteY44" fmla="*/ 1799988 h 6345561"/>
                    <a:gd name="connsiteX45" fmla="*/ 3687369 w 6353351"/>
                    <a:gd name="connsiteY45" fmla="*/ 1744594 h 6345561"/>
                    <a:gd name="connsiteX46" fmla="*/ 4207427 w 6353351"/>
                    <a:gd name="connsiteY46" fmla="*/ 1672041 h 6345561"/>
                    <a:gd name="connsiteX47" fmla="*/ 4314817 w 6353351"/>
                    <a:gd name="connsiteY47" fmla="*/ 1819820 h 6345561"/>
                    <a:gd name="connsiteX48" fmla="*/ 4752430 w 6353351"/>
                    <a:gd name="connsiteY48" fmla="*/ 2869128 h 6345561"/>
                    <a:gd name="connsiteX49" fmla="*/ 4755993 w 6353351"/>
                    <a:gd name="connsiteY49" fmla="*/ 2911437 h 6345561"/>
                    <a:gd name="connsiteX50" fmla="*/ 3332566 w 6353351"/>
                    <a:gd name="connsiteY50" fmla="*/ 3015466 h 6345561"/>
                    <a:gd name="connsiteX51" fmla="*/ 4842211 w 6353351"/>
                    <a:gd name="connsiteY51" fmla="*/ 4504577 h 6345561"/>
                    <a:gd name="connsiteX52" fmla="*/ 4894441 w 6353351"/>
                    <a:gd name="connsiteY52" fmla="*/ 4378816 h 6345561"/>
                    <a:gd name="connsiteX53" fmla="*/ 5118410 w 6353351"/>
                    <a:gd name="connsiteY53" fmla="*/ 3308120 h 6345561"/>
                    <a:gd name="connsiteX54" fmla="*/ 5112011 w 6353351"/>
                    <a:gd name="connsiteY54" fmla="*/ 3236549 h 6345561"/>
                    <a:gd name="connsiteX55" fmla="*/ 6343574 w 6353351"/>
                    <a:gd name="connsiteY55" fmla="*/ 3146548 h 6345561"/>
                    <a:gd name="connsiteX56" fmla="*/ 6352623 w 6353351"/>
                    <a:gd name="connsiteY56" fmla="*/ 3329154 h 6345561"/>
                    <a:gd name="connsiteX57" fmla="*/ 6068313 w 6353351"/>
                    <a:gd name="connsiteY57" fmla="*/ 4480189 h 6345561"/>
                    <a:gd name="connsiteX58" fmla="*/ 5645377 w 6353351"/>
                    <a:gd name="connsiteY58" fmla="*/ 4489676 h 6345561"/>
                    <a:gd name="connsiteX59" fmla="*/ 4842211 w 6353351"/>
                    <a:gd name="connsiteY59" fmla="*/ 4504577 h 6345561"/>
                    <a:gd name="connsiteX60" fmla="*/ 1405726 w 6353351"/>
                    <a:gd name="connsiteY60" fmla="*/ 3156271 h 6345561"/>
                    <a:gd name="connsiteX61" fmla="*/ 1399341 w 6353351"/>
                    <a:gd name="connsiteY61" fmla="*/ 3089416 h 6345561"/>
                    <a:gd name="connsiteX62" fmla="*/ 1464945 w 6353351"/>
                    <a:gd name="connsiteY62" fmla="*/ 2467755 h 6345561"/>
                    <a:gd name="connsiteX63" fmla="*/ 1626959 w 6353351"/>
                    <a:gd name="connsiteY63" fmla="*/ 1918290 h 6345561"/>
                    <a:gd name="connsiteX64" fmla="*/ 1698846 w 6353351"/>
                    <a:gd name="connsiteY64" fmla="*/ 1916459 h 6345561"/>
                    <a:gd name="connsiteX65" fmla="*/ 2401423 w 6353351"/>
                    <a:gd name="connsiteY65" fmla="*/ 1879094 h 6345561"/>
                    <a:gd name="connsiteX66" fmla="*/ 2879383 w 6353351"/>
                    <a:gd name="connsiteY66" fmla="*/ 1836855 h 6345561"/>
                    <a:gd name="connsiteX67" fmla="*/ 2983285 w 6353351"/>
                    <a:gd name="connsiteY67" fmla="*/ 3040986 h 6345561"/>
                    <a:gd name="connsiteX68" fmla="*/ 1405726 w 6353351"/>
                    <a:gd name="connsiteY68" fmla="*/ 3156271 h 6345561"/>
                    <a:gd name="connsiteX69" fmla="*/ 3464621 w 6353351"/>
                    <a:gd name="connsiteY69" fmla="*/ 4545892 h 6345561"/>
                    <a:gd name="connsiteX70" fmla="*/ 3362673 w 6353351"/>
                    <a:gd name="connsiteY70" fmla="*/ 3364384 h 6345561"/>
                    <a:gd name="connsiteX71" fmla="*/ 4785461 w 6353351"/>
                    <a:gd name="connsiteY71" fmla="*/ 3260410 h 6345561"/>
                    <a:gd name="connsiteX72" fmla="*/ 4791965 w 6353351"/>
                    <a:gd name="connsiteY72" fmla="*/ 3337498 h 6345561"/>
                    <a:gd name="connsiteX73" fmla="*/ 4582162 w 6353351"/>
                    <a:gd name="connsiteY73" fmla="*/ 4452550 h 6345561"/>
                    <a:gd name="connsiteX74" fmla="*/ 3980007 w 6353351"/>
                    <a:gd name="connsiteY74" fmla="*/ 4524180 h 6345561"/>
                    <a:gd name="connsiteX75" fmla="*/ 3464621 w 6353351"/>
                    <a:gd name="connsiteY75" fmla="*/ 4545892 h 6345561"/>
                    <a:gd name="connsiteX76" fmla="*/ 11631 w 6353351"/>
                    <a:gd name="connsiteY76" fmla="*/ 3258148 h 6345561"/>
                    <a:gd name="connsiteX77" fmla="*/ 0 w 6353351"/>
                    <a:gd name="connsiteY77" fmla="*/ 3023469 h 6345561"/>
                    <a:gd name="connsiteX78" fmla="*/ 91400 w 6353351"/>
                    <a:gd name="connsiteY78" fmla="*/ 2405346 h 6345561"/>
                    <a:gd name="connsiteX79" fmla="*/ 258812 w 6353351"/>
                    <a:gd name="connsiteY79" fmla="*/ 1942855 h 6345561"/>
                    <a:gd name="connsiteX80" fmla="*/ 852081 w 6353351"/>
                    <a:gd name="connsiteY80" fmla="*/ 1937991 h 6345561"/>
                    <a:gd name="connsiteX81" fmla="*/ 1335718 w 6353351"/>
                    <a:gd name="connsiteY81" fmla="*/ 1925698 h 6345561"/>
                    <a:gd name="connsiteX82" fmla="*/ 1234430 w 6353351"/>
                    <a:gd name="connsiteY82" fmla="*/ 2196801 h 6345561"/>
                    <a:gd name="connsiteX83" fmla="*/ 1103579 w 6353351"/>
                    <a:gd name="connsiteY83" fmla="*/ 2737987 h 6345561"/>
                    <a:gd name="connsiteX84" fmla="*/ 1078099 w 6353351"/>
                    <a:gd name="connsiteY84" fmla="*/ 3180217 h 6345561"/>
                    <a:gd name="connsiteX85" fmla="*/ 11631 w 6353351"/>
                    <a:gd name="connsiteY85" fmla="*/ 3258148 h 6345561"/>
                    <a:gd name="connsiteX86" fmla="*/ 1960743 w 6353351"/>
                    <a:gd name="connsiteY86" fmla="*/ 4679317 h 6345561"/>
                    <a:gd name="connsiteX87" fmla="*/ 1740896 w 6353351"/>
                    <a:gd name="connsiteY87" fmla="*/ 4337429 h 6345561"/>
                    <a:gd name="connsiteX88" fmla="*/ 1441619 w 6353351"/>
                    <a:gd name="connsiteY88" fmla="*/ 3532526 h 6345561"/>
                    <a:gd name="connsiteX89" fmla="*/ 1438988 w 6353351"/>
                    <a:gd name="connsiteY89" fmla="*/ 3504964 h 6345561"/>
                    <a:gd name="connsiteX90" fmla="*/ 3013389 w 6353351"/>
                    <a:gd name="connsiteY90" fmla="*/ 3389903 h 6345561"/>
                    <a:gd name="connsiteX91" fmla="*/ 3099126 w 6353351"/>
                    <a:gd name="connsiteY91" fmla="*/ 4562904 h 6345561"/>
                    <a:gd name="connsiteX92" fmla="*/ 2689209 w 6353351"/>
                    <a:gd name="connsiteY92" fmla="*/ 4598877 h 6345561"/>
                    <a:gd name="connsiteX93" fmla="*/ 1989796 w 6353351"/>
                    <a:gd name="connsiteY93" fmla="*/ 4675326 h 6345561"/>
                    <a:gd name="connsiteX94" fmla="*/ 1960743 w 6353351"/>
                    <a:gd name="connsiteY94" fmla="*/ 4679317 h 6345561"/>
                    <a:gd name="connsiteX95" fmla="*/ 4067092 w 6353351"/>
                    <a:gd name="connsiteY95" fmla="*/ 6216068 h 6345561"/>
                    <a:gd name="connsiteX96" fmla="*/ 4277892 w 6353351"/>
                    <a:gd name="connsiteY96" fmla="*/ 5788869 h 6345561"/>
                    <a:gd name="connsiteX97" fmla="*/ 4525520 w 6353351"/>
                    <a:gd name="connsiteY97" fmla="*/ 5267093 h 6345561"/>
                    <a:gd name="connsiteX98" fmla="*/ 4685770 w 6353351"/>
                    <a:gd name="connsiteY98" fmla="*/ 4881257 h 6345561"/>
                    <a:gd name="connsiteX99" fmla="*/ 4712084 w 6353351"/>
                    <a:gd name="connsiteY99" fmla="*/ 4879914 h 6345561"/>
                    <a:gd name="connsiteX100" fmla="*/ 5642123 w 6353351"/>
                    <a:gd name="connsiteY100" fmla="*/ 4846187 h 6345561"/>
                    <a:gd name="connsiteX101" fmla="*/ 5866698 w 6353351"/>
                    <a:gd name="connsiteY101" fmla="*/ 4839902 h 6345561"/>
                    <a:gd name="connsiteX102" fmla="*/ 5706398 w 6353351"/>
                    <a:gd name="connsiteY102" fmla="*/ 5102370 h 6345561"/>
                    <a:gd name="connsiteX103" fmla="*/ 4229361 w 6353351"/>
                    <a:gd name="connsiteY103" fmla="*/ 6176010 h 6345561"/>
                    <a:gd name="connsiteX104" fmla="*/ 4067092 w 6353351"/>
                    <a:gd name="connsiteY104" fmla="*/ 6216068 h 6345561"/>
                    <a:gd name="connsiteX105" fmla="*/ 3617977 w 6353351"/>
                    <a:gd name="connsiteY105" fmla="*/ 6323175 h 6345561"/>
                    <a:gd name="connsiteX106" fmla="*/ 3499574 w 6353351"/>
                    <a:gd name="connsiteY106" fmla="*/ 4950969 h 6345561"/>
                    <a:gd name="connsiteX107" fmla="*/ 3966167 w 6353351"/>
                    <a:gd name="connsiteY107" fmla="*/ 4917769 h 6345561"/>
                    <a:gd name="connsiteX108" fmla="*/ 4402891 w 6353351"/>
                    <a:gd name="connsiteY108" fmla="*/ 4895610 h 6345561"/>
                    <a:gd name="connsiteX109" fmla="*/ 4263840 w 6353351"/>
                    <a:gd name="connsiteY109" fmla="*/ 5239274 h 6345561"/>
                    <a:gd name="connsiteX110" fmla="*/ 3691123 w 6353351"/>
                    <a:gd name="connsiteY110" fmla="*/ 6308899 h 6345561"/>
                    <a:gd name="connsiteX111" fmla="*/ 3637169 w 6353351"/>
                    <a:gd name="connsiteY111" fmla="*/ 6322223 h 6345561"/>
                    <a:gd name="connsiteX112" fmla="*/ 3617977 w 6353351"/>
                    <a:gd name="connsiteY112" fmla="*/ 6323175 h 6345561"/>
                    <a:gd name="connsiteX113" fmla="*/ 509955 w 6353351"/>
                    <a:gd name="connsiteY113" fmla="*/ 4889989 h 6345561"/>
                    <a:gd name="connsiteX114" fmla="*/ 432662 w 6353351"/>
                    <a:gd name="connsiteY114" fmla="*/ 4783013 h 6345561"/>
                    <a:gd name="connsiteX115" fmla="*/ 30403 w 6353351"/>
                    <a:gd name="connsiteY115" fmla="*/ 3637168 h 6345561"/>
                    <a:gd name="connsiteX116" fmla="*/ 28957 w 6353351"/>
                    <a:gd name="connsiteY116" fmla="*/ 3608002 h 6345561"/>
                    <a:gd name="connsiteX117" fmla="*/ 1122699 w 6353351"/>
                    <a:gd name="connsiteY117" fmla="*/ 3528079 h 6345561"/>
                    <a:gd name="connsiteX118" fmla="*/ 1151870 w 6353351"/>
                    <a:gd name="connsiteY118" fmla="*/ 3709064 h 6345561"/>
                    <a:gd name="connsiteX119" fmla="*/ 1633165 w 6353351"/>
                    <a:gd name="connsiteY119" fmla="*/ 4721494 h 6345561"/>
                    <a:gd name="connsiteX120" fmla="*/ 1635001 w 6353351"/>
                    <a:gd name="connsiteY120" fmla="*/ 4724090 h 6345561"/>
                    <a:gd name="connsiteX121" fmla="*/ 1150655 w 6353351"/>
                    <a:gd name="connsiteY121" fmla="*/ 4790652 h 6345561"/>
                    <a:gd name="connsiteX122" fmla="*/ 509955 w 6353351"/>
                    <a:gd name="connsiteY122" fmla="*/ 4889989 h 6345561"/>
                    <a:gd name="connsiteX123" fmla="*/ 3165956 w 6353351"/>
                    <a:gd name="connsiteY123" fmla="*/ 6345561 h 6345561"/>
                    <a:gd name="connsiteX124" fmla="*/ 2661675 w 6353351"/>
                    <a:gd name="connsiteY124" fmla="*/ 5655612 h 6345561"/>
                    <a:gd name="connsiteX125" fmla="*/ 2224080 w 6353351"/>
                    <a:gd name="connsiteY125" fmla="*/ 5071807 h 6345561"/>
                    <a:gd name="connsiteX126" fmla="*/ 2697681 w 6353351"/>
                    <a:gd name="connsiteY126" fmla="*/ 5021257 h 6345561"/>
                    <a:gd name="connsiteX127" fmla="*/ 3150545 w 6353351"/>
                    <a:gd name="connsiteY127" fmla="*/ 4979436 h 6345561"/>
                    <a:gd name="connsiteX128" fmla="*/ 3267988 w 6353351"/>
                    <a:gd name="connsiteY128" fmla="*/ 6340508 h 6345561"/>
                    <a:gd name="connsiteX129" fmla="*/ 3165956 w 6353351"/>
                    <a:gd name="connsiteY129" fmla="*/ 6345561 h 6345561"/>
                    <a:gd name="connsiteX130" fmla="*/ 1799833 w 6353351"/>
                    <a:gd name="connsiteY130" fmla="*/ 6042038 h 6345561"/>
                    <a:gd name="connsiteX131" fmla="*/ 792530 w 6353351"/>
                    <a:gd name="connsiteY131" fmla="*/ 5281044 h 6345561"/>
                    <a:gd name="connsiteX132" fmla="*/ 758259 w 6353351"/>
                    <a:gd name="connsiteY132" fmla="*/ 5233611 h 6345561"/>
                    <a:gd name="connsiteX133" fmla="*/ 1178638 w 6353351"/>
                    <a:gd name="connsiteY133" fmla="*/ 5187468 h 6345561"/>
                    <a:gd name="connsiteX134" fmla="*/ 1905324 w 6353351"/>
                    <a:gd name="connsiteY134" fmla="*/ 5106339 h 6345561"/>
                    <a:gd name="connsiteX135" fmla="*/ 2206251 w 6353351"/>
                    <a:gd name="connsiteY135" fmla="*/ 5531868 h 6345561"/>
                    <a:gd name="connsiteX136" fmla="*/ 2827891 w 6353351"/>
                    <a:gd name="connsiteY136" fmla="*/ 6323709 h 6345561"/>
                    <a:gd name="connsiteX137" fmla="*/ 2405336 w 6353351"/>
                    <a:gd name="connsiteY137" fmla="*/ 6261225 h 6345561"/>
                    <a:gd name="connsiteX138" fmla="*/ 1799833 w 6353351"/>
                    <a:gd name="connsiteY138" fmla="*/ 6042038 h 63455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</a:cxnLst>
                  <a:rect l="l" t="t" r="r" b="b"/>
                  <a:pathLst>
                    <a:path w="6353351" h="6345561">
                      <a:moveTo>
                        <a:pt x="4287481" y="1282707"/>
                      </a:moveTo>
                      <a:lnTo>
                        <a:pt x="3934751" y="794857"/>
                      </a:lnTo>
                      <a:lnTo>
                        <a:pt x="3306522" y="1126"/>
                      </a:lnTo>
                      <a:lnTo>
                        <a:pt x="3329154" y="0"/>
                      </a:lnTo>
                      <a:cubicBezTo>
                        <a:pt x="3741651" y="19671"/>
                        <a:pt x="4157119" y="120541"/>
                        <a:pt x="4552794" y="310597"/>
                      </a:cubicBezTo>
                      <a:cubicBezTo>
                        <a:pt x="4948463" y="500646"/>
                        <a:pt x="5286893" y="761898"/>
                        <a:pt x="5560095" y="1071582"/>
                      </a:cubicBezTo>
                      <a:lnTo>
                        <a:pt x="5592215" y="1116037"/>
                      </a:lnTo>
                      <a:lnTo>
                        <a:pt x="5275773" y="1158708"/>
                      </a:lnTo>
                      <a:lnTo>
                        <a:pt x="4352475" y="1275439"/>
                      </a:lnTo>
                      <a:lnTo>
                        <a:pt x="4287481" y="1282707"/>
                      </a:lnTo>
                      <a:close/>
                      <a:moveTo>
                        <a:pt x="3192871" y="1396479"/>
                      </a:moveTo>
                      <a:lnTo>
                        <a:pt x="2976810" y="29424"/>
                      </a:lnTo>
                      <a:lnTo>
                        <a:pt x="3088611" y="18979"/>
                      </a:lnTo>
                      <a:cubicBezTo>
                        <a:pt x="3417885" y="480246"/>
                        <a:pt x="3445072" y="503593"/>
                        <a:pt x="3589479" y="740112"/>
                      </a:cubicBezTo>
                      <a:lnTo>
                        <a:pt x="3951788" y="1320226"/>
                      </a:lnTo>
                      <a:lnTo>
                        <a:pt x="3610216" y="1358400"/>
                      </a:lnTo>
                      <a:lnTo>
                        <a:pt x="3192871" y="1396479"/>
                      </a:lnTo>
                      <a:close/>
                      <a:moveTo>
                        <a:pt x="5080835" y="2887704"/>
                      </a:moveTo>
                      <a:lnTo>
                        <a:pt x="5075577" y="2828892"/>
                      </a:lnTo>
                      <a:cubicBezTo>
                        <a:pt x="5035592" y="2631079"/>
                        <a:pt x="4967675" y="2433136"/>
                        <a:pt x="4870827" y="2225787"/>
                      </a:cubicBezTo>
                      <a:lnTo>
                        <a:pt x="4527301" y="1626915"/>
                      </a:lnTo>
                      <a:lnTo>
                        <a:pt x="5336497" y="1510023"/>
                      </a:lnTo>
                      <a:lnTo>
                        <a:pt x="5827104" y="1441104"/>
                      </a:lnTo>
                      <a:lnTo>
                        <a:pt x="5919962" y="1569624"/>
                      </a:lnTo>
                      <a:cubicBezTo>
                        <a:pt x="6125930" y="1922073"/>
                        <a:pt x="6262685" y="2311601"/>
                        <a:pt x="6322223" y="2715457"/>
                      </a:cubicBezTo>
                      <a:lnTo>
                        <a:pt x="6326244" y="2796695"/>
                      </a:lnTo>
                      <a:lnTo>
                        <a:pt x="5080835" y="2887704"/>
                      </a:lnTo>
                      <a:close/>
                      <a:moveTo>
                        <a:pt x="1790042" y="1491620"/>
                      </a:moveTo>
                      <a:lnTo>
                        <a:pt x="2057262" y="888122"/>
                      </a:lnTo>
                      <a:cubicBezTo>
                        <a:pt x="2230740" y="610932"/>
                        <a:pt x="2221957" y="539019"/>
                        <a:pt x="2602855" y="47722"/>
                      </a:cubicBezTo>
                      <a:lnTo>
                        <a:pt x="2715458" y="30412"/>
                      </a:lnTo>
                      <a:lnTo>
                        <a:pt x="2723477" y="30012"/>
                      </a:lnTo>
                      <a:lnTo>
                        <a:pt x="2843908" y="1425699"/>
                      </a:lnTo>
                      <a:lnTo>
                        <a:pt x="2341650" y="1460888"/>
                      </a:lnTo>
                      <a:lnTo>
                        <a:pt x="1790042" y="1491620"/>
                      </a:lnTo>
                      <a:close/>
                      <a:moveTo>
                        <a:pt x="456566" y="1560803"/>
                      </a:moveTo>
                      <a:lnTo>
                        <a:pt x="646218" y="1250255"/>
                      </a:lnTo>
                      <a:cubicBezTo>
                        <a:pt x="1029562" y="745610"/>
                        <a:pt x="1547495" y="378754"/>
                        <a:pt x="2123254" y="176626"/>
                      </a:cubicBezTo>
                      <a:lnTo>
                        <a:pt x="2268000" y="126477"/>
                      </a:lnTo>
                      <a:lnTo>
                        <a:pt x="1791341" y="860818"/>
                      </a:lnTo>
                      <a:lnTo>
                        <a:pt x="1497989" y="1507155"/>
                      </a:lnTo>
                      <a:lnTo>
                        <a:pt x="815685" y="1541873"/>
                      </a:lnTo>
                      <a:lnTo>
                        <a:pt x="456566" y="1560803"/>
                      </a:lnTo>
                      <a:close/>
                      <a:moveTo>
                        <a:pt x="3332566" y="3015466"/>
                      </a:moveTo>
                      <a:lnTo>
                        <a:pt x="3227686" y="1799988"/>
                      </a:lnTo>
                      <a:lnTo>
                        <a:pt x="3687369" y="1744594"/>
                      </a:lnTo>
                      <a:lnTo>
                        <a:pt x="4207427" y="1672041"/>
                      </a:lnTo>
                      <a:lnTo>
                        <a:pt x="4314817" y="1819820"/>
                      </a:lnTo>
                      <a:cubicBezTo>
                        <a:pt x="4528849" y="2161606"/>
                        <a:pt x="4683644" y="2496395"/>
                        <a:pt x="4752430" y="2869128"/>
                      </a:cubicBezTo>
                      <a:lnTo>
                        <a:pt x="4755993" y="2911437"/>
                      </a:lnTo>
                      <a:lnTo>
                        <a:pt x="3332566" y="3015466"/>
                      </a:lnTo>
                      <a:close/>
                      <a:moveTo>
                        <a:pt x="4842211" y="4504577"/>
                      </a:moveTo>
                      <a:lnTo>
                        <a:pt x="4894441" y="4378816"/>
                      </a:lnTo>
                      <a:cubicBezTo>
                        <a:pt x="5035881" y="3977997"/>
                        <a:pt x="5111886" y="3633747"/>
                        <a:pt x="5118410" y="3308120"/>
                      </a:cubicBezTo>
                      <a:lnTo>
                        <a:pt x="5112011" y="3236549"/>
                      </a:lnTo>
                      <a:lnTo>
                        <a:pt x="6343574" y="3146548"/>
                      </a:lnTo>
                      <a:lnTo>
                        <a:pt x="6352623" y="3329154"/>
                      </a:lnTo>
                      <a:cubicBezTo>
                        <a:pt x="6366228" y="3579999"/>
                        <a:pt x="6186187" y="4286769"/>
                        <a:pt x="6068313" y="4480189"/>
                      </a:cubicBezTo>
                      <a:lnTo>
                        <a:pt x="5645377" y="4489676"/>
                      </a:lnTo>
                      <a:lnTo>
                        <a:pt x="4842211" y="4504577"/>
                      </a:lnTo>
                      <a:close/>
                      <a:moveTo>
                        <a:pt x="1405726" y="3156271"/>
                      </a:moveTo>
                      <a:lnTo>
                        <a:pt x="1399341" y="3089416"/>
                      </a:lnTo>
                      <a:cubicBezTo>
                        <a:pt x="1398501" y="2896033"/>
                        <a:pt x="1419405" y="2690426"/>
                        <a:pt x="1464945" y="2467755"/>
                      </a:cubicBezTo>
                      <a:lnTo>
                        <a:pt x="1626959" y="1918290"/>
                      </a:lnTo>
                      <a:lnTo>
                        <a:pt x="1698846" y="1916459"/>
                      </a:lnTo>
                      <a:cubicBezTo>
                        <a:pt x="1952714" y="1906817"/>
                        <a:pt x="2182558" y="1894523"/>
                        <a:pt x="2401423" y="1879094"/>
                      </a:cubicBezTo>
                      <a:lnTo>
                        <a:pt x="2879383" y="1836855"/>
                      </a:lnTo>
                      <a:lnTo>
                        <a:pt x="2983285" y="3040986"/>
                      </a:lnTo>
                      <a:lnTo>
                        <a:pt x="1405726" y="3156271"/>
                      </a:lnTo>
                      <a:close/>
                      <a:moveTo>
                        <a:pt x="3464621" y="4545892"/>
                      </a:moveTo>
                      <a:lnTo>
                        <a:pt x="3362673" y="3364384"/>
                      </a:lnTo>
                      <a:lnTo>
                        <a:pt x="4785461" y="3260410"/>
                      </a:lnTo>
                      <a:lnTo>
                        <a:pt x="4791965" y="3337498"/>
                      </a:lnTo>
                      <a:cubicBezTo>
                        <a:pt x="4788504" y="3665722"/>
                        <a:pt x="4723150" y="4029732"/>
                        <a:pt x="4582162" y="4452550"/>
                      </a:cubicBezTo>
                      <a:lnTo>
                        <a:pt x="3980007" y="4524180"/>
                      </a:lnTo>
                      <a:lnTo>
                        <a:pt x="3464621" y="4545892"/>
                      </a:lnTo>
                      <a:close/>
                      <a:moveTo>
                        <a:pt x="11631" y="3258148"/>
                      </a:moveTo>
                      <a:lnTo>
                        <a:pt x="0" y="3023469"/>
                      </a:lnTo>
                      <a:cubicBezTo>
                        <a:pt x="9835" y="2817218"/>
                        <a:pt x="39973" y="2610228"/>
                        <a:pt x="91400" y="2405346"/>
                      </a:cubicBezTo>
                      <a:lnTo>
                        <a:pt x="258812" y="1942855"/>
                      </a:lnTo>
                      <a:lnTo>
                        <a:pt x="852081" y="1937991"/>
                      </a:lnTo>
                      <a:lnTo>
                        <a:pt x="1335718" y="1925698"/>
                      </a:lnTo>
                      <a:lnTo>
                        <a:pt x="1234430" y="2196801"/>
                      </a:lnTo>
                      <a:cubicBezTo>
                        <a:pt x="1174083" y="2388129"/>
                        <a:pt x="1130304" y="2566936"/>
                        <a:pt x="1103579" y="2737987"/>
                      </a:cubicBezTo>
                      <a:lnTo>
                        <a:pt x="1078099" y="3180217"/>
                      </a:lnTo>
                      <a:lnTo>
                        <a:pt x="11631" y="3258148"/>
                      </a:lnTo>
                      <a:close/>
                      <a:moveTo>
                        <a:pt x="1960743" y="4679317"/>
                      </a:moveTo>
                      <a:lnTo>
                        <a:pt x="1740896" y="4337429"/>
                      </a:lnTo>
                      <a:cubicBezTo>
                        <a:pt x="1599382" y="4077276"/>
                        <a:pt x="1495647" y="3815593"/>
                        <a:pt x="1441619" y="3532526"/>
                      </a:cubicBezTo>
                      <a:lnTo>
                        <a:pt x="1438988" y="3504964"/>
                      </a:lnTo>
                      <a:lnTo>
                        <a:pt x="3013389" y="3389903"/>
                      </a:lnTo>
                      <a:lnTo>
                        <a:pt x="3099126" y="4562904"/>
                      </a:lnTo>
                      <a:lnTo>
                        <a:pt x="2689209" y="4598877"/>
                      </a:lnTo>
                      <a:cubicBezTo>
                        <a:pt x="2470714" y="4618948"/>
                        <a:pt x="2241902" y="4643896"/>
                        <a:pt x="1989796" y="4675326"/>
                      </a:cubicBezTo>
                      <a:lnTo>
                        <a:pt x="1960743" y="4679317"/>
                      </a:lnTo>
                      <a:close/>
                      <a:moveTo>
                        <a:pt x="4067092" y="6216068"/>
                      </a:moveTo>
                      <a:lnTo>
                        <a:pt x="4277892" y="5788869"/>
                      </a:lnTo>
                      <a:lnTo>
                        <a:pt x="4525520" y="5267093"/>
                      </a:lnTo>
                      <a:lnTo>
                        <a:pt x="4685770" y="4881257"/>
                      </a:lnTo>
                      <a:lnTo>
                        <a:pt x="4712084" y="4879914"/>
                      </a:lnTo>
                      <a:lnTo>
                        <a:pt x="5642123" y="4846187"/>
                      </a:lnTo>
                      <a:lnTo>
                        <a:pt x="5866698" y="4839902"/>
                      </a:lnTo>
                      <a:lnTo>
                        <a:pt x="5706398" y="5102370"/>
                      </a:lnTo>
                      <a:cubicBezTo>
                        <a:pt x="5323061" y="5607024"/>
                        <a:pt x="4805131" y="5973881"/>
                        <a:pt x="4229361" y="6176010"/>
                      </a:cubicBezTo>
                      <a:lnTo>
                        <a:pt x="4067092" y="6216068"/>
                      </a:lnTo>
                      <a:close/>
                      <a:moveTo>
                        <a:pt x="3617977" y="6323175"/>
                      </a:moveTo>
                      <a:lnTo>
                        <a:pt x="3499574" y="4950969"/>
                      </a:lnTo>
                      <a:lnTo>
                        <a:pt x="3966167" y="4917769"/>
                      </a:lnTo>
                      <a:lnTo>
                        <a:pt x="4402891" y="4895610"/>
                      </a:lnTo>
                      <a:lnTo>
                        <a:pt x="4263840" y="5239274"/>
                      </a:lnTo>
                      <a:lnTo>
                        <a:pt x="3691123" y="6308899"/>
                      </a:lnTo>
                      <a:lnTo>
                        <a:pt x="3637169" y="6322223"/>
                      </a:lnTo>
                      <a:lnTo>
                        <a:pt x="3617977" y="6323175"/>
                      </a:lnTo>
                      <a:close/>
                      <a:moveTo>
                        <a:pt x="509955" y="4889989"/>
                      </a:moveTo>
                      <a:lnTo>
                        <a:pt x="432662" y="4783013"/>
                      </a:lnTo>
                      <a:cubicBezTo>
                        <a:pt x="226684" y="4430562"/>
                        <a:pt x="89942" y="4041034"/>
                        <a:pt x="30403" y="3637168"/>
                      </a:cubicBezTo>
                      <a:lnTo>
                        <a:pt x="28957" y="3608002"/>
                      </a:lnTo>
                      <a:lnTo>
                        <a:pt x="1122699" y="3528079"/>
                      </a:lnTo>
                      <a:lnTo>
                        <a:pt x="1151870" y="3709064"/>
                      </a:lnTo>
                      <a:cubicBezTo>
                        <a:pt x="1238820" y="4026998"/>
                        <a:pt x="1397943" y="4351818"/>
                        <a:pt x="1633165" y="4721494"/>
                      </a:cubicBezTo>
                      <a:lnTo>
                        <a:pt x="1635001" y="4724090"/>
                      </a:lnTo>
                      <a:lnTo>
                        <a:pt x="1150655" y="4790652"/>
                      </a:lnTo>
                      <a:lnTo>
                        <a:pt x="509955" y="4889989"/>
                      </a:lnTo>
                      <a:close/>
                      <a:moveTo>
                        <a:pt x="3165956" y="6345561"/>
                      </a:moveTo>
                      <a:lnTo>
                        <a:pt x="2661675" y="5655612"/>
                      </a:lnTo>
                      <a:lnTo>
                        <a:pt x="2224080" y="5071807"/>
                      </a:lnTo>
                      <a:lnTo>
                        <a:pt x="2697681" y="5021257"/>
                      </a:lnTo>
                      <a:lnTo>
                        <a:pt x="3150545" y="4979436"/>
                      </a:lnTo>
                      <a:lnTo>
                        <a:pt x="3267988" y="6340508"/>
                      </a:lnTo>
                      <a:lnTo>
                        <a:pt x="3165956" y="6345561"/>
                      </a:lnTo>
                      <a:close/>
                      <a:moveTo>
                        <a:pt x="1799833" y="6042038"/>
                      </a:moveTo>
                      <a:cubicBezTo>
                        <a:pt x="1404151" y="5851981"/>
                        <a:pt x="1065732" y="5590735"/>
                        <a:pt x="792530" y="5281044"/>
                      </a:cubicBezTo>
                      <a:lnTo>
                        <a:pt x="758259" y="5233611"/>
                      </a:lnTo>
                      <a:lnTo>
                        <a:pt x="1178638" y="5187468"/>
                      </a:lnTo>
                      <a:lnTo>
                        <a:pt x="1905324" y="5106339"/>
                      </a:lnTo>
                      <a:lnTo>
                        <a:pt x="2206251" y="5531868"/>
                      </a:lnTo>
                      <a:lnTo>
                        <a:pt x="2827891" y="6323709"/>
                      </a:lnTo>
                      <a:lnTo>
                        <a:pt x="2405336" y="6261225"/>
                      </a:lnTo>
                      <a:cubicBezTo>
                        <a:pt x="2200452" y="6209790"/>
                        <a:pt x="1997668" y="6137062"/>
                        <a:pt x="1799833" y="6042038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0" name="Прямоугольник 19"/>
                <p:cNvSpPr/>
                <p:nvPr/>
              </p:nvSpPr>
              <p:spPr>
                <a:xfrm>
                  <a:off x="4230250" y="4420299"/>
                  <a:ext cx="141982" cy="63860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1" name="Прямоугольник 20"/>
                <p:cNvSpPr/>
                <p:nvPr/>
              </p:nvSpPr>
              <p:spPr>
                <a:xfrm>
                  <a:off x="4147331" y="4477987"/>
                  <a:ext cx="305990" cy="6032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2" name="Прямоугольник 21"/>
                <p:cNvSpPr/>
                <p:nvPr/>
              </p:nvSpPr>
              <p:spPr>
                <a:xfrm rot="19920000">
                  <a:off x="4041093" y="3512437"/>
                  <a:ext cx="40227" cy="131551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3" name="Прямоугольник 22"/>
                <p:cNvSpPr/>
                <p:nvPr/>
              </p:nvSpPr>
              <p:spPr>
                <a:xfrm rot="19920000">
                  <a:off x="4484115" y="4287005"/>
                  <a:ext cx="40227" cy="131551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4" name="Арка 38"/>
                <p:cNvSpPr/>
                <p:nvPr/>
              </p:nvSpPr>
              <p:spPr>
                <a:xfrm rot="13925903">
                  <a:off x="3684523" y="3726094"/>
                  <a:ext cx="968151" cy="649369"/>
                </a:xfrm>
                <a:custGeom>
                  <a:avLst/>
                  <a:gdLst>
                    <a:gd name="connsiteX0" fmla="*/ 0 w 824206"/>
                    <a:gd name="connsiteY0" fmla="*/ 468176 h 936351"/>
                    <a:gd name="connsiteX1" fmla="*/ 236582 w 824206"/>
                    <a:gd name="connsiteY1" fmla="*/ 44588 h 936351"/>
                    <a:gd name="connsiteX2" fmla="*/ 721368 w 824206"/>
                    <a:gd name="connsiteY2" fmla="*/ 158750 h 936351"/>
                    <a:gd name="connsiteX3" fmla="*/ 799324 w 824206"/>
                    <a:gd name="connsiteY3" fmla="*/ 628392 h 936351"/>
                    <a:gd name="connsiteX4" fmla="*/ 758057 w 824206"/>
                    <a:gd name="connsiteY4" fmla="*/ 611316 h 936351"/>
                    <a:gd name="connsiteX5" fmla="*/ 689676 w 824206"/>
                    <a:gd name="connsiteY5" fmla="*/ 190458 h 936351"/>
                    <a:gd name="connsiteX6" fmla="*/ 253697 w 824206"/>
                    <a:gd name="connsiteY6" fmla="*/ 85891 h 936351"/>
                    <a:gd name="connsiteX7" fmla="*/ 44532 w 824206"/>
                    <a:gd name="connsiteY7" fmla="*/ 468176 h 936351"/>
                    <a:gd name="connsiteX8" fmla="*/ 0 w 824206"/>
                    <a:gd name="connsiteY8" fmla="*/ 468176 h 936351"/>
                    <a:gd name="connsiteX0" fmla="*/ 0 w 831850"/>
                    <a:gd name="connsiteY0" fmla="*/ 456566 h 616782"/>
                    <a:gd name="connsiteX1" fmla="*/ 236582 w 831850"/>
                    <a:gd name="connsiteY1" fmla="*/ 32978 h 616782"/>
                    <a:gd name="connsiteX2" fmla="*/ 746854 w 831850"/>
                    <a:gd name="connsiteY2" fmla="*/ 133785 h 616782"/>
                    <a:gd name="connsiteX3" fmla="*/ 799324 w 831850"/>
                    <a:gd name="connsiteY3" fmla="*/ 616782 h 616782"/>
                    <a:gd name="connsiteX4" fmla="*/ 758057 w 831850"/>
                    <a:gd name="connsiteY4" fmla="*/ 599706 h 616782"/>
                    <a:gd name="connsiteX5" fmla="*/ 689676 w 831850"/>
                    <a:gd name="connsiteY5" fmla="*/ 178848 h 616782"/>
                    <a:gd name="connsiteX6" fmla="*/ 253697 w 831850"/>
                    <a:gd name="connsiteY6" fmla="*/ 74281 h 616782"/>
                    <a:gd name="connsiteX7" fmla="*/ 44532 w 831850"/>
                    <a:gd name="connsiteY7" fmla="*/ 456566 h 616782"/>
                    <a:gd name="connsiteX8" fmla="*/ 0 w 831850"/>
                    <a:gd name="connsiteY8" fmla="*/ 456566 h 616782"/>
                    <a:gd name="connsiteX0" fmla="*/ 0 w 831850"/>
                    <a:gd name="connsiteY0" fmla="*/ 456566 h 616782"/>
                    <a:gd name="connsiteX1" fmla="*/ 236582 w 831850"/>
                    <a:gd name="connsiteY1" fmla="*/ 32978 h 616782"/>
                    <a:gd name="connsiteX2" fmla="*/ 746854 w 831850"/>
                    <a:gd name="connsiteY2" fmla="*/ 133785 h 616782"/>
                    <a:gd name="connsiteX3" fmla="*/ 799324 w 831850"/>
                    <a:gd name="connsiteY3" fmla="*/ 616782 h 616782"/>
                    <a:gd name="connsiteX4" fmla="*/ 758057 w 831850"/>
                    <a:gd name="connsiteY4" fmla="*/ 599706 h 616782"/>
                    <a:gd name="connsiteX5" fmla="*/ 713484 w 831850"/>
                    <a:gd name="connsiteY5" fmla="*/ 179277 h 616782"/>
                    <a:gd name="connsiteX6" fmla="*/ 253697 w 831850"/>
                    <a:gd name="connsiteY6" fmla="*/ 74281 h 616782"/>
                    <a:gd name="connsiteX7" fmla="*/ 44532 w 831850"/>
                    <a:gd name="connsiteY7" fmla="*/ 456566 h 616782"/>
                    <a:gd name="connsiteX8" fmla="*/ 0 w 831850"/>
                    <a:gd name="connsiteY8" fmla="*/ 456566 h 616782"/>
                    <a:gd name="connsiteX0" fmla="*/ 0 w 840935"/>
                    <a:gd name="connsiteY0" fmla="*/ 443140 h 586280"/>
                    <a:gd name="connsiteX1" fmla="*/ 236582 w 840935"/>
                    <a:gd name="connsiteY1" fmla="*/ 19552 h 586280"/>
                    <a:gd name="connsiteX2" fmla="*/ 746854 w 840935"/>
                    <a:gd name="connsiteY2" fmla="*/ 120359 h 586280"/>
                    <a:gd name="connsiteX3" fmla="*/ 813965 w 840935"/>
                    <a:gd name="connsiteY3" fmla="*/ 557415 h 586280"/>
                    <a:gd name="connsiteX4" fmla="*/ 758057 w 840935"/>
                    <a:gd name="connsiteY4" fmla="*/ 586280 h 586280"/>
                    <a:gd name="connsiteX5" fmla="*/ 713484 w 840935"/>
                    <a:gd name="connsiteY5" fmla="*/ 165851 h 586280"/>
                    <a:gd name="connsiteX6" fmla="*/ 253697 w 840935"/>
                    <a:gd name="connsiteY6" fmla="*/ 60855 h 586280"/>
                    <a:gd name="connsiteX7" fmla="*/ 44532 w 840935"/>
                    <a:gd name="connsiteY7" fmla="*/ 443140 h 586280"/>
                    <a:gd name="connsiteX8" fmla="*/ 0 w 840935"/>
                    <a:gd name="connsiteY8" fmla="*/ 443140 h 586280"/>
                    <a:gd name="connsiteX0" fmla="*/ 0 w 840935"/>
                    <a:gd name="connsiteY0" fmla="*/ 443140 h 557415"/>
                    <a:gd name="connsiteX1" fmla="*/ 236582 w 840935"/>
                    <a:gd name="connsiteY1" fmla="*/ 19552 h 557415"/>
                    <a:gd name="connsiteX2" fmla="*/ 746854 w 840935"/>
                    <a:gd name="connsiteY2" fmla="*/ 120359 h 557415"/>
                    <a:gd name="connsiteX3" fmla="*/ 813965 w 840935"/>
                    <a:gd name="connsiteY3" fmla="*/ 557415 h 557415"/>
                    <a:gd name="connsiteX4" fmla="*/ 758914 w 840935"/>
                    <a:gd name="connsiteY4" fmla="*/ 538662 h 557415"/>
                    <a:gd name="connsiteX5" fmla="*/ 713484 w 840935"/>
                    <a:gd name="connsiteY5" fmla="*/ 165851 h 557415"/>
                    <a:gd name="connsiteX6" fmla="*/ 253697 w 840935"/>
                    <a:gd name="connsiteY6" fmla="*/ 60855 h 557415"/>
                    <a:gd name="connsiteX7" fmla="*/ 44532 w 840935"/>
                    <a:gd name="connsiteY7" fmla="*/ 443140 h 557415"/>
                    <a:gd name="connsiteX8" fmla="*/ 0 w 840935"/>
                    <a:gd name="connsiteY8" fmla="*/ 443140 h 557415"/>
                    <a:gd name="connsiteX0" fmla="*/ 0 w 840935"/>
                    <a:gd name="connsiteY0" fmla="*/ 443140 h 557415"/>
                    <a:gd name="connsiteX1" fmla="*/ 236582 w 840935"/>
                    <a:gd name="connsiteY1" fmla="*/ 19552 h 557415"/>
                    <a:gd name="connsiteX2" fmla="*/ 746854 w 840935"/>
                    <a:gd name="connsiteY2" fmla="*/ 120359 h 557415"/>
                    <a:gd name="connsiteX3" fmla="*/ 813965 w 840935"/>
                    <a:gd name="connsiteY3" fmla="*/ 557415 h 557415"/>
                    <a:gd name="connsiteX4" fmla="*/ 761209 w 840935"/>
                    <a:gd name="connsiteY4" fmla="*/ 543467 h 557415"/>
                    <a:gd name="connsiteX5" fmla="*/ 713484 w 840935"/>
                    <a:gd name="connsiteY5" fmla="*/ 165851 h 557415"/>
                    <a:gd name="connsiteX6" fmla="*/ 253697 w 840935"/>
                    <a:gd name="connsiteY6" fmla="*/ 60855 h 557415"/>
                    <a:gd name="connsiteX7" fmla="*/ 44532 w 840935"/>
                    <a:gd name="connsiteY7" fmla="*/ 443140 h 557415"/>
                    <a:gd name="connsiteX8" fmla="*/ 0 w 840935"/>
                    <a:gd name="connsiteY8" fmla="*/ 443140 h 557415"/>
                    <a:gd name="connsiteX0" fmla="*/ 0 w 840935"/>
                    <a:gd name="connsiteY0" fmla="*/ 443140 h 557415"/>
                    <a:gd name="connsiteX1" fmla="*/ 236582 w 840935"/>
                    <a:gd name="connsiteY1" fmla="*/ 19552 h 557415"/>
                    <a:gd name="connsiteX2" fmla="*/ 746854 w 840935"/>
                    <a:gd name="connsiteY2" fmla="*/ 120359 h 557415"/>
                    <a:gd name="connsiteX3" fmla="*/ 813965 w 840935"/>
                    <a:gd name="connsiteY3" fmla="*/ 557415 h 557415"/>
                    <a:gd name="connsiteX4" fmla="*/ 764551 w 840935"/>
                    <a:gd name="connsiteY4" fmla="*/ 543050 h 557415"/>
                    <a:gd name="connsiteX5" fmla="*/ 713484 w 840935"/>
                    <a:gd name="connsiteY5" fmla="*/ 165851 h 557415"/>
                    <a:gd name="connsiteX6" fmla="*/ 253697 w 840935"/>
                    <a:gd name="connsiteY6" fmla="*/ 60855 h 557415"/>
                    <a:gd name="connsiteX7" fmla="*/ 44532 w 840935"/>
                    <a:gd name="connsiteY7" fmla="*/ 443140 h 557415"/>
                    <a:gd name="connsiteX8" fmla="*/ 0 w 840935"/>
                    <a:gd name="connsiteY8" fmla="*/ 443140 h 557415"/>
                    <a:gd name="connsiteX0" fmla="*/ 0 w 840935"/>
                    <a:gd name="connsiteY0" fmla="*/ 464988 h 579263"/>
                    <a:gd name="connsiteX1" fmla="*/ 236582 w 840935"/>
                    <a:gd name="connsiteY1" fmla="*/ 41400 h 579263"/>
                    <a:gd name="connsiteX2" fmla="*/ 746854 w 840935"/>
                    <a:gd name="connsiteY2" fmla="*/ 142207 h 579263"/>
                    <a:gd name="connsiteX3" fmla="*/ 813965 w 840935"/>
                    <a:gd name="connsiteY3" fmla="*/ 579263 h 579263"/>
                    <a:gd name="connsiteX4" fmla="*/ 764551 w 840935"/>
                    <a:gd name="connsiteY4" fmla="*/ 564898 h 579263"/>
                    <a:gd name="connsiteX5" fmla="*/ 713484 w 840935"/>
                    <a:gd name="connsiteY5" fmla="*/ 187699 h 579263"/>
                    <a:gd name="connsiteX6" fmla="*/ 253697 w 840935"/>
                    <a:gd name="connsiteY6" fmla="*/ 82703 h 579263"/>
                    <a:gd name="connsiteX7" fmla="*/ 44532 w 840935"/>
                    <a:gd name="connsiteY7" fmla="*/ 464988 h 579263"/>
                    <a:gd name="connsiteX8" fmla="*/ 0 w 840935"/>
                    <a:gd name="connsiteY8" fmla="*/ 464988 h 579263"/>
                    <a:gd name="connsiteX0" fmla="*/ 0 w 839465"/>
                    <a:gd name="connsiteY0" fmla="*/ 466566 h 580841"/>
                    <a:gd name="connsiteX1" fmla="*/ 236582 w 839465"/>
                    <a:gd name="connsiteY1" fmla="*/ 42978 h 580841"/>
                    <a:gd name="connsiteX2" fmla="*/ 746854 w 839465"/>
                    <a:gd name="connsiteY2" fmla="*/ 143785 h 580841"/>
                    <a:gd name="connsiteX3" fmla="*/ 813965 w 839465"/>
                    <a:gd name="connsiteY3" fmla="*/ 580841 h 580841"/>
                    <a:gd name="connsiteX4" fmla="*/ 764551 w 839465"/>
                    <a:gd name="connsiteY4" fmla="*/ 566476 h 580841"/>
                    <a:gd name="connsiteX5" fmla="*/ 713484 w 839465"/>
                    <a:gd name="connsiteY5" fmla="*/ 189277 h 580841"/>
                    <a:gd name="connsiteX6" fmla="*/ 253697 w 839465"/>
                    <a:gd name="connsiteY6" fmla="*/ 84281 h 580841"/>
                    <a:gd name="connsiteX7" fmla="*/ 44532 w 839465"/>
                    <a:gd name="connsiteY7" fmla="*/ 466566 h 580841"/>
                    <a:gd name="connsiteX8" fmla="*/ 0 w 839465"/>
                    <a:gd name="connsiteY8" fmla="*/ 466566 h 580841"/>
                    <a:gd name="connsiteX0" fmla="*/ 0 w 839465"/>
                    <a:gd name="connsiteY0" fmla="*/ 466566 h 580841"/>
                    <a:gd name="connsiteX1" fmla="*/ 236582 w 839465"/>
                    <a:gd name="connsiteY1" fmla="*/ 42978 h 580841"/>
                    <a:gd name="connsiteX2" fmla="*/ 746854 w 839465"/>
                    <a:gd name="connsiteY2" fmla="*/ 143785 h 580841"/>
                    <a:gd name="connsiteX3" fmla="*/ 813965 w 839465"/>
                    <a:gd name="connsiteY3" fmla="*/ 580841 h 580841"/>
                    <a:gd name="connsiteX4" fmla="*/ 764551 w 839465"/>
                    <a:gd name="connsiteY4" fmla="*/ 566476 h 580841"/>
                    <a:gd name="connsiteX5" fmla="*/ 713484 w 839465"/>
                    <a:gd name="connsiteY5" fmla="*/ 189277 h 580841"/>
                    <a:gd name="connsiteX6" fmla="*/ 253697 w 839465"/>
                    <a:gd name="connsiteY6" fmla="*/ 84281 h 580841"/>
                    <a:gd name="connsiteX7" fmla="*/ 44532 w 839465"/>
                    <a:gd name="connsiteY7" fmla="*/ 466566 h 580841"/>
                    <a:gd name="connsiteX8" fmla="*/ 0 w 839465"/>
                    <a:gd name="connsiteY8" fmla="*/ 466566 h 580841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697 w 850271"/>
                    <a:gd name="connsiteY6" fmla="*/ 84815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697 w 850271"/>
                    <a:gd name="connsiteY6" fmla="*/ 84815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5793 w 856064"/>
                    <a:gd name="connsiteY0" fmla="*/ 467100 h 581375"/>
                    <a:gd name="connsiteX1" fmla="*/ 242375 w 856064"/>
                    <a:gd name="connsiteY1" fmla="*/ 43512 h 581375"/>
                    <a:gd name="connsiteX2" fmla="*/ 752647 w 856064"/>
                    <a:gd name="connsiteY2" fmla="*/ 144319 h 581375"/>
                    <a:gd name="connsiteX3" fmla="*/ 819758 w 856064"/>
                    <a:gd name="connsiteY3" fmla="*/ 581375 h 581375"/>
                    <a:gd name="connsiteX4" fmla="*/ 770344 w 856064"/>
                    <a:gd name="connsiteY4" fmla="*/ 567010 h 581375"/>
                    <a:gd name="connsiteX5" fmla="*/ 719277 w 856064"/>
                    <a:gd name="connsiteY5" fmla="*/ 189811 h 581375"/>
                    <a:gd name="connsiteX6" fmla="*/ 259275 w 856064"/>
                    <a:gd name="connsiteY6" fmla="*/ 96719 h 581375"/>
                    <a:gd name="connsiteX7" fmla="*/ 50325 w 856064"/>
                    <a:gd name="connsiteY7" fmla="*/ 467100 h 581375"/>
                    <a:gd name="connsiteX8" fmla="*/ 5793 w 856064"/>
                    <a:gd name="connsiteY8" fmla="*/ 467100 h 581375"/>
                    <a:gd name="connsiteX0" fmla="*/ 6662 w 856933"/>
                    <a:gd name="connsiteY0" fmla="*/ 467100 h 581375"/>
                    <a:gd name="connsiteX1" fmla="*/ 243244 w 856933"/>
                    <a:gd name="connsiteY1" fmla="*/ 43512 h 581375"/>
                    <a:gd name="connsiteX2" fmla="*/ 753516 w 856933"/>
                    <a:gd name="connsiteY2" fmla="*/ 144319 h 581375"/>
                    <a:gd name="connsiteX3" fmla="*/ 820627 w 856933"/>
                    <a:gd name="connsiteY3" fmla="*/ 581375 h 581375"/>
                    <a:gd name="connsiteX4" fmla="*/ 771213 w 856933"/>
                    <a:gd name="connsiteY4" fmla="*/ 567010 h 581375"/>
                    <a:gd name="connsiteX5" fmla="*/ 720146 w 856933"/>
                    <a:gd name="connsiteY5" fmla="*/ 189811 h 581375"/>
                    <a:gd name="connsiteX6" fmla="*/ 260144 w 856933"/>
                    <a:gd name="connsiteY6" fmla="*/ 96719 h 581375"/>
                    <a:gd name="connsiteX7" fmla="*/ 51194 w 856933"/>
                    <a:gd name="connsiteY7" fmla="*/ 467100 h 581375"/>
                    <a:gd name="connsiteX8" fmla="*/ 6662 w 856933"/>
                    <a:gd name="connsiteY8" fmla="*/ 467100 h 581375"/>
                    <a:gd name="connsiteX0" fmla="*/ 7681 w 857952"/>
                    <a:gd name="connsiteY0" fmla="*/ 467100 h 581375"/>
                    <a:gd name="connsiteX1" fmla="*/ 244263 w 857952"/>
                    <a:gd name="connsiteY1" fmla="*/ 43512 h 581375"/>
                    <a:gd name="connsiteX2" fmla="*/ 754535 w 857952"/>
                    <a:gd name="connsiteY2" fmla="*/ 144319 h 581375"/>
                    <a:gd name="connsiteX3" fmla="*/ 821646 w 857952"/>
                    <a:gd name="connsiteY3" fmla="*/ 581375 h 581375"/>
                    <a:gd name="connsiteX4" fmla="*/ 772232 w 857952"/>
                    <a:gd name="connsiteY4" fmla="*/ 567010 h 581375"/>
                    <a:gd name="connsiteX5" fmla="*/ 721165 w 857952"/>
                    <a:gd name="connsiteY5" fmla="*/ 189811 h 581375"/>
                    <a:gd name="connsiteX6" fmla="*/ 261163 w 857952"/>
                    <a:gd name="connsiteY6" fmla="*/ 96719 h 581375"/>
                    <a:gd name="connsiteX7" fmla="*/ 52213 w 857952"/>
                    <a:gd name="connsiteY7" fmla="*/ 467100 h 581375"/>
                    <a:gd name="connsiteX8" fmla="*/ 7681 w 857952"/>
                    <a:gd name="connsiteY8" fmla="*/ 467100 h 581375"/>
                    <a:gd name="connsiteX0" fmla="*/ 7413 w 865831"/>
                    <a:gd name="connsiteY0" fmla="*/ 447853 h 559417"/>
                    <a:gd name="connsiteX1" fmla="*/ 252142 w 865831"/>
                    <a:gd name="connsiteY1" fmla="*/ 21554 h 559417"/>
                    <a:gd name="connsiteX2" fmla="*/ 762414 w 865831"/>
                    <a:gd name="connsiteY2" fmla="*/ 122361 h 559417"/>
                    <a:gd name="connsiteX3" fmla="*/ 829525 w 865831"/>
                    <a:gd name="connsiteY3" fmla="*/ 559417 h 559417"/>
                    <a:gd name="connsiteX4" fmla="*/ 780111 w 865831"/>
                    <a:gd name="connsiteY4" fmla="*/ 545052 h 559417"/>
                    <a:gd name="connsiteX5" fmla="*/ 729044 w 865831"/>
                    <a:gd name="connsiteY5" fmla="*/ 167853 h 559417"/>
                    <a:gd name="connsiteX6" fmla="*/ 269042 w 865831"/>
                    <a:gd name="connsiteY6" fmla="*/ 74761 h 559417"/>
                    <a:gd name="connsiteX7" fmla="*/ 60092 w 865831"/>
                    <a:gd name="connsiteY7" fmla="*/ 445142 h 559417"/>
                    <a:gd name="connsiteX8" fmla="*/ 7413 w 865831"/>
                    <a:gd name="connsiteY8" fmla="*/ 447853 h 559417"/>
                    <a:gd name="connsiteX0" fmla="*/ 6261 w 864679"/>
                    <a:gd name="connsiteY0" fmla="*/ 447853 h 559417"/>
                    <a:gd name="connsiteX1" fmla="*/ 250990 w 864679"/>
                    <a:gd name="connsiteY1" fmla="*/ 21554 h 559417"/>
                    <a:gd name="connsiteX2" fmla="*/ 761262 w 864679"/>
                    <a:gd name="connsiteY2" fmla="*/ 122361 h 559417"/>
                    <a:gd name="connsiteX3" fmla="*/ 828373 w 864679"/>
                    <a:gd name="connsiteY3" fmla="*/ 559417 h 559417"/>
                    <a:gd name="connsiteX4" fmla="*/ 778959 w 864679"/>
                    <a:gd name="connsiteY4" fmla="*/ 545052 h 559417"/>
                    <a:gd name="connsiteX5" fmla="*/ 727892 w 864679"/>
                    <a:gd name="connsiteY5" fmla="*/ 167853 h 559417"/>
                    <a:gd name="connsiteX6" fmla="*/ 267890 w 864679"/>
                    <a:gd name="connsiteY6" fmla="*/ 74761 h 559417"/>
                    <a:gd name="connsiteX7" fmla="*/ 58940 w 864679"/>
                    <a:gd name="connsiteY7" fmla="*/ 445142 h 559417"/>
                    <a:gd name="connsiteX8" fmla="*/ 6261 w 864679"/>
                    <a:gd name="connsiteY8" fmla="*/ 447853 h 559417"/>
                    <a:gd name="connsiteX0" fmla="*/ 3778 w 862196"/>
                    <a:gd name="connsiteY0" fmla="*/ 447853 h 559417"/>
                    <a:gd name="connsiteX1" fmla="*/ 248507 w 862196"/>
                    <a:gd name="connsiteY1" fmla="*/ 21554 h 559417"/>
                    <a:gd name="connsiteX2" fmla="*/ 758779 w 862196"/>
                    <a:gd name="connsiteY2" fmla="*/ 122361 h 559417"/>
                    <a:gd name="connsiteX3" fmla="*/ 825890 w 862196"/>
                    <a:gd name="connsiteY3" fmla="*/ 559417 h 559417"/>
                    <a:gd name="connsiteX4" fmla="*/ 776476 w 862196"/>
                    <a:gd name="connsiteY4" fmla="*/ 545052 h 559417"/>
                    <a:gd name="connsiteX5" fmla="*/ 725409 w 862196"/>
                    <a:gd name="connsiteY5" fmla="*/ 167853 h 559417"/>
                    <a:gd name="connsiteX6" fmla="*/ 265407 w 862196"/>
                    <a:gd name="connsiteY6" fmla="*/ 74761 h 559417"/>
                    <a:gd name="connsiteX7" fmla="*/ 56457 w 862196"/>
                    <a:gd name="connsiteY7" fmla="*/ 445142 h 559417"/>
                    <a:gd name="connsiteX8" fmla="*/ 3778 w 862196"/>
                    <a:gd name="connsiteY8" fmla="*/ 447853 h 559417"/>
                    <a:gd name="connsiteX0" fmla="*/ 3778 w 865221"/>
                    <a:gd name="connsiteY0" fmla="*/ 468486 h 580050"/>
                    <a:gd name="connsiteX1" fmla="*/ 248507 w 865221"/>
                    <a:gd name="connsiteY1" fmla="*/ 42187 h 580050"/>
                    <a:gd name="connsiteX2" fmla="*/ 758779 w 865221"/>
                    <a:gd name="connsiteY2" fmla="*/ 142994 h 580050"/>
                    <a:gd name="connsiteX3" fmla="*/ 825890 w 865221"/>
                    <a:gd name="connsiteY3" fmla="*/ 580050 h 580050"/>
                    <a:gd name="connsiteX4" fmla="*/ 776476 w 865221"/>
                    <a:gd name="connsiteY4" fmla="*/ 565685 h 580050"/>
                    <a:gd name="connsiteX5" fmla="*/ 725409 w 865221"/>
                    <a:gd name="connsiteY5" fmla="*/ 188486 h 580050"/>
                    <a:gd name="connsiteX6" fmla="*/ 265407 w 865221"/>
                    <a:gd name="connsiteY6" fmla="*/ 95394 h 580050"/>
                    <a:gd name="connsiteX7" fmla="*/ 56457 w 865221"/>
                    <a:gd name="connsiteY7" fmla="*/ 465775 h 580050"/>
                    <a:gd name="connsiteX8" fmla="*/ 3778 w 865221"/>
                    <a:gd name="connsiteY8" fmla="*/ 468486 h 580050"/>
                    <a:gd name="connsiteX0" fmla="*/ 3778 w 861510"/>
                    <a:gd name="connsiteY0" fmla="*/ 468486 h 580050"/>
                    <a:gd name="connsiteX1" fmla="*/ 248507 w 861510"/>
                    <a:gd name="connsiteY1" fmla="*/ 42187 h 580050"/>
                    <a:gd name="connsiteX2" fmla="*/ 758779 w 861510"/>
                    <a:gd name="connsiteY2" fmla="*/ 142994 h 580050"/>
                    <a:gd name="connsiteX3" fmla="*/ 825890 w 861510"/>
                    <a:gd name="connsiteY3" fmla="*/ 580050 h 580050"/>
                    <a:gd name="connsiteX4" fmla="*/ 776476 w 861510"/>
                    <a:gd name="connsiteY4" fmla="*/ 565685 h 580050"/>
                    <a:gd name="connsiteX5" fmla="*/ 725409 w 861510"/>
                    <a:gd name="connsiteY5" fmla="*/ 188486 h 580050"/>
                    <a:gd name="connsiteX6" fmla="*/ 265407 w 861510"/>
                    <a:gd name="connsiteY6" fmla="*/ 95394 h 580050"/>
                    <a:gd name="connsiteX7" fmla="*/ 56457 w 861510"/>
                    <a:gd name="connsiteY7" fmla="*/ 465775 h 580050"/>
                    <a:gd name="connsiteX8" fmla="*/ 3778 w 861510"/>
                    <a:gd name="connsiteY8" fmla="*/ 468486 h 580050"/>
                    <a:gd name="connsiteX0" fmla="*/ 3778 w 870475"/>
                    <a:gd name="connsiteY0" fmla="*/ 469084 h 580648"/>
                    <a:gd name="connsiteX1" fmla="*/ 248507 w 870475"/>
                    <a:gd name="connsiteY1" fmla="*/ 42785 h 580648"/>
                    <a:gd name="connsiteX2" fmla="*/ 758779 w 870475"/>
                    <a:gd name="connsiteY2" fmla="*/ 143592 h 580648"/>
                    <a:gd name="connsiteX3" fmla="*/ 825890 w 870475"/>
                    <a:gd name="connsiteY3" fmla="*/ 580648 h 580648"/>
                    <a:gd name="connsiteX4" fmla="*/ 776476 w 870475"/>
                    <a:gd name="connsiteY4" fmla="*/ 566283 h 580648"/>
                    <a:gd name="connsiteX5" fmla="*/ 725409 w 870475"/>
                    <a:gd name="connsiteY5" fmla="*/ 189084 h 580648"/>
                    <a:gd name="connsiteX6" fmla="*/ 265407 w 870475"/>
                    <a:gd name="connsiteY6" fmla="*/ 95992 h 580648"/>
                    <a:gd name="connsiteX7" fmla="*/ 56457 w 870475"/>
                    <a:gd name="connsiteY7" fmla="*/ 466373 h 580648"/>
                    <a:gd name="connsiteX8" fmla="*/ 3778 w 870475"/>
                    <a:gd name="connsiteY8" fmla="*/ 469084 h 580648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6476 w 866436"/>
                    <a:gd name="connsiteY4" fmla="*/ 566781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6476 w 866436"/>
                    <a:gd name="connsiteY4" fmla="*/ 566781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66436" h="581146">
                      <a:moveTo>
                        <a:pt x="3778" y="469582"/>
                      </a:moveTo>
                      <a:cubicBezTo>
                        <a:pt x="-25655" y="256281"/>
                        <a:pt x="122674" y="97532"/>
                        <a:pt x="248507" y="43283"/>
                      </a:cubicBezTo>
                      <a:cubicBezTo>
                        <a:pt x="374341" y="-10966"/>
                        <a:pt x="574357" y="-47049"/>
                        <a:pt x="758779" y="144090"/>
                      </a:cubicBezTo>
                      <a:cubicBezTo>
                        <a:pt x="913119" y="304051"/>
                        <a:pt x="868500" y="443364"/>
                        <a:pt x="825890" y="581146"/>
                      </a:cubicBezTo>
                      <a:lnTo>
                        <a:pt x="772718" y="563855"/>
                      </a:lnTo>
                      <a:cubicBezTo>
                        <a:pt x="823930" y="361163"/>
                        <a:pt x="805573" y="273113"/>
                        <a:pt x="725409" y="189582"/>
                      </a:cubicBezTo>
                      <a:cubicBezTo>
                        <a:pt x="645807" y="106636"/>
                        <a:pt x="550982" y="5871"/>
                        <a:pt x="265407" y="96490"/>
                      </a:cubicBezTo>
                      <a:cubicBezTo>
                        <a:pt x="137608" y="166835"/>
                        <a:pt x="46041" y="247247"/>
                        <a:pt x="56457" y="466871"/>
                      </a:cubicBezTo>
                      <a:lnTo>
                        <a:pt x="3778" y="469582"/>
                      </a:ln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</p:grpSp>
          <p:pic>
            <p:nvPicPr>
              <p:cNvPr id="17" name="Picture 3" descr="C:\Users\Сергей\Desktop\Кольцо-3D.png"/>
              <p:cNvPicPr>
                <a:picLocks noChangeAspect="1" noChangeArrowheads="1"/>
              </p:cNvPicPr>
              <p:nvPr/>
            </p:nvPicPr>
            <p:blipFill>
              <a:blip r:embed="rId2"/>
              <a:srcRect/>
              <a:stretch>
                <a:fillRect/>
              </a:stretch>
            </p:blipFill>
            <p:spPr bwMode="auto">
              <a:xfrm>
                <a:off x="1687100" y="1082462"/>
                <a:ext cx="5277802" cy="5276984"/>
              </a:xfrm>
              <a:prstGeom prst="rect">
                <a:avLst/>
              </a:prstGeom>
              <a:noFill/>
              <a:effectLst>
                <a:outerShdw blurRad="355600" dist="139700" dir="2700000" algn="tl" rotWithShape="0">
                  <a:prstClr val="black">
                    <a:alpha val="40000"/>
                  </a:prst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9" name="Прямоугольник 8"/>
            <p:cNvSpPr/>
            <p:nvPr/>
          </p:nvSpPr>
          <p:spPr>
            <a:xfrm>
              <a:off x="2011294" y="473937"/>
              <a:ext cx="5008978" cy="4984014"/>
            </a:xfrm>
            <a:prstGeom prst="rect">
              <a:avLst/>
            </a:prstGeom>
            <a:noFill/>
          </p:spPr>
          <p:txBody>
            <a:bodyPr spcFirstLastPara="1" wrap="none">
              <a:prstTxWarp prst="textCircle">
                <a:avLst>
                  <a:gd name="adj" fmla="val 10846286"/>
                </a:avLst>
              </a:prstTxWarp>
              <a:spAutoFit/>
            </a:bodyPr>
            <a:lstStyle/>
            <a:p>
              <a:pPr algn="ctr" defTabSz="1219170">
                <a:defRPr/>
              </a:pPr>
              <a:r>
                <a:rPr lang="ru-RU" sz="5333" b="1" kern="0" dirty="0">
                  <a:ln w="10541" cmpd="sng">
                    <a:solidFill>
                      <a:srgbClr val="4F81BD">
                        <a:shade val="88000"/>
                        <a:satMod val="110000"/>
                      </a:srgbClr>
                    </a:solidFill>
                    <a:prstDash val="solid"/>
                  </a:ln>
                  <a:gradFill>
                    <a:gsLst>
                      <a:gs pos="0">
                        <a:srgbClr val="4F81BD">
                          <a:tint val="40000"/>
                          <a:satMod val="250000"/>
                        </a:srgbClr>
                      </a:gs>
                      <a:gs pos="9000">
                        <a:srgbClr val="4F81BD">
                          <a:tint val="52000"/>
                          <a:satMod val="300000"/>
                        </a:srgbClr>
                      </a:gs>
                      <a:gs pos="50000">
                        <a:srgbClr val="4F81BD">
                          <a:shade val="20000"/>
                          <a:satMod val="300000"/>
                        </a:srgbClr>
                      </a:gs>
                      <a:gs pos="79000">
                        <a:srgbClr val="4F81BD">
                          <a:tint val="52000"/>
                          <a:satMod val="300000"/>
                        </a:srgbClr>
                      </a:gs>
                      <a:gs pos="100000">
                        <a:srgbClr val="4F81BD">
                          <a:tint val="40000"/>
                          <a:satMod val="250000"/>
                        </a:srgbClr>
                      </a:gs>
                    </a:gsLst>
                    <a:lin ang="5400000"/>
                  </a:gradFill>
                  <a:latin typeface="Calibri"/>
                </a:rPr>
                <a:t>Образование Рыбно-Слободского района * Балык </a:t>
              </a:r>
              <a:r>
                <a:rPr lang="ru-RU" sz="5333" b="1" kern="0" dirty="0" err="1">
                  <a:ln w="10541" cmpd="sng">
                    <a:solidFill>
                      <a:srgbClr val="4F81BD">
                        <a:shade val="88000"/>
                        <a:satMod val="110000"/>
                      </a:srgbClr>
                    </a:solidFill>
                    <a:prstDash val="solid"/>
                  </a:ln>
                  <a:gradFill>
                    <a:gsLst>
                      <a:gs pos="0">
                        <a:srgbClr val="4F81BD">
                          <a:tint val="40000"/>
                          <a:satMod val="250000"/>
                        </a:srgbClr>
                      </a:gs>
                      <a:gs pos="9000">
                        <a:srgbClr val="4F81BD">
                          <a:tint val="52000"/>
                          <a:satMod val="300000"/>
                        </a:srgbClr>
                      </a:gs>
                      <a:gs pos="50000">
                        <a:srgbClr val="4F81BD">
                          <a:shade val="20000"/>
                          <a:satMod val="300000"/>
                        </a:srgbClr>
                      </a:gs>
                      <a:gs pos="79000">
                        <a:srgbClr val="4F81BD">
                          <a:tint val="52000"/>
                          <a:satMod val="300000"/>
                        </a:srgbClr>
                      </a:gs>
                      <a:gs pos="100000">
                        <a:srgbClr val="4F81BD">
                          <a:tint val="40000"/>
                          <a:satMod val="250000"/>
                        </a:srgbClr>
                      </a:gs>
                    </a:gsLst>
                    <a:lin ang="5400000"/>
                  </a:gradFill>
                  <a:latin typeface="Calibri"/>
                </a:rPr>
                <a:t>бист</a:t>
              </a:r>
              <a:r>
                <a:rPr lang="tt-RU" sz="5333" b="1" kern="0" dirty="0">
                  <a:ln w="10541" cmpd="sng">
                    <a:solidFill>
                      <a:srgbClr val="4F81BD">
                        <a:shade val="88000"/>
                        <a:satMod val="110000"/>
                      </a:srgbClr>
                    </a:solidFill>
                    <a:prstDash val="solid"/>
                  </a:ln>
                  <a:gradFill>
                    <a:gsLst>
                      <a:gs pos="0">
                        <a:srgbClr val="4F81BD">
                          <a:tint val="40000"/>
                          <a:satMod val="250000"/>
                        </a:srgbClr>
                      </a:gs>
                      <a:gs pos="9000">
                        <a:srgbClr val="4F81BD">
                          <a:tint val="52000"/>
                          <a:satMod val="300000"/>
                        </a:srgbClr>
                      </a:gs>
                      <a:gs pos="50000">
                        <a:srgbClr val="4F81BD">
                          <a:shade val="20000"/>
                          <a:satMod val="300000"/>
                        </a:srgbClr>
                      </a:gs>
                      <a:gs pos="79000">
                        <a:srgbClr val="4F81BD">
                          <a:tint val="52000"/>
                          <a:satMod val="300000"/>
                        </a:srgbClr>
                      </a:gs>
                      <a:gs pos="100000">
                        <a:srgbClr val="4F81BD">
                          <a:tint val="40000"/>
                          <a:satMod val="250000"/>
                        </a:srgbClr>
                      </a:gs>
                    </a:gsLst>
                    <a:lin ang="5400000"/>
                  </a:gradFill>
                  <a:latin typeface="Calibri"/>
                </a:rPr>
                <a:t>әсе мәгариф системасы </a:t>
              </a:r>
              <a:endParaRPr lang="ru-RU" sz="5333" b="1" kern="0" dirty="0">
                <a:ln w="10541" cmpd="sng">
                  <a:solidFill>
                    <a:srgbClr val="4F81BD">
                      <a:shade val="88000"/>
                      <a:satMod val="110000"/>
                    </a:srgbClr>
                  </a:solidFill>
                  <a:prstDash val="solid"/>
                </a:ln>
                <a:gradFill>
                  <a:gsLst>
                    <a:gs pos="0">
                      <a:srgbClr val="4F81BD">
                        <a:tint val="40000"/>
                        <a:satMod val="250000"/>
                      </a:srgbClr>
                    </a:gs>
                    <a:gs pos="9000">
                      <a:srgbClr val="4F81BD">
                        <a:tint val="52000"/>
                        <a:satMod val="300000"/>
                      </a:srgbClr>
                    </a:gs>
                    <a:gs pos="50000">
                      <a:srgbClr val="4F81BD">
                        <a:shade val="20000"/>
                        <a:satMod val="300000"/>
                      </a:srgbClr>
                    </a:gs>
                    <a:gs pos="79000">
                      <a:srgbClr val="4F81BD">
                        <a:tint val="52000"/>
                        <a:satMod val="300000"/>
                      </a:srgbClr>
                    </a:gs>
                    <a:gs pos="100000">
                      <a:srgbClr val="4F81BD">
                        <a:tint val="40000"/>
                        <a:satMod val="250000"/>
                      </a:srgbClr>
                    </a:gs>
                  </a:gsLst>
                  <a:lin ang="5400000"/>
                </a:gradFill>
                <a:latin typeface="Calibri"/>
              </a:endParaRPr>
            </a:p>
          </p:txBody>
        </p:sp>
      </p:grpSp>
      <p:pic>
        <p:nvPicPr>
          <p:cNvPr id="60" name="Picture 2" descr="C:\Users\6EA7~1\AppData\Local\Temp\год родных языков-2021-лого-2.jpg"/>
          <p:cNvPicPr>
            <a:picLocks noChangeAspect="1" noChangeArrowheads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5930"/>
          <a:stretch/>
        </p:blipFill>
        <p:spPr bwMode="auto">
          <a:xfrm>
            <a:off x="7668344" y="59211"/>
            <a:ext cx="1461160" cy="136979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TextBox 1"/>
          <p:cNvSpPr txBox="1"/>
          <p:nvPr/>
        </p:nvSpPr>
        <p:spPr>
          <a:xfrm>
            <a:off x="26680" y="0"/>
            <a:ext cx="914400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3200" b="1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Количество участников по биологии</a:t>
            </a:r>
            <a:endParaRPr lang="ru-RU" sz="3200" b="1" dirty="0">
              <a:solidFill>
                <a:srgbClr val="00206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graphicFrame>
        <p:nvGraphicFramePr>
          <p:cNvPr id="6" name="Таблица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74747597"/>
              </p:ext>
            </p:extLst>
          </p:nvPr>
        </p:nvGraphicFramePr>
        <p:xfrm>
          <a:off x="291540" y="853981"/>
          <a:ext cx="8614280" cy="4855632"/>
        </p:xfrm>
        <a:graphic>
          <a:graphicData uri="http://schemas.openxmlformats.org/drawingml/2006/table">
            <a:tbl>
              <a:tblPr/>
              <a:tblGrid>
                <a:gridCol w="49418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0498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06742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933493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0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Общеобразовательные организации</a:t>
                      </a:r>
                      <a:endParaRPr lang="ru-RU" sz="20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20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Выбрали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0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Участвовали</a:t>
                      </a:r>
                      <a:endParaRPr lang="ru-RU" sz="20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26968">
                <a:tc>
                  <a:txBody>
                    <a:bodyPr/>
                    <a:lstStyle/>
                    <a:p>
                      <a:pPr marL="0" marR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220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Р-Слободская гимназия №1</a:t>
                      </a:r>
                      <a:endParaRPr lang="ru-RU" sz="22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19" marR="7619" marT="762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3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05095">
                <a:tc>
                  <a:txBody>
                    <a:bodyPr/>
                    <a:lstStyle/>
                    <a:p>
                      <a:pPr marL="0" marR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220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Р-Слободская СОШ №2</a:t>
                      </a:r>
                      <a:endParaRPr lang="ru-RU" sz="22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19" marR="7619" marT="762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48703">
                <a:tc>
                  <a:txBody>
                    <a:bodyPr/>
                    <a:lstStyle/>
                    <a:p>
                      <a:pPr marL="0" marR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2200" u="none" strike="noStrike" dirty="0" err="1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Шумбутская</a:t>
                      </a:r>
                      <a:r>
                        <a:rPr lang="ru-RU" sz="220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СОШ</a:t>
                      </a:r>
                      <a:endParaRPr lang="ru-RU" sz="22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19" marR="7619" marT="762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47869">
                <a:tc>
                  <a:txBody>
                    <a:bodyPr/>
                    <a:lstStyle/>
                    <a:p>
                      <a:pPr marL="0" marR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2200" u="none" strike="noStrike" dirty="0" err="1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Биектауская</a:t>
                      </a:r>
                      <a:r>
                        <a:rPr lang="ru-RU" sz="220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 СОШ</a:t>
                      </a:r>
                      <a:endParaRPr lang="ru-RU" sz="22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19" marR="7619" marT="762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3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3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48703">
                <a:tc>
                  <a:txBody>
                    <a:bodyPr/>
                    <a:lstStyle/>
                    <a:p>
                      <a:pPr marL="0" marR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2200" u="none" strike="noStrike" dirty="0" err="1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Кугарчинская</a:t>
                      </a:r>
                      <a:r>
                        <a:rPr lang="ru-RU" sz="220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СОШ</a:t>
                      </a:r>
                      <a:endParaRPr lang="ru-RU" sz="22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19" marR="7619" marT="762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5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5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1721">
                <a:tc>
                  <a:txBody>
                    <a:bodyPr/>
                    <a:lstStyle/>
                    <a:p>
                      <a:pPr algn="l" fontAlgn="b"/>
                      <a:r>
                        <a:rPr lang="ru-RU" sz="2200" u="none" strike="noStrike" dirty="0" err="1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Кутлу-Букашская</a:t>
                      </a:r>
                      <a:r>
                        <a:rPr lang="ru-RU" sz="220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СОШ</a:t>
                      </a:r>
                      <a:endParaRPr lang="ru-RU" sz="22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19" marR="7619" marT="762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96540">
                <a:tc>
                  <a:txBody>
                    <a:bodyPr/>
                    <a:lstStyle/>
                    <a:p>
                      <a:pPr algn="l" fontAlgn="b"/>
                      <a:r>
                        <a:rPr lang="ru-RU" sz="2200" u="none" strike="noStrike" dirty="0" err="1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Новоарышская</a:t>
                      </a:r>
                      <a:r>
                        <a:rPr lang="ru-RU" sz="220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СШ</a:t>
                      </a:r>
                      <a:endParaRPr lang="ru-RU" sz="22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19" marR="7619" marT="762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96540">
                <a:tc>
                  <a:txBody>
                    <a:bodyPr/>
                    <a:lstStyle/>
                    <a:p>
                      <a:pPr algn="l" fontAlgn="b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ИТОГО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19" marR="7619" marT="762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17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15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8081666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Объект 3"/>
          <p:cNvGraphicFramePr>
            <a:graphicFrameLocks noGrp="1"/>
          </p:cNvGraphicFramePr>
          <p:nvPr>
            <p:ph idx="4294967295"/>
            <p:extLst>
              <p:ext uri="{D42A27DB-BD31-4B8C-83A1-F6EECF244321}">
                <p14:modId xmlns:p14="http://schemas.microsoft.com/office/powerpoint/2010/main" val="3231829406"/>
              </p:ext>
            </p:extLst>
          </p:nvPr>
        </p:nvGraphicFramePr>
        <p:xfrm>
          <a:off x="159026" y="1340768"/>
          <a:ext cx="8825947" cy="491987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7" name="TextBox 6"/>
          <p:cNvSpPr txBox="1"/>
          <p:nvPr/>
        </p:nvSpPr>
        <p:spPr>
          <a:xfrm>
            <a:off x="1" y="476672"/>
            <a:ext cx="914399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3600" b="1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Средний балл – 44,8</a:t>
            </a:r>
            <a:endParaRPr lang="ru-RU" sz="3600" b="1" dirty="0">
              <a:solidFill>
                <a:srgbClr val="00206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grpSp>
        <p:nvGrpSpPr>
          <p:cNvPr id="8" name="Группа 55"/>
          <p:cNvGrpSpPr>
            <a:grpSpLocks/>
          </p:cNvGrpSpPr>
          <p:nvPr/>
        </p:nvGrpSpPr>
        <p:grpSpPr bwMode="auto">
          <a:xfrm>
            <a:off x="311341" y="181210"/>
            <a:ext cx="1008062" cy="917575"/>
            <a:chOff x="2011294" y="473937"/>
            <a:chExt cx="5008978" cy="4984014"/>
          </a:xfrm>
        </p:grpSpPr>
        <p:grpSp>
          <p:nvGrpSpPr>
            <p:cNvPr id="9" name="Группа 56"/>
            <p:cNvGrpSpPr>
              <a:grpSpLocks/>
            </p:cNvGrpSpPr>
            <p:nvPr/>
          </p:nvGrpSpPr>
          <p:grpSpPr bwMode="auto">
            <a:xfrm>
              <a:off x="2067511" y="493995"/>
              <a:ext cx="4896544" cy="4896544"/>
              <a:chOff x="1688181" y="1085493"/>
              <a:chExt cx="5275644" cy="5275644"/>
            </a:xfrm>
          </p:grpSpPr>
          <p:grpSp>
            <p:nvGrpSpPr>
              <p:cNvPr id="11" name="Группа 58"/>
              <p:cNvGrpSpPr>
                <a:grpSpLocks/>
              </p:cNvGrpSpPr>
              <p:nvPr/>
            </p:nvGrpSpPr>
            <p:grpSpPr bwMode="auto">
              <a:xfrm>
                <a:off x="1910153" y="2860440"/>
                <a:ext cx="1777320" cy="1538339"/>
                <a:chOff x="960987" y="1909843"/>
                <a:chExt cx="1777320" cy="1538339"/>
              </a:xfrm>
            </p:grpSpPr>
            <p:sp>
              <p:nvSpPr>
                <p:cNvPr id="55" name="Шестиугольник 63"/>
                <p:cNvSpPr/>
                <p:nvPr/>
              </p:nvSpPr>
              <p:spPr>
                <a:xfrm rot="1800000">
                  <a:off x="960987" y="1909843"/>
                  <a:ext cx="1777320" cy="1538339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777320"/>
                    <a:gd name="connsiteY0" fmla="*/ 729285 h 1538339"/>
                    <a:gd name="connsiteX1" fmla="*/ 435993 w 1777320"/>
                    <a:gd name="connsiteY1" fmla="*/ 0 h 1538339"/>
                    <a:gd name="connsiteX2" fmla="*/ 1316695 w 1777320"/>
                    <a:gd name="connsiteY2" fmla="*/ 0 h 1538339"/>
                    <a:gd name="connsiteX3" fmla="*/ 1777320 w 1777320"/>
                    <a:gd name="connsiteY3" fmla="*/ 769170 h 1538339"/>
                    <a:gd name="connsiteX4" fmla="*/ 1316695 w 1777320"/>
                    <a:gd name="connsiteY4" fmla="*/ 1538339 h 1538339"/>
                    <a:gd name="connsiteX5" fmla="*/ 435993 w 1777320"/>
                    <a:gd name="connsiteY5" fmla="*/ 1538339 h 1538339"/>
                    <a:gd name="connsiteX6" fmla="*/ 0 w 1777320"/>
                    <a:gd name="connsiteY6" fmla="*/ 729285 h 1538339"/>
                    <a:gd name="connsiteX0" fmla="*/ 0 w 1777320"/>
                    <a:gd name="connsiteY0" fmla="*/ 729285 h 1538339"/>
                    <a:gd name="connsiteX1" fmla="*/ 435993 w 1777320"/>
                    <a:gd name="connsiteY1" fmla="*/ 0 h 1538339"/>
                    <a:gd name="connsiteX2" fmla="*/ 1316695 w 1777320"/>
                    <a:gd name="connsiteY2" fmla="*/ 0 h 1538339"/>
                    <a:gd name="connsiteX3" fmla="*/ 1777320 w 1777320"/>
                    <a:gd name="connsiteY3" fmla="*/ 769170 h 1538339"/>
                    <a:gd name="connsiteX4" fmla="*/ 1316695 w 1777320"/>
                    <a:gd name="connsiteY4" fmla="*/ 1538339 h 1538339"/>
                    <a:gd name="connsiteX5" fmla="*/ 435993 w 1777320"/>
                    <a:gd name="connsiteY5" fmla="*/ 1538339 h 1538339"/>
                    <a:gd name="connsiteX6" fmla="*/ 0 w 1777320"/>
                    <a:gd name="connsiteY6" fmla="*/ 729285 h 1538339"/>
                    <a:gd name="connsiteX0" fmla="*/ 0 w 1777320"/>
                    <a:gd name="connsiteY0" fmla="*/ 729285 h 1538339"/>
                    <a:gd name="connsiteX1" fmla="*/ 435993 w 1777320"/>
                    <a:gd name="connsiteY1" fmla="*/ 0 h 1538339"/>
                    <a:gd name="connsiteX2" fmla="*/ 1316695 w 1777320"/>
                    <a:gd name="connsiteY2" fmla="*/ 0 h 1538339"/>
                    <a:gd name="connsiteX3" fmla="*/ 1777320 w 1777320"/>
                    <a:gd name="connsiteY3" fmla="*/ 769170 h 1538339"/>
                    <a:gd name="connsiteX4" fmla="*/ 1316695 w 1777320"/>
                    <a:gd name="connsiteY4" fmla="*/ 1538339 h 1538339"/>
                    <a:gd name="connsiteX5" fmla="*/ 443079 w 1777320"/>
                    <a:gd name="connsiteY5" fmla="*/ 1537914 h 1538339"/>
                    <a:gd name="connsiteX6" fmla="*/ 0 w 1777320"/>
                    <a:gd name="connsiteY6" fmla="*/ 729285 h 1538339"/>
                    <a:gd name="connsiteX0" fmla="*/ 0 w 1777320"/>
                    <a:gd name="connsiteY0" fmla="*/ 729285 h 1538339"/>
                    <a:gd name="connsiteX1" fmla="*/ 435993 w 1777320"/>
                    <a:gd name="connsiteY1" fmla="*/ 0 h 1538339"/>
                    <a:gd name="connsiteX2" fmla="*/ 1316695 w 1777320"/>
                    <a:gd name="connsiteY2" fmla="*/ 0 h 1538339"/>
                    <a:gd name="connsiteX3" fmla="*/ 1777320 w 1777320"/>
                    <a:gd name="connsiteY3" fmla="*/ 769170 h 1538339"/>
                    <a:gd name="connsiteX4" fmla="*/ 1316695 w 1777320"/>
                    <a:gd name="connsiteY4" fmla="*/ 1538339 h 1538339"/>
                    <a:gd name="connsiteX5" fmla="*/ 443079 w 1777320"/>
                    <a:gd name="connsiteY5" fmla="*/ 1537914 h 1538339"/>
                    <a:gd name="connsiteX6" fmla="*/ 0 w 1777320"/>
                    <a:gd name="connsiteY6" fmla="*/ 729285 h 15383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77320" h="1538339">
                      <a:moveTo>
                        <a:pt x="0" y="729285"/>
                      </a:moveTo>
                      <a:lnTo>
                        <a:pt x="435993" y="0"/>
                      </a:lnTo>
                      <a:lnTo>
                        <a:pt x="1316695" y="0"/>
                      </a:lnTo>
                      <a:lnTo>
                        <a:pt x="1777320" y="769170"/>
                      </a:lnTo>
                      <a:lnTo>
                        <a:pt x="1316695" y="1538339"/>
                      </a:lnTo>
                      <a:lnTo>
                        <a:pt x="443079" y="1537914"/>
                      </a:lnTo>
                      <a:cubicBezTo>
                        <a:pt x="224753" y="1237048"/>
                        <a:pt x="104429" y="1099576"/>
                        <a:pt x="0" y="729285"/>
                      </a:cubicBezTo>
                      <a:close/>
                    </a:path>
                  </a:pathLst>
                </a:custGeom>
                <a:solidFill>
                  <a:srgbClr val="0070C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6" name="Овал 55"/>
                <p:cNvSpPr/>
                <p:nvPr/>
              </p:nvSpPr>
              <p:spPr>
                <a:xfrm>
                  <a:off x="1688181" y="2534667"/>
                  <a:ext cx="299671" cy="299671"/>
                </a:xfrm>
                <a:prstGeom prst="ellipse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7" name="Овал 56"/>
                <p:cNvSpPr/>
                <p:nvPr/>
              </p:nvSpPr>
              <p:spPr>
                <a:xfrm>
                  <a:off x="1314032" y="2353669"/>
                  <a:ext cx="141688" cy="141688"/>
                </a:xfrm>
                <a:prstGeom prst="ellipse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8" name="Арка 57"/>
                <p:cNvSpPr/>
                <p:nvPr/>
              </p:nvSpPr>
              <p:spPr>
                <a:xfrm rot="1691943">
                  <a:off x="1297937" y="2425518"/>
                  <a:ext cx="1080156" cy="494674"/>
                </a:xfrm>
                <a:prstGeom prst="blockArc">
                  <a:avLst>
                    <a:gd name="adj1" fmla="val 11611044"/>
                    <a:gd name="adj2" fmla="val 10055582"/>
                    <a:gd name="adj3" fmla="val 7453"/>
                  </a:avLst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  <p:sp>
              <p:nvSpPr>
                <p:cNvPr id="59" name="Кольцо 58"/>
                <p:cNvSpPr/>
                <p:nvPr/>
              </p:nvSpPr>
              <p:spPr>
                <a:xfrm>
                  <a:off x="1597371" y="2142323"/>
                  <a:ext cx="483222" cy="1084350"/>
                </a:xfrm>
                <a:prstGeom prst="donut">
                  <a:avLst>
                    <a:gd name="adj" fmla="val 6740"/>
                  </a:avLst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  <p:sp>
              <p:nvSpPr>
                <p:cNvPr id="60" name="Кольцо 59"/>
                <p:cNvSpPr/>
                <p:nvPr/>
              </p:nvSpPr>
              <p:spPr>
                <a:xfrm rot="3664409">
                  <a:off x="1594950" y="2142324"/>
                  <a:ext cx="483222" cy="1084350"/>
                </a:xfrm>
                <a:prstGeom prst="donut">
                  <a:avLst>
                    <a:gd name="adj" fmla="val 6740"/>
                  </a:avLst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2" name="Группа 59"/>
              <p:cNvGrpSpPr>
                <a:grpSpLocks/>
              </p:cNvGrpSpPr>
              <p:nvPr/>
            </p:nvGrpSpPr>
            <p:grpSpPr bwMode="auto">
              <a:xfrm>
                <a:off x="4312474" y="1457359"/>
                <a:ext cx="1801952" cy="1556536"/>
                <a:chOff x="3363308" y="506762"/>
                <a:chExt cx="1801952" cy="1556536"/>
              </a:xfrm>
            </p:grpSpPr>
            <p:sp>
              <p:nvSpPr>
                <p:cNvPr id="51" name="Шестиугольник 51"/>
                <p:cNvSpPr/>
                <p:nvPr/>
              </p:nvSpPr>
              <p:spPr>
                <a:xfrm rot="1800000">
                  <a:off x="3363308" y="506762"/>
                  <a:ext cx="1801952" cy="1556536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54424 w 1801952"/>
                    <a:gd name="connsiteY2" fmla="*/ 22685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46485 h 1515654"/>
                    <a:gd name="connsiteX1" fmla="*/ 443894 w 1801952"/>
                    <a:gd name="connsiteY1" fmla="*/ 723 h 1515654"/>
                    <a:gd name="connsiteX2" fmla="*/ 1354424 w 1801952"/>
                    <a:gd name="connsiteY2" fmla="*/ 0 h 1515654"/>
                    <a:gd name="connsiteX3" fmla="*/ 1801952 w 1801952"/>
                    <a:gd name="connsiteY3" fmla="*/ 746485 h 1515654"/>
                    <a:gd name="connsiteX4" fmla="*/ 1341327 w 1801952"/>
                    <a:gd name="connsiteY4" fmla="*/ 1515654 h 1515654"/>
                    <a:gd name="connsiteX5" fmla="*/ 460625 w 1801952"/>
                    <a:gd name="connsiteY5" fmla="*/ 1515654 h 1515654"/>
                    <a:gd name="connsiteX6" fmla="*/ 0 w 1801952"/>
                    <a:gd name="connsiteY6" fmla="*/ 746485 h 1515654"/>
                    <a:gd name="connsiteX0" fmla="*/ 0 w 1801952"/>
                    <a:gd name="connsiteY0" fmla="*/ 766527 h 1535696"/>
                    <a:gd name="connsiteX1" fmla="*/ 443894 w 1801952"/>
                    <a:gd name="connsiteY1" fmla="*/ 20765 h 1535696"/>
                    <a:gd name="connsiteX2" fmla="*/ 1354424 w 1801952"/>
                    <a:gd name="connsiteY2" fmla="*/ 20042 h 1535696"/>
                    <a:gd name="connsiteX3" fmla="*/ 1801952 w 1801952"/>
                    <a:gd name="connsiteY3" fmla="*/ 766527 h 1535696"/>
                    <a:gd name="connsiteX4" fmla="*/ 1341327 w 1801952"/>
                    <a:gd name="connsiteY4" fmla="*/ 1535696 h 1535696"/>
                    <a:gd name="connsiteX5" fmla="*/ 460625 w 1801952"/>
                    <a:gd name="connsiteY5" fmla="*/ 1535696 h 1535696"/>
                    <a:gd name="connsiteX6" fmla="*/ 0 w 1801952"/>
                    <a:gd name="connsiteY6" fmla="*/ 766527 h 1535696"/>
                    <a:gd name="connsiteX0" fmla="*/ 0 w 1801952"/>
                    <a:gd name="connsiteY0" fmla="*/ 783306 h 1552475"/>
                    <a:gd name="connsiteX1" fmla="*/ 443894 w 1801952"/>
                    <a:gd name="connsiteY1" fmla="*/ 37544 h 1552475"/>
                    <a:gd name="connsiteX2" fmla="*/ 1354424 w 1801952"/>
                    <a:gd name="connsiteY2" fmla="*/ 36821 h 1552475"/>
                    <a:gd name="connsiteX3" fmla="*/ 1801952 w 1801952"/>
                    <a:gd name="connsiteY3" fmla="*/ 783306 h 1552475"/>
                    <a:gd name="connsiteX4" fmla="*/ 1341327 w 1801952"/>
                    <a:gd name="connsiteY4" fmla="*/ 1552475 h 1552475"/>
                    <a:gd name="connsiteX5" fmla="*/ 460625 w 1801952"/>
                    <a:gd name="connsiteY5" fmla="*/ 1552475 h 1552475"/>
                    <a:gd name="connsiteX6" fmla="*/ 0 w 1801952"/>
                    <a:gd name="connsiteY6" fmla="*/ 783306 h 1552475"/>
                    <a:gd name="connsiteX0" fmla="*/ 0 w 1801952"/>
                    <a:gd name="connsiteY0" fmla="*/ 787367 h 1556536"/>
                    <a:gd name="connsiteX1" fmla="*/ 443894 w 1801952"/>
                    <a:gd name="connsiteY1" fmla="*/ 41605 h 1556536"/>
                    <a:gd name="connsiteX2" fmla="*/ 1354424 w 1801952"/>
                    <a:gd name="connsiteY2" fmla="*/ 40882 h 1556536"/>
                    <a:gd name="connsiteX3" fmla="*/ 1801952 w 1801952"/>
                    <a:gd name="connsiteY3" fmla="*/ 787367 h 1556536"/>
                    <a:gd name="connsiteX4" fmla="*/ 1341327 w 1801952"/>
                    <a:gd name="connsiteY4" fmla="*/ 1556536 h 1556536"/>
                    <a:gd name="connsiteX5" fmla="*/ 460625 w 1801952"/>
                    <a:gd name="connsiteY5" fmla="*/ 1556536 h 1556536"/>
                    <a:gd name="connsiteX6" fmla="*/ 0 w 1801952"/>
                    <a:gd name="connsiteY6" fmla="*/ 787367 h 15565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01952" h="1556536">
                      <a:moveTo>
                        <a:pt x="0" y="787367"/>
                      </a:moveTo>
                      <a:lnTo>
                        <a:pt x="443894" y="41605"/>
                      </a:lnTo>
                      <a:cubicBezTo>
                        <a:pt x="774914" y="-15763"/>
                        <a:pt x="1042408" y="-11708"/>
                        <a:pt x="1354424" y="40882"/>
                      </a:cubicBezTo>
                      <a:lnTo>
                        <a:pt x="1801952" y="787367"/>
                      </a:lnTo>
                      <a:lnTo>
                        <a:pt x="1341327" y="1556536"/>
                      </a:lnTo>
                      <a:lnTo>
                        <a:pt x="460625" y="1556536"/>
                      </a:lnTo>
                      <a:lnTo>
                        <a:pt x="0" y="787367"/>
                      </a:lnTo>
                      <a:close/>
                    </a:path>
                  </a:pathLst>
                </a:custGeom>
                <a:solidFill>
                  <a:srgbClr val="2B812B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2" name="Полилиния 51"/>
                <p:cNvSpPr/>
                <p:nvPr/>
              </p:nvSpPr>
              <p:spPr>
                <a:xfrm>
                  <a:off x="3828892" y="1352255"/>
                  <a:ext cx="393798" cy="356660"/>
                </a:xfrm>
                <a:custGeom>
                  <a:avLst/>
                  <a:gdLst>
                    <a:gd name="connsiteX0" fmla="*/ 0 w 352425"/>
                    <a:gd name="connsiteY0" fmla="*/ 0 h 319087"/>
                    <a:gd name="connsiteX1" fmla="*/ 245269 w 352425"/>
                    <a:gd name="connsiteY1" fmla="*/ 90487 h 319087"/>
                    <a:gd name="connsiteX2" fmla="*/ 352425 w 352425"/>
                    <a:gd name="connsiteY2" fmla="*/ 319087 h 319087"/>
                    <a:gd name="connsiteX3" fmla="*/ 114300 w 352425"/>
                    <a:gd name="connsiteY3" fmla="*/ 252412 h 319087"/>
                    <a:gd name="connsiteX4" fmla="*/ 0 w 352425"/>
                    <a:gd name="connsiteY4" fmla="*/ 0 h 319087"/>
                    <a:gd name="connsiteX0" fmla="*/ 8415 w 360840"/>
                    <a:gd name="connsiteY0" fmla="*/ 0 h 319087"/>
                    <a:gd name="connsiteX1" fmla="*/ 253684 w 360840"/>
                    <a:gd name="connsiteY1" fmla="*/ 90487 h 319087"/>
                    <a:gd name="connsiteX2" fmla="*/ 360840 w 360840"/>
                    <a:gd name="connsiteY2" fmla="*/ 319087 h 319087"/>
                    <a:gd name="connsiteX3" fmla="*/ 122715 w 360840"/>
                    <a:gd name="connsiteY3" fmla="*/ 252412 h 319087"/>
                    <a:gd name="connsiteX4" fmla="*/ 8415 w 360840"/>
                    <a:gd name="connsiteY4" fmla="*/ 0 h 319087"/>
                    <a:gd name="connsiteX0" fmla="*/ 8415 w 360840"/>
                    <a:gd name="connsiteY0" fmla="*/ 0 h 319087"/>
                    <a:gd name="connsiteX1" fmla="*/ 253684 w 360840"/>
                    <a:gd name="connsiteY1" fmla="*/ 90487 h 319087"/>
                    <a:gd name="connsiteX2" fmla="*/ 360840 w 360840"/>
                    <a:gd name="connsiteY2" fmla="*/ 319087 h 319087"/>
                    <a:gd name="connsiteX3" fmla="*/ 122715 w 360840"/>
                    <a:gd name="connsiteY3" fmla="*/ 252412 h 319087"/>
                    <a:gd name="connsiteX4" fmla="*/ 8415 w 360840"/>
                    <a:gd name="connsiteY4" fmla="*/ 0 h 319087"/>
                    <a:gd name="connsiteX0" fmla="*/ 0 w 352425"/>
                    <a:gd name="connsiteY0" fmla="*/ 0 h 319087"/>
                    <a:gd name="connsiteX1" fmla="*/ 245269 w 352425"/>
                    <a:gd name="connsiteY1" fmla="*/ 90487 h 319087"/>
                    <a:gd name="connsiteX2" fmla="*/ 352425 w 352425"/>
                    <a:gd name="connsiteY2" fmla="*/ 319087 h 319087"/>
                    <a:gd name="connsiteX3" fmla="*/ 0 w 352425"/>
                    <a:gd name="connsiteY3" fmla="*/ 0 h 319087"/>
                    <a:gd name="connsiteX0" fmla="*/ 0 w 352425"/>
                    <a:gd name="connsiteY0" fmla="*/ 0 h 319128"/>
                    <a:gd name="connsiteX1" fmla="*/ 245269 w 352425"/>
                    <a:gd name="connsiteY1" fmla="*/ 90487 h 319128"/>
                    <a:gd name="connsiteX2" fmla="*/ 352425 w 352425"/>
                    <a:gd name="connsiteY2" fmla="*/ 319087 h 319128"/>
                    <a:gd name="connsiteX3" fmla="*/ 0 w 352425"/>
                    <a:gd name="connsiteY3" fmla="*/ 0 h 319128"/>
                    <a:gd name="connsiteX0" fmla="*/ 0 w 352425"/>
                    <a:gd name="connsiteY0" fmla="*/ 0 h 319189"/>
                    <a:gd name="connsiteX1" fmla="*/ 245269 w 352425"/>
                    <a:gd name="connsiteY1" fmla="*/ 90487 h 319189"/>
                    <a:gd name="connsiteX2" fmla="*/ 352425 w 352425"/>
                    <a:gd name="connsiteY2" fmla="*/ 319087 h 319189"/>
                    <a:gd name="connsiteX3" fmla="*/ 0 w 352425"/>
                    <a:gd name="connsiteY3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52425" h="319189">
                      <a:moveTo>
                        <a:pt x="0" y="0"/>
                      </a:moveTo>
                      <a:cubicBezTo>
                        <a:pt x="224631" y="8731"/>
                        <a:pt x="332581" y="141288"/>
                        <a:pt x="352425" y="319087"/>
                      </a:cubicBezTo>
                      <a:cubicBezTo>
                        <a:pt x="106759" y="323056"/>
                        <a:pt x="13097" y="211931"/>
                        <a:pt x="0" y="0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3" name="Полилиния 52"/>
                <p:cNvSpPr/>
                <p:nvPr/>
              </p:nvSpPr>
              <p:spPr>
                <a:xfrm>
                  <a:off x="4006756" y="860006"/>
                  <a:ext cx="505955" cy="532159"/>
                </a:xfrm>
                <a:custGeom>
                  <a:avLst/>
                  <a:gdLst>
                    <a:gd name="connsiteX0" fmla="*/ 366712 w 426243"/>
                    <a:gd name="connsiteY0" fmla="*/ 73818 h 476250"/>
                    <a:gd name="connsiteX1" fmla="*/ 426243 w 426243"/>
                    <a:gd name="connsiteY1" fmla="*/ 340518 h 476250"/>
                    <a:gd name="connsiteX2" fmla="*/ 211931 w 426243"/>
                    <a:gd name="connsiteY2" fmla="*/ 476250 h 476250"/>
                    <a:gd name="connsiteX3" fmla="*/ 0 w 426243"/>
                    <a:gd name="connsiteY3" fmla="*/ 347662 h 476250"/>
                    <a:gd name="connsiteX4" fmla="*/ 47625 w 426243"/>
                    <a:gd name="connsiteY4" fmla="*/ 83343 h 476250"/>
                    <a:gd name="connsiteX5" fmla="*/ 100012 w 426243"/>
                    <a:gd name="connsiteY5" fmla="*/ 188118 h 476250"/>
                    <a:gd name="connsiteX6" fmla="*/ 204787 w 426243"/>
                    <a:gd name="connsiteY6" fmla="*/ 0 h 476250"/>
                    <a:gd name="connsiteX7" fmla="*/ 316706 w 426243"/>
                    <a:gd name="connsiteY7" fmla="*/ 176212 h 476250"/>
                    <a:gd name="connsiteX8" fmla="*/ 366712 w 426243"/>
                    <a:gd name="connsiteY8" fmla="*/ 73818 h 476250"/>
                    <a:gd name="connsiteX0" fmla="*/ 319087 w 378618"/>
                    <a:gd name="connsiteY0" fmla="*/ 73818 h 476250"/>
                    <a:gd name="connsiteX1" fmla="*/ 378618 w 378618"/>
                    <a:gd name="connsiteY1" fmla="*/ 340518 h 476250"/>
                    <a:gd name="connsiteX2" fmla="*/ 164306 w 378618"/>
                    <a:gd name="connsiteY2" fmla="*/ 476250 h 476250"/>
                    <a:gd name="connsiteX3" fmla="*/ 0 w 378618"/>
                    <a:gd name="connsiteY3" fmla="*/ 83343 h 476250"/>
                    <a:gd name="connsiteX4" fmla="*/ 52387 w 378618"/>
                    <a:gd name="connsiteY4" fmla="*/ 188118 h 476250"/>
                    <a:gd name="connsiteX5" fmla="*/ 157162 w 378618"/>
                    <a:gd name="connsiteY5" fmla="*/ 0 h 476250"/>
                    <a:gd name="connsiteX6" fmla="*/ 269081 w 378618"/>
                    <a:gd name="connsiteY6" fmla="*/ 176212 h 476250"/>
                    <a:gd name="connsiteX7" fmla="*/ 319087 w 378618"/>
                    <a:gd name="connsiteY7" fmla="*/ 73818 h 476250"/>
                    <a:gd name="connsiteX0" fmla="*/ 319087 w 378618"/>
                    <a:gd name="connsiteY0" fmla="*/ 73818 h 476250"/>
                    <a:gd name="connsiteX1" fmla="*/ 378618 w 378618"/>
                    <a:gd name="connsiteY1" fmla="*/ 340518 h 476250"/>
                    <a:gd name="connsiteX2" fmla="*/ 164306 w 378618"/>
                    <a:gd name="connsiteY2" fmla="*/ 476250 h 476250"/>
                    <a:gd name="connsiteX3" fmla="*/ 0 w 378618"/>
                    <a:gd name="connsiteY3" fmla="*/ 83343 h 476250"/>
                    <a:gd name="connsiteX4" fmla="*/ 52387 w 378618"/>
                    <a:gd name="connsiteY4" fmla="*/ 188118 h 476250"/>
                    <a:gd name="connsiteX5" fmla="*/ 157162 w 378618"/>
                    <a:gd name="connsiteY5" fmla="*/ 0 h 476250"/>
                    <a:gd name="connsiteX6" fmla="*/ 269081 w 378618"/>
                    <a:gd name="connsiteY6" fmla="*/ 176212 h 476250"/>
                    <a:gd name="connsiteX7" fmla="*/ 319087 w 378618"/>
                    <a:gd name="connsiteY7" fmla="*/ 73818 h 476250"/>
                    <a:gd name="connsiteX0" fmla="*/ 383748 w 443279"/>
                    <a:gd name="connsiteY0" fmla="*/ 73818 h 476250"/>
                    <a:gd name="connsiteX1" fmla="*/ 443279 w 443279"/>
                    <a:gd name="connsiteY1" fmla="*/ 340518 h 476250"/>
                    <a:gd name="connsiteX2" fmla="*/ 228967 w 443279"/>
                    <a:gd name="connsiteY2" fmla="*/ 476250 h 476250"/>
                    <a:gd name="connsiteX3" fmla="*/ 64661 w 443279"/>
                    <a:gd name="connsiteY3" fmla="*/ 83343 h 476250"/>
                    <a:gd name="connsiteX4" fmla="*/ 117048 w 443279"/>
                    <a:gd name="connsiteY4" fmla="*/ 188118 h 476250"/>
                    <a:gd name="connsiteX5" fmla="*/ 221823 w 443279"/>
                    <a:gd name="connsiteY5" fmla="*/ 0 h 476250"/>
                    <a:gd name="connsiteX6" fmla="*/ 333742 w 443279"/>
                    <a:gd name="connsiteY6" fmla="*/ 176212 h 476250"/>
                    <a:gd name="connsiteX7" fmla="*/ 383748 w 443279"/>
                    <a:gd name="connsiteY7" fmla="*/ 73818 h 476250"/>
                    <a:gd name="connsiteX0" fmla="*/ 383748 w 383748"/>
                    <a:gd name="connsiteY0" fmla="*/ 73818 h 476250"/>
                    <a:gd name="connsiteX1" fmla="*/ 228967 w 383748"/>
                    <a:gd name="connsiteY1" fmla="*/ 476250 h 476250"/>
                    <a:gd name="connsiteX2" fmla="*/ 64661 w 383748"/>
                    <a:gd name="connsiteY2" fmla="*/ 83343 h 476250"/>
                    <a:gd name="connsiteX3" fmla="*/ 117048 w 383748"/>
                    <a:gd name="connsiteY3" fmla="*/ 188118 h 476250"/>
                    <a:gd name="connsiteX4" fmla="*/ 221823 w 383748"/>
                    <a:gd name="connsiteY4" fmla="*/ 0 h 476250"/>
                    <a:gd name="connsiteX5" fmla="*/ 333742 w 383748"/>
                    <a:gd name="connsiteY5" fmla="*/ 176212 h 476250"/>
                    <a:gd name="connsiteX6" fmla="*/ 383748 w 383748"/>
                    <a:gd name="connsiteY6" fmla="*/ 73818 h 476250"/>
                    <a:gd name="connsiteX0" fmla="*/ 383748 w 420527"/>
                    <a:gd name="connsiteY0" fmla="*/ 73818 h 476250"/>
                    <a:gd name="connsiteX1" fmla="*/ 228967 w 420527"/>
                    <a:gd name="connsiteY1" fmla="*/ 476250 h 476250"/>
                    <a:gd name="connsiteX2" fmla="*/ 64661 w 420527"/>
                    <a:gd name="connsiteY2" fmla="*/ 83343 h 476250"/>
                    <a:gd name="connsiteX3" fmla="*/ 117048 w 420527"/>
                    <a:gd name="connsiteY3" fmla="*/ 188118 h 476250"/>
                    <a:gd name="connsiteX4" fmla="*/ 221823 w 420527"/>
                    <a:gd name="connsiteY4" fmla="*/ 0 h 476250"/>
                    <a:gd name="connsiteX5" fmla="*/ 333742 w 420527"/>
                    <a:gd name="connsiteY5" fmla="*/ 176212 h 476250"/>
                    <a:gd name="connsiteX6" fmla="*/ 383748 w 420527"/>
                    <a:gd name="connsiteY6" fmla="*/ 73818 h 476250"/>
                    <a:gd name="connsiteX0" fmla="*/ 383748 w 454017"/>
                    <a:gd name="connsiteY0" fmla="*/ 73818 h 476250"/>
                    <a:gd name="connsiteX1" fmla="*/ 228967 w 454017"/>
                    <a:gd name="connsiteY1" fmla="*/ 476250 h 476250"/>
                    <a:gd name="connsiteX2" fmla="*/ 64661 w 454017"/>
                    <a:gd name="connsiteY2" fmla="*/ 83343 h 476250"/>
                    <a:gd name="connsiteX3" fmla="*/ 117048 w 454017"/>
                    <a:gd name="connsiteY3" fmla="*/ 188118 h 476250"/>
                    <a:gd name="connsiteX4" fmla="*/ 221823 w 454017"/>
                    <a:gd name="connsiteY4" fmla="*/ 0 h 476250"/>
                    <a:gd name="connsiteX5" fmla="*/ 333742 w 454017"/>
                    <a:gd name="connsiteY5" fmla="*/ 176212 h 476250"/>
                    <a:gd name="connsiteX6" fmla="*/ 383748 w 454017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52799" h="476250">
                      <a:moveTo>
                        <a:pt x="383748" y="73818"/>
                      </a:moveTo>
                      <a:cubicBezTo>
                        <a:pt x="508366" y="219868"/>
                        <a:pt x="468680" y="434975"/>
                        <a:pt x="228967" y="476250"/>
                      </a:cubicBezTo>
                      <a:cubicBezTo>
                        <a:pt x="-42495" y="431006"/>
                        <a:pt x="-37733" y="133349"/>
                        <a:pt x="64661" y="83343"/>
                      </a:cubicBezTo>
                      <a:cubicBezTo>
                        <a:pt x="96410" y="113505"/>
                        <a:pt x="111492" y="138905"/>
                        <a:pt x="117048" y="188118"/>
                      </a:cubicBezTo>
                      <a:cubicBezTo>
                        <a:pt x="135304" y="115887"/>
                        <a:pt x="165466" y="53181"/>
                        <a:pt x="221823" y="0"/>
                      </a:cubicBezTo>
                      <a:cubicBezTo>
                        <a:pt x="275798" y="53974"/>
                        <a:pt x="313105" y="105569"/>
                        <a:pt x="333742" y="176212"/>
                      </a:cubicBezTo>
                      <a:cubicBezTo>
                        <a:pt x="343268" y="137319"/>
                        <a:pt x="357554" y="103187"/>
                        <a:pt x="383748" y="73818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4" name="Полилиния 53"/>
                <p:cNvSpPr/>
                <p:nvPr/>
              </p:nvSpPr>
              <p:spPr>
                <a:xfrm flipH="1">
                  <a:off x="4278625" y="1352254"/>
                  <a:ext cx="393798" cy="356660"/>
                </a:xfrm>
                <a:custGeom>
                  <a:avLst/>
                  <a:gdLst>
                    <a:gd name="connsiteX0" fmla="*/ 0 w 352425"/>
                    <a:gd name="connsiteY0" fmla="*/ 0 h 319087"/>
                    <a:gd name="connsiteX1" fmla="*/ 245269 w 352425"/>
                    <a:gd name="connsiteY1" fmla="*/ 90487 h 319087"/>
                    <a:gd name="connsiteX2" fmla="*/ 352425 w 352425"/>
                    <a:gd name="connsiteY2" fmla="*/ 319087 h 319087"/>
                    <a:gd name="connsiteX3" fmla="*/ 114300 w 352425"/>
                    <a:gd name="connsiteY3" fmla="*/ 252412 h 319087"/>
                    <a:gd name="connsiteX4" fmla="*/ 0 w 352425"/>
                    <a:gd name="connsiteY4" fmla="*/ 0 h 319087"/>
                    <a:gd name="connsiteX0" fmla="*/ 8415 w 360840"/>
                    <a:gd name="connsiteY0" fmla="*/ 0 h 319087"/>
                    <a:gd name="connsiteX1" fmla="*/ 253684 w 360840"/>
                    <a:gd name="connsiteY1" fmla="*/ 90487 h 319087"/>
                    <a:gd name="connsiteX2" fmla="*/ 360840 w 360840"/>
                    <a:gd name="connsiteY2" fmla="*/ 319087 h 319087"/>
                    <a:gd name="connsiteX3" fmla="*/ 122715 w 360840"/>
                    <a:gd name="connsiteY3" fmla="*/ 252412 h 319087"/>
                    <a:gd name="connsiteX4" fmla="*/ 8415 w 360840"/>
                    <a:gd name="connsiteY4" fmla="*/ 0 h 319087"/>
                    <a:gd name="connsiteX0" fmla="*/ 8415 w 360840"/>
                    <a:gd name="connsiteY0" fmla="*/ 0 h 319087"/>
                    <a:gd name="connsiteX1" fmla="*/ 253684 w 360840"/>
                    <a:gd name="connsiteY1" fmla="*/ 90487 h 319087"/>
                    <a:gd name="connsiteX2" fmla="*/ 360840 w 360840"/>
                    <a:gd name="connsiteY2" fmla="*/ 319087 h 319087"/>
                    <a:gd name="connsiteX3" fmla="*/ 122715 w 360840"/>
                    <a:gd name="connsiteY3" fmla="*/ 252412 h 319087"/>
                    <a:gd name="connsiteX4" fmla="*/ 8415 w 360840"/>
                    <a:gd name="connsiteY4" fmla="*/ 0 h 319087"/>
                    <a:gd name="connsiteX0" fmla="*/ 0 w 352425"/>
                    <a:gd name="connsiteY0" fmla="*/ 0 h 319087"/>
                    <a:gd name="connsiteX1" fmla="*/ 245269 w 352425"/>
                    <a:gd name="connsiteY1" fmla="*/ 90487 h 319087"/>
                    <a:gd name="connsiteX2" fmla="*/ 352425 w 352425"/>
                    <a:gd name="connsiteY2" fmla="*/ 319087 h 319087"/>
                    <a:gd name="connsiteX3" fmla="*/ 0 w 352425"/>
                    <a:gd name="connsiteY3" fmla="*/ 0 h 319087"/>
                    <a:gd name="connsiteX0" fmla="*/ 0 w 352425"/>
                    <a:gd name="connsiteY0" fmla="*/ 0 h 319128"/>
                    <a:gd name="connsiteX1" fmla="*/ 245269 w 352425"/>
                    <a:gd name="connsiteY1" fmla="*/ 90487 h 319128"/>
                    <a:gd name="connsiteX2" fmla="*/ 352425 w 352425"/>
                    <a:gd name="connsiteY2" fmla="*/ 319087 h 319128"/>
                    <a:gd name="connsiteX3" fmla="*/ 0 w 352425"/>
                    <a:gd name="connsiteY3" fmla="*/ 0 h 319128"/>
                    <a:gd name="connsiteX0" fmla="*/ 0 w 352425"/>
                    <a:gd name="connsiteY0" fmla="*/ 0 h 319189"/>
                    <a:gd name="connsiteX1" fmla="*/ 245269 w 352425"/>
                    <a:gd name="connsiteY1" fmla="*/ 90487 h 319189"/>
                    <a:gd name="connsiteX2" fmla="*/ 352425 w 352425"/>
                    <a:gd name="connsiteY2" fmla="*/ 319087 h 319189"/>
                    <a:gd name="connsiteX3" fmla="*/ 0 w 352425"/>
                    <a:gd name="connsiteY3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52425" h="319189">
                      <a:moveTo>
                        <a:pt x="0" y="0"/>
                      </a:moveTo>
                      <a:cubicBezTo>
                        <a:pt x="224631" y="8731"/>
                        <a:pt x="332581" y="141288"/>
                        <a:pt x="352425" y="319087"/>
                      </a:cubicBezTo>
                      <a:cubicBezTo>
                        <a:pt x="106759" y="323056"/>
                        <a:pt x="13097" y="211931"/>
                        <a:pt x="0" y="0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3" name="Группа 60"/>
              <p:cNvGrpSpPr>
                <a:grpSpLocks/>
              </p:cNvGrpSpPr>
              <p:nvPr/>
            </p:nvGrpSpPr>
            <p:grpSpPr bwMode="auto">
              <a:xfrm>
                <a:off x="2699411" y="1483790"/>
                <a:ext cx="1770996" cy="1538339"/>
                <a:chOff x="1750245" y="533193"/>
                <a:chExt cx="1770996" cy="1538339"/>
              </a:xfrm>
            </p:grpSpPr>
            <p:sp>
              <p:nvSpPr>
                <p:cNvPr id="43" name="Шестиугольник 58"/>
                <p:cNvSpPr/>
                <p:nvPr/>
              </p:nvSpPr>
              <p:spPr>
                <a:xfrm rot="1800000">
                  <a:off x="1750245" y="533193"/>
                  <a:ext cx="1770996" cy="1538339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756708"/>
                    <a:gd name="connsiteY0" fmla="*/ 847535 h 1538339"/>
                    <a:gd name="connsiteX1" fmla="*/ 415381 w 1756708"/>
                    <a:gd name="connsiteY1" fmla="*/ 0 h 1538339"/>
                    <a:gd name="connsiteX2" fmla="*/ 1296083 w 1756708"/>
                    <a:gd name="connsiteY2" fmla="*/ 0 h 1538339"/>
                    <a:gd name="connsiteX3" fmla="*/ 1756708 w 1756708"/>
                    <a:gd name="connsiteY3" fmla="*/ 769170 h 1538339"/>
                    <a:gd name="connsiteX4" fmla="*/ 1296083 w 1756708"/>
                    <a:gd name="connsiteY4" fmla="*/ 1538339 h 1538339"/>
                    <a:gd name="connsiteX5" fmla="*/ 415381 w 1756708"/>
                    <a:gd name="connsiteY5" fmla="*/ 1538339 h 1538339"/>
                    <a:gd name="connsiteX6" fmla="*/ 0 w 1756708"/>
                    <a:gd name="connsiteY6" fmla="*/ 847535 h 1538339"/>
                    <a:gd name="connsiteX0" fmla="*/ 0 w 1756708"/>
                    <a:gd name="connsiteY0" fmla="*/ 847535 h 1538339"/>
                    <a:gd name="connsiteX1" fmla="*/ 451715 w 1756708"/>
                    <a:gd name="connsiteY1" fmla="*/ 1019 h 1538339"/>
                    <a:gd name="connsiteX2" fmla="*/ 1296083 w 1756708"/>
                    <a:gd name="connsiteY2" fmla="*/ 0 h 1538339"/>
                    <a:gd name="connsiteX3" fmla="*/ 1756708 w 1756708"/>
                    <a:gd name="connsiteY3" fmla="*/ 769170 h 1538339"/>
                    <a:gd name="connsiteX4" fmla="*/ 1296083 w 1756708"/>
                    <a:gd name="connsiteY4" fmla="*/ 1538339 h 1538339"/>
                    <a:gd name="connsiteX5" fmla="*/ 415381 w 1756708"/>
                    <a:gd name="connsiteY5" fmla="*/ 1538339 h 1538339"/>
                    <a:gd name="connsiteX6" fmla="*/ 0 w 1756708"/>
                    <a:gd name="connsiteY6" fmla="*/ 847535 h 1538339"/>
                    <a:gd name="connsiteX0" fmla="*/ 0 w 1770996"/>
                    <a:gd name="connsiteY0" fmla="*/ 822788 h 1538339"/>
                    <a:gd name="connsiteX1" fmla="*/ 466003 w 1770996"/>
                    <a:gd name="connsiteY1" fmla="*/ 1019 h 1538339"/>
                    <a:gd name="connsiteX2" fmla="*/ 1310371 w 1770996"/>
                    <a:gd name="connsiteY2" fmla="*/ 0 h 1538339"/>
                    <a:gd name="connsiteX3" fmla="*/ 1770996 w 1770996"/>
                    <a:gd name="connsiteY3" fmla="*/ 769170 h 1538339"/>
                    <a:gd name="connsiteX4" fmla="*/ 1310371 w 1770996"/>
                    <a:gd name="connsiteY4" fmla="*/ 1538339 h 1538339"/>
                    <a:gd name="connsiteX5" fmla="*/ 429669 w 1770996"/>
                    <a:gd name="connsiteY5" fmla="*/ 1538339 h 1538339"/>
                    <a:gd name="connsiteX6" fmla="*/ 0 w 1770996"/>
                    <a:gd name="connsiteY6" fmla="*/ 822788 h 1538339"/>
                    <a:gd name="connsiteX0" fmla="*/ 0 w 1770996"/>
                    <a:gd name="connsiteY0" fmla="*/ 822788 h 1538339"/>
                    <a:gd name="connsiteX1" fmla="*/ 466003 w 1770996"/>
                    <a:gd name="connsiteY1" fmla="*/ 1019 h 1538339"/>
                    <a:gd name="connsiteX2" fmla="*/ 1310371 w 1770996"/>
                    <a:gd name="connsiteY2" fmla="*/ 0 h 1538339"/>
                    <a:gd name="connsiteX3" fmla="*/ 1770996 w 1770996"/>
                    <a:gd name="connsiteY3" fmla="*/ 769170 h 1538339"/>
                    <a:gd name="connsiteX4" fmla="*/ 1310371 w 1770996"/>
                    <a:gd name="connsiteY4" fmla="*/ 1538339 h 1538339"/>
                    <a:gd name="connsiteX5" fmla="*/ 429669 w 1770996"/>
                    <a:gd name="connsiteY5" fmla="*/ 1538339 h 1538339"/>
                    <a:gd name="connsiteX6" fmla="*/ 0 w 1770996"/>
                    <a:gd name="connsiteY6" fmla="*/ 822788 h 1538339"/>
                    <a:gd name="connsiteX0" fmla="*/ 0 w 1770996"/>
                    <a:gd name="connsiteY0" fmla="*/ 822788 h 1538339"/>
                    <a:gd name="connsiteX1" fmla="*/ 466003 w 1770996"/>
                    <a:gd name="connsiteY1" fmla="*/ 1019 h 1538339"/>
                    <a:gd name="connsiteX2" fmla="*/ 1310371 w 1770996"/>
                    <a:gd name="connsiteY2" fmla="*/ 0 h 1538339"/>
                    <a:gd name="connsiteX3" fmla="*/ 1770996 w 1770996"/>
                    <a:gd name="connsiteY3" fmla="*/ 769170 h 1538339"/>
                    <a:gd name="connsiteX4" fmla="*/ 1310371 w 1770996"/>
                    <a:gd name="connsiteY4" fmla="*/ 1538339 h 1538339"/>
                    <a:gd name="connsiteX5" fmla="*/ 429669 w 1770996"/>
                    <a:gd name="connsiteY5" fmla="*/ 1538339 h 1538339"/>
                    <a:gd name="connsiteX6" fmla="*/ 0 w 1770996"/>
                    <a:gd name="connsiteY6" fmla="*/ 822788 h 15383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70996" h="1538339">
                      <a:moveTo>
                        <a:pt x="0" y="822788"/>
                      </a:moveTo>
                      <a:cubicBezTo>
                        <a:pt x="99717" y="528733"/>
                        <a:pt x="247355" y="251005"/>
                        <a:pt x="466003" y="1019"/>
                      </a:cubicBezTo>
                      <a:lnTo>
                        <a:pt x="1310371" y="0"/>
                      </a:lnTo>
                      <a:lnTo>
                        <a:pt x="1770996" y="769170"/>
                      </a:lnTo>
                      <a:lnTo>
                        <a:pt x="1310371" y="1538339"/>
                      </a:lnTo>
                      <a:lnTo>
                        <a:pt x="429669" y="1538339"/>
                      </a:lnTo>
                      <a:lnTo>
                        <a:pt x="0" y="822788"/>
                      </a:lnTo>
                      <a:close/>
                    </a:path>
                  </a:pathLst>
                </a:custGeom>
                <a:solidFill>
                  <a:srgbClr val="A4000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4" name="Овал 43"/>
                <p:cNvSpPr/>
                <p:nvPr/>
              </p:nvSpPr>
              <p:spPr>
                <a:xfrm>
                  <a:off x="2339455" y="982144"/>
                  <a:ext cx="248743" cy="248743"/>
                </a:xfrm>
                <a:prstGeom prst="ellipse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5" name="Полилиния 44"/>
                <p:cNvSpPr/>
                <p:nvPr/>
              </p:nvSpPr>
              <p:spPr>
                <a:xfrm>
                  <a:off x="2377995" y="763273"/>
                  <a:ext cx="513534" cy="566275"/>
                </a:xfrm>
                <a:custGeom>
                  <a:avLst/>
                  <a:gdLst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30982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90500 w 440531"/>
                    <a:gd name="connsiteY11" fmla="*/ 197644 h 485775"/>
                    <a:gd name="connsiteX12" fmla="*/ 230982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38113 h 485775"/>
                    <a:gd name="connsiteX11" fmla="*/ 190500 w 440531"/>
                    <a:gd name="connsiteY11" fmla="*/ 197644 h 485775"/>
                    <a:gd name="connsiteX12" fmla="*/ 230982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38113 h 485775"/>
                    <a:gd name="connsiteX11" fmla="*/ 188119 w 440531"/>
                    <a:gd name="connsiteY11" fmla="*/ 190500 h 485775"/>
                    <a:gd name="connsiteX12" fmla="*/ 230982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38113 h 485775"/>
                    <a:gd name="connsiteX11" fmla="*/ 188119 w 440531"/>
                    <a:gd name="connsiteY11" fmla="*/ 190500 h 485775"/>
                    <a:gd name="connsiteX12" fmla="*/ 223838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38113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90500 w 440531"/>
                    <a:gd name="connsiteY0" fmla="*/ 376238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0500 w 440531"/>
                    <a:gd name="connsiteY13" fmla="*/ 376238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1457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2881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2881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226220 w 440531"/>
                    <a:gd name="connsiteY11" fmla="*/ 283369 h 485775"/>
                    <a:gd name="connsiteX12" fmla="*/ 190500 w 440531"/>
                    <a:gd name="connsiteY12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226220 w 440531"/>
                    <a:gd name="connsiteY11" fmla="*/ 283369 h 485775"/>
                    <a:gd name="connsiteX12" fmla="*/ 190500 w 440531"/>
                    <a:gd name="connsiteY12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226220 w 440531"/>
                    <a:gd name="connsiteY11" fmla="*/ 283369 h 485775"/>
                    <a:gd name="connsiteX12" fmla="*/ 190500 w 440531"/>
                    <a:gd name="connsiteY12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226220 w 440531"/>
                    <a:gd name="connsiteY11" fmla="*/ 283369 h 485775"/>
                    <a:gd name="connsiteX12" fmla="*/ 190500 w 440531"/>
                    <a:gd name="connsiteY12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190500 w 440531"/>
                    <a:gd name="connsiteY11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190500 w 440531"/>
                    <a:gd name="connsiteY11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83356 w 440531"/>
                    <a:gd name="connsiteY10" fmla="*/ 192882 h 485775"/>
                    <a:gd name="connsiteX11" fmla="*/ 190500 w 440531"/>
                    <a:gd name="connsiteY11" fmla="*/ 366713 h 4857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40531" h="485775">
                      <a:moveTo>
                        <a:pt x="190500" y="366713"/>
                      </a:moveTo>
                      <a:lnTo>
                        <a:pt x="280987" y="485775"/>
                      </a:lnTo>
                      <a:lnTo>
                        <a:pt x="440531" y="354807"/>
                      </a:lnTo>
                      <a:lnTo>
                        <a:pt x="166687" y="0"/>
                      </a:lnTo>
                      <a:lnTo>
                        <a:pt x="119062" y="35719"/>
                      </a:lnTo>
                      <a:lnTo>
                        <a:pt x="88106" y="0"/>
                      </a:lnTo>
                      <a:lnTo>
                        <a:pt x="28575" y="47625"/>
                      </a:lnTo>
                      <a:lnTo>
                        <a:pt x="50006" y="73819"/>
                      </a:lnTo>
                      <a:lnTo>
                        <a:pt x="0" y="116682"/>
                      </a:lnTo>
                      <a:lnTo>
                        <a:pt x="33338" y="157163"/>
                      </a:lnTo>
                      <a:cubicBezTo>
                        <a:pt x="122238" y="127001"/>
                        <a:pt x="151209" y="171848"/>
                        <a:pt x="183356" y="192882"/>
                      </a:cubicBezTo>
                      <a:cubicBezTo>
                        <a:pt x="209550" y="227807"/>
                        <a:pt x="246856" y="282179"/>
                        <a:pt x="190500" y="366713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6" name="Полилиния 45"/>
                <p:cNvSpPr/>
                <p:nvPr/>
              </p:nvSpPr>
              <p:spPr>
                <a:xfrm>
                  <a:off x="2294614" y="1196983"/>
                  <a:ext cx="655451" cy="502892"/>
                </a:xfrm>
                <a:custGeom>
                  <a:avLst/>
                  <a:gdLst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109537 w 590550"/>
                    <a:gd name="connsiteY2" fmla="*/ 226219 h 445294"/>
                    <a:gd name="connsiteX3" fmla="*/ 204787 w 590550"/>
                    <a:gd name="connsiteY3" fmla="*/ 323850 h 445294"/>
                    <a:gd name="connsiteX4" fmla="*/ 340518 w 590550"/>
                    <a:gd name="connsiteY4" fmla="*/ 347663 h 445294"/>
                    <a:gd name="connsiteX5" fmla="*/ 442912 w 590550"/>
                    <a:gd name="connsiteY5" fmla="*/ 309563 h 445294"/>
                    <a:gd name="connsiteX6" fmla="*/ 445293 w 590550"/>
                    <a:gd name="connsiteY6" fmla="*/ 290513 h 445294"/>
                    <a:gd name="connsiteX7" fmla="*/ 590550 w 590550"/>
                    <a:gd name="connsiteY7" fmla="*/ 288131 h 445294"/>
                    <a:gd name="connsiteX8" fmla="*/ 545306 w 590550"/>
                    <a:gd name="connsiteY8" fmla="*/ 361950 h 445294"/>
                    <a:gd name="connsiteX9" fmla="*/ 471487 w 590550"/>
                    <a:gd name="connsiteY9" fmla="*/ 419100 h 445294"/>
                    <a:gd name="connsiteX10" fmla="*/ 376237 w 590550"/>
                    <a:gd name="connsiteY10" fmla="*/ 442913 h 445294"/>
                    <a:gd name="connsiteX11" fmla="*/ 240506 w 590550"/>
                    <a:gd name="connsiteY11" fmla="*/ 445294 h 445294"/>
                    <a:gd name="connsiteX12" fmla="*/ 116681 w 590550"/>
                    <a:gd name="connsiteY12" fmla="*/ 397669 h 445294"/>
                    <a:gd name="connsiteX13" fmla="*/ 33337 w 590550"/>
                    <a:gd name="connsiteY13" fmla="*/ 283369 h 445294"/>
                    <a:gd name="connsiteX14" fmla="*/ 0 w 590550"/>
                    <a:gd name="connsiteY14" fmla="*/ 171450 h 445294"/>
                    <a:gd name="connsiteX15" fmla="*/ 9525 w 590550"/>
                    <a:gd name="connsiteY15" fmla="*/ 69056 h 445294"/>
                    <a:gd name="connsiteX16" fmla="*/ 38100 w 590550"/>
                    <a:gd name="connsiteY16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109537 w 590550"/>
                    <a:gd name="connsiteY2" fmla="*/ 226219 h 445294"/>
                    <a:gd name="connsiteX3" fmla="*/ 204787 w 590550"/>
                    <a:gd name="connsiteY3" fmla="*/ 323850 h 445294"/>
                    <a:gd name="connsiteX4" fmla="*/ 340518 w 590550"/>
                    <a:gd name="connsiteY4" fmla="*/ 347663 h 445294"/>
                    <a:gd name="connsiteX5" fmla="*/ 442912 w 590550"/>
                    <a:gd name="connsiteY5" fmla="*/ 309563 h 445294"/>
                    <a:gd name="connsiteX6" fmla="*/ 445293 w 590550"/>
                    <a:gd name="connsiteY6" fmla="*/ 290513 h 445294"/>
                    <a:gd name="connsiteX7" fmla="*/ 590550 w 590550"/>
                    <a:gd name="connsiteY7" fmla="*/ 288131 h 445294"/>
                    <a:gd name="connsiteX8" fmla="*/ 545306 w 590550"/>
                    <a:gd name="connsiteY8" fmla="*/ 361950 h 445294"/>
                    <a:gd name="connsiteX9" fmla="*/ 471487 w 590550"/>
                    <a:gd name="connsiteY9" fmla="*/ 419100 h 445294"/>
                    <a:gd name="connsiteX10" fmla="*/ 376237 w 590550"/>
                    <a:gd name="connsiteY10" fmla="*/ 442913 h 445294"/>
                    <a:gd name="connsiteX11" fmla="*/ 240506 w 590550"/>
                    <a:gd name="connsiteY11" fmla="*/ 445294 h 445294"/>
                    <a:gd name="connsiteX12" fmla="*/ 116681 w 590550"/>
                    <a:gd name="connsiteY12" fmla="*/ 397669 h 445294"/>
                    <a:gd name="connsiteX13" fmla="*/ 33337 w 590550"/>
                    <a:gd name="connsiteY13" fmla="*/ 283369 h 445294"/>
                    <a:gd name="connsiteX14" fmla="*/ 0 w 590550"/>
                    <a:gd name="connsiteY14" fmla="*/ 171450 h 445294"/>
                    <a:gd name="connsiteX15" fmla="*/ 9525 w 590550"/>
                    <a:gd name="connsiteY15" fmla="*/ 69056 h 445294"/>
                    <a:gd name="connsiteX16" fmla="*/ 38100 w 590550"/>
                    <a:gd name="connsiteY16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109537 w 590550"/>
                    <a:gd name="connsiteY2" fmla="*/ 226219 h 445294"/>
                    <a:gd name="connsiteX3" fmla="*/ 204787 w 590550"/>
                    <a:gd name="connsiteY3" fmla="*/ 323850 h 445294"/>
                    <a:gd name="connsiteX4" fmla="*/ 340518 w 590550"/>
                    <a:gd name="connsiteY4" fmla="*/ 347663 h 445294"/>
                    <a:gd name="connsiteX5" fmla="*/ 442912 w 590550"/>
                    <a:gd name="connsiteY5" fmla="*/ 309563 h 445294"/>
                    <a:gd name="connsiteX6" fmla="*/ 445293 w 590550"/>
                    <a:gd name="connsiteY6" fmla="*/ 290513 h 445294"/>
                    <a:gd name="connsiteX7" fmla="*/ 590550 w 590550"/>
                    <a:gd name="connsiteY7" fmla="*/ 288131 h 445294"/>
                    <a:gd name="connsiteX8" fmla="*/ 545306 w 590550"/>
                    <a:gd name="connsiteY8" fmla="*/ 361950 h 445294"/>
                    <a:gd name="connsiteX9" fmla="*/ 471487 w 590550"/>
                    <a:gd name="connsiteY9" fmla="*/ 419100 h 445294"/>
                    <a:gd name="connsiteX10" fmla="*/ 376237 w 590550"/>
                    <a:gd name="connsiteY10" fmla="*/ 442913 h 445294"/>
                    <a:gd name="connsiteX11" fmla="*/ 240506 w 590550"/>
                    <a:gd name="connsiteY11" fmla="*/ 445294 h 445294"/>
                    <a:gd name="connsiteX12" fmla="*/ 116681 w 590550"/>
                    <a:gd name="connsiteY12" fmla="*/ 397669 h 445294"/>
                    <a:gd name="connsiteX13" fmla="*/ 33337 w 590550"/>
                    <a:gd name="connsiteY13" fmla="*/ 283369 h 445294"/>
                    <a:gd name="connsiteX14" fmla="*/ 0 w 590550"/>
                    <a:gd name="connsiteY14" fmla="*/ 171450 h 445294"/>
                    <a:gd name="connsiteX15" fmla="*/ 9525 w 590550"/>
                    <a:gd name="connsiteY15" fmla="*/ 69056 h 445294"/>
                    <a:gd name="connsiteX16" fmla="*/ 38100 w 590550"/>
                    <a:gd name="connsiteY16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109537 w 590550"/>
                    <a:gd name="connsiteY2" fmla="*/ 226219 h 445294"/>
                    <a:gd name="connsiteX3" fmla="*/ 340518 w 590550"/>
                    <a:gd name="connsiteY3" fmla="*/ 347663 h 445294"/>
                    <a:gd name="connsiteX4" fmla="*/ 442912 w 590550"/>
                    <a:gd name="connsiteY4" fmla="*/ 309563 h 445294"/>
                    <a:gd name="connsiteX5" fmla="*/ 445293 w 590550"/>
                    <a:gd name="connsiteY5" fmla="*/ 290513 h 445294"/>
                    <a:gd name="connsiteX6" fmla="*/ 590550 w 590550"/>
                    <a:gd name="connsiteY6" fmla="*/ 288131 h 445294"/>
                    <a:gd name="connsiteX7" fmla="*/ 545306 w 590550"/>
                    <a:gd name="connsiteY7" fmla="*/ 361950 h 445294"/>
                    <a:gd name="connsiteX8" fmla="*/ 471487 w 590550"/>
                    <a:gd name="connsiteY8" fmla="*/ 419100 h 445294"/>
                    <a:gd name="connsiteX9" fmla="*/ 376237 w 590550"/>
                    <a:gd name="connsiteY9" fmla="*/ 442913 h 445294"/>
                    <a:gd name="connsiteX10" fmla="*/ 240506 w 590550"/>
                    <a:gd name="connsiteY10" fmla="*/ 445294 h 445294"/>
                    <a:gd name="connsiteX11" fmla="*/ 116681 w 590550"/>
                    <a:gd name="connsiteY11" fmla="*/ 397669 h 445294"/>
                    <a:gd name="connsiteX12" fmla="*/ 33337 w 590550"/>
                    <a:gd name="connsiteY12" fmla="*/ 283369 h 445294"/>
                    <a:gd name="connsiteX13" fmla="*/ 0 w 590550"/>
                    <a:gd name="connsiteY13" fmla="*/ 171450 h 445294"/>
                    <a:gd name="connsiteX14" fmla="*/ 9525 w 590550"/>
                    <a:gd name="connsiteY14" fmla="*/ 69056 h 445294"/>
                    <a:gd name="connsiteX15" fmla="*/ 38100 w 590550"/>
                    <a:gd name="connsiteY15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02406 w 590550"/>
                    <a:gd name="connsiteY2" fmla="*/ 323851 h 445294"/>
                    <a:gd name="connsiteX3" fmla="*/ 340518 w 590550"/>
                    <a:gd name="connsiteY3" fmla="*/ 347663 h 445294"/>
                    <a:gd name="connsiteX4" fmla="*/ 442912 w 590550"/>
                    <a:gd name="connsiteY4" fmla="*/ 309563 h 445294"/>
                    <a:gd name="connsiteX5" fmla="*/ 445293 w 590550"/>
                    <a:gd name="connsiteY5" fmla="*/ 290513 h 445294"/>
                    <a:gd name="connsiteX6" fmla="*/ 590550 w 590550"/>
                    <a:gd name="connsiteY6" fmla="*/ 288131 h 445294"/>
                    <a:gd name="connsiteX7" fmla="*/ 545306 w 590550"/>
                    <a:gd name="connsiteY7" fmla="*/ 361950 h 445294"/>
                    <a:gd name="connsiteX8" fmla="*/ 471487 w 590550"/>
                    <a:gd name="connsiteY8" fmla="*/ 419100 h 445294"/>
                    <a:gd name="connsiteX9" fmla="*/ 376237 w 590550"/>
                    <a:gd name="connsiteY9" fmla="*/ 442913 h 445294"/>
                    <a:gd name="connsiteX10" fmla="*/ 240506 w 590550"/>
                    <a:gd name="connsiteY10" fmla="*/ 445294 h 445294"/>
                    <a:gd name="connsiteX11" fmla="*/ 116681 w 590550"/>
                    <a:gd name="connsiteY11" fmla="*/ 397669 h 445294"/>
                    <a:gd name="connsiteX12" fmla="*/ 33337 w 590550"/>
                    <a:gd name="connsiteY12" fmla="*/ 283369 h 445294"/>
                    <a:gd name="connsiteX13" fmla="*/ 0 w 590550"/>
                    <a:gd name="connsiteY13" fmla="*/ 171450 h 445294"/>
                    <a:gd name="connsiteX14" fmla="*/ 9525 w 590550"/>
                    <a:gd name="connsiteY14" fmla="*/ 69056 h 445294"/>
                    <a:gd name="connsiteX15" fmla="*/ 38100 w 590550"/>
                    <a:gd name="connsiteY15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02406 w 590550"/>
                    <a:gd name="connsiteY2" fmla="*/ 323851 h 445294"/>
                    <a:gd name="connsiteX3" fmla="*/ 340518 w 590550"/>
                    <a:gd name="connsiteY3" fmla="*/ 347663 h 445294"/>
                    <a:gd name="connsiteX4" fmla="*/ 442912 w 590550"/>
                    <a:gd name="connsiteY4" fmla="*/ 309563 h 445294"/>
                    <a:gd name="connsiteX5" fmla="*/ 445293 w 590550"/>
                    <a:gd name="connsiteY5" fmla="*/ 290513 h 445294"/>
                    <a:gd name="connsiteX6" fmla="*/ 590550 w 590550"/>
                    <a:gd name="connsiteY6" fmla="*/ 288131 h 445294"/>
                    <a:gd name="connsiteX7" fmla="*/ 545306 w 590550"/>
                    <a:gd name="connsiteY7" fmla="*/ 361950 h 445294"/>
                    <a:gd name="connsiteX8" fmla="*/ 471487 w 590550"/>
                    <a:gd name="connsiteY8" fmla="*/ 419100 h 445294"/>
                    <a:gd name="connsiteX9" fmla="*/ 376237 w 590550"/>
                    <a:gd name="connsiteY9" fmla="*/ 442913 h 445294"/>
                    <a:gd name="connsiteX10" fmla="*/ 240506 w 590550"/>
                    <a:gd name="connsiteY10" fmla="*/ 445294 h 445294"/>
                    <a:gd name="connsiteX11" fmla="*/ 116681 w 590550"/>
                    <a:gd name="connsiteY11" fmla="*/ 397669 h 445294"/>
                    <a:gd name="connsiteX12" fmla="*/ 33337 w 590550"/>
                    <a:gd name="connsiteY12" fmla="*/ 283369 h 445294"/>
                    <a:gd name="connsiteX13" fmla="*/ 0 w 590550"/>
                    <a:gd name="connsiteY13" fmla="*/ 171450 h 445294"/>
                    <a:gd name="connsiteX14" fmla="*/ 9525 w 590550"/>
                    <a:gd name="connsiteY14" fmla="*/ 69056 h 445294"/>
                    <a:gd name="connsiteX15" fmla="*/ 38100 w 590550"/>
                    <a:gd name="connsiteY15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02406 w 590550"/>
                    <a:gd name="connsiteY2" fmla="*/ 323851 h 445294"/>
                    <a:gd name="connsiteX3" fmla="*/ 340518 w 590550"/>
                    <a:gd name="connsiteY3" fmla="*/ 347663 h 445294"/>
                    <a:gd name="connsiteX4" fmla="*/ 445293 w 590550"/>
                    <a:gd name="connsiteY4" fmla="*/ 290513 h 445294"/>
                    <a:gd name="connsiteX5" fmla="*/ 590550 w 590550"/>
                    <a:gd name="connsiteY5" fmla="*/ 288131 h 445294"/>
                    <a:gd name="connsiteX6" fmla="*/ 545306 w 590550"/>
                    <a:gd name="connsiteY6" fmla="*/ 361950 h 445294"/>
                    <a:gd name="connsiteX7" fmla="*/ 471487 w 590550"/>
                    <a:gd name="connsiteY7" fmla="*/ 419100 h 445294"/>
                    <a:gd name="connsiteX8" fmla="*/ 376237 w 590550"/>
                    <a:gd name="connsiteY8" fmla="*/ 442913 h 445294"/>
                    <a:gd name="connsiteX9" fmla="*/ 240506 w 590550"/>
                    <a:gd name="connsiteY9" fmla="*/ 445294 h 445294"/>
                    <a:gd name="connsiteX10" fmla="*/ 116681 w 590550"/>
                    <a:gd name="connsiteY10" fmla="*/ 397669 h 445294"/>
                    <a:gd name="connsiteX11" fmla="*/ 33337 w 590550"/>
                    <a:gd name="connsiteY11" fmla="*/ 283369 h 445294"/>
                    <a:gd name="connsiteX12" fmla="*/ 0 w 590550"/>
                    <a:gd name="connsiteY12" fmla="*/ 171450 h 445294"/>
                    <a:gd name="connsiteX13" fmla="*/ 9525 w 590550"/>
                    <a:gd name="connsiteY13" fmla="*/ 69056 h 445294"/>
                    <a:gd name="connsiteX14" fmla="*/ 38100 w 590550"/>
                    <a:gd name="connsiteY14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02406 w 590550"/>
                    <a:gd name="connsiteY2" fmla="*/ 323851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0 w 590550"/>
                    <a:gd name="connsiteY10" fmla="*/ 171450 h 445294"/>
                    <a:gd name="connsiteX11" fmla="*/ 9525 w 590550"/>
                    <a:gd name="connsiteY11" fmla="*/ 69056 h 445294"/>
                    <a:gd name="connsiteX12" fmla="*/ 38100 w 590550"/>
                    <a:gd name="connsiteY12" fmla="*/ 0 h 445294"/>
                    <a:gd name="connsiteX0" fmla="*/ 28575 w 581025"/>
                    <a:gd name="connsiteY0" fmla="*/ 0 h 445294"/>
                    <a:gd name="connsiteX1" fmla="*/ 111918 w 581025"/>
                    <a:gd name="connsiteY1" fmla="*/ 66675 h 445294"/>
                    <a:gd name="connsiteX2" fmla="*/ 211931 w 581025"/>
                    <a:gd name="connsiteY2" fmla="*/ 333376 h 445294"/>
                    <a:gd name="connsiteX3" fmla="*/ 435768 w 581025"/>
                    <a:gd name="connsiteY3" fmla="*/ 290513 h 445294"/>
                    <a:gd name="connsiteX4" fmla="*/ 581025 w 581025"/>
                    <a:gd name="connsiteY4" fmla="*/ 288131 h 445294"/>
                    <a:gd name="connsiteX5" fmla="*/ 535781 w 581025"/>
                    <a:gd name="connsiteY5" fmla="*/ 361950 h 445294"/>
                    <a:gd name="connsiteX6" fmla="*/ 461962 w 581025"/>
                    <a:gd name="connsiteY6" fmla="*/ 419100 h 445294"/>
                    <a:gd name="connsiteX7" fmla="*/ 366712 w 581025"/>
                    <a:gd name="connsiteY7" fmla="*/ 442913 h 445294"/>
                    <a:gd name="connsiteX8" fmla="*/ 230981 w 581025"/>
                    <a:gd name="connsiteY8" fmla="*/ 445294 h 445294"/>
                    <a:gd name="connsiteX9" fmla="*/ 107156 w 581025"/>
                    <a:gd name="connsiteY9" fmla="*/ 397669 h 445294"/>
                    <a:gd name="connsiteX10" fmla="*/ 0 w 581025"/>
                    <a:gd name="connsiteY10" fmla="*/ 69056 h 445294"/>
                    <a:gd name="connsiteX11" fmla="*/ 28575 w 581025"/>
                    <a:gd name="connsiteY11" fmla="*/ 0 h 445294"/>
                    <a:gd name="connsiteX0" fmla="*/ 39660 w 592110"/>
                    <a:gd name="connsiteY0" fmla="*/ 0 h 445294"/>
                    <a:gd name="connsiteX1" fmla="*/ 123003 w 592110"/>
                    <a:gd name="connsiteY1" fmla="*/ 66675 h 445294"/>
                    <a:gd name="connsiteX2" fmla="*/ 223016 w 592110"/>
                    <a:gd name="connsiteY2" fmla="*/ 333376 h 445294"/>
                    <a:gd name="connsiteX3" fmla="*/ 446853 w 592110"/>
                    <a:gd name="connsiteY3" fmla="*/ 290513 h 445294"/>
                    <a:gd name="connsiteX4" fmla="*/ 592110 w 592110"/>
                    <a:gd name="connsiteY4" fmla="*/ 288131 h 445294"/>
                    <a:gd name="connsiteX5" fmla="*/ 546866 w 592110"/>
                    <a:gd name="connsiteY5" fmla="*/ 361950 h 445294"/>
                    <a:gd name="connsiteX6" fmla="*/ 473047 w 592110"/>
                    <a:gd name="connsiteY6" fmla="*/ 419100 h 445294"/>
                    <a:gd name="connsiteX7" fmla="*/ 377797 w 592110"/>
                    <a:gd name="connsiteY7" fmla="*/ 442913 h 445294"/>
                    <a:gd name="connsiteX8" fmla="*/ 242066 w 592110"/>
                    <a:gd name="connsiteY8" fmla="*/ 445294 h 445294"/>
                    <a:gd name="connsiteX9" fmla="*/ 118241 w 592110"/>
                    <a:gd name="connsiteY9" fmla="*/ 397669 h 445294"/>
                    <a:gd name="connsiteX10" fmla="*/ 11085 w 592110"/>
                    <a:gd name="connsiteY10" fmla="*/ 69056 h 445294"/>
                    <a:gd name="connsiteX11" fmla="*/ 39660 w 592110"/>
                    <a:gd name="connsiteY11" fmla="*/ 0 h 445294"/>
                    <a:gd name="connsiteX0" fmla="*/ 45988 w 598438"/>
                    <a:gd name="connsiteY0" fmla="*/ 0 h 445294"/>
                    <a:gd name="connsiteX1" fmla="*/ 129331 w 598438"/>
                    <a:gd name="connsiteY1" fmla="*/ 66675 h 445294"/>
                    <a:gd name="connsiteX2" fmla="*/ 229344 w 598438"/>
                    <a:gd name="connsiteY2" fmla="*/ 333376 h 445294"/>
                    <a:gd name="connsiteX3" fmla="*/ 453181 w 598438"/>
                    <a:gd name="connsiteY3" fmla="*/ 290513 h 445294"/>
                    <a:gd name="connsiteX4" fmla="*/ 598438 w 598438"/>
                    <a:gd name="connsiteY4" fmla="*/ 288131 h 445294"/>
                    <a:gd name="connsiteX5" fmla="*/ 553194 w 598438"/>
                    <a:gd name="connsiteY5" fmla="*/ 361950 h 445294"/>
                    <a:gd name="connsiteX6" fmla="*/ 479375 w 598438"/>
                    <a:gd name="connsiteY6" fmla="*/ 419100 h 445294"/>
                    <a:gd name="connsiteX7" fmla="*/ 384125 w 598438"/>
                    <a:gd name="connsiteY7" fmla="*/ 442913 h 445294"/>
                    <a:gd name="connsiteX8" fmla="*/ 248394 w 598438"/>
                    <a:gd name="connsiteY8" fmla="*/ 445294 h 445294"/>
                    <a:gd name="connsiteX9" fmla="*/ 124569 w 598438"/>
                    <a:gd name="connsiteY9" fmla="*/ 397669 h 445294"/>
                    <a:gd name="connsiteX10" fmla="*/ 17413 w 598438"/>
                    <a:gd name="connsiteY10" fmla="*/ 69056 h 445294"/>
                    <a:gd name="connsiteX11" fmla="*/ 45988 w 598438"/>
                    <a:gd name="connsiteY11" fmla="*/ 0 h 445294"/>
                    <a:gd name="connsiteX0" fmla="*/ 44427 w 596877"/>
                    <a:gd name="connsiteY0" fmla="*/ 0 h 445294"/>
                    <a:gd name="connsiteX1" fmla="*/ 127770 w 596877"/>
                    <a:gd name="connsiteY1" fmla="*/ 66675 h 445294"/>
                    <a:gd name="connsiteX2" fmla="*/ 227783 w 596877"/>
                    <a:gd name="connsiteY2" fmla="*/ 333376 h 445294"/>
                    <a:gd name="connsiteX3" fmla="*/ 451620 w 596877"/>
                    <a:gd name="connsiteY3" fmla="*/ 290513 h 445294"/>
                    <a:gd name="connsiteX4" fmla="*/ 596877 w 596877"/>
                    <a:gd name="connsiteY4" fmla="*/ 288131 h 445294"/>
                    <a:gd name="connsiteX5" fmla="*/ 551633 w 596877"/>
                    <a:gd name="connsiteY5" fmla="*/ 361950 h 445294"/>
                    <a:gd name="connsiteX6" fmla="*/ 477814 w 596877"/>
                    <a:gd name="connsiteY6" fmla="*/ 419100 h 445294"/>
                    <a:gd name="connsiteX7" fmla="*/ 382564 w 596877"/>
                    <a:gd name="connsiteY7" fmla="*/ 442913 h 445294"/>
                    <a:gd name="connsiteX8" fmla="*/ 246833 w 596877"/>
                    <a:gd name="connsiteY8" fmla="*/ 445294 h 445294"/>
                    <a:gd name="connsiteX9" fmla="*/ 123008 w 596877"/>
                    <a:gd name="connsiteY9" fmla="*/ 397669 h 445294"/>
                    <a:gd name="connsiteX10" fmla="*/ 15852 w 596877"/>
                    <a:gd name="connsiteY10" fmla="*/ 69056 h 445294"/>
                    <a:gd name="connsiteX11" fmla="*/ 44427 w 596877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544287 w 589531"/>
                    <a:gd name="connsiteY5" fmla="*/ 361950 h 445294"/>
                    <a:gd name="connsiteX6" fmla="*/ 470468 w 589531"/>
                    <a:gd name="connsiteY6" fmla="*/ 419100 h 445294"/>
                    <a:gd name="connsiteX7" fmla="*/ 375218 w 589531"/>
                    <a:gd name="connsiteY7" fmla="*/ 442913 h 445294"/>
                    <a:gd name="connsiteX8" fmla="*/ 239487 w 589531"/>
                    <a:gd name="connsiteY8" fmla="*/ 445294 h 445294"/>
                    <a:gd name="connsiteX9" fmla="*/ 115662 w 589531"/>
                    <a:gd name="connsiteY9" fmla="*/ 397669 h 445294"/>
                    <a:gd name="connsiteX10" fmla="*/ 15649 w 589531"/>
                    <a:gd name="connsiteY10" fmla="*/ 69056 h 445294"/>
                    <a:gd name="connsiteX11" fmla="*/ 37081 w 589531"/>
                    <a:gd name="connsiteY11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544287 w 589531"/>
                    <a:gd name="connsiteY5" fmla="*/ 361950 h 445294"/>
                    <a:gd name="connsiteX6" fmla="*/ 375218 w 589531"/>
                    <a:gd name="connsiteY6" fmla="*/ 442913 h 445294"/>
                    <a:gd name="connsiteX7" fmla="*/ 239487 w 589531"/>
                    <a:gd name="connsiteY7" fmla="*/ 445294 h 445294"/>
                    <a:gd name="connsiteX8" fmla="*/ 115662 w 589531"/>
                    <a:gd name="connsiteY8" fmla="*/ 397669 h 445294"/>
                    <a:gd name="connsiteX9" fmla="*/ 15649 w 589531"/>
                    <a:gd name="connsiteY9" fmla="*/ 69056 h 445294"/>
                    <a:gd name="connsiteX10" fmla="*/ 37081 w 589531"/>
                    <a:gd name="connsiteY10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50057"/>
                    <a:gd name="connsiteX1" fmla="*/ 120424 w 589531"/>
                    <a:gd name="connsiteY1" fmla="*/ 66675 h 450057"/>
                    <a:gd name="connsiteX2" fmla="*/ 220437 w 589531"/>
                    <a:gd name="connsiteY2" fmla="*/ 333376 h 450057"/>
                    <a:gd name="connsiteX3" fmla="*/ 444274 w 589531"/>
                    <a:gd name="connsiteY3" fmla="*/ 290513 h 450057"/>
                    <a:gd name="connsiteX4" fmla="*/ 589531 w 589531"/>
                    <a:gd name="connsiteY4" fmla="*/ 288131 h 450057"/>
                    <a:gd name="connsiteX5" fmla="*/ 375218 w 589531"/>
                    <a:gd name="connsiteY5" fmla="*/ 442913 h 450057"/>
                    <a:gd name="connsiteX6" fmla="*/ 265681 w 589531"/>
                    <a:gd name="connsiteY6" fmla="*/ 450057 h 450057"/>
                    <a:gd name="connsiteX7" fmla="*/ 115662 w 589531"/>
                    <a:gd name="connsiteY7" fmla="*/ 397669 h 450057"/>
                    <a:gd name="connsiteX8" fmla="*/ 15649 w 589531"/>
                    <a:gd name="connsiteY8" fmla="*/ 69056 h 450057"/>
                    <a:gd name="connsiteX9" fmla="*/ 37081 w 589531"/>
                    <a:gd name="connsiteY9" fmla="*/ 0 h 450057"/>
                    <a:gd name="connsiteX0" fmla="*/ 37734 w 590184"/>
                    <a:gd name="connsiteY0" fmla="*/ 0 h 450057"/>
                    <a:gd name="connsiteX1" fmla="*/ 121077 w 590184"/>
                    <a:gd name="connsiteY1" fmla="*/ 66675 h 450057"/>
                    <a:gd name="connsiteX2" fmla="*/ 221090 w 590184"/>
                    <a:gd name="connsiteY2" fmla="*/ 333376 h 450057"/>
                    <a:gd name="connsiteX3" fmla="*/ 444927 w 590184"/>
                    <a:gd name="connsiteY3" fmla="*/ 290513 h 450057"/>
                    <a:gd name="connsiteX4" fmla="*/ 590184 w 590184"/>
                    <a:gd name="connsiteY4" fmla="*/ 288131 h 450057"/>
                    <a:gd name="connsiteX5" fmla="*/ 375871 w 590184"/>
                    <a:gd name="connsiteY5" fmla="*/ 442913 h 450057"/>
                    <a:gd name="connsiteX6" fmla="*/ 266334 w 590184"/>
                    <a:gd name="connsiteY6" fmla="*/ 450057 h 450057"/>
                    <a:gd name="connsiteX7" fmla="*/ 111552 w 590184"/>
                    <a:gd name="connsiteY7" fmla="*/ 400050 h 450057"/>
                    <a:gd name="connsiteX8" fmla="*/ 16302 w 590184"/>
                    <a:gd name="connsiteY8" fmla="*/ 69056 h 450057"/>
                    <a:gd name="connsiteX9" fmla="*/ 37734 w 590184"/>
                    <a:gd name="connsiteY9" fmla="*/ 0 h 450057"/>
                    <a:gd name="connsiteX0" fmla="*/ 21432 w 573882"/>
                    <a:gd name="connsiteY0" fmla="*/ 0 h 450057"/>
                    <a:gd name="connsiteX1" fmla="*/ 104775 w 573882"/>
                    <a:gd name="connsiteY1" fmla="*/ 66675 h 450057"/>
                    <a:gd name="connsiteX2" fmla="*/ 204788 w 573882"/>
                    <a:gd name="connsiteY2" fmla="*/ 333376 h 450057"/>
                    <a:gd name="connsiteX3" fmla="*/ 428625 w 573882"/>
                    <a:gd name="connsiteY3" fmla="*/ 290513 h 450057"/>
                    <a:gd name="connsiteX4" fmla="*/ 573882 w 573882"/>
                    <a:gd name="connsiteY4" fmla="*/ 288131 h 450057"/>
                    <a:gd name="connsiteX5" fmla="*/ 359569 w 573882"/>
                    <a:gd name="connsiteY5" fmla="*/ 442913 h 450057"/>
                    <a:gd name="connsiteX6" fmla="*/ 250032 w 573882"/>
                    <a:gd name="connsiteY6" fmla="*/ 450057 h 450057"/>
                    <a:gd name="connsiteX7" fmla="*/ 0 w 573882"/>
                    <a:gd name="connsiteY7" fmla="*/ 69056 h 450057"/>
                    <a:gd name="connsiteX8" fmla="*/ 21432 w 573882"/>
                    <a:gd name="connsiteY8" fmla="*/ 0 h 450057"/>
                    <a:gd name="connsiteX0" fmla="*/ 21432 w 573882"/>
                    <a:gd name="connsiteY0" fmla="*/ 0 h 450057"/>
                    <a:gd name="connsiteX1" fmla="*/ 104775 w 573882"/>
                    <a:gd name="connsiteY1" fmla="*/ 66675 h 450057"/>
                    <a:gd name="connsiteX2" fmla="*/ 204788 w 573882"/>
                    <a:gd name="connsiteY2" fmla="*/ 333376 h 450057"/>
                    <a:gd name="connsiteX3" fmla="*/ 428625 w 573882"/>
                    <a:gd name="connsiteY3" fmla="*/ 290513 h 450057"/>
                    <a:gd name="connsiteX4" fmla="*/ 573882 w 573882"/>
                    <a:gd name="connsiteY4" fmla="*/ 288131 h 450057"/>
                    <a:gd name="connsiteX5" fmla="*/ 359569 w 573882"/>
                    <a:gd name="connsiteY5" fmla="*/ 442913 h 450057"/>
                    <a:gd name="connsiteX6" fmla="*/ 250032 w 573882"/>
                    <a:gd name="connsiteY6" fmla="*/ 450057 h 450057"/>
                    <a:gd name="connsiteX7" fmla="*/ 0 w 573882"/>
                    <a:gd name="connsiteY7" fmla="*/ 69056 h 450057"/>
                    <a:gd name="connsiteX8" fmla="*/ 21432 w 573882"/>
                    <a:gd name="connsiteY8" fmla="*/ 0 h 450057"/>
                    <a:gd name="connsiteX0" fmla="*/ 25272 w 577722"/>
                    <a:gd name="connsiteY0" fmla="*/ 0 h 450057"/>
                    <a:gd name="connsiteX1" fmla="*/ 108615 w 577722"/>
                    <a:gd name="connsiteY1" fmla="*/ 66675 h 450057"/>
                    <a:gd name="connsiteX2" fmla="*/ 208628 w 577722"/>
                    <a:gd name="connsiteY2" fmla="*/ 333376 h 450057"/>
                    <a:gd name="connsiteX3" fmla="*/ 432465 w 577722"/>
                    <a:gd name="connsiteY3" fmla="*/ 290513 h 450057"/>
                    <a:gd name="connsiteX4" fmla="*/ 577722 w 577722"/>
                    <a:gd name="connsiteY4" fmla="*/ 288131 h 450057"/>
                    <a:gd name="connsiteX5" fmla="*/ 363409 w 577722"/>
                    <a:gd name="connsiteY5" fmla="*/ 442913 h 450057"/>
                    <a:gd name="connsiteX6" fmla="*/ 253872 w 577722"/>
                    <a:gd name="connsiteY6" fmla="*/ 450057 h 450057"/>
                    <a:gd name="connsiteX7" fmla="*/ 3840 w 577722"/>
                    <a:gd name="connsiteY7" fmla="*/ 69056 h 450057"/>
                    <a:gd name="connsiteX8" fmla="*/ 25272 w 577722"/>
                    <a:gd name="connsiteY8" fmla="*/ 0 h 450057"/>
                    <a:gd name="connsiteX0" fmla="*/ 32276 w 584726"/>
                    <a:gd name="connsiteY0" fmla="*/ 0 h 450057"/>
                    <a:gd name="connsiteX1" fmla="*/ 115619 w 584726"/>
                    <a:gd name="connsiteY1" fmla="*/ 66675 h 450057"/>
                    <a:gd name="connsiteX2" fmla="*/ 215632 w 584726"/>
                    <a:gd name="connsiteY2" fmla="*/ 333376 h 450057"/>
                    <a:gd name="connsiteX3" fmla="*/ 439469 w 584726"/>
                    <a:gd name="connsiteY3" fmla="*/ 290513 h 450057"/>
                    <a:gd name="connsiteX4" fmla="*/ 584726 w 584726"/>
                    <a:gd name="connsiteY4" fmla="*/ 288131 h 450057"/>
                    <a:gd name="connsiteX5" fmla="*/ 370413 w 584726"/>
                    <a:gd name="connsiteY5" fmla="*/ 442913 h 450057"/>
                    <a:gd name="connsiteX6" fmla="*/ 260876 w 584726"/>
                    <a:gd name="connsiteY6" fmla="*/ 450057 h 450057"/>
                    <a:gd name="connsiteX7" fmla="*/ 10844 w 584726"/>
                    <a:gd name="connsiteY7" fmla="*/ 69056 h 450057"/>
                    <a:gd name="connsiteX8" fmla="*/ 32276 w 584726"/>
                    <a:gd name="connsiteY8" fmla="*/ 0 h 450057"/>
                    <a:gd name="connsiteX0" fmla="*/ 34138 w 586588"/>
                    <a:gd name="connsiteY0" fmla="*/ 0 h 450057"/>
                    <a:gd name="connsiteX1" fmla="*/ 117481 w 586588"/>
                    <a:gd name="connsiteY1" fmla="*/ 66675 h 450057"/>
                    <a:gd name="connsiteX2" fmla="*/ 217494 w 586588"/>
                    <a:gd name="connsiteY2" fmla="*/ 333376 h 450057"/>
                    <a:gd name="connsiteX3" fmla="*/ 441331 w 586588"/>
                    <a:gd name="connsiteY3" fmla="*/ 290513 h 450057"/>
                    <a:gd name="connsiteX4" fmla="*/ 586588 w 586588"/>
                    <a:gd name="connsiteY4" fmla="*/ 288131 h 450057"/>
                    <a:gd name="connsiteX5" fmla="*/ 372275 w 586588"/>
                    <a:gd name="connsiteY5" fmla="*/ 442913 h 450057"/>
                    <a:gd name="connsiteX6" fmla="*/ 262738 w 586588"/>
                    <a:gd name="connsiteY6" fmla="*/ 450057 h 450057"/>
                    <a:gd name="connsiteX7" fmla="*/ 12706 w 586588"/>
                    <a:gd name="connsiteY7" fmla="*/ 69056 h 450057"/>
                    <a:gd name="connsiteX8" fmla="*/ 34138 w 586588"/>
                    <a:gd name="connsiteY8" fmla="*/ 0 h 450057"/>
                    <a:gd name="connsiteX0" fmla="*/ 34138 w 586588"/>
                    <a:gd name="connsiteY0" fmla="*/ 0 h 450057"/>
                    <a:gd name="connsiteX1" fmla="*/ 117481 w 586588"/>
                    <a:gd name="connsiteY1" fmla="*/ 66675 h 450057"/>
                    <a:gd name="connsiteX2" fmla="*/ 217494 w 586588"/>
                    <a:gd name="connsiteY2" fmla="*/ 333376 h 450057"/>
                    <a:gd name="connsiteX3" fmla="*/ 441331 w 586588"/>
                    <a:gd name="connsiteY3" fmla="*/ 290513 h 450057"/>
                    <a:gd name="connsiteX4" fmla="*/ 586588 w 586588"/>
                    <a:gd name="connsiteY4" fmla="*/ 288131 h 450057"/>
                    <a:gd name="connsiteX5" fmla="*/ 372275 w 586588"/>
                    <a:gd name="connsiteY5" fmla="*/ 442913 h 450057"/>
                    <a:gd name="connsiteX6" fmla="*/ 262738 w 586588"/>
                    <a:gd name="connsiteY6" fmla="*/ 450057 h 450057"/>
                    <a:gd name="connsiteX7" fmla="*/ 12706 w 586588"/>
                    <a:gd name="connsiteY7" fmla="*/ 69056 h 450057"/>
                    <a:gd name="connsiteX8" fmla="*/ 34138 w 586588"/>
                    <a:gd name="connsiteY8" fmla="*/ 0 h 450057"/>
                    <a:gd name="connsiteX0" fmla="*/ 34923 w 587373"/>
                    <a:gd name="connsiteY0" fmla="*/ 0 h 450057"/>
                    <a:gd name="connsiteX1" fmla="*/ 118266 w 587373"/>
                    <a:gd name="connsiteY1" fmla="*/ 66675 h 450057"/>
                    <a:gd name="connsiteX2" fmla="*/ 218279 w 587373"/>
                    <a:gd name="connsiteY2" fmla="*/ 333376 h 450057"/>
                    <a:gd name="connsiteX3" fmla="*/ 442116 w 587373"/>
                    <a:gd name="connsiteY3" fmla="*/ 290513 h 450057"/>
                    <a:gd name="connsiteX4" fmla="*/ 587373 w 587373"/>
                    <a:gd name="connsiteY4" fmla="*/ 288131 h 450057"/>
                    <a:gd name="connsiteX5" fmla="*/ 373060 w 587373"/>
                    <a:gd name="connsiteY5" fmla="*/ 442913 h 450057"/>
                    <a:gd name="connsiteX6" fmla="*/ 263523 w 587373"/>
                    <a:gd name="connsiteY6" fmla="*/ 450057 h 450057"/>
                    <a:gd name="connsiteX7" fmla="*/ 13491 w 587373"/>
                    <a:gd name="connsiteY7" fmla="*/ 69056 h 450057"/>
                    <a:gd name="connsiteX8" fmla="*/ 34923 w 587373"/>
                    <a:gd name="connsiteY8" fmla="*/ 0 h 450057"/>
                    <a:gd name="connsiteX0" fmla="*/ 34139 w 586589"/>
                    <a:gd name="connsiteY0" fmla="*/ 0 h 450057"/>
                    <a:gd name="connsiteX1" fmla="*/ 117482 w 586589"/>
                    <a:gd name="connsiteY1" fmla="*/ 66675 h 450057"/>
                    <a:gd name="connsiteX2" fmla="*/ 217495 w 586589"/>
                    <a:gd name="connsiteY2" fmla="*/ 333376 h 450057"/>
                    <a:gd name="connsiteX3" fmla="*/ 441332 w 586589"/>
                    <a:gd name="connsiteY3" fmla="*/ 290513 h 450057"/>
                    <a:gd name="connsiteX4" fmla="*/ 586589 w 586589"/>
                    <a:gd name="connsiteY4" fmla="*/ 288131 h 450057"/>
                    <a:gd name="connsiteX5" fmla="*/ 372276 w 586589"/>
                    <a:gd name="connsiteY5" fmla="*/ 442913 h 450057"/>
                    <a:gd name="connsiteX6" fmla="*/ 262739 w 586589"/>
                    <a:gd name="connsiteY6" fmla="*/ 450057 h 450057"/>
                    <a:gd name="connsiteX7" fmla="*/ 12707 w 586589"/>
                    <a:gd name="connsiteY7" fmla="*/ 69056 h 450057"/>
                    <a:gd name="connsiteX8" fmla="*/ 34139 w 586589"/>
                    <a:gd name="connsiteY8" fmla="*/ 0 h 450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86589" h="450057">
                      <a:moveTo>
                        <a:pt x="34139" y="0"/>
                      </a:moveTo>
                      <a:cubicBezTo>
                        <a:pt x="71444" y="48419"/>
                        <a:pt x="75413" y="49213"/>
                        <a:pt x="117482" y="66675"/>
                      </a:cubicBezTo>
                      <a:cubicBezTo>
                        <a:pt x="113513" y="119856"/>
                        <a:pt x="57157" y="261145"/>
                        <a:pt x="217495" y="333376"/>
                      </a:cubicBezTo>
                      <a:cubicBezTo>
                        <a:pt x="354814" y="377826"/>
                        <a:pt x="417122" y="327422"/>
                        <a:pt x="441332" y="290513"/>
                      </a:cubicBezTo>
                      <a:lnTo>
                        <a:pt x="586589" y="288131"/>
                      </a:lnTo>
                      <a:cubicBezTo>
                        <a:pt x="534201" y="382587"/>
                        <a:pt x="450858" y="438944"/>
                        <a:pt x="372276" y="442913"/>
                      </a:cubicBezTo>
                      <a:lnTo>
                        <a:pt x="262739" y="450057"/>
                      </a:lnTo>
                      <a:cubicBezTo>
                        <a:pt x="12311" y="413941"/>
                        <a:pt x="-25394" y="215502"/>
                        <a:pt x="12707" y="69056"/>
                      </a:cubicBezTo>
                      <a:lnTo>
                        <a:pt x="34139" y="0"/>
                      </a:ln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7" name="Прямоугольник 46"/>
                <p:cNvSpPr/>
                <p:nvPr/>
              </p:nvSpPr>
              <p:spPr>
                <a:xfrm>
                  <a:off x="2588198" y="1689230"/>
                  <a:ext cx="127718" cy="66520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8" name="Прямоугольник 47"/>
                <p:cNvSpPr/>
                <p:nvPr/>
              </p:nvSpPr>
              <p:spPr>
                <a:xfrm>
                  <a:off x="2489747" y="1754387"/>
                  <a:ext cx="305992" cy="5108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9" name="Прямоугольник 48"/>
                <p:cNvSpPr/>
                <p:nvPr/>
              </p:nvSpPr>
              <p:spPr>
                <a:xfrm rot="19288101">
                  <a:off x="2703304" y="1269080"/>
                  <a:ext cx="243617" cy="5108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0" name="Прямоугольник 49"/>
                <p:cNvSpPr/>
                <p:nvPr/>
              </p:nvSpPr>
              <p:spPr>
                <a:xfrm>
                  <a:off x="2644074" y="1481846"/>
                  <a:ext cx="429774" cy="40227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4" name="Группа 61"/>
              <p:cNvGrpSpPr>
                <a:grpSpLocks/>
              </p:cNvGrpSpPr>
              <p:nvPr/>
            </p:nvGrpSpPr>
            <p:grpSpPr bwMode="auto">
              <a:xfrm>
                <a:off x="3494478" y="2851107"/>
                <a:ext cx="1801952" cy="1538339"/>
                <a:chOff x="2545312" y="1900510"/>
                <a:chExt cx="1801952" cy="1538339"/>
              </a:xfrm>
            </p:grpSpPr>
            <p:sp>
              <p:nvSpPr>
                <p:cNvPr id="39" name="Шестиугольник 38"/>
                <p:cNvSpPr/>
                <p:nvPr/>
              </p:nvSpPr>
              <p:spPr>
                <a:xfrm rot="1800000">
                  <a:off x="2545312" y="1900510"/>
                  <a:ext cx="1801952" cy="1538339"/>
                </a:xfrm>
                <a:prstGeom prst="hexagon">
                  <a:avLst>
                    <a:gd name="adj" fmla="val 29943"/>
                    <a:gd name="vf" fmla="val 115470"/>
                  </a:avLst>
                </a:prstGeom>
                <a:solidFill>
                  <a:srgbClr val="80008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0" name="Полилиния 39"/>
                <p:cNvSpPr/>
                <p:nvPr/>
              </p:nvSpPr>
              <p:spPr>
                <a:xfrm flipH="1">
                  <a:off x="3480319" y="2322669"/>
                  <a:ext cx="305990" cy="592424"/>
                </a:xfrm>
                <a:custGeom>
                  <a:avLst/>
                  <a:gdLst>
                    <a:gd name="connsiteX0" fmla="*/ 0 w 276225"/>
                    <a:gd name="connsiteY0" fmla="*/ 0 h 511969"/>
                    <a:gd name="connsiteX1" fmla="*/ 9525 w 276225"/>
                    <a:gd name="connsiteY1" fmla="*/ 511969 h 511969"/>
                    <a:gd name="connsiteX2" fmla="*/ 273844 w 276225"/>
                    <a:gd name="connsiteY2" fmla="*/ 504825 h 511969"/>
                    <a:gd name="connsiteX3" fmla="*/ 276225 w 276225"/>
                    <a:gd name="connsiteY3" fmla="*/ 0 h 511969"/>
                    <a:gd name="connsiteX4" fmla="*/ 0 w 276225"/>
                    <a:gd name="connsiteY4" fmla="*/ 0 h 511969"/>
                    <a:gd name="connsiteX0" fmla="*/ 0 w 276225"/>
                    <a:gd name="connsiteY0" fmla="*/ 0 h 511969"/>
                    <a:gd name="connsiteX1" fmla="*/ 9525 w 276225"/>
                    <a:gd name="connsiteY1" fmla="*/ 511969 h 511969"/>
                    <a:gd name="connsiteX2" fmla="*/ 273844 w 276225"/>
                    <a:gd name="connsiteY2" fmla="*/ 504825 h 511969"/>
                    <a:gd name="connsiteX3" fmla="*/ 276225 w 276225"/>
                    <a:gd name="connsiteY3" fmla="*/ 0 h 511969"/>
                    <a:gd name="connsiteX4" fmla="*/ 0 w 276225"/>
                    <a:gd name="connsiteY4" fmla="*/ 0 h 511969"/>
                    <a:gd name="connsiteX0" fmla="*/ 0 w 276225"/>
                    <a:gd name="connsiteY0" fmla="*/ 10543 h 522512"/>
                    <a:gd name="connsiteX1" fmla="*/ 9525 w 276225"/>
                    <a:gd name="connsiteY1" fmla="*/ 522512 h 522512"/>
                    <a:gd name="connsiteX2" fmla="*/ 273844 w 276225"/>
                    <a:gd name="connsiteY2" fmla="*/ 515368 h 522512"/>
                    <a:gd name="connsiteX3" fmla="*/ 276225 w 276225"/>
                    <a:gd name="connsiteY3" fmla="*/ 10543 h 522512"/>
                    <a:gd name="connsiteX4" fmla="*/ 0 w 276225"/>
                    <a:gd name="connsiteY4" fmla="*/ 10543 h 522512"/>
                    <a:gd name="connsiteX0" fmla="*/ 0 w 276225"/>
                    <a:gd name="connsiteY0" fmla="*/ 10543 h 542439"/>
                    <a:gd name="connsiteX1" fmla="*/ 9525 w 276225"/>
                    <a:gd name="connsiteY1" fmla="*/ 522512 h 542439"/>
                    <a:gd name="connsiteX2" fmla="*/ 273844 w 276225"/>
                    <a:gd name="connsiteY2" fmla="*/ 515368 h 542439"/>
                    <a:gd name="connsiteX3" fmla="*/ 276225 w 276225"/>
                    <a:gd name="connsiteY3" fmla="*/ 10543 h 542439"/>
                    <a:gd name="connsiteX4" fmla="*/ 0 w 276225"/>
                    <a:gd name="connsiteY4" fmla="*/ 10543 h 542439"/>
                    <a:gd name="connsiteX0" fmla="*/ 0 w 276225"/>
                    <a:gd name="connsiteY0" fmla="*/ 10543 h 538809"/>
                    <a:gd name="connsiteX1" fmla="*/ 9525 w 276225"/>
                    <a:gd name="connsiteY1" fmla="*/ 522512 h 538809"/>
                    <a:gd name="connsiteX2" fmla="*/ 273844 w 276225"/>
                    <a:gd name="connsiteY2" fmla="*/ 515368 h 538809"/>
                    <a:gd name="connsiteX3" fmla="*/ 276225 w 276225"/>
                    <a:gd name="connsiteY3" fmla="*/ 10543 h 538809"/>
                    <a:gd name="connsiteX4" fmla="*/ 0 w 276225"/>
                    <a:gd name="connsiteY4" fmla="*/ 10543 h 538809"/>
                    <a:gd name="connsiteX0" fmla="*/ 0 w 276225"/>
                    <a:gd name="connsiteY0" fmla="*/ 10543 h 537544"/>
                    <a:gd name="connsiteX1" fmla="*/ 9525 w 276225"/>
                    <a:gd name="connsiteY1" fmla="*/ 522512 h 537544"/>
                    <a:gd name="connsiteX2" fmla="*/ 273844 w 276225"/>
                    <a:gd name="connsiteY2" fmla="*/ 515368 h 537544"/>
                    <a:gd name="connsiteX3" fmla="*/ 276225 w 276225"/>
                    <a:gd name="connsiteY3" fmla="*/ 10543 h 537544"/>
                    <a:gd name="connsiteX4" fmla="*/ 0 w 276225"/>
                    <a:gd name="connsiteY4" fmla="*/ 10543 h 537544"/>
                    <a:gd name="connsiteX0" fmla="*/ 0 w 273843"/>
                    <a:gd name="connsiteY0" fmla="*/ 19248 h 536724"/>
                    <a:gd name="connsiteX1" fmla="*/ 7143 w 273843"/>
                    <a:gd name="connsiteY1" fmla="*/ 521692 h 536724"/>
                    <a:gd name="connsiteX2" fmla="*/ 271462 w 273843"/>
                    <a:gd name="connsiteY2" fmla="*/ 514548 h 536724"/>
                    <a:gd name="connsiteX3" fmla="*/ 273843 w 273843"/>
                    <a:gd name="connsiteY3" fmla="*/ 9723 h 536724"/>
                    <a:gd name="connsiteX4" fmla="*/ 0 w 273843"/>
                    <a:gd name="connsiteY4" fmla="*/ 19248 h 536724"/>
                    <a:gd name="connsiteX0" fmla="*/ 0 w 273843"/>
                    <a:gd name="connsiteY0" fmla="*/ 12707 h 530183"/>
                    <a:gd name="connsiteX1" fmla="*/ 7143 w 273843"/>
                    <a:gd name="connsiteY1" fmla="*/ 515151 h 530183"/>
                    <a:gd name="connsiteX2" fmla="*/ 271462 w 273843"/>
                    <a:gd name="connsiteY2" fmla="*/ 508007 h 530183"/>
                    <a:gd name="connsiteX3" fmla="*/ 273843 w 273843"/>
                    <a:gd name="connsiteY3" fmla="*/ 10325 h 530183"/>
                    <a:gd name="connsiteX4" fmla="*/ 0 w 273843"/>
                    <a:gd name="connsiteY4" fmla="*/ 12707 h 5301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3843" h="530183">
                      <a:moveTo>
                        <a:pt x="0" y="12707"/>
                      </a:moveTo>
                      <a:lnTo>
                        <a:pt x="7143" y="515151"/>
                      </a:lnTo>
                      <a:cubicBezTo>
                        <a:pt x="78581" y="562777"/>
                        <a:pt x="169068" y="479431"/>
                        <a:pt x="271462" y="508007"/>
                      </a:cubicBezTo>
                      <a:cubicBezTo>
                        <a:pt x="272256" y="339732"/>
                        <a:pt x="273049" y="178600"/>
                        <a:pt x="273843" y="10325"/>
                      </a:cubicBezTo>
                      <a:cubicBezTo>
                        <a:pt x="167481" y="-30156"/>
                        <a:pt x="80169" y="65094"/>
                        <a:pt x="0" y="12707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1" name="Полилиния 40"/>
                <p:cNvSpPr/>
                <p:nvPr/>
              </p:nvSpPr>
              <p:spPr>
                <a:xfrm>
                  <a:off x="3098708" y="2322670"/>
                  <a:ext cx="305990" cy="592424"/>
                </a:xfrm>
                <a:custGeom>
                  <a:avLst/>
                  <a:gdLst>
                    <a:gd name="connsiteX0" fmla="*/ 0 w 276225"/>
                    <a:gd name="connsiteY0" fmla="*/ 0 h 511969"/>
                    <a:gd name="connsiteX1" fmla="*/ 9525 w 276225"/>
                    <a:gd name="connsiteY1" fmla="*/ 511969 h 511969"/>
                    <a:gd name="connsiteX2" fmla="*/ 273844 w 276225"/>
                    <a:gd name="connsiteY2" fmla="*/ 504825 h 511969"/>
                    <a:gd name="connsiteX3" fmla="*/ 276225 w 276225"/>
                    <a:gd name="connsiteY3" fmla="*/ 0 h 511969"/>
                    <a:gd name="connsiteX4" fmla="*/ 0 w 276225"/>
                    <a:gd name="connsiteY4" fmla="*/ 0 h 511969"/>
                    <a:gd name="connsiteX0" fmla="*/ 0 w 276225"/>
                    <a:gd name="connsiteY0" fmla="*/ 0 h 511969"/>
                    <a:gd name="connsiteX1" fmla="*/ 9525 w 276225"/>
                    <a:gd name="connsiteY1" fmla="*/ 511969 h 511969"/>
                    <a:gd name="connsiteX2" fmla="*/ 273844 w 276225"/>
                    <a:gd name="connsiteY2" fmla="*/ 504825 h 511969"/>
                    <a:gd name="connsiteX3" fmla="*/ 276225 w 276225"/>
                    <a:gd name="connsiteY3" fmla="*/ 0 h 511969"/>
                    <a:gd name="connsiteX4" fmla="*/ 0 w 276225"/>
                    <a:gd name="connsiteY4" fmla="*/ 0 h 511969"/>
                    <a:gd name="connsiteX0" fmla="*/ 0 w 276225"/>
                    <a:gd name="connsiteY0" fmla="*/ 10543 h 522512"/>
                    <a:gd name="connsiteX1" fmla="*/ 9525 w 276225"/>
                    <a:gd name="connsiteY1" fmla="*/ 522512 h 522512"/>
                    <a:gd name="connsiteX2" fmla="*/ 273844 w 276225"/>
                    <a:gd name="connsiteY2" fmla="*/ 515368 h 522512"/>
                    <a:gd name="connsiteX3" fmla="*/ 276225 w 276225"/>
                    <a:gd name="connsiteY3" fmla="*/ 10543 h 522512"/>
                    <a:gd name="connsiteX4" fmla="*/ 0 w 276225"/>
                    <a:gd name="connsiteY4" fmla="*/ 10543 h 522512"/>
                    <a:gd name="connsiteX0" fmla="*/ 0 w 276225"/>
                    <a:gd name="connsiteY0" fmla="*/ 10543 h 542439"/>
                    <a:gd name="connsiteX1" fmla="*/ 9525 w 276225"/>
                    <a:gd name="connsiteY1" fmla="*/ 522512 h 542439"/>
                    <a:gd name="connsiteX2" fmla="*/ 273844 w 276225"/>
                    <a:gd name="connsiteY2" fmla="*/ 515368 h 542439"/>
                    <a:gd name="connsiteX3" fmla="*/ 276225 w 276225"/>
                    <a:gd name="connsiteY3" fmla="*/ 10543 h 542439"/>
                    <a:gd name="connsiteX4" fmla="*/ 0 w 276225"/>
                    <a:gd name="connsiteY4" fmla="*/ 10543 h 542439"/>
                    <a:gd name="connsiteX0" fmla="*/ 0 w 276225"/>
                    <a:gd name="connsiteY0" fmla="*/ 10543 h 538809"/>
                    <a:gd name="connsiteX1" fmla="*/ 9525 w 276225"/>
                    <a:gd name="connsiteY1" fmla="*/ 522512 h 538809"/>
                    <a:gd name="connsiteX2" fmla="*/ 273844 w 276225"/>
                    <a:gd name="connsiteY2" fmla="*/ 515368 h 538809"/>
                    <a:gd name="connsiteX3" fmla="*/ 276225 w 276225"/>
                    <a:gd name="connsiteY3" fmla="*/ 10543 h 538809"/>
                    <a:gd name="connsiteX4" fmla="*/ 0 w 276225"/>
                    <a:gd name="connsiteY4" fmla="*/ 10543 h 538809"/>
                    <a:gd name="connsiteX0" fmla="*/ 0 w 276225"/>
                    <a:gd name="connsiteY0" fmla="*/ 10543 h 537544"/>
                    <a:gd name="connsiteX1" fmla="*/ 9525 w 276225"/>
                    <a:gd name="connsiteY1" fmla="*/ 522512 h 537544"/>
                    <a:gd name="connsiteX2" fmla="*/ 273844 w 276225"/>
                    <a:gd name="connsiteY2" fmla="*/ 515368 h 537544"/>
                    <a:gd name="connsiteX3" fmla="*/ 276225 w 276225"/>
                    <a:gd name="connsiteY3" fmla="*/ 10543 h 537544"/>
                    <a:gd name="connsiteX4" fmla="*/ 0 w 276225"/>
                    <a:gd name="connsiteY4" fmla="*/ 10543 h 537544"/>
                    <a:gd name="connsiteX0" fmla="*/ 0 w 273843"/>
                    <a:gd name="connsiteY0" fmla="*/ 19248 h 536724"/>
                    <a:gd name="connsiteX1" fmla="*/ 7143 w 273843"/>
                    <a:gd name="connsiteY1" fmla="*/ 521692 h 536724"/>
                    <a:gd name="connsiteX2" fmla="*/ 271462 w 273843"/>
                    <a:gd name="connsiteY2" fmla="*/ 514548 h 536724"/>
                    <a:gd name="connsiteX3" fmla="*/ 273843 w 273843"/>
                    <a:gd name="connsiteY3" fmla="*/ 9723 h 536724"/>
                    <a:gd name="connsiteX4" fmla="*/ 0 w 273843"/>
                    <a:gd name="connsiteY4" fmla="*/ 19248 h 536724"/>
                    <a:gd name="connsiteX0" fmla="*/ 0 w 273843"/>
                    <a:gd name="connsiteY0" fmla="*/ 12707 h 530183"/>
                    <a:gd name="connsiteX1" fmla="*/ 7143 w 273843"/>
                    <a:gd name="connsiteY1" fmla="*/ 515151 h 530183"/>
                    <a:gd name="connsiteX2" fmla="*/ 271462 w 273843"/>
                    <a:gd name="connsiteY2" fmla="*/ 508007 h 530183"/>
                    <a:gd name="connsiteX3" fmla="*/ 273843 w 273843"/>
                    <a:gd name="connsiteY3" fmla="*/ 10325 h 530183"/>
                    <a:gd name="connsiteX4" fmla="*/ 0 w 273843"/>
                    <a:gd name="connsiteY4" fmla="*/ 12707 h 5301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3843" h="530183">
                      <a:moveTo>
                        <a:pt x="0" y="12707"/>
                      </a:moveTo>
                      <a:lnTo>
                        <a:pt x="7143" y="515151"/>
                      </a:lnTo>
                      <a:cubicBezTo>
                        <a:pt x="78581" y="562777"/>
                        <a:pt x="169068" y="479431"/>
                        <a:pt x="271462" y="508007"/>
                      </a:cubicBezTo>
                      <a:cubicBezTo>
                        <a:pt x="272256" y="339732"/>
                        <a:pt x="273049" y="178600"/>
                        <a:pt x="273843" y="10325"/>
                      </a:cubicBezTo>
                      <a:cubicBezTo>
                        <a:pt x="167481" y="-30156"/>
                        <a:pt x="80169" y="65094"/>
                        <a:pt x="0" y="12707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2" name="Полилиния 41"/>
                <p:cNvSpPr/>
                <p:nvPr/>
              </p:nvSpPr>
              <p:spPr>
                <a:xfrm>
                  <a:off x="2989547" y="2417526"/>
                  <a:ext cx="913480" cy="602295"/>
                </a:xfrm>
                <a:custGeom>
                  <a:avLst/>
                  <a:gdLst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54935 w 855035"/>
                    <a:gd name="connsiteY0" fmla="*/ 485775 h 566738"/>
                    <a:gd name="connsiteX1" fmla="*/ 47791 w 855035"/>
                    <a:gd name="connsiteY1" fmla="*/ 0 h 566738"/>
                    <a:gd name="connsiteX2" fmla="*/ 7310 w 855035"/>
                    <a:gd name="connsiteY2" fmla="*/ 2382 h 566738"/>
                    <a:gd name="connsiteX3" fmla="*/ 166 w 855035"/>
                    <a:gd name="connsiteY3" fmla="*/ 566738 h 566738"/>
                    <a:gd name="connsiteX4" fmla="*/ 855035 w 855035"/>
                    <a:gd name="connsiteY4" fmla="*/ 566738 h 566738"/>
                    <a:gd name="connsiteX5" fmla="*/ 852653 w 855035"/>
                    <a:gd name="connsiteY5" fmla="*/ 2382 h 566738"/>
                    <a:gd name="connsiteX6" fmla="*/ 805028 w 855035"/>
                    <a:gd name="connsiteY6" fmla="*/ 2382 h 566738"/>
                    <a:gd name="connsiteX7" fmla="*/ 807410 w 855035"/>
                    <a:gd name="connsiteY7" fmla="*/ 495300 h 566738"/>
                    <a:gd name="connsiteX8" fmla="*/ 428791 w 855035"/>
                    <a:gd name="connsiteY8" fmla="*/ 526257 h 566738"/>
                    <a:gd name="connsiteX9" fmla="*/ 54935 w 855035"/>
                    <a:gd name="connsiteY9" fmla="*/ 485775 h 566738"/>
                    <a:gd name="connsiteX0" fmla="*/ 54935 w 864560"/>
                    <a:gd name="connsiteY0" fmla="*/ 485775 h 571501"/>
                    <a:gd name="connsiteX1" fmla="*/ 47791 w 864560"/>
                    <a:gd name="connsiteY1" fmla="*/ 0 h 571501"/>
                    <a:gd name="connsiteX2" fmla="*/ 7310 w 864560"/>
                    <a:gd name="connsiteY2" fmla="*/ 2382 h 571501"/>
                    <a:gd name="connsiteX3" fmla="*/ 166 w 864560"/>
                    <a:gd name="connsiteY3" fmla="*/ 566738 h 571501"/>
                    <a:gd name="connsiteX4" fmla="*/ 864560 w 864560"/>
                    <a:gd name="connsiteY4" fmla="*/ 571501 h 571501"/>
                    <a:gd name="connsiteX5" fmla="*/ 852653 w 864560"/>
                    <a:gd name="connsiteY5" fmla="*/ 2382 h 571501"/>
                    <a:gd name="connsiteX6" fmla="*/ 805028 w 864560"/>
                    <a:gd name="connsiteY6" fmla="*/ 2382 h 571501"/>
                    <a:gd name="connsiteX7" fmla="*/ 807410 w 864560"/>
                    <a:gd name="connsiteY7" fmla="*/ 495300 h 571501"/>
                    <a:gd name="connsiteX8" fmla="*/ 428791 w 864560"/>
                    <a:gd name="connsiteY8" fmla="*/ 526257 h 571501"/>
                    <a:gd name="connsiteX9" fmla="*/ 54935 w 864560"/>
                    <a:gd name="connsiteY9" fmla="*/ 485775 h 571501"/>
                    <a:gd name="connsiteX0" fmla="*/ 54935 w 864560"/>
                    <a:gd name="connsiteY0" fmla="*/ 485775 h 571501"/>
                    <a:gd name="connsiteX1" fmla="*/ 47791 w 864560"/>
                    <a:gd name="connsiteY1" fmla="*/ 0 h 571501"/>
                    <a:gd name="connsiteX2" fmla="*/ 7310 w 864560"/>
                    <a:gd name="connsiteY2" fmla="*/ 2382 h 571501"/>
                    <a:gd name="connsiteX3" fmla="*/ 166 w 864560"/>
                    <a:gd name="connsiteY3" fmla="*/ 566738 h 571501"/>
                    <a:gd name="connsiteX4" fmla="*/ 864560 w 864560"/>
                    <a:gd name="connsiteY4" fmla="*/ 571501 h 571501"/>
                    <a:gd name="connsiteX5" fmla="*/ 859796 w 864560"/>
                    <a:gd name="connsiteY5" fmla="*/ 2382 h 571501"/>
                    <a:gd name="connsiteX6" fmla="*/ 805028 w 864560"/>
                    <a:gd name="connsiteY6" fmla="*/ 2382 h 571501"/>
                    <a:gd name="connsiteX7" fmla="*/ 807410 w 864560"/>
                    <a:gd name="connsiteY7" fmla="*/ 495300 h 571501"/>
                    <a:gd name="connsiteX8" fmla="*/ 428791 w 864560"/>
                    <a:gd name="connsiteY8" fmla="*/ 526257 h 571501"/>
                    <a:gd name="connsiteX9" fmla="*/ 54935 w 864560"/>
                    <a:gd name="connsiteY9" fmla="*/ 485775 h 571501"/>
                    <a:gd name="connsiteX0" fmla="*/ 57150 w 866775"/>
                    <a:gd name="connsiteY0" fmla="*/ 485775 h 571501"/>
                    <a:gd name="connsiteX1" fmla="*/ 50006 w 866775"/>
                    <a:gd name="connsiteY1" fmla="*/ 0 h 571501"/>
                    <a:gd name="connsiteX2" fmla="*/ 0 w 866775"/>
                    <a:gd name="connsiteY2" fmla="*/ 0 h 571501"/>
                    <a:gd name="connsiteX3" fmla="*/ 2381 w 866775"/>
                    <a:gd name="connsiteY3" fmla="*/ 566738 h 571501"/>
                    <a:gd name="connsiteX4" fmla="*/ 866775 w 866775"/>
                    <a:gd name="connsiteY4" fmla="*/ 571501 h 571501"/>
                    <a:gd name="connsiteX5" fmla="*/ 862011 w 866775"/>
                    <a:gd name="connsiteY5" fmla="*/ 2382 h 571501"/>
                    <a:gd name="connsiteX6" fmla="*/ 807243 w 866775"/>
                    <a:gd name="connsiteY6" fmla="*/ 2382 h 571501"/>
                    <a:gd name="connsiteX7" fmla="*/ 809625 w 866775"/>
                    <a:gd name="connsiteY7" fmla="*/ 495300 h 571501"/>
                    <a:gd name="connsiteX8" fmla="*/ 431006 w 866775"/>
                    <a:gd name="connsiteY8" fmla="*/ 526257 h 571501"/>
                    <a:gd name="connsiteX9" fmla="*/ 57150 w 866775"/>
                    <a:gd name="connsiteY9" fmla="*/ 485775 h 5715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66775" h="571501">
                      <a:moveTo>
                        <a:pt x="57150" y="485775"/>
                      </a:moveTo>
                      <a:lnTo>
                        <a:pt x="50006" y="0"/>
                      </a:lnTo>
                      <a:lnTo>
                        <a:pt x="0" y="0"/>
                      </a:lnTo>
                      <a:cubicBezTo>
                        <a:pt x="1587" y="184944"/>
                        <a:pt x="794" y="381794"/>
                        <a:pt x="2381" y="566738"/>
                      </a:cubicBezTo>
                      <a:lnTo>
                        <a:pt x="866775" y="571501"/>
                      </a:lnTo>
                      <a:lnTo>
                        <a:pt x="862011" y="2382"/>
                      </a:lnTo>
                      <a:lnTo>
                        <a:pt x="807243" y="2382"/>
                      </a:lnTo>
                      <a:lnTo>
                        <a:pt x="809625" y="495300"/>
                      </a:lnTo>
                      <a:cubicBezTo>
                        <a:pt x="621507" y="569912"/>
                        <a:pt x="550069" y="442119"/>
                        <a:pt x="431006" y="526257"/>
                      </a:cubicBezTo>
                      <a:cubicBezTo>
                        <a:pt x="275431" y="443706"/>
                        <a:pt x="148432" y="577849"/>
                        <a:pt x="57150" y="485775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5" name="Группа 62"/>
              <p:cNvGrpSpPr>
                <a:grpSpLocks/>
              </p:cNvGrpSpPr>
              <p:nvPr/>
            </p:nvGrpSpPr>
            <p:grpSpPr bwMode="auto">
              <a:xfrm>
                <a:off x="2684813" y="4233106"/>
                <a:ext cx="1801952" cy="1595599"/>
                <a:chOff x="1735647" y="3282509"/>
                <a:chExt cx="1801952" cy="1595599"/>
              </a:xfrm>
            </p:grpSpPr>
            <p:sp>
              <p:nvSpPr>
                <p:cNvPr id="35" name="Шестиугольник 61"/>
                <p:cNvSpPr/>
                <p:nvPr/>
              </p:nvSpPr>
              <p:spPr>
                <a:xfrm rot="1800000">
                  <a:off x="1735647" y="3282509"/>
                  <a:ext cx="1801952" cy="1595599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92791"/>
                    <a:gd name="connsiteX1" fmla="*/ 460625 w 1801952"/>
                    <a:gd name="connsiteY1" fmla="*/ 0 h 1592791"/>
                    <a:gd name="connsiteX2" fmla="*/ 1341327 w 1801952"/>
                    <a:gd name="connsiteY2" fmla="*/ 0 h 1592791"/>
                    <a:gd name="connsiteX3" fmla="*/ 1801952 w 1801952"/>
                    <a:gd name="connsiteY3" fmla="*/ 769170 h 1592791"/>
                    <a:gd name="connsiteX4" fmla="*/ 1341327 w 1801952"/>
                    <a:gd name="connsiteY4" fmla="*/ 1538339 h 1592791"/>
                    <a:gd name="connsiteX5" fmla="*/ 460625 w 1801952"/>
                    <a:gd name="connsiteY5" fmla="*/ 1538339 h 1592791"/>
                    <a:gd name="connsiteX6" fmla="*/ 0 w 1801952"/>
                    <a:gd name="connsiteY6" fmla="*/ 769170 h 1592791"/>
                    <a:gd name="connsiteX0" fmla="*/ 0 w 1801952"/>
                    <a:gd name="connsiteY0" fmla="*/ 769170 h 1602409"/>
                    <a:gd name="connsiteX1" fmla="*/ 460625 w 1801952"/>
                    <a:gd name="connsiteY1" fmla="*/ 0 h 1602409"/>
                    <a:gd name="connsiteX2" fmla="*/ 1341327 w 1801952"/>
                    <a:gd name="connsiteY2" fmla="*/ 0 h 1602409"/>
                    <a:gd name="connsiteX3" fmla="*/ 1801952 w 1801952"/>
                    <a:gd name="connsiteY3" fmla="*/ 769170 h 1602409"/>
                    <a:gd name="connsiteX4" fmla="*/ 1341327 w 1801952"/>
                    <a:gd name="connsiteY4" fmla="*/ 1538339 h 1602409"/>
                    <a:gd name="connsiteX5" fmla="*/ 460625 w 1801952"/>
                    <a:gd name="connsiteY5" fmla="*/ 1538339 h 1602409"/>
                    <a:gd name="connsiteX6" fmla="*/ 0 w 1801952"/>
                    <a:gd name="connsiteY6" fmla="*/ 769170 h 1602409"/>
                    <a:gd name="connsiteX0" fmla="*/ 0 w 1801952"/>
                    <a:gd name="connsiteY0" fmla="*/ 769170 h 1613266"/>
                    <a:gd name="connsiteX1" fmla="*/ 460625 w 1801952"/>
                    <a:gd name="connsiteY1" fmla="*/ 0 h 1613266"/>
                    <a:gd name="connsiteX2" fmla="*/ 1341327 w 1801952"/>
                    <a:gd name="connsiteY2" fmla="*/ 0 h 1613266"/>
                    <a:gd name="connsiteX3" fmla="*/ 1801952 w 1801952"/>
                    <a:gd name="connsiteY3" fmla="*/ 769170 h 1613266"/>
                    <a:gd name="connsiteX4" fmla="*/ 1341327 w 1801952"/>
                    <a:gd name="connsiteY4" fmla="*/ 1538339 h 1613266"/>
                    <a:gd name="connsiteX5" fmla="*/ 460625 w 1801952"/>
                    <a:gd name="connsiteY5" fmla="*/ 1538339 h 1613266"/>
                    <a:gd name="connsiteX6" fmla="*/ 0 w 1801952"/>
                    <a:gd name="connsiteY6" fmla="*/ 769170 h 1613266"/>
                    <a:gd name="connsiteX0" fmla="*/ 0 w 1801952"/>
                    <a:gd name="connsiteY0" fmla="*/ 769170 h 1608073"/>
                    <a:gd name="connsiteX1" fmla="*/ 460625 w 1801952"/>
                    <a:gd name="connsiteY1" fmla="*/ 0 h 1608073"/>
                    <a:gd name="connsiteX2" fmla="*/ 1341327 w 1801952"/>
                    <a:gd name="connsiteY2" fmla="*/ 0 h 1608073"/>
                    <a:gd name="connsiteX3" fmla="*/ 1801952 w 1801952"/>
                    <a:gd name="connsiteY3" fmla="*/ 769170 h 1608073"/>
                    <a:gd name="connsiteX4" fmla="*/ 1341327 w 1801952"/>
                    <a:gd name="connsiteY4" fmla="*/ 1538339 h 1608073"/>
                    <a:gd name="connsiteX5" fmla="*/ 460625 w 1801952"/>
                    <a:gd name="connsiteY5" fmla="*/ 1538339 h 1608073"/>
                    <a:gd name="connsiteX6" fmla="*/ 0 w 1801952"/>
                    <a:gd name="connsiteY6" fmla="*/ 769170 h 1608073"/>
                    <a:gd name="connsiteX0" fmla="*/ 0 w 1801952"/>
                    <a:gd name="connsiteY0" fmla="*/ 769170 h 1602156"/>
                    <a:gd name="connsiteX1" fmla="*/ 460625 w 1801952"/>
                    <a:gd name="connsiteY1" fmla="*/ 0 h 1602156"/>
                    <a:gd name="connsiteX2" fmla="*/ 1341327 w 1801952"/>
                    <a:gd name="connsiteY2" fmla="*/ 0 h 1602156"/>
                    <a:gd name="connsiteX3" fmla="*/ 1801952 w 1801952"/>
                    <a:gd name="connsiteY3" fmla="*/ 769170 h 1602156"/>
                    <a:gd name="connsiteX4" fmla="*/ 1341327 w 1801952"/>
                    <a:gd name="connsiteY4" fmla="*/ 1538339 h 1602156"/>
                    <a:gd name="connsiteX5" fmla="*/ 460625 w 1801952"/>
                    <a:gd name="connsiteY5" fmla="*/ 1538339 h 1602156"/>
                    <a:gd name="connsiteX6" fmla="*/ 0 w 1801952"/>
                    <a:gd name="connsiteY6" fmla="*/ 769170 h 1602156"/>
                    <a:gd name="connsiteX0" fmla="*/ 0 w 1801952"/>
                    <a:gd name="connsiteY0" fmla="*/ 769170 h 1609428"/>
                    <a:gd name="connsiteX1" fmla="*/ 460625 w 1801952"/>
                    <a:gd name="connsiteY1" fmla="*/ 0 h 1609428"/>
                    <a:gd name="connsiteX2" fmla="*/ 1341327 w 1801952"/>
                    <a:gd name="connsiteY2" fmla="*/ 0 h 1609428"/>
                    <a:gd name="connsiteX3" fmla="*/ 1801952 w 1801952"/>
                    <a:gd name="connsiteY3" fmla="*/ 769170 h 1609428"/>
                    <a:gd name="connsiteX4" fmla="*/ 1341327 w 1801952"/>
                    <a:gd name="connsiteY4" fmla="*/ 1538339 h 1609428"/>
                    <a:gd name="connsiteX5" fmla="*/ 460625 w 1801952"/>
                    <a:gd name="connsiteY5" fmla="*/ 1538339 h 1609428"/>
                    <a:gd name="connsiteX6" fmla="*/ 0 w 1801952"/>
                    <a:gd name="connsiteY6" fmla="*/ 769170 h 1609428"/>
                    <a:gd name="connsiteX0" fmla="*/ 0 w 1801952"/>
                    <a:gd name="connsiteY0" fmla="*/ 769170 h 1600943"/>
                    <a:gd name="connsiteX1" fmla="*/ 460625 w 1801952"/>
                    <a:gd name="connsiteY1" fmla="*/ 0 h 1600943"/>
                    <a:gd name="connsiteX2" fmla="*/ 1341327 w 1801952"/>
                    <a:gd name="connsiteY2" fmla="*/ 0 h 1600943"/>
                    <a:gd name="connsiteX3" fmla="*/ 1801952 w 1801952"/>
                    <a:gd name="connsiteY3" fmla="*/ 769170 h 1600943"/>
                    <a:gd name="connsiteX4" fmla="*/ 1350313 w 1801952"/>
                    <a:gd name="connsiteY4" fmla="*/ 1522153 h 1600943"/>
                    <a:gd name="connsiteX5" fmla="*/ 460625 w 1801952"/>
                    <a:gd name="connsiteY5" fmla="*/ 1538339 h 1600943"/>
                    <a:gd name="connsiteX6" fmla="*/ 0 w 1801952"/>
                    <a:gd name="connsiteY6" fmla="*/ 769170 h 1600943"/>
                    <a:gd name="connsiteX0" fmla="*/ 0 w 1801952"/>
                    <a:gd name="connsiteY0" fmla="*/ 769170 h 1595599"/>
                    <a:gd name="connsiteX1" fmla="*/ 460625 w 1801952"/>
                    <a:gd name="connsiteY1" fmla="*/ 0 h 1595599"/>
                    <a:gd name="connsiteX2" fmla="*/ 1341327 w 1801952"/>
                    <a:gd name="connsiteY2" fmla="*/ 0 h 1595599"/>
                    <a:gd name="connsiteX3" fmla="*/ 1801952 w 1801952"/>
                    <a:gd name="connsiteY3" fmla="*/ 769170 h 1595599"/>
                    <a:gd name="connsiteX4" fmla="*/ 1350313 w 1801952"/>
                    <a:gd name="connsiteY4" fmla="*/ 1522153 h 1595599"/>
                    <a:gd name="connsiteX5" fmla="*/ 454275 w 1801952"/>
                    <a:gd name="connsiteY5" fmla="*/ 1527341 h 1595599"/>
                    <a:gd name="connsiteX6" fmla="*/ 0 w 1801952"/>
                    <a:gd name="connsiteY6" fmla="*/ 769170 h 15955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01952" h="1595599">
                      <a:moveTo>
                        <a:pt x="0" y="769170"/>
                      </a:moveTo>
                      <a:lnTo>
                        <a:pt x="460625" y="0"/>
                      </a:lnTo>
                      <a:lnTo>
                        <a:pt x="1341327" y="0"/>
                      </a:lnTo>
                      <a:lnTo>
                        <a:pt x="1801952" y="769170"/>
                      </a:lnTo>
                      <a:lnTo>
                        <a:pt x="1350313" y="1522153"/>
                      </a:lnTo>
                      <a:cubicBezTo>
                        <a:pt x="1097398" y="1630663"/>
                        <a:pt x="647383" y="1607338"/>
                        <a:pt x="454275" y="1527341"/>
                      </a:cubicBezTo>
                      <a:lnTo>
                        <a:pt x="0" y="769170"/>
                      </a:lnTo>
                      <a:close/>
                    </a:path>
                  </a:pathLst>
                </a:custGeom>
                <a:solidFill>
                  <a:srgbClr val="FFC00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6" name="Полилиния 35"/>
                <p:cNvSpPr/>
                <p:nvPr/>
              </p:nvSpPr>
              <p:spPr>
                <a:xfrm>
                  <a:off x="2199286" y="3682287"/>
                  <a:ext cx="640884" cy="810096"/>
                </a:xfrm>
                <a:custGeom>
                  <a:avLst/>
                  <a:gdLst>
                    <a:gd name="connsiteX0" fmla="*/ 259505 w 573552"/>
                    <a:gd name="connsiteY0" fmla="*/ 527307 h 724986"/>
                    <a:gd name="connsiteX1" fmla="*/ 197627 w 573552"/>
                    <a:gd name="connsiteY1" fmla="*/ 589185 h 724986"/>
                    <a:gd name="connsiteX2" fmla="*/ 259505 w 573552"/>
                    <a:gd name="connsiteY2" fmla="*/ 651063 h 724986"/>
                    <a:gd name="connsiteX3" fmla="*/ 321383 w 573552"/>
                    <a:gd name="connsiteY3" fmla="*/ 589185 h 724986"/>
                    <a:gd name="connsiteX4" fmla="*/ 259505 w 573552"/>
                    <a:gd name="connsiteY4" fmla="*/ 527307 h 724986"/>
                    <a:gd name="connsiteX5" fmla="*/ 132104 w 573552"/>
                    <a:gd name="connsiteY5" fmla="*/ 400048 h 724986"/>
                    <a:gd name="connsiteX6" fmla="*/ 70226 w 573552"/>
                    <a:gd name="connsiteY6" fmla="*/ 461926 h 724986"/>
                    <a:gd name="connsiteX7" fmla="*/ 132104 w 573552"/>
                    <a:gd name="connsiteY7" fmla="*/ 523804 h 724986"/>
                    <a:gd name="connsiteX8" fmla="*/ 193982 w 573552"/>
                    <a:gd name="connsiteY8" fmla="*/ 461926 h 724986"/>
                    <a:gd name="connsiteX9" fmla="*/ 132104 w 573552"/>
                    <a:gd name="connsiteY9" fmla="*/ 400048 h 724986"/>
                    <a:gd name="connsiteX10" fmla="*/ 123644 w 573552"/>
                    <a:gd name="connsiteY10" fmla="*/ 205806 h 724986"/>
                    <a:gd name="connsiteX11" fmla="*/ 61766 w 573552"/>
                    <a:gd name="connsiteY11" fmla="*/ 267684 h 724986"/>
                    <a:gd name="connsiteX12" fmla="*/ 123644 w 573552"/>
                    <a:gd name="connsiteY12" fmla="*/ 329562 h 724986"/>
                    <a:gd name="connsiteX13" fmla="*/ 185522 w 573552"/>
                    <a:gd name="connsiteY13" fmla="*/ 267684 h 724986"/>
                    <a:gd name="connsiteX14" fmla="*/ 123644 w 573552"/>
                    <a:gd name="connsiteY14" fmla="*/ 205806 h 724986"/>
                    <a:gd name="connsiteX15" fmla="*/ 455345 w 573552"/>
                    <a:gd name="connsiteY15" fmla="*/ 65381 h 724986"/>
                    <a:gd name="connsiteX16" fmla="*/ 393467 w 573552"/>
                    <a:gd name="connsiteY16" fmla="*/ 127259 h 724986"/>
                    <a:gd name="connsiteX17" fmla="*/ 455345 w 573552"/>
                    <a:gd name="connsiteY17" fmla="*/ 189137 h 724986"/>
                    <a:gd name="connsiteX18" fmla="*/ 517223 w 573552"/>
                    <a:gd name="connsiteY18" fmla="*/ 127259 h 724986"/>
                    <a:gd name="connsiteX19" fmla="*/ 455345 w 573552"/>
                    <a:gd name="connsiteY19" fmla="*/ 65381 h 724986"/>
                    <a:gd name="connsiteX20" fmla="*/ 271373 w 573552"/>
                    <a:gd name="connsiteY20" fmla="*/ 65381 h 724986"/>
                    <a:gd name="connsiteX21" fmla="*/ 209495 w 573552"/>
                    <a:gd name="connsiteY21" fmla="*/ 127259 h 724986"/>
                    <a:gd name="connsiteX22" fmla="*/ 271373 w 573552"/>
                    <a:gd name="connsiteY22" fmla="*/ 189137 h 724986"/>
                    <a:gd name="connsiteX23" fmla="*/ 333251 w 573552"/>
                    <a:gd name="connsiteY23" fmla="*/ 127259 h 724986"/>
                    <a:gd name="connsiteX24" fmla="*/ 271373 w 573552"/>
                    <a:gd name="connsiteY24" fmla="*/ 65381 h 724986"/>
                    <a:gd name="connsiteX25" fmla="*/ 383795 w 573552"/>
                    <a:gd name="connsiteY25" fmla="*/ 701 h 724986"/>
                    <a:gd name="connsiteX26" fmla="*/ 571319 w 573552"/>
                    <a:gd name="connsiteY26" fmla="*/ 134437 h 724986"/>
                    <a:gd name="connsiteX27" fmla="*/ 480830 w 573552"/>
                    <a:gd name="connsiteY27" fmla="*/ 327317 h 724986"/>
                    <a:gd name="connsiteX28" fmla="*/ 464162 w 573552"/>
                    <a:gd name="connsiteY28" fmla="*/ 441618 h 724986"/>
                    <a:gd name="connsiteX29" fmla="*/ 366532 w 573552"/>
                    <a:gd name="connsiteY29" fmla="*/ 539250 h 724986"/>
                    <a:gd name="connsiteX30" fmla="*/ 357005 w 573552"/>
                    <a:gd name="connsiteY30" fmla="*/ 724986 h 724986"/>
                    <a:gd name="connsiteX31" fmla="*/ 23630 w 573552"/>
                    <a:gd name="connsiteY31" fmla="*/ 241593 h 724986"/>
                    <a:gd name="connsiteX32" fmla="*/ 383795 w 573552"/>
                    <a:gd name="connsiteY32" fmla="*/ 701 h 724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573552" h="724986">
                      <a:moveTo>
                        <a:pt x="259505" y="527307"/>
                      </a:moveTo>
                      <a:cubicBezTo>
                        <a:pt x="225331" y="527307"/>
                        <a:pt x="197627" y="555011"/>
                        <a:pt x="197627" y="589185"/>
                      </a:cubicBezTo>
                      <a:cubicBezTo>
                        <a:pt x="197627" y="623359"/>
                        <a:pt x="225331" y="651063"/>
                        <a:pt x="259505" y="651063"/>
                      </a:cubicBezTo>
                      <a:cubicBezTo>
                        <a:pt x="293679" y="651063"/>
                        <a:pt x="321383" y="623359"/>
                        <a:pt x="321383" y="589185"/>
                      </a:cubicBezTo>
                      <a:cubicBezTo>
                        <a:pt x="321383" y="555011"/>
                        <a:pt x="293679" y="527307"/>
                        <a:pt x="259505" y="527307"/>
                      </a:cubicBezTo>
                      <a:close/>
                      <a:moveTo>
                        <a:pt x="132104" y="400048"/>
                      </a:moveTo>
                      <a:cubicBezTo>
                        <a:pt x="97930" y="400048"/>
                        <a:pt x="70226" y="427752"/>
                        <a:pt x="70226" y="461926"/>
                      </a:cubicBezTo>
                      <a:cubicBezTo>
                        <a:pt x="70226" y="496100"/>
                        <a:pt x="97930" y="523804"/>
                        <a:pt x="132104" y="523804"/>
                      </a:cubicBezTo>
                      <a:cubicBezTo>
                        <a:pt x="166278" y="523804"/>
                        <a:pt x="193982" y="496100"/>
                        <a:pt x="193982" y="461926"/>
                      </a:cubicBezTo>
                      <a:cubicBezTo>
                        <a:pt x="193982" y="427752"/>
                        <a:pt x="166278" y="400048"/>
                        <a:pt x="132104" y="400048"/>
                      </a:cubicBezTo>
                      <a:close/>
                      <a:moveTo>
                        <a:pt x="123644" y="205806"/>
                      </a:moveTo>
                      <a:cubicBezTo>
                        <a:pt x="89470" y="205806"/>
                        <a:pt x="61766" y="233510"/>
                        <a:pt x="61766" y="267684"/>
                      </a:cubicBezTo>
                      <a:cubicBezTo>
                        <a:pt x="61766" y="301858"/>
                        <a:pt x="89470" y="329562"/>
                        <a:pt x="123644" y="329562"/>
                      </a:cubicBezTo>
                      <a:cubicBezTo>
                        <a:pt x="157818" y="329562"/>
                        <a:pt x="185522" y="301858"/>
                        <a:pt x="185522" y="267684"/>
                      </a:cubicBezTo>
                      <a:cubicBezTo>
                        <a:pt x="185522" y="233510"/>
                        <a:pt x="157818" y="205806"/>
                        <a:pt x="123644" y="205806"/>
                      </a:cubicBezTo>
                      <a:close/>
                      <a:moveTo>
                        <a:pt x="455345" y="65381"/>
                      </a:moveTo>
                      <a:cubicBezTo>
                        <a:pt x="421171" y="65381"/>
                        <a:pt x="393467" y="93085"/>
                        <a:pt x="393467" y="127259"/>
                      </a:cubicBezTo>
                      <a:cubicBezTo>
                        <a:pt x="393467" y="161433"/>
                        <a:pt x="421171" y="189137"/>
                        <a:pt x="455345" y="189137"/>
                      </a:cubicBezTo>
                      <a:cubicBezTo>
                        <a:pt x="489519" y="189137"/>
                        <a:pt x="517223" y="161433"/>
                        <a:pt x="517223" y="127259"/>
                      </a:cubicBezTo>
                      <a:cubicBezTo>
                        <a:pt x="517223" y="93085"/>
                        <a:pt x="489519" y="65381"/>
                        <a:pt x="455345" y="65381"/>
                      </a:cubicBezTo>
                      <a:close/>
                      <a:moveTo>
                        <a:pt x="271373" y="65381"/>
                      </a:moveTo>
                      <a:cubicBezTo>
                        <a:pt x="237199" y="65381"/>
                        <a:pt x="209495" y="93085"/>
                        <a:pt x="209495" y="127259"/>
                      </a:cubicBezTo>
                      <a:cubicBezTo>
                        <a:pt x="209495" y="161433"/>
                        <a:pt x="237199" y="189137"/>
                        <a:pt x="271373" y="189137"/>
                      </a:cubicBezTo>
                      <a:cubicBezTo>
                        <a:pt x="305547" y="189137"/>
                        <a:pt x="333251" y="161433"/>
                        <a:pt x="333251" y="127259"/>
                      </a:cubicBezTo>
                      <a:cubicBezTo>
                        <a:pt x="333251" y="93085"/>
                        <a:pt x="305547" y="65381"/>
                        <a:pt x="271373" y="65381"/>
                      </a:cubicBezTo>
                      <a:close/>
                      <a:moveTo>
                        <a:pt x="383795" y="701"/>
                      </a:moveTo>
                      <a:cubicBezTo>
                        <a:pt x="466060" y="6519"/>
                        <a:pt x="538279" y="48712"/>
                        <a:pt x="571319" y="134437"/>
                      </a:cubicBezTo>
                      <a:cubicBezTo>
                        <a:pt x="588781" y="195556"/>
                        <a:pt x="498690" y="276120"/>
                        <a:pt x="480830" y="327317"/>
                      </a:cubicBezTo>
                      <a:cubicBezTo>
                        <a:pt x="462971" y="378514"/>
                        <a:pt x="451065" y="370577"/>
                        <a:pt x="464162" y="441618"/>
                      </a:cubicBezTo>
                      <a:cubicBezTo>
                        <a:pt x="456622" y="485274"/>
                        <a:pt x="384391" y="492022"/>
                        <a:pt x="366532" y="539250"/>
                      </a:cubicBezTo>
                      <a:cubicBezTo>
                        <a:pt x="348673" y="586478"/>
                        <a:pt x="334779" y="613861"/>
                        <a:pt x="357005" y="724986"/>
                      </a:cubicBezTo>
                      <a:cubicBezTo>
                        <a:pt x="107766" y="694029"/>
                        <a:pt x="-65269" y="527343"/>
                        <a:pt x="23630" y="241593"/>
                      </a:cubicBezTo>
                      <a:cubicBezTo>
                        <a:pt x="81674" y="82347"/>
                        <a:pt x="246687" y="-8997"/>
                        <a:pt x="383795" y="701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7" name="Полилиния 36"/>
                <p:cNvSpPr/>
                <p:nvPr/>
              </p:nvSpPr>
              <p:spPr>
                <a:xfrm>
                  <a:off x="2805746" y="3603525"/>
                  <a:ext cx="379203" cy="617455"/>
                </a:xfrm>
                <a:custGeom>
                  <a:avLst/>
                  <a:gdLst>
                    <a:gd name="connsiteX0" fmla="*/ 338137 w 338137"/>
                    <a:gd name="connsiteY0" fmla="*/ 0 h 552450"/>
                    <a:gd name="connsiteX1" fmla="*/ 0 w 338137"/>
                    <a:gd name="connsiteY1" fmla="*/ 500063 h 552450"/>
                    <a:gd name="connsiteX2" fmla="*/ 109537 w 338137"/>
                    <a:gd name="connsiteY2" fmla="*/ 552450 h 552450"/>
                    <a:gd name="connsiteX3" fmla="*/ 338137 w 338137"/>
                    <a:gd name="connsiteY3" fmla="*/ 0 h 552450"/>
                    <a:gd name="connsiteX0" fmla="*/ 338137 w 339364"/>
                    <a:gd name="connsiteY0" fmla="*/ 135 h 552585"/>
                    <a:gd name="connsiteX1" fmla="*/ 0 w 339364"/>
                    <a:gd name="connsiteY1" fmla="*/ 500198 h 552585"/>
                    <a:gd name="connsiteX2" fmla="*/ 109537 w 339364"/>
                    <a:gd name="connsiteY2" fmla="*/ 552585 h 552585"/>
                    <a:gd name="connsiteX3" fmla="*/ 338137 w 339364"/>
                    <a:gd name="connsiteY3" fmla="*/ 135 h 552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39364" h="552585">
                      <a:moveTo>
                        <a:pt x="338137" y="135"/>
                      </a:moveTo>
                      <a:cubicBezTo>
                        <a:pt x="319881" y="-8596"/>
                        <a:pt x="38100" y="408123"/>
                        <a:pt x="0" y="500198"/>
                      </a:cubicBezTo>
                      <a:lnTo>
                        <a:pt x="109537" y="552585"/>
                      </a:lnTo>
                      <a:cubicBezTo>
                        <a:pt x="165893" y="469241"/>
                        <a:pt x="356393" y="8866"/>
                        <a:pt x="338137" y="135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8" name="Полилиния 37"/>
                <p:cNvSpPr/>
                <p:nvPr/>
              </p:nvSpPr>
              <p:spPr>
                <a:xfrm>
                  <a:off x="2674454" y="4248466"/>
                  <a:ext cx="205549" cy="305116"/>
                </a:xfrm>
                <a:custGeom>
                  <a:avLst/>
                  <a:gdLst>
                    <a:gd name="connsiteX0" fmla="*/ 21431 w 166687"/>
                    <a:gd name="connsiteY0" fmla="*/ 257175 h 257175"/>
                    <a:gd name="connsiteX1" fmla="*/ 0 w 166687"/>
                    <a:gd name="connsiteY1" fmla="*/ 42863 h 257175"/>
                    <a:gd name="connsiteX2" fmla="*/ 126206 w 166687"/>
                    <a:gd name="connsiteY2" fmla="*/ 0 h 257175"/>
                    <a:gd name="connsiteX3" fmla="*/ 166687 w 166687"/>
                    <a:gd name="connsiteY3" fmla="*/ 85725 h 257175"/>
                    <a:gd name="connsiteX4" fmla="*/ 21431 w 166687"/>
                    <a:gd name="connsiteY4" fmla="*/ 257175 h 257175"/>
                    <a:gd name="connsiteX0" fmla="*/ 0 w 145256"/>
                    <a:gd name="connsiteY0" fmla="*/ 257175 h 257175"/>
                    <a:gd name="connsiteX1" fmla="*/ 104775 w 145256"/>
                    <a:gd name="connsiteY1" fmla="*/ 0 h 257175"/>
                    <a:gd name="connsiteX2" fmla="*/ 145256 w 145256"/>
                    <a:gd name="connsiteY2" fmla="*/ 85725 h 257175"/>
                    <a:gd name="connsiteX3" fmla="*/ 0 w 145256"/>
                    <a:gd name="connsiteY3" fmla="*/ 257175 h 257175"/>
                    <a:gd name="connsiteX0" fmla="*/ 25748 w 171004"/>
                    <a:gd name="connsiteY0" fmla="*/ 257175 h 257175"/>
                    <a:gd name="connsiteX1" fmla="*/ 130523 w 171004"/>
                    <a:gd name="connsiteY1" fmla="*/ 0 h 257175"/>
                    <a:gd name="connsiteX2" fmla="*/ 171004 w 171004"/>
                    <a:gd name="connsiteY2" fmla="*/ 85725 h 257175"/>
                    <a:gd name="connsiteX3" fmla="*/ 25748 w 171004"/>
                    <a:gd name="connsiteY3" fmla="*/ 257175 h 257175"/>
                    <a:gd name="connsiteX0" fmla="*/ 36101 w 181357"/>
                    <a:gd name="connsiteY0" fmla="*/ 266256 h 266256"/>
                    <a:gd name="connsiteX1" fmla="*/ 140876 w 181357"/>
                    <a:gd name="connsiteY1" fmla="*/ 9081 h 266256"/>
                    <a:gd name="connsiteX2" fmla="*/ 181357 w 181357"/>
                    <a:gd name="connsiteY2" fmla="*/ 94806 h 266256"/>
                    <a:gd name="connsiteX3" fmla="*/ 36101 w 181357"/>
                    <a:gd name="connsiteY3" fmla="*/ 266256 h 266256"/>
                    <a:gd name="connsiteX0" fmla="*/ 36101 w 181357"/>
                    <a:gd name="connsiteY0" fmla="*/ 266256 h 266256"/>
                    <a:gd name="connsiteX1" fmla="*/ 140876 w 181357"/>
                    <a:gd name="connsiteY1" fmla="*/ 9081 h 266256"/>
                    <a:gd name="connsiteX2" fmla="*/ 181357 w 181357"/>
                    <a:gd name="connsiteY2" fmla="*/ 94806 h 266256"/>
                    <a:gd name="connsiteX3" fmla="*/ 36101 w 181357"/>
                    <a:gd name="connsiteY3" fmla="*/ 266256 h 266256"/>
                    <a:gd name="connsiteX0" fmla="*/ 36101 w 181357"/>
                    <a:gd name="connsiteY0" fmla="*/ 266256 h 266557"/>
                    <a:gd name="connsiteX1" fmla="*/ 140876 w 181357"/>
                    <a:gd name="connsiteY1" fmla="*/ 9081 h 266557"/>
                    <a:gd name="connsiteX2" fmla="*/ 181357 w 181357"/>
                    <a:gd name="connsiteY2" fmla="*/ 94806 h 266557"/>
                    <a:gd name="connsiteX3" fmla="*/ 36101 w 181357"/>
                    <a:gd name="connsiteY3" fmla="*/ 266256 h 266557"/>
                    <a:gd name="connsiteX0" fmla="*/ 36101 w 140876"/>
                    <a:gd name="connsiteY0" fmla="*/ 266256 h 266256"/>
                    <a:gd name="connsiteX1" fmla="*/ 140876 w 140876"/>
                    <a:gd name="connsiteY1" fmla="*/ 9081 h 266256"/>
                    <a:gd name="connsiteX2" fmla="*/ 36101 w 140876"/>
                    <a:gd name="connsiteY2" fmla="*/ 266256 h 266256"/>
                    <a:gd name="connsiteX0" fmla="*/ 36101 w 189033"/>
                    <a:gd name="connsiteY0" fmla="*/ 266256 h 266256"/>
                    <a:gd name="connsiteX1" fmla="*/ 140876 w 189033"/>
                    <a:gd name="connsiteY1" fmla="*/ 9081 h 266256"/>
                    <a:gd name="connsiteX2" fmla="*/ 36101 w 189033"/>
                    <a:gd name="connsiteY2" fmla="*/ 266256 h 266256"/>
                    <a:gd name="connsiteX0" fmla="*/ 36101 w 187451"/>
                    <a:gd name="connsiteY0" fmla="*/ 266256 h 266256"/>
                    <a:gd name="connsiteX1" fmla="*/ 140876 w 187451"/>
                    <a:gd name="connsiteY1" fmla="*/ 9081 h 266256"/>
                    <a:gd name="connsiteX2" fmla="*/ 36101 w 187451"/>
                    <a:gd name="connsiteY2" fmla="*/ 266256 h 266256"/>
                    <a:gd name="connsiteX0" fmla="*/ 36101 w 183520"/>
                    <a:gd name="connsiteY0" fmla="*/ 266256 h 266256"/>
                    <a:gd name="connsiteX1" fmla="*/ 140876 w 183520"/>
                    <a:gd name="connsiteY1" fmla="*/ 9081 h 266256"/>
                    <a:gd name="connsiteX2" fmla="*/ 36101 w 183520"/>
                    <a:gd name="connsiteY2" fmla="*/ 266256 h 266256"/>
                    <a:gd name="connsiteX0" fmla="*/ 36535 w 183954"/>
                    <a:gd name="connsiteY0" fmla="*/ 273060 h 273060"/>
                    <a:gd name="connsiteX1" fmla="*/ 141310 w 183954"/>
                    <a:gd name="connsiteY1" fmla="*/ 15885 h 273060"/>
                    <a:gd name="connsiteX2" fmla="*/ 36535 w 183954"/>
                    <a:gd name="connsiteY2" fmla="*/ 273060 h 2730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83954" h="273060">
                      <a:moveTo>
                        <a:pt x="36535" y="273060"/>
                      </a:moveTo>
                      <a:cubicBezTo>
                        <a:pt x="-49984" y="115898"/>
                        <a:pt x="30185" y="-53171"/>
                        <a:pt x="141310" y="15885"/>
                      </a:cubicBezTo>
                      <a:cubicBezTo>
                        <a:pt x="273072" y="103991"/>
                        <a:pt x="59554" y="175428"/>
                        <a:pt x="36535" y="273060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6" name="Группа 63"/>
              <p:cNvGrpSpPr>
                <a:grpSpLocks/>
              </p:cNvGrpSpPr>
              <p:nvPr/>
            </p:nvGrpSpPr>
            <p:grpSpPr bwMode="auto">
              <a:xfrm>
                <a:off x="5124807" y="2842880"/>
                <a:ext cx="1780543" cy="1541420"/>
                <a:chOff x="4175641" y="1892283"/>
                <a:chExt cx="1780543" cy="1541420"/>
              </a:xfrm>
            </p:grpSpPr>
            <p:sp>
              <p:nvSpPr>
                <p:cNvPr id="26" name="Прямоугольник 25"/>
                <p:cNvSpPr/>
                <p:nvPr/>
              </p:nvSpPr>
              <p:spPr>
                <a:xfrm rot="20181939" flipH="1">
                  <a:off x="5385969" y="2988034"/>
                  <a:ext cx="32181" cy="177225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7" name="Прямоугольник 26"/>
                <p:cNvSpPr/>
                <p:nvPr/>
              </p:nvSpPr>
              <p:spPr>
                <a:xfrm rot="1418061">
                  <a:off x="4728945" y="2988036"/>
                  <a:ext cx="32181" cy="177225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8" name="Шестиугольник 56"/>
                <p:cNvSpPr/>
                <p:nvPr/>
              </p:nvSpPr>
              <p:spPr>
                <a:xfrm rot="1800000">
                  <a:off x="4175641" y="1892283"/>
                  <a:ext cx="1780543" cy="1541420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72251 h 1541420"/>
                    <a:gd name="connsiteX1" fmla="*/ 460625 w 1801952"/>
                    <a:gd name="connsiteY1" fmla="*/ 3081 h 1541420"/>
                    <a:gd name="connsiteX2" fmla="*/ 1303802 w 1801952"/>
                    <a:gd name="connsiteY2" fmla="*/ 0 h 1541420"/>
                    <a:gd name="connsiteX3" fmla="*/ 1801952 w 1801952"/>
                    <a:gd name="connsiteY3" fmla="*/ 772251 h 1541420"/>
                    <a:gd name="connsiteX4" fmla="*/ 1341327 w 1801952"/>
                    <a:gd name="connsiteY4" fmla="*/ 1541420 h 1541420"/>
                    <a:gd name="connsiteX5" fmla="*/ 460625 w 1801952"/>
                    <a:gd name="connsiteY5" fmla="*/ 1541420 h 1541420"/>
                    <a:gd name="connsiteX6" fmla="*/ 0 w 1801952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80543" h="1541420">
                      <a:moveTo>
                        <a:pt x="0" y="772251"/>
                      </a:moveTo>
                      <a:lnTo>
                        <a:pt x="460625" y="3081"/>
                      </a:lnTo>
                      <a:lnTo>
                        <a:pt x="1303802" y="0"/>
                      </a:lnTo>
                      <a:cubicBezTo>
                        <a:pt x="1503002" y="229112"/>
                        <a:pt x="1675246" y="506783"/>
                        <a:pt x="1780543" y="806609"/>
                      </a:cubicBezTo>
                      <a:lnTo>
                        <a:pt x="1341327" y="1541420"/>
                      </a:lnTo>
                      <a:lnTo>
                        <a:pt x="460625" y="1541420"/>
                      </a:lnTo>
                      <a:lnTo>
                        <a:pt x="0" y="772251"/>
                      </a:lnTo>
                      <a:close/>
                    </a:path>
                  </a:pathLst>
                </a:custGeom>
                <a:solidFill>
                  <a:srgbClr val="E26714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9" name="Прямоугольник 28"/>
                <p:cNvSpPr/>
                <p:nvPr/>
              </p:nvSpPr>
              <p:spPr>
                <a:xfrm>
                  <a:off x="5031895" y="2092893"/>
                  <a:ext cx="86297" cy="11973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0" name="Прямоугольник 29"/>
                <p:cNvSpPr/>
                <p:nvPr/>
              </p:nvSpPr>
              <p:spPr>
                <a:xfrm>
                  <a:off x="4725014" y="2753691"/>
                  <a:ext cx="677048" cy="5108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1" name="Прямоугольник 30"/>
                <p:cNvSpPr/>
                <p:nvPr/>
              </p:nvSpPr>
              <p:spPr>
                <a:xfrm rot="1418061">
                  <a:off x="4842307" y="2448931"/>
                  <a:ext cx="84568" cy="602847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2" name="Прямоугольник 31"/>
                <p:cNvSpPr/>
                <p:nvPr/>
              </p:nvSpPr>
              <p:spPr>
                <a:xfrm>
                  <a:off x="5036608" y="2698780"/>
                  <a:ext cx="61568" cy="160905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3" name="Кольцо 32"/>
                <p:cNvSpPr/>
                <p:nvPr/>
              </p:nvSpPr>
              <p:spPr>
                <a:xfrm>
                  <a:off x="4912845" y="2199017"/>
                  <a:ext cx="323136" cy="323136"/>
                </a:xfrm>
                <a:prstGeom prst="donut">
                  <a:avLst>
                    <a:gd name="adj" fmla="val 17066"/>
                  </a:avLst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  <p:sp>
              <p:nvSpPr>
                <p:cNvPr id="34" name="Прямоугольник 33"/>
                <p:cNvSpPr/>
                <p:nvPr/>
              </p:nvSpPr>
              <p:spPr>
                <a:xfrm rot="20232152">
                  <a:off x="5211667" y="2434309"/>
                  <a:ext cx="84568" cy="602847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7" name="Группа 64"/>
              <p:cNvGrpSpPr>
                <a:grpSpLocks/>
              </p:cNvGrpSpPr>
              <p:nvPr/>
            </p:nvGrpSpPr>
            <p:grpSpPr bwMode="auto">
              <a:xfrm>
                <a:off x="4326815" y="4232204"/>
                <a:ext cx="1801952" cy="1538339"/>
                <a:chOff x="3377649" y="3281607"/>
                <a:chExt cx="1801952" cy="1538339"/>
              </a:xfrm>
            </p:grpSpPr>
            <p:sp>
              <p:nvSpPr>
                <p:cNvPr id="19" name="Шестиугольник 60"/>
                <p:cNvSpPr/>
                <p:nvPr/>
              </p:nvSpPr>
              <p:spPr>
                <a:xfrm rot="1800000">
                  <a:off x="3377649" y="3281607"/>
                  <a:ext cx="1801952" cy="1538339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01952" h="1538339">
                      <a:moveTo>
                        <a:pt x="0" y="769170"/>
                      </a:moveTo>
                      <a:lnTo>
                        <a:pt x="460625" y="0"/>
                      </a:lnTo>
                      <a:lnTo>
                        <a:pt x="1341327" y="0"/>
                      </a:lnTo>
                      <a:lnTo>
                        <a:pt x="1801952" y="769170"/>
                      </a:lnTo>
                      <a:cubicBezTo>
                        <a:pt x="1695865" y="1069653"/>
                        <a:pt x="1545343" y="1340796"/>
                        <a:pt x="1341327" y="1538339"/>
                      </a:cubicBezTo>
                      <a:lnTo>
                        <a:pt x="460625" y="1538339"/>
                      </a:lnTo>
                      <a:lnTo>
                        <a:pt x="0" y="769170"/>
                      </a:lnTo>
                      <a:close/>
                    </a:path>
                  </a:pathLst>
                </a:custGeom>
                <a:solidFill>
                  <a:srgbClr val="00B0F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0" name="Полилиния 19"/>
                <p:cNvSpPr/>
                <p:nvPr/>
              </p:nvSpPr>
              <p:spPr>
                <a:xfrm rot="9260628">
                  <a:off x="3916545" y="3601851"/>
                  <a:ext cx="724162" cy="723274"/>
                </a:xfrm>
                <a:custGeom>
                  <a:avLst/>
                  <a:gdLst>
                    <a:gd name="connsiteX0" fmla="*/ 3083863 w 6352623"/>
                    <a:gd name="connsiteY0" fmla="*/ 133135 h 6657438"/>
                    <a:gd name="connsiteX1" fmla="*/ 2997995 w 6352623"/>
                    <a:gd name="connsiteY1" fmla="*/ 16410 h 6657438"/>
                    <a:gd name="connsiteX2" fmla="*/ 3073468 w 6352623"/>
                    <a:gd name="connsiteY2" fmla="*/ 12671 h 6657438"/>
                    <a:gd name="connsiteX3" fmla="*/ 4287481 w 6352623"/>
                    <a:gd name="connsiteY3" fmla="*/ 1282707 h 6657438"/>
                    <a:gd name="connsiteX4" fmla="*/ 3934751 w 6352623"/>
                    <a:gd name="connsiteY4" fmla="*/ 794857 h 6657438"/>
                    <a:gd name="connsiteX5" fmla="*/ 3306522 w 6352623"/>
                    <a:gd name="connsiteY5" fmla="*/ 1126 h 6657438"/>
                    <a:gd name="connsiteX6" fmla="*/ 3329154 w 6352623"/>
                    <a:gd name="connsiteY6" fmla="*/ 0 h 6657438"/>
                    <a:gd name="connsiteX7" fmla="*/ 4552794 w 6352623"/>
                    <a:gd name="connsiteY7" fmla="*/ 310597 h 6657438"/>
                    <a:gd name="connsiteX8" fmla="*/ 5560095 w 6352623"/>
                    <a:gd name="connsiteY8" fmla="*/ 1071582 h 6657438"/>
                    <a:gd name="connsiteX9" fmla="*/ 5592215 w 6352623"/>
                    <a:gd name="connsiteY9" fmla="*/ 1116037 h 6657438"/>
                    <a:gd name="connsiteX10" fmla="*/ 5275773 w 6352623"/>
                    <a:gd name="connsiteY10" fmla="*/ 1158708 h 6657438"/>
                    <a:gd name="connsiteX11" fmla="*/ 4352475 w 6352623"/>
                    <a:gd name="connsiteY11" fmla="*/ 1275439 h 6657438"/>
                    <a:gd name="connsiteX12" fmla="*/ 3192871 w 6352623"/>
                    <a:gd name="connsiteY12" fmla="*/ 1396479 h 6657438"/>
                    <a:gd name="connsiteX13" fmla="*/ 3083863 w 6352623"/>
                    <a:gd name="connsiteY13" fmla="*/ 133135 h 6657438"/>
                    <a:gd name="connsiteX14" fmla="*/ 3521833 w 6352623"/>
                    <a:gd name="connsiteY14" fmla="*/ 728536 h 6657438"/>
                    <a:gd name="connsiteX15" fmla="*/ 3951788 w 6352623"/>
                    <a:gd name="connsiteY15" fmla="*/ 1320226 h 6657438"/>
                    <a:gd name="connsiteX16" fmla="*/ 3610216 w 6352623"/>
                    <a:gd name="connsiteY16" fmla="*/ 1358400 h 6657438"/>
                    <a:gd name="connsiteX17" fmla="*/ 5080835 w 6352623"/>
                    <a:gd name="connsiteY17" fmla="*/ 2887704 h 6657438"/>
                    <a:gd name="connsiteX18" fmla="*/ 5075577 w 6352623"/>
                    <a:gd name="connsiteY18" fmla="*/ 2828892 h 6657438"/>
                    <a:gd name="connsiteX19" fmla="*/ 4870827 w 6352623"/>
                    <a:gd name="connsiteY19" fmla="*/ 2225787 h 6657438"/>
                    <a:gd name="connsiteX20" fmla="*/ 4527301 w 6352623"/>
                    <a:gd name="connsiteY20" fmla="*/ 1626915 h 6657438"/>
                    <a:gd name="connsiteX21" fmla="*/ 5336497 w 6352623"/>
                    <a:gd name="connsiteY21" fmla="*/ 1510023 h 6657438"/>
                    <a:gd name="connsiteX22" fmla="*/ 5827104 w 6352623"/>
                    <a:gd name="connsiteY22" fmla="*/ 1441104 h 6657438"/>
                    <a:gd name="connsiteX23" fmla="*/ 5919962 w 6352623"/>
                    <a:gd name="connsiteY23" fmla="*/ 1569624 h 6657438"/>
                    <a:gd name="connsiteX24" fmla="*/ 6322223 w 6352623"/>
                    <a:gd name="connsiteY24" fmla="*/ 2715457 h 6657438"/>
                    <a:gd name="connsiteX25" fmla="*/ 6326244 w 6352623"/>
                    <a:gd name="connsiteY25" fmla="*/ 2796695 h 6657438"/>
                    <a:gd name="connsiteX26" fmla="*/ 1790042 w 6352623"/>
                    <a:gd name="connsiteY26" fmla="*/ 1491620 h 6657438"/>
                    <a:gd name="connsiteX27" fmla="*/ 2057262 w 6352623"/>
                    <a:gd name="connsiteY27" fmla="*/ 888122 h 6657438"/>
                    <a:gd name="connsiteX28" fmla="*/ 2502224 w 6352623"/>
                    <a:gd name="connsiteY28" fmla="*/ 83048 h 6657438"/>
                    <a:gd name="connsiteX29" fmla="*/ 2715458 w 6352623"/>
                    <a:gd name="connsiteY29" fmla="*/ 30412 h 6657438"/>
                    <a:gd name="connsiteX30" fmla="*/ 2723477 w 6352623"/>
                    <a:gd name="connsiteY30" fmla="*/ 30012 h 6657438"/>
                    <a:gd name="connsiteX31" fmla="*/ 2843908 w 6352623"/>
                    <a:gd name="connsiteY31" fmla="*/ 1425699 h 6657438"/>
                    <a:gd name="connsiteX32" fmla="*/ 2341650 w 6352623"/>
                    <a:gd name="connsiteY32" fmla="*/ 1460888 h 6657438"/>
                    <a:gd name="connsiteX33" fmla="*/ 456566 w 6352623"/>
                    <a:gd name="connsiteY33" fmla="*/ 1560803 h 6657438"/>
                    <a:gd name="connsiteX34" fmla="*/ 646218 w 6352623"/>
                    <a:gd name="connsiteY34" fmla="*/ 1250255 h 6657438"/>
                    <a:gd name="connsiteX35" fmla="*/ 2123254 w 6352623"/>
                    <a:gd name="connsiteY35" fmla="*/ 176626 h 6657438"/>
                    <a:gd name="connsiteX36" fmla="*/ 2129632 w 6352623"/>
                    <a:gd name="connsiteY36" fmla="*/ 175051 h 6657438"/>
                    <a:gd name="connsiteX37" fmla="*/ 1791341 w 6352623"/>
                    <a:gd name="connsiteY37" fmla="*/ 860818 h 6657438"/>
                    <a:gd name="connsiteX38" fmla="*/ 1497989 w 6352623"/>
                    <a:gd name="connsiteY38" fmla="*/ 1507155 h 6657438"/>
                    <a:gd name="connsiteX39" fmla="*/ 815685 w 6352623"/>
                    <a:gd name="connsiteY39" fmla="*/ 1541873 h 6657438"/>
                    <a:gd name="connsiteX40" fmla="*/ 3332566 w 6352623"/>
                    <a:gd name="connsiteY40" fmla="*/ 3015466 h 6657438"/>
                    <a:gd name="connsiteX41" fmla="*/ 3227686 w 6352623"/>
                    <a:gd name="connsiteY41" fmla="*/ 1799988 h 6657438"/>
                    <a:gd name="connsiteX42" fmla="*/ 3687369 w 6352623"/>
                    <a:gd name="connsiteY42" fmla="*/ 1744594 h 6657438"/>
                    <a:gd name="connsiteX43" fmla="*/ 4207427 w 6352623"/>
                    <a:gd name="connsiteY43" fmla="*/ 1672041 h 6657438"/>
                    <a:gd name="connsiteX44" fmla="*/ 4314817 w 6352623"/>
                    <a:gd name="connsiteY44" fmla="*/ 1819820 h 6657438"/>
                    <a:gd name="connsiteX45" fmla="*/ 4752430 w 6352623"/>
                    <a:gd name="connsiteY45" fmla="*/ 2869128 h 6657438"/>
                    <a:gd name="connsiteX46" fmla="*/ 4755993 w 6352623"/>
                    <a:gd name="connsiteY46" fmla="*/ 2911437 h 6657438"/>
                    <a:gd name="connsiteX47" fmla="*/ 5989951 w 6352623"/>
                    <a:gd name="connsiteY47" fmla="*/ 4620000 h 6657438"/>
                    <a:gd name="connsiteX48" fmla="*/ 6068313 w 6352623"/>
                    <a:gd name="connsiteY48" fmla="*/ 4480189 h 6657438"/>
                    <a:gd name="connsiteX49" fmla="*/ 6042026 w 6352623"/>
                    <a:gd name="connsiteY49" fmla="*/ 4552793 h 6657438"/>
                    <a:gd name="connsiteX50" fmla="*/ 6000985 w 6352623"/>
                    <a:gd name="connsiteY50" fmla="*/ 4620000 h 6657438"/>
                    <a:gd name="connsiteX51" fmla="*/ 5898613 w 6352623"/>
                    <a:gd name="connsiteY51" fmla="*/ 4787640 h 6657438"/>
                    <a:gd name="connsiteX52" fmla="*/ 6000985 w 6352623"/>
                    <a:gd name="connsiteY52" fmla="*/ 4620000 h 6657438"/>
                    <a:gd name="connsiteX53" fmla="*/ 6317212 w 6352623"/>
                    <a:gd name="connsiteY53" fmla="*/ 4620000 h 6657438"/>
                    <a:gd name="connsiteX54" fmla="*/ 6317212 w 6352623"/>
                    <a:gd name="connsiteY54" fmla="*/ 4787640 h 6657438"/>
                    <a:gd name="connsiteX55" fmla="*/ 5866698 w 6352623"/>
                    <a:gd name="connsiteY55" fmla="*/ 4839902 h 6657438"/>
                    <a:gd name="connsiteX56" fmla="*/ 5895990 w 6352623"/>
                    <a:gd name="connsiteY56" fmla="*/ 4787640 h 6657438"/>
                    <a:gd name="connsiteX57" fmla="*/ 5898613 w 6352623"/>
                    <a:gd name="connsiteY57" fmla="*/ 4787640 h 6657438"/>
                    <a:gd name="connsiteX58" fmla="*/ 5661892 w 6352623"/>
                    <a:gd name="connsiteY58" fmla="*/ 4787640 h 6657438"/>
                    <a:gd name="connsiteX59" fmla="*/ 5661892 w 6352623"/>
                    <a:gd name="connsiteY59" fmla="*/ 4620000 h 6657438"/>
                    <a:gd name="connsiteX60" fmla="*/ 5989951 w 6352623"/>
                    <a:gd name="connsiteY60" fmla="*/ 4620000 h 6657438"/>
                    <a:gd name="connsiteX61" fmla="*/ 5895990 w 6352623"/>
                    <a:gd name="connsiteY61" fmla="*/ 4787640 h 6657438"/>
                    <a:gd name="connsiteX62" fmla="*/ 4842211 w 6352623"/>
                    <a:gd name="connsiteY62" fmla="*/ 4504577 h 6657438"/>
                    <a:gd name="connsiteX63" fmla="*/ 4894441 w 6352623"/>
                    <a:gd name="connsiteY63" fmla="*/ 4378816 h 6657438"/>
                    <a:gd name="connsiteX64" fmla="*/ 5118410 w 6352623"/>
                    <a:gd name="connsiteY64" fmla="*/ 3308120 h 6657438"/>
                    <a:gd name="connsiteX65" fmla="*/ 5112011 w 6352623"/>
                    <a:gd name="connsiteY65" fmla="*/ 3236549 h 6657438"/>
                    <a:gd name="connsiteX66" fmla="*/ 6343574 w 6352623"/>
                    <a:gd name="connsiteY66" fmla="*/ 3146548 h 6657438"/>
                    <a:gd name="connsiteX67" fmla="*/ 6352623 w 6352623"/>
                    <a:gd name="connsiteY67" fmla="*/ 3329154 h 6657438"/>
                    <a:gd name="connsiteX68" fmla="*/ 6261216 w 6352623"/>
                    <a:gd name="connsiteY68" fmla="*/ 3947289 h 6657438"/>
                    <a:gd name="connsiteX69" fmla="*/ 6068313 w 6352623"/>
                    <a:gd name="connsiteY69" fmla="*/ 4480189 h 6657438"/>
                    <a:gd name="connsiteX70" fmla="*/ 5645377 w 6352623"/>
                    <a:gd name="connsiteY70" fmla="*/ 4489676 h 6657438"/>
                    <a:gd name="connsiteX71" fmla="*/ 1405726 w 6352623"/>
                    <a:gd name="connsiteY71" fmla="*/ 3156271 h 6657438"/>
                    <a:gd name="connsiteX72" fmla="*/ 1399341 w 6352623"/>
                    <a:gd name="connsiteY72" fmla="*/ 3089416 h 6657438"/>
                    <a:gd name="connsiteX73" fmla="*/ 1464945 w 6352623"/>
                    <a:gd name="connsiteY73" fmla="*/ 2467755 h 6657438"/>
                    <a:gd name="connsiteX74" fmla="*/ 1626959 w 6352623"/>
                    <a:gd name="connsiteY74" fmla="*/ 1918290 h 6657438"/>
                    <a:gd name="connsiteX75" fmla="*/ 1698846 w 6352623"/>
                    <a:gd name="connsiteY75" fmla="*/ 1916459 h 6657438"/>
                    <a:gd name="connsiteX76" fmla="*/ 2401423 w 6352623"/>
                    <a:gd name="connsiteY76" fmla="*/ 1879094 h 6657438"/>
                    <a:gd name="connsiteX77" fmla="*/ 2879383 w 6352623"/>
                    <a:gd name="connsiteY77" fmla="*/ 1836855 h 6657438"/>
                    <a:gd name="connsiteX78" fmla="*/ 2983285 w 6352623"/>
                    <a:gd name="connsiteY78" fmla="*/ 3040986 h 6657438"/>
                    <a:gd name="connsiteX79" fmla="*/ 3464621 w 6352623"/>
                    <a:gd name="connsiteY79" fmla="*/ 4545892 h 6657438"/>
                    <a:gd name="connsiteX80" fmla="*/ 3362673 w 6352623"/>
                    <a:gd name="connsiteY80" fmla="*/ 3364384 h 6657438"/>
                    <a:gd name="connsiteX81" fmla="*/ 4785461 w 6352623"/>
                    <a:gd name="connsiteY81" fmla="*/ 3260410 h 6657438"/>
                    <a:gd name="connsiteX82" fmla="*/ 4791965 w 6352623"/>
                    <a:gd name="connsiteY82" fmla="*/ 3337498 h 6657438"/>
                    <a:gd name="connsiteX83" fmla="*/ 4582162 w 6352623"/>
                    <a:gd name="connsiteY83" fmla="*/ 4452550 h 6657438"/>
                    <a:gd name="connsiteX84" fmla="*/ 3980007 w 6352623"/>
                    <a:gd name="connsiteY84" fmla="*/ 4524180 h 6657438"/>
                    <a:gd name="connsiteX85" fmla="*/ 11631 w 6352623"/>
                    <a:gd name="connsiteY85" fmla="*/ 3258148 h 6657438"/>
                    <a:gd name="connsiteX86" fmla="*/ 0 w 6352623"/>
                    <a:gd name="connsiteY86" fmla="*/ 3023469 h 6657438"/>
                    <a:gd name="connsiteX87" fmla="*/ 91400 w 6352623"/>
                    <a:gd name="connsiteY87" fmla="*/ 2405346 h 6657438"/>
                    <a:gd name="connsiteX88" fmla="*/ 258812 w 6352623"/>
                    <a:gd name="connsiteY88" fmla="*/ 1942855 h 6657438"/>
                    <a:gd name="connsiteX89" fmla="*/ 852081 w 6352623"/>
                    <a:gd name="connsiteY89" fmla="*/ 1937991 h 6657438"/>
                    <a:gd name="connsiteX90" fmla="*/ 1335718 w 6352623"/>
                    <a:gd name="connsiteY90" fmla="*/ 1925698 h 6657438"/>
                    <a:gd name="connsiteX91" fmla="*/ 1234430 w 6352623"/>
                    <a:gd name="connsiteY91" fmla="*/ 2196801 h 6657438"/>
                    <a:gd name="connsiteX92" fmla="*/ 1103579 w 6352623"/>
                    <a:gd name="connsiteY92" fmla="*/ 2737987 h 6657438"/>
                    <a:gd name="connsiteX93" fmla="*/ 1078099 w 6352623"/>
                    <a:gd name="connsiteY93" fmla="*/ 3180217 h 6657438"/>
                    <a:gd name="connsiteX94" fmla="*/ 1960743 w 6352623"/>
                    <a:gd name="connsiteY94" fmla="*/ 4679317 h 6657438"/>
                    <a:gd name="connsiteX95" fmla="*/ 1740896 w 6352623"/>
                    <a:gd name="connsiteY95" fmla="*/ 4337429 h 6657438"/>
                    <a:gd name="connsiteX96" fmla="*/ 1441619 w 6352623"/>
                    <a:gd name="connsiteY96" fmla="*/ 3532526 h 6657438"/>
                    <a:gd name="connsiteX97" fmla="*/ 1438988 w 6352623"/>
                    <a:gd name="connsiteY97" fmla="*/ 3504964 h 6657438"/>
                    <a:gd name="connsiteX98" fmla="*/ 3013389 w 6352623"/>
                    <a:gd name="connsiteY98" fmla="*/ 3389903 h 6657438"/>
                    <a:gd name="connsiteX99" fmla="*/ 3099126 w 6352623"/>
                    <a:gd name="connsiteY99" fmla="*/ 4562904 h 6657438"/>
                    <a:gd name="connsiteX100" fmla="*/ 2689209 w 6352623"/>
                    <a:gd name="connsiteY100" fmla="*/ 4598877 h 6657438"/>
                    <a:gd name="connsiteX101" fmla="*/ 1989796 w 6352623"/>
                    <a:gd name="connsiteY101" fmla="*/ 4675326 h 6657438"/>
                    <a:gd name="connsiteX102" fmla="*/ 4067092 w 6352623"/>
                    <a:gd name="connsiteY102" fmla="*/ 6216068 h 6657438"/>
                    <a:gd name="connsiteX103" fmla="*/ 4277892 w 6352623"/>
                    <a:gd name="connsiteY103" fmla="*/ 5788869 h 6657438"/>
                    <a:gd name="connsiteX104" fmla="*/ 4525520 w 6352623"/>
                    <a:gd name="connsiteY104" fmla="*/ 5267093 h 6657438"/>
                    <a:gd name="connsiteX105" fmla="*/ 4685770 w 6352623"/>
                    <a:gd name="connsiteY105" fmla="*/ 4881257 h 6657438"/>
                    <a:gd name="connsiteX106" fmla="*/ 4712084 w 6352623"/>
                    <a:gd name="connsiteY106" fmla="*/ 4879914 h 6657438"/>
                    <a:gd name="connsiteX107" fmla="*/ 5642123 w 6352623"/>
                    <a:gd name="connsiteY107" fmla="*/ 4846187 h 6657438"/>
                    <a:gd name="connsiteX108" fmla="*/ 5866698 w 6352623"/>
                    <a:gd name="connsiteY108" fmla="*/ 4839902 h 6657438"/>
                    <a:gd name="connsiteX109" fmla="*/ 5706398 w 6352623"/>
                    <a:gd name="connsiteY109" fmla="*/ 5102370 h 6657438"/>
                    <a:gd name="connsiteX110" fmla="*/ 4229361 w 6352623"/>
                    <a:gd name="connsiteY110" fmla="*/ 6176010 h 6657438"/>
                    <a:gd name="connsiteX111" fmla="*/ 3617977 w 6352623"/>
                    <a:gd name="connsiteY111" fmla="*/ 6323175 h 6657438"/>
                    <a:gd name="connsiteX112" fmla="*/ 3499574 w 6352623"/>
                    <a:gd name="connsiteY112" fmla="*/ 4950969 h 6657438"/>
                    <a:gd name="connsiteX113" fmla="*/ 3966167 w 6352623"/>
                    <a:gd name="connsiteY113" fmla="*/ 4917769 h 6657438"/>
                    <a:gd name="connsiteX114" fmla="*/ 4402891 w 6352623"/>
                    <a:gd name="connsiteY114" fmla="*/ 4895610 h 6657438"/>
                    <a:gd name="connsiteX115" fmla="*/ 4263840 w 6352623"/>
                    <a:gd name="connsiteY115" fmla="*/ 5239274 h 6657438"/>
                    <a:gd name="connsiteX116" fmla="*/ 3691123 w 6352623"/>
                    <a:gd name="connsiteY116" fmla="*/ 6308899 h 6657438"/>
                    <a:gd name="connsiteX117" fmla="*/ 3637169 w 6352623"/>
                    <a:gd name="connsiteY117" fmla="*/ 6322223 h 6657438"/>
                    <a:gd name="connsiteX118" fmla="*/ 509955 w 6352623"/>
                    <a:gd name="connsiteY118" fmla="*/ 4889989 h 6657438"/>
                    <a:gd name="connsiteX119" fmla="*/ 432662 w 6352623"/>
                    <a:gd name="connsiteY119" fmla="*/ 4783013 h 6657438"/>
                    <a:gd name="connsiteX120" fmla="*/ 30403 w 6352623"/>
                    <a:gd name="connsiteY120" fmla="*/ 3637168 h 6657438"/>
                    <a:gd name="connsiteX121" fmla="*/ 28957 w 6352623"/>
                    <a:gd name="connsiteY121" fmla="*/ 3608002 h 6657438"/>
                    <a:gd name="connsiteX122" fmla="*/ 1122699 w 6352623"/>
                    <a:gd name="connsiteY122" fmla="*/ 3528079 h 6657438"/>
                    <a:gd name="connsiteX123" fmla="*/ 1151870 w 6352623"/>
                    <a:gd name="connsiteY123" fmla="*/ 3709064 h 6657438"/>
                    <a:gd name="connsiteX124" fmla="*/ 1633165 w 6352623"/>
                    <a:gd name="connsiteY124" fmla="*/ 4721494 h 6657438"/>
                    <a:gd name="connsiteX125" fmla="*/ 1635001 w 6352623"/>
                    <a:gd name="connsiteY125" fmla="*/ 4724090 h 6657438"/>
                    <a:gd name="connsiteX126" fmla="*/ 1150655 w 6352623"/>
                    <a:gd name="connsiteY126" fmla="*/ 4790652 h 6657438"/>
                    <a:gd name="connsiteX127" fmla="*/ 3165956 w 6352623"/>
                    <a:gd name="connsiteY127" fmla="*/ 6345561 h 6657438"/>
                    <a:gd name="connsiteX128" fmla="*/ 2661675 w 6352623"/>
                    <a:gd name="connsiteY128" fmla="*/ 5655612 h 6657438"/>
                    <a:gd name="connsiteX129" fmla="*/ 2224080 w 6352623"/>
                    <a:gd name="connsiteY129" fmla="*/ 5071807 h 6657438"/>
                    <a:gd name="connsiteX130" fmla="*/ 2697681 w 6352623"/>
                    <a:gd name="connsiteY130" fmla="*/ 5021257 h 6657438"/>
                    <a:gd name="connsiteX131" fmla="*/ 3150545 w 6352623"/>
                    <a:gd name="connsiteY131" fmla="*/ 4979436 h 6657438"/>
                    <a:gd name="connsiteX132" fmla="*/ 3267988 w 6352623"/>
                    <a:gd name="connsiteY132" fmla="*/ 6340508 h 6657438"/>
                    <a:gd name="connsiteX133" fmla="*/ 3104320 w 6352623"/>
                    <a:gd name="connsiteY133" fmla="*/ 6348616 h 6657438"/>
                    <a:gd name="connsiteX134" fmla="*/ 3099167 w 6352623"/>
                    <a:gd name="connsiteY134" fmla="*/ 6341244 h 6657438"/>
                    <a:gd name="connsiteX135" fmla="*/ 3165956 w 6352623"/>
                    <a:gd name="connsiteY135" fmla="*/ 6345561 h 6657438"/>
                    <a:gd name="connsiteX136" fmla="*/ 2884966 w 6352623"/>
                    <a:gd name="connsiteY136" fmla="*/ 6327398 h 6657438"/>
                    <a:gd name="connsiteX137" fmla="*/ 2740226 w 6352623"/>
                    <a:gd name="connsiteY137" fmla="*/ 6120300 h 6657438"/>
                    <a:gd name="connsiteX138" fmla="*/ 2877634 w 6352623"/>
                    <a:gd name="connsiteY138" fmla="*/ 6024267 h 6657438"/>
                    <a:gd name="connsiteX139" fmla="*/ 3099167 w 6352623"/>
                    <a:gd name="connsiteY139" fmla="*/ 6341244 h 6657438"/>
                    <a:gd name="connsiteX140" fmla="*/ 2827891 w 6352623"/>
                    <a:gd name="connsiteY140" fmla="*/ 6323709 h 6657438"/>
                    <a:gd name="connsiteX141" fmla="*/ 2884966 w 6352623"/>
                    <a:gd name="connsiteY141" fmla="*/ 6327398 h 6657438"/>
                    <a:gd name="connsiteX142" fmla="*/ 2888667 w 6352623"/>
                    <a:gd name="connsiteY142" fmla="*/ 6332694 h 6657438"/>
                    <a:gd name="connsiteX143" fmla="*/ 3115629 w 6352623"/>
                    <a:gd name="connsiteY143" fmla="*/ 6657438 h 6657438"/>
                    <a:gd name="connsiteX144" fmla="*/ 2888667 w 6352623"/>
                    <a:gd name="connsiteY144" fmla="*/ 6332694 h 6657438"/>
                    <a:gd name="connsiteX145" fmla="*/ 3023470 w 6352623"/>
                    <a:gd name="connsiteY145" fmla="*/ 6352624 h 6657438"/>
                    <a:gd name="connsiteX146" fmla="*/ 3104320 w 6352623"/>
                    <a:gd name="connsiteY146" fmla="*/ 6348616 h 6657438"/>
                    <a:gd name="connsiteX147" fmla="*/ 3253037 w 6352623"/>
                    <a:gd name="connsiteY147" fmla="*/ 6561405 h 6657438"/>
                    <a:gd name="connsiteX148" fmla="*/ 1799833 w 6352623"/>
                    <a:gd name="connsiteY148" fmla="*/ 6042038 h 6657438"/>
                    <a:gd name="connsiteX149" fmla="*/ 792530 w 6352623"/>
                    <a:gd name="connsiteY149" fmla="*/ 5281044 h 6657438"/>
                    <a:gd name="connsiteX150" fmla="*/ 758259 w 6352623"/>
                    <a:gd name="connsiteY150" fmla="*/ 5233611 h 6657438"/>
                    <a:gd name="connsiteX151" fmla="*/ 1178638 w 6352623"/>
                    <a:gd name="connsiteY151" fmla="*/ 5187468 h 6657438"/>
                    <a:gd name="connsiteX152" fmla="*/ 1905324 w 6352623"/>
                    <a:gd name="connsiteY152" fmla="*/ 5106339 h 6657438"/>
                    <a:gd name="connsiteX153" fmla="*/ 2206251 w 6352623"/>
                    <a:gd name="connsiteY153" fmla="*/ 5531868 h 6657438"/>
                    <a:gd name="connsiteX154" fmla="*/ 2827891 w 6352623"/>
                    <a:gd name="connsiteY154" fmla="*/ 6323709 h 6657438"/>
                    <a:gd name="connsiteX155" fmla="*/ 2405336 w 6352623"/>
                    <a:gd name="connsiteY155" fmla="*/ 6261225 h 6657438"/>
                    <a:gd name="connsiteX156" fmla="*/ 1799833 w 6352623"/>
                    <a:gd name="connsiteY156" fmla="*/ 6042038 h 6657438"/>
                    <a:gd name="connsiteX0" fmla="*/ 3083863 w 6352623"/>
                    <a:gd name="connsiteY0" fmla="*/ 133135 h 6561405"/>
                    <a:gd name="connsiteX1" fmla="*/ 2997995 w 6352623"/>
                    <a:gd name="connsiteY1" fmla="*/ 16410 h 6561405"/>
                    <a:gd name="connsiteX2" fmla="*/ 3073468 w 6352623"/>
                    <a:gd name="connsiteY2" fmla="*/ 12671 h 6561405"/>
                    <a:gd name="connsiteX3" fmla="*/ 3083863 w 6352623"/>
                    <a:gd name="connsiteY3" fmla="*/ 133135 h 6561405"/>
                    <a:gd name="connsiteX4" fmla="*/ 4287481 w 6352623"/>
                    <a:gd name="connsiteY4" fmla="*/ 1282707 h 6561405"/>
                    <a:gd name="connsiteX5" fmla="*/ 3934751 w 6352623"/>
                    <a:gd name="connsiteY5" fmla="*/ 794857 h 6561405"/>
                    <a:gd name="connsiteX6" fmla="*/ 3306522 w 6352623"/>
                    <a:gd name="connsiteY6" fmla="*/ 1126 h 6561405"/>
                    <a:gd name="connsiteX7" fmla="*/ 3329154 w 6352623"/>
                    <a:gd name="connsiteY7" fmla="*/ 0 h 6561405"/>
                    <a:gd name="connsiteX8" fmla="*/ 4552794 w 6352623"/>
                    <a:gd name="connsiteY8" fmla="*/ 310597 h 6561405"/>
                    <a:gd name="connsiteX9" fmla="*/ 5560095 w 6352623"/>
                    <a:gd name="connsiteY9" fmla="*/ 1071582 h 6561405"/>
                    <a:gd name="connsiteX10" fmla="*/ 5592215 w 6352623"/>
                    <a:gd name="connsiteY10" fmla="*/ 1116037 h 6561405"/>
                    <a:gd name="connsiteX11" fmla="*/ 5275773 w 6352623"/>
                    <a:gd name="connsiteY11" fmla="*/ 1158708 h 6561405"/>
                    <a:gd name="connsiteX12" fmla="*/ 4352475 w 6352623"/>
                    <a:gd name="connsiteY12" fmla="*/ 1275439 h 6561405"/>
                    <a:gd name="connsiteX13" fmla="*/ 4287481 w 6352623"/>
                    <a:gd name="connsiteY13" fmla="*/ 1282707 h 6561405"/>
                    <a:gd name="connsiteX14" fmla="*/ 3192871 w 6352623"/>
                    <a:gd name="connsiteY14" fmla="*/ 1396479 h 6561405"/>
                    <a:gd name="connsiteX15" fmla="*/ 3083863 w 6352623"/>
                    <a:gd name="connsiteY15" fmla="*/ 133135 h 6561405"/>
                    <a:gd name="connsiteX16" fmla="*/ 3521833 w 6352623"/>
                    <a:gd name="connsiteY16" fmla="*/ 728536 h 6561405"/>
                    <a:gd name="connsiteX17" fmla="*/ 3951788 w 6352623"/>
                    <a:gd name="connsiteY17" fmla="*/ 1320226 h 6561405"/>
                    <a:gd name="connsiteX18" fmla="*/ 3610216 w 6352623"/>
                    <a:gd name="connsiteY18" fmla="*/ 1358400 h 6561405"/>
                    <a:gd name="connsiteX19" fmla="*/ 3192871 w 6352623"/>
                    <a:gd name="connsiteY19" fmla="*/ 1396479 h 6561405"/>
                    <a:gd name="connsiteX20" fmla="*/ 5080835 w 6352623"/>
                    <a:gd name="connsiteY20" fmla="*/ 2887704 h 6561405"/>
                    <a:gd name="connsiteX21" fmla="*/ 5075577 w 6352623"/>
                    <a:gd name="connsiteY21" fmla="*/ 2828892 h 6561405"/>
                    <a:gd name="connsiteX22" fmla="*/ 4870827 w 6352623"/>
                    <a:gd name="connsiteY22" fmla="*/ 2225787 h 6561405"/>
                    <a:gd name="connsiteX23" fmla="*/ 4527301 w 6352623"/>
                    <a:gd name="connsiteY23" fmla="*/ 1626915 h 6561405"/>
                    <a:gd name="connsiteX24" fmla="*/ 5336497 w 6352623"/>
                    <a:gd name="connsiteY24" fmla="*/ 1510023 h 6561405"/>
                    <a:gd name="connsiteX25" fmla="*/ 5827104 w 6352623"/>
                    <a:gd name="connsiteY25" fmla="*/ 1441104 h 6561405"/>
                    <a:gd name="connsiteX26" fmla="*/ 5919962 w 6352623"/>
                    <a:gd name="connsiteY26" fmla="*/ 1569624 h 6561405"/>
                    <a:gd name="connsiteX27" fmla="*/ 6322223 w 6352623"/>
                    <a:gd name="connsiteY27" fmla="*/ 2715457 h 6561405"/>
                    <a:gd name="connsiteX28" fmla="*/ 6326244 w 6352623"/>
                    <a:gd name="connsiteY28" fmla="*/ 2796695 h 6561405"/>
                    <a:gd name="connsiteX29" fmla="*/ 5080835 w 6352623"/>
                    <a:gd name="connsiteY29" fmla="*/ 2887704 h 6561405"/>
                    <a:gd name="connsiteX30" fmla="*/ 1790042 w 6352623"/>
                    <a:gd name="connsiteY30" fmla="*/ 1491620 h 6561405"/>
                    <a:gd name="connsiteX31" fmla="*/ 2057262 w 6352623"/>
                    <a:gd name="connsiteY31" fmla="*/ 888122 h 6561405"/>
                    <a:gd name="connsiteX32" fmla="*/ 2502224 w 6352623"/>
                    <a:gd name="connsiteY32" fmla="*/ 83048 h 6561405"/>
                    <a:gd name="connsiteX33" fmla="*/ 2715458 w 6352623"/>
                    <a:gd name="connsiteY33" fmla="*/ 30412 h 6561405"/>
                    <a:gd name="connsiteX34" fmla="*/ 2723477 w 6352623"/>
                    <a:gd name="connsiteY34" fmla="*/ 30012 h 6561405"/>
                    <a:gd name="connsiteX35" fmla="*/ 2843908 w 6352623"/>
                    <a:gd name="connsiteY35" fmla="*/ 1425699 h 6561405"/>
                    <a:gd name="connsiteX36" fmla="*/ 2341650 w 6352623"/>
                    <a:gd name="connsiteY36" fmla="*/ 1460888 h 6561405"/>
                    <a:gd name="connsiteX37" fmla="*/ 1790042 w 6352623"/>
                    <a:gd name="connsiteY37" fmla="*/ 1491620 h 6561405"/>
                    <a:gd name="connsiteX38" fmla="*/ 456566 w 6352623"/>
                    <a:gd name="connsiteY38" fmla="*/ 1560803 h 6561405"/>
                    <a:gd name="connsiteX39" fmla="*/ 646218 w 6352623"/>
                    <a:gd name="connsiteY39" fmla="*/ 1250255 h 6561405"/>
                    <a:gd name="connsiteX40" fmla="*/ 2123254 w 6352623"/>
                    <a:gd name="connsiteY40" fmla="*/ 176626 h 6561405"/>
                    <a:gd name="connsiteX41" fmla="*/ 2129632 w 6352623"/>
                    <a:gd name="connsiteY41" fmla="*/ 175051 h 6561405"/>
                    <a:gd name="connsiteX42" fmla="*/ 1791341 w 6352623"/>
                    <a:gd name="connsiteY42" fmla="*/ 860818 h 6561405"/>
                    <a:gd name="connsiteX43" fmla="*/ 1497989 w 6352623"/>
                    <a:gd name="connsiteY43" fmla="*/ 1507155 h 6561405"/>
                    <a:gd name="connsiteX44" fmla="*/ 815685 w 6352623"/>
                    <a:gd name="connsiteY44" fmla="*/ 1541873 h 6561405"/>
                    <a:gd name="connsiteX45" fmla="*/ 456566 w 6352623"/>
                    <a:gd name="connsiteY45" fmla="*/ 1560803 h 6561405"/>
                    <a:gd name="connsiteX46" fmla="*/ 3332566 w 6352623"/>
                    <a:gd name="connsiteY46" fmla="*/ 3015466 h 6561405"/>
                    <a:gd name="connsiteX47" fmla="*/ 3227686 w 6352623"/>
                    <a:gd name="connsiteY47" fmla="*/ 1799988 h 6561405"/>
                    <a:gd name="connsiteX48" fmla="*/ 3687369 w 6352623"/>
                    <a:gd name="connsiteY48" fmla="*/ 1744594 h 6561405"/>
                    <a:gd name="connsiteX49" fmla="*/ 4207427 w 6352623"/>
                    <a:gd name="connsiteY49" fmla="*/ 1672041 h 6561405"/>
                    <a:gd name="connsiteX50" fmla="*/ 4314817 w 6352623"/>
                    <a:gd name="connsiteY50" fmla="*/ 1819820 h 6561405"/>
                    <a:gd name="connsiteX51" fmla="*/ 4752430 w 6352623"/>
                    <a:gd name="connsiteY51" fmla="*/ 2869128 h 6561405"/>
                    <a:gd name="connsiteX52" fmla="*/ 4755993 w 6352623"/>
                    <a:gd name="connsiteY52" fmla="*/ 2911437 h 6561405"/>
                    <a:gd name="connsiteX53" fmla="*/ 3332566 w 6352623"/>
                    <a:gd name="connsiteY53" fmla="*/ 3015466 h 6561405"/>
                    <a:gd name="connsiteX54" fmla="*/ 5989951 w 6352623"/>
                    <a:gd name="connsiteY54" fmla="*/ 4620000 h 6561405"/>
                    <a:gd name="connsiteX55" fmla="*/ 6068313 w 6352623"/>
                    <a:gd name="connsiteY55" fmla="*/ 4480189 h 6561405"/>
                    <a:gd name="connsiteX56" fmla="*/ 6042026 w 6352623"/>
                    <a:gd name="connsiteY56" fmla="*/ 4552793 h 6561405"/>
                    <a:gd name="connsiteX57" fmla="*/ 6000985 w 6352623"/>
                    <a:gd name="connsiteY57" fmla="*/ 4620000 h 6561405"/>
                    <a:gd name="connsiteX58" fmla="*/ 5989951 w 6352623"/>
                    <a:gd name="connsiteY58" fmla="*/ 4620000 h 6561405"/>
                    <a:gd name="connsiteX59" fmla="*/ 5898613 w 6352623"/>
                    <a:gd name="connsiteY59" fmla="*/ 4787640 h 6561405"/>
                    <a:gd name="connsiteX60" fmla="*/ 6000985 w 6352623"/>
                    <a:gd name="connsiteY60" fmla="*/ 4620000 h 6561405"/>
                    <a:gd name="connsiteX61" fmla="*/ 6317212 w 6352623"/>
                    <a:gd name="connsiteY61" fmla="*/ 4620000 h 6561405"/>
                    <a:gd name="connsiteX62" fmla="*/ 6317212 w 6352623"/>
                    <a:gd name="connsiteY62" fmla="*/ 4787640 h 6561405"/>
                    <a:gd name="connsiteX63" fmla="*/ 5898613 w 6352623"/>
                    <a:gd name="connsiteY63" fmla="*/ 4787640 h 6561405"/>
                    <a:gd name="connsiteX64" fmla="*/ 5866698 w 6352623"/>
                    <a:gd name="connsiteY64" fmla="*/ 4839902 h 6561405"/>
                    <a:gd name="connsiteX65" fmla="*/ 5895990 w 6352623"/>
                    <a:gd name="connsiteY65" fmla="*/ 4787640 h 6561405"/>
                    <a:gd name="connsiteX66" fmla="*/ 5898613 w 6352623"/>
                    <a:gd name="connsiteY66" fmla="*/ 4787640 h 6561405"/>
                    <a:gd name="connsiteX67" fmla="*/ 5866698 w 6352623"/>
                    <a:gd name="connsiteY67" fmla="*/ 4839902 h 6561405"/>
                    <a:gd name="connsiteX68" fmla="*/ 5661892 w 6352623"/>
                    <a:gd name="connsiteY68" fmla="*/ 4787640 h 6561405"/>
                    <a:gd name="connsiteX69" fmla="*/ 5661892 w 6352623"/>
                    <a:gd name="connsiteY69" fmla="*/ 4620000 h 6561405"/>
                    <a:gd name="connsiteX70" fmla="*/ 5989951 w 6352623"/>
                    <a:gd name="connsiteY70" fmla="*/ 4620000 h 6561405"/>
                    <a:gd name="connsiteX71" fmla="*/ 5895990 w 6352623"/>
                    <a:gd name="connsiteY71" fmla="*/ 4787640 h 6561405"/>
                    <a:gd name="connsiteX72" fmla="*/ 5661892 w 6352623"/>
                    <a:gd name="connsiteY72" fmla="*/ 4787640 h 6561405"/>
                    <a:gd name="connsiteX73" fmla="*/ 4842211 w 6352623"/>
                    <a:gd name="connsiteY73" fmla="*/ 4504577 h 6561405"/>
                    <a:gd name="connsiteX74" fmla="*/ 4894441 w 6352623"/>
                    <a:gd name="connsiteY74" fmla="*/ 4378816 h 6561405"/>
                    <a:gd name="connsiteX75" fmla="*/ 5118410 w 6352623"/>
                    <a:gd name="connsiteY75" fmla="*/ 3308120 h 6561405"/>
                    <a:gd name="connsiteX76" fmla="*/ 5112011 w 6352623"/>
                    <a:gd name="connsiteY76" fmla="*/ 3236549 h 6561405"/>
                    <a:gd name="connsiteX77" fmla="*/ 6343574 w 6352623"/>
                    <a:gd name="connsiteY77" fmla="*/ 3146548 h 6561405"/>
                    <a:gd name="connsiteX78" fmla="*/ 6352623 w 6352623"/>
                    <a:gd name="connsiteY78" fmla="*/ 3329154 h 6561405"/>
                    <a:gd name="connsiteX79" fmla="*/ 6261216 w 6352623"/>
                    <a:gd name="connsiteY79" fmla="*/ 3947289 h 6561405"/>
                    <a:gd name="connsiteX80" fmla="*/ 6068313 w 6352623"/>
                    <a:gd name="connsiteY80" fmla="*/ 4480189 h 6561405"/>
                    <a:gd name="connsiteX81" fmla="*/ 5645377 w 6352623"/>
                    <a:gd name="connsiteY81" fmla="*/ 4489676 h 6561405"/>
                    <a:gd name="connsiteX82" fmla="*/ 4842211 w 6352623"/>
                    <a:gd name="connsiteY82" fmla="*/ 4504577 h 6561405"/>
                    <a:gd name="connsiteX83" fmla="*/ 1405726 w 6352623"/>
                    <a:gd name="connsiteY83" fmla="*/ 3156271 h 6561405"/>
                    <a:gd name="connsiteX84" fmla="*/ 1399341 w 6352623"/>
                    <a:gd name="connsiteY84" fmla="*/ 3089416 h 6561405"/>
                    <a:gd name="connsiteX85" fmla="*/ 1464945 w 6352623"/>
                    <a:gd name="connsiteY85" fmla="*/ 2467755 h 6561405"/>
                    <a:gd name="connsiteX86" fmla="*/ 1626959 w 6352623"/>
                    <a:gd name="connsiteY86" fmla="*/ 1918290 h 6561405"/>
                    <a:gd name="connsiteX87" fmla="*/ 1698846 w 6352623"/>
                    <a:gd name="connsiteY87" fmla="*/ 1916459 h 6561405"/>
                    <a:gd name="connsiteX88" fmla="*/ 2401423 w 6352623"/>
                    <a:gd name="connsiteY88" fmla="*/ 1879094 h 6561405"/>
                    <a:gd name="connsiteX89" fmla="*/ 2879383 w 6352623"/>
                    <a:gd name="connsiteY89" fmla="*/ 1836855 h 6561405"/>
                    <a:gd name="connsiteX90" fmla="*/ 2983285 w 6352623"/>
                    <a:gd name="connsiteY90" fmla="*/ 3040986 h 6561405"/>
                    <a:gd name="connsiteX91" fmla="*/ 1405726 w 6352623"/>
                    <a:gd name="connsiteY91" fmla="*/ 3156271 h 6561405"/>
                    <a:gd name="connsiteX92" fmla="*/ 3464621 w 6352623"/>
                    <a:gd name="connsiteY92" fmla="*/ 4545892 h 6561405"/>
                    <a:gd name="connsiteX93" fmla="*/ 3362673 w 6352623"/>
                    <a:gd name="connsiteY93" fmla="*/ 3364384 h 6561405"/>
                    <a:gd name="connsiteX94" fmla="*/ 4785461 w 6352623"/>
                    <a:gd name="connsiteY94" fmla="*/ 3260410 h 6561405"/>
                    <a:gd name="connsiteX95" fmla="*/ 4791965 w 6352623"/>
                    <a:gd name="connsiteY95" fmla="*/ 3337498 h 6561405"/>
                    <a:gd name="connsiteX96" fmla="*/ 4582162 w 6352623"/>
                    <a:gd name="connsiteY96" fmla="*/ 4452550 h 6561405"/>
                    <a:gd name="connsiteX97" fmla="*/ 3980007 w 6352623"/>
                    <a:gd name="connsiteY97" fmla="*/ 4524180 h 6561405"/>
                    <a:gd name="connsiteX98" fmla="*/ 3464621 w 6352623"/>
                    <a:gd name="connsiteY98" fmla="*/ 4545892 h 6561405"/>
                    <a:gd name="connsiteX99" fmla="*/ 11631 w 6352623"/>
                    <a:gd name="connsiteY99" fmla="*/ 3258148 h 6561405"/>
                    <a:gd name="connsiteX100" fmla="*/ 0 w 6352623"/>
                    <a:gd name="connsiteY100" fmla="*/ 3023469 h 6561405"/>
                    <a:gd name="connsiteX101" fmla="*/ 91400 w 6352623"/>
                    <a:gd name="connsiteY101" fmla="*/ 2405346 h 6561405"/>
                    <a:gd name="connsiteX102" fmla="*/ 258812 w 6352623"/>
                    <a:gd name="connsiteY102" fmla="*/ 1942855 h 6561405"/>
                    <a:gd name="connsiteX103" fmla="*/ 852081 w 6352623"/>
                    <a:gd name="connsiteY103" fmla="*/ 1937991 h 6561405"/>
                    <a:gd name="connsiteX104" fmla="*/ 1335718 w 6352623"/>
                    <a:gd name="connsiteY104" fmla="*/ 1925698 h 6561405"/>
                    <a:gd name="connsiteX105" fmla="*/ 1234430 w 6352623"/>
                    <a:gd name="connsiteY105" fmla="*/ 2196801 h 6561405"/>
                    <a:gd name="connsiteX106" fmla="*/ 1103579 w 6352623"/>
                    <a:gd name="connsiteY106" fmla="*/ 2737987 h 6561405"/>
                    <a:gd name="connsiteX107" fmla="*/ 1078099 w 6352623"/>
                    <a:gd name="connsiteY107" fmla="*/ 3180217 h 6561405"/>
                    <a:gd name="connsiteX108" fmla="*/ 11631 w 6352623"/>
                    <a:gd name="connsiteY108" fmla="*/ 3258148 h 6561405"/>
                    <a:gd name="connsiteX109" fmla="*/ 1960743 w 6352623"/>
                    <a:gd name="connsiteY109" fmla="*/ 4679317 h 6561405"/>
                    <a:gd name="connsiteX110" fmla="*/ 1740896 w 6352623"/>
                    <a:gd name="connsiteY110" fmla="*/ 4337429 h 6561405"/>
                    <a:gd name="connsiteX111" fmla="*/ 1441619 w 6352623"/>
                    <a:gd name="connsiteY111" fmla="*/ 3532526 h 6561405"/>
                    <a:gd name="connsiteX112" fmla="*/ 1438988 w 6352623"/>
                    <a:gd name="connsiteY112" fmla="*/ 3504964 h 6561405"/>
                    <a:gd name="connsiteX113" fmla="*/ 3013389 w 6352623"/>
                    <a:gd name="connsiteY113" fmla="*/ 3389903 h 6561405"/>
                    <a:gd name="connsiteX114" fmla="*/ 3099126 w 6352623"/>
                    <a:gd name="connsiteY114" fmla="*/ 4562904 h 6561405"/>
                    <a:gd name="connsiteX115" fmla="*/ 2689209 w 6352623"/>
                    <a:gd name="connsiteY115" fmla="*/ 4598877 h 6561405"/>
                    <a:gd name="connsiteX116" fmla="*/ 1989796 w 6352623"/>
                    <a:gd name="connsiteY116" fmla="*/ 4675326 h 6561405"/>
                    <a:gd name="connsiteX117" fmla="*/ 1960743 w 6352623"/>
                    <a:gd name="connsiteY117" fmla="*/ 4679317 h 6561405"/>
                    <a:gd name="connsiteX118" fmla="*/ 4067092 w 6352623"/>
                    <a:gd name="connsiteY118" fmla="*/ 6216068 h 6561405"/>
                    <a:gd name="connsiteX119" fmla="*/ 4277892 w 6352623"/>
                    <a:gd name="connsiteY119" fmla="*/ 5788869 h 6561405"/>
                    <a:gd name="connsiteX120" fmla="*/ 4525520 w 6352623"/>
                    <a:gd name="connsiteY120" fmla="*/ 5267093 h 6561405"/>
                    <a:gd name="connsiteX121" fmla="*/ 4685770 w 6352623"/>
                    <a:gd name="connsiteY121" fmla="*/ 4881257 h 6561405"/>
                    <a:gd name="connsiteX122" fmla="*/ 4712084 w 6352623"/>
                    <a:gd name="connsiteY122" fmla="*/ 4879914 h 6561405"/>
                    <a:gd name="connsiteX123" fmla="*/ 5642123 w 6352623"/>
                    <a:gd name="connsiteY123" fmla="*/ 4846187 h 6561405"/>
                    <a:gd name="connsiteX124" fmla="*/ 5866698 w 6352623"/>
                    <a:gd name="connsiteY124" fmla="*/ 4839902 h 6561405"/>
                    <a:gd name="connsiteX125" fmla="*/ 5706398 w 6352623"/>
                    <a:gd name="connsiteY125" fmla="*/ 5102370 h 6561405"/>
                    <a:gd name="connsiteX126" fmla="*/ 4229361 w 6352623"/>
                    <a:gd name="connsiteY126" fmla="*/ 6176010 h 6561405"/>
                    <a:gd name="connsiteX127" fmla="*/ 4067092 w 6352623"/>
                    <a:gd name="connsiteY127" fmla="*/ 6216068 h 6561405"/>
                    <a:gd name="connsiteX128" fmla="*/ 3617977 w 6352623"/>
                    <a:gd name="connsiteY128" fmla="*/ 6323175 h 6561405"/>
                    <a:gd name="connsiteX129" fmla="*/ 3499574 w 6352623"/>
                    <a:gd name="connsiteY129" fmla="*/ 4950969 h 6561405"/>
                    <a:gd name="connsiteX130" fmla="*/ 3966167 w 6352623"/>
                    <a:gd name="connsiteY130" fmla="*/ 4917769 h 6561405"/>
                    <a:gd name="connsiteX131" fmla="*/ 4402891 w 6352623"/>
                    <a:gd name="connsiteY131" fmla="*/ 4895610 h 6561405"/>
                    <a:gd name="connsiteX132" fmla="*/ 4263840 w 6352623"/>
                    <a:gd name="connsiteY132" fmla="*/ 5239274 h 6561405"/>
                    <a:gd name="connsiteX133" fmla="*/ 3691123 w 6352623"/>
                    <a:gd name="connsiteY133" fmla="*/ 6308899 h 6561405"/>
                    <a:gd name="connsiteX134" fmla="*/ 3637169 w 6352623"/>
                    <a:gd name="connsiteY134" fmla="*/ 6322223 h 6561405"/>
                    <a:gd name="connsiteX135" fmla="*/ 3617977 w 6352623"/>
                    <a:gd name="connsiteY135" fmla="*/ 6323175 h 6561405"/>
                    <a:gd name="connsiteX136" fmla="*/ 509955 w 6352623"/>
                    <a:gd name="connsiteY136" fmla="*/ 4889989 h 6561405"/>
                    <a:gd name="connsiteX137" fmla="*/ 432662 w 6352623"/>
                    <a:gd name="connsiteY137" fmla="*/ 4783013 h 6561405"/>
                    <a:gd name="connsiteX138" fmla="*/ 30403 w 6352623"/>
                    <a:gd name="connsiteY138" fmla="*/ 3637168 h 6561405"/>
                    <a:gd name="connsiteX139" fmla="*/ 28957 w 6352623"/>
                    <a:gd name="connsiteY139" fmla="*/ 3608002 h 6561405"/>
                    <a:gd name="connsiteX140" fmla="*/ 1122699 w 6352623"/>
                    <a:gd name="connsiteY140" fmla="*/ 3528079 h 6561405"/>
                    <a:gd name="connsiteX141" fmla="*/ 1151870 w 6352623"/>
                    <a:gd name="connsiteY141" fmla="*/ 3709064 h 6561405"/>
                    <a:gd name="connsiteX142" fmla="*/ 1633165 w 6352623"/>
                    <a:gd name="connsiteY142" fmla="*/ 4721494 h 6561405"/>
                    <a:gd name="connsiteX143" fmla="*/ 1635001 w 6352623"/>
                    <a:gd name="connsiteY143" fmla="*/ 4724090 h 6561405"/>
                    <a:gd name="connsiteX144" fmla="*/ 1150655 w 6352623"/>
                    <a:gd name="connsiteY144" fmla="*/ 4790652 h 6561405"/>
                    <a:gd name="connsiteX145" fmla="*/ 509955 w 6352623"/>
                    <a:gd name="connsiteY145" fmla="*/ 4889989 h 6561405"/>
                    <a:gd name="connsiteX146" fmla="*/ 3165956 w 6352623"/>
                    <a:gd name="connsiteY146" fmla="*/ 6345561 h 6561405"/>
                    <a:gd name="connsiteX147" fmla="*/ 2661675 w 6352623"/>
                    <a:gd name="connsiteY147" fmla="*/ 5655612 h 6561405"/>
                    <a:gd name="connsiteX148" fmla="*/ 2224080 w 6352623"/>
                    <a:gd name="connsiteY148" fmla="*/ 5071807 h 6561405"/>
                    <a:gd name="connsiteX149" fmla="*/ 2697681 w 6352623"/>
                    <a:gd name="connsiteY149" fmla="*/ 5021257 h 6561405"/>
                    <a:gd name="connsiteX150" fmla="*/ 3150545 w 6352623"/>
                    <a:gd name="connsiteY150" fmla="*/ 4979436 h 6561405"/>
                    <a:gd name="connsiteX151" fmla="*/ 3267988 w 6352623"/>
                    <a:gd name="connsiteY151" fmla="*/ 6340508 h 6561405"/>
                    <a:gd name="connsiteX152" fmla="*/ 3165956 w 6352623"/>
                    <a:gd name="connsiteY152" fmla="*/ 6345561 h 6561405"/>
                    <a:gd name="connsiteX153" fmla="*/ 3104320 w 6352623"/>
                    <a:gd name="connsiteY153" fmla="*/ 6348616 h 6561405"/>
                    <a:gd name="connsiteX154" fmla="*/ 3099167 w 6352623"/>
                    <a:gd name="connsiteY154" fmla="*/ 6341244 h 6561405"/>
                    <a:gd name="connsiteX155" fmla="*/ 3165956 w 6352623"/>
                    <a:gd name="connsiteY155" fmla="*/ 6345561 h 6561405"/>
                    <a:gd name="connsiteX156" fmla="*/ 3104320 w 6352623"/>
                    <a:gd name="connsiteY156" fmla="*/ 6348616 h 6561405"/>
                    <a:gd name="connsiteX157" fmla="*/ 2884966 w 6352623"/>
                    <a:gd name="connsiteY157" fmla="*/ 6327398 h 6561405"/>
                    <a:gd name="connsiteX158" fmla="*/ 2740226 w 6352623"/>
                    <a:gd name="connsiteY158" fmla="*/ 6120300 h 6561405"/>
                    <a:gd name="connsiteX159" fmla="*/ 2877634 w 6352623"/>
                    <a:gd name="connsiteY159" fmla="*/ 6024267 h 6561405"/>
                    <a:gd name="connsiteX160" fmla="*/ 3099167 w 6352623"/>
                    <a:gd name="connsiteY160" fmla="*/ 6341244 h 6561405"/>
                    <a:gd name="connsiteX161" fmla="*/ 2884966 w 6352623"/>
                    <a:gd name="connsiteY161" fmla="*/ 6327398 h 6561405"/>
                    <a:gd name="connsiteX162" fmla="*/ 2827891 w 6352623"/>
                    <a:gd name="connsiteY162" fmla="*/ 6323709 h 6561405"/>
                    <a:gd name="connsiteX163" fmla="*/ 2884966 w 6352623"/>
                    <a:gd name="connsiteY163" fmla="*/ 6327398 h 6561405"/>
                    <a:gd name="connsiteX164" fmla="*/ 2888667 w 6352623"/>
                    <a:gd name="connsiteY164" fmla="*/ 6332694 h 6561405"/>
                    <a:gd name="connsiteX165" fmla="*/ 2827891 w 6352623"/>
                    <a:gd name="connsiteY165" fmla="*/ 6323709 h 6561405"/>
                    <a:gd name="connsiteX166" fmla="*/ 3253037 w 6352623"/>
                    <a:gd name="connsiteY166" fmla="*/ 6561405 h 6561405"/>
                    <a:gd name="connsiteX167" fmla="*/ 2888667 w 6352623"/>
                    <a:gd name="connsiteY167" fmla="*/ 6332694 h 6561405"/>
                    <a:gd name="connsiteX168" fmla="*/ 3023470 w 6352623"/>
                    <a:gd name="connsiteY168" fmla="*/ 6352624 h 6561405"/>
                    <a:gd name="connsiteX169" fmla="*/ 3104320 w 6352623"/>
                    <a:gd name="connsiteY169" fmla="*/ 6348616 h 6561405"/>
                    <a:gd name="connsiteX170" fmla="*/ 3253037 w 6352623"/>
                    <a:gd name="connsiteY170" fmla="*/ 6561405 h 6561405"/>
                    <a:gd name="connsiteX171" fmla="*/ 1799833 w 6352623"/>
                    <a:gd name="connsiteY171" fmla="*/ 6042038 h 6561405"/>
                    <a:gd name="connsiteX172" fmla="*/ 792530 w 6352623"/>
                    <a:gd name="connsiteY172" fmla="*/ 5281044 h 6561405"/>
                    <a:gd name="connsiteX173" fmla="*/ 758259 w 6352623"/>
                    <a:gd name="connsiteY173" fmla="*/ 5233611 h 6561405"/>
                    <a:gd name="connsiteX174" fmla="*/ 1178638 w 6352623"/>
                    <a:gd name="connsiteY174" fmla="*/ 5187468 h 6561405"/>
                    <a:gd name="connsiteX175" fmla="*/ 1905324 w 6352623"/>
                    <a:gd name="connsiteY175" fmla="*/ 5106339 h 6561405"/>
                    <a:gd name="connsiteX176" fmla="*/ 2206251 w 6352623"/>
                    <a:gd name="connsiteY176" fmla="*/ 5531868 h 6561405"/>
                    <a:gd name="connsiteX177" fmla="*/ 2827891 w 6352623"/>
                    <a:gd name="connsiteY177" fmla="*/ 6323709 h 6561405"/>
                    <a:gd name="connsiteX178" fmla="*/ 2405336 w 6352623"/>
                    <a:gd name="connsiteY178" fmla="*/ 6261225 h 6561405"/>
                    <a:gd name="connsiteX179" fmla="*/ 1799833 w 6352623"/>
                    <a:gd name="connsiteY179" fmla="*/ 6042038 h 6561405"/>
                    <a:gd name="connsiteX0" fmla="*/ 3083863 w 6352623"/>
                    <a:gd name="connsiteY0" fmla="*/ 133135 h 6352624"/>
                    <a:gd name="connsiteX1" fmla="*/ 2997995 w 6352623"/>
                    <a:gd name="connsiteY1" fmla="*/ 16410 h 6352624"/>
                    <a:gd name="connsiteX2" fmla="*/ 3073468 w 6352623"/>
                    <a:gd name="connsiteY2" fmla="*/ 12671 h 6352624"/>
                    <a:gd name="connsiteX3" fmla="*/ 3083863 w 6352623"/>
                    <a:gd name="connsiteY3" fmla="*/ 133135 h 6352624"/>
                    <a:gd name="connsiteX4" fmla="*/ 4287481 w 6352623"/>
                    <a:gd name="connsiteY4" fmla="*/ 1282707 h 6352624"/>
                    <a:gd name="connsiteX5" fmla="*/ 3934751 w 6352623"/>
                    <a:gd name="connsiteY5" fmla="*/ 794857 h 6352624"/>
                    <a:gd name="connsiteX6" fmla="*/ 3306522 w 6352623"/>
                    <a:gd name="connsiteY6" fmla="*/ 1126 h 6352624"/>
                    <a:gd name="connsiteX7" fmla="*/ 3329154 w 6352623"/>
                    <a:gd name="connsiteY7" fmla="*/ 0 h 6352624"/>
                    <a:gd name="connsiteX8" fmla="*/ 4552794 w 6352623"/>
                    <a:gd name="connsiteY8" fmla="*/ 310597 h 6352624"/>
                    <a:gd name="connsiteX9" fmla="*/ 5560095 w 6352623"/>
                    <a:gd name="connsiteY9" fmla="*/ 1071582 h 6352624"/>
                    <a:gd name="connsiteX10" fmla="*/ 5592215 w 6352623"/>
                    <a:gd name="connsiteY10" fmla="*/ 1116037 h 6352624"/>
                    <a:gd name="connsiteX11" fmla="*/ 5275773 w 6352623"/>
                    <a:gd name="connsiteY11" fmla="*/ 1158708 h 6352624"/>
                    <a:gd name="connsiteX12" fmla="*/ 4352475 w 6352623"/>
                    <a:gd name="connsiteY12" fmla="*/ 1275439 h 6352624"/>
                    <a:gd name="connsiteX13" fmla="*/ 4287481 w 6352623"/>
                    <a:gd name="connsiteY13" fmla="*/ 1282707 h 6352624"/>
                    <a:gd name="connsiteX14" fmla="*/ 3192871 w 6352623"/>
                    <a:gd name="connsiteY14" fmla="*/ 1396479 h 6352624"/>
                    <a:gd name="connsiteX15" fmla="*/ 3083863 w 6352623"/>
                    <a:gd name="connsiteY15" fmla="*/ 133135 h 6352624"/>
                    <a:gd name="connsiteX16" fmla="*/ 3521833 w 6352623"/>
                    <a:gd name="connsiteY16" fmla="*/ 728536 h 6352624"/>
                    <a:gd name="connsiteX17" fmla="*/ 3951788 w 6352623"/>
                    <a:gd name="connsiteY17" fmla="*/ 1320226 h 6352624"/>
                    <a:gd name="connsiteX18" fmla="*/ 3610216 w 6352623"/>
                    <a:gd name="connsiteY18" fmla="*/ 1358400 h 6352624"/>
                    <a:gd name="connsiteX19" fmla="*/ 3192871 w 6352623"/>
                    <a:gd name="connsiteY19" fmla="*/ 1396479 h 6352624"/>
                    <a:gd name="connsiteX20" fmla="*/ 5080835 w 6352623"/>
                    <a:gd name="connsiteY20" fmla="*/ 2887704 h 6352624"/>
                    <a:gd name="connsiteX21" fmla="*/ 5075577 w 6352623"/>
                    <a:gd name="connsiteY21" fmla="*/ 2828892 h 6352624"/>
                    <a:gd name="connsiteX22" fmla="*/ 4870827 w 6352623"/>
                    <a:gd name="connsiteY22" fmla="*/ 2225787 h 6352624"/>
                    <a:gd name="connsiteX23" fmla="*/ 4527301 w 6352623"/>
                    <a:gd name="connsiteY23" fmla="*/ 1626915 h 6352624"/>
                    <a:gd name="connsiteX24" fmla="*/ 5336497 w 6352623"/>
                    <a:gd name="connsiteY24" fmla="*/ 1510023 h 6352624"/>
                    <a:gd name="connsiteX25" fmla="*/ 5827104 w 6352623"/>
                    <a:gd name="connsiteY25" fmla="*/ 1441104 h 6352624"/>
                    <a:gd name="connsiteX26" fmla="*/ 5919962 w 6352623"/>
                    <a:gd name="connsiteY26" fmla="*/ 1569624 h 6352624"/>
                    <a:gd name="connsiteX27" fmla="*/ 6322223 w 6352623"/>
                    <a:gd name="connsiteY27" fmla="*/ 2715457 h 6352624"/>
                    <a:gd name="connsiteX28" fmla="*/ 6326244 w 6352623"/>
                    <a:gd name="connsiteY28" fmla="*/ 2796695 h 6352624"/>
                    <a:gd name="connsiteX29" fmla="*/ 5080835 w 6352623"/>
                    <a:gd name="connsiteY29" fmla="*/ 2887704 h 6352624"/>
                    <a:gd name="connsiteX30" fmla="*/ 1790042 w 6352623"/>
                    <a:gd name="connsiteY30" fmla="*/ 1491620 h 6352624"/>
                    <a:gd name="connsiteX31" fmla="*/ 2057262 w 6352623"/>
                    <a:gd name="connsiteY31" fmla="*/ 888122 h 6352624"/>
                    <a:gd name="connsiteX32" fmla="*/ 2502224 w 6352623"/>
                    <a:gd name="connsiteY32" fmla="*/ 83048 h 6352624"/>
                    <a:gd name="connsiteX33" fmla="*/ 2715458 w 6352623"/>
                    <a:gd name="connsiteY33" fmla="*/ 30412 h 6352624"/>
                    <a:gd name="connsiteX34" fmla="*/ 2723477 w 6352623"/>
                    <a:gd name="connsiteY34" fmla="*/ 30012 h 6352624"/>
                    <a:gd name="connsiteX35" fmla="*/ 2843908 w 6352623"/>
                    <a:gd name="connsiteY35" fmla="*/ 1425699 h 6352624"/>
                    <a:gd name="connsiteX36" fmla="*/ 2341650 w 6352623"/>
                    <a:gd name="connsiteY36" fmla="*/ 1460888 h 6352624"/>
                    <a:gd name="connsiteX37" fmla="*/ 1790042 w 6352623"/>
                    <a:gd name="connsiteY37" fmla="*/ 1491620 h 6352624"/>
                    <a:gd name="connsiteX38" fmla="*/ 456566 w 6352623"/>
                    <a:gd name="connsiteY38" fmla="*/ 1560803 h 6352624"/>
                    <a:gd name="connsiteX39" fmla="*/ 646218 w 6352623"/>
                    <a:gd name="connsiteY39" fmla="*/ 1250255 h 6352624"/>
                    <a:gd name="connsiteX40" fmla="*/ 2123254 w 6352623"/>
                    <a:gd name="connsiteY40" fmla="*/ 176626 h 6352624"/>
                    <a:gd name="connsiteX41" fmla="*/ 2129632 w 6352623"/>
                    <a:gd name="connsiteY41" fmla="*/ 175051 h 6352624"/>
                    <a:gd name="connsiteX42" fmla="*/ 1791341 w 6352623"/>
                    <a:gd name="connsiteY42" fmla="*/ 860818 h 6352624"/>
                    <a:gd name="connsiteX43" fmla="*/ 1497989 w 6352623"/>
                    <a:gd name="connsiteY43" fmla="*/ 1507155 h 6352624"/>
                    <a:gd name="connsiteX44" fmla="*/ 815685 w 6352623"/>
                    <a:gd name="connsiteY44" fmla="*/ 1541873 h 6352624"/>
                    <a:gd name="connsiteX45" fmla="*/ 456566 w 6352623"/>
                    <a:gd name="connsiteY45" fmla="*/ 1560803 h 6352624"/>
                    <a:gd name="connsiteX46" fmla="*/ 3332566 w 6352623"/>
                    <a:gd name="connsiteY46" fmla="*/ 3015466 h 6352624"/>
                    <a:gd name="connsiteX47" fmla="*/ 3227686 w 6352623"/>
                    <a:gd name="connsiteY47" fmla="*/ 1799988 h 6352624"/>
                    <a:gd name="connsiteX48" fmla="*/ 3687369 w 6352623"/>
                    <a:gd name="connsiteY48" fmla="*/ 1744594 h 6352624"/>
                    <a:gd name="connsiteX49" fmla="*/ 4207427 w 6352623"/>
                    <a:gd name="connsiteY49" fmla="*/ 1672041 h 6352624"/>
                    <a:gd name="connsiteX50" fmla="*/ 4314817 w 6352623"/>
                    <a:gd name="connsiteY50" fmla="*/ 1819820 h 6352624"/>
                    <a:gd name="connsiteX51" fmla="*/ 4752430 w 6352623"/>
                    <a:gd name="connsiteY51" fmla="*/ 2869128 h 6352624"/>
                    <a:gd name="connsiteX52" fmla="*/ 4755993 w 6352623"/>
                    <a:gd name="connsiteY52" fmla="*/ 2911437 h 6352624"/>
                    <a:gd name="connsiteX53" fmla="*/ 3332566 w 6352623"/>
                    <a:gd name="connsiteY53" fmla="*/ 3015466 h 6352624"/>
                    <a:gd name="connsiteX54" fmla="*/ 5989951 w 6352623"/>
                    <a:gd name="connsiteY54" fmla="*/ 4620000 h 6352624"/>
                    <a:gd name="connsiteX55" fmla="*/ 6068313 w 6352623"/>
                    <a:gd name="connsiteY55" fmla="*/ 4480189 h 6352624"/>
                    <a:gd name="connsiteX56" fmla="*/ 6042026 w 6352623"/>
                    <a:gd name="connsiteY56" fmla="*/ 4552793 h 6352624"/>
                    <a:gd name="connsiteX57" fmla="*/ 6000985 w 6352623"/>
                    <a:gd name="connsiteY57" fmla="*/ 4620000 h 6352624"/>
                    <a:gd name="connsiteX58" fmla="*/ 5989951 w 6352623"/>
                    <a:gd name="connsiteY58" fmla="*/ 4620000 h 6352624"/>
                    <a:gd name="connsiteX59" fmla="*/ 5898613 w 6352623"/>
                    <a:gd name="connsiteY59" fmla="*/ 4787640 h 6352624"/>
                    <a:gd name="connsiteX60" fmla="*/ 6000985 w 6352623"/>
                    <a:gd name="connsiteY60" fmla="*/ 4620000 h 6352624"/>
                    <a:gd name="connsiteX61" fmla="*/ 6317212 w 6352623"/>
                    <a:gd name="connsiteY61" fmla="*/ 4620000 h 6352624"/>
                    <a:gd name="connsiteX62" fmla="*/ 6317212 w 6352623"/>
                    <a:gd name="connsiteY62" fmla="*/ 4787640 h 6352624"/>
                    <a:gd name="connsiteX63" fmla="*/ 5898613 w 6352623"/>
                    <a:gd name="connsiteY63" fmla="*/ 4787640 h 6352624"/>
                    <a:gd name="connsiteX64" fmla="*/ 5866698 w 6352623"/>
                    <a:gd name="connsiteY64" fmla="*/ 4839902 h 6352624"/>
                    <a:gd name="connsiteX65" fmla="*/ 5895990 w 6352623"/>
                    <a:gd name="connsiteY65" fmla="*/ 4787640 h 6352624"/>
                    <a:gd name="connsiteX66" fmla="*/ 5898613 w 6352623"/>
                    <a:gd name="connsiteY66" fmla="*/ 4787640 h 6352624"/>
                    <a:gd name="connsiteX67" fmla="*/ 5866698 w 6352623"/>
                    <a:gd name="connsiteY67" fmla="*/ 4839902 h 6352624"/>
                    <a:gd name="connsiteX68" fmla="*/ 5661892 w 6352623"/>
                    <a:gd name="connsiteY68" fmla="*/ 4787640 h 6352624"/>
                    <a:gd name="connsiteX69" fmla="*/ 5661892 w 6352623"/>
                    <a:gd name="connsiteY69" fmla="*/ 4620000 h 6352624"/>
                    <a:gd name="connsiteX70" fmla="*/ 5989951 w 6352623"/>
                    <a:gd name="connsiteY70" fmla="*/ 4620000 h 6352624"/>
                    <a:gd name="connsiteX71" fmla="*/ 5895990 w 6352623"/>
                    <a:gd name="connsiteY71" fmla="*/ 4787640 h 6352624"/>
                    <a:gd name="connsiteX72" fmla="*/ 5661892 w 6352623"/>
                    <a:gd name="connsiteY72" fmla="*/ 4787640 h 6352624"/>
                    <a:gd name="connsiteX73" fmla="*/ 4842211 w 6352623"/>
                    <a:gd name="connsiteY73" fmla="*/ 4504577 h 6352624"/>
                    <a:gd name="connsiteX74" fmla="*/ 4894441 w 6352623"/>
                    <a:gd name="connsiteY74" fmla="*/ 4378816 h 6352624"/>
                    <a:gd name="connsiteX75" fmla="*/ 5118410 w 6352623"/>
                    <a:gd name="connsiteY75" fmla="*/ 3308120 h 6352624"/>
                    <a:gd name="connsiteX76" fmla="*/ 5112011 w 6352623"/>
                    <a:gd name="connsiteY76" fmla="*/ 3236549 h 6352624"/>
                    <a:gd name="connsiteX77" fmla="*/ 6343574 w 6352623"/>
                    <a:gd name="connsiteY77" fmla="*/ 3146548 h 6352624"/>
                    <a:gd name="connsiteX78" fmla="*/ 6352623 w 6352623"/>
                    <a:gd name="connsiteY78" fmla="*/ 3329154 h 6352624"/>
                    <a:gd name="connsiteX79" fmla="*/ 6261216 w 6352623"/>
                    <a:gd name="connsiteY79" fmla="*/ 3947289 h 6352624"/>
                    <a:gd name="connsiteX80" fmla="*/ 6068313 w 6352623"/>
                    <a:gd name="connsiteY80" fmla="*/ 4480189 h 6352624"/>
                    <a:gd name="connsiteX81" fmla="*/ 5645377 w 6352623"/>
                    <a:gd name="connsiteY81" fmla="*/ 4489676 h 6352624"/>
                    <a:gd name="connsiteX82" fmla="*/ 4842211 w 6352623"/>
                    <a:gd name="connsiteY82" fmla="*/ 4504577 h 6352624"/>
                    <a:gd name="connsiteX83" fmla="*/ 1405726 w 6352623"/>
                    <a:gd name="connsiteY83" fmla="*/ 3156271 h 6352624"/>
                    <a:gd name="connsiteX84" fmla="*/ 1399341 w 6352623"/>
                    <a:gd name="connsiteY84" fmla="*/ 3089416 h 6352624"/>
                    <a:gd name="connsiteX85" fmla="*/ 1464945 w 6352623"/>
                    <a:gd name="connsiteY85" fmla="*/ 2467755 h 6352624"/>
                    <a:gd name="connsiteX86" fmla="*/ 1626959 w 6352623"/>
                    <a:gd name="connsiteY86" fmla="*/ 1918290 h 6352624"/>
                    <a:gd name="connsiteX87" fmla="*/ 1698846 w 6352623"/>
                    <a:gd name="connsiteY87" fmla="*/ 1916459 h 6352624"/>
                    <a:gd name="connsiteX88" fmla="*/ 2401423 w 6352623"/>
                    <a:gd name="connsiteY88" fmla="*/ 1879094 h 6352624"/>
                    <a:gd name="connsiteX89" fmla="*/ 2879383 w 6352623"/>
                    <a:gd name="connsiteY89" fmla="*/ 1836855 h 6352624"/>
                    <a:gd name="connsiteX90" fmla="*/ 2983285 w 6352623"/>
                    <a:gd name="connsiteY90" fmla="*/ 3040986 h 6352624"/>
                    <a:gd name="connsiteX91" fmla="*/ 1405726 w 6352623"/>
                    <a:gd name="connsiteY91" fmla="*/ 3156271 h 6352624"/>
                    <a:gd name="connsiteX92" fmla="*/ 3464621 w 6352623"/>
                    <a:gd name="connsiteY92" fmla="*/ 4545892 h 6352624"/>
                    <a:gd name="connsiteX93" fmla="*/ 3362673 w 6352623"/>
                    <a:gd name="connsiteY93" fmla="*/ 3364384 h 6352624"/>
                    <a:gd name="connsiteX94" fmla="*/ 4785461 w 6352623"/>
                    <a:gd name="connsiteY94" fmla="*/ 3260410 h 6352624"/>
                    <a:gd name="connsiteX95" fmla="*/ 4791965 w 6352623"/>
                    <a:gd name="connsiteY95" fmla="*/ 3337498 h 6352624"/>
                    <a:gd name="connsiteX96" fmla="*/ 4582162 w 6352623"/>
                    <a:gd name="connsiteY96" fmla="*/ 4452550 h 6352624"/>
                    <a:gd name="connsiteX97" fmla="*/ 3980007 w 6352623"/>
                    <a:gd name="connsiteY97" fmla="*/ 4524180 h 6352624"/>
                    <a:gd name="connsiteX98" fmla="*/ 3464621 w 6352623"/>
                    <a:gd name="connsiteY98" fmla="*/ 4545892 h 6352624"/>
                    <a:gd name="connsiteX99" fmla="*/ 11631 w 6352623"/>
                    <a:gd name="connsiteY99" fmla="*/ 3258148 h 6352624"/>
                    <a:gd name="connsiteX100" fmla="*/ 0 w 6352623"/>
                    <a:gd name="connsiteY100" fmla="*/ 3023469 h 6352624"/>
                    <a:gd name="connsiteX101" fmla="*/ 91400 w 6352623"/>
                    <a:gd name="connsiteY101" fmla="*/ 2405346 h 6352624"/>
                    <a:gd name="connsiteX102" fmla="*/ 258812 w 6352623"/>
                    <a:gd name="connsiteY102" fmla="*/ 1942855 h 6352624"/>
                    <a:gd name="connsiteX103" fmla="*/ 852081 w 6352623"/>
                    <a:gd name="connsiteY103" fmla="*/ 1937991 h 6352624"/>
                    <a:gd name="connsiteX104" fmla="*/ 1335718 w 6352623"/>
                    <a:gd name="connsiteY104" fmla="*/ 1925698 h 6352624"/>
                    <a:gd name="connsiteX105" fmla="*/ 1234430 w 6352623"/>
                    <a:gd name="connsiteY105" fmla="*/ 2196801 h 6352624"/>
                    <a:gd name="connsiteX106" fmla="*/ 1103579 w 6352623"/>
                    <a:gd name="connsiteY106" fmla="*/ 2737987 h 6352624"/>
                    <a:gd name="connsiteX107" fmla="*/ 1078099 w 6352623"/>
                    <a:gd name="connsiteY107" fmla="*/ 3180217 h 6352624"/>
                    <a:gd name="connsiteX108" fmla="*/ 11631 w 6352623"/>
                    <a:gd name="connsiteY108" fmla="*/ 3258148 h 6352624"/>
                    <a:gd name="connsiteX109" fmla="*/ 1960743 w 6352623"/>
                    <a:gd name="connsiteY109" fmla="*/ 4679317 h 6352624"/>
                    <a:gd name="connsiteX110" fmla="*/ 1740896 w 6352623"/>
                    <a:gd name="connsiteY110" fmla="*/ 4337429 h 6352624"/>
                    <a:gd name="connsiteX111" fmla="*/ 1441619 w 6352623"/>
                    <a:gd name="connsiteY111" fmla="*/ 3532526 h 6352624"/>
                    <a:gd name="connsiteX112" fmla="*/ 1438988 w 6352623"/>
                    <a:gd name="connsiteY112" fmla="*/ 3504964 h 6352624"/>
                    <a:gd name="connsiteX113" fmla="*/ 3013389 w 6352623"/>
                    <a:gd name="connsiteY113" fmla="*/ 3389903 h 6352624"/>
                    <a:gd name="connsiteX114" fmla="*/ 3099126 w 6352623"/>
                    <a:gd name="connsiteY114" fmla="*/ 4562904 h 6352624"/>
                    <a:gd name="connsiteX115" fmla="*/ 2689209 w 6352623"/>
                    <a:gd name="connsiteY115" fmla="*/ 4598877 h 6352624"/>
                    <a:gd name="connsiteX116" fmla="*/ 1989796 w 6352623"/>
                    <a:gd name="connsiteY116" fmla="*/ 4675326 h 6352624"/>
                    <a:gd name="connsiteX117" fmla="*/ 1960743 w 6352623"/>
                    <a:gd name="connsiteY117" fmla="*/ 4679317 h 6352624"/>
                    <a:gd name="connsiteX118" fmla="*/ 4067092 w 6352623"/>
                    <a:gd name="connsiteY118" fmla="*/ 6216068 h 6352624"/>
                    <a:gd name="connsiteX119" fmla="*/ 4277892 w 6352623"/>
                    <a:gd name="connsiteY119" fmla="*/ 5788869 h 6352624"/>
                    <a:gd name="connsiteX120" fmla="*/ 4525520 w 6352623"/>
                    <a:gd name="connsiteY120" fmla="*/ 5267093 h 6352624"/>
                    <a:gd name="connsiteX121" fmla="*/ 4685770 w 6352623"/>
                    <a:gd name="connsiteY121" fmla="*/ 4881257 h 6352624"/>
                    <a:gd name="connsiteX122" fmla="*/ 4712084 w 6352623"/>
                    <a:gd name="connsiteY122" fmla="*/ 4879914 h 6352624"/>
                    <a:gd name="connsiteX123" fmla="*/ 5642123 w 6352623"/>
                    <a:gd name="connsiteY123" fmla="*/ 4846187 h 6352624"/>
                    <a:gd name="connsiteX124" fmla="*/ 5866698 w 6352623"/>
                    <a:gd name="connsiteY124" fmla="*/ 4839902 h 6352624"/>
                    <a:gd name="connsiteX125" fmla="*/ 5706398 w 6352623"/>
                    <a:gd name="connsiteY125" fmla="*/ 5102370 h 6352624"/>
                    <a:gd name="connsiteX126" fmla="*/ 4229361 w 6352623"/>
                    <a:gd name="connsiteY126" fmla="*/ 6176010 h 6352624"/>
                    <a:gd name="connsiteX127" fmla="*/ 4067092 w 6352623"/>
                    <a:gd name="connsiteY127" fmla="*/ 6216068 h 6352624"/>
                    <a:gd name="connsiteX128" fmla="*/ 3617977 w 6352623"/>
                    <a:gd name="connsiteY128" fmla="*/ 6323175 h 6352624"/>
                    <a:gd name="connsiteX129" fmla="*/ 3499574 w 6352623"/>
                    <a:gd name="connsiteY129" fmla="*/ 4950969 h 6352624"/>
                    <a:gd name="connsiteX130" fmla="*/ 3966167 w 6352623"/>
                    <a:gd name="connsiteY130" fmla="*/ 4917769 h 6352624"/>
                    <a:gd name="connsiteX131" fmla="*/ 4402891 w 6352623"/>
                    <a:gd name="connsiteY131" fmla="*/ 4895610 h 6352624"/>
                    <a:gd name="connsiteX132" fmla="*/ 4263840 w 6352623"/>
                    <a:gd name="connsiteY132" fmla="*/ 5239274 h 6352624"/>
                    <a:gd name="connsiteX133" fmla="*/ 3691123 w 6352623"/>
                    <a:gd name="connsiteY133" fmla="*/ 6308899 h 6352624"/>
                    <a:gd name="connsiteX134" fmla="*/ 3637169 w 6352623"/>
                    <a:gd name="connsiteY134" fmla="*/ 6322223 h 6352624"/>
                    <a:gd name="connsiteX135" fmla="*/ 3617977 w 6352623"/>
                    <a:gd name="connsiteY135" fmla="*/ 6323175 h 6352624"/>
                    <a:gd name="connsiteX136" fmla="*/ 509955 w 6352623"/>
                    <a:gd name="connsiteY136" fmla="*/ 4889989 h 6352624"/>
                    <a:gd name="connsiteX137" fmla="*/ 432662 w 6352623"/>
                    <a:gd name="connsiteY137" fmla="*/ 4783013 h 6352624"/>
                    <a:gd name="connsiteX138" fmla="*/ 30403 w 6352623"/>
                    <a:gd name="connsiteY138" fmla="*/ 3637168 h 6352624"/>
                    <a:gd name="connsiteX139" fmla="*/ 28957 w 6352623"/>
                    <a:gd name="connsiteY139" fmla="*/ 3608002 h 6352624"/>
                    <a:gd name="connsiteX140" fmla="*/ 1122699 w 6352623"/>
                    <a:gd name="connsiteY140" fmla="*/ 3528079 h 6352624"/>
                    <a:gd name="connsiteX141" fmla="*/ 1151870 w 6352623"/>
                    <a:gd name="connsiteY141" fmla="*/ 3709064 h 6352624"/>
                    <a:gd name="connsiteX142" fmla="*/ 1633165 w 6352623"/>
                    <a:gd name="connsiteY142" fmla="*/ 4721494 h 6352624"/>
                    <a:gd name="connsiteX143" fmla="*/ 1635001 w 6352623"/>
                    <a:gd name="connsiteY143" fmla="*/ 4724090 h 6352624"/>
                    <a:gd name="connsiteX144" fmla="*/ 1150655 w 6352623"/>
                    <a:gd name="connsiteY144" fmla="*/ 4790652 h 6352624"/>
                    <a:gd name="connsiteX145" fmla="*/ 509955 w 6352623"/>
                    <a:gd name="connsiteY145" fmla="*/ 4889989 h 6352624"/>
                    <a:gd name="connsiteX146" fmla="*/ 3165956 w 6352623"/>
                    <a:gd name="connsiteY146" fmla="*/ 6345561 h 6352624"/>
                    <a:gd name="connsiteX147" fmla="*/ 2661675 w 6352623"/>
                    <a:gd name="connsiteY147" fmla="*/ 5655612 h 6352624"/>
                    <a:gd name="connsiteX148" fmla="*/ 2224080 w 6352623"/>
                    <a:gd name="connsiteY148" fmla="*/ 5071807 h 6352624"/>
                    <a:gd name="connsiteX149" fmla="*/ 2697681 w 6352623"/>
                    <a:gd name="connsiteY149" fmla="*/ 5021257 h 6352624"/>
                    <a:gd name="connsiteX150" fmla="*/ 3150545 w 6352623"/>
                    <a:gd name="connsiteY150" fmla="*/ 4979436 h 6352624"/>
                    <a:gd name="connsiteX151" fmla="*/ 3267988 w 6352623"/>
                    <a:gd name="connsiteY151" fmla="*/ 6340508 h 6352624"/>
                    <a:gd name="connsiteX152" fmla="*/ 3165956 w 6352623"/>
                    <a:gd name="connsiteY152" fmla="*/ 6345561 h 6352624"/>
                    <a:gd name="connsiteX153" fmla="*/ 3104320 w 6352623"/>
                    <a:gd name="connsiteY153" fmla="*/ 6348616 h 6352624"/>
                    <a:gd name="connsiteX154" fmla="*/ 3099167 w 6352623"/>
                    <a:gd name="connsiteY154" fmla="*/ 6341244 h 6352624"/>
                    <a:gd name="connsiteX155" fmla="*/ 3165956 w 6352623"/>
                    <a:gd name="connsiteY155" fmla="*/ 6345561 h 6352624"/>
                    <a:gd name="connsiteX156" fmla="*/ 3104320 w 6352623"/>
                    <a:gd name="connsiteY156" fmla="*/ 6348616 h 6352624"/>
                    <a:gd name="connsiteX157" fmla="*/ 2884966 w 6352623"/>
                    <a:gd name="connsiteY157" fmla="*/ 6327398 h 6352624"/>
                    <a:gd name="connsiteX158" fmla="*/ 2740226 w 6352623"/>
                    <a:gd name="connsiteY158" fmla="*/ 6120300 h 6352624"/>
                    <a:gd name="connsiteX159" fmla="*/ 2877634 w 6352623"/>
                    <a:gd name="connsiteY159" fmla="*/ 6024267 h 6352624"/>
                    <a:gd name="connsiteX160" fmla="*/ 3099167 w 6352623"/>
                    <a:gd name="connsiteY160" fmla="*/ 6341244 h 6352624"/>
                    <a:gd name="connsiteX161" fmla="*/ 2884966 w 6352623"/>
                    <a:gd name="connsiteY161" fmla="*/ 6327398 h 6352624"/>
                    <a:gd name="connsiteX162" fmla="*/ 2827891 w 6352623"/>
                    <a:gd name="connsiteY162" fmla="*/ 6323709 h 6352624"/>
                    <a:gd name="connsiteX163" fmla="*/ 2884966 w 6352623"/>
                    <a:gd name="connsiteY163" fmla="*/ 6327398 h 6352624"/>
                    <a:gd name="connsiteX164" fmla="*/ 2888667 w 6352623"/>
                    <a:gd name="connsiteY164" fmla="*/ 6332694 h 6352624"/>
                    <a:gd name="connsiteX165" fmla="*/ 2827891 w 6352623"/>
                    <a:gd name="connsiteY165" fmla="*/ 6323709 h 6352624"/>
                    <a:gd name="connsiteX166" fmla="*/ 3104320 w 6352623"/>
                    <a:gd name="connsiteY166" fmla="*/ 6348616 h 6352624"/>
                    <a:gd name="connsiteX167" fmla="*/ 2888667 w 6352623"/>
                    <a:gd name="connsiteY167" fmla="*/ 6332694 h 6352624"/>
                    <a:gd name="connsiteX168" fmla="*/ 3023470 w 6352623"/>
                    <a:gd name="connsiteY168" fmla="*/ 6352624 h 6352624"/>
                    <a:gd name="connsiteX169" fmla="*/ 3104320 w 6352623"/>
                    <a:gd name="connsiteY169" fmla="*/ 6348616 h 6352624"/>
                    <a:gd name="connsiteX170" fmla="*/ 1799833 w 6352623"/>
                    <a:gd name="connsiteY170" fmla="*/ 6042038 h 6352624"/>
                    <a:gd name="connsiteX171" fmla="*/ 792530 w 6352623"/>
                    <a:gd name="connsiteY171" fmla="*/ 5281044 h 6352624"/>
                    <a:gd name="connsiteX172" fmla="*/ 758259 w 6352623"/>
                    <a:gd name="connsiteY172" fmla="*/ 5233611 h 6352624"/>
                    <a:gd name="connsiteX173" fmla="*/ 1178638 w 6352623"/>
                    <a:gd name="connsiteY173" fmla="*/ 5187468 h 6352624"/>
                    <a:gd name="connsiteX174" fmla="*/ 1905324 w 6352623"/>
                    <a:gd name="connsiteY174" fmla="*/ 5106339 h 6352624"/>
                    <a:gd name="connsiteX175" fmla="*/ 2206251 w 6352623"/>
                    <a:gd name="connsiteY175" fmla="*/ 5531868 h 6352624"/>
                    <a:gd name="connsiteX176" fmla="*/ 2827891 w 6352623"/>
                    <a:gd name="connsiteY176" fmla="*/ 6323709 h 6352624"/>
                    <a:gd name="connsiteX177" fmla="*/ 2405336 w 6352623"/>
                    <a:gd name="connsiteY177" fmla="*/ 6261225 h 6352624"/>
                    <a:gd name="connsiteX178" fmla="*/ 1799833 w 6352623"/>
                    <a:gd name="connsiteY178" fmla="*/ 6042038 h 6352624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2740226 w 6352623"/>
                    <a:gd name="connsiteY158" fmla="*/ 6120300 h 6348616"/>
                    <a:gd name="connsiteX159" fmla="*/ 2877634 w 6352623"/>
                    <a:gd name="connsiteY159" fmla="*/ 6024267 h 6348616"/>
                    <a:gd name="connsiteX160" fmla="*/ 3099167 w 6352623"/>
                    <a:gd name="connsiteY160" fmla="*/ 6341244 h 6348616"/>
                    <a:gd name="connsiteX161" fmla="*/ 2884966 w 6352623"/>
                    <a:gd name="connsiteY161" fmla="*/ 6327398 h 6348616"/>
                    <a:gd name="connsiteX162" fmla="*/ 2827891 w 6352623"/>
                    <a:gd name="connsiteY162" fmla="*/ 6323709 h 6348616"/>
                    <a:gd name="connsiteX163" fmla="*/ 2884966 w 6352623"/>
                    <a:gd name="connsiteY163" fmla="*/ 6327398 h 6348616"/>
                    <a:gd name="connsiteX164" fmla="*/ 2888667 w 6352623"/>
                    <a:gd name="connsiteY164" fmla="*/ 6332694 h 6348616"/>
                    <a:gd name="connsiteX165" fmla="*/ 2827891 w 6352623"/>
                    <a:gd name="connsiteY165" fmla="*/ 6323709 h 6348616"/>
                    <a:gd name="connsiteX166" fmla="*/ 3104320 w 6352623"/>
                    <a:gd name="connsiteY166" fmla="*/ 6348616 h 6348616"/>
                    <a:gd name="connsiteX167" fmla="*/ 2888667 w 6352623"/>
                    <a:gd name="connsiteY167" fmla="*/ 6332694 h 6348616"/>
                    <a:gd name="connsiteX168" fmla="*/ 3104320 w 6352623"/>
                    <a:gd name="connsiteY168" fmla="*/ 6348616 h 6348616"/>
                    <a:gd name="connsiteX169" fmla="*/ 1799833 w 6352623"/>
                    <a:gd name="connsiteY169" fmla="*/ 6042038 h 6348616"/>
                    <a:gd name="connsiteX170" fmla="*/ 792530 w 6352623"/>
                    <a:gd name="connsiteY170" fmla="*/ 5281044 h 6348616"/>
                    <a:gd name="connsiteX171" fmla="*/ 758259 w 6352623"/>
                    <a:gd name="connsiteY171" fmla="*/ 5233611 h 6348616"/>
                    <a:gd name="connsiteX172" fmla="*/ 1178638 w 6352623"/>
                    <a:gd name="connsiteY172" fmla="*/ 5187468 h 6348616"/>
                    <a:gd name="connsiteX173" fmla="*/ 1905324 w 6352623"/>
                    <a:gd name="connsiteY173" fmla="*/ 5106339 h 6348616"/>
                    <a:gd name="connsiteX174" fmla="*/ 2206251 w 6352623"/>
                    <a:gd name="connsiteY174" fmla="*/ 5531868 h 6348616"/>
                    <a:gd name="connsiteX175" fmla="*/ 2827891 w 6352623"/>
                    <a:gd name="connsiteY175" fmla="*/ 6323709 h 6348616"/>
                    <a:gd name="connsiteX176" fmla="*/ 2405336 w 6352623"/>
                    <a:gd name="connsiteY176" fmla="*/ 6261225 h 6348616"/>
                    <a:gd name="connsiteX177" fmla="*/ 1799833 w 6352623"/>
                    <a:gd name="connsiteY177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2740226 w 6352623"/>
                    <a:gd name="connsiteY158" fmla="*/ 6120300 h 6348616"/>
                    <a:gd name="connsiteX159" fmla="*/ 2877634 w 6352623"/>
                    <a:gd name="connsiteY159" fmla="*/ 6024267 h 6348616"/>
                    <a:gd name="connsiteX160" fmla="*/ 3099167 w 6352623"/>
                    <a:gd name="connsiteY160" fmla="*/ 6341244 h 6348616"/>
                    <a:gd name="connsiteX161" fmla="*/ 2884966 w 6352623"/>
                    <a:gd name="connsiteY161" fmla="*/ 6327398 h 6348616"/>
                    <a:gd name="connsiteX162" fmla="*/ 2827891 w 6352623"/>
                    <a:gd name="connsiteY162" fmla="*/ 6323709 h 6348616"/>
                    <a:gd name="connsiteX163" fmla="*/ 2884966 w 6352623"/>
                    <a:gd name="connsiteY163" fmla="*/ 6327398 h 6348616"/>
                    <a:gd name="connsiteX164" fmla="*/ 2888667 w 6352623"/>
                    <a:gd name="connsiteY164" fmla="*/ 6332694 h 6348616"/>
                    <a:gd name="connsiteX165" fmla="*/ 2827891 w 6352623"/>
                    <a:gd name="connsiteY165" fmla="*/ 6323709 h 6348616"/>
                    <a:gd name="connsiteX166" fmla="*/ 1799833 w 6352623"/>
                    <a:gd name="connsiteY166" fmla="*/ 6042038 h 6348616"/>
                    <a:gd name="connsiteX167" fmla="*/ 792530 w 6352623"/>
                    <a:gd name="connsiteY167" fmla="*/ 5281044 h 6348616"/>
                    <a:gd name="connsiteX168" fmla="*/ 758259 w 6352623"/>
                    <a:gd name="connsiteY168" fmla="*/ 5233611 h 6348616"/>
                    <a:gd name="connsiteX169" fmla="*/ 1178638 w 6352623"/>
                    <a:gd name="connsiteY169" fmla="*/ 5187468 h 6348616"/>
                    <a:gd name="connsiteX170" fmla="*/ 1905324 w 6352623"/>
                    <a:gd name="connsiteY170" fmla="*/ 5106339 h 6348616"/>
                    <a:gd name="connsiteX171" fmla="*/ 2206251 w 6352623"/>
                    <a:gd name="connsiteY171" fmla="*/ 5531868 h 6348616"/>
                    <a:gd name="connsiteX172" fmla="*/ 2827891 w 6352623"/>
                    <a:gd name="connsiteY172" fmla="*/ 6323709 h 6348616"/>
                    <a:gd name="connsiteX173" fmla="*/ 2405336 w 6352623"/>
                    <a:gd name="connsiteY173" fmla="*/ 6261225 h 6348616"/>
                    <a:gd name="connsiteX174" fmla="*/ 1799833 w 6352623"/>
                    <a:gd name="connsiteY174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2877634 w 6352623"/>
                    <a:gd name="connsiteY158" fmla="*/ 6024267 h 6348616"/>
                    <a:gd name="connsiteX159" fmla="*/ 3099167 w 6352623"/>
                    <a:gd name="connsiteY159" fmla="*/ 6341244 h 6348616"/>
                    <a:gd name="connsiteX160" fmla="*/ 2884966 w 6352623"/>
                    <a:gd name="connsiteY160" fmla="*/ 6327398 h 6348616"/>
                    <a:gd name="connsiteX161" fmla="*/ 2827891 w 6352623"/>
                    <a:gd name="connsiteY161" fmla="*/ 6323709 h 6348616"/>
                    <a:gd name="connsiteX162" fmla="*/ 2884966 w 6352623"/>
                    <a:gd name="connsiteY162" fmla="*/ 6327398 h 6348616"/>
                    <a:gd name="connsiteX163" fmla="*/ 2888667 w 6352623"/>
                    <a:gd name="connsiteY163" fmla="*/ 6332694 h 6348616"/>
                    <a:gd name="connsiteX164" fmla="*/ 2827891 w 6352623"/>
                    <a:gd name="connsiteY164" fmla="*/ 6323709 h 6348616"/>
                    <a:gd name="connsiteX165" fmla="*/ 1799833 w 6352623"/>
                    <a:gd name="connsiteY165" fmla="*/ 6042038 h 6348616"/>
                    <a:gd name="connsiteX166" fmla="*/ 792530 w 6352623"/>
                    <a:gd name="connsiteY166" fmla="*/ 5281044 h 6348616"/>
                    <a:gd name="connsiteX167" fmla="*/ 758259 w 6352623"/>
                    <a:gd name="connsiteY167" fmla="*/ 5233611 h 6348616"/>
                    <a:gd name="connsiteX168" fmla="*/ 1178638 w 6352623"/>
                    <a:gd name="connsiteY168" fmla="*/ 5187468 h 6348616"/>
                    <a:gd name="connsiteX169" fmla="*/ 1905324 w 6352623"/>
                    <a:gd name="connsiteY169" fmla="*/ 5106339 h 6348616"/>
                    <a:gd name="connsiteX170" fmla="*/ 2206251 w 6352623"/>
                    <a:gd name="connsiteY170" fmla="*/ 5531868 h 6348616"/>
                    <a:gd name="connsiteX171" fmla="*/ 2827891 w 6352623"/>
                    <a:gd name="connsiteY171" fmla="*/ 6323709 h 6348616"/>
                    <a:gd name="connsiteX172" fmla="*/ 2405336 w 6352623"/>
                    <a:gd name="connsiteY172" fmla="*/ 6261225 h 6348616"/>
                    <a:gd name="connsiteX173" fmla="*/ 1799833 w 6352623"/>
                    <a:gd name="connsiteY173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3099167 w 6352623"/>
                    <a:gd name="connsiteY158" fmla="*/ 6341244 h 6348616"/>
                    <a:gd name="connsiteX159" fmla="*/ 2884966 w 6352623"/>
                    <a:gd name="connsiteY159" fmla="*/ 6327398 h 6348616"/>
                    <a:gd name="connsiteX160" fmla="*/ 2827891 w 6352623"/>
                    <a:gd name="connsiteY160" fmla="*/ 6323709 h 6348616"/>
                    <a:gd name="connsiteX161" fmla="*/ 2884966 w 6352623"/>
                    <a:gd name="connsiteY161" fmla="*/ 6327398 h 6348616"/>
                    <a:gd name="connsiteX162" fmla="*/ 2888667 w 6352623"/>
                    <a:gd name="connsiteY162" fmla="*/ 6332694 h 6348616"/>
                    <a:gd name="connsiteX163" fmla="*/ 2827891 w 6352623"/>
                    <a:gd name="connsiteY163" fmla="*/ 6323709 h 6348616"/>
                    <a:gd name="connsiteX164" fmla="*/ 1799833 w 6352623"/>
                    <a:gd name="connsiteY164" fmla="*/ 6042038 h 6348616"/>
                    <a:gd name="connsiteX165" fmla="*/ 792530 w 6352623"/>
                    <a:gd name="connsiteY165" fmla="*/ 5281044 h 6348616"/>
                    <a:gd name="connsiteX166" fmla="*/ 758259 w 6352623"/>
                    <a:gd name="connsiteY166" fmla="*/ 5233611 h 6348616"/>
                    <a:gd name="connsiteX167" fmla="*/ 1178638 w 6352623"/>
                    <a:gd name="connsiteY167" fmla="*/ 5187468 h 6348616"/>
                    <a:gd name="connsiteX168" fmla="*/ 1905324 w 6352623"/>
                    <a:gd name="connsiteY168" fmla="*/ 5106339 h 6348616"/>
                    <a:gd name="connsiteX169" fmla="*/ 2206251 w 6352623"/>
                    <a:gd name="connsiteY169" fmla="*/ 5531868 h 6348616"/>
                    <a:gd name="connsiteX170" fmla="*/ 2827891 w 6352623"/>
                    <a:gd name="connsiteY170" fmla="*/ 6323709 h 6348616"/>
                    <a:gd name="connsiteX171" fmla="*/ 2405336 w 6352623"/>
                    <a:gd name="connsiteY171" fmla="*/ 6261225 h 6348616"/>
                    <a:gd name="connsiteX172" fmla="*/ 1799833 w 6352623"/>
                    <a:gd name="connsiteY172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3099167 w 6352623"/>
                    <a:gd name="connsiteY158" fmla="*/ 6341244 h 6348616"/>
                    <a:gd name="connsiteX159" fmla="*/ 2884966 w 6352623"/>
                    <a:gd name="connsiteY159" fmla="*/ 6327398 h 6348616"/>
                    <a:gd name="connsiteX160" fmla="*/ 2827891 w 6352623"/>
                    <a:gd name="connsiteY160" fmla="*/ 6323709 h 6348616"/>
                    <a:gd name="connsiteX161" fmla="*/ 2884966 w 6352623"/>
                    <a:gd name="connsiteY161" fmla="*/ 6327398 h 6348616"/>
                    <a:gd name="connsiteX162" fmla="*/ 2827891 w 6352623"/>
                    <a:gd name="connsiteY162" fmla="*/ 6323709 h 6348616"/>
                    <a:gd name="connsiteX163" fmla="*/ 1799833 w 6352623"/>
                    <a:gd name="connsiteY163" fmla="*/ 6042038 h 6348616"/>
                    <a:gd name="connsiteX164" fmla="*/ 792530 w 6352623"/>
                    <a:gd name="connsiteY164" fmla="*/ 5281044 h 6348616"/>
                    <a:gd name="connsiteX165" fmla="*/ 758259 w 6352623"/>
                    <a:gd name="connsiteY165" fmla="*/ 5233611 h 6348616"/>
                    <a:gd name="connsiteX166" fmla="*/ 1178638 w 6352623"/>
                    <a:gd name="connsiteY166" fmla="*/ 5187468 h 6348616"/>
                    <a:gd name="connsiteX167" fmla="*/ 1905324 w 6352623"/>
                    <a:gd name="connsiteY167" fmla="*/ 5106339 h 6348616"/>
                    <a:gd name="connsiteX168" fmla="*/ 2206251 w 6352623"/>
                    <a:gd name="connsiteY168" fmla="*/ 5531868 h 6348616"/>
                    <a:gd name="connsiteX169" fmla="*/ 2827891 w 6352623"/>
                    <a:gd name="connsiteY169" fmla="*/ 6323709 h 6348616"/>
                    <a:gd name="connsiteX170" fmla="*/ 2405336 w 6352623"/>
                    <a:gd name="connsiteY170" fmla="*/ 6261225 h 6348616"/>
                    <a:gd name="connsiteX171" fmla="*/ 1799833 w 6352623"/>
                    <a:gd name="connsiteY171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27891 w 6352623"/>
                    <a:gd name="connsiteY157" fmla="*/ 6323709 h 6348616"/>
                    <a:gd name="connsiteX158" fmla="*/ 2884966 w 6352623"/>
                    <a:gd name="connsiteY158" fmla="*/ 6327398 h 6348616"/>
                    <a:gd name="connsiteX159" fmla="*/ 2827891 w 6352623"/>
                    <a:gd name="connsiteY159" fmla="*/ 6323709 h 6348616"/>
                    <a:gd name="connsiteX160" fmla="*/ 1799833 w 6352623"/>
                    <a:gd name="connsiteY160" fmla="*/ 6042038 h 6348616"/>
                    <a:gd name="connsiteX161" fmla="*/ 792530 w 6352623"/>
                    <a:gd name="connsiteY161" fmla="*/ 5281044 h 6348616"/>
                    <a:gd name="connsiteX162" fmla="*/ 758259 w 6352623"/>
                    <a:gd name="connsiteY162" fmla="*/ 5233611 h 6348616"/>
                    <a:gd name="connsiteX163" fmla="*/ 1178638 w 6352623"/>
                    <a:gd name="connsiteY163" fmla="*/ 5187468 h 6348616"/>
                    <a:gd name="connsiteX164" fmla="*/ 1905324 w 6352623"/>
                    <a:gd name="connsiteY164" fmla="*/ 5106339 h 6348616"/>
                    <a:gd name="connsiteX165" fmla="*/ 2206251 w 6352623"/>
                    <a:gd name="connsiteY165" fmla="*/ 5531868 h 6348616"/>
                    <a:gd name="connsiteX166" fmla="*/ 2827891 w 6352623"/>
                    <a:gd name="connsiteY166" fmla="*/ 6323709 h 6348616"/>
                    <a:gd name="connsiteX167" fmla="*/ 2405336 w 6352623"/>
                    <a:gd name="connsiteY167" fmla="*/ 6261225 h 6348616"/>
                    <a:gd name="connsiteX168" fmla="*/ 1799833 w 6352623"/>
                    <a:gd name="connsiteY168" fmla="*/ 6042038 h 6348616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000985 w 6352623"/>
                    <a:gd name="connsiteY60" fmla="*/ 4620000 h 6345561"/>
                    <a:gd name="connsiteX61" fmla="*/ 6317212 w 6352623"/>
                    <a:gd name="connsiteY61" fmla="*/ 4620000 h 6345561"/>
                    <a:gd name="connsiteX62" fmla="*/ 6317212 w 6352623"/>
                    <a:gd name="connsiteY62" fmla="*/ 4787640 h 6345561"/>
                    <a:gd name="connsiteX63" fmla="*/ 5898613 w 6352623"/>
                    <a:gd name="connsiteY63" fmla="*/ 4787640 h 6345561"/>
                    <a:gd name="connsiteX64" fmla="*/ 5866698 w 6352623"/>
                    <a:gd name="connsiteY64" fmla="*/ 4839902 h 6345561"/>
                    <a:gd name="connsiteX65" fmla="*/ 5895990 w 6352623"/>
                    <a:gd name="connsiteY65" fmla="*/ 4787640 h 6345561"/>
                    <a:gd name="connsiteX66" fmla="*/ 5898613 w 6352623"/>
                    <a:gd name="connsiteY66" fmla="*/ 4787640 h 6345561"/>
                    <a:gd name="connsiteX67" fmla="*/ 5866698 w 6352623"/>
                    <a:gd name="connsiteY67" fmla="*/ 4839902 h 6345561"/>
                    <a:gd name="connsiteX68" fmla="*/ 5661892 w 6352623"/>
                    <a:gd name="connsiteY68" fmla="*/ 4787640 h 6345561"/>
                    <a:gd name="connsiteX69" fmla="*/ 5661892 w 6352623"/>
                    <a:gd name="connsiteY69" fmla="*/ 4620000 h 6345561"/>
                    <a:gd name="connsiteX70" fmla="*/ 5989951 w 6352623"/>
                    <a:gd name="connsiteY70" fmla="*/ 4620000 h 6345561"/>
                    <a:gd name="connsiteX71" fmla="*/ 5895990 w 6352623"/>
                    <a:gd name="connsiteY71" fmla="*/ 4787640 h 6345561"/>
                    <a:gd name="connsiteX72" fmla="*/ 5661892 w 6352623"/>
                    <a:gd name="connsiteY72" fmla="*/ 4787640 h 6345561"/>
                    <a:gd name="connsiteX73" fmla="*/ 4842211 w 6352623"/>
                    <a:gd name="connsiteY73" fmla="*/ 4504577 h 6345561"/>
                    <a:gd name="connsiteX74" fmla="*/ 4894441 w 6352623"/>
                    <a:gd name="connsiteY74" fmla="*/ 4378816 h 6345561"/>
                    <a:gd name="connsiteX75" fmla="*/ 5118410 w 6352623"/>
                    <a:gd name="connsiteY75" fmla="*/ 3308120 h 6345561"/>
                    <a:gd name="connsiteX76" fmla="*/ 5112011 w 6352623"/>
                    <a:gd name="connsiteY76" fmla="*/ 3236549 h 6345561"/>
                    <a:gd name="connsiteX77" fmla="*/ 6343574 w 6352623"/>
                    <a:gd name="connsiteY77" fmla="*/ 3146548 h 6345561"/>
                    <a:gd name="connsiteX78" fmla="*/ 6352623 w 6352623"/>
                    <a:gd name="connsiteY78" fmla="*/ 3329154 h 6345561"/>
                    <a:gd name="connsiteX79" fmla="*/ 6261216 w 6352623"/>
                    <a:gd name="connsiteY79" fmla="*/ 3947289 h 6345561"/>
                    <a:gd name="connsiteX80" fmla="*/ 6068313 w 6352623"/>
                    <a:gd name="connsiteY80" fmla="*/ 4480189 h 6345561"/>
                    <a:gd name="connsiteX81" fmla="*/ 5645377 w 6352623"/>
                    <a:gd name="connsiteY81" fmla="*/ 4489676 h 6345561"/>
                    <a:gd name="connsiteX82" fmla="*/ 4842211 w 6352623"/>
                    <a:gd name="connsiteY82" fmla="*/ 4504577 h 6345561"/>
                    <a:gd name="connsiteX83" fmla="*/ 1405726 w 6352623"/>
                    <a:gd name="connsiteY83" fmla="*/ 3156271 h 6345561"/>
                    <a:gd name="connsiteX84" fmla="*/ 1399341 w 6352623"/>
                    <a:gd name="connsiteY84" fmla="*/ 3089416 h 6345561"/>
                    <a:gd name="connsiteX85" fmla="*/ 1464945 w 6352623"/>
                    <a:gd name="connsiteY85" fmla="*/ 2467755 h 6345561"/>
                    <a:gd name="connsiteX86" fmla="*/ 1626959 w 6352623"/>
                    <a:gd name="connsiteY86" fmla="*/ 1918290 h 6345561"/>
                    <a:gd name="connsiteX87" fmla="*/ 1698846 w 6352623"/>
                    <a:gd name="connsiteY87" fmla="*/ 1916459 h 6345561"/>
                    <a:gd name="connsiteX88" fmla="*/ 2401423 w 6352623"/>
                    <a:gd name="connsiteY88" fmla="*/ 1879094 h 6345561"/>
                    <a:gd name="connsiteX89" fmla="*/ 2879383 w 6352623"/>
                    <a:gd name="connsiteY89" fmla="*/ 1836855 h 6345561"/>
                    <a:gd name="connsiteX90" fmla="*/ 2983285 w 6352623"/>
                    <a:gd name="connsiteY90" fmla="*/ 3040986 h 6345561"/>
                    <a:gd name="connsiteX91" fmla="*/ 1405726 w 6352623"/>
                    <a:gd name="connsiteY91" fmla="*/ 3156271 h 6345561"/>
                    <a:gd name="connsiteX92" fmla="*/ 3464621 w 6352623"/>
                    <a:gd name="connsiteY92" fmla="*/ 4545892 h 6345561"/>
                    <a:gd name="connsiteX93" fmla="*/ 3362673 w 6352623"/>
                    <a:gd name="connsiteY93" fmla="*/ 3364384 h 6345561"/>
                    <a:gd name="connsiteX94" fmla="*/ 4785461 w 6352623"/>
                    <a:gd name="connsiteY94" fmla="*/ 3260410 h 6345561"/>
                    <a:gd name="connsiteX95" fmla="*/ 4791965 w 6352623"/>
                    <a:gd name="connsiteY95" fmla="*/ 3337498 h 6345561"/>
                    <a:gd name="connsiteX96" fmla="*/ 4582162 w 6352623"/>
                    <a:gd name="connsiteY96" fmla="*/ 4452550 h 6345561"/>
                    <a:gd name="connsiteX97" fmla="*/ 3980007 w 6352623"/>
                    <a:gd name="connsiteY97" fmla="*/ 4524180 h 6345561"/>
                    <a:gd name="connsiteX98" fmla="*/ 3464621 w 6352623"/>
                    <a:gd name="connsiteY98" fmla="*/ 4545892 h 6345561"/>
                    <a:gd name="connsiteX99" fmla="*/ 11631 w 6352623"/>
                    <a:gd name="connsiteY99" fmla="*/ 3258148 h 6345561"/>
                    <a:gd name="connsiteX100" fmla="*/ 0 w 6352623"/>
                    <a:gd name="connsiteY100" fmla="*/ 3023469 h 6345561"/>
                    <a:gd name="connsiteX101" fmla="*/ 91400 w 6352623"/>
                    <a:gd name="connsiteY101" fmla="*/ 2405346 h 6345561"/>
                    <a:gd name="connsiteX102" fmla="*/ 258812 w 6352623"/>
                    <a:gd name="connsiteY102" fmla="*/ 1942855 h 6345561"/>
                    <a:gd name="connsiteX103" fmla="*/ 852081 w 6352623"/>
                    <a:gd name="connsiteY103" fmla="*/ 1937991 h 6345561"/>
                    <a:gd name="connsiteX104" fmla="*/ 1335718 w 6352623"/>
                    <a:gd name="connsiteY104" fmla="*/ 1925698 h 6345561"/>
                    <a:gd name="connsiteX105" fmla="*/ 1234430 w 6352623"/>
                    <a:gd name="connsiteY105" fmla="*/ 2196801 h 6345561"/>
                    <a:gd name="connsiteX106" fmla="*/ 1103579 w 6352623"/>
                    <a:gd name="connsiteY106" fmla="*/ 2737987 h 6345561"/>
                    <a:gd name="connsiteX107" fmla="*/ 1078099 w 6352623"/>
                    <a:gd name="connsiteY107" fmla="*/ 3180217 h 6345561"/>
                    <a:gd name="connsiteX108" fmla="*/ 11631 w 6352623"/>
                    <a:gd name="connsiteY108" fmla="*/ 3258148 h 6345561"/>
                    <a:gd name="connsiteX109" fmla="*/ 1960743 w 6352623"/>
                    <a:gd name="connsiteY109" fmla="*/ 4679317 h 6345561"/>
                    <a:gd name="connsiteX110" fmla="*/ 1740896 w 6352623"/>
                    <a:gd name="connsiteY110" fmla="*/ 4337429 h 6345561"/>
                    <a:gd name="connsiteX111" fmla="*/ 1441619 w 6352623"/>
                    <a:gd name="connsiteY111" fmla="*/ 3532526 h 6345561"/>
                    <a:gd name="connsiteX112" fmla="*/ 1438988 w 6352623"/>
                    <a:gd name="connsiteY112" fmla="*/ 3504964 h 6345561"/>
                    <a:gd name="connsiteX113" fmla="*/ 3013389 w 6352623"/>
                    <a:gd name="connsiteY113" fmla="*/ 3389903 h 6345561"/>
                    <a:gd name="connsiteX114" fmla="*/ 3099126 w 6352623"/>
                    <a:gd name="connsiteY114" fmla="*/ 4562904 h 6345561"/>
                    <a:gd name="connsiteX115" fmla="*/ 2689209 w 6352623"/>
                    <a:gd name="connsiteY115" fmla="*/ 4598877 h 6345561"/>
                    <a:gd name="connsiteX116" fmla="*/ 1989796 w 6352623"/>
                    <a:gd name="connsiteY116" fmla="*/ 4675326 h 6345561"/>
                    <a:gd name="connsiteX117" fmla="*/ 1960743 w 6352623"/>
                    <a:gd name="connsiteY117" fmla="*/ 4679317 h 6345561"/>
                    <a:gd name="connsiteX118" fmla="*/ 4067092 w 6352623"/>
                    <a:gd name="connsiteY118" fmla="*/ 6216068 h 6345561"/>
                    <a:gd name="connsiteX119" fmla="*/ 4277892 w 6352623"/>
                    <a:gd name="connsiteY119" fmla="*/ 5788869 h 6345561"/>
                    <a:gd name="connsiteX120" fmla="*/ 4525520 w 6352623"/>
                    <a:gd name="connsiteY120" fmla="*/ 5267093 h 6345561"/>
                    <a:gd name="connsiteX121" fmla="*/ 4685770 w 6352623"/>
                    <a:gd name="connsiteY121" fmla="*/ 4881257 h 6345561"/>
                    <a:gd name="connsiteX122" fmla="*/ 4712084 w 6352623"/>
                    <a:gd name="connsiteY122" fmla="*/ 4879914 h 6345561"/>
                    <a:gd name="connsiteX123" fmla="*/ 5642123 w 6352623"/>
                    <a:gd name="connsiteY123" fmla="*/ 4846187 h 6345561"/>
                    <a:gd name="connsiteX124" fmla="*/ 5866698 w 6352623"/>
                    <a:gd name="connsiteY124" fmla="*/ 4839902 h 6345561"/>
                    <a:gd name="connsiteX125" fmla="*/ 5706398 w 6352623"/>
                    <a:gd name="connsiteY125" fmla="*/ 5102370 h 6345561"/>
                    <a:gd name="connsiteX126" fmla="*/ 4229361 w 6352623"/>
                    <a:gd name="connsiteY126" fmla="*/ 6176010 h 6345561"/>
                    <a:gd name="connsiteX127" fmla="*/ 4067092 w 6352623"/>
                    <a:gd name="connsiteY127" fmla="*/ 6216068 h 6345561"/>
                    <a:gd name="connsiteX128" fmla="*/ 3617977 w 6352623"/>
                    <a:gd name="connsiteY128" fmla="*/ 6323175 h 6345561"/>
                    <a:gd name="connsiteX129" fmla="*/ 3499574 w 6352623"/>
                    <a:gd name="connsiteY129" fmla="*/ 4950969 h 6345561"/>
                    <a:gd name="connsiteX130" fmla="*/ 3966167 w 6352623"/>
                    <a:gd name="connsiteY130" fmla="*/ 4917769 h 6345561"/>
                    <a:gd name="connsiteX131" fmla="*/ 4402891 w 6352623"/>
                    <a:gd name="connsiteY131" fmla="*/ 4895610 h 6345561"/>
                    <a:gd name="connsiteX132" fmla="*/ 4263840 w 6352623"/>
                    <a:gd name="connsiteY132" fmla="*/ 5239274 h 6345561"/>
                    <a:gd name="connsiteX133" fmla="*/ 3691123 w 6352623"/>
                    <a:gd name="connsiteY133" fmla="*/ 6308899 h 6345561"/>
                    <a:gd name="connsiteX134" fmla="*/ 3637169 w 6352623"/>
                    <a:gd name="connsiteY134" fmla="*/ 6322223 h 6345561"/>
                    <a:gd name="connsiteX135" fmla="*/ 3617977 w 6352623"/>
                    <a:gd name="connsiteY135" fmla="*/ 6323175 h 6345561"/>
                    <a:gd name="connsiteX136" fmla="*/ 509955 w 6352623"/>
                    <a:gd name="connsiteY136" fmla="*/ 4889989 h 6345561"/>
                    <a:gd name="connsiteX137" fmla="*/ 432662 w 6352623"/>
                    <a:gd name="connsiteY137" fmla="*/ 4783013 h 6345561"/>
                    <a:gd name="connsiteX138" fmla="*/ 30403 w 6352623"/>
                    <a:gd name="connsiteY138" fmla="*/ 3637168 h 6345561"/>
                    <a:gd name="connsiteX139" fmla="*/ 28957 w 6352623"/>
                    <a:gd name="connsiteY139" fmla="*/ 3608002 h 6345561"/>
                    <a:gd name="connsiteX140" fmla="*/ 1122699 w 6352623"/>
                    <a:gd name="connsiteY140" fmla="*/ 3528079 h 6345561"/>
                    <a:gd name="connsiteX141" fmla="*/ 1151870 w 6352623"/>
                    <a:gd name="connsiteY141" fmla="*/ 3709064 h 6345561"/>
                    <a:gd name="connsiteX142" fmla="*/ 1633165 w 6352623"/>
                    <a:gd name="connsiteY142" fmla="*/ 4721494 h 6345561"/>
                    <a:gd name="connsiteX143" fmla="*/ 1635001 w 6352623"/>
                    <a:gd name="connsiteY143" fmla="*/ 4724090 h 6345561"/>
                    <a:gd name="connsiteX144" fmla="*/ 1150655 w 6352623"/>
                    <a:gd name="connsiteY144" fmla="*/ 4790652 h 6345561"/>
                    <a:gd name="connsiteX145" fmla="*/ 509955 w 6352623"/>
                    <a:gd name="connsiteY145" fmla="*/ 4889989 h 6345561"/>
                    <a:gd name="connsiteX146" fmla="*/ 3165956 w 6352623"/>
                    <a:gd name="connsiteY146" fmla="*/ 6345561 h 6345561"/>
                    <a:gd name="connsiteX147" fmla="*/ 2661675 w 6352623"/>
                    <a:gd name="connsiteY147" fmla="*/ 5655612 h 6345561"/>
                    <a:gd name="connsiteX148" fmla="*/ 2224080 w 6352623"/>
                    <a:gd name="connsiteY148" fmla="*/ 5071807 h 6345561"/>
                    <a:gd name="connsiteX149" fmla="*/ 2697681 w 6352623"/>
                    <a:gd name="connsiteY149" fmla="*/ 5021257 h 6345561"/>
                    <a:gd name="connsiteX150" fmla="*/ 3150545 w 6352623"/>
                    <a:gd name="connsiteY150" fmla="*/ 4979436 h 6345561"/>
                    <a:gd name="connsiteX151" fmla="*/ 3267988 w 6352623"/>
                    <a:gd name="connsiteY151" fmla="*/ 6340508 h 6345561"/>
                    <a:gd name="connsiteX152" fmla="*/ 3165956 w 6352623"/>
                    <a:gd name="connsiteY152" fmla="*/ 6345561 h 6345561"/>
                    <a:gd name="connsiteX153" fmla="*/ 3165956 w 6352623"/>
                    <a:gd name="connsiteY153" fmla="*/ 6345561 h 6345561"/>
                    <a:gd name="connsiteX154" fmla="*/ 3099167 w 6352623"/>
                    <a:gd name="connsiteY154" fmla="*/ 6341244 h 6345561"/>
                    <a:gd name="connsiteX155" fmla="*/ 3165956 w 6352623"/>
                    <a:gd name="connsiteY155" fmla="*/ 6345561 h 6345561"/>
                    <a:gd name="connsiteX156" fmla="*/ 2827891 w 6352623"/>
                    <a:gd name="connsiteY156" fmla="*/ 6323709 h 6345561"/>
                    <a:gd name="connsiteX157" fmla="*/ 2884966 w 6352623"/>
                    <a:gd name="connsiteY157" fmla="*/ 6327398 h 6345561"/>
                    <a:gd name="connsiteX158" fmla="*/ 2827891 w 6352623"/>
                    <a:gd name="connsiteY158" fmla="*/ 6323709 h 6345561"/>
                    <a:gd name="connsiteX159" fmla="*/ 1799833 w 6352623"/>
                    <a:gd name="connsiteY159" fmla="*/ 6042038 h 6345561"/>
                    <a:gd name="connsiteX160" fmla="*/ 792530 w 6352623"/>
                    <a:gd name="connsiteY160" fmla="*/ 5281044 h 6345561"/>
                    <a:gd name="connsiteX161" fmla="*/ 758259 w 6352623"/>
                    <a:gd name="connsiteY161" fmla="*/ 5233611 h 6345561"/>
                    <a:gd name="connsiteX162" fmla="*/ 1178638 w 6352623"/>
                    <a:gd name="connsiteY162" fmla="*/ 5187468 h 6345561"/>
                    <a:gd name="connsiteX163" fmla="*/ 1905324 w 6352623"/>
                    <a:gd name="connsiteY163" fmla="*/ 5106339 h 6345561"/>
                    <a:gd name="connsiteX164" fmla="*/ 2206251 w 6352623"/>
                    <a:gd name="connsiteY164" fmla="*/ 5531868 h 6345561"/>
                    <a:gd name="connsiteX165" fmla="*/ 2827891 w 6352623"/>
                    <a:gd name="connsiteY165" fmla="*/ 6323709 h 6345561"/>
                    <a:gd name="connsiteX166" fmla="*/ 2405336 w 6352623"/>
                    <a:gd name="connsiteY166" fmla="*/ 6261225 h 6345561"/>
                    <a:gd name="connsiteX167" fmla="*/ 1799833 w 6352623"/>
                    <a:gd name="connsiteY167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000985 w 6352623"/>
                    <a:gd name="connsiteY60" fmla="*/ 4620000 h 6345561"/>
                    <a:gd name="connsiteX61" fmla="*/ 6317212 w 6352623"/>
                    <a:gd name="connsiteY61" fmla="*/ 4620000 h 6345561"/>
                    <a:gd name="connsiteX62" fmla="*/ 6317212 w 6352623"/>
                    <a:gd name="connsiteY62" fmla="*/ 4787640 h 6345561"/>
                    <a:gd name="connsiteX63" fmla="*/ 5898613 w 6352623"/>
                    <a:gd name="connsiteY63" fmla="*/ 4787640 h 6345561"/>
                    <a:gd name="connsiteX64" fmla="*/ 5866698 w 6352623"/>
                    <a:gd name="connsiteY64" fmla="*/ 4839902 h 6345561"/>
                    <a:gd name="connsiteX65" fmla="*/ 5895990 w 6352623"/>
                    <a:gd name="connsiteY65" fmla="*/ 4787640 h 6345561"/>
                    <a:gd name="connsiteX66" fmla="*/ 5898613 w 6352623"/>
                    <a:gd name="connsiteY66" fmla="*/ 4787640 h 6345561"/>
                    <a:gd name="connsiteX67" fmla="*/ 5866698 w 6352623"/>
                    <a:gd name="connsiteY67" fmla="*/ 4839902 h 6345561"/>
                    <a:gd name="connsiteX68" fmla="*/ 5661892 w 6352623"/>
                    <a:gd name="connsiteY68" fmla="*/ 4787640 h 6345561"/>
                    <a:gd name="connsiteX69" fmla="*/ 5661892 w 6352623"/>
                    <a:gd name="connsiteY69" fmla="*/ 4620000 h 6345561"/>
                    <a:gd name="connsiteX70" fmla="*/ 5989951 w 6352623"/>
                    <a:gd name="connsiteY70" fmla="*/ 4620000 h 6345561"/>
                    <a:gd name="connsiteX71" fmla="*/ 5895990 w 6352623"/>
                    <a:gd name="connsiteY71" fmla="*/ 4787640 h 6345561"/>
                    <a:gd name="connsiteX72" fmla="*/ 5661892 w 6352623"/>
                    <a:gd name="connsiteY72" fmla="*/ 4787640 h 6345561"/>
                    <a:gd name="connsiteX73" fmla="*/ 4842211 w 6352623"/>
                    <a:gd name="connsiteY73" fmla="*/ 4504577 h 6345561"/>
                    <a:gd name="connsiteX74" fmla="*/ 4894441 w 6352623"/>
                    <a:gd name="connsiteY74" fmla="*/ 4378816 h 6345561"/>
                    <a:gd name="connsiteX75" fmla="*/ 5118410 w 6352623"/>
                    <a:gd name="connsiteY75" fmla="*/ 3308120 h 6345561"/>
                    <a:gd name="connsiteX76" fmla="*/ 5112011 w 6352623"/>
                    <a:gd name="connsiteY76" fmla="*/ 3236549 h 6345561"/>
                    <a:gd name="connsiteX77" fmla="*/ 6343574 w 6352623"/>
                    <a:gd name="connsiteY77" fmla="*/ 3146548 h 6345561"/>
                    <a:gd name="connsiteX78" fmla="*/ 6352623 w 6352623"/>
                    <a:gd name="connsiteY78" fmla="*/ 3329154 h 6345561"/>
                    <a:gd name="connsiteX79" fmla="*/ 6261216 w 6352623"/>
                    <a:gd name="connsiteY79" fmla="*/ 3947289 h 6345561"/>
                    <a:gd name="connsiteX80" fmla="*/ 6068313 w 6352623"/>
                    <a:gd name="connsiteY80" fmla="*/ 4480189 h 6345561"/>
                    <a:gd name="connsiteX81" fmla="*/ 5645377 w 6352623"/>
                    <a:gd name="connsiteY81" fmla="*/ 4489676 h 6345561"/>
                    <a:gd name="connsiteX82" fmla="*/ 4842211 w 6352623"/>
                    <a:gd name="connsiteY82" fmla="*/ 4504577 h 6345561"/>
                    <a:gd name="connsiteX83" fmla="*/ 1405726 w 6352623"/>
                    <a:gd name="connsiteY83" fmla="*/ 3156271 h 6345561"/>
                    <a:gd name="connsiteX84" fmla="*/ 1399341 w 6352623"/>
                    <a:gd name="connsiteY84" fmla="*/ 3089416 h 6345561"/>
                    <a:gd name="connsiteX85" fmla="*/ 1464945 w 6352623"/>
                    <a:gd name="connsiteY85" fmla="*/ 2467755 h 6345561"/>
                    <a:gd name="connsiteX86" fmla="*/ 1626959 w 6352623"/>
                    <a:gd name="connsiteY86" fmla="*/ 1918290 h 6345561"/>
                    <a:gd name="connsiteX87" fmla="*/ 1698846 w 6352623"/>
                    <a:gd name="connsiteY87" fmla="*/ 1916459 h 6345561"/>
                    <a:gd name="connsiteX88" fmla="*/ 2401423 w 6352623"/>
                    <a:gd name="connsiteY88" fmla="*/ 1879094 h 6345561"/>
                    <a:gd name="connsiteX89" fmla="*/ 2879383 w 6352623"/>
                    <a:gd name="connsiteY89" fmla="*/ 1836855 h 6345561"/>
                    <a:gd name="connsiteX90" fmla="*/ 2983285 w 6352623"/>
                    <a:gd name="connsiteY90" fmla="*/ 3040986 h 6345561"/>
                    <a:gd name="connsiteX91" fmla="*/ 1405726 w 6352623"/>
                    <a:gd name="connsiteY91" fmla="*/ 3156271 h 6345561"/>
                    <a:gd name="connsiteX92" fmla="*/ 3464621 w 6352623"/>
                    <a:gd name="connsiteY92" fmla="*/ 4545892 h 6345561"/>
                    <a:gd name="connsiteX93" fmla="*/ 3362673 w 6352623"/>
                    <a:gd name="connsiteY93" fmla="*/ 3364384 h 6345561"/>
                    <a:gd name="connsiteX94" fmla="*/ 4785461 w 6352623"/>
                    <a:gd name="connsiteY94" fmla="*/ 3260410 h 6345561"/>
                    <a:gd name="connsiteX95" fmla="*/ 4791965 w 6352623"/>
                    <a:gd name="connsiteY95" fmla="*/ 3337498 h 6345561"/>
                    <a:gd name="connsiteX96" fmla="*/ 4582162 w 6352623"/>
                    <a:gd name="connsiteY96" fmla="*/ 4452550 h 6345561"/>
                    <a:gd name="connsiteX97" fmla="*/ 3980007 w 6352623"/>
                    <a:gd name="connsiteY97" fmla="*/ 4524180 h 6345561"/>
                    <a:gd name="connsiteX98" fmla="*/ 3464621 w 6352623"/>
                    <a:gd name="connsiteY98" fmla="*/ 4545892 h 6345561"/>
                    <a:gd name="connsiteX99" fmla="*/ 11631 w 6352623"/>
                    <a:gd name="connsiteY99" fmla="*/ 3258148 h 6345561"/>
                    <a:gd name="connsiteX100" fmla="*/ 0 w 6352623"/>
                    <a:gd name="connsiteY100" fmla="*/ 3023469 h 6345561"/>
                    <a:gd name="connsiteX101" fmla="*/ 91400 w 6352623"/>
                    <a:gd name="connsiteY101" fmla="*/ 2405346 h 6345561"/>
                    <a:gd name="connsiteX102" fmla="*/ 258812 w 6352623"/>
                    <a:gd name="connsiteY102" fmla="*/ 1942855 h 6345561"/>
                    <a:gd name="connsiteX103" fmla="*/ 852081 w 6352623"/>
                    <a:gd name="connsiteY103" fmla="*/ 1937991 h 6345561"/>
                    <a:gd name="connsiteX104" fmla="*/ 1335718 w 6352623"/>
                    <a:gd name="connsiteY104" fmla="*/ 1925698 h 6345561"/>
                    <a:gd name="connsiteX105" fmla="*/ 1234430 w 6352623"/>
                    <a:gd name="connsiteY105" fmla="*/ 2196801 h 6345561"/>
                    <a:gd name="connsiteX106" fmla="*/ 1103579 w 6352623"/>
                    <a:gd name="connsiteY106" fmla="*/ 2737987 h 6345561"/>
                    <a:gd name="connsiteX107" fmla="*/ 1078099 w 6352623"/>
                    <a:gd name="connsiteY107" fmla="*/ 3180217 h 6345561"/>
                    <a:gd name="connsiteX108" fmla="*/ 11631 w 6352623"/>
                    <a:gd name="connsiteY108" fmla="*/ 3258148 h 6345561"/>
                    <a:gd name="connsiteX109" fmla="*/ 1960743 w 6352623"/>
                    <a:gd name="connsiteY109" fmla="*/ 4679317 h 6345561"/>
                    <a:gd name="connsiteX110" fmla="*/ 1740896 w 6352623"/>
                    <a:gd name="connsiteY110" fmla="*/ 4337429 h 6345561"/>
                    <a:gd name="connsiteX111" fmla="*/ 1441619 w 6352623"/>
                    <a:gd name="connsiteY111" fmla="*/ 3532526 h 6345561"/>
                    <a:gd name="connsiteX112" fmla="*/ 1438988 w 6352623"/>
                    <a:gd name="connsiteY112" fmla="*/ 3504964 h 6345561"/>
                    <a:gd name="connsiteX113" fmla="*/ 3013389 w 6352623"/>
                    <a:gd name="connsiteY113" fmla="*/ 3389903 h 6345561"/>
                    <a:gd name="connsiteX114" fmla="*/ 3099126 w 6352623"/>
                    <a:gd name="connsiteY114" fmla="*/ 4562904 h 6345561"/>
                    <a:gd name="connsiteX115" fmla="*/ 2689209 w 6352623"/>
                    <a:gd name="connsiteY115" fmla="*/ 4598877 h 6345561"/>
                    <a:gd name="connsiteX116" fmla="*/ 1989796 w 6352623"/>
                    <a:gd name="connsiteY116" fmla="*/ 4675326 h 6345561"/>
                    <a:gd name="connsiteX117" fmla="*/ 1960743 w 6352623"/>
                    <a:gd name="connsiteY117" fmla="*/ 4679317 h 6345561"/>
                    <a:gd name="connsiteX118" fmla="*/ 4067092 w 6352623"/>
                    <a:gd name="connsiteY118" fmla="*/ 6216068 h 6345561"/>
                    <a:gd name="connsiteX119" fmla="*/ 4277892 w 6352623"/>
                    <a:gd name="connsiteY119" fmla="*/ 5788869 h 6345561"/>
                    <a:gd name="connsiteX120" fmla="*/ 4525520 w 6352623"/>
                    <a:gd name="connsiteY120" fmla="*/ 5267093 h 6345561"/>
                    <a:gd name="connsiteX121" fmla="*/ 4685770 w 6352623"/>
                    <a:gd name="connsiteY121" fmla="*/ 4881257 h 6345561"/>
                    <a:gd name="connsiteX122" fmla="*/ 4712084 w 6352623"/>
                    <a:gd name="connsiteY122" fmla="*/ 4879914 h 6345561"/>
                    <a:gd name="connsiteX123" fmla="*/ 5642123 w 6352623"/>
                    <a:gd name="connsiteY123" fmla="*/ 4846187 h 6345561"/>
                    <a:gd name="connsiteX124" fmla="*/ 5866698 w 6352623"/>
                    <a:gd name="connsiteY124" fmla="*/ 4839902 h 6345561"/>
                    <a:gd name="connsiteX125" fmla="*/ 5706398 w 6352623"/>
                    <a:gd name="connsiteY125" fmla="*/ 5102370 h 6345561"/>
                    <a:gd name="connsiteX126" fmla="*/ 4229361 w 6352623"/>
                    <a:gd name="connsiteY126" fmla="*/ 6176010 h 6345561"/>
                    <a:gd name="connsiteX127" fmla="*/ 4067092 w 6352623"/>
                    <a:gd name="connsiteY127" fmla="*/ 6216068 h 6345561"/>
                    <a:gd name="connsiteX128" fmla="*/ 3617977 w 6352623"/>
                    <a:gd name="connsiteY128" fmla="*/ 6323175 h 6345561"/>
                    <a:gd name="connsiteX129" fmla="*/ 3499574 w 6352623"/>
                    <a:gd name="connsiteY129" fmla="*/ 4950969 h 6345561"/>
                    <a:gd name="connsiteX130" fmla="*/ 3966167 w 6352623"/>
                    <a:gd name="connsiteY130" fmla="*/ 4917769 h 6345561"/>
                    <a:gd name="connsiteX131" fmla="*/ 4402891 w 6352623"/>
                    <a:gd name="connsiteY131" fmla="*/ 4895610 h 6345561"/>
                    <a:gd name="connsiteX132" fmla="*/ 4263840 w 6352623"/>
                    <a:gd name="connsiteY132" fmla="*/ 5239274 h 6345561"/>
                    <a:gd name="connsiteX133" fmla="*/ 3691123 w 6352623"/>
                    <a:gd name="connsiteY133" fmla="*/ 6308899 h 6345561"/>
                    <a:gd name="connsiteX134" fmla="*/ 3637169 w 6352623"/>
                    <a:gd name="connsiteY134" fmla="*/ 6322223 h 6345561"/>
                    <a:gd name="connsiteX135" fmla="*/ 3617977 w 6352623"/>
                    <a:gd name="connsiteY135" fmla="*/ 6323175 h 6345561"/>
                    <a:gd name="connsiteX136" fmla="*/ 509955 w 6352623"/>
                    <a:gd name="connsiteY136" fmla="*/ 4889989 h 6345561"/>
                    <a:gd name="connsiteX137" fmla="*/ 432662 w 6352623"/>
                    <a:gd name="connsiteY137" fmla="*/ 4783013 h 6345561"/>
                    <a:gd name="connsiteX138" fmla="*/ 30403 w 6352623"/>
                    <a:gd name="connsiteY138" fmla="*/ 3637168 h 6345561"/>
                    <a:gd name="connsiteX139" fmla="*/ 28957 w 6352623"/>
                    <a:gd name="connsiteY139" fmla="*/ 3608002 h 6345561"/>
                    <a:gd name="connsiteX140" fmla="*/ 1122699 w 6352623"/>
                    <a:gd name="connsiteY140" fmla="*/ 3528079 h 6345561"/>
                    <a:gd name="connsiteX141" fmla="*/ 1151870 w 6352623"/>
                    <a:gd name="connsiteY141" fmla="*/ 3709064 h 6345561"/>
                    <a:gd name="connsiteX142" fmla="*/ 1633165 w 6352623"/>
                    <a:gd name="connsiteY142" fmla="*/ 4721494 h 6345561"/>
                    <a:gd name="connsiteX143" fmla="*/ 1635001 w 6352623"/>
                    <a:gd name="connsiteY143" fmla="*/ 4724090 h 6345561"/>
                    <a:gd name="connsiteX144" fmla="*/ 1150655 w 6352623"/>
                    <a:gd name="connsiteY144" fmla="*/ 4790652 h 6345561"/>
                    <a:gd name="connsiteX145" fmla="*/ 509955 w 6352623"/>
                    <a:gd name="connsiteY145" fmla="*/ 4889989 h 6345561"/>
                    <a:gd name="connsiteX146" fmla="*/ 3165956 w 6352623"/>
                    <a:gd name="connsiteY146" fmla="*/ 6345561 h 6345561"/>
                    <a:gd name="connsiteX147" fmla="*/ 2661675 w 6352623"/>
                    <a:gd name="connsiteY147" fmla="*/ 5655612 h 6345561"/>
                    <a:gd name="connsiteX148" fmla="*/ 2224080 w 6352623"/>
                    <a:gd name="connsiteY148" fmla="*/ 5071807 h 6345561"/>
                    <a:gd name="connsiteX149" fmla="*/ 2697681 w 6352623"/>
                    <a:gd name="connsiteY149" fmla="*/ 5021257 h 6345561"/>
                    <a:gd name="connsiteX150" fmla="*/ 3150545 w 6352623"/>
                    <a:gd name="connsiteY150" fmla="*/ 4979436 h 6345561"/>
                    <a:gd name="connsiteX151" fmla="*/ 3267988 w 6352623"/>
                    <a:gd name="connsiteY151" fmla="*/ 6340508 h 6345561"/>
                    <a:gd name="connsiteX152" fmla="*/ 3165956 w 6352623"/>
                    <a:gd name="connsiteY152" fmla="*/ 6345561 h 6345561"/>
                    <a:gd name="connsiteX153" fmla="*/ 2827891 w 6352623"/>
                    <a:gd name="connsiteY153" fmla="*/ 6323709 h 6345561"/>
                    <a:gd name="connsiteX154" fmla="*/ 2884966 w 6352623"/>
                    <a:gd name="connsiteY154" fmla="*/ 6327398 h 6345561"/>
                    <a:gd name="connsiteX155" fmla="*/ 2827891 w 6352623"/>
                    <a:gd name="connsiteY155" fmla="*/ 6323709 h 6345561"/>
                    <a:gd name="connsiteX156" fmla="*/ 1799833 w 6352623"/>
                    <a:gd name="connsiteY156" fmla="*/ 6042038 h 6345561"/>
                    <a:gd name="connsiteX157" fmla="*/ 792530 w 6352623"/>
                    <a:gd name="connsiteY157" fmla="*/ 5281044 h 6345561"/>
                    <a:gd name="connsiteX158" fmla="*/ 758259 w 6352623"/>
                    <a:gd name="connsiteY158" fmla="*/ 5233611 h 6345561"/>
                    <a:gd name="connsiteX159" fmla="*/ 1178638 w 6352623"/>
                    <a:gd name="connsiteY159" fmla="*/ 5187468 h 6345561"/>
                    <a:gd name="connsiteX160" fmla="*/ 1905324 w 6352623"/>
                    <a:gd name="connsiteY160" fmla="*/ 5106339 h 6345561"/>
                    <a:gd name="connsiteX161" fmla="*/ 2206251 w 6352623"/>
                    <a:gd name="connsiteY161" fmla="*/ 5531868 h 6345561"/>
                    <a:gd name="connsiteX162" fmla="*/ 2827891 w 6352623"/>
                    <a:gd name="connsiteY162" fmla="*/ 6323709 h 6345561"/>
                    <a:gd name="connsiteX163" fmla="*/ 2405336 w 6352623"/>
                    <a:gd name="connsiteY163" fmla="*/ 6261225 h 6345561"/>
                    <a:gd name="connsiteX164" fmla="*/ 1799833 w 6352623"/>
                    <a:gd name="connsiteY164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000985 w 6352623"/>
                    <a:gd name="connsiteY60" fmla="*/ 4620000 h 6345561"/>
                    <a:gd name="connsiteX61" fmla="*/ 6317212 w 6352623"/>
                    <a:gd name="connsiteY61" fmla="*/ 4620000 h 6345561"/>
                    <a:gd name="connsiteX62" fmla="*/ 6317212 w 6352623"/>
                    <a:gd name="connsiteY62" fmla="*/ 4787640 h 6345561"/>
                    <a:gd name="connsiteX63" fmla="*/ 5898613 w 6352623"/>
                    <a:gd name="connsiteY63" fmla="*/ 4787640 h 6345561"/>
                    <a:gd name="connsiteX64" fmla="*/ 5866698 w 6352623"/>
                    <a:gd name="connsiteY64" fmla="*/ 4839902 h 6345561"/>
                    <a:gd name="connsiteX65" fmla="*/ 5895990 w 6352623"/>
                    <a:gd name="connsiteY65" fmla="*/ 4787640 h 6345561"/>
                    <a:gd name="connsiteX66" fmla="*/ 5898613 w 6352623"/>
                    <a:gd name="connsiteY66" fmla="*/ 4787640 h 6345561"/>
                    <a:gd name="connsiteX67" fmla="*/ 5866698 w 6352623"/>
                    <a:gd name="connsiteY67" fmla="*/ 4839902 h 6345561"/>
                    <a:gd name="connsiteX68" fmla="*/ 5661892 w 6352623"/>
                    <a:gd name="connsiteY68" fmla="*/ 4787640 h 6345561"/>
                    <a:gd name="connsiteX69" fmla="*/ 5661892 w 6352623"/>
                    <a:gd name="connsiteY69" fmla="*/ 4620000 h 6345561"/>
                    <a:gd name="connsiteX70" fmla="*/ 5895990 w 6352623"/>
                    <a:gd name="connsiteY70" fmla="*/ 4787640 h 6345561"/>
                    <a:gd name="connsiteX71" fmla="*/ 5661892 w 6352623"/>
                    <a:gd name="connsiteY71" fmla="*/ 4787640 h 6345561"/>
                    <a:gd name="connsiteX72" fmla="*/ 4842211 w 6352623"/>
                    <a:gd name="connsiteY72" fmla="*/ 4504577 h 6345561"/>
                    <a:gd name="connsiteX73" fmla="*/ 4894441 w 6352623"/>
                    <a:gd name="connsiteY73" fmla="*/ 4378816 h 6345561"/>
                    <a:gd name="connsiteX74" fmla="*/ 5118410 w 6352623"/>
                    <a:gd name="connsiteY74" fmla="*/ 3308120 h 6345561"/>
                    <a:gd name="connsiteX75" fmla="*/ 5112011 w 6352623"/>
                    <a:gd name="connsiteY75" fmla="*/ 3236549 h 6345561"/>
                    <a:gd name="connsiteX76" fmla="*/ 6343574 w 6352623"/>
                    <a:gd name="connsiteY76" fmla="*/ 3146548 h 6345561"/>
                    <a:gd name="connsiteX77" fmla="*/ 6352623 w 6352623"/>
                    <a:gd name="connsiteY77" fmla="*/ 3329154 h 6345561"/>
                    <a:gd name="connsiteX78" fmla="*/ 6261216 w 6352623"/>
                    <a:gd name="connsiteY78" fmla="*/ 3947289 h 6345561"/>
                    <a:gd name="connsiteX79" fmla="*/ 6068313 w 6352623"/>
                    <a:gd name="connsiteY79" fmla="*/ 4480189 h 6345561"/>
                    <a:gd name="connsiteX80" fmla="*/ 5645377 w 6352623"/>
                    <a:gd name="connsiteY80" fmla="*/ 4489676 h 6345561"/>
                    <a:gd name="connsiteX81" fmla="*/ 4842211 w 6352623"/>
                    <a:gd name="connsiteY81" fmla="*/ 4504577 h 6345561"/>
                    <a:gd name="connsiteX82" fmla="*/ 1405726 w 6352623"/>
                    <a:gd name="connsiteY82" fmla="*/ 3156271 h 6345561"/>
                    <a:gd name="connsiteX83" fmla="*/ 1399341 w 6352623"/>
                    <a:gd name="connsiteY83" fmla="*/ 3089416 h 6345561"/>
                    <a:gd name="connsiteX84" fmla="*/ 1464945 w 6352623"/>
                    <a:gd name="connsiteY84" fmla="*/ 2467755 h 6345561"/>
                    <a:gd name="connsiteX85" fmla="*/ 1626959 w 6352623"/>
                    <a:gd name="connsiteY85" fmla="*/ 1918290 h 6345561"/>
                    <a:gd name="connsiteX86" fmla="*/ 1698846 w 6352623"/>
                    <a:gd name="connsiteY86" fmla="*/ 1916459 h 6345561"/>
                    <a:gd name="connsiteX87" fmla="*/ 2401423 w 6352623"/>
                    <a:gd name="connsiteY87" fmla="*/ 1879094 h 6345561"/>
                    <a:gd name="connsiteX88" fmla="*/ 2879383 w 6352623"/>
                    <a:gd name="connsiteY88" fmla="*/ 1836855 h 6345561"/>
                    <a:gd name="connsiteX89" fmla="*/ 2983285 w 6352623"/>
                    <a:gd name="connsiteY89" fmla="*/ 3040986 h 6345561"/>
                    <a:gd name="connsiteX90" fmla="*/ 1405726 w 6352623"/>
                    <a:gd name="connsiteY90" fmla="*/ 3156271 h 6345561"/>
                    <a:gd name="connsiteX91" fmla="*/ 3464621 w 6352623"/>
                    <a:gd name="connsiteY91" fmla="*/ 4545892 h 6345561"/>
                    <a:gd name="connsiteX92" fmla="*/ 3362673 w 6352623"/>
                    <a:gd name="connsiteY92" fmla="*/ 3364384 h 6345561"/>
                    <a:gd name="connsiteX93" fmla="*/ 4785461 w 6352623"/>
                    <a:gd name="connsiteY93" fmla="*/ 3260410 h 6345561"/>
                    <a:gd name="connsiteX94" fmla="*/ 4791965 w 6352623"/>
                    <a:gd name="connsiteY94" fmla="*/ 3337498 h 6345561"/>
                    <a:gd name="connsiteX95" fmla="*/ 4582162 w 6352623"/>
                    <a:gd name="connsiteY95" fmla="*/ 4452550 h 6345561"/>
                    <a:gd name="connsiteX96" fmla="*/ 3980007 w 6352623"/>
                    <a:gd name="connsiteY96" fmla="*/ 4524180 h 6345561"/>
                    <a:gd name="connsiteX97" fmla="*/ 3464621 w 6352623"/>
                    <a:gd name="connsiteY97" fmla="*/ 4545892 h 6345561"/>
                    <a:gd name="connsiteX98" fmla="*/ 11631 w 6352623"/>
                    <a:gd name="connsiteY98" fmla="*/ 3258148 h 6345561"/>
                    <a:gd name="connsiteX99" fmla="*/ 0 w 6352623"/>
                    <a:gd name="connsiteY99" fmla="*/ 3023469 h 6345561"/>
                    <a:gd name="connsiteX100" fmla="*/ 91400 w 6352623"/>
                    <a:gd name="connsiteY100" fmla="*/ 2405346 h 6345561"/>
                    <a:gd name="connsiteX101" fmla="*/ 258812 w 6352623"/>
                    <a:gd name="connsiteY101" fmla="*/ 1942855 h 6345561"/>
                    <a:gd name="connsiteX102" fmla="*/ 852081 w 6352623"/>
                    <a:gd name="connsiteY102" fmla="*/ 1937991 h 6345561"/>
                    <a:gd name="connsiteX103" fmla="*/ 1335718 w 6352623"/>
                    <a:gd name="connsiteY103" fmla="*/ 1925698 h 6345561"/>
                    <a:gd name="connsiteX104" fmla="*/ 1234430 w 6352623"/>
                    <a:gd name="connsiteY104" fmla="*/ 2196801 h 6345561"/>
                    <a:gd name="connsiteX105" fmla="*/ 1103579 w 6352623"/>
                    <a:gd name="connsiteY105" fmla="*/ 2737987 h 6345561"/>
                    <a:gd name="connsiteX106" fmla="*/ 1078099 w 6352623"/>
                    <a:gd name="connsiteY106" fmla="*/ 3180217 h 6345561"/>
                    <a:gd name="connsiteX107" fmla="*/ 11631 w 6352623"/>
                    <a:gd name="connsiteY107" fmla="*/ 3258148 h 6345561"/>
                    <a:gd name="connsiteX108" fmla="*/ 1960743 w 6352623"/>
                    <a:gd name="connsiteY108" fmla="*/ 4679317 h 6345561"/>
                    <a:gd name="connsiteX109" fmla="*/ 1740896 w 6352623"/>
                    <a:gd name="connsiteY109" fmla="*/ 4337429 h 6345561"/>
                    <a:gd name="connsiteX110" fmla="*/ 1441619 w 6352623"/>
                    <a:gd name="connsiteY110" fmla="*/ 3532526 h 6345561"/>
                    <a:gd name="connsiteX111" fmla="*/ 1438988 w 6352623"/>
                    <a:gd name="connsiteY111" fmla="*/ 3504964 h 6345561"/>
                    <a:gd name="connsiteX112" fmla="*/ 3013389 w 6352623"/>
                    <a:gd name="connsiteY112" fmla="*/ 3389903 h 6345561"/>
                    <a:gd name="connsiteX113" fmla="*/ 3099126 w 6352623"/>
                    <a:gd name="connsiteY113" fmla="*/ 4562904 h 6345561"/>
                    <a:gd name="connsiteX114" fmla="*/ 2689209 w 6352623"/>
                    <a:gd name="connsiteY114" fmla="*/ 4598877 h 6345561"/>
                    <a:gd name="connsiteX115" fmla="*/ 1989796 w 6352623"/>
                    <a:gd name="connsiteY115" fmla="*/ 4675326 h 6345561"/>
                    <a:gd name="connsiteX116" fmla="*/ 1960743 w 6352623"/>
                    <a:gd name="connsiteY116" fmla="*/ 4679317 h 6345561"/>
                    <a:gd name="connsiteX117" fmla="*/ 4067092 w 6352623"/>
                    <a:gd name="connsiteY117" fmla="*/ 6216068 h 6345561"/>
                    <a:gd name="connsiteX118" fmla="*/ 4277892 w 6352623"/>
                    <a:gd name="connsiteY118" fmla="*/ 5788869 h 6345561"/>
                    <a:gd name="connsiteX119" fmla="*/ 4525520 w 6352623"/>
                    <a:gd name="connsiteY119" fmla="*/ 5267093 h 6345561"/>
                    <a:gd name="connsiteX120" fmla="*/ 4685770 w 6352623"/>
                    <a:gd name="connsiteY120" fmla="*/ 4881257 h 6345561"/>
                    <a:gd name="connsiteX121" fmla="*/ 4712084 w 6352623"/>
                    <a:gd name="connsiteY121" fmla="*/ 4879914 h 6345561"/>
                    <a:gd name="connsiteX122" fmla="*/ 5642123 w 6352623"/>
                    <a:gd name="connsiteY122" fmla="*/ 4846187 h 6345561"/>
                    <a:gd name="connsiteX123" fmla="*/ 5866698 w 6352623"/>
                    <a:gd name="connsiteY123" fmla="*/ 4839902 h 6345561"/>
                    <a:gd name="connsiteX124" fmla="*/ 5706398 w 6352623"/>
                    <a:gd name="connsiteY124" fmla="*/ 5102370 h 6345561"/>
                    <a:gd name="connsiteX125" fmla="*/ 4229361 w 6352623"/>
                    <a:gd name="connsiteY125" fmla="*/ 6176010 h 6345561"/>
                    <a:gd name="connsiteX126" fmla="*/ 4067092 w 6352623"/>
                    <a:gd name="connsiteY126" fmla="*/ 6216068 h 6345561"/>
                    <a:gd name="connsiteX127" fmla="*/ 3617977 w 6352623"/>
                    <a:gd name="connsiteY127" fmla="*/ 6323175 h 6345561"/>
                    <a:gd name="connsiteX128" fmla="*/ 3499574 w 6352623"/>
                    <a:gd name="connsiteY128" fmla="*/ 4950969 h 6345561"/>
                    <a:gd name="connsiteX129" fmla="*/ 3966167 w 6352623"/>
                    <a:gd name="connsiteY129" fmla="*/ 4917769 h 6345561"/>
                    <a:gd name="connsiteX130" fmla="*/ 4402891 w 6352623"/>
                    <a:gd name="connsiteY130" fmla="*/ 4895610 h 6345561"/>
                    <a:gd name="connsiteX131" fmla="*/ 4263840 w 6352623"/>
                    <a:gd name="connsiteY131" fmla="*/ 5239274 h 6345561"/>
                    <a:gd name="connsiteX132" fmla="*/ 3691123 w 6352623"/>
                    <a:gd name="connsiteY132" fmla="*/ 6308899 h 6345561"/>
                    <a:gd name="connsiteX133" fmla="*/ 3637169 w 6352623"/>
                    <a:gd name="connsiteY133" fmla="*/ 6322223 h 6345561"/>
                    <a:gd name="connsiteX134" fmla="*/ 3617977 w 6352623"/>
                    <a:gd name="connsiteY134" fmla="*/ 6323175 h 6345561"/>
                    <a:gd name="connsiteX135" fmla="*/ 509955 w 6352623"/>
                    <a:gd name="connsiteY135" fmla="*/ 4889989 h 6345561"/>
                    <a:gd name="connsiteX136" fmla="*/ 432662 w 6352623"/>
                    <a:gd name="connsiteY136" fmla="*/ 4783013 h 6345561"/>
                    <a:gd name="connsiteX137" fmla="*/ 30403 w 6352623"/>
                    <a:gd name="connsiteY137" fmla="*/ 3637168 h 6345561"/>
                    <a:gd name="connsiteX138" fmla="*/ 28957 w 6352623"/>
                    <a:gd name="connsiteY138" fmla="*/ 3608002 h 6345561"/>
                    <a:gd name="connsiteX139" fmla="*/ 1122699 w 6352623"/>
                    <a:gd name="connsiteY139" fmla="*/ 3528079 h 6345561"/>
                    <a:gd name="connsiteX140" fmla="*/ 1151870 w 6352623"/>
                    <a:gd name="connsiteY140" fmla="*/ 3709064 h 6345561"/>
                    <a:gd name="connsiteX141" fmla="*/ 1633165 w 6352623"/>
                    <a:gd name="connsiteY141" fmla="*/ 4721494 h 6345561"/>
                    <a:gd name="connsiteX142" fmla="*/ 1635001 w 6352623"/>
                    <a:gd name="connsiteY142" fmla="*/ 4724090 h 6345561"/>
                    <a:gd name="connsiteX143" fmla="*/ 1150655 w 6352623"/>
                    <a:gd name="connsiteY143" fmla="*/ 4790652 h 6345561"/>
                    <a:gd name="connsiteX144" fmla="*/ 509955 w 6352623"/>
                    <a:gd name="connsiteY144" fmla="*/ 4889989 h 6345561"/>
                    <a:gd name="connsiteX145" fmla="*/ 3165956 w 6352623"/>
                    <a:gd name="connsiteY145" fmla="*/ 6345561 h 6345561"/>
                    <a:gd name="connsiteX146" fmla="*/ 2661675 w 6352623"/>
                    <a:gd name="connsiteY146" fmla="*/ 5655612 h 6345561"/>
                    <a:gd name="connsiteX147" fmla="*/ 2224080 w 6352623"/>
                    <a:gd name="connsiteY147" fmla="*/ 5071807 h 6345561"/>
                    <a:gd name="connsiteX148" fmla="*/ 2697681 w 6352623"/>
                    <a:gd name="connsiteY148" fmla="*/ 5021257 h 6345561"/>
                    <a:gd name="connsiteX149" fmla="*/ 3150545 w 6352623"/>
                    <a:gd name="connsiteY149" fmla="*/ 4979436 h 6345561"/>
                    <a:gd name="connsiteX150" fmla="*/ 3267988 w 6352623"/>
                    <a:gd name="connsiteY150" fmla="*/ 6340508 h 6345561"/>
                    <a:gd name="connsiteX151" fmla="*/ 3165956 w 6352623"/>
                    <a:gd name="connsiteY151" fmla="*/ 6345561 h 6345561"/>
                    <a:gd name="connsiteX152" fmla="*/ 2827891 w 6352623"/>
                    <a:gd name="connsiteY152" fmla="*/ 6323709 h 6345561"/>
                    <a:gd name="connsiteX153" fmla="*/ 2884966 w 6352623"/>
                    <a:gd name="connsiteY153" fmla="*/ 6327398 h 6345561"/>
                    <a:gd name="connsiteX154" fmla="*/ 2827891 w 6352623"/>
                    <a:gd name="connsiteY154" fmla="*/ 6323709 h 6345561"/>
                    <a:gd name="connsiteX155" fmla="*/ 1799833 w 6352623"/>
                    <a:gd name="connsiteY155" fmla="*/ 6042038 h 6345561"/>
                    <a:gd name="connsiteX156" fmla="*/ 792530 w 6352623"/>
                    <a:gd name="connsiteY156" fmla="*/ 5281044 h 6345561"/>
                    <a:gd name="connsiteX157" fmla="*/ 758259 w 6352623"/>
                    <a:gd name="connsiteY157" fmla="*/ 5233611 h 6345561"/>
                    <a:gd name="connsiteX158" fmla="*/ 1178638 w 6352623"/>
                    <a:gd name="connsiteY158" fmla="*/ 5187468 h 6345561"/>
                    <a:gd name="connsiteX159" fmla="*/ 1905324 w 6352623"/>
                    <a:gd name="connsiteY159" fmla="*/ 5106339 h 6345561"/>
                    <a:gd name="connsiteX160" fmla="*/ 2206251 w 6352623"/>
                    <a:gd name="connsiteY160" fmla="*/ 5531868 h 6345561"/>
                    <a:gd name="connsiteX161" fmla="*/ 2827891 w 6352623"/>
                    <a:gd name="connsiteY161" fmla="*/ 6323709 h 6345561"/>
                    <a:gd name="connsiteX162" fmla="*/ 2405336 w 6352623"/>
                    <a:gd name="connsiteY162" fmla="*/ 6261225 h 6345561"/>
                    <a:gd name="connsiteX163" fmla="*/ 1799833 w 6352623"/>
                    <a:gd name="connsiteY163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000985 w 6352623"/>
                    <a:gd name="connsiteY60" fmla="*/ 4620000 h 6345561"/>
                    <a:gd name="connsiteX61" fmla="*/ 6317212 w 6352623"/>
                    <a:gd name="connsiteY61" fmla="*/ 4620000 h 6345561"/>
                    <a:gd name="connsiteX62" fmla="*/ 6317212 w 6352623"/>
                    <a:gd name="connsiteY62" fmla="*/ 4787640 h 6345561"/>
                    <a:gd name="connsiteX63" fmla="*/ 5898613 w 6352623"/>
                    <a:gd name="connsiteY63" fmla="*/ 4787640 h 6345561"/>
                    <a:gd name="connsiteX64" fmla="*/ 5866698 w 6352623"/>
                    <a:gd name="connsiteY64" fmla="*/ 4839902 h 6345561"/>
                    <a:gd name="connsiteX65" fmla="*/ 5895990 w 6352623"/>
                    <a:gd name="connsiteY65" fmla="*/ 4787640 h 6345561"/>
                    <a:gd name="connsiteX66" fmla="*/ 5898613 w 6352623"/>
                    <a:gd name="connsiteY66" fmla="*/ 4787640 h 6345561"/>
                    <a:gd name="connsiteX67" fmla="*/ 5866698 w 6352623"/>
                    <a:gd name="connsiteY67" fmla="*/ 4839902 h 6345561"/>
                    <a:gd name="connsiteX68" fmla="*/ 5661892 w 6352623"/>
                    <a:gd name="connsiteY68" fmla="*/ 4787640 h 6345561"/>
                    <a:gd name="connsiteX69" fmla="*/ 5661892 w 6352623"/>
                    <a:gd name="connsiteY69" fmla="*/ 4620000 h 6345561"/>
                    <a:gd name="connsiteX70" fmla="*/ 5661892 w 6352623"/>
                    <a:gd name="connsiteY70" fmla="*/ 4787640 h 6345561"/>
                    <a:gd name="connsiteX71" fmla="*/ 4842211 w 6352623"/>
                    <a:gd name="connsiteY71" fmla="*/ 4504577 h 6345561"/>
                    <a:gd name="connsiteX72" fmla="*/ 4894441 w 6352623"/>
                    <a:gd name="connsiteY72" fmla="*/ 4378816 h 6345561"/>
                    <a:gd name="connsiteX73" fmla="*/ 5118410 w 6352623"/>
                    <a:gd name="connsiteY73" fmla="*/ 3308120 h 6345561"/>
                    <a:gd name="connsiteX74" fmla="*/ 5112011 w 6352623"/>
                    <a:gd name="connsiteY74" fmla="*/ 3236549 h 6345561"/>
                    <a:gd name="connsiteX75" fmla="*/ 6343574 w 6352623"/>
                    <a:gd name="connsiteY75" fmla="*/ 3146548 h 6345561"/>
                    <a:gd name="connsiteX76" fmla="*/ 6352623 w 6352623"/>
                    <a:gd name="connsiteY76" fmla="*/ 3329154 h 6345561"/>
                    <a:gd name="connsiteX77" fmla="*/ 6261216 w 6352623"/>
                    <a:gd name="connsiteY77" fmla="*/ 3947289 h 6345561"/>
                    <a:gd name="connsiteX78" fmla="*/ 6068313 w 6352623"/>
                    <a:gd name="connsiteY78" fmla="*/ 4480189 h 6345561"/>
                    <a:gd name="connsiteX79" fmla="*/ 5645377 w 6352623"/>
                    <a:gd name="connsiteY79" fmla="*/ 4489676 h 6345561"/>
                    <a:gd name="connsiteX80" fmla="*/ 4842211 w 6352623"/>
                    <a:gd name="connsiteY80" fmla="*/ 4504577 h 6345561"/>
                    <a:gd name="connsiteX81" fmla="*/ 1405726 w 6352623"/>
                    <a:gd name="connsiteY81" fmla="*/ 3156271 h 6345561"/>
                    <a:gd name="connsiteX82" fmla="*/ 1399341 w 6352623"/>
                    <a:gd name="connsiteY82" fmla="*/ 3089416 h 6345561"/>
                    <a:gd name="connsiteX83" fmla="*/ 1464945 w 6352623"/>
                    <a:gd name="connsiteY83" fmla="*/ 2467755 h 6345561"/>
                    <a:gd name="connsiteX84" fmla="*/ 1626959 w 6352623"/>
                    <a:gd name="connsiteY84" fmla="*/ 1918290 h 6345561"/>
                    <a:gd name="connsiteX85" fmla="*/ 1698846 w 6352623"/>
                    <a:gd name="connsiteY85" fmla="*/ 1916459 h 6345561"/>
                    <a:gd name="connsiteX86" fmla="*/ 2401423 w 6352623"/>
                    <a:gd name="connsiteY86" fmla="*/ 1879094 h 6345561"/>
                    <a:gd name="connsiteX87" fmla="*/ 2879383 w 6352623"/>
                    <a:gd name="connsiteY87" fmla="*/ 1836855 h 6345561"/>
                    <a:gd name="connsiteX88" fmla="*/ 2983285 w 6352623"/>
                    <a:gd name="connsiteY88" fmla="*/ 3040986 h 6345561"/>
                    <a:gd name="connsiteX89" fmla="*/ 1405726 w 6352623"/>
                    <a:gd name="connsiteY89" fmla="*/ 3156271 h 6345561"/>
                    <a:gd name="connsiteX90" fmla="*/ 3464621 w 6352623"/>
                    <a:gd name="connsiteY90" fmla="*/ 4545892 h 6345561"/>
                    <a:gd name="connsiteX91" fmla="*/ 3362673 w 6352623"/>
                    <a:gd name="connsiteY91" fmla="*/ 3364384 h 6345561"/>
                    <a:gd name="connsiteX92" fmla="*/ 4785461 w 6352623"/>
                    <a:gd name="connsiteY92" fmla="*/ 3260410 h 6345561"/>
                    <a:gd name="connsiteX93" fmla="*/ 4791965 w 6352623"/>
                    <a:gd name="connsiteY93" fmla="*/ 3337498 h 6345561"/>
                    <a:gd name="connsiteX94" fmla="*/ 4582162 w 6352623"/>
                    <a:gd name="connsiteY94" fmla="*/ 4452550 h 6345561"/>
                    <a:gd name="connsiteX95" fmla="*/ 3980007 w 6352623"/>
                    <a:gd name="connsiteY95" fmla="*/ 4524180 h 6345561"/>
                    <a:gd name="connsiteX96" fmla="*/ 3464621 w 6352623"/>
                    <a:gd name="connsiteY96" fmla="*/ 4545892 h 6345561"/>
                    <a:gd name="connsiteX97" fmla="*/ 11631 w 6352623"/>
                    <a:gd name="connsiteY97" fmla="*/ 3258148 h 6345561"/>
                    <a:gd name="connsiteX98" fmla="*/ 0 w 6352623"/>
                    <a:gd name="connsiteY98" fmla="*/ 3023469 h 6345561"/>
                    <a:gd name="connsiteX99" fmla="*/ 91400 w 6352623"/>
                    <a:gd name="connsiteY99" fmla="*/ 2405346 h 6345561"/>
                    <a:gd name="connsiteX100" fmla="*/ 258812 w 6352623"/>
                    <a:gd name="connsiteY100" fmla="*/ 1942855 h 6345561"/>
                    <a:gd name="connsiteX101" fmla="*/ 852081 w 6352623"/>
                    <a:gd name="connsiteY101" fmla="*/ 1937991 h 6345561"/>
                    <a:gd name="connsiteX102" fmla="*/ 1335718 w 6352623"/>
                    <a:gd name="connsiteY102" fmla="*/ 1925698 h 6345561"/>
                    <a:gd name="connsiteX103" fmla="*/ 1234430 w 6352623"/>
                    <a:gd name="connsiteY103" fmla="*/ 2196801 h 6345561"/>
                    <a:gd name="connsiteX104" fmla="*/ 1103579 w 6352623"/>
                    <a:gd name="connsiteY104" fmla="*/ 2737987 h 6345561"/>
                    <a:gd name="connsiteX105" fmla="*/ 1078099 w 6352623"/>
                    <a:gd name="connsiteY105" fmla="*/ 3180217 h 6345561"/>
                    <a:gd name="connsiteX106" fmla="*/ 11631 w 6352623"/>
                    <a:gd name="connsiteY106" fmla="*/ 3258148 h 6345561"/>
                    <a:gd name="connsiteX107" fmla="*/ 1960743 w 6352623"/>
                    <a:gd name="connsiteY107" fmla="*/ 4679317 h 6345561"/>
                    <a:gd name="connsiteX108" fmla="*/ 1740896 w 6352623"/>
                    <a:gd name="connsiteY108" fmla="*/ 4337429 h 6345561"/>
                    <a:gd name="connsiteX109" fmla="*/ 1441619 w 6352623"/>
                    <a:gd name="connsiteY109" fmla="*/ 3532526 h 6345561"/>
                    <a:gd name="connsiteX110" fmla="*/ 1438988 w 6352623"/>
                    <a:gd name="connsiteY110" fmla="*/ 3504964 h 6345561"/>
                    <a:gd name="connsiteX111" fmla="*/ 3013389 w 6352623"/>
                    <a:gd name="connsiteY111" fmla="*/ 3389903 h 6345561"/>
                    <a:gd name="connsiteX112" fmla="*/ 3099126 w 6352623"/>
                    <a:gd name="connsiteY112" fmla="*/ 4562904 h 6345561"/>
                    <a:gd name="connsiteX113" fmla="*/ 2689209 w 6352623"/>
                    <a:gd name="connsiteY113" fmla="*/ 4598877 h 6345561"/>
                    <a:gd name="connsiteX114" fmla="*/ 1989796 w 6352623"/>
                    <a:gd name="connsiteY114" fmla="*/ 4675326 h 6345561"/>
                    <a:gd name="connsiteX115" fmla="*/ 1960743 w 6352623"/>
                    <a:gd name="connsiteY115" fmla="*/ 4679317 h 6345561"/>
                    <a:gd name="connsiteX116" fmla="*/ 4067092 w 6352623"/>
                    <a:gd name="connsiteY116" fmla="*/ 6216068 h 6345561"/>
                    <a:gd name="connsiteX117" fmla="*/ 4277892 w 6352623"/>
                    <a:gd name="connsiteY117" fmla="*/ 5788869 h 6345561"/>
                    <a:gd name="connsiteX118" fmla="*/ 4525520 w 6352623"/>
                    <a:gd name="connsiteY118" fmla="*/ 5267093 h 6345561"/>
                    <a:gd name="connsiteX119" fmla="*/ 4685770 w 6352623"/>
                    <a:gd name="connsiteY119" fmla="*/ 4881257 h 6345561"/>
                    <a:gd name="connsiteX120" fmla="*/ 4712084 w 6352623"/>
                    <a:gd name="connsiteY120" fmla="*/ 4879914 h 6345561"/>
                    <a:gd name="connsiteX121" fmla="*/ 5642123 w 6352623"/>
                    <a:gd name="connsiteY121" fmla="*/ 4846187 h 6345561"/>
                    <a:gd name="connsiteX122" fmla="*/ 5866698 w 6352623"/>
                    <a:gd name="connsiteY122" fmla="*/ 4839902 h 6345561"/>
                    <a:gd name="connsiteX123" fmla="*/ 5706398 w 6352623"/>
                    <a:gd name="connsiteY123" fmla="*/ 5102370 h 6345561"/>
                    <a:gd name="connsiteX124" fmla="*/ 4229361 w 6352623"/>
                    <a:gd name="connsiteY124" fmla="*/ 6176010 h 6345561"/>
                    <a:gd name="connsiteX125" fmla="*/ 4067092 w 6352623"/>
                    <a:gd name="connsiteY125" fmla="*/ 6216068 h 6345561"/>
                    <a:gd name="connsiteX126" fmla="*/ 3617977 w 6352623"/>
                    <a:gd name="connsiteY126" fmla="*/ 6323175 h 6345561"/>
                    <a:gd name="connsiteX127" fmla="*/ 3499574 w 6352623"/>
                    <a:gd name="connsiteY127" fmla="*/ 4950969 h 6345561"/>
                    <a:gd name="connsiteX128" fmla="*/ 3966167 w 6352623"/>
                    <a:gd name="connsiteY128" fmla="*/ 4917769 h 6345561"/>
                    <a:gd name="connsiteX129" fmla="*/ 4402891 w 6352623"/>
                    <a:gd name="connsiteY129" fmla="*/ 4895610 h 6345561"/>
                    <a:gd name="connsiteX130" fmla="*/ 4263840 w 6352623"/>
                    <a:gd name="connsiteY130" fmla="*/ 5239274 h 6345561"/>
                    <a:gd name="connsiteX131" fmla="*/ 3691123 w 6352623"/>
                    <a:gd name="connsiteY131" fmla="*/ 6308899 h 6345561"/>
                    <a:gd name="connsiteX132" fmla="*/ 3637169 w 6352623"/>
                    <a:gd name="connsiteY132" fmla="*/ 6322223 h 6345561"/>
                    <a:gd name="connsiteX133" fmla="*/ 3617977 w 6352623"/>
                    <a:gd name="connsiteY133" fmla="*/ 6323175 h 6345561"/>
                    <a:gd name="connsiteX134" fmla="*/ 509955 w 6352623"/>
                    <a:gd name="connsiteY134" fmla="*/ 4889989 h 6345561"/>
                    <a:gd name="connsiteX135" fmla="*/ 432662 w 6352623"/>
                    <a:gd name="connsiteY135" fmla="*/ 4783013 h 6345561"/>
                    <a:gd name="connsiteX136" fmla="*/ 30403 w 6352623"/>
                    <a:gd name="connsiteY136" fmla="*/ 3637168 h 6345561"/>
                    <a:gd name="connsiteX137" fmla="*/ 28957 w 6352623"/>
                    <a:gd name="connsiteY137" fmla="*/ 3608002 h 6345561"/>
                    <a:gd name="connsiteX138" fmla="*/ 1122699 w 6352623"/>
                    <a:gd name="connsiteY138" fmla="*/ 3528079 h 6345561"/>
                    <a:gd name="connsiteX139" fmla="*/ 1151870 w 6352623"/>
                    <a:gd name="connsiteY139" fmla="*/ 3709064 h 6345561"/>
                    <a:gd name="connsiteX140" fmla="*/ 1633165 w 6352623"/>
                    <a:gd name="connsiteY140" fmla="*/ 4721494 h 6345561"/>
                    <a:gd name="connsiteX141" fmla="*/ 1635001 w 6352623"/>
                    <a:gd name="connsiteY141" fmla="*/ 4724090 h 6345561"/>
                    <a:gd name="connsiteX142" fmla="*/ 1150655 w 6352623"/>
                    <a:gd name="connsiteY142" fmla="*/ 4790652 h 6345561"/>
                    <a:gd name="connsiteX143" fmla="*/ 509955 w 6352623"/>
                    <a:gd name="connsiteY143" fmla="*/ 4889989 h 6345561"/>
                    <a:gd name="connsiteX144" fmla="*/ 3165956 w 6352623"/>
                    <a:gd name="connsiteY144" fmla="*/ 6345561 h 6345561"/>
                    <a:gd name="connsiteX145" fmla="*/ 2661675 w 6352623"/>
                    <a:gd name="connsiteY145" fmla="*/ 5655612 h 6345561"/>
                    <a:gd name="connsiteX146" fmla="*/ 2224080 w 6352623"/>
                    <a:gd name="connsiteY146" fmla="*/ 5071807 h 6345561"/>
                    <a:gd name="connsiteX147" fmla="*/ 2697681 w 6352623"/>
                    <a:gd name="connsiteY147" fmla="*/ 5021257 h 6345561"/>
                    <a:gd name="connsiteX148" fmla="*/ 3150545 w 6352623"/>
                    <a:gd name="connsiteY148" fmla="*/ 4979436 h 6345561"/>
                    <a:gd name="connsiteX149" fmla="*/ 3267988 w 6352623"/>
                    <a:gd name="connsiteY149" fmla="*/ 6340508 h 6345561"/>
                    <a:gd name="connsiteX150" fmla="*/ 3165956 w 6352623"/>
                    <a:gd name="connsiteY150" fmla="*/ 6345561 h 6345561"/>
                    <a:gd name="connsiteX151" fmla="*/ 2827891 w 6352623"/>
                    <a:gd name="connsiteY151" fmla="*/ 6323709 h 6345561"/>
                    <a:gd name="connsiteX152" fmla="*/ 2884966 w 6352623"/>
                    <a:gd name="connsiteY152" fmla="*/ 6327398 h 6345561"/>
                    <a:gd name="connsiteX153" fmla="*/ 2827891 w 6352623"/>
                    <a:gd name="connsiteY153" fmla="*/ 6323709 h 6345561"/>
                    <a:gd name="connsiteX154" fmla="*/ 1799833 w 6352623"/>
                    <a:gd name="connsiteY154" fmla="*/ 6042038 h 6345561"/>
                    <a:gd name="connsiteX155" fmla="*/ 792530 w 6352623"/>
                    <a:gd name="connsiteY155" fmla="*/ 5281044 h 6345561"/>
                    <a:gd name="connsiteX156" fmla="*/ 758259 w 6352623"/>
                    <a:gd name="connsiteY156" fmla="*/ 5233611 h 6345561"/>
                    <a:gd name="connsiteX157" fmla="*/ 1178638 w 6352623"/>
                    <a:gd name="connsiteY157" fmla="*/ 5187468 h 6345561"/>
                    <a:gd name="connsiteX158" fmla="*/ 1905324 w 6352623"/>
                    <a:gd name="connsiteY158" fmla="*/ 5106339 h 6345561"/>
                    <a:gd name="connsiteX159" fmla="*/ 2206251 w 6352623"/>
                    <a:gd name="connsiteY159" fmla="*/ 5531868 h 6345561"/>
                    <a:gd name="connsiteX160" fmla="*/ 2827891 w 6352623"/>
                    <a:gd name="connsiteY160" fmla="*/ 6323709 h 6345561"/>
                    <a:gd name="connsiteX161" fmla="*/ 2405336 w 6352623"/>
                    <a:gd name="connsiteY161" fmla="*/ 6261225 h 6345561"/>
                    <a:gd name="connsiteX162" fmla="*/ 1799833 w 6352623"/>
                    <a:gd name="connsiteY16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317212 w 6352623"/>
                    <a:gd name="connsiteY60" fmla="*/ 4620000 h 6345561"/>
                    <a:gd name="connsiteX61" fmla="*/ 6317212 w 6352623"/>
                    <a:gd name="connsiteY61" fmla="*/ 4787640 h 6345561"/>
                    <a:gd name="connsiteX62" fmla="*/ 5898613 w 6352623"/>
                    <a:gd name="connsiteY62" fmla="*/ 4787640 h 6345561"/>
                    <a:gd name="connsiteX63" fmla="*/ 5866698 w 6352623"/>
                    <a:gd name="connsiteY63" fmla="*/ 4839902 h 6345561"/>
                    <a:gd name="connsiteX64" fmla="*/ 5895990 w 6352623"/>
                    <a:gd name="connsiteY64" fmla="*/ 4787640 h 6345561"/>
                    <a:gd name="connsiteX65" fmla="*/ 5898613 w 6352623"/>
                    <a:gd name="connsiteY65" fmla="*/ 4787640 h 6345561"/>
                    <a:gd name="connsiteX66" fmla="*/ 5866698 w 6352623"/>
                    <a:gd name="connsiteY66" fmla="*/ 4839902 h 6345561"/>
                    <a:gd name="connsiteX67" fmla="*/ 5661892 w 6352623"/>
                    <a:gd name="connsiteY67" fmla="*/ 4787640 h 6345561"/>
                    <a:gd name="connsiteX68" fmla="*/ 5661892 w 6352623"/>
                    <a:gd name="connsiteY68" fmla="*/ 4620000 h 6345561"/>
                    <a:gd name="connsiteX69" fmla="*/ 5661892 w 6352623"/>
                    <a:gd name="connsiteY69" fmla="*/ 4787640 h 6345561"/>
                    <a:gd name="connsiteX70" fmla="*/ 4842211 w 6352623"/>
                    <a:gd name="connsiteY70" fmla="*/ 4504577 h 6345561"/>
                    <a:gd name="connsiteX71" fmla="*/ 4894441 w 6352623"/>
                    <a:gd name="connsiteY71" fmla="*/ 4378816 h 6345561"/>
                    <a:gd name="connsiteX72" fmla="*/ 5118410 w 6352623"/>
                    <a:gd name="connsiteY72" fmla="*/ 3308120 h 6345561"/>
                    <a:gd name="connsiteX73" fmla="*/ 5112011 w 6352623"/>
                    <a:gd name="connsiteY73" fmla="*/ 3236549 h 6345561"/>
                    <a:gd name="connsiteX74" fmla="*/ 6343574 w 6352623"/>
                    <a:gd name="connsiteY74" fmla="*/ 3146548 h 6345561"/>
                    <a:gd name="connsiteX75" fmla="*/ 6352623 w 6352623"/>
                    <a:gd name="connsiteY75" fmla="*/ 3329154 h 6345561"/>
                    <a:gd name="connsiteX76" fmla="*/ 6261216 w 6352623"/>
                    <a:gd name="connsiteY76" fmla="*/ 3947289 h 6345561"/>
                    <a:gd name="connsiteX77" fmla="*/ 6068313 w 6352623"/>
                    <a:gd name="connsiteY77" fmla="*/ 4480189 h 6345561"/>
                    <a:gd name="connsiteX78" fmla="*/ 5645377 w 6352623"/>
                    <a:gd name="connsiteY78" fmla="*/ 4489676 h 6345561"/>
                    <a:gd name="connsiteX79" fmla="*/ 4842211 w 6352623"/>
                    <a:gd name="connsiteY79" fmla="*/ 4504577 h 6345561"/>
                    <a:gd name="connsiteX80" fmla="*/ 1405726 w 6352623"/>
                    <a:gd name="connsiteY80" fmla="*/ 3156271 h 6345561"/>
                    <a:gd name="connsiteX81" fmla="*/ 1399341 w 6352623"/>
                    <a:gd name="connsiteY81" fmla="*/ 3089416 h 6345561"/>
                    <a:gd name="connsiteX82" fmla="*/ 1464945 w 6352623"/>
                    <a:gd name="connsiteY82" fmla="*/ 2467755 h 6345561"/>
                    <a:gd name="connsiteX83" fmla="*/ 1626959 w 6352623"/>
                    <a:gd name="connsiteY83" fmla="*/ 1918290 h 6345561"/>
                    <a:gd name="connsiteX84" fmla="*/ 1698846 w 6352623"/>
                    <a:gd name="connsiteY84" fmla="*/ 1916459 h 6345561"/>
                    <a:gd name="connsiteX85" fmla="*/ 2401423 w 6352623"/>
                    <a:gd name="connsiteY85" fmla="*/ 1879094 h 6345561"/>
                    <a:gd name="connsiteX86" fmla="*/ 2879383 w 6352623"/>
                    <a:gd name="connsiteY86" fmla="*/ 1836855 h 6345561"/>
                    <a:gd name="connsiteX87" fmla="*/ 2983285 w 6352623"/>
                    <a:gd name="connsiteY87" fmla="*/ 3040986 h 6345561"/>
                    <a:gd name="connsiteX88" fmla="*/ 1405726 w 6352623"/>
                    <a:gd name="connsiteY88" fmla="*/ 3156271 h 6345561"/>
                    <a:gd name="connsiteX89" fmla="*/ 3464621 w 6352623"/>
                    <a:gd name="connsiteY89" fmla="*/ 4545892 h 6345561"/>
                    <a:gd name="connsiteX90" fmla="*/ 3362673 w 6352623"/>
                    <a:gd name="connsiteY90" fmla="*/ 3364384 h 6345561"/>
                    <a:gd name="connsiteX91" fmla="*/ 4785461 w 6352623"/>
                    <a:gd name="connsiteY91" fmla="*/ 3260410 h 6345561"/>
                    <a:gd name="connsiteX92" fmla="*/ 4791965 w 6352623"/>
                    <a:gd name="connsiteY92" fmla="*/ 3337498 h 6345561"/>
                    <a:gd name="connsiteX93" fmla="*/ 4582162 w 6352623"/>
                    <a:gd name="connsiteY93" fmla="*/ 4452550 h 6345561"/>
                    <a:gd name="connsiteX94" fmla="*/ 3980007 w 6352623"/>
                    <a:gd name="connsiteY94" fmla="*/ 4524180 h 6345561"/>
                    <a:gd name="connsiteX95" fmla="*/ 3464621 w 6352623"/>
                    <a:gd name="connsiteY95" fmla="*/ 4545892 h 6345561"/>
                    <a:gd name="connsiteX96" fmla="*/ 11631 w 6352623"/>
                    <a:gd name="connsiteY96" fmla="*/ 3258148 h 6345561"/>
                    <a:gd name="connsiteX97" fmla="*/ 0 w 6352623"/>
                    <a:gd name="connsiteY97" fmla="*/ 3023469 h 6345561"/>
                    <a:gd name="connsiteX98" fmla="*/ 91400 w 6352623"/>
                    <a:gd name="connsiteY98" fmla="*/ 2405346 h 6345561"/>
                    <a:gd name="connsiteX99" fmla="*/ 258812 w 6352623"/>
                    <a:gd name="connsiteY99" fmla="*/ 1942855 h 6345561"/>
                    <a:gd name="connsiteX100" fmla="*/ 852081 w 6352623"/>
                    <a:gd name="connsiteY100" fmla="*/ 1937991 h 6345561"/>
                    <a:gd name="connsiteX101" fmla="*/ 1335718 w 6352623"/>
                    <a:gd name="connsiteY101" fmla="*/ 1925698 h 6345561"/>
                    <a:gd name="connsiteX102" fmla="*/ 1234430 w 6352623"/>
                    <a:gd name="connsiteY102" fmla="*/ 2196801 h 6345561"/>
                    <a:gd name="connsiteX103" fmla="*/ 1103579 w 6352623"/>
                    <a:gd name="connsiteY103" fmla="*/ 2737987 h 6345561"/>
                    <a:gd name="connsiteX104" fmla="*/ 1078099 w 6352623"/>
                    <a:gd name="connsiteY104" fmla="*/ 3180217 h 6345561"/>
                    <a:gd name="connsiteX105" fmla="*/ 11631 w 6352623"/>
                    <a:gd name="connsiteY105" fmla="*/ 3258148 h 6345561"/>
                    <a:gd name="connsiteX106" fmla="*/ 1960743 w 6352623"/>
                    <a:gd name="connsiteY106" fmla="*/ 4679317 h 6345561"/>
                    <a:gd name="connsiteX107" fmla="*/ 1740896 w 6352623"/>
                    <a:gd name="connsiteY107" fmla="*/ 4337429 h 6345561"/>
                    <a:gd name="connsiteX108" fmla="*/ 1441619 w 6352623"/>
                    <a:gd name="connsiteY108" fmla="*/ 3532526 h 6345561"/>
                    <a:gd name="connsiteX109" fmla="*/ 1438988 w 6352623"/>
                    <a:gd name="connsiteY109" fmla="*/ 3504964 h 6345561"/>
                    <a:gd name="connsiteX110" fmla="*/ 3013389 w 6352623"/>
                    <a:gd name="connsiteY110" fmla="*/ 3389903 h 6345561"/>
                    <a:gd name="connsiteX111" fmla="*/ 3099126 w 6352623"/>
                    <a:gd name="connsiteY111" fmla="*/ 4562904 h 6345561"/>
                    <a:gd name="connsiteX112" fmla="*/ 2689209 w 6352623"/>
                    <a:gd name="connsiteY112" fmla="*/ 4598877 h 6345561"/>
                    <a:gd name="connsiteX113" fmla="*/ 1989796 w 6352623"/>
                    <a:gd name="connsiteY113" fmla="*/ 4675326 h 6345561"/>
                    <a:gd name="connsiteX114" fmla="*/ 1960743 w 6352623"/>
                    <a:gd name="connsiteY114" fmla="*/ 4679317 h 6345561"/>
                    <a:gd name="connsiteX115" fmla="*/ 4067092 w 6352623"/>
                    <a:gd name="connsiteY115" fmla="*/ 6216068 h 6345561"/>
                    <a:gd name="connsiteX116" fmla="*/ 4277892 w 6352623"/>
                    <a:gd name="connsiteY116" fmla="*/ 5788869 h 6345561"/>
                    <a:gd name="connsiteX117" fmla="*/ 4525520 w 6352623"/>
                    <a:gd name="connsiteY117" fmla="*/ 5267093 h 6345561"/>
                    <a:gd name="connsiteX118" fmla="*/ 4685770 w 6352623"/>
                    <a:gd name="connsiteY118" fmla="*/ 4881257 h 6345561"/>
                    <a:gd name="connsiteX119" fmla="*/ 4712084 w 6352623"/>
                    <a:gd name="connsiteY119" fmla="*/ 4879914 h 6345561"/>
                    <a:gd name="connsiteX120" fmla="*/ 5642123 w 6352623"/>
                    <a:gd name="connsiteY120" fmla="*/ 4846187 h 6345561"/>
                    <a:gd name="connsiteX121" fmla="*/ 5866698 w 6352623"/>
                    <a:gd name="connsiteY121" fmla="*/ 4839902 h 6345561"/>
                    <a:gd name="connsiteX122" fmla="*/ 5706398 w 6352623"/>
                    <a:gd name="connsiteY122" fmla="*/ 5102370 h 6345561"/>
                    <a:gd name="connsiteX123" fmla="*/ 4229361 w 6352623"/>
                    <a:gd name="connsiteY123" fmla="*/ 6176010 h 6345561"/>
                    <a:gd name="connsiteX124" fmla="*/ 4067092 w 6352623"/>
                    <a:gd name="connsiteY124" fmla="*/ 6216068 h 6345561"/>
                    <a:gd name="connsiteX125" fmla="*/ 3617977 w 6352623"/>
                    <a:gd name="connsiteY125" fmla="*/ 6323175 h 6345561"/>
                    <a:gd name="connsiteX126" fmla="*/ 3499574 w 6352623"/>
                    <a:gd name="connsiteY126" fmla="*/ 4950969 h 6345561"/>
                    <a:gd name="connsiteX127" fmla="*/ 3966167 w 6352623"/>
                    <a:gd name="connsiteY127" fmla="*/ 4917769 h 6345561"/>
                    <a:gd name="connsiteX128" fmla="*/ 4402891 w 6352623"/>
                    <a:gd name="connsiteY128" fmla="*/ 4895610 h 6345561"/>
                    <a:gd name="connsiteX129" fmla="*/ 4263840 w 6352623"/>
                    <a:gd name="connsiteY129" fmla="*/ 5239274 h 6345561"/>
                    <a:gd name="connsiteX130" fmla="*/ 3691123 w 6352623"/>
                    <a:gd name="connsiteY130" fmla="*/ 6308899 h 6345561"/>
                    <a:gd name="connsiteX131" fmla="*/ 3637169 w 6352623"/>
                    <a:gd name="connsiteY131" fmla="*/ 6322223 h 6345561"/>
                    <a:gd name="connsiteX132" fmla="*/ 3617977 w 6352623"/>
                    <a:gd name="connsiteY132" fmla="*/ 6323175 h 6345561"/>
                    <a:gd name="connsiteX133" fmla="*/ 509955 w 6352623"/>
                    <a:gd name="connsiteY133" fmla="*/ 4889989 h 6345561"/>
                    <a:gd name="connsiteX134" fmla="*/ 432662 w 6352623"/>
                    <a:gd name="connsiteY134" fmla="*/ 4783013 h 6345561"/>
                    <a:gd name="connsiteX135" fmla="*/ 30403 w 6352623"/>
                    <a:gd name="connsiteY135" fmla="*/ 3637168 h 6345561"/>
                    <a:gd name="connsiteX136" fmla="*/ 28957 w 6352623"/>
                    <a:gd name="connsiteY136" fmla="*/ 3608002 h 6345561"/>
                    <a:gd name="connsiteX137" fmla="*/ 1122699 w 6352623"/>
                    <a:gd name="connsiteY137" fmla="*/ 3528079 h 6345561"/>
                    <a:gd name="connsiteX138" fmla="*/ 1151870 w 6352623"/>
                    <a:gd name="connsiteY138" fmla="*/ 3709064 h 6345561"/>
                    <a:gd name="connsiteX139" fmla="*/ 1633165 w 6352623"/>
                    <a:gd name="connsiteY139" fmla="*/ 4721494 h 6345561"/>
                    <a:gd name="connsiteX140" fmla="*/ 1635001 w 6352623"/>
                    <a:gd name="connsiteY140" fmla="*/ 4724090 h 6345561"/>
                    <a:gd name="connsiteX141" fmla="*/ 1150655 w 6352623"/>
                    <a:gd name="connsiteY141" fmla="*/ 4790652 h 6345561"/>
                    <a:gd name="connsiteX142" fmla="*/ 509955 w 6352623"/>
                    <a:gd name="connsiteY142" fmla="*/ 4889989 h 6345561"/>
                    <a:gd name="connsiteX143" fmla="*/ 3165956 w 6352623"/>
                    <a:gd name="connsiteY143" fmla="*/ 6345561 h 6345561"/>
                    <a:gd name="connsiteX144" fmla="*/ 2661675 w 6352623"/>
                    <a:gd name="connsiteY144" fmla="*/ 5655612 h 6345561"/>
                    <a:gd name="connsiteX145" fmla="*/ 2224080 w 6352623"/>
                    <a:gd name="connsiteY145" fmla="*/ 5071807 h 6345561"/>
                    <a:gd name="connsiteX146" fmla="*/ 2697681 w 6352623"/>
                    <a:gd name="connsiteY146" fmla="*/ 5021257 h 6345561"/>
                    <a:gd name="connsiteX147" fmla="*/ 3150545 w 6352623"/>
                    <a:gd name="connsiteY147" fmla="*/ 4979436 h 6345561"/>
                    <a:gd name="connsiteX148" fmla="*/ 3267988 w 6352623"/>
                    <a:gd name="connsiteY148" fmla="*/ 6340508 h 6345561"/>
                    <a:gd name="connsiteX149" fmla="*/ 3165956 w 6352623"/>
                    <a:gd name="connsiteY149" fmla="*/ 6345561 h 6345561"/>
                    <a:gd name="connsiteX150" fmla="*/ 2827891 w 6352623"/>
                    <a:gd name="connsiteY150" fmla="*/ 6323709 h 6345561"/>
                    <a:gd name="connsiteX151" fmla="*/ 2884966 w 6352623"/>
                    <a:gd name="connsiteY151" fmla="*/ 6327398 h 6345561"/>
                    <a:gd name="connsiteX152" fmla="*/ 2827891 w 6352623"/>
                    <a:gd name="connsiteY152" fmla="*/ 6323709 h 6345561"/>
                    <a:gd name="connsiteX153" fmla="*/ 1799833 w 6352623"/>
                    <a:gd name="connsiteY153" fmla="*/ 6042038 h 6345561"/>
                    <a:gd name="connsiteX154" fmla="*/ 792530 w 6352623"/>
                    <a:gd name="connsiteY154" fmla="*/ 5281044 h 6345561"/>
                    <a:gd name="connsiteX155" fmla="*/ 758259 w 6352623"/>
                    <a:gd name="connsiteY155" fmla="*/ 5233611 h 6345561"/>
                    <a:gd name="connsiteX156" fmla="*/ 1178638 w 6352623"/>
                    <a:gd name="connsiteY156" fmla="*/ 5187468 h 6345561"/>
                    <a:gd name="connsiteX157" fmla="*/ 1905324 w 6352623"/>
                    <a:gd name="connsiteY157" fmla="*/ 5106339 h 6345561"/>
                    <a:gd name="connsiteX158" fmla="*/ 2206251 w 6352623"/>
                    <a:gd name="connsiteY158" fmla="*/ 5531868 h 6345561"/>
                    <a:gd name="connsiteX159" fmla="*/ 2827891 w 6352623"/>
                    <a:gd name="connsiteY159" fmla="*/ 6323709 h 6345561"/>
                    <a:gd name="connsiteX160" fmla="*/ 2405336 w 6352623"/>
                    <a:gd name="connsiteY160" fmla="*/ 6261225 h 6345561"/>
                    <a:gd name="connsiteX161" fmla="*/ 1799833 w 6352623"/>
                    <a:gd name="connsiteY161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317212 w 6352623"/>
                    <a:gd name="connsiteY60" fmla="*/ 4620000 h 6345561"/>
                    <a:gd name="connsiteX61" fmla="*/ 6317212 w 6352623"/>
                    <a:gd name="connsiteY61" fmla="*/ 4787640 h 6345561"/>
                    <a:gd name="connsiteX62" fmla="*/ 5898613 w 6352623"/>
                    <a:gd name="connsiteY62" fmla="*/ 4787640 h 6345561"/>
                    <a:gd name="connsiteX63" fmla="*/ 5866698 w 6352623"/>
                    <a:gd name="connsiteY63" fmla="*/ 4839902 h 6345561"/>
                    <a:gd name="connsiteX64" fmla="*/ 5895990 w 6352623"/>
                    <a:gd name="connsiteY64" fmla="*/ 4787640 h 6345561"/>
                    <a:gd name="connsiteX65" fmla="*/ 5866698 w 6352623"/>
                    <a:gd name="connsiteY65" fmla="*/ 4839902 h 6345561"/>
                    <a:gd name="connsiteX66" fmla="*/ 5661892 w 6352623"/>
                    <a:gd name="connsiteY66" fmla="*/ 4787640 h 6345561"/>
                    <a:gd name="connsiteX67" fmla="*/ 5661892 w 6352623"/>
                    <a:gd name="connsiteY67" fmla="*/ 4620000 h 6345561"/>
                    <a:gd name="connsiteX68" fmla="*/ 5661892 w 6352623"/>
                    <a:gd name="connsiteY68" fmla="*/ 4787640 h 6345561"/>
                    <a:gd name="connsiteX69" fmla="*/ 4842211 w 6352623"/>
                    <a:gd name="connsiteY69" fmla="*/ 4504577 h 6345561"/>
                    <a:gd name="connsiteX70" fmla="*/ 4894441 w 6352623"/>
                    <a:gd name="connsiteY70" fmla="*/ 4378816 h 6345561"/>
                    <a:gd name="connsiteX71" fmla="*/ 5118410 w 6352623"/>
                    <a:gd name="connsiteY71" fmla="*/ 3308120 h 6345561"/>
                    <a:gd name="connsiteX72" fmla="*/ 5112011 w 6352623"/>
                    <a:gd name="connsiteY72" fmla="*/ 3236549 h 6345561"/>
                    <a:gd name="connsiteX73" fmla="*/ 6343574 w 6352623"/>
                    <a:gd name="connsiteY73" fmla="*/ 3146548 h 6345561"/>
                    <a:gd name="connsiteX74" fmla="*/ 6352623 w 6352623"/>
                    <a:gd name="connsiteY74" fmla="*/ 3329154 h 6345561"/>
                    <a:gd name="connsiteX75" fmla="*/ 6261216 w 6352623"/>
                    <a:gd name="connsiteY75" fmla="*/ 3947289 h 6345561"/>
                    <a:gd name="connsiteX76" fmla="*/ 6068313 w 6352623"/>
                    <a:gd name="connsiteY76" fmla="*/ 4480189 h 6345561"/>
                    <a:gd name="connsiteX77" fmla="*/ 5645377 w 6352623"/>
                    <a:gd name="connsiteY77" fmla="*/ 4489676 h 6345561"/>
                    <a:gd name="connsiteX78" fmla="*/ 4842211 w 6352623"/>
                    <a:gd name="connsiteY78" fmla="*/ 4504577 h 6345561"/>
                    <a:gd name="connsiteX79" fmla="*/ 1405726 w 6352623"/>
                    <a:gd name="connsiteY79" fmla="*/ 3156271 h 6345561"/>
                    <a:gd name="connsiteX80" fmla="*/ 1399341 w 6352623"/>
                    <a:gd name="connsiteY80" fmla="*/ 3089416 h 6345561"/>
                    <a:gd name="connsiteX81" fmla="*/ 1464945 w 6352623"/>
                    <a:gd name="connsiteY81" fmla="*/ 2467755 h 6345561"/>
                    <a:gd name="connsiteX82" fmla="*/ 1626959 w 6352623"/>
                    <a:gd name="connsiteY82" fmla="*/ 1918290 h 6345561"/>
                    <a:gd name="connsiteX83" fmla="*/ 1698846 w 6352623"/>
                    <a:gd name="connsiteY83" fmla="*/ 1916459 h 6345561"/>
                    <a:gd name="connsiteX84" fmla="*/ 2401423 w 6352623"/>
                    <a:gd name="connsiteY84" fmla="*/ 1879094 h 6345561"/>
                    <a:gd name="connsiteX85" fmla="*/ 2879383 w 6352623"/>
                    <a:gd name="connsiteY85" fmla="*/ 1836855 h 6345561"/>
                    <a:gd name="connsiteX86" fmla="*/ 2983285 w 6352623"/>
                    <a:gd name="connsiteY86" fmla="*/ 3040986 h 6345561"/>
                    <a:gd name="connsiteX87" fmla="*/ 1405726 w 6352623"/>
                    <a:gd name="connsiteY87" fmla="*/ 3156271 h 6345561"/>
                    <a:gd name="connsiteX88" fmla="*/ 3464621 w 6352623"/>
                    <a:gd name="connsiteY88" fmla="*/ 4545892 h 6345561"/>
                    <a:gd name="connsiteX89" fmla="*/ 3362673 w 6352623"/>
                    <a:gd name="connsiteY89" fmla="*/ 3364384 h 6345561"/>
                    <a:gd name="connsiteX90" fmla="*/ 4785461 w 6352623"/>
                    <a:gd name="connsiteY90" fmla="*/ 3260410 h 6345561"/>
                    <a:gd name="connsiteX91" fmla="*/ 4791965 w 6352623"/>
                    <a:gd name="connsiteY91" fmla="*/ 3337498 h 6345561"/>
                    <a:gd name="connsiteX92" fmla="*/ 4582162 w 6352623"/>
                    <a:gd name="connsiteY92" fmla="*/ 4452550 h 6345561"/>
                    <a:gd name="connsiteX93" fmla="*/ 3980007 w 6352623"/>
                    <a:gd name="connsiteY93" fmla="*/ 4524180 h 6345561"/>
                    <a:gd name="connsiteX94" fmla="*/ 3464621 w 6352623"/>
                    <a:gd name="connsiteY94" fmla="*/ 4545892 h 6345561"/>
                    <a:gd name="connsiteX95" fmla="*/ 11631 w 6352623"/>
                    <a:gd name="connsiteY95" fmla="*/ 3258148 h 6345561"/>
                    <a:gd name="connsiteX96" fmla="*/ 0 w 6352623"/>
                    <a:gd name="connsiteY96" fmla="*/ 3023469 h 6345561"/>
                    <a:gd name="connsiteX97" fmla="*/ 91400 w 6352623"/>
                    <a:gd name="connsiteY97" fmla="*/ 2405346 h 6345561"/>
                    <a:gd name="connsiteX98" fmla="*/ 258812 w 6352623"/>
                    <a:gd name="connsiteY98" fmla="*/ 1942855 h 6345561"/>
                    <a:gd name="connsiteX99" fmla="*/ 852081 w 6352623"/>
                    <a:gd name="connsiteY99" fmla="*/ 1937991 h 6345561"/>
                    <a:gd name="connsiteX100" fmla="*/ 1335718 w 6352623"/>
                    <a:gd name="connsiteY100" fmla="*/ 1925698 h 6345561"/>
                    <a:gd name="connsiteX101" fmla="*/ 1234430 w 6352623"/>
                    <a:gd name="connsiteY101" fmla="*/ 2196801 h 6345561"/>
                    <a:gd name="connsiteX102" fmla="*/ 1103579 w 6352623"/>
                    <a:gd name="connsiteY102" fmla="*/ 2737987 h 6345561"/>
                    <a:gd name="connsiteX103" fmla="*/ 1078099 w 6352623"/>
                    <a:gd name="connsiteY103" fmla="*/ 3180217 h 6345561"/>
                    <a:gd name="connsiteX104" fmla="*/ 11631 w 6352623"/>
                    <a:gd name="connsiteY104" fmla="*/ 3258148 h 6345561"/>
                    <a:gd name="connsiteX105" fmla="*/ 1960743 w 6352623"/>
                    <a:gd name="connsiteY105" fmla="*/ 4679317 h 6345561"/>
                    <a:gd name="connsiteX106" fmla="*/ 1740896 w 6352623"/>
                    <a:gd name="connsiteY106" fmla="*/ 4337429 h 6345561"/>
                    <a:gd name="connsiteX107" fmla="*/ 1441619 w 6352623"/>
                    <a:gd name="connsiteY107" fmla="*/ 3532526 h 6345561"/>
                    <a:gd name="connsiteX108" fmla="*/ 1438988 w 6352623"/>
                    <a:gd name="connsiteY108" fmla="*/ 3504964 h 6345561"/>
                    <a:gd name="connsiteX109" fmla="*/ 3013389 w 6352623"/>
                    <a:gd name="connsiteY109" fmla="*/ 3389903 h 6345561"/>
                    <a:gd name="connsiteX110" fmla="*/ 3099126 w 6352623"/>
                    <a:gd name="connsiteY110" fmla="*/ 4562904 h 6345561"/>
                    <a:gd name="connsiteX111" fmla="*/ 2689209 w 6352623"/>
                    <a:gd name="connsiteY111" fmla="*/ 4598877 h 6345561"/>
                    <a:gd name="connsiteX112" fmla="*/ 1989796 w 6352623"/>
                    <a:gd name="connsiteY112" fmla="*/ 4675326 h 6345561"/>
                    <a:gd name="connsiteX113" fmla="*/ 1960743 w 6352623"/>
                    <a:gd name="connsiteY113" fmla="*/ 4679317 h 6345561"/>
                    <a:gd name="connsiteX114" fmla="*/ 4067092 w 6352623"/>
                    <a:gd name="connsiteY114" fmla="*/ 6216068 h 6345561"/>
                    <a:gd name="connsiteX115" fmla="*/ 4277892 w 6352623"/>
                    <a:gd name="connsiteY115" fmla="*/ 5788869 h 6345561"/>
                    <a:gd name="connsiteX116" fmla="*/ 4525520 w 6352623"/>
                    <a:gd name="connsiteY116" fmla="*/ 5267093 h 6345561"/>
                    <a:gd name="connsiteX117" fmla="*/ 4685770 w 6352623"/>
                    <a:gd name="connsiteY117" fmla="*/ 4881257 h 6345561"/>
                    <a:gd name="connsiteX118" fmla="*/ 4712084 w 6352623"/>
                    <a:gd name="connsiteY118" fmla="*/ 4879914 h 6345561"/>
                    <a:gd name="connsiteX119" fmla="*/ 5642123 w 6352623"/>
                    <a:gd name="connsiteY119" fmla="*/ 4846187 h 6345561"/>
                    <a:gd name="connsiteX120" fmla="*/ 5866698 w 6352623"/>
                    <a:gd name="connsiteY120" fmla="*/ 4839902 h 6345561"/>
                    <a:gd name="connsiteX121" fmla="*/ 5706398 w 6352623"/>
                    <a:gd name="connsiteY121" fmla="*/ 5102370 h 6345561"/>
                    <a:gd name="connsiteX122" fmla="*/ 4229361 w 6352623"/>
                    <a:gd name="connsiteY122" fmla="*/ 6176010 h 6345561"/>
                    <a:gd name="connsiteX123" fmla="*/ 4067092 w 6352623"/>
                    <a:gd name="connsiteY123" fmla="*/ 6216068 h 6345561"/>
                    <a:gd name="connsiteX124" fmla="*/ 3617977 w 6352623"/>
                    <a:gd name="connsiteY124" fmla="*/ 6323175 h 6345561"/>
                    <a:gd name="connsiteX125" fmla="*/ 3499574 w 6352623"/>
                    <a:gd name="connsiteY125" fmla="*/ 4950969 h 6345561"/>
                    <a:gd name="connsiteX126" fmla="*/ 3966167 w 6352623"/>
                    <a:gd name="connsiteY126" fmla="*/ 4917769 h 6345561"/>
                    <a:gd name="connsiteX127" fmla="*/ 4402891 w 6352623"/>
                    <a:gd name="connsiteY127" fmla="*/ 4895610 h 6345561"/>
                    <a:gd name="connsiteX128" fmla="*/ 4263840 w 6352623"/>
                    <a:gd name="connsiteY128" fmla="*/ 5239274 h 6345561"/>
                    <a:gd name="connsiteX129" fmla="*/ 3691123 w 6352623"/>
                    <a:gd name="connsiteY129" fmla="*/ 6308899 h 6345561"/>
                    <a:gd name="connsiteX130" fmla="*/ 3637169 w 6352623"/>
                    <a:gd name="connsiteY130" fmla="*/ 6322223 h 6345561"/>
                    <a:gd name="connsiteX131" fmla="*/ 3617977 w 6352623"/>
                    <a:gd name="connsiteY131" fmla="*/ 6323175 h 6345561"/>
                    <a:gd name="connsiteX132" fmla="*/ 509955 w 6352623"/>
                    <a:gd name="connsiteY132" fmla="*/ 4889989 h 6345561"/>
                    <a:gd name="connsiteX133" fmla="*/ 432662 w 6352623"/>
                    <a:gd name="connsiteY133" fmla="*/ 4783013 h 6345561"/>
                    <a:gd name="connsiteX134" fmla="*/ 30403 w 6352623"/>
                    <a:gd name="connsiteY134" fmla="*/ 3637168 h 6345561"/>
                    <a:gd name="connsiteX135" fmla="*/ 28957 w 6352623"/>
                    <a:gd name="connsiteY135" fmla="*/ 3608002 h 6345561"/>
                    <a:gd name="connsiteX136" fmla="*/ 1122699 w 6352623"/>
                    <a:gd name="connsiteY136" fmla="*/ 3528079 h 6345561"/>
                    <a:gd name="connsiteX137" fmla="*/ 1151870 w 6352623"/>
                    <a:gd name="connsiteY137" fmla="*/ 3709064 h 6345561"/>
                    <a:gd name="connsiteX138" fmla="*/ 1633165 w 6352623"/>
                    <a:gd name="connsiteY138" fmla="*/ 4721494 h 6345561"/>
                    <a:gd name="connsiteX139" fmla="*/ 1635001 w 6352623"/>
                    <a:gd name="connsiteY139" fmla="*/ 4724090 h 6345561"/>
                    <a:gd name="connsiteX140" fmla="*/ 1150655 w 6352623"/>
                    <a:gd name="connsiteY140" fmla="*/ 4790652 h 6345561"/>
                    <a:gd name="connsiteX141" fmla="*/ 509955 w 6352623"/>
                    <a:gd name="connsiteY141" fmla="*/ 4889989 h 6345561"/>
                    <a:gd name="connsiteX142" fmla="*/ 3165956 w 6352623"/>
                    <a:gd name="connsiteY142" fmla="*/ 6345561 h 6345561"/>
                    <a:gd name="connsiteX143" fmla="*/ 2661675 w 6352623"/>
                    <a:gd name="connsiteY143" fmla="*/ 5655612 h 6345561"/>
                    <a:gd name="connsiteX144" fmla="*/ 2224080 w 6352623"/>
                    <a:gd name="connsiteY144" fmla="*/ 5071807 h 6345561"/>
                    <a:gd name="connsiteX145" fmla="*/ 2697681 w 6352623"/>
                    <a:gd name="connsiteY145" fmla="*/ 5021257 h 6345561"/>
                    <a:gd name="connsiteX146" fmla="*/ 3150545 w 6352623"/>
                    <a:gd name="connsiteY146" fmla="*/ 4979436 h 6345561"/>
                    <a:gd name="connsiteX147" fmla="*/ 3267988 w 6352623"/>
                    <a:gd name="connsiteY147" fmla="*/ 6340508 h 6345561"/>
                    <a:gd name="connsiteX148" fmla="*/ 3165956 w 6352623"/>
                    <a:gd name="connsiteY148" fmla="*/ 6345561 h 6345561"/>
                    <a:gd name="connsiteX149" fmla="*/ 2827891 w 6352623"/>
                    <a:gd name="connsiteY149" fmla="*/ 6323709 h 6345561"/>
                    <a:gd name="connsiteX150" fmla="*/ 2884966 w 6352623"/>
                    <a:gd name="connsiteY150" fmla="*/ 6327398 h 6345561"/>
                    <a:gd name="connsiteX151" fmla="*/ 2827891 w 6352623"/>
                    <a:gd name="connsiteY151" fmla="*/ 6323709 h 6345561"/>
                    <a:gd name="connsiteX152" fmla="*/ 1799833 w 6352623"/>
                    <a:gd name="connsiteY152" fmla="*/ 6042038 h 6345561"/>
                    <a:gd name="connsiteX153" fmla="*/ 792530 w 6352623"/>
                    <a:gd name="connsiteY153" fmla="*/ 5281044 h 6345561"/>
                    <a:gd name="connsiteX154" fmla="*/ 758259 w 6352623"/>
                    <a:gd name="connsiteY154" fmla="*/ 5233611 h 6345561"/>
                    <a:gd name="connsiteX155" fmla="*/ 1178638 w 6352623"/>
                    <a:gd name="connsiteY155" fmla="*/ 5187468 h 6345561"/>
                    <a:gd name="connsiteX156" fmla="*/ 1905324 w 6352623"/>
                    <a:gd name="connsiteY156" fmla="*/ 5106339 h 6345561"/>
                    <a:gd name="connsiteX157" fmla="*/ 2206251 w 6352623"/>
                    <a:gd name="connsiteY157" fmla="*/ 5531868 h 6345561"/>
                    <a:gd name="connsiteX158" fmla="*/ 2827891 w 6352623"/>
                    <a:gd name="connsiteY158" fmla="*/ 6323709 h 6345561"/>
                    <a:gd name="connsiteX159" fmla="*/ 2405336 w 6352623"/>
                    <a:gd name="connsiteY159" fmla="*/ 6261225 h 6345561"/>
                    <a:gd name="connsiteX160" fmla="*/ 1799833 w 6352623"/>
                    <a:gd name="connsiteY160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317212 w 6352623"/>
                    <a:gd name="connsiteY60" fmla="*/ 4620000 h 6345561"/>
                    <a:gd name="connsiteX61" fmla="*/ 6317212 w 6352623"/>
                    <a:gd name="connsiteY61" fmla="*/ 4787640 h 6345561"/>
                    <a:gd name="connsiteX62" fmla="*/ 5898613 w 6352623"/>
                    <a:gd name="connsiteY62" fmla="*/ 4787640 h 6345561"/>
                    <a:gd name="connsiteX63" fmla="*/ 5661892 w 6352623"/>
                    <a:gd name="connsiteY63" fmla="*/ 4787640 h 6345561"/>
                    <a:gd name="connsiteX64" fmla="*/ 5661892 w 6352623"/>
                    <a:gd name="connsiteY64" fmla="*/ 4620000 h 6345561"/>
                    <a:gd name="connsiteX65" fmla="*/ 5661892 w 6352623"/>
                    <a:gd name="connsiteY65" fmla="*/ 4787640 h 6345561"/>
                    <a:gd name="connsiteX66" fmla="*/ 4842211 w 6352623"/>
                    <a:gd name="connsiteY66" fmla="*/ 4504577 h 6345561"/>
                    <a:gd name="connsiteX67" fmla="*/ 4894441 w 6352623"/>
                    <a:gd name="connsiteY67" fmla="*/ 4378816 h 6345561"/>
                    <a:gd name="connsiteX68" fmla="*/ 5118410 w 6352623"/>
                    <a:gd name="connsiteY68" fmla="*/ 3308120 h 6345561"/>
                    <a:gd name="connsiteX69" fmla="*/ 5112011 w 6352623"/>
                    <a:gd name="connsiteY69" fmla="*/ 3236549 h 6345561"/>
                    <a:gd name="connsiteX70" fmla="*/ 6343574 w 6352623"/>
                    <a:gd name="connsiteY70" fmla="*/ 3146548 h 6345561"/>
                    <a:gd name="connsiteX71" fmla="*/ 6352623 w 6352623"/>
                    <a:gd name="connsiteY71" fmla="*/ 3329154 h 6345561"/>
                    <a:gd name="connsiteX72" fmla="*/ 6261216 w 6352623"/>
                    <a:gd name="connsiteY72" fmla="*/ 3947289 h 6345561"/>
                    <a:gd name="connsiteX73" fmla="*/ 6068313 w 6352623"/>
                    <a:gd name="connsiteY73" fmla="*/ 4480189 h 6345561"/>
                    <a:gd name="connsiteX74" fmla="*/ 5645377 w 6352623"/>
                    <a:gd name="connsiteY74" fmla="*/ 4489676 h 6345561"/>
                    <a:gd name="connsiteX75" fmla="*/ 4842211 w 6352623"/>
                    <a:gd name="connsiteY75" fmla="*/ 4504577 h 6345561"/>
                    <a:gd name="connsiteX76" fmla="*/ 1405726 w 6352623"/>
                    <a:gd name="connsiteY76" fmla="*/ 3156271 h 6345561"/>
                    <a:gd name="connsiteX77" fmla="*/ 1399341 w 6352623"/>
                    <a:gd name="connsiteY77" fmla="*/ 3089416 h 6345561"/>
                    <a:gd name="connsiteX78" fmla="*/ 1464945 w 6352623"/>
                    <a:gd name="connsiteY78" fmla="*/ 2467755 h 6345561"/>
                    <a:gd name="connsiteX79" fmla="*/ 1626959 w 6352623"/>
                    <a:gd name="connsiteY79" fmla="*/ 1918290 h 6345561"/>
                    <a:gd name="connsiteX80" fmla="*/ 1698846 w 6352623"/>
                    <a:gd name="connsiteY80" fmla="*/ 1916459 h 6345561"/>
                    <a:gd name="connsiteX81" fmla="*/ 2401423 w 6352623"/>
                    <a:gd name="connsiteY81" fmla="*/ 1879094 h 6345561"/>
                    <a:gd name="connsiteX82" fmla="*/ 2879383 w 6352623"/>
                    <a:gd name="connsiteY82" fmla="*/ 1836855 h 6345561"/>
                    <a:gd name="connsiteX83" fmla="*/ 2983285 w 6352623"/>
                    <a:gd name="connsiteY83" fmla="*/ 3040986 h 6345561"/>
                    <a:gd name="connsiteX84" fmla="*/ 1405726 w 6352623"/>
                    <a:gd name="connsiteY84" fmla="*/ 3156271 h 6345561"/>
                    <a:gd name="connsiteX85" fmla="*/ 3464621 w 6352623"/>
                    <a:gd name="connsiteY85" fmla="*/ 4545892 h 6345561"/>
                    <a:gd name="connsiteX86" fmla="*/ 3362673 w 6352623"/>
                    <a:gd name="connsiteY86" fmla="*/ 3364384 h 6345561"/>
                    <a:gd name="connsiteX87" fmla="*/ 4785461 w 6352623"/>
                    <a:gd name="connsiteY87" fmla="*/ 3260410 h 6345561"/>
                    <a:gd name="connsiteX88" fmla="*/ 4791965 w 6352623"/>
                    <a:gd name="connsiteY88" fmla="*/ 3337498 h 6345561"/>
                    <a:gd name="connsiteX89" fmla="*/ 4582162 w 6352623"/>
                    <a:gd name="connsiteY89" fmla="*/ 4452550 h 6345561"/>
                    <a:gd name="connsiteX90" fmla="*/ 3980007 w 6352623"/>
                    <a:gd name="connsiteY90" fmla="*/ 4524180 h 6345561"/>
                    <a:gd name="connsiteX91" fmla="*/ 3464621 w 6352623"/>
                    <a:gd name="connsiteY91" fmla="*/ 4545892 h 6345561"/>
                    <a:gd name="connsiteX92" fmla="*/ 11631 w 6352623"/>
                    <a:gd name="connsiteY92" fmla="*/ 3258148 h 6345561"/>
                    <a:gd name="connsiteX93" fmla="*/ 0 w 6352623"/>
                    <a:gd name="connsiteY93" fmla="*/ 3023469 h 6345561"/>
                    <a:gd name="connsiteX94" fmla="*/ 91400 w 6352623"/>
                    <a:gd name="connsiteY94" fmla="*/ 2405346 h 6345561"/>
                    <a:gd name="connsiteX95" fmla="*/ 258812 w 6352623"/>
                    <a:gd name="connsiteY95" fmla="*/ 1942855 h 6345561"/>
                    <a:gd name="connsiteX96" fmla="*/ 852081 w 6352623"/>
                    <a:gd name="connsiteY96" fmla="*/ 1937991 h 6345561"/>
                    <a:gd name="connsiteX97" fmla="*/ 1335718 w 6352623"/>
                    <a:gd name="connsiteY97" fmla="*/ 1925698 h 6345561"/>
                    <a:gd name="connsiteX98" fmla="*/ 1234430 w 6352623"/>
                    <a:gd name="connsiteY98" fmla="*/ 2196801 h 6345561"/>
                    <a:gd name="connsiteX99" fmla="*/ 1103579 w 6352623"/>
                    <a:gd name="connsiteY99" fmla="*/ 2737987 h 6345561"/>
                    <a:gd name="connsiteX100" fmla="*/ 1078099 w 6352623"/>
                    <a:gd name="connsiteY100" fmla="*/ 3180217 h 6345561"/>
                    <a:gd name="connsiteX101" fmla="*/ 11631 w 6352623"/>
                    <a:gd name="connsiteY101" fmla="*/ 3258148 h 6345561"/>
                    <a:gd name="connsiteX102" fmla="*/ 1960743 w 6352623"/>
                    <a:gd name="connsiteY102" fmla="*/ 4679317 h 6345561"/>
                    <a:gd name="connsiteX103" fmla="*/ 1740896 w 6352623"/>
                    <a:gd name="connsiteY103" fmla="*/ 4337429 h 6345561"/>
                    <a:gd name="connsiteX104" fmla="*/ 1441619 w 6352623"/>
                    <a:gd name="connsiteY104" fmla="*/ 3532526 h 6345561"/>
                    <a:gd name="connsiteX105" fmla="*/ 1438988 w 6352623"/>
                    <a:gd name="connsiteY105" fmla="*/ 3504964 h 6345561"/>
                    <a:gd name="connsiteX106" fmla="*/ 3013389 w 6352623"/>
                    <a:gd name="connsiteY106" fmla="*/ 3389903 h 6345561"/>
                    <a:gd name="connsiteX107" fmla="*/ 3099126 w 6352623"/>
                    <a:gd name="connsiteY107" fmla="*/ 4562904 h 6345561"/>
                    <a:gd name="connsiteX108" fmla="*/ 2689209 w 6352623"/>
                    <a:gd name="connsiteY108" fmla="*/ 4598877 h 6345561"/>
                    <a:gd name="connsiteX109" fmla="*/ 1989796 w 6352623"/>
                    <a:gd name="connsiteY109" fmla="*/ 4675326 h 6345561"/>
                    <a:gd name="connsiteX110" fmla="*/ 1960743 w 6352623"/>
                    <a:gd name="connsiteY110" fmla="*/ 4679317 h 6345561"/>
                    <a:gd name="connsiteX111" fmla="*/ 4067092 w 6352623"/>
                    <a:gd name="connsiteY111" fmla="*/ 6216068 h 6345561"/>
                    <a:gd name="connsiteX112" fmla="*/ 4277892 w 6352623"/>
                    <a:gd name="connsiteY112" fmla="*/ 5788869 h 6345561"/>
                    <a:gd name="connsiteX113" fmla="*/ 4525520 w 6352623"/>
                    <a:gd name="connsiteY113" fmla="*/ 5267093 h 6345561"/>
                    <a:gd name="connsiteX114" fmla="*/ 4685770 w 6352623"/>
                    <a:gd name="connsiteY114" fmla="*/ 4881257 h 6345561"/>
                    <a:gd name="connsiteX115" fmla="*/ 4712084 w 6352623"/>
                    <a:gd name="connsiteY115" fmla="*/ 4879914 h 6345561"/>
                    <a:gd name="connsiteX116" fmla="*/ 5642123 w 6352623"/>
                    <a:gd name="connsiteY116" fmla="*/ 4846187 h 6345561"/>
                    <a:gd name="connsiteX117" fmla="*/ 5866698 w 6352623"/>
                    <a:gd name="connsiteY117" fmla="*/ 4839902 h 6345561"/>
                    <a:gd name="connsiteX118" fmla="*/ 5706398 w 6352623"/>
                    <a:gd name="connsiteY118" fmla="*/ 5102370 h 6345561"/>
                    <a:gd name="connsiteX119" fmla="*/ 4229361 w 6352623"/>
                    <a:gd name="connsiteY119" fmla="*/ 6176010 h 6345561"/>
                    <a:gd name="connsiteX120" fmla="*/ 4067092 w 6352623"/>
                    <a:gd name="connsiteY120" fmla="*/ 6216068 h 6345561"/>
                    <a:gd name="connsiteX121" fmla="*/ 3617977 w 6352623"/>
                    <a:gd name="connsiteY121" fmla="*/ 6323175 h 6345561"/>
                    <a:gd name="connsiteX122" fmla="*/ 3499574 w 6352623"/>
                    <a:gd name="connsiteY122" fmla="*/ 4950969 h 6345561"/>
                    <a:gd name="connsiteX123" fmla="*/ 3966167 w 6352623"/>
                    <a:gd name="connsiteY123" fmla="*/ 4917769 h 6345561"/>
                    <a:gd name="connsiteX124" fmla="*/ 4402891 w 6352623"/>
                    <a:gd name="connsiteY124" fmla="*/ 4895610 h 6345561"/>
                    <a:gd name="connsiteX125" fmla="*/ 4263840 w 6352623"/>
                    <a:gd name="connsiteY125" fmla="*/ 5239274 h 6345561"/>
                    <a:gd name="connsiteX126" fmla="*/ 3691123 w 6352623"/>
                    <a:gd name="connsiteY126" fmla="*/ 6308899 h 6345561"/>
                    <a:gd name="connsiteX127" fmla="*/ 3637169 w 6352623"/>
                    <a:gd name="connsiteY127" fmla="*/ 6322223 h 6345561"/>
                    <a:gd name="connsiteX128" fmla="*/ 3617977 w 6352623"/>
                    <a:gd name="connsiteY128" fmla="*/ 6323175 h 6345561"/>
                    <a:gd name="connsiteX129" fmla="*/ 509955 w 6352623"/>
                    <a:gd name="connsiteY129" fmla="*/ 4889989 h 6345561"/>
                    <a:gd name="connsiteX130" fmla="*/ 432662 w 6352623"/>
                    <a:gd name="connsiteY130" fmla="*/ 4783013 h 6345561"/>
                    <a:gd name="connsiteX131" fmla="*/ 30403 w 6352623"/>
                    <a:gd name="connsiteY131" fmla="*/ 3637168 h 6345561"/>
                    <a:gd name="connsiteX132" fmla="*/ 28957 w 6352623"/>
                    <a:gd name="connsiteY132" fmla="*/ 3608002 h 6345561"/>
                    <a:gd name="connsiteX133" fmla="*/ 1122699 w 6352623"/>
                    <a:gd name="connsiteY133" fmla="*/ 3528079 h 6345561"/>
                    <a:gd name="connsiteX134" fmla="*/ 1151870 w 6352623"/>
                    <a:gd name="connsiteY134" fmla="*/ 3709064 h 6345561"/>
                    <a:gd name="connsiteX135" fmla="*/ 1633165 w 6352623"/>
                    <a:gd name="connsiteY135" fmla="*/ 4721494 h 6345561"/>
                    <a:gd name="connsiteX136" fmla="*/ 1635001 w 6352623"/>
                    <a:gd name="connsiteY136" fmla="*/ 4724090 h 6345561"/>
                    <a:gd name="connsiteX137" fmla="*/ 1150655 w 6352623"/>
                    <a:gd name="connsiteY137" fmla="*/ 4790652 h 6345561"/>
                    <a:gd name="connsiteX138" fmla="*/ 509955 w 6352623"/>
                    <a:gd name="connsiteY138" fmla="*/ 4889989 h 6345561"/>
                    <a:gd name="connsiteX139" fmla="*/ 3165956 w 6352623"/>
                    <a:gd name="connsiteY139" fmla="*/ 6345561 h 6345561"/>
                    <a:gd name="connsiteX140" fmla="*/ 2661675 w 6352623"/>
                    <a:gd name="connsiteY140" fmla="*/ 5655612 h 6345561"/>
                    <a:gd name="connsiteX141" fmla="*/ 2224080 w 6352623"/>
                    <a:gd name="connsiteY141" fmla="*/ 5071807 h 6345561"/>
                    <a:gd name="connsiteX142" fmla="*/ 2697681 w 6352623"/>
                    <a:gd name="connsiteY142" fmla="*/ 5021257 h 6345561"/>
                    <a:gd name="connsiteX143" fmla="*/ 3150545 w 6352623"/>
                    <a:gd name="connsiteY143" fmla="*/ 4979436 h 6345561"/>
                    <a:gd name="connsiteX144" fmla="*/ 3267988 w 6352623"/>
                    <a:gd name="connsiteY144" fmla="*/ 6340508 h 6345561"/>
                    <a:gd name="connsiteX145" fmla="*/ 3165956 w 6352623"/>
                    <a:gd name="connsiteY145" fmla="*/ 6345561 h 6345561"/>
                    <a:gd name="connsiteX146" fmla="*/ 2827891 w 6352623"/>
                    <a:gd name="connsiteY146" fmla="*/ 6323709 h 6345561"/>
                    <a:gd name="connsiteX147" fmla="*/ 2884966 w 6352623"/>
                    <a:gd name="connsiteY147" fmla="*/ 6327398 h 6345561"/>
                    <a:gd name="connsiteX148" fmla="*/ 2827891 w 6352623"/>
                    <a:gd name="connsiteY148" fmla="*/ 6323709 h 6345561"/>
                    <a:gd name="connsiteX149" fmla="*/ 1799833 w 6352623"/>
                    <a:gd name="connsiteY149" fmla="*/ 6042038 h 6345561"/>
                    <a:gd name="connsiteX150" fmla="*/ 792530 w 6352623"/>
                    <a:gd name="connsiteY150" fmla="*/ 5281044 h 6345561"/>
                    <a:gd name="connsiteX151" fmla="*/ 758259 w 6352623"/>
                    <a:gd name="connsiteY151" fmla="*/ 5233611 h 6345561"/>
                    <a:gd name="connsiteX152" fmla="*/ 1178638 w 6352623"/>
                    <a:gd name="connsiteY152" fmla="*/ 5187468 h 6345561"/>
                    <a:gd name="connsiteX153" fmla="*/ 1905324 w 6352623"/>
                    <a:gd name="connsiteY153" fmla="*/ 5106339 h 6345561"/>
                    <a:gd name="connsiteX154" fmla="*/ 2206251 w 6352623"/>
                    <a:gd name="connsiteY154" fmla="*/ 5531868 h 6345561"/>
                    <a:gd name="connsiteX155" fmla="*/ 2827891 w 6352623"/>
                    <a:gd name="connsiteY155" fmla="*/ 6323709 h 6345561"/>
                    <a:gd name="connsiteX156" fmla="*/ 2405336 w 6352623"/>
                    <a:gd name="connsiteY156" fmla="*/ 6261225 h 6345561"/>
                    <a:gd name="connsiteX157" fmla="*/ 1799833 w 6352623"/>
                    <a:gd name="connsiteY157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6317212 w 6352623"/>
                    <a:gd name="connsiteY59" fmla="*/ 4787640 h 6345561"/>
                    <a:gd name="connsiteX60" fmla="*/ 6317212 w 6352623"/>
                    <a:gd name="connsiteY60" fmla="*/ 4620000 h 6345561"/>
                    <a:gd name="connsiteX61" fmla="*/ 6317212 w 6352623"/>
                    <a:gd name="connsiteY61" fmla="*/ 4787640 h 6345561"/>
                    <a:gd name="connsiteX62" fmla="*/ 5661892 w 6352623"/>
                    <a:gd name="connsiteY62" fmla="*/ 4787640 h 6345561"/>
                    <a:gd name="connsiteX63" fmla="*/ 5661892 w 6352623"/>
                    <a:gd name="connsiteY63" fmla="*/ 4620000 h 6345561"/>
                    <a:gd name="connsiteX64" fmla="*/ 5661892 w 6352623"/>
                    <a:gd name="connsiteY64" fmla="*/ 4787640 h 6345561"/>
                    <a:gd name="connsiteX65" fmla="*/ 4842211 w 6352623"/>
                    <a:gd name="connsiteY65" fmla="*/ 4504577 h 6345561"/>
                    <a:gd name="connsiteX66" fmla="*/ 4894441 w 6352623"/>
                    <a:gd name="connsiteY66" fmla="*/ 4378816 h 6345561"/>
                    <a:gd name="connsiteX67" fmla="*/ 5118410 w 6352623"/>
                    <a:gd name="connsiteY67" fmla="*/ 3308120 h 6345561"/>
                    <a:gd name="connsiteX68" fmla="*/ 5112011 w 6352623"/>
                    <a:gd name="connsiteY68" fmla="*/ 3236549 h 6345561"/>
                    <a:gd name="connsiteX69" fmla="*/ 6343574 w 6352623"/>
                    <a:gd name="connsiteY69" fmla="*/ 3146548 h 6345561"/>
                    <a:gd name="connsiteX70" fmla="*/ 6352623 w 6352623"/>
                    <a:gd name="connsiteY70" fmla="*/ 3329154 h 6345561"/>
                    <a:gd name="connsiteX71" fmla="*/ 6261216 w 6352623"/>
                    <a:gd name="connsiteY71" fmla="*/ 3947289 h 6345561"/>
                    <a:gd name="connsiteX72" fmla="*/ 6068313 w 6352623"/>
                    <a:gd name="connsiteY72" fmla="*/ 4480189 h 6345561"/>
                    <a:gd name="connsiteX73" fmla="*/ 5645377 w 6352623"/>
                    <a:gd name="connsiteY73" fmla="*/ 4489676 h 6345561"/>
                    <a:gd name="connsiteX74" fmla="*/ 4842211 w 6352623"/>
                    <a:gd name="connsiteY74" fmla="*/ 4504577 h 6345561"/>
                    <a:gd name="connsiteX75" fmla="*/ 1405726 w 6352623"/>
                    <a:gd name="connsiteY75" fmla="*/ 3156271 h 6345561"/>
                    <a:gd name="connsiteX76" fmla="*/ 1399341 w 6352623"/>
                    <a:gd name="connsiteY76" fmla="*/ 3089416 h 6345561"/>
                    <a:gd name="connsiteX77" fmla="*/ 1464945 w 6352623"/>
                    <a:gd name="connsiteY77" fmla="*/ 2467755 h 6345561"/>
                    <a:gd name="connsiteX78" fmla="*/ 1626959 w 6352623"/>
                    <a:gd name="connsiteY78" fmla="*/ 1918290 h 6345561"/>
                    <a:gd name="connsiteX79" fmla="*/ 1698846 w 6352623"/>
                    <a:gd name="connsiteY79" fmla="*/ 1916459 h 6345561"/>
                    <a:gd name="connsiteX80" fmla="*/ 2401423 w 6352623"/>
                    <a:gd name="connsiteY80" fmla="*/ 1879094 h 6345561"/>
                    <a:gd name="connsiteX81" fmla="*/ 2879383 w 6352623"/>
                    <a:gd name="connsiteY81" fmla="*/ 1836855 h 6345561"/>
                    <a:gd name="connsiteX82" fmla="*/ 2983285 w 6352623"/>
                    <a:gd name="connsiteY82" fmla="*/ 3040986 h 6345561"/>
                    <a:gd name="connsiteX83" fmla="*/ 1405726 w 6352623"/>
                    <a:gd name="connsiteY83" fmla="*/ 3156271 h 6345561"/>
                    <a:gd name="connsiteX84" fmla="*/ 3464621 w 6352623"/>
                    <a:gd name="connsiteY84" fmla="*/ 4545892 h 6345561"/>
                    <a:gd name="connsiteX85" fmla="*/ 3362673 w 6352623"/>
                    <a:gd name="connsiteY85" fmla="*/ 3364384 h 6345561"/>
                    <a:gd name="connsiteX86" fmla="*/ 4785461 w 6352623"/>
                    <a:gd name="connsiteY86" fmla="*/ 3260410 h 6345561"/>
                    <a:gd name="connsiteX87" fmla="*/ 4791965 w 6352623"/>
                    <a:gd name="connsiteY87" fmla="*/ 3337498 h 6345561"/>
                    <a:gd name="connsiteX88" fmla="*/ 4582162 w 6352623"/>
                    <a:gd name="connsiteY88" fmla="*/ 4452550 h 6345561"/>
                    <a:gd name="connsiteX89" fmla="*/ 3980007 w 6352623"/>
                    <a:gd name="connsiteY89" fmla="*/ 4524180 h 6345561"/>
                    <a:gd name="connsiteX90" fmla="*/ 3464621 w 6352623"/>
                    <a:gd name="connsiteY90" fmla="*/ 4545892 h 6345561"/>
                    <a:gd name="connsiteX91" fmla="*/ 11631 w 6352623"/>
                    <a:gd name="connsiteY91" fmla="*/ 3258148 h 6345561"/>
                    <a:gd name="connsiteX92" fmla="*/ 0 w 6352623"/>
                    <a:gd name="connsiteY92" fmla="*/ 3023469 h 6345561"/>
                    <a:gd name="connsiteX93" fmla="*/ 91400 w 6352623"/>
                    <a:gd name="connsiteY93" fmla="*/ 2405346 h 6345561"/>
                    <a:gd name="connsiteX94" fmla="*/ 258812 w 6352623"/>
                    <a:gd name="connsiteY94" fmla="*/ 1942855 h 6345561"/>
                    <a:gd name="connsiteX95" fmla="*/ 852081 w 6352623"/>
                    <a:gd name="connsiteY95" fmla="*/ 1937991 h 6345561"/>
                    <a:gd name="connsiteX96" fmla="*/ 1335718 w 6352623"/>
                    <a:gd name="connsiteY96" fmla="*/ 1925698 h 6345561"/>
                    <a:gd name="connsiteX97" fmla="*/ 1234430 w 6352623"/>
                    <a:gd name="connsiteY97" fmla="*/ 2196801 h 6345561"/>
                    <a:gd name="connsiteX98" fmla="*/ 1103579 w 6352623"/>
                    <a:gd name="connsiteY98" fmla="*/ 2737987 h 6345561"/>
                    <a:gd name="connsiteX99" fmla="*/ 1078099 w 6352623"/>
                    <a:gd name="connsiteY99" fmla="*/ 3180217 h 6345561"/>
                    <a:gd name="connsiteX100" fmla="*/ 11631 w 6352623"/>
                    <a:gd name="connsiteY100" fmla="*/ 3258148 h 6345561"/>
                    <a:gd name="connsiteX101" fmla="*/ 1960743 w 6352623"/>
                    <a:gd name="connsiteY101" fmla="*/ 4679317 h 6345561"/>
                    <a:gd name="connsiteX102" fmla="*/ 1740896 w 6352623"/>
                    <a:gd name="connsiteY102" fmla="*/ 4337429 h 6345561"/>
                    <a:gd name="connsiteX103" fmla="*/ 1441619 w 6352623"/>
                    <a:gd name="connsiteY103" fmla="*/ 3532526 h 6345561"/>
                    <a:gd name="connsiteX104" fmla="*/ 1438988 w 6352623"/>
                    <a:gd name="connsiteY104" fmla="*/ 3504964 h 6345561"/>
                    <a:gd name="connsiteX105" fmla="*/ 3013389 w 6352623"/>
                    <a:gd name="connsiteY105" fmla="*/ 3389903 h 6345561"/>
                    <a:gd name="connsiteX106" fmla="*/ 3099126 w 6352623"/>
                    <a:gd name="connsiteY106" fmla="*/ 4562904 h 6345561"/>
                    <a:gd name="connsiteX107" fmla="*/ 2689209 w 6352623"/>
                    <a:gd name="connsiteY107" fmla="*/ 4598877 h 6345561"/>
                    <a:gd name="connsiteX108" fmla="*/ 1989796 w 6352623"/>
                    <a:gd name="connsiteY108" fmla="*/ 4675326 h 6345561"/>
                    <a:gd name="connsiteX109" fmla="*/ 1960743 w 6352623"/>
                    <a:gd name="connsiteY109" fmla="*/ 4679317 h 6345561"/>
                    <a:gd name="connsiteX110" fmla="*/ 4067092 w 6352623"/>
                    <a:gd name="connsiteY110" fmla="*/ 6216068 h 6345561"/>
                    <a:gd name="connsiteX111" fmla="*/ 4277892 w 6352623"/>
                    <a:gd name="connsiteY111" fmla="*/ 5788869 h 6345561"/>
                    <a:gd name="connsiteX112" fmla="*/ 4525520 w 6352623"/>
                    <a:gd name="connsiteY112" fmla="*/ 5267093 h 6345561"/>
                    <a:gd name="connsiteX113" fmla="*/ 4685770 w 6352623"/>
                    <a:gd name="connsiteY113" fmla="*/ 4881257 h 6345561"/>
                    <a:gd name="connsiteX114" fmla="*/ 4712084 w 6352623"/>
                    <a:gd name="connsiteY114" fmla="*/ 4879914 h 6345561"/>
                    <a:gd name="connsiteX115" fmla="*/ 5642123 w 6352623"/>
                    <a:gd name="connsiteY115" fmla="*/ 4846187 h 6345561"/>
                    <a:gd name="connsiteX116" fmla="*/ 5866698 w 6352623"/>
                    <a:gd name="connsiteY116" fmla="*/ 4839902 h 6345561"/>
                    <a:gd name="connsiteX117" fmla="*/ 5706398 w 6352623"/>
                    <a:gd name="connsiteY117" fmla="*/ 5102370 h 6345561"/>
                    <a:gd name="connsiteX118" fmla="*/ 4229361 w 6352623"/>
                    <a:gd name="connsiteY118" fmla="*/ 6176010 h 6345561"/>
                    <a:gd name="connsiteX119" fmla="*/ 4067092 w 6352623"/>
                    <a:gd name="connsiteY119" fmla="*/ 6216068 h 6345561"/>
                    <a:gd name="connsiteX120" fmla="*/ 3617977 w 6352623"/>
                    <a:gd name="connsiteY120" fmla="*/ 6323175 h 6345561"/>
                    <a:gd name="connsiteX121" fmla="*/ 3499574 w 6352623"/>
                    <a:gd name="connsiteY121" fmla="*/ 4950969 h 6345561"/>
                    <a:gd name="connsiteX122" fmla="*/ 3966167 w 6352623"/>
                    <a:gd name="connsiteY122" fmla="*/ 4917769 h 6345561"/>
                    <a:gd name="connsiteX123" fmla="*/ 4402891 w 6352623"/>
                    <a:gd name="connsiteY123" fmla="*/ 4895610 h 6345561"/>
                    <a:gd name="connsiteX124" fmla="*/ 4263840 w 6352623"/>
                    <a:gd name="connsiteY124" fmla="*/ 5239274 h 6345561"/>
                    <a:gd name="connsiteX125" fmla="*/ 3691123 w 6352623"/>
                    <a:gd name="connsiteY125" fmla="*/ 6308899 h 6345561"/>
                    <a:gd name="connsiteX126" fmla="*/ 3637169 w 6352623"/>
                    <a:gd name="connsiteY126" fmla="*/ 6322223 h 6345561"/>
                    <a:gd name="connsiteX127" fmla="*/ 3617977 w 6352623"/>
                    <a:gd name="connsiteY127" fmla="*/ 6323175 h 6345561"/>
                    <a:gd name="connsiteX128" fmla="*/ 509955 w 6352623"/>
                    <a:gd name="connsiteY128" fmla="*/ 4889989 h 6345561"/>
                    <a:gd name="connsiteX129" fmla="*/ 432662 w 6352623"/>
                    <a:gd name="connsiteY129" fmla="*/ 4783013 h 6345561"/>
                    <a:gd name="connsiteX130" fmla="*/ 30403 w 6352623"/>
                    <a:gd name="connsiteY130" fmla="*/ 3637168 h 6345561"/>
                    <a:gd name="connsiteX131" fmla="*/ 28957 w 6352623"/>
                    <a:gd name="connsiteY131" fmla="*/ 3608002 h 6345561"/>
                    <a:gd name="connsiteX132" fmla="*/ 1122699 w 6352623"/>
                    <a:gd name="connsiteY132" fmla="*/ 3528079 h 6345561"/>
                    <a:gd name="connsiteX133" fmla="*/ 1151870 w 6352623"/>
                    <a:gd name="connsiteY133" fmla="*/ 3709064 h 6345561"/>
                    <a:gd name="connsiteX134" fmla="*/ 1633165 w 6352623"/>
                    <a:gd name="connsiteY134" fmla="*/ 4721494 h 6345561"/>
                    <a:gd name="connsiteX135" fmla="*/ 1635001 w 6352623"/>
                    <a:gd name="connsiteY135" fmla="*/ 4724090 h 6345561"/>
                    <a:gd name="connsiteX136" fmla="*/ 1150655 w 6352623"/>
                    <a:gd name="connsiteY136" fmla="*/ 4790652 h 6345561"/>
                    <a:gd name="connsiteX137" fmla="*/ 509955 w 6352623"/>
                    <a:gd name="connsiteY137" fmla="*/ 4889989 h 6345561"/>
                    <a:gd name="connsiteX138" fmla="*/ 3165956 w 6352623"/>
                    <a:gd name="connsiteY138" fmla="*/ 6345561 h 6345561"/>
                    <a:gd name="connsiteX139" fmla="*/ 2661675 w 6352623"/>
                    <a:gd name="connsiteY139" fmla="*/ 5655612 h 6345561"/>
                    <a:gd name="connsiteX140" fmla="*/ 2224080 w 6352623"/>
                    <a:gd name="connsiteY140" fmla="*/ 5071807 h 6345561"/>
                    <a:gd name="connsiteX141" fmla="*/ 2697681 w 6352623"/>
                    <a:gd name="connsiteY141" fmla="*/ 5021257 h 6345561"/>
                    <a:gd name="connsiteX142" fmla="*/ 3150545 w 6352623"/>
                    <a:gd name="connsiteY142" fmla="*/ 4979436 h 6345561"/>
                    <a:gd name="connsiteX143" fmla="*/ 3267988 w 6352623"/>
                    <a:gd name="connsiteY143" fmla="*/ 6340508 h 6345561"/>
                    <a:gd name="connsiteX144" fmla="*/ 3165956 w 6352623"/>
                    <a:gd name="connsiteY144" fmla="*/ 6345561 h 6345561"/>
                    <a:gd name="connsiteX145" fmla="*/ 2827891 w 6352623"/>
                    <a:gd name="connsiteY145" fmla="*/ 6323709 h 6345561"/>
                    <a:gd name="connsiteX146" fmla="*/ 2884966 w 6352623"/>
                    <a:gd name="connsiteY146" fmla="*/ 6327398 h 6345561"/>
                    <a:gd name="connsiteX147" fmla="*/ 2827891 w 6352623"/>
                    <a:gd name="connsiteY147" fmla="*/ 6323709 h 6345561"/>
                    <a:gd name="connsiteX148" fmla="*/ 1799833 w 6352623"/>
                    <a:gd name="connsiteY148" fmla="*/ 6042038 h 6345561"/>
                    <a:gd name="connsiteX149" fmla="*/ 792530 w 6352623"/>
                    <a:gd name="connsiteY149" fmla="*/ 5281044 h 6345561"/>
                    <a:gd name="connsiteX150" fmla="*/ 758259 w 6352623"/>
                    <a:gd name="connsiteY150" fmla="*/ 5233611 h 6345561"/>
                    <a:gd name="connsiteX151" fmla="*/ 1178638 w 6352623"/>
                    <a:gd name="connsiteY151" fmla="*/ 5187468 h 6345561"/>
                    <a:gd name="connsiteX152" fmla="*/ 1905324 w 6352623"/>
                    <a:gd name="connsiteY152" fmla="*/ 5106339 h 6345561"/>
                    <a:gd name="connsiteX153" fmla="*/ 2206251 w 6352623"/>
                    <a:gd name="connsiteY153" fmla="*/ 5531868 h 6345561"/>
                    <a:gd name="connsiteX154" fmla="*/ 2827891 w 6352623"/>
                    <a:gd name="connsiteY154" fmla="*/ 6323709 h 6345561"/>
                    <a:gd name="connsiteX155" fmla="*/ 2405336 w 6352623"/>
                    <a:gd name="connsiteY155" fmla="*/ 6261225 h 6345561"/>
                    <a:gd name="connsiteX156" fmla="*/ 1799833 w 6352623"/>
                    <a:gd name="connsiteY156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661892 w 6352623"/>
                    <a:gd name="connsiteY59" fmla="*/ 4787640 h 6345561"/>
                    <a:gd name="connsiteX60" fmla="*/ 5661892 w 6352623"/>
                    <a:gd name="connsiteY60" fmla="*/ 4620000 h 6345561"/>
                    <a:gd name="connsiteX61" fmla="*/ 5661892 w 6352623"/>
                    <a:gd name="connsiteY61" fmla="*/ 4787640 h 6345561"/>
                    <a:gd name="connsiteX62" fmla="*/ 4842211 w 6352623"/>
                    <a:gd name="connsiteY62" fmla="*/ 4504577 h 6345561"/>
                    <a:gd name="connsiteX63" fmla="*/ 4894441 w 6352623"/>
                    <a:gd name="connsiteY63" fmla="*/ 4378816 h 6345561"/>
                    <a:gd name="connsiteX64" fmla="*/ 5118410 w 6352623"/>
                    <a:gd name="connsiteY64" fmla="*/ 3308120 h 6345561"/>
                    <a:gd name="connsiteX65" fmla="*/ 5112011 w 6352623"/>
                    <a:gd name="connsiteY65" fmla="*/ 3236549 h 6345561"/>
                    <a:gd name="connsiteX66" fmla="*/ 6343574 w 6352623"/>
                    <a:gd name="connsiteY66" fmla="*/ 3146548 h 6345561"/>
                    <a:gd name="connsiteX67" fmla="*/ 6352623 w 6352623"/>
                    <a:gd name="connsiteY67" fmla="*/ 3329154 h 6345561"/>
                    <a:gd name="connsiteX68" fmla="*/ 6261216 w 6352623"/>
                    <a:gd name="connsiteY68" fmla="*/ 3947289 h 6345561"/>
                    <a:gd name="connsiteX69" fmla="*/ 6068313 w 6352623"/>
                    <a:gd name="connsiteY69" fmla="*/ 4480189 h 6345561"/>
                    <a:gd name="connsiteX70" fmla="*/ 5645377 w 6352623"/>
                    <a:gd name="connsiteY70" fmla="*/ 4489676 h 6345561"/>
                    <a:gd name="connsiteX71" fmla="*/ 4842211 w 6352623"/>
                    <a:gd name="connsiteY71" fmla="*/ 4504577 h 6345561"/>
                    <a:gd name="connsiteX72" fmla="*/ 1405726 w 6352623"/>
                    <a:gd name="connsiteY72" fmla="*/ 3156271 h 6345561"/>
                    <a:gd name="connsiteX73" fmla="*/ 1399341 w 6352623"/>
                    <a:gd name="connsiteY73" fmla="*/ 3089416 h 6345561"/>
                    <a:gd name="connsiteX74" fmla="*/ 1464945 w 6352623"/>
                    <a:gd name="connsiteY74" fmla="*/ 2467755 h 6345561"/>
                    <a:gd name="connsiteX75" fmla="*/ 1626959 w 6352623"/>
                    <a:gd name="connsiteY75" fmla="*/ 1918290 h 6345561"/>
                    <a:gd name="connsiteX76" fmla="*/ 1698846 w 6352623"/>
                    <a:gd name="connsiteY76" fmla="*/ 1916459 h 6345561"/>
                    <a:gd name="connsiteX77" fmla="*/ 2401423 w 6352623"/>
                    <a:gd name="connsiteY77" fmla="*/ 1879094 h 6345561"/>
                    <a:gd name="connsiteX78" fmla="*/ 2879383 w 6352623"/>
                    <a:gd name="connsiteY78" fmla="*/ 1836855 h 6345561"/>
                    <a:gd name="connsiteX79" fmla="*/ 2983285 w 6352623"/>
                    <a:gd name="connsiteY79" fmla="*/ 3040986 h 6345561"/>
                    <a:gd name="connsiteX80" fmla="*/ 1405726 w 6352623"/>
                    <a:gd name="connsiteY80" fmla="*/ 3156271 h 6345561"/>
                    <a:gd name="connsiteX81" fmla="*/ 3464621 w 6352623"/>
                    <a:gd name="connsiteY81" fmla="*/ 4545892 h 6345561"/>
                    <a:gd name="connsiteX82" fmla="*/ 3362673 w 6352623"/>
                    <a:gd name="connsiteY82" fmla="*/ 3364384 h 6345561"/>
                    <a:gd name="connsiteX83" fmla="*/ 4785461 w 6352623"/>
                    <a:gd name="connsiteY83" fmla="*/ 3260410 h 6345561"/>
                    <a:gd name="connsiteX84" fmla="*/ 4791965 w 6352623"/>
                    <a:gd name="connsiteY84" fmla="*/ 3337498 h 6345561"/>
                    <a:gd name="connsiteX85" fmla="*/ 4582162 w 6352623"/>
                    <a:gd name="connsiteY85" fmla="*/ 4452550 h 6345561"/>
                    <a:gd name="connsiteX86" fmla="*/ 3980007 w 6352623"/>
                    <a:gd name="connsiteY86" fmla="*/ 4524180 h 6345561"/>
                    <a:gd name="connsiteX87" fmla="*/ 3464621 w 6352623"/>
                    <a:gd name="connsiteY87" fmla="*/ 4545892 h 6345561"/>
                    <a:gd name="connsiteX88" fmla="*/ 11631 w 6352623"/>
                    <a:gd name="connsiteY88" fmla="*/ 3258148 h 6345561"/>
                    <a:gd name="connsiteX89" fmla="*/ 0 w 6352623"/>
                    <a:gd name="connsiteY89" fmla="*/ 3023469 h 6345561"/>
                    <a:gd name="connsiteX90" fmla="*/ 91400 w 6352623"/>
                    <a:gd name="connsiteY90" fmla="*/ 2405346 h 6345561"/>
                    <a:gd name="connsiteX91" fmla="*/ 258812 w 6352623"/>
                    <a:gd name="connsiteY91" fmla="*/ 1942855 h 6345561"/>
                    <a:gd name="connsiteX92" fmla="*/ 852081 w 6352623"/>
                    <a:gd name="connsiteY92" fmla="*/ 1937991 h 6345561"/>
                    <a:gd name="connsiteX93" fmla="*/ 1335718 w 6352623"/>
                    <a:gd name="connsiteY93" fmla="*/ 1925698 h 6345561"/>
                    <a:gd name="connsiteX94" fmla="*/ 1234430 w 6352623"/>
                    <a:gd name="connsiteY94" fmla="*/ 2196801 h 6345561"/>
                    <a:gd name="connsiteX95" fmla="*/ 1103579 w 6352623"/>
                    <a:gd name="connsiteY95" fmla="*/ 2737987 h 6345561"/>
                    <a:gd name="connsiteX96" fmla="*/ 1078099 w 6352623"/>
                    <a:gd name="connsiteY96" fmla="*/ 3180217 h 6345561"/>
                    <a:gd name="connsiteX97" fmla="*/ 11631 w 6352623"/>
                    <a:gd name="connsiteY97" fmla="*/ 3258148 h 6345561"/>
                    <a:gd name="connsiteX98" fmla="*/ 1960743 w 6352623"/>
                    <a:gd name="connsiteY98" fmla="*/ 4679317 h 6345561"/>
                    <a:gd name="connsiteX99" fmla="*/ 1740896 w 6352623"/>
                    <a:gd name="connsiteY99" fmla="*/ 4337429 h 6345561"/>
                    <a:gd name="connsiteX100" fmla="*/ 1441619 w 6352623"/>
                    <a:gd name="connsiteY100" fmla="*/ 3532526 h 6345561"/>
                    <a:gd name="connsiteX101" fmla="*/ 1438988 w 6352623"/>
                    <a:gd name="connsiteY101" fmla="*/ 3504964 h 6345561"/>
                    <a:gd name="connsiteX102" fmla="*/ 3013389 w 6352623"/>
                    <a:gd name="connsiteY102" fmla="*/ 3389903 h 6345561"/>
                    <a:gd name="connsiteX103" fmla="*/ 3099126 w 6352623"/>
                    <a:gd name="connsiteY103" fmla="*/ 4562904 h 6345561"/>
                    <a:gd name="connsiteX104" fmla="*/ 2689209 w 6352623"/>
                    <a:gd name="connsiteY104" fmla="*/ 4598877 h 6345561"/>
                    <a:gd name="connsiteX105" fmla="*/ 1989796 w 6352623"/>
                    <a:gd name="connsiteY105" fmla="*/ 4675326 h 6345561"/>
                    <a:gd name="connsiteX106" fmla="*/ 1960743 w 6352623"/>
                    <a:gd name="connsiteY106" fmla="*/ 4679317 h 6345561"/>
                    <a:gd name="connsiteX107" fmla="*/ 4067092 w 6352623"/>
                    <a:gd name="connsiteY107" fmla="*/ 6216068 h 6345561"/>
                    <a:gd name="connsiteX108" fmla="*/ 4277892 w 6352623"/>
                    <a:gd name="connsiteY108" fmla="*/ 5788869 h 6345561"/>
                    <a:gd name="connsiteX109" fmla="*/ 4525520 w 6352623"/>
                    <a:gd name="connsiteY109" fmla="*/ 5267093 h 6345561"/>
                    <a:gd name="connsiteX110" fmla="*/ 4685770 w 6352623"/>
                    <a:gd name="connsiteY110" fmla="*/ 4881257 h 6345561"/>
                    <a:gd name="connsiteX111" fmla="*/ 4712084 w 6352623"/>
                    <a:gd name="connsiteY111" fmla="*/ 4879914 h 6345561"/>
                    <a:gd name="connsiteX112" fmla="*/ 5642123 w 6352623"/>
                    <a:gd name="connsiteY112" fmla="*/ 4846187 h 6345561"/>
                    <a:gd name="connsiteX113" fmla="*/ 5866698 w 6352623"/>
                    <a:gd name="connsiteY113" fmla="*/ 4839902 h 6345561"/>
                    <a:gd name="connsiteX114" fmla="*/ 5706398 w 6352623"/>
                    <a:gd name="connsiteY114" fmla="*/ 5102370 h 6345561"/>
                    <a:gd name="connsiteX115" fmla="*/ 4229361 w 6352623"/>
                    <a:gd name="connsiteY115" fmla="*/ 6176010 h 6345561"/>
                    <a:gd name="connsiteX116" fmla="*/ 4067092 w 6352623"/>
                    <a:gd name="connsiteY116" fmla="*/ 6216068 h 6345561"/>
                    <a:gd name="connsiteX117" fmla="*/ 3617977 w 6352623"/>
                    <a:gd name="connsiteY117" fmla="*/ 6323175 h 6345561"/>
                    <a:gd name="connsiteX118" fmla="*/ 3499574 w 6352623"/>
                    <a:gd name="connsiteY118" fmla="*/ 4950969 h 6345561"/>
                    <a:gd name="connsiteX119" fmla="*/ 3966167 w 6352623"/>
                    <a:gd name="connsiteY119" fmla="*/ 4917769 h 6345561"/>
                    <a:gd name="connsiteX120" fmla="*/ 4402891 w 6352623"/>
                    <a:gd name="connsiteY120" fmla="*/ 4895610 h 6345561"/>
                    <a:gd name="connsiteX121" fmla="*/ 4263840 w 6352623"/>
                    <a:gd name="connsiteY121" fmla="*/ 5239274 h 6345561"/>
                    <a:gd name="connsiteX122" fmla="*/ 3691123 w 6352623"/>
                    <a:gd name="connsiteY122" fmla="*/ 6308899 h 6345561"/>
                    <a:gd name="connsiteX123" fmla="*/ 3637169 w 6352623"/>
                    <a:gd name="connsiteY123" fmla="*/ 6322223 h 6345561"/>
                    <a:gd name="connsiteX124" fmla="*/ 3617977 w 6352623"/>
                    <a:gd name="connsiteY124" fmla="*/ 6323175 h 6345561"/>
                    <a:gd name="connsiteX125" fmla="*/ 509955 w 6352623"/>
                    <a:gd name="connsiteY125" fmla="*/ 4889989 h 6345561"/>
                    <a:gd name="connsiteX126" fmla="*/ 432662 w 6352623"/>
                    <a:gd name="connsiteY126" fmla="*/ 4783013 h 6345561"/>
                    <a:gd name="connsiteX127" fmla="*/ 30403 w 6352623"/>
                    <a:gd name="connsiteY127" fmla="*/ 3637168 h 6345561"/>
                    <a:gd name="connsiteX128" fmla="*/ 28957 w 6352623"/>
                    <a:gd name="connsiteY128" fmla="*/ 3608002 h 6345561"/>
                    <a:gd name="connsiteX129" fmla="*/ 1122699 w 6352623"/>
                    <a:gd name="connsiteY129" fmla="*/ 3528079 h 6345561"/>
                    <a:gd name="connsiteX130" fmla="*/ 1151870 w 6352623"/>
                    <a:gd name="connsiteY130" fmla="*/ 3709064 h 6345561"/>
                    <a:gd name="connsiteX131" fmla="*/ 1633165 w 6352623"/>
                    <a:gd name="connsiteY131" fmla="*/ 4721494 h 6345561"/>
                    <a:gd name="connsiteX132" fmla="*/ 1635001 w 6352623"/>
                    <a:gd name="connsiteY132" fmla="*/ 4724090 h 6345561"/>
                    <a:gd name="connsiteX133" fmla="*/ 1150655 w 6352623"/>
                    <a:gd name="connsiteY133" fmla="*/ 4790652 h 6345561"/>
                    <a:gd name="connsiteX134" fmla="*/ 509955 w 6352623"/>
                    <a:gd name="connsiteY134" fmla="*/ 4889989 h 6345561"/>
                    <a:gd name="connsiteX135" fmla="*/ 3165956 w 6352623"/>
                    <a:gd name="connsiteY135" fmla="*/ 6345561 h 6345561"/>
                    <a:gd name="connsiteX136" fmla="*/ 2661675 w 6352623"/>
                    <a:gd name="connsiteY136" fmla="*/ 5655612 h 6345561"/>
                    <a:gd name="connsiteX137" fmla="*/ 2224080 w 6352623"/>
                    <a:gd name="connsiteY137" fmla="*/ 5071807 h 6345561"/>
                    <a:gd name="connsiteX138" fmla="*/ 2697681 w 6352623"/>
                    <a:gd name="connsiteY138" fmla="*/ 5021257 h 6345561"/>
                    <a:gd name="connsiteX139" fmla="*/ 3150545 w 6352623"/>
                    <a:gd name="connsiteY139" fmla="*/ 4979436 h 6345561"/>
                    <a:gd name="connsiteX140" fmla="*/ 3267988 w 6352623"/>
                    <a:gd name="connsiteY140" fmla="*/ 6340508 h 6345561"/>
                    <a:gd name="connsiteX141" fmla="*/ 3165956 w 6352623"/>
                    <a:gd name="connsiteY141" fmla="*/ 6345561 h 6345561"/>
                    <a:gd name="connsiteX142" fmla="*/ 2827891 w 6352623"/>
                    <a:gd name="connsiteY142" fmla="*/ 6323709 h 6345561"/>
                    <a:gd name="connsiteX143" fmla="*/ 2884966 w 6352623"/>
                    <a:gd name="connsiteY143" fmla="*/ 6327398 h 6345561"/>
                    <a:gd name="connsiteX144" fmla="*/ 2827891 w 6352623"/>
                    <a:gd name="connsiteY144" fmla="*/ 6323709 h 6345561"/>
                    <a:gd name="connsiteX145" fmla="*/ 1799833 w 6352623"/>
                    <a:gd name="connsiteY145" fmla="*/ 6042038 h 6345561"/>
                    <a:gd name="connsiteX146" fmla="*/ 792530 w 6352623"/>
                    <a:gd name="connsiteY146" fmla="*/ 5281044 h 6345561"/>
                    <a:gd name="connsiteX147" fmla="*/ 758259 w 6352623"/>
                    <a:gd name="connsiteY147" fmla="*/ 5233611 h 6345561"/>
                    <a:gd name="connsiteX148" fmla="*/ 1178638 w 6352623"/>
                    <a:gd name="connsiteY148" fmla="*/ 5187468 h 6345561"/>
                    <a:gd name="connsiteX149" fmla="*/ 1905324 w 6352623"/>
                    <a:gd name="connsiteY149" fmla="*/ 5106339 h 6345561"/>
                    <a:gd name="connsiteX150" fmla="*/ 2206251 w 6352623"/>
                    <a:gd name="connsiteY150" fmla="*/ 5531868 h 6345561"/>
                    <a:gd name="connsiteX151" fmla="*/ 2827891 w 6352623"/>
                    <a:gd name="connsiteY151" fmla="*/ 6323709 h 6345561"/>
                    <a:gd name="connsiteX152" fmla="*/ 2405336 w 6352623"/>
                    <a:gd name="connsiteY152" fmla="*/ 6261225 h 6345561"/>
                    <a:gd name="connsiteX153" fmla="*/ 1799833 w 6352623"/>
                    <a:gd name="connsiteY153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6000985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661892 w 6352623"/>
                    <a:gd name="connsiteY58" fmla="*/ 4787640 h 6345561"/>
                    <a:gd name="connsiteX59" fmla="*/ 5661892 w 6352623"/>
                    <a:gd name="connsiteY59" fmla="*/ 4620000 h 6345561"/>
                    <a:gd name="connsiteX60" fmla="*/ 5661892 w 6352623"/>
                    <a:gd name="connsiteY60" fmla="*/ 4787640 h 6345561"/>
                    <a:gd name="connsiteX61" fmla="*/ 4842211 w 6352623"/>
                    <a:gd name="connsiteY61" fmla="*/ 4504577 h 6345561"/>
                    <a:gd name="connsiteX62" fmla="*/ 4894441 w 6352623"/>
                    <a:gd name="connsiteY62" fmla="*/ 4378816 h 6345561"/>
                    <a:gd name="connsiteX63" fmla="*/ 5118410 w 6352623"/>
                    <a:gd name="connsiteY63" fmla="*/ 3308120 h 6345561"/>
                    <a:gd name="connsiteX64" fmla="*/ 5112011 w 6352623"/>
                    <a:gd name="connsiteY64" fmla="*/ 3236549 h 6345561"/>
                    <a:gd name="connsiteX65" fmla="*/ 6343574 w 6352623"/>
                    <a:gd name="connsiteY65" fmla="*/ 3146548 h 6345561"/>
                    <a:gd name="connsiteX66" fmla="*/ 6352623 w 6352623"/>
                    <a:gd name="connsiteY66" fmla="*/ 3329154 h 6345561"/>
                    <a:gd name="connsiteX67" fmla="*/ 6261216 w 6352623"/>
                    <a:gd name="connsiteY67" fmla="*/ 3947289 h 6345561"/>
                    <a:gd name="connsiteX68" fmla="*/ 6068313 w 6352623"/>
                    <a:gd name="connsiteY68" fmla="*/ 4480189 h 6345561"/>
                    <a:gd name="connsiteX69" fmla="*/ 5645377 w 6352623"/>
                    <a:gd name="connsiteY69" fmla="*/ 4489676 h 6345561"/>
                    <a:gd name="connsiteX70" fmla="*/ 4842211 w 6352623"/>
                    <a:gd name="connsiteY70" fmla="*/ 4504577 h 6345561"/>
                    <a:gd name="connsiteX71" fmla="*/ 1405726 w 6352623"/>
                    <a:gd name="connsiteY71" fmla="*/ 3156271 h 6345561"/>
                    <a:gd name="connsiteX72" fmla="*/ 1399341 w 6352623"/>
                    <a:gd name="connsiteY72" fmla="*/ 3089416 h 6345561"/>
                    <a:gd name="connsiteX73" fmla="*/ 1464945 w 6352623"/>
                    <a:gd name="connsiteY73" fmla="*/ 2467755 h 6345561"/>
                    <a:gd name="connsiteX74" fmla="*/ 1626959 w 6352623"/>
                    <a:gd name="connsiteY74" fmla="*/ 1918290 h 6345561"/>
                    <a:gd name="connsiteX75" fmla="*/ 1698846 w 6352623"/>
                    <a:gd name="connsiteY75" fmla="*/ 1916459 h 6345561"/>
                    <a:gd name="connsiteX76" fmla="*/ 2401423 w 6352623"/>
                    <a:gd name="connsiteY76" fmla="*/ 1879094 h 6345561"/>
                    <a:gd name="connsiteX77" fmla="*/ 2879383 w 6352623"/>
                    <a:gd name="connsiteY77" fmla="*/ 1836855 h 6345561"/>
                    <a:gd name="connsiteX78" fmla="*/ 2983285 w 6352623"/>
                    <a:gd name="connsiteY78" fmla="*/ 3040986 h 6345561"/>
                    <a:gd name="connsiteX79" fmla="*/ 1405726 w 6352623"/>
                    <a:gd name="connsiteY79" fmla="*/ 3156271 h 6345561"/>
                    <a:gd name="connsiteX80" fmla="*/ 3464621 w 6352623"/>
                    <a:gd name="connsiteY80" fmla="*/ 4545892 h 6345561"/>
                    <a:gd name="connsiteX81" fmla="*/ 3362673 w 6352623"/>
                    <a:gd name="connsiteY81" fmla="*/ 3364384 h 6345561"/>
                    <a:gd name="connsiteX82" fmla="*/ 4785461 w 6352623"/>
                    <a:gd name="connsiteY82" fmla="*/ 3260410 h 6345561"/>
                    <a:gd name="connsiteX83" fmla="*/ 4791965 w 6352623"/>
                    <a:gd name="connsiteY83" fmla="*/ 3337498 h 6345561"/>
                    <a:gd name="connsiteX84" fmla="*/ 4582162 w 6352623"/>
                    <a:gd name="connsiteY84" fmla="*/ 4452550 h 6345561"/>
                    <a:gd name="connsiteX85" fmla="*/ 3980007 w 6352623"/>
                    <a:gd name="connsiteY85" fmla="*/ 4524180 h 6345561"/>
                    <a:gd name="connsiteX86" fmla="*/ 3464621 w 6352623"/>
                    <a:gd name="connsiteY86" fmla="*/ 4545892 h 6345561"/>
                    <a:gd name="connsiteX87" fmla="*/ 11631 w 6352623"/>
                    <a:gd name="connsiteY87" fmla="*/ 3258148 h 6345561"/>
                    <a:gd name="connsiteX88" fmla="*/ 0 w 6352623"/>
                    <a:gd name="connsiteY88" fmla="*/ 3023469 h 6345561"/>
                    <a:gd name="connsiteX89" fmla="*/ 91400 w 6352623"/>
                    <a:gd name="connsiteY89" fmla="*/ 2405346 h 6345561"/>
                    <a:gd name="connsiteX90" fmla="*/ 258812 w 6352623"/>
                    <a:gd name="connsiteY90" fmla="*/ 1942855 h 6345561"/>
                    <a:gd name="connsiteX91" fmla="*/ 852081 w 6352623"/>
                    <a:gd name="connsiteY91" fmla="*/ 1937991 h 6345561"/>
                    <a:gd name="connsiteX92" fmla="*/ 1335718 w 6352623"/>
                    <a:gd name="connsiteY92" fmla="*/ 1925698 h 6345561"/>
                    <a:gd name="connsiteX93" fmla="*/ 1234430 w 6352623"/>
                    <a:gd name="connsiteY93" fmla="*/ 2196801 h 6345561"/>
                    <a:gd name="connsiteX94" fmla="*/ 1103579 w 6352623"/>
                    <a:gd name="connsiteY94" fmla="*/ 2737987 h 6345561"/>
                    <a:gd name="connsiteX95" fmla="*/ 1078099 w 6352623"/>
                    <a:gd name="connsiteY95" fmla="*/ 3180217 h 6345561"/>
                    <a:gd name="connsiteX96" fmla="*/ 11631 w 6352623"/>
                    <a:gd name="connsiteY96" fmla="*/ 3258148 h 6345561"/>
                    <a:gd name="connsiteX97" fmla="*/ 1960743 w 6352623"/>
                    <a:gd name="connsiteY97" fmla="*/ 4679317 h 6345561"/>
                    <a:gd name="connsiteX98" fmla="*/ 1740896 w 6352623"/>
                    <a:gd name="connsiteY98" fmla="*/ 4337429 h 6345561"/>
                    <a:gd name="connsiteX99" fmla="*/ 1441619 w 6352623"/>
                    <a:gd name="connsiteY99" fmla="*/ 3532526 h 6345561"/>
                    <a:gd name="connsiteX100" fmla="*/ 1438988 w 6352623"/>
                    <a:gd name="connsiteY100" fmla="*/ 3504964 h 6345561"/>
                    <a:gd name="connsiteX101" fmla="*/ 3013389 w 6352623"/>
                    <a:gd name="connsiteY101" fmla="*/ 3389903 h 6345561"/>
                    <a:gd name="connsiteX102" fmla="*/ 3099126 w 6352623"/>
                    <a:gd name="connsiteY102" fmla="*/ 4562904 h 6345561"/>
                    <a:gd name="connsiteX103" fmla="*/ 2689209 w 6352623"/>
                    <a:gd name="connsiteY103" fmla="*/ 4598877 h 6345561"/>
                    <a:gd name="connsiteX104" fmla="*/ 1989796 w 6352623"/>
                    <a:gd name="connsiteY104" fmla="*/ 4675326 h 6345561"/>
                    <a:gd name="connsiteX105" fmla="*/ 1960743 w 6352623"/>
                    <a:gd name="connsiteY105" fmla="*/ 4679317 h 6345561"/>
                    <a:gd name="connsiteX106" fmla="*/ 4067092 w 6352623"/>
                    <a:gd name="connsiteY106" fmla="*/ 6216068 h 6345561"/>
                    <a:gd name="connsiteX107" fmla="*/ 4277892 w 6352623"/>
                    <a:gd name="connsiteY107" fmla="*/ 5788869 h 6345561"/>
                    <a:gd name="connsiteX108" fmla="*/ 4525520 w 6352623"/>
                    <a:gd name="connsiteY108" fmla="*/ 5267093 h 6345561"/>
                    <a:gd name="connsiteX109" fmla="*/ 4685770 w 6352623"/>
                    <a:gd name="connsiteY109" fmla="*/ 4881257 h 6345561"/>
                    <a:gd name="connsiteX110" fmla="*/ 4712084 w 6352623"/>
                    <a:gd name="connsiteY110" fmla="*/ 4879914 h 6345561"/>
                    <a:gd name="connsiteX111" fmla="*/ 5642123 w 6352623"/>
                    <a:gd name="connsiteY111" fmla="*/ 4846187 h 6345561"/>
                    <a:gd name="connsiteX112" fmla="*/ 5866698 w 6352623"/>
                    <a:gd name="connsiteY112" fmla="*/ 4839902 h 6345561"/>
                    <a:gd name="connsiteX113" fmla="*/ 5706398 w 6352623"/>
                    <a:gd name="connsiteY113" fmla="*/ 5102370 h 6345561"/>
                    <a:gd name="connsiteX114" fmla="*/ 4229361 w 6352623"/>
                    <a:gd name="connsiteY114" fmla="*/ 6176010 h 6345561"/>
                    <a:gd name="connsiteX115" fmla="*/ 4067092 w 6352623"/>
                    <a:gd name="connsiteY115" fmla="*/ 6216068 h 6345561"/>
                    <a:gd name="connsiteX116" fmla="*/ 3617977 w 6352623"/>
                    <a:gd name="connsiteY116" fmla="*/ 6323175 h 6345561"/>
                    <a:gd name="connsiteX117" fmla="*/ 3499574 w 6352623"/>
                    <a:gd name="connsiteY117" fmla="*/ 4950969 h 6345561"/>
                    <a:gd name="connsiteX118" fmla="*/ 3966167 w 6352623"/>
                    <a:gd name="connsiteY118" fmla="*/ 4917769 h 6345561"/>
                    <a:gd name="connsiteX119" fmla="*/ 4402891 w 6352623"/>
                    <a:gd name="connsiteY119" fmla="*/ 4895610 h 6345561"/>
                    <a:gd name="connsiteX120" fmla="*/ 4263840 w 6352623"/>
                    <a:gd name="connsiteY120" fmla="*/ 5239274 h 6345561"/>
                    <a:gd name="connsiteX121" fmla="*/ 3691123 w 6352623"/>
                    <a:gd name="connsiteY121" fmla="*/ 6308899 h 6345561"/>
                    <a:gd name="connsiteX122" fmla="*/ 3637169 w 6352623"/>
                    <a:gd name="connsiteY122" fmla="*/ 6322223 h 6345561"/>
                    <a:gd name="connsiteX123" fmla="*/ 3617977 w 6352623"/>
                    <a:gd name="connsiteY123" fmla="*/ 6323175 h 6345561"/>
                    <a:gd name="connsiteX124" fmla="*/ 509955 w 6352623"/>
                    <a:gd name="connsiteY124" fmla="*/ 4889989 h 6345561"/>
                    <a:gd name="connsiteX125" fmla="*/ 432662 w 6352623"/>
                    <a:gd name="connsiteY125" fmla="*/ 4783013 h 6345561"/>
                    <a:gd name="connsiteX126" fmla="*/ 30403 w 6352623"/>
                    <a:gd name="connsiteY126" fmla="*/ 3637168 h 6345561"/>
                    <a:gd name="connsiteX127" fmla="*/ 28957 w 6352623"/>
                    <a:gd name="connsiteY127" fmla="*/ 3608002 h 6345561"/>
                    <a:gd name="connsiteX128" fmla="*/ 1122699 w 6352623"/>
                    <a:gd name="connsiteY128" fmla="*/ 3528079 h 6345561"/>
                    <a:gd name="connsiteX129" fmla="*/ 1151870 w 6352623"/>
                    <a:gd name="connsiteY129" fmla="*/ 3709064 h 6345561"/>
                    <a:gd name="connsiteX130" fmla="*/ 1633165 w 6352623"/>
                    <a:gd name="connsiteY130" fmla="*/ 4721494 h 6345561"/>
                    <a:gd name="connsiteX131" fmla="*/ 1635001 w 6352623"/>
                    <a:gd name="connsiteY131" fmla="*/ 4724090 h 6345561"/>
                    <a:gd name="connsiteX132" fmla="*/ 1150655 w 6352623"/>
                    <a:gd name="connsiteY132" fmla="*/ 4790652 h 6345561"/>
                    <a:gd name="connsiteX133" fmla="*/ 509955 w 6352623"/>
                    <a:gd name="connsiteY133" fmla="*/ 4889989 h 6345561"/>
                    <a:gd name="connsiteX134" fmla="*/ 3165956 w 6352623"/>
                    <a:gd name="connsiteY134" fmla="*/ 6345561 h 6345561"/>
                    <a:gd name="connsiteX135" fmla="*/ 2661675 w 6352623"/>
                    <a:gd name="connsiteY135" fmla="*/ 5655612 h 6345561"/>
                    <a:gd name="connsiteX136" fmla="*/ 2224080 w 6352623"/>
                    <a:gd name="connsiteY136" fmla="*/ 5071807 h 6345561"/>
                    <a:gd name="connsiteX137" fmla="*/ 2697681 w 6352623"/>
                    <a:gd name="connsiteY137" fmla="*/ 5021257 h 6345561"/>
                    <a:gd name="connsiteX138" fmla="*/ 3150545 w 6352623"/>
                    <a:gd name="connsiteY138" fmla="*/ 4979436 h 6345561"/>
                    <a:gd name="connsiteX139" fmla="*/ 3267988 w 6352623"/>
                    <a:gd name="connsiteY139" fmla="*/ 6340508 h 6345561"/>
                    <a:gd name="connsiteX140" fmla="*/ 3165956 w 6352623"/>
                    <a:gd name="connsiteY140" fmla="*/ 6345561 h 6345561"/>
                    <a:gd name="connsiteX141" fmla="*/ 2827891 w 6352623"/>
                    <a:gd name="connsiteY141" fmla="*/ 6323709 h 6345561"/>
                    <a:gd name="connsiteX142" fmla="*/ 2884966 w 6352623"/>
                    <a:gd name="connsiteY142" fmla="*/ 6327398 h 6345561"/>
                    <a:gd name="connsiteX143" fmla="*/ 2827891 w 6352623"/>
                    <a:gd name="connsiteY143" fmla="*/ 6323709 h 6345561"/>
                    <a:gd name="connsiteX144" fmla="*/ 1799833 w 6352623"/>
                    <a:gd name="connsiteY144" fmla="*/ 6042038 h 6345561"/>
                    <a:gd name="connsiteX145" fmla="*/ 792530 w 6352623"/>
                    <a:gd name="connsiteY145" fmla="*/ 5281044 h 6345561"/>
                    <a:gd name="connsiteX146" fmla="*/ 758259 w 6352623"/>
                    <a:gd name="connsiteY146" fmla="*/ 5233611 h 6345561"/>
                    <a:gd name="connsiteX147" fmla="*/ 1178638 w 6352623"/>
                    <a:gd name="connsiteY147" fmla="*/ 5187468 h 6345561"/>
                    <a:gd name="connsiteX148" fmla="*/ 1905324 w 6352623"/>
                    <a:gd name="connsiteY148" fmla="*/ 5106339 h 6345561"/>
                    <a:gd name="connsiteX149" fmla="*/ 2206251 w 6352623"/>
                    <a:gd name="connsiteY149" fmla="*/ 5531868 h 6345561"/>
                    <a:gd name="connsiteX150" fmla="*/ 2827891 w 6352623"/>
                    <a:gd name="connsiteY150" fmla="*/ 6323709 h 6345561"/>
                    <a:gd name="connsiteX151" fmla="*/ 2405336 w 6352623"/>
                    <a:gd name="connsiteY151" fmla="*/ 6261225 h 6345561"/>
                    <a:gd name="connsiteX152" fmla="*/ 1799833 w 6352623"/>
                    <a:gd name="connsiteY15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6000985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4842211 w 6352623"/>
                    <a:gd name="connsiteY58" fmla="*/ 4504577 h 6345561"/>
                    <a:gd name="connsiteX59" fmla="*/ 4894441 w 6352623"/>
                    <a:gd name="connsiteY59" fmla="*/ 4378816 h 6345561"/>
                    <a:gd name="connsiteX60" fmla="*/ 5118410 w 6352623"/>
                    <a:gd name="connsiteY60" fmla="*/ 3308120 h 6345561"/>
                    <a:gd name="connsiteX61" fmla="*/ 5112011 w 6352623"/>
                    <a:gd name="connsiteY61" fmla="*/ 3236549 h 6345561"/>
                    <a:gd name="connsiteX62" fmla="*/ 6343574 w 6352623"/>
                    <a:gd name="connsiteY62" fmla="*/ 3146548 h 6345561"/>
                    <a:gd name="connsiteX63" fmla="*/ 6352623 w 6352623"/>
                    <a:gd name="connsiteY63" fmla="*/ 3329154 h 6345561"/>
                    <a:gd name="connsiteX64" fmla="*/ 6261216 w 6352623"/>
                    <a:gd name="connsiteY64" fmla="*/ 3947289 h 6345561"/>
                    <a:gd name="connsiteX65" fmla="*/ 6068313 w 6352623"/>
                    <a:gd name="connsiteY65" fmla="*/ 4480189 h 6345561"/>
                    <a:gd name="connsiteX66" fmla="*/ 5645377 w 6352623"/>
                    <a:gd name="connsiteY66" fmla="*/ 4489676 h 6345561"/>
                    <a:gd name="connsiteX67" fmla="*/ 4842211 w 6352623"/>
                    <a:gd name="connsiteY67" fmla="*/ 4504577 h 6345561"/>
                    <a:gd name="connsiteX68" fmla="*/ 1405726 w 6352623"/>
                    <a:gd name="connsiteY68" fmla="*/ 3156271 h 6345561"/>
                    <a:gd name="connsiteX69" fmla="*/ 1399341 w 6352623"/>
                    <a:gd name="connsiteY69" fmla="*/ 3089416 h 6345561"/>
                    <a:gd name="connsiteX70" fmla="*/ 1464945 w 6352623"/>
                    <a:gd name="connsiteY70" fmla="*/ 2467755 h 6345561"/>
                    <a:gd name="connsiteX71" fmla="*/ 1626959 w 6352623"/>
                    <a:gd name="connsiteY71" fmla="*/ 1918290 h 6345561"/>
                    <a:gd name="connsiteX72" fmla="*/ 1698846 w 6352623"/>
                    <a:gd name="connsiteY72" fmla="*/ 1916459 h 6345561"/>
                    <a:gd name="connsiteX73" fmla="*/ 2401423 w 6352623"/>
                    <a:gd name="connsiteY73" fmla="*/ 1879094 h 6345561"/>
                    <a:gd name="connsiteX74" fmla="*/ 2879383 w 6352623"/>
                    <a:gd name="connsiteY74" fmla="*/ 1836855 h 6345561"/>
                    <a:gd name="connsiteX75" fmla="*/ 2983285 w 6352623"/>
                    <a:gd name="connsiteY75" fmla="*/ 3040986 h 6345561"/>
                    <a:gd name="connsiteX76" fmla="*/ 1405726 w 6352623"/>
                    <a:gd name="connsiteY76" fmla="*/ 3156271 h 6345561"/>
                    <a:gd name="connsiteX77" fmla="*/ 3464621 w 6352623"/>
                    <a:gd name="connsiteY77" fmla="*/ 4545892 h 6345561"/>
                    <a:gd name="connsiteX78" fmla="*/ 3362673 w 6352623"/>
                    <a:gd name="connsiteY78" fmla="*/ 3364384 h 6345561"/>
                    <a:gd name="connsiteX79" fmla="*/ 4785461 w 6352623"/>
                    <a:gd name="connsiteY79" fmla="*/ 3260410 h 6345561"/>
                    <a:gd name="connsiteX80" fmla="*/ 4791965 w 6352623"/>
                    <a:gd name="connsiteY80" fmla="*/ 3337498 h 6345561"/>
                    <a:gd name="connsiteX81" fmla="*/ 4582162 w 6352623"/>
                    <a:gd name="connsiteY81" fmla="*/ 4452550 h 6345561"/>
                    <a:gd name="connsiteX82" fmla="*/ 3980007 w 6352623"/>
                    <a:gd name="connsiteY82" fmla="*/ 4524180 h 6345561"/>
                    <a:gd name="connsiteX83" fmla="*/ 3464621 w 6352623"/>
                    <a:gd name="connsiteY83" fmla="*/ 4545892 h 6345561"/>
                    <a:gd name="connsiteX84" fmla="*/ 11631 w 6352623"/>
                    <a:gd name="connsiteY84" fmla="*/ 3258148 h 6345561"/>
                    <a:gd name="connsiteX85" fmla="*/ 0 w 6352623"/>
                    <a:gd name="connsiteY85" fmla="*/ 3023469 h 6345561"/>
                    <a:gd name="connsiteX86" fmla="*/ 91400 w 6352623"/>
                    <a:gd name="connsiteY86" fmla="*/ 2405346 h 6345561"/>
                    <a:gd name="connsiteX87" fmla="*/ 258812 w 6352623"/>
                    <a:gd name="connsiteY87" fmla="*/ 1942855 h 6345561"/>
                    <a:gd name="connsiteX88" fmla="*/ 852081 w 6352623"/>
                    <a:gd name="connsiteY88" fmla="*/ 1937991 h 6345561"/>
                    <a:gd name="connsiteX89" fmla="*/ 1335718 w 6352623"/>
                    <a:gd name="connsiteY89" fmla="*/ 1925698 h 6345561"/>
                    <a:gd name="connsiteX90" fmla="*/ 1234430 w 6352623"/>
                    <a:gd name="connsiteY90" fmla="*/ 2196801 h 6345561"/>
                    <a:gd name="connsiteX91" fmla="*/ 1103579 w 6352623"/>
                    <a:gd name="connsiteY91" fmla="*/ 2737987 h 6345561"/>
                    <a:gd name="connsiteX92" fmla="*/ 1078099 w 6352623"/>
                    <a:gd name="connsiteY92" fmla="*/ 3180217 h 6345561"/>
                    <a:gd name="connsiteX93" fmla="*/ 11631 w 6352623"/>
                    <a:gd name="connsiteY93" fmla="*/ 3258148 h 6345561"/>
                    <a:gd name="connsiteX94" fmla="*/ 1960743 w 6352623"/>
                    <a:gd name="connsiteY94" fmla="*/ 4679317 h 6345561"/>
                    <a:gd name="connsiteX95" fmla="*/ 1740896 w 6352623"/>
                    <a:gd name="connsiteY95" fmla="*/ 4337429 h 6345561"/>
                    <a:gd name="connsiteX96" fmla="*/ 1441619 w 6352623"/>
                    <a:gd name="connsiteY96" fmla="*/ 3532526 h 6345561"/>
                    <a:gd name="connsiteX97" fmla="*/ 1438988 w 6352623"/>
                    <a:gd name="connsiteY97" fmla="*/ 3504964 h 6345561"/>
                    <a:gd name="connsiteX98" fmla="*/ 3013389 w 6352623"/>
                    <a:gd name="connsiteY98" fmla="*/ 3389903 h 6345561"/>
                    <a:gd name="connsiteX99" fmla="*/ 3099126 w 6352623"/>
                    <a:gd name="connsiteY99" fmla="*/ 4562904 h 6345561"/>
                    <a:gd name="connsiteX100" fmla="*/ 2689209 w 6352623"/>
                    <a:gd name="connsiteY100" fmla="*/ 4598877 h 6345561"/>
                    <a:gd name="connsiteX101" fmla="*/ 1989796 w 6352623"/>
                    <a:gd name="connsiteY101" fmla="*/ 4675326 h 6345561"/>
                    <a:gd name="connsiteX102" fmla="*/ 1960743 w 6352623"/>
                    <a:gd name="connsiteY102" fmla="*/ 4679317 h 6345561"/>
                    <a:gd name="connsiteX103" fmla="*/ 4067092 w 6352623"/>
                    <a:gd name="connsiteY103" fmla="*/ 6216068 h 6345561"/>
                    <a:gd name="connsiteX104" fmla="*/ 4277892 w 6352623"/>
                    <a:gd name="connsiteY104" fmla="*/ 5788869 h 6345561"/>
                    <a:gd name="connsiteX105" fmla="*/ 4525520 w 6352623"/>
                    <a:gd name="connsiteY105" fmla="*/ 5267093 h 6345561"/>
                    <a:gd name="connsiteX106" fmla="*/ 4685770 w 6352623"/>
                    <a:gd name="connsiteY106" fmla="*/ 4881257 h 6345561"/>
                    <a:gd name="connsiteX107" fmla="*/ 4712084 w 6352623"/>
                    <a:gd name="connsiteY107" fmla="*/ 4879914 h 6345561"/>
                    <a:gd name="connsiteX108" fmla="*/ 5642123 w 6352623"/>
                    <a:gd name="connsiteY108" fmla="*/ 4846187 h 6345561"/>
                    <a:gd name="connsiteX109" fmla="*/ 5866698 w 6352623"/>
                    <a:gd name="connsiteY109" fmla="*/ 4839902 h 6345561"/>
                    <a:gd name="connsiteX110" fmla="*/ 5706398 w 6352623"/>
                    <a:gd name="connsiteY110" fmla="*/ 5102370 h 6345561"/>
                    <a:gd name="connsiteX111" fmla="*/ 4229361 w 6352623"/>
                    <a:gd name="connsiteY111" fmla="*/ 6176010 h 6345561"/>
                    <a:gd name="connsiteX112" fmla="*/ 4067092 w 6352623"/>
                    <a:gd name="connsiteY112" fmla="*/ 6216068 h 6345561"/>
                    <a:gd name="connsiteX113" fmla="*/ 3617977 w 6352623"/>
                    <a:gd name="connsiteY113" fmla="*/ 6323175 h 6345561"/>
                    <a:gd name="connsiteX114" fmla="*/ 3499574 w 6352623"/>
                    <a:gd name="connsiteY114" fmla="*/ 4950969 h 6345561"/>
                    <a:gd name="connsiteX115" fmla="*/ 3966167 w 6352623"/>
                    <a:gd name="connsiteY115" fmla="*/ 4917769 h 6345561"/>
                    <a:gd name="connsiteX116" fmla="*/ 4402891 w 6352623"/>
                    <a:gd name="connsiteY116" fmla="*/ 4895610 h 6345561"/>
                    <a:gd name="connsiteX117" fmla="*/ 4263840 w 6352623"/>
                    <a:gd name="connsiteY117" fmla="*/ 5239274 h 6345561"/>
                    <a:gd name="connsiteX118" fmla="*/ 3691123 w 6352623"/>
                    <a:gd name="connsiteY118" fmla="*/ 6308899 h 6345561"/>
                    <a:gd name="connsiteX119" fmla="*/ 3637169 w 6352623"/>
                    <a:gd name="connsiteY119" fmla="*/ 6322223 h 6345561"/>
                    <a:gd name="connsiteX120" fmla="*/ 3617977 w 6352623"/>
                    <a:gd name="connsiteY120" fmla="*/ 6323175 h 6345561"/>
                    <a:gd name="connsiteX121" fmla="*/ 509955 w 6352623"/>
                    <a:gd name="connsiteY121" fmla="*/ 4889989 h 6345561"/>
                    <a:gd name="connsiteX122" fmla="*/ 432662 w 6352623"/>
                    <a:gd name="connsiteY122" fmla="*/ 4783013 h 6345561"/>
                    <a:gd name="connsiteX123" fmla="*/ 30403 w 6352623"/>
                    <a:gd name="connsiteY123" fmla="*/ 3637168 h 6345561"/>
                    <a:gd name="connsiteX124" fmla="*/ 28957 w 6352623"/>
                    <a:gd name="connsiteY124" fmla="*/ 3608002 h 6345561"/>
                    <a:gd name="connsiteX125" fmla="*/ 1122699 w 6352623"/>
                    <a:gd name="connsiteY125" fmla="*/ 3528079 h 6345561"/>
                    <a:gd name="connsiteX126" fmla="*/ 1151870 w 6352623"/>
                    <a:gd name="connsiteY126" fmla="*/ 3709064 h 6345561"/>
                    <a:gd name="connsiteX127" fmla="*/ 1633165 w 6352623"/>
                    <a:gd name="connsiteY127" fmla="*/ 4721494 h 6345561"/>
                    <a:gd name="connsiteX128" fmla="*/ 1635001 w 6352623"/>
                    <a:gd name="connsiteY128" fmla="*/ 4724090 h 6345561"/>
                    <a:gd name="connsiteX129" fmla="*/ 1150655 w 6352623"/>
                    <a:gd name="connsiteY129" fmla="*/ 4790652 h 6345561"/>
                    <a:gd name="connsiteX130" fmla="*/ 509955 w 6352623"/>
                    <a:gd name="connsiteY130" fmla="*/ 4889989 h 6345561"/>
                    <a:gd name="connsiteX131" fmla="*/ 3165956 w 6352623"/>
                    <a:gd name="connsiteY131" fmla="*/ 6345561 h 6345561"/>
                    <a:gd name="connsiteX132" fmla="*/ 2661675 w 6352623"/>
                    <a:gd name="connsiteY132" fmla="*/ 5655612 h 6345561"/>
                    <a:gd name="connsiteX133" fmla="*/ 2224080 w 6352623"/>
                    <a:gd name="connsiteY133" fmla="*/ 5071807 h 6345561"/>
                    <a:gd name="connsiteX134" fmla="*/ 2697681 w 6352623"/>
                    <a:gd name="connsiteY134" fmla="*/ 5021257 h 6345561"/>
                    <a:gd name="connsiteX135" fmla="*/ 3150545 w 6352623"/>
                    <a:gd name="connsiteY135" fmla="*/ 4979436 h 6345561"/>
                    <a:gd name="connsiteX136" fmla="*/ 3267988 w 6352623"/>
                    <a:gd name="connsiteY136" fmla="*/ 6340508 h 6345561"/>
                    <a:gd name="connsiteX137" fmla="*/ 3165956 w 6352623"/>
                    <a:gd name="connsiteY137" fmla="*/ 6345561 h 6345561"/>
                    <a:gd name="connsiteX138" fmla="*/ 2827891 w 6352623"/>
                    <a:gd name="connsiteY138" fmla="*/ 6323709 h 6345561"/>
                    <a:gd name="connsiteX139" fmla="*/ 2884966 w 6352623"/>
                    <a:gd name="connsiteY139" fmla="*/ 6327398 h 6345561"/>
                    <a:gd name="connsiteX140" fmla="*/ 2827891 w 6352623"/>
                    <a:gd name="connsiteY140" fmla="*/ 6323709 h 6345561"/>
                    <a:gd name="connsiteX141" fmla="*/ 1799833 w 6352623"/>
                    <a:gd name="connsiteY141" fmla="*/ 6042038 h 6345561"/>
                    <a:gd name="connsiteX142" fmla="*/ 792530 w 6352623"/>
                    <a:gd name="connsiteY142" fmla="*/ 5281044 h 6345561"/>
                    <a:gd name="connsiteX143" fmla="*/ 758259 w 6352623"/>
                    <a:gd name="connsiteY143" fmla="*/ 5233611 h 6345561"/>
                    <a:gd name="connsiteX144" fmla="*/ 1178638 w 6352623"/>
                    <a:gd name="connsiteY144" fmla="*/ 5187468 h 6345561"/>
                    <a:gd name="connsiteX145" fmla="*/ 1905324 w 6352623"/>
                    <a:gd name="connsiteY145" fmla="*/ 5106339 h 6345561"/>
                    <a:gd name="connsiteX146" fmla="*/ 2206251 w 6352623"/>
                    <a:gd name="connsiteY146" fmla="*/ 5531868 h 6345561"/>
                    <a:gd name="connsiteX147" fmla="*/ 2827891 w 6352623"/>
                    <a:gd name="connsiteY147" fmla="*/ 6323709 h 6345561"/>
                    <a:gd name="connsiteX148" fmla="*/ 2405336 w 6352623"/>
                    <a:gd name="connsiteY148" fmla="*/ 6261225 h 6345561"/>
                    <a:gd name="connsiteX149" fmla="*/ 1799833 w 6352623"/>
                    <a:gd name="connsiteY149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6042026 w 6352623"/>
                    <a:gd name="connsiteY54" fmla="*/ 4552793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4842211 w 6352623"/>
                    <a:gd name="connsiteY57" fmla="*/ 4504577 h 6345561"/>
                    <a:gd name="connsiteX58" fmla="*/ 4894441 w 6352623"/>
                    <a:gd name="connsiteY58" fmla="*/ 4378816 h 6345561"/>
                    <a:gd name="connsiteX59" fmla="*/ 5118410 w 6352623"/>
                    <a:gd name="connsiteY59" fmla="*/ 3308120 h 6345561"/>
                    <a:gd name="connsiteX60" fmla="*/ 5112011 w 6352623"/>
                    <a:gd name="connsiteY60" fmla="*/ 3236549 h 6345561"/>
                    <a:gd name="connsiteX61" fmla="*/ 6343574 w 6352623"/>
                    <a:gd name="connsiteY61" fmla="*/ 3146548 h 6345561"/>
                    <a:gd name="connsiteX62" fmla="*/ 6352623 w 6352623"/>
                    <a:gd name="connsiteY62" fmla="*/ 3329154 h 6345561"/>
                    <a:gd name="connsiteX63" fmla="*/ 6261216 w 6352623"/>
                    <a:gd name="connsiteY63" fmla="*/ 3947289 h 6345561"/>
                    <a:gd name="connsiteX64" fmla="*/ 6068313 w 6352623"/>
                    <a:gd name="connsiteY64" fmla="*/ 4480189 h 6345561"/>
                    <a:gd name="connsiteX65" fmla="*/ 5645377 w 6352623"/>
                    <a:gd name="connsiteY65" fmla="*/ 4489676 h 6345561"/>
                    <a:gd name="connsiteX66" fmla="*/ 4842211 w 6352623"/>
                    <a:gd name="connsiteY66" fmla="*/ 4504577 h 6345561"/>
                    <a:gd name="connsiteX67" fmla="*/ 1405726 w 6352623"/>
                    <a:gd name="connsiteY67" fmla="*/ 3156271 h 6345561"/>
                    <a:gd name="connsiteX68" fmla="*/ 1399341 w 6352623"/>
                    <a:gd name="connsiteY68" fmla="*/ 3089416 h 6345561"/>
                    <a:gd name="connsiteX69" fmla="*/ 1464945 w 6352623"/>
                    <a:gd name="connsiteY69" fmla="*/ 2467755 h 6345561"/>
                    <a:gd name="connsiteX70" fmla="*/ 1626959 w 6352623"/>
                    <a:gd name="connsiteY70" fmla="*/ 1918290 h 6345561"/>
                    <a:gd name="connsiteX71" fmla="*/ 1698846 w 6352623"/>
                    <a:gd name="connsiteY71" fmla="*/ 1916459 h 6345561"/>
                    <a:gd name="connsiteX72" fmla="*/ 2401423 w 6352623"/>
                    <a:gd name="connsiteY72" fmla="*/ 1879094 h 6345561"/>
                    <a:gd name="connsiteX73" fmla="*/ 2879383 w 6352623"/>
                    <a:gd name="connsiteY73" fmla="*/ 1836855 h 6345561"/>
                    <a:gd name="connsiteX74" fmla="*/ 2983285 w 6352623"/>
                    <a:gd name="connsiteY74" fmla="*/ 3040986 h 6345561"/>
                    <a:gd name="connsiteX75" fmla="*/ 1405726 w 6352623"/>
                    <a:gd name="connsiteY75" fmla="*/ 3156271 h 6345561"/>
                    <a:gd name="connsiteX76" fmla="*/ 3464621 w 6352623"/>
                    <a:gd name="connsiteY76" fmla="*/ 4545892 h 6345561"/>
                    <a:gd name="connsiteX77" fmla="*/ 3362673 w 6352623"/>
                    <a:gd name="connsiteY77" fmla="*/ 3364384 h 6345561"/>
                    <a:gd name="connsiteX78" fmla="*/ 4785461 w 6352623"/>
                    <a:gd name="connsiteY78" fmla="*/ 3260410 h 6345561"/>
                    <a:gd name="connsiteX79" fmla="*/ 4791965 w 6352623"/>
                    <a:gd name="connsiteY79" fmla="*/ 3337498 h 6345561"/>
                    <a:gd name="connsiteX80" fmla="*/ 4582162 w 6352623"/>
                    <a:gd name="connsiteY80" fmla="*/ 4452550 h 6345561"/>
                    <a:gd name="connsiteX81" fmla="*/ 3980007 w 6352623"/>
                    <a:gd name="connsiteY81" fmla="*/ 4524180 h 6345561"/>
                    <a:gd name="connsiteX82" fmla="*/ 3464621 w 6352623"/>
                    <a:gd name="connsiteY82" fmla="*/ 4545892 h 6345561"/>
                    <a:gd name="connsiteX83" fmla="*/ 11631 w 6352623"/>
                    <a:gd name="connsiteY83" fmla="*/ 3258148 h 6345561"/>
                    <a:gd name="connsiteX84" fmla="*/ 0 w 6352623"/>
                    <a:gd name="connsiteY84" fmla="*/ 3023469 h 6345561"/>
                    <a:gd name="connsiteX85" fmla="*/ 91400 w 6352623"/>
                    <a:gd name="connsiteY85" fmla="*/ 2405346 h 6345561"/>
                    <a:gd name="connsiteX86" fmla="*/ 258812 w 6352623"/>
                    <a:gd name="connsiteY86" fmla="*/ 1942855 h 6345561"/>
                    <a:gd name="connsiteX87" fmla="*/ 852081 w 6352623"/>
                    <a:gd name="connsiteY87" fmla="*/ 1937991 h 6345561"/>
                    <a:gd name="connsiteX88" fmla="*/ 1335718 w 6352623"/>
                    <a:gd name="connsiteY88" fmla="*/ 1925698 h 6345561"/>
                    <a:gd name="connsiteX89" fmla="*/ 1234430 w 6352623"/>
                    <a:gd name="connsiteY89" fmla="*/ 2196801 h 6345561"/>
                    <a:gd name="connsiteX90" fmla="*/ 1103579 w 6352623"/>
                    <a:gd name="connsiteY90" fmla="*/ 2737987 h 6345561"/>
                    <a:gd name="connsiteX91" fmla="*/ 1078099 w 6352623"/>
                    <a:gd name="connsiteY91" fmla="*/ 3180217 h 6345561"/>
                    <a:gd name="connsiteX92" fmla="*/ 11631 w 6352623"/>
                    <a:gd name="connsiteY92" fmla="*/ 3258148 h 6345561"/>
                    <a:gd name="connsiteX93" fmla="*/ 1960743 w 6352623"/>
                    <a:gd name="connsiteY93" fmla="*/ 4679317 h 6345561"/>
                    <a:gd name="connsiteX94" fmla="*/ 1740896 w 6352623"/>
                    <a:gd name="connsiteY94" fmla="*/ 4337429 h 6345561"/>
                    <a:gd name="connsiteX95" fmla="*/ 1441619 w 6352623"/>
                    <a:gd name="connsiteY95" fmla="*/ 3532526 h 6345561"/>
                    <a:gd name="connsiteX96" fmla="*/ 1438988 w 6352623"/>
                    <a:gd name="connsiteY96" fmla="*/ 3504964 h 6345561"/>
                    <a:gd name="connsiteX97" fmla="*/ 3013389 w 6352623"/>
                    <a:gd name="connsiteY97" fmla="*/ 3389903 h 6345561"/>
                    <a:gd name="connsiteX98" fmla="*/ 3099126 w 6352623"/>
                    <a:gd name="connsiteY98" fmla="*/ 4562904 h 6345561"/>
                    <a:gd name="connsiteX99" fmla="*/ 2689209 w 6352623"/>
                    <a:gd name="connsiteY99" fmla="*/ 4598877 h 6345561"/>
                    <a:gd name="connsiteX100" fmla="*/ 1989796 w 6352623"/>
                    <a:gd name="connsiteY100" fmla="*/ 4675326 h 6345561"/>
                    <a:gd name="connsiteX101" fmla="*/ 1960743 w 6352623"/>
                    <a:gd name="connsiteY101" fmla="*/ 4679317 h 6345561"/>
                    <a:gd name="connsiteX102" fmla="*/ 4067092 w 6352623"/>
                    <a:gd name="connsiteY102" fmla="*/ 6216068 h 6345561"/>
                    <a:gd name="connsiteX103" fmla="*/ 4277892 w 6352623"/>
                    <a:gd name="connsiteY103" fmla="*/ 5788869 h 6345561"/>
                    <a:gd name="connsiteX104" fmla="*/ 4525520 w 6352623"/>
                    <a:gd name="connsiteY104" fmla="*/ 5267093 h 6345561"/>
                    <a:gd name="connsiteX105" fmla="*/ 4685770 w 6352623"/>
                    <a:gd name="connsiteY105" fmla="*/ 4881257 h 6345561"/>
                    <a:gd name="connsiteX106" fmla="*/ 4712084 w 6352623"/>
                    <a:gd name="connsiteY106" fmla="*/ 4879914 h 6345561"/>
                    <a:gd name="connsiteX107" fmla="*/ 5642123 w 6352623"/>
                    <a:gd name="connsiteY107" fmla="*/ 4846187 h 6345561"/>
                    <a:gd name="connsiteX108" fmla="*/ 5866698 w 6352623"/>
                    <a:gd name="connsiteY108" fmla="*/ 4839902 h 6345561"/>
                    <a:gd name="connsiteX109" fmla="*/ 5706398 w 6352623"/>
                    <a:gd name="connsiteY109" fmla="*/ 5102370 h 6345561"/>
                    <a:gd name="connsiteX110" fmla="*/ 4229361 w 6352623"/>
                    <a:gd name="connsiteY110" fmla="*/ 6176010 h 6345561"/>
                    <a:gd name="connsiteX111" fmla="*/ 4067092 w 6352623"/>
                    <a:gd name="connsiteY111" fmla="*/ 6216068 h 6345561"/>
                    <a:gd name="connsiteX112" fmla="*/ 3617977 w 6352623"/>
                    <a:gd name="connsiteY112" fmla="*/ 6323175 h 6345561"/>
                    <a:gd name="connsiteX113" fmla="*/ 3499574 w 6352623"/>
                    <a:gd name="connsiteY113" fmla="*/ 4950969 h 6345561"/>
                    <a:gd name="connsiteX114" fmla="*/ 3966167 w 6352623"/>
                    <a:gd name="connsiteY114" fmla="*/ 4917769 h 6345561"/>
                    <a:gd name="connsiteX115" fmla="*/ 4402891 w 6352623"/>
                    <a:gd name="connsiteY115" fmla="*/ 4895610 h 6345561"/>
                    <a:gd name="connsiteX116" fmla="*/ 4263840 w 6352623"/>
                    <a:gd name="connsiteY116" fmla="*/ 5239274 h 6345561"/>
                    <a:gd name="connsiteX117" fmla="*/ 3691123 w 6352623"/>
                    <a:gd name="connsiteY117" fmla="*/ 6308899 h 6345561"/>
                    <a:gd name="connsiteX118" fmla="*/ 3637169 w 6352623"/>
                    <a:gd name="connsiteY118" fmla="*/ 6322223 h 6345561"/>
                    <a:gd name="connsiteX119" fmla="*/ 3617977 w 6352623"/>
                    <a:gd name="connsiteY119" fmla="*/ 6323175 h 6345561"/>
                    <a:gd name="connsiteX120" fmla="*/ 509955 w 6352623"/>
                    <a:gd name="connsiteY120" fmla="*/ 4889989 h 6345561"/>
                    <a:gd name="connsiteX121" fmla="*/ 432662 w 6352623"/>
                    <a:gd name="connsiteY121" fmla="*/ 4783013 h 6345561"/>
                    <a:gd name="connsiteX122" fmla="*/ 30403 w 6352623"/>
                    <a:gd name="connsiteY122" fmla="*/ 3637168 h 6345561"/>
                    <a:gd name="connsiteX123" fmla="*/ 28957 w 6352623"/>
                    <a:gd name="connsiteY123" fmla="*/ 3608002 h 6345561"/>
                    <a:gd name="connsiteX124" fmla="*/ 1122699 w 6352623"/>
                    <a:gd name="connsiteY124" fmla="*/ 3528079 h 6345561"/>
                    <a:gd name="connsiteX125" fmla="*/ 1151870 w 6352623"/>
                    <a:gd name="connsiteY125" fmla="*/ 3709064 h 6345561"/>
                    <a:gd name="connsiteX126" fmla="*/ 1633165 w 6352623"/>
                    <a:gd name="connsiteY126" fmla="*/ 4721494 h 6345561"/>
                    <a:gd name="connsiteX127" fmla="*/ 1635001 w 6352623"/>
                    <a:gd name="connsiteY127" fmla="*/ 4724090 h 6345561"/>
                    <a:gd name="connsiteX128" fmla="*/ 1150655 w 6352623"/>
                    <a:gd name="connsiteY128" fmla="*/ 4790652 h 6345561"/>
                    <a:gd name="connsiteX129" fmla="*/ 509955 w 6352623"/>
                    <a:gd name="connsiteY129" fmla="*/ 4889989 h 6345561"/>
                    <a:gd name="connsiteX130" fmla="*/ 3165956 w 6352623"/>
                    <a:gd name="connsiteY130" fmla="*/ 6345561 h 6345561"/>
                    <a:gd name="connsiteX131" fmla="*/ 2661675 w 6352623"/>
                    <a:gd name="connsiteY131" fmla="*/ 5655612 h 6345561"/>
                    <a:gd name="connsiteX132" fmla="*/ 2224080 w 6352623"/>
                    <a:gd name="connsiteY132" fmla="*/ 5071807 h 6345561"/>
                    <a:gd name="connsiteX133" fmla="*/ 2697681 w 6352623"/>
                    <a:gd name="connsiteY133" fmla="*/ 5021257 h 6345561"/>
                    <a:gd name="connsiteX134" fmla="*/ 3150545 w 6352623"/>
                    <a:gd name="connsiteY134" fmla="*/ 4979436 h 6345561"/>
                    <a:gd name="connsiteX135" fmla="*/ 3267988 w 6352623"/>
                    <a:gd name="connsiteY135" fmla="*/ 6340508 h 6345561"/>
                    <a:gd name="connsiteX136" fmla="*/ 3165956 w 6352623"/>
                    <a:gd name="connsiteY136" fmla="*/ 6345561 h 6345561"/>
                    <a:gd name="connsiteX137" fmla="*/ 2827891 w 6352623"/>
                    <a:gd name="connsiteY137" fmla="*/ 6323709 h 6345561"/>
                    <a:gd name="connsiteX138" fmla="*/ 2884966 w 6352623"/>
                    <a:gd name="connsiteY138" fmla="*/ 6327398 h 6345561"/>
                    <a:gd name="connsiteX139" fmla="*/ 2827891 w 6352623"/>
                    <a:gd name="connsiteY139" fmla="*/ 6323709 h 6345561"/>
                    <a:gd name="connsiteX140" fmla="*/ 1799833 w 6352623"/>
                    <a:gd name="connsiteY140" fmla="*/ 6042038 h 6345561"/>
                    <a:gd name="connsiteX141" fmla="*/ 792530 w 6352623"/>
                    <a:gd name="connsiteY141" fmla="*/ 5281044 h 6345561"/>
                    <a:gd name="connsiteX142" fmla="*/ 758259 w 6352623"/>
                    <a:gd name="connsiteY142" fmla="*/ 5233611 h 6345561"/>
                    <a:gd name="connsiteX143" fmla="*/ 1178638 w 6352623"/>
                    <a:gd name="connsiteY143" fmla="*/ 5187468 h 6345561"/>
                    <a:gd name="connsiteX144" fmla="*/ 1905324 w 6352623"/>
                    <a:gd name="connsiteY144" fmla="*/ 5106339 h 6345561"/>
                    <a:gd name="connsiteX145" fmla="*/ 2206251 w 6352623"/>
                    <a:gd name="connsiteY145" fmla="*/ 5531868 h 6345561"/>
                    <a:gd name="connsiteX146" fmla="*/ 2827891 w 6352623"/>
                    <a:gd name="connsiteY146" fmla="*/ 6323709 h 6345561"/>
                    <a:gd name="connsiteX147" fmla="*/ 2405336 w 6352623"/>
                    <a:gd name="connsiteY147" fmla="*/ 6261225 h 6345561"/>
                    <a:gd name="connsiteX148" fmla="*/ 1799833 w 6352623"/>
                    <a:gd name="connsiteY148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2827891 w 6352623"/>
                    <a:gd name="connsiteY134" fmla="*/ 6323709 h 6345561"/>
                    <a:gd name="connsiteX135" fmla="*/ 2884966 w 6352623"/>
                    <a:gd name="connsiteY135" fmla="*/ 6327398 h 6345561"/>
                    <a:gd name="connsiteX136" fmla="*/ 2827891 w 6352623"/>
                    <a:gd name="connsiteY136" fmla="*/ 6323709 h 6345561"/>
                    <a:gd name="connsiteX137" fmla="*/ 1799833 w 6352623"/>
                    <a:gd name="connsiteY137" fmla="*/ 6042038 h 6345561"/>
                    <a:gd name="connsiteX138" fmla="*/ 792530 w 6352623"/>
                    <a:gd name="connsiteY138" fmla="*/ 5281044 h 6345561"/>
                    <a:gd name="connsiteX139" fmla="*/ 758259 w 6352623"/>
                    <a:gd name="connsiteY139" fmla="*/ 5233611 h 6345561"/>
                    <a:gd name="connsiteX140" fmla="*/ 1178638 w 6352623"/>
                    <a:gd name="connsiteY140" fmla="*/ 5187468 h 6345561"/>
                    <a:gd name="connsiteX141" fmla="*/ 1905324 w 6352623"/>
                    <a:gd name="connsiteY141" fmla="*/ 5106339 h 6345561"/>
                    <a:gd name="connsiteX142" fmla="*/ 2206251 w 6352623"/>
                    <a:gd name="connsiteY142" fmla="*/ 5531868 h 6345561"/>
                    <a:gd name="connsiteX143" fmla="*/ 2827891 w 6352623"/>
                    <a:gd name="connsiteY143" fmla="*/ 6323709 h 6345561"/>
                    <a:gd name="connsiteX144" fmla="*/ 2405336 w 6352623"/>
                    <a:gd name="connsiteY144" fmla="*/ 6261225 h 6345561"/>
                    <a:gd name="connsiteX145" fmla="*/ 1799833 w 6352623"/>
                    <a:gd name="connsiteY145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1799833 w 6352623"/>
                    <a:gd name="connsiteY134" fmla="*/ 6042038 h 6345561"/>
                    <a:gd name="connsiteX135" fmla="*/ 792530 w 6352623"/>
                    <a:gd name="connsiteY135" fmla="*/ 5281044 h 6345561"/>
                    <a:gd name="connsiteX136" fmla="*/ 758259 w 6352623"/>
                    <a:gd name="connsiteY136" fmla="*/ 5233611 h 6345561"/>
                    <a:gd name="connsiteX137" fmla="*/ 1178638 w 6352623"/>
                    <a:gd name="connsiteY137" fmla="*/ 5187468 h 6345561"/>
                    <a:gd name="connsiteX138" fmla="*/ 1905324 w 6352623"/>
                    <a:gd name="connsiteY138" fmla="*/ 5106339 h 6345561"/>
                    <a:gd name="connsiteX139" fmla="*/ 2206251 w 6352623"/>
                    <a:gd name="connsiteY139" fmla="*/ 5531868 h 6345561"/>
                    <a:gd name="connsiteX140" fmla="*/ 2827891 w 6352623"/>
                    <a:gd name="connsiteY140" fmla="*/ 6323709 h 6345561"/>
                    <a:gd name="connsiteX141" fmla="*/ 2405336 w 6352623"/>
                    <a:gd name="connsiteY141" fmla="*/ 6261225 h 6345561"/>
                    <a:gd name="connsiteX142" fmla="*/ 1799833 w 6352623"/>
                    <a:gd name="connsiteY14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1857 w 6352623"/>
                    <a:gd name="connsiteY15" fmla="*/ 6676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1799833 w 6352623"/>
                    <a:gd name="connsiteY134" fmla="*/ 6042038 h 6345561"/>
                    <a:gd name="connsiteX135" fmla="*/ 792530 w 6352623"/>
                    <a:gd name="connsiteY135" fmla="*/ 5281044 h 6345561"/>
                    <a:gd name="connsiteX136" fmla="*/ 758259 w 6352623"/>
                    <a:gd name="connsiteY136" fmla="*/ 5233611 h 6345561"/>
                    <a:gd name="connsiteX137" fmla="*/ 1178638 w 6352623"/>
                    <a:gd name="connsiteY137" fmla="*/ 5187468 h 6345561"/>
                    <a:gd name="connsiteX138" fmla="*/ 1905324 w 6352623"/>
                    <a:gd name="connsiteY138" fmla="*/ 5106339 h 6345561"/>
                    <a:gd name="connsiteX139" fmla="*/ 2206251 w 6352623"/>
                    <a:gd name="connsiteY139" fmla="*/ 5531868 h 6345561"/>
                    <a:gd name="connsiteX140" fmla="*/ 2827891 w 6352623"/>
                    <a:gd name="connsiteY140" fmla="*/ 6323709 h 6345561"/>
                    <a:gd name="connsiteX141" fmla="*/ 2405336 w 6352623"/>
                    <a:gd name="connsiteY141" fmla="*/ 6261225 h 6345561"/>
                    <a:gd name="connsiteX142" fmla="*/ 1799833 w 6352623"/>
                    <a:gd name="connsiteY14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2943489 w 6352623"/>
                    <a:gd name="connsiteY15" fmla="*/ 55251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1799833 w 6352623"/>
                    <a:gd name="connsiteY134" fmla="*/ 6042038 h 6345561"/>
                    <a:gd name="connsiteX135" fmla="*/ 792530 w 6352623"/>
                    <a:gd name="connsiteY135" fmla="*/ 5281044 h 6345561"/>
                    <a:gd name="connsiteX136" fmla="*/ 758259 w 6352623"/>
                    <a:gd name="connsiteY136" fmla="*/ 5233611 h 6345561"/>
                    <a:gd name="connsiteX137" fmla="*/ 1178638 w 6352623"/>
                    <a:gd name="connsiteY137" fmla="*/ 5187468 h 6345561"/>
                    <a:gd name="connsiteX138" fmla="*/ 1905324 w 6352623"/>
                    <a:gd name="connsiteY138" fmla="*/ 5106339 h 6345561"/>
                    <a:gd name="connsiteX139" fmla="*/ 2206251 w 6352623"/>
                    <a:gd name="connsiteY139" fmla="*/ 5531868 h 6345561"/>
                    <a:gd name="connsiteX140" fmla="*/ 2827891 w 6352623"/>
                    <a:gd name="connsiteY140" fmla="*/ 6323709 h 6345561"/>
                    <a:gd name="connsiteX141" fmla="*/ 2405336 w 6352623"/>
                    <a:gd name="connsiteY141" fmla="*/ 6261225 h 6345561"/>
                    <a:gd name="connsiteX142" fmla="*/ 1799833 w 6352623"/>
                    <a:gd name="connsiteY14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2943489 w 6352623"/>
                    <a:gd name="connsiteY15" fmla="*/ 55251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1799833 w 6352623"/>
                    <a:gd name="connsiteY134" fmla="*/ 6042038 h 6345561"/>
                    <a:gd name="connsiteX135" fmla="*/ 792530 w 6352623"/>
                    <a:gd name="connsiteY135" fmla="*/ 5281044 h 6345561"/>
                    <a:gd name="connsiteX136" fmla="*/ 758259 w 6352623"/>
                    <a:gd name="connsiteY136" fmla="*/ 5233611 h 6345561"/>
                    <a:gd name="connsiteX137" fmla="*/ 1178638 w 6352623"/>
                    <a:gd name="connsiteY137" fmla="*/ 5187468 h 6345561"/>
                    <a:gd name="connsiteX138" fmla="*/ 1905324 w 6352623"/>
                    <a:gd name="connsiteY138" fmla="*/ 5106339 h 6345561"/>
                    <a:gd name="connsiteX139" fmla="*/ 2206251 w 6352623"/>
                    <a:gd name="connsiteY139" fmla="*/ 5531868 h 6345561"/>
                    <a:gd name="connsiteX140" fmla="*/ 2827891 w 6352623"/>
                    <a:gd name="connsiteY140" fmla="*/ 6323709 h 6345561"/>
                    <a:gd name="connsiteX141" fmla="*/ 2405336 w 6352623"/>
                    <a:gd name="connsiteY141" fmla="*/ 6261225 h 6345561"/>
                    <a:gd name="connsiteX142" fmla="*/ 1799833 w 6352623"/>
                    <a:gd name="connsiteY142" fmla="*/ 6042038 h 6345561"/>
                    <a:gd name="connsiteX0" fmla="*/ 3083863 w 6352623"/>
                    <a:gd name="connsiteY0" fmla="*/ 133135 h 6345561"/>
                    <a:gd name="connsiteX1" fmla="*/ 3073468 w 6352623"/>
                    <a:gd name="connsiteY1" fmla="*/ 12671 h 6345561"/>
                    <a:gd name="connsiteX2" fmla="*/ 3083863 w 6352623"/>
                    <a:gd name="connsiteY2" fmla="*/ 133135 h 6345561"/>
                    <a:gd name="connsiteX3" fmla="*/ 4287481 w 6352623"/>
                    <a:gd name="connsiteY3" fmla="*/ 1282707 h 6345561"/>
                    <a:gd name="connsiteX4" fmla="*/ 3934751 w 6352623"/>
                    <a:gd name="connsiteY4" fmla="*/ 794857 h 6345561"/>
                    <a:gd name="connsiteX5" fmla="*/ 3306522 w 6352623"/>
                    <a:gd name="connsiteY5" fmla="*/ 1126 h 6345561"/>
                    <a:gd name="connsiteX6" fmla="*/ 3329154 w 6352623"/>
                    <a:gd name="connsiteY6" fmla="*/ 0 h 6345561"/>
                    <a:gd name="connsiteX7" fmla="*/ 4552794 w 6352623"/>
                    <a:gd name="connsiteY7" fmla="*/ 310597 h 6345561"/>
                    <a:gd name="connsiteX8" fmla="*/ 5560095 w 6352623"/>
                    <a:gd name="connsiteY8" fmla="*/ 1071582 h 6345561"/>
                    <a:gd name="connsiteX9" fmla="*/ 5592215 w 6352623"/>
                    <a:gd name="connsiteY9" fmla="*/ 1116037 h 6345561"/>
                    <a:gd name="connsiteX10" fmla="*/ 5275773 w 6352623"/>
                    <a:gd name="connsiteY10" fmla="*/ 1158708 h 6345561"/>
                    <a:gd name="connsiteX11" fmla="*/ 4352475 w 6352623"/>
                    <a:gd name="connsiteY11" fmla="*/ 1275439 h 6345561"/>
                    <a:gd name="connsiteX12" fmla="*/ 4287481 w 6352623"/>
                    <a:gd name="connsiteY12" fmla="*/ 1282707 h 6345561"/>
                    <a:gd name="connsiteX13" fmla="*/ 3192871 w 6352623"/>
                    <a:gd name="connsiteY13" fmla="*/ 1396479 h 6345561"/>
                    <a:gd name="connsiteX14" fmla="*/ 2943489 w 6352623"/>
                    <a:gd name="connsiteY14" fmla="*/ 55251 h 6345561"/>
                    <a:gd name="connsiteX15" fmla="*/ 3521833 w 6352623"/>
                    <a:gd name="connsiteY15" fmla="*/ 728536 h 6345561"/>
                    <a:gd name="connsiteX16" fmla="*/ 3951788 w 6352623"/>
                    <a:gd name="connsiteY16" fmla="*/ 1320226 h 6345561"/>
                    <a:gd name="connsiteX17" fmla="*/ 3610216 w 6352623"/>
                    <a:gd name="connsiteY17" fmla="*/ 1358400 h 6345561"/>
                    <a:gd name="connsiteX18" fmla="*/ 3192871 w 6352623"/>
                    <a:gd name="connsiteY18" fmla="*/ 1396479 h 6345561"/>
                    <a:gd name="connsiteX19" fmla="*/ 5080835 w 6352623"/>
                    <a:gd name="connsiteY19" fmla="*/ 2887704 h 6345561"/>
                    <a:gd name="connsiteX20" fmla="*/ 5075577 w 6352623"/>
                    <a:gd name="connsiteY20" fmla="*/ 2828892 h 6345561"/>
                    <a:gd name="connsiteX21" fmla="*/ 4870827 w 6352623"/>
                    <a:gd name="connsiteY21" fmla="*/ 2225787 h 6345561"/>
                    <a:gd name="connsiteX22" fmla="*/ 4527301 w 6352623"/>
                    <a:gd name="connsiteY22" fmla="*/ 1626915 h 6345561"/>
                    <a:gd name="connsiteX23" fmla="*/ 5336497 w 6352623"/>
                    <a:gd name="connsiteY23" fmla="*/ 1510023 h 6345561"/>
                    <a:gd name="connsiteX24" fmla="*/ 5827104 w 6352623"/>
                    <a:gd name="connsiteY24" fmla="*/ 1441104 h 6345561"/>
                    <a:gd name="connsiteX25" fmla="*/ 5919962 w 6352623"/>
                    <a:gd name="connsiteY25" fmla="*/ 1569624 h 6345561"/>
                    <a:gd name="connsiteX26" fmla="*/ 6322223 w 6352623"/>
                    <a:gd name="connsiteY26" fmla="*/ 2715457 h 6345561"/>
                    <a:gd name="connsiteX27" fmla="*/ 6326244 w 6352623"/>
                    <a:gd name="connsiteY27" fmla="*/ 2796695 h 6345561"/>
                    <a:gd name="connsiteX28" fmla="*/ 5080835 w 6352623"/>
                    <a:gd name="connsiteY28" fmla="*/ 2887704 h 6345561"/>
                    <a:gd name="connsiteX29" fmla="*/ 1790042 w 6352623"/>
                    <a:gd name="connsiteY29" fmla="*/ 1491620 h 6345561"/>
                    <a:gd name="connsiteX30" fmla="*/ 2057262 w 6352623"/>
                    <a:gd name="connsiteY30" fmla="*/ 888122 h 6345561"/>
                    <a:gd name="connsiteX31" fmla="*/ 2502224 w 6352623"/>
                    <a:gd name="connsiteY31" fmla="*/ 83048 h 6345561"/>
                    <a:gd name="connsiteX32" fmla="*/ 2715458 w 6352623"/>
                    <a:gd name="connsiteY32" fmla="*/ 30412 h 6345561"/>
                    <a:gd name="connsiteX33" fmla="*/ 2723477 w 6352623"/>
                    <a:gd name="connsiteY33" fmla="*/ 30012 h 6345561"/>
                    <a:gd name="connsiteX34" fmla="*/ 2843908 w 6352623"/>
                    <a:gd name="connsiteY34" fmla="*/ 1425699 h 6345561"/>
                    <a:gd name="connsiteX35" fmla="*/ 2341650 w 6352623"/>
                    <a:gd name="connsiteY35" fmla="*/ 1460888 h 6345561"/>
                    <a:gd name="connsiteX36" fmla="*/ 1790042 w 6352623"/>
                    <a:gd name="connsiteY36" fmla="*/ 1491620 h 6345561"/>
                    <a:gd name="connsiteX37" fmla="*/ 456566 w 6352623"/>
                    <a:gd name="connsiteY37" fmla="*/ 1560803 h 6345561"/>
                    <a:gd name="connsiteX38" fmla="*/ 646218 w 6352623"/>
                    <a:gd name="connsiteY38" fmla="*/ 1250255 h 6345561"/>
                    <a:gd name="connsiteX39" fmla="*/ 2123254 w 6352623"/>
                    <a:gd name="connsiteY39" fmla="*/ 176626 h 6345561"/>
                    <a:gd name="connsiteX40" fmla="*/ 2129632 w 6352623"/>
                    <a:gd name="connsiteY40" fmla="*/ 175051 h 6345561"/>
                    <a:gd name="connsiteX41" fmla="*/ 1791341 w 6352623"/>
                    <a:gd name="connsiteY41" fmla="*/ 860818 h 6345561"/>
                    <a:gd name="connsiteX42" fmla="*/ 1497989 w 6352623"/>
                    <a:gd name="connsiteY42" fmla="*/ 1507155 h 6345561"/>
                    <a:gd name="connsiteX43" fmla="*/ 815685 w 6352623"/>
                    <a:gd name="connsiteY43" fmla="*/ 1541873 h 6345561"/>
                    <a:gd name="connsiteX44" fmla="*/ 456566 w 6352623"/>
                    <a:gd name="connsiteY44" fmla="*/ 1560803 h 6345561"/>
                    <a:gd name="connsiteX45" fmla="*/ 3332566 w 6352623"/>
                    <a:gd name="connsiteY45" fmla="*/ 3015466 h 6345561"/>
                    <a:gd name="connsiteX46" fmla="*/ 3227686 w 6352623"/>
                    <a:gd name="connsiteY46" fmla="*/ 1799988 h 6345561"/>
                    <a:gd name="connsiteX47" fmla="*/ 3687369 w 6352623"/>
                    <a:gd name="connsiteY47" fmla="*/ 1744594 h 6345561"/>
                    <a:gd name="connsiteX48" fmla="*/ 4207427 w 6352623"/>
                    <a:gd name="connsiteY48" fmla="*/ 1672041 h 6345561"/>
                    <a:gd name="connsiteX49" fmla="*/ 4314817 w 6352623"/>
                    <a:gd name="connsiteY49" fmla="*/ 1819820 h 6345561"/>
                    <a:gd name="connsiteX50" fmla="*/ 4752430 w 6352623"/>
                    <a:gd name="connsiteY50" fmla="*/ 2869128 h 6345561"/>
                    <a:gd name="connsiteX51" fmla="*/ 4755993 w 6352623"/>
                    <a:gd name="connsiteY51" fmla="*/ 2911437 h 6345561"/>
                    <a:gd name="connsiteX52" fmla="*/ 3332566 w 6352623"/>
                    <a:gd name="connsiteY52" fmla="*/ 3015466 h 6345561"/>
                    <a:gd name="connsiteX53" fmla="*/ 4842211 w 6352623"/>
                    <a:gd name="connsiteY53" fmla="*/ 4504577 h 6345561"/>
                    <a:gd name="connsiteX54" fmla="*/ 4894441 w 6352623"/>
                    <a:gd name="connsiteY54" fmla="*/ 4378816 h 6345561"/>
                    <a:gd name="connsiteX55" fmla="*/ 5118410 w 6352623"/>
                    <a:gd name="connsiteY55" fmla="*/ 3308120 h 6345561"/>
                    <a:gd name="connsiteX56" fmla="*/ 5112011 w 6352623"/>
                    <a:gd name="connsiteY56" fmla="*/ 3236549 h 6345561"/>
                    <a:gd name="connsiteX57" fmla="*/ 6343574 w 6352623"/>
                    <a:gd name="connsiteY57" fmla="*/ 3146548 h 6345561"/>
                    <a:gd name="connsiteX58" fmla="*/ 6352623 w 6352623"/>
                    <a:gd name="connsiteY58" fmla="*/ 3329154 h 6345561"/>
                    <a:gd name="connsiteX59" fmla="*/ 6261216 w 6352623"/>
                    <a:gd name="connsiteY59" fmla="*/ 3947289 h 6345561"/>
                    <a:gd name="connsiteX60" fmla="*/ 6068313 w 6352623"/>
                    <a:gd name="connsiteY60" fmla="*/ 4480189 h 6345561"/>
                    <a:gd name="connsiteX61" fmla="*/ 5645377 w 6352623"/>
                    <a:gd name="connsiteY61" fmla="*/ 4489676 h 6345561"/>
                    <a:gd name="connsiteX62" fmla="*/ 4842211 w 6352623"/>
                    <a:gd name="connsiteY62" fmla="*/ 4504577 h 6345561"/>
                    <a:gd name="connsiteX63" fmla="*/ 1405726 w 6352623"/>
                    <a:gd name="connsiteY63" fmla="*/ 3156271 h 6345561"/>
                    <a:gd name="connsiteX64" fmla="*/ 1399341 w 6352623"/>
                    <a:gd name="connsiteY64" fmla="*/ 3089416 h 6345561"/>
                    <a:gd name="connsiteX65" fmla="*/ 1464945 w 6352623"/>
                    <a:gd name="connsiteY65" fmla="*/ 2467755 h 6345561"/>
                    <a:gd name="connsiteX66" fmla="*/ 1626959 w 6352623"/>
                    <a:gd name="connsiteY66" fmla="*/ 1918290 h 6345561"/>
                    <a:gd name="connsiteX67" fmla="*/ 1698846 w 6352623"/>
                    <a:gd name="connsiteY67" fmla="*/ 1916459 h 6345561"/>
                    <a:gd name="connsiteX68" fmla="*/ 2401423 w 6352623"/>
                    <a:gd name="connsiteY68" fmla="*/ 1879094 h 6345561"/>
                    <a:gd name="connsiteX69" fmla="*/ 2879383 w 6352623"/>
                    <a:gd name="connsiteY69" fmla="*/ 1836855 h 6345561"/>
                    <a:gd name="connsiteX70" fmla="*/ 2983285 w 6352623"/>
                    <a:gd name="connsiteY70" fmla="*/ 3040986 h 6345561"/>
                    <a:gd name="connsiteX71" fmla="*/ 1405726 w 6352623"/>
                    <a:gd name="connsiteY71" fmla="*/ 3156271 h 6345561"/>
                    <a:gd name="connsiteX72" fmla="*/ 3464621 w 6352623"/>
                    <a:gd name="connsiteY72" fmla="*/ 4545892 h 6345561"/>
                    <a:gd name="connsiteX73" fmla="*/ 3362673 w 6352623"/>
                    <a:gd name="connsiteY73" fmla="*/ 3364384 h 6345561"/>
                    <a:gd name="connsiteX74" fmla="*/ 4785461 w 6352623"/>
                    <a:gd name="connsiteY74" fmla="*/ 3260410 h 6345561"/>
                    <a:gd name="connsiteX75" fmla="*/ 4791965 w 6352623"/>
                    <a:gd name="connsiteY75" fmla="*/ 3337498 h 6345561"/>
                    <a:gd name="connsiteX76" fmla="*/ 4582162 w 6352623"/>
                    <a:gd name="connsiteY76" fmla="*/ 4452550 h 6345561"/>
                    <a:gd name="connsiteX77" fmla="*/ 3980007 w 6352623"/>
                    <a:gd name="connsiteY77" fmla="*/ 4524180 h 6345561"/>
                    <a:gd name="connsiteX78" fmla="*/ 3464621 w 6352623"/>
                    <a:gd name="connsiteY78" fmla="*/ 4545892 h 6345561"/>
                    <a:gd name="connsiteX79" fmla="*/ 11631 w 6352623"/>
                    <a:gd name="connsiteY79" fmla="*/ 3258148 h 6345561"/>
                    <a:gd name="connsiteX80" fmla="*/ 0 w 6352623"/>
                    <a:gd name="connsiteY80" fmla="*/ 3023469 h 6345561"/>
                    <a:gd name="connsiteX81" fmla="*/ 91400 w 6352623"/>
                    <a:gd name="connsiteY81" fmla="*/ 2405346 h 6345561"/>
                    <a:gd name="connsiteX82" fmla="*/ 258812 w 6352623"/>
                    <a:gd name="connsiteY82" fmla="*/ 1942855 h 6345561"/>
                    <a:gd name="connsiteX83" fmla="*/ 852081 w 6352623"/>
                    <a:gd name="connsiteY83" fmla="*/ 1937991 h 6345561"/>
                    <a:gd name="connsiteX84" fmla="*/ 1335718 w 6352623"/>
                    <a:gd name="connsiteY84" fmla="*/ 1925698 h 6345561"/>
                    <a:gd name="connsiteX85" fmla="*/ 1234430 w 6352623"/>
                    <a:gd name="connsiteY85" fmla="*/ 2196801 h 6345561"/>
                    <a:gd name="connsiteX86" fmla="*/ 1103579 w 6352623"/>
                    <a:gd name="connsiteY86" fmla="*/ 2737987 h 6345561"/>
                    <a:gd name="connsiteX87" fmla="*/ 1078099 w 6352623"/>
                    <a:gd name="connsiteY87" fmla="*/ 3180217 h 6345561"/>
                    <a:gd name="connsiteX88" fmla="*/ 11631 w 6352623"/>
                    <a:gd name="connsiteY88" fmla="*/ 3258148 h 6345561"/>
                    <a:gd name="connsiteX89" fmla="*/ 1960743 w 6352623"/>
                    <a:gd name="connsiteY89" fmla="*/ 4679317 h 6345561"/>
                    <a:gd name="connsiteX90" fmla="*/ 1740896 w 6352623"/>
                    <a:gd name="connsiteY90" fmla="*/ 4337429 h 6345561"/>
                    <a:gd name="connsiteX91" fmla="*/ 1441619 w 6352623"/>
                    <a:gd name="connsiteY91" fmla="*/ 3532526 h 6345561"/>
                    <a:gd name="connsiteX92" fmla="*/ 1438988 w 6352623"/>
                    <a:gd name="connsiteY92" fmla="*/ 3504964 h 6345561"/>
                    <a:gd name="connsiteX93" fmla="*/ 3013389 w 6352623"/>
                    <a:gd name="connsiteY93" fmla="*/ 3389903 h 6345561"/>
                    <a:gd name="connsiteX94" fmla="*/ 3099126 w 6352623"/>
                    <a:gd name="connsiteY94" fmla="*/ 4562904 h 6345561"/>
                    <a:gd name="connsiteX95" fmla="*/ 2689209 w 6352623"/>
                    <a:gd name="connsiteY95" fmla="*/ 4598877 h 6345561"/>
                    <a:gd name="connsiteX96" fmla="*/ 1989796 w 6352623"/>
                    <a:gd name="connsiteY96" fmla="*/ 4675326 h 6345561"/>
                    <a:gd name="connsiteX97" fmla="*/ 1960743 w 6352623"/>
                    <a:gd name="connsiteY97" fmla="*/ 4679317 h 6345561"/>
                    <a:gd name="connsiteX98" fmla="*/ 4067092 w 6352623"/>
                    <a:gd name="connsiteY98" fmla="*/ 6216068 h 6345561"/>
                    <a:gd name="connsiteX99" fmla="*/ 4277892 w 6352623"/>
                    <a:gd name="connsiteY99" fmla="*/ 5788869 h 6345561"/>
                    <a:gd name="connsiteX100" fmla="*/ 4525520 w 6352623"/>
                    <a:gd name="connsiteY100" fmla="*/ 5267093 h 6345561"/>
                    <a:gd name="connsiteX101" fmla="*/ 4685770 w 6352623"/>
                    <a:gd name="connsiteY101" fmla="*/ 4881257 h 6345561"/>
                    <a:gd name="connsiteX102" fmla="*/ 4712084 w 6352623"/>
                    <a:gd name="connsiteY102" fmla="*/ 4879914 h 6345561"/>
                    <a:gd name="connsiteX103" fmla="*/ 5642123 w 6352623"/>
                    <a:gd name="connsiteY103" fmla="*/ 4846187 h 6345561"/>
                    <a:gd name="connsiteX104" fmla="*/ 5866698 w 6352623"/>
                    <a:gd name="connsiteY104" fmla="*/ 4839902 h 6345561"/>
                    <a:gd name="connsiteX105" fmla="*/ 5706398 w 6352623"/>
                    <a:gd name="connsiteY105" fmla="*/ 5102370 h 6345561"/>
                    <a:gd name="connsiteX106" fmla="*/ 4229361 w 6352623"/>
                    <a:gd name="connsiteY106" fmla="*/ 6176010 h 6345561"/>
                    <a:gd name="connsiteX107" fmla="*/ 4067092 w 6352623"/>
                    <a:gd name="connsiteY107" fmla="*/ 6216068 h 6345561"/>
                    <a:gd name="connsiteX108" fmla="*/ 3617977 w 6352623"/>
                    <a:gd name="connsiteY108" fmla="*/ 6323175 h 6345561"/>
                    <a:gd name="connsiteX109" fmla="*/ 3499574 w 6352623"/>
                    <a:gd name="connsiteY109" fmla="*/ 4950969 h 6345561"/>
                    <a:gd name="connsiteX110" fmla="*/ 3966167 w 6352623"/>
                    <a:gd name="connsiteY110" fmla="*/ 4917769 h 6345561"/>
                    <a:gd name="connsiteX111" fmla="*/ 4402891 w 6352623"/>
                    <a:gd name="connsiteY111" fmla="*/ 4895610 h 6345561"/>
                    <a:gd name="connsiteX112" fmla="*/ 4263840 w 6352623"/>
                    <a:gd name="connsiteY112" fmla="*/ 5239274 h 6345561"/>
                    <a:gd name="connsiteX113" fmla="*/ 3691123 w 6352623"/>
                    <a:gd name="connsiteY113" fmla="*/ 6308899 h 6345561"/>
                    <a:gd name="connsiteX114" fmla="*/ 3637169 w 6352623"/>
                    <a:gd name="connsiteY114" fmla="*/ 6322223 h 6345561"/>
                    <a:gd name="connsiteX115" fmla="*/ 3617977 w 6352623"/>
                    <a:gd name="connsiteY115" fmla="*/ 6323175 h 6345561"/>
                    <a:gd name="connsiteX116" fmla="*/ 509955 w 6352623"/>
                    <a:gd name="connsiteY116" fmla="*/ 4889989 h 6345561"/>
                    <a:gd name="connsiteX117" fmla="*/ 432662 w 6352623"/>
                    <a:gd name="connsiteY117" fmla="*/ 4783013 h 6345561"/>
                    <a:gd name="connsiteX118" fmla="*/ 30403 w 6352623"/>
                    <a:gd name="connsiteY118" fmla="*/ 3637168 h 6345561"/>
                    <a:gd name="connsiteX119" fmla="*/ 28957 w 6352623"/>
                    <a:gd name="connsiteY119" fmla="*/ 3608002 h 6345561"/>
                    <a:gd name="connsiteX120" fmla="*/ 1122699 w 6352623"/>
                    <a:gd name="connsiteY120" fmla="*/ 3528079 h 6345561"/>
                    <a:gd name="connsiteX121" fmla="*/ 1151870 w 6352623"/>
                    <a:gd name="connsiteY121" fmla="*/ 3709064 h 6345561"/>
                    <a:gd name="connsiteX122" fmla="*/ 1633165 w 6352623"/>
                    <a:gd name="connsiteY122" fmla="*/ 4721494 h 6345561"/>
                    <a:gd name="connsiteX123" fmla="*/ 1635001 w 6352623"/>
                    <a:gd name="connsiteY123" fmla="*/ 4724090 h 6345561"/>
                    <a:gd name="connsiteX124" fmla="*/ 1150655 w 6352623"/>
                    <a:gd name="connsiteY124" fmla="*/ 4790652 h 6345561"/>
                    <a:gd name="connsiteX125" fmla="*/ 509955 w 6352623"/>
                    <a:gd name="connsiteY125" fmla="*/ 4889989 h 6345561"/>
                    <a:gd name="connsiteX126" fmla="*/ 3165956 w 6352623"/>
                    <a:gd name="connsiteY126" fmla="*/ 6345561 h 6345561"/>
                    <a:gd name="connsiteX127" fmla="*/ 2661675 w 6352623"/>
                    <a:gd name="connsiteY127" fmla="*/ 5655612 h 6345561"/>
                    <a:gd name="connsiteX128" fmla="*/ 2224080 w 6352623"/>
                    <a:gd name="connsiteY128" fmla="*/ 5071807 h 6345561"/>
                    <a:gd name="connsiteX129" fmla="*/ 2697681 w 6352623"/>
                    <a:gd name="connsiteY129" fmla="*/ 5021257 h 6345561"/>
                    <a:gd name="connsiteX130" fmla="*/ 3150545 w 6352623"/>
                    <a:gd name="connsiteY130" fmla="*/ 4979436 h 6345561"/>
                    <a:gd name="connsiteX131" fmla="*/ 3267988 w 6352623"/>
                    <a:gd name="connsiteY131" fmla="*/ 6340508 h 6345561"/>
                    <a:gd name="connsiteX132" fmla="*/ 3165956 w 6352623"/>
                    <a:gd name="connsiteY132" fmla="*/ 6345561 h 6345561"/>
                    <a:gd name="connsiteX133" fmla="*/ 1799833 w 6352623"/>
                    <a:gd name="connsiteY133" fmla="*/ 6042038 h 6345561"/>
                    <a:gd name="connsiteX134" fmla="*/ 792530 w 6352623"/>
                    <a:gd name="connsiteY134" fmla="*/ 5281044 h 6345561"/>
                    <a:gd name="connsiteX135" fmla="*/ 758259 w 6352623"/>
                    <a:gd name="connsiteY135" fmla="*/ 5233611 h 6345561"/>
                    <a:gd name="connsiteX136" fmla="*/ 1178638 w 6352623"/>
                    <a:gd name="connsiteY136" fmla="*/ 5187468 h 6345561"/>
                    <a:gd name="connsiteX137" fmla="*/ 1905324 w 6352623"/>
                    <a:gd name="connsiteY137" fmla="*/ 5106339 h 6345561"/>
                    <a:gd name="connsiteX138" fmla="*/ 2206251 w 6352623"/>
                    <a:gd name="connsiteY138" fmla="*/ 5531868 h 6345561"/>
                    <a:gd name="connsiteX139" fmla="*/ 2827891 w 6352623"/>
                    <a:gd name="connsiteY139" fmla="*/ 6323709 h 6345561"/>
                    <a:gd name="connsiteX140" fmla="*/ 2405336 w 6352623"/>
                    <a:gd name="connsiteY140" fmla="*/ 6261225 h 6345561"/>
                    <a:gd name="connsiteX141" fmla="*/ 1799833 w 6352623"/>
                    <a:gd name="connsiteY141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521833 w 6352623"/>
                    <a:gd name="connsiteY12" fmla="*/ 728536 h 6345561"/>
                    <a:gd name="connsiteX13" fmla="*/ 3951788 w 6352623"/>
                    <a:gd name="connsiteY13" fmla="*/ 1320226 h 6345561"/>
                    <a:gd name="connsiteX14" fmla="*/ 3610216 w 6352623"/>
                    <a:gd name="connsiteY14" fmla="*/ 1358400 h 6345561"/>
                    <a:gd name="connsiteX15" fmla="*/ 3192871 w 6352623"/>
                    <a:gd name="connsiteY15" fmla="*/ 1396479 h 6345561"/>
                    <a:gd name="connsiteX16" fmla="*/ 5080835 w 6352623"/>
                    <a:gd name="connsiteY16" fmla="*/ 2887704 h 6345561"/>
                    <a:gd name="connsiteX17" fmla="*/ 5075577 w 6352623"/>
                    <a:gd name="connsiteY17" fmla="*/ 2828892 h 6345561"/>
                    <a:gd name="connsiteX18" fmla="*/ 4870827 w 6352623"/>
                    <a:gd name="connsiteY18" fmla="*/ 2225787 h 6345561"/>
                    <a:gd name="connsiteX19" fmla="*/ 4527301 w 6352623"/>
                    <a:gd name="connsiteY19" fmla="*/ 1626915 h 6345561"/>
                    <a:gd name="connsiteX20" fmla="*/ 5336497 w 6352623"/>
                    <a:gd name="connsiteY20" fmla="*/ 1510023 h 6345561"/>
                    <a:gd name="connsiteX21" fmla="*/ 5827104 w 6352623"/>
                    <a:gd name="connsiteY21" fmla="*/ 1441104 h 6345561"/>
                    <a:gd name="connsiteX22" fmla="*/ 5919962 w 6352623"/>
                    <a:gd name="connsiteY22" fmla="*/ 1569624 h 6345561"/>
                    <a:gd name="connsiteX23" fmla="*/ 6322223 w 6352623"/>
                    <a:gd name="connsiteY23" fmla="*/ 2715457 h 6345561"/>
                    <a:gd name="connsiteX24" fmla="*/ 6326244 w 6352623"/>
                    <a:gd name="connsiteY24" fmla="*/ 2796695 h 6345561"/>
                    <a:gd name="connsiteX25" fmla="*/ 5080835 w 6352623"/>
                    <a:gd name="connsiteY25" fmla="*/ 2887704 h 6345561"/>
                    <a:gd name="connsiteX26" fmla="*/ 1790042 w 6352623"/>
                    <a:gd name="connsiteY26" fmla="*/ 1491620 h 6345561"/>
                    <a:gd name="connsiteX27" fmla="*/ 2057262 w 6352623"/>
                    <a:gd name="connsiteY27" fmla="*/ 888122 h 6345561"/>
                    <a:gd name="connsiteX28" fmla="*/ 2502224 w 6352623"/>
                    <a:gd name="connsiteY28" fmla="*/ 83048 h 6345561"/>
                    <a:gd name="connsiteX29" fmla="*/ 2715458 w 6352623"/>
                    <a:gd name="connsiteY29" fmla="*/ 30412 h 6345561"/>
                    <a:gd name="connsiteX30" fmla="*/ 2723477 w 6352623"/>
                    <a:gd name="connsiteY30" fmla="*/ 30012 h 6345561"/>
                    <a:gd name="connsiteX31" fmla="*/ 2843908 w 6352623"/>
                    <a:gd name="connsiteY31" fmla="*/ 1425699 h 6345561"/>
                    <a:gd name="connsiteX32" fmla="*/ 2341650 w 6352623"/>
                    <a:gd name="connsiteY32" fmla="*/ 1460888 h 6345561"/>
                    <a:gd name="connsiteX33" fmla="*/ 1790042 w 6352623"/>
                    <a:gd name="connsiteY33" fmla="*/ 1491620 h 6345561"/>
                    <a:gd name="connsiteX34" fmla="*/ 456566 w 6352623"/>
                    <a:gd name="connsiteY34" fmla="*/ 1560803 h 6345561"/>
                    <a:gd name="connsiteX35" fmla="*/ 646218 w 6352623"/>
                    <a:gd name="connsiteY35" fmla="*/ 1250255 h 6345561"/>
                    <a:gd name="connsiteX36" fmla="*/ 2123254 w 6352623"/>
                    <a:gd name="connsiteY36" fmla="*/ 176626 h 6345561"/>
                    <a:gd name="connsiteX37" fmla="*/ 2129632 w 6352623"/>
                    <a:gd name="connsiteY37" fmla="*/ 175051 h 6345561"/>
                    <a:gd name="connsiteX38" fmla="*/ 1791341 w 6352623"/>
                    <a:gd name="connsiteY38" fmla="*/ 860818 h 6345561"/>
                    <a:gd name="connsiteX39" fmla="*/ 1497989 w 6352623"/>
                    <a:gd name="connsiteY39" fmla="*/ 1507155 h 6345561"/>
                    <a:gd name="connsiteX40" fmla="*/ 815685 w 6352623"/>
                    <a:gd name="connsiteY40" fmla="*/ 1541873 h 6345561"/>
                    <a:gd name="connsiteX41" fmla="*/ 456566 w 6352623"/>
                    <a:gd name="connsiteY41" fmla="*/ 1560803 h 6345561"/>
                    <a:gd name="connsiteX42" fmla="*/ 3332566 w 6352623"/>
                    <a:gd name="connsiteY42" fmla="*/ 3015466 h 6345561"/>
                    <a:gd name="connsiteX43" fmla="*/ 3227686 w 6352623"/>
                    <a:gd name="connsiteY43" fmla="*/ 1799988 h 6345561"/>
                    <a:gd name="connsiteX44" fmla="*/ 3687369 w 6352623"/>
                    <a:gd name="connsiteY44" fmla="*/ 1744594 h 6345561"/>
                    <a:gd name="connsiteX45" fmla="*/ 4207427 w 6352623"/>
                    <a:gd name="connsiteY45" fmla="*/ 1672041 h 6345561"/>
                    <a:gd name="connsiteX46" fmla="*/ 4314817 w 6352623"/>
                    <a:gd name="connsiteY46" fmla="*/ 1819820 h 6345561"/>
                    <a:gd name="connsiteX47" fmla="*/ 4752430 w 6352623"/>
                    <a:gd name="connsiteY47" fmla="*/ 2869128 h 6345561"/>
                    <a:gd name="connsiteX48" fmla="*/ 4755993 w 6352623"/>
                    <a:gd name="connsiteY48" fmla="*/ 2911437 h 6345561"/>
                    <a:gd name="connsiteX49" fmla="*/ 3332566 w 6352623"/>
                    <a:gd name="connsiteY49" fmla="*/ 3015466 h 6345561"/>
                    <a:gd name="connsiteX50" fmla="*/ 4842211 w 6352623"/>
                    <a:gd name="connsiteY50" fmla="*/ 4504577 h 6345561"/>
                    <a:gd name="connsiteX51" fmla="*/ 4894441 w 6352623"/>
                    <a:gd name="connsiteY51" fmla="*/ 4378816 h 6345561"/>
                    <a:gd name="connsiteX52" fmla="*/ 5118410 w 6352623"/>
                    <a:gd name="connsiteY52" fmla="*/ 3308120 h 6345561"/>
                    <a:gd name="connsiteX53" fmla="*/ 5112011 w 6352623"/>
                    <a:gd name="connsiteY53" fmla="*/ 3236549 h 6345561"/>
                    <a:gd name="connsiteX54" fmla="*/ 6343574 w 6352623"/>
                    <a:gd name="connsiteY54" fmla="*/ 3146548 h 6345561"/>
                    <a:gd name="connsiteX55" fmla="*/ 6352623 w 6352623"/>
                    <a:gd name="connsiteY55" fmla="*/ 3329154 h 6345561"/>
                    <a:gd name="connsiteX56" fmla="*/ 6261216 w 6352623"/>
                    <a:gd name="connsiteY56" fmla="*/ 3947289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521833 w 6352623"/>
                    <a:gd name="connsiteY12" fmla="*/ 728536 h 6345561"/>
                    <a:gd name="connsiteX13" fmla="*/ 3951788 w 6352623"/>
                    <a:gd name="connsiteY13" fmla="*/ 1320226 h 6345561"/>
                    <a:gd name="connsiteX14" fmla="*/ 3610216 w 6352623"/>
                    <a:gd name="connsiteY14" fmla="*/ 1358400 h 6345561"/>
                    <a:gd name="connsiteX15" fmla="*/ 3192871 w 6352623"/>
                    <a:gd name="connsiteY15" fmla="*/ 1396479 h 6345561"/>
                    <a:gd name="connsiteX16" fmla="*/ 5080835 w 6352623"/>
                    <a:gd name="connsiteY16" fmla="*/ 2887704 h 6345561"/>
                    <a:gd name="connsiteX17" fmla="*/ 5075577 w 6352623"/>
                    <a:gd name="connsiteY17" fmla="*/ 2828892 h 6345561"/>
                    <a:gd name="connsiteX18" fmla="*/ 4870827 w 6352623"/>
                    <a:gd name="connsiteY18" fmla="*/ 2225787 h 6345561"/>
                    <a:gd name="connsiteX19" fmla="*/ 4527301 w 6352623"/>
                    <a:gd name="connsiteY19" fmla="*/ 1626915 h 6345561"/>
                    <a:gd name="connsiteX20" fmla="*/ 5336497 w 6352623"/>
                    <a:gd name="connsiteY20" fmla="*/ 1510023 h 6345561"/>
                    <a:gd name="connsiteX21" fmla="*/ 5827104 w 6352623"/>
                    <a:gd name="connsiteY21" fmla="*/ 1441104 h 6345561"/>
                    <a:gd name="connsiteX22" fmla="*/ 5919962 w 6352623"/>
                    <a:gd name="connsiteY22" fmla="*/ 1569624 h 6345561"/>
                    <a:gd name="connsiteX23" fmla="*/ 6322223 w 6352623"/>
                    <a:gd name="connsiteY23" fmla="*/ 2715457 h 6345561"/>
                    <a:gd name="connsiteX24" fmla="*/ 6326244 w 6352623"/>
                    <a:gd name="connsiteY24" fmla="*/ 2796695 h 6345561"/>
                    <a:gd name="connsiteX25" fmla="*/ 5080835 w 6352623"/>
                    <a:gd name="connsiteY25" fmla="*/ 2887704 h 6345561"/>
                    <a:gd name="connsiteX26" fmla="*/ 1790042 w 6352623"/>
                    <a:gd name="connsiteY26" fmla="*/ 1491620 h 6345561"/>
                    <a:gd name="connsiteX27" fmla="*/ 2057262 w 6352623"/>
                    <a:gd name="connsiteY27" fmla="*/ 888122 h 6345561"/>
                    <a:gd name="connsiteX28" fmla="*/ 2577697 w 6352623"/>
                    <a:gd name="connsiteY28" fmla="*/ 56553 h 6345561"/>
                    <a:gd name="connsiteX29" fmla="*/ 2715458 w 6352623"/>
                    <a:gd name="connsiteY29" fmla="*/ 30412 h 6345561"/>
                    <a:gd name="connsiteX30" fmla="*/ 2723477 w 6352623"/>
                    <a:gd name="connsiteY30" fmla="*/ 30012 h 6345561"/>
                    <a:gd name="connsiteX31" fmla="*/ 2843908 w 6352623"/>
                    <a:gd name="connsiteY31" fmla="*/ 1425699 h 6345561"/>
                    <a:gd name="connsiteX32" fmla="*/ 2341650 w 6352623"/>
                    <a:gd name="connsiteY32" fmla="*/ 1460888 h 6345561"/>
                    <a:gd name="connsiteX33" fmla="*/ 1790042 w 6352623"/>
                    <a:gd name="connsiteY33" fmla="*/ 1491620 h 6345561"/>
                    <a:gd name="connsiteX34" fmla="*/ 456566 w 6352623"/>
                    <a:gd name="connsiteY34" fmla="*/ 1560803 h 6345561"/>
                    <a:gd name="connsiteX35" fmla="*/ 646218 w 6352623"/>
                    <a:gd name="connsiteY35" fmla="*/ 1250255 h 6345561"/>
                    <a:gd name="connsiteX36" fmla="*/ 2123254 w 6352623"/>
                    <a:gd name="connsiteY36" fmla="*/ 176626 h 6345561"/>
                    <a:gd name="connsiteX37" fmla="*/ 2129632 w 6352623"/>
                    <a:gd name="connsiteY37" fmla="*/ 175051 h 6345561"/>
                    <a:gd name="connsiteX38" fmla="*/ 1791341 w 6352623"/>
                    <a:gd name="connsiteY38" fmla="*/ 860818 h 6345561"/>
                    <a:gd name="connsiteX39" fmla="*/ 1497989 w 6352623"/>
                    <a:gd name="connsiteY39" fmla="*/ 1507155 h 6345561"/>
                    <a:gd name="connsiteX40" fmla="*/ 815685 w 6352623"/>
                    <a:gd name="connsiteY40" fmla="*/ 1541873 h 6345561"/>
                    <a:gd name="connsiteX41" fmla="*/ 456566 w 6352623"/>
                    <a:gd name="connsiteY41" fmla="*/ 1560803 h 6345561"/>
                    <a:gd name="connsiteX42" fmla="*/ 3332566 w 6352623"/>
                    <a:gd name="connsiteY42" fmla="*/ 3015466 h 6345561"/>
                    <a:gd name="connsiteX43" fmla="*/ 3227686 w 6352623"/>
                    <a:gd name="connsiteY43" fmla="*/ 1799988 h 6345561"/>
                    <a:gd name="connsiteX44" fmla="*/ 3687369 w 6352623"/>
                    <a:gd name="connsiteY44" fmla="*/ 1744594 h 6345561"/>
                    <a:gd name="connsiteX45" fmla="*/ 4207427 w 6352623"/>
                    <a:gd name="connsiteY45" fmla="*/ 1672041 h 6345561"/>
                    <a:gd name="connsiteX46" fmla="*/ 4314817 w 6352623"/>
                    <a:gd name="connsiteY46" fmla="*/ 1819820 h 6345561"/>
                    <a:gd name="connsiteX47" fmla="*/ 4752430 w 6352623"/>
                    <a:gd name="connsiteY47" fmla="*/ 2869128 h 6345561"/>
                    <a:gd name="connsiteX48" fmla="*/ 4755993 w 6352623"/>
                    <a:gd name="connsiteY48" fmla="*/ 2911437 h 6345561"/>
                    <a:gd name="connsiteX49" fmla="*/ 3332566 w 6352623"/>
                    <a:gd name="connsiteY49" fmla="*/ 3015466 h 6345561"/>
                    <a:gd name="connsiteX50" fmla="*/ 4842211 w 6352623"/>
                    <a:gd name="connsiteY50" fmla="*/ 4504577 h 6345561"/>
                    <a:gd name="connsiteX51" fmla="*/ 4894441 w 6352623"/>
                    <a:gd name="connsiteY51" fmla="*/ 4378816 h 6345561"/>
                    <a:gd name="connsiteX52" fmla="*/ 5118410 w 6352623"/>
                    <a:gd name="connsiteY52" fmla="*/ 3308120 h 6345561"/>
                    <a:gd name="connsiteX53" fmla="*/ 5112011 w 6352623"/>
                    <a:gd name="connsiteY53" fmla="*/ 3236549 h 6345561"/>
                    <a:gd name="connsiteX54" fmla="*/ 6343574 w 6352623"/>
                    <a:gd name="connsiteY54" fmla="*/ 3146548 h 6345561"/>
                    <a:gd name="connsiteX55" fmla="*/ 6352623 w 6352623"/>
                    <a:gd name="connsiteY55" fmla="*/ 3329154 h 6345561"/>
                    <a:gd name="connsiteX56" fmla="*/ 6261216 w 6352623"/>
                    <a:gd name="connsiteY56" fmla="*/ 3947289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521833 w 6352623"/>
                    <a:gd name="connsiteY12" fmla="*/ 728536 h 6345561"/>
                    <a:gd name="connsiteX13" fmla="*/ 3951788 w 6352623"/>
                    <a:gd name="connsiteY13" fmla="*/ 1320226 h 6345561"/>
                    <a:gd name="connsiteX14" fmla="*/ 3610216 w 6352623"/>
                    <a:gd name="connsiteY14" fmla="*/ 1358400 h 6345561"/>
                    <a:gd name="connsiteX15" fmla="*/ 3192871 w 6352623"/>
                    <a:gd name="connsiteY15" fmla="*/ 1396479 h 6345561"/>
                    <a:gd name="connsiteX16" fmla="*/ 5080835 w 6352623"/>
                    <a:gd name="connsiteY16" fmla="*/ 2887704 h 6345561"/>
                    <a:gd name="connsiteX17" fmla="*/ 5075577 w 6352623"/>
                    <a:gd name="connsiteY17" fmla="*/ 2828892 h 6345561"/>
                    <a:gd name="connsiteX18" fmla="*/ 4870827 w 6352623"/>
                    <a:gd name="connsiteY18" fmla="*/ 2225787 h 6345561"/>
                    <a:gd name="connsiteX19" fmla="*/ 4527301 w 6352623"/>
                    <a:gd name="connsiteY19" fmla="*/ 1626915 h 6345561"/>
                    <a:gd name="connsiteX20" fmla="*/ 5336497 w 6352623"/>
                    <a:gd name="connsiteY20" fmla="*/ 1510023 h 6345561"/>
                    <a:gd name="connsiteX21" fmla="*/ 5827104 w 6352623"/>
                    <a:gd name="connsiteY21" fmla="*/ 1441104 h 6345561"/>
                    <a:gd name="connsiteX22" fmla="*/ 5919962 w 6352623"/>
                    <a:gd name="connsiteY22" fmla="*/ 1569624 h 6345561"/>
                    <a:gd name="connsiteX23" fmla="*/ 6322223 w 6352623"/>
                    <a:gd name="connsiteY23" fmla="*/ 2715457 h 6345561"/>
                    <a:gd name="connsiteX24" fmla="*/ 6326244 w 6352623"/>
                    <a:gd name="connsiteY24" fmla="*/ 2796695 h 6345561"/>
                    <a:gd name="connsiteX25" fmla="*/ 5080835 w 6352623"/>
                    <a:gd name="connsiteY25" fmla="*/ 2887704 h 6345561"/>
                    <a:gd name="connsiteX26" fmla="*/ 1790042 w 6352623"/>
                    <a:gd name="connsiteY26" fmla="*/ 1491620 h 6345561"/>
                    <a:gd name="connsiteX27" fmla="*/ 2057262 w 6352623"/>
                    <a:gd name="connsiteY27" fmla="*/ 888122 h 6345561"/>
                    <a:gd name="connsiteX28" fmla="*/ 2577697 w 6352623"/>
                    <a:gd name="connsiteY28" fmla="*/ 56553 h 6345561"/>
                    <a:gd name="connsiteX29" fmla="*/ 2715458 w 6352623"/>
                    <a:gd name="connsiteY29" fmla="*/ 30412 h 6345561"/>
                    <a:gd name="connsiteX30" fmla="*/ 2723477 w 6352623"/>
                    <a:gd name="connsiteY30" fmla="*/ 30012 h 6345561"/>
                    <a:gd name="connsiteX31" fmla="*/ 2843908 w 6352623"/>
                    <a:gd name="connsiteY31" fmla="*/ 1425699 h 6345561"/>
                    <a:gd name="connsiteX32" fmla="*/ 2341650 w 6352623"/>
                    <a:gd name="connsiteY32" fmla="*/ 1460888 h 6345561"/>
                    <a:gd name="connsiteX33" fmla="*/ 1790042 w 6352623"/>
                    <a:gd name="connsiteY33" fmla="*/ 1491620 h 6345561"/>
                    <a:gd name="connsiteX34" fmla="*/ 456566 w 6352623"/>
                    <a:gd name="connsiteY34" fmla="*/ 1560803 h 6345561"/>
                    <a:gd name="connsiteX35" fmla="*/ 646218 w 6352623"/>
                    <a:gd name="connsiteY35" fmla="*/ 1250255 h 6345561"/>
                    <a:gd name="connsiteX36" fmla="*/ 2123254 w 6352623"/>
                    <a:gd name="connsiteY36" fmla="*/ 176626 h 6345561"/>
                    <a:gd name="connsiteX37" fmla="*/ 2129632 w 6352623"/>
                    <a:gd name="connsiteY37" fmla="*/ 175051 h 6345561"/>
                    <a:gd name="connsiteX38" fmla="*/ 1791341 w 6352623"/>
                    <a:gd name="connsiteY38" fmla="*/ 860818 h 6345561"/>
                    <a:gd name="connsiteX39" fmla="*/ 1497989 w 6352623"/>
                    <a:gd name="connsiteY39" fmla="*/ 1507155 h 6345561"/>
                    <a:gd name="connsiteX40" fmla="*/ 815685 w 6352623"/>
                    <a:gd name="connsiteY40" fmla="*/ 1541873 h 6345561"/>
                    <a:gd name="connsiteX41" fmla="*/ 456566 w 6352623"/>
                    <a:gd name="connsiteY41" fmla="*/ 1560803 h 6345561"/>
                    <a:gd name="connsiteX42" fmla="*/ 3332566 w 6352623"/>
                    <a:gd name="connsiteY42" fmla="*/ 3015466 h 6345561"/>
                    <a:gd name="connsiteX43" fmla="*/ 3227686 w 6352623"/>
                    <a:gd name="connsiteY43" fmla="*/ 1799988 h 6345561"/>
                    <a:gd name="connsiteX44" fmla="*/ 3687369 w 6352623"/>
                    <a:gd name="connsiteY44" fmla="*/ 1744594 h 6345561"/>
                    <a:gd name="connsiteX45" fmla="*/ 4207427 w 6352623"/>
                    <a:gd name="connsiteY45" fmla="*/ 1672041 h 6345561"/>
                    <a:gd name="connsiteX46" fmla="*/ 4314817 w 6352623"/>
                    <a:gd name="connsiteY46" fmla="*/ 1819820 h 6345561"/>
                    <a:gd name="connsiteX47" fmla="*/ 4752430 w 6352623"/>
                    <a:gd name="connsiteY47" fmla="*/ 2869128 h 6345561"/>
                    <a:gd name="connsiteX48" fmla="*/ 4755993 w 6352623"/>
                    <a:gd name="connsiteY48" fmla="*/ 2911437 h 6345561"/>
                    <a:gd name="connsiteX49" fmla="*/ 3332566 w 6352623"/>
                    <a:gd name="connsiteY49" fmla="*/ 3015466 h 6345561"/>
                    <a:gd name="connsiteX50" fmla="*/ 4842211 w 6352623"/>
                    <a:gd name="connsiteY50" fmla="*/ 4504577 h 6345561"/>
                    <a:gd name="connsiteX51" fmla="*/ 4894441 w 6352623"/>
                    <a:gd name="connsiteY51" fmla="*/ 4378816 h 6345561"/>
                    <a:gd name="connsiteX52" fmla="*/ 5118410 w 6352623"/>
                    <a:gd name="connsiteY52" fmla="*/ 3308120 h 6345561"/>
                    <a:gd name="connsiteX53" fmla="*/ 5112011 w 6352623"/>
                    <a:gd name="connsiteY53" fmla="*/ 3236549 h 6345561"/>
                    <a:gd name="connsiteX54" fmla="*/ 6343574 w 6352623"/>
                    <a:gd name="connsiteY54" fmla="*/ 3146548 h 6345561"/>
                    <a:gd name="connsiteX55" fmla="*/ 6352623 w 6352623"/>
                    <a:gd name="connsiteY55" fmla="*/ 3329154 h 6345561"/>
                    <a:gd name="connsiteX56" fmla="*/ 6261216 w 6352623"/>
                    <a:gd name="connsiteY56" fmla="*/ 3947289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521833 w 6352623"/>
                    <a:gd name="connsiteY12" fmla="*/ 728536 h 6345561"/>
                    <a:gd name="connsiteX13" fmla="*/ 3951788 w 6352623"/>
                    <a:gd name="connsiteY13" fmla="*/ 1320226 h 6345561"/>
                    <a:gd name="connsiteX14" fmla="*/ 3610216 w 6352623"/>
                    <a:gd name="connsiteY14" fmla="*/ 1358400 h 6345561"/>
                    <a:gd name="connsiteX15" fmla="*/ 3192871 w 6352623"/>
                    <a:gd name="connsiteY15" fmla="*/ 1396479 h 6345561"/>
                    <a:gd name="connsiteX16" fmla="*/ 5080835 w 6352623"/>
                    <a:gd name="connsiteY16" fmla="*/ 2887704 h 6345561"/>
                    <a:gd name="connsiteX17" fmla="*/ 5075577 w 6352623"/>
                    <a:gd name="connsiteY17" fmla="*/ 2828892 h 6345561"/>
                    <a:gd name="connsiteX18" fmla="*/ 4870827 w 6352623"/>
                    <a:gd name="connsiteY18" fmla="*/ 2225787 h 6345561"/>
                    <a:gd name="connsiteX19" fmla="*/ 4527301 w 6352623"/>
                    <a:gd name="connsiteY19" fmla="*/ 1626915 h 6345561"/>
                    <a:gd name="connsiteX20" fmla="*/ 5336497 w 6352623"/>
                    <a:gd name="connsiteY20" fmla="*/ 1510023 h 6345561"/>
                    <a:gd name="connsiteX21" fmla="*/ 5827104 w 6352623"/>
                    <a:gd name="connsiteY21" fmla="*/ 1441104 h 6345561"/>
                    <a:gd name="connsiteX22" fmla="*/ 5919962 w 6352623"/>
                    <a:gd name="connsiteY22" fmla="*/ 1569624 h 6345561"/>
                    <a:gd name="connsiteX23" fmla="*/ 6322223 w 6352623"/>
                    <a:gd name="connsiteY23" fmla="*/ 2715457 h 6345561"/>
                    <a:gd name="connsiteX24" fmla="*/ 6326244 w 6352623"/>
                    <a:gd name="connsiteY24" fmla="*/ 2796695 h 6345561"/>
                    <a:gd name="connsiteX25" fmla="*/ 5080835 w 6352623"/>
                    <a:gd name="connsiteY25" fmla="*/ 2887704 h 6345561"/>
                    <a:gd name="connsiteX26" fmla="*/ 1790042 w 6352623"/>
                    <a:gd name="connsiteY26" fmla="*/ 1491620 h 6345561"/>
                    <a:gd name="connsiteX27" fmla="*/ 2057262 w 6352623"/>
                    <a:gd name="connsiteY27" fmla="*/ 888122 h 6345561"/>
                    <a:gd name="connsiteX28" fmla="*/ 2548458 w 6352623"/>
                    <a:gd name="connsiteY28" fmla="*/ 73883 h 6345561"/>
                    <a:gd name="connsiteX29" fmla="*/ 2715458 w 6352623"/>
                    <a:gd name="connsiteY29" fmla="*/ 30412 h 6345561"/>
                    <a:gd name="connsiteX30" fmla="*/ 2723477 w 6352623"/>
                    <a:gd name="connsiteY30" fmla="*/ 30012 h 6345561"/>
                    <a:gd name="connsiteX31" fmla="*/ 2843908 w 6352623"/>
                    <a:gd name="connsiteY31" fmla="*/ 1425699 h 6345561"/>
                    <a:gd name="connsiteX32" fmla="*/ 2341650 w 6352623"/>
                    <a:gd name="connsiteY32" fmla="*/ 1460888 h 6345561"/>
                    <a:gd name="connsiteX33" fmla="*/ 1790042 w 6352623"/>
                    <a:gd name="connsiteY33" fmla="*/ 1491620 h 6345561"/>
                    <a:gd name="connsiteX34" fmla="*/ 456566 w 6352623"/>
                    <a:gd name="connsiteY34" fmla="*/ 1560803 h 6345561"/>
                    <a:gd name="connsiteX35" fmla="*/ 646218 w 6352623"/>
                    <a:gd name="connsiteY35" fmla="*/ 1250255 h 6345561"/>
                    <a:gd name="connsiteX36" fmla="*/ 2123254 w 6352623"/>
                    <a:gd name="connsiteY36" fmla="*/ 176626 h 6345561"/>
                    <a:gd name="connsiteX37" fmla="*/ 2129632 w 6352623"/>
                    <a:gd name="connsiteY37" fmla="*/ 175051 h 6345561"/>
                    <a:gd name="connsiteX38" fmla="*/ 1791341 w 6352623"/>
                    <a:gd name="connsiteY38" fmla="*/ 860818 h 6345561"/>
                    <a:gd name="connsiteX39" fmla="*/ 1497989 w 6352623"/>
                    <a:gd name="connsiteY39" fmla="*/ 1507155 h 6345561"/>
                    <a:gd name="connsiteX40" fmla="*/ 815685 w 6352623"/>
                    <a:gd name="connsiteY40" fmla="*/ 1541873 h 6345561"/>
                    <a:gd name="connsiteX41" fmla="*/ 456566 w 6352623"/>
                    <a:gd name="connsiteY41" fmla="*/ 1560803 h 6345561"/>
                    <a:gd name="connsiteX42" fmla="*/ 3332566 w 6352623"/>
                    <a:gd name="connsiteY42" fmla="*/ 3015466 h 6345561"/>
                    <a:gd name="connsiteX43" fmla="*/ 3227686 w 6352623"/>
                    <a:gd name="connsiteY43" fmla="*/ 1799988 h 6345561"/>
                    <a:gd name="connsiteX44" fmla="*/ 3687369 w 6352623"/>
                    <a:gd name="connsiteY44" fmla="*/ 1744594 h 6345561"/>
                    <a:gd name="connsiteX45" fmla="*/ 4207427 w 6352623"/>
                    <a:gd name="connsiteY45" fmla="*/ 1672041 h 6345561"/>
                    <a:gd name="connsiteX46" fmla="*/ 4314817 w 6352623"/>
                    <a:gd name="connsiteY46" fmla="*/ 1819820 h 6345561"/>
                    <a:gd name="connsiteX47" fmla="*/ 4752430 w 6352623"/>
                    <a:gd name="connsiteY47" fmla="*/ 2869128 h 6345561"/>
                    <a:gd name="connsiteX48" fmla="*/ 4755993 w 6352623"/>
                    <a:gd name="connsiteY48" fmla="*/ 2911437 h 6345561"/>
                    <a:gd name="connsiteX49" fmla="*/ 3332566 w 6352623"/>
                    <a:gd name="connsiteY49" fmla="*/ 3015466 h 6345561"/>
                    <a:gd name="connsiteX50" fmla="*/ 4842211 w 6352623"/>
                    <a:gd name="connsiteY50" fmla="*/ 4504577 h 6345561"/>
                    <a:gd name="connsiteX51" fmla="*/ 4894441 w 6352623"/>
                    <a:gd name="connsiteY51" fmla="*/ 4378816 h 6345561"/>
                    <a:gd name="connsiteX52" fmla="*/ 5118410 w 6352623"/>
                    <a:gd name="connsiteY52" fmla="*/ 3308120 h 6345561"/>
                    <a:gd name="connsiteX53" fmla="*/ 5112011 w 6352623"/>
                    <a:gd name="connsiteY53" fmla="*/ 3236549 h 6345561"/>
                    <a:gd name="connsiteX54" fmla="*/ 6343574 w 6352623"/>
                    <a:gd name="connsiteY54" fmla="*/ 3146548 h 6345561"/>
                    <a:gd name="connsiteX55" fmla="*/ 6352623 w 6352623"/>
                    <a:gd name="connsiteY55" fmla="*/ 3329154 h 6345561"/>
                    <a:gd name="connsiteX56" fmla="*/ 6261216 w 6352623"/>
                    <a:gd name="connsiteY56" fmla="*/ 3947289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65793 w 6352623"/>
                    <a:gd name="connsiteY12" fmla="*/ 175345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548458 w 6352623"/>
                    <a:gd name="connsiteY29" fmla="*/ 73883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38629 w 6352623"/>
                    <a:gd name="connsiteY12" fmla="*/ 57719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548458 w 6352623"/>
                    <a:gd name="connsiteY29" fmla="*/ 73883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29798 w 6352623"/>
                    <a:gd name="connsiteY12" fmla="*/ 32561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548458 w 6352623"/>
                    <a:gd name="connsiteY29" fmla="*/ 73883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29798 w 6352623"/>
                    <a:gd name="connsiteY12" fmla="*/ 32561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54955 w 6352623"/>
                    <a:gd name="connsiteY12" fmla="*/ 23730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54955 w 6352623"/>
                    <a:gd name="connsiteY12" fmla="*/ 23730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68402 w 6352623"/>
                    <a:gd name="connsiteY13" fmla="*/ 74044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234679 w 6352623"/>
                    <a:gd name="connsiteY38" fmla="*/ 152304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263919 w 6352623"/>
                    <a:gd name="connsiteY38" fmla="*/ 134974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268000 w 6352623"/>
                    <a:gd name="connsiteY38" fmla="*/ 126477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268000 w 6352623"/>
                    <a:gd name="connsiteY38" fmla="*/ 126477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3351"/>
                    <a:gd name="connsiteY0" fmla="*/ 1282707 h 6345561"/>
                    <a:gd name="connsiteX1" fmla="*/ 3934751 w 6353351"/>
                    <a:gd name="connsiteY1" fmla="*/ 794857 h 6345561"/>
                    <a:gd name="connsiteX2" fmla="*/ 3306522 w 6353351"/>
                    <a:gd name="connsiteY2" fmla="*/ 1126 h 6345561"/>
                    <a:gd name="connsiteX3" fmla="*/ 3329154 w 6353351"/>
                    <a:gd name="connsiteY3" fmla="*/ 0 h 6345561"/>
                    <a:gd name="connsiteX4" fmla="*/ 4552794 w 6353351"/>
                    <a:gd name="connsiteY4" fmla="*/ 310597 h 6345561"/>
                    <a:gd name="connsiteX5" fmla="*/ 5560095 w 6353351"/>
                    <a:gd name="connsiteY5" fmla="*/ 1071582 h 6345561"/>
                    <a:gd name="connsiteX6" fmla="*/ 5592215 w 6353351"/>
                    <a:gd name="connsiteY6" fmla="*/ 1116037 h 6345561"/>
                    <a:gd name="connsiteX7" fmla="*/ 5275773 w 6353351"/>
                    <a:gd name="connsiteY7" fmla="*/ 1158708 h 6345561"/>
                    <a:gd name="connsiteX8" fmla="*/ 4352475 w 6353351"/>
                    <a:gd name="connsiteY8" fmla="*/ 1275439 h 6345561"/>
                    <a:gd name="connsiteX9" fmla="*/ 4287481 w 6353351"/>
                    <a:gd name="connsiteY9" fmla="*/ 1282707 h 6345561"/>
                    <a:gd name="connsiteX10" fmla="*/ 3192871 w 6353351"/>
                    <a:gd name="connsiteY10" fmla="*/ 1396479 h 6345561"/>
                    <a:gd name="connsiteX11" fmla="*/ 2976810 w 6353351"/>
                    <a:gd name="connsiteY11" fmla="*/ 29424 h 6345561"/>
                    <a:gd name="connsiteX12" fmla="*/ 3088611 w 6353351"/>
                    <a:gd name="connsiteY12" fmla="*/ 18979 h 6345561"/>
                    <a:gd name="connsiteX13" fmla="*/ 3589479 w 6353351"/>
                    <a:gd name="connsiteY13" fmla="*/ 740112 h 6345561"/>
                    <a:gd name="connsiteX14" fmla="*/ 3951788 w 6353351"/>
                    <a:gd name="connsiteY14" fmla="*/ 1320226 h 6345561"/>
                    <a:gd name="connsiteX15" fmla="*/ 3610216 w 6353351"/>
                    <a:gd name="connsiteY15" fmla="*/ 1358400 h 6345561"/>
                    <a:gd name="connsiteX16" fmla="*/ 3192871 w 6353351"/>
                    <a:gd name="connsiteY16" fmla="*/ 1396479 h 6345561"/>
                    <a:gd name="connsiteX17" fmla="*/ 5080835 w 6353351"/>
                    <a:gd name="connsiteY17" fmla="*/ 2887704 h 6345561"/>
                    <a:gd name="connsiteX18" fmla="*/ 5075577 w 6353351"/>
                    <a:gd name="connsiteY18" fmla="*/ 2828892 h 6345561"/>
                    <a:gd name="connsiteX19" fmla="*/ 4870827 w 6353351"/>
                    <a:gd name="connsiteY19" fmla="*/ 2225787 h 6345561"/>
                    <a:gd name="connsiteX20" fmla="*/ 4527301 w 6353351"/>
                    <a:gd name="connsiteY20" fmla="*/ 1626915 h 6345561"/>
                    <a:gd name="connsiteX21" fmla="*/ 5336497 w 6353351"/>
                    <a:gd name="connsiteY21" fmla="*/ 1510023 h 6345561"/>
                    <a:gd name="connsiteX22" fmla="*/ 5827104 w 6353351"/>
                    <a:gd name="connsiteY22" fmla="*/ 1441104 h 6345561"/>
                    <a:gd name="connsiteX23" fmla="*/ 5919962 w 6353351"/>
                    <a:gd name="connsiteY23" fmla="*/ 1569624 h 6345561"/>
                    <a:gd name="connsiteX24" fmla="*/ 6322223 w 6353351"/>
                    <a:gd name="connsiteY24" fmla="*/ 2715457 h 6345561"/>
                    <a:gd name="connsiteX25" fmla="*/ 6326244 w 6353351"/>
                    <a:gd name="connsiteY25" fmla="*/ 2796695 h 6345561"/>
                    <a:gd name="connsiteX26" fmla="*/ 5080835 w 6353351"/>
                    <a:gd name="connsiteY26" fmla="*/ 2887704 h 6345561"/>
                    <a:gd name="connsiteX27" fmla="*/ 1790042 w 6353351"/>
                    <a:gd name="connsiteY27" fmla="*/ 1491620 h 6345561"/>
                    <a:gd name="connsiteX28" fmla="*/ 2057262 w 6353351"/>
                    <a:gd name="connsiteY28" fmla="*/ 888122 h 6345561"/>
                    <a:gd name="connsiteX29" fmla="*/ 2602855 w 6353351"/>
                    <a:gd name="connsiteY29" fmla="*/ 47722 h 6345561"/>
                    <a:gd name="connsiteX30" fmla="*/ 2715458 w 6353351"/>
                    <a:gd name="connsiteY30" fmla="*/ 30412 h 6345561"/>
                    <a:gd name="connsiteX31" fmla="*/ 2723477 w 6353351"/>
                    <a:gd name="connsiteY31" fmla="*/ 30012 h 6345561"/>
                    <a:gd name="connsiteX32" fmla="*/ 2843908 w 6353351"/>
                    <a:gd name="connsiteY32" fmla="*/ 1425699 h 6345561"/>
                    <a:gd name="connsiteX33" fmla="*/ 2341650 w 6353351"/>
                    <a:gd name="connsiteY33" fmla="*/ 1460888 h 6345561"/>
                    <a:gd name="connsiteX34" fmla="*/ 1790042 w 6353351"/>
                    <a:gd name="connsiteY34" fmla="*/ 1491620 h 6345561"/>
                    <a:gd name="connsiteX35" fmla="*/ 456566 w 6353351"/>
                    <a:gd name="connsiteY35" fmla="*/ 1560803 h 6345561"/>
                    <a:gd name="connsiteX36" fmla="*/ 646218 w 6353351"/>
                    <a:gd name="connsiteY36" fmla="*/ 1250255 h 6345561"/>
                    <a:gd name="connsiteX37" fmla="*/ 2123254 w 6353351"/>
                    <a:gd name="connsiteY37" fmla="*/ 176626 h 6345561"/>
                    <a:gd name="connsiteX38" fmla="*/ 2268000 w 6353351"/>
                    <a:gd name="connsiteY38" fmla="*/ 126477 h 6345561"/>
                    <a:gd name="connsiteX39" fmla="*/ 1791341 w 6353351"/>
                    <a:gd name="connsiteY39" fmla="*/ 860818 h 6345561"/>
                    <a:gd name="connsiteX40" fmla="*/ 1497989 w 6353351"/>
                    <a:gd name="connsiteY40" fmla="*/ 1507155 h 6345561"/>
                    <a:gd name="connsiteX41" fmla="*/ 815685 w 6353351"/>
                    <a:gd name="connsiteY41" fmla="*/ 1541873 h 6345561"/>
                    <a:gd name="connsiteX42" fmla="*/ 456566 w 6353351"/>
                    <a:gd name="connsiteY42" fmla="*/ 1560803 h 6345561"/>
                    <a:gd name="connsiteX43" fmla="*/ 3332566 w 6353351"/>
                    <a:gd name="connsiteY43" fmla="*/ 3015466 h 6345561"/>
                    <a:gd name="connsiteX44" fmla="*/ 3227686 w 6353351"/>
                    <a:gd name="connsiteY44" fmla="*/ 1799988 h 6345561"/>
                    <a:gd name="connsiteX45" fmla="*/ 3687369 w 6353351"/>
                    <a:gd name="connsiteY45" fmla="*/ 1744594 h 6345561"/>
                    <a:gd name="connsiteX46" fmla="*/ 4207427 w 6353351"/>
                    <a:gd name="connsiteY46" fmla="*/ 1672041 h 6345561"/>
                    <a:gd name="connsiteX47" fmla="*/ 4314817 w 6353351"/>
                    <a:gd name="connsiteY47" fmla="*/ 1819820 h 6345561"/>
                    <a:gd name="connsiteX48" fmla="*/ 4752430 w 6353351"/>
                    <a:gd name="connsiteY48" fmla="*/ 2869128 h 6345561"/>
                    <a:gd name="connsiteX49" fmla="*/ 4755993 w 6353351"/>
                    <a:gd name="connsiteY49" fmla="*/ 2911437 h 6345561"/>
                    <a:gd name="connsiteX50" fmla="*/ 3332566 w 6353351"/>
                    <a:gd name="connsiteY50" fmla="*/ 3015466 h 6345561"/>
                    <a:gd name="connsiteX51" fmla="*/ 4842211 w 6353351"/>
                    <a:gd name="connsiteY51" fmla="*/ 4504577 h 6345561"/>
                    <a:gd name="connsiteX52" fmla="*/ 4894441 w 6353351"/>
                    <a:gd name="connsiteY52" fmla="*/ 4378816 h 6345561"/>
                    <a:gd name="connsiteX53" fmla="*/ 5118410 w 6353351"/>
                    <a:gd name="connsiteY53" fmla="*/ 3308120 h 6345561"/>
                    <a:gd name="connsiteX54" fmla="*/ 5112011 w 6353351"/>
                    <a:gd name="connsiteY54" fmla="*/ 3236549 h 6345561"/>
                    <a:gd name="connsiteX55" fmla="*/ 6343574 w 6353351"/>
                    <a:gd name="connsiteY55" fmla="*/ 3146548 h 6345561"/>
                    <a:gd name="connsiteX56" fmla="*/ 6352623 w 6353351"/>
                    <a:gd name="connsiteY56" fmla="*/ 3329154 h 6345561"/>
                    <a:gd name="connsiteX57" fmla="*/ 6068313 w 6353351"/>
                    <a:gd name="connsiteY57" fmla="*/ 4480189 h 6345561"/>
                    <a:gd name="connsiteX58" fmla="*/ 5645377 w 6353351"/>
                    <a:gd name="connsiteY58" fmla="*/ 4489676 h 6345561"/>
                    <a:gd name="connsiteX59" fmla="*/ 4842211 w 6353351"/>
                    <a:gd name="connsiteY59" fmla="*/ 4504577 h 6345561"/>
                    <a:gd name="connsiteX60" fmla="*/ 1405726 w 6353351"/>
                    <a:gd name="connsiteY60" fmla="*/ 3156271 h 6345561"/>
                    <a:gd name="connsiteX61" fmla="*/ 1399341 w 6353351"/>
                    <a:gd name="connsiteY61" fmla="*/ 3089416 h 6345561"/>
                    <a:gd name="connsiteX62" fmla="*/ 1464945 w 6353351"/>
                    <a:gd name="connsiteY62" fmla="*/ 2467755 h 6345561"/>
                    <a:gd name="connsiteX63" fmla="*/ 1626959 w 6353351"/>
                    <a:gd name="connsiteY63" fmla="*/ 1918290 h 6345561"/>
                    <a:gd name="connsiteX64" fmla="*/ 1698846 w 6353351"/>
                    <a:gd name="connsiteY64" fmla="*/ 1916459 h 6345561"/>
                    <a:gd name="connsiteX65" fmla="*/ 2401423 w 6353351"/>
                    <a:gd name="connsiteY65" fmla="*/ 1879094 h 6345561"/>
                    <a:gd name="connsiteX66" fmla="*/ 2879383 w 6353351"/>
                    <a:gd name="connsiteY66" fmla="*/ 1836855 h 6345561"/>
                    <a:gd name="connsiteX67" fmla="*/ 2983285 w 6353351"/>
                    <a:gd name="connsiteY67" fmla="*/ 3040986 h 6345561"/>
                    <a:gd name="connsiteX68" fmla="*/ 1405726 w 6353351"/>
                    <a:gd name="connsiteY68" fmla="*/ 3156271 h 6345561"/>
                    <a:gd name="connsiteX69" fmla="*/ 3464621 w 6353351"/>
                    <a:gd name="connsiteY69" fmla="*/ 4545892 h 6345561"/>
                    <a:gd name="connsiteX70" fmla="*/ 3362673 w 6353351"/>
                    <a:gd name="connsiteY70" fmla="*/ 3364384 h 6345561"/>
                    <a:gd name="connsiteX71" fmla="*/ 4785461 w 6353351"/>
                    <a:gd name="connsiteY71" fmla="*/ 3260410 h 6345561"/>
                    <a:gd name="connsiteX72" fmla="*/ 4791965 w 6353351"/>
                    <a:gd name="connsiteY72" fmla="*/ 3337498 h 6345561"/>
                    <a:gd name="connsiteX73" fmla="*/ 4582162 w 6353351"/>
                    <a:gd name="connsiteY73" fmla="*/ 4452550 h 6345561"/>
                    <a:gd name="connsiteX74" fmla="*/ 3980007 w 6353351"/>
                    <a:gd name="connsiteY74" fmla="*/ 4524180 h 6345561"/>
                    <a:gd name="connsiteX75" fmla="*/ 3464621 w 6353351"/>
                    <a:gd name="connsiteY75" fmla="*/ 4545892 h 6345561"/>
                    <a:gd name="connsiteX76" fmla="*/ 11631 w 6353351"/>
                    <a:gd name="connsiteY76" fmla="*/ 3258148 h 6345561"/>
                    <a:gd name="connsiteX77" fmla="*/ 0 w 6353351"/>
                    <a:gd name="connsiteY77" fmla="*/ 3023469 h 6345561"/>
                    <a:gd name="connsiteX78" fmla="*/ 91400 w 6353351"/>
                    <a:gd name="connsiteY78" fmla="*/ 2405346 h 6345561"/>
                    <a:gd name="connsiteX79" fmla="*/ 258812 w 6353351"/>
                    <a:gd name="connsiteY79" fmla="*/ 1942855 h 6345561"/>
                    <a:gd name="connsiteX80" fmla="*/ 852081 w 6353351"/>
                    <a:gd name="connsiteY80" fmla="*/ 1937991 h 6345561"/>
                    <a:gd name="connsiteX81" fmla="*/ 1335718 w 6353351"/>
                    <a:gd name="connsiteY81" fmla="*/ 1925698 h 6345561"/>
                    <a:gd name="connsiteX82" fmla="*/ 1234430 w 6353351"/>
                    <a:gd name="connsiteY82" fmla="*/ 2196801 h 6345561"/>
                    <a:gd name="connsiteX83" fmla="*/ 1103579 w 6353351"/>
                    <a:gd name="connsiteY83" fmla="*/ 2737987 h 6345561"/>
                    <a:gd name="connsiteX84" fmla="*/ 1078099 w 6353351"/>
                    <a:gd name="connsiteY84" fmla="*/ 3180217 h 6345561"/>
                    <a:gd name="connsiteX85" fmla="*/ 11631 w 6353351"/>
                    <a:gd name="connsiteY85" fmla="*/ 3258148 h 6345561"/>
                    <a:gd name="connsiteX86" fmla="*/ 1960743 w 6353351"/>
                    <a:gd name="connsiteY86" fmla="*/ 4679317 h 6345561"/>
                    <a:gd name="connsiteX87" fmla="*/ 1740896 w 6353351"/>
                    <a:gd name="connsiteY87" fmla="*/ 4337429 h 6345561"/>
                    <a:gd name="connsiteX88" fmla="*/ 1441619 w 6353351"/>
                    <a:gd name="connsiteY88" fmla="*/ 3532526 h 6345561"/>
                    <a:gd name="connsiteX89" fmla="*/ 1438988 w 6353351"/>
                    <a:gd name="connsiteY89" fmla="*/ 3504964 h 6345561"/>
                    <a:gd name="connsiteX90" fmla="*/ 3013389 w 6353351"/>
                    <a:gd name="connsiteY90" fmla="*/ 3389903 h 6345561"/>
                    <a:gd name="connsiteX91" fmla="*/ 3099126 w 6353351"/>
                    <a:gd name="connsiteY91" fmla="*/ 4562904 h 6345561"/>
                    <a:gd name="connsiteX92" fmla="*/ 2689209 w 6353351"/>
                    <a:gd name="connsiteY92" fmla="*/ 4598877 h 6345561"/>
                    <a:gd name="connsiteX93" fmla="*/ 1989796 w 6353351"/>
                    <a:gd name="connsiteY93" fmla="*/ 4675326 h 6345561"/>
                    <a:gd name="connsiteX94" fmla="*/ 1960743 w 6353351"/>
                    <a:gd name="connsiteY94" fmla="*/ 4679317 h 6345561"/>
                    <a:gd name="connsiteX95" fmla="*/ 4067092 w 6353351"/>
                    <a:gd name="connsiteY95" fmla="*/ 6216068 h 6345561"/>
                    <a:gd name="connsiteX96" fmla="*/ 4277892 w 6353351"/>
                    <a:gd name="connsiteY96" fmla="*/ 5788869 h 6345561"/>
                    <a:gd name="connsiteX97" fmla="*/ 4525520 w 6353351"/>
                    <a:gd name="connsiteY97" fmla="*/ 5267093 h 6345561"/>
                    <a:gd name="connsiteX98" fmla="*/ 4685770 w 6353351"/>
                    <a:gd name="connsiteY98" fmla="*/ 4881257 h 6345561"/>
                    <a:gd name="connsiteX99" fmla="*/ 4712084 w 6353351"/>
                    <a:gd name="connsiteY99" fmla="*/ 4879914 h 6345561"/>
                    <a:gd name="connsiteX100" fmla="*/ 5642123 w 6353351"/>
                    <a:gd name="connsiteY100" fmla="*/ 4846187 h 6345561"/>
                    <a:gd name="connsiteX101" fmla="*/ 5866698 w 6353351"/>
                    <a:gd name="connsiteY101" fmla="*/ 4839902 h 6345561"/>
                    <a:gd name="connsiteX102" fmla="*/ 5706398 w 6353351"/>
                    <a:gd name="connsiteY102" fmla="*/ 5102370 h 6345561"/>
                    <a:gd name="connsiteX103" fmla="*/ 4229361 w 6353351"/>
                    <a:gd name="connsiteY103" fmla="*/ 6176010 h 6345561"/>
                    <a:gd name="connsiteX104" fmla="*/ 4067092 w 6353351"/>
                    <a:gd name="connsiteY104" fmla="*/ 6216068 h 6345561"/>
                    <a:gd name="connsiteX105" fmla="*/ 3617977 w 6353351"/>
                    <a:gd name="connsiteY105" fmla="*/ 6323175 h 6345561"/>
                    <a:gd name="connsiteX106" fmla="*/ 3499574 w 6353351"/>
                    <a:gd name="connsiteY106" fmla="*/ 4950969 h 6345561"/>
                    <a:gd name="connsiteX107" fmla="*/ 3966167 w 6353351"/>
                    <a:gd name="connsiteY107" fmla="*/ 4917769 h 6345561"/>
                    <a:gd name="connsiteX108" fmla="*/ 4402891 w 6353351"/>
                    <a:gd name="connsiteY108" fmla="*/ 4895610 h 6345561"/>
                    <a:gd name="connsiteX109" fmla="*/ 4263840 w 6353351"/>
                    <a:gd name="connsiteY109" fmla="*/ 5239274 h 6345561"/>
                    <a:gd name="connsiteX110" fmla="*/ 3691123 w 6353351"/>
                    <a:gd name="connsiteY110" fmla="*/ 6308899 h 6345561"/>
                    <a:gd name="connsiteX111" fmla="*/ 3637169 w 6353351"/>
                    <a:gd name="connsiteY111" fmla="*/ 6322223 h 6345561"/>
                    <a:gd name="connsiteX112" fmla="*/ 3617977 w 6353351"/>
                    <a:gd name="connsiteY112" fmla="*/ 6323175 h 6345561"/>
                    <a:gd name="connsiteX113" fmla="*/ 509955 w 6353351"/>
                    <a:gd name="connsiteY113" fmla="*/ 4889989 h 6345561"/>
                    <a:gd name="connsiteX114" fmla="*/ 432662 w 6353351"/>
                    <a:gd name="connsiteY114" fmla="*/ 4783013 h 6345561"/>
                    <a:gd name="connsiteX115" fmla="*/ 30403 w 6353351"/>
                    <a:gd name="connsiteY115" fmla="*/ 3637168 h 6345561"/>
                    <a:gd name="connsiteX116" fmla="*/ 28957 w 6353351"/>
                    <a:gd name="connsiteY116" fmla="*/ 3608002 h 6345561"/>
                    <a:gd name="connsiteX117" fmla="*/ 1122699 w 6353351"/>
                    <a:gd name="connsiteY117" fmla="*/ 3528079 h 6345561"/>
                    <a:gd name="connsiteX118" fmla="*/ 1151870 w 6353351"/>
                    <a:gd name="connsiteY118" fmla="*/ 3709064 h 6345561"/>
                    <a:gd name="connsiteX119" fmla="*/ 1633165 w 6353351"/>
                    <a:gd name="connsiteY119" fmla="*/ 4721494 h 6345561"/>
                    <a:gd name="connsiteX120" fmla="*/ 1635001 w 6353351"/>
                    <a:gd name="connsiteY120" fmla="*/ 4724090 h 6345561"/>
                    <a:gd name="connsiteX121" fmla="*/ 1150655 w 6353351"/>
                    <a:gd name="connsiteY121" fmla="*/ 4790652 h 6345561"/>
                    <a:gd name="connsiteX122" fmla="*/ 509955 w 6353351"/>
                    <a:gd name="connsiteY122" fmla="*/ 4889989 h 6345561"/>
                    <a:gd name="connsiteX123" fmla="*/ 3165956 w 6353351"/>
                    <a:gd name="connsiteY123" fmla="*/ 6345561 h 6345561"/>
                    <a:gd name="connsiteX124" fmla="*/ 2661675 w 6353351"/>
                    <a:gd name="connsiteY124" fmla="*/ 5655612 h 6345561"/>
                    <a:gd name="connsiteX125" fmla="*/ 2224080 w 6353351"/>
                    <a:gd name="connsiteY125" fmla="*/ 5071807 h 6345561"/>
                    <a:gd name="connsiteX126" fmla="*/ 2697681 w 6353351"/>
                    <a:gd name="connsiteY126" fmla="*/ 5021257 h 6345561"/>
                    <a:gd name="connsiteX127" fmla="*/ 3150545 w 6353351"/>
                    <a:gd name="connsiteY127" fmla="*/ 4979436 h 6345561"/>
                    <a:gd name="connsiteX128" fmla="*/ 3267988 w 6353351"/>
                    <a:gd name="connsiteY128" fmla="*/ 6340508 h 6345561"/>
                    <a:gd name="connsiteX129" fmla="*/ 3165956 w 6353351"/>
                    <a:gd name="connsiteY129" fmla="*/ 6345561 h 6345561"/>
                    <a:gd name="connsiteX130" fmla="*/ 1799833 w 6353351"/>
                    <a:gd name="connsiteY130" fmla="*/ 6042038 h 6345561"/>
                    <a:gd name="connsiteX131" fmla="*/ 792530 w 6353351"/>
                    <a:gd name="connsiteY131" fmla="*/ 5281044 h 6345561"/>
                    <a:gd name="connsiteX132" fmla="*/ 758259 w 6353351"/>
                    <a:gd name="connsiteY132" fmla="*/ 5233611 h 6345561"/>
                    <a:gd name="connsiteX133" fmla="*/ 1178638 w 6353351"/>
                    <a:gd name="connsiteY133" fmla="*/ 5187468 h 6345561"/>
                    <a:gd name="connsiteX134" fmla="*/ 1905324 w 6353351"/>
                    <a:gd name="connsiteY134" fmla="*/ 5106339 h 6345561"/>
                    <a:gd name="connsiteX135" fmla="*/ 2206251 w 6353351"/>
                    <a:gd name="connsiteY135" fmla="*/ 5531868 h 6345561"/>
                    <a:gd name="connsiteX136" fmla="*/ 2827891 w 6353351"/>
                    <a:gd name="connsiteY136" fmla="*/ 6323709 h 6345561"/>
                    <a:gd name="connsiteX137" fmla="*/ 2405336 w 6353351"/>
                    <a:gd name="connsiteY137" fmla="*/ 6261225 h 6345561"/>
                    <a:gd name="connsiteX138" fmla="*/ 1799833 w 6353351"/>
                    <a:gd name="connsiteY138" fmla="*/ 6042038 h 63455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</a:cxnLst>
                  <a:rect l="l" t="t" r="r" b="b"/>
                  <a:pathLst>
                    <a:path w="6353351" h="6345561">
                      <a:moveTo>
                        <a:pt x="4287481" y="1282707"/>
                      </a:moveTo>
                      <a:lnTo>
                        <a:pt x="3934751" y="794857"/>
                      </a:lnTo>
                      <a:lnTo>
                        <a:pt x="3306522" y="1126"/>
                      </a:lnTo>
                      <a:lnTo>
                        <a:pt x="3329154" y="0"/>
                      </a:lnTo>
                      <a:cubicBezTo>
                        <a:pt x="3741651" y="19671"/>
                        <a:pt x="4157119" y="120541"/>
                        <a:pt x="4552794" y="310597"/>
                      </a:cubicBezTo>
                      <a:cubicBezTo>
                        <a:pt x="4948463" y="500646"/>
                        <a:pt x="5286893" y="761898"/>
                        <a:pt x="5560095" y="1071582"/>
                      </a:cubicBezTo>
                      <a:lnTo>
                        <a:pt x="5592215" y="1116037"/>
                      </a:lnTo>
                      <a:lnTo>
                        <a:pt x="5275773" y="1158708"/>
                      </a:lnTo>
                      <a:lnTo>
                        <a:pt x="4352475" y="1275439"/>
                      </a:lnTo>
                      <a:lnTo>
                        <a:pt x="4287481" y="1282707"/>
                      </a:lnTo>
                      <a:close/>
                      <a:moveTo>
                        <a:pt x="3192871" y="1396479"/>
                      </a:moveTo>
                      <a:lnTo>
                        <a:pt x="2976810" y="29424"/>
                      </a:lnTo>
                      <a:lnTo>
                        <a:pt x="3088611" y="18979"/>
                      </a:lnTo>
                      <a:cubicBezTo>
                        <a:pt x="3417885" y="480246"/>
                        <a:pt x="3445072" y="503593"/>
                        <a:pt x="3589479" y="740112"/>
                      </a:cubicBezTo>
                      <a:lnTo>
                        <a:pt x="3951788" y="1320226"/>
                      </a:lnTo>
                      <a:lnTo>
                        <a:pt x="3610216" y="1358400"/>
                      </a:lnTo>
                      <a:lnTo>
                        <a:pt x="3192871" y="1396479"/>
                      </a:lnTo>
                      <a:close/>
                      <a:moveTo>
                        <a:pt x="5080835" y="2887704"/>
                      </a:moveTo>
                      <a:lnTo>
                        <a:pt x="5075577" y="2828892"/>
                      </a:lnTo>
                      <a:cubicBezTo>
                        <a:pt x="5035592" y="2631079"/>
                        <a:pt x="4967675" y="2433136"/>
                        <a:pt x="4870827" y="2225787"/>
                      </a:cubicBezTo>
                      <a:lnTo>
                        <a:pt x="4527301" y="1626915"/>
                      </a:lnTo>
                      <a:lnTo>
                        <a:pt x="5336497" y="1510023"/>
                      </a:lnTo>
                      <a:lnTo>
                        <a:pt x="5827104" y="1441104"/>
                      </a:lnTo>
                      <a:lnTo>
                        <a:pt x="5919962" y="1569624"/>
                      </a:lnTo>
                      <a:cubicBezTo>
                        <a:pt x="6125930" y="1922073"/>
                        <a:pt x="6262685" y="2311601"/>
                        <a:pt x="6322223" y="2715457"/>
                      </a:cubicBezTo>
                      <a:lnTo>
                        <a:pt x="6326244" y="2796695"/>
                      </a:lnTo>
                      <a:lnTo>
                        <a:pt x="5080835" y="2887704"/>
                      </a:lnTo>
                      <a:close/>
                      <a:moveTo>
                        <a:pt x="1790042" y="1491620"/>
                      </a:moveTo>
                      <a:lnTo>
                        <a:pt x="2057262" y="888122"/>
                      </a:lnTo>
                      <a:cubicBezTo>
                        <a:pt x="2230740" y="610932"/>
                        <a:pt x="2221957" y="539019"/>
                        <a:pt x="2602855" y="47722"/>
                      </a:cubicBezTo>
                      <a:lnTo>
                        <a:pt x="2715458" y="30412"/>
                      </a:lnTo>
                      <a:lnTo>
                        <a:pt x="2723477" y="30012"/>
                      </a:lnTo>
                      <a:lnTo>
                        <a:pt x="2843908" y="1425699"/>
                      </a:lnTo>
                      <a:lnTo>
                        <a:pt x="2341650" y="1460888"/>
                      </a:lnTo>
                      <a:lnTo>
                        <a:pt x="1790042" y="1491620"/>
                      </a:lnTo>
                      <a:close/>
                      <a:moveTo>
                        <a:pt x="456566" y="1560803"/>
                      </a:moveTo>
                      <a:lnTo>
                        <a:pt x="646218" y="1250255"/>
                      </a:lnTo>
                      <a:cubicBezTo>
                        <a:pt x="1029562" y="745610"/>
                        <a:pt x="1547495" y="378754"/>
                        <a:pt x="2123254" y="176626"/>
                      </a:cubicBezTo>
                      <a:lnTo>
                        <a:pt x="2268000" y="126477"/>
                      </a:lnTo>
                      <a:lnTo>
                        <a:pt x="1791341" y="860818"/>
                      </a:lnTo>
                      <a:lnTo>
                        <a:pt x="1497989" y="1507155"/>
                      </a:lnTo>
                      <a:lnTo>
                        <a:pt x="815685" y="1541873"/>
                      </a:lnTo>
                      <a:lnTo>
                        <a:pt x="456566" y="1560803"/>
                      </a:lnTo>
                      <a:close/>
                      <a:moveTo>
                        <a:pt x="3332566" y="3015466"/>
                      </a:moveTo>
                      <a:lnTo>
                        <a:pt x="3227686" y="1799988"/>
                      </a:lnTo>
                      <a:lnTo>
                        <a:pt x="3687369" y="1744594"/>
                      </a:lnTo>
                      <a:lnTo>
                        <a:pt x="4207427" y="1672041"/>
                      </a:lnTo>
                      <a:lnTo>
                        <a:pt x="4314817" y="1819820"/>
                      </a:lnTo>
                      <a:cubicBezTo>
                        <a:pt x="4528849" y="2161606"/>
                        <a:pt x="4683644" y="2496395"/>
                        <a:pt x="4752430" y="2869128"/>
                      </a:cubicBezTo>
                      <a:lnTo>
                        <a:pt x="4755993" y="2911437"/>
                      </a:lnTo>
                      <a:lnTo>
                        <a:pt x="3332566" y="3015466"/>
                      </a:lnTo>
                      <a:close/>
                      <a:moveTo>
                        <a:pt x="4842211" y="4504577"/>
                      </a:moveTo>
                      <a:lnTo>
                        <a:pt x="4894441" y="4378816"/>
                      </a:lnTo>
                      <a:cubicBezTo>
                        <a:pt x="5035881" y="3977997"/>
                        <a:pt x="5111886" y="3633747"/>
                        <a:pt x="5118410" y="3308120"/>
                      </a:cubicBezTo>
                      <a:lnTo>
                        <a:pt x="5112011" y="3236549"/>
                      </a:lnTo>
                      <a:lnTo>
                        <a:pt x="6343574" y="3146548"/>
                      </a:lnTo>
                      <a:lnTo>
                        <a:pt x="6352623" y="3329154"/>
                      </a:lnTo>
                      <a:cubicBezTo>
                        <a:pt x="6366228" y="3579999"/>
                        <a:pt x="6186187" y="4286769"/>
                        <a:pt x="6068313" y="4480189"/>
                      </a:cubicBezTo>
                      <a:lnTo>
                        <a:pt x="5645377" y="4489676"/>
                      </a:lnTo>
                      <a:lnTo>
                        <a:pt x="4842211" y="4504577"/>
                      </a:lnTo>
                      <a:close/>
                      <a:moveTo>
                        <a:pt x="1405726" y="3156271"/>
                      </a:moveTo>
                      <a:lnTo>
                        <a:pt x="1399341" y="3089416"/>
                      </a:lnTo>
                      <a:cubicBezTo>
                        <a:pt x="1398501" y="2896033"/>
                        <a:pt x="1419405" y="2690426"/>
                        <a:pt x="1464945" y="2467755"/>
                      </a:cubicBezTo>
                      <a:lnTo>
                        <a:pt x="1626959" y="1918290"/>
                      </a:lnTo>
                      <a:lnTo>
                        <a:pt x="1698846" y="1916459"/>
                      </a:lnTo>
                      <a:cubicBezTo>
                        <a:pt x="1952714" y="1906817"/>
                        <a:pt x="2182558" y="1894523"/>
                        <a:pt x="2401423" y="1879094"/>
                      </a:cubicBezTo>
                      <a:lnTo>
                        <a:pt x="2879383" y="1836855"/>
                      </a:lnTo>
                      <a:lnTo>
                        <a:pt x="2983285" y="3040986"/>
                      </a:lnTo>
                      <a:lnTo>
                        <a:pt x="1405726" y="3156271"/>
                      </a:lnTo>
                      <a:close/>
                      <a:moveTo>
                        <a:pt x="3464621" y="4545892"/>
                      </a:moveTo>
                      <a:lnTo>
                        <a:pt x="3362673" y="3364384"/>
                      </a:lnTo>
                      <a:lnTo>
                        <a:pt x="4785461" y="3260410"/>
                      </a:lnTo>
                      <a:lnTo>
                        <a:pt x="4791965" y="3337498"/>
                      </a:lnTo>
                      <a:cubicBezTo>
                        <a:pt x="4788504" y="3665722"/>
                        <a:pt x="4723150" y="4029732"/>
                        <a:pt x="4582162" y="4452550"/>
                      </a:cubicBezTo>
                      <a:lnTo>
                        <a:pt x="3980007" y="4524180"/>
                      </a:lnTo>
                      <a:lnTo>
                        <a:pt x="3464621" y="4545892"/>
                      </a:lnTo>
                      <a:close/>
                      <a:moveTo>
                        <a:pt x="11631" y="3258148"/>
                      </a:moveTo>
                      <a:lnTo>
                        <a:pt x="0" y="3023469"/>
                      </a:lnTo>
                      <a:cubicBezTo>
                        <a:pt x="9835" y="2817218"/>
                        <a:pt x="39973" y="2610228"/>
                        <a:pt x="91400" y="2405346"/>
                      </a:cubicBezTo>
                      <a:lnTo>
                        <a:pt x="258812" y="1942855"/>
                      </a:lnTo>
                      <a:lnTo>
                        <a:pt x="852081" y="1937991"/>
                      </a:lnTo>
                      <a:lnTo>
                        <a:pt x="1335718" y="1925698"/>
                      </a:lnTo>
                      <a:lnTo>
                        <a:pt x="1234430" y="2196801"/>
                      </a:lnTo>
                      <a:cubicBezTo>
                        <a:pt x="1174083" y="2388129"/>
                        <a:pt x="1130304" y="2566936"/>
                        <a:pt x="1103579" y="2737987"/>
                      </a:cubicBezTo>
                      <a:lnTo>
                        <a:pt x="1078099" y="3180217"/>
                      </a:lnTo>
                      <a:lnTo>
                        <a:pt x="11631" y="3258148"/>
                      </a:lnTo>
                      <a:close/>
                      <a:moveTo>
                        <a:pt x="1960743" y="4679317"/>
                      </a:moveTo>
                      <a:lnTo>
                        <a:pt x="1740896" y="4337429"/>
                      </a:lnTo>
                      <a:cubicBezTo>
                        <a:pt x="1599382" y="4077276"/>
                        <a:pt x="1495647" y="3815593"/>
                        <a:pt x="1441619" y="3532526"/>
                      </a:cubicBezTo>
                      <a:lnTo>
                        <a:pt x="1438988" y="3504964"/>
                      </a:lnTo>
                      <a:lnTo>
                        <a:pt x="3013389" y="3389903"/>
                      </a:lnTo>
                      <a:lnTo>
                        <a:pt x="3099126" y="4562904"/>
                      </a:lnTo>
                      <a:lnTo>
                        <a:pt x="2689209" y="4598877"/>
                      </a:lnTo>
                      <a:cubicBezTo>
                        <a:pt x="2470714" y="4618948"/>
                        <a:pt x="2241902" y="4643896"/>
                        <a:pt x="1989796" y="4675326"/>
                      </a:cubicBezTo>
                      <a:lnTo>
                        <a:pt x="1960743" y="4679317"/>
                      </a:lnTo>
                      <a:close/>
                      <a:moveTo>
                        <a:pt x="4067092" y="6216068"/>
                      </a:moveTo>
                      <a:lnTo>
                        <a:pt x="4277892" y="5788869"/>
                      </a:lnTo>
                      <a:lnTo>
                        <a:pt x="4525520" y="5267093"/>
                      </a:lnTo>
                      <a:lnTo>
                        <a:pt x="4685770" y="4881257"/>
                      </a:lnTo>
                      <a:lnTo>
                        <a:pt x="4712084" y="4879914"/>
                      </a:lnTo>
                      <a:lnTo>
                        <a:pt x="5642123" y="4846187"/>
                      </a:lnTo>
                      <a:lnTo>
                        <a:pt x="5866698" y="4839902"/>
                      </a:lnTo>
                      <a:lnTo>
                        <a:pt x="5706398" y="5102370"/>
                      </a:lnTo>
                      <a:cubicBezTo>
                        <a:pt x="5323061" y="5607024"/>
                        <a:pt x="4805131" y="5973881"/>
                        <a:pt x="4229361" y="6176010"/>
                      </a:cubicBezTo>
                      <a:lnTo>
                        <a:pt x="4067092" y="6216068"/>
                      </a:lnTo>
                      <a:close/>
                      <a:moveTo>
                        <a:pt x="3617977" y="6323175"/>
                      </a:moveTo>
                      <a:lnTo>
                        <a:pt x="3499574" y="4950969"/>
                      </a:lnTo>
                      <a:lnTo>
                        <a:pt x="3966167" y="4917769"/>
                      </a:lnTo>
                      <a:lnTo>
                        <a:pt x="4402891" y="4895610"/>
                      </a:lnTo>
                      <a:lnTo>
                        <a:pt x="4263840" y="5239274"/>
                      </a:lnTo>
                      <a:lnTo>
                        <a:pt x="3691123" y="6308899"/>
                      </a:lnTo>
                      <a:lnTo>
                        <a:pt x="3637169" y="6322223"/>
                      </a:lnTo>
                      <a:lnTo>
                        <a:pt x="3617977" y="6323175"/>
                      </a:lnTo>
                      <a:close/>
                      <a:moveTo>
                        <a:pt x="509955" y="4889989"/>
                      </a:moveTo>
                      <a:lnTo>
                        <a:pt x="432662" y="4783013"/>
                      </a:lnTo>
                      <a:cubicBezTo>
                        <a:pt x="226684" y="4430562"/>
                        <a:pt x="89942" y="4041034"/>
                        <a:pt x="30403" y="3637168"/>
                      </a:cubicBezTo>
                      <a:lnTo>
                        <a:pt x="28957" y="3608002"/>
                      </a:lnTo>
                      <a:lnTo>
                        <a:pt x="1122699" y="3528079"/>
                      </a:lnTo>
                      <a:lnTo>
                        <a:pt x="1151870" y="3709064"/>
                      </a:lnTo>
                      <a:cubicBezTo>
                        <a:pt x="1238820" y="4026998"/>
                        <a:pt x="1397943" y="4351818"/>
                        <a:pt x="1633165" y="4721494"/>
                      </a:cubicBezTo>
                      <a:lnTo>
                        <a:pt x="1635001" y="4724090"/>
                      </a:lnTo>
                      <a:lnTo>
                        <a:pt x="1150655" y="4790652"/>
                      </a:lnTo>
                      <a:lnTo>
                        <a:pt x="509955" y="4889989"/>
                      </a:lnTo>
                      <a:close/>
                      <a:moveTo>
                        <a:pt x="3165956" y="6345561"/>
                      </a:moveTo>
                      <a:lnTo>
                        <a:pt x="2661675" y="5655612"/>
                      </a:lnTo>
                      <a:lnTo>
                        <a:pt x="2224080" y="5071807"/>
                      </a:lnTo>
                      <a:lnTo>
                        <a:pt x="2697681" y="5021257"/>
                      </a:lnTo>
                      <a:lnTo>
                        <a:pt x="3150545" y="4979436"/>
                      </a:lnTo>
                      <a:lnTo>
                        <a:pt x="3267988" y="6340508"/>
                      </a:lnTo>
                      <a:lnTo>
                        <a:pt x="3165956" y="6345561"/>
                      </a:lnTo>
                      <a:close/>
                      <a:moveTo>
                        <a:pt x="1799833" y="6042038"/>
                      </a:moveTo>
                      <a:cubicBezTo>
                        <a:pt x="1404151" y="5851981"/>
                        <a:pt x="1065732" y="5590735"/>
                        <a:pt x="792530" y="5281044"/>
                      </a:cubicBezTo>
                      <a:lnTo>
                        <a:pt x="758259" y="5233611"/>
                      </a:lnTo>
                      <a:lnTo>
                        <a:pt x="1178638" y="5187468"/>
                      </a:lnTo>
                      <a:lnTo>
                        <a:pt x="1905324" y="5106339"/>
                      </a:lnTo>
                      <a:lnTo>
                        <a:pt x="2206251" y="5531868"/>
                      </a:lnTo>
                      <a:lnTo>
                        <a:pt x="2827891" y="6323709"/>
                      </a:lnTo>
                      <a:lnTo>
                        <a:pt x="2405336" y="6261225"/>
                      </a:lnTo>
                      <a:cubicBezTo>
                        <a:pt x="2200452" y="6209790"/>
                        <a:pt x="1997668" y="6137062"/>
                        <a:pt x="1799833" y="6042038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1" name="Прямоугольник 20"/>
                <p:cNvSpPr/>
                <p:nvPr/>
              </p:nvSpPr>
              <p:spPr>
                <a:xfrm>
                  <a:off x="4230250" y="4420299"/>
                  <a:ext cx="141982" cy="63860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2" name="Прямоугольник 21"/>
                <p:cNvSpPr/>
                <p:nvPr/>
              </p:nvSpPr>
              <p:spPr>
                <a:xfrm>
                  <a:off x="4147331" y="4477987"/>
                  <a:ext cx="305990" cy="6032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3" name="Прямоугольник 22"/>
                <p:cNvSpPr/>
                <p:nvPr/>
              </p:nvSpPr>
              <p:spPr>
                <a:xfrm rot="19920000">
                  <a:off x="4041093" y="3512437"/>
                  <a:ext cx="40227" cy="131551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4" name="Прямоугольник 23"/>
                <p:cNvSpPr/>
                <p:nvPr/>
              </p:nvSpPr>
              <p:spPr>
                <a:xfrm rot="19920000">
                  <a:off x="4484115" y="4287005"/>
                  <a:ext cx="40227" cy="131551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5" name="Арка 38"/>
                <p:cNvSpPr/>
                <p:nvPr/>
              </p:nvSpPr>
              <p:spPr>
                <a:xfrm rot="13925903">
                  <a:off x="3684523" y="3726094"/>
                  <a:ext cx="968151" cy="649369"/>
                </a:xfrm>
                <a:custGeom>
                  <a:avLst/>
                  <a:gdLst>
                    <a:gd name="connsiteX0" fmla="*/ 0 w 824206"/>
                    <a:gd name="connsiteY0" fmla="*/ 468176 h 936351"/>
                    <a:gd name="connsiteX1" fmla="*/ 236582 w 824206"/>
                    <a:gd name="connsiteY1" fmla="*/ 44588 h 936351"/>
                    <a:gd name="connsiteX2" fmla="*/ 721368 w 824206"/>
                    <a:gd name="connsiteY2" fmla="*/ 158750 h 936351"/>
                    <a:gd name="connsiteX3" fmla="*/ 799324 w 824206"/>
                    <a:gd name="connsiteY3" fmla="*/ 628392 h 936351"/>
                    <a:gd name="connsiteX4" fmla="*/ 758057 w 824206"/>
                    <a:gd name="connsiteY4" fmla="*/ 611316 h 936351"/>
                    <a:gd name="connsiteX5" fmla="*/ 689676 w 824206"/>
                    <a:gd name="connsiteY5" fmla="*/ 190458 h 936351"/>
                    <a:gd name="connsiteX6" fmla="*/ 253697 w 824206"/>
                    <a:gd name="connsiteY6" fmla="*/ 85891 h 936351"/>
                    <a:gd name="connsiteX7" fmla="*/ 44532 w 824206"/>
                    <a:gd name="connsiteY7" fmla="*/ 468176 h 936351"/>
                    <a:gd name="connsiteX8" fmla="*/ 0 w 824206"/>
                    <a:gd name="connsiteY8" fmla="*/ 468176 h 936351"/>
                    <a:gd name="connsiteX0" fmla="*/ 0 w 831850"/>
                    <a:gd name="connsiteY0" fmla="*/ 456566 h 616782"/>
                    <a:gd name="connsiteX1" fmla="*/ 236582 w 831850"/>
                    <a:gd name="connsiteY1" fmla="*/ 32978 h 616782"/>
                    <a:gd name="connsiteX2" fmla="*/ 746854 w 831850"/>
                    <a:gd name="connsiteY2" fmla="*/ 133785 h 616782"/>
                    <a:gd name="connsiteX3" fmla="*/ 799324 w 831850"/>
                    <a:gd name="connsiteY3" fmla="*/ 616782 h 616782"/>
                    <a:gd name="connsiteX4" fmla="*/ 758057 w 831850"/>
                    <a:gd name="connsiteY4" fmla="*/ 599706 h 616782"/>
                    <a:gd name="connsiteX5" fmla="*/ 689676 w 831850"/>
                    <a:gd name="connsiteY5" fmla="*/ 178848 h 616782"/>
                    <a:gd name="connsiteX6" fmla="*/ 253697 w 831850"/>
                    <a:gd name="connsiteY6" fmla="*/ 74281 h 616782"/>
                    <a:gd name="connsiteX7" fmla="*/ 44532 w 831850"/>
                    <a:gd name="connsiteY7" fmla="*/ 456566 h 616782"/>
                    <a:gd name="connsiteX8" fmla="*/ 0 w 831850"/>
                    <a:gd name="connsiteY8" fmla="*/ 456566 h 616782"/>
                    <a:gd name="connsiteX0" fmla="*/ 0 w 831850"/>
                    <a:gd name="connsiteY0" fmla="*/ 456566 h 616782"/>
                    <a:gd name="connsiteX1" fmla="*/ 236582 w 831850"/>
                    <a:gd name="connsiteY1" fmla="*/ 32978 h 616782"/>
                    <a:gd name="connsiteX2" fmla="*/ 746854 w 831850"/>
                    <a:gd name="connsiteY2" fmla="*/ 133785 h 616782"/>
                    <a:gd name="connsiteX3" fmla="*/ 799324 w 831850"/>
                    <a:gd name="connsiteY3" fmla="*/ 616782 h 616782"/>
                    <a:gd name="connsiteX4" fmla="*/ 758057 w 831850"/>
                    <a:gd name="connsiteY4" fmla="*/ 599706 h 616782"/>
                    <a:gd name="connsiteX5" fmla="*/ 713484 w 831850"/>
                    <a:gd name="connsiteY5" fmla="*/ 179277 h 616782"/>
                    <a:gd name="connsiteX6" fmla="*/ 253697 w 831850"/>
                    <a:gd name="connsiteY6" fmla="*/ 74281 h 616782"/>
                    <a:gd name="connsiteX7" fmla="*/ 44532 w 831850"/>
                    <a:gd name="connsiteY7" fmla="*/ 456566 h 616782"/>
                    <a:gd name="connsiteX8" fmla="*/ 0 w 831850"/>
                    <a:gd name="connsiteY8" fmla="*/ 456566 h 616782"/>
                    <a:gd name="connsiteX0" fmla="*/ 0 w 840935"/>
                    <a:gd name="connsiteY0" fmla="*/ 443140 h 586280"/>
                    <a:gd name="connsiteX1" fmla="*/ 236582 w 840935"/>
                    <a:gd name="connsiteY1" fmla="*/ 19552 h 586280"/>
                    <a:gd name="connsiteX2" fmla="*/ 746854 w 840935"/>
                    <a:gd name="connsiteY2" fmla="*/ 120359 h 586280"/>
                    <a:gd name="connsiteX3" fmla="*/ 813965 w 840935"/>
                    <a:gd name="connsiteY3" fmla="*/ 557415 h 586280"/>
                    <a:gd name="connsiteX4" fmla="*/ 758057 w 840935"/>
                    <a:gd name="connsiteY4" fmla="*/ 586280 h 586280"/>
                    <a:gd name="connsiteX5" fmla="*/ 713484 w 840935"/>
                    <a:gd name="connsiteY5" fmla="*/ 165851 h 586280"/>
                    <a:gd name="connsiteX6" fmla="*/ 253697 w 840935"/>
                    <a:gd name="connsiteY6" fmla="*/ 60855 h 586280"/>
                    <a:gd name="connsiteX7" fmla="*/ 44532 w 840935"/>
                    <a:gd name="connsiteY7" fmla="*/ 443140 h 586280"/>
                    <a:gd name="connsiteX8" fmla="*/ 0 w 840935"/>
                    <a:gd name="connsiteY8" fmla="*/ 443140 h 586280"/>
                    <a:gd name="connsiteX0" fmla="*/ 0 w 840935"/>
                    <a:gd name="connsiteY0" fmla="*/ 443140 h 557415"/>
                    <a:gd name="connsiteX1" fmla="*/ 236582 w 840935"/>
                    <a:gd name="connsiteY1" fmla="*/ 19552 h 557415"/>
                    <a:gd name="connsiteX2" fmla="*/ 746854 w 840935"/>
                    <a:gd name="connsiteY2" fmla="*/ 120359 h 557415"/>
                    <a:gd name="connsiteX3" fmla="*/ 813965 w 840935"/>
                    <a:gd name="connsiteY3" fmla="*/ 557415 h 557415"/>
                    <a:gd name="connsiteX4" fmla="*/ 758914 w 840935"/>
                    <a:gd name="connsiteY4" fmla="*/ 538662 h 557415"/>
                    <a:gd name="connsiteX5" fmla="*/ 713484 w 840935"/>
                    <a:gd name="connsiteY5" fmla="*/ 165851 h 557415"/>
                    <a:gd name="connsiteX6" fmla="*/ 253697 w 840935"/>
                    <a:gd name="connsiteY6" fmla="*/ 60855 h 557415"/>
                    <a:gd name="connsiteX7" fmla="*/ 44532 w 840935"/>
                    <a:gd name="connsiteY7" fmla="*/ 443140 h 557415"/>
                    <a:gd name="connsiteX8" fmla="*/ 0 w 840935"/>
                    <a:gd name="connsiteY8" fmla="*/ 443140 h 557415"/>
                    <a:gd name="connsiteX0" fmla="*/ 0 w 840935"/>
                    <a:gd name="connsiteY0" fmla="*/ 443140 h 557415"/>
                    <a:gd name="connsiteX1" fmla="*/ 236582 w 840935"/>
                    <a:gd name="connsiteY1" fmla="*/ 19552 h 557415"/>
                    <a:gd name="connsiteX2" fmla="*/ 746854 w 840935"/>
                    <a:gd name="connsiteY2" fmla="*/ 120359 h 557415"/>
                    <a:gd name="connsiteX3" fmla="*/ 813965 w 840935"/>
                    <a:gd name="connsiteY3" fmla="*/ 557415 h 557415"/>
                    <a:gd name="connsiteX4" fmla="*/ 761209 w 840935"/>
                    <a:gd name="connsiteY4" fmla="*/ 543467 h 557415"/>
                    <a:gd name="connsiteX5" fmla="*/ 713484 w 840935"/>
                    <a:gd name="connsiteY5" fmla="*/ 165851 h 557415"/>
                    <a:gd name="connsiteX6" fmla="*/ 253697 w 840935"/>
                    <a:gd name="connsiteY6" fmla="*/ 60855 h 557415"/>
                    <a:gd name="connsiteX7" fmla="*/ 44532 w 840935"/>
                    <a:gd name="connsiteY7" fmla="*/ 443140 h 557415"/>
                    <a:gd name="connsiteX8" fmla="*/ 0 w 840935"/>
                    <a:gd name="connsiteY8" fmla="*/ 443140 h 557415"/>
                    <a:gd name="connsiteX0" fmla="*/ 0 w 840935"/>
                    <a:gd name="connsiteY0" fmla="*/ 443140 h 557415"/>
                    <a:gd name="connsiteX1" fmla="*/ 236582 w 840935"/>
                    <a:gd name="connsiteY1" fmla="*/ 19552 h 557415"/>
                    <a:gd name="connsiteX2" fmla="*/ 746854 w 840935"/>
                    <a:gd name="connsiteY2" fmla="*/ 120359 h 557415"/>
                    <a:gd name="connsiteX3" fmla="*/ 813965 w 840935"/>
                    <a:gd name="connsiteY3" fmla="*/ 557415 h 557415"/>
                    <a:gd name="connsiteX4" fmla="*/ 764551 w 840935"/>
                    <a:gd name="connsiteY4" fmla="*/ 543050 h 557415"/>
                    <a:gd name="connsiteX5" fmla="*/ 713484 w 840935"/>
                    <a:gd name="connsiteY5" fmla="*/ 165851 h 557415"/>
                    <a:gd name="connsiteX6" fmla="*/ 253697 w 840935"/>
                    <a:gd name="connsiteY6" fmla="*/ 60855 h 557415"/>
                    <a:gd name="connsiteX7" fmla="*/ 44532 w 840935"/>
                    <a:gd name="connsiteY7" fmla="*/ 443140 h 557415"/>
                    <a:gd name="connsiteX8" fmla="*/ 0 w 840935"/>
                    <a:gd name="connsiteY8" fmla="*/ 443140 h 557415"/>
                    <a:gd name="connsiteX0" fmla="*/ 0 w 840935"/>
                    <a:gd name="connsiteY0" fmla="*/ 464988 h 579263"/>
                    <a:gd name="connsiteX1" fmla="*/ 236582 w 840935"/>
                    <a:gd name="connsiteY1" fmla="*/ 41400 h 579263"/>
                    <a:gd name="connsiteX2" fmla="*/ 746854 w 840935"/>
                    <a:gd name="connsiteY2" fmla="*/ 142207 h 579263"/>
                    <a:gd name="connsiteX3" fmla="*/ 813965 w 840935"/>
                    <a:gd name="connsiteY3" fmla="*/ 579263 h 579263"/>
                    <a:gd name="connsiteX4" fmla="*/ 764551 w 840935"/>
                    <a:gd name="connsiteY4" fmla="*/ 564898 h 579263"/>
                    <a:gd name="connsiteX5" fmla="*/ 713484 w 840935"/>
                    <a:gd name="connsiteY5" fmla="*/ 187699 h 579263"/>
                    <a:gd name="connsiteX6" fmla="*/ 253697 w 840935"/>
                    <a:gd name="connsiteY6" fmla="*/ 82703 h 579263"/>
                    <a:gd name="connsiteX7" fmla="*/ 44532 w 840935"/>
                    <a:gd name="connsiteY7" fmla="*/ 464988 h 579263"/>
                    <a:gd name="connsiteX8" fmla="*/ 0 w 840935"/>
                    <a:gd name="connsiteY8" fmla="*/ 464988 h 579263"/>
                    <a:gd name="connsiteX0" fmla="*/ 0 w 839465"/>
                    <a:gd name="connsiteY0" fmla="*/ 466566 h 580841"/>
                    <a:gd name="connsiteX1" fmla="*/ 236582 w 839465"/>
                    <a:gd name="connsiteY1" fmla="*/ 42978 h 580841"/>
                    <a:gd name="connsiteX2" fmla="*/ 746854 w 839465"/>
                    <a:gd name="connsiteY2" fmla="*/ 143785 h 580841"/>
                    <a:gd name="connsiteX3" fmla="*/ 813965 w 839465"/>
                    <a:gd name="connsiteY3" fmla="*/ 580841 h 580841"/>
                    <a:gd name="connsiteX4" fmla="*/ 764551 w 839465"/>
                    <a:gd name="connsiteY4" fmla="*/ 566476 h 580841"/>
                    <a:gd name="connsiteX5" fmla="*/ 713484 w 839465"/>
                    <a:gd name="connsiteY5" fmla="*/ 189277 h 580841"/>
                    <a:gd name="connsiteX6" fmla="*/ 253697 w 839465"/>
                    <a:gd name="connsiteY6" fmla="*/ 84281 h 580841"/>
                    <a:gd name="connsiteX7" fmla="*/ 44532 w 839465"/>
                    <a:gd name="connsiteY7" fmla="*/ 466566 h 580841"/>
                    <a:gd name="connsiteX8" fmla="*/ 0 w 839465"/>
                    <a:gd name="connsiteY8" fmla="*/ 466566 h 580841"/>
                    <a:gd name="connsiteX0" fmla="*/ 0 w 839465"/>
                    <a:gd name="connsiteY0" fmla="*/ 466566 h 580841"/>
                    <a:gd name="connsiteX1" fmla="*/ 236582 w 839465"/>
                    <a:gd name="connsiteY1" fmla="*/ 42978 h 580841"/>
                    <a:gd name="connsiteX2" fmla="*/ 746854 w 839465"/>
                    <a:gd name="connsiteY2" fmla="*/ 143785 h 580841"/>
                    <a:gd name="connsiteX3" fmla="*/ 813965 w 839465"/>
                    <a:gd name="connsiteY3" fmla="*/ 580841 h 580841"/>
                    <a:gd name="connsiteX4" fmla="*/ 764551 w 839465"/>
                    <a:gd name="connsiteY4" fmla="*/ 566476 h 580841"/>
                    <a:gd name="connsiteX5" fmla="*/ 713484 w 839465"/>
                    <a:gd name="connsiteY5" fmla="*/ 189277 h 580841"/>
                    <a:gd name="connsiteX6" fmla="*/ 253697 w 839465"/>
                    <a:gd name="connsiteY6" fmla="*/ 84281 h 580841"/>
                    <a:gd name="connsiteX7" fmla="*/ 44532 w 839465"/>
                    <a:gd name="connsiteY7" fmla="*/ 466566 h 580841"/>
                    <a:gd name="connsiteX8" fmla="*/ 0 w 839465"/>
                    <a:gd name="connsiteY8" fmla="*/ 466566 h 580841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697 w 850271"/>
                    <a:gd name="connsiteY6" fmla="*/ 84815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697 w 850271"/>
                    <a:gd name="connsiteY6" fmla="*/ 84815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5793 w 856064"/>
                    <a:gd name="connsiteY0" fmla="*/ 467100 h 581375"/>
                    <a:gd name="connsiteX1" fmla="*/ 242375 w 856064"/>
                    <a:gd name="connsiteY1" fmla="*/ 43512 h 581375"/>
                    <a:gd name="connsiteX2" fmla="*/ 752647 w 856064"/>
                    <a:gd name="connsiteY2" fmla="*/ 144319 h 581375"/>
                    <a:gd name="connsiteX3" fmla="*/ 819758 w 856064"/>
                    <a:gd name="connsiteY3" fmla="*/ 581375 h 581375"/>
                    <a:gd name="connsiteX4" fmla="*/ 770344 w 856064"/>
                    <a:gd name="connsiteY4" fmla="*/ 567010 h 581375"/>
                    <a:gd name="connsiteX5" fmla="*/ 719277 w 856064"/>
                    <a:gd name="connsiteY5" fmla="*/ 189811 h 581375"/>
                    <a:gd name="connsiteX6" fmla="*/ 259275 w 856064"/>
                    <a:gd name="connsiteY6" fmla="*/ 96719 h 581375"/>
                    <a:gd name="connsiteX7" fmla="*/ 50325 w 856064"/>
                    <a:gd name="connsiteY7" fmla="*/ 467100 h 581375"/>
                    <a:gd name="connsiteX8" fmla="*/ 5793 w 856064"/>
                    <a:gd name="connsiteY8" fmla="*/ 467100 h 581375"/>
                    <a:gd name="connsiteX0" fmla="*/ 6662 w 856933"/>
                    <a:gd name="connsiteY0" fmla="*/ 467100 h 581375"/>
                    <a:gd name="connsiteX1" fmla="*/ 243244 w 856933"/>
                    <a:gd name="connsiteY1" fmla="*/ 43512 h 581375"/>
                    <a:gd name="connsiteX2" fmla="*/ 753516 w 856933"/>
                    <a:gd name="connsiteY2" fmla="*/ 144319 h 581375"/>
                    <a:gd name="connsiteX3" fmla="*/ 820627 w 856933"/>
                    <a:gd name="connsiteY3" fmla="*/ 581375 h 581375"/>
                    <a:gd name="connsiteX4" fmla="*/ 771213 w 856933"/>
                    <a:gd name="connsiteY4" fmla="*/ 567010 h 581375"/>
                    <a:gd name="connsiteX5" fmla="*/ 720146 w 856933"/>
                    <a:gd name="connsiteY5" fmla="*/ 189811 h 581375"/>
                    <a:gd name="connsiteX6" fmla="*/ 260144 w 856933"/>
                    <a:gd name="connsiteY6" fmla="*/ 96719 h 581375"/>
                    <a:gd name="connsiteX7" fmla="*/ 51194 w 856933"/>
                    <a:gd name="connsiteY7" fmla="*/ 467100 h 581375"/>
                    <a:gd name="connsiteX8" fmla="*/ 6662 w 856933"/>
                    <a:gd name="connsiteY8" fmla="*/ 467100 h 581375"/>
                    <a:gd name="connsiteX0" fmla="*/ 7681 w 857952"/>
                    <a:gd name="connsiteY0" fmla="*/ 467100 h 581375"/>
                    <a:gd name="connsiteX1" fmla="*/ 244263 w 857952"/>
                    <a:gd name="connsiteY1" fmla="*/ 43512 h 581375"/>
                    <a:gd name="connsiteX2" fmla="*/ 754535 w 857952"/>
                    <a:gd name="connsiteY2" fmla="*/ 144319 h 581375"/>
                    <a:gd name="connsiteX3" fmla="*/ 821646 w 857952"/>
                    <a:gd name="connsiteY3" fmla="*/ 581375 h 581375"/>
                    <a:gd name="connsiteX4" fmla="*/ 772232 w 857952"/>
                    <a:gd name="connsiteY4" fmla="*/ 567010 h 581375"/>
                    <a:gd name="connsiteX5" fmla="*/ 721165 w 857952"/>
                    <a:gd name="connsiteY5" fmla="*/ 189811 h 581375"/>
                    <a:gd name="connsiteX6" fmla="*/ 261163 w 857952"/>
                    <a:gd name="connsiteY6" fmla="*/ 96719 h 581375"/>
                    <a:gd name="connsiteX7" fmla="*/ 52213 w 857952"/>
                    <a:gd name="connsiteY7" fmla="*/ 467100 h 581375"/>
                    <a:gd name="connsiteX8" fmla="*/ 7681 w 857952"/>
                    <a:gd name="connsiteY8" fmla="*/ 467100 h 581375"/>
                    <a:gd name="connsiteX0" fmla="*/ 7413 w 865831"/>
                    <a:gd name="connsiteY0" fmla="*/ 447853 h 559417"/>
                    <a:gd name="connsiteX1" fmla="*/ 252142 w 865831"/>
                    <a:gd name="connsiteY1" fmla="*/ 21554 h 559417"/>
                    <a:gd name="connsiteX2" fmla="*/ 762414 w 865831"/>
                    <a:gd name="connsiteY2" fmla="*/ 122361 h 559417"/>
                    <a:gd name="connsiteX3" fmla="*/ 829525 w 865831"/>
                    <a:gd name="connsiteY3" fmla="*/ 559417 h 559417"/>
                    <a:gd name="connsiteX4" fmla="*/ 780111 w 865831"/>
                    <a:gd name="connsiteY4" fmla="*/ 545052 h 559417"/>
                    <a:gd name="connsiteX5" fmla="*/ 729044 w 865831"/>
                    <a:gd name="connsiteY5" fmla="*/ 167853 h 559417"/>
                    <a:gd name="connsiteX6" fmla="*/ 269042 w 865831"/>
                    <a:gd name="connsiteY6" fmla="*/ 74761 h 559417"/>
                    <a:gd name="connsiteX7" fmla="*/ 60092 w 865831"/>
                    <a:gd name="connsiteY7" fmla="*/ 445142 h 559417"/>
                    <a:gd name="connsiteX8" fmla="*/ 7413 w 865831"/>
                    <a:gd name="connsiteY8" fmla="*/ 447853 h 559417"/>
                    <a:gd name="connsiteX0" fmla="*/ 6261 w 864679"/>
                    <a:gd name="connsiteY0" fmla="*/ 447853 h 559417"/>
                    <a:gd name="connsiteX1" fmla="*/ 250990 w 864679"/>
                    <a:gd name="connsiteY1" fmla="*/ 21554 h 559417"/>
                    <a:gd name="connsiteX2" fmla="*/ 761262 w 864679"/>
                    <a:gd name="connsiteY2" fmla="*/ 122361 h 559417"/>
                    <a:gd name="connsiteX3" fmla="*/ 828373 w 864679"/>
                    <a:gd name="connsiteY3" fmla="*/ 559417 h 559417"/>
                    <a:gd name="connsiteX4" fmla="*/ 778959 w 864679"/>
                    <a:gd name="connsiteY4" fmla="*/ 545052 h 559417"/>
                    <a:gd name="connsiteX5" fmla="*/ 727892 w 864679"/>
                    <a:gd name="connsiteY5" fmla="*/ 167853 h 559417"/>
                    <a:gd name="connsiteX6" fmla="*/ 267890 w 864679"/>
                    <a:gd name="connsiteY6" fmla="*/ 74761 h 559417"/>
                    <a:gd name="connsiteX7" fmla="*/ 58940 w 864679"/>
                    <a:gd name="connsiteY7" fmla="*/ 445142 h 559417"/>
                    <a:gd name="connsiteX8" fmla="*/ 6261 w 864679"/>
                    <a:gd name="connsiteY8" fmla="*/ 447853 h 559417"/>
                    <a:gd name="connsiteX0" fmla="*/ 3778 w 862196"/>
                    <a:gd name="connsiteY0" fmla="*/ 447853 h 559417"/>
                    <a:gd name="connsiteX1" fmla="*/ 248507 w 862196"/>
                    <a:gd name="connsiteY1" fmla="*/ 21554 h 559417"/>
                    <a:gd name="connsiteX2" fmla="*/ 758779 w 862196"/>
                    <a:gd name="connsiteY2" fmla="*/ 122361 h 559417"/>
                    <a:gd name="connsiteX3" fmla="*/ 825890 w 862196"/>
                    <a:gd name="connsiteY3" fmla="*/ 559417 h 559417"/>
                    <a:gd name="connsiteX4" fmla="*/ 776476 w 862196"/>
                    <a:gd name="connsiteY4" fmla="*/ 545052 h 559417"/>
                    <a:gd name="connsiteX5" fmla="*/ 725409 w 862196"/>
                    <a:gd name="connsiteY5" fmla="*/ 167853 h 559417"/>
                    <a:gd name="connsiteX6" fmla="*/ 265407 w 862196"/>
                    <a:gd name="connsiteY6" fmla="*/ 74761 h 559417"/>
                    <a:gd name="connsiteX7" fmla="*/ 56457 w 862196"/>
                    <a:gd name="connsiteY7" fmla="*/ 445142 h 559417"/>
                    <a:gd name="connsiteX8" fmla="*/ 3778 w 862196"/>
                    <a:gd name="connsiteY8" fmla="*/ 447853 h 559417"/>
                    <a:gd name="connsiteX0" fmla="*/ 3778 w 865221"/>
                    <a:gd name="connsiteY0" fmla="*/ 468486 h 580050"/>
                    <a:gd name="connsiteX1" fmla="*/ 248507 w 865221"/>
                    <a:gd name="connsiteY1" fmla="*/ 42187 h 580050"/>
                    <a:gd name="connsiteX2" fmla="*/ 758779 w 865221"/>
                    <a:gd name="connsiteY2" fmla="*/ 142994 h 580050"/>
                    <a:gd name="connsiteX3" fmla="*/ 825890 w 865221"/>
                    <a:gd name="connsiteY3" fmla="*/ 580050 h 580050"/>
                    <a:gd name="connsiteX4" fmla="*/ 776476 w 865221"/>
                    <a:gd name="connsiteY4" fmla="*/ 565685 h 580050"/>
                    <a:gd name="connsiteX5" fmla="*/ 725409 w 865221"/>
                    <a:gd name="connsiteY5" fmla="*/ 188486 h 580050"/>
                    <a:gd name="connsiteX6" fmla="*/ 265407 w 865221"/>
                    <a:gd name="connsiteY6" fmla="*/ 95394 h 580050"/>
                    <a:gd name="connsiteX7" fmla="*/ 56457 w 865221"/>
                    <a:gd name="connsiteY7" fmla="*/ 465775 h 580050"/>
                    <a:gd name="connsiteX8" fmla="*/ 3778 w 865221"/>
                    <a:gd name="connsiteY8" fmla="*/ 468486 h 580050"/>
                    <a:gd name="connsiteX0" fmla="*/ 3778 w 861510"/>
                    <a:gd name="connsiteY0" fmla="*/ 468486 h 580050"/>
                    <a:gd name="connsiteX1" fmla="*/ 248507 w 861510"/>
                    <a:gd name="connsiteY1" fmla="*/ 42187 h 580050"/>
                    <a:gd name="connsiteX2" fmla="*/ 758779 w 861510"/>
                    <a:gd name="connsiteY2" fmla="*/ 142994 h 580050"/>
                    <a:gd name="connsiteX3" fmla="*/ 825890 w 861510"/>
                    <a:gd name="connsiteY3" fmla="*/ 580050 h 580050"/>
                    <a:gd name="connsiteX4" fmla="*/ 776476 w 861510"/>
                    <a:gd name="connsiteY4" fmla="*/ 565685 h 580050"/>
                    <a:gd name="connsiteX5" fmla="*/ 725409 w 861510"/>
                    <a:gd name="connsiteY5" fmla="*/ 188486 h 580050"/>
                    <a:gd name="connsiteX6" fmla="*/ 265407 w 861510"/>
                    <a:gd name="connsiteY6" fmla="*/ 95394 h 580050"/>
                    <a:gd name="connsiteX7" fmla="*/ 56457 w 861510"/>
                    <a:gd name="connsiteY7" fmla="*/ 465775 h 580050"/>
                    <a:gd name="connsiteX8" fmla="*/ 3778 w 861510"/>
                    <a:gd name="connsiteY8" fmla="*/ 468486 h 580050"/>
                    <a:gd name="connsiteX0" fmla="*/ 3778 w 870475"/>
                    <a:gd name="connsiteY0" fmla="*/ 469084 h 580648"/>
                    <a:gd name="connsiteX1" fmla="*/ 248507 w 870475"/>
                    <a:gd name="connsiteY1" fmla="*/ 42785 h 580648"/>
                    <a:gd name="connsiteX2" fmla="*/ 758779 w 870475"/>
                    <a:gd name="connsiteY2" fmla="*/ 143592 h 580648"/>
                    <a:gd name="connsiteX3" fmla="*/ 825890 w 870475"/>
                    <a:gd name="connsiteY3" fmla="*/ 580648 h 580648"/>
                    <a:gd name="connsiteX4" fmla="*/ 776476 w 870475"/>
                    <a:gd name="connsiteY4" fmla="*/ 566283 h 580648"/>
                    <a:gd name="connsiteX5" fmla="*/ 725409 w 870475"/>
                    <a:gd name="connsiteY5" fmla="*/ 189084 h 580648"/>
                    <a:gd name="connsiteX6" fmla="*/ 265407 w 870475"/>
                    <a:gd name="connsiteY6" fmla="*/ 95992 h 580648"/>
                    <a:gd name="connsiteX7" fmla="*/ 56457 w 870475"/>
                    <a:gd name="connsiteY7" fmla="*/ 466373 h 580648"/>
                    <a:gd name="connsiteX8" fmla="*/ 3778 w 870475"/>
                    <a:gd name="connsiteY8" fmla="*/ 469084 h 580648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6476 w 866436"/>
                    <a:gd name="connsiteY4" fmla="*/ 566781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6476 w 866436"/>
                    <a:gd name="connsiteY4" fmla="*/ 566781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66436" h="581146">
                      <a:moveTo>
                        <a:pt x="3778" y="469582"/>
                      </a:moveTo>
                      <a:cubicBezTo>
                        <a:pt x="-25655" y="256281"/>
                        <a:pt x="122674" y="97532"/>
                        <a:pt x="248507" y="43283"/>
                      </a:cubicBezTo>
                      <a:cubicBezTo>
                        <a:pt x="374341" y="-10966"/>
                        <a:pt x="574357" y="-47049"/>
                        <a:pt x="758779" y="144090"/>
                      </a:cubicBezTo>
                      <a:cubicBezTo>
                        <a:pt x="913119" y="304051"/>
                        <a:pt x="868500" y="443364"/>
                        <a:pt x="825890" y="581146"/>
                      </a:cubicBezTo>
                      <a:lnTo>
                        <a:pt x="772718" y="563855"/>
                      </a:lnTo>
                      <a:cubicBezTo>
                        <a:pt x="823930" y="361163"/>
                        <a:pt x="805573" y="273113"/>
                        <a:pt x="725409" y="189582"/>
                      </a:cubicBezTo>
                      <a:cubicBezTo>
                        <a:pt x="645807" y="106636"/>
                        <a:pt x="550982" y="5871"/>
                        <a:pt x="265407" y="96490"/>
                      </a:cubicBezTo>
                      <a:cubicBezTo>
                        <a:pt x="137608" y="166835"/>
                        <a:pt x="46041" y="247247"/>
                        <a:pt x="56457" y="466871"/>
                      </a:cubicBezTo>
                      <a:lnTo>
                        <a:pt x="3778" y="469582"/>
                      </a:ln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</p:grpSp>
          <p:pic>
            <p:nvPicPr>
              <p:cNvPr id="18" name="Picture 3" descr="C:\Users\Сергей\Desktop\Кольцо-3D.png"/>
              <p:cNvPicPr>
                <a:picLocks noChangeAspect="1" noChangeArrowheads="1"/>
              </p:cNvPicPr>
              <p:nvPr/>
            </p:nvPicPr>
            <p:blipFill>
              <a:blip r:embed="rId3"/>
              <a:srcRect/>
              <a:stretch>
                <a:fillRect/>
              </a:stretch>
            </p:blipFill>
            <p:spPr bwMode="auto">
              <a:xfrm>
                <a:off x="1687100" y="1082462"/>
                <a:ext cx="5277802" cy="5276984"/>
              </a:xfrm>
              <a:prstGeom prst="rect">
                <a:avLst/>
              </a:prstGeom>
              <a:noFill/>
              <a:effectLst>
                <a:outerShdw blurRad="355600" dist="139700" dir="2700000" algn="tl" rotWithShape="0">
                  <a:prstClr val="black">
                    <a:alpha val="40000"/>
                  </a:prst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10" name="Прямоугольник 9"/>
            <p:cNvSpPr/>
            <p:nvPr/>
          </p:nvSpPr>
          <p:spPr>
            <a:xfrm>
              <a:off x="2011294" y="473937"/>
              <a:ext cx="5008978" cy="4984014"/>
            </a:xfrm>
            <a:prstGeom prst="rect">
              <a:avLst/>
            </a:prstGeom>
            <a:noFill/>
          </p:spPr>
          <p:txBody>
            <a:bodyPr spcFirstLastPara="1" wrap="none">
              <a:prstTxWarp prst="textCircle">
                <a:avLst>
                  <a:gd name="adj" fmla="val 10846286"/>
                </a:avLst>
              </a:prstTxWarp>
              <a:spAutoFit/>
            </a:bodyPr>
            <a:lstStyle/>
            <a:p>
              <a:pPr algn="ctr" defTabSz="1219170">
                <a:defRPr/>
              </a:pPr>
              <a:r>
                <a:rPr lang="ru-RU" sz="5333" b="1" kern="0" dirty="0">
                  <a:ln w="10541" cmpd="sng">
                    <a:solidFill>
                      <a:srgbClr val="4F81BD">
                        <a:shade val="88000"/>
                        <a:satMod val="110000"/>
                      </a:srgbClr>
                    </a:solidFill>
                    <a:prstDash val="solid"/>
                  </a:ln>
                  <a:gradFill>
                    <a:gsLst>
                      <a:gs pos="0">
                        <a:srgbClr val="4F81BD">
                          <a:tint val="40000"/>
                          <a:satMod val="250000"/>
                        </a:srgbClr>
                      </a:gs>
                      <a:gs pos="9000">
                        <a:srgbClr val="4F81BD">
                          <a:tint val="52000"/>
                          <a:satMod val="300000"/>
                        </a:srgbClr>
                      </a:gs>
                      <a:gs pos="50000">
                        <a:srgbClr val="4F81BD">
                          <a:shade val="20000"/>
                          <a:satMod val="300000"/>
                        </a:srgbClr>
                      </a:gs>
                      <a:gs pos="79000">
                        <a:srgbClr val="4F81BD">
                          <a:tint val="52000"/>
                          <a:satMod val="300000"/>
                        </a:srgbClr>
                      </a:gs>
                      <a:gs pos="100000">
                        <a:srgbClr val="4F81BD">
                          <a:tint val="40000"/>
                          <a:satMod val="250000"/>
                        </a:srgbClr>
                      </a:gs>
                    </a:gsLst>
                    <a:lin ang="5400000"/>
                  </a:gradFill>
                  <a:latin typeface="Calibri"/>
                </a:rPr>
                <a:t>Образование Рыбно-Слободского района * Балык </a:t>
              </a:r>
              <a:r>
                <a:rPr lang="ru-RU" sz="5333" b="1" kern="0" dirty="0" err="1">
                  <a:ln w="10541" cmpd="sng">
                    <a:solidFill>
                      <a:srgbClr val="4F81BD">
                        <a:shade val="88000"/>
                        <a:satMod val="110000"/>
                      </a:srgbClr>
                    </a:solidFill>
                    <a:prstDash val="solid"/>
                  </a:ln>
                  <a:gradFill>
                    <a:gsLst>
                      <a:gs pos="0">
                        <a:srgbClr val="4F81BD">
                          <a:tint val="40000"/>
                          <a:satMod val="250000"/>
                        </a:srgbClr>
                      </a:gs>
                      <a:gs pos="9000">
                        <a:srgbClr val="4F81BD">
                          <a:tint val="52000"/>
                          <a:satMod val="300000"/>
                        </a:srgbClr>
                      </a:gs>
                      <a:gs pos="50000">
                        <a:srgbClr val="4F81BD">
                          <a:shade val="20000"/>
                          <a:satMod val="300000"/>
                        </a:srgbClr>
                      </a:gs>
                      <a:gs pos="79000">
                        <a:srgbClr val="4F81BD">
                          <a:tint val="52000"/>
                          <a:satMod val="300000"/>
                        </a:srgbClr>
                      </a:gs>
                      <a:gs pos="100000">
                        <a:srgbClr val="4F81BD">
                          <a:tint val="40000"/>
                          <a:satMod val="250000"/>
                        </a:srgbClr>
                      </a:gs>
                    </a:gsLst>
                    <a:lin ang="5400000"/>
                  </a:gradFill>
                  <a:latin typeface="Calibri"/>
                </a:rPr>
                <a:t>бист</a:t>
              </a:r>
              <a:r>
                <a:rPr lang="tt-RU" sz="5333" b="1" kern="0" dirty="0">
                  <a:ln w="10541" cmpd="sng">
                    <a:solidFill>
                      <a:srgbClr val="4F81BD">
                        <a:shade val="88000"/>
                        <a:satMod val="110000"/>
                      </a:srgbClr>
                    </a:solidFill>
                    <a:prstDash val="solid"/>
                  </a:ln>
                  <a:gradFill>
                    <a:gsLst>
                      <a:gs pos="0">
                        <a:srgbClr val="4F81BD">
                          <a:tint val="40000"/>
                          <a:satMod val="250000"/>
                        </a:srgbClr>
                      </a:gs>
                      <a:gs pos="9000">
                        <a:srgbClr val="4F81BD">
                          <a:tint val="52000"/>
                          <a:satMod val="300000"/>
                        </a:srgbClr>
                      </a:gs>
                      <a:gs pos="50000">
                        <a:srgbClr val="4F81BD">
                          <a:shade val="20000"/>
                          <a:satMod val="300000"/>
                        </a:srgbClr>
                      </a:gs>
                      <a:gs pos="79000">
                        <a:srgbClr val="4F81BD">
                          <a:tint val="52000"/>
                          <a:satMod val="300000"/>
                        </a:srgbClr>
                      </a:gs>
                      <a:gs pos="100000">
                        <a:srgbClr val="4F81BD">
                          <a:tint val="40000"/>
                          <a:satMod val="250000"/>
                        </a:srgbClr>
                      </a:gs>
                    </a:gsLst>
                    <a:lin ang="5400000"/>
                  </a:gradFill>
                  <a:latin typeface="Calibri"/>
                </a:rPr>
                <a:t>әсе мәгариф системасы </a:t>
              </a:r>
              <a:endParaRPr lang="ru-RU" sz="5333" b="1" kern="0" dirty="0">
                <a:ln w="10541" cmpd="sng">
                  <a:solidFill>
                    <a:srgbClr val="4F81BD">
                      <a:shade val="88000"/>
                      <a:satMod val="110000"/>
                    </a:srgbClr>
                  </a:solidFill>
                  <a:prstDash val="solid"/>
                </a:ln>
                <a:gradFill>
                  <a:gsLst>
                    <a:gs pos="0">
                      <a:srgbClr val="4F81BD">
                        <a:tint val="40000"/>
                        <a:satMod val="250000"/>
                      </a:srgbClr>
                    </a:gs>
                    <a:gs pos="9000">
                      <a:srgbClr val="4F81BD">
                        <a:tint val="52000"/>
                        <a:satMod val="300000"/>
                      </a:srgbClr>
                    </a:gs>
                    <a:gs pos="50000">
                      <a:srgbClr val="4F81BD">
                        <a:shade val="20000"/>
                        <a:satMod val="300000"/>
                      </a:srgbClr>
                    </a:gs>
                    <a:gs pos="79000">
                      <a:srgbClr val="4F81BD">
                        <a:tint val="52000"/>
                        <a:satMod val="300000"/>
                      </a:srgbClr>
                    </a:gs>
                    <a:gs pos="100000">
                      <a:srgbClr val="4F81BD">
                        <a:tint val="40000"/>
                        <a:satMod val="250000"/>
                      </a:srgbClr>
                    </a:gs>
                  </a:gsLst>
                  <a:lin ang="5400000"/>
                </a:gradFill>
                <a:latin typeface="Calibri"/>
              </a:endParaRPr>
            </a:p>
          </p:txBody>
        </p:sp>
      </p:grpSp>
      <p:pic>
        <p:nvPicPr>
          <p:cNvPr id="61" name="Picture 2" descr="C:\Users\6EA7~1\AppData\Local\Temp\год родных языков-2021-лого-2.jpg"/>
          <p:cNvPicPr>
            <a:picLocks noChangeAspect="1" noChangeArrowheads="1"/>
          </p:cNvPicPr>
          <p:nvPr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5930"/>
          <a:stretch/>
        </p:blipFill>
        <p:spPr bwMode="auto">
          <a:xfrm>
            <a:off x="7740352" y="59211"/>
            <a:ext cx="1389152" cy="130229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49179927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Группа 55"/>
          <p:cNvGrpSpPr>
            <a:grpSpLocks/>
          </p:cNvGrpSpPr>
          <p:nvPr/>
        </p:nvGrpSpPr>
        <p:grpSpPr bwMode="auto">
          <a:xfrm>
            <a:off x="311341" y="181210"/>
            <a:ext cx="1008062" cy="917575"/>
            <a:chOff x="2011294" y="473937"/>
            <a:chExt cx="5008978" cy="4984014"/>
          </a:xfrm>
        </p:grpSpPr>
        <p:grpSp>
          <p:nvGrpSpPr>
            <p:cNvPr id="8" name="Группа 56"/>
            <p:cNvGrpSpPr>
              <a:grpSpLocks/>
            </p:cNvGrpSpPr>
            <p:nvPr/>
          </p:nvGrpSpPr>
          <p:grpSpPr bwMode="auto">
            <a:xfrm>
              <a:off x="2067511" y="493995"/>
              <a:ext cx="4896544" cy="4896544"/>
              <a:chOff x="1688181" y="1085493"/>
              <a:chExt cx="5275644" cy="5275644"/>
            </a:xfrm>
          </p:grpSpPr>
          <p:grpSp>
            <p:nvGrpSpPr>
              <p:cNvPr id="10" name="Группа 58"/>
              <p:cNvGrpSpPr>
                <a:grpSpLocks/>
              </p:cNvGrpSpPr>
              <p:nvPr/>
            </p:nvGrpSpPr>
            <p:grpSpPr bwMode="auto">
              <a:xfrm>
                <a:off x="1910153" y="2860440"/>
                <a:ext cx="1777320" cy="1538339"/>
                <a:chOff x="960987" y="1909843"/>
                <a:chExt cx="1777320" cy="1538339"/>
              </a:xfrm>
            </p:grpSpPr>
            <p:sp>
              <p:nvSpPr>
                <p:cNvPr id="54" name="Шестиугольник 63"/>
                <p:cNvSpPr/>
                <p:nvPr/>
              </p:nvSpPr>
              <p:spPr>
                <a:xfrm rot="1800000">
                  <a:off x="960987" y="1909843"/>
                  <a:ext cx="1777320" cy="1538339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777320"/>
                    <a:gd name="connsiteY0" fmla="*/ 729285 h 1538339"/>
                    <a:gd name="connsiteX1" fmla="*/ 435993 w 1777320"/>
                    <a:gd name="connsiteY1" fmla="*/ 0 h 1538339"/>
                    <a:gd name="connsiteX2" fmla="*/ 1316695 w 1777320"/>
                    <a:gd name="connsiteY2" fmla="*/ 0 h 1538339"/>
                    <a:gd name="connsiteX3" fmla="*/ 1777320 w 1777320"/>
                    <a:gd name="connsiteY3" fmla="*/ 769170 h 1538339"/>
                    <a:gd name="connsiteX4" fmla="*/ 1316695 w 1777320"/>
                    <a:gd name="connsiteY4" fmla="*/ 1538339 h 1538339"/>
                    <a:gd name="connsiteX5" fmla="*/ 435993 w 1777320"/>
                    <a:gd name="connsiteY5" fmla="*/ 1538339 h 1538339"/>
                    <a:gd name="connsiteX6" fmla="*/ 0 w 1777320"/>
                    <a:gd name="connsiteY6" fmla="*/ 729285 h 1538339"/>
                    <a:gd name="connsiteX0" fmla="*/ 0 w 1777320"/>
                    <a:gd name="connsiteY0" fmla="*/ 729285 h 1538339"/>
                    <a:gd name="connsiteX1" fmla="*/ 435993 w 1777320"/>
                    <a:gd name="connsiteY1" fmla="*/ 0 h 1538339"/>
                    <a:gd name="connsiteX2" fmla="*/ 1316695 w 1777320"/>
                    <a:gd name="connsiteY2" fmla="*/ 0 h 1538339"/>
                    <a:gd name="connsiteX3" fmla="*/ 1777320 w 1777320"/>
                    <a:gd name="connsiteY3" fmla="*/ 769170 h 1538339"/>
                    <a:gd name="connsiteX4" fmla="*/ 1316695 w 1777320"/>
                    <a:gd name="connsiteY4" fmla="*/ 1538339 h 1538339"/>
                    <a:gd name="connsiteX5" fmla="*/ 435993 w 1777320"/>
                    <a:gd name="connsiteY5" fmla="*/ 1538339 h 1538339"/>
                    <a:gd name="connsiteX6" fmla="*/ 0 w 1777320"/>
                    <a:gd name="connsiteY6" fmla="*/ 729285 h 1538339"/>
                    <a:gd name="connsiteX0" fmla="*/ 0 w 1777320"/>
                    <a:gd name="connsiteY0" fmla="*/ 729285 h 1538339"/>
                    <a:gd name="connsiteX1" fmla="*/ 435993 w 1777320"/>
                    <a:gd name="connsiteY1" fmla="*/ 0 h 1538339"/>
                    <a:gd name="connsiteX2" fmla="*/ 1316695 w 1777320"/>
                    <a:gd name="connsiteY2" fmla="*/ 0 h 1538339"/>
                    <a:gd name="connsiteX3" fmla="*/ 1777320 w 1777320"/>
                    <a:gd name="connsiteY3" fmla="*/ 769170 h 1538339"/>
                    <a:gd name="connsiteX4" fmla="*/ 1316695 w 1777320"/>
                    <a:gd name="connsiteY4" fmla="*/ 1538339 h 1538339"/>
                    <a:gd name="connsiteX5" fmla="*/ 443079 w 1777320"/>
                    <a:gd name="connsiteY5" fmla="*/ 1537914 h 1538339"/>
                    <a:gd name="connsiteX6" fmla="*/ 0 w 1777320"/>
                    <a:gd name="connsiteY6" fmla="*/ 729285 h 1538339"/>
                    <a:gd name="connsiteX0" fmla="*/ 0 w 1777320"/>
                    <a:gd name="connsiteY0" fmla="*/ 729285 h 1538339"/>
                    <a:gd name="connsiteX1" fmla="*/ 435993 w 1777320"/>
                    <a:gd name="connsiteY1" fmla="*/ 0 h 1538339"/>
                    <a:gd name="connsiteX2" fmla="*/ 1316695 w 1777320"/>
                    <a:gd name="connsiteY2" fmla="*/ 0 h 1538339"/>
                    <a:gd name="connsiteX3" fmla="*/ 1777320 w 1777320"/>
                    <a:gd name="connsiteY3" fmla="*/ 769170 h 1538339"/>
                    <a:gd name="connsiteX4" fmla="*/ 1316695 w 1777320"/>
                    <a:gd name="connsiteY4" fmla="*/ 1538339 h 1538339"/>
                    <a:gd name="connsiteX5" fmla="*/ 443079 w 1777320"/>
                    <a:gd name="connsiteY5" fmla="*/ 1537914 h 1538339"/>
                    <a:gd name="connsiteX6" fmla="*/ 0 w 1777320"/>
                    <a:gd name="connsiteY6" fmla="*/ 729285 h 15383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77320" h="1538339">
                      <a:moveTo>
                        <a:pt x="0" y="729285"/>
                      </a:moveTo>
                      <a:lnTo>
                        <a:pt x="435993" y="0"/>
                      </a:lnTo>
                      <a:lnTo>
                        <a:pt x="1316695" y="0"/>
                      </a:lnTo>
                      <a:lnTo>
                        <a:pt x="1777320" y="769170"/>
                      </a:lnTo>
                      <a:lnTo>
                        <a:pt x="1316695" y="1538339"/>
                      </a:lnTo>
                      <a:lnTo>
                        <a:pt x="443079" y="1537914"/>
                      </a:lnTo>
                      <a:cubicBezTo>
                        <a:pt x="224753" y="1237048"/>
                        <a:pt x="104429" y="1099576"/>
                        <a:pt x="0" y="729285"/>
                      </a:cubicBezTo>
                      <a:close/>
                    </a:path>
                  </a:pathLst>
                </a:custGeom>
                <a:solidFill>
                  <a:srgbClr val="0070C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5" name="Овал 54"/>
                <p:cNvSpPr/>
                <p:nvPr/>
              </p:nvSpPr>
              <p:spPr>
                <a:xfrm>
                  <a:off x="1688181" y="2534667"/>
                  <a:ext cx="299671" cy="299671"/>
                </a:xfrm>
                <a:prstGeom prst="ellipse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6" name="Овал 55"/>
                <p:cNvSpPr/>
                <p:nvPr/>
              </p:nvSpPr>
              <p:spPr>
                <a:xfrm>
                  <a:off x="1314032" y="2353669"/>
                  <a:ext cx="141688" cy="141688"/>
                </a:xfrm>
                <a:prstGeom prst="ellipse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7" name="Арка 56"/>
                <p:cNvSpPr/>
                <p:nvPr/>
              </p:nvSpPr>
              <p:spPr>
                <a:xfrm rot="1691943">
                  <a:off x="1297937" y="2425518"/>
                  <a:ext cx="1080156" cy="494674"/>
                </a:xfrm>
                <a:prstGeom prst="blockArc">
                  <a:avLst>
                    <a:gd name="adj1" fmla="val 11611044"/>
                    <a:gd name="adj2" fmla="val 10055582"/>
                    <a:gd name="adj3" fmla="val 7453"/>
                  </a:avLst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  <p:sp>
              <p:nvSpPr>
                <p:cNvPr id="58" name="Кольцо 57"/>
                <p:cNvSpPr/>
                <p:nvPr/>
              </p:nvSpPr>
              <p:spPr>
                <a:xfrm>
                  <a:off x="1597371" y="2142323"/>
                  <a:ext cx="483222" cy="1084350"/>
                </a:xfrm>
                <a:prstGeom prst="donut">
                  <a:avLst>
                    <a:gd name="adj" fmla="val 6740"/>
                  </a:avLst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  <p:sp>
              <p:nvSpPr>
                <p:cNvPr id="59" name="Кольцо 58"/>
                <p:cNvSpPr/>
                <p:nvPr/>
              </p:nvSpPr>
              <p:spPr>
                <a:xfrm rot="3664409">
                  <a:off x="1594950" y="2142324"/>
                  <a:ext cx="483222" cy="1084350"/>
                </a:xfrm>
                <a:prstGeom prst="donut">
                  <a:avLst>
                    <a:gd name="adj" fmla="val 6740"/>
                  </a:avLst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1" name="Группа 59"/>
              <p:cNvGrpSpPr>
                <a:grpSpLocks/>
              </p:cNvGrpSpPr>
              <p:nvPr/>
            </p:nvGrpSpPr>
            <p:grpSpPr bwMode="auto">
              <a:xfrm>
                <a:off x="4312474" y="1457359"/>
                <a:ext cx="1801952" cy="1556536"/>
                <a:chOff x="3363308" y="506762"/>
                <a:chExt cx="1801952" cy="1556536"/>
              </a:xfrm>
            </p:grpSpPr>
            <p:sp>
              <p:nvSpPr>
                <p:cNvPr id="50" name="Шестиугольник 51"/>
                <p:cNvSpPr/>
                <p:nvPr/>
              </p:nvSpPr>
              <p:spPr>
                <a:xfrm rot="1800000">
                  <a:off x="3363308" y="506762"/>
                  <a:ext cx="1801952" cy="1556536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54424 w 1801952"/>
                    <a:gd name="connsiteY2" fmla="*/ 22685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46485 h 1515654"/>
                    <a:gd name="connsiteX1" fmla="*/ 443894 w 1801952"/>
                    <a:gd name="connsiteY1" fmla="*/ 723 h 1515654"/>
                    <a:gd name="connsiteX2" fmla="*/ 1354424 w 1801952"/>
                    <a:gd name="connsiteY2" fmla="*/ 0 h 1515654"/>
                    <a:gd name="connsiteX3" fmla="*/ 1801952 w 1801952"/>
                    <a:gd name="connsiteY3" fmla="*/ 746485 h 1515654"/>
                    <a:gd name="connsiteX4" fmla="*/ 1341327 w 1801952"/>
                    <a:gd name="connsiteY4" fmla="*/ 1515654 h 1515654"/>
                    <a:gd name="connsiteX5" fmla="*/ 460625 w 1801952"/>
                    <a:gd name="connsiteY5" fmla="*/ 1515654 h 1515654"/>
                    <a:gd name="connsiteX6" fmla="*/ 0 w 1801952"/>
                    <a:gd name="connsiteY6" fmla="*/ 746485 h 1515654"/>
                    <a:gd name="connsiteX0" fmla="*/ 0 w 1801952"/>
                    <a:gd name="connsiteY0" fmla="*/ 766527 h 1535696"/>
                    <a:gd name="connsiteX1" fmla="*/ 443894 w 1801952"/>
                    <a:gd name="connsiteY1" fmla="*/ 20765 h 1535696"/>
                    <a:gd name="connsiteX2" fmla="*/ 1354424 w 1801952"/>
                    <a:gd name="connsiteY2" fmla="*/ 20042 h 1535696"/>
                    <a:gd name="connsiteX3" fmla="*/ 1801952 w 1801952"/>
                    <a:gd name="connsiteY3" fmla="*/ 766527 h 1535696"/>
                    <a:gd name="connsiteX4" fmla="*/ 1341327 w 1801952"/>
                    <a:gd name="connsiteY4" fmla="*/ 1535696 h 1535696"/>
                    <a:gd name="connsiteX5" fmla="*/ 460625 w 1801952"/>
                    <a:gd name="connsiteY5" fmla="*/ 1535696 h 1535696"/>
                    <a:gd name="connsiteX6" fmla="*/ 0 w 1801952"/>
                    <a:gd name="connsiteY6" fmla="*/ 766527 h 1535696"/>
                    <a:gd name="connsiteX0" fmla="*/ 0 w 1801952"/>
                    <a:gd name="connsiteY0" fmla="*/ 783306 h 1552475"/>
                    <a:gd name="connsiteX1" fmla="*/ 443894 w 1801952"/>
                    <a:gd name="connsiteY1" fmla="*/ 37544 h 1552475"/>
                    <a:gd name="connsiteX2" fmla="*/ 1354424 w 1801952"/>
                    <a:gd name="connsiteY2" fmla="*/ 36821 h 1552475"/>
                    <a:gd name="connsiteX3" fmla="*/ 1801952 w 1801952"/>
                    <a:gd name="connsiteY3" fmla="*/ 783306 h 1552475"/>
                    <a:gd name="connsiteX4" fmla="*/ 1341327 w 1801952"/>
                    <a:gd name="connsiteY4" fmla="*/ 1552475 h 1552475"/>
                    <a:gd name="connsiteX5" fmla="*/ 460625 w 1801952"/>
                    <a:gd name="connsiteY5" fmla="*/ 1552475 h 1552475"/>
                    <a:gd name="connsiteX6" fmla="*/ 0 w 1801952"/>
                    <a:gd name="connsiteY6" fmla="*/ 783306 h 1552475"/>
                    <a:gd name="connsiteX0" fmla="*/ 0 w 1801952"/>
                    <a:gd name="connsiteY0" fmla="*/ 787367 h 1556536"/>
                    <a:gd name="connsiteX1" fmla="*/ 443894 w 1801952"/>
                    <a:gd name="connsiteY1" fmla="*/ 41605 h 1556536"/>
                    <a:gd name="connsiteX2" fmla="*/ 1354424 w 1801952"/>
                    <a:gd name="connsiteY2" fmla="*/ 40882 h 1556536"/>
                    <a:gd name="connsiteX3" fmla="*/ 1801952 w 1801952"/>
                    <a:gd name="connsiteY3" fmla="*/ 787367 h 1556536"/>
                    <a:gd name="connsiteX4" fmla="*/ 1341327 w 1801952"/>
                    <a:gd name="connsiteY4" fmla="*/ 1556536 h 1556536"/>
                    <a:gd name="connsiteX5" fmla="*/ 460625 w 1801952"/>
                    <a:gd name="connsiteY5" fmla="*/ 1556536 h 1556536"/>
                    <a:gd name="connsiteX6" fmla="*/ 0 w 1801952"/>
                    <a:gd name="connsiteY6" fmla="*/ 787367 h 15565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01952" h="1556536">
                      <a:moveTo>
                        <a:pt x="0" y="787367"/>
                      </a:moveTo>
                      <a:lnTo>
                        <a:pt x="443894" y="41605"/>
                      </a:lnTo>
                      <a:cubicBezTo>
                        <a:pt x="774914" y="-15763"/>
                        <a:pt x="1042408" y="-11708"/>
                        <a:pt x="1354424" y="40882"/>
                      </a:cubicBezTo>
                      <a:lnTo>
                        <a:pt x="1801952" y="787367"/>
                      </a:lnTo>
                      <a:lnTo>
                        <a:pt x="1341327" y="1556536"/>
                      </a:lnTo>
                      <a:lnTo>
                        <a:pt x="460625" y="1556536"/>
                      </a:lnTo>
                      <a:lnTo>
                        <a:pt x="0" y="787367"/>
                      </a:lnTo>
                      <a:close/>
                    </a:path>
                  </a:pathLst>
                </a:custGeom>
                <a:solidFill>
                  <a:srgbClr val="2B812B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1" name="Полилиния 50"/>
                <p:cNvSpPr/>
                <p:nvPr/>
              </p:nvSpPr>
              <p:spPr>
                <a:xfrm>
                  <a:off x="3828892" y="1352255"/>
                  <a:ext cx="393798" cy="356660"/>
                </a:xfrm>
                <a:custGeom>
                  <a:avLst/>
                  <a:gdLst>
                    <a:gd name="connsiteX0" fmla="*/ 0 w 352425"/>
                    <a:gd name="connsiteY0" fmla="*/ 0 h 319087"/>
                    <a:gd name="connsiteX1" fmla="*/ 245269 w 352425"/>
                    <a:gd name="connsiteY1" fmla="*/ 90487 h 319087"/>
                    <a:gd name="connsiteX2" fmla="*/ 352425 w 352425"/>
                    <a:gd name="connsiteY2" fmla="*/ 319087 h 319087"/>
                    <a:gd name="connsiteX3" fmla="*/ 114300 w 352425"/>
                    <a:gd name="connsiteY3" fmla="*/ 252412 h 319087"/>
                    <a:gd name="connsiteX4" fmla="*/ 0 w 352425"/>
                    <a:gd name="connsiteY4" fmla="*/ 0 h 319087"/>
                    <a:gd name="connsiteX0" fmla="*/ 8415 w 360840"/>
                    <a:gd name="connsiteY0" fmla="*/ 0 h 319087"/>
                    <a:gd name="connsiteX1" fmla="*/ 253684 w 360840"/>
                    <a:gd name="connsiteY1" fmla="*/ 90487 h 319087"/>
                    <a:gd name="connsiteX2" fmla="*/ 360840 w 360840"/>
                    <a:gd name="connsiteY2" fmla="*/ 319087 h 319087"/>
                    <a:gd name="connsiteX3" fmla="*/ 122715 w 360840"/>
                    <a:gd name="connsiteY3" fmla="*/ 252412 h 319087"/>
                    <a:gd name="connsiteX4" fmla="*/ 8415 w 360840"/>
                    <a:gd name="connsiteY4" fmla="*/ 0 h 319087"/>
                    <a:gd name="connsiteX0" fmla="*/ 8415 w 360840"/>
                    <a:gd name="connsiteY0" fmla="*/ 0 h 319087"/>
                    <a:gd name="connsiteX1" fmla="*/ 253684 w 360840"/>
                    <a:gd name="connsiteY1" fmla="*/ 90487 h 319087"/>
                    <a:gd name="connsiteX2" fmla="*/ 360840 w 360840"/>
                    <a:gd name="connsiteY2" fmla="*/ 319087 h 319087"/>
                    <a:gd name="connsiteX3" fmla="*/ 122715 w 360840"/>
                    <a:gd name="connsiteY3" fmla="*/ 252412 h 319087"/>
                    <a:gd name="connsiteX4" fmla="*/ 8415 w 360840"/>
                    <a:gd name="connsiteY4" fmla="*/ 0 h 319087"/>
                    <a:gd name="connsiteX0" fmla="*/ 0 w 352425"/>
                    <a:gd name="connsiteY0" fmla="*/ 0 h 319087"/>
                    <a:gd name="connsiteX1" fmla="*/ 245269 w 352425"/>
                    <a:gd name="connsiteY1" fmla="*/ 90487 h 319087"/>
                    <a:gd name="connsiteX2" fmla="*/ 352425 w 352425"/>
                    <a:gd name="connsiteY2" fmla="*/ 319087 h 319087"/>
                    <a:gd name="connsiteX3" fmla="*/ 0 w 352425"/>
                    <a:gd name="connsiteY3" fmla="*/ 0 h 319087"/>
                    <a:gd name="connsiteX0" fmla="*/ 0 w 352425"/>
                    <a:gd name="connsiteY0" fmla="*/ 0 h 319128"/>
                    <a:gd name="connsiteX1" fmla="*/ 245269 w 352425"/>
                    <a:gd name="connsiteY1" fmla="*/ 90487 h 319128"/>
                    <a:gd name="connsiteX2" fmla="*/ 352425 w 352425"/>
                    <a:gd name="connsiteY2" fmla="*/ 319087 h 319128"/>
                    <a:gd name="connsiteX3" fmla="*/ 0 w 352425"/>
                    <a:gd name="connsiteY3" fmla="*/ 0 h 319128"/>
                    <a:gd name="connsiteX0" fmla="*/ 0 w 352425"/>
                    <a:gd name="connsiteY0" fmla="*/ 0 h 319189"/>
                    <a:gd name="connsiteX1" fmla="*/ 245269 w 352425"/>
                    <a:gd name="connsiteY1" fmla="*/ 90487 h 319189"/>
                    <a:gd name="connsiteX2" fmla="*/ 352425 w 352425"/>
                    <a:gd name="connsiteY2" fmla="*/ 319087 h 319189"/>
                    <a:gd name="connsiteX3" fmla="*/ 0 w 352425"/>
                    <a:gd name="connsiteY3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52425" h="319189">
                      <a:moveTo>
                        <a:pt x="0" y="0"/>
                      </a:moveTo>
                      <a:cubicBezTo>
                        <a:pt x="224631" y="8731"/>
                        <a:pt x="332581" y="141288"/>
                        <a:pt x="352425" y="319087"/>
                      </a:cubicBezTo>
                      <a:cubicBezTo>
                        <a:pt x="106759" y="323056"/>
                        <a:pt x="13097" y="211931"/>
                        <a:pt x="0" y="0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2" name="Полилиния 51"/>
                <p:cNvSpPr/>
                <p:nvPr/>
              </p:nvSpPr>
              <p:spPr>
                <a:xfrm>
                  <a:off x="4006756" y="860006"/>
                  <a:ext cx="505955" cy="532159"/>
                </a:xfrm>
                <a:custGeom>
                  <a:avLst/>
                  <a:gdLst>
                    <a:gd name="connsiteX0" fmla="*/ 366712 w 426243"/>
                    <a:gd name="connsiteY0" fmla="*/ 73818 h 476250"/>
                    <a:gd name="connsiteX1" fmla="*/ 426243 w 426243"/>
                    <a:gd name="connsiteY1" fmla="*/ 340518 h 476250"/>
                    <a:gd name="connsiteX2" fmla="*/ 211931 w 426243"/>
                    <a:gd name="connsiteY2" fmla="*/ 476250 h 476250"/>
                    <a:gd name="connsiteX3" fmla="*/ 0 w 426243"/>
                    <a:gd name="connsiteY3" fmla="*/ 347662 h 476250"/>
                    <a:gd name="connsiteX4" fmla="*/ 47625 w 426243"/>
                    <a:gd name="connsiteY4" fmla="*/ 83343 h 476250"/>
                    <a:gd name="connsiteX5" fmla="*/ 100012 w 426243"/>
                    <a:gd name="connsiteY5" fmla="*/ 188118 h 476250"/>
                    <a:gd name="connsiteX6" fmla="*/ 204787 w 426243"/>
                    <a:gd name="connsiteY6" fmla="*/ 0 h 476250"/>
                    <a:gd name="connsiteX7" fmla="*/ 316706 w 426243"/>
                    <a:gd name="connsiteY7" fmla="*/ 176212 h 476250"/>
                    <a:gd name="connsiteX8" fmla="*/ 366712 w 426243"/>
                    <a:gd name="connsiteY8" fmla="*/ 73818 h 476250"/>
                    <a:gd name="connsiteX0" fmla="*/ 319087 w 378618"/>
                    <a:gd name="connsiteY0" fmla="*/ 73818 h 476250"/>
                    <a:gd name="connsiteX1" fmla="*/ 378618 w 378618"/>
                    <a:gd name="connsiteY1" fmla="*/ 340518 h 476250"/>
                    <a:gd name="connsiteX2" fmla="*/ 164306 w 378618"/>
                    <a:gd name="connsiteY2" fmla="*/ 476250 h 476250"/>
                    <a:gd name="connsiteX3" fmla="*/ 0 w 378618"/>
                    <a:gd name="connsiteY3" fmla="*/ 83343 h 476250"/>
                    <a:gd name="connsiteX4" fmla="*/ 52387 w 378618"/>
                    <a:gd name="connsiteY4" fmla="*/ 188118 h 476250"/>
                    <a:gd name="connsiteX5" fmla="*/ 157162 w 378618"/>
                    <a:gd name="connsiteY5" fmla="*/ 0 h 476250"/>
                    <a:gd name="connsiteX6" fmla="*/ 269081 w 378618"/>
                    <a:gd name="connsiteY6" fmla="*/ 176212 h 476250"/>
                    <a:gd name="connsiteX7" fmla="*/ 319087 w 378618"/>
                    <a:gd name="connsiteY7" fmla="*/ 73818 h 476250"/>
                    <a:gd name="connsiteX0" fmla="*/ 319087 w 378618"/>
                    <a:gd name="connsiteY0" fmla="*/ 73818 h 476250"/>
                    <a:gd name="connsiteX1" fmla="*/ 378618 w 378618"/>
                    <a:gd name="connsiteY1" fmla="*/ 340518 h 476250"/>
                    <a:gd name="connsiteX2" fmla="*/ 164306 w 378618"/>
                    <a:gd name="connsiteY2" fmla="*/ 476250 h 476250"/>
                    <a:gd name="connsiteX3" fmla="*/ 0 w 378618"/>
                    <a:gd name="connsiteY3" fmla="*/ 83343 h 476250"/>
                    <a:gd name="connsiteX4" fmla="*/ 52387 w 378618"/>
                    <a:gd name="connsiteY4" fmla="*/ 188118 h 476250"/>
                    <a:gd name="connsiteX5" fmla="*/ 157162 w 378618"/>
                    <a:gd name="connsiteY5" fmla="*/ 0 h 476250"/>
                    <a:gd name="connsiteX6" fmla="*/ 269081 w 378618"/>
                    <a:gd name="connsiteY6" fmla="*/ 176212 h 476250"/>
                    <a:gd name="connsiteX7" fmla="*/ 319087 w 378618"/>
                    <a:gd name="connsiteY7" fmla="*/ 73818 h 476250"/>
                    <a:gd name="connsiteX0" fmla="*/ 383748 w 443279"/>
                    <a:gd name="connsiteY0" fmla="*/ 73818 h 476250"/>
                    <a:gd name="connsiteX1" fmla="*/ 443279 w 443279"/>
                    <a:gd name="connsiteY1" fmla="*/ 340518 h 476250"/>
                    <a:gd name="connsiteX2" fmla="*/ 228967 w 443279"/>
                    <a:gd name="connsiteY2" fmla="*/ 476250 h 476250"/>
                    <a:gd name="connsiteX3" fmla="*/ 64661 w 443279"/>
                    <a:gd name="connsiteY3" fmla="*/ 83343 h 476250"/>
                    <a:gd name="connsiteX4" fmla="*/ 117048 w 443279"/>
                    <a:gd name="connsiteY4" fmla="*/ 188118 h 476250"/>
                    <a:gd name="connsiteX5" fmla="*/ 221823 w 443279"/>
                    <a:gd name="connsiteY5" fmla="*/ 0 h 476250"/>
                    <a:gd name="connsiteX6" fmla="*/ 333742 w 443279"/>
                    <a:gd name="connsiteY6" fmla="*/ 176212 h 476250"/>
                    <a:gd name="connsiteX7" fmla="*/ 383748 w 443279"/>
                    <a:gd name="connsiteY7" fmla="*/ 73818 h 476250"/>
                    <a:gd name="connsiteX0" fmla="*/ 383748 w 383748"/>
                    <a:gd name="connsiteY0" fmla="*/ 73818 h 476250"/>
                    <a:gd name="connsiteX1" fmla="*/ 228967 w 383748"/>
                    <a:gd name="connsiteY1" fmla="*/ 476250 h 476250"/>
                    <a:gd name="connsiteX2" fmla="*/ 64661 w 383748"/>
                    <a:gd name="connsiteY2" fmla="*/ 83343 h 476250"/>
                    <a:gd name="connsiteX3" fmla="*/ 117048 w 383748"/>
                    <a:gd name="connsiteY3" fmla="*/ 188118 h 476250"/>
                    <a:gd name="connsiteX4" fmla="*/ 221823 w 383748"/>
                    <a:gd name="connsiteY4" fmla="*/ 0 h 476250"/>
                    <a:gd name="connsiteX5" fmla="*/ 333742 w 383748"/>
                    <a:gd name="connsiteY5" fmla="*/ 176212 h 476250"/>
                    <a:gd name="connsiteX6" fmla="*/ 383748 w 383748"/>
                    <a:gd name="connsiteY6" fmla="*/ 73818 h 476250"/>
                    <a:gd name="connsiteX0" fmla="*/ 383748 w 420527"/>
                    <a:gd name="connsiteY0" fmla="*/ 73818 h 476250"/>
                    <a:gd name="connsiteX1" fmla="*/ 228967 w 420527"/>
                    <a:gd name="connsiteY1" fmla="*/ 476250 h 476250"/>
                    <a:gd name="connsiteX2" fmla="*/ 64661 w 420527"/>
                    <a:gd name="connsiteY2" fmla="*/ 83343 h 476250"/>
                    <a:gd name="connsiteX3" fmla="*/ 117048 w 420527"/>
                    <a:gd name="connsiteY3" fmla="*/ 188118 h 476250"/>
                    <a:gd name="connsiteX4" fmla="*/ 221823 w 420527"/>
                    <a:gd name="connsiteY4" fmla="*/ 0 h 476250"/>
                    <a:gd name="connsiteX5" fmla="*/ 333742 w 420527"/>
                    <a:gd name="connsiteY5" fmla="*/ 176212 h 476250"/>
                    <a:gd name="connsiteX6" fmla="*/ 383748 w 420527"/>
                    <a:gd name="connsiteY6" fmla="*/ 73818 h 476250"/>
                    <a:gd name="connsiteX0" fmla="*/ 383748 w 454017"/>
                    <a:gd name="connsiteY0" fmla="*/ 73818 h 476250"/>
                    <a:gd name="connsiteX1" fmla="*/ 228967 w 454017"/>
                    <a:gd name="connsiteY1" fmla="*/ 476250 h 476250"/>
                    <a:gd name="connsiteX2" fmla="*/ 64661 w 454017"/>
                    <a:gd name="connsiteY2" fmla="*/ 83343 h 476250"/>
                    <a:gd name="connsiteX3" fmla="*/ 117048 w 454017"/>
                    <a:gd name="connsiteY3" fmla="*/ 188118 h 476250"/>
                    <a:gd name="connsiteX4" fmla="*/ 221823 w 454017"/>
                    <a:gd name="connsiteY4" fmla="*/ 0 h 476250"/>
                    <a:gd name="connsiteX5" fmla="*/ 333742 w 454017"/>
                    <a:gd name="connsiteY5" fmla="*/ 176212 h 476250"/>
                    <a:gd name="connsiteX6" fmla="*/ 383748 w 454017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52799" h="476250">
                      <a:moveTo>
                        <a:pt x="383748" y="73818"/>
                      </a:moveTo>
                      <a:cubicBezTo>
                        <a:pt x="508366" y="219868"/>
                        <a:pt x="468680" y="434975"/>
                        <a:pt x="228967" y="476250"/>
                      </a:cubicBezTo>
                      <a:cubicBezTo>
                        <a:pt x="-42495" y="431006"/>
                        <a:pt x="-37733" y="133349"/>
                        <a:pt x="64661" y="83343"/>
                      </a:cubicBezTo>
                      <a:cubicBezTo>
                        <a:pt x="96410" y="113505"/>
                        <a:pt x="111492" y="138905"/>
                        <a:pt x="117048" y="188118"/>
                      </a:cubicBezTo>
                      <a:cubicBezTo>
                        <a:pt x="135304" y="115887"/>
                        <a:pt x="165466" y="53181"/>
                        <a:pt x="221823" y="0"/>
                      </a:cubicBezTo>
                      <a:cubicBezTo>
                        <a:pt x="275798" y="53974"/>
                        <a:pt x="313105" y="105569"/>
                        <a:pt x="333742" y="176212"/>
                      </a:cubicBezTo>
                      <a:cubicBezTo>
                        <a:pt x="343268" y="137319"/>
                        <a:pt x="357554" y="103187"/>
                        <a:pt x="383748" y="73818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3" name="Полилиния 52"/>
                <p:cNvSpPr/>
                <p:nvPr/>
              </p:nvSpPr>
              <p:spPr>
                <a:xfrm flipH="1">
                  <a:off x="4278625" y="1352254"/>
                  <a:ext cx="393798" cy="356660"/>
                </a:xfrm>
                <a:custGeom>
                  <a:avLst/>
                  <a:gdLst>
                    <a:gd name="connsiteX0" fmla="*/ 0 w 352425"/>
                    <a:gd name="connsiteY0" fmla="*/ 0 h 319087"/>
                    <a:gd name="connsiteX1" fmla="*/ 245269 w 352425"/>
                    <a:gd name="connsiteY1" fmla="*/ 90487 h 319087"/>
                    <a:gd name="connsiteX2" fmla="*/ 352425 w 352425"/>
                    <a:gd name="connsiteY2" fmla="*/ 319087 h 319087"/>
                    <a:gd name="connsiteX3" fmla="*/ 114300 w 352425"/>
                    <a:gd name="connsiteY3" fmla="*/ 252412 h 319087"/>
                    <a:gd name="connsiteX4" fmla="*/ 0 w 352425"/>
                    <a:gd name="connsiteY4" fmla="*/ 0 h 319087"/>
                    <a:gd name="connsiteX0" fmla="*/ 8415 w 360840"/>
                    <a:gd name="connsiteY0" fmla="*/ 0 h 319087"/>
                    <a:gd name="connsiteX1" fmla="*/ 253684 w 360840"/>
                    <a:gd name="connsiteY1" fmla="*/ 90487 h 319087"/>
                    <a:gd name="connsiteX2" fmla="*/ 360840 w 360840"/>
                    <a:gd name="connsiteY2" fmla="*/ 319087 h 319087"/>
                    <a:gd name="connsiteX3" fmla="*/ 122715 w 360840"/>
                    <a:gd name="connsiteY3" fmla="*/ 252412 h 319087"/>
                    <a:gd name="connsiteX4" fmla="*/ 8415 w 360840"/>
                    <a:gd name="connsiteY4" fmla="*/ 0 h 319087"/>
                    <a:gd name="connsiteX0" fmla="*/ 8415 w 360840"/>
                    <a:gd name="connsiteY0" fmla="*/ 0 h 319087"/>
                    <a:gd name="connsiteX1" fmla="*/ 253684 w 360840"/>
                    <a:gd name="connsiteY1" fmla="*/ 90487 h 319087"/>
                    <a:gd name="connsiteX2" fmla="*/ 360840 w 360840"/>
                    <a:gd name="connsiteY2" fmla="*/ 319087 h 319087"/>
                    <a:gd name="connsiteX3" fmla="*/ 122715 w 360840"/>
                    <a:gd name="connsiteY3" fmla="*/ 252412 h 319087"/>
                    <a:gd name="connsiteX4" fmla="*/ 8415 w 360840"/>
                    <a:gd name="connsiteY4" fmla="*/ 0 h 319087"/>
                    <a:gd name="connsiteX0" fmla="*/ 0 w 352425"/>
                    <a:gd name="connsiteY0" fmla="*/ 0 h 319087"/>
                    <a:gd name="connsiteX1" fmla="*/ 245269 w 352425"/>
                    <a:gd name="connsiteY1" fmla="*/ 90487 h 319087"/>
                    <a:gd name="connsiteX2" fmla="*/ 352425 w 352425"/>
                    <a:gd name="connsiteY2" fmla="*/ 319087 h 319087"/>
                    <a:gd name="connsiteX3" fmla="*/ 0 w 352425"/>
                    <a:gd name="connsiteY3" fmla="*/ 0 h 319087"/>
                    <a:gd name="connsiteX0" fmla="*/ 0 w 352425"/>
                    <a:gd name="connsiteY0" fmla="*/ 0 h 319128"/>
                    <a:gd name="connsiteX1" fmla="*/ 245269 w 352425"/>
                    <a:gd name="connsiteY1" fmla="*/ 90487 h 319128"/>
                    <a:gd name="connsiteX2" fmla="*/ 352425 w 352425"/>
                    <a:gd name="connsiteY2" fmla="*/ 319087 h 319128"/>
                    <a:gd name="connsiteX3" fmla="*/ 0 w 352425"/>
                    <a:gd name="connsiteY3" fmla="*/ 0 h 319128"/>
                    <a:gd name="connsiteX0" fmla="*/ 0 w 352425"/>
                    <a:gd name="connsiteY0" fmla="*/ 0 h 319189"/>
                    <a:gd name="connsiteX1" fmla="*/ 245269 w 352425"/>
                    <a:gd name="connsiteY1" fmla="*/ 90487 h 319189"/>
                    <a:gd name="connsiteX2" fmla="*/ 352425 w 352425"/>
                    <a:gd name="connsiteY2" fmla="*/ 319087 h 319189"/>
                    <a:gd name="connsiteX3" fmla="*/ 0 w 352425"/>
                    <a:gd name="connsiteY3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52425" h="319189">
                      <a:moveTo>
                        <a:pt x="0" y="0"/>
                      </a:moveTo>
                      <a:cubicBezTo>
                        <a:pt x="224631" y="8731"/>
                        <a:pt x="332581" y="141288"/>
                        <a:pt x="352425" y="319087"/>
                      </a:cubicBezTo>
                      <a:cubicBezTo>
                        <a:pt x="106759" y="323056"/>
                        <a:pt x="13097" y="211931"/>
                        <a:pt x="0" y="0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2" name="Группа 60"/>
              <p:cNvGrpSpPr>
                <a:grpSpLocks/>
              </p:cNvGrpSpPr>
              <p:nvPr/>
            </p:nvGrpSpPr>
            <p:grpSpPr bwMode="auto">
              <a:xfrm>
                <a:off x="2699411" y="1483790"/>
                <a:ext cx="1770996" cy="1538339"/>
                <a:chOff x="1750245" y="533193"/>
                <a:chExt cx="1770996" cy="1538339"/>
              </a:xfrm>
            </p:grpSpPr>
            <p:sp>
              <p:nvSpPr>
                <p:cNvPr id="42" name="Шестиугольник 58"/>
                <p:cNvSpPr/>
                <p:nvPr/>
              </p:nvSpPr>
              <p:spPr>
                <a:xfrm rot="1800000">
                  <a:off x="1750245" y="533193"/>
                  <a:ext cx="1770996" cy="1538339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756708"/>
                    <a:gd name="connsiteY0" fmla="*/ 847535 h 1538339"/>
                    <a:gd name="connsiteX1" fmla="*/ 415381 w 1756708"/>
                    <a:gd name="connsiteY1" fmla="*/ 0 h 1538339"/>
                    <a:gd name="connsiteX2" fmla="*/ 1296083 w 1756708"/>
                    <a:gd name="connsiteY2" fmla="*/ 0 h 1538339"/>
                    <a:gd name="connsiteX3" fmla="*/ 1756708 w 1756708"/>
                    <a:gd name="connsiteY3" fmla="*/ 769170 h 1538339"/>
                    <a:gd name="connsiteX4" fmla="*/ 1296083 w 1756708"/>
                    <a:gd name="connsiteY4" fmla="*/ 1538339 h 1538339"/>
                    <a:gd name="connsiteX5" fmla="*/ 415381 w 1756708"/>
                    <a:gd name="connsiteY5" fmla="*/ 1538339 h 1538339"/>
                    <a:gd name="connsiteX6" fmla="*/ 0 w 1756708"/>
                    <a:gd name="connsiteY6" fmla="*/ 847535 h 1538339"/>
                    <a:gd name="connsiteX0" fmla="*/ 0 w 1756708"/>
                    <a:gd name="connsiteY0" fmla="*/ 847535 h 1538339"/>
                    <a:gd name="connsiteX1" fmla="*/ 451715 w 1756708"/>
                    <a:gd name="connsiteY1" fmla="*/ 1019 h 1538339"/>
                    <a:gd name="connsiteX2" fmla="*/ 1296083 w 1756708"/>
                    <a:gd name="connsiteY2" fmla="*/ 0 h 1538339"/>
                    <a:gd name="connsiteX3" fmla="*/ 1756708 w 1756708"/>
                    <a:gd name="connsiteY3" fmla="*/ 769170 h 1538339"/>
                    <a:gd name="connsiteX4" fmla="*/ 1296083 w 1756708"/>
                    <a:gd name="connsiteY4" fmla="*/ 1538339 h 1538339"/>
                    <a:gd name="connsiteX5" fmla="*/ 415381 w 1756708"/>
                    <a:gd name="connsiteY5" fmla="*/ 1538339 h 1538339"/>
                    <a:gd name="connsiteX6" fmla="*/ 0 w 1756708"/>
                    <a:gd name="connsiteY6" fmla="*/ 847535 h 1538339"/>
                    <a:gd name="connsiteX0" fmla="*/ 0 w 1770996"/>
                    <a:gd name="connsiteY0" fmla="*/ 822788 h 1538339"/>
                    <a:gd name="connsiteX1" fmla="*/ 466003 w 1770996"/>
                    <a:gd name="connsiteY1" fmla="*/ 1019 h 1538339"/>
                    <a:gd name="connsiteX2" fmla="*/ 1310371 w 1770996"/>
                    <a:gd name="connsiteY2" fmla="*/ 0 h 1538339"/>
                    <a:gd name="connsiteX3" fmla="*/ 1770996 w 1770996"/>
                    <a:gd name="connsiteY3" fmla="*/ 769170 h 1538339"/>
                    <a:gd name="connsiteX4" fmla="*/ 1310371 w 1770996"/>
                    <a:gd name="connsiteY4" fmla="*/ 1538339 h 1538339"/>
                    <a:gd name="connsiteX5" fmla="*/ 429669 w 1770996"/>
                    <a:gd name="connsiteY5" fmla="*/ 1538339 h 1538339"/>
                    <a:gd name="connsiteX6" fmla="*/ 0 w 1770996"/>
                    <a:gd name="connsiteY6" fmla="*/ 822788 h 1538339"/>
                    <a:gd name="connsiteX0" fmla="*/ 0 w 1770996"/>
                    <a:gd name="connsiteY0" fmla="*/ 822788 h 1538339"/>
                    <a:gd name="connsiteX1" fmla="*/ 466003 w 1770996"/>
                    <a:gd name="connsiteY1" fmla="*/ 1019 h 1538339"/>
                    <a:gd name="connsiteX2" fmla="*/ 1310371 w 1770996"/>
                    <a:gd name="connsiteY2" fmla="*/ 0 h 1538339"/>
                    <a:gd name="connsiteX3" fmla="*/ 1770996 w 1770996"/>
                    <a:gd name="connsiteY3" fmla="*/ 769170 h 1538339"/>
                    <a:gd name="connsiteX4" fmla="*/ 1310371 w 1770996"/>
                    <a:gd name="connsiteY4" fmla="*/ 1538339 h 1538339"/>
                    <a:gd name="connsiteX5" fmla="*/ 429669 w 1770996"/>
                    <a:gd name="connsiteY5" fmla="*/ 1538339 h 1538339"/>
                    <a:gd name="connsiteX6" fmla="*/ 0 w 1770996"/>
                    <a:gd name="connsiteY6" fmla="*/ 822788 h 1538339"/>
                    <a:gd name="connsiteX0" fmla="*/ 0 w 1770996"/>
                    <a:gd name="connsiteY0" fmla="*/ 822788 h 1538339"/>
                    <a:gd name="connsiteX1" fmla="*/ 466003 w 1770996"/>
                    <a:gd name="connsiteY1" fmla="*/ 1019 h 1538339"/>
                    <a:gd name="connsiteX2" fmla="*/ 1310371 w 1770996"/>
                    <a:gd name="connsiteY2" fmla="*/ 0 h 1538339"/>
                    <a:gd name="connsiteX3" fmla="*/ 1770996 w 1770996"/>
                    <a:gd name="connsiteY3" fmla="*/ 769170 h 1538339"/>
                    <a:gd name="connsiteX4" fmla="*/ 1310371 w 1770996"/>
                    <a:gd name="connsiteY4" fmla="*/ 1538339 h 1538339"/>
                    <a:gd name="connsiteX5" fmla="*/ 429669 w 1770996"/>
                    <a:gd name="connsiteY5" fmla="*/ 1538339 h 1538339"/>
                    <a:gd name="connsiteX6" fmla="*/ 0 w 1770996"/>
                    <a:gd name="connsiteY6" fmla="*/ 822788 h 15383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70996" h="1538339">
                      <a:moveTo>
                        <a:pt x="0" y="822788"/>
                      </a:moveTo>
                      <a:cubicBezTo>
                        <a:pt x="99717" y="528733"/>
                        <a:pt x="247355" y="251005"/>
                        <a:pt x="466003" y="1019"/>
                      </a:cubicBezTo>
                      <a:lnTo>
                        <a:pt x="1310371" y="0"/>
                      </a:lnTo>
                      <a:lnTo>
                        <a:pt x="1770996" y="769170"/>
                      </a:lnTo>
                      <a:lnTo>
                        <a:pt x="1310371" y="1538339"/>
                      </a:lnTo>
                      <a:lnTo>
                        <a:pt x="429669" y="1538339"/>
                      </a:lnTo>
                      <a:lnTo>
                        <a:pt x="0" y="822788"/>
                      </a:lnTo>
                      <a:close/>
                    </a:path>
                  </a:pathLst>
                </a:custGeom>
                <a:solidFill>
                  <a:srgbClr val="A4000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3" name="Овал 42"/>
                <p:cNvSpPr/>
                <p:nvPr/>
              </p:nvSpPr>
              <p:spPr>
                <a:xfrm>
                  <a:off x="2339455" y="982144"/>
                  <a:ext cx="248743" cy="248743"/>
                </a:xfrm>
                <a:prstGeom prst="ellipse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4" name="Полилиния 43"/>
                <p:cNvSpPr/>
                <p:nvPr/>
              </p:nvSpPr>
              <p:spPr>
                <a:xfrm>
                  <a:off x="2377995" y="763273"/>
                  <a:ext cx="513534" cy="566275"/>
                </a:xfrm>
                <a:custGeom>
                  <a:avLst/>
                  <a:gdLst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30982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90500 w 440531"/>
                    <a:gd name="connsiteY11" fmla="*/ 197644 h 485775"/>
                    <a:gd name="connsiteX12" fmla="*/ 230982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38113 h 485775"/>
                    <a:gd name="connsiteX11" fmla="*/ 190500 w 440531"/>
                    <a:gd name="connsiteY11" fmla="*/ 197644 h 485775"/>
                    <a:gd name="connsiteX12" fmla="*/ 230982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38113 h 485775"/>
                    <a:gd name="connsiteX11" fmla="*/ 188119 w 440531"/>
                    <a:gd name="connsiteY11" fmla="*/ 190500 h 485775"/>
                    <a:gd name="connsiteX12" fmla="*/ 230982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38113 h 485775"/>
                    <a:gd name="connsiteX11" fmla="*/ 188119 w 440531"/>
                    <a:gd name="connsiteY11" fmla="*/ 190500 h 485775"/>
                    <a:gd name="connsiteX12" fmla="*/ 223838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38113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90500 w 440531"/>
                    <a:gd name="connsiteY0" fmla="*/ 376238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0500 w 440531"/>
                    <a:gd name="connsiteY13" fmla="*/ 376238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1457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2881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2881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226220 w 440531"/>
                    <a:gd name="connsiteY11" fmla="*/ 283369 h 485775"/>
                    <a:gd name="connsiteX12" fmla="*/ 190500 w 440531"/>
                    <a:gd name="connsiteY12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226220 w 440531"/>
                    <a:gd name="connsiteY11" fmla="*/ 283369 h 485775"/>
                    <a:gd name="connsiteX12" fmla="*/ 190500 w 440531"/>
                    <a:gd name="connsiteY12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226220 w 440531"/>
                    <a:gd name="connsiteY11" fmla="*/ 283369 h 485775"/>
                    <a:gd name="connsiteX12" fmla="*/ 190500 w 440531"/>
                    <a:gd name="connsiteY12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226220 w 440531"/>
                    <a:gd name="connsiteY11" fmla="*/ 283369 h 485775"/>
                    <a:gd name="connsiteX12" fmla="*/ 190500 w 440531"/>
                    <a:gd name="connsiteY12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190500 w 440531"/>
                    <a:gd name="connsiteY11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190500 w 440531"/>
                    <a:gd name="connsiteY11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83356 w 440531"/>
                    <a:gd name="connsiteY10" fmla="*/ 192882 h 485775"/>
                    <a:gd name="connsiteX11" fmla="*/ 190500 w 440531"/>
                    <a:gd name="connsiteY11" fmla="*/ 366713 h 4857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40531" h="485775">
                      <a:moveTo>
                        <a:pt x="190500" y="366713"/>
                      </a:moveTo>
                      <a:lnTo>
                        <a:pt x="280987" y="485775"/>
                      </a:lnTo>
                      <a:lnTo>
                        <a:pt x="440531" y="354807"/>
                      </a:lnTo>
                      <a:lnTo>
                        <a:pt x="166687" y="0"/>
                      </a:lnTo>
                      <a:lnTo>
                        <a:pt x="119062" y="35719"/>
                      </a:lnTo>
                      <a:lnTo>
                        <a:pt x="88106" y="0"/>
                      </a:lnTo>
                      <a:lnTo>
                        <a:pt x="28575" y="47625"/>
                      </a:lnTo>
                      <a:lnTo>
                        <a:pt x="50006" y="73819"/>
                      </a:lnTo>
                      <a:lnTo>
                        <a:pt x="0" y="116682"/>
                      </a:lnTo>
                      <a:lnTo>
                        <a:pt x="33338" y="157163"/>
                      </a:lnTo>
                      <a:cubicBezTo>
                        <a:pt x="122238" y="127001"/>
                        <a:pt x="151209" y="171848"/>
                        <a:pt x="183356" y="192882"/>
                      </a:cubicBezTo>
                      <a:cubicBezTo>
                        <a:pt x="209550" y="227807"/>
                        <a:pt x="246856" y="282179"/>
                        <a:pt x="190500" y="366713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5" name="Полилиния 44"/>
                <p:cNvSpPr/>
                <p:nvPr/>
              </p:nvSpPr>
              <p:spPr>
                <a:xfrm>
                  <a:off x="2294614" y="1196983"/>
                  <a:ext cx="655451" cy="502892"/>
                </a:xfrm>
                <a:custGeom>
                  <a:avLst/>
                  <a:gdLst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109537 w 590550"/>
                    <a:gd name="connsiteY2" fmla="*/ 226219 h 445294"/>
                    <a:gd name="connsiteX3" fmla="*/ 204787 w 590550"/>
                    <a:gd name="connsiteY3" fmla="*/ 323850 h 445294"/>
                    <a:gd name="connsiteX4" fmla="*/ 340518 w 590550"/>
                    <a:gd name="connsiteY4" fmla="*/ 347663 h 445294"/>
                    <a:gd name="connsiteX5" fmla="*/ 442912 w 590550"/>
                    <a:gd name="connsiteY5" fmla="*/ 309563 h 445294"/>
                    <a:gd name="connsiteX6" fmla="*/ 445293 w 590550"/>
                    <a:gd name="connsiteY6" fmla="*/ 290513 h 445294"/>
                    <a:gd name="connsiteX7" fmla="*/ 590550 w 590550"/>
                    <a:gd name="connsiteY7" fmla="*/ 288131 h 445294"/>
                    <a:gd name="connsiteX8" fmla="*/ 545306 w 590550"/>
                    <a:gd name="connsiteY8" fmla="*/ 361950 h 445294"/>
                    <a:gd name="connsiteX9" fmla="*/ 471487 w 590550"/>
                    <a:gd name="connsiteY9" fmla="*/ 419100 h 445294"/>
                    <a:gd name="connsiteX10" fmla="*/ 376237 w 590550"/>
                    <a:gd name="connsiteY10" fmla="*/ 442913 h 445294"/>
                    <a:gd name="connsiteX11" fmla="*/ 240506 w 590550"/>
                    <a:gd name="connsiteY11" fmla="*/ 445294 h 445294"/>
                    <a:gd name="connsiteX12" fmla="*/ 116681 w 590550"/>
                    <a:gd name="connsiteY12" fmla="*/ 397669 h 445294"/>
                    <a:gd name="connsiteX13" fmla="*/ 33337 w 590550"/>
                    <a:gd name="connsiteY13" fmla="*/ 283369 h 445294"/>
                    <a:gd name="connsiteX14" fmla="*/ 0 w 590550"/>
                    <a:gd name="connsiteY14" fmla="*/ 171450 h 445294"/>
                    <a:gd name="connsiteX15" fmla="*/ 9525 w 590550"/>
                    <a:gd name="connsiteY15" fmla="*/ 69056 h 445294"/>
                    <a:gd name="connsiteX16" fmla="*/ 38100 w 590550"/>
                    <a:gd name="connsiteY16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109537 w 590550"/>
                    <a:gd name="connsiteY2" fmla="*/ 226219 h 445294"/>
                    <a:gd name="connsiteX3" fmla="*/ 204787 w 590550"/>
                    <a:gd name="connsiteY3" fmla="*/ 323850 h 445294"/>
                    <a:gd name="connsiteX4" fmla="*/ 340518 w 590550"/>
                    <a:gd name="connsiteY4" fmla="*/ 347663 h 445294"/>
                    <a:gd name="connsiteX5" fmla="*/ 442912 w 590550"/>
                    <a:gd name="connsiteY5" fmla="*/ 309563 h 445294"/>
                    <a:gd name="connsiteX6" fmla="*/ 445293 w 590550"/>
                    <a:gd name="connsiteY6" fmla="*/ 290513 h 445294"/>
                    <a:gd name="connsiteX7" fmla="*/ 590550 w 590550"/>
                    <a:gd name="connsiteY7" fmla="*/ 288131 h 445294"/>
                    <a:gd name="connsiteX8" fmla="*/ 545306 w 590550"/>
                    <a:gd name="connsiteY8" fmla="*/ 361950 h 445294"/>
                    <a:gd name="connsiteX9" fmla="*/ 471487 w 590550"/>
                    <a:gd name="connsiteY9" fmla="*/ 419100 h 445294"/>
                    <a:gd name="connsiteX10" fmla="*/ 376237 w 590550"/>
                    <a:gd name="connsiteY10" fmla="*/ 442913 h 445294"/>
                    <a:gd name="connsiteX11" fmla="*/ 240506 w 590550"/>
                    <a:gd name="connsiteY11" fmla="*/ 445294 h 445294"/>
                    <a:gd name="connsiteX12" fmla="*/ 116681 w 590550"/>
                    <a:gd name="connsiteY12" fmla="*/ 397669 h 445294"/>
                    <a:gd name="connsiteX13" fmla="*/ 33337 w 590550"/>
                    <a:gd name="connsiteY13" fmla="*/ 283369 h 445294"/>
                    <a:gd name="connsiteX14" fmla="*/ 0 w 590550"/>
                    <a:gd name="connsiteY14" fmla="*/ 171450 h 445294"/>
                    <a:gd name="connsiteX15" fmla="*/ 9525 w 590550"/>
                    <a:gd name="connsiteY15" fmla="*/ 69056 h 445294"/>
                    <a:gd name="connsiteX16" fmla="*/ 38100 w 590550"/>
                    <a:gd name="connsiteY16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109537 w 590550"/>
                    <a:gd name="connsiteY2" fmla="*/ 226219 h 445294"/>
                    <a:gd name="connsiteX3" fmla="*/ 204787 w 590550"/>
                    <a:gd name="connsiteY3" fmla="*/ 323850 h 445294"/>
                    <a:gd name="connsiteX4" fmla="*/ 340518 w 590550"/>
                    <a:gd name="connsiteY4" fmla="*/ 347663 h 445294"/>
                    <a:gd name="connsiteX5" fmla="*/ 442912 w 590550"/>
                    <a:gd name="connsiteY5" fmla="*/ 309563 h 445294"/>
                    <a:gd name="connsiteX6" fmla="*/ 445293 w 590550"/>
                    <a:gd name="connsiteY6" fmla="*/ 290513 h 445294"/>
                    <a:gd name="connsiteX7" fmla="*/ 590550 w 590550"/>
                    <a:gd name="connsiteY7" fmla="*/ 288131 h 445294"/>
                    <a:gd name="connsiteX8" fmla="*/ 545306 w 590550"/>
                    <a:gd name="connsiteY8" fmla="*/ 361950 h 445294"/>
                    <a:gd name="connsiteX9" fmla="*/ 471487 w 590550"/>
                    <a:gd name="connsiteY9" fmla="*/ 419100 h 445294"/>
                    <a:gd name="connsiteX10" fmla="*/ 376237 w 590550"/>
                    <a:gd name="connsiteY10" fmla="*/ 442913 h 445294"/>
                    <a:gd name="connsiteX11" fmla="*/ 240506 w 590550"/>
                    <a:gd name="connsiteY11" fmla="*/ 445294 h 445294"/>
                    <a:gd name="connsiteX12" fmla="*/ 116681 w 590550"/>
                    <a:gd name="connsiteY12" fmla="*/ 397669 h 445294"/>
                    <a:gd name="connsiteX13" fmla="*/ 33337 w 590550"/>
                    <a:gd name="connsiteY13" fmla="*/ 283369 h 445294"/>
                    <a:gd name="connsiteX14" fmla="*/ 0 w 590550"/>
                    <a:gd name="connsiteY14" fmla="*/ 171450 h 445294"/>
                    <a:gd name="connsiteX15" fmla="*/ 9525 w 590550"/>
                    <a:gd name="connsiteY15" fmla="*/ 69056 h 445294"/>
                    <a:gd name="connsiteX16" fmla="*/ 38100 w 590550"/>
                    <a:gd name="connsiteY16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109537 w 590550"/>
                    <a:gd name="connsiteY2" fmla="*/ 226219 h 445294"/>
                    <a:gd name="connsiteX3" fmla="*/ 340518 w 590550"/>
                    <a:gd name="connsiteY3" fmla="*/ 347663 h 445294"/>
                    <a:gd name="connsiteX4" fmla="*/ 442912 w 590550"/>
                    <a:gd name="connsiteY4" fmla="*/ 309563 h 445294"/>
                    <a:gd name="connsiteX5" fmla="*/ 445293 w 590550"/>
                    <a:gd name="connsiteY5" fmla="*/ 290513 h 445294"/>
                    <a:gd name="connsiteX6" fmla="*/ 590550 w 590550"/>
                    <a:gd name="connsiteY6" fmla="*/ 288131 h 445294"/>
                    <a:gd name="connsiteX7" fmla="*/ 545306 w 590550"/>
                    <a:gd name="connsiteY7" fmla="*/ 361950 h 445294"/>
                    <a:gd name="connsiteX8" fmla="*/ 471487 w 590550"/>
                    <a:gd name="connsiteY8" fmla="*/ 419100 h 445294"/>
                    <a:gd name="connsiteX9" fmla="*/ 376237 w 590550"/>
                    <a:gd name="connsiteY9" fmla="*/ 442913 h 445294"/>
                    <a:gd name="connsiteX10" fmla="*/ 240506 w 590550"/>
                    <a:gd name="connsiteY10" fmla="*/ 445294 h 445294"/>
                    <a:gd name="connsiteX11" fmla="*/ 116681 w 590550"/>
                    <a:gd name="connsiteY11" fmla="*/ 397669 h 445294"/>
                    <a:gd name="connsiteX12" fmla="*/ 33337 w 590550"/>
                    <a:gd name="connsiteY12" fmla="*/ 283369 h 445294"/>
                    <a:gd name="connsiteX13" fmla="*/ 0 w 590550"/>
                    <a:gd name="connsiteY13" fmla="*/ 171450 h 445294"/>
                    <a:gd name="connsiteX14" fmla="*/ 9525 w 590550"/>
                    <a:gd name="connsiteY14" fmla="*/ 69056 h 445294"/>
                    <a:gd name="connsiteX15" fmla="*/ 38100 w 590550"/>
                    <a:gd name="connsiteY15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02406 w 590550"/>
                    <a:gd name="connsiteY2" fmla="*/ 323851 h 445294"/>
                    <a:gd name="connsiteX3" fmla="*/ 340518 w 590550"/>
                    <a:gd name="connsiteY3" fmla="*/ 347663 h 445294"/>
                    <a:gd name="connsiteX4" fmla="*/ 442912 w 590550"/>
                    <a:gd name="connsiteY4" fmla="*/ 309563 h 445294"/>
                    <a:gd name="connsiteX5" fmla="*/ 445293 w 590550"/>
                    <a:gd name="connsiteY5" fmla="*/ 290513 h 445294"/>
                    <a:gd name="connsiteX6" fmla="*/ 590550 w 590550"/>
                    <a:gd name="connsiteY6" fmla="*/ 288131 h 445294"/>
                    <a:gd name="connsiteX7" fmla="*/ 545306 w 590550"/>
                    <a:gd name="connsiteY7" fmla="*/ 361950 h 445294"/>
                    <a:gd name="connsiteX8" fmla="*/ 471487 w 590550"/>
                    <a:gd name="connsiteY8" fmla="*/ 419100 h 445294"/>
                    <a:gd name="connsiteX9" fmla="*/ 376237 w 590550"/>
                    <a:gd name="connsiteY9" fmla="*/ 442913 h 445294"/>
                    <a:gd name="connsiteX10" fmla="*/ 240506 w 590550"/>
                    <a:gd name="connsiteY10" fmla="*/ 445294 h 445294"/>
                    <a:gd name="connsiteX11" fmla="*/ 116681 w 590550"/>
                    <a:gd name="connsiteY11" fmla="*/ 397669 h 445294"/>
                    <a:gd name="connsiteX12" fmla="*/ 33337 w 590550"/>
                    <a:gd name="connsiteY12" fmla="*/ 283369 h 445294"/>
                    <a:gd name="connsiteX13" fmla="*/ 0 w 590550"/>
                    <a:gd name="connsiteY13" fmla="*/ 171450 h 445294"/>
                    <a:gd name="connsiteX14" fmla="*/ 9525 w 590550"/>
                    <a:gd name="connsiteY14" fmla="*/ 69056 h 445294"/>
                    <a:gd name="connsiteX15" fmla="*/ 38100 w 590550"/>
                    <a:gd name="connsiteY15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02406 w 590550"/>
                    <a:gd name="connsiteY2" fmla="*/ 323851 h 445294"/>
                    <a:gd name="connsiteX3" fmla="*/ 340518 w 590550"/>
                    <a:gd name="connsiteY3" fmla="*/ 347663 h 445294"/>
                    <a:gd name="connsiteX4" fmla="*/ 442912 w 590550"/>
                    <a:gd name="connsiteY4" fmla="*/ 309563 h 445294"/>
                    <a:gd name="connsiteX5" fmla="*/ 445293 w 590550"/>
                    <a:gd name="connsiteY5" fmla="*/ 290513 h 445294"/>
                    <a:gd name="connsiteX6" fmla="*/ 590550 w 590550"/>
                    <a:gd name="connsiteY6" fmla="*/ 288131 h 445294"/>
                    <a:gd name="connsiteX7" fmla="*/ 545306 w 590550"/>
                    <a:gd name="connsiteY7" fmla="*/ 361950 h 445294"/>
                    <a:gd name="connsiteX8" fmla="*/ 471487 w 590550"/>
                    <a:gd name="connsiteY8" fmla="*/ 419100 h 445294"/>
                    <a:gd name="connsiteX9" fmla="*/ 376237 w 590550"/>
                    <a:gd name="connsiteY9" fmla="*/ 442913 h 445294"/>
                    <a:gd name="connsiteX10" fmla="*/ 240506 w 590550"/>
                    <a:gd name="connsiteY10" fmla="*/ 445294 h 445294"/>
                    <a:gd name="connsiteX11" fmla="*/ 116681 w 590550"/>
                    <a:gd name="connsiteY11" fmla="*/ 397669 h 445294"/>
                    <a:gd name="connsiteX12" fmla="*/ 33337 w 590550"/>
                    <a:gd name="connsiteY12" fmla="*/ 283369 h 445294"/>
                    <a:gd name="connsiteX13" fmla="*/ 0 w 590550"/>
                    <a:gd name="connsiteY13" fmla="*/ 171450 h 445294"/>
                    <a:gd name="connsiteX14" fmla="*/ 9525 w 590550"/>
                    <a:gd name="connsiteY14" fmla="*/ 69056 h 445294"/>
                    <a:gd name="connsiteX15" fmla="*/ 38100 w 590550"/>
                    <a:gd name="connsiteY15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02406 w 590550"/>
                    <a:gd name="connsiteY2" fmla="*/ 323851 h 445294"/>
                    <a:gd name="connsiteX3" fmla="*/ 340518 w 590550"/>
                    <a:gd name="connsiteY3" fmla="*/ 347663 h 445294"/>
                    <a:gd name="connsiteX4" fmla="*/ 445293 w 590550"/>
                    <a:gd name="connsiteY4" fmla="*/ 290513 h 445294"/>
                    <a:gd name="connsiteX5" fmla="*/ 590550 w 590550"/>
                    <a:gd name="connsiteY5" fmla="*/ 288131 h 445294"/>
                    <a:gd name="connsiteX6" fmla="*/ 545306 w 590550"/>
                    <a:gd name="connsiteY6" fmla="*/ 361950 h 445294"/>
                    <a:gd name="connsiteX7" fmla="*/ 471487 w 590550"/>
                    <a:gd name="connsiteY7" fmla="*/ 419100 h 445294"/>
                    <a:gd name="connsiteX8" fmla="*/ 376237 w 590550"/>
                    <a:gd name="connsiteY8" fmla="*/ 442913 h 445294"/>
                    <a:gd name="connsiteX9" fmla="*/ 240506 w 590550"/>
                    <a:gd name="connsiteY9" fmla="*/ 445294 h 445294"/>
                    <a:gd name="connsiteX10" fmla="*/ 116681 w 590550"/>
                    <a:gd name="connsiteY10" fmla="*/ 397669 h 445294"/>
                    <a:gd name="connsiteX11" fmla="*/ 33337 w 590550"/>
                    <a:gd name="connsiteY11" fmla="*/ 283369 h 445294"/>
                    <a:gd name="connsiteX12" fmla="*/ 0 w 590550"/>
                    <a:gd name="connsiteY12" fmla="*/ 171450 h 445294"/>
                    <a:gd name="connsiteX13" fmla="*/ 9525 w 590550"/>
                    <a:gd name="connsiteY13" fmla="*/ 69056 h 445294"/>
                    <a:gd name="connsiteX14" fmla="*/ 38100 w 590550"/>
                    <a:gd name="connsiteY14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02406 w 590550"/>
                    <a:gd name="connsiteY2" fmla="*/ 323851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0 w 590550"/>
                    <a:gd name="connsiteY10" fmla="*/ 171450 h 445294"/>
                    <a:gd name="connsiteX11" fmla="*/ 9525 w 590550"/>
                    <a:gd name="connsiteY11" fmla="*/ 69056 h 445294"/>
                    <a:gd name="connsiteX12" fmla="*/ 38100 w 590550"/>
                    <a:gd name="connsiteY12" fmla="*/ 0 h 445294"/>
                    <a:gd name="connsiteX0" fmla="*/ 28575 w 581025"/>
                    <a:gd name="connsiteY0" fmla="*/ 0 h 445294"/>
                    <a:gd name="connsiteX1" fmla="*/ 111918 w 581025"/>
                    <a:gd name="connsiteY1" fmla="*/ 66675 h 445294"/>
                    <a:gd name="connsiteX2" fmla="*/ 211931 w 581025"/>
                    <a:gd name="connsiteY2" fmla="*/ 333376 h 445294"/>
                    <a:gd name="connsiteX3" fmla="*/ 435768 w 581025"/>
                    <a:gd name="connsiteY3" fmla="*/ 290513 h 445294"/>
                    <a:gd name="connsiteX4" fmla="*/ 581025 w 581025"/>
                    <a:gd name="connsiteY4" fmla="*/ 288131 h 445294"/>
                    <a:gd name="connsiteX5" fmla="*/ 535781 w 581025"/>
                    <a:gd name="connsiteY5" fmla="*/ 361950 h 445294"/>
                    <a:gd name="connsiteX6" fmla="*/ 461962 w 581025"/>
                    <a:gd name="connsiteY6" fmla="*/ 419100 h 445294"/>
                    <a:gd name="connsiteX7" fmla="*/ 366712 w 581025"/>
                    <a:gd name="connsiteY7" fmla="*/ 442913 h 445294"/>
                    <a:gd name="connsiteX8" fmla="*/ 230981 w 581025"/>
                    <a:gd name="connsiteY8" fmla="*/ 445294 h 445294"/>
                    <a:gd name="connsiteX9" fmla="*/ 107156 w 581025"/>
                    <a:gd name="connsiteY9" fmla="*/ 397669 h 445294"/>
                    <a:gd name="connsiteX10" fmla="*/ 0 w 581025"/>
                    <a:gd name="connsiteY10" fmla="*/ 69056 h 445294"/>
                    <a:gd name="connsiteX11" fmla="*/ 28575 w 581025"/>
                    <a:gd name="connsiteY11" fmla="*/ 0 h 445294"/>
                    <a:gd name="connsiteX0" fmla="*/ 39660 w 592110"/>
                    <a:gd name="connsiteY0" fmla="*/ 0 h 445294"/>
                    <a:gd name="connsiteX1" fmla="*/ 123003 w 592110"/>
                    <a:gd name="connsiteY1" fmla="*/ 66675 h 445294"/>
                    <a:gd name="connsiteX2" fmla="*/ 223016 w 592110"/>
                    <a:gd name="connsiteY2" fmla="*/ 333376 h 445294"/>
                    <a:gd name="connsiteX3" fmla="*/ 446853 w 592110"/>
                    <a:gd name="connsiteY3" fmla="*/ 290513 h 445294"/>
                    <a:gd name="connsiteX4" fmla="*/ 592110 w 592110"/>
                    <a:gd name="connsiteY4" fmla="*/ 288131 h 445294"/>
                    <a:gd name="connsiteX5" fmla="*/ 546866 w 592110"/>
                    <a:gd name="connsiteY5" fmla="*/ 361950 h 445294"/>
                    <a:gd name="connsiteX6" fmla="*/ 473047 w 592110"/>
                    <a:gd name="connsiteY6" fmla="*/ 419100 h 445294"/>
                    <a:gd name="connsiteX7" fmla="*/ 377797 w 592110"/>
                    <a:gd name="connsiteY7" fmla="*/ 442913 h 445294"/>
                    <a:gd name="connsiteX8" fmla="*/ 242066 w 592110"/>
                    <a:gd name="connsiteY8" fmla="*/ 445294 h 445294"/>
                    <a:gd name="connsiteX9" fmla="*/ 118241 w 592110"/>
                    <a:gd name="connsiteY9" fmla="*/ 397669 h 445294"/>
                    <a:gd name="connsiteX10" fmla="*/ 11085 w 592110"/>
                    <a:gd name="connsiteY10" fmla="*/ 69056 h 445294"/>
                    <a:gd name="connsiteX11" fmla="*/ 39660 w 592110"/>
                    <a:gd name="connsiteY11" fmla="*/ 0 h 445294"/>
                    <a:gd name="connsiteX0" fmla="*/ 45988 w 598438"/>
                    <a:gd name="connsiteY0" fmla="*/ 0 h 445294"/>
                    <a:gd name="connsiteX1" fmla="*/ 129331 w 598438"/>
                    <a:gd name="connsiteY1" fmla="*/ 66675 h 445294"/>
                    <a:gd name="connsiteX2" fmla="*/ 229344 w 598438"/>
                    <a:gd name="connsiteY2" fmla="*/ 333376 h 445294"/>
                    <a:gd name="connsiteX3" fmla="*/ 453181 w 598438"/>
                    <a:gd name="connsiteY3" fmla="*/ 290513 h 445294"/>
                    <a:gd name="connsiteX4" fmla="*/ 598438 w 598438"/>
                    <a:gd name="connsiteY4" fmla="*/ 288131 h 445294"/>
                    <a:gd name="connsiteX5" fmla="*/ 553194 w 598438"/>
                    <a:gd name="connsiteY5" fmla="*/ 361950 h 445294"/>
                    <a:gd name="connsiteX6" fmla="*/ 479375 w 598438"/>
                    <a:gd name="connsiteY6" fmla="*/ 419100 h 445294"/>
                    <a:gd name="connsiteX7" fmla="*/ 384125 w 598438"/>
                    <a:gd name="connsiteY7" fmla="*/ 442913 h 445294"/>
                    <a:gd name="connsiteX8" fmla="*/ 248394 w 598438"/>
                    <a:gd name="connsiteY8" fmla="*/ 445294 h 445294"/>
                    <a:gd name="connsiteX9" fmla="*/ 124569 w 598438"/>
                    <a:gd name="connsiteY9" fmla="*/ 397669 h 445294"/>
                    <a:gd name="connsiteX10" fmla="*/ 17413 w 598438"/>
                    <a:gd name="connsiteY10" fmla="*/ 69056 h 445294"/>
                    <a:gd name="connsiteX11" fmla="*/ 45988 w 598438"/>
                    <a:gd name="connsiteY11" fmla="*/ 0 h 445294"/>
                    <a:gd name="connsiteX0" fmla="*/ 44427 w 596877"/>
                    <a:gd name="connsiteY0" fmla="*/ 0 h 445294"/>
                    <a:gd name="connsiteX1" fmla="*/ 127770 w 596877"/>
                    <a:gd name="connsiteY1" fmla="*/ 66675 h 445294"/>
                    <a:gd name="connsiteX2" fmla="*/ 227783 w 596877"/>
                    <a:gd name="connsiteY2" fmla="*/ 333376 h 445294"/>
                    <a:gd name="connsiteX3" fmla="*/ 451620 w 596877"/>
                    <a:gd name="connsiteY3" fmla="*/ 290513 h 445294"/>
                    <a:gd name="connsiteX4" fmla="*/ 596877 w 596877"/>
                    <a:gd name="connsiteY4" fmla="*/ 288131 h 445294"/>
                    <a:gd name="connsiteX5" fmla="*/ 551633 w 596877"/>
                    <a:gd name="connsiteY5" fmla="*/ 361950 h 445294"/>
                    <a:gd name="connsiteX6" fmla="*/ 477814 w 596877"/>
                    <a:gd name="connsiteY6" fmla="*/ 419100 h 445294"/>
                    <a:gd name="connsiteX7" fmla="*/ 382564 w 596877"/>
                    <a:gd name="connsiteY7" fmla="*/ 442913 h 445294"/>
                    <a:gd name="connsiteX8" fmla="*/ 246833 w 596877"/>
                    <a:gd name="connsiteY8" fmla="*/ 445294 h 445294"/>
                    <a:gd name="connsiteX9" fmla="*/ 123008 w 596877"/>
                    <a:gd name="connsiteY9" fmla="*/ 397669 h 445294"/>
                    <a:gd name="connsiteX10" fmla="*/ 15852 w 596877"/>
                    <a:gd name="connsiteY10" fmla="*/ 69056 h 445294"/>
                    <a:gd name="connsiteX11" fmla="*/ 44427 w 596877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544287 w 589531"/>
                    <a:gd name="connsiteY5" fmla="*/ 361950 h 445294"/>
                    <a:gd name="connsiteX6" fmla="*/ 470468 w 589531"/>
                    <a:gd name="connsiteY6" fmla="*/ 419100 h 445294"/>
                    <a:gd name="connsiteX7" fmla="*/ 375218 w 589531"/>
                    <a:gd name="connsiteY7" fmla="*/ 442913 h 445294"/>
                    <a:gd name="connsiteX8" fmla="*/ 239487 w 589531"/>
                    <a:gd name="connsiteY8" fmla="*/ 445294 h 445294"/>
                    <a:gd name="connsiteX9" fmla="*/ 115662 w 589531"/>
                    <a:gd name="connsiteY9" fmla="*/ 397669 h 445294"/>
                    <a:gd name="connsiteX10" fmla="*/ 15649 w 589531"/>
                    <a:gd name="connsiteY10" fmla="*/ 69056 h 445294"/>
                    <a:gd name="connsiteX11" fmla="*/ 37081 w 589531"/>
                    <a:gd name="connsiteY11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544287 w 589531"/>
                    <a:gd name="connsiteY5" fmla="*/ 361950 h 445294"/>
                    <a:gd name="connsiteX6" fmla="*/ 375218 w 589531"/>
                    <a:gd name="connsiteY6" fmla="*/ 442913 h 445294"/>
                    <a:gd name="connsiteX7" fmla="*/ 239487 w 589531"/>
                    <a:gd name="connsiteY7" fmla="*/ 445294 h 445294"/>
                    <a:gd name="connsiteX8" fmla="*/ 115662 w 589531"/>
                    <a:gd name="connsiteY8" fmla="*/ 397669 h 445294"/>
                    <a:gd name="connsiteX9" fmla="*/ 15649 w 589531"/>
                    <a:gd name="connsiteY9" fmla="*/ 69056 h 445294"/>
                    <a:gd name="connsiteX10" fmla="*/ 37081 w 589531"/>
                    <a:gd name="connsiteY10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50057"/>
                    <a:gd name="connsiteX1" fmla="*/ 120424 w 589531"/>
                    <a:gd name="connsiteY1" fmla="*/ 66675 h 450057"/>
                    <a:gd name="connsiteX2" fmla="*/ 220437 w 589531"/>
                    <a:gd name="connsiteY2" fmla="*/ 333376 h 450057"/>
                    <a:gd name="connsiteX3" fmla="*/ 444274 w 589531"/>
                    <a:gd name="connsiteY3" fmla="*/ 290513 h 450057"/>
                    <a:gd name="connsiteX4" fmla="*/ 589531 w 589531"/>
                    <a:gd name="connsiteY4" fmla="*/ 288131 h 450057"/>
                    <a:gd name="connsiteX5" fmla="*/ 375218 w 589531"/>
                    <a:gd name="connsiteY5" fmla="*/ 442913 h 450057"/>
                    <a:gd name="connsiteX6" fmla="*/ 265681 w 589531"/>
                    <a:gd name="connsiteY6" fmla="*/ 450057 h 450057"/>
                    <a:gd name="connsiteX7" fmla="*/ 115662 w 589531"/>
                    <a:gd name="connsiteY7" fmla="*/ 397669 h 450057"/>
                    <a:gd name="connsiteX8" fmla="*/ 15649 w 589531"/>
                    <a:gd name="connsiteY8" fmla="*/ 69056 h 450057"/>
                    <a:gd name="connsiteX9" fmla="*/ 37081 w 589531"/>
                    <a:gd name="connsiteY9" fmla="*/ 0 h 450057"/>
                    <a:gd name="connsiteX0" fmla="*/ 37734 w 590184"/>
                    <a:gd name="connsiteY0" fmla="*/ 0 h 450057"/>
                    <a:gd name="connsiteX1" fmla="*/ 121077 w 590184"/>
                    <a:gd name="connsiteY1" fmla="*/ 66675 h 450057"/>
                    <a:gd name="connsiteX2" fmla="*/ 221090 w 590184"/>
                    <a:gd name="connsiteY2" fmla="*/ 333376 h 450057"/>
                    <a:gd name="connsiteX3" fmla="*/ 444927 w 590184"/>
                    <a:gd name="connsiteY3" fmla="*/ 290513 h 450057"/>
                    <a:gd name="connsiteX4" fmla="*/ 590184 w 590184"/>
                    <a:gd name="connsiteY4" fmla="*/ 288131 h 450057"/>
                    <a:gd name="connsiteX5" fmla="*/ 375871 w 590184"/>
                    <a:gd name="connsiteY5" fmla="*/ 442913 h 450057"/>
                    <a:gd name="connsiteX6" fmla="*/ 266334 w 590184"/>
                    <a:gd name="connsiteY6" fmla="*/ 450057 h 450057"/>
                    <a:gd name="connsiteX7" fmla="*/ 111552 w 590184"/>
                    <a:gd name="connsiteY7" fmla="*/ 400050 h 450057"/>
                    <a:gd name="connsiteX8" fmla="*/ 16302 w 590184"/>
                    <a:gd name="connsiteY8" fmla="*/ 69056 h 450057"/>
                    <a:gd name="connsiteX9" fmla="*/ 37734 w 590184"/>
                    <a:gd name="connsiteY9" fmla="*/ 0 h 450057"/>
                    <a:gd name="connsiteX0" fmla="*/ 21432 w 573882"/>
                    <a:gd name="connsiteY0" fmla="*/ 0 h 450057"/>
                    <a:gd name="connsiteX1" fmla="*/ 104775 w 573882"/>
                    <a:gd name="connsiteY1" fmla="*/ 66675 h 450057"/>
                    <a:gd name="connsiteX2" fmla="*/ 204788 w 573882"/>
                    <a:gd name="connsiteY2" fmla="*/ 333376 h 450057"/>
                    <a:gd name="connsiteX3" fmla="*/ 428625 w 573882"/>
                    <a:gd name="connsiteY3" fmla="*/ 290513 h 450057"/>
                    <a:gd name="connsiteX4" fmla="*/ 573882 w 573882"/>
                    <a:gd name="connsiteY4" fmla="*/ 288131 h 450057"/>
                    <a:gd name="connsiteX5" fmla="*/ 359569 w 573882"/>
                    <a:gd name="connsiteY5" fmla="*/ 442913 h 450057"/>
                    <a:gd name="connsiteX6" fmla="*/ 250032 w 573882"/>
                    <a:gd name="connsiteY6" fmla="*/ 450057 h 450057"/>
                    <a:gd name="connsiteX7" fmla="*/ 0 w 573882"/>
                    <a:gd name="connsiteY7" fmla="*/ 69056 h 450057"/>
                    <a:gd name="connsiteX8" fmla="*/ 21432 w 573882"/>
                    <a:gd name="connsiteY8" fmla="*/ 0 h 450057"/>
                    <a:gd name="connsiteX0" fmla="*/ 21432 w 573882"/>
                    <a:gd name="connsiteY0" fmla="*/ 0 h 450057"/>
                    <a:gd name="connsiteX1" fmla="*/ 104775 w 573882"/>
                    <a:gd name="connsiteY1" fmla="*/ 66675 h 450057"/>
                    <a:gd name="connsiteX2" fmla="*/ 204788 w 573882"/>
                    <a:gd name="connsiteY2" fmla="*/ 333376 h 450057"/>
                    <a:gd name="connsiteX3" fmla="*/ 428625 w 573882"/>
                    <a:gd name="connsiteY3" fmla="*/ 290513 h 450057"/>
                    <a:gd name="connsiteX4" fmla="*/ 573882 w 573882"/>
                    <a:gd name="connsiteY4" fmla="*/ 288131 h 450057"/>
                    <a:gd name="connsiteX5" fmla="*/ 359569 w 573882"/>
                    <a:gd name="connsiteY5" fmla="*/ 442913 h 450057"/>
                    <a:gd name="connsiteX6" fmla="*/ 250032 w 573882"/>
                    <a:gd name="connsiteY6" fmla="*/ 450057 h 450057"/>
                    <a:gd name="connsiteX7" fmla="*/ 0 w 573882"/>
                    <a:gd name="connsiteY7" fmla="*/ 69056 h 450057"/>
                    <a:gd name="connsiteX8" fmla="*/ 21432 w 573882"/>
                    <a:gd name="connsiteY8" fmla="*/ 0 h 450057"/>
                    <a:gd name="connsiteX0" fmla="*/ 25272 w 577722"/>
                    <a:gd name="connsiteY0" fmla="*/ 0 h 450057"/>
                    <a:gd name="connsiteX1" fmla="*/ 108615 w 577722"/>
                    <a:gd name="connsiteY1" fmla="*/ 66675 h 450057"/>
                    <a:gd name="connsiteX2" fmla="*/ 208628 w 577722"/>
                    <a:gd name="connsiteY2" fmla="*/ 333376 h 450057"/>
                    <a:gd name="connsiteX3" fmla="*/ 432465 w 577722"/>
                    <a:gd name="connsiteY3" fmla="*/ 290513 h 450057"/>
                    <a:gd name="connsiteX4" fmla="*/ 577722 w 577722"/>
                    <a:gd name="connsiteY4" fmla="*/ 288131 h 450057"/>
                    <a:gd name="connsiteX5" fmla="*/ 363409 w 577722"/>
                    <a:gd name="connsiteY5" fmla="*/ 442913 h 450057"/>
                    <a:gd name="connsiteX6" fmla="*/ 253872 w 577722"/>
                    <a:gd name="connsiteY6" fmla="*/ 450057 h 450057"/>
                    <a:gd name="connsiteX7" fmla="*/ 3840 w 577722"/>
                    <a:gd name="connsiteY7" fmla="*/ 69056 h 450057"/>
                    <a:gd name="connsiteX8" fmla="*/ 25272 w 577722"/>
                    <a:gd name="connsiteY8" fmla="*/ 0 h 450057"/>
                    <a:gd name="connsiteX0" fmla="*/ 32276 w 584726"/>
                    <a:gd name="connsiteY0" fmla="*/ 0 h 450057"/>
                    <a:gd name="connsiteX1" fmla="*/ 115619 w 584726"/>
                    <a:gd name="connsiteY1" fmla="*/ 66675 h 450057"/>
                    <a:gd name="connsiteX2" fmla="*/ 215632 w 584726"/>
                    <a:gd name="connsiteY2" fmla="*/ 333376 h 450057"/>
                    <a:gd name="connsiteX3" fmla="*/ 439469 w 584726"/>
                    <a:gd name="connsiteY3" fmla="*/ 290513 h 450057"/>
                    <a:gd name="connsiteX4" fmla="*/ 584726 w 584726"/>
                    <a:gd name="connsiteY4" fmla="*/ 288131 h 450057"/>
                    <a:gd name="connsiteX5" fmla="*/ 370413 w 584726"/>
                    <a:gd name="connsiteY5" fmla="*/ 442913 h 450057"/>
                    <a:gd name="connsiteX6" fmla="*/ 260876 w 584726"/>
                    <a:gd name="connsiteY6" fmla="*/ 450057 h 450057"/>
                    <a:gd name="connsiteX7" fmla="*/ 10844 w 584726"/>
                    <a:gd name="connsiteY7" fmla="*/ 69056 h 450057"/>
                    <a:gd name="connsiteX8" fmla="*/ 32276 w 584726"/>
                    <a:gd name="connsiteY8" fmla="*/ 0 h 450057"/>
                    <a:gd name="connsiteX0" fmla="*/ 34138 w 586588"/>
                    <a:gd name="connsiteY0" fmla="*/ 0 h 450057"/>
                    <a:gd name="connsiteX1" fmla="*/ 117481 w 586588"/>
                    <a:gd name="connsiteY1" fmla="*/ 66675 h 450057"/>
                    <a:gd name="connsiteX2" fmla="*/ 217494 w 586588"/>
                    <a:gd name="connsiteY2" fmla="*/ 333376 h 450057"/>
                    <a:gd name="connsiteX3" fmla="*/ 441331 w 586588"/>
                    <a:gd name="connsiteY3" fmla="*/ 290513 h 450057"/>
                    <a:gd name="connsiteX4" fmla="*/ 586588 w 586588"/>
                    <a:gd name="connsiteY4" fmla="*/ 288131 h 450057"/>
                    <a:gd name="connsiteX5" fmla="*/ 372275 w 586588"/>
                    <a:gd name="connsiteY5" fmla="*/ 442913 h 450057"/>
                    <a:gd name="connsiteX6" fmla="*/ 262738 w 586588"/>
                    <a:gd name="connsiteY6" fmla="*/ 450057 h 450057"/>
                    <a:gd name="connsiteX7" fmla="*/ 12706 w 586588"/>
                    <a:gd name="connsiteY7" fmla="*/ 69056 h 450057"/>
                    <a:gd name="connsiteX8" fmla="*/ 34138 w 586588"/>
                    <a:gd name="connsiteY8" fmla="*/ 0 h 450057"/>
                    <a:gd name="connsiteX0" fmla="*/ 34138 w 586588"/>
                    <a:gd name="connsiteY0" fmla="*/ 0 h 450057"/>
                    <a:gd name="connsiteX1" fmla="*/ 117481 w 586588"/>
                    <a:gd name="connsiteY1" fmla="*/ 66675 h 450057"/>
                    <a:gd name="connsiteX2" fmla="*/ 217494 w 586588"/>
                    <a:gd name="connsiteY2" fmla="*/ 333376 h 450057"/>
                    <a:gd name="connsiteX3" fmla="*/ 441331 w 586588"/>
                    <a:gd name="connsiteY3" fmla="*/ 290513 h 450057"/>
                    <a:gd name="connsiteX4" fmla="*/ 586588 w 586588"/>
                    <a:gd name="connsiteY4" fmla="*/ 288131 h 450057"/>
                    <a:gd name="connsiteX5" fmla="*/ 372275 w 586588"/>
                    <a:gd name="connsiteY5" fmla="*/ 442913 h 450057"/>
                    <a:gd name="connsiteX6" fmla="*/ 262738 w 586588"/>
                    <a:gd name="connsiteY6" fmla="*/ 450057 h 450057"/>
                    <a:gd name="connsiteX7" fmla="*/ 12706 w 586588"/>
                    <a:gd name="connsiteY7" fmla="*/ 69056 h 450057"/>
                    <a:gd name="connsiteX8" fmla="*/ 34138 w 586588"/>
                    <a:gd name="connsiteY8" fmla="*/ 0 h 450057"/>
                    <a:gd name="connsiteX0" fmla="*/ 34923 w 587373"/>
                    <a:gd name="connsiteY0" fmla="*/ 0 h 450057"/>
                    <a:gd name="connsiteX1" fmla="*/ 118266 w 587373"/>
                    <a:gd name="connsiteY1" fmla="*/ 66675 h 450057"/>
                    <a:gd name="connsiteX2" fmla="*/ 218279 w 587373"/>
                    <a:gd name="connsiteY2" fmla="*/ 333376 h 450057"/>
                    <a:gd name="connsiteX3" fmla="*/ 442116 w 587373"/>
                    <a:gd name="connsiteY3" fmla="*/ 290513 h 450057"/>
                    <a:gd name="connsiteX4" fmla="*/ 587373 w 587373"/>
                    <a:gd name="connsiteY4" fmla="*/ 288131 h 450057"/>
                    <a:gd name="connsiteX5" fmla="*/ 373060 w 587373"/>
                    <a:gd name="connsiteY5" fmla="*/ 442913 h 450057"/>
                    <a:gd name="connsiteX6" fmla="*/ 263523 w 587373"/>
                    <a:gd name="connsiteY6" fmla="*/ 450057 h 450057"/>
                    <a:gd name="connsiteX7" fmla="*/ 13491 w 587373"/>
                    <a:gd name="connsiteY7" fmla="*/ 69056 h 450057"/>
                    <a:gd name="connsiteX8" fmla="*/ 34923 w 587373"/>
                    <a:gd name="connsiteY8" fmla="*/ 0 h 450057"/>
                    <a:gd name="connsiteX0" fmla="*/ 34139 w 586589"/>
                    <a:gd name="connsiteY0" fmla="*/ 0 h 450057"/>
                    <a:gd name="connsiteX1" fmla="*/ 117482 w 586589"/>
                    <a:gd name="connsiteY1" fmla="*/ 66675 h 450057"/>
                    <a:gd name="connsiteX2" fmla="*/ 217495 w 586589"/>
                    <a:gd name="connsiteY2" fmla="*/ 333376 h 450057"/>
                    <a:gd name="connsiteX3" fmla="*/ 441332 w 586589"/>
                    <a:gd name="connsiteY3" fmla="*/ 290513 h 450057"/>
                    <a:gd name="connsiteX4" fmla="*/ 586589 w 586589"/>
                    <a:gd name="connsiteY4" fmla="*/ 288131 h 450057"/>
                    <a:gd name="connsiteX5" fmla="*/ 372276 w 586589"/>
                    <a:gd name="connsiteY5" fmla="*/ 442913 h 450057"/>
                    <a:gd name="connsiteX6" fmla="*/ 262739 w 586589"/>
                    <a:gd name="connsiteY6" fmla="*/ 450057 h 450057"/>
                    <a:gd name="connsiteX7" fmla="*/ 12707 w 586589"/>
                    <a:gd name="connsiteY7" fmla="*/ 69056 h 450057"/>
                    <a:gd name="connsiteX8" fmla="*/ 34139 w 586589"/>
                    <a:gd name="connsiteY8" fmla="*/ 0 h 450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86589" h="450057">
                      <a:moveTo>
                        <a:pt x="34139" y="0"/>
                      </a:moveTo>
                      <a:cubicBezTo>
                        <a:pt x="71444" y="48419"/>
                        <a:pt x="75413" y="49213"/>
                        <a:pt x="117482" y="66675"/>
                      </a:cubicBezTo>
                      <a:cubicBezTo>
                        <a:pt x="113513" y="119856"/>
                        <a:pt x="57157" y="261145"/>
                        <a:pt x="217495" y="333376"/>
                      </a:cubicBezTo>
                      <a:cubicBezTo>
                        <a:pt x="354814" y="377826"/>
                        <a:pt x="417122" y="327422"/>
                        <a:pt x="441332" y="290513"/>
                      </a:cubicBezTo>
                      <a:lnTo>
                        <a:pt x="586589" y="288131"/>
                      </a:lnTo>
                      <a:cubicBezTo>
                        <a:pt x="534201" y="382587"/>
                        <a:pt x="450858" y="438944"/>
                        <a:pt x="372276" y="442913"/>
                      </a:cubicBezTo>
                      <a:lnTo>
                        <a:pt x="262739" y="450057"/>
                      </a:lnTo>
                      <a:cubicBezTo>
                        <a:pt x="12311" y="413941"/>
                        <a:pt x="-25394" y="215502"/>
                        <a:pt x="12707" y="69056"/>
                      </a:cubicBezTo>
                      <a:lnTo>
                        <a:pt x="34139" y="0"/>
                      </a:ln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6" name="Прямоугольник 45"/>
                <p:cNvSpPr/>
                <p:nvPr/>
              </p:nvSpPr>
              <p:spPr>
                <a:xfrm>
                  <a:off x="2588198" y="1689230"/>
                  <a:ext cx="127718" cy="66520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7" name="Прямоугольник 46"/>
                <p:cNvSpPr/>
                <p:nvPr/>
              </p:nvSpPr>
              <p:spPr>
                <a:xfrm>
                  <a:off x="2489747" y="1754387"/>
                  <a:ext cx="305992" cy="5108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8" name="Прямоугольник 47"/>
                <p:cNvSpPr/>
                <p:nvPr/>
              </p:nvSpPr>
              <p:spPr>
                <a:xfrm rot="19288101">
                  <a:off x="2703304" y="1269080"/>
                  <a:ext cx="243617" cy="5108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9" name="Прямоугольник 48"/>
                <p:cNvSpPr/>
                <p:nvPr/>
              </p:nvSpPr>
              <p:spPr>
                <a:xfrm>
                  <a:off x="2644074" y="1481846"/>
                  <a:ext cx="429774" cy="40227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3" name="Группа 61"/>
              <p:cNvGrpSpPr>
                <a:grpSpLocks/>
              </p:cNvGrpSpPr>
              <p:nvPr/>
            </p:nvGrpSpPr>
            <p:grpSpPr bwMode="auto">
              <a:xfrm>
                <a:off x="3494478" y="2851107"/>
                <a:ext cx="1801952" cy="1538339"/>
                <a:chOff x="2545312" y="1900510"/>
                <a:chExt cx="1801952" cy="1538339"/>
              </a:xfrm>
            </p:grpSpPr>
            <p:sp>
              <p:nvSpPr>
                <p:cNvPr id="38" name="Шестиугольник 37"/>
                <p:cNvSpPr/>
                <p:nvPr/>
              </p:nvSpPr>
              <p:spPr>
                <a:xfrm rot="1800000">
                  <a:off x="2545312" y="1900510"/>
                  <a:ext cx="1801952" cy="1538339"/>
                </a:xfrm>
                <a:prstGeom prst="hexagon">
                  <a:avLst>
                    <a:gd name="adj" fmla="val 29943"/>
                    <a:gd name="vf" fmla="val 115470"/>
                  </a:avLst>
                </a:prstGeom>
                <a:solidFill>
                  <a:srgbClr val="80008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9" name="Полилиния 38"/>
                <p:cNvSpPr/>
                <p:nvPr/>
              </p:nvSpPr>
              <p:spPr>
                <a:xfrm flipH="1">
                  <a:off x="3480319" y="2322669"/>
                  <a:ext cx="305990" cy="592424"/>
                </a:xfrm>
                <a:custGeom>
                  <a:avLst/>
                  <a:gdLst>
                    <a:gd name="connsiteX0" fmla="*/ 0 w 276225"/>
                    <a:gd name="connsiteY0" fmla="*/ 0 h 511969"/>
                    <a:gd name="connsiteX1" fmla="*/ 9525 w 276225"/>
                    <a:gd name="connsiteY1" fmla="*/ 511969 h 511969"/>
                    <a:gd name="connsiteX2" fmla="*/ 273844 w 276225"/>
                    <a:gd name="connsiteY2" fmla="*/ 504825 h 511969"/>
                    <a:gd name="connsiteX3" fmla="*/ 276225 w 276225"/>
                    <a:gd name="connsiteY3" fmla="*/ 0 h 511969"/>
                    <a:gd name="connsiteX4" fmla="*/ 0 w 276225"/>
                    <a:gd name="connsiteY4" fmla="*/ 0 h 511969"/>
                    <a:gd name="connsiteX0" fmla="*/ 0 w 276225"/>
                    <a:gd name="connsiteY0" fmla="*/ 0 h 511969"/>
                    <a:gd name="connsiteX1" fmla="*/ 9525 w 276225"/>
                    <a:gd name="connsiteY1" fmla="*/ 511969 h 511969"/>
                    <a:gd name="connsiteX2" fmla="*/ 273844 w 276225"/>
                    <a:gd name="connsiteY2" fmla="*/ 504825 h 511969"/>
                    <a:gd name="connsiteX3" fmla="*/ 276225 w 276225"/>
                    <a:gd name="connsiteY3" fmla="*/ 0 h 511969"/>
                    <a:gd name="connsiteX4" fmla="*/ 0 w 276225"/>
                    <a:gd name="connsiteY4" fmla="*/ 0 h 511969"/>
                    <a:gd name="connsiteX0" fmla="*/ 0 w 276225"/>
                    <a:gd name="connsiteY0" fmla="*/ 10543 h 522512"/>
                    <a:gd name="connsiteX1" fmla="*/ 9525 w 276225"/>
                    <a:gd name="connsiteY1" fmla="*/ 522512 h 522512"/>
                    <a:gd name="connsiteX2" fmla="*/ 273844 w 276225"/>
                    <a:gd name="connsiteY2" fmla="*/ 515368 h 522512"/>
                    <a:gd name="connsiteX3" fmla="*/ 276225 w 276225"/>
                    <a:gd name="connsiteY3" fmla="*/ 10543 h 522512"/>
                    <a:gd name="connsiteX4" fmla="*/ 0 w 276225"/>
                    <a:gd name="connsiteY4" fmla="*/ 10543 h 522512"/>
                    <a:gd name="connsiteX0" fmla="*/ 0 w 276225"/>
                    <a:gd name="connsiteY0" fmla="*/ 10543 h 542439"/>
                    <a:gd name="connsiteX1" fmla="*/ 9525 w 276225"/>
                    <a:gd name="connsiteY1" fmla="*/ 522512 h 542439"/>
                    <a:gd name="connsiteX2" fmla="*/ 273844 w 276225"/>
                    <a:gd name="connsiteY2" fmla="*/ 515368 h 542439"/>
                    <a:gd name="connsiteX3" fmla="*/ 276225 w 276225"/>
                    <a:gd name="connsiteY3" fmla="*/ 10543 h 542439"/>
                    <a:gd name="connsiteX4" fmla="*/ 0 w 276225"/>
                    <a:gd name="connsiteY4" fmla="*/ 10543 h 542439"/>
                    <a:gd name="connsiteX0" fmla="*/ 0 w 276225"/>
                    <a:gd name="connsiteY0" fmla="*/ 10543 h 538809"/>
                    <a:gd name="connsiteX1" fmla="*/ 9525 w 276225"/>
                    <a:gd name="connsiteY1" fmla="*/ 522512 h 538809"/>
                    <a:gd name="connsiteX2" fmla="*/ 273844 w 276225"/>
                    <a:gd name="connsiteY2" fmla="*/ 515368 h 538809"/>
                    <a:gd name="connsiteX3" fmla="*/ 276225 w 276225"/>
                    <a:gd name="connsiteY3" fmla="*/ 10543 h 538809"/>
                    <a:gd name="connsiteX4" fmla="*/ 0 w 276225"/>
                    <a:gd name="connsiteY4" fmla="*/ 10543 h 538809"/>
                    <a:gd name="connsiteX0" fmla="*/ 0 w 276225"/>
                    <a:gd name="connsiteY0" fmla="*/ 10543 h 537544"/>
                    <a:gd name="connsiteX1" fmla="*/ 9525 w 276225"/>
                    <a:gd name="connsiteY1" fmla="*/ 522512 h 537544"/>
                    <a:gd name="connsiteX2" fmla="*/ 273844 w 276225"/>
                    <a:gd name="connsiteY2" fmla="*/ 515368 h 537544"/>
                    <a:gd name="connsiteX3" fmla="*/ 276225 w 276225"/>
                    <a:gd name="connsiteY3" fmla="*/ 10543 h 537544"/>
                    <a:gd name="connsiteX4" fmla="*/ 0 w 276225"/>
                    <a:gd name="connsiteY4" fmla="*/ 10543 h 537544"/>
                    <a:gd name="connsiteX0" fmla="*/ 0 w 273843"/>
                    <a:gd name="connsiteY0" fmla="*/ 19248 h 536724"/>
                    <a:gd name="connsiteX1" fmla="*/ 7143 w 273843"/>
                    <a:gd name="connsiteY1" fmla="*/ 521692 h 536724"/>
                    <a:gd name="connsiteX2" fmla="*/ 271462 w 273843"/>
                    <a:gd name="connsiteY2" fmla="*/ 514548 h 536724"/>
                    <a:gd name="connsiteX3" fmla="*/ 273843 w 273843"/>
                    <a:gd name="connsiteY3" fmla="*/ 9723 h 536724"/>
                    <a:gd name="connsiteX4" fmla="*/ 0 w 273843"/>
                    <a:gd name="connsiteY4" fmla="*/ 19248 h 536724"/>
                    <a:gd name="connsiteX0" fmla="*/ 0 w 273843"/>
                    <a:gd name="connsiteY0" fmla="*/ 12707 h 530183"/>
                    <a:gd name="connsiteX1" fmla="*/ 7143 w 273843"/>
                    <a:gd name="connsiteY1" fmla="*/ 515151 h 530183"/>
                    <a:gd name="connsiteX2" fmla="*/ 271462 w 273843"/>
                    <a:gd name="connsiteY2" fmla="*/ 508007 h 530183"/>
                    <a:gd name="connsiteX3" fmla="*/ 273843 w 273843"/>
                    <a:gd name="connsiteY3" fmla="*/ 10325 h 530183"/>
                    <a:gd name="connsiteX4" fmla="*/ 0 w 273843"/>
                    <a:gd name="connsiteY4" fmla="*/ 12707 h 5301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3843" h="530183">
                      <a:moveTo>
                        <a:pt x="0" y="12707"/>
                      </a:moveTo>
                      <a:lnTo>
                        <a:pt x="7143" y="515151"/>
                      </a:lnTo>
                      <a:cubicBezTo>
                        <a:pt x="78581" y="562777"/>
                        <a:pt x="169068" y="479431"/>
                        <a:pt x="271462" y="508007"/>
                      </a:cubicBezTo>
                      <a:cubicBezTo>
                        <a:pt x="272256" y="339732"/>
                        <a:pt x="273049" y="178600"/>
                        <a:pt x="273843" y="10325"/>
                      </a:cubicBezTo>
                      <a:cubicBezTo>
                        <a:pt x="167481" y="-30156"/>
                        <a:pt x="80169" y="65094"/>
                        <a:pt x="0" y="12707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0" name="Полилиния 39"/>
                <p:cNvSpPr/>
                <p:nvPr/>
              </p:nvSpPr>
              <p:spPr>
                <a:xfrm>
                  <a:off x="3098708" y="2322670"/>
                  <a:ext cx="305990" cy="592424"/>
                </a:xfrm>
                <a:custGeom>
                  <a:avLst/>
                  <a:gdLst>
                    <a:gd name="connsiteX0" fmla="*/ 0 w 276225"/>
                    <a:gd name="connsiteY0" fmla="*/ 0 h 511969"/>
                    <a:gd name="connsiteX1" fmla="*/ 9525 w 276225"/>
                    <a:gd name="connsiteY1" fmla="*/ 511969 h 511969"/>
                    <a:gd name="connsiteX2" fmla="*/ 273844 w 276225"/>
                    <a:gd name="connsiteY2" fmla="*/ 504825 h 511969"/>
                    <a:gd name="connsiteX3" fmla="*/ 276225 w 276225"/>
                    <a:gd name="connsiteY3" fmla="*/ 0 h 511969"/>
                    <a:gd name="connsiteX4" fmla="*/ 0 w 276225"/>
                    <a:gd name="connsiteY4" fmla="*/ 0 h 511969"/>
                    <a:gd name="connsiteX0" fmla="*/ 0 w 276225"/>
                    <a:gd name="connsiteY0" fmla="*/ 0 h 511969"/>
                    <a:gd name="connsiteX1" fmla="*/ 9525 w 276225"/>
                    <a:gd name="connsiteY1" fmla="*/ 511969 h 511969"/>
                    <a:gd name="connsiteX2" fmla="*/ 273844 w 276225"/>
                    <a:gd name="connsiteY2" fmla="*/ 504825 h 511969"/>
                    <a:gd name="connsiteX3" fmla="*/ 276225 w 276225"/>
                    <a:gd name="connsiteY3" fmla="*/ 0 h 511969"/>
                    <a:gd name="connsiteX4" fmla="*/ 0 w 276225"/>
                    <a:gd name="connsiteY4" fmla="*/ 0 h 511969"/>
                    <a:gd name="connsiteX0" fmla="*/ 0 w 276225"/>
                    <a:gd name="connsiteY0" fmla="*/ 10543 h 522512"/>
                    <a:gd name="connsiteX1" fmla="*/ 9525 w 276225"/>
                    <a:gd name="connsiteY1" fmla="*/ 522512 h 522512"/>
                    <a:gd name="connsiteX2" fmla="*/ 273844 w 276225"/>
                    <a:gd name="connsiteY2" fmla="*/ 515368 h 522512"/>
                    <a:gd name="connsiteX3" fmla="*/ 276225 w 276225"/>
                    <a:gd name="connsiteY3" fmla="*/ 10543 h 522512"/>
                    <a:gd name="connsiteX4" fmla="*/ 0 w 276225"/>
                    <a:gd name="connsiteY4" fmla="*/ 10543 h 522512"/>
                    <a:gd name="connsiteX0" fmla="*/ 0 w 276225"/>
                    <a:gd name="connsiteY0" fmla="*/ 10543 h 542439"/>
                    <a:gd name="connsiteX1" fmla="*/ 9525 w 276225"/>
                    <a:gd name="connsiteY1" fmla="*/ 522512 h 542439"/>
                    <a:gd name="connsiteX2" fmla="*/ 273844 w 276225"/>
                    <a:gd name="connsiteY2" fmla="*/ 515368 h 542439"/>
                    <a:gd name="connsiteX3" fmla="*/ 276225 w 276225"/>
                    <a:gd name="connsiteY3" fmla="*/ 10543 h 542439"/>
                    <a:gd name="connsiteX4" fmla="*/ 0 w 276225"/>
                    <a:gd name="connsiteY4" fmla="*/ 10543 h 542439"/>
                    <a:gd name="connsiteX0" fmla="*/ 0 w 276225"/>
                    <a:gd name="connsiteY0" fmla="*/ 10543 h 538809"/>
                    <a:gd name="connsiteX1" fmla="*/ 9525 w 276225"/>
                    <a:gd name="connsiteY1" fmla="*/ 522512 h 538809"/>
                    <a:gd name="connsiteX2" fmla="*/ 273844 w 276225"/>
                    <a:gd name="connsiteY2" fmla="*/ 515368 h 538809"/>
                    <a:gd name="connsiteX3" fmla="*/ 276225 w 276225"/>
                    <a:gd name="connsiteY3" fmla="*/ 10543 h 538809"/>
                    <a:gd name="connsiteX4" fmla="*/ 0 w 276225"/>
                    <a:gd name="connsiteY4" fmla="*/ 10543 h 538809"/>
                    <a:gd name="connsiteX0" fmla="*/ 0 w 276225"/>
                    <a:gd name="connsiteY0" fmla="*/ 10543 h 537544"/>
                    <a:gd name="connsiteX1" fmla="*/ 9525 w 276225"/>
                    <a:gd name="connsiteY1" fmla="*/ 522512 h 537544"/>
                    <a:gd name="connsiteX2" fmla="*/ 273844 w 276225"/>
                    <a:gd name="connsiteY2" fmla="*/ 515368 h 537544"/>
                    <a:gd name="connsiteX3" fmla="*/ 276225 w 276225"/>
                    <a:gd name="connsiteY3" fmla="*/ 10543 h 537544"/>
                    <a:gd name="connsiteX4" fmla="*/ 0 w 276225"/>
                    <a:gd name="connsiteY4" fmla="*/ 10543 h 537544"/>
                    <a:gd name="connsiteX0" fmla="*/ 0 w 273843"/>
                    <a:gd name="connsiteY0" fmla="*/ 19248 h 536724"/>
                    <a:gd name="connsiteX1" fmla="*/ 7143 w 273843"/>
                    <a:gd name="connsiteY1" fmla="*/ 521692 h 536724"/>
                    <a:gd name="connsiteX2" fmla="*/ 271462 w 273843"/>
                    <a:gd name="connsiteY2" fmla="*/ 514548 h 536724"/>
                    <a:gd name="connsiteX3" fmla="*/ 273843 w 273843"/>
                    <a:gd name="connsiteY3" fmla="*/ 9723 h 536724"/>
                    <a:gd name="connsiteX4" fmla="*/ 0 w 273843"/>
                    <a:gd name="connsiteY4" fmla="*/ 19248 h 536724"/>
                    <a:gd name="connsiteX0" fmla="*/ 0 w 273843"/>
                    <a:gd name="connsiteY0" fmla="*/ 12707 h 530183"/>
                    <a:gd name="connsiteX1" fmla="*/ 7143 w 273843"/>
                    <a:gd name="connsiteY1" fmla="*/ 515151 h 530183"/>
                    <a:gd name="connsiteX2" fmla="*/ 271462 w 273843"/>
                    <a:gd name="connsiteY2" fmla="*/ 508007 h 530183"/>
                    <a:gd name="connsiteX3" fmla="*/ 273843 w 273843"/>
                    <a:gd name="connsiteY3" fmla="*/ 10325 h 530183"/>
                    <a:gd name="connsiteX4" fmla="*/ 0 w 273843"/>
                    <a:gd name="connsiteY4" fmla="*/ 12707 h 5301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3843" h="530183">
                      <a:moveTo>
                        <a:pt x="0" y="12707"/>
                      </a:moveTo>
                      <a:lnTo>
                        <a:pt x="7143" y="515151"/>
                      </a:lnTo>
                      <a:cubicBezTo>
                        <a:pt x="78581" y="562777"/>
                        <a:pt x="169068" y="479431"/>
                        <a:pt x="271462" y="508007"/>
                      </a:cubicBezTo>
                      <a:cubicBezTo>
                        <a:pt x="272256" y="339732"/>
                        <a:pt x="273049" y="178600"/>
                        <a:pt x="273843" y="10325"/>
                      </a:cubicBezTo>
                      <a:cubicBezTo>
                        <a:pt x="167481" y="-30156"/>
                        <a:pt x="80169" y="65094"/>
                        <a:pt x="0" y="12707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1" name="Полилиния 40"/>
                <p:cNvSpPr/>
                <p:nvPr/>
              </p:nvSpPr>
              <p:spPr>
                <a:xfrm>
                  <a:off x="2989547" y="2417526"/>
                  <a:ext cx="913480" cy="602295"/>
                </a:xfrm>
                <a:custGeom>
                  <a:avLst/>
                  <a:gdLst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54935 w 855035"/>
                    <a:gd name="connsiteY0" fmla="*/ 485775 h 566738"/>
                    <a:gd name="connsiteX1" fmla="*/ 47791 w 855035"/>
                    <a:gd name="connsiteY1" fmla="*/ 0 h 566738"/>
                    <a:gd name="connsiteX2" fmla="*/ 7310 w 855035"/>
                    <a:gd name="connsiteY2" fmla="*/ 2382 h 566738"/>
                    <a:gd name="connsiteX3" fmla="*/ 166 w 855035"/>
                    <a:gd name="connsiteY3" fmla="*/ 566738 h 566738"/>
                    <a:gd name="connsiteX4" fmla="*/ 855035 w 855035"/>
                    <a:gd name="connsiteY4" fmla="*/ 566738 h 566738"/>
                    <a:gd name="connsiteX5" fmla="*/ 852653 w 855035"/>
                    <a:gd name="connsiteY5" fmla="*/ 2382 h 566738"/>
                    <a:gd name="connsiteX6" fmla="*/ 805028 w 855035"/>
                    <a:gd name="connsiteY6" fmla="*/ 2382 h 566738"/>
                    <a:gd name="connsiteX7" fmla="*/ 807410 w 855035"/>
                    <a:gd name="connsiteY7" fmla="*/ 495300 h 566738"/>
                    <a:gd name="connsiteX8" fmla="*/ 428791 w 855035"/>
                    <a:gd name="connsiteY8" fmla="*/ 526257 h 566738"/>
                    <a:gd name="connsiteX9" fmla="*/ 54935 w 855035"/>
                    <a:gd name="connsiteY9" fmla="*/ 485775 h 566738"/>
                    <a:gd name="connsiteX0" fmla="*/ 54935 w 864560"/>
                    <a:gd name="connsiteY0" fmla="*/ 485775 h 571501"/>
                    <a:gd name="connsiteX1" fmla="*/ 47791 w 864560"/>
                    <a:gd name="connsiteY1" fmla="*/ 0 h 571501"/>
                    <a:gd name="connsiteX2" fmla="*/ 7310 w 864560"/>
                    <a:gd name="connsiteY2" fmla="*/ 2382 h 571501"/>
                    <a:gd name="connsiteX3" fmla="*/ 166 w 864560"/>
                    <a:gd name="connsiteY3" fmla="*/ 566738 h 571501"/>
                    <a:gd name="connsiteX4" fmla="*/ 864560 w 864560"/>
                    <a:gd name="connsiteY4" fmla="*/ 571501 h 571501"/>
                    <a:gd name="connsiteX5" fmla="*/ 852653 w 864560"/>
                    <a:gd name="connsiteY5" fmla="*/ 2382 h 571501"/>
                    <a:gd name="connsiteX6" fmla="*/ 805028 w 864560"/>
                    <a:gd name="connsiteY6" fmla="*/ 2382 h 571501"/>
                    <a:gd name="connsiteX7" fmla="*/ 807410 w 864560"/>
                    <a:gd name="connsiteY7" fmla="*/ 495300 h 571501"/>
                    <a:gd name="connsiteX8" fmla="*/ 428791 w 864560"/>
                    <a:gd name="connsiteY8" fmla="*/ 526257 h 571501"/>
                    <a:gd name="connsiteX9" fmla="*/ 54935 w 864560"/>
                    <a:gd name="connsiteY9" fmla="*/ 485775 h 571501"/>
                    <a:gd name="connsiteX0" fmla="*/ 54935 w 864560"/>
                    <a:gd name="connsiteY0" fmla="*/ 485775 h 571501"/>
                    <a:gd name="connsiteX1" fmla="*/ 47791 w 864560"/>
                    <a:gd name="connsiteY1" fmla="*/ 0 h 571501"/>
                    <a:gd name="connsiteX2" fmla="*/ 7310 w 864560"/>
                    <a:gd name="connsiteY2" fmla="*/ 2382 h 571501"/>
                    <a:gd name="connsiteX3" fmla="*/ 166 w 864560"/>
                    <a:gd name="connsiteY3" fmla="*/ 566738 h 571501"/>
                    <a:gd name="connsiteX4" fmla="*/ 864560 w 864560"/>
                    <a:gd name="connsiteY4" fmla="*/ 571501 h 571501"/>
                    <a:gd name="connsiteX5" fmla="*/ 859796 w 864560"/>
                    <a:gd name="connsiteY5" fmla="*/ 2382 h 571501"/>
                    <a:gd name="connsiteX6" fmla="*/ 805028 w 864560"/>
                    <a:gd name="connsiteY6" fmla="*/ 2382 h 571501"/>
                    <a:gd name="connsiteX7" fmla="*/ 807410 w 864560"/>
                    <a:gd name="connsiteY7" fmla="*/ 495300 h 571501"/>
                    <a:gd name="connsiteX8" fmla="*/ 428791 w 864560"/>
                    <a:gd name="connsiteY8" fmla="*/ 526257 h 571501"/>
                    <a:gd name="connsiteX9" fmla="*/ 54935 w 864560"/>
                    <a:gd name="connsiteY9" fmla="*/ 485775 h 571501"/>
                    <a:gd name="connsiteX0" fmla="*/ 57150 w 866775"/>
                    <a:gd name="connsiteY0" fmla="*/ 485775 h 571501"/>
                    <a:gd name="connsiteX1" fmla="*/ 50006 w 866775"/>
                    <a:gd name="connsiteY1" fmla="*/ 0 h 571501"/>
                    <a:gd name="connsiteX2" fmla="*/ 0 w 866775"/>
                    <a:gd name="connsiteY2" fmla="*/ 0 h 571501"/>
                    <a:gd name="connsiteX3" fmla="*/ 2381 w 866775"/>
                    <a:gd name="connsiteY3" fmla="*/ 566738 h 571501"/>
                    <a:gd name="connsiteX4" fmla="*/ 866775 w 866775"/>
                    <a:gd name="connsiteY4" fmla="*/ 571501 h 571501"/>
                    <a:gd name="connsiteX5" fmla="*/ 862011 w 866775"/>
                    <a:gd name="connsiteY5" fmla="*/ 2382 h 571501"/>
                    <a:gd name="connsiteX6" fmla="*/ 807243 w 866775"/>
                    <a:gd name="connsiteY6" fmla="*/ 2382 h 571501"/>
                    <a:gd name="connsiteX7" fmla="*/ 809625 w 866775"/>
                    <a:gd name="connsiteY7" fmla="*/ 495300 h 571501"/>
                    <a:gd name="connsiteX8" fmla="*/ 431006 w 866775"/>
                    <a:gd name="connsiteY8" fmla="*/ 526257 h 571501"/>
                    <a:gd name="connsiteX9" fmla="*/ 57150 w 866775"/>
                    <a:gd name="connsiteY9" fmla="*/ 485775 h 5715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66775" h="571501">
                      <a:moveTo>
                        <a:pt x="57150" y="485775"/>
                      </a:moveTo>
                      <a:lnTo>
                        <a:pt x="50006" y="0"/>
                      </a:lnTo>
                      <a:lnTo>
                        <a:pt x="0" y="0"/>
                      </a:lnTo>
                      <a:cubicBezTo>
                        <a:pt x="1587" y="184944"/>
                        <a:pt x="794" y="381794"/>
                        <a:pt x="2381" y="566738"/>
                      </a:cubicBezTo>
                      <a:lnTo>
                        <a:pt x="866775" y="571501"/>
                      </a:lnTo>
                      <a:lnTo>
                        <a:pt x="862011" y="2382"/>
                      </a:lnTo>
                      <a:lnTo>
                        <a:pt x="807243" y="2382"/>
                      </a:lnTo>
                      <a:lnTo>
                        <a:pt x="809625" y="495300"/>
                      </a:lnTo>
                      <a:cubicBezTo>
                        <a:pt x="621507" y="569912"/>
                        <a:pt x="550069" y="442119"/>
                        <a:pt x="431006" y="526257"/>
                      </a:cubicBezTo>
                      <a:cubicBezTo>
                        <a:pt x="275431" y="443706"/>
                        <a:pt x="148432" y="577849"/>
                        <a:pt x="57150" y="485775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4" name="Группа 62"/>
              <p:cNvGrpSpPr>
                <a:grpSpLocks/>
              </p:cNvGrpSpPr>
              <p:nvPr/>
            </p:nvGrpSpPr>
            <p:grpSpPr bwMode="auto">
              <a:xfrm>
                <a:off x="2684813" y="4233106"/>
                <a:ext cx="1801952" cy="1595599"/>
                <a:chOff x="1735647" y="3282509"/>
                <a:chExt cx="1801952" cy="1595599"/>
              </a:xfrm>
            </p:grpSpPr>
            <p:sp>
              <p:nvSpPr>
                <p:cNvPr id="34" name="Шестиугольник 61"/>
                <p:cNvSpPr/>
                <p:nvPr/>
              </p:nvSpPr>
              <p:spPr>
                <a:xfrm rot="1800000">
                  <a:off x="1735647" y="3282509"/>
                  <a:ext cx="1801952" cy="1595599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92791"/>
                    <a:gd name="connsiteX1" fmla="*/ 460625 w 1801952"/>
                    <a:gd name="connsiteY1" fmla="*/ 0 h 1592791"/>
                    <a:gd name="connsiteX2" fmla="*/ 1341327 w 1801952"/>
                    <a:gd name="connsiteY2" fmla="*/ 0 h 1592791"/>
                    <a:gd name="connsiteX3" fmla="*/ 1801952 w 1801952"/>
                    <a:gd name="connsiteY3" fmla="*/ 769170 h 1592791"/>
                    <a:gd name="connsiteX4" fmla="*/ 1341327 w 1801952"/>
                    <a:gd name="connsiteY4" fmla="*/ 1538339 h 1592791"/>
                    <a:gd name="connsiteX5" fmla="*/ 460625 w 1801952"/>
                    <a:gd name="connsiteY5" fmla="*/ 1538339 h 1592791"/>
                    <a:gd name="connsiteX6" fmla="*/ 0 w 1801952"/>
                    <a:gd name="connsiteY6" fmla="*/ 769170 h 1592791"/>
                    <a:gd name="connsiteX0" fmla="*/ 0 w 1801952"/>
                    <a:gd name="connsiteY0" fmla="*/ 769170 h 1602409"/>
                    <a:gd name="connsiteX1" fmla="*/ 460625 w 1801952"/>
                    <a:gd name="connsiteY1" fmla="*/ 0 h 1602409"/>
                    <a:gd name="connsiteX2" fmla="*/ 1341327 w 1801952"/>
                    <a:gd name="connsiteY2" fmla="*/ 0 h 1602409"/>
                    <a:gd name="connsiteX3" fmla="*/ 1801952 w 1801952"/>
                    <a:gd name="connsiteY3" fmla="*/ 769170 h 1602409"/>
                    <a:gd name="connsiteX4" fmla="*/ 1341327 w 1801952"/>
                    <a:gd name="connsiteY4" fmla="*/ 1538339 h 1602409"/>
                    <a:gd name="connsiteX5" fmla="*/ 460625 w 1801952"/>
                    <a:gd name="connsiteY5" fmla="*/ 1538339 h 1602409"/>
                    <a:gd name="connsiteX6" fmla="*/ 0 w 1801952"/>
                    <a:gd name="connsiteY6" fmla="*/ 769170 h 1602409"/>
                    <a:gd name="connsiteX0" fmla="*/ 0 w 1801952"/>
                    <a:gd name="connsiteY0" fmla="*/ 769170 h 1613266"/>
                    <a:gd name="connsiteX1" fmla="*/ 460625 w 1801952"/>
                    <a:gd name="connsiteY1" fmla="*/ 0 h 1613266"/>
                    <a:gd name="connsiteX2" fmla="*/ 1341327 w 1801952"/>
                    <a:gd name="connsiteY2" fmla="*/ 0 h 1613266"/>
                    <a:gd name="connsiteX3" fmla="*/ 1801952 w 1801952"/>
                    <a:gd name="connsiteY3" fmla="*/ 769170 h 1613266"/>
                    <a:gd name="connsiteX4" fmla="*/ 1341327 w 1801952"/>
                    <a:gd name="connsiteY4" fmla="*/ 1538339 h 1613266"/>
                    <a:gd name="connsiteX5" fmla="*/ 460625 w 1801952"/>
                    <a:gd name="connsiteY5" fmla="*/ 1538339 h 1613266"/>
                    <a:gd name="connsiteX6" fmla="*/ 0 w 1801952"/>
                    <a:gd name="connsiteY6" fmla="*/ 769170 h 1613266"/>
                    <a:gd name="connsiteX0" fmla="*/ 0 w 1801952"/>
                    <a:gd name="connsiteY0" fmla="*/ 769170 h 1608073"/>
                    <a:gd name="connsiteX1" fmla="*/ 460625 w 1801952"/>
                    <a:gd name="connsiteY1" fmla="*/ 0 h 1608073"/>
                    <a:gd name="connsiteX2" fmla="*/ 1341327 w 1801952"/>
                    <a:gd name="connsiteY2" fmla="*/ 0 h 1608073"/>
                    <a:gd name="connsiteX3" fmla="*/ 1801952 w 1801952"/>
                    <a:gd name="connsiteY3" fmla="*/ 769170 h 1608073"/>
                    <a:gd name="connsiteX4" fmla="*/ 1341327 w 1801952"/>
                    <a:gd name="connsiteY4" fmla="*/ 1538339 h 1608073"/>
                    <a:gd name="connsiteX5" fmla="*/ 460625 w 1801952"/>
                    <a:gd name="connsiteY5" fmla="*/ 1538339 h 1608073"/>
                    <a:gd name="connsiteX6" fmla="*/ 0 w 1801952"/>
                    <a:gd name="connsiteY6" fmla="*/ 769170 h 1608073"/>
                    <a:gd name="connsiteX0" fmla="*/ 0 w 1801952"/>
                    <a:gd name="connsiteY0" fmla="*/ 769170 h 1602156"/>
                    <a:gd name="connsiteX1" fmla="*/ 460625 w 1801952"/>
                    <a:gd name="connsiteY1" fmla="*/ 0 h 1602156"/>
                    <a:gd name="connsiteX2" fmla="*/ 1341327 w 1801952"/>
                    <a:gd name="connsiteY2" fmla="*/ 0 h 1602156"/>
                    <a:gd name="connsiteX3" fmla="*/ 1801952 w 1801952"/>
                    <a:gd name="connsiteY3" fmla="*/ 769170 h 1602156"/>
                    <a:gd name="connsiteX4" fmla="*/ 1341327 w 1801952"/>
                    <a:gd name="connsiteY4" fmla="*/ 1538339 h 1602156"/>
                    <a:gd name="connsiteX5" fmla="*/ 460625 w 1801952"/>
                    <a:gd name="connsiteY5" fmla="*/ 1538339 h 1602156"/>
                    <a:gd name="connsiteX6" fmla="*/ 0 w 1801952"/>
                    <a:gd name="connsiteY6" fmla="*/ 769170 h 1602156"/>
                    <a:gd name="connsiteX0" fmla="*/ 0 w 1801952"/>
                    <a:gd name="connsiteY0" fmla="*/ 769170 h 1609428"/>
                    <a:gd name="connsiteX1" fmla="*/ 460625 w 1801952"/>
                    <a:gd name="connsiteY1" fmla="*/ 0 h 1609428"/>
                    <a:gd name="connsiteX2" fmla="*/ 1341327 w 1801952"/>
                    <a:gd name="connsiteY2" fmla="*/ 0 h 1609428"/>
                    <a:gd name="connsiteX3" fmla="*/ 1801952 w 1801952"/>
                    <a:gd name="connsiteY3" fmla="*/ 769170 h 1609428"/>
                    <a:gd name="connsiteX4" fmla="*/ 1341327 w 1801952"/>
                    <a:gd name="connsiteY4" fmla="*/ 1538339 h 1609428"/>
                    <a:gd name="connsiteX5" fmla="*/ 460625 w 1801952"/>
                    <a:gd name="connsiteY5" fmla="*/ 1538339 h 1609428"/>
                    <a:gd name="connsiteX6" fmla="*/ 0 w 1801952"/>
                    <a:gd name="connsiteY6" fmla="*/ 769170 h 1609428"/>
                    <a:gd name="connsiteX0" fmla="*/ 0 w 1801952"/>
                    <a:gd name="connsiteY0" fmla="*/ 769170 h 1600943"/>
                    <a:gd name="connsiteX1" fmla="*/ 460625 w 1801952"/>
                    <a:gd name="connsiteY1" fmla="*/ 0 h 1600943"/>
                    <a:gd name="connsiteX2" fmla="*/ 1341327 w 1801952"/>
                    <a:gd name="connsiteY2" fmla="*/ 0 h 1600943"/>
                    <a:gd name="connsiteX3" fmla="*/ 1801952 w 1801952"/>
                    <a:gd name="connsiteY3" fmla="*/ 769170 h 1600943"/>
                    <a:gd name="connsiteX4" fmla="*/ 1350313 w 1801952"/>
                    <a:gd name="connsiteY4" fmla="*/ 1522153 h 1600943"/>
                    <a:gd name="connsiteX5" fmla="*/ 460625 w 1801952"/>
                    <a:gd name="connsiteY5" fmla="*/ 1538339 h 1600943"/>
                    <a:gd name="connsiteX6" fmla="*/ 0 w 1801952"/>
                    <a:gd name="connsiteY6" fmla="*/ 769170 h 1600943"/>
                    <a:gd name="connsiteX0" fmla="*/ 0 w 1801952"/>
                    <a:gd name="connsiteY0" fmla="*/ 769170 h 1595599"/>
                    <a:gd name="connsiteX1" fmla="*/ 460625 w 1801952"/>
                    <a:gd name="connsiteY1" fmla="*/ 0 h 1595599"/>
                    <a:gd name="connsiteX2" fmla="*/ 1341327 w 1801952"/>
                    <a:gd name="connsiteY2" fmla="*/ 0 h 1595599"/>
                    <a:gd name="connsiteX3" fmla="*/ 1801952 w 1801952"/>
                    <a:gd name="connsiteY3" fmla="*/ 769170 h 1595599"/>
                    <a:gd name="connsiteX4" fmla="*/ 1350313 w 1801952"/>
                    <a:gd name="connsiteY4" fmla="*/ 1522153 h 1595599"/>
                    <a:gd name="connsiteX5" fmla="*/ 454275 w 1801952"/>
                    <a:gd name="connsiteY5" fmla="*/ 1527341 h 1595599"/>
                    <a:gd name="connsiteX6" fmla="*/ 0 w 1801952"/>
                    <a:gd name="connsiteY6" fmla="*/ 769170 h 15955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01952" h="1595599">
                      <a:moveTo>
                        <a:pt x="0" y="769170"/>
                      </a:moveTo>
                      <a:lnTo>
                        <a:pt x="460625" y="0"/>
                      </a:lnTo>
                      <a:lnTo>
                        <a:pt x="1341327" y="0"/>
                      </a:lnTo>
                      <a:lnTo>
                        <a:pt x="1801952" y="769170"/>
                      </a:lnTo>
                      <a:lnTo>
                        <a:pt x="1350313" y="1522153"/>
                      </a:lnTo>
                      <a:cubicBezTo>
                        <a:pt x="1097398" y="1630663"/>
                        <a:pt x="647383" y="1607338"/>
                        <a:pt x="454275" y="1527341"/>
                      </a:cubicBezTo>
                      <a:lnTo>
                        <a:pt x="0" y="769170"/>
                      </a:lnTo>
                      <a:close/>
                    </a:path>
                  </a:pathLst>
                </a:custGeom>
                <a:solidFill>
                  <a:srgbClr val="FFC00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5" name="Полилиния 34"/>
                <p:cNvSpPr/>
                <p:nvPr/>
              </p:nvSpPr>
              <p:spPr>
                <a:xfrm>
                  <a:off x="2199286" y="3682287"/>
                  <a:ext cx="640884" cy="810096"/>
                </a:xfrm>
                <a:custGeom>
                  <a:avLst/>
                  <a:gdLst>
                    <a:gd name="connsiteX0" fmla="*/ 259505 w 573552"/>
                    <a:gd name="connsiteY0" fmla="*/ 527307 h 724986"/>
                    <a:gd name="connsiteX1" fmla="*/ 197627 w 573552"/>
                    <a:gd name="connsiteY1" fmla="*/ 589185 h 724986"/>
                    <a:gd name="connsiteX2" fmla="*/ 259505 w 573552"/>
                    <a:gd name="connsiteY2" fmla="*/ 651063 h 724986"/>
                    <a:gd name="connsiteX3" fmla="*/ 321383 w 573552"/>
                    <a:gd name="connsiteY3" fmla="*/ 589185 h 724986"/>
                    <a:gd name="connsiteX4" fmla="*/ 259505 w 573552"/>
                    <a:gd name="connsiteY4" fmla="*/ 527307 h 724986"/>
                    <a:gd name="connsiteX5" fmla="*/ 132104 w 573552"/>
                    <a:gd name="connsiteY5" fmla="*/ 400048 h 724986"/>
                    <a:gd name="connsiteX6" fmla="*/ 70226 w 573552"/>
                    <a:gd name="connsiteY6" fmla="*/ 461926 h 724986"/>
                    <a:gd name="connsiteX7" fmla="*/ 132104 w 573552"/>
                    <a:gd name="connsiteY7" fmla="*/ 523804 h 724986"/>
                    <a:gd name="connsiteX8" fmla="*/ 193982 w 573552"/>
                    <a:gd name="connsiteY8" fmla="*/ 461926 h 724986"/>
                    <a:gd name="connsiteX9" fmla="*/ 132104 w 573552"/>
                    <a:gd name="connsiteY9" fmla="*/ 400048 h 724986"/>
                    <a:gd name="connsiteX10" fmla="*/ 123644 w 573552"/>
                    <a:gd name="connsiteY10" fmla="*/ 205806 h 724986"/>
                    <a:gd name="connsiteX11" fmla="*/ 61766 w 573552"/>
                    <a:gd name="connsiteY11" fmla="*/ 267684 h 724986"/>
                    <a:gd name="connsiteX12" fmla="*/ 123644 w 573552"/>
                    <a:gd name="connsiteY12" fmla="*/ 329562 h 724986"/>
                    <a:gd name="connsiteX13" fmla="*/ 185522 w 573552"/>
                    <a:gd name="connsiteY13" fmla="*/ 267684 h 724986"/>
                    <a:gd name="connsiteX14" fmla="*/ 123644 w 573552"/>
                    <a:gd name="connsiteY14" fmla="*/ 205806 h 724986"/>
                    <a:gd name="connsiteX15" fmla="*/ 455345 w 573552"/>
                    <a:gd name="connsiteY15" fmla="*/ 65381 h 724986"/>
                    <a:gd name="connsiteX16" fmla="*/ 393467 w 573552"/>
                    <a:gd name="connsiteY16" fmla="*/ 127259 h 724986"/>
                    <a:gd name="connsiteX17" fmla="*/ 455345 w 573552"/>
                    <a:gd name="connsiteY17" fmla="*/ 189137 h 724986"/>
                    <a:gd name="connsiteX18" fmla="*/ 517223 w 573552"/>
                    <a:gd name="connsiteY18" fmla="*/ 127259 h 724986"/>
                    <a:gd name="connsiteX19" fmla="*/ 455345 w 573552"/>
                    <a:gd name="connsiteY19" fmla="*/ 65381 h 724986"/>
                    <a:gd name="connsiteX20" fmla="*/ 271373 w 573552"/>
                    <a:gd name="connsiteY20" fmla="*/ 65381 h 724986"/>
                    <a:gd name="connsiteX21" fmla="*/ 209495 w 573552"/>
                    <a:gd name="connsiteY21" fmla="*/ 127259 h 724986"/>
                    <a:gd name="connsiteX22" fmla="*/ 271373 w 573552"/>
                    <a:gd name="connsiteY22" fmla="*/ 189137 h 724986"/>
                    <a:gd name="connsiteX23" fmla="*/ 333251 w 573552"/>
                    <a:gd name="connsiteY23" fmla="*/ 127259 h 724986"/>
                    <a:gd name="connsiteX24" fmla="*/ 271373 w 573552"/>
                    <a:gd name="connsiteY24" fmla="*/ 65381 h 724986"/>
                    <a:gd name="connsiteX25" fmla="*/ 383795 w 573552"/>
                    <a:gd name="connsiteY25" fmla="*/ 701 h 724986"/>
                    <a:gd name="connsiteX26" fmla="*/ 571319 w 573552"/>
                    <a:gd name="connsiteY26" fmla="*/ 134437 h 724986"/>
                    <a:gd name="connsiteX27" fmla="*/ 480830 w 573552"/>
                    <a:gd name="connsiteY27" fmla="*/ 327317 h 724986"/>
                    <a:gd name="connsiteX28" fmla="*/ 464162 w 573552"/>
                    <a:gd name="connsiteY28" fmla="*/ 441618 h 724986"/>
                    <a:gd name="connsiteX29" fmla="*/ 366532 w 573552"/>
                    <a:gd name="connsiteY29" fmla="*/ 539250 h 724986"/>
                    <a:gd name="connsiteX30" fmla="*/ 357005 w 573552"/>
                    <a:gd name="connsiteY30" fmla="*/ 724986 h 724986"/>
                    <a:gd name="connsiteX31" fmla="*/ 23630 w 573552"/>
                    <a:gd name="connsiteY31" fmla="*/ 241593 h 724986"/>
                    <a:gd name="connsiteX32" fmla="*/ 383795 w 573552"/>
                    <a:gd name="connsiteY32" fmla="*/ 701 h 724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573552" h="724986">
                      <a:moveTo>
                        <a:pt x="259505" y="527307"/>
                      </a:moveTo>
                      <a:cubicBezTo>
                        <a:pt x="225331" y="527307"/>
                        <a:pt x="197627" y="555011"/>
                        <a:pt x="197627" y="589185"/>
                      </a:cubicBezTo>
                      <a:cubicBezTo>
                        <a:pt x="197627" y="623359"/>
                        <a:pt x="225331" y="651063"/>
                        <a:pt x="259505" y="651063"/>
                      </a:cubicBezTo>
                      <a:cubicBezTo>
                        <a:pt x="293679" y="651063"/>
                        <a:pt x="321383" y="623359"/>
                        <a:pt x="321383" y="589185"/>
                      </a:cubicBezTo>
                      <a:cubicBezTo>
                        <a:pt x="321383" y="555011"/>
                        <a:pt x="293679" y="527307"/>
                        <a:pt x="259505" y="527307"/>
                      </a:cubicBezTo>
                      <a:close/>
                      <a:moveTo>
                        <a:pt x="132104" y="400048"/>
                      </a:moveTo>
                      <a:cubicBezTo>
                        <a:pt x="97930" y="400048"/>
                        <a:pt x="70226" y="427752"/>
                        <a:pt x="70226" y="461926"/>
                      </a:cubicBezTo>
                      <a:cubicBezTo>
                        <a:pt x="70226" y="496100"/>
                        <a:pt x="97930" y="523804"/>
                        <a:pt x="132104" y="523804"/>
                      </a:cubicBezTo>
                      <a:cubicBezTo>
                        <a:pt x="166278" y="523804"/>
                        <a:pt x="193982" y="496100"/>
                        <a:pt x="193982" y="461926"/>
                      </a:cubicBezTo>
                      <a:cubicBezTo>
                        <a:pt x="193982" y="427752"/>
                        <a:pt x="166278" y="400048"/>
                        <a:pt x="132104" y="400048"/>
                      </a:cubicBezTo>
                      <a:close/>
                      <a:moveTo>
                        <a:pt x="123644" y="205806"/>
                      </a:moveTo>
                      <a:cubicBezTo>
                        <a:pt x="89470" y="205806"/>
                        <a:pt x="61766" y="233510"/>
                        <a:pt x="61766" y="267684"/>
                      </a:cubicBezTo>
                      <a:cubicBezTo>
                        <a:pt x="61766" y="301858"/>
                        <a:pt x="89470" y="329562"/>
                        <a:pt x="123644" y="329562"/>
                      </a:cubicBezTo>
                      <a:cubicBezTo>
                        <a:pt x="157818" y="329562"/>
                        <a:pt x="185522" y="301858"/>
                        <a:pt x="185522" y="267684"/>
                      </a:cubicBezTo>
                      <a:cubicBezTo>
                        <a:pt x="185522" y="233510"/>
                        <a:pt x="157818" y="205806"/>
                        <a:pt x="123644" y="205806"/>
                      </a:cubicBezTo>
                      <a:close/>
                      <a:moveTo>
                        <a:pt x="455345" y="65381"/>
                      </a:moveTo>
                      <a:cubicBezTo>
                        <a:pt x="421171" y="65381"/>
                        <a:pt x="393467" y="93085"/>
                        <a:pt x="393467" y="127259"/>
                      </a:cubicBezTo>
                      <a:cubicBezTo>
                        <a:pt x="393467" y="161433"/>
                        <a:pt x="421171" y="189137"/>
                        <a:pt x="455345" y="189137"/>
                      </a:cubicBezTo>
                      <a:cubicBezTo>
                        <a:pt x="489519" y="189137"/>
                        <a:pt x="517223" y="161433"/>
                        <a:pt x="517223" y="127259"/>
                      </a:cubicBezTo>
                      <a:cubicBezTo>
                        <a:pt x="517223" y="93085"/>
                        <a:pt x="489519" y="65381"/>
                        <a:pt x="455345" y="65381"/>
                      </a:cubicBezTo>
                      <a:close/>
                      <a:moveTo>
                        <a:pt x="271373" y="65381"/>
                      </a:moveTo>
                      <a:cubicBezTo>
                        <a:pt x="237199" y="65381"/>
                        <a:pt x="209495" y="93085"/>
                        <a:pt x="209495" y="127259"/>
                      </a:cubicBezTo>
                      <a:cubicBezTo>
                        <a:pt x="209495" y="161433"/>
                        <a:pt x="237199" y="189137"/>
                        <a:pt x="271373" y="189137"/>
                      </a:cubicBezTo>
                      <a:cubicBezTo>
                        <a:pt x="305547" y="189137"/>
                        <a:pt x="333251" y="161433"/>
                        <a:pt x="333251" y="127259"/>
                      </a:cubicBezTo>
                      <a:cubicBezTo>
                        <a:pt x="333251" y="93085"/>
                        <a:pt x="305547" y="65381"/>
                        <a:pt x="271373" y="65381"/>
                      </a:cubicBezTo>
                      <a:close/>
                      <a:moveTo>
                        <a:pt x="383795" y="701"/>
                      </a:moveTo>
                      <a:cubicBezTo>
                        <a:pt x="466060" y="6519"/>
                        <a:pt x="538279" y="48712"/>
                        <a:pt x="571319" y="134437"/>
                      </a:cubicBezTo>
                      <a:cubicBezTo>
                        <a:pt x="588781" y="195556"/>
                        <a:pt x="498690" y="276120"/>
                        <a:pt x="480830" y="327317"/>
                      </a:cubicBezTo>
                      <a:cubicBezTo>
                        <a:pt x="462971" y="378514"/>
                        <a:pt x="451065" y="370577"/>
                        <a:pt x="464162" y="441618"/>
                      </a:cubicBezTo>
                      <a:cubicBezTo>
                        <a:pt x="456622" y="485274"/>
                        <a:pt x="384391" y="492022"/>
                        <a:pt x="366532" y="539250"/>
                      </a:cubicBezTo>
                      <a:cubicBezTo>
                        <a:pt x="348673" y="586478"/>
                        <a:pt x="334779" y="613861"/>
                        <a:pt x="357005" y="724986"/>
                      </a:cubicBezTo>
                      <a:cubicBezTo>
                        <a:pt x="107766" y="694029"/>
                        <a:pt x="-65269" y="527343"/>
                        <a:pt x="23630" y="241593"/>
                      </a:cubicBezTo>
                      <a:cubicBezTo>
                        <a:pt x="81674" y="82347"/>
                        <a:pt x="246687" y="-8997"/>
                        <a:pt x="383795" y="701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6" name="Полилиния 35"/>
                <p:cNvSpPr/>
                <p:nvPr/>
              </p:nvSpPr>
              <p:spPr>
                <a:xfrm>
                  <a:off x="2805746" y="3603525"/>
                  <a:ext cx="379203" cy="617455"/>
                </a:xfrm>
                <a:custGeom>
                  <a:avLst/>
                  <a:gdLst>
                    <a:gd name="connsiteX0" fmla="*/ 338137 w 338137"/>
                    <a:gd name="connsiteY0" fmla="*/ 0 h 552450"/>
                    <a:gd name="connsiteX1" fmla="*/ 0 w 338137"/>
                    <a:gd name="connsiteY1" fmla="*/ 500063 h 552450"/>
                    <a:gd name="connsiteX2" fmla="*/ 109537 w 338137"/>
                    <a:gd name="connsiteY2" fmla="*/ 552450 h 552450"/>
                    <a:gd name="connsiteX3" fmla="*/ 338137 w 338137"/>
                    <a:gd name="connsiteY3" fmla="*/ 0 h 552450"/>
                    <a:gd name="connsiteX0" fmla="*/ 338137 w 339364"/>
                    <a:gd name="connsiteY0" fmla="*/ 135 h 552585"/>
                    <a:gd name="connsiteX1" fmla="*/ 0 w 339364"/>
                    <a:gd name="connsiteY1" fmla="*/ 500198 h 552585"/>
                    <a:gd name="connsiteX2" fmla="*/ 109537 w 339364"/>
                    <a:gd name="connsiteY2" fmla="*/ 552585 h 552585"/>
                    <a:gd name="connsiteX3" fmla="*/ 338137 w 339364"/>
                    <a:gd name="connsiteY3" fmla="*/ 135 h 552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39364" h="552585">
                      <a:moveTo>
                        <a:pt x="338137" y="135"/>
                      </a:moveTo>
                      <a:cubicBezTo>
                        <a:pt x="319881" y="-8596"/>
                        <a:pt x="38100" y="408123"/>
                        <a:pt x="0" y="500198"/>
                      </a:cubicBezTo>
                      <a:lnTo>
                        <a:pt x="109537" y="552585"/>
                      </a:lnTo>
                      <a:cubicBezTo>
                        <a:pt x="165893" y="469241"/>
                        <a:pt x="356393" y="8866"/>
                        <a:pt x="338137" y="135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7" name="Полилиния 36"/>
                <p:cNvSpPr/>
                <p:nvPr/>
              </p:nvSpPr>
              <p:spPr>
                <a:xfrm>
                  <a:off x="2674454" y="4248466"/>
                  <a:ext cx="205549" cy="305116"/>
                </a:xfrm>
                <a:custGeom>
                  <a:avLst/>
                  <a:gdLst>
                    <a:gd name="connsiteX0" fmla="*/ 21431 w 166687"/>
                    <a:gd name="connsiteY0" fmla="*/ 257175 h 257175"/>
                    <a:gd name="connsiteX1" fmla="*/ 0 w 166687"/>
                    <a:gd name="connsiteY1" fmla="*/ 42863 h 257175"/>
                    <a:gd name="connsiteX2" fmla="*/ 126206 w 166687"/>
                    <a:gd name="connsiteY2" fmla="*/ 0 h 257175"/>
                    <a:gd name="connsiteX3" fmla="*/ 166687 w 166687"/>
                    <a:gd name="connsiteY3" fmla="*/ 85725 h 257175"/>
                    <a:gd name="connsiteX4" fmla="*/ 21431 w 166687"/>
                    <a:gd name="connsiteY4" fmla="*/ 257175 h 257175"/>
                    <a:gd name="connsiteX0" fmla="*/ 0 w 145256"/>
                    <a:gd name="connsiteY0" fmla="*/ 257175 h 257175"/>
                    <a:gd name="connsiteX1" fmla="*/ 104775 w 145256"/>
                    <a:gd name="connsiteY1" fmla="*/ 0 h 257175"/>
                    <a:gd name="connsiteX2" fmla="*/ 145256 w 145256"/>
                    <a:gd name="connsiteY2" fmla="*/ 85725 h 257175"/>
                    <a:gd name="connsiteX3" fmla="*/ 0 w 145256"/>
                    <a:gd name="connsiteY3" fmla="*/ 257175 h 257175"/>
                    <a:gd name="connsiteX0" fmla="*/ 25748 w 171004"/>
                    <a:gd name="connsiteY0" fmla="*/ 257175 h 257175"/>
                    <a:gd name="connsiteX1" fmla="*/ 130523 w 171004"/>
                    <a:gd name="connsiteY1" fmla="*/ 0 h 257175"/>
                    <a:gd name="connsiteX2" fmla="*/ 171004 w 171004"/>
                    <a:gd name="connsiteY2" fmla="*/ 85725 h 257175"/>
                    <a:gd name="connsiteX3" fmla="*/ 25748 w 171004"/>
                    <a:gd name="connsiteY3" fmla="*/ 257175 h 257175"/>
                    <a:gd name="connsiteX0" fmla="*/ 36101 w 181357"/>
                    <a:gd name="connsiteY0" fmla="*/ 266256 h 266256"/>
                    <a:gd name="connsiteX1" fmla="*/ 140876 w 181357"/>
                    <a:gd name="connsiteY1" fmla="*/ 9081 h 266256"/>
                    <a:gd name="connsiteX2" fmla="*/ 181357 w 181357"/>
                    <a:gd name="connsiteY2" fmla="*/ 94806 h 266256"/>
                    <a:gd name="connsiteX3" fmla="*/ 36101 w 181357"/>
                    <a:gd name="connsiteY3" fmla="*/ 266256 h 266256"/>
                    <a:gd name="connsiteX0" fmla="*/ 36101 w 181357"/>
                    <a:gd name="connsiteY0" fmla="*/ 266256 h 266256"/>
                    <a:gd name="connsiteX1" fmla="*/ 140876 w 181357"/>
                    <a:gd name="connsiteY1" fmla="*/ 9081 h 266256"/>
                    <a:gd name="connsiteX2" fmla="*/ 181357 w 181357"/>
                    <a:gd name="connsiteY2" fmla="*/ 94806 h 266256"/>
                    <a:gd name="connsiteX3" fmla="*/ 36101 w 181357"/>
                    <a:gd name="connsiteY3" fmla="*/ 266256 h 266256"/>
                    <a:gd name="connsiteX0" fmla="*/ 36101 w 181357"/>
                    <a:gd name="connsiteY0" fmla="*/ 266256 h 266557"/>
                    <a:gd name="connsiteX1" fmla="*/ 140876 w 181357"/>
                    <a:gd name="connsiteY1" fmla="*/ 9081 h 266557"/>
                    <a:gd name="connsiteX2" fmla="*/ 181357 w 181357"/>
                    <a:gd name="connsiteY2" fmla="*/ 94806 h 266557"/>
                    <a:gd name="connsiteX3" fmla="*/ 36101 w 181357"/>
                    <a:gd name="connsiteY3" fmla="*/ 266256 h 266557"/>
                    <a:gd name="connsiteX0" fmla="*/ 36101 w 140876"/>
                    <a:gd name="connsiteY0" fmla="*/ 266256 h 266256"/>
                    <a:gd name="connsiteX1" fmla="*/ 140876 w 140876"/>
                    <a:gd name="connsiteY1" fmla="*/ 9081 h 266256"/>
                    <a:gd name="connsiteX2" fmla="*/ 36101 w 140876"/>
                    <a:gd name="connsiteY2" fmla="*/ 266256 h 266256"/>
                    <a:gd name="connsiteX0" fmla="*/ 36101 w 189033"/>
                    <a:gd name="connsiteY0" fmla="*/ 266256 h 266256"/>
                    <a:gd name="connsiteX1" fmla="*/ 140876 w 189033"/>
                    <a:gd name="connsiteY1" fmla="*/ 9081 h 266256"/>
                    <a:gd name="connsiteX2" fmla="*/ 36101 w 189033"/>
                    <a:gd name="connsiteY2" fmla="*/ 266256 h 266256"/>
                    <a:gd name="connsiteX0" fmla="*/ 36101 w 187451"/>
                    <a:gd name="connsiteY0" fmla="*/ 266256 h 266256"/>
                    <a:gd name="connsiteX1" fmla="*/ 140876 w 187451"/>
                    <a:gd name="connsiteY1" fmla="*/ 9081 h 266256"/>
                    <a:gd name="connsiteX2" fmla="*/ 36101 w 187451"/>
                    <a:gd name="connsiteY2" fmla="*/ 266256 h 266256"/>
                    <a:gd name="connsiteX0" fmla="*/ 36101 w 183520"/>
                    <a:gd name="connsiteY0" fmla="*/ 266256 h 266256"/>
                    <a:gd name="connsiteX1" fmla="*/ 140876 w 183520"/>
                    <a:gd name="connsiteY1" fmla="*/ 9081 h 266256"/>
                    <a:gd name="connsiteX2" fmla="*/ 36101 w 183520"/>
                    <a:gd name="connsiteY2" fmla="*/ 266256 h 266256"/>
                    <a:gd name="connsiteX0" fmla="*/ 36535 w 183954"/>
                    <a:gd name="connsiteY0" fmla="*/ 273060 h 273060"/>
                    <a:gd name="connsiteX1" fmla="*/ 141310 w 183954"/>
                    <a:gd name="connsiteY1" fmla="*/ 15885 h 273060"/>
                    <a:gd name="connsiteX2" fmla="*/ 36535 w 183954"/>
                    <a:gd name="connsiteY2" fmla="*/ 273060 h 2730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83954" h="273060">
                      <a:moveTo>
                        <a:pt x="36535" y="273060"/>
                      </a:moveTo>
                      <a:cubicBezTo>
                        <a:pt x="-49984" y="115898"/>
                        <a:pt x="30185" y="-53171"/>
                        <a:pt x="141310" y="15885"/>
                      </a:cubicBezTo>
                      <a:cubicBezTo>
                        <a:pt x="273072" y="103991"/>
                        <a:pt x="59554" y="175428"/>
                        <a:pt x="36535" y="273060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5" name="Группа 63"/>
              <p:cNvGrpSpPr>
                <a:grpSpLocks/>
              </p:cNvGrpSpPr>
              <p:nvPr/>
            </p:nvGrpSpPr>
            <p:grpSpPr bwMode="auto">
              <a:xfrm>
                <a:off x="5124807" y="2842880"/>
                <a:ext cx="1780543" cy="1541420"/>
                <a:chOff x="4175641" y="1892283"/>
                <a:chExt cx="1780543" cy="1541420"/>
              </a:xfrm>
            </p:grpSpPr>
            <p:sp>
              <p:nvSpPr>
                <p:cNvPr id="25" name="Прямоугольник 24"/>
                <p:cNvSpPr/>
                <p:nvPr/>
              </p:nvSpPr>
              <p:spPr>
                <a:xfrm rot="20181939" flipH="1">
                  <a:off x="5385969" y="2988034"/>
                  <a:ext cx="32181" cy="177225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6" name="Прямоугольник 25"/>
                <p:cNvSpPr/>
                <p:nvPr/>
              </p:nvSpPr>
              <p:spPr>
                <a:xfrm rot="1418061">
                  <a:off x="4728945" y="2988036"/>
                  <a:ext cx="32181" cy="177225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7" name="Шестиугольник 56"/>
                <p:cNvSpPr/>
                <p:nvPr/>
              </p:nvSpPr>
              <p:spPr>
                <a:xfrm rot="1800000">
                  <a:off x="4175641" y="1892283"/>
                  <a:ext cx="1780543" cy="1541420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72251 h 1541420"/>
                    <a:gd name="connsiteX1" fmla="*/ 460625 w 1801952"/>
                    <a:gd name="connsiteY1" fmla="*/ 3081 h 1541420"/>
                    <a:gd name="connsiteX2" fmla="*/ 1303802 w 1801952"/>
                    <a:gd name="connsiteY2" fmla="*/ 0 h 1541420"/>
                    <a:gd name="connsiteX3" fmla="*/ 1801952 w 1801952"/>
                    <a:gd name="connsiteY3" fmla="*/ 772251 h 1541420"/>
                    <a:gd name="connsiteX4" fmla="*/ 1341327 w 1801952"/>
                    <a:gd name="connsiteY4" fmla="*/ 1541420 h 1541420"/>
                    <a:gd name="connsiteX5" fmla="*/ 460625 w 1801952"/>
                    <a:gd name="connsiteY5" fmla="*/ 1541420 h 1541420"/>
                    <a:gd name="connsiteX6" fmla="*/ 0 w 1801952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80543" h="1541420">
                      <a:moveTo>
                        <a:pt x="0" y="772251"/>
                      </a:moveTo>
                      <a:lnTo>
                        <a:pt x="460625" y="3081"/>
                      </a:lnTo>
                      <a:lnTo>
                        <a:pt x="1303802" y="0"/>
                      </a:lnTo>
                      <a:cubicBezTo>
                        <a:pt x="1503002" y="229112"/>
                        <a:pt x="1675246" y="506783"/>
                        <a:pt x="1780543" y="806609"/>
                      </a:cubicBezTo>
                      <a:lnTo>
                        <a:pt x="1341327" y="1541420"/>
                      </a:lnTo>
                      <a:lnTo>
                        <a:pt x="460625" y="1541420"/>
                      </a:lnTo>
                      <a:lnTo>
                        <a:pt x="0" y="772251"/>
                      </a:lnTo>
                      <a:close/>
                    </a:path>
                  </a:pathLst>
                </a:custGeom>
                <a:solidFill>
                  <a:srgbClr val="E26714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8" name="Прямоугольник 27"/>
                <p:cNvSpPr/>
                <p:nvPr/>
              </p:nvSpPr>
              <p:spPr>
                <a:xfrm>
                  <a:off x="5031895" y="2092893"/>
                  <a:ext cx="86297" cy="11973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9" name="Прямоугольник 28"/>
                <p:cNvSpPr/>
                <p:nvPr/>
              </p:nvSpPr>
              <p:spPr>
                <a:xfrm>
                  <a:off x="4725014" y="2753691"/>
                  <a:ext cx="677048" cy="5108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0" name="Прямоугольник 29"/>
                <p:cNvSpPr/>
                <p:nvPr/>
              </p:nvSpPr>
              <p:spPr>
                <a:xfrm rot="1418061">
                  <a:off x="4842307" y="2448931"/>
                  <a:ext cx="84568" cy="602847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1" name="Прямоугольник 30"/>
                <p:cNvSpPr/>
                <p:nvPr/>
              </p:nvSpPr>
              <p:spPr>
                <a:xfrm>
                  <a:off x="5036608" y="2698780"/>
                  <a:ext cx="61568" cy="160905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2" name="Кольцо 31"/>
                <p:cNvSpPr/>
                <p:nvPr/>
              </p:nvSpPr>
              <p:spPr>
                <a:xfrm>
                  <a:off x="4912845" y="2199017"/>
                  <a:ext cx="323136" cy="323136"/>
                </a:xfrm>
                <a:prstGeom prst="donut">
                  <a:avLst>
                    <a:gd name="adj" fmla="val 17066"/>
                  </a:avLst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  <p:sp>
              <p:nvSpPr>
                <p:cNvPr id="33" name="Прямоугольник 32"/>
                <p:cNvSpPr/>
                <p:nvPr/>
              </p:nvSpPr>
              <p:spPr>
                <a:xfrm rot="20232152">
                  <a:off x="5211667" y="2434309"/>
                  <a:ext cx="84568" cy="602847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6" name="Группа 64"/>
              <p:cNvGrpSpPr>
                <a:grpSpLocks/>
              </p:cNvGrpSpPr>
              <p:nvPr/>
            </p:nvGrpSpPr>
            <p:grpSpPr bwMode="auto">
              <a:xfrm>
                <a:off x="4326815" y="4232204"/>
                <a:ext cx="1801952" cy="1538339"/>
                <a:chOff x="3377649" y="3281607"/>
                <a:chExt cx="1801952" cy="1538339"/>
              </a:xfrm>
            </p:grpSpPr>
            <p:sp>
              <p:nvSpPr>
                <p:cNvPr id="18" name="Шестиугольник 60"/>
                <p:cNvSpPr/>
                <p:nvPr/>
              </p:nvSpPr>
              <p:spPr>
                <a:xfrm rot="1800000">
                  <a:off x="3377649" y="3281607"/>
                  <a:ext cx="1801952" cy="1538339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01952" h="1538339">
                      <a:moveTo>
                        <a:pt x="0" y="769170"/>
                      </a:moveTo>
                      <a:lnTo>
                        <a:pt x="460625" y="0"/>
                      </a:lnTo>
                      <a:lnTo>
                        <a:pt x="1341327" y="0"/>
                      </a:lnTo>
                      <a:lnTo>
                        <a:pt x="1801952" y="769170"/>
                      </a:lnTo>
                      <a:cubicBezTo>
                        <a:pt x="1695865" y="1069653"/>
                        <a:pt x="1545343" y="1340796"/>
                        <a:pt x="1341327" y="1538339"/>
                      </a:cubicBezTo>
                      <a:lnTo>
                        <a:pt x="460625" y="1538339"/>
                      </a:lnTo>
                      <a:lnTo>
                        <a:pt x="0" y="769170"/>
                      </a:lnTo>
                      <a:close/>
                    </a:path>
                  </a:pathLst>
                </a:custGeom>
                <a:solidFill>
                  <a:srgbClr val="00B0F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19" name="Полилиния 18"/>
                <p:cNvSpPr/>
                <p:nvPr/>
              </p:nvSpPr>
              <p:spPr>
                <a:xfrm rot="9260628">
                  <a:off x="3916545" y="3601851"/>
                  <a:ext cx="724162" cy="723274"/>
                </a:xfrm>
                <a:custGeom>
                  <a:avLst/>
                  <a:gdLst>
                    <a:gd name="connsiteX0" fmla="*/ 3083863 w 6352623"/>
                    <a:gd name="connsiteY0" fmla="*/ 133135 h 6657438"/>
                    <a:gd name="connsiteX1" fmla="*/ 2997995 w 6352623"/>
                    <a:gd name="connsiteY1" fmla="*/ 16410 h 6657438"/>
                    <a:gd name="connsiteX2" fmla="*/ 3073468 w 6352623"/>
                    <a:gd name="connsiteY2" fmla="*/ 12671 h 6657438"/>
                    <a:gd name="connsiteX3" fmla="*/ 4287481 w 6352623"/>
                    <a:gd name="connsiteY3" fmla="*/ 1282707 h 6657438"/>
                    <a:gd name="connsiteX4" fmla="*/ 3934751 w 6352623"/>
                    <a:gd name="connsiteY4" fmla="*/ 794857 h 6657438"/>
                    <a:gd name="connsiteX5" fmla="*/ 3306522 w 6352623"/>
                    <a:gd name="connsiteY5" fmla="*/ 1126 h 6657438"/>
                    <a:gd name="connsiteX6" fmla="*/ 3329154 w 6352623"/>
                    <a:gd name="connsiteY6" fmla="*/ 0 h 6657438"/>
                    <a:gd name="connsiteX7" fmla="*/ 4552794 w 6352623"/>
                    <a:gd name="connsiteY7" fmla="*/ 310597 h 6657438"/>
                    <a:gd name="connsiteX8" fmla="*/ 5560095 w 6352623"/>
                    <a:gd name="connsiteY8" fmla="*/ 1071582 h 6657438"/>
                    <a:gd name="connsiteX9" fmla="*/ 5592215 w 6352623"/>
                    <a:gd name="connsiteY9" fmla="*/ 1116037 h 6657438"/>
                    <a:gd name="connsiteX10" fmla="*/ 5275773 w 6352623"/>
                    <a:gd name="connsiteY10" fmla="*/ 1158708 h 6657438"/>
                    <a:gd name="connsiteX11" fmla="*/ 4352475 w 6352623"/>
                    <a:gd name="connsiteY11" fmla="*/ 1275439 h 6657438"/>
                    <a:gd name="connsiteX12" fmla="*/ 3192871 w 6352623"/>
                    <a:gd name="connsiteY12" fmla="*/ 1396479 h 6657438"/>
                    <a:gd name="connsiteX13" fmla="*/ 3083863 w 6352623"/>
                    <a:gd name="connsiteY13" fmla="*/ 133135 h 6657438"/>
                    <a:gd name="connsiteX14" fmla="*/ 3521833 w 6352623"/>
                    <a:gd name="connsiteY14" fmla="*/ 728536 h 6657438"/>
                    <a:gd name="connsiteX15" fmla="*/ 3951788 w 6352623"/>
                    <a:gd name="connsiteY15" fmla="*/ 1320226 h 6657438"/>
                    <a:gd name="connsiteX16" fmla="*/ 3610216 w 6352623"/>
                    <a:gd name="connsiteY16" fmla="*/ 1358400 h 6657438"/>
                    <a:gd name="connsiteX17" fmla="*/ 5080835 w 6352623"/>
                    <a:gd name="connsiteY17" fmla="*/ 2887704 h 6657438"/>
                    <a:gd name="connsiteX18" fmla="*/ 5075577 w 6352623"/>
                    <a:gd name="connsiteY18" fmla="*/ 2828892 h 6657438"/>
                    <a:gd name="connsiteX19" fmla="*/ 4870827 w 6352623"/>
                    <a:gd name="connsiteY19" fmla="*/ 2225787 h 6657438"/>
                    <a:gd name="connsiteX20" fmla="*/ 4527301 w 6352623"/>
                    <a:gd name="connsiteY20" fmla="*/ 1626915 h 6657438"/>
                    <a:gd name="connsiteX21" fmla="*/ 5336497 w 6352623"/>
                    <a:gd name="connsiteY21" fmla="*/ 1510023 h 6657438"/>
                    <a:gd name="connsiteX22" fmla="*/ 5827104 w 6352623"/>
                    <a:gd name="connsiteY22" fmla="*/ 1441104 h 6657438"/>
                    <a:gd name="connsiteX23" fmla="*/ 5919962 w 6352623"/>
                    <a:gd name="connsiteY23" fmla="*/ 1569624 h 6657438"/>
                    <a:gd name="connsiteX24" fmla="*/ 6322223 w 6352623"/>
                    <a:gd name="connsiteY24" fmla="*/ 2715457 h 6657438"/>
                    <a:gd name="connsiteX25" fmla="*/ 6326244 w 6352623"/>
                    <a:gd name="connsiteY25" fmla="*/ 2796695 h 6657438"/>
                    <a:gd name="connsiteX26" fmla="*/ 1790042 w 6352623"/>
                    <a:gd name="connsiteY26" fmla="*/ 1491620 h 6657438"/>
                    <a:gd name="connsiteX27" fmla="*/ 2057262 w 6352623"/>
                    <a:gd name="connsiteY27" fmla="*/ 888122 h 6657438"/>
                    <a:gd name="connsiteX28" fmla="*/ 2502224 w 6352623"/>
                    <a:gd name="connsiteY28" fmla="*/ 83048 h 6657438"/>
                    <a:gd name="connsiteX29" fmla="*/ 2715458 w 6352623"/>
                    <a:gd name="connsiteY29" fmla="*/ 30412 h 6657438"/>
                    <a:gd name="connsiteX30" fmla="*/ 2723477 w 6352623"/>
                    <a:gd name="connsiteY30" fmla="*/ 30012 h 6657438"/>
                    <a:gd name="connsiteX31" fmla="*/ 2843908 w 6352623"/>
                    <a:gd name="connsiteY31" fmla="*/ 1425699 h 6657438"/>
                    <a:gd name="connsiteX32" fmla="*/ 2341650 w 6352623"/>
                    <a:gd name="connsiteY32" fmla="*/ 1460888 h 6657438"/>
                    <a:gd name="connsiteX33" fmla="*/ 456566 w 6352623"/>
                    <a:gd name="connsiteY33" fmla="*/ 1560803 h 6657438"/>
                    <a:gd name="connsiteX34" fmla="*/ 646218 w 6352623"/>
                    <a:gd name="connsiteY34" fmla="*/ 1250255 h 6657438"/>
                    <a:gd name="connsiteX35" fmla="*/ 2123254 w 6352623"/>
                    <a:gd name="connsiteY35" fmla="*/ 176626 h 6657438"/>
                    <a:gd name="connsiteX36" fmla="*/ 2129632 w 6352623"/>
                    <a:gd name="connsiteY36" fmla="*/ 175051 h 6657438"/>
                    <a:gd name="connsiteX37" fmla="*/ 1791341 w 6352623"/>
                    <a:gd name="connsiteY37" fmla="*/ 860818 h 6657438"/>
                    <a:gd name="connsiteX38" fmla="*/ 1497989 w 6352623"/>
                    <a:gd name="connsiteY38" fmla="*/ 1507155 h 6657438"/>
                    <a:gd name="connsiteX39" fmla="*/ 815685 w 6352623"/>
                    <a:gd name="connsiteY39" fmla="*/ 1541873 h 6657438"/>
                    <a:gd name="connsiteX40" fmla="*/ 3332566 w 6352623"/>
                    <a:gd name="connsiteY40" fmla="*/ 3015466 h 6657438"/>
                    <a:gd name="connsiteX41" fmla="*/ 3227686 w 6352623"/>
                    <a:gd name="connsiteY41" fmla="*/ 1799988 h 6657438"/>
                    <a:gd name="connsiteX42" fmla="*/ 3687369 w 6352623"/>
                    <a:gd name="connsiteY42" fmla="*/ 1744594 h 6657438"/>
                    <a:gd name="connsiteX43" fmla="*/ 4207427 w 6352623"/>
                    <a:gd name="connsiteY43" fmla="*/ 1672041 h 6657438"/>
                    <a:gd name="connsiteX44" fmla="*/ 4314817 w 6352623"/>
                    <a:gd name="connsiteY44" fmla="*/ 1819820 h 6657438"/>
                    <a:gd name="connsiteX45" fmla="*/ 4752430 w 6352623"/>
                    <a:gd name="connsiteY45" fmla="*/ 2869128 h 6657438"/>
                    <a:gd name="connsiteX46" fmla="*/ 4755993 w 6352623"/>
                    <a:gd name="connsiteY46" fmla="*/ 2911437 h 6657438"/>
                    <a:gd name="connsiteX47" fmla="*/ 5989951 w 6352623"/>
                    <a:gd name="connsiteY47" fmla="*/ 4620000 h 6657438"/>
                    <a:gd name="connsiteX48" fmla="*/ 6068313 w 6352623"/>
                    <a:gd name="connsiteY48" fmla="*/ 4480189 h 6657438"/>
                    <a:gd name="connsiteX49" fmla="*/ 6042026 w 6352623"/>
                    <a:gd name="connsiteY49" fmla="*/ 4552793 h 6657438"/>
                    <a:gd name="connsiteX50" fmla="*/ 6000985 w 6352623"/>
                    <a:gd name="connsiteY50" fmla="*/ 4620000 h 6657438"/>
                    <a:gd name="connsiteX51" fmla="*/ 5898613 w 6352623"/>
                    <a:gd name="connsiteY51" fmla="*/ 4787640 h 6657438"/>
                    <a:gd name="connsiteX52" fmla="*/ 6000985 w 6352623"/>
                    <a:gd name="connsiteY52" fmla="*/ 4620000 h 6657438"/>
                    <a:gd name="connsiteX53" fmla="*/ 6317212 w 6352623"/>
                    <a:gd name="connsiteY53" fmla="*/ 4620000 h 6657438"/>
                    <a:gd name="connsiteX54" fmla="*/ 6317212 w 6352623"/>
                    <a:gd name="connsiteY54" fmla="*/ 4787640 h 6657438"/>
                    <a:gd name="connsiteX55" fmla="*/ 5866698 w 6352623"/>
                    <a:gd name="connsiteY55" fmla="*/ 4839902 h 6657438"/>
                    <a:gd name="connsiteX56" fmla="*/ 5895990 w 6352623"/>
                    <a:gd name="connsiteY56" fmla="*/ 4787640 h 6657438"/>
                    <a:gd name="connsiteX57" fmla="*/ 5898613 w 6352623"/>
                    <a:gd name="connsiteY57" fmla="*/ 4787640 h 6657438"/>
                    <a:gd name="connsiteX58" fmla="*/ 5661892 w 6352623"/>
                    <a:gd name="connsiteY58" fmla="*/ 4787640 h 6657438"/>
                    <a:gd name="connsiteX59" fmla="*/ 5661892 w 6352623"/>
                    <a:gd name="connsiteY59" fmla="*/ 4620000 h 6657438"/>
                    <a:gd name="connsiteX60" fmla="*/ 5989951 w 6352623"/>
                    <a:gd name="connsiteY60" fmla="*/ 4620000 h 6657438"/>
                    <a:gd name="connsiteX61" fmla="*/ 5895990 w 6352623"/>
                    <a:gd name="connsiteY61" fmla="*/ 4787640 h 6657438"/>
                    <a:gd name="connsiteX62" fmla="*/ 4842211 w 6352623"/>
                    <a:gd name="connsiteY62" fmla="*/ 4504577 h 6657438"/>
                    <a:gd name="connsiteX63" fmla="*/ 4894441 w 6352623"/>
                    <a:gd name="connsiteY63" fmla="*/ 4378816 h 6657438"/>
                    <a:gd name="connsiteX64" fmla="*/ 5118410 w 6352623"/>
                    <a:gd name="connsiteY64" fmla="*/ 3308120 h 6657438"/>
                    <a:gd name="connsiteX65" fmla="*/ 5112011 w 6352623"/>
                    <a:gd name="connsiteY65" fmla="*/ 3236549 h 6657438"/>
                    <a:gd name="connsiteX66" fmla="*/ 6343574 w 6352623"/>
                    <a:gd name="connsiteY66" fmla="*/ 3146548 h 6657438"/>
                    <a:gd name="connsiteX67" fmla="*/ 6352623 w 6352623"/>
                    <a:gd name="connsiteY67" fmla="*/ 3329154 h 6657438"/>
                    <a:gd name="connsiteX68" fmla="*/ 6261216 w 6352623"/>
                    <a:gd name="connsiteY68" fmla="*/ 3947289 h 6657438"/>
                    <a:gd name="connsiteX69" fmla="*/ 6068313 w 6352623"/>
                    <a:gd name="connsiteY69" fmla="*/ 4480189 h 6657438"/>
                    <a:gd name="connsiteX70" fmla="*/ 5645377 w 6352623"/>
                    <a:gd name="connsiteY70" fmla="*/ 4489676 h 6657438"/>
                    <a:gd name="connsiteX71" fmla="*/ 1405726 w 6352623"/>
                    <a:gd name="connsiteY71" fmla="*/ 3156271 h 6657438"/>
                    <a:gd name="connsiteX72" fmla="*/ 1399341 w 6352623"/>
                    <a:gd name="connsiteY72" fmla="*/ 3089416 h 6657438"/>
                    <a:gd name="connsiteX73" fmla="*/ 1464945 w 6352623"/>
                    <a:gd name="connsiteY73" fmla="*/ 2467755 h 6657438"/>
                    <a:gd name="connsiteX74" fmla="*/ 1626959 w 6352623"/>
                    <a:gd name="connsiteY74" fmla="*/ 1918290 h 6657438"/>
                    <a:gd name="connsiteX75" fmla="*/ 1698846 w 6352623"/>
                    <a:gd name="connsiteY75" fmla="*/ 1916459 h 6657438"/>
                    <a:gd name="connsiteX76" fmla="*/ 2401423 w 6352623"/>
                    <a:gd name="connsiteY76" fmla="*/ 1879094 h 6657438"/>
                    <a:gd name="connsiteX77" fmla="*/ 2879383 w 6352623"/>
                    <a:gd name="connsiteY77" fmla="*/ 1836855 h 6657438"/>
                    <a:gd name="connsiteX78" fmla="*/ 2983285 w 6352623"/>
                    <a:gd name="connsiteY78" fmla="*/ 3040986 h 6657438"/>
                    <a:gd name="connsiteX79" fmla="*/ 3464621 w 6352623"/>
                    <a:gd name="connsiteY79" fmla="*/ 4545892 h 6657438"/>
                    <a:gd name="connsiteX80" fmla="*/ 3362673 w 6352623"/>
                    <a:gd name="connsiteY80" fmla="*/ 3364384 h 6657438"/>
                    <a:gd name="connsiteX81" fmla="*/ 4785461 w 6352623"/>
                    <a:gd name="connsiteY81" fmla="*/ 3260410 h 6657438"/>
                    <a:gd name="connsiteX82" fmla="*/ 4791965 w 6352623"/>
                    <a:gd name="connsiteY82" fmla="*/ 3337498 h 6657438"/>
                    <a:gd name="connsiteX83" fmla="*/ 4582162 w 6352623"/>
                    <a:gd name="connsiteY83" fmla="*/ 4452550 h 6657438"/>
                    <a:gd name="connsiteX84" fmla="*/ 3980007 w 6352623"/>
                    <a:gd name="connsiteY84" fmla="*/ 4524180 h 6657438"/>
                    <a:gd name="connsiteX85" fmla="*/ 11631 w 6352623"/>
                    <a:gd name="connsiteY85" fmla="*/ 3258148 h 6657438"/>
                    <a:gd name="connsiteX86" fmla="*/ 0 w 6352623"/>
                    <a:gd name="connsiteY86" fmla="*/ 3023469 h 6657438"/>
                    <a:gd name="connsiteX87" fmla="*/ 91400 w 6352623"/>
                    <a:gd name="connsiteY87" fmla="*/ 2405346 h 6657438"/>
                    <a:gd name="connsiteX88" fmla="*/ 258812 w 6352623"/>
                    <a:gd name="connsiteY88" fmla="*/ 1942855 h 6657438"/>
                    <a:gd name="connsiteX89" fmla="*/ 852081 w 6352623"/>
                    <a:gd name="connsiteY89" fmla="*/ 1937991 h 6657438"/>
                    <a:gd name="connsiteX90" fmla="*/ 1335718 w 6352623"/>
                    <a:gd name="connsiteY90" fmla="*/ 1925698 h 6657438"/>
                    <a:gd name="connsiteX91" fmla="*/ 1234430 w 6352623"/>
                    <a:gd name="connsiteY91" fmla="*/ 2196801 h 6657438"/>
                    <a:gd name="connsiteX92" fmla="*/ 1103579 w 6352623"/>
                    <a:gd name="connsiteY92" fmla="*/ 2737987 h 6657438"/>
                    <a:gd name="connsiteX93" fmla="*/ 1078099 w 6352623"/>
                    <a:gd name="connsiteY93" fmla="*/ 3180217 h 6657438"/>
                    <a:gd name="connsiteX94" fmla="*/ 1960743 w 6352623"/>
                    <a:gd name="connsiteY94" fmla="*/ 4679317 h 6657438"/>
                    <a:gd name="connsiteX95" fmla="*/ 1740896 w 6352623"/>
                    <a:gd name="connsiteY95" fmla="*/ 4337429 h 6657438"/>
                    <a:gd name="connsiteX96" fmla="*/ 1441619 w 6352623"/>
                    <a:gd name="connsiteY96" fmla="*/ 3532526 h 6657438"/>
                    <a:gd name="connsiteX97" fmla="*/ 1438988 w 6352623"/>
                    <a:gd name="connsiteY97" fmla="*/ 3504964 h 6657438"/>
                    <a:gd name="connsiteX98" fmla="*/ 3013389 w 6352623"/>
                    <a:gd name="connsiteY98" fmla="*/ 3389903 h 6657438"/>
                    <a:gd name="connsiteX99" fmla="*/ 3099126 w 6352623"/>
                    <a:gd name="connsiteY99" fmla="*/ 4562904 h 6657438"/>
                    <a:gd name="connsiteX100" fmla="*/ 2689209 w 6352623"/>
                    <a:gd name="connsiteY100" fmla="*/ 4598877 h 6657438"/>
                    <a:gd name="connsiteX101" fmla="*/ 1989796 w 6352623"/>
                    <a:gd name="connsiteY101" fmla="*/ 4675326 h 6657438"/>
                    <a:gd name="connsiteX102" fmla="*/ 4067092 w 6352623"/>
                    <a:gd name="connsiteY102" fmla="*/ 6216068 h 6657438"/>
                    <a:gd name="connsiteX103" fmla="*/ 4277892 w 6352623"/>
                    <a:gd name="connsiteY103" fmla="*/ 5788869 h 6657438"/>
                    <a:gd name="connsiteX104" fmla="*/ 4525520 w 6352623"/>
                    <a:gd name="connsiteY104" fmla="*/ 5267093 h 6657438"/>
                    <a:gd name="connsiteX105" fmla="*/ 4685770 w 6352623"/>
                    <a:gd name="connsiteY105" fmla="*/ 4881257 h 6657438"/>
                    <a:gd name="connsiteX106" fmla="*/ 4712084 w 6352623"/>
                    <a:gd name="connsiteY106" fmla="*/ 4879914 h 6657438"/>
                    <a:gd name="connsiteX107" fmla="*/ 5642123 w 6352623"/>
                    <a:gd name="connsiteY107" fmla="*/ 4846187 h 6657438"/>
                    <a:gd name="connsiteX108" fmla="*/ 5866698 w 6352623"/>
                    <a:gd name="connsiteY108" fmla="*/ 4839902 h 6657438"/>
                    <a:gd name="connsiteX109" fmla="*/ 5706398 w 6352623"/>
                    <a:gd name="connsiteY109" fmla="*/ 5102370 h 6657438"/>
                    <a:gd name="connsiteX110" fmla="*/ 4229361 w 6352623"/>
                    <a:gd name="connsiteY110" fmla="*/ 6176010 h 6657438"/>
                    <a:gd name="connsiteX111" fmla="*/ 3617977 w 6352623"/>
                    <a:gd name="connsiteY111" fmla="*/ 6323175 h 6657438"/>
                    <a:gd name="connsiteX112" fmla="*/ 3499574 w 6352623"/>
                    <a:gd name="connsiteY112" fmla="*/ 4950969 h 6657438"/>
                    <a:gd name="connsiteX113" fmla="*/ 3966167 w 6352623"/>
                    <a:gd name="connsiteY113" fmla="*/ 4917769 h 6657438"/>
                    <a:gd name="connsiteX114" fmla="*/ 4402891 w 6352623"/>
                    <a:gd name="connsiteY114" fmla="*/ 4895610 h 6657438"/>
                    <a:gd name="connsiteX115" fmla="*/ 4263840 w 6352623"/>
                    <a:gd name="connsiteY115" fmla="*/ 5239274 h 6657438"/>
                    <a:gd name="connsiteX116" fmla="*/ 3691123 w 6352623"/>
                    <a:gd name="connsiteY116" fmla="*/ 6308899 h 6657438"/>
                    <a:gd name="connsiteX117" fmla="*/ 3637169 w 6352623"/>
                    <a:gd name="connsiteY117" fmla="*/ 6322223 h 6657438"/>
                    <a:gd name="connsiteX118" fmla="*/ 509955 w 6352623"/>
                    <a:gd name="connsiteY118" fmla="*/ 4889989 h 6657438"/>
                    <a:gd name="connsiteX119" fmla="*/ 432662 w 6352623"/>
                    <a:gd name="connsiteY119" fmla="*/ 4783013 h 6657438"/>
                    <a:gd name="connsiteX120" fmla="*/ 30403 w 6352623"/>
                    <a:gd name="connsiteY120" fmla="*/ 3637168 h 6657438"/>
                    <a:gd name="connsiteX121" fmla="*/ 28957 w 6352623"/>
                    <a:gd name="connsiteY121" fmla="*/ 3608002 h 6657438"/>
                    <a:gd name="connsiteX122" fmla="*/ 1122699 w 6352623"/>
                    <a:gd name="connsiteY122" fmla="*/ 3528079 h 6657438"/>
                    <a:gd name="connsiteX123" fmla="*/ 1151870 w 6352623"/>
                    <a:gd name="connsiteY123" fmla="*/ 3709064 h 6657438"/>
                    <a:gd name="connsiteX124" fmla="*/ 1633165 w 6352623"/>
                    <a:gd name="connsiteY124" fmla="*/ 4721494 h 6657438"/>
                    <a:gd name="connsiteX125" fmla="*/ 1635001 w 6352623"/>
                    <a:gd name="connsiteY125" fmla="*/ 4724090 h 6657438"/>
                    <a:gd name="connsiteX126" fmla="*/ 1150655 w 6352623"/>
                    <a:gd name="connsiteY126" fmla="*/ 4790652 h 6657438"/>
                    <a:gd name="connsiteX127" fmla="*/ 3165956 w 6352623"/>
                    <a:gd name="connsiteY127" fmla="*/ 6345561 h 6657438"/>
                    <a:gd name="connsiteX128" fmla="*/ 2661675 w 6352623"/>
                    <a:gd name="connsiteY128" fmla="*/ 5655612 h 6657438"/>
                    <a:gd name="connsiteX129" fmla="*/ 2224080 w 6352623"/>
                    <a:gd name="connsiteY129" fmla="*/ 5071807 h 6657438"/>
                    <a:gd name="connsiteX130" fmla="*/ 2697681 w 6352623"/>
                    <a:gd name="connsiteY130" fmla="*/ 5021257 h 6657438"/>
                    <a:gd name="connsiteX131" fmla="*/ 3150545 w 6352623"/>
                    <a:gd name="connsiteY131" fmla="*/ 4979436 h 6657438"/>
                    <a:gd name="connsiteX132" fmla="*/ 3267988 w 6352623"/>
                    <a:gd name="connsiteY132" fmla="*/ 6340508 h 6657438"/>
                    <a:gd name="connsiteX133" fmla="*/ 3104320 w 6352623"/>
                    <a:gd name="connsiteY133" fmla="*/ 6348616 h 6657438"/>
                    <a:gd name="connsiteX134" fmla="*/ 3099167 w 6352623"/>
                    <a:gd name="connsiteY134" fmla="*/ 6341244 h 6657438"/>
                    <a:gd name="connsiteX135" fmla="*/ 3165956 w 6352623"/>
                    <a:gd name="connsiteY135" fmla="*/ 6345561 h 6657438"/>
                    <a:gd name="connsiteX136" fmla="*/ 2884966 w 6352623"/>
                    <a:gd name="connsiteY136" fmla="*/ 6327398 h 6657438"/>
                    <a:gd name="connsiteX137" fmla="*/ 2740226 w 6352623"/>
                    <a:gd name="connsiteY137" fmla="*/ 6120300 h 6657438"/>
                    <a:gd name="connsiteX138" fmla="*/ 2877634 w 6352623"/>
                    <a:gd name="connsiteY138" fmla="*/ 6024267 h 6657438"/>
                    <a:gd name="connsiteX139" fmla="*/ 3099167 w 6352623"/>
                    <a:gd name="connsiteY139" fmla="*/ 6341244 h 6657438"/>
                    <a:gd name="connsiteX140" fmla="*/ 2827891 w 6352623"/>
                    <a:gd name="connsiteY140" fmla="*/ 6323709 h 6657438"/>
                    <a:gd name="connsiteX141" fmla="*/ 2884966 w 6352623"/>
                    <a:gd name="connsiteY141" fmla="*/ 6327398 h 6657438"/>
                    <a:gd name="connsiteX142" fmla="*/ 2888667 w 6352623"/>
                    <a:gd name="connsiteY142" fmla="*/ 6332694 h 6657438"/>
                    <a:gd name="connsiteX143" fmla="*/ 3115629 w 6352623"/>
                    <a:gd name="connsiteY143" fmla="*/ 6657438 h 6657438"/>
                    <a:gd name="connsiteX144" fmla="*/ 2888667 w 6352623"/>
                    <a:gd name="connsiteY144" fmla="*/ 6332694 h 6657438"/>
                    <a:gd name="connsiteX145" fmla="*/ 3023470 w 6352623"/>
                    <a:gd name="connsiteY145" fmla="*/ 6352624 h 6657438"/>
                    <a:gd name="connsiteX146" fmla="*/ 3104320 w 6352623"/>
                    <a:gd name="connsiteY146" fmla="*/ 6348616 h 6657438"/>
                    <a:gd name="connsiteX147" fmla="*/ 3253037 w 6352623"/>
                    <a:gd name="connsiteY147" fmla="*/ 6561405 h 6657438"/>
                    <a:gd name="connsiteX148" fmla="*/ 1799833 w 6352623"/>
                    <a:gd name="connsiteY148" fmla="*/ 6042038 h 6657438"/>
                    <a:gd name="connsiteX149" fmla="*/ 792530 w 6352623"/>
                    <a:gd name="connsiteY149" fmla="*/ 5281044 h 6657438"/>
                    <a:gd name="connsiteX150" fmla="*/ 758259 w 6352623"/>
                    <a:gd name="connsiteY150" fmla="*/ 5233611 h 6657438"/>
                    <a:gd name="connsiteX151" fmla="*/ 1178638 w 6352623"/>
                    <a:gd name="connsiteY151" fmla="*/ 5187468 h 6657438"/>
                    <a:gd name="connsiteX152" fmla="*/ 1905324 w 6352623"/>
                    <a:gd name="connsiteY152" fmla="*/ 5106339 h 6657438"/>
                    <a:gd name="connsiteX153" fmla="*/ 2206251 w 6352623"/>
                    <a:gd name="connsiteY153" fmla="*/ 5531868 h 6657438"/>
                    <a:gd name="connsiteX154" fmla="*/ 2827891 w 6352623"/>
                    <a:gd name="connsiteY154" fmla="*/ 6323709 h 6657438"/>
                    <a:gd name="connsiteX155" fmla="*/ 2405336 w 6352623"/>
                    <a:gd name="connsiteY155" fmla="*/ 6261225 h 6657438"/>
                    <a:gd name="connsiteX156" fmla="*/ 1799833 w 6352623"/>
                    <a:gd name="connsiteY156" fmla="*/ 6042038 h 6657438"/>
                    <a:gd name="connsiteX0" fmla="*/ 3083863 w 6352623"/>
                    <a:gd name="connsiteY0" fmla="*/ 133135 h 6561405"/>
                    <a:gd name="connsiteX1" fmla="*/ 2997995 w 6352623"/>
                    <a:gd name="connsiteY1" fmla="*/ 16410 h 6561405"/>
                    <a:gd name="connsiteX2" fmla="*/ 3073468 w 6352623"/>
                    <a:gd name="connsiteY2" fmla="*/ 12671 h 6561405"/>
                    <a:gd name="connsiteX3" fmla="*/ 3083863 w 6352623"/>
                    <a:gd name="connsiteY3" fmla="*/ 133135 h 6561405"/>
                    <a:gd name="connsiteX4" fmla="*/ 4287481 w 6352623"/>
                    <a:gd name="connsiteY4" fmla="*/ 1282707 h 6561405"/>
                    <a:gd name="connsiteX5" fmla="*/ 3934751 w 6352623"/>
                    <a:gd name="connsiteY5" fmla="*/ 794857 h 6561405"/>
                    <a:gd name="connsiteX6" fmla="*/ 3306522 w 6352623"/>
                    <a:gd name="connsiteY6" fmla="*/ 1126 h 6561405"/>
                    <a:gd name="connsiteX7" fmla="*/ 3329154 w 6352623"/>
                    <a:gd name="connsiteY7" fmla="*/ 0 h 6561405"/>
                    <a:gd name="connsiteX8" fmla="*/ 4552794 w 6352623"/>
                    <a:gd name="connsiteY8" fmla="*/ 310597 h 6561405"/>
                    <a:gd name="connsiteX9" fmla="*/ 5560095 w 6352623"/>
                    <a:gd name="connsiteY9" fmla="*/ 1071582 h 6561405"/>
                    <a:gd name="connsiteX10" fmla="*/ 5592215 w 6352623"/>
                    <a:gd name="connsiteY10" fmla="*/ 1116037 h 6561405"/>
                    <a:gd name="connsiteX11" fmla="*/ 5275773 w 6352623"/>
                    <a:gd name="connsiteY11" fmla="*/ 1158708 h 6561405"/>
                    <a:gd name="connsiteX12" fmla="*/ 4352475 w 6352623"/>
                    <a:gd name="connsiteY12" fmla="*/ 1275439 h 6561405"/>
                    <a:gd name="connsiteX13" fmla="*/ 4287481 w 6352623"/>
                    <a:gd name="connsiteY13" fmla="*/ 1282707 h 6561405"/>
                    <a:gd name="connsiteX14" fmla="*/ 3192871 w 6352623"/>
                    <a:gd name="connsiteY14" fmla="*/ 1396479 h 6561405"/>
                    <a:gd name="connsiteX15" fmla="*/ 3083863 w 6352623"/>
                    <a:gd name="connsiteY15" fmla="*/ 133135 h 6561405"/>
                    <a:gd name="connsiteX16" fmla="*/ 3521833 w 6352623"/>
                    <a:gd name="connsiteY16" fmla="*/ 728536 h 6561405"/>
                    <a:gd name="connsiteX17" fmla="*/ 3951788 w 6352623"/>
                    <a:gd name="connsiteY17" fmla="*/ 1320226 h 6561405"/>
                    <a:gd name="connsiteX18" fmla="*/ 3610216 w 6352623"/>
                    <a:gd name="connsiteY18" fmla="*/ 1358400 h 6561405"/>
                    <a:gd name="connsiteX19" fmla="*/ 3192871 w 6352623"/>
                    <a:gd name="connsiteY19" fmla="*/ 1396479 h 6561405"/>
                    <a:gd name="connsiteX20" fmla="*/ 5080835 w 6352623"/>
                    <a:gd name="connsiteY20" fmla="*/ 2887704 h 6561405"/>
                    <a:gd name="connsiteX21" fmla="*/ 5075577 w 6352623"/>
                    <a:gd name="connsiteY21" fmla="*/ 2828892 h 6561405"/>
                    <a:gd name="connsiteX22" fmla="*/ 4870827 w 6352623"/>
                    <a:gd name="connsiteY22" fmla="*/ 2225787 h 6561405"/>
                    <a:gd name="connsiteX23" fmla="*/ 4527301 w 6352623"/>
                    <a:gd name="connsiteY23" fmla="*/ 1626915 h 6561405"/>
                    <a:gd name="connsiteX24" fmla="*/ 5336497 w 6352623"/>
                    <a:gd name="connsiteY24" fmla="*/ 1510023 h 6561405"/>
                    <a:gd name="connsiteX25" fmla="*/ 5827104 w 6352623"/>
                    <a:gd name="connsiteY25" fmla="*/ 1441104 h 6561405"/>
                    <a:gd name="connsiteX26" fmla="*/ 5919962 w 6352623"/>
                    <a:gd name="connsiteY26" fmla="*/ 1569624 h 6561405"/>
                    <a:gd name="connsiteX27" fmla="*/ 6322223 w 6352623"/>
                    <a:gd name="connsiteY27" fmla="*/ 2715457 h 6561405"/>
                    <a:gd name="connsiteX28" fmla="*/ 6326244 w 6352623"/>
                    <a:gd name="connsiteY28" fmla="*/ 2796695 h 6561405"/>
                    <a:gd name="connsiteX29" fmla="*/ 5080835 w 6352623"/>
                    <a:gd name="connsiteY29" fmla="*/ 2887704 h 6561405"/>
                    <a:gd name="connsiteX30" fmla="*/ 1790042 w 6352623"/>
                    <a:gd name="connsiteY30" fmla="*/ 1491620 h 6561405"/>
                    <a:gd name="connsiteX31" fmla="*/ 2057262 w 6352623"/>
                    <a:gd name="connsiteY31" fmla="*/ 888122 h 6561405"/>
                    <a:gd name="connsiteX32" fmla="*/ 2502224 w 6352623"/>
                    <a:gd name="connsiteY32" fmla="*/ 83048 h 6561405"/>
                    <a:gd name="connsiteX33" fmla="*/ 2715458 w 6352623"/>
                    <a:gd name="connsiteY33" fmla="*/ 30412 h 6561405"/>
                    <a:gd name="connsiteX34" fmla="*/ 2723477 w 6352623"/>
                    <a:gd name="connsiteY34" fmla="*/ 30012 h 6561405"/>
                    <a:gd name="connsiteX35" fmla="*/ 2843908 w 6352623"/>
                    <a:gd name="connsiteY35" fmla="*/ 1425699 h 6561405"/>
                    <a:gd name="connsiteX36" fmla="*/ 2341650 w 6352623"/>
                    <a:gd name="connsiteY36" fmla="*/ 1460888 h 6561405"/>
                    <a:gd name="connsiteX37" fmla="*/ 1790042 w 6352623"/>
                    <a:gd name="connsiteY37" fmla="*/ 1491620 h 6561405"/>
                    <a:gd name="connsiteX38" fmla="*/ 456566 w 6352623"/>
                    <a:gd name="connsiteY38" fmla="*/ 1560803 h 6561405"/>
                    <a:gd name="connsiteX39" fmla="*/ 646218 w 6352623"/>
                    <a:gd name="connsiteY39" fmla="*/ 1250255 h 6561405"/>
                    <a:gd name="connsiteX40" fmla="*/ 2123254 w 6352623"/>
                    <a:gd name="connsiteY40" fmla="*/ 176626 h 6561405"/>
                    <a:gd name="connsiteX41" fmla="*/ 2129632 w 6352623"/>
                    <a:gd name="connsiteY41" fmla="*/ 175051 h 6561405"/>
                    <a:gd name="connsiteX42" fmla="*/ 1791341 w 6352623"/>
                    <a:gd name="connsiteY42" fmla="*/ 860818 h 6561405"/>
                    <a:gd name="connsiteX43" fmla="*/ 1497989 w 6352623"/>
                    <a:gd name="connsiteY43" fmla="*/ 1507155 h 6561405"/>
                    <a:gd name="connsiteX44" fmla="*/ 815685 w 6352623"/>
                    <a:gd name="connsiteY44" fmla="*/ 1541873 h 6561405"/>
                    <a:gd name="connsiteX45" fmla="*/ 456566 w 6352623"/>
                    <a:gd name="connsiteY45" fmla="*/ 1560803 h 6561405"/>
                    <a:gd name="connsiteX46" fmla="*/ 3332566 w 6352623"/>
                    <a:gd name="connsiteY46" fmla="*/ 3015466 h 6561405"/>
                    <a:gd name="connsiteX47" fmla="*/ 3227686 w 6352623"/>
                    <a:gd name="connsiteY47" fmla="*/ 1799988 h 6561405"/>
                    <a:gd name="connsiteX48" fmla="*/ 3687369 w 6352623"/>
                    <a:gd name="connsiteY48" fmla="*/ 1744594 h 6561405"/>
                    <a:gd name="connsiteX49" fmla="*/ 4207427 w 6352623"/>
                    <a:gd name="connsiteY49" fmla="*/ 1672041 h 6561405"/>
                    <a:gd name="connsiteX50" fmla="*/ 4314817 w 6352623"/>
                    <a:gd name="connsiteY50" fmla="*/ 1819820 h 6561405"/>
                    <a:gd name="connsiteX51" fmla="*/ 4752430 w 6352623"/>
                    <a:gd name="connsiteY51" fmla="*/ 2869128 h 6561405"/>
                    <a:gd name="connsiteX52" fmla="*/ 4755993 w 6352623"/>
                    <a:gd name="connsiteY52" fmla="*/ 2911437 h 6561405"/>
                    <a:gd name="connsiteX53" fmla="*/ 3332566 w 6352623"/>
                    <a:gd name="connsiteY53" fmla="*/ 3015466 h 6561405"/>
                    <a:gd name="connsiteX54" fmla="*/ 5989951 w 6352623"/>
                    <a:gd name="connsiteY54" fmla="*/ 4620000 h 6561405"/>
                    <a:gd name="connsiteX55" fmla="*/ 6068313 w 6352623"/>
                    <a:gd name="connsiteY55" fmla="*/ 4480189 h 6561405"/>
                    <a:gd name="connsiteX56" fmla="*/ 6042026 w 6352623"/>
                    <a:gd name="connsiteY56" fmla="*/ 4552793 h 6561405"/>
                    <a:gd name="connsiteX57" fmla="*/ 6000985 w 6352623"/>
                    <a:gd name="connsiteY57" fmla="*/ 4620000 h 6561405"/>
                    <a:gd name="connsiteX58" fmla="*/ 5989951 w 6352623"/>
                    <a:gd name="connsiteY58" fmla="*/ 4620000 h 6561405"/>
                    <a:gd name="connsiteX59" fmla="*/ 5898613 w 6352623"/>
                    <a:gd name="connsiteY59" fmla="*/ 4787640 h 6561405"/>
                    <a:gd name="connsiteX60" fmla="*/ 6000985 w 6352623"/>
                    <a:gd name="connsiteY60" fmla="*/ 4620000 h 6561405"/>
                    <a:gd name="connsiteX61" fmla="*/ 6317212 w 6352623"/>
                    <a:gd name="connsiteY61" fmla="*/ 4620000 h 6561405"/>
                    <a:gd name="connsiteX62" fmla="*/ 6317212 w 6352623"/>
                    <a:gd name="connsiteY62" fmla="*/ 4787640 h 6561405"/>
                    <a:gd name="connsiteX63" fmla="*/ 5898613 w 6352623"/>
                    <a:gd name="connsiteY63" fmla="*/ 4787640 h 6561405"/>
                    <a:gd name="connsiteX64" fmla="*/ 5866698 w 6352623"/>
                    <a:gd name="connsiteY64" fmla="*/ 4839902 h 6561405"/>
                    <a:gd name="connsiteX65" fmla="*/ 5895990 w 6352623"/>
                    <a:gd name="connsiteY65" fmla="*/ 4787640 h 6561405"/>
                    <a:gd name="connsiteX66" fmla="*/ 5898613 w 6352623"/>
                    <a:gd name="connsiteY66" fmla="*/ 4787640 h 6561405"/>
                    <a:gd name="connsiteX67" fmla="*/ 5866698 w 6352623"/>
                    <a:gd name="connsiteY67" fmla="*/ 4839902 h 6561405"/>
                    <a:gd name="connsiteX68" fmla="*/ 5661892 w 6352623"/>
                    <a:gd name="connsiteY68" fmla="*/ 4787640 h 6561405"/>
                    <a:gd name="connsiteX69" fmla="*/ 5661892 w 6352623"/>
                    <a:gd name="connsiteY69" fmla="*/ 4620000 h 6561405"/>
                    <a:gd name="connsiteX70" fmla="*/ 5989951 w 6352623"/>
                    <a:gd name="connsiteY70" fmla="*/ 4620000 h 6561405"/>
                    <a:gd name="connsiteX71" fmla="*/ 5895990 w 6352623"/>
                    <a:gd name="connsiteY71" fmla="*/ 4787640 h 6561405"/>
                    <a:gd name="connsiteX72" fmla="*/ 5661892 w 6352623"/>
                    <a:gd name="connsiteY72" fmla="*/ 4787640 h 6561405"/>
                    <a:gd name="connsiteX73" fmla="*/ 4842211 w 6352623"/>
                    <a:gd name="connsiteY73" fmla="*/ 4504577 h 6561405"/>
                    <a:gd name="connsiteX74" fmla="*/ 4894441 w 6352623"/>
                    <a:gd name="connsiteY74" fmla="*/ 4378816 h 6561405"/>
                    <a:gd name="connsiteX75" fmla="*/ 5118410 w 6352623"/>
                    <a:gd name="connsiteY75" fmla="*/ 3308120 h 6561405"/>
                    <a:gd name="connsiteX76" fmla="*/ 5112011 w 6352623"/>
                    <a:gd name="connsiteY76" fmla="*/ 3236549 h 6561405"/>
                    <a:gd name="connsiteX77" fmla="*/ 6343574 w 6352623"/>
                    <a:gd name="connsiteY77" fmla="*/ 3146548 h 6561405"/>
                    <a:gd name="connsiteX78" fmla="*/ 6352623 w 6352623"/>
                    <a:gd name="connsiteY78" fmla="*/ 3329154 h 6561405"/>
                    <a:gd name="connsiteX79" fmla="*/ 6261216 w 6352623"/>
                    <a:gd name="connsiteY79" fmla="*/ 3947289 h 6561405"/>
                    <a:gd name="connsiteX80" fmla="*/ 6068313 w 6352623"/>
                    <a:gd name="connsiteY80" fmla="*/ 4480189 h 6561405"/>
                    <a:gd name="connsiteX81" fmla="*/ 5645377 w 6352623"/>
                    <a:gd name="connsiteY81" fmla="*/ 4489676 h 6561405"/>
                    <a:gd name="connsiteX82" fmla="*/ 4842211 w 6352623"/>
                    <a:gd name="connsiteY82" fmla="*/ 4504577 h 6561405"/>
                    <a:gd name="connsiteX83" fmla="*/ 1405726 w 6352623"/>
                    <a:gd name="connsiteY83" fmla="*/ 3156271 h 6561405"/>
                    <a:gd name="connsiteX84" fmla="*/ 1399341 w 6352623"/>
                    <a:gd name="connsiteY84" fmla="*/ 3089416 h 6561405"/>
                    <a:gd name="connsiteX85" fmla="*/ 1464945 w 6352623"/>
                    <a:gd name="connsiteY85" fmla="*/ 2467755 h 6561405"/>
                    <a:gd name="connsiteX86" fmla="*/ 1626959 w 6352623"/>
                    <a:gd name="connsiteY86" fmla="*/ 1918290 h 6561405"/>
                    <a:gd name="connsiteX87" fmla="*/ 1698846 w 6352623"/>
                    <a:gd name="connsiteY87" fmla="*/ 1916459 h 6561405"/>
                    <a:gd name="connsiteX88" fmla="*/ 2401423 w 6352623"/>
                    <a:gd name="connsiteY88" fmla="*/ 1879094 h 6561405"/>
                    <a:gd name="connsiteX89" fmla="*/ 2879383 w 6352623"/>
                    <a:gd name="connsiteY89" fmla="*/ 1836855 h 6561405"/>
                    <a:gd name="connsiteX90" fmla="*/ 2983285 w 6352623"/>
                    <a:gd name="connsiteY90" fmla="*/ 3040986 h 6561405"/>
                    <a:gd name="connsiteX91" fmla="*/ 1405726 w 6352623"/>
                    <a:gd name="connsiteY91" fmla="*/ 3156271 h 6561405"/>
                    <a:gd name="connsiteX92" fmla="*/ 3464621 w 6352623"/>
                    <a:gd name="connsiteY92" fmla="*/ 4545892 h 6561405"/>
                    <a:gd name="connsiteX93" fmla="*/ 3362673 w 6352623"/>
                    <a:gd name="connsiteY93" fmla="*/ 3364384 h 6561405"/>
                    <a:gd name="connsiteX94" fmla="*/ 4785461 w 6352623"/>
                    <a:gd name="connsiteY94" fmla="*/ 3260410 h 6561405"/>
                    <a:gd name="connsiteX95" fmla="*/ 4791965 w 6352623"/>
                    <a:gd name="connsiteY95" fmla="*/ 3337498 h 6561405"/>
                    <a:gd name="connsiteX96" fmla="*/ 4582162 w 6352623"/>
                    <a:gd name="connsiteY96" fmla="*/ 4452550 h 6561405"/>
                    <a:gd name="connsiteX97" fmla="*/ 3980007 w 6352623"/>
                    <a:gd name="connsiteY97" fmla="*/ 4524180 h 6561405"/>
                    <a:gd name="connsiteX98" fmla="*/ 3464621 w 6352623"/>
                    <a:gd name="connsiteY98" fmla="*/ 4545892 h 6561405"/>
                    <a:gd name="connsiteX99" fmla="*/ 11631 w 6352623"/>
                    <a:gd name="connsiteY99" fmla="*/ 3258148 h 6561405"/>
                    <a:gd name="connsiteX100" fmla="*/ 0 w 6352623"/>
                    <a:gd name="connsiteY100" fmla="*/ 3023469 h 6561405"/>
                    <a:gd name="connsiteX101" fmla="*/ 91400 w 6352623"/>
                    <a:gd name="connsiteY101" fmla="*/ 2405346 h 6561405"/>
                    <a:gd name="connsiteX102" fmla="*/ 258812 w 6352623"/>
                    <a:gd name="connsiteY102" fmla="*/ 1942855 h 6561405"/>
                    <a:gd name="connsiteX103" fmla="*/ 852081 w 6352623"/>
                    <a:gd name="connsiteY103" fmla="*/ 1937991 h 6561405"/>
                    <a:gd name="connsiteX104" fmla="*/ 1335718 w 6352623"/>
                    <a:gd name="connsiteY104" fmla="*/ 1925698 h 6561405"/>
                    <a:gd name="connsiteX105" fmla="*/ 1234430 w 6352623"/>
                    <a:gd name="connsiteY105" fmla="*/ 2196801 h 6561405"/>
                    <a:gd name="connsiteX106" fmla="*/ 1103579 w 6352623"/>
                    <a:gd name="connsiteY106" fmla="*/ 2737987 h 6561405"/>
                    <a:gd name="connsiteX107" fmla="*/ 1078099 w 6352623"/>
                    <a:gd name="connsiteY107" fmla="*/ 3180217 h 6561405"/>
                    <a:gd name="connsiteX108" fmla="*/ 11631 w 6352623"/>
                    <a:gd name="connsiteY108" fmla="*/ 3258148 h 6561405"/>
                    <a:gd name="connsiteX109" fmla="*/ 1960743 w 6352623"/>
                    <a:gd name="connsiteY109" fmla="*/ 4679317 h 6561405"/>
                    <a:gd name="connsiteX110" fmla="*/ 1740896 w 6352623"/>
                    <a:gd name="connsiteY110" fmla="*/ 4337429 h 6561405"/>
                    <a:gd name="connsiteX111" fmla="*/ 1441619 w 6352623"/>
                    <a:gd name="connsiteY111" fmla="*/ 3532526 h 6561405"/>
                    <a:gd name="connsiteX112" fmla="*/ 1438988 w 6352623"/>
                    <a:gd name="connsiteY112" fmla="*/ 3504964 h 6561405"/>
                    <a:gd name="connsiteX113" fmla="*/ 3013389 w 6352623"/>
                    <a:gd name="connsiteY113" fmla="*/ 3389903 h 6561405"/>
                    <a:gd name="connsiteX114" fmla="*/ 3099126 w 6352623"/>
                    <a:gd name="connsiteY114" fmla="*/ 4562904 h 6561405"/>
                    <a:gd name="connsiteX115" fmla="*/ 2689209 w 6352623"/>
                    <a:gd name="connsiteY115" fmla="*/ 4598877 h 6561405"/>
                    <a:gd name="connsiteX116" fmla="*/ 1989796 w 6352623"/>
                    <a:gd name="connsiteY116" fmla="*/ 4675326 h 6561405"/>
                    <a:gd name="connsiteX117" fmla="*/ 1960743 w 6352623"/>
                    <a:gd name="connsiteY117" fmla="*/ 4679317 h 6561405"/>
                    <a:gd name="connsiteX118" fmla="*/ 4067092 w 6352623"/>
                    <a:gd name="connsiteY118" fmla="*/ 6216068 h 6561405"/>
                    <a:gd name="connsiteX119" fmla="*/ 4277892 w 6352623"/>
                    <a:gd name="connsiteY119" fmla="*/ 5788869 h 6561405"/>
                    <a:gd name="connsiteX120" fmla="*/ 4525520 w 6352623"/>
                    <a:gd name="connsiteY120" fmla="*/ 5267093 h 6561405"/>
                    <a:gd name="connsiteX121" fmla="*/ 4685770 w 6352623"/>
                    <a:gd name="connsiteY121" fmla="*/ 4881257 h 6561405"/>
                    <a:gd name="connsiteX122" fmla="*/ 4712084 w 6352623"/>
                    <a:gd name="connsiteY122" fmla="*/ 4879914 h 6561405"/>
                    <a:gd name="connsiteX123" fmla="*/ 5642123 w 6352623"/>
                    <a:gd name="connsiteY123" fmla="*/ 4846187 h 6561405"/>
                    <a:gd name="connsiteX124" fmla="*/ 5866698 w 6352623"/>
                    <a:gd name="connsiteY124" fmla="*/ 4839902 h 6561405"/>
                    <a:gd name="connsiteX125" fmla="*/ 5706398 w 6352623"/>
                    <a:gd name="connsiteY125" fmla="*/ 5102370 h 6561405"/>
                    <a:gd name="connsiteX126" fmla="*/ 4229361 w 6352623"/>
                    <a:gd name="connsiteY126" fmla="*/ 6176010 h 6561405"/>
                    <a:gd name="connsiteX127" fmla="*/ 4067092 w 6352623"/>
                    <a:gd name="connsiteY127" fmla="*/ 6216068 h 6561405"/>
                    <a:gd name="connsiteX128" fmla="*/ 3617977 w 6352623"/>
                    <a:gd name="connsiteY128" fmla="*/ 6323175 h 6561405"/>
                    <a:gd name="connsiteX129" fmla="*/ 3499574 w 6352623"/>
                    <a:gd name="connsiteY129" fmla="*/ 4950969 h 6561405"/>
                    <a:gd name="connsiteX130" fmla="*/ 3966167 w 6352623"/>
                    <a:gd name="connsiteY130" fmla="*/ 4917769 h 6561405"/>
                    <a:gd name="connsiteX131" fmla="*/ 4402891 w 6352623"/>
                    <a:gd name="connsiteY131" fmla="*/ 4895610 h 6561405"/>
                    <a:gd name="connsiteX132" fmla="*/ 4263840 w 6352623"/>
                    <a:gd name="connsiteY132" fmla="*/ 5239274 h 6561405"/>
                    <a:gd name="connsiteX133" fmla="*/ 3691123 w 6352623"/>
                    <a:gd name="connsiteY133" fmla="*/ 6308899 h 6561405"/>
                    <a:gd name="connsiteX134" fmla="*/ 3637169 w 6352623"/>
                    <a:gd name="connsiteY134" fmla="*/ 6322223 h 6561405"/>
                    <a:gd name="connsiteX135" fmla="*/ 3617977 w 6352623"/>
                    <a:gd name="connsiteY135" fmla="*/ 6323175 h 6561405"/>
                    <a:gd name="connsiteX136" fmla="*/ 509955 w 6352623"/>
                    <a:gd name="connsiteY136" fmla="*/ 4889989 h 6561405"/>
                    <a:gd name="connsiteX137" fmla="*/ 432662 w 6352623"/>
                    <a:gd name="connsiteY137" fmla="*/ 4783013 h 6561405"/>
                    <a:gd name="connsiteX138" fmla="*/ 30403 w 6352623"/>
                    <a:gd name="connsiteY138" fmla="*/ 3637168 h 6561405"/>
                    <a:gd name="connsiteX139" fmla="*/ 28957 w 6352623"/>
                    <a:gd name="connsiteY139" fmla="*/ 3608002 h 6561405"/>
                    <a:gd name="connsiteX140" fmla="*/ 1122699 w 6352623"/>
                    <a:gd name="connsiteY140" fmla="*/ 3528079 h 6561405"/>
                    <a:gd name="connsiteX141" fmla="*/ 1151870 w 6352623"/>
                    <a:gd name="connsiteY141" fmla="*/ 3709064 h 6561405"/>
                    <a:gd name="connsiteX142" fmla="*/ 1633165 w 6352623"/>
                    <a:gd name="connsiteY142" fmla="*/ 4721494 h 6561405"/>
                    <a:gd name="connsiteX143" fmla="*/ 1635001 w 6352623"/>
                    <a:gd name="connsiteY143" fmla="*/ 4724090 h 6561405"/>
                    <a:gd name="connsiteX144" fmla="*/ 1150655 w 6352623"/>
                    <a:gd name="connsiteY144" fmla="*/ 4790652 h 6561405"/>
                    <a:gd name="connsiteX145" fmla="*/ 509955 w 6352623"/>
                    <a:gd name="connsiteY145" fmla="*/ 4889989 h 6561405"/>
                    <a:gd name="connsiteX146" fmla="*/ 3165956 w 6352623"/>
                    <a:gd name="connsiteY146" fmla="*/ 6345561 h 6561405"/>
                    <a:gd name="connsiteX147" fmla="*/ 2661675 w 6352623"/>
                    <a:gd name="connsiteY147" fmla="*/ 5655612 h 6561405"/>
                    <a:gd name="connsiteX148" fmla="*/ 2224080 w 6352623"/>
                    <a:gd name="connsiteY148" fmla="*/ 5071807 h 6561405"/>
                    <a:gd name="connsiteX149" fmla="*/ 2697681 w 6352623"/>
                    <a:gd name="connsiteY149" fmla="*/ 5021257 h 6561405"/>
                    <a:gd name="connsiteX150" fmla="*/ 3150545 w 6352623"/>
                    <a:gd name="connsiteY150" fmla="*/ 4979436 h 6561405"/>
                    <a:gd name="connsiteX151" fmla="*/ 3267988 w 6352623"/>
                    <a:gd name="connsiteY151" fmla="*/ 6340508 h 6561405"/>
                    <a:gd name="connsiteX152" fmla="*/ 3165956 w 6352623"/>
                    <a:gd name="connsiteY152" fmla="*/ 6345561 h 6561405"/>
                    <a:gd name="connsiteX153" fmla="*/ 3104320 w 6352623"/>
                    <a:gd name="connsiteY153" fmla="*/ 6348616 h 6561405"/>
                    <a:gd name="connsiteX154" fmla="*/ 3099167 w 6352623"/>
                    <a:gd name="connsiteY154" fmla="*/ 6341244 h 6561405"/>
                    <a:gd name="connsiteX155" fmla="*/ 3165956 w 6352623"/>
                    <a:gd name="connsiteY155" fmla="*/ 6345561 h 6561405"/>
                    <a:gd name="connsiteX156" fmla="*/ 3104320 w 6352623"/>
                    <a:gd name="connsiteY156" fmla="*/ 6348616 h 6561405"/>
                    <a:gd name="connsiteX157" fmla="*/ 2884966 w 6352623"/>
                    <a:gd name="connsiteY157" fmla="*/ 6327398 h 6561405"/>
                    <a:gd name="connsiteX158" fmla="*/ 2740226 w 6352623"/>
                    <a:gd name="connsiteY158" fmla="*/ 6120300 h 6561405"/>
                    <a:gd name="connsiteX159" fmla="*/ 2877634 w 6352623"/>
                    <a:gd name="connsiteY159" fmla="*/ 6024267 h 6561405"/>
                    <a:gd name="connsiteX160" fmla="*/ 3099167 w 6352623"/>
                    <a:gd name="connsiteY160" fmla="*/ 6341244 h 6561405"/>
                    <a:gd name="connsiteX161" fmla="*/ 2884966 w 6352623"/>
                    <a:gd name="connsiteY161" fmla="*/ 6327398 h 6561405"/>
                    <a:gd name="connsiteX162" fmla="*/ 2827891 w 6352623"/>
                    <a:gd name="connsiteY162" fmla="*/ 6323709 h 6561405"/>
                    <a:gd name="connsiteX163" fmla="*/ 2884966 w 6352623"/>
                    <a:gd name="connsiteY163" fmla="*/ 6327398 h 6561405"/>
                    <a:gd name="connsiteX164" fmla="*/ 2888667 w 6352623"/>
                    <a:gd name="connsiteY164" fmla="*/ 6332694 h 6561405"/>
                    <a:gd name="connsiteX165" fmla="*/ 2827891 w 6352623"/>
                    <a:gd name="connsiteY165" fmla="*/ 6323709 h 6561405"/>
                    <a:gd name="connsiteX166" fmla="*/ 3253037 w 6352623"/>
                    <a:gd name="connsiteY166" fmla="*/ 6561405 h 6561405"/>
                    <a:gd name="connsiteX167" fmla="*/ 2888667 w 6352623"/>
                    <a:gd name="connsiteY167" fmla="*/ 6332694 h 6561405"/>
                    <a:gd name="connsiteX168" fmla="*/ 3023470 w 6352623"/>
                    <a:gd name="connsiteY168" fmla="*/ 6352624 h 6561405"/>
                    <a:gd name="connsiteX169" fmla="*/ 3104320 w 6352623"/>
                    <a:gd name="connsiteY169" fmla="*/ 6348616 h 6561405"/>
                    <a:gd name="connsiteX170" fmla="*/ 3253037 w 6352623"/>
                    <a:gd name="connsiteY170" fmla="*/ 6561405 h 6561405"/>
                    <a:gd name="connsiteX171" fmla="*/ 1799833 w 6352623"/>
                    <a:gd name="connsiteY171" fmla="*/ 6042038 h 6561405"/>
                    <a:gd name="connsiteX172" fmla="*/ 792530 w 6352623"/>
                    <a:gd name="connsiteY172" fmla="*/ 5281044 h 6561405"/>
                    <a:gd name="connsiteX173" fmla="*/ 758259 w 6352623"/>
                    <a:gd name="connsiteY173" fmla="*/ 5233611 h 6561405"/>
                    <a:gd name="connsiteX174" fmla="*/ 1178638 w 6352623"/>
                    <a:gd name="connsiteY174" fmla="*/ 5187468 h 6561405"/>
                    <a:gd name="connsiteX175" fmla="*/ 1905324 w 6352623"/>
                    <a:gd name="connsiteY175" fmla="*/ 5106339 h 6561405"/>
                    <a:gd name="connsiteX176" fmla="*/ 2206251 w 6352623"/>
                    <a:gd name="connsiteY176" fmla="*/ 5531868 h 6561405"/>
                    <a:gd name="connsiteX177" fmla="*/ 2827891 w 6352623"/>
                    <a:gd name="connsiteY177" fmla="*/ 6323709 h 6561405"/>
                    <a:gd name="connsiteX178" fmla="*/ 2405336 w 6352623"/>
                    <a:gd name="connsiteY178" fmla="*/ 6261225 h 6561405"/>
                    <a:gd name="connsiteX179" fmla="*/ 1799833 w 6352623"/>
                    <a:gd name="connsiteY179" fmla="*/ 6042038 h 6561405"/>
                    <a:gd name="connsiteX0" fmla="*/ 3083863 w 6352623"/>
                    <a:gd name="connsiteY0" fmla="*/ 133135 h 6352624"/>
                    <a:gd name="connsiteX1" fmla="*/ 2997995 w 6352623"/>
                    <a:gd name="connsiteY1" fmla="*/ 16410 h 6352624"/>
                    <a:gd name="connsiteX2" fmla="*/ 3073468 w 6352623"/>
                    <a:gd name="connsiteY2" fmla="*/ 12671 h 6352624"/>
                    <a:gd name="connsiteX3" fmla="*/ 3083863 w 6352623"/>
                    <a:gd name="connsiteY3" fmla="*/ 133135 h 6352624"/>
                    <a:gd name="connsiteX4" fmla="*/ 4287481 w 6352623"/>
                    <a:gd name="connsiteY4" fmla="*/ 1282707 h 6352624"/>
                    <a:gd name="connsiteX5" fmla="*/ 3934751 w 6352623"/>
                    <a:gd name="connsiteY5" fmla="*/ 794857 h 6352624"/>
                    <a:gd name="connsiteX6" fmla="*/ 3306522 w 6352623"/>
                    <a:gd name="connsiteY6" fmla="*/ 1126 h 6352624"/>
                    <a:gd name="connsiteX7" fmla="*/ 3329154 w 6352623"/>
                    <a:gd name="connsiteY7" fmla="*/ 0 h 6352624"/>
                    <a:gd name="connsiteX8" fmla="*/ 4552794 w 6352623"/>
                    <a:gd name="connsiteY8" fmla="*/ 310597 h 6352624"/>
                    <a:gd name="connsiteX9" fmla="*/ 5560095 w 6352623"/>
                    <a:gd name="connsiteY9" fmla="*/ 1071582 h 6352624"/>
                    <a:gd name="connsiteX10" fmla="*/ 5592215 w 6352623"/>
                    <a:gd name="connsiteY10" fmla="*/ 1116037 h 6352624"/>
                    <a:gd name="connsiteX11" fmla="*/ 5275773 w 6352623"/>
                    <a:gd name="connsiteY11" fmla="*/ 1158708 h 6352624"/>
                    <a:gd name="connsiteX12" fmla="*/ 4352475 w 6352623"/>
                    <a:gd name="connsiteY12" fmla="*/ 1275439 h 6352624"/>
                    <a:gd name="connsiteX13" fmla="*/ 4287481 w 6352623"/>
                    <a:gd name="connsiteY13" fmla="*/ 1282707 h 6352624"/>
                    <a:gd name="connsiteX14" fmla="*/ 3192871 w 6352623"/>
                    <a:gd name="connsiteY14" fmla="*/ 1396479 h 6352624"/>
                    <a:gd name="connsiteX15" fmla="*/ 3083863 w 6352623"/>
                    <a:gd name="connsiteY15" fmla="*/ 133135 h 6352624"/>
                    <a:gd name="connsiteX16" fmla="*/ 3521833 w 6352623"/>
                    <a:gd name="connsiteY16" fmla="*/ 728536 h 6352624"/>
                    <a:gd name="connsiteX17" fmla="*/ 3951788 w 6352623"/>
                    <a:gd name="connsiteY17" fmla="*/ 1320226 h 6352624"/>
                    <a:gd name="connsiteX18" fmla="*/ 3610216 w 6352623"/>
                    <a:gd name="connsiteY18" fmla="*/ 1358400 h 6352624"/>
                    <a:gd name="connsiteX19" fmla="*/ 3192871 w 6352623"/>
                    <a:gd name="connsiteY19" fmla="*/ 1396479 h 6352624"/>
                    <a:gd name="connsiteX20" fmla="*/ 5080835 w 6352623"/>
                    <a:gd name="connsiteY20" fmla="*/ 2887704 h 6352624"/>
                    <a:gd name="connsiteX21" fmla="*/ 5075577 w 6352623"/>
                    <a:gd name="connsiteY21" fmla="*/ 2828892 h 6352624"/>
                    <a:gd name="connsiteX22" fmla="*/ 4870827 w 6352623"/>
                    <a:gd name="connsiteY22" fmla="*/ 2225787 h 6352624"/>
                    <a:gd name="connsiteX23" fmla="*/ 4527301 w 6352623"/>
                    <a:gd name="connsiteY23" fmla="*/ 1626915 h 6352624"/>
                    <a:gd name="connsiteX24" fmla="*/ 5336497 w 6352623"/>
                    <a:gd name="connsiteY24" fmla="*/ 1510023 h 6352624"/>
                    <a:gd name="connsiteX25" fmla="*/ 5827104 w 6352623"/>
                    <a:gd name="connsiteY25" fmla="*/ 1441104 h 6352624"/>
                    <a:gd name="connsiteX26" fmla="*/ 5919962 w 6352623"/>
                    <a:gd name="connsiteY26" fmla="*/ 1569624 h 6352624"/>
                    <a:gd name="connsiteX27" fmla="*/ 6322223 w 6352623"/>
                    <a:gd name="connsiteY27" fmla="*/ 2715457 h 6352624"/>
                    <a:gd name="connsiteX28" fmla="*/ 6326244 w 6352623"/>
                    <a:gd name="connsiteY28" fmla="*/ 2796695 h 6352624"/>
                    <a:gd name="connsiteX29" fmla="*/ 5080835 w 6352623"/>
                    <a:gd name="connsiteY29" fmla="*/ 2887704 h 6352624"/>
                    <a:gd name="connsiteX30" fmla="*/ 1790042 w 6352623"/>
                    <a:gd name="connsiteY30" fmla="*/ 1491620 h 6352624"/>
                    <a:gd name="connsiteX31" fmla="*/ 2057262 w 6352623"/>
                    <a:gd name="connsiteY31" fmla="*/ 888122 h 6352624"/>
                    <a:gd name="connsiteX32" fmla="*/ 2502224 w 6352623"/>
                    <a:gd name="connsiteY32" fmla="*/ 83048 h 6352624"/>
                    <a:gd name="connsiteX33" fmla="*/ 2715458 w 6352623"/>
                    <a:gd name="connsiteY33" fmla="*/ 30412 h 6352624"/>
                    <a:gd name="connsiteX34" fmla="*/ 2723477 w 6352623"/>
                    <a:gd name="connsiteY34" fmla="*/ 30012 h 6352624"/>
                    <a:gd name="connsiteX35" fmla="*/ 2843908 w 6352623"/>
                    <a:gd name="connsiteY35" fmla="*/ 1425699 h 6352624"/>
                    <a:gd name="connsiteX36" fmla="*/ 2341650 w 6352623"/>
                    <a:gd name="connsiteY36" fmla="*/ 1460888 h 6352624"/>
                    <a:gd name="connsiteX37" fmla="*/ 1790042 w 6352623"/>
                    <a:gd name="connsiteY37" fmla="*/ 1491620 h 6352624"/>
                    <a:gd name="connsiteX38" fmla="*/ 456566 w 6352623"/>
                    <a:gd name="connsiteY38" fmla="*/ 1560803 h 6352624"/>
                    <a:gd name="connsiteX39" fmla="*/ 646218 w 6352623"/>
                    <a:gd name="connsiteY39" fmla="*/ 1250255 h 6352624"/>
                    <a:gd name="connsiteX40" fmla="*/ 2123254 w 6352623"/>
                    <a:gd name="connsiteY40" fmla="*/ 176626 h 6352624"/>
                    <a:gd name="connsiteX41" fmla="*/ 2129632 w 6352623"/>
                    <a:gd name="connsiteY41" fmla="*/ 175051 h 6352624"/>
                    <a:gd name="connsiteX42" fmla="*/ 1791341 w 6352623"/>
                    <a:gd name="connsiteY42" fmla="*/ 860818 h 6352624"/>
                    <a:gd name="connsiteX43" fmla="*/ 1497989 w 6352623"/>
                    <a:gd name="connsiteY43" fmla="*/ 1507155 h 6352624"/>
                    <a:gd name="connsiteX44" fmla="*/ 815685 w 6352623"/>
                    <a:gd name="connsiteY44" fmla="*/ 1541873 h 6352624"/>
                    <a:gd name="connsiteX45" fmla="*/ 456566 w 6352623"/>
                    <a:gd name="connsiteY45" fmla="*/ 1560803 h 6352624"/>
                    <a:gd name="connsiteX46" fmla="*/ 3332566 w 6352623"/>
                    <a:gd name="connsiteY46" fmla="*/ 3015466 h 6352624"/>
                    <a:gd name="connsiteX47" fmla="*/ 3227686 w 6352623"/>
                    <a:gd name="connsiteY47" fmla="*/ 1799988 h 6352624"/>
                    <a:gd name="connsiteX48" fmla="*/ 3687369 w 6352623"/>
                    <a:gd name="connsiteY48" fmla="*/ 1744594 h 6352624"/>
                    <a:gd name="connsiteX49" fmla="*/ 4207427 w 6352623"/>
                    <a:gd name="connsiteY49" fmla="*/ 1672041 h 6352624"/>
                    <a:gd name="connsiteX50" fmla="*/ 4314817 w 6352623"/>
                    <a:gd name="connsiteY50" fmla="*/ 1819820 h 6352624"/>
                    <a:gd name="connsiteX51" fmla="*/ 4752430 w 6352623"/>
                    <a:gd name="connsiteY51" fmla="*/ 2869128 h 6352624"/>
                    <a:gd name="connsiteX52" fmla="*/ 4755993 w 6352623"/>
                    <a:gd name="connsiteY52" fmla="*/ 2911437 h 6352624"/>
                    <a:gd name="connsiteX53" fmla="*/ 3332566 w 6352623"/>
                    <a:gd name="connsiteY53" fmla="*/ 3015466 h 6352624"/>
                    <a:gd name="connsiteX54" fmla="*/ 5989951 w 6352623"/>
                    <a:gd name="connsiteY54" fmla="*/ 4620000 h 6352624"/>
                    <a:gd name="connsiteX55" fmla="*/ 6068313 w 6352623"/>
                    <a:gd name="connsiteY55" fmla="*/ 4480189 h 6352624"/>
                    <a:gd name="connsiteX56" fmla="*/ 6042026 w 6352623"/>
                    <a:gd name="connsiteY56" fmla="*/ 4552793 h 6352624"/>
                    <a:gd name="connsiteX57" fmla="*/ 6000985 w 6352623"/>
                    <a:gd name="connsiteY57" fmla="*/ 4620000 h 6352624"/>
                    <a:gd name="connsiteX58" fmla="*/ 5989951 w 6352623"/>
                    <a:gd name="connsiteY58" fmla="*/ 4620000 h 6352624"/>
                    <a:gd name="connsiteX59" fmla="*/ 5898613 w 6352623"/>
                    <a:gd name="connsiteY59" fmla="*/ 4787640 h 6352624"/>
                    <a:gd name="connsiteX60" fmla="*/ 6000985 w 6352623"/>
                    <a:gd name="connsiteY60" fmla="*/ 4620000 h 6352624"/>
                    <a:gd name="connsiteX61" fmla="*/ 6317212 w 6352623"/>
                    <a:gd name="connsiteY61" fmla="*/ 4620000 h 6352624"/>
                    <a:gd name="connsiteX62" fmla="*/ 6317212 w 6352623"/>
                    <a:gd name="connsiteY62" fmla="*/ 4787640 h 6352624"/>
                    <a:gd name="connsiteX63" fmla="*/ 5898613 w 6352623"/>
                    <a:gd name="connsiteY63" fmla="*/ 4787640 h 6352624"/>
                    <a:gd name="connsiteX64" fmla="*/ 5866698 w 6352623"/>
                    <a:gd name="connsiteY64" fmla="*/ 4839902 h 6352624"/>
                    <a:gd name="connsiteX65" fmla="*/ 5895990 w 6352623"/>
                    <a:gd name="connsiteY65" fmla="*/ 4787640 h 6352624"/>
                    <a:gd name="connsiteX66" fmla="*/ 5898613 w 6352623"/>
                    <a:gd name="connsiteY66" fmla="*/ 4787640 h 6352624"/>
                    <a:gd name="connsiteX67" fmla="*/ 5866698 w 6352623"/>
                    <a:gd name="connsiteY67" fmla="*/ 4839902 h 6352624"/>
                    <a:gd name="connsiteX68" fmla="*/ 5661892 w 6352623"/>
                    <a:gd name="connsiteY68" fmla="*/ 4787640 h 6352624"/>
                    <a:gd name="connsiteX69" fmla="*/ 5661892 w 6352623"/>
                    <a:gd name="connsiteY69" fmla="*/ 4620000 h 6352624"/>
                    <a:gd name="connsiteX70" fmla="*/ 5989951 w 6352623"/>
                    <a:gd name="connsiteY70" fmla="*/ 4620000 h 6352624"/>
                    <a:gd name="connsiteX71" fmla="*/ 5895990 w 6352623"/>
                    <a:gd name="connsiteY71" fmla="*/ 4787640 h 6352624"/>
                    <a:gd name="connsiteX72" fmla="*/ 5661892 w 6352623"/>
                    <a:gd name="connsiteY72" fmla="*/ 4787640 h 6352624"/>
                    <a:gd name="connsiteX73" fmla="*/ 4842211 w 6352623"/>
                    <a:gd name="connsiteY73" fmla="*/ 4504577 h 6352624"/>
                    <a:gd name="connsiteX74" fmla="*/ 4894441 w 6352623"/>
                    <a:gd name="connsiteY74" fmla="*/ 4378816 h 6352624"/>
                    <a:gd name="connsiteX75" fmla="*/ 5118410 w 6352623"/>
                    <a:gd name="connsiteY75" fmla="*/ 3308120 h 6352624"/>
                    <a:gd name="connsiteX76" fmla="*/ 5112011 w 6352623"/>
                    <a:gd name="connsiteY76" fmla="*/ 3236549 h 6352624"/>
                    <a:gd name="connsiteX77" fmla="*/ 6343574 w 6352623"/>
                    <a:gd name="connsiteY77" fmla="*/ 3146548 h 6352624"/>
                    <a:gd name="connsiteX78" fmla="*/ 6352623 w 6352623"/>
                    <a:gd name="connsiteY78" fmla="*/ 3329154 h 6352624"/>
                    <a:gd name="connsiteX79" fmla="*/ 6261216 w 6352623"/>
                    <a:gd name="connsiteY79" fmla="*/ 3947289 h 6352624"/>
                    <a:gd name="connsiteX80" fmla="*/ 6068313 w 6352623"/>
                    <a:gd name="connsiteY80" fmla="*/ 4480189 h 6352624"/>
                    <a:gd name="connsiteX81" fmla="*/ 5645377 w 6352623"/>
                    <a:gd name="connsiteY81" fmla="*/ 4489676 h 6352624"/>
                    <a:gd name="connsiteX82" fmla="*/ 4842211 w 6352623"/>
                    <a:gd name="connsiteY82" fmla="*/ 4504577 h 6352624"/>
                    <a:gd name="connsiteX83" fmla="*/ 1405726 w 6352623"/>
                    <a:gd name="connsiteY83" fmla="*/ 3156271 h 6352624"/>
                    <a:gd name="connsiteX84" fmla="*/ 1399341 w 6352623"/>
                    <a:gd name="connsiteY84" fmla="*/ 3089416 h 6352624"/>
                    <a:gd name="connsiteX85" fmla="*/ 1464945 w 6352623"/>
                    <a:gd name="connsiteY85" fmla="*/ 2467755 h 6352624"/>
                    <a:gd name="connsiteX86" fmla="*/ 1626959 w 6352623"/>
                    <a:gd name="connsiteY86" fmla="*/ 1918290 h 6352624"/>
                    <a:gd name="connsiteX87" fmla="*/ 1698846 w 6352623"/>
                    <a:gd name="connsiteY87" fmla="*/ 1916459 h 6352624"/>
                    <a:gd name="connsiteX88" fmla="*/ 2401423 w 6352623"/>
                    <a:gd name="connsiteY88" fmla="*/ 1879094 h 6352624"/>
                    <a:gd name="connsiteX89" fmla="*/ 2879383 w 6352623"/>
                    <a:gd name="connsiteY89" fmla="*/ 1836855 h 6352624"/>
                    <a:gd name="connsiteX90" fmla="*/ 2983285 w 6352623"/>
                    <a:gd name="connsiteY90" fmla="*/ 3040986 h 6352624"/>
                    <a:gd name="connsiteX91" fmla="*/ 1405726 w 6352623"/>
                    <a:gd name="connsiteY91" fmla="*/ 3156271 h 6352624"/>
                    <a:gd name="connsiteX92" fmla="*/ 3464621 w 6352623"/>
                    <a:gd name="connsiteY92" fmla="*/ 4545892 h 6352624"/>
                    <a:gd name="connsiteX93" fmla="*/ 3362673 w 6352623"/>
                    <a:gd name="connsiteY93" fmla="*/ 3364384 h 6352624"/>
                    <a:gd name="connsiteX94" fmla="*/ 4785461 w 6352623"/>
                    <a:gd name="connsiteY94" fmla="*/ 3260410 h 6352624"/>
                    <a:gd name="connsiteX95" fmla="*/ 4791965 w 6352623"/>
                    <a:gd name="connsiteY95" fmla="*/ 3337498 h 6352624"/>
                    <a:gd name="connsiteX96" fmla="*/ 4582162 w 6352623"/>
                    <a:gd name="connsiteY96" fmla="*/ 4452550 h 6352624"/>
                    <a:gd name="connsiteX97" fmla="*/ 3980007 w 6352623"/>
                    <a:gd name="connsiteY97" fmla="*/ 4524180 h 6352624"/>
                    <a:gd name="connsiteX98" fmla="*/ 3464621 w 6352623"/>
                    <a:gd name="connsiteY98" fmla="*/ 4545892 h 6352624"/>
                    <a:gd name="connsiteX99" fmla="*/ 11631 w 6352623"/>
                    <a:gd name="connsiteY99" fmla="*/ 3258148 h 6352624"/>
                    <a:gd name="connsiteX100" fmla="*/ 0 w 6352623"/>
                    <a:gd name="connsiteY100" fmla="*/ 3023469 h 6352624"/>
                    <a:gd name="connsiteX101" fmla="*/ 91400 w 6352623"/>
                    <a:gd name="connsiteY101" fmla="*/ 2405346 h 6352624"/>
                    <a:gd name="connsiteX102" fmla="*/ 258812 w 6352623"/>
                    <a:gd name="connsiteY102" fmla="*/ 1942855 h 6352624"/>
                    <a:gd name="connsiteX103" fmla="*/ 852081 w 6352623"/>
                    <a:gd name="connsiteY103" fmla="*/ 1937991 h 6352624"/>
                    <a:gd name="connsiteX104" fmla="*/ 1335718 w 6352623"/>
                    <a:gd name="connsiteY104" fmla="*/ 1925698 h 6352624"/>
                    <a:gd name="connsiteX105" fmla="*/ 1234430 w 6352623"/>
                    <a:gd name="connsiteY105" fmla="*/ 2196801 h 6352624"/>
                    <a:gd name="connsiteX106" fmla="*/ 1103579 w 6352623"/>
                    <a:gd name="connsiteY106" fmla="*/ 2737987 h 6352624"/>
                    <a:gd name="connsiteX107" fmla="*/ 1078099 w 6352623"/>
                    <a:gd name="connsiteY107" fmla="*/ 3180217 h 6352624"/>
                    <a:gd name="connsiteX108" fmla="*/ 11631 w 6352623"/>
                    <a:gd name="connsiteY108" fmla="*/ 3258148 h 6352624"/>
                    <a:gd name="connsiteX109" fmla="*/ 1960743 w 6352623"/>
                    <a:gd name="connsiteY109" fmla="*/ 4679317 h 6352624"/>
                    <a:gd name="connsiteX110" fmla="*/ 1740896 w 6352623"/>
                    <a:gd name="connsiteY110" fmla="*/ 4337429 h 6352624"/>
                    <a:gd name="connsiteX111" fmla="*/ 1441619 w 6352623"/>
                    <a:gd name="connsiteY111" fmla="*/ 3532526 h 6352624"/>
                    <a:gd name="connsiteX112" fmla="*/ 1438988 w 6352623"/>
                    <a:gd name="connsiteY112" fmla="*/ 3504964 h 6352624"/>
                    <a:gd name="connsiteX113" fmla="*/ 3013389 w 6352623"/>
                    <a:gd name="connsiteY113" fmla="*/ 3389903 h 6352624"/>
                    <a:gd name="connsiteX114" fmla="*/ 3099126 w 6352623"/>
                    <a:gd name="connsiteY114" fmla="*/ 4562904 h 6352624"/>
                    <a:gd name="connsiteX115" fmla="*/ 2689209 w 6352623"/>
                    <a:gd name="connsiteY115" fmla="*/ 4598877 h 6352624"/>
                    <a:gd name="connsiteX116" fmla="*/ 1989796 w 6352623"/>
                    <a:gd name="connsiteY116" fmla="*/ 4675326 h 6352624"/>
                    <a:gd name="connsiteX117" fmla="*/ 1960743 w 6352623"/>
                    <a:gd name="connsiteY117" fmla="*/ 4679317 h 6352624"/>
                    <a:gd name="connsiteX118" fmla="*/ 4067092 w 6352623"/>
                    <a:gd name="connsiteY118" fmla="*/ 6216068 h 6352624"/>
                    <a:gd name="connsiteX119" fmla="*/ 4277892 w 6352623"/>
                    <a:gd name="connsiteY119" fmla="*/ 5788869 h 6352624"/>
                    <a:gd name="connsiteX120" fmla="*/ 4525520 w 6352623"/>
                    <a:gd name="connsiteY120" fmla="*/ 5267093 h 6352624"/>
                    <a:gd name="connsiteX121" fmla="*/ 4685770 w 6352623"/>
                    <a:gd name="connsiteY121" fmla="*/ 4881257 h 6352624"/>
                    <a:gd name="connsiteX122" fmla="*/ 4712084 w 6352623"/>
                    <a:gd name="connsiteY122" fmla="*/ 4879914 h 6352624"/>
                    <a:gd name="connsiteX123" fmla="*/ 5642123 w 6352623"/>
                    <a:gd name="connsiteY123" fmla="*/ 4846187 h 6352624"/>
                    <a:gd name="connsiteX124" fmla="*/ 5866698 w 6352623"/>
                    <a:gd name="connsiteY124" fmla="*/ 4839902 h 6352624"/>
                    <a:gd name="connsiteX125" fmla="*/ 5706398 w 6352623"/>
                    <a:gd name="connsiteY125" fmla="*/ 5102370 h 6352624"/>
                    <a:gd name="connsiteX126" fmla="*/ 4229361 w 6352623"/>
                    <a:gd name="connsiteY126" fmla="*/ 6176010 h 6352624"/>
                    <a:gd name="connsiteX127" fmla="*/ 4067092 w 6352623"/>
                    <a:gd name="connsiteY127" fmla="*/ 6216068 h 6352624"/>
                    <a:gd name="connsiteX128" fmla="*/ 3617977 w 6352623"/>
                    <a:gd name="connsiteY128" fmla="*/ 6323175 h 6352624"/>
                    <a:gd name="connsiteX129" fmla="*/ 3499574 w 6352623"/>
                    <a:gd name="connsiteY129" fmla="*/ 4950969 h 6352624"/>
                    <a:gd name="connsiteX130" fmla="*/ 3966167 w 6352623"/>
                    <a:gd name="connsiteY130" fmla="*/ 4917769 h 6352624"/>
                    <a:gd name="connsiteX131" fmla="*/ 4402891 w 6352623"/>
                    <a:gd name="connsiteY131" fmla="*/ 4895610 h 6352624"/>
                    <a:gd name="connsiteX132" fmla="*/ 4263840 w 6352623"/>
                    <a:gd name="connsiteY132" fmla="*/ 5239274 h 6352624"/>
                    <a:gd name="connsiteX133" fmla="*/ 3691123 w 6352623"/>
                    <a:gd name="connsiteY133" fmla="*/ 6308899 h 6352624"/>
                    <a:gd name="connsiteX134" fmla="*/ 3637169 w 6352623"/>
                    <a:gd name="connsiteY134" fmla="*/ 6322223 h 6352624"/>
                    <a:gd name="connsiteX135" fmla="*/ 3617977 w 6352623"/>
                    <a:gd name="connsiteY135" fmla="*/ 6323175 h 6352624"/>
                    <a:gd name="connsiteX136" fmla="*/ 509955 w 6352623"/>
                    <a:gd name="connsiteY136" fmla="*/ 4889989 h 6352624"/>
                    <a:gd name="connsiteX137" fmla="*/ 432662 w 6352623"/>
                    <a:gd name="connsiteY137" fmla="*/ 4783013 h 6352624"/>
                    <a:gd name="connsiteX138" fmla="*/ 30403 w 6352623"/>
                    <a:gd name="connsiteY138" fmla="*/ 3637168 h 6352624"/>
                    <a:gd name="connsiteX139" fmla="*/ 28957 w 6352623"/>
                    <a:gd name="connsiteY139" fmla="*/ 3608002 h 6352624"/>
                    <a:gd name="connsiteX140" fmla="*/ 1122699 w 6352623"/>
                    <a:gd name="connsiteY140" fmla="*/ 3528079 h 6352624"/>
                    <a:gd name="connsiteX141" fmla="*/ 1151870 w 6352623"/>
                    <a:gd name="connsiteY141" fmla="*/ 3709064 h 6352624"/>
                    <a:gd name="connsiteX142" fmla="*/ 1633165 w 6352623"/>
                    <a:gd name="connsiteY142" fmla="*/ 4721494 h 6352624"/>
                    <a:gd name="connsiteX143" fmla="*/ 1635001 w 6352623"/>
                    <a:gd name="connsiteY143" fmla="*/ 4724090 h 6352624"/>
                    <a:gd name="connsiteX144" fmla="*/ 1150655 w 6352623"/>
                    <a:gd name="connsiteY144" fmla="*/ 4790652 h 6352624"/>
                    <a:gd name="connsiteX145" fmla="*/ 509955 w 6352623"/>
                    <a:gd name="connsiteY145" fmla="*/ 4889989 h 6352624"/>
                    <a:gd name="connsiteX146" fmla="*/ 3165956 w 6352623"/>
                    <a:gd name="connsiteY146" fmla="*/ 6345561 h 6352624"/>
                    <a:gd name="connsiteX147" fmla="*/ 2661675 w 6352623"/>
                    <a:gd name="connsiteY147" fmla="*/ 5655612 h 6352624"/>
                    <a:gd name="connsiteX148" fmla="*/ 2224080 w 6352623"/>
                    <a:gd name="connsiteY148" fmla="*/ 5071807 h 6352624"/>
                    <a:gd name="connsiteX149" fmla="*/ 2697681 w 6352623"/>
                    <a:gd name="connsiteY149" fmla="*/ 5021257 h 6352624"/>
                    <a:gd name="connsiteX150" fmla="*/ 3150545 w 6352623"/>
                    <a:gd name="connsiteY150" fmla="*/ 4979436 h 6352624"/>
                    <a:gd name="connsiteX151" fmla="*/ 3267988 w 6352623"/>
                    <a:gd name="connsiteY151" fmla="*/ 6340508 h 6352624"/>
                    <a:gd name="connsiteX152" fmla="*/ 3165956 w 6352623"/>
                    <a:gd name="connsiteY152" fmla="*/ 6345561 h 6352624"/>
                    <a:gd name="connsiteX153" fmla="*/ 3104320 w 6352623"/>
                    <a:gd name="connsiteY153" fmla="*/ 6348616 h 6352624"/>
                    <a:gd name="connsiteX154" fmla="*/ 3099167 w 6352623"/>
                    <a:gd name="connsiteY154" fmla="*/ 6341244 h 6352624"/>
                    <a:gd name="connsiteX155" fmla="*/ 3165956 w 6352623"/>
                    <a:gd name="connsiteY155" fmla="*/ 6345561 h 6352624"/>
                    <a:gd name="connsiteX156" fmla="*/ 3104320 w 6352623"/>
                    <a:gd name="connsiteY156" fmla="*/ 6348616 h 6352624"/>
                    <a:gd name="connsiteX157" fmla="*/ 2884966 w 6352623"/>
                    <a:gd name="connsiteY157" fmla="*/ 6327398 h 6352624"/>
                    <a:gd name="connsiteX158" fmla="*/ 2740226 w 6352623"/>
                    <a:gd name="connsiteY158" fmla="*/ 6120300 h 6352624"/>
                    <a:gd name="connsiteX159" fmla="*/ 2877634 w 6352623"/>
                    <a:gd name="connsiteY159" fmla="*/ 6024267 h 6352624"/>
                    <a:gd name="connsiteX160" fmla="*/ 3099167 w 6352623"/>
                    <a:gd name="connsiteY160" fmla="*/ 6341244 h 6352624"/>
                    <a:gd name="connsiteX161" fmla="*/ 2884966 w 6352623"/>
                    <a:gd name="connsiteY161" fmla="*/ 6327398 h 6352624"/>
                    <a:gd name="connsiteX162" fmla="*/ 2827891 w 6352623"/>
                    <a:gd name="connsiteY162" fmla="*/ 6323709 h 6352624"/>
                    <a:gd name="connsiteX163" fmla="*/ 2884966 w 6352623"/>
                    <a:gd name="connsiteY163" fmla="*/ 6327398 h 6352624"/>
                    <a:gd name="connsiteX164" fmla="*/ 2888667 w 6352623"/>
                    <a:gd name="connsiteY164" fmla="*/ 6332694 h 6352624"/>
                    <a:gd name="connsiteX165" fmla="*/ 2827891 w 6352623"/>
                    <a:gd name="connsiteY165" fmla="*/ 6323709 h 6352624"/>
                    <a:gd name="connsiteX166" fmla="*/ 3104320 w 6352623"/>
                    <a:gd name="connsiteY166" fmla="*/ 6348616 h 6352624"/>
                    <a:gd name="connsiteX167" fmla="*/ 2888667 w 6352623"/>
                    <a:gd name="connsiteY167" fmla="*/ 6332694 h 6352624"/>
                    <a:gd name="connsiteX168" fmla="*/ 3023470 w 6352623"/>
                    <a:gd name="connsiteY168" fmla="*/ 6352624 h 6352624"/>
                    <a:gd name="connsiteX169" fmla="*/ 3104320 w 6352623"/>
                    <a:gd name="connsiteY169" fmla="*/ 6348616 h 6352624"/>
                    <a:gd name="connsiteX170" fmla="*/ 1799833 w 6352623"/>
                    <a:gd name="connsiteY170" fmla="*/ 6042038 h 6352624"/>
                    <a:gd name="connsiteX171" fmla="*/ 792530 w 6352623"/>
                    <a:gd name="connsiteY171" fmla="*/ 5281044 h 6352624"/>
                    <a:gd name="connsiteX172" fmla="*/ 758259 w 6352623"/>
                    <a:gd name="connsiteY172" fmla="*/ 5233611 h 6352624"/>
                    <a:gd name="connsiteX173" fmla="*/ 1178638 w 6352623"/>
                    <a:gd name="connsiteY173" fmla="*/ 5187468 h 6352624"/>
                    <a:gd name="connsiteX174" fmla="*/ 1905324 w 6352623"/>
                    <a:gd name="connsiteY174" fmla="*/ 5106339 h 6352624"/>
                    <a:gd name="connsiteX175" fmla="*/ 2206251 w 6352623"/>
                    <a:gd name="connsiteY175" fmla="*/ 5531868 h 6352624"/>
                    <a:gd name="connsiteX176" fmla="*/ 2827891 w 6352623"/>
                    <a:gd name="connsiteY176" fmla="*/ 6323709 h 6352624"/>
                    <a:gd name="connsiteX177" fmla="*/ 2405336 w 6352623"/>
                    <a:gd name="connsiteY177" fmla="*/ 6261225 h 6352624"/>
                    <a:gd name="connsiteX178" fmla="*/ 1799833 w 6352623"/>
                    <a:gd name="connsiteY178" fmla="*/ 6042038 h 6352624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2740226 w 6352623"/>
                    <a:gd name="connsiteY158" fmla="*/ 6120300 h 6348616"/>
                    <a:gd name="connsiteX159" fmla="*/ 2877634 w 6352623"/>
                    <a:gd name="connsiteY159" fmla="*/ 6024267 h 6348616"/>
                    <a:gd name="connsiteX160" fmla="*/ 3099167 w 6352623"/>
                    <a:gd name="connsiteY160" fmla="*/ 6341244 h 6348616"/>
                    <a:gd name="connsiteX161" fmla="*/ 2884966 w 6352623"/>
                    <a:gd name="connsiteY161" fmla="*/ 6327398 h 6348616"/>
                    <a:gd name="connsiteX162" fmla="*/ 2827891 w 6352623"/>
                    <a:gd name="connsiteY162" fmla="*/ 6323709 h 6348616"/>
                    <a:gd name="connsiteX163" fmla="*/ 2884966 w 6352623"/>
                    <a:gd name="connsiteY163" fmla="*/ 6327398 h 6348616"/>
                    <a:gd name="connsiteX164" fmla="*/ 2888667 w 6352623"/>
                    <a:gd name="connsiteY164" fmla="*/ 6332694 h 6348616"/>
                    <a:gd name="connsiteX165" fmla="*/ 2827891 w 6352623"/>
                    <a:gd name="connsiteY165" fmla="*/ 6323709 h 6348616"/>
                    <a:gd name="connsiteX166" fmla="*/ 3104320 w 6352623"/>
                    <a:gd name="connsiteY166" fmla="*/ 6348616 h 6348616"/>
                    <a:gd name="connsiteX167" fmla="*/ 2888667 w 6352623"/>
                    <a:gd name="connsiteY167" fmla="*/ 6332694 h 6348616"/>
                    <a:gd name="connsiteX168" fmla="*/ 3104320 w 6352623"/>
                    <a:gd name="connsiteY168" fmla="*/ 6348616 h 6348616"/>
                    <a:gd name="connsiteX169" fmla="*/ 1799833 w 6352623"/>
                    <a:gd name="connsiteY169" fmla="*/ 6042038 h 6348616"/>
                    <a:gd name="connsiteX170" fmla="*/ 792530 w 6352623"/>
                    <a:gd name="connsiteY170" fmla="*/ 5281044 h 6348616"/>
                    <a:gd name="connsiteX171" fmla="*/ 758259 w 6352623"/>
                    <a:gd name="connsiteY171" fmla="*/ 5233611 h 6348616"/>
                    <a:gd name="connsiteX172" fmla="*/ 1178638 w 6352623"/>
                    <a:gd name="connsiteY172" fmla="*/ 5187468 h 6348616"/>
                    <a:gd name="connsiteX173" fmla="*/ 1905324 w 6352623"/>
                    <a:gd name="connsiteY173" fmla="*/ 5106339 h 6348616"/>
                    <a:gd name="connsiteX174" fmla="*/ 2206251 w 6352623"/>
                    <a:gd name="connsiteY174" fmla="*/ 5531868 h 6348616"/>
                    <a:gd name="connsiteX175" fmla="*/ 2827891 w 6352623"/>
                    <a:gd name="connsiteY175" fmla="*/ 6323709 h 6348616"/>
                    <a:gd name="connsiteX176" fmla="*/ 2405336 w 6352623"/>
                    <a:gd name="connsiteY176" fmla="*/ 6261225 h 6348616"/>
                    <a:gd name="connsiteX177" fmla="*/ 1799833 w 6352623"/>
                    <a:gd name="connsiteY177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2740226 w 6352623"/>
                    <a:gd name="connsiteY158" fmla="*/ 6120300 h 6348616"/>
                    <a:gd name="connsiteX159" fmla="*/ 2877634 w 6352623"/>
                    <a:gd name="connsiteY159" fmla="*/ 6024267 h 6348616"/>
                    <a:gd name="connsiteX160" fmla="*/ 3099167 w 6352623"/>
                    <a:gd name="connsiteY160" fmla="*/ 6341244 h 6348616"/>
                    <a:gd name="connsiteX161" fmla="*/ 2884966 w 6352623"/>
                    <a:gd name="connsiteY161" fmla="*/ 6327398 h 6348616"/>
                    <a:gd name="connsiteX162" fmla="*/ 2827891 w 6352623"/>
                    <a:gd name="connsiteY162" fmla="*/ 6323709 h 6348616"/>
                    <a:gd name="connsiteX163" fmla="*/ 2884966 w 6352623"/>
                    <a:gd name="connsiteY163" fmla="*/ 6327398 h 6348616"/>
                    <a:gd name="connsiteX164" fmla="*/ 2888667 w 6352623"/>
                    <a:gd name="connsiteY164" fmla="*/ 6332694 h 6348616"/>
                    <a:gd name="connsiteX165" fmla="*/ 2827891 w 6352623"/>
                    <a:gd name="connsiteY165" fmla="*/ 6323709 h 6348616"/>
                    <a:gd name="connsiteX166" fmla="*/ 1799833 w 6352623"/>
                    <a:gd name="connsiteY166" fmla="*/ 6042038 h 6348616"/>
                    <a:gd name="connsiteX167" fmla="*/ 792530 w 6352623"/>
                    <a:gd name="connsiteY167" fmla="*/ 5281044 h 6348616"/>
                    <a:gd name="connsiteX168" fmla="*/ 758259 w 6352623"/>
                    <a:gd name="connsiteY168" fmla="*/ 5233611 h 6348616"/>
                    <a:gd name="connsiteX169" fmla="*/ 1178638 w 6352623"/>
                    <a:gd name="connsiteY169" fmla="*/ 5187468 h 6348616"/>
                    <a:gd name="connsiteX170" fmla="*/ 1905324 w 6352623"/>
                    <a:gd name="connsiteY170" fmla="*/ 5106339 h 6348616"/>
                    <a:gd name="connsiteX171" fmla="*/ 2206251 w 6352623"/>
                    <a:gd name="connsiteY171" fmla="*/ 5531868 h 6348616"/>
                    <a:gd name="connsiteX172" fmla="*/ 2827891 w 6352623"/>
                    <a:gd name="connsiteY172" fmla="*/ 6323709 h 6348616"/>
                    <a:gd name="connsiteX173" fmla="*/ 2405336 w 6352623"/>
                    <a:gd name="connsiteY173" fmla="*/ 6261225 h 6348616"/>
                    <a:gd name="connsiteX174" fmla="*/ 1799833 w 6352623"/>
                    <a:gd name="connsiteY174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2877634 w 6352623"/>
                    <a:gd name="connsiteY158" fmla="*/ 6024267 h 6348616"/>
                    <a:gd name="connsiteX159" fmla="*/ 3099167 w 6352623"/>
                    <a:gd name="connsiteY159" fmla="*/ 6341244 h 6348616"/>
                    <a:gd name="connsiteX160" fmla="*/ 2884966 w 6352623"/>
                    <a:gd name="connsiteY160" fmla="*/ 6327398 h 6348616"/>
                    <a:gd name="connsiteX161" fmla="*/ 2827891 w 6352623"/>
                    <a:gd name="connsiteY161" fmla="*/ 6323709 h 6348616"/>
                    <a:gd name="connsiteX162" fmla="*/ 2884966 w 6352623"/>
                    <a:gd name="connsiteY162" fmla="*/ 6327398 h 6348616"/>
                    <a:gd name="connsiteX163" fmla="*/ 2888667 w 6352623"/>
                    <a:gd name="connsiteY163" fmla="*/ 6332694 h 6348616"/>
                    <a:gd name="connsiteX164" fmla="*/ 2827891 w 6352623"/>
                    <a:gd name="connsiteY164" fmla="*/ 6323709 h 6348616"/>
                    <a:gd name="connsiteX165" fmla="*/ 1799833 w 6352623"/>
                    <a:gd name="connsiteY165" fmla="*/ 6042038 h 6348616"/>
                    <a:gd name="connsiteX166" fmla="*/ 792530 w 6352623"/>
                    <a:gd name="connsiteY166" fmla="*/ 5281044 h 6348616"/>
                    <a:gd name="connsiteX167" fmla="*/ 758259 w 6352623"/>
                    <a:gd name="connsiteY167" fmla="*/ 5233611 h 6348616"/>
                    <a:gd name="connsiteX168" fmla="*/ 1178638 w 6352623"/>
                    <a:gd name="connsiteY168" fmla="*/ 5187468 h 6348616"/>
                    <a:gd name="connsiteX169" fmla="*/ 1905324 w 6352623"/>
                    <a:gd name="connsiteY169" fmla="*/ 5106339 h 6348616"/>
                    <a:gd name="connsiteX170" fmla="*/ 2206251 w 6352623"/>
                    <a:gd name="connsiteY170" fmla="*/ 5531868 h 6348616"/>
                    <a:gd name="connsiteX171" fmla="*/ 2827891 w 6352623"/>
                    <a:gd name="connsiteY171" fmla="*/ 6323709 h 6348616"/>
                    <a:gd name="connsiteX172" fmla="*/ 2405336 w 6352623"/>
                    <a:gd name="connsiteY172" fmla="*/ 6261225 h 6348616"/>
                    <a:gd name="connsiteX173" fmla="*/ 1799833 w 6352623"/>
                    <a:gd name="connsiteY173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3099167 w 6352623"/>
                    <a:gd name="connsiteY158" fmla="*/ 6341244 h 6348616"/>
                    <a:gd name="connsiteX159" fmla="*/ 2884966 w 6352623"/>
                    <a:gd name="connsiteY159" fmla="*/ 6327398 h 6348616"/>
                    <a:gd name="connsiteX160" fmla="*/ 2827891 w 6352623"/>
                    <a:gd name="connsiteY160" fmla="*/ 6323709 h 6348616"/>
                    <a:gd name="connsiteX161" fmla="*/ 2884966 w 6352623"/>
                    <a:gd name="connsiteY161" fmla="*/ 6327398 h 6348616"/>
                    <a:gd name="connsiteX162" fmla="*/ 2888667 w 6352623"/>
                    <a:gd name="connsiteY162" fmla="*/ 6332694 h 6348616"/>
                    <a:gd name="connsiteX163" fmla="*/ 2827891 w 6352623"/>
                    <a:gd name="connsiteY163" fmla="*/ 6323709 h 6348616"/>
                    <a:gd name="connsiteX164" fmla="*/ 1799833 w 6352623"/>
                    <a:gd name="connsiteY164" fmla="*/ 6042038 h 6348616"/>
                    <a:gd name="connsiteX165" fmla="*/ 792530 w 6352623"/>
                    <a:gd name="connsiteY165" fmla="*/ 5281044 h 6348616"/>
                    <a:gd name="connsiteX166" fmla="*/ 758259 w 6352623"/>
                    <a:gd name="connsiteY166" fmla="*/ 5233611 h 6348616"/>
                    <a:gd name="connsiteX167" fmla="*/ 1178638 w 6352623"/>
                    <a:gd name="connsiteY167" fmla="*/ 5187468 h 6348616"/>
                    <a:gd name="connsiteX168" fmla="*/ 1905324 w 6352623"/>
                    <a:gd name="connsiteY168" fmla="*/ 5106339 h 6348616"/>
                    <a:gd name="connsiteX169" fmla="*/ 2206251 w 6352623"/>
                    <a:gd name="connsiteY169" fmla="*/ 5531868 h 6348616"/>
                    <a:gd name="connsiteX170" fmla="*/ 2827891 w 6352623"/>
                    <a:gd name="connsiteY170" fmla="*/ 6323709 h 6348616"/>
                    <a:gd name="connsiteX171" fmla="*/ 2405336 w 6352623"/>
                    <a:gd name="connsiteY171" fmla="*/ 6261225 h 6348616"/>
                    <a:gd name="connsiteX172" fmla="*/ 1799833 w 6352623"/>
                    <a:gd name="connsiteY172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3099167 w 6352623"/>
                    <a:gd name="connsiteY158" fmla="*/ 6341244 h 6348616"/>
                    <a:gd name="connsiteX159" fmla="*/ 2884966 w 6352623"/>
                    <a:gd name="connsiteY159" fmla="*/ 6327398 h 6348616"/>
                    <a:gd name="connsiteX160" fmla="*/ 2827891 w 6352623"/>
                    <a:gd name="connsiteY160" fmla="*/ 6323709 h 6348616"/>
                    <a:gd name="connsiteX161" fmla="*/ 2884966 w 6352623"/>
                    <a:gd name="connsiteY161" fmla="*/ 6327398 h 6348616"/>
                    <a:gd name="connsiteX162" fmla="*/ 2827891 w 6352623"/>
                    <a:gd name="connsiteY162" fmla="*/ 6323709 h 6348616"/>
                    <a:gd name="connsiteX163" fmla="*/ 1799833 w 6352623"/>
                    <a:gd name="connsiteY163" fmla="*/ 6042038 h 6348616"/>
                    <a:gd name="connsiteX164" fmla="*/ 792530 w 6352623"/>
                    <a:gd name="connsiteY164" fmla="*/ 5281044 h 6348616"/>
                    <a:gd name="connsiteX165" fmla="*/ 758259 w 6352623"/>
                    <a:gd name="connsiteY165" fmla="*/ 5233611 h 6348616"/>
                    <a:gd name="connsiteX166" fmla="*/ 1178638 w 6352623"/>
                    <a:gd name="connsiteY166" fmla="*/ 5187468 h 6348616"/>
                    <a:gd name="connsiteX167" fmla="*/ 1905324 w 6352623"/>
                    <a:gd name="connsiteY167" fmla="*/ 5106339 h 6348616"/>
                    <a:gd name="connsiteX168" fmla="*/ 2206251 w 6352623"/>
                    <a:gd name="connsiteY168" fmla="*/ 5531868 h 6348616"/>
                    <a:gd name="connsiteX169" fmla="*/ 2827891 w 6352623"/>
                    <a:gd name="connsiteY169" fmla="*/ 6323709 h 6348616"/>
                    <a:gd name="connsiteX170" fmla="*/ 2405336 w 6352623"/>
                    <a:gd name="connsiteY170" fmla="*/ 6261225 h 6348616"/>
                    <a:gd name="connsiteX171" fmla="*/ 1799833 w 6352623"/>
                    <a:gd name="connsiteY171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27891 w 6352623"/>
                    <a:gd name="connsiteY157" fmla="*/ 6323709 h 6348616"/>
                    <a:gd name="connsiteX158" fmla="*/ 2884966 w 6352623"/>
                    <a:gd name="connsiteY158" fmla="*/ 6327398 h 6348616"/>
                    <a:gd name="connsiteX159" fmla="*/ 2827891 w 6352623"/>
                    <a:gd name="connsiteY159" fmla="*/ 6323709 h 6348616"/>
                    <a:gd name="connsiteX160" fmla="*/ 1799833 w 6352623"/>
                    <a:gd name="connsiteY160" fmla="*/ 6042038 h 6348616"/>
                    <a:gd name="connsiteX161" fmla="*/ 792530 w 6352623"/>
                    <a:gd name="connsiteY161" fmla="*/ 5281044 h 6348616"/>
                    <a:gd name="connsiteX162" fmla="*/ 758259 w 6352623"/>
                    <a:gd name="connsiteY162" fmla="*/ 5233611 h 6348616"/>
                    <a:gd name="connsiteX163" fmla="*/ 1178638 w 6352623"/>
                    <a:gd name="connsiteY163" fmla="*/ 5187468 h 6348616"/>
                    <a:gd name="connsiteX164" fmla="*/ 1905324 w 6352623"/>
                    <a:gd name="connsiteY164" fmla="*/ 5106339 h 6348616"/>
                    <a:gd name="connsiteX165" fmla="*/ 2206251 w 6352623"/>
                    <a:gd name="connsiteY165" fmla="*/ 5531868 h 6348616"/>
                    <a:gd name="connsiteX166" fmla="*/ 2827891 w 6352623"/>
                    <a:gd name="connsiteY166" fmla="*/ 6323709 h 6348616"/>
                    <a:gd name="connsiteX167" fmla="*/ 2405336 w 6352623"/>
                    <a:gd name="connsiteY167" fmla="*/ 6261225 h 6348616"/>
                    <a:gd name="connsiteX168" fmla="*/ 1799833 w 6352623"/>
                    <a:gd name="connsiteY168" fmla="*/ 6042038 h 6348616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000985 w 6352623"/>
                    <a:gd name="connsiteY60" fmla="*/ 4620000 h 6345561"/>
                    <a:gd name="connsiteX61" fmla="*/ 6317212 w 6352623"/>
                    <a:gd name="connsiteY61" fmla="*/ 4620000 h 6345561"/>
                    <a:gd name="connsiteX62" fmla="*/ 6317212 w 6352623"/>
                    <a:gd name="connsiteY62" fmla="*/ 4787640 h 6345561"/>
                    <a:gd name="connsiteX63" fmla="*/ 5898613 w 6352623"/>
                    <a:gd name="connsiteY63" fmla="*/ 4787640 h 6345561"/>
                    <a:gd name="connsiteX64" fmla="*/ 5866698 w 6352623"/>
                    <a:gd name="connsiteY64" fmla="*/ 4839902 h 6345561"/>
                    <a:gd name="connsiteX65" fmla="*/ 5895990 w 6352623"/>
                    <a:gd name="connsiteY65" fmla="*/ 4787640 h 6345561"/>
                    <a:gd name="connsiteX66" fmla="*/ 5898613 w 6352623"/>
                    <a:gd name="connsiteY66" fmla="*/ 4787640 h 6345561"/>
                    <a:gd name="connsiteX67" fmla="*/ 5866698 w 6352623"/>
                    <a:gd name="connsiteY67" fmla="*/ 4839902 h 6345561"/>
                    <a:gd name="connsiteX68" fmla="*/ 5661892 w 6352623"/>
                    <a:gd name="connsiteY68" fmla="*/ 4787640 h 6345561"/>
                    <a:gd name="connsiteX69" fmla="*/ 5661892 w 6352623"/>
                    <a:gd name="connsiteY69" fmla="*/ 4620000 h 6345561"/>
                    <a:gd name="connsiteX70" fmla="*/ 5989951 w 6352623"/>
                    <a:gd name="connsiteY70" fmla="*/ 4620000 h 6345561"/>
                    <a:gd name="connsiteX71" fmla="*/ 5895990 w 6352623"/>
                    <a:gd name="connsiteY71" fmla="*/ 4787640 h 6345561"/>
                    <a:gd name="connsiteX72" fmla="*/ 5661892 w 6352623"/>
                    <a:gd name="connsiteY72" fmla="*/ 4787640 h 6345561"/>
                    <a:gd name="connsiteX73" fmla="*/ 4842211 w 6352623"/>
                    <a:gd name="connsiteY73" fmla="*/ 4504577 h 6345561"/>
                    <a:gd name="connsiteX74" fmla="*/ 4894441 w 6352623"/>
                    <a:gd name="connsiteY74" fmla="*/ 4378816 h 6345561"/>
                    <a:gd name="connsiteX75" fmla="*/ 5118410 w 6352623"/>
                    <a:gd name="connsiteY75" fmla="*/ 3308120 h 6345561"/>
                    <a:gd name="connsiteX76" fmla="*/ 5112011 w 6352623"/>
                    <a:gd name="connsiteY76" fmla="*/ 3236549 h 6345561"/>
                    <a:gd name="connsiteX77" fmla="*/ 6343574 w 6352623"/>
                    <a:gd name="connsiteY77" fmla="*/ 3146548 h 6345561"/>
                    <a:gd name="connsiteX78" fmla="*/ 6352623 w 6352623"/>
                    <a:gd name="connsiteY78" fmla="*/ 3329154 h 6345561"/>
                    <a:gd name="connsiteX79" fmla="*/ 6261216 w 6352623"/>
                    <a:gd name="connsiteY79" fmla="*/ 3947289 h 6345561"/>
                    <a:gd name="connsiteX80" fmla="*/ 6068313 w 6352623"/>
                    <a:gd name="connsiteY80" fmla="*/ 4480189 h 6345561"/>
                    <a:gd name="connsiteX81" fmla="*/ 5645377 w 6352623"/>
                    <a:gd name="connsiteY81" fmla="*/ 4489676 h 6345561"/>
                    <a:gd name="connsiteX82" fmla="*/ 4842211 w 6352623"/>
                    <a:gd name="connsiteY82" fmla="*/ 4504577 h 6345561"/>
                    <a:gd name="connsiteX83" fmla="*/ 1405726 w 6352623"/>
                    <a:gd name="connsiteY83" fmla="*/ 3156271 h 6345561"/>
                    <a:gd name="connsiteX84" fmla="*/ 1399341 w 6352623"/>
                    <a:gd name="connsiteY84" fmla="*/ 3089416 h 6345561"/>
                    <a:gd name="connsiteX85" fmla="*/ 1464945 w 6352623"/>
                    <a:gd name="connsiteY85" fmla="*/ 2467755 h 6345561"/>
                    <a:gd name="connsiteX86" fmla="*/ 1626959 w 6352623"/>
                    <a:gd name="connsiteY86" fmla="*/ 1918290 h 6345561"/>
                    <a:gd name="connsiteX87" fmla="*/ 1698846 w 6352623"/>
                    <a:gd name="connsiteY87" fmla="*/ 1916459 h 6345561"/>
                    <a:gd name="connsiteX88" fmla="*/ 2401423 w 6352623"/>
                    <a:gd name="connsiteY88" fmla="*/ 1879094 h 6345561"/>
                    <a:gd name="connsiteX89" fmla="*/ 2879383 w 6352623"/>
                    <a:gd name="connsiteY89" fmla="*/ 1836855 h 6345561"/>
                    <a:gd name="connsiteX90" fmla="*/ 2983285 w 6352623"/>
                    <a:gd name="connsiteY90" fmla="*/ 3040986 h 6345561"/>
                    <a:gd name="connsiteX91" fmla="*/ 1405726 w 6352623"/>
                    <a:gd name="connsiteY91" fmla="*/ 3156271 h 6345561"/>
                    <a:gd name="connsiteX92" fmla="*/ 3464621 w 6352623"/>
                    <a:gd name="connsiteY92" fmla="*/ 4545892 h 6345561"/>
                    <a:gd name="connsiteX93" fmla="*/ 3362673 w 6352623"/>
                    <a:gd name="connsiteY93" fmla="*/ 3364384 h 6345561"/>
                    <a:gd name="connsiteX94" fmla="*/ 4785461 w 6352623"/>
                    <a:gd name="connsiteY94" fmla="*/ 3260410 h 6345561"/>
                    <a:gd name="connsiteX95" fmla="*/ 4791965 w 6352623"/>
                    <a:gd name="connsiteY95" fmla="*/ 3337498 h 6345561"/>
                    <a:gd name="connsiteX96" fmla="*/ 4582162 w 6352623"/>
                    <a:gd name="connsiteY96" fmla="*/ 4452550 h 6345561"/>
                    <a:gd name="connsiteX97" fmla="*/ 3980007 w 6352623"/>
                    <a:gd name="connsiteY97" fmla="*/ 4524180 h 6345561"/>
                    <a:gd name="connsiteX98" fmla="*/ 3464621 w 6352623"/>
                    <a:gd name="connsiteY98" fmla="*/ 4545892 h 6345561"/>
                    <a:gd name="connsiteX99" fmla="*/ 11631 w 6352623"/>
                    <a:gd name="connsiteY99" fmla="*/ 3258148 h 6345561"/>
                    <a:gd name="connsiteX100" fmla="*/ 0 w 6352623"/>
                    <a:gd name="connsiteY100" fmla="*/ 3023469 h 6345561"/>
                    <a:gd name="connsiteX101" fmla="*/ 91400 w 6352623"/>
                    <a:gd name="connsiteY101" fmla="*/ 2405346 h 6345561"/>
                    <a:gd name="connsiteX102" fmla="*/ 258812 w 6352623"/>
                    <a:gd name="connsiteY102" fmla="*/ 1942855 h 6345561"/>
                    <a:gd name="connsiteX103" fmla="*/ 852081 w 6352623"/>
                    <a:gd name="connsiteY103" fmla="*/ 1937991 h 6345561"/>
                    <a:gd name="connsiteX104" fmla="*/ 1335718 w 6352623"/>
                    <a:gd name="connsiteY104" fmla="*/ 1925698 h 6345561"/>
                    <a:gd name="connsiteX105" fmla="*/ 1234430 w 6352623"/>
                    <a:gd name="connsiteY105" fmla="*/ 2196801 h 6345561"/>
                    <a:gd name="connsiteX106" fmla="*/ 1103579 w 6352623"/>
                    <a:gd name="connsiteY106" fmla="*/ 2737987 h 6345561"/>
                    <a:gd name="connsiteX107" fmla="*/ 1078099 w 6352623"/>
                    <a:gd name="connsiteY107" fmla="*/ 3180217 h 6345561"/>
                    <a:gd name="connsiteX108" fmla="*/ 11631 w 6352623"/>
                    <a:gd name="connsiteY108" fmla="*/ 3258148 h 6345561"/>
                    <a:gd name="connsiteX109" fmla="*/ 1960743 w 6352623"/>
                    <a:gd name="connsiteY109" fmla="*/ 4679317 h 6345561"/>
                    <a:gd name="connsiteX110" fmla="*/ 1740896 w 6352623"/>
                    <a:gd name="connsiteY110" fmla="*/ 4337429 h 6345561"/>
                    <a:gd name="connsiteX111" fmla="*/ 1441619 w 6352623"/>
                    <a:gd name="connsiteY111" fmla="*/ 3532526 h 6345561"/>
                    <a:gd name="connsiteX112" fmla="*/ 1438988 w 6352623"/>
                    <a:gd name="connsiteY112" fmla="*/ 3504964 h 6345561"/>
                    <a:gd name="connsiteX113" fmla="*/ 3013389 w 6352623"/>
                    <a:gd name="connsiteY113" fmla="*/ 3389903 h 6345561"/>
                    <a:gd name="connsiteX114" fmla="*/ 3099126 w 6352623"/>
                    <a:gd name="connsiteY114" fmla="*/ 4562904 h 6345561"/>
                    <a:gd name="connsiteX115" fmla="*/ 2689209 w 6352623"/>
                    <a:gd name="connsiteY115" fmla="*/ 4598877 h 6345561"/>
                    <a:gd name="connsiteX116" fmla="*/ 1989796 w 6352623"/>
                    <a:gd name="connsiteY116" fmla="*/ 4675326 h 6345561"/>
                    <a:gd name="connsiteX117" fmla="*/ 1960743 w 6352623"/>
                    <a:gd name="connsiteY117" fmla="*/ 4679317 h 6345561"/>
                    <a:gd name="connsiteX118" fmla="*/ 4067092 w 6352623"/>
                    <a:gd name="connsiteY118" fmla="*/ 6216068 h 6345561"/>
                    <a:gd name="connsiteX119" fmla="*/ 4277892 w 6352623"/>
                    <a:gd name="connsiteY119" fmla="*/ 5788869 h 6345561"/>
                    <a:gd name="connsiteX120" fmla="*/ 4525520 w 6352623"/>
                    <a:gd name="connsiteY120" fmla="*/ 5267093 h 6345561"/>
                    <a:gd name="connsiteX121" fmla="*/ 4685770 w 6352623"/>
                    <a:gd name="connsiteY121" fmla="*/ 4881257 h 6345561"/>
                    <a:gd name="connsiteX122" fmla="*/ 4712084 w 6352623"/>
                    <a:gd name="connsiteY122" fmla="*/ 4879914 h 6345561"/>
                    <a:gd name="connsiteX123" fmla="*/ 5642123 w 6352623"/>
                    <a:gd name="connsiteY123" fmla="*/ 4846187 h 6345561"/>
                    <a:gd name="connsiteX124" fmla="*/ 5866698 w 6352623"/>
                    <a:gd name="connsiteY124" fmla="*/ 4839902 h 6345561"/>
                    <a:gd name="connsiteX125" fmla="*/ 5706398 w 6352623"/>
                    <a:gd name="connsiteY125" fmla="*/ 5102370 h 6345561"/>
                    <a:gd name="connsiteX126" fmla="*/ 4229361 w 6352623"/>
                    <a:gd name="connsiteY126" fmla="*/ 6176010 h 6345561"/>
                    <a:gd name="connsiteX127" fmla="*/ 4067092 w 6352623"/>
                    <a:gd name="connsiteY127" fmla="*/ 6216068 h 6345561"/>
                    <a:gd name="connsiteX128" fmla="*/ 3617977 w 6352623"/>
                    <a:gd name="connsiteY128" fmla="*/ 6323175 h 6345561"/>
                    <a:gd name="connsiteX129" fmla="*/ 3499574 w 6352623"/>
                    <a:gd name="connsiteY129" fmla="*/ 4950969 h 6345561"/>
                    <a:gd name="connsiteX130" fmla="*/ 3966167 w 6352623"/>
                    <a:gd name="connsiteY130" fmla="*/ 4917769 h 6345561"/>
                    <a:gd name="connsiteX131" fmla="*/ 4402891 w 6352623"/>
                    <a:gd name="connsiteY131" fmla="*/ 4895610 h 6345561"/>
                    <a:gd name="connsiteX132" fmla="*/ 4263840 w 6352623"/>
                    <a:gd name="connsiteY132" fmla="*/ 5239274 h 6345561"/>
                    <a:gd name="connsiteX133" fmla="*/ 3691123 w 6352623"/>
                    <a:gd name="connsiteY133" fmla="*/ 6308899 h 6345561"/>
                    <a:gd name="connsiteX134" fmla="*/ 3637169 w 6352623"/>
                    <a:gd name="connsiteY134" fmla="*/ 6322223 h 6345561"/>
                    <a:gd name="connsiteX135" fmla="*/ 3617977 w 6352623"/>
                    <a:gd name="connsiteY135" fmla="*/ 6323175 h 6345561"/>
                    <a:gd name="connsiteX136" fmla="*/ 509955 w 6352623"/>
                    <a:gd name="connsiteY136" fmla="*/ 4889989 h 6345561"/>
                    <a:gd name="connsiteX137" fmla="*/ 432662 w 6352623"/>
                    <a:gd name="connsiteY137" fmla="*/ 4783013 h 6345561"/>
                    <a:gd name="connsiteX138" fmla="*/ 30403 w 6352623"/>
                    <a:gd name="connsiteY138" fmla="*/ 3637168 h 6345561"/>
                    <a:gd name="connsiteX139" fmla="*/ 28957 w 6352623"/>
                    <a:gd name="connsiteY139" fmla="*/ 3608002 h 6345561"/>
                    <a:gd name="connsiteX140" fmla="*/ 1122699 w 6352623"/>
                    <a:gd name="connsiteY140" fmla="*/ 3528079 h 6345561"/>
                    <a:gd name="connsiteX141" fmla="*/ 1151870 w 6352623"/>
                    <a:gd name="connsiteY141" fmla="*/ 3709064 h 6345561"/>
                    <a:gd name="connsiteX142" fmla="*/ 1633165 w 6352623"/>
                    <a:gd name="connsiteY142" fmla="*/ 4721494 h 6345561"/>
                    <a:gd name="connsiteX143" fmla="*/ 1635001 w 6352623"/>
                    <a:gd name="connsiteY143" fmla="*/ 4724090 h 6345561"/>
                    <a:gd name="connsiteX144" fmla="*/ 1150655 w 6352623"/>
                    <a:gd name="connsiteY144" fmla="*/ 4790652 h 6345561"/>
                    <a:gd name="connsiteX145" fmla="*/ 509955 w 6352623"/>
                    <a:gd name="connsiteY145" fmla="*/ 4889989 h 6345561"/>
                    <a:gd name="connsiteX146" fmla="*/ 3165956 w 6352623"/>
                    <a:gd name="connsiteY146" fmla="*/ 6345561 h 6345561"/>
                    <a:gd name="connsiteX147" fmla="*/ 2661675 w 6352623"/>
                    <a:gd name="connsiteY147" fmla="*/ 5655612 h 6345561"/>
                    <a:gd name="connsiteX148" fmla="*/ 2224080 w 6352623"/>
                    <a:gd name="connsiteY148" fmla="*/ 5071807 h 6345561"/>
                    <a:gd name="connsiteX149" fmla="*/ 2697681 w 6352623"/>
                    <a:gd name="connsiteY149" fmla="*/ 5021257 h 6345561"/>
                    <a:gd name="connsiteX150" fmla="*/ 3150545 w 6352623"/>
                    <a:gd name="connsiteY150" fmla="*/ 4979436 h 6345561"/>
                    <a:gd name="connsiteX151" fmla="*/ 3267988 w 6352623"/>
                    <a:gd name="connsiteY151" fmla="*/ 6340508 h 6345561"/>
                    <a:gd name="connsiteX152" fmla="*/ 3165956 w 6352623"/>
                    <a:gd name="connsiteY152" fmla="*/ 6345561 h 6345561"/>
                    <a:gd name="connsiteX153" fmla="*/ 3165956 w 6352623"/>
                    <a:gd name="connsiteY153" fmla="*/ 6345561 h 6345561"/>
                    <a:gd name="connsiteX154" fmla="*/ 3099167 w 6352623"/>
                    <a:gd name="connsiteY154" fmla="*/ 6341244 h 6345561"/>
                    <a:gd name="connsiteX155" fmla="*/ 3165956 w 6352623"/>
                    <a:gd name="connsiteY155" fmla="*/ 6345561 h 6345561"/>
                    <a:gd name="connsiteX156" fmla="*/ 2827891 w 6352623"/>
                    <a:gd name="connsiteY156" fmla="*/ 6323709 h 6345561"/>
                    <a:gd name="connsiteX157" fmla="*/ 2884966 w 6352623"/>
                    <a:gd name="connsiteY157" fmla="*/ 6327398 h 6345561"/>
                    <a:gd name="connsiteX158" fmla="*/ 2827891 w 6352623"/>
                    <a:gd name="connsiteY158" fmla="*/ 6323709 h 6345561"/>
                    <a:gd name="connsiteX159" fmla="*/ 1799833 w 6352623"/>
                    <a:gd name="connsiteY159" fmla="*/ 6042038 h 6345561"/>
                    <a:gd name="connsiteX160" fmla="*/ 792530 w 6352623"/>
                    <a:gd name="connsiteY160" fmla="*/ 5281044 h 6345561"/>
                    <a:gd name="connsiteX161" fmla="*/ 758259 w 6352623"/>
                    <a:gd name="connsiteY161" fmla="*/ 5233611 h 6345561"/>
                    <a:gd name="connsiteX162" fmla="*/ 1178638 w 6352623"/>
                    <a:gd name="connsiteY162" fmla="*/ 5187468 h 6345561"/>
                    <a:gd name="connsiteX163" fmla="*/ 1905324 w 6352623"/>
                    <a:gd name="connsiteY163" fmla="*/ 5106339 h 6345561"/>
                    <a:gd name="connsiteX164" fmla="*/ 2206251 w 6352623"/>
                    <a:gd name="connsiteY164" fmla="*/ 5531868 h 6345561"/>
                    <a:gd name="connsiteX165" fmla="*/ 2827891 w 6352623"/>
                    <a:gd name="connsiteY165" fmla="*/ 6323709 h 6345561"/>
                    <a:gd name="connsiteX166" fmla="*/ 2405336 w 6352623"/>
                    <a:gd name="connsiteY166" fmla="*/ 6261225 h 6345561"/>
                    <a:gd name="connsiteX167" fmla="*/ 1799833 w 6352623"/>
                    <a:gd name="connsiteY167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000985 w 6352623"/>
                    <a:gd name="connsiteY60" fmla="*/ 4620000 h 6345561"/>
                    <a:gd name="connsiteX61" fmla="*/ 6317212 w 6352623"/>
                    <a:gd name="connsiteY61" fmla="*/ 4620000 h 6345561"/>
                    <a:gd name="connsiteX62" fmla="*/ 6317212 w 6352623"/>
                    <a:gd name="connsiteY62" fmla="*/ 4787640 h 6345561"/>
                    <a:gd name="connsiteX63" fmla="*/ 5898613 w 6352623"/>
                    <a:gd name="connsiteY63" fmla="*/ 4787640 h 6345561"/>
                    <a:gd name="connsiteX64" fmla="*/ 5866698 w 6352623"/>
                    <a:gd name="connsiteY64" fmla="*/ 4839902 h 6345561"/>
                    <a:gd name="connsiteX65" fmla="*/ 5895990 w 6352623"/>
                    <a:gd name="connsiteY65" fmla="*/ 4787640 h 6345561"/>
                    <a:gd name="connsiteX66" fmla="*/ 5898613 w 6352623"/>
                    <a:gd name="connsiteY66" fmla="*/ 4787640 h 6345561"/>
                    <a:gd name="connsiteX67" fmla="*/ 5866698 w 6352623"/>
                    <a:gd name="connsiteY67" fmla="*/ 4839902 h 6345561"/>
                    <a:gd name="connsiteX68" fmla="*/ 5661892 w 6352623"/>
                    <a:gd name="connsiteY68" fmla="*/ 4787640 h 6345561"/>
                    <a:gd name="connsiteX69" fmla="*/ 5661892 w 6352623"/>
                    <a:gd name="connsiteY69" fmla="*/ 4620000 h 6345561"/>
                    <a:gd name="connsiteX70" fmla="*/ 5989951 w 6352623"/>
                    <a:gd name="connsiteY70" fmla="*/ 4620000 h 6345561"/>
                    <a:gd name="connsiteX71" fmla="*/ 5895990 w 6352623"/>
                    <a:gd name="connsiteY71" fmla="*/ 4787640 h 6345561"/>
                    <a:gd name="connsiteX72" fmla="*/ 5661892 w 6352623"/>
                    <a:gd name="connsiteY72" fmla="*/ 4787640 h 6345561"/>
                    <a:gd name="connsiteX73" fmla="*/ 4842211 w 6352623"/>
                    <a:gd name="connsiteY73" fmla="*/ 4504577 h 6345561"/>
                    <a:gd name="connsiteX74" fmla="*/ 4894441 w 6352623"/>
                    <a:gd name="connsiteY74" fmla="*/ 4378816 h 6345561"/>
                    <a:gd name="connsiteX75" fmla="*/ 5118410 w 6352623"/>
                    <a:gd name="connsiteY75" fmla="*/ 3308120 h 6345561"/>
                    <a:gd name="connsiteX76" fmla="*/ 5112011 w 6352623"/>
                    <a:gd name="connsiteY76" fmla="*/ 3236549 h 6345561"/>
                    <a:gd name="connsiteX77" fmla="*/ 6343574 w 6352623"/>
                    <a:gd name="connsiteY77" fmla="*/ 3146548 h 6345561"/>
                    <a:gd name="connsiteX78" fmla="*/ 6352623 w 6352623"/>
                    <a:gd name="connsiteY78" fmla="*/ 3329154 h 6345561"/>
                    <a:gd name="connsiteX79" fmla="*/ 6261216 w 6352623"/>
                    <a:gd name="connsiteY79" fmla="*/ 3947289 h 6345561"/>
                    <a:gd name="connsiteX80" fmla="*/ 6068313 w 6352623"/>
                    <a:gd name="connsiteY80" fmla="*/ 4480189 h 6345561"/>
                    <a:gd name="connsiteX81" fmla="*/ 5645377 w 6352623"/>
                    <a:gd name="connsiteY81" fmla="*/ 4489676 h 6345561"/>
                    <a:gd name="connsiteX82" fmla="*/ 4842211 w 6352623"/>
                    <a:gd name="connsiteY82" fmla="*/ 4504577 h 6345561"/>
                    <a:gd name="connsiteX83" fmla="*/ 1405726 w 6352623"/>
                    <a:gd name="connsiteY83" fmla="*/ 3156271 h 6345561"/>
                    <a:gd name="connsiteX84" fmla="*/ 1399341 w 6352623"/>
                    <a:gd name="connsiteY84" fmla="*/ 3089416 h 6345561"/>
                    <a:gd name="connsiteX85" fmla="*/ 1464945 w 6352623"/>
                    <a:gd name="connsiteY85" fmla="*/ 2467755 h 6345561"/>
                    <a:gd name="connsiteX86" fmla="*/ 1626959 w 6352623"/>
                    <a:gd name="connsiteY86" fmla="*/ 1918290 h 6345561"/>
                    <a:gd name="connsiteX87" fmla="*/ 1698846 w 6352623"/>
                    <a:gd name="connsiteY87" fmla="*/ 1916459 h 6345561"/>
                    <a:gd name="connsiteX88" fmla="*/ 2401423 w 6352623"/>
                    <a:gd name="connsiteY88" fmla="*/ 1879094 h 6345561"/>
                    <a:gd name="connsiteX89" fmla="*/ 2879383 w 6352623"/>
                    <a:gd name="connsiteY89" fmla="*/ 1836855 h 6345561"/>
                    <a:gd name="connsiteX90" fmla="*/ 2983285 w 6352623"/>
                    <a:gd name="connsiteY90" fmla="*/ 3040986 h 6345561"/>
                    <a:gd name="connsiteX91" fmla="*/ 1405726 w 6352623"/>
                    <a:gd name="connsiteY91" fmla="*/ 3156271 h 6345561"/>
                    <a:gd name="connsiteX92" fmla="*/ 3464621 w 6352623"/>
                    <a:gd name="connsiteY92" fmla="*/ 4545892 h 6345561"/>
                    <a:gd name="connsiteX93" fmla="*/ 3362673 w 6352623"/>
                    <a:gd name="connsiteY93" fmla="*/ 3364384 h 6345561"/>
                    <a:gd name="connsiteX94" fmla="*/ 4785461 w 6352623"/>
                    <a:gd name="connsiteY94" fmla="*/ 3260410 h 6345561"/>
                    <a:gd name="connsiteX95" fmla="*/ 4791965 w 6352623"/>
                    <a:gd name="connsiteY95" fmla="*/ 3337498 h 6345561"/>
                    <a:gd name="connsiteX96" fmla="*/ 4582162 w 6352623"/>
                    <a:gd name="connsiteY96" fmla="*/ 4452550 h 6345561"/>
                    <a:gd name="connsiteX97" fmla="*/ 3980007 w 6352623"/>
                    <a:gd name="connsiteY97" fmla="*/ 4524180 h 6345561"/>
                    <a:gd name="connsiteX98" fmla="*/ 3464621 w 6352623"/>
                    <a:gd name="connsiteY98" fmla="*/ 4545892 h 6345561"/>
                    <a:gd name="connsiteX99" fmla="*/ 11631 w 6352623"/>
                    <a:gd name="connsiteY99" fmla="*/ 3258148 h 6345561"/>
                    <a:gd name="connsiteX100" fmla="*/ 0 w 6352623"/>
                    <a:gd name="connsiteY100" fmla="*/ 3023469 h 6345561"/>
                    <a:gd name="connsiteX101" fmla="*/ 91400 w 6352623"/>
                    <a:gd name="connsiteY101" fmla="*/ 2405346 h 6345561"/>
                    <a:gd name="connsiteX102" fmla="*/ 258812 w 6352623"/>
                    <a:gd name="connsiteY102" fmla="*/ 1942855 h 6345561"/>
                    <a:gd name="connsiteX103" fmla="*/ 852081 w 6352623"/>
                    <a:gd name="connsiteY103" fmla="*/ 1937991 h 6345561"/>
                    <a:gd name="connsiteX104" fmla="*/ 1335718 w 6352623"/>
                    <a:gd name="connsiteY104" fmla="*/ 1925698 h 6345561"/>
                    <a:gd name="connsiteX105" fmla="*/ 1234430 w 6352623"/>
                    <a:gd name="connsiteY105" fmla="*/ 2196801 h 6345561"/>
                    <a:gd name="connsiteX106" fmla="*/ 1103579 w 6352623"/>
                    <a:gd name="connsiteY106" fmla="*/ 2737987 h 6345561"/>
                    <a:gd name="connsiteX107" fmla="*/ 1078099 w 6352623"/>
                    <a:gd name="connsiteY107" fmla="*/ 3180217 h 6345561"/>
                    <a:gd name="connsiteX108" fmla="*/ 11631 w 6352623"/>
                    <a:gd name="connsiteY108" fmla="*/ 3258148 h 6345561"/>
                    <a:gd name="connsiteX109" fmla="*/ 1960743 w 6352623"/>
                    <a:gd name="connsiteY109" fmla="*/ 4679317 h 6345561"/>
                    <a:gd name="connsiteX110" fmla="*/ 1740896 w 6352623"/>
                    <a:gd name="connsiteY110" fmla="*/ 4337429 h 6345561"/>
                    <a:gd name="connsiteX111" fmla="*/ 1441619 w 6352623"/>
                    <a:gd name="connsiteY111" fmla="*/ 3532526 h 6345561"/>
                    <a:gd name="connsiteX112" fmla="*/ 1438988 w 6352623"/>
                    <a:gd name="connsiteY112" fmla="*/ 3504964 h 6345561"/>
                    <a:gd name="connsiteX113" fmla="*/ 3013389 w 6352623"/>
                    <a:gd name="connsiteY113" fmla="*/ 3389903 h 6345561"/>
                    <a:gd name="connsiteX114" fmla="*/ 3099126 w 6352623"/>
                    <a:gd name="connsiteY114" fmla="*/ 4562904 h 6345561"/>
                    <a:gd name="connsiteX115" fmla="*/ 2689209 w 6352623"/>
                    <a:gd name="connsiteY115" fmla="*/ 4598877 h 6345561"/>
                    <a:gd name="connsiteX116" fmla="*/ 1989796 w 6352623"/>
                    <a:gd name="connsiteY116" fmla="*/ 4675326 h 6345561"/>
                    <a:gd name="connsiteX117" fmla="*/ 1960743 w 6352623"/>
                    <a:gd name="connsiteY117" fmla="*/ 4679317 h 6345561"/>
                    <a:gd name="connsiteX118" fmla="*/ 4067092 w 6352623"/>
                    <a:gd name="connsiteY118" fmla="*/ 6216068 h 6345561"/>
                    <a:gd name="connsiteX119" fmla="*/ 4277892 w 6352623"/>
                    <a:gd name="connsiteY119" fmla="*/ 5788869 h 6345561"/>
                    <a:gd name="connsiteX120" fmla="*/ 4525520 w 6352623"/>
                    <a:gd name="connsiteY120" fmla="*/ 5267093 h 6345561"/>
                    <a:gd name="connsiteX121" fmla="*/ 4685770 w 6352623"/>
                    <a:gd name="connsiteY121" fmla="*/ 4881257 h 6345561"/>
                    <a:gd name="connsiteX122" fmla="*/ 4712084 w 6352623"/>
                    <a:gd name="connsiteY122" fmla="*/ 4879914 h 6345561"/>
                    <a:gd name="connsiteX123" fmla="*/ 5642123 w 6352623"/>
                    <a:gd name="connsiteY123" fmla="*/ 4846187 h 6345561"/>
                    <a:gd name="connsiteX124" fmla="*/ 5866698 w 6352623"/>
                    <a:gd name="connsiteY124" fmla="*/ 4839902 h 6345561"/>
                    <a:gd name="connsiteX125" fmla="*/ 5706398 w 6352623"/>
                    <a:gd name="connsiteY125" fmla="*/ 5102370 h 6345561"/>
                    <a:gd name="connsiteX126" fmla="*/ 4229361 w 6352623"/>
                    <a:gd name="connsiteY126" fmla="*/ 6176010 h 6345561"/>
                    <a:gd name="connsiteX127" fmla="*/ 4067092 w 6352623"/>
                    <a:gd name="connsiteY127" fmla="*/ 6216068 h 6345561"/>
                    <a:gd name="connsiteX128" fmla="*/ 3617977 w 6352623"/>
                    <a:gd name="connsiteY128" fmla="*/ 6323175 h 6345561"/>
                    <a:gd name="connsiteX129" fmla="*/ 3499574 w 6352623"/>
                    <a:gd name="connsiteY129" fmla="*/ 4950969 h 6345561"/>
                    <a:gd name="connsiteX130" fmla="*/ 3966167 w 6352623"/>
                    <a:gd name="connsiteY130" fmla="*/ 4917769 h 6345561"/>
                    <a:gd name="connsiteX131" fmla="*/ 4402891 w 6352623"/>
                    <a:gd name="connsiteY131" fmla="*/ 4895610 h 6345561"/>
                    <a:gd name="connsiteX132" fmla="*/ 4263840 w 6352623"/>
                    <a:gd name="connsiteY132" fmla="*/ 5239274 h 6345561"/>
                    <a:gd name="connsiteX133" fmla="*/ 3691123 w 6352623"/>
                    <a:gd name="connsiteY133" fmla="*/ 6308899 h 6345561"/>
                    <a:gd name="connsiteX134" fmla="*/ 3637169 w 6352623"/>
                    <a:gd name="connsiteY134" fmla="*/ 6322223 h 6345561"/>
                    <a:gd name="connsiteX135" fmla="*/ 3617977 w 6352623"/>
                    <a:gd name="connsiteY135" fmla="*/ 6323175 h 6345561"/>
                    <a:gd name="connsiteX136" fmla="*/ 509955 w 6352623"/>
                    <a:gd name="connsiteY136" fmla="*/ 4889989 h 6345561"/>
                    <a:gd name="connsiteX137" fmla="*/ 432662 w 6352623"/>
                    <a:gd name="connsiteY137" fmla="*/ 4783013 h 6345561"/>
                    <a:gd name="connsiteX138" fmla="*/ 30403 w 6352623"/>
                    <a:gd name="connsiteY138" fmla="*/ 3637168 h 6345561"/>
                    <a:gd name="connsiteX139" fmla="*/ 28957 w 6352623"/>
                    <a:gd name="connsiteY139" fmla="*/ 3608002 h 6345561"/>
                    <a:gd name="connsiteX140" fmla="*/ 1122699 w 6352623"/>
                    <a:gd name="connsiteY140" fmla="*/ 3528079 h 6345561"/>
                    <a:gd name="connsiteX141" fmla="*/ 1151870 w 6352623"/>
                    <a:gd name="connsiteY141" fmla="*/ 3709064 h 6345561"/>
                    <a:gd name="connsiteX142" fmla="*/ 1633165 w 6352623"/>
                    <a:gd name="connsiteY142" fmla="*/ 4721494 h 6345561"/>
                    <a:gd name="connsiteX143" fmla="*/ 1635001 w 6352623"/>
                    <a:gd name="connsiteY143" fmla="*/ 4724090 h 6345561"/>
                    <a:gd name="connsiteX144" fmla="*/ 1150655 w 6352623"/>
                    <a:gd name="connsiteY144" fmla="*/ 4790652 h 6345561"/>
                    <a:gd name="connsiteX145" fmla="*/ 509955 w 6352623"/>
                    <a:gd name="connsiteY145" fmla="*/ 4889989 h 6345561"/>
                    <a:gd name="connsiteX146" fmla="*/ 3165956 w 6352623"/>
                    <a:gd name="connsiteY146" fmla="*/ 6345561 h 6345561"/>
                    <a:gd name="connsiteX147" fmla="*/ 2661675 w 6352623"/>
                    <a:gd name="connsiteY147" fmla="*/ 5655612 h 6345561"/>
                    <a:gd name="connsiteX148" fmla="*/ 2224080 w 6352623"/>
                    <a:gd name="connsiteY148" fmla="*/ 5071807 h 6345561"/>
                    <a:gd name="connsiteX149" fmla="*/ 2697681 w 6352623"/>
                    <a:gd name="connsiteY149" fmla="*/ 5021257 h 6345561"/>
                    <a:gd name="connsiteX150" fmla="*/ 3150545 w 6352623"/>
                    <a:gd name="connsiteY150" fmla="*/ 4979436 h 6345561"/>
                    <a:gd name="connsiteX151" fmla="*/ 3267988 w 6352623"/>
                    <a:gd name="connsiteY151" fmla="*/ 6340508 h 6345561"/>
                    <a:gd name="connsiteX152" fmla="*/ 3165956 w 6352623"/>
                    <a:gd name="connsiteY152" fmla="*/ 6345561 h 6345561"/>
                    <a:gd name="connsiteX153" fmla="*/ 2827891 w 6352623"/>
                    <a:gd name="connsiteY153" fmla="*/ 6323709 h 6345561"/>
                    <a:gd name="connsiteX154" fmla="*/ 2884966 w 6352623"/>
                    <a:gd name="connsiteY154" fmla="*/ 6327398 h 6345561"/>
                    <a:gd name="connsiteX155" fmla="*/ 2827891 w 6352623"/>
                    <a:gd name="connsiteY155" fmla="*/ 6323709 h 6345561"/>
                    <a:gd name="connsiteX156" fmla="*/ 1799833 w 6352623"/>
                    <a:gd name="connsiteY156" fmla="*/ 6042038 h 6345561"/>
                    <a:gd name="connsiteX157" fmla="*/ 792530 w 6352623"/>
                    <a:gd name="connsiteY157" fmla="*/ 5281044 h 6345561"/>
                    <a:gd name="connsiteX158" fmla="*/ 758259 w 6352623"/>
                    <a:gd name="connsiteY158" fmla="*/ 5233611 h 6345561"/>
                    <a:gd name="connsiteX159" fmla="*/ 1178638 w 6352623"/>
                    <a:gd name="connsiteY159" fmla="*/ 5187468 h 6345561"/>
                    <a:gd name="connsiteX160" fmla="*/ 1905324 w 6352623"/>
                    <a:gd name="connsiteY160" fmla="*/ 5106339 h 6345561"/>
                    <a:gd name="connsiteX161" fmla="*/ 2206251 w 6352623"/>
                    <a:gd name="connsiteY161" fmla="*/ 5531868 h 6345561"/>
                    <a:gd name="connsiteX162" fmla="*/ 2827891 w 6352623"/>
                    <a:gd name="connsiteY162" fmla="*/ 6323709 h 6345561"/>
                    <a:gd name="connsiteX163" fmla="*/ 2405336 w 6352623"/>
                    <a:gd name="connsiteY163" fmla="*/ 6261225 h 6345561"/>
                    <a:gd name="connsiteX164" fmla="*/ 1799833 w 6352623"/>
                    <a:gd name="connsiteY164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000985 w 6352623"/>
                    <a:gd name="connsiteY60" fmla="*/ 4620000 h 6345561"/>
                    <a:gd name="connsiteX61" fmla="*/ 6317212 w 6352623"/>
                    <a:gd name="connsiteY61" fmla="*/ 4620000 h 6345561"/>
                    <a:gd name="connsiteX62" fmla="*/ 6317212 w 6352623"/>
                    <a:gd name="connsiteY62" fmla="*/ 4787640 h 6345561"/>
                    <a:gd name="connsiteX63" fmla="*/ 5898613 w 6352623"/>
                    <a:gd name="connsiteY63" fmla="*/ 4787640 h 6345561"/>
                    <a:gd name="connsiteX64" fmla="*/ 5866698 w 6352623"/>
                    <a:gd name="connsiteY64" fmla="*/ 4839902 h 6345561"/>
                    <a:gd name="connsiteX65" fmla="*/ 5895990 w 6352623"/>
                    <a:gd name="connsiteY65" fmla="*/ 4787640 h 6345561"/>
                    <a:gd name="connsiteX66" fmla="*/ 5898613 w 6352623"/>
                    <a:gd name="connsiteY66" fmla="*/ 4787640 h 6345561"/>
                    <a:gd name="connsiteX67" fmla="*/ 5866698 w 6352623"/>
                    <a:gd name="connsiteY67" fmla="*/ 4839902 h 6345561"/>
                    <a:gd name="connsiteX68" fmla="*/ 5661892 w 6352623"/>
                    <a:gd name="connsiteY68" fmla="*/ 4787640 h 6345561"/>
                    <a:gd name="connsiteX69" fmla="*/ 5661892 w 6352623"/>
                    <a:gd name="connsiteY69" fmla="*/ 4620000 h 6345561"/>
                    <a:gd name="connsiteX70" fmla="*/ 5895990 w 6352623"/>
                    <a:gd name="connsiteY70" fmla="*/ 4787640 h 6345561"/>
                    <a:gd name="connsiteX71" fmla="*/ 5661892 w 6352623"/>
                    <a:gd name="connsiteY71" fmla="*/ 4787640 h 6345561"/>
                    <a:gd name="connsiteX72" fmla="*/ 4842211 w 6352623"/>
                    <a:gd name="connsiteY72" fmla="*/ 4504577 h 6345561"/>
                    <a:gd name="connsiteX73" fmla="*/ 4894441 w 6352623"/>
                    <a:gd name="connsiteY73" fmla="*/ 4378816 h 6345561"/>
                    <a:gd name="connsiteX74" fmla="*/ 5118410 w 6352623"/>
                    <a:gd name="connsiteY74" fmla="*/ 3308120 h 6345561"/>
                    <a:gd name="connsiteX75" fmla="*/ 5112011 w 6352623"/>
                    <a:gd name="connsiteY75" fmla="*/ 3236549 h 6345561"/>
                    <a:gd name="connsiteX76" fmla="*/ 6343574 w 6352623"/>
                    <a:gd name="connsiteY76" fmla="*/ 3146548 h 6345561"/>
                    <a:gd name="connsiteX77" fmla="*/ 6352623 w 6352623"/>
                    <a:gd name="connsiteY77" fmla="*/ 3329154 h 6345561"/>
                    <a:gd name="connsiteX78" fmla="*/ 6261216 w 6352623"/>
                    <a:gd name="connsiteY78" fmla="*/ 3947289 h 6345561"/>
                    <a:gd name="connsiteX79" fmla="*/ 6068313 w 6352623"/>
                    <a:gd name="connsiteY79" fmla="*/ 4480189 h 6345561"/>
                    <a:gd name="connsiteX80" fmla="*/ 5645377 w 6352623"/>
                    <a:gd name="connsiteY80" fmla="*/ 4489676 h 6345561"/>
                    <a:gd name="connsiteX81" fmla="*/ 4842211 w 6352623"/>
                    <a:gd name="connsiteY81" fmla="*/ 4504577 h 6345561"/>
                    <a:gd name="connsiteX82" fmla="*/ 1405726 w 6352623"/>
                    <a:gd name="connsiteY82" fmla="*/ 3156271 h 6345561"/>
                    <a:gd name="connsiteX83" fmla="*/ 1399341 w 6352623"/>
                    <a:gd name="connsiteY83" fmla="*/ 3089416 h 6345561"/>
                    <a:gd name="connsiteX84" fmla="*/ 1464945 w 6352623"/>
                    <a:gd name="connsiteY84" fmla="*/ 2467755 h 6345561"/>
                    <a:gd name="connsiteX85" fmla="*/ 1626959 w 6352623"/>
                    <a:gd name="connsiteY85" fmla="*/ 1918290 h 6345561"/>
                    <a:gd name="connsiteX86" fmla="*/ 1698846 w 6352623"/>
                    <a:gd name="connsiteY86" fmla="*/ 1916459 h 6345561"/>
                    <a:gd name="connsiteX87" fmla="*/ 2401423 w 6352623"/>
                    <a:gd name="connsiteY87" fmla="*/ 1879094 h 6345561"/>
                    <a:gd name="connsiteX88" fmla="*/ 2879383 w 6352623"/>
                    <a:gd name="connsiteY88" fmla="*/ 1836855 h 6345561"/>
                    <a:gd name="connsiteX89" fmla="*/ 2983285 w 6352623"/>
                    <a:gd name="connsiteY89" fmla="*/ 3040986 h 6345561"/>
                    <a:gd name="connsiteX90" fmla="*/ 1405726 w 6352623"/>
                    <a:gd name="connsiteY90" fmla="*/ 3156271 h 6345561"/>
                    <a:gd name="connsiteX91" fmla="*/ 3464621 w 6352623"/>
                    <a:gd name="connsiteY91" fmla="*/ 4545892 h 6345561"/>
                    <a:gd name="connsiteX92" fmla="*/ 3362673 w 6352623"/>
                    <a:gd name="connsiteY92" fmla="*/ 3364384 h 6345561"/>
                    <a:gd name="connsiteX93" fmla="*/ 4785461 w 6352623"/>
                    <a:gd name="connsiteY93" fmla="*/ 3260410 h 6345561"/>
                    <a:gd name="connsiteX94" fmla="*/ 4791965 w 6352623"/>
                    <a:gd name="connsiteY94" fmla="*/ 3337498 h 6345561"/>
                    <a:gd name="connsiteX95" fmla="*/ 4582162 w 6352623"/>
                    <a:gd name="connsiteY95" fmla="*/ 4452550 h 6345561"/>
                    <a:gd name="connsiteX96" fmla="*/ 3980007 w 6352623"/>
                    <a:gd name="connsiteY96" fmla="*/ 4524180 h 6345561"/>
                    <a:gd name="connsiteX97" fmla="*/ 3464621 w 6352623"/>
                    <a:gd name="connsiteY97" fmla="*/ 4545892 h 6345561"/>
                    <a:gd name="connsiteX98" fmla="*/ 11631 w 6352623"/>
                    <a:gd name="connsiteY98" fmla="*/ 3258148 h 6345561"/>
                    <a:gd name="connsiteX99" fmla="*/ 0 w 6352623"/>
                    <a:gd name="connsiteY99" fmla="*/ 3023469 h 6345561"/>
                    <a:gd name="connsiteX100" fmla="*/ 91400 w 6352623"/>
                    <a:gd name="connsiteY100" fmla="*/ 2405346 h 6345561"/>
                    <a:gd name="connsiteX101" fmla="*/ 258812 w 6352623"/>
                    <a:gd name="connsiteY101" fmla="*/ 1942855 h 6345561"/>
                    <a:gd name="connsiteX102" fmla="*/ 852081 w 6352623"/>
                    <a:gd name="connsiteY102" fmla="*/ 1937991 h 6345561"/>
                    <a:gd name="connsiteX103" fmla="*/ 1335718 w 6352623"/>
                    <a:gd name="connsiteY103" fmla="*/ 1925698 h 6345561"/>
                    <a:gd name="connsiteX104" fmla="*/ 1234430 w 6352623"/>
                    <a:gd name="connsiteY104" fmla="*/ 2196801 h 6345561"/>
                    <a:gd name="connsiteX105" fmla="*/ 1103579 w 6352623"/>
                    <a:gd name="connsiteY105" fmla="*/ 2737987 h 6345561"/>
                    <a:gd name="connsiteX106" fmla="*/ 1078099 w 6352623"/>
                    <a:gd name="connsiteY106" fmla="*/ 3180217 h 6345561"/>
                    <a:gd name="connsiteX107" fmla="*/ 11631 w 6352623"/>
                    <a:gd name="connsiteY107" fmla="*/ 3258148 h 6345561"/>
                    <a:gd name="connsiteX108" fmla="*/ 1960743 w 6352623"/>
                    <a:gd name="connsiteY108" fmla="*/ 4679317 h 6345561"/>
                    <a:gd name="connsiteX109" fmla="*/ 1740896 w 6352623"/>
                    <a:gd name="connsiteY109" fmla="*/ 4337429 h 6345561"/>
                    <a:gd name="connsiteX110" fmla="*/ 1441619 w 6352623"/>
                    <a:gd name="connsiteY110" fmla="*/ 3532526 h 6345561"/>
                    <a:gd name="connsiteX111" fmla="*/ 1438988 w 6352623"/>
                    <a:gd name="connsiteY111" fmla="*/ 3504964 h 6345561"/>
                    <a:gd name="connsiteX112" fmla="*/ 3013389 w 6352623"/>
                    <a:gd name="connsiteY112" fmla="*/ 3389903 h 6345561"/>
                    <a:gd name="connsiteX113" fmla="*/ 3099126 w 6352623"/>
                    <a:gd name="connsiteY113" fmla="*/ 4562904 h 6345561"/>
                    <a:gd name="connsiteX114" fmla="*/ 2689209 w 6352623"/>
                    <a:gd name="connsiteY114" fmla="*/ 4598877 h 6345561"/>
                    <a:gd name="connsiteX115" fmla="*/ 1989796 w 6352623"/>
                    <a:gd name="connsiteY115" fmla="*/ 4675326 h 6345561"/>
                    <a:gd name="connsiteX116" fmla="*/ 1960743 w 6352623"/>
                    <a:gd name="connsiteY116" fmla="*/ 4679317 h 6345561"/>
                    <a:gd name="connsiteX117" fmla="*/ 4067092 w 6352623"/>
                    <a:gd name="connsiteY117" fmla="*/ 6216068 h 6345561"/>
                    <a:gd name="connsiteX118" fmla="*/ 4277892 w 6352623"/>
                    <a:gd name="connsiteY118" fmla="*/ 5788869 h 6345561"/>
                    <a:gd name="connsiteX119" fmla="*/ 4525520 w 6352623"/>
                    <a:gd name="connsiteY119" fmla="*/ 5267093 h 6345561"/>
                    <a:gd name="connsiteX120" fmla="*/ 4685770 w 6352623"/>
                    <a:gd name="connsiteY120" fmla="*/ 4881257 h 6345561"/>
                    <a:gd name="connsiteX121" fmla="*/ 4712084 w 6352623"/>
                    <a:gd name="connsiteY121" fmla="*/ 4879914 h 6345561"/>
                    <a:gd name="connsiteX122" fmla="*/ 5642123 w 6352623"/>
                    <a:gd name="connsiteY122" fmla="*/ 4846187 h 6345561"/>
                    <a:gd name="connsiteX123" fmla="*/ 5866698 w 6352623"/>
                    <a:gd name="connsiteY123" fmla="*/ 4839902 h 6345561"/>
                    <a:gd name="connsiteX124" fmla="*/ 5706398 w 6352623"/>
                    <a:gd name="connsiteY124" fmla="*/ 5102370 h 6345561"/>
                    <a:gd name="connsiteX125" fmla="*/ 4229361 w 6352623"/>
                    <a:gd name="connsiteY125" fmla="*/ 6176010 h 6345561"/>
                    <a:gd name="connsiteX126" fmla="*/ 4067092 w 6352623"/>
                    <a:gd name="connsiteY126" fmla="*/ 6216068 h 6345561"/>
                    <a:gd name="connsiteX127" fmla="*/ 3617977 w 6352623"/>
                    <a:gd name="connsiteY127" fmla="*/ 6323175 h 6345561"/>
                    <a:gd name="connsiteX128" fmla="*/ 3499574 w 6352623"/>
                    <a:gd name="connsiteY128" fmla="*/ 4950969 h 6345561"/>
                    <a:gd name="connsiteX129" fmla="*/ 3966167 w 6352623"/>
                    <a:gd name="connsiteY129" fmla="*/ 4917769 h 6345561"/>
                    <a:gd name="connsiteX130" fmla="*/ 4402891 w 6352623"/>
                    <a:gd name="connsiteY130" fmla="*/ 4895610 h 6345561"/>
                    <a:gd name="connsiteX131" fmla="*/ 4263840 w 6352623"/>
                    <a:gd name="connsiteY131" fmla="*/ 5239274 h 6345561"/>
                    <a:gd name="connsiteX132" fmla="*/ 3691123 w 6352623"/>
                    <a:gd name="connsiteY132" fmla="*/ 6308899 h 6345561"/>
                    <a:gd name="connsiteX133" fmla="*/ 3637169 w 6352623"/>
                    <a:gd name="connsiteY133" fmla="*/ 6322223 h 6345561"/>
                    <a:gd name="connsiteX134" fmla="*/ 3617977 w 6352623"/>
                    <a:gd name="connsiteY134" fmla="*/ 6323175 h 6345561"/>
                    <a:gd name="connsiteX135" fmla="*/ 509955 w 6352623"/>
                    <a:gd name="connsiteY135" fmla="*/ 4889989 h 6345561"/>
                    <a:gd name="connsiteX136" fmla="*/ 432662 w 6352623"/>
                    <a:gd name="connsiteY136" fmla="*/ 4783013 h 6345561"/>
                    <a:gd name="connsiteX137" fmla="*/ 30403 w 6352623"/>
                    <a:gd name="connsiteY137" fmla="*/ 3637168 h 6345561"/>
                    <a:gd name="connsiteX138" fmla="*/ 28957 w 6352623"/>
                    <a:gd name="connsiteY138" fmla="*/ 3608002 h 6345561"/>
                    <a:gd name="connsiteX139" fmla="*/ 1122699 w 6352623"/>
                    <a:gd name="connsiteY139" fmla="*/ 3528079 h 6345561"/>
                    <a:gd name="connsiteX140" fmla="*/ 1151870 w 6352623"/>
                    <a:gd name="connsiteY140" fmla="*/ 3709064 h 6345561"/>
                    <a:gd name="connsiteX141" fmla="*/ 1633165 w 6352623"/>
                    <a:gd name="connsiteY141" fmla="*/ 4721494 h 6345561"/>
                    <a:gd name="connsiteX142" fmla="*/ 1635001 w 6352623"/>
                    <a:gd name="connsiteY142" fmla="*/ 4724090 h 6345561"/>
                    <a:gd name="connsiteX143" fmla="*/ 1150655 w 6352623"/>
                    <a:gd name="connsiteY143" fmla="*/ 4790652 h 6345561"/>
                    <a:gd name="connsiteX144" fmla="*/ 509955 w 6352623"/>
                    <a:gd name="connsiteY144" fmla="*/ 4889989 h 6345561"/>
                    <a:gd name="connsiteX145" fmla="*/ 3165956 w 6352623"/>
                    <a:gd name="connsiteY145" fmla="*/ 6345561 h 6345561"/>
                    <a:gd name="connsiteX146" fmla="*/ 2661675 w 6352623"/>
                    <a:gd name="connsiteY146" fmla="*/ 5655612 h 6345561"/>
                    <a:gd name="connsiteX147" fmla="*/ 2224080 w 6352623"/>
                    <a:gd name="connsiteY147" fmla="*/ 5071807 h 6345561"/>
                    <a:gd name="connsiteX148" fmla="*/ 2697681 w 6352623"/>
                    <a:gd name="connsiteY148" fmla="*/ 5021257 h 6345561"/>
                    <a:gd name="connsiteX149" fmla="*/ 3150545 w 6352623"/>
                    <a:gd name="connsiteY149" fmla="*/ 4979436 h 6345561"/>
                    <a:gd name="connsiteX150" fmla="*/ 3267988 w 6352623"/>
                    <a:gd name="connsiteY150" fmla="*/ 6340508 h 6345561"/>
                    <a:gd name="connsiteX151" fmla="*/ 3165956 w 6352623"/>
                    <a:gd name="connsiteY151" fmla="*/ 6345561 h 6345561"/>
                    <a:gd name="connsiteX152" fmla="*/ 2827891 w 6352623"/>
                    <a:gd name="connsiteY152" fmla="*/ 6323709 h 6345561"/>
                    <a:gd name="connsiteX153" fmla="*/ 2884966 w 6352623"/>
                    <a:gd name="connsiteY153" fmla="*/ 6327398 h 6345561"/>
                    <a:gd name="connsiteX154" fmla="*/ 2827891 w 6352623"/>
                    <a:gd name="connsiteY154" fmla="*/ 6323709 h 6345561"/>
                    <a:gd name="connsiteX155" fmla="*/ 1799833 w 6352623"/>
                    <a:gd name="connsiteY155" fmla="*/ 6042038 h 6345561"/>
                    <a:gd name="connsiteX156" fmla="*/ 792530 w 6352623"/>
                    <a:gd name="connsiteY156" fmla="*/ 5281044 h 6345561"/>
                    <a:gd name="connsiteX157" fmla="*/ 758259 w 6352623"/>
                    <a:gd name="connsiteY157" fmla="*/ 5233611 h 6345561"/>
                    <a:gd name="connsiteX158" fmla="*/ 1178638 w 6352623"/>
                    <a:gd name="connsiteY158" fmla="*/ 5187468 h 6345561"/>
                    <a:gd name="connsiteX159" fmla="*/ 1905324 w 6352623"/>
                    <a:gd name="connsiteY159" fmla="*/ 5106339 h 6345561"/>
                    <a:gd name="connsiteX160" fmla="*/ 2206251 w 6352623"/>
                    <a:gd name="connsiteY160" fmla="*/ 5531868 h 6345561"/>
                    <a:gd name="connsiteX161" fmla="*/ 2827891 w 6352623"/>
                    <a:gd name="connsiteY161" fmla="*/ 6323709 h 6345561"/>
                    <a:gd name="connsiteX162" fmla="*/ 2405336 w 6352623"/>
                    <a:gd name="connsiteY162" fmla="*/ 6261225 h 6345561"/>
                    <a:gd name="connsiteX163" fmla="*/ 1799833 w 6352623"/>
                    <a:gd name="connsiteY163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000985 w 6352623"/>
                    <a:gd name="connsiteY60" fmla="*/ 4620000 h 6345561"/>
                    <a:gd name="connsiteX61" fmla="*/ 6317212 w 6352623"/>
                    <a:gd name="connsiteY61" fmla="*/ 4620000 h 6345561"/>
                    <a:gd name="connsiteX62" fmla="*/ 6317212 w 6352623"/>
                    <a:gd name="connsiteY62" fmla="*/ 4787640 h 6345561"/>
                    <a:gd name="connsiteX63" fmla="*/ 5898613 w 6352623"/>
                    <a:gd name="connsiteY63" fmla="*/ 4787640 h 6345561"/>
                    <a:gd name="connsiteX64" fmla="*/ 5866698 w 6352623"/>
                    <a:gd name="connsiteY64" fmla="*/ 4839902 h 6345561"/>
                    <a:gd name="connsiteX65" fmla="*/ 5895990 w 6352623"/>
                    <a:gd name="connsiteY65" fmla="*/ 4787640 h 6345561"/>
                    <a:gd name="connsiteX66" fmla="*/ 5898613 w 6352623"/>
                    <a:gd name="connsiteY66" fmla="*/ 4787640 h 6345561"/>
                    <a:gd name="connsiteX67" fmla="*/ 5866698 w 6352623"/>
                    <a:gd name="connsiteY67" fmla="*/ 4839902 h 6345561"/>
                    <a:gd name="connsiteX68" fmla="*/ 5661892 w 6352623"/>
                    <a:gd name="connsiteY68" fmla="*/ 4787640 h 6345561"/>
                    <a:gd name="connsiteX69" fmla="*/ 5661892 w 6352623"/>
                    <a:gd name="connsiteY69" fmla="*/ 4620000 h 6345561"/>
                    <a:gd name="connsiteX70" fmla="*/ 5661892 w 6352623"/>
                    <a:gd name="connsiteY70" fmla="*/ 4787640 h 6345561"/>
                    <a:gd name="connsiteX71" fmla="*/ 4842211 w 6352623"/>
                    <a:gd name="connsiteY71" fmla="*/ 4504577 h 6345561"/>
                    <a:gd name="connsiteX72" fmla="*/ 4894441 w 6352623"/>
                    <a:gd name="connsiteY72" fmla="*/ 4378816 h 6345561"/>
                    <a:gd name="connsiteX73" fmla="*/ 5118410 w 6352623"/>
                    <a:gd name="connsiteY73" fmla="*/ 3308120 h 6345561"/>
                    <a:gd name="connsiteX74" fmla="*/ 5112011 w 6352623"/>
                    <a:gd name="connsiteY74" fmla="*/ 3236549 h 6345561"/>
                    <a:gd name="connsiteX75" fmla="*/ 6343574 w 6352623"/>
                    <a:gd name="connsiteY75" fmla="*/ 3146548 h 6345561"/>
                    <a:gd name="connsiteX76" fmla="*/ 6352623 w 6352623"/>
                    <a:gd name="connsiteY76" fmla="*/ 3329154 h 6345561"/>
                    <a:gd name="connsiteX77" fmla="*/ 6261216 w 6352623"/>
                    <a:gd name="connsiteY77" fmla="*/ 3947289 h 6345561"/>
                    <a:gd name="connsiteX78" fmla="*/ 6068313 w 6352623"/>
                    <a:gd name="connsiteY78" fmla="*/ 4480189 h 6345561"/>
                    <a:gd name="connsiteX79" fmla="*/ 5645377 w 6352623"/>
                    <a:gd name="connsiteY79" fmla="*/ 4489676 h 6345561"/>
                    <a:gd name="connsiteX80" fmla="*/ 4842211 w 6352623"/>
                    <a:gd name="connsiteY80" fmla="*/ 4504577 h 6345561"/>
                    <a:gd name="connsiteX81" fmla="*/ 1405726 w 6352623"/>
                    <a:gd name="connsiteY81" fmla="*/ 3156271 h 6345561"/>
                    <a:gd name="connsiteX82" fmla="*/ 1399341 w 6352623"/>
                    <a:gd name="connsiteY82" fmla="*/ 3089416 h 6345561"/>
                    <a:gd name="connsiteX83" fmla="*/ 1464945 w 6352623"/>
                    <a:gd name="connsiteY83" fmla="*/ 2467755 h 6345561"/>
                    <a:gd name="connsiteX84" fmla="*/ 1626959 w 6352623"/>
                    <a:gd name="connsiteY84" fmla="*/ 1918290 h 6345561"/>
                    <a:gd name="connsiteX85" fmla="*/ 1698846 w 6352623"/>
                    <a:gd name="connsiteY85" fmla="*/ 1916459 h 6345561"/>
                    <a:gd name="connsiteX86" fmla="*/ 2401423 w 6352623"/>
                    <a:gd name="connsiteY86" fmla="*/ 1879094 h 6345561"/>
                    <a:gd name="connsiteX87" fmla="*/ 2879383 w 6352623"/>
                    <a:gd name="connsiteY87" fmla="*/ 1836855 h 6345561"/>
                    <a:gd name="connsiteX88" fmla="*/ 2983285 w 6352623"/>
                    <a:gd name="connsiteY88" fmla="*/ 3040986 h 6345561"/>
                    <a:gd name="connsiteX89" fmla="*/ 1405726 w 6352623"/>
                    <a:gd name="connsiteY89" fmla="*/ 3156271 h 6345561"/>
                    <a:gd name="connsiteX90" fmla="*/ 3464621 w 6352623"/>
                    <a:gd name="connsiteY90" fmla="*/ 4545892 h 6345561"/>
                    <a:gd name="connsiteX91" fmla="*/ 3362673 w 6352623"/>
                    <a:gd name="connsiteY91" fmla="*/ 3364384 h 6345561"/>
                    <a:gd name="connsiteX92" fmla="*/ 4785461 w 6352623"/>
                    <a:gd name="connsiteY92" fmla="*/ 3260410 h 6345561"/>
                    <a:gd name="connsiteX93" fmla="*/ 4791965 w 6352623"/>
                    <a:gd name="connsiteY93" fmla="*/ 3337498 h 6345561"/>
                    <a:gd name="connsiteX94" fmla="*/ 4582162 w 6352623"/>
                    <a:gd name="connsiteY94" fmla="*/ 4452550 h 6345561"/>
                    <a:gd name="connsiteX95" fmla="*/ 3980007 w 6352623"/>
                    <a:gd name="connsiteY95" fmla="*/ 4524180 h 6345561"/>
                    <a:gd name="connsiteX96" fmla="*/ 3464621 w 6352623"/>
                    <a:gd name="connsiteY96" fmla="*/ 4545892 h 6345561"/>
                    <a:gd name="connsiteX97" fmla="*/ 11631 w 6352623"/>
                    <a:gd name="connsiteY97" fmla="*/ 3258148 h 6345561"/>
                    <a:gd name="connsiteX98" fmla="*/ 0 w 6352623"/>
                    <a:gd name="connsiteY98" fmla="*/ 3023469 h 6345561"/>
                    <a:gd name="connsiteX99" fmla="*/ 91400 w 6352623"/>
                    <a:gd name="connsiteY99" fmla="*/ 2405346 h 6345561"/>
                    <a:gd name="connsiteX100" fmla="*/ 258812 w 6352623"/>
                    <a:gd name="connsiteY100" fmla="*/ 1942855 h 6345561"/>
                    <a:gd name="connsiteX101" fmla="*/ 852081 w 6352623"/>
                    <a:gd name="connsiteY101" fmla="*/ 1937991 h 6345561"/>
                    <a:gd name="connsiteX102" fmla="*/ 1335718 w 6352623"/>
                    <a:gd name="connsiteY102" fmla="*/ 1925698 h 6345561"/>
                    <a:gd name="connsiteX103" fmla="*/ 1234430 w 6352623"/>
                    <a:gd name="connsiteY103" fmla="*/ 2196801 h 6345561"/>
                    <a:gd name="connsiteX104" fmla="*/ 1103579 w 6352623"/>
                    <a:gd name="connsiteY104" fmla="*/ 2737987 h 6345561"/>
                    <a:gd name="connsiteX105" fmla="*/ 1078099 w 6352623"/>
                    <a:gd name="connsiteY105" fmla="*/ 3180217 h 6345561"/>
                    <a:gd name="connsiteX106" fmla="*/ 11631 w 6352623"/>
                    <a:gd name="connsiteY106" fmla="*/ 3258148 h 6345561"/>
                    <a:gd name="connsiteX107" fmla="*/ 1960743 w 6352623"/>
                    <a:gd name="connsiteY107" fmla="*/ 4679317 h 6345561"/>
                    <a:gd name="connsiteX108" fmla="*/ 1740896 w 6352623"/>
                    <a:gd name="connsiteY108" fmla="*/ 4337429 h 6345561"/>
                    <a:gd name="connsiteX109" fmla="*/ 1441619 w 6352623"/>
                    <a:gd name="connsiteY109" fmla="*/ 3532526 h 6345561"/>
                    <a:gd name="connsiteX110" fmla="*/ 1438988 w 6352623"/>
                    <a:gd name="connsiteY110" fmla="*/ 3504964 h 6345561"/>
                    <a:gd name="connsiteX111" fmla="*/ 3013389 w 6352623"/>
                    <a:gd name="connsiteY111" fmla="*/ 3389903 h 6345561"/>
                    <a:gd name="connsiteX112" fmla="*/ 3099126 w 6352623"/>
                    <a:gd name="connsiteY112" fmla="*/ 4562904 h 6345561"/>
                    <a:gd name="connsiteX113" fmla="*/ 2689209 w 6352623"/>
                    <a:gd name="connsiteY113" fmla="*/ 4598877 h 6345561"/>
                    <a:gd name="connsiteX114" fmla="*/ 1989796 w 6352623"/>
                    <a:gd name="connsiteY114" fmla="*/ 4675326 h 6345561"/>
                    <a:gd name="connsiteX115" fmla="*/ 1960743 w 6352623"/>
                    <a:gd name="connsiteY115" fmla="*/ 4679317 h 6345561"/>
                    <a:gd name="connsiteX116" fmla="*/ 4067092 w 6352623"/>
                    <a:gd name="connsiteY116" fmla="*/ 6216068 h 6345561"/>
                    <a:gd name="connsiteX117" fmla="*/ 4277892 w 6352623"/>
                    <a:gd name="connsiteY117" fmla="*/ 5788869 h 6345561"/>
                    <a:gd name="connsiteX118" fmla="*/ 4525520 w 6352623"/>
                    <a:gd name="connsiteY118" fmla="*/ 5267093 h 6345561"/>
                    <a:gd name="connsiteX119" fmla="*/ 4685770 w 6352623"/>
                    <a:gd name="connsiteY119" fmla="*/ 4881257 h 6345561"/>
                    <a:gd name="connsiteX120" fmla="*/ 4712084 w 6352623"/>
                    <a:gd name="connsiteY120" fmla="*/ 4879914 h 6345561"/>
                    <a:gd name="connsiteX121" fmla="*/ 5642123 w 6352623"/>
                    <a:gd name="connsiteY121" fmla="*/ 4846187 h 6345561"/>
                    <a:gd name="connsiteX122" fmla="*/ 5866698 w 6352623"/>
                    <a:gd name="connsiteY122" fmla="*/ 4839902 h 6345561"/>
                    <a:gd name="connsiteX123" fmla="*/ 5706398 w 6352623"/>
                    <a:gd name="connsiteY123" fmla="*/ 5102370 h 6345561"/>
                    <a:gd name="connsiteX124" fmla="*/ 4229361 w 6352623"/>
                    <a:gd name="connsiteY124" fmla="*/ 6176010 h 6345561"/>
                    <a:gd name="connsiteX125" fmla="*/ 4067092 w 6352623"/>
                    <a:gd name="connsiteY125" fmla="*/ 6216068 h 6345561"/>
                    <a:gd name="connsiteX126" fmla="*/ 3617977 w 6352623"/>
                    <a:gd name="connsiteY126" fmla="*/ 6323175 h 6345561"/>
                    <a:gd name="connsiteX127" fmla="*/ 3499574 w 6352623"/>
                    <a:gd name="connsiteY127" fmla="*/ 4950969 h 6345561"/>
                    <a:gd name="connsiteX128" fmla="*/ 3966167 w 6352623"/>
                    <a:gd name="connsiteY128" fmla="*/ 4917769 h 6345561"/>
                    <a:gd name="connsiteX129" fmla="*/ 4402891 w 6352623"/>
                    <a:gd name="connsiteY129" fmla="*/ 4895610 h 6345561"/>
                    <a:gd name="connsiteX130" fmla="*/ 4263840 w 6352623"/>
                    <a:gd name="connsiteY130" fmla="*/ 5239274 h 6345561"/>
                    <a:gd name="connsiteX131" fmla="*/ 3691123 w 6352623"/>
                    <a:gd name="connsiteY131" fmla="*/ 6308899 h 6345561"/>
                    <a:gd name="connsiteX132" fmla="*/ 3637169 w 6352623"/>
                    <a:gd name="connsiteY132" fmla="*/ 6322223 h 6345561"/>
                    <a:gd name="connsiteX133" fmla="*/ 3617977 w 6352623"/>
                    <a:gd name="connsiteY133" fmla="*/ 6323175 h 6345561"/>
                    <a:gd name="connsiteX134" fmla="*/ 509955 w 6352623"/>
                    <a:gd name="connsiteY134" fmla="*/ 4889989 h 6345561"/>
                    <a:gd name="connsiteX135" fmla="*/ 432662 w 6352623"/>
                    <a:gd name="connsiteY135" fmla="*/ 4783013 h 6345561"/>
                    <a:gd name="connsiteX136" fmla="*/ 30403 w 6352623"/>
                    <a:gd name="connsiteY136" fmla="*/ 3637168 h 6345561"/>
                    <a:gd name="connsiteX137" fmla="*/ 28957 w 6352623"/>
                    <a:gd name="connsiteY137" fmla="*/ 3608002 h 6345561"/>
                    <a:gd name="connsiteX138" fmla="*/ 1122699 w 6352623"/>
                    <a:gd name="connsiteY138" fmla="*/ 3528079 h 6345561"/>
                    <a:gd name="connsiteX139" fmla="*/ 1151870 w 6352623"/>
                    <a:gd name="connsiteY139" fmla="*/ 3709064 h 6345561"/>
                    <a:gd name="connsiteX140" fmla="*/ 1633165 w 6352623"/>
                    <a:gd name="connsiteY140" fmla="*/ 4721494 h 6345561"/>
                    <a:gd name="connsiteX141" fmla="*/ 1635001 w 6352623"/>
                    <a:gd name="connsiteY141" fmla="*/ 4724090 h 6345561"/>
                    <a:gd name="connsiteX142" fmla="*/ 1150655 w 6352623"/>
                    <a:gd name="connsiteY142" fmla="*/ 4790652 h 6345561"/>
                    <a:gd name="connsiteX143" fmla="*/ 509955 w 6352623"/>
                    <a:gd name="connsiteY143" fmla="*/ 4889989 h 6345561"/>
                    <a:gd name="connsiteX144" fmla="*/ 3165956 w 6352623"/>
                    <a:gd name="connsiteY144" fmla="*/ 6345561 h 6345561"/>
                    <a:gd name="connsiteX145" fmla="*/ 2661675 w 6352623"/>
                    <a:gd name="connsiteY145" fmla="*/ 5655612 h 6345561"/>
                    <a:gd name="connsiteX146" fmla="*/ 2224080 w 6352623"/>
                    <a:gd name="connsiteY146" fmla="*/ 5071807 h 6345561"/>
                    <a:gd name="connsiteX147" fmla="*/ 2697681 w 6352623"/>
                    <a:gd name="connsiteY147" fmla="*/ 5021257 h 6345561"/>
                    <a:gd name="connsiteX148" fmla="*/ 3150545 w 6352623"/>
                    <a:gd name="connsiteY148" fmla="*/ 4979436 h 6345561"/>
                    <a:gd name="connsiteX149" fmla="*/ 3267988 w 6352623"/>
                    <a:gd name="connsiteY149" fmla="*/ 6340508 h 6345561"/>
                    <a:gd name="connsiteX150" fmla="*/ 3165956 w 6352623"/>
                    <a:gd name="connsiteY150" fmla="*/ 6345561 h 6345561"/>
                    <a:gd name="connsiteX151" fmla="*/ 2827891 w 6352623"/>
                    <a:gd name="connsiteY151" fmla="*/ 6323709 h 6345561"/>
                    <a:gd name="connsiteX152" fmla="*/ 2884966 w 6352623"/>
                    <a:gd name="connsiteY152" fmla="*/ 6327398 h 6345561"/>
                    <a:gd name="connsiteX153" fmla="*/ 2827891 w 6352623"/>
                    <a:gd name="connsiteY153" fmla="*/ 6323709 h 6345561"/>
                    <a:gd name="connsiteX154" fmla="*/ 1799833 w 6352623"/>
                    <a:gd name="connsiteY154" fmla="*/ 6042038 h 6345561"/>
                    <a:gd name="connsiteX155" fmla="*/ 792530 w 6352623"/>
                    <a:gd name="connsiteY155" fmla="*/ 5281044 h 6345561"/>
                    <a:gd name="connsiteX156" fmla="*/ 758259 w 6352623"/>
                    <a:gd name="connsiteY156" fmla="*/ 5233611 h 6345561"/>
                    <a:gd name="connsiteX157" fmla="*/ 1178638 w 6352623"/>
                    <a:gd name="connsiteY157" fmla="*/ 5187468 h 6345561"/>
                    <a:gd name="connsiteX158" fmla="*/ 1905324 w 6352623"/>
                    <a:gd name="connsiteY158" fmla="*/ 5106339 h 6345561"/>
                    <a:gd name="connsiteX159" fmla="*/ 2206251 w 6352623"/>
                    <a:gd name="connsiteY159" fmla="*/ 5531868 h 6345561"/>
                    <a:gd name="connsiteX160" fmla="*/ 2827891 w 6352623"/>
                    <a:gd name="connsiteY160" fmla="*/ 6323709 h 6345561"/>
                    <a:gd name="connsiteX161" fmla="*/ 2405336 w 6352623"/>
                    <a:gd name="connsiteY161" fmla="*/ 6261225 h 6345561"/>
                    <a:gd name="connsiteX162" fmla="*/ 1799833 w 6352623"/>
                    <a:gd name="connsiteY16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317212 w 6352623"/>
                    <a:gd name="connsiteY60" fmla="*/ 4620000 h 6345561"/>
                    <a:gd name="connsiteX61" fmla="*/ 6317212 w 6352623"/>
                    <a:gd name="connsiteY61" fmla="*/ 4787640 h 6345561"/>
                    <a:gd name="connsiteX62" fmla="*/ 5898613 w 6352623"/>
                    <a:gd name="connsiteY62" fmla="*/ 4787640 h 6345561"/>
                    <a:gd name="connsiteX63" fmla="*/ 5866698 w 6352623"/>
                    <a:gd name="connsiteY63" fmla="*/ 4839902 h 6345561"/>
                    <a:gd name="connsiteX64" fmla="*/ 5895990 w 6352623"/>
                    <a:gd name="connsiteY64" fmla="*/ 4787640 h 6345561"/>
                    <a:gd name="connsiteX65" fmla="*/ 5898613 w 6352623"/>
                    <a:gd name="connsiteY65" fmla="*/ 4787640 h 6345561"/>
                    <a:gd name="connsiteX66" fmla="*/ 5866698 w 6352623"/>
                    <a:gd name="connsiteY66" fmla="*/ 4839902 h 6345561"/>
                    <a:gd name="connsiteX67" fmla="*/ 5661892 w 6352623"/>
                    <a:gd name="connsiteY67" fmla="*/ 4787640 h 6345561"/>
                    <a:gd name="connsiteX68" fmla="*/ 5661892 w 6352623"/>
                    <a:gd name="connsiteY68" fmla="*/ 4620000 h 6345561"/>
                    <a:gd name="connsiteX69" fmla="*/ 5661892 w 6352623"/>
                    <a:gd name="connsiteY69" fmla="*/ 4787640 h 6345561"/>
                    <a:gd name="connsiteX70" fmla="*/ 4842211 w 6352623"/>
                    <a:gd name="connsiteY70" fmla="*/ 4504577 h 6345561"/>
                    <a:gd name="connsiteX71" fmla="*/ 4894441 w 6352623"/>
                    <a:gd name="connsiteY71" fmla="*/ 4378816 h 6345561"/>
                    <a:gd name="connsiteX72" fmla="*/ 5118410 w 6352623"/>
                    <a:gd name="connsiteY72" fmla="*/ 3308120 h 6345561"/>
                    <a:gd name="connsiteX73" fmla="*/ 5112011 w 6352623"/>
                    <a:gd name="connsiteY73" fmla="*/ 3236549 h 6345561"/>
                    <a:gd name="connsiteX74" fmla="*/ 6343574 w 6352623"/>
                    <a:gd name="connsiteY74" fmla="*/ 3146548 h 6345561"/>
                    <a:gd name="connsiteX75" fmla="*/ 6352623 w 6352623"/>
                    <a:gd name="connsiteY75" fmla="*/ 3329154 h 6345561"/>
                    <a:gd name="connsiteX76" fmla="*/ 6261216 w 6352623"/>
                    <a:gd name="connsiteY76" fmla="*/ 3947289 h 6345561"/>
                    <a:gd name="connsiteX77" fmla="*/ 6068313 w 6352623"/>
                    <a:gd name="connsiteY77" fmla="*/ 4480189 h 6345561"/>
                    <a:gd name="connsiteX78" fmla="*/ 5645377 w 6352623"/>
                    <a:gd name="connsiteY78" fmla="*/ 4489676 h 6345561"/>
                    <a:gd name="connsiteX79" fmla="*/ 4842211 w 6352623"/>
                    <a:gd name="connsiteY79" fmla="*/ 4504577 h 6345561"/>
                    <a:gd name="connsiteX80" fmla="*/ 1405726 w 6352623"/>
                    <a:gd name="connsiteY80" fmla="*/ 3156271 h 6345561"/>
                    <a:gd name="connsiteX81" fmla="*/ 1399341 w 6352623"/>
                    <a:gd name="connsiteY81" fmla="*/ 3089416 h 6345561"/>
                    <a:gd name="connsiteX82" fmla="*/ 1464945 w 6352623"/>
                    <a:gd name="connsiteY82" fmla="*/ 2467755 h 6345561"/>
                    <a:gd name="connsiteX83" fmla="*/ 1626959 w 6352623"/>
                    <a:gd name="connsiteY83" fmla="*/ 1918290 h 6345561"/>
                    <a:gd name="connsiteX84" fmla="*/ 1698846 w 6352623"/>
                    <a:gd name="connsiteY84" fmla="*/ 1916459 h 6345561"/>
                    <a:gd name="connsiteX85" fmla="*/ 2401423 w 6352623"/>
                    <a:gd name="connsiteY85" fmla="*/ 1879094 h 6345561"/>
                    <a:gd name="connsiteX86" fmla="*/ 2879383 w 6352623"/>
                    <a:gd name="connsiteY86" fmla="*/ 1836855 h 6345561"/>
                    <a:gd name="connsiteX87" fmla="*/ 2983285 w 6352623"/>
                    <a:gd name="connsiteY87" fmla="*/ 3040986 h 6345561"/>
                    <a:gd name="connsiteX88" fmla="*/ 1405726 w 6352623"/>
                    <a:gd name="connsiteY88" fmla="*/ 3156271 h 6345561"/>
                    <a:gd name="connsiteX89" fmla="*/ 3464621 w 6352623"/>
                    <a:gd name="connsiteY89" fmla="*/ 4545892 h 6345561"/>
                    <a:gd name="connsiteX90" fmla="*/ 3362673 w 6352623"/>
                    <a:gd name="connsiteY90" fmla="*/ 3364384 h 6345561"/>
                    <a:gd name="connsiteX91" fmla="*/ 4785461 w 6352623"/>
                    <a:gd name="connsiteY91" fmla="*/ 3260410 h 6345561"/>
                    <a:gd name="connsiteX92" fmla="*/ 4791965 w 6352623"/>
                    <a:gd name="connsiteY92" fmla="*/ 3337498 h 6345561"/>
                    <a:gd name="connsiteX93" fmla="*/ 4582162 w 6352623"/>
                    <a:gd name="connsiteY93" fmla="*/ 4452550 h 6345561"/>
                    <a:gd name="connsiteX94" fmla="*/ 3980007 w 6352623"/>
                    <a:gd name="connsiteY94" fmla="*/ 4524180 h 6345561"/>
                    <a:gd name="connsiteX95" fmla="*/ 3464621 w 6352623"/>
                    <a:gd name="connsiteY95" fmla="*/ 4545892 h 6345561"/>
                    <a:gd name="connsiteX96" fmla="*/ 11631 w 6352623"/>
                    <a:gd name="connsiteY96" fmla="*/ 3258148 h 6345561"/>
                    <a:gd name="connsiteX97" fmla="*/ 0 w 6352623"/>
                    <a:gd name="connsiteY97" fmla="*/ 3023469 h 6345561"/>
                    <a:gd name="connsiteX98" fmla="*/ 91400 w 6352623"/>
                    <a:gd name="connsiteY98" fmla="*/ 2405346 h 6345561"/>
                    <a:gd name="connsiteX99" fmla="*/ 258812 w 6352623"/>
                    <a:gd name="connsiteY99" fmla="*/ 1942855 h 6345561"/>
                    <a:gd name="connsiteX100" fmla="*/ 852081 w 6352623"/>
                    <a:gd name="connsiteY100" fmla="*/ 1937991 h 6345561"/>
                    <a:gd name="connsiteX101" fmla="*/ 1335718 w 6352623"/>
                    <a:gd name="connsiteY101" fmla="*/ 1925698 h 6345561"/>
                    <a:gd name="connsiteX102" fmla="*/ 1234430 w 6352623"/>
                    <a:gd name="connsiteY102" fmla="*/ 2196801 h 6345561"/>
                    <a:gd name="connsiteX103" fmla="*/ 1103579 w 6352623"/>
                    <a:gd name="connsiteY103" fmla="*/ 2737987 h 6345561"/>
                    <a:gd name="connsiteX104" fmla="*/ 1078099 w 6352623"/>
                    <a:gd name="connsiteY104" fmla="*/ 3180217 h 6345561"/>
                    <a:gd name="connsiteX105" fmla="*/ 11631 w 6352623"/>
                    <a:gd name="connsiteY105" fmla="*/ 3258148 h 6345561"/>
                    <a:gd name="connsiteX106" fmla="*/ 1960743 w 6352623"/>
                    <a:gd name="connsiteY106" fmla="*/ 4679317 h 6345561"/>
                    <a:gd name="connsiteX107" fmla="*/ 1740896 w 6352623"/>
                    <a:gd name="connsiteY107" fmla="*/ 4337429 h 6345561"/>
                    <a:gd name="connsiteX108" fmla="*/ 1441619 w 6352623"/>
                    <a:gd name="connsiteY108" fmla="*/ 3532526 h 6345561"/>
                    <a:gd name="connsiteX109" fmla="*/ 1438988 w 6352623"/>
                    <a:gd name="connsiteY109" fmla="*/ 3504964 h 6345561"/>
                    <a:gd name="connsiteX110" fmla="*/ 3013389 w 6352623"/>
                    <a:gd name="connsiteY110" fmla="*/ 3389903 h 6345561"/>
                    <a:gd name="connsiteX111" fmla="*/ 3099126 w 6352623"/>
                    <a:gd name="connsiteY111" fmla="*/ 4562904 h 6345561"/>
                    <a:gd name="connsiteX112" fmla="*/ 2689209 w 6352623"/>
                    <a:gd name="connsiteY112" fmla="*/ 4598877 h 6345561"/>
                    <a:gd name="connsiteX113" fmla="*/ 1989796 w 6352623"/>
                    <a:gd name="connsiteY113" fmla="*/ 4675326 h 6345561"/>
                    <a:gd name="connsiteX114" fmla="*/ 1960743 w 6352623"/>
                    <a:gd name="connsiteY114" fmla="*/ 4679317 h 6345561"/>
                    <a:gd name="connsiteX115" fmla="*/ 4067092 w 6352623"/>
                    <a:gd name="connsiteY115" fmla="*/ 6216068 h 6345561"/>
                    <a:gd name="connsiteX116" fmla="*/ 4277892 w 6352623"/>
                    <a:gd name="connsiteY116" fmla="*/ 5788869 h 6345561"/>
                    <a:gd name="connsiteX117" fmla="*/ 4525520 w 6352623"/>
                    <a:gd name="connsiteY117" fmla="*/ 5267093 h 6345561"/>
                    <a:gd name="connsiteX118" fmla="*/ 4685770 w 6352623"/>
                    <a:gd name="connsiteY118" fmla="*/ 4881257 h 6345561"/>
                    <a:gd name="connsiteX119" fmla="*/ 4712084 w 6352623"/>
                    <a:gd name="connsiteY119" fmla="*/ 4879914 h 6345561"/>
                    <a:gd name="connsiteX120" fmla="*/ 5642123 w 6352623"/>
                    <a:gd name="connsiteY120" fmla="*/ 4846187 h 6345561"/>
                    <a:gd name="connsiteX121" fmla="*/ 5866698 w 6352623"/>
                    <a:gd name="connsiteY121" fmla="*/ 4839902 h 6345561"/>
                    <a:gd name="connsiteX122" fmla="*/ 5706398 w 6352623"/>
                    <a:gd name="connsiteY122" fmla="*/ 5102370 h 6345561"/>
                    <a:gd name="connsiteX123" fmla="*/ 4229361 w 6352623"/>
                    <a:gd name="connsiteY123" fmla="*/ 6176010 h 6345561"/>
                    <a:gd name="connsiteX124" fmla="*/ 4067092 w 6352623"/>
                    <a:gd name="connsiteY124" fmla="*/ 6216068 h 6345561"/>
                    <a:gd name="connsiteX125" fmla="*/ 3617977 w 6352623"/>
                    <a:gd name="connsiteY125" fmla="*/ 6323175 h 6345561"/>
                    <a:gd name="connsiteX126" fmla="*/ 3499574 w 6352623"/>
                    <a:gd name="connsiteY126" fmla="*/ 4950969 h 6345561"/>
                    <a:gd name="connsiteX127" fmla="*/ 3966167 w 6352623"/>
                    <a:gd name="connsiteY127" fmla="*/ 4917769 h 6345561"/>
                    <a:gd name="connsiteX128" fmla="*/ 4402891 w 6352623"/>
                    <a:gd name="connsiteY128" fmla="*/ 4895610 h 6345561"/>
                    <a:gd name="connsiteX129" fmla="*/ 4263840 w 6352623"/>
                    <a:gd name="connsiteY129" fmla="*/ 5239274 h 6345561"/>
                    <a:gd name="connsiteX130" fmla="*/ 3691123 w 6352623"/>
                    <a:gd name="connsiteY130" fmla="*/ 6308899 h 6345561"/>
                    <a:gd name="connsiteX131" fmla="*/ 3637169 w 6352623"/>
                    <a:gd name="connsiteY131" fmla="*/ 6322223 h 6345561"/>
                    <a:gd name="connsiteX132" fmla="*/ 3617977 w 6352623"/>
                    <a:gd name="connsiteY132" fmla="*/ 6323175 h 6345561"/>
                    <a:gd name="connsiteX133" fmla="*/ 509955 w 6352623"/>
                    <a:gd name="connsiteY133" fmla="*/ 4889989 h 6345561"/>
                    <a:gd name="connsiteX134" fmla="*/ 432662 w 6352623"/>
                    <a:gd name="connsiteY134" fmla="*/ 4783013 h 6345561"/>
                    <a:gd name="connsiteX135" fmla="*/ 30403 w 6352623"/>
                    <a:gd name="connsiteY135" fmla="*/ 3637168 h 6345561"/>
                    <a:gd name="connsiteX136" fmla="*/ 28957 w 6352623"/>
                    <a:gd name="connsiteY136" fmla="*/ 3608002 h 6345561"/>
                    <a:gd name="connsiteX137" fmla="*/ 1122699 w 6352623"/>
                    <a:gd name="connsiteY137" fmla="*/ 3528079 h 6345561"/>
                    <a:gd name="connsiteX138" fmla="*/ 1151870 w 6352623"/>
                    <a:gd name="connsiteY138" fmla="*/ 3709064 h 6345561"/>
                    <a:gd name="connsiteX139" fmla="*/ 1633165 w 6352623"/>
                    <a:gd name="connsiteY139" fmla="*/ 4721494 h 6345561"/>
                    <a:gd name="connsiteX140" fmla="*/ 1635001 w 6352623"/>
                    <a:gd name="connsiteY140" fmla="*/ 4724090 h 6345561"/>
                    <a:gd name="connsiteX141" fmla="*/ 1150655 w 6352623"/>
                    <a:gd name="connsiteY141" fmla="*/ 4790652 h 6345561"/>
                    <a:gd name="connsiteX142" fmla="*/ 509955 w 6352623"/>
                    <a:gd name="connsiteY142" fmla="*/ 4889989 h 6345561"/>
                    <a:gd name="connsiteX143" fmla="*/ 3165956 w 6352623"/>
                    <a:gd name="connsiteY143" fmla="*/ 6345561 h 6345561"/>
                    <a:gd name="connsiteX144" fmla="*/ 2661675 w 6352623"/>
                    <a:gd name="connsiteY144" fmla="*/ 5655612 h 6345561"/>
                    <a:gd name="connsiteX145" fmla="*/ 2224080 w 6352623"/>
                    <a:gd name="connsiteY145" fmla="*/ 5071807 h 6345561"/>
                    <a:gd name="connsiteX146" fmla="*/ 2697681 w 6352623"/>
                    <a:gd name="connsiteY146" fmla="*/ 5021257 h 6345561"/>
                    <a:gd name="connsiteX147" fmla="*/ 3150545 w 6352623"/>
                    <a:gd name="connsiteY147" fmla="*/ 4979436 h 6345561"/>
                    <a:gd name="connsiteX148" fmla="*/ 3267988 w 6352623"/>
                    <a:gd name="connsiteY148" fmla="*/ 6340508 h 6345561"/>
                    <a:gd name="connsiteX149" fmla="*/ 3165956 w 6352623"/>
                    <a:gd name="connsiteY149" fmla="*/ 6345561 h 6345561"/>
                    <a:gd name="connsiteX150" fmla="*/ 2827891 w 6352623"/>
                    <a:gd name="connsiteY150" fmla="*/ 6323709 h 6345561"/>
                    <a:gd name="connsiteX151" fmla="*/ 2884966 w 6352623"/>
                    <a:gd name="connsiteY151" fmla="*/ 6327398 h 6345561"/>
                    <a:gd name="connsiteX152" fmla="*/ 2827891 w 6352623"/>
                    <a:gd name="connsiteY152" fmla="*/ 6323709 h 6345561"/>
                    <a:gd name="connsiteX153" fmla="*/ 1799833 w 6352623"/>
                    <a:gd name="connsiteY153" fmla="*/ 6042038 h 6345561"/>
                    <a:gd name="connsiteX154" fmla="*/ 792530 w 6352623"/>
                    <a:gd name="connsiteY154" fmla="*/ 5281044 h 6345561"/>
                    <a:gd name="connsiteX155" fmla="*/ 758259 w 6352623"/>
                    <a:gd name="connsiteY155" fmla="*/ 5233611 h 6345561"/>
                    <a:gd name="connsiteX156" fmla="*/ 1178638 w 6352623"/>
                    <a:gd name="connsiteY156" fmla="*/ 5187468 h 6345561"/>
                    <a:gd name="connsiteX157" fmla="*/ 1905324 w 6352623"/>
                    <a:gd name="connsiteY157" fmla="*/ 5106339 h 6345561"/>
                    <a:gd name="connsiteX158" fmla="*/ 2206251 w 6352623"/>
                    <a:gd name="connsiteY158" fmla="*/ 5531868 h 6345561"/>
                    <a:gd name="connsiteX159" fmla="*/ 2827891 w 6352623"/>
                    <a:gd name="connsiteY159" fmla="*/ 6323709 h 6345561"/>
                    <a:gd name="connsiteX160" fmla="*/ 2405336 w 6352623"/>
                    <a:gd name="connsiteY160" fmla="*/ 6261225 h 6345561"/>
                    <a:gd name="connsiteX161" fmla="*/ 1799833 w 6352623"/>
                    <a:gd name="connsiteY161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317212 w 6352623"/>
                    <a:gd name="connsiteY60" fmla="*/ 4620000 h 6345561"/>
                    <a:gd name="connsiteX61" fmla="*/ 6317212 w 6352623"/>
                    <a:gd name="connsiteY61" fmla="*/ 4787640 h 6345561"/>
                    <a:gd name="connsiteX62" fmla="*/ 5898613 w 6352623"/>
                    <a:gd name="connsiteY62" fmla="*/ 4787640 h 6345561"/>
                    <a:gd name="connsiteX63" fmla="*/ 5866698 w 6352623"/>
                    <a:gd name="connsiteY63" fmla="*/ 4839902 h 6345561"/>
                    <a:gd name="connsiteX64" fmla="*/ 5895990 w 6352623"/>
                    <a:gd name="connsiteY64" fmla="*/ 4787640 h 6345561"/>
                    <a:gd name="connsiteX65" fmla="*/ 5866698 w 6352623"/>
                    <a:gd name="connsiteY65" fmla="*/ 4839902 h 6345561"/>
                    <a:gd name="connsiteX66" fmla="*/ 5661892 w 6352623"/>
                    <a:gd name="connsiteY66" fmla="*/ 4787640 h 6345561"/>
                    <a:gd name="connsiteX67" fmla="*/ 5661892 w 6352623"/>
                    <a:gd name="connsiteY67" fmla="*/ 4620000 h 6345561"/>
                    <a:gd name="connsiteX68" fmla="*/ 5661892 w 6352623"/>
                    <a:gd name="connsiteY68" fmla="*/ 4787640 h 6345561"/>
                    <a:gd name="connsiteX69" fmla="*/ 4842211 w 6352623"/>
                    <a:gd name="connsiteY69" fmla="*/ 4504577 h 6345561"/>
                    <a:gd name="connsiteX70" fmla="*/ 4894441 w 6352623"/>
                    <a:gd name="connsiteY70" fmla="*/ 4378816 h 6345561"/>
                    <a:gd name="connsiteX71" fmla="*/ 5118410 w 6352623"/>
                    <a:gd name="connsiteY71" fmla="*/ 3308120 h 6345561"/>
                    <a:gd name="connsiteX72" fmla="*/ 5112011 w 6352623"/>
                    <a:gd name="connsiteY72" fmla="*/ 3236549 h 6345561"/>
                    <a:gd name="connsiteX73" fmla="*/ 6343574 w 6352623"/>
                    <a:gd name="connsiteY73" fmla="*/ 3146548 h 6345561"/>
                    <a:gd name="connsiteX74" fmla="*/ 6352623 w 6352623"/>
                    <a:gd name="connsiteY74" fmla="*/ 3329154 h 6345561"/>
                    <a:gd name="connsiteX75" fmla="*/ 6261216 w 6352623"/>
                    <a:gd name="connsiteY75" fmla="*/ 3947289 h 6345561"/>
                    <a:gd name="connsiteX76" fmla="*/ 6068313 w 6352623"/>
                    <a:gd name="connsiteY76" fmla="*/ 4480189 h 6345561"/>
                    <a:gd name="connsiteX77" fmla="*/ 5645377 w 6352623"/>
                    <a:gd name="connsiteY77" fmla="*/ 4489676 h 6345561"/>
                    <a:gd name="connsiteX78" fmla="*/ 4842211 w 6352623"/>
                    <a:gd name="connsiteY78" fmla="*/ 4504577 h 6345561"/>
                    <a:gd name="connsiteX79" fmla="*/ 1405726 w 6352623"/>
                    <a:gd name="connsiteY79" fmla="*/ 3156271 h 6345561"/>
                    <a:gd name="connsiteX80" fmla="*/ 1399341 w 6352623"/>
                    <a:gd name="connsiteY80" fmla="*/ 3089416 h 6345561"/>
                    <a:gd name="connsiteX81" fmla="*/ 1464945 w 6352623"/>
                    <a:gd name="connsiteY81" fmla="*/ 2467755 h 6345561"/>
                    <a:gd name="connsiteX82" fmla="*/ 1626959 w 6352623"/>
                    <a:gd name="connsiteY82" fmla="*/ 1918290 h 6345561"/>
                    <a:gd name="connsiteX83" fmla="*/ 1698846 w 6352623"/>
                    <a:gd name="connsiteY83" fmla="*/ 1916459 h 6345561"/>
                    <a:gd name="connsiteX84" fmla="*/ 2401423 w 6352623"/>
                    <a:gd name="connsiteY84" fmla="*/ 1879094 h 6345561"/>
                    <a:gd name="connsiteX85" fmla="*/ 2879383 w 6352623"/>
                    <a:gd name="connsiteY85" fmla="*/ 1836855 h 6345561"/>
                    <a:gd name="connsiteX86" fmla="*/ 2983285 w 6352623"/>
                    <a:gd name="connsiteY86" fmla="*/ 3040986 h 6345561"/>
                    <a:gd name="connsiteX87" fmla="*/ 1405726 w 6352623"/>
                    <a:gd name="connsiteY87" fmla="*/ 3156271 h 6345561"/>
                    <a:gd name="connsiteX88" fmla="*/ 3464621 w 6352623"/>
                    <a:gd name="connsiteY88" fmla="*/ 4545892 h 6345561"/>
                    <a:gd name="connsiteX89" fmla="*/ 3362673 w 6352623"/>
                    <a:gd name="connsiteY89" fmla="*/ 3364384 h 6345561"/>
                    <a:gd name="connsiteX90" fmla="*/ 4785461 w 6352623"/>
                    <a:gd name="connsiteY90" fmla="*/ 3260410 h 6345561"/>
                    <a:gd name="connsiteX91" fmla="*/ 4791965 w 6352623"/>
                    <a:gd name="connsiteY91" fmla="*/ 3337498 h 6345561"/>
                    <a:gd name="connsiteX92" fmla="*/ 4582162 w 6352623"/>
                    <a:gd name="connsiteY92" fmla="*/ 4452550 h 6345561"/>
                    <a:gd name="connsiteX93" fmla="*/ 3980007 w 6352623"/>
                    <a:gd name="connsiteY93" fmla="*/ 4524180 h 6345561"/>
                    <a:gd name="connsiteX94" fmla="*/ 3464621 w 6352623"/>
                    <a:gd name="connsiteY94" fmla="*/ 4545892 h 6345561"/>
                    <a:gd name="connsiteX95" fmla="*/ 11631 w 6352623"/>
                    <a:gd name="connsiteY95" fmla="*/ 3258148 h 6345561"/>
                    <a:gd name="connsiteX96" fmla="*/ 0 w 6352623"/>
                    <a:gd name="connsiteY96" fmla="*/ 3023469 h 6345561"/>
                    <a:gd name="connsiteX97" fmla="*/ 91400 w 6352623"/>
                    <a:gd name="connsiteY97" fmla="*/ 2405346 h 6345561"/>
                    <a:gd name="connsiteX98" fmla="*/ 258812 w 6352623"/>
                    <a:gd name="connsiteY98" fmla="*/ 1942855 h 6345561"/>
                    <a:gd name="connsiteX99" fmla="*/ 852081 w 6352623"/>
                    <a:gd name="connsiteY99" fmla="*/ 1937991 h 6345561"/>
                    <a:gd name="connsiteX100" fmla="*/ 1335718 w 6352623"/>
                    <a:gd name="connsiteY100" fmla="*/ 1925698 h 6345561"/>
                    <a:gd name="connsiteX101" fmla="*/ 1234430 w 6352623"/>
                    <a:gd name="connsiteY101" fmla="*/ 2196801 h 6345561"/>
                    <a:gd name="connsiteX102" fmla="*/ 1103579 w 6352623"/>
                    <a:gd name="connsiteY102" fmla="*/ 2737987 h 6345561"/>
                    <a:gd name="connsiteX103" fmla="*/ 1078099 w 6352623"/>
                    <a:gd name="connsiteY103" fmla="*/ 3180217 h 6345561"/>
                    <a:gd name="connsiteX104" fmla="*/ 11631 w 6352623"/>
                    <a:gd name="connsiteY104" fmla="*/ 3258148 h 6345561"/>
                    <a:gd name="connsiteX105" fmla="*/ 1960743 w 6352623"/>
                    <a:gd name="connsiteY105" fmla="*/ 4679317 h 6345561"/>
                    <a:gd name="connsiteX106" fmla="*/ 1740896 w 6352623"/>
                    <a:gd name="connsiteY106" fmla="*/ 4337429 h 6345561"/>
                    <a:gd name="connsiteX107" fmla="*/ 1441619 w 6352623"/>
                    <a:gd name="connsiteY107" fmla="*/ 3532526 h 6345561"/>
                    <a:gd name="connsiteX108" fmla="*/ 1438988 w 6352623"/>
                    <a:gd name="connsiteY108" fmla="*/ 3504964 h 6345561"/>
                    <a:gd name="connsiteX109" fmla="*/ 3013389 w 6352623"/>
                    <a:gd name="connsiteY109" fmla="*/ 3389903 h 6345561"/>
                    <a:gd name="connsiteX110" fmla="*/ 3099126 w 6352623"/>
                    <a:gd name="connsiteY110" fmla="*/ 4562904 h 6345561"/>
                    <a:gd name="connsiteX111" fmla="*/ 2689209 w 6352623"/>
                    <a:gd name="connsiteY111" fmla="*/ 4598877 h 6345561"/>
                    <a:gd name="connsiteX112" fmla="*/ 1989796 w 6352623"/>
                    <a:gd name="connsiteY112" fmla="*/ 4675326 h 6345561"/>
                    <a:gd name="connsiteX113" fmla="*/ 1960743 w 6352623"/>
                    <a:gd name="connsiteY113" fmla="*/ 4679317 h 6345561"/>
                    <a:gd name="connsiteX114" fmla="*/ 4067092 w 6352623"/>
                    <a:gd name="connsiteY114" fmla="*/ 6216068 h 6345561"/>
                    <a:gd name="connsiteX115" fmla="*/ 4277892 w 6352623"/>
                    <a:gd name="connsiteY115" fmla="*/ 5788869 h 6345561"/>
                    <a:gd name="connsiteX116" fmla="*/ 4525520 w 6352623"/>
                    <a:gd name="connsiteY116" fmla="*/ 5267093 h 6345561"/>
                    <a:gd name="connsiteX117" fmla="*/ 4685770 w 6352623"/>
                    <a:gd name="connsiteY117" fmla="*/ 4881257 h 6345561"/>
                    <a:gd name="connsiteX118" fmla="*/ 4712084 w 6352623"/>
                    <a:gd name="connsiteY118" fmla="*/ 4879914 h 6345561"/>
                    <a:gd name="connsiteX119" fmla="*/ 5642123 w 6352623"/>
                    <a:gd name="connsiteY119" fmla="*/ 4846187 h 6345561"/>
                    <a:gd name="connsiteX120" fmla="*/ 5866698 w 6352623"/>
                    <a:gd name="connsiteY120" fmla="*/ 4839902 h 6345561"/>
                    <a:gd name="connsiteX121" fmla="*/ 5706398 w 6352623"/>
                    <a:gd name="connsiteY121" fmla="*/ 5102370 h 6345561"/>
                    <a:gd name="connsiteX122" fmla="*/ 4229361 w 6352623"/>
                    <a:gd name="connsiteY122" fmla="*/ 6176010 h 6345561"/>
                    <a:gd name="connsiteX123" fmla="*/ 4067092 w 6352623"/>
                    <a:gd name="connsiteY123" fmla="*/ 6216068 h 6345561"/>
                    <a:gd name="connsiteX124" fmla="*/ 3617977 w 6352623"/>
                    <a:gd name="connsiteY124" fmla="*/ 6323175 h 6345561"/>
                    <a:gd name="connsiteX125" fmla="*/ 3499574 w 6352623"/>
                    <a:gd name="connsiteY125" fmla="*/ 4950969 h 6345561"/>
                    <a:gd name="connsiteX126" fmla="*/ 3966167 w 6352623"/>
                    <a:gd name="connsiteY126" fmla="*/ 4917769 h 6345561"/>
                    <a:gd name="connsiteX127" fmla="*/ 4402891 w 6352623"/>
                    <a:gd name="connsiteY127" fmla="*/ 4895610 h 6345561"/>
                    <a:gd name="connsiteX128" fmla="*/ 4263840 w 6352623"/>
                    <a:gd name="connsiteY128" fmla="*/ 5239274 h 6345561"/>
                    <a:gd name="connsiteX129" fmla="*/ 3691123 w 6352623"/>
                    <a:gd name="connsiteY129" fmla="*/ 6308899 h 6345561"/>
                    <a:gd name="connsiteX130" fmla="*/ 3637169 w 6352623"/>
                    <a:gd name="connsiteY130" fmla="*/ 6322223 h 6345561"/>
                    <a:gd name="connsiteX131" fmla="*/ 3617977 w 6352623"/>
                    <a:gd name="connsiteY131" fmla="*/ 6323175 h 6345561"/>
                    <a:gd name="connsiteX132" fmla="*/ 509955 w 6352623"/>
                    <a:gd name="connsiteY132" fmla="*/ 4889989 h 6345561"/>
                    <a:gd name="connsiteX133" fmla="*/ 432662 w 6352623"/>
                    <a:gd name="connsiteY133" fmla="*/ 4783013 h 6345561"/>
                    <a:gd name="connsiteX134" fmla="*/ 30403 w 6352623"/>
                    <a:gd name="connsiteY134" fmla="*/ 3637168 h 6345561"/>
                    <a:gd name="connsiteX135" fmla="*/ 28957 w 6352623"/>
                    <a:gd name="connsiteY135" fmla="*/ 3608002 h 6345561"/>
                    <a:gd name="connsiteX136" fmla="*/ 1122699 w 6352623"/>
                    <a:gd name="connsiteY136" fmla="*/ 3528079 h 6345561"/>
                    <a:gd name="connsiteX137" fmla="*/ 1151870 w 6352623"/>
                    <a:gd name="connsiteY137" fmla="*/ 3709064 h 6345561"/>
                    <a:gd name="connsiteX138" fmla="*/ 1633165 w 6352623"/>
                    <a:gd name="connsiteY138" fmla="*/ 4721494 h 6345561"/>
                    <a:gd name="connsiteX139" fmla="*/ 1635001 w 6352623"/>
                    <a:gd name="connsiteY139" fmla="*/ 4724090 h 6345561"/>
                    <a:gd name="connsiteX140" fmla="*/ 1150655 w 6352623"/>
                    <a:gd name="connsiteY140" fmla="*/ 4790652 h 6345561"/>
                    <a:gd name="connsiteX141" fmla="*/ 509955 w 6352623"/>
                    <a:gd name="connsiteY141" fmla="*/ 4889989 h 6345561"/>
                    <a:gd name="connsiteX142" fmla="*/ 3165956 w 6352623"/>
                    <a:gd name="connsiteY142" fmla="*/ 6345561 h 6345561"/>
                    <a:gd name="connsiteX143" fmla="*/ 2661675 w 6352623"/>
                    <a:gd name="connsiteY143" fmla="*/ 5655612 h 6345561"/>
                    <a:gd name="connsiteX144" fmla="*/ 2224080 w 6352623"/>
                    <a:gd name="connsiteY144" fmla="*/ 5071807 h 6345561"/>
                    <a:gd name="connsiteX145" fmla="*/ 2697681 w 6352623"/>
                    <a:gd name="connsiteY145" fmla="*/ 5021257 h 6345561"/>
                    <a:gd name="connsiteX146" fmla="*/ 3150545 w 6352623"/>
                    <a:gd name="connsiteY146" fmla="*/ 4979436 h 6345561"/>
                    <a:gd name="connsiteX147" fmla="*/ 3267988 w 6352623"/>
                    <a:gd name="connsiteY147" fmla="*/ 6340508 h 6345561"/>
                    <a:gd name="connsiteX148" fmla="*/ 3165956 w 6352623"/>
                    <a:gd name="connsiteY148" fmla="*/ 6345561 h 6345561"/>
                    <a:gd name="connsiteX149" fmla="*/ 2827891 w 6352623"/>
                    <a:gd name="connsiteY149" fmla="*/ 6323709 h 6345561"/>
                    <a:gd name="connsiteX150" fmla="*/ 2884966 w 6352623"/>
                    <a:gd name="connsiteY150" fmla="*/ 6327398 h 6345561"/>
                    <a:gd name="connsiteX151" fmla="*/ 2827891 w 6352623"/>
                    <a:gd name="connsiteY151" fmla="*/ 6323709 h 6345561"/>
                    <a:gd name="connsiteX152" fmla="*/ 1799833 w 6352623"/>
                    <a:gd name="connsiteY152" fmla="*/ 6042038 h 6345561"/>
                    <a:gd name="connsiteX153" fmla="*/ 792530 w 6352623"/>
                    <a:gd name="connsiteY153" fmla="*/ 5281044 h 6345561"/>
                    <a:gd name="connsiteX154" fmla="*/ 758259 w 6352623"/>
                    <a:gd name="connsiteY154" fmla="*/ 5233611 h 6345561"/>
                    <a:gd name="connsiteX155" fmla="*/ 1178638 w 6352623"/>
                    <a:gd name="connsiteY155" fmla="*/ 5187468 h 6345561"/>
                    <a:gd name="connsiteX156" fmla="*/ 1905324 w 6352623"/>
                    <a:gd name="connsiteY156" fmla="*/ 5106339 h 6345561"/>
                    <a:gd name="connsiteX157" fmla="*/ 2206251 w 6352623"/>
                    <a:gd name="connsiteY157" fmla="*/ 5531868 h 6345561"/>
                    <a:gd name="connsiteX158" fmla="*/ 2827891 w 6352623"/>
                    <a:gd name="connsiteY158" fmla="*/ 6323709 h 6345561"/>
                    <a:gd name="connsiteX159" fmla="*/ 2405336 w 6352623"/>
                    <a:gd name="connsiteY159" fmla="*/ 6261225 h 6345561"/>
                    <a:gd name="connsiteX160" fmla="*/ 1799833 w 6352623"/>
                    <a:gd name="connsiteY160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317212 w 6352623"/>
                    <a:gd name="connsiteY60" fmla="*/ 4620000 h 6345561"/>
                    <a:gd name="connsiteX61" fmla="*/ 6317212 w 6352623"/>
                    <a:gd name="connsiteY61" fmla="*/ 4787640 h 6345561"/>
                    <a:gd name="connsiteX62" fmla="*/ 5898613 w 6352623"/>
                    <a:gd name="connsiteY62" fmla="*/ 4787640 h 6345561"/>
                    <a:gd name="connsiteX63" fmla="*/ 5661892 w 6352623"/>
                    <a:gd name="connsiteY63" fmla="*/ 4787640 h 6345561"/>
                    <a:gd name="connsiteX64" fmla="*/ 5661892 w 6352623"/>
                    <a:gd name="connsiteY64" fmla="*/ 4620000 h 6345561"/>
                    <a:gd name="connsiteX65" fmla="*/ 5661892 w 6352623"/>
                    <a:gd name="connsiteY65" fmla="*/ 4787640 h 6345561"/>
                    <a:gd name="connsiteX66" fmla="*/ 4842211 w 6352623"/>
                    <a:gd name="connsiteY66" fmla="*/ 4504577 h 6345561"/>
                    <a:gd name="connsiteX67" fmla="*/ 4894441 w 6352623"/>
                    <a:gd name="connsiteY67" fmla="*/ 4378816 h 6345561"/>
                    <a:gd name="connsiteX68" fmla="*/ 5118410 w 6352623"/>
                    <a:gd name="connsiteY68" fmla="*/ 3308120 h 6345561"/>
                    <a:gd name="connsiteX69" fmla="*/ 5112011 w 6352623"/>
                    <a:gd name="connsiteY69" fmla="*/ 3236549 h 6345561"/>
                    <a:gd name="connsiteX70" fmla="*/ 6343574 w 6352623"/>
                    <a:gd name="connsiteY70" fmla="*/ 3146548 h 6345561"/>
                    <a:gd name="connsiteX71" fmla="*/ 6352623 w 6352623"/>
                    <a:gd name="connsiteY71" fmla="*/ 3329154 h 6345561"/>
                    <a:gd name="connsiteX72" fmla="*/ 6261216 w 6352623"/>
                    <a:gd name="connsiteY72" fmla="*/ 3947289 h 6345561"/>
                    <a:gd name="connsiteX73" fmla="*/ 6068313 w 6352623"/>
                    <a:gd name="connsiteY73" fmla="*/ 4480189 h 6345561"/>
                    <a:gd name="connsiteX74" fmla="*/ 5645377 w 6352623"/>
                    <a:gd name="connsiteY74" fmla="*/ 4489676 h 6345561"/>
                    <a:gd name="connsiteX75" fmla="*/ 4842211 w 6352623"/>
                    <a:gd name="connsiteY75" fmla="*/ 4504577 h 6345561"/>
                    <a:gd name="connsiteX76" fmla="*/ 1405726 w 6352623"/>
                    <a:gd name="connsiteY76" fmla="*/ 3156271 h 6345561"/>
                    <a:gd name="connsiteX77" fmla="*/ 1399341 w 6352623"/>
                    <a:gd name="connsiteY77" fmla="*/ 3089416 h 6345561"/>
                    <a:gd name="connsiteX78" fmla="*/ 1464945 w 6352623"/>
                    <a:gd name="connsiteY78" fmla="*/ 2467755 h 6345561"/>
                    <a:gd name="connsiteX79" fmla="*/ 1626959 w 6352623"/>
                    <a:gd name="connsiteY79" fmla="*/ 1918290 h 6345561"/>
                    <a:gd name="connsiteX80" fmla="*/ 1698846 w 6352623"/>
                    <a:gd name="connsiteY80" fmla="*/ 1916459 h 6345561"/>
                    <a:gd name="connsiteX81" fmla="*/ 2401423 w 6352623"/>
                    <a:gd name="connsiteY81" fmla="*/ 1879094 h 6345561"/>
                    <a:gd name="connsiteX82" fmla="*/ 2879383 w 6352623"/>
                    <a:gd name="connsiteY82" fmla="*/ 1836855 h 6345561"/>
                    <a:gd name="connsiteX83" fmla="*/ 2983285 w 6352623"/>
                    <a:gd name="connsiteY83" fmla="*/ 3040986 h 6345561"/>
                    <a:gd name="connsiteX84" fmla="*/ 1405726 w 6352623"/>
                    <a:gd name="connsiteY84" fmla="*/ 3156271 h 6345561"/>
                    <a:gd name="connsiteX85" fmla="*/ 3464621 w 6352623"/>
                    <a:gd name="connsiteY85" fmla="*/ 4545892 h 6345561"/>
                    <a:gd name="connsiteX86" fmla="*/ 3362673 w 6352623"/>
                    <a:gd name="connsiteY86" fmla="*/ 3364384 h 6345561"/>
                    <a:gd name="connsiteX87" fmla="*/ 4785461 w 6352623"/>
                    <a:gd name="connsiteY87" fmla="*/ 3260410 h 6345561"/>
                    <a:gd name="connsiteX88" fmla="*/ 4791965 w 6352623"/>
                    <a:gd name="connsiteY88" fmla="*/ 3337498 h 6345561"/>
                    <a:gd name="connsiteX89" fmla="*/ 4582162 w 6352623"/>
                    <a:gd name="connsiteY89" fmla="*/ 4452550 h 6345561"/>
                    <a:gd name="connsiteX90" fmla="*/ 3980007 w 6352623"/>
                    <a:gd name="connsiteY90" fmla="*/ 4524180 h 6345561"/>
                    <a:gd name="connsiteX91" fmla="*/ 3464621 w 6352623"/>
                    <a:gd name="connsiteY91" fmla="*/ 4545892 h 6345561"/>
                    <a:gd name="connsiteX92" fmla="*/ 11631 w 6352623"/>
                    <a:gd name="connsiteY92" fmla="*/ 3258148 h 6345561"/>
                    <a:gd name="connsiteX93" fmla="*/ 0 w 6352623"/>
                    <a:gd name="connsiteY93" fmla="*/ 3023469 h 6345561"/>
                    <a:gd name="connsiteX94" fmla="*/ 91400 w 6352623"/>
                    <a:gd name="connsiteY94" fmla="*/ 2405346 h 6345561"/>
                    <a:gd name="connsiteX95" fmla="*/ 258812 w 6352623"/>
                    <a:gd name="connsiteY95" fmla="*/ 1942855 h 6345561"/>
                    <a:gd name="connsiteX96" fmla="*/ 852081 w 6352623"/>
                    <a:gd name="connsiteY96" fmla="*/ 1937991 h 6345561"/>
                    <a:gd name="connsiteX97" fmla="*/ 1335718 w 6352623"/>
                    <a:gd name="connsiteY97" fmla="*/ 1925698 h 6345561"/>
                    <a:gd name="connsiteX98" fmla="*/ 1234430 w 6352623"/>
                    <a:gd name="connsiteY98" fmla="*/ 2196801 h 6345561"/>
                    <a:gd name="connsiteX99" fmla="*/ 1103579 w 6352623"/>
                    <a:gd name="connsiteY99" fmla="*/ 2737987 h 6345561"/>
                    <a:gd name="connsiteX100" fmla="*/ 1078099 w 6352623"/>
                    <a:gd name="connsiteY100" fmla="*/ 3180217 h 6345561"/>
                    <a:gd name="connsiteX101" fmla="*/ 11631 w 6352623"/>
                    <a:gd name="connsiteY101" fmla="*/ 3258148 h 6345561"/>
                    <a:gd name="connsiteX102" fmla="*/ 1960743 w 6352623"/>
                    <a:gd name="connsiteY102" fmla="*/ 4679317 h 6345561"/>
                    <a:gd name="connsiteX103" fmla="*/ 1740896 w 6352623"/>
                    <a:gd name="connsiteY103" fmla="*/ 4337429 h 6345561"/>
                    <a:gd name="connsiteX104" fmla="*/ 1441619 w 6352623"/>
                    <a:gd name="connsiteY104" fmla="*/ 3532526 h 6345561"/>
                    <a:gd name="connsiteX105" fmla="*/ 1438988 w 6352623"/>
                    <a:gd name="connsiteY105" fmla="*/ 3504964 h 6345561"/>
                    <a:gd name="connsiteX106" fmla="*/ 3013389 w 6352623"/>
                    <a:gd name="connsiteY106" fmla="*/ 3389903 h 6345561"/>
                    <a:gd name="connsiteX107" fmla="*/ 3099126 w 6352623"/>
                    <a:gd name="connsiteY107" fmla="*/ 4562904 h 6345561"/>
                    <a:gd name="connsiteX108" fmla="*/ 2689209 w 6352623"/>
                    <a:gd name="connsiteY108" fmla="*/ 4598877 h 6345561"/>
                    <a:gd name="connsiteX109" fmla="*/ 1989796 w 6352623"/>
                    <a:gd name="connsiteY109" fmla="*/ 4675326 h 6345561"/>
                    <a:gd name="connsiteX110" fmla="*/ 1960743 w 6352623"/>
                    <a:gd name="connsiteY110" fmla="*/ 4679317 h 6345561"/>
                    <a:gd name="connsiteX111" fmla="*/ 4067092 w 6352623"/>
                    <a:gd name="connsiteY111" fmla="*/ 6216068 h 6345561"/>
                    <a:gd name="connsiteX112" fmla="*/ 4277892 w 6352623"/>
                    <a:gd name="connsiteY112" fmla="*/ 5788869 h 6345561"/>
                    <a:gd name="connsiteX113" fmla="*/ 4525520 w 6352623"/>
                    <a:gd name="connsiteY113" fmla="*/ 5267093 h 6345561"/>
                    <a:gd name="connsiteX114" fmla="*/ 4685770 w 6352623"/>
                    <a:gd name="connsiteY114" fmla="*/ 4881257 h 6345561"/>
                    <a:gd name="connsiteX115" fmla="*/ 4712084 w 6352623"/>
                    <a:gd name="connsiteY115" fmla="*/ 4879914 h 6345561"/>
                    <a:gd name="connsiteX116" fmla="*/ 5642123 w 6352623"/>
                    <a:gd name="connsiteY116" fmla="*/ 4846187 h 6345561"/>
                    <a:gd name="connsiteX117" fmla="*/ 5866698 w 6352623"/>
                    <a:gd name="connsiteY117" fmla="*/ 4839902 h 6345561"/>
                    <a:gd name="connsiteX118" fmla="*/ 5706398 w 6352623"/>
                    <a:gd name="connsiteY118" fmla="*/ 5102370 h 6345561"/>
                    <a:gd name="connsiteX119" fmla="*/ 4229361 w 6352623"/>
                    <a:gd name="connsiteY119" fmla="*/ 6176010 h 6345561"/>
                    <a:gd name="connsiteX120" fmla="*/ 4067092 w 6352623"/>
                    <a:gd name="connsiteY120" fmla="*/ 6216068 h 6345561"/>
                    <a:gd name="connsiteX121" fmla="*/ 3617977 w 6352623"/>
                    <a:gd name="connsiteY121" fmla="*/ 6323175 h 6345561"/>
                    <a:gd name="connsiteX122" fmla="*/ 3499574 w 6352623"/>
                    <a:gd name="connsiteY122" fmla="*/ 4950969 h 6345561"/>
                    <a:gd name="connsiteX123" fmla="*/ 3966167 w 6352623"/>
                    <a:gd name="connsiteY123" fmla="*/ 4917769 h 6345561"/>
                    <a:gd name="connsiteX124" fmla="*/ 4402891 w 6352623"/>
                    <a:gd name="connsiteY124" fmla="*/ 4895610 h 6345561"/>
                    <a:gd name="connsiteX125" fmla="*/ 4263840 w 6352623"/>
                    <a:gd name="connsiteY125" fmla="*/ 5239274 h 6345561"/>
                    <a:gd name="connsiteX126" fmla="*/ 3691123 w 6352623"/>
                    <a:gd name="connsiteY126" fmla="*/ 6308899 h 6345561"/>
                    <a:gd name="connsiteX127" fmla="*/ 3637169 w 6352623"/>
                    <a:gd name="connsiteY127" fmla="*/ 6322223 h 6345561"/>
                    <a:gd name="connsiteX128" fmla="*/ 3617977 w 6352623"/>
                    <a:gd name="connsiteY128" fmla="*/ 6323175 h 6345561"/>
                    <a:gd name="connsiteX129" fmla="*/ 509955 w 6352623"/>
                    <a:gd name="connsiteY129" fmla="*/ 4889989 h 6345561"/>
                    <a:gd name="connsiteX130" fmla="*/ 432662 w 6352623"/>
                    <a:gd name="connsiteY130" fmla="*/ 4783013 h 6345561"/>
                    <a:gd name="connsiteX131" fmla="*/ 30403 w 6352623"/>
                    <a:gd name="connsiteY131" fmla="*/ 3637168 h 6345561"/>
                    <a:gd name="connsiteX132" fmla="*/ 28957 w 6352623"/>
                    <a:gd name="connsiteY132" fmla="*/ 3608002 h 6345561"/>
                    <a:gd name="connsiteX133" fmla="*/ 1122699 w 6352623"/>
                    <a:gd name="connsiteY133" fmla="*/ 3528079 h 6345561"/>
                    <a:gd name="connsiteX134" fmla="*/ 1151870 w 6352623"/>
                    <a:gd name="connsiteY134" fmla="*/ 3709064 h 6345561"/>
                    <a:gd name="connsiteX135" fmla="*/ 1633165 w 6352623"/>
                    <a:gd name="connsiteY135" fmla="*/ 4721494 h 6345561"/>
                    <a:gd name="connsiteX136" fmla="*/ 1635001 w 6352623"/>
                    <a:gd name="connsiteY136" fmla="*/ 4724090 h 6345561"/>
                    <a:gd name="connsiteX137" fmla="*/ 1150655 w 6352623"/>
                    <a:gd name="connsiteY137" fmla="*/ 4790652 h 6345561"/>
                    <a:gd name="connsiteX138" fmla="*/ 509955 w 6352623"/>
                    <a:gd name="connsiteY138" fmla="*/ 4889989 h 6345561"/>
                    <a:gd name="connsiteX139" fmla="*/ 3165956 w 6352623"/>
                    <a:gd name="connsiteY139" fmla="*/ 6345561 h 6345561"/>
                    <a:gd name="connsiteX140" fmla="*/ 2661675 w 6352623"/>
                    <a:gd name="connsiteY140" fmla="*/ 5655612 h 6345561"/>
                    <a:gd name="connsiteX141" fmla="*/ 2224080 w 6352623"/>
                    <a:gd name="connsiteY141" fmla="*/ 5071807 h 6345561"/>
                    <a:gd name="connsiteX142" fmla="*/ 2697681 w 6352623"/>
                    <a:gd name="connsiteY142" fmla="*/ 5021257 h 6345561"/>
                    <a:gd name="connsiteX143" fmla="*/ 3150545 w 6352623"/>
                    <a:gd name="connsiteY143" fmla="*/ 4979436 h 6345561"/>
                    <a:gd name="connsiteX144" fmla="*/ 3267988 w 6352623"/>
                    <a:gd name="connsiteY144" fmla="*/ 6340508 h 6345561"/>
                    <a:gd name="connsiteX145" fmla="*/ 3165956 w 6352623"/>
                    <a:gd name="connsiteY145" fmla="*/ 6345561 h 6345561"/>
                    <a:gd name="connsiteX146" fmla="*/ 2827891 w 6352623"/>
                    <a:gd name="connsiteY146" fmla="*/ 6323709 h 6345561"/>
                    <a:gd name="connsiteX147" fmla="*/ 2884966 w 6352623"/>
                    <a:gd name="connsiteY147" fmla="*/ 6327398 h 6345561"/>
                    <a:gd name="connsiteX148" fmla="*/ 2827891 w 6352623"/>
                    <a:gd name="connsiteY148" fmla="*/ 6323709 h 6345561"/>
                    <a:gd name="connsiteX149" fmla="*/ 1799833 w 6352623"/>
                    <a:gd name="connsiteY149" fmla="*/ 6042038 h 6345561"/>
                    <a:gd name="connsiteX150" fmla="*/ 792530 w 6352623"/>
                    <a:gd name="connsiteY150" fmla="*/ 5281044 h 6345561"/>
                    <a:gd name="connsiteX151" fmla="*/ 758259 w 6352623"/>
                    <a:gd name="connsiteY151" fmla="*/ 5233611 h 6345561"/>
                    <a:gd name="connsiteX152" fmla="*/ 1178638 w 6352623"/>
                    <a:gd name="connsiteY152" fmla="*/ 5187468 h 6345561"/>
                    <a:gd name="connsiteX153" fmla="*/ 1905324 w 6352623"/>
                    <a:gd name="connsiteY153" fmla="*/ 5106339 h 6345561"/>
                    <a:gd name="connsiteX154" fmla="*/ 2206251 w 6352623"/>
                    <a:gd name="connsiteY154" fmla="*/ 5531868 h 6345561"/>
                    <a:gd name="connsiteX155" fmla="*/ 2827891 w 6352623"/>
                    <a:gd name="connsiteY155" fmla="*/ 6323709 h 6345561"/>
                    <a:gd name="connsiteX156" fmla="*/ 2405336 w 6352623"/>
                    <a:gd name="connsiteY156" fmla="*/ 6261225 h 6345561"/>
                    <a:gd name="connsiteX157" fmla="*/ 1799833 w 6352623"/>
                    <a:gd name="connsiteY157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6317212 w 6352623"/>
                    <a:gd name="connsiteY59" fmla="*/ 4787640 h 6345561"/>
                    <a:gd name="connsiteX60" fmla="*/ 6317212 w 6352623"/>
                    <a:gd name="connsiteY60" fmla="*/ 4620000 h 6345561"/>
                    <a:gd name="connsiteX61" fmla="*/ 6317212 w 6352623"/>
                    <a:gd name="connsiteY61" fmla="*/ 4787640 h 6345561"/>
                    <a:gd name="connsiteX62" fmla="*/ 5661892 w 6352623"/>
                    <a:gd name="connsiteY62" fmla="*/ 4787640 h 6345561"/>
                    <a:gd name="connsiteX63" fmla="*/ 5661892 w 6352623"/>
                    <a:gd name="connsiteY63" fmla="*/ 4620000 h 6345561"/>
                    <a:gd name="connsiteX64" fmla="*/ 5661892 w 6352623"/>
                    <a:gd name="connsiteY64" fmla="*/ 4787640 h 6345561"/>
                    <a:gd name="connsiteX65" fmla="*/ 4842211 w 6352623"/>
                    <a:gd name="connsiteY65" fmla="*/ 4504577 h 6345561"/>
                    <a:gd name="connsiteX66" fmla="*/ 4894441 w 6352623"/>
                    <a:gd name="connsiteY66" fmla="*/ 4378816 h 6345561"/>
                    <a:gd name="connsiteX67" fmla="*/ 5118410 w 6352623"/>
                    <a:gd name="connsiteY67" fmla="*/ 3308120 h 6345561"/>
                    <a:gd name="connsiteX68" fmla="*/ 5112011 w 6352623"/>
                    <a:gd name="connsiteY68" fmla="*/ 3236549 h 6345561"/>
                    <a:gd name="connsiteX69" fmla="*/ 6343574 w 6352623"/>
                    <a:gd name="connsiteY69" fmla="*/ 3146548 h 6345561"/>
                    <a:gd name="connsiteX70" fmla="*/ 6352623 w 6352623"/>
                    <a:gd name="connsiteY70" fmla="*/ 3329154 h 6345561"/>
                    <a:gd name="connsiteX71" fmla="*/ 6261216 w 6352623"/>
                    <a:gd name="connsiteY71" fmla="*/ 3947289 h 6345561"/>
                    <a:gd name="connsiteX72" fmla="*/ 6068313 w 6352623"/>
                    <a:gd name="connsiteY72" fmla="*/ 4480189 h 6345561"/>
                    <a:gd name="connsiteX73" fmla="*/ 5645377 w 6352623"/>
                    <a:gd name="connsiteY73" fmla="*/ 4489676 h 6345561"/>
                    <a:gd name="connsiteX74" fmla="*/ 4842211 w 6352623"/>
                    <a:gd name="connsiteY74" fmla="*/ 4504577 h 6345561"/>
                    <a:gd name="connsiteX75" fmla="*/ 1405726 w 6352623"/>
                    <a:gd name="connsiteY75" fmla="*/ 3156271 h 6345561"/>
                    <a:gd name="connsiteX76" fmla="*/ 1399341 w 6352623"/>
                    <a:gd name="connsiteY76" fmla="*/ 3089416 h 6345561"/>
                    <a:gd name="connsiteX77" fmla="*/ 1464945 w 6352623"/>
                    <a:gd name="connsiteY77" fmla="*/ 2467755 h 6345561"/>
                    <a:gd name="connsiteX78" fmla="*/ 1626959 w 6352623"/>
                    <a:gd name="connsiteY78" fmla="*/ 1918290 h 6345561"/>
                    <a:gd name="connsiteX79" fmla="*/ 1698846 w 6352623"/>
                    <a:gd name="connsiteY79" fmla="*/ 1916459 h 6345561"/>
                    <a:gd name="connsiteX80" fmla="*/ 2401423 w 6352623"/>
                    <a:gd name="connsiteY80" fmla="*/ 1879094 h 6345561"/>
                    <a:gd name="connsiteX81" fmla="*/ 2879383 w 6352623"/>
                    <a:gd name="connsiteY81" fmla="*/ 1836855 h 6345561"/>
                    <a:gd name="connsiteX82" fmla="*/ 2983285 w 6352623"/>
                    <a:gd name="connsiteY82" fmla="*/ 3040986 h 6345561"/>
                    <a:gd name="connsiteX83" fmla="*/ 1405726 w 6352623"/>
                    <a:gd name="connsiteY83" fmla="*/ 3156271 h 6345561"/>
                    <a:gd name="connsiteX84" fmla="*/ 3464621 w 6352623"/>
                    <a:gd name="connsiteY84" fmla="*/ 4545892 h 6345561"/>
                    <a:gd name="connsiteX85" fmla="*/ 3362673 w 6352623"/>
                    <a:gd name="connsiteY85" fmla="*/ 3364384 h 6345561"/>
                    <a:gd name="connsiteX86" fmla="*/ 4785461 w 6352623"/>
                    <a:gd name="connsiteY86" fmla="*/ 3260410 h 6345561"/>
                    <a:gd name="connsiteX87" fmla="*/ 4791965 w 6352623"/>
                    <a:gd name="connsiteY87" fmla="*/ 3337498 h 6345561"/>
                    <a:gd name="connsiteX88" fmla="*/ 4582162 w 6352623"/>
                    <a:gd name="connsiteY88" fmla="*/ 4452550 h 6345561"/>
                    <a:gd name="connsiteX89" fmla="*/ 3980007 w 6352623"/>
                    <a:gd name="connsiteY89" fmla="*/ 4524180 h 6345561"/>
                    <a:gd name="connsiteX90" fmla="*/ 3464621 w 6352623"/>
                    <a:gd name="connsiteY90" fmla="*/ 4545892 h 6345561"/>
                    <a:gd name="connsiteX91" fmla="*/ 11631 w 6352623"/>
                    <a:gd name="connsiteY91" fmla="*/ 3258148 h 6345561"/>
                    <a:gd name="connsiteX92" fmla="*/ 0 w 6352623"/>
                    <a:gd name="connsiteY92" fmla="*/ 3023469 h 6345561"/>
                    <a:gd name="connsiteX93" fmla="*/ 91400 w 6352623"/>
                    <a:gd name="connsiteY93" fmla="*/ 2405346 h 6345561"/>
                    <a:gd name="connsiteX94" fmla="*/ 258812 w 6352623"/>
                    <a:gd name="connsiteY94" fmla="*/ 1942855 h 6345561"/>
                    <a:gd name="connsiteX95" fmla="*/ 852081 w 6352623"/>
                    <a:gd name="connsiteY95" fmla="*/ 1937991 h 6345561"/>
                    <a:gd name="connsiteX96" fmla="*/ 1335718 w 6352623"/>
                    <a:gd name="connsiteY96" fmla="*/ 1925698 h 6345561"/>
                    <a:gd name="connsiteX97" fmla="*/ 1234430 w 6352623"/>
                    <a:gd name="connsiteY97" fmla="*/ 2196801 h 6345561"/>
                    <a:gd name="connsiteX98" fmla="*/ 1103579 w 6352623"/>
                    <a:gd name="connsiteY98" fmla="*/ 2737987 h 6345561"/>
                    <a:gd name="connsiteX99" fmla="*/ 1078099 w 6352623"/>
                    <a:gd name="connsiteY99" fmla="*/ 3180217 h 6345561"/>
                    <a:gd name="connsiteX100" fmla="*/ 11631 w 6352623"/>
                    <a:gd name="connsiteY100" fmla="*/ 3258148 h 6345561"/>
                    <a:gd name="connsiteX101" fmla="*/ 1960743 w 6352623"/>
                    <a:gd name="connsiteY101" fmla="*/ 4679317 h 6345561"/>
                    <a:gd name="connsiteX102" fmla="*/ 1740896 w 6352623"/>
                    <a:gd name="connsiteY102" fmla="*/ 4337429 h 6345561"/>
                    <a:gd name="connsiteX103" fmla="*/ 1441619 w 6352623"/>
                    <a:gd name="connsiteY103" fmla="*/ 3532526 h 6345561"/>
                    <a:gd name="connsiteX104" fmla="*/ 1438988 w 6352623"/>
                    <a:gd name="connsiteY104" fmla="*/ 3504964 h 6345561"/>
                    <a:gd name="connsiteX105" fmla="*/ 3013389 w 6352623"/>
                    <a:gd name="connsiteY105" fmla="*/ 3389903 h 6345561"/>
                    <a:gd name="connsiteX106" fmla="*/ 3099126 w 6352623"/>
                    <a:gd name="connsiteY106" fmla="*/ 4562904 h 6345561"/>
                    <a:gd name="connsiteX107" fmla="*/ 2689209 w 6352623"/>
                    <a:gd name="connsiteY107" fmla="*/ 4598877 h 6345561"/>
                    <a:gd name="connsiteX108" fmla="*/ 1989796 w 6352623"/>
                    <a:gd name="connsiteY108" fmla="*/ 4675326 h 6345561"/>
                    <a:gd name="connsiteX109" fmla="*/ 1960743 w 6352623"/>
                    <a:gd name="connsiteY109" fmla="*/ 4679317 h 6345561"/>
                    <a:gd name="connsiteX110" fmla="*/ 4067092 w 6352623"/>
                    <a:gd name="connsiteY110" fmla="*/ 6216068 h 6345561"/>
                    <a:gd name="connsiteX111" fmla="*/ 4277892 w 6352623"/>
                    <a:gd name="connsiteY111" fmla="*/ 5788869 h 6345561"/>
                    <a:gd name="connsiteX112" fmla="*/ 4525520 w 6352623"/>
                    <a:gd name="connsiteY112" fmla="*/ 5267093 h 6345561"/>
                    <a:gd name="connsiteX113" fmla="*/ 4685770 w 6352623"/>
                    <a:gd name="connsiteY113" fmla="*/ 4881257 h 6345561"/>
                    <a:gd name="connsiteX114" fmla="*/ 4712084 w 6352623"/>
                    <a:gd name="connsiteY114" fmla="*/ 4879914 h 6345561"/>
                    <a:gd name="connsiteX115" fmla="*/ 5642123 w 6352623"/>
                    <a:gd name="connsiteY115" fmla="*/ 4846187 h 6345561"/>
                    <a:gd name="connsiteX116" fmla="*/ 5866698 w 6352623"/>
                    <a:gd name="connsiteY116" fmla="*/ 4839902 h 6345561"/>
                    <a:gd name="connsiteX117" fmla="*/ 5706398 w 6352623"/>
                    <a:gd name="connsiteY117" fmla="*/ 5102370 h 6345561"/>
                    <a:gd name="connsiteX118" fmla="*/ 4229361 w 6352623"/>
                    <a:gd name="connsiteY118" fmla="*/ 6176010 h 6345561"/>
                    <a:gd name="connsiteX119" fmla="*/ 4067092 w 6352623"/>
                    <a:gd name="connsiteY119" fmla="*/ 6216068 h 6345561"/>
                    <a:gd name="connsiteX120" fmla="*/ 3617977 w 6352623"/>
                    <a:gd name="connsiteY120" fmla="*/ 6323175 h 6345561"/>
                    <a:gd name="connsiteX121" fmla="*/ 3499574 w 6352623"/>
                    <a:gd name="connsiteY121" fmla="*/ 4950969 h 6345561"/>
                    <a:gd name="connsiteX122" fmla="*/ 3966167 w 6352623"/>
                    <a:gd name="connsiteY122" fmla="*/ 4917769 h 6345561"/>
                    <a:gd name="connsiteX123" fmla="*/ 4402891 w 6352623"/>
                    <a:gd name="connsiteY123" fmla="*/ 4895610 h 6345561"/>
                    <a:gd name="connsiteX124" fmla="*/ 4263840 w 6352623"/>
                    <a:gd name="connsiteY124" fmla="*/ 5239274 h 6345561"/>
                    <a:gd name="connsiteX125" fmla="*/ 3691123 w 6352623"/>
                    <a:gd name="connsiteY125" fmla="*/ 6308899 h 6345561"/>
                    <a:gd name="connsiteX126" fmla="*/ 3637169 w 6352623"/>
                    <a:gd name="connsiteY126" fmla="*/ 6322223 h 6345561"/>
                    <a:gd name="connsiteX127" fmla="*/ 3617977 w 6352623"/>
                    <a:gd name="connsiteY127" fmla="*/ 6323175 h 6345561"/>
                    <a:gd name="connsiteX128" fmla="*/ 509955 w 6352623"/>
                    <a:gd name="connsiteY128" fmla="*/ 4889989 h 6345561"/>
                    <a:gd name="connsiteX129" fmla="*/ 432662 w 6352623"/>
                    <a:gd name="connsiteY129" fmla="*/ 4783013 h 6345561"/>
                    <a:gd name="connsiteX130" fmla="*/ 30403 w 6352623"/>
                    <a:gd name="connsiteY130" fmla="*/ 3637168 h 6345561"/>
                    <a:gd name="connsiteX131" fmla="*/ 28957 w 6352623"/>
                    <a:gd name="connsiteY131" fmla="*/ 3608002 h 6345561"/>
                    <a:gd name="connsiteX132" fmla="*/ 1122699 w 6352623"/>
                    <a:gd name="connsiteY132" fmla="*/ 3528079 h 6345561"/>
                    <a:gd name="connsiteX133" fmla="*/ 1151870 w 6352623"/>
                    <a:gd name="connsiteY133" fmla="*/ 3709064 h 6345561"/>
                    <a:gd name="connsiteX134" fmla="*/ 1633165 w 6352623"/>
                    <a:gd name="connsiteY134" fmla="*/ 4721494 h 6345561"/>
                    <a:gd name="connsiteX135" fmla="*/ 1635001 w 6352623"/>
                    <a:gd name="connsiteY135" fmla="*/ 4724090 h 6345561"/>
                    <a:gd name="connsiteX136" fmla="*/ 1150655 w 6352623"/>
                    <a:gd name="connsiteY136" fmla="*/ 4790652 h 6345561"/>
                    <a:gd name="connsiteX137" fmla="*/ 509955 w 6352623"/>
                    <a:gd name="connsiteY137" fmla="*/ 4889989 h 6345561"/>
                    <a:gd name="connsiteX138" fmla="*/ 3165956 w 6352623"/>
                    <a:gd name="connsiteY138" fmla="*/ 6345561 h 6345561"/>
                    <a:gd name="connsiteX139" fmla="*/ 2661675 w 6352623"/>
                    <a:gd name="connsiteY139" fmla="*/ 5655612 h 6345561"/>
                    <a:gd name="connsiteX140" fmla="*/ 2224080 w 6352623"/>
                    <a:gd name="connsiteY140" fmla="*/ 5071807 h 6345561"/>
                    <a:gd name="connsiteX141" fmla="*/ 2697681 w 6352623"/>
                    <a:gd name="connsiteY141" fmla="*/ 5021257 h 6345561"/>
                    <a:gd name="connsiteX142" fmla="*/ 3150545 w 6352623"/>
                    <a:gd name="connsiteY142" fmla="*/ 4979436 h 6345561"/>
                    <a:gd name="connsiteX143" fmla="*/ 3267988 w 6352623"/>
                    <a:gd name="connsiteY143" fmla="*/ 6340508 h 6345561"/>
                    <a:gd name="connsiteX144" fmla="*/ 3165956 w 6352623"/>
                    <a:gd name="connsiteY144" fmla="*/ 6345561 h 6345561"/>
                    <a:gd name="connsiteX145" fmla="*/ 2827891 w 6352623"/>
                    <a:gd name="connsiteY145" fmla="*/ 6323709 h 6345561"/>
                    <a:gd name="connsiteX146" fmla="*/ 2884966 w 6352623"/>
                    <a:gd name="connsiteY146" fmla="*/ 6327398 h 6345561"/>
                    <a:gd name="connsiteX147" fmla="*/ 2827891 w 6352623"/>
                    <a:gd name="connsiteY147" fmla="*/ 6323709 h 6345561"/>
                    <a:gd name="connsiteX148" fmla="*/ 1799833 w 6352623"/>
                    <a:gd name="connsiteY148" fmla="*/ 6042038 h 6345561"/>
                    <a:gd name="connsiteX149" fmla="*/ 792530 w 6352623"/>
                    <a:gd name="connsiteY149" fmla="*/ 5281044 h 6345561"/>
                    <a:gd name="connsiteX150" fmla="*/ 758259 w 6352623"/>
                    <a:gd name="connsiteY150" fmla="*/ 5233611 h 6345561"/>
                    <a:gd name="connsiteX151" fmla="*/ 1178638 w 6352623"/>
                    <a:gd name="connsiteY151" fmla="*/ 5187468 h 6345561"/>
                    <a:gd name="connsiteX152" fmla="*/ 1905324 w 6352623"/>
                    <a:gd name="connsiteY152" fmla="*/ 5106339 h 6345561"/>
                    <a:gd name="connsiteX153" fmla="*/ 2206251 w 6352623"/>
                    <a:gd name="connsiteY153" fmla="*/ 5531868 h 6345561"/>
                    <a:gd name="connsiteX154" fmla="*/ 2827891 w 6352623"/>
                    <a:gd name="connsiteY154" fmla="*/ 6323709 h 6345561"/>
                    <a:gd name="connsiteX155" fmla="*/ 2405336 w 6352623"/>
                    <a:gd name="connsiteY155" fmla="*/ 6261225 h 6345561"/>
                    <a:gd name="connsiteX156" fmla="*/ 1799833 w 6352623"/>
                    <a:gd name="connsiteY156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661892 w 6352623"/>
                    <a:gd name="connsiteY59" fmla="*/ 4787640 h 6345561"/>
                    <a:gd name="connsiteX60" fmla="*/ 5661892 w 6352623"/>
                    <a:gd name="connsiteY60" fmla="*/ 4620000 h 6345561"/>
                    <a:gd name="connsiteX61" fmla="*/ 5661892 w 6352623"/>
                    <a:gd name="connsiteY61" fmla="*/ 4787640 h 6345561"/>
                    <a:gd name="connsiteX62" fmla="*/ 4842211 w 6352623"/>
                    <a:gd name="connsiteY62" fmla="*/ 4504577 h 6345561"/>
                    <a:gd name="connsiteX63" fmla="*/ 4894441 w 6352623"/>
                    <a:gd name="connsiteY63" fmla="*/ 4378816 h 6345561"/>
                    <a:gd name="connsiteX64" fmla="*/ 5118410 w 6352623"/>
                    <a:gd name="connsiteY64" fmla="*/ 3308120 h 6345561"/>
                    <a:gd name="connsiteX65" fmla="*/ 5112011 w 6352623"/>
                    <a:gd name="connsiteY65" fmla="*/ 3236549 h 6345561"/>
                    <a:gd name="connsiteX66" fmla="*/ 6343574 w 6352623"/>
                    <a:gd name="connsiteY66" fmla="*/ 3146548 h 6345561"/>
                    <a:gd name="connsiteX67" fmla="*/ 6352623 w 6352623"/>
                    <a:gd name="connsiteY67" fmla="*/ 3329154 h 6345561"/>
                    <a:gd name="connsiteX68" fmla="*/ 6261216 w 6352623"/>
                    <a:gd name="connsiteY68" fmla="*/ 3947289 h 6345561"/>
                    <a:gd name="connsiteX69" fmla="*/ 6068313 w 6352623"/>
                    <a:gd name="connsiteY69" fmla="*/ 4480189 h 6345561"/>
                    <a:gd name="connsiteX70" fmla="*/ 5645377 w 6352623"/>
                    <a:gd name="connsiteY70" fmla="*/ 4489676 h 6345561"/>
                    <a:gd name="connsiteX71" fmla="*/ 4842211 w 6352623"/>
                    <a:gd name="connsiteY71" fmla="*/ 4504577 h 6345561"/>
                    <a:gd name="connsiteX72" fmla="*/ 1405726 w 6352623"/>
                    <a:gd name="connsiteY72" fmla="*/ 3156271 h 6345561"/>
                    <a:gd name="connsiteX73" fmla="*/ 1399341 w 6352623"/>
                    <a:gd name="connsiteY73" fmla="*/ 3089416 h 6345561"/>
                    <a:gd name="connsiteX74" fmla="*/ 1464945 w 6352623"/>
                    <a:gd name="connsiteY74" fmla="*/ 2467755 h 6345561"/>
                    <a:gd name="connsiteX75" fmla="*/ 1626959 w 6352623"/>
                    <a:gd name="connsiteY75" fmla="*/ 1918290 h 6345561"/>
                    <a:gd name="connsiteX76" fmla="*/ 1698846 w 6352623"/>
                    <a:gd name="connsiteY76" fmla="*/ 1916459 h 6345561"/>
                    <a:gd name="connsiteX77" fmla="*/ 2401423 w 6352623"/>
                    <a:gd name="connsiteY77" fmla="*/ 1879094 h 6345561"/>
                    <a:gd name="connsiteX78" fmla="*/ 2879383 w 6352623"/>
                    <a:gd name="connsiteY78" fmla="*/ 1836855 h 6345561"/>
                    <a:gd name="connsiteX79" fmla="*/ 2983285 w 6352623"/>
                    <a:gd name="connsiteY79" fmla="*/ 3040986 h 6345561"/>
                    <a:gd name="connsiteX80" fmla="*/ 1405726 w 6352623"/>
                    <a:gd name="connsiteY80" fmla="*/ 3156271 h 6345561"/>
                    <a:gd name="connsiteX81" fmla="*/ 3464621 w 6352623"/>
                    <a:gd name="connsiteY81" fmla="*/ 4545892 h 6345561"/>
                    <a:gd name="connsiteX82" fmla="*/ 3362673 w 6352623"/>
                    <a:gd name="connsiteY82" fmla="*/ 3364384 h 6345561"/>
                    <a:gd name="connsiteX83" fmla="*/ 4785461 w 6352623"/>
                    <a:gd name="connsiteY83" fmla="*/ 3260410 h 6345561"/>
                    <a:gd name="connsiteX84" fmla="*/ 4791965 w 6352623"/>
                    <a:gd name="connsiteY84" fmla="*/ 3337498 h 6345561"/>
                    <a:gd name="connsiteX85" fmla="*/ 4582162 w 6352623"/>
                    <a:gd name="connsiteY85" fmla="*/ 4452550 h 6345561"/>
                    <a:gd name="connsiteX86" fmla="*/ 3980007 w 6352623"/>
                    <a:gd name="connsiteY86" fmla="*/ 4524180 h 6345561"/>
                    <a:gd name="connsiteX87" fmla="*/ 3464621 w 6352623"/>
                    <a:gd name="connsiteY87" fmla="*/ 4545892 h 6345561"/>
                    <a:gd name="connsiteX88" fmla="*/ 11631 w 6352623"/>
                    <a:gd name="connsiteY88" fmla="*/ 3258148 h 6345561"/>
                    <a:gd name="connsiteX89" fmla="*/ 0 w 6352623"/>
                    <a:gd name="connsiteY89" fmla="*/ 3023469 h 6345561"/>
                    <a:gd name="connsiteX90" fmla="*/ 91400 w 6352623"/>
                    <a:gd name="connsiteY90" fmla="*/ 2405346 h 6345561"/>
                    <a:gd name="connsiteX91" fmla="*/ 258812 w 6352623"/>
                    <a:gd name="connsiteY91" fmla="*/ 1942855 h 6345561"/>
                    <a:gd name="connsiteX92" fmla="*/ 852081 w 6352623"/>
                    <a:gd name="connsiteY92" fmla="*/ 1937991 h 6345561"/>
                    <a:gd name="connsiteX93" fmla="*/ 1335718 w 6352623"/>
                    <a:gd name="connsiteY93" fmla="*/ 1925698 h 6345561"/>
                    <a:gd name="connsiteX94" fmla="*/ 1234430 w 6352623"/>
                    <a:gd name="connsiteY94" fmla="*/ 2196801 h 6345561"/>
                    <a:gd name="connsiteX95" fmla="*/ 1103579 w 6352623"/>
                    <a:gd name="connsiteY95" fmla="*/ 2737987 h 6345561"/>
                    <a:gd name="connsiteX96" fmla="*/ 1078099 w 6352623"/>
                    <a:gd name="connsiteY96" fmla="*/ 3180217 h 6345561"/>
                    <a:gd name="connsiteX97" fmla="*/ 11631 w 6352623"/>
                    <a:gd name="connsiteY97" fmla="*/ 3258148 h 6345561"/>
                    <a:gd name="connsiteX98" fmla="*/ 1960743 w 6352623"/>
                    <a:gd name="connsiteY98" fmla="*/ 4679317 h 6345561"/>
                    <a:gd name="connsiteX99" fmla="*/ 1740896 w 6352623"/>
                    <a:gd name="connsiteY99" fmla="*/ 4337429 h 6345561"/>
                    <a:gd name="connsiteX100" fmla="*/ 1441619 w 6352623"/>
                    <a:gd name="connsiteY100" fmla="*/ 3532526 h 6345561"/>
                    <a:gd name="connsiteX101" fmla="*/ 1438988 w 6352623"/>
                    <a:gd name="connsiteY101" fmla="*/ 3504964 h 6345561"/>
                    <a:gd name="connsiteX102" fmla="*/ 3013389 w 6352623"/>
                    <a:gd name="connsiteY102" fmla="*/ 3389903 h 6345561"/>
                    <a:gd name="connsiteX103" fmla="*/ 3099126 w 6352623"/>
                    <a:gd name="connsiteY103" fmla="*/ 4562904 h 6345561"/>
                    <a:gd name="connsiteX104" fmla="*/ 2689209 w 6352623"/>
                    <a:gd name="connsiteY104" fmla="*/ 4598877 h 6345561"/>
                    <a:gd name="connsiteX105" fmla="*/ 1989796 w 6352623"/>
                    <a:gd name="connsiteY105" fmla="*/ 4675326 h 6345561"/>
                    <a:gd name="connsiteX106" fmla="*/ 1960743 w 6352623"/>
                    <a:gd name="connsiteY106" fmla="*/ 4679317 h 6345561"/>
                    <a:gd name="connsiteX107" fmla="*/ 4067092 w 6352623"/>
                    <a:gd name="connsiteY107" fmla="*/ 6216068 h 6345561"/>
                    <a:gd name="connsiteX108" fmla="*/ 4277892 w 6352623"/>
                    <a:gd name="connsiteY108" fmla="*/ 5788869 h 6345561"/>
                    <a:gd name="connsiteX109" fmla="*/ 4525520 w 6352623"/>
                    <a:gd name="connsiteY109" fmla="*/ 5267093 h 6345561"/>
                    <a:gd name="connsiteX110" fmla="*/ 4685770 w 6352623"/>
                    <a:gd name="connsiteY110" fmla="*/ 4881257 h 6345561"/>
                    <a:gd name="connsiteX111" fmla="*/ 4712084 w 6352623"/>
                    <a:gd name="connsiteY111" fmla="*/ 4879914 h 6345561"/>
                    <a:gd name="connsiteX112" fmla="*/ 5642123 w 6352623"/>
                    <a:gd name="connsiteY112" fmla="*/ 4846187 h 6345561"/>
                    <a:gd name="connsiteX113" fmla="*/ 5866698 w 6352623"/>
                    <a:gd name="connsiteY113" fmla="*/ 4839902 h 6345561"/>
                    <a:gd name="connsiteX114" fmla="*/ 5706398 w 6352623"/>
                    <a:gd name="connsiteY114" fmla="*/ 5102370 h 6345561"/>
                    <a:gd name="connsiteX115" fmla="*/ 4229361 w 6352623"/>
                    <a:gd name="connsiteY115" fmla="*/ 6176010 h 6345561"/>
                    <a:gd name="connsiteX116" fmla="*/ 4067092 w 6352623"/>
                    <a:gd name="connsiteY116" fmla="*/ 6216068 h 6345561"/>
                    <a:gd name="connsiteX117" fmla="*/ 3617977 w 6352623"/>
                    <a:gd name="connsiteY117" fmla="*/ 6323175 h 6345561"/>
                    <a:gd name="connsiteX118" fmla="*/ 3499574 w 6352623"/>
                    <a:gd name="connsiteY118" fmla="*/ 4950969 h 6345561"/>
                    <a:gd name="connsiteX119" fmla="*/ 3966167 w 6352623"/>
                    <a:gd name="connsiteY119" fmla="*/ 4917769 h 6345561"/>
                    <a:gd name="connsiteX120" fmla="*/ 4402891 w 6352623"/>
                    <a:gd name="connsiteY120" fmla="*/ 4895610 h 6345561"/>
                    <a:gd name="connsiteX121" fmla="*/ 4263840 w 6352623"/>
                    <a:gd name="connsiteY121" fmla="*/ 5239274 h 6345561"/>
                    <a:gd name="connsiteX122" fmla="*/ 3691123 w 6352623"/>
                    <a:gd name="connsiteY122" fmla="*/ 6308899 h 6345561"/>
                    <a:gd name="connsiteX123" fmla="*/ 3637169 w 6352623"/>
                    <a:gd name="connsiteY123" fmla="*/ 6322223 h 6345561"/>
                    <a:gd name="connsiteX124" fmla="*/ 3617977 w 6352623"/>
                    <a:gd name="connsiteY124" fmla="*/ 6323175 h 6345561"/>
                    <a:gd name="connsiteX125" fmla="*/ 509955 w 6352623"/>
                    <a:gd name="connsiteY125" fmla="*/ 4889989 h 6345561"/>
                    <a:gd name="connsiteX126" fmla="*/ 432662 w 6352623"/>
                    <a:gd name="connsiteY126" fmla="*/ 4783013 h 6345561"/>
                    <a:gd name="connsiteX127" fmla="*/ 30403 w 6352623"/>
                    <a:gd name="connsiteY127" fmla="*/ 3637168 h 6345561"/>
                    <a:gd name="connsiteX128" fmla="*/ 28957 w 6352623"/>
                    <a:gd name="connsiteY128" fmla="*/ 3608002 h 6345561"/>
                    <a:gd name="connsiteX129" fmla="*/ 1122699 w 6352623"/>
                    <a:gd name="connsiteY129" fmla="*/ 3528079 h 6345561"/>
                    <a:gd name="connsiteX130" fmla="*/ 1151870 w 6352623"/>
                    <a:gd name="connsiteY130" fmla="*/ 3709064 h 6345561"/>
                    <a:gd name="connsiteX131" fmla="*/ 1633165 w 6352623"/>
                    <a:gd name="connsiteY131" fmla="*/ 4721494 h 6345561"/>
                    <a:gd name="connsiteX132" fmla="*/ 1635001 w 6352623"/>
                    <a:gd name="connsiteY132" fmla="*/ 4724090 h 6345561"/>
                    <a:gd name="connsiteX133" fmla="*/ 1150655 w 6352623"/>
                    <a:gd name="connsiteY133" fmla="*/ 4790652 h 6345561"/>
                    <a:gd name="connsiteX134" fmla="*/ 509955 w 6352623"/>
                    <a:gd name="connsiteY134" fmla="*/ 4889989 h 6345561"/>
                    <a:gd name="connsiteX135" fmla="*/ 3165956 w 6352623"/>
                    <a:gd name="connsiteY135" fmla="*/ 6345561 h 6345561"/>
                    <a:gd name="connsiteX136" fmla="*/ 2661675 w 6352623"/>
                    <a:gd name="connsiteY136" fmla="*/ 5655612 h 6345561"/>
                    <a:gd name="connsiteX137" fmla="*/ 2224080 w 6352623"/>
                    <a:gd name="connsiteY137" fmla="*/ 5071807 h 6345561"/>
                    <a:gd name="connsiteX138" fmla="*/ 2697681 w 6352623"/>
                    <a:gd name="connsiteY138" fmla="*/ 5021257 h 6345561"/>
                    <a:gd name="connsiteX139" fmla="*/ 3150545 w 6352623"/>
                    <a:gd name="connsiteY139" fmla="*/ 4979436 h 6345561"/>
                    <a:gd name="connsiteX140" fmla="*/ 3267988 w 6352623"/>
                    <a:gd name="connsiteY140" fmla="*/ 6340508 h 6345561"/>
                    <a:gd name="connsiteX141" fmla="*/ 3165956 w 6352623"/>
                    <a:gd name="connsiteY141" fmla="*/ 6345561 h 6345561"/>
                    <a:gd name="connsiteX142" fmla="*/ 2827891 w 6352623"/>
                    <a:gd name="connsiteY142" fmla="*/ 6323709 h 6345561"/>
                    <a:gd name="connsiteX143" fmla="*/ 2884966 w 6352623"/>
                    <a:gd name="connsiteY143" fmla="*/ 6327398 h 6345561"/>
                    <a:gd name="connsiteX144" fmla="*/ 2827891 w 6352623"/>
                    <a:gd name="connsiteY144" fmla="*/ 6323709 h 6345561"/>
                    <a:gd name="connsiteX145" fmla="*/ 1799833 w 6352623"/>
                    <a:gd name="connsiteY145" fmla="*/ 6042038 h 6345561"/>
                    <a:gd name="connsiteX146" fmla="*/ 792530 w 6352623"/>
                    <a:gd name="connsiteY146" fmla="*/ 5281044 h 6345561"/>
                    <a:gd name="connsiteX147" fmla="*/ 758259 w 6352623"/>
                    <a:gd name="connsiteY147" fmla="*/ 5233611 h 6345561"/>
                    <a:gd name="connsiteX148" fmla="*/ 1178638 w 6352623"/>
                    <a:gd name="connsiteY148" fmla="*/ 5187468 h 6345561"/>
                    <a:gd name="connsiteX149" fmla="*/ 1905324 w 6352623"/>
                    <a:gd name="connsiteY149" fmla="*/ 5106339 h 6345561"/>
                    <a:gd name="connsiteX150" fmla="*/ 2206251 w 6352623"/>
                    <a:gd name="connsiteY150" fmla="*/ 5531868 h 6345561"/>
                    <a:gd name="connsiteX151" fmla="*/ 2827891 w 6352623"/>
                    <a:gd name="connsiteY151" fmla="*/ 6323709 h 6345561"/>
                    <a:gd name="connsiteX152" fmla="*/ 2405336 w 6352623"/>
                    <a:gd name="connsiteY152" fmla="*/ 6261225 h 6345561"/>
                    <a:gd name="connsiteX153" fmla="*/ 1799833 w 6352623"/>
                    <a:gd name="connsiteY153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6000985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661892 w 6352623"/>
                    <a:gd name="connsiteY58" fmla="*/ 4787640 h 6345561"/>
                    <a:gd name="connsiteX59" fmla="*/ 5661892 w 6352623"/>
                    <a:gd name="connsiteY59" fmla="*/ 4620000 h 6345561"/>
                    <a:gd name="connsiteX60" fmla="*/ 5661892 w 6352623"/>
                    <a:gd name="connsiteY60" fmla="*/ 4787640 h 6345561"/>
                    <a:gd name="connsiteX61" fmla="*/ 4842211 w 6352623"/>
                    <a:gd name="connsiteY61" fmla="*/ 4504577 h 6345561"/>
                    <a:gd name="connsiteX62" fmla="*/ 4894441 w 6352623"/>
                    <a:gd name="connsiteY62" fmla="*/ 4378816 h 6345561"/>
                    <a:gd name="connsiteX63" fmla="*/ 5118410 w 6352623"/>
                    <a:gd name="connsiteY63" fmla="*/ 3308120 h 6345561"/>
                    <a:gd name="connsiteX64" fmla="*/ 5112011 w 6352623"/>
                    <a:gd name="connsiteY64" fmla="*/ 3236549 h 6345561"/>
                    <a:gd name="connsiteX65" fmla="*/ 6343574 w 6352623"/>
                    <a:gd name="connsiteY65" fmla="*/ 3146548 h 6345561"/>
                    <a:gd name="connsiteX66" fmla="*/ 6352623 w 6352623"/>
                    <a:gd name="connsiteY66" fmla="*/ 3329154 h 6345561"/>
                    <a:gd name="connsiteX67" fmla="*/ 6261216 w 6352623"/>
                    <a:gd name="connsiteY67" fmla="*/ 3947289 h 6345561"/>
                    <a:gd name="connsiteX68" fmla="*/ 6068313 w 6352623"/>
                    <a:gd name="connsiteY68" fmla="*/ 4480189 h 6345561"/>
                    <a:gd name="connsiteX69" fmla="*/ 5645377 w 6352623"/>
                    <a:gd name="connsiteY69" fmla="*/ 4489676 h 6345561"/>
                    <a:gd name="connsiteX70" fmla="*/ 4842211 w 6352623"/>
                    <a:gd name="connsiteY70" fmla="*/ 4504577 h 6345561"/>
                    <a:gd name="connsiteX71" fmla="*/ 1405726 w 6352623"/>
                    <a:gd name="connsiteY71" fmla="*/ 3156271 h 6345561"/>
                    <a:gd name="connsiteX72" fmla="*/ 1399341 w 6352623"/>
                    <a:gd name="connsiteY72" fmla="*/ 3089416 h 6345561"/>
                    <a:gd name="connsiteX73" fmla="*/ 1464945 w 6352623"/>
                    <a:gd name="connsiteY73" fmla="*/ 2467755 h 6345561"/>
                    <a:gd name="connsiteX74" fmla="*/ 1626959 w 6352623"/>
                    <a:gd name="connsiteY74" fmla="*/ 1918290 h 6345561"/>
                    <a:gd name="connsiteX75" fmla="*/ 1698846 w 6352623"/>
                    <a:gd name="connsiteY75" fmla="*/ 1916459 h 6345561"/>
                    <a:gd name="connsiteX76" fmla="*/ 2401423 w 6352623"/>
                    <a:gd name="connsiteY76" fmla="*/ 1879094 h 6345561"/>
                    <a:gd name="connsiteX77" fmla="*/ 2879383 w 6352623"/>
                    <a:gd name="connsiteY77" fmla="*/ 1836855 h 6345561"/>
                    <a:gd name="connsiteX78" fmla="*/ 2983285 w 6352623"/>
                    <a:gd name="connsiteY78" fmla="*/ 3040986 h 6345561"/>
                    <a:gd name="connsiteX79" fmla="*/ 1405726 w 6352623"/>
                    <a:gd name="connsiteY79" fmla="*/ 3156271 h 6345561"/>
                    <a:gd name="connsiteX80" fmla="*/ 3464621 w 6352623"/>
                    <a:gd name="connsiteY80" fmla="*/ 4545892 h 6345561"/>
                    <a:gd name="connsiteX81" fmla="*/ 3362673 w 6352623"/>
                    <a:gd name="connsiteY81" fmla="*/ 3364384 h 6345561"/>
                    <a:gd name="connsiteX82" fmla="*/ 4785461 w 6352623"/>
                    <a:gd name="connsiteY82" fmla="*/ 3260410 h 6345561"/>
                    <a:gd name="connsiteX83" fmla="*/ 4791965 w 6352623"/>
                    <a:gd name="connsiteY83" fmla="*/ 3337498 h 6345561"/>
                    <a:gd name="connsiteX84" fmla="*/ 4582162 w 6352623"/>
                    <a:gd name="connsiteY84" fmla="*/ 4452550 h 6345561"/>
                    <a:gd name="connsiteX85" fmla="*/ 3980007 w 6352623"/>
                    <a:gd name="connsiteY85" fmla="*/ 4524180 h 6345561"/>
                    <a:gd name="connsiteX86" fmla="*/ 3464621 w 6352623"/>
                    <a:gd name="connsiteY86" fmla="*/ 4545892 h 6345561"/>
                    <a:gd name="connsiteX87" fmla="*/ 11631 w 6352623"/>
                    <a:gd name="connsiteY87" fmla="*/ 3258148 h 6345561"/>
                    <a:gd name="connsiteX88" fmla="*/ 0 w 6352623"/>
                    <a:gd name="connsiteY88" fmla="*/ 3023469 h 6345561"/>
                    <a:gd name="connsiteX89" fmla="*/ 91400 w 6352623"/>
                    <a:gd name="connsiteY89" fmla="*/ 2405346 h 6345561"/>
                    <a:gd name="connsiteX90" fmla="*/ 258812 w 6352623"/>
                    <a:gd name="connsiteY90" fmla="*/ 1942855 h 6345561"/>
                    <a:gd name="connsiteX91" fmla="*/ 852081 w 6352623"/>
                    <a:gd name="connsiteY91" fmla="*/ 1937991 h 6345561"/>
                    <a:gd name="connsiteX92" fmla="*/ 1335718 w 6352623"/>
                    <a:gd name="connsiteY92" fmla="*/ 1925698 h 6345561"/>
                    <a:gd name="connsiteX93" fmla="*/ 1234430 w 6352623"/>
                    <a:gd name="connsiteY93" fmla="*/ 2196801 h 6345561"/>
                    <a:gd name="connsiteX94" fmla="*/ 1103579 w 6352623"/>
                    <a:gd name="connsiteY94" fmla="*/ 2737987 h 6345561"/>
                    <a:gd name="connsiteX95" fmla="*/ 1078099 w 6352623"/>
                    <a:gd name="connsiteY95" fmla="*/ 3180217 h 6345561"/>
                    <a:gd name="connsiteX96" fmla="*/ 11631 w 6352623"/>
                    <a:gd name="connsiteY96" fmla="*/ 3258148 h 6345561"/>
                    <a:gd name="connsiteX97" fmla="*/ 1960743 w 6352623"/>
                    <a:gd name="connsiteY97" fmla="*/ 4679317 h 6345561"/>
                    <a:gd name="connsiteX98" fmla="*/ 1740896 w 6352623"/>
                    <a:gd name="connsiteY98" fmla="*/ 4337429 h 6345561"/>
                    <a:gd name="connsiteX99" fmla="*/ 1441619 w 6352623"/>
                    <a:gd name="connsiteY99" fmla="*/ 3532526 h 6345561"/>
                    <a:gd name="connsiteX100" fmla="*/ 1438988 w 6352623"/>
                    <a:gd name="connsiteY100" fmla="*/ 3504964 h 6345561"/>
                    <a:gd name="connsiteX101" fmla="*/ 3013389 w 6352623"/>
                    <a:gd name="connsiteY101" fmla="*/ 3389903 h 6345561"/>
                    <a:gd name="connsiteX102" fmla="*/ 3099126 w 6352623"/>
                    <a:gd name="connsiteY102" fmla="*/ 4562904 h 6345561"/>
                    <a:gd name="connsiteX103" fmla="*/ 2689209 w 6352623"/>
                    <a:gd name="connsiteY103" fmla="*/ 4598877 h 6345561"/>
                    <a:gd name="connsiteX104" fmla="*/ 1989796 w 6352623"/>
                    <a:gd name="connsiteY104" fmla="*/ 4675326 h 6345561"/>
                    <a:gd name="connsiteX105" fmla="*/ 1960743 w 6352623"/>
                    <a:gd name="connsiteY105" fmla="*/ 4679317 h 6345561"/>
                    <a:gd name="connsiteX106" fmla="*/ 4067092 w 6352623"/>
                    <a:gd name="connsiteY106" fmla="*/ 6216068 h 6345561"/>
                    <a:gd name="connsiteX107" fmla="*/ 4277892 w 6352623"/>
                    <a:gd name="connsiteY107" fmla="*/ 5788869 h 6345561"/>
                    <a:gd name="connsiteX108" fmla="*/ 4525520 w 6352623"/>
                    <a:gd name="connsiteY108" fmla="*/ 5267093 h 6345561"/>
                    <a:gd name="connsiteX109" fmla="*/ 4685770 w 6352623"/>
                    <a:gd name="connsiteY109" fmla="*/ 4881257 h 6345561"/>
                    <a:gd name="connsiteX110" fmla="*/ 4712084 w 6352623"/>
                    <a:gd name="connsiteY110" fmla="*/ 4879914 h 6345561"/>
                    <a:gd name="connsiteX111" fmla="*/ 5642123 w 6352623"/>
                    <a:gd name="connsiteY111" fmla="*/ 4846187 h 6345561"/>
                    <a:gd name="connsiteX112" fmla="*/ 5866698 w 6352623"/>
                    <a:gd name="connsiteY112" fmla="*/ 4839902 h 6345561"/>
                    <a:gd name="connsiteX113" fmla="*/ 5706398 w 6352623"/>
                    <a:gd name="connsiteY113" fmla="*/ 5102370 h 6345561"/>
                    <a:gd name="connsiteX114" fmla="*/ 4229361 w 6352623"/>
                    <a:gd name="connsiteY114" fmla="*/ 6176010 h 6345561"/>
                    <a:gd name="connsiteX115" fmla="*/ 4067092 w 6352623"/>
                    <a:gd name="connsiteY115" fmla="*/ 6216068 h 6345561"/>
                    <a:gd name="connsiteX116" fmla="*/ 3617977 w 6352623"/>
                    <a:gd name="connsiteY116" fmla="*/ 6323175 h 6345561"/>
                    <a:gd name="connsiteX117" fmla="*/ 3499574 w 6352623"/>
                    <a:gd name="connsiteY117" fmla="*/ 4950969 h 6345561"/>
                    <a:gd name="connsiteX118" fmla="*/ 3966167 w 6352623"/>
                    <a:gd name="connsiteY118" fmla="*/ 4917769 h 6345561"/>
                    <a:gd name="connsiteX119" fmla="*/ 4402891 w 6352623"/>
                    <a:gd name="connsiteY119" fmla="*/ 4895610 h 6345561"/>
                    <a:gd name="connsiteX120" fmla="*/ 4263840 w 6352623"/>
                    <a:gd name="connsiteY120" fmla="*/ 5239274 h 6345561"/>
                    <a:gd name="connsiteX121" fmla="*/ 3691123 w 6352623"/>
                    <a:gd name="connsiteY121" fmla="*/ 6308899 h 6345561"/>
                    <a:gd name="connsiteX122" fmla="*/ 3637169 w 6352623"/>
                    <a:gd name="connsiteY122" fmla="*/ 6322223 h 6345561"/>
                    <a:gd name="connsiteX123" fmla="*/ 3617977 w 6352623"/>
                    <a:gd name="connsiteY123" fmla="*/ 6323175 h 6345561"/>
                    <a:gd name="connsiteX124" fmla="*/ 509955 w 6352623"/>
                    <a:gd name="connsiteY124" fmla="*/ 4889989 h 6345561"/>
                    <a:gd name="connsiteX125" fmla="*/ 432662 w 6352623"/>
                    <a:gd name="connsiteY125" fmla="*/ 4783013 h 6345561"/>
                    <a:gd name="connsiteX126" fmla="*/ 30403 w 6352623"/>
                    <a:gd name="connsiteY126" fmla="*/ 3637168 h 6345561"/>
                    <a:gd name="connsiteX127" fmla="*/ 28957 w 6352623"/>
                    <a:gd name="connsiteY127" fmla="*/ 3608002 h 6345561"/>
                    <a:gd name="connsiteX128" fmla="*/ 1122699 w 6352623"/>
                    <a:gd name="connsiteY128" fmla="*/ 3528079 h 6345561"/>
                    <a:gd name="connsiteX129" fmla="*/ 1151870 w 6352623"/>
                    <a:gd name="connsiteY129" fmla="*/ 3709064 h 6345561"/>
                    <a:gd name="connsiteX130" fmla="*/ 1633165 w 6352623"/>
                    <a:gd name="connsiteY130" fmla="*/ 4721494 h 6345561"/>
                    <a:gd name="connsiteX131" fmla="*/ 1635001 w 6352623"/>
                    <a:gd name="connsiteY131" fmla="*/ 4724090 h 6345561"/>
                    <a:gd name="connsiteX132" fmla="*/ 1150655 w 6352623"/>
                    <a:gd name="connsiteY132" fmla="*/ 4790652 h 6345561"/>
                    <a:gd name="connsiteX133" fmla="*/ 509955 w 6352623"/>
                    <a:gd name="connsiteY133" fmla="*/ 4889989 h 6345561"/>
                    <a:gd name="connsiteX134" fmla="*/ 3165956 w 6352623"/>
                    <a:gd name="connsiteY134" fmla="*/ 6345561 h 6345561"/>
                    <a:gd name="connsiteX135" fmla="*/ 2661675 w 6352623"/>
                    <a:gd name="connsiteY135" fmla="*/ 5655612 h 6345561"/>
                    <a:gd name="connsiteX136" fmla="*/ 2224080 w 6352623"/>
                    <a:gd name="connsiteY136" fmla="*/ 5071807 h 6345561"/>
                    <a:gd name="connsiteX137" fmla="*/ 2697681 w 6352623"/>
                    <a:gd name="connsiteY137" fmla="*/ 5021257 h 6345561"/>
                    <a:gd name="connsiteX138" fmla="*/ 3150545 w 6352623"/>
                    <a:gd name="connsiteY138" fmla="*/ 4979436 h 6345561"/>
                    <a:gd name="connsiteX139" fmla="*/ 3267988 w 6352623"/>
                    <a:gd name="connsiteY139" fmla="*/ 6340508 h 6345561"/>
                    <a:gd name="connsiteX140" fmla="*/ 3165956 w 6352623"/>
                    <a:gd name="connsiteY140" fmla="*/ 6345561 h 6345561"/>
                    <a:gd name="connsiteX141" fmla="*/ 2827891 w 6352623"/>
                    <a:gd name="connsiteY141" fmla="*/ 6323709 h 6345561"/>
                    <a:gd name="connsiteX142" fmla="*/ 2884966 w 6352623"/>
                    <a:gd name="connsiteY142" fmla="*/ 6327398 h 6345561"/>
                    <a:gd name="connsiteX143" fmla="*/ 2827891 w 6352623"/>
                    <a:gd name="connsiteY143" fmla="*/ 6323709 h 6345561"/>
                    <a:gd name="connsiteX144" fmla="*/ 1799833 w 6352623"/>
                    <a:gd name="connsiteY144" fmla="*/ 6042038 h 6345561"/>
                    <a:gd name="connsiteX145" fmla="*/ 792530 w 6352623"/>
                    <a:gd name="connsiteY145" fmla="*/ 5281044 h 6345561"/>
                    <a:gd name="connsiteX146" fmla="*/ 758259 w 6352623"/>
                    <a:gd name="connsiteY146" fmla="*/ 5233611 h 6345561"/>
                    <a:gd name="connsiteX147" fmla="*/ 1178638 w 6352623"/>
                    <a:gd name="connsiteY147" fmla="*/ 5187468 h 6345561"/>
                    <a:gd name="connsiteX148" fmla="*/ 1905324 w 6352623"/>
                    <a:gd name="connsiteY148" fmla="*/ 5106339 h 6345561"/>
                    <a:gd name="connsiteX149" fmla="*/ 2206251 w 6352623"/>
                    <a:gd name="connsiteY149" fmla="*/ 5531868 h 6345561"/>
                    <a:gd name="connsiteX150" fmla="*/ 2827891 w 6352623"/>
                    <a:gd name="connsiteY150" fmla="*/ 6323709 h 6345561"/>
                    <a:gd name="connsiteX151" fmla="*/ 2405336 w 6352623"/>
                    <a:gd name="connsiteY151" fmla="*/ 6261225 h 6345561"/>
                    <a:gd name="connsiteX152" fmla="*/ 1799833 w 6352623"/>
                    <a:gd name="connsiteY15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6000985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4842211 w 6352623"/>
                    <a:gd name="connsiteY58" fmla="*/ 4504577 h 6345561"/>
                    <a:gd name="connsiteX59" fmla="*/ 4894441 w 6352623"/>
                    <a:gd name="connsiteY59" fmla="*/ 4378816 h 6345561"/>
                    <a:gd name="connsiteX60" fmla="*/ 5118410 w 6352623"/>
                    <a:gd name="connsiteY60" fmla="*/ 3308120 h 6345561"/>
                    <a:gd name="connsiteX61" fmla="*/ 5112011 w 6352623"/>
                    <a:gd name="connsiteY61" fmla="*/ 3236549 h 6345561"/>
                    <a:gd name="connsiteX62" fmla="*/ 6343574 w 6352623"/>
                    <a:gd name="connsiteY62" fmla="*/ 3146548 h 6345561"/>
                    <a:gd name="connsiteX63" fmla="*/ 6352623 w 6352623"/>
                    <a:gd name="connsiteY63" fmla="*/ 3329154 h 6345561"/>
                    <a:gd name="connsiteX64" fmla="*/ 6261216 w 6352623"/>
                    <a:gd name="connsiteY64" fmla="*/ 3947289 h 6345561"/>
                    <a:gd name="connsiteX65" fmla="*/ 6068313 w 6352623"/>
                    <a:gd name="connsiteY65" fmla="*/ 4480189 h 6345561"/>
                    <a:gd name="connsiteX66" fmla="*/ 5645377 w 6352623"/>
                    <a:gd name="connsiteY66" fmla="*/ 4489676 h 6345561"/>
                    <a:gd name="connsiteX67" fmla="*/ 4842211 w 6352623"/>
                    <a:gd name="connsiteY67" fmla="*/ 4504577 h 6345561"/>
                    <a:gd name="connsiteX68" fmla="*/ 1405726 w 6352623"/>
                    <a:gd name="connsiteY68" fmla="*/ 3156271 h 6345561"/>
                    <a:gd name="connsiteX69" fmla="*/ 1399341 w 6352623"/>
                    <a:gd name="connsiteY69" fmla="*/ 3089416 h 6345561"/>
                    <a:gd name="connsiteX70" fmla="*/ 1464945 w 6352623"/>
                    <a:gd name="connsiteY70" fmla="*/ 2467755 h 6345561"/>
                    <a:gd name="connsiteX71" fmla="*/ 1626959 w 6352623"/>
                    <a:gd name="connsiteY71" fmla="*/ 1918290 h 6345561"/>
                    <a:gd name="connsiteX72" fmla="*/ 1698846 w 6352623"/>
                    <a:gd name="connsiteY72" fmla="*/ 1916459 h 6345561"/>
                    <a:gd name="connsiteX73" fmla="*/ 2401423 w 6352623"/>
                    <a:gd name="connsiteY73" fmla="*/ 1879094 h 6345561"/>
                    <a:gd name="connsiteX74" fmla="*/ 2879383 w 6352623"/>
                    <a:gd name="connsiteY74" fmla="*/ 1836855 h 6345561"/>
                    <a:gd name="connsiteX75" fmla="*/ 2983285 w 6352623"/>
                    <a:gd name="connsiteY75" fmla="*/ 3040986 h 6345561"/>
                    <a:gd name="connsiteX76" fmla="*/ 1405726 w 6352623"/>
                    <a:gd name="connsiteY76" fmla="*/ 3156271 h 6345561"/>
                    <a:gd name="connsiteX77" fmla="*/ 3464621 w 6352623"/>
                    <a:gd name="connsiteY77" fmla="*/ 4545892 h 6345561"/>
                    <a:gd name="connsiteX78" fmla="*/ 3362673 w 6352623"/>
                    <a:gd name="connsiteY78" fmla="*/ 3364384 h 6345561"/>
                    <a:gd name="connsiteX79" fmla="*/ 4785461 w 6352623"/>
                    <a:gd name="connsiteY79" fmla="*/ 3260410 h 6345561"/>
                    <a:gd name="connsiteX80" fmla="*/ 4791965 w 6352623"/>
                    <a:gd name="connsiteY80" fmla="*/ 3337498 h 6345561"/>
                    <a:gd name="connsiteX81" fmla="*/ 4582162 w 6352623"/>
                    <a:gd name="connsiteY81" fmla="*/ 4452550 h 6345561"/>
                    <a:gd name="connsiteX82" fmla="*/ 3980007 w 6352623"/>
                    <a:gd name="connsiteY82" fmla="*/ 4524180 h 6345561"/>
                    <a:gd name="connsiteX83" fmla="*/ 3464621 w 6352623"/>
                    <a:gd name="connsiteY83" fmla="*/ 4545892 h 6345561"/>
                    <a:gd name="connsiteX84" fmla="*/ 11631 w 6352623"/>
                    <a:gd name="connsiteY84" fmla="*/ 3258148 h 6345561"/>
                    <a:gd name="connsiteX85" fmla="*/ 0 w 6352623"/>
                    <a:gd name="connsiteY85" fmla="*/ 3023469 h 6345561"/>
                    <a:gd name="connsiteX86" fmla="*/ 91400 w 6352623"/>
                    <a:gd name="connsiteY86" fmla="*/ 2405346 h 6345561"/>
                    <a:gd name="connsiteX87" fmla="*/ 258812 w 6352623"/>
                    <a:gd name="connsiteY87" fmla="*/ 1942855 h 6345561"/>
                    <a:gd name="connsiteX88" fmla="*/ 852081 w 6352623"/>
                    <a:gd name="connsiteY88" fmla="*/ 1937991 h 6345561"/>
                    <a:gd name="connsiteX89" fmla="*/ 1335718 w 6352623"/>
                    <a:gd name="connsiteY89" fmla="*/ 1925698 h 6345561"/>
                    <a:gd name="connsiteX90" fmla="*/ 1234430 w 6352623"/>
                    <a:gd name="connsiteY90" fmla="*/ 2196801 h 6345561"/>
                    <a:gd name="connsiteX91" fmla="*/ 1103579 w 6352623"/>
                    <a:gd name="connsiteY91" fmla="*/ 2737987 h 6345561"/>
                    <a:gd name="connsiteX92" fmla="*/ 1078099 w 6352623"/>
                    <a:gd name="connsiteY92" fmla="*/ 3180217 h 6345561"/>
                    <a:gd name="connsiteX93" fmla="*/ 11631 w 6352623"/>
                    <a:gd name="connsiteY93" fmla="*/ 3258148 h 6345561"/>
                    <a:gd name="connsiteX94" fmla="*/ 1960743 w 6352623"/>
                    <a:gd name="connsiteY94" fmla="*/ 4679317 h 6345561"/>
                    <a:gd name="connsiteX95" fmla="*/ 1740896 w 6352623"/>
                    <a:gd name="connsiteY95" fmla="*/ 4337429 h 6345561"/>
                    <a:gd name="connsiteX96" fmla="*/ 1441619 w 6352623"/>
                    <a:gd name="connsiteY96" fmla="*/ 3532526 h 6345561"/>
                    <a:gd name="connsiteX97" fmla="*/ 1438988 w 6352623"/>
                    <a:gd name="connsiteY97" fmla="*/ 3504964 h 6345561"/>
                    <a:gd name="connsiteX98" fmla="*/ 3013389 w 6352623"/>
                    <a:gd name="connsiteY98" fmla="*/ 3389903 h 6345561"/>
                    <a:gd name="connsiteX99" fmla="*/ 3099126 w 6352623"/>
                    <a:gd name="connsiteY99" fmla="*/ 4562904 h 6345561"/>
                    <a:gd name="connsiteX100" fmla="*/ 2689209 w 6352623"/>
                    <a:gd name="connsiteY100" fmla="*/ 4598877 h 6345561"/>
                    <a:gd name="connsiteX101" fmla="*/ 1989796 w 6352623"/>
                    <a:gd name="connsiteY101" fmla="*/ 4675326 h 6345561"/>
                    <a:gd name="connsiteX102" fmla="*/ 1960743 w 6352623"/>
                    <a:gd name="connsiteY102" fmla="*/ 4679317 h 6345561"/>
                    <a:gd name="connsiteX103" fmla="*/ 4067092 w 6352623"/>
                    <a:gd name="connsiteY103" fmla="*/ 6216068 h 6345561"/>
                    <a:gd name="connsiteX104" fmla="*/ 4277892 w 6352623"/>
                    <a:gd name="connsiteY104" fmla="*/ 5788869 h 6345561"/>
                    <a:gd name="connsiteX105" fmla="*/ 4525520 w 6352623"/>
                    <a:gd name="connsiteY105" fmla="*/ 5267093 h 6345561"/>
                    <a:gd name="connsiteX106" fmla="*/ 4685770 w 6352623"/>
                    <a:gd name="connsiteY106" fmla="*/ 4881257 h 6345561"/>
                    <a:gd name="connsiteX107" fmla="*/ 4712084 w 6352623"/>
                    <a:gd name="connsiteY107" fmla="*/ 4879914 h 6345561"/>
                    <a:gd name="connsiteX108" fmla="*/ 5642123 w 6352623"/>
                    <a:gd name="connsiteY108" fmla="*/ 4846187 h 6345561"/>
                    <a:gd name="connsiteX109" fmla="*/ 5866698 w 6352623"/>
                    <a:gd name="connsiteY109" fmla="*/ 4839902 h 6345561"/>
                    <a:gd name="connsiteX110" fmla="*/ 5706398 w 6352623"/>
                    <a:gd name="connsiteY110" fmla="*/ 5102370 h 6345561"/>
                    <a:gd name="connsiteX111" fmla="*/ 4229361 w 6352623"/>
                    <a:gd name="connsiteY111" fmla="*/ 6176010 h 6345561"/>
                    <a:gd name="connsiteX112" fmla="*/ 4067092 w 6352623"/>
                    <a:gd name="connsiteY112" fmla="*/ 6216068 h 6345561"/>
                    <a:gd name="connsiteX113" fmla="*/ 3617977 w 6352623"/>
                    <a:gd name="connsiteY113" fmla="*/ 6323175 h 6345561"/>
                    <a:gd name="connsiteX114" fmla="*/ 3499574 w 6352623"/>
                    <a:gd name="connsiteY114" fmla="*/ 4950969 h 6345561"/>
                    <a:gd name="connsiteX115" fmla="*/ 3966167 w 6352623"/>
                    <a:gd name="connsiteY115" fmla="*/ 4917769 h 6345561"/>
                    <a:gd name="connsiteX116" fmla="*/ 4402891 w 6352623"/>
                    <a:gd name="connsiteY116" fmla="*/ 4895610 h 6345561"/>
                    <a:gd name="connsiteX117" fmla="*/ 4263840 w 6352623"/>
                    <a:gd name="connsiteY117" fmla="*/ 5239274 h 6345561"/>
                    <a:gd name="connsiteX118" fmla="*/ 3691123 w 6352623"/>
                    <a:gd name="connsiteY118" fmla="*/ 6308899 h 6345561"/>
                    <a:gd name="connsiteX119" fmla="*/ 3637169 w 6352623"/>
                    <a:gd name="connsiteY119" fmla="*/ 6322223 h 6345561"/>
                    <a:gd name="connsiteX120" fmla="*/ 3617977 w 6352623"/>
                    <a:gd name="connsiteY120" fmla="*/ 6323175 h 6345561"/>
                    <a:gd name="connsiteX121" fmla="*/ 509955 w 6352623"/>
                    <a:gd name="connsiteY121" fmla="*/ 4889989 h 6345561"/>
                    <a:gd name="connsiteX122" fmla="*/ 432662 w 6352623"/>
                    <a:gd name="connsiteY122" fmla="*/ 4783013 h 6345561"/>
                    <a:gd name="connsiteX123" fmla="*/ 30403 w 6352623"/>
                    <a:gd name="connsiteY123" fmla="*/ 3637168 h 6345561"/>
                    <a:gd name="connsiteX124" fmla="*/ 28957 w 6352623"/>
                    <a:gd name="connsiteY124" fmla="*/ 3608002 h 6345561"/>
                    <a:gd name="connsiteX125" fmla="*/ 1122699 w 6352623"/>
                    <a:gd name="connsiteY125" fmla="*/ 3528079 h 6345561"/>
                    <a:gd name="connsiteX126" fmla="*/ 1151870 w 6352623"/>
                    <a:gd name="connsiteY126" fmla="*/ 3709064 h 6345561"/>
                    <a:gd name="connsiteX127" fmla="*/ 1633165 w 6352623"/>
                    <a:gd name="connsiteY127" fmla="*/ 4721494 h 6345561"/>
                    <a:gd name="connsiteX128" fmla="*/ 1635001 w 6352623"/>
                    <a:gd name="connsiteY128" fmla="*/ 4724090 h 6345561"/>
                    <a:gd name="connsiteX129" fmla="*/ 1150655 w 6352623"/>
                    <a:gd name="connsiteY129" fmla="*/ 4790652 h 6345561"/>
                    <a:gd name="connsiteX130" fmla="*/ 509955 w 6352623"/>
                    <a:gd name="connsiteY130" fmla="*/ 4889989 h 6345561"/>
                    <a:gd name="connsiteX131" fmla="*/ 3165956 w 6352623"/>
                    <a:gd name="connsiteY131" fmla="*/ 6345561 h 6345561"/>
                    <a:gd name="connsiteX132" fmla="*/ 2661675 w 6352623"/>
                    <a:gd name="connsiteY132" fmla="*/ 5655612 h 6345561"/>
                    <a:gd name="connsiteX133" fmla="*/ 2224080 w 6352623"/>
                    <a:gd name="connsiteY133" fmla="*/ 5071807 h 6345561"/>
                    <a:gd name="connsiteX134" fmla="*/ 2697681 w 6352623"/>
                    <a:gd name="connsiteY134" fmla="*/ 5021257 h 6345561"/>
                    <a:gd name="connsiteX135" fmla="*/ 3150545 w 6352623"/>
                    <a:gd name="connsiteY135" fmla="*/ 4979436 h 6345561"/>
                    <a:gd name="connsiteX136" fmla="*/ 3267988 w 6352623"/>
                    <a:gd name="connsiteY136" fmla="*/ 6340508 h 6345561"/>
                    <a:gd name="connsiteX137" fmla="*/ 3165956 w 6352623"/>
                    <a:gd name="connsiteY137" fmla="*/ 6345561 h 6345561"/>
                    <a:gd name="connsiteX138" fmla="*/ 2827891 w 6352623"/>
                    <a:gd name="connsiteY138" fmla="*/ 6323709 h 6345561"/>
                    <a:gd name="connsiteX139" fmla="*/ 2884966 w 6352623"/>
                    <a:gd name="connsiteY139" fmla="*/ 6327398 h 6345561"/>
                    <a:gd name="connsiteX140" fmla="*/ 2827891 w 6352623"/>
                    <a:gd name="connsiteY140" fmla="*/ 6323709 h 6345561"/>
                    <a:gd name="connsiteX141" fmla="*/ 1799833 w 6352623"/>
                    <a:gd name="connsiteY141" fmla="*/ 6042038 h 6345561"/>
                    <a:gd name="connsiteX142" fmla="*/ 792530 w 6352623"/>
                    <a:gd name="connsiteY142" fmla="*/ 5281044 h 6345561"/>
                    <a:gd name="connsiteX143" fmla="*/ 758259 w 6352623"/>
                    <a:gd name="connsiteY143" fmla="*/ 5233611 h 6345561"/>
                    <a:gd name="connsiteX144" fmla="*/ 1178638 w 6352623"/>
                    <a:gd name="connsiteY144" fmla="*/ 5187468 h 6345561"/>
                    <a:gd name="connsiteX145" fmla="*/ 1905324 w 6352623"/>
                    <a:gd name="connsiteY145" fmla="*/ 5106339 h 6345561"/>
                    <a:gd name="connsiteX146" fmla="*/ 2206251 w 6352623"/>
                    <a:gd name="connsiteY146" fmla="*/ 5531868 h 6345561"/>
                    <a:gd name="connsiteX147" fmla="*/ 2827891 w 6352623"/>
                    <a:gd name="connsiteY147" fmla="*/ 6323709 h 6345561"/>
                    <a:gd name="connsiteX148" fmla="*/ 2405336 w 6352623"/>
                    <a:gd name="connsiteY148" fmla="*/ 6261225 h 6345561"/>
                    <a:gd name="connsiteX149" fmla="*/ 1799833 w 6352623"/>
                    <a:gd name="connsiteY149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6042026 w 6352623"/>
                    <a:gd name="connsiteY54" fmla="*/ 4552793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4842211 w 6352623"/>
                    <a:gd name="connsiteY57" fmla="*/ 4504577 h 6345561"/>
                    <a:gd name="connsiteX58" fmla="*/ 4894441 w 6352623"/>
                    <a:gd name="connsiteY58" fmla="*/ 4378816 h 6345561"/>
                    <a:gd name="connsiteX59" fmla="*/ 5118410 w 6352623"/>
                    <a:gd name="connsiteY59" fmla="*/ 3308120 h 6345561"/>
                    <a:gd name="connsiteX60" fmla="*/ 5112011 w 6352623"/>
                    <a:gd name="connsiteY60" fmla="*/ 3236549 h 6345561"/>
                    <a:gd name="connsiteX61" fmla="*/ 6343574 w 6352623"/>
                    <a:gd name="connsiteY61" fmla="*/ 3146548 h 6345561"/>
                    <a:gd name="connsiteX62" fmla="*/ 6352623 w 6352623"/>
                    <a:gd name="connsiteY62" fmla="*/ 3329154 h 6345561"/>
                    <a:gd name="connsiteX63" fmla="*/ 6261216 w 6352623"/>
                    <a:gd name="connsiteY63" fmla="*/ 3947289 h 6345561"/>
                    <a:gd name="connsiteX64" fmla="*/ 6068313 w 6352623"/>
                    <a:gd name="connsiteY64" fmla="*/ 4480189 h 6345561"/>
                    <a:gd name="connsiteX65" fmla="*/ 5645377 w 6352623"/>
                    <a:gd name="connsiteY65" fmla="*/ 4489676 h 6345561"/>
                    <a:gd name="connsiteX66" fmla="*/ 4842211 w 6352623"/>
                    <a:gd name="connsiteY66" fmla="*/ 4504577 h 6345561"/>
                    <a:gd name="connsiteX67" fmla="*/ 1405726 w 6352623"/>
                    <a:gd name="connsiteY67" fmla="*/ 3156271 h 6345561"/>
                    <a:gd name="connsiteX68" fmla="*/ 1399341 w 6352623"/>
                    <a:gd name="connsiteY68" fmla="*/ 3089416 h 6345561"/>
                    <a:gd name="connsiteX69" fmla="*/ 1464945 w 6352623"/>
                    <a:gd name="connsiteY69" fmla="*/ 2467755 h 6345561"/>
                    <a:gd name="connsiteX70" fmla="*/ 1626959 w 6352623"/>
                    <a:gd name="connsiteY70" fmla="*/ 1918290 h 6345561"/>
                    <a:gd name="connsiteX71" fmla="*/ 1698846 w 6352623"/>
                    <a:gd name="connsiteY71" fmla="*/ 1916459 h 6345561"/>
                    <a:gd name="connsiteX72" fmla="*/ 2401423 w 6352623"/>
                    <a:gd name="connsiteY72" fmla="*/ 1879094 h 6345561"/>
                    <a:gd name="connsiteX73" fmla="*/ 2879383 w 6352623"/>
                    <a:gd name="connsiteY73" fmla="*/ 1836855 h 6345561"/>
                    <a:gd name="connsiteX74" fmla="*/ 2983285 w 6352623"/>
                    <a:gd name="connsiteY74" fmla="*/ 3040986 h 6345561"/>
                    <a:gd name="connsiteX75" fmla="*/ 1405726 w 6352623"/>
                    <a:gd name="connsiteY75" fmla="*/ 3156271 h 6345561"/>
                    <a:gd name="connsiteX76" fmla="*/ 3464621 w 6352623"/>
                    <a:gd name="connsiteY76" fmla="*/ 4545892 h 6345561"/>
                    <a:gd name="connsiteX77" fmla="*/ 3362673 w 6352623"/>
                    <a:gd name="connsiteY77" fmla="*/ 3364384 h 6345561"/>
                    <a:gd name="connsiteX78" fmla="*/ 4785461 w 6352623"/>
                    <a:gd name="connsiteY78" fmla="*/ 3260410 h 6345561"/>
                    <a:gd name="connsiteX79" fmla="*/ 4791965 w 6352623"/>
                    <a:gd name="connsiteY79" fmla="*/ 3337498 h 6345561"/>
                    <a:gd name="connsiteX80" fmla="*/ 4582162 w 6352623"/>
                    <a:gd name="connsiteY80" fmla="*/ 4452550 h 6345561"/>
                    <a:gd name="connsiteX81" fmla="*/ 3980007 w 6352623"/>
                    <a:gd name="connsiteY81" fmla="*/ 4524180 h 6345561"/>
                    <a:gd name="connsiteX82" fmla="*/ 3464621 w 6352623"/>
                    <a:gd name="connsiteY82" fmla="*/ 4545892 h 6345561"/>
                    <a:gd name="connsiteX83" fmla="*/ 11631 w 6352623"/>
                    <a:gd name="connsiteY83" fmla="*/ 3258148 h 6345561"/>
                    <a:gd name="connsiteX84" fmla="*/ 0 w 6352623"/>
                    <a:gd name="connsiteY84" fmla="*/ 3023469 h 6345561"/>
                    <a:gd name="connsiteX85" fmla="*/ 91400 w 6352623"/>
                    <a:gd name="connsiteY85" fmla="*/ 2405346 h 6345561"/>
                    <a:gd name="connsiteX86" fmla="*/ 258812 w 6352623"/>
                    <a:gd name="connsiteY86" fmla="*/ 1942855 h 6345561"/>
                    <a:gd name="connsiteX87" fmla="*/ 852081 w 6352623"/>
                    <a:gd name="connsiteY87" fmla="*/ 1937991 h 6345561"/>
                    <a:gd name="connsiteX88" fmla="*/ 1335718 w 6352623"/>
                    <a:gd name="connsiteY88" fmla="*/ 1925698 h 6345561"/>
                    <a:gd name="connsiteX89" fmla="*/ 1234430 w 6352623"/>
                    <a:gd name="connsiteY89" fmla="*/ 2196801 h 6345561"/>
                    <a:gd name="connsiteX90" fmla="*/ 1103579 w 6352623"/>
                    <a:gd name="connsiteY90" fmla="*/ 2737987 h 6345561"/>
                    <a:gd name="connsiteX91" fmla="*/ 1078099 w 6352623"/>
                    <a:gd name="connsiteY91" fmla="*/ 3180217 h 6345561"/>
                    <a:gd name="connsiteX92" fmla="*/ 11631 w 6352623"/>
                    <a:gd name="connsiteY92" fmla="*/ 3258148 h 6345561"/>
                    <a:gd name="connsiteX93" fmla="*/ 1960743 w 6352623"/>
                    <a:gd name="connsiteY93" fmla="*/ 4679317 h 6345561"/>
                    <a:gd name="connsiteX94" fmla="*/ 1740896 w 6352623"/>
                    <a:gd name="connsiteY94" fmla="*/ 4337429 h 6345561"/>
                    <a:gd name="connsiteX95" fmla="*/ 1441619 w 6352623"/>
                    <a:gd name="connsiteY95" fmla="*/ 3532526 h 6345561"/>
                    <a:gd name="connsiteX96" fmla="*/ 1438988 w 6352623"/>
                    <a:gd name="connsiteY96" fmla="*/ 3504964 h 6345561"/>
                    <a:gd name="connsiteX97" fmla="*/ 3013389 w 6352623"/>
                    <a:gd name="connsiteY97" fmla="*/ 3389903 h 6345561"/>
                    <a:gd name="connsiteX98" fmla="*/ 3099126 w 6352623"/>
                    <a:gd name="connsiteY98" fmla="*/ 4562904 h 6345561"/>
                    <a:gd name="connsiteX99" fmla="*/ 2689209 w 6352623"/>
                    <a:gd name="connsiteY99" fmla="*/ 4598877 h 6345561"/>
                    <a:gd name="connsiteX100" fmla="*/ 1989796 w 6352623"/>
                    <a:gd name="connsiteY100" fmla="*/ 4675326 h 6345561"/>
                    <a:gd name="connsiteX101" fmla="*/ 1960743 w 6352623"/>
                    <a:gd name="connsiteY101" fmla="*/ 4679317 h 6345561"/>
                    <a:gd name="connsiteX102" fmla="*/ 4067092 w 6352623"/>
                    <a:gd name="connsiteY102" fmla="*/ 6216068 h 6345561"/>
                    <a:gd name="connsiteX103" fmla="*/ 4277892 w 6352623"/>
                    <a:gd name="connsiteY103" fmla="*/ 5788869 h 6345561"/>
                    <a:gd name="connsiteX104" fmla="*/ 4525520 w 6352623"/>
                    <a:gd name="connsiteY104" fmla="*/ 5267093 h 6345561"/>
                    <a:gd name="connsiteX105" fmla="*/ 4685770 w 6352623"/>
                    <a:gd name="connsiteY105" fmla="*/ 4881257 h 6345561"/>
                    <a:gd name="connsiteX106" fmla="*/ 4712084 w 6352623"/>
                    <a:gd name="connsiteY106" fmla="*/ 4879914 h 6345561"/>
                    <a:gd name="connsiteX107" fmla="*/ 5642123 w 6352623"/>
                    <a:gd name="connsiteY107" fmla="*/ 4846187 h 6345561"/>
                    <a:gd name="connsiteX108" fmla="*/ 5866698 w 6352623"/>
                    <a:gd name="connsiteY108" fmla="*/ 4839902 h 6345561"/>
                    <a:gd name="connsiteX109" fmla="*/ 5706398 w 6352623"/>
                    <a:gd name="connsiteY109" fmla="*/ 5102370 h 6345561"/>
                    <a:gd name="connsiteX110" fmla="*/ 4229361 w 6352623"/>
                    <a:gd name="connsiteY110" fmla="*/ 6176010 h 6345561"/>
                    <a:gd name="connsiteX111" fmla="*/ 4067092 w 6352623"/>
                    <a:gd name="connsiteY111" fmla="*/ 6216068 h 6345561"/>
                    <a:gd name="connsiteX112" fmla="*/ 3617977 w 6352623"/>
                    <a:gd name="connsiteY112" fmla="*/ 6323175 h 6345561"/>
                    <a:gd name="connsiteX113" fmla="*/ 3499574 w 6352623"/>
                    <a:gd name="connsiteY113" fmla="*/ 4950969 h 6345561"/>
                    <a:gd name="connsiteX114" fmla="*/ 3966167 w 6352623"/>
                    <a:gd name="connsiteY114" fmla="*/ 4917769 h 6345561"/>
                    <a:gd name="connsiteX115" fmla="*/ 4402891 w 6352623"/>
                    <a:gd name="connsiteY115" fmla="*/ 4895610 h 6345561"/>
                    <a:gd name="connsiteX116" fmla="*/ 4263840 w 6352623"/>
                    <a:gd name="connsiteY116" fmla="*/ 5239274 h 6345561"/>
                    <a:gd name="connsiteX117" fmla="*/ 3691123 w 6352623"/>
                    <a:gd name="connsiteY117" fmla="*/ 6308899 h 6345561"/>
                    <a:gd name="connsiteX118" fmla="*/ 3637169 w 6352623"/>
                    <a:gd name="connsiteY118" fmla="*/ 6322223 h 6345561"/>
                    <a:gd name="connsiteX119" fmla="*/ 3617977 w 6352623"/>
                    <a:gd name="connsiteY119" fmla="*/ 6323175 h 6345561"/>
                    <a:gd name="connsiteX120" fmla="*/ 509955 w 6352623"/>
                    <a:gd name="connsiteY120" fmla="*/ 4889989 h 6345561"/>
                    <a:gd name="connsiteX121" fmla="*/ 432662 w 6352623"/>
                    <a:gd name="connsiteY121" fmla="*/ 4783013 h 6345561"/>
                    <a:gd name="connsiteX122" fmla="*/ 30403 w 6352623"/>
                    <a:gd name="connsiteY122" fmla="*/ 3637168 h 6345561"/>
                    <a:gd name="connsiteX123" fmla="*/ 28957 w 6352623"/>
                    <a:gd name="connsiteY123" fmla="*/ 3608002 h 6345561"/>
                    <a:gd name="connsiteX124" fmla="*/ 1122699 w 6352623"/>
                    <a:gd name="connsiteY124" fmla="*/ 3528079 h 6345561"/>
                    <a:gd name="connsiteX125" fmla="*/ 1151870 w 6352623"/>
                    <a:gd name="connsiteY125" fmla="*/ 3709064 h 6345561"/>
                    <a:gd name="connsiteX126" fmla="*/ 1633165 w 6352623"/>
                    <a:gd name="connsiteY126" fmla="*/ 4721494 h 6345561"/>
                    <a:gd name="connsiteX127" fmla="*/ 1635001 w 6352623"/>
                    <a:gd name="connsiteY127" fmla="*/ 4724090 h 6345561"/>
                    <a:gd name="connsiteX128" fmla="*/ 1150655 w 6352623"/>
                    <a:gd name="connsiteY128" fmla="*/ 4790652 h 6345561"/>
                    <a:gd name="connsiteX129" fmla="*/ 509955 w 6352623"/>
                    <a:gd name="connsiteY129" fmla="*/ 4889989 h 6345561"/>
                    <a:gd name="connsiteX130" fmla="*/ 3165956 w 6352623"/>
                    <a:gd name="connsiteY130" fmla="*/ 6345561 h 6345561"/>
                    <a:gd name="connsiteX131" fmla="*/ 2661675 w 6352623"/>
                    <a:gd name="connsiteY131" fmla="*/ 5655612 h 6345561"/>
                    <a:gd name="connsiteX132" fmla="*/ 2224080 w 6352623"/>
                    <a:gd name="connsiteY132" fmla="*/ 5071807 h 6345561"/>
                    <a:gd name="connsiteX133" fmla="*/ 2697681 w 6352623"/>
                    <a:gd name="connsiteY133" fmla="*/ 5021257 h 6345561"/>
                    <a:gd name="connsiteX134" fmla="*/ 3150545 w 6352623"/>
                    <a:gd name="connsiteY134" fmla="*/ 4979436 h 6345561"/>
                    <a:gd name="connsiteX135" fmla="*/ 3267988 w 6352623"/>
                    <a:gd name="connsiteY135" fmla="*/ 6340508 h 6345561"/>
                    <a:gd name="connsiteX136" fmla="*/ 3165956 w 6352623"/>
                    <a:gd name="connsiteY136" fmla="*/ 6345561 h 6345561"/>
                    <a:gd name="connsiteX137" fmla="*/ 2827891 w 6352623"/>
                    <a:gd name="connsiteY137" fmla="*/ 6323709 h 6345561"/>
                    <a:gd name="connsiteX138" fmla="*/ 2884966 w 6352623"/>
                    <a:gd name="connsiteY138" fmla="*/ 6327398 h 6345561"/>
                    <a:gd name="connsiteX139" fmla="*/ 2827891 w 6352623"/>
                    <a:gd name="connsiteY139" fmla="*/ 6323709 h 6345561"/>
                    <a:gd name="connsiteX140" fmla="*/ 1799833 w 6352623"/>
                    <a:gd name="connsiteY140" fmla="*/ 6042038 h 6345561"/>
                    <a:gd name="connsiteX141" fmla="*/ 792530 w 6352623"/>
                    <a:gd name="connsiteY141" fmla="*/ 5281044 h 6345561"/>
                    <a:gd name="connsiteX142" fmla="*/ 758259 w 6352623"/>
                    <a:gd name="connsiteY142" fmla="*/ 5233611 h 6345561"/>
                    <a:gd name="connsiteX143" fmla="*/ 1178638 w 6352623"/>
                    <a:gd name="connsiteY143" fmla="*/ 5187468 h 6345561"/>
                    <a:gd name="connsiteX144" fmla="*/ 1905324 w 6352623"/>
                    <a:gd name="connsiteY144" fmla="*/ 5106339 h 6345561"/>
                    <a:gd name="connsiteX145" fmla="*/ 2206251 w 6352623"/>
                    <a:gd name="connsiteY145" fmla="*/ 5531868 h 6345561"/>
                    <a:gd name="connsiteX146" fmla="*/ 2827891 w 6352623"/>
                    <a:gd name="connsiteY146" fmla="*/ 6323709 h 6345561"/>
                    <a:gd name="connsiteX147" fmla="*/ 2405336 w 6352623"/>
                    <a:gd name="connsiteY147" fmla="*/ 6261225 h 6345561"/>
                    <a:gd name="connsiteX148" fmla="*/ 1799833 w 6352623"/>
                    <a:gd name="connsiteY148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2827891 w 6352623"/>
                    <a:gd name="connsiteY134" fmla="*/ 6323709 h 6345561"/>
                    <a:gd name="connsiteX135" fmla="*/ 2884966 w 6352623"/>
                    <a:gd name="connsiteY135" fmla="*/ 6327398 h 6345561"/>
                    <a:gd name="connsiteX136" fmla="*/ 2827891 w 6352623"/>
                    <a:gd name="connsiteY136" fmla="*/ 6323709 h 6345561"/>
                    <a:gd name="connsiteX137" fmla="*/ 1799833 w 6352623"/>
                    <a:gd name="connsiteY137" fmla="*/ 6042038 h 6345561"/>
                    <a:gd name="connsiteX138" fmla="*/ 792530 w 6352623"/>
                    <a:gd name="connsiteY138" fmla="*/ 5281044 h 6345561"/>
                    <a:gd name="connsiteX139" fmla="*/ 758259 w 6352623"/>
                    <a:gd name="connsiteY139" fmla="*/ 5233611 h 6345561"/>
                    <a:gd name="connsiteX140" fmla="*/ 1178638 w 6352623"/>
                    <a:gd name="connsiteY140" fmla="*/ 5187468 h 6345561"/>
                    <a:gd name="connsiteX141" fmla="*/ 1905324 w 6352623"/>
                    <a:gd name="connsiteY141" fmla="*/ 5106339 h 6345561"/>
                    <a:gd name="connsiteX142" fmla="*/ 2206251 w 6352623"/>
                    <a:gd name="connsiteY142" fmla="*/ 5531868 h 6345561"/>
                    <a:gd name="connsiteX143" fmla="*/ 2827891 w 6352623"/>
                    <a:gd name="connsiteY143" fmla="*/ 6323709 h 6345561"/>
                    <a:gd name="connsiteX144" fmla="*/ 2405336 w 6352623"/>
                    <a:gd name="connsiteY144" fmla="*/ 6261225 h 6345561"/>
                    <a:gd name="connsiteX145" fmla="*/ 1799833 w 6352623"/>
                    <a:gd name="connsiteY145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1799833 w 6352623"/>
                    <a:gd name="connsiteY134" fmla="*/ 6042038 h 6345561"/>
                    <a:gd name="connsiteX135" fmla="*/ 792530 w 6352623"/>
                    <a:gd name="connsiteY135" fmla="*/ 5281044 h 6345561"/>
                    <a:gd name="connsiteX136" fmla="*/ 758259 w 6352623"/>
                    <a:gd name="connsiteY136" fmla="*/ 5233611 h 6345561"/>
                    <a:gd name="connsiteX137" fmla="*/ 1178638 w 6352623"/>
                    <a:gd name="connsiteY137" fmla="*/ 5187468 h 6345561"/>
                    <a:gd name="connsiteX138" fmla="*/ 1905324 w 6352623"/>
                    <a:gd name="connsiteY138" fmla="*/ 5106339 h 6345561"/>
                    <a:gd name="connsiteX139" fmla="*/ 2206251 w 6352623"/>
                    <a:gd name="connsiteY139" fmla="*/ 5531868 h 6345561"/>
                    <a:gd name="connsiteX140" fmla="*/ 2827891 w 6352623"/>
                    <a:gd name="connsiteY140" fmla="*/ 6323709 h 6345561"/>
                    <a:gd name="connsiteX141" fmla="*/ 2405336 w 6352623"/>
                    <a:gd name="connsiteY141" fmla="*/ 6261225 h 6345561"/>
                    <a:gd name="connsiteX142" fmla="*/ 1799833 w 6352623"/>
                    <a:gd name="connsiteY14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1857 w 6352623"/>
                    <a:gd name="connsiteY15" fmla="*/ 6676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1799833 w 6352623"/>
                    <a:gd name="connsiteY134" fmla="*/ 6042038 h 6345561"/>
                    <a:gd name="connsiteX135" fmla="*/ 792530 w 6352623"/>
                    <a:gd name="connsiteY135" fmla="*/ 5281044 h 6345561"/>
                    <a:gd name="connsiteX136" fmla="*/ 758259 w 6352623"/>
                    <a:gd name="connsiteY136" fmla="*/ 5233611 h 6345561"/>
                    <a:gd name="connsiteX137" fmla="*/ 1178638 w 6352623"/>
                    <a:gd name="connsiteY137" fmla="*/ 5187468 h 6345561"/>
                    <a:gd name="connsiteX138" fmla="*/ 1905324 w 6352623"/>
                    <a:gd name="connsiteY138" fmla="*/ 5106339 h 6345561"/>
                    <a:gd name="connsiteX139" fmla="*/ 2206251 w 6352623"/>
                    <a:gd name="connsiteY139" fmla="*/ 5531868 h 6345561"/>
                    <a:gd name="connsiteX140" fmla="*/ 2827891 w 6352623"/>
                    <a:gd name="connsiteY140" fmla="*/ 6323709 h 6345561"/>
                    <a:gd name="connsiteX141" fmla="*/ 2405336 w 6352623"/>
                    <a:gd name="connsiteY141" fmla="*/ 6261225 h 6345561"/>
                    <a:gd name="connsiteX142" fmla="*/ 1799833 w 6352623"/>
                    <a:gd name="connsiteY14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2943489 w 6352623"/>
                    <a:gd name="connsiteY15" fmla="*/ 55251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1799833 w 6352623"/>
                    <a:gd name="connsiteY134" fmla="*/ 6042038 h 6345561"/>
                    <a:gd name="connsiteX135" fmla="*/ 792530 w 6352623"/>
                    <a:gd name="connsiteY135" fmla="*/ 5281044 h 6345561"/>
                    <a:gd name="connsiteX136" fmla="*/ 758259 w 6352623"/>
                    <a:gd name="connsiteY136" fmla="*/ 5233611 h 6345561"/>
                    <a:gd name="connsiteX137" fmla="*/ 1178638 w 6352623"/>
                    <a:gd name="connsiteY137" fmla="*/ 5187468 h 6345561"/>
                    <a:gd name="connsiteX138" fmla="*/ 1905324 w 6352623"/>
                    <a:gd name="connsiteY138" fmla="*/ 5106339 h 6345561"/>
                    <a:gd name="connsiteX139" fmla="*/ 2206251 w 6352623"/>
                    <a:gd name="connsiteY139" fmla="*/ 5531868 h 6345561"/>
                    <a:gd name="connsiteX140" fmla="*/ 2827891 w 6352623"/>
                    <a:gd name="connsiteY140" fmla="*/ 6323709 h 6345561"/>
                    <a:gd name="connsiteX141" fmla="*/ 2405336 w 6352623"/>
                    <a:gd name="connsiteY141" fmla="*/ 6261225 h 6345561"/>
                    <a:gd name="connsiteX142" fmla="*/ 1799833 w 6352623"/>
                    <a:gd name="connsiteY14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2943489 w 6352623"/>
                    <a:gd name="connsiteY15" fmla="*/ 55251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1799833 w 6352623"/>
                    <a:gd name="connsiteY134" fmla="*/ 6042038 h 6345561"/>
                    <a:gd name="connsiteX135" fmla="*/ 792530 w 6352623"/>
                    <a:gd name="connsiteY135" fmla="*/ 5281044 h 6345561"/>
                    <a:gd name="connsiteX136" fmla="*/ 758259 w 6352623"/>
                    <a:gd name="connsiteY136" fmla="*/ 5233611 h 6345561"/>
                    <a:gd name="connsiteX137" fmla="*/ 1178638 w 6352623"/>
                    <a:gd name="connsiteY137" fmla="*/ 5187468 h 6345561"/>
                    <a:gd name="connsiteX138" fmla="*/ 1905324 w 6352623"/>
                    <a:gd name="connsiteY138" fmla="*/ 5106339 h 6345561"/>
                    <a:gd name="connsiteX139" fmla="*/ 2206251 w 6352623"/>
                    <a:gd name="connsiteY139" fmla="*/ 5531868 h 6345561"/>
                    <a:gd name="connsiteX140" fmla="*/ 2827891 w 6352623"/>
                    <a:gd name="connsiteY140" fmla="*/ 6323709 h 6345561"/>
                    <a:gd name="connsiteX141" fmla="*/ 2405336 w 6352623"/>
                    <a:gd name="connsiteY141" fmla="*/ 6261225 h 6345561"/>
                    <a:gd name="connsiteX142" fmla="*/ 1799833 w 6352623"/>
                    <a:gd name="connsiteY142" fmla="*/ 6042038 h 6345561"/>
                    <a:gd name="connsiteX0" fmla="*/ 3083863 w 6352623"/>
                    <a:gd name="connsiteY0" fmla="*/ 133135 h 6345561"/>
                    <a:gd name="connsiteX1" fmla="*/ 3073468 w 6352623"/>
                    <a:gd name="connsiteY1" fmla="*/ 12671 h 6345561"/>
                    <a:gd name="connsiteX2" fmla="*/ 3083863 w 6352623"/>
                    <a:gd name="connsiteY2" fmla="*/ 133135 h 6345561"/>
                    <a:gd name="connsiteX3" fmla="*/ 4287481 w 6352623"/>
                    <a:gd name="connsiteY3" fmla="*/ 1282707 h 6345561"/>
                    <a:gd name="connsiteX4" fmla="*/ 3934751 w 6352623"/>
                    <a:gd name="connsiteY4" fmla="*/ 794857 h 6345561"/>
                    <a:gd name="connsiteX5" fmla="*/ 3306522 w 6352623"/>
                    <a:gd name="connsiteY5" fmla="*/ 1126 h 6345561"/>
                    <a:gd name="connsiteX6" fmla="*/ 3329154 w 6352623"/>
                    <a:gd name="connsiteY6" fmla="*/ 0 h 6345561"/>
                    <a:gd name="connsiteX7" fmla="*/ 4552794 w 6352623"/>
                    <a:gd name="connsiteY7" fmla="*/ 310597 h 6345561"/>
                    <a:gd name="connsiteX8" fmla="*/ 5560095 w 6352623"/>
                    <a:gd name="connsiteY8" fmla="*/ 1071582 h 6345561"/>
                    <a:gd name="connsiteX9" fmla="*/ 5592215 w 6352623"/>
                    <a:gd name="connsiteY9" fmla="*/ 1116037 h 6345561"/>
                    <a:gd name="connsiteX10" fmla="*/ 5275773 w 6352623"/>
                    <a:gd name="connsiteY10" fmla="*/ 1158708 h 6345561"/>
                    <a:gd name="connsiteX11" fmla="*/ 4352475 w 6352623"/>
                    <a:gd name="connsiteY11" fmla="*/ 1275439 h 6345561"/>
                    <a:gd name="connsiteX12" fmla="*/ 4287481 w 6352623"/>
                    <a:gd name="connsiteY12" fmla="*/ 1282707 h 6345561"/>
                    <a:gd name="connsiteX13" fmla="*/ 3192871 w 6352623"/>
                    <a:gd name="connsiteY13" fmla="*/ 1396479 h 6345561"/>
                    <a:gd name="connsiteX14" fmla="*/ 2943489 w 6352623"/>
                    <a:gd name="connsiteY14" fmla="*/ 55251 h 6345561"/>
                    <a:gd name="connsiteX15" fmla="*/ 3521833 w 6352623"/>
                    <a:gd name="connsiteY15" fmla="*/ 728536 h 6345561"/>
                    <a:gd name="connsiteX16" fmla="*/ 3951788 w 6352623"/>
                    <a:gd name="connsiteY16" fmla="*/ 1320226 h 6345561"/>
                    <a:gd name="connsiteX17" fmla="*/ 3610216 w 6352623"/>
                    <a:gd name="connsiteY17" fmla="*/ 1358400 h 6345561"/>
                    <a:gd name="connsiteX18" fmla="*/ 3192871 w 6352623"/>
                    <a:gd name="connsiteY18" fmla="*/ 1396479 h 6345561"/>
                    <a:gd name="connsiteX19" fmla="*/ 5080835 w 6352623"/>
                    <a:gd name="connsiteY19" fmla="*/ 2887704 h 6345561"/>
                    <a:gd name="connsiteX20" fmla="*/ 5075577 w 6352623"/>
                    <a:gd name="connsiteY20" fmla="*/ 2828892 h 6345561"/>
                    <a:gd name="connsiteX21" fmla="*/ 4870827 w 6352623"/>
                    <a:gd name="connsiteY21" fmla="*/ 2225787 h 6345561"/>
                    <a:gd name="connsiteX22" fmla="*/ 4527301 w 6352623"/>
                    <a:gd name="connsiteY22" fmla="*/ 1626915 h 6345561"/>
                    <a:gd name="connsiteX23" fmla="*/ 5336497 w 6352623"/>
                    <a:gd name="connsiteY23" fmla="*/ 1510023 h 6345561"/>
                    <a:gd name="connsiteX24" fmla="*/ 5827104 w 6352623"/>
                    <a:gd name="connsiteY24" fmla="*/ 1441104 h 6345561"/>
                    <a:gd name="connsiteX25" fmla="*/ 5919962 w 6352623"/>
                    <a:gd name="connsiteY25" fmla="*/ 1569624 h 6345561"/>
                    <a:gd name="connsiteX26" fmla="*/ 6322223 w 6352623"/>
                    <a:gd name="connsiteY26" fmla="*/ 2715457 h 6345561"/>
                    <a:gd name="connsiteX27" fmla="*/ 6326244 w 6352623"/>
                    <a:gd name="connsiteY27" fmla="*/ 2796695 h 6345561"/>
                    <a:gd name="connsiteX28" fmla="*/ 5080835 w 6352623"/>
                    <a:gd name="connsiteY28" fmla="*/ 2887704 h 6345561"/>
                    <a:gd name="connsiteX29" fmla="*/ 1790042 w 6352623"/>
                    <a:gd name="connsiteY29" fmla="*/ 1491620 h 6345561"/>
                    <a:gd name="connsiteX30" fmla="*/ 2057262 w 6352623"/>
                    <a:gd name="connsiteY30" fmla="*/ 888122 h 6345561"/>
                    <a:gd name="connsiteX31" fmla="*/ 2502224 w 6352623"/>
                    <a:gd name="connsiteY31" fmla="*/ 83048 h 6345561"/>
                    <a:gd name="connsiteX32" fmla="*/ 2715458 w 6352623"/>
                    <a:gd name="connsiteY32" fmla="*/ 30412 h 6345561"/>
                    <a:gd name="connsiteX33" fmla="*/ 2723477 w 6352623"/>
                    <a:gd name="connsiteY33" fmla="*/ 30012 h 6345561"/>
                    <a:gd name="connsiteX34" fmla="*/ 2843908 w 6352623"/>
                    <a:gd name="connsiteY34" fmla="*/ 1425699 h 6345561"/>
                    <a:gd name="connsiteX35" fmla="*/ 2341650 w 6352623"/>
                    <a:gd name="connsiteY35" fmla="*/ 1460888 h 6345561"/>
                    <a:gd name="connsiteX36" fmla="*/ 1790042 w 6352623"/>
                    <a:gd name="connsiteY36" fmla="*/ 1491620 h 6345561"/>
                    <a:gd name="connsiteX37" fmla="*/ 456566 w 6352623"/>
                    <a:gd name="connsiteY37" fmla="*/ 1560803 h 6345561"/>
                    <a:gd name="connsiteX38" fmla="*/ 646218 w 6352623"/>
                    <a:gd name="connsiteY38" fmla="*/ 1250255 h 6345561"/>
                    <a:gd name="connsiteX39" fmla="*/ 2123254 w 6352623"/>
                    <a:gd name="connsiteY39" fmla="*/ 176626 h 6345561"/>
                    <a:gd name="connsiteX40" fmla="*/ 2129632 w 6352623"/>
                    <a:gd name="connsiteY40" fmla="*/ 175051 h 6345561"/>
                    <a:gd name="connsiteX41" fmla="*/ 1791341 w 6352623"/>
                    <a:gd name="connsiteY41" fmla="*/ 860818 h 6345561"/>
                    <a:gd name="connsiteX42" fmla="*/ 1497989 w 6352623"/>
                    <a:gd name="connsiteY42" fmla="*/ 1507155 h 6345561"/>
                    <a:gd name="connsiteX43" fmla="*/ 815685 w 6352623"/>
                    <a:gd name="connsiteY43" fmla="*/ 1541873 h 6345561"/>
                    <a:gd name="connsiteX44" fmla="*/ 456566 w 6352623"/>
                    <a:gd name="connsiteY44" fmla="*/ 1560803 h 6345561"/>
                    <a:gd name="connsiteX45" fmla="*/ 3332566 w 6352623"/>
                    <a:gd name="connsiteY45" fmla="*/ 3015466 h 6345561"/>
                    <a:gd name="connsiteX46" fmla="*/ 3227686 w 6352623"/>
                    <a:gd name="connsiteY46" fmla="*/ 1799988 h 6345561"/>
                    <a:gd name="connsiteX47" fmla="*/ 3687369 w 6352623"/>
                    <a:gd name="connsiteY47" fmla="*/ 1744594 h 6345561"/>
                    <a:gd name="connsiteX48" fmla="*/ 4207427 w 6352623"/>
                    <a:gd name="connsiteY48" fmla="*/ 1672041 h 6345561"/>
                    <a:gd name="connsiteX49" fmla="*/ 4314817 w 6352623"/>
                    <a:gd name="connsiteY49" fmla="*/ 1819820 h 6345561"/>
                    <a:gd name="connsiteX50" fmla="*/ 4752430 w 6352623"/>
                    <a:gd name="connsiteY50" fmla="*/ 2869128 h 6345561"/>
                    <a:gd name="connsiteX51" fmla="*/ 4755993 w 6352623"/>
                    <a:gd name="connsiteY51" fmla="*/ 2911437 h 6345561"/>
                    <a:gd name="connsiteX52" fmla="*/ 3332566 w 6352623"/>
                    <a:gd name="connsiteY52" fmla="*/ 3015466 h 6345561"/>
                    <a:gd name="connsiteX53" fmla="*/ 4842211 w 6352623"/>
                    <a:gd name="connsiteY53" fmla="*/ 4504577 h 6345561"/>
                    <a:gd name="connsiteX54" fmla="*/ 4894441 w 6352623"/>
                    <a:gd name="connsiteY54" fmla="*/ 4378816 h 6345561"/>
                    <a:gd name="connsiteX55" fmla="*/ 5118410 w 6352623"/>
                    <a:gd name="connsiteY55" fmla="*/ 3308120 h 6345561"/>
                    <a:gd name="connsiteX56" fmla="*/ 5112011 w 6352623"/>
                    <a:gd name="connsiteY56" fmla="*/ 3236549 h 6345561"/>
                    <a:gd name="connsiteX57" fmla="*/ 6343574 w 6352623"/>
                    <a:gd name="connsiteY57" fmla="*/ 3146548 h 6345561"/>
                    <a:gd name="connsiteX58" fmla="*/ 6352623 w 6352623"/>
                    <a:gd name="connsiteY58" fmla="*/ 3329154 h 6345561"/>
                    <a:gd name="connsiteX59" fmla="*/ 6261216 w 6352623"/>
                    <a:gd name="connsiteY59" fmla="*/ 3947289 h 6345561"/>
                    <a:gd name="connsiteX60" fmla="*/ 6068313 w 6352623"/>
                    <a:gd name="connsiteY60" fmla="*/ 4480189 h 6345561"/>
                    <a:gd name="connsiteX61" fmla="*/ 5645377 w 6352623"/>
                    <a:gd name="connsiteY61" fmla="*/ 4489676 h 6345561"/>
                    <a:gd name="connsiteX62" fmla="*/ 4842211 w 6352623"/>
                    <a:gd name="connsiteY62" fmla="*/ 4504577 h 6345561"/>
                    <a:gd name="connsiteX63" fmla="*/ 1405726 w 6352623"/>
                    <a:gd name="connsiteY63" fmla="*/ 3156271 h 6345561"/>
                    <a:gd name="connsiteX64" fmla="*/ 1399341 w 6352623"/>
                    <a:gd name="connsiteY64" fmla="*/ 3089416 h 6345561"/>
                    <a:gd name="connsiteX65" fmla="*/ 1464945 w 6352623"/>
                    <a:gd name="connsiteY65" fmla="*/ 2467755 h 6345561"/>
                    <a:gd name="connsiteX66" fmla="*/ 1626959 w 6352623"/>
                    <a:gd name="connsiteY66" fmla="*/ 1918290 h 6345561"/>
                    <a:gd name="connsiteX67" fmla="*/ 1698846 w 6352623"/>
                    <a:gd name="connsiteY67" fmla="*/ 1916459 h 6345561"/>
                    <a:gd name="connsiteX68" fmla="*/ 2401423 w 6352623"/>
                    <a:gd name="connsiteY68" fmla="*/ 1879094 h 6345561"/>
                    <a:gd name="connsiteX69" fmla="*/ 2879383 w 6352623"/>
                    <a:gd name="connsiteY69" fmla="*/ 1836855 h 6345561"/>
                    <a:gd name="connsiteX70" fmla="*/ 2983285 w 6352623"/>
                    <a:gd name="connsiteY70" fmla="*/ 3040986 h 6345561"/>
                    <a:gd name="connsiteX71" fmla="*/ 1405726 w 6352623"/>
                    <a:gd name="connsiteY71" fmla="*/ 3156271 h 6345561"/>
                    <a:gd name="connsiteX72" fmla="*/ 3464621 w 6352623"/>
                    <a:gd name="connsiteY72" fmla="*/ 4545892 h 6345561"/>
                    <a:gd name="connsiteX73" fmla="*/ 3362673 w 6352623"/>
                    <a:gd name="connsiteY73" fmla="*/ 3364384 h 6345561"/>
                    <a:gd name="connsiteX74" fmla="*/ 4785461 w 6352623"/>
                    <a:gd name="connsiteY74" fmla="*/ 3260410 h 6345561"/>
                    <a:gd name="connsiteX75" fmla="*/ 4791965 w 6352623"/>
                    <a:gd name="connsiteY75" fmla="*/ 3337498 h 6345561"/>
                    <a:gd name="connsiteX76" fmla="*/ 4582162 w 6352623"/>
                    <a:gd name="connsiteY76" fmla="*/ 4452550 h 6345561"/>
                    <a:gd name="connsiteX77" fmla="*/ 3980007 w 6352623"/>
                    <a:gd name="connsiteY77" fmla="*/ 4524180 h 6345561"/>
                    <a:gd name="connsiteX78" fmla="*/ 3464621 w 6352623"/>
                    <a:gd name="connsiteY78" fmla="*/ 4545892 h 6345561"/>
                    <a:gd name="connsiteX79" fmla="*/ 11631 w 6352623"/>
                    <a:gd name="connsiteY79" fmla="*/ 3258148 h 6345561"/>
                    <a:gd name="connsiteX80" fmla="*/ 0 w 6352623"/>
                    <a:gd name="connsiteY80" fmla="*/ 3023469 h 6345561"/>
                    <a:gd name="connsiteX81" fmla="*/ 91400 w 6352623"/>
                    <a:gd name="connsiteY81" fmla="*/ 2405346 h 6345561"/>
                    <a:gd name="connsiteX82" fmla="*/ 258812 w 6352623"/>
                    <a:gd name="connsiteY82" fmla="*/ 1942855 h 6345561"/>
                    <a:gd name="connsiteX83" fmla="*/ 852081 w 6352623"/>
                    <a:gd name="connsiteY83" fmla="*/ 1937991 h 6345561"/>
                    <a:gd name="connsiteX84" fmla="*/ 1335718 w 6352623"/>
                    <a:gd name="connsiteY84" fmla="*/ 1925698 h 6345561"/>
                    <a:gd name="connsiteX85" fmla="*/ 1234430 w 6352623"/>
                    <a:gd name="connsiteY85" fmla="*/ 2196801 h 6345561"/>
                    <a:gd name="connsiteX86" fmla="*/ 1103579 w 6352623"/>
                    <a:gd name="connsiteY86" fmla="*/ 2737987 h 6345561"/>
                    <a:gd name="connsiteX87" fmla="*/ 1078099 w 6352623"/>
                    <a:gd name="connsiteY87" fmla="*/ 3180217 h 6345561"/>
                    <a:gd name="connsiteX88" fmla="*/ 11631 w 6352623"/>
                    <a:gd name="connsiteY88" fmla="*/ 3258148 h 6345561"/>
                    <a:gd name="connsiteX89" fmla="*/ 1960743 w 6352623"/>
                    <a:gd name="connsiteY89" fmla="*/ 4679317 h 6345561"/>
                    <a:gd name="connsiteX90" fmla="*/ 1740896 w 6352623"/>
                    <a:gd name="connsiteY90" fmla="*/ 4337429 h 6345561"/>
                    <a:gd name="connsiteX91" fmla="*/ 1441619 w 6352623"/>
                    <a:gd name="connsiteY91" fmla="*/ 3532526 h 6345561"/>
                    <a:gd name="connsiteX92" fmla="*/ 1438988 w 6352623"/>
                    <a:gd name="connsiteY92" fmla="*/ 3504964 h 6345561"/>
                    <a:gd name="connsiteX93" fmla="*/ 3013389 w 6352623"/>
                    <a:gd name="connsiteY93" fmla="*/ 3389903 h 6345561"/>
                    <a:gd name="connsiteX94" fmla="*/ 3099126 w 6352623"/>
                    <a:gd name="connsiteY94" fmla="*/ 4562904 h 6345561"/>
                    <a:gd name="connsiteX95" fmla="*/ 2689209 w 6352623"/>
                    <a:gd name="connsiteY95" fmla="*/ 4598877 h 6345561"/>
                    <a:gd name="connsiteX96" fmla="*/ 1989796 w 6352623"/>
                    <a:gd name="connsiteY96" fmla="*/ 4675326 h 6345561"/>
                    <a:gd name="connsiteX97" fmla="*/ 1960743 w 6352623"/>
                    <a:gd name="connsiteY97" fmla="*/ 4679317 h 6345561"/>
                    <a:gd name="connsiteX98" fmla="*/ 4067092 w 6352623"/>
                    <a:gd name="connsiteY98" fmla="*/ 6216068 h 6345561"/>
                    <a:gd name="connsiteX99" fmla="*/ 4277892 w 6352623"/>
                    <a:gd name="connsiteY99" fmla="*/ 5788869 h 6345561"/>
                    <a:gd name="connsiteX100" fmla="*/ 4525520 w 6352623"/>
                    <a:gd name="connsiteY100" fmla="*/ 5267093 h 6345561"/>
                    <a:gd name="connsiteX101" fmla="*/ 4685770 w 6352623"/>
                    <a:gd name="connsiteY101" fmla="*/ 4881257 h 6345561"/>
                    <a:gd name="connsiteX102" fmla="*/ 4712084 w 6352623"/>
                    <a:gd name="connsiteY102" fmla="*/ 4879914 h 6345561"/>
                    <a:gd name="connsiteX103" fmla="*/ 5642123 w 6352623"/>
                    <a:gd name="connsiteY103" fmla="*/ 4846187 h 6345561"/>
                    <a:gd name="connsiteX104" fmla="*/ 5866698 w 6352623"/>
                    <a:gd name="connsiteY104" fmla="*/ 4839902 h 6345561"/>
                    <a:gd name="connsiteX105" fmla="*/ 5706398 w 6352623"/>
                    <a:gd name="connsiteY105" fmla="*/ 5102370 h 6345561"/>
                    <a:gd name="connsiteX106" fmla="*/ 4229361 w 6352623"/>
                    <a:gd name="connsiteY106" fmla="*/ 6176010 h 6345561"/>
                    <a:gd name="connsiteX107" fmla="*/ 4067092 w 6352623"/>
                    <a:gd name="connsiteY107" fmla="*/ 6216068 h 6345561"/>
                    <a:gd name="connsiteX108" fmla="*/ 3617977 w 6352623"/>
                    <a:gd name="connsiteY108" fmla="*/ 6323175 h 6345561"/>
                    <a:gd name="connsiteX109" fmla="*/ 3499574 w 6352623"/>
                    <a:gd name="connsiteY109" fmla="*/ 4950969 h 6345561"/>
                    <a:gd name="connsiteX110" fmla="*/ 3966167 w 6352623"/>
                    <a:gd name="connsiteY110" fmla="*/ 4917769 h 6345561"/>
                    <a:gd name="connsiteX111" fmla="*/ 4402891 w 6352623"/>
                    <a:gd name="connsiteY111" fmla="*/ 4895610 h 6345561"/>
                    <a:gd name="connsiteX112" fmla="*/ 4263840 w 6352623"/>
                    <a:gd name="connsiteY112" fmla="*/ 5239274 h 6345561"/>
                    <a:gd name="connsiteX113" fmla="*/ 3691123 w 6352623"/>
                    <a:gd name="connsiteY113" fmla="*/ 6308899 h 6345561"/>
                    <a:gd name="connsiteX114" fmla="*/ 3637169 w 6352623"/>
                    <a:gd name="connsiteY114" fmla="*/ 6322223 h 6345561"/>
                    <a:gd name="connsiteX115" fmla="*/ 3617977 w 6352623"/>
                    <a:gd name="connsiteY115" fmla="*/ 6323175 h 6345561"/>
                    <a:gd name="connsiteX116" fmla="*/ 509955 w 6352623"/>
                    <a:gd name="connsiteY116" fmla="*/ 4889989 h 6345561"/>
                    <a:gd name="connsiteX117" fmla="*/ 432662 w 6352623"/>
                    <a:gd name="connsiteY117" fmla="*/ 4783013 h 6345561"/>
                    <a:gd name="connsiteX118" fmla="*/ 30403 w 6352623"/>
                    <a:gd name="connsiteY118" fmla="*/ 3637168 h 6345561"/>
                    <a:gd name="connsiteX119" fmla="*/ 28957 w 6352623"/>
                    <a:gd name="connsiteY119" fmla="*/ 3608002 h 6345561"/>
                    <a:gd name="connsiteX120" fmla="*/ 1122699 w 6352623"/>
                    <a:gd name="connsiteY120" fmla="*/ 3528079 h 6345561"/>
                    <a:gd name="connsiteX121" fmla="*/ 1151870 w 6352623"/>
                    <a:gd name="connsiteY121" fmla="*/ 3709064 h 6345561"/>
                    <a:gd name="connsiteX122" fmla="*/ 1633165 w 6352623"/>
                    <a:gd name="connsiteY122" fmla="*/ 4721494 h 6345561"/>
                    <a:gd name="connsiteX123" fmla="*/ 1635001 w 6352623"/>
                    <a:gd name="connsiteY123" fmla="*/ 4724090 h 6345561"/>
                    <a:gd name="connsiteX124" fmla="*/ 1150655 w 6352623"/>
                    <a:gd name="connsiteY124" fmla="*/ 4790652 h 6345561"/>
                    <a:gd name="connsiteX125" fmla="*/ 509955 w 6352623"/>
                    <a:gd name="connsiteY125" fmla="*/ 4889989 h 6345561"/>
                    <a:gd name="connsiteX126" fmla="*/ 3165956 w 6352623"/>
                    <a:gd name="connsiteY126" fmla="*/ 6345561 h 6345561"/>
                    <a:gd name="connsiteX127" fmla="*/ 2661675 w 6352623"/>
                    <a:gd name="connsiteY127" fmla="*/ 5655612 h 6345561"/>
                    <a:gd name="connsiteX128" fmla="*/ 2224080 w 6352623"/>
                    <a:gd name="connsiteY128" fmla="*/ 5071807 h 6345561"/>
                    <a:gd name="connsiteX129" fmla="*/ 2697681 w 6352623"/>
                    <a:gd name="connsiteY129" fmla="*/ 5021257 h 6345561"/>
                    <a:gd name="connsiteX130" fmla="*/ 3150545 w 6352623"/>
                    <a:gd name="connsiteY130" fmla="*/ 4979436 h 6345561"/>
                    <a:gd name="connsiteX131" fmla="*/ 3267988 w 6352623"/>
                    <a:gd name="connsiteY131" fmla="*/ 6340508 h 6345561"/>
                    <a:gd name="connsiteX132" fmla="*/ 3165956 w 6352623"/>
                    <a:gd name="connsiteY132" fmla="*/ 6345561 h 6345561"/>
                    <a:gd name="connsiteX133" fmla="*/ 1799833 w 6352623"/>
                    <a:gd name="connsiteY133" fmla="*/ 6042038 h 6345561"/>
                    <a:gd name="connsiteX134" fmla="*/ 792530 w 6352623"/>
                    <a:gd name="connsiteY134" fmla="*/ 5281044 h 6345561"/>
                    <a:gd name="connsiteX135" fmla="*/ 758259 w 6352623"/>
                    <a:gd name="connsiteY135" fmla="*/ 5233611 h 6345561"/>
                    <a:gd name="connsiteX136" fmla="*/ 1178638 w 6352623"/>
                    <a:gd name="connsiteY136" fmla="*/ 5187468 h 6345561"/>
                    <a:gd name="connsiteX137" fmla="*/ 1905324 w 6352623"/>
                    <a:gd name="connsiteY137" fmla="*/ 5106339 h 6345561"/>
                    <a:gd name="connsiteX138" fmla="*/ 2206251 w 6352623"/>
                    <a:gd name="connsiteY138" fmla="*/ 5531868 h 6345561"/>
                    <a:gd name="connsiteX139" fmla="*/ 2827891 w 6352623"/>
                    <a:gd name="connsiteY139" fmla="*/ 6323709 h 6345561"/>
                    <a:gd name="connsiteX140" fmla="*/ 2405336 w 6352623"/>
                    <a:gd name="connsiteY140" fmla="*/ 6261225 h 6345561"/>
                    <a:gd name="connsiteX141" fmla="*/ 1799833 w 6352623"/>
                    <a:gd name="connsiteY141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521833 w 6352623"/>
                    <a:gd name="connsiteY12" fmla="*/ 728536 h 6345561"/>
                    <a:gd name="connsiteX13" fmla="*/ 3951788 w 6352623"/>
                    <a:gd name="connsiteY13" fmla="*/ 1320226 h 6345561"/>
                    <a:gd name="connsiteX14" fmla="*/ 3610216 w 6352623"/>
                    <a:gd name="connsiteY14" fmla="*/ 1358400 h 6345561"/>
                    <a:gd name="connsiteX15" fmla="*/ 3192871 w 6352623"/>
                    <a:gd name="connsiteY15" fmla="*/ 1396479 h 6345561"/>
                    <a:gd name="connsiteX16" fmla="*/ 5080835 w 6352623"/>
                    <a:gd name="connsiteY16" fmla="*/ 2887704 h 6345561"/>
                    <a:gd name="connsiteX17" fmla="*/ 5075577 w 6352623"/>
                    <a:gd name="connsiteY17" fmla="*/ 2828892 h 6345561"/>
                    <a:gd name="connsiteX18" fmla="*/ 4870827 w 6352623"/>
                    <a:gd name="connsiteY18" fmla="*/ 2225787 h 6345561"/>
                    <a:gd name="connsiteX19" fmla="*/ 4527301 w 6352623"/>
                    <a:gd name="connsiteY19" fmla="*/ 1626915 h 6345561"/>
                    <a:gd name="connsiteX20" fmla="*/ 5336497 w 6352623"/>
                    <a:gd name="connsiteY20" fmla="*/ 1510023 h 6345561"/>
                    <a:gd name="connsiteX21" fmla="*/ 5827104 w 6352623"/>
                    <a:gd name="connsiteY21" fmla="*/ 1441104 h 6345561"/>
                    <a:gd name="connsiteX22" fmla="*/ 5919962 w 6352623"/>
                    <a:gd name="connsiteY22" fmla="*/ 1569624 h 6345561"/>
                    <a:gd name="connsiteX23" fmla="*/ 6322223 w 6352623"/>
                    <a:gd name="connsiteY23" fmla="*/ 2715457 h 6345561"/>
                    <a:gd name="connsiteX24" fmla="*/ 6326244 w 6352623"/>
                    <a:gd name="connsiteY24" fmla="*/ 2796695 h 6345561"/>
                    <a:gd name="connsiteX25" fmla="*/ 5080835 w 6352623"/>
                    <a:gd name="connsiteY25" fmla="*/ 2887704 h 6345561"/>
                    <a:gd name="connsiteX26" fmla="*/ 1790042 w 6352623"/>
                    <a:gd name="connsiteY26" fmla="*/ 1491620 h 6345561"/>
                    <a:gd name="connsiteX27" fmla="*/ 2057262 w 6352623"/>
                    <a:gd name="connsiteY27" fmla="*/ 888122 h 6345561"/>
                    <a:gd name="connsiteX28" fmla="*/ 2502224 w 6352623"/>
                    <a:gd name="connsiteY28" fmla="*/ 83048 h 6345561"/>
                    <a:gd name="connsiteX29" fmla="*/ 2715458 w 6352623"/>
                    <a:gd name="connsiteY29" fmla="*/ 30412 h 6345561"/>
                    <a:gd name="connsiteX30" fmla="*/ 2723477 w 6352623"/>
                    <a:gd name="connsiteY30" fmla="*/ 30012 h 6345561"/>
                    <a:gd name="connsiteX31" fmla="*/ 2843908 w 6352623"/>
                    <a:gd name="connsiteY31" fmla="*/ 1425699 h 6345561"/>
                    <a:gd name="connsiteX32" fmla="*/ 2341650 w 6352623"/>
                    <a:gd name="connsiteY32" fmla="*/ 1460888 h 6345561"/>
                    <a:gd name="connsiteX33" fmla="*/ 1790042 w 6352623"/>
                    <a:gd name="connsiteY33" fmla="*/ 1491620 h 6345561"/>
                    <a:gd name="connsiteX34" fmla="*/ 456566 w 6352623"/>
                    <a:gd name="connsiteY34" fmla="*/ 1560803 h 6345561"/>
                    <a:gd name="connsiteX35" fmla="*/ 646218 w 6352623"/>
                    <a:gd name="connsiteY35" fmla="*/ 1250255 h 6345561"/>
                    <a:gd name="connsiteX36" fmla="*/ 2123254 w 6352623"/>
                    <a:gd name="connsiteY36" fmla="*/ 176626 h 6345561"/>
                    <a:gd name="connsiteX37" fmla="*/ 2129632 w 6352623"/>
                    <a:gd name="connsiteY37" fmla="*/ 175051 h 6345561"/>
                    <a:gd name="connsiteX38" fmla="*/ 1791341 w 6352623"/>
                    <a:gd name="connsiteY38" fmla="*/ 860818 h 6345561"/>
                    <a:gd name="connsiteX39" fmla="*/ 1497989 w 6352623"/>
                    <a:gd name="connsiteY39" fmla="*/ 1507155 h 6345561"/>
                    <a:gd name="connsiteX40" fmla="*/ 815685 w 6352623"/>
                    <a:gd name="connsiteY40" fmla="*/ 1541873 h 6345561"/>
                    <a:gd name="connsiteX41" fmla="*/ 456566 w 6352623"/>
                    <a:gd name="connsiteY41" fmla="*/ 1560803 h 6345561"/>
                    <a:gd name="connsiteX42" fmla="*/ 3332566 w 6352623"/>
                    <a:gd name="connsiteY42" fmla="*/ 3015466 h 6345561"/>
                    <a:gd name="connsiteX43" fmla="*/ 3227686 w 6352623"/>
                    <a:gd name="connsiteY43" fmla="*/ 1799988 h 6345561"/>
                    <a:gd name="connsiteX44" fmla="*/ 3687369 w 6352623"/>
                    <a:gd name="connsiteY44" fmla="*/ 1744594 h 6345561"/>
                    <a:gd name="connsiteX45" fmla="*/ 4207427 w 6352623"/>
                    <a:gd name="connsiteY45" fmla="*/ 1672041 h 6345561"/>
                    <a:gd name="connsiteX46" fmla="*/ 4314817 w 6352623"/>
                    <a:gd name="connsiteY46" fmla="*/ 1819820 h 6345561"/>
                    <a:gd name="connsiteX47" fmla="*/ 4752430 w 6352623"/>
                    <a:gd name="connsiteY47" fmla="*/ 2869128 h 6345561"/>
                    <a:gd name="connsiteX48" fmla="*/ 4755993 w 6352623"/>
                    <a:gd name="connsiteY48" fmla="*/ 2911437 h 6345561"/>
                    <a:gd name="connsiteX49" fmla="*/ 3332566 w 6352623"/>
                    <a:gd name="connsiteY49" fmla="*/ 3015466 h 6345561"/>
                    <a:gd name="connsiteX50" fmla="*/ 4842211 w 6352623"/>
                    <a:gd name="connsiteY50" fmla="*/ 4504577 h 6345561"/>
                    <a:gd name="connsiteX51" fmla="*/ 4894441 w 6352623"/>
                    <a:gd name="connsiteY51" fmla="*/ 4378816 h 6345561"/>
                    <a:gd name="connsiteX52" fmla="*/ 5118410 w 6352623"/>
                    <a:gd name="connsiteY52" fmla="*/ 3308120 h 6345561"/>
                    <a:gd name="connsiteX53" fmla="*/ 5112011 w 6352623"/>
                    <a:gd name="connsiteY53" fmla="*/ 3236549 h 6345561"/>
                    <a:gd name="connsiteX54" fmla="*/ 6343574 w 6352623"/>
                    <a:gd name="connsiteY54" fmla="*/ 3146548 h 6345561"/>
                    <a:gd name="connsiteX55" fmla="*/ 6352623 w 6352623"/>
                    <a:gd name="connsiteY55" fmla="*/ 3329154 h 6345561"/>
                    <a:gd name="connsiteX56" fmla="*/ 6261216 w 6352623"/>
                    <a:gd name="connsiteY56" fmla="*/ 3947289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521833 w 6352623"/>
                    <a:gd name="connsiteY12" fmla="*/ 728536 h 6345561"/>
                    <a:gd name="connsiteX13" fmla="*/ 3951788 w 6352623"/>
                    <a:gd name="connsiteY13" fmla="*/ 1320226 h 6345561"/>
                    <a:gd name="connsiteX14" fmla="*/ 3610216 w 6352623"/>
                    <a:gd name="connsiteY14" fmla="*/ 1358400 h 6345561"/>
                    <a:gd name="connsiteX15" fmla="*/ 3192871 w 6352623"/>
                    <a:gd name="connsiteY15" fmla="*/ 1396479 h 6345561"/>
                    <a:gd name="connsiteX16" fmla="*/ 5080835 w 6352623"/>
                    <a:gd name="connsiteY16" fmla="*/ 2887704 h 6345561"/>
                    <a:gd name="connsiteX17" fmla="*/ 5075577 w 6352623"/>
                    <a:gd name="connsiteY17" fmla="*/ 2828892 h 6345561"/>
                    <a:gd name="connsiteX18" fmla="*/ 4870827 w 6352623"/>
                    <a:gd name="connsiteY18" fmla="*/ 2225787 h 6345561"/>
                    <a:gd name="connsiteX19" fmla="*/ 4527301 w 6352623"/>
                    <a:gd name="connsiteY19" fmla="*/ 1626915 h 6345561"/>
                    <a:gd name="connsiteX20" fmla="*/ 5336497 w 6352623"/>
                    <a:gd name="connsiteY20" fmla="*/ 1510023 h 6345561"/>
                    <a:gd name="connsiteX21" fmla="*/ 5827104 w 6352623"/>
                    <a:gd name="connsiteY21" fmla="*/ 1441104 h 6345561"/>
                    <a:gd name="connsiteX22" fmla="*/ 5919962 w 6352623"/>
                    <a:gd name="connsiteY22" fmla="*/ 1569624 h 6345561"/>
                    <a:gd name="connsiteX23" fmla="*/ 6322223 w 6352623"/>
                    <a:gd name="connsiteY23" fmla="*/ 2715457 h 6345561"/>
                    <a:gd name="connsiteX24" fmla="*/ 6326244 w 6352623"/>
                    <a:gd name="connsiteY24" fmla="*/ 2796695 h 6345561"/>
                    <a:gd name="connsiteX25" fmla="*/ 5080835 w 6352623"/>
                    <a:gd name="connsiteY25" fmla="*/ 2887704 h 6345561"/>
                    <a:gd name="connsiteX26" fmla="*/ 1790042 w 6352623"/>
                    <a:gd name="connsiteY26" fmla="*/ 1491620 h 6345561"/>
                    <a:gd name="connsiteX27" fmla="*/ 2057262 w 6352623"/>
                    <a:gd name="connsiteY27" fmla="*/ 888122 h 6345561"/>
                    <a:gd name="connsiteX28" fmla="*/ 2577697 w 6352623"/>
                    <a:gd name="connsiteY28" fmla="*/ 56553 h 6345561"/>
                    <a:gd name="connsiteX29" fmla="*/ 2715458 w 6352623"/>
                    <a:gd name="connsiteY29" fmla="*/ 30412 h 6345561"/>
                    <a:gd name="connsiteX30" fmla="*/ 2723477 w 6352623"/>
                    <a:gd name="connsiteY30" fmla="*/ 30012 h 6345561"/>
                    <a:gd name="connsiteX31" fmla="*/ 2843908 w 6352623"/>
                    <a:gd name="connsiteY31" fmla="*/ 1425699 h 6345561"/>
                    <a:gd name="connsiteX32" fmla="*/ 2341650 w 6352623"/>
                    <a:gd name="connsiteY32" fmla="*/ 1460888 h 6345561"/>
                    <a:gd name="connsiteX33" fmla="*/ 1790042 w 6352623"/>
                    <a:gd name="connsiteY33" fmla="*/ 1491620 h 6345561"/>
                    <a:gd name="connsiteX34" fmla="*/ 456566 w 6352623"/>
                    <a:gd name="connsiteY34" fmla="*/ 1560803 h 6345561"/>
                    <a:gd name="connsiteX35" fmla="*/ 646218 w 6352623"/>
                    <a:gd name="connsiteY35" fmla="*/ 1250255 h 6345561"/>
                    <a:gd name="connsiteX36" fmla="*/ 2123254 w 6352623"/>
                    <a:gd name="connsiteY36" fmla="*/ 176626 h 6345561"/>
                    <a:gd name="connsiteX37" fmla="*/ 2129632 w 6352623"/>
                    <a:gd name="connsiteY37" fmla="*/ 175051 h 6345561"/>
                    <a:gd name="connsiteX38" fmla="*/ 1791341 w 6352623"/>
                    <a:gd name="connsiteY38" fmla="*/ 860818 h 6345561"/>
                    <a:gd name="connsiteX39" fmla="*/ 1497989 w 6352623"/>
                    <a:gd name="connsiteY39" fmla="*/ 1507155 h 6345561"/>
                    <a:gd name="connsiteX40" fmla="*/ 815685 w 6352623"/>
                    <a:gd name="connsiteY40" fmla="*/ 1541873 h 6345561"/>
                    <a:gd name="connsiteX41" fmla="*/ 456566 w 6352623"/>
                    <a:gd name="connsiteY41" fmla="*/ 1560803 h 6345561"/>
                    <a:gd name="connsiteX42" fmla="*/ 3332566 w 6352623"/>
                    <a:gd name="connsiteY42" fmla="*/ 3015466 h 6345561"/>
                    <a:gd name="connsiteX43" fmla="*/ 3227686 w 6352623"/>
                    <a:gd name="connsiteY43" fmla="*/ 1799988 h 6345561"/>
                    <a:gd name="connsiteX44" fmla="*/ 3687369 w 6352623"/>
                    <a:gd name="connsiteY44" fmla="*/ 1744594 h 6345561"/>
                    <a:gd name="connsiteX45" fmla="*/ 4207427 w 6352623"/>
                    <a:gd name="connsiteY45" fmla="*/ 1672041 h 6345561"/>
                    <a:gd name="connsiteX46" fmla="*/ 4314817 w 6352623"/>
                    <a:gd name="connsiteY46" fmla="*/ 1819820 h 6345561"/>
                    <a:gd name="connsiteX47" fmla="*/ 4752430 w 6352623"/>
                    <a:gd name="connsiteY47" fmla="*/ 2869128 h 6345561"/>
                    <a:gd name="connsiteX48" fmla="*/ 4755993 w 6352623"/>
                    <a:gd name="connsiteY48" fmla="*/ 2911437 h 6345561"/>
                    <a:gd name="connsiteX49" fmla="*/ 3332566 w 6352623"/>
                    <a:gd name="connsiteY49" fmla="*/ 3015466 h 6345561"/>
                    <a:gd name="connsiteX50" fmla="*/ 4842211 w 6352623"/>
                    <a:gd name="connsiteY50" fmla="*/ 4504577 h 6345561"/>
                    <a:gd name="connsiteX51" fmla="*/ 4894441 w 6352623"/>
                    <a:gd name="connsiteY51" fmla="*/ 4378816 h 6345561"/>
                    <a:gd name="connsiteX52" fmla="*/ 5118410 w 6352623"/>
                    <a:gd name="connsiteY52" fmla="*/ 3308120 h 6345561"/>
                    <a:gd name="connsiteX53" fmla="*/ 5112011 w 6352623"/>
                    <a:gd name="connsiteY53" fmla="*/ 3236549 h 6345561"/>
                    <a:gd name="connsiteX54" fmla="*/ 6343574 w 6352623"/>
                    <a:gd name="connsiteY54" fmla="*/ 3146548 h 6345561"/>
                    <a:gd name="connsiteX55" fmla="*/ 6352623 w 6352623"/>
                    <a:gd name="connsiteY55" fmla="*/ 3329154 h 6345561"/>
                    <a:gd name="connsiteX56" fmla="*/ 6261216 w 6352623"/>
                    <a:gd name="connsiteY56" fmla="*/ 3947289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521833 w 6352623"/>
                    <a:gd name="connsiteY12" fmla="*/ 728536 h 6345561"/>
                    <a:gd name="connsiteX13" fmla="*/ 3951788 w 6352623"/>
                    <a:gd name="connsiteY13" fmla="*/ 1320226 h 6345561"/>
                    <a:gd name="connsiteX14" fmla="*/ 3610216 w 6352623"/>
                    <a:gd name="connsiteY14" fmla="*/ 1358400 h 6345561"/>
                    <a:gd name="connsiteX15" fmla="*/ 3192871 w 6352623"/>
                    <a:gd name="connsiteY15" fmla="*/ 1396479 h 6345561"/>
                    <a:gd name="connsiteX16" fmla="*/ 5080835 w 6352623"/>
                    <a:gd name="connsiteY16" fmla="*/ 2887704 h 6345561"/>
                    <a:gd name="connsiteX17" fmla="*/ 5075577 w 6352623"/>
                    <a:gd name="connsiteY17" fmla="*/ 2828892 h 6345561"/>
                    <a:gd name="connsiteX18" fmla="*/ 4870827 w 6352623"/>
                    <a:gd name="connsiteY18" fmla="*/ 2225787 h 6345561"/>
                    <a:gd name="connsiteX19" fmla="*/ 4527301 w 6352623"/>
                    <a:gd name="connsiteY19" fmla="*/ 1626915 h 6345561"/>
                    <a:gd name="connsiteX20" fmla="*/ 5336497 w 6352623"/>
                    <a:gd name="connsiteY20" fmla="*/ 1510023 h 6345561"/>
                    <a:gd name="connsiteX21" fmla="*/ 5827104 w 6352623"/>
                    <a:gd name="connsiteY21" fmla="*/ 1441104 h 6345561"/>
                    <a:gd name="connsiteX22" fmla="*/ 5919962 w 6352623"/>
                    <a:gd name="connsiteY22" fmla="*/ 1569624 h 6345561"/>
                    <a:gd name="connsiteX23" fmla="*/ 6322223 w 6352623"/>
                    <a:gd name="connsiteY23" fmla="*/ 2715457 h 6345561"/>
                    <a:gd name="connsiteX24" fmla="*/ 6326244 w 6352623"/>
                    <a:gd name="connsiteY24" fmla="*/ 2796695 h 6345561"/>
                    <a:gd name="connsiteX25" fmla="*/ 5080835 w 6352623"/>
                    <a:gd name="connsiteY25" fmla="*/ 2887704 h 6345561"/>
                    <a:gd name="connsiteX26" fmla="*/ 1790042 w 6352623"/>
                    <a:gd name="connsiteY26" fmla="*/ 1491620 h 6345561"/>
                    <a:gd name="connsiteX27" fmla="*/ 2057262 w 6352623"/>
                    <a:gd name="connsiteY27" fmla="*/ 888122 h 6345561"/>
                    <a:gd name="connsiteX28" fmla="*/ 2577697 w 6352623"/>
                    <a:gd name="connsiteY28" fmla="*/ 56553 h 6345561"/>
                    <a:gd name="connsiteX29" fmla="*/ 2715458 w 6352623"/>
                    <a:gd name="connsiteY29" fmla="*/ 30412 h 6345561"/>
                    <a:gd name="connsiteX30" fmla="*/ 2723477 w 6352623"/>
                    <a:gd name="connsiteY30" fmla="*/ 30012 h 6345561"/>
                    <a:gd name="connsiteX31" fmla="*/ 2843908 w 6352623"/>
                    <a:gd name="connsiteY31" fmla="*/ 1425699 h 6345561"/>
                    <a:gd name="connsiteX32" fmla="*/ 2341650 w 6352623"/>
                    <a:gd name="connsiteY32" fmla="*/ 1460888 h 6345561"/>
                    <a:gd name="connsiteX33" fmla="*/ 1790042 w 6352623"/>
                    <a:gd name="connsiteY33" fmla="*/ 1491620 h 6345561"/>
                    <a:gd name="connsiteX34" fmla="*/ 456566 w 6352623"/>
                    <a:gd name="connsiteY34" fmla="*/ 1560803 h 6345561"/>
                    <a:gd name="connsiteX35" fmla="*/ 646218 w 6352623"/>
                    <a:gd name="connsiteY35" fmla="*/ 1250255 h 6345561"/>
                    <a:gd name="connsiteX36" fmla="*/ 2123254 w 6352623"/>
                    <a:gd name="connsiteY36" fmla="*/ 176626 h 6345561"/>
                    <a:gd name="connsiteX37" fmla="*/ 2129632 w 6352623"/>
                    <a:gd name="connsiteY37" fmla="*/ 175051 h 6345561"/>
                    <a:gd name="connsiteX38" fmla="*/ 1791341 w 6352623"/>
                    <a:gd name="connsiteY38" fmla="*/ 860818 h 6345561"/>
                    <a:gd name="connsiteX39" fmla="*/ 1497989 w 6352623"/>
                    <a:gd name="connsiteY39" fmla="*/ 1507155 h 6345561"/>
                    <a:gd name="connsiteX40" fmla="*/ 815685 w 6352623"/>
                    <a:gd name="connsiteY40" fmla="*/ 1541873 h 6345561"/>
                    <a:gd name="connsiteX41" fmla="*/ 456566 w 6352623"/>
                    <a:gd name="connsiteY41" fmla="*/ 1560803 h 6345561"/>
                    <a:gd name="connsiteX42" fmla="*/ 3332566 w 6352623"/>
                    <a:gd name="connsiteY42" fmla="*/ 3015466 h 6345561"/>
                    <a:gd name="connsiteX43" fmla="*/ 3227686 w 6352623"/>
                    <a:gd name="connsiteY43" fmla="*/ 1799988 h 6345561"/>
                    <a:gd name="connsiteX44" fmla="*/ 3687369 w 6352623"/>
                    <a:gd name="connsiteY44" fmla="*/ 1744594 h 6345561"/>
                    <a:gd name="connsiteX45" fmla="*/ 4207427 w 6352623"/>
                    <a:gd name="connsiteY45" fmla="*/ 1672041 h 6345561"/>
                    <a:gd name="connsiteX46" fmla="*/ 4314817 w 6352623"/>
                    <a:gd name="connsiteY46" fmla="*/ 1819820 h 6345561"/>
                    <a:gd name="connsiteX47" fmla="*/ 4752430 w 6352623"/>
                    <a:gd name="connsiteY47" fmla="*/ 2869128 h 6345561"/>
                    <a:gd name="connsiteX48" fmla="*/ 4755993 w 6352623"/>
                    <a:gd name="connsiteY48" fmla="*/ 2911437 h 6345561"/>
                    <a:gd name="connsiteX49" fmla="*/ 3332566 w 6352623"/>
                    <a:gd name="connsiteY49" fmla="*/ 3015466 h 6345561"/>
                    <a:gd name="connsiteX50" fmla="*/ 4842211 w 6352623"/>
                    <a:gd name="connsiteY50" fmla="*/ 4504577 h 6345561"/>
                    <a:gd name="connsiteX51" fmla="*/ 4894441 w 6352623"/>
                    <a:gd name="connsiteY51" fmla="*/ 4378816 h 6345561"/>
                    <a:gd name="connsiteX52" fmla="*/ 5118410 w 6352623"/>
                    <a:gd name="connsiteY52" fmla="*/ 3308120 h 6345561"/>
                    <a:gd name="connsiteX53" fmla="*/ 5112011 w 6352623"/>
                    <a:gd name="connsiteY53" fmla="*/ 3236549 h 6345561"/>
                    <a:gd name="connsiteX54" fmla="*/ 6343574 w 6352623"/>
                    <a:gd name="connsiteY54" fmla="*/ 3146548 h 6345561"/>
                    <a:gd name="connsiteX55" fmla="*/ 6352623 w 6352623"/>
                    <a:gd name="connsiteY55" fmla="*/ 3329154 h 6345561"/>
                    <a:gd name="connsiteX56" fmla="*/ 6261216 w 6352623"/>
                    <a:gd name="connsiteY56" fmla="*/ 3947289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521833 w 6352623"/>
                    <a:gd name="connsiteY12" fmla="*/ 728536 h 6345561"/>
                    <a:gd name="connsiteX13" fmla="*/ 3951788 w 6352623"/>
                    <a:gd name="connsiteY13" fmla="*/ 1320226 h 6345561"/>
                    <a:gd name="connsiteX14" fmla="*/ 3610216 w 6352623"/>
                    <a:gd name="connsiteY14" fmla="*/ 1358400 h 6345561"/>
                    <a:gd name="connsiteX15" fmla="*/ 3192871 w 6352623"/>
                    <a:gd name="connsiteY15" fmla="*/ 1396479 h 6345561"/>
                    <a:gd name="connsiteX16" fmla="*/ 5080835 w 6352623"/>
                    <a:gd name="connsiteY16" fmla="*/ 2887704 h 6345561"/>
                    <a:gd name="connsiteX17" fmla="*/ 5075577 w 6352623"/>
                    <a:gd name="connsiteY17" fmla="*/ 2828892 h 6345561"/>
                    <a:gd name="connsiteX18" fmla="*/ 4870827 w 6352623"/>
                    <a:gd name="connsiteY18" fmla="*/ 2225787 h 6345561"/>
                    <a:gd name="connsiteX19" fmla="*/ 4527301 w 6352623"/>
                    <a:gd name="connsiteY19" fmla="*/ 1626915 h 6345561"/>
                    <a:gd name="connsiteX20" fmla="*/ 5336497 w 6352623"/>
                    <a:gd name="connsiteY20" fmla="*/ 1510023 h 6345561"/>
                    <a:gd name="connsiteX21" fmla="*/ 5827104 w 6352623"/>
                    <a:gd name="connsiteY21" fmla="*/ 1441104 h 6345561"/>
                    <a:gd name="connsiteX22" fmla="*/ 5919962 w 6352623"/>
                    <a:gd name="connsiteY22" fmla="*/ 1569624 h 6345561"/>
                    <a:gd name="connsiteX23" fmla="*/ 6322223 w 6352623"/>
                    <a:gd name="connsiteY23" fmla="*/ 2715457 h 6345561"/>
                    <a:gd name="connsiteX24" fmla="*/ 6326244 w 6352623"/>
                    <a:gd name="connsiteY24" fmla="*/ 2796695 h 6345561"/>
                    <a:gd name="connsiteX25" fmla="*/ 5080835 w 6352623"/>
                    <a:gd name="connsiteY25" fmla="*/ 2887704 h 6345561"/>
                    <a:gd name="connsiteX26" fmla="*/ 1790042 w 6352623"/>
                    <a:gd name="connsiteY26" fmla="*/ 1491620 h 6345561"/>
                    <a:gd name="connsiteX27" fmla="*/ 2057262 w 6352623"/>
                    <a:gd name="connsiteY27" fmla="*/ 888122 h 6345561"/>
                    <a:gd name="connsiteX28" fmla="*/ 2548458 w 6352623"/>
                    <a:gd name="connsiteY28" fmla="*/ 73883 h 6345561"/>
                    <a:gd name="connsiteX29" fmla="*/ 2715458 w 6352623"/>
                    <a:gd name="connsiteY29" fmla="*/ 30412 h 6345561"/>
                    <a:gd name="connsiteX30" fmla="*/ 2723477 w 6352623"/>
                    <a:gd name="connsiteY30" fmla="*/ 30012 h 6345561"/>
                    <a:gd name="connsiteX31" fmla="*/ 2843908 w 6352623"/>
                    <a:gd name="connsiteY31" fmla="*/ 1425699 h 6345561"/>
                    <a:gd name="connsiteX32" fmla="*/ 2341650 w 6352623"/>
                    <a:gd name="connsiteY32" fmla="*/ 1460888 h 6345561"/>
                    <a:gd name="connsiteX33" fmla="*/ 1790042 w 6352623"/>
                    <a:gd name="connsiteY33" fmla="*/ 1491620 h 6345561"/>
                    <a:gd name="connsiteX34" fmla="*/ 456566 w 6352623"/>
                    <a:gd name="connsiteY34" fmla="*/ 1560803 h 6345561"/>
                    <a:gd name="connsiteX35" fmla="*/ 646218 w 6352623"/>
                    <a:gd name="connsiteY35" fmla="*/ 1250255 h 6345561"/>
                    <a:gd name="connsiteX36" fmla="*/ 2123254 w 6352623"/>
                    <a:gd name="connsiteY36" fmla="*/ 176626 h 6345561"/>
                    <a:gd name="connsiteX37" fmla="*/ 2129632 w 6352623"/>
                    <a:gd name="connsiteY37" fmla="*/ 175051 h 6345561"/>
                    <a:gd name="connsiteX38" fmla="*/ 1791341 w 6352623"/>
                    <a:gd name="connsiteY38" fmla="*/ 860818 h 6345561"/>
                    <a:gd name="connsiteX39" fmla="*/ 1497989 w 6352623"/>
                    <a:gd name="connsiteY39" fmla="*/ 1507155 h 6345561"/>
                    <a:gd name="connsiteX40" fmla="*/ 815685 w 6352623"/>
                    <a:gd name="connsiteY40" fmla="*/ 1541873 h 6345561"/>
                    <a:gd name="connsiteX41" fmla="*/ 456566 w 6352623"/>
                    <a:gd name="connsiteY41" fmla="*/ 1560803 h 6345561"/>
                    <a:gd name="connsiteX42" fmla="*/ 3332566 w 6352623"/>
                    <a:gd name="connsiteY42" fmla="*/ 3015466 h 6345561"/>
                    <a:gd name="connsiteX43" fmla="*/ 3227686 w 6352623"/>
                    <a:gd name="connsiteY43" fmla="*/ 1799988 h 6345561"/>
                    <a:gd name="connsiteX44" fmla="*/ 3687369 w 6352623"/>
                    <a:gd name="connsiteY44" fmla="*/ 1744594 h 6345561"/>
                    <a:gd name="connsiteX45" fmla="*/ 4207427 w 6352623"/>
                    <a:gd name="connsiteY45" fmla="*/ 1672041 h 6345561"/>
                    <a:gd name="connsiteX46" fmla="*/ 4314817 w 6352623"/>
                    <a:gd name="connsiteY46" fmla="*/ 1819820 h 6345561"/>
                    <a:gd name="connsiteX47" fmla="*/ 4752430 w 6352623"/>
                    <a:gd name="connsiteY47" fmla="*/ 2869128 h 6345561"/>
                    <a:gd name="connsiteX48" fmla="*/ 4755993 w 6352623"/>
                    <a:gd name="connsiteY48" fmla="*/ 2911437 h 6345561"/>
                    <a:gd name="connsiteX49" fmla="*/ 3332566 w 6352623"/>
                    <a:gd name="connsiteY49" fmla="*/ 3015466 h 6345561"/>
                    <a:gd name="connsiteX50" fmla="*/ 4842211 w 6352623"/>
                    <a:gd name="connsiteY50" fmla="*/ 4504577 h 6345561"/>
                    <a:gd name="connsiteX51" fmla="*/ 4894441 w 6352623"/>
                    <a:gd name="connsiteY51" fmla="*/ 4378816 h 6345561"/>
                    <a:gd name="connsiteX52" fmla="*/ 5118410 w 6352623"/>
                    <a:gd name="connsiteY52" fmla="*/ 3308120 h 6345561"/>
                    <a:gd name="connsiteX53" fmla="*/ 5112011 w 6352623"/>
                    <a:gd name="connsiteY53" fmla="*/ 3236549 h 6345561"/>
                    <a:gd name="connsiteX54" fmla="*/ 6343574 w 6352623"/>
                    <a:gd name="connsiteY54" fmla="*/ 3146548 h 6345561"/>
                    <a:gd name="connsiteX55" fmla="*/ 6352623 w 6352623"/>
                    <a:gd name="connsiteY55" fmla="*/ 3329154 h 6345561"/>
                    <a:gd name="connsiteX56" fmla="*/ 6261216 w 6352623"/>
                    <a:gd name="connsiteY56" fmla="*/ 3947289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65793 w 6352623"/>
                    <a:gd name="connsiteY12" fmla="*/ 175345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548458 w 6352623"/>
                    <a:gd name="connsiteY29" fmla="*/ 73883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38629 w 6352623"/>
                    <a:gd name="connsiteY12" fmla="*/ 57719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548458 w 6352623"/>
                    <a:gd name="connsiteY29" fmla="*/ 73883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29798 w 6352623"/>
                    <a:gd name="connsiteY12" fmla="*/ 32561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548458 w 6352623"/>
                    <a:gd name="connsiteY29" fmla="*/ 73883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29798 w 6352623"/>
                    <a:gd name="connsiteY12" fmla="*/ 32561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54955 w 6352623"/>
                    <a:gd name="connsiteY12" fmla="*/ 23730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54955 w 6352623"/>
                    <a:gd name="connsiteY12" fmla="*/ 23730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68402 w 6352623"/>
                    <a:gd name="connsiteY13" fmla="*/ 74044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234679 w 6352623"/>
                    <a:gd name="connsiteY38" fmla="*/ 152304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263919 w 6352623"/>
                    <a:gd name="connsiteY38" fmla="*/ 134974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268000 w 6352623"/>
                    <a:gd name="connsiteY38" fmla="*/ 126477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268000 w 6352623"/>
                    <a:gd name="connsiteY38" fmla="*/ 126477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3351"/>
                    <a:gd name="connsiteY0" fmla="*/ 1282707 h 6345561"/>
                    <a:gd name="connsiteX1" fmla="*/ 3934751 w 6353351"/>
                    <a:gd name="connsiteY1" fmla="*/ 794857 h 6345561"/>
                    <a:gd name="connsiteX2" fmla="*/ 3306522 w 6353351"/>
                    <a:gd name="connsiteY2" fmla="*/ 1126 h 6345561"/>
                    <a:gd name="connsiteX3" fmla="*/ 3329154 w 6353351"/>
                    <a:gd name="connsiteY3" fmla="*/ 0 h 6345561"/>
                    <a:gd name="connsiteX4" fmla="*/ 4552794 w 6353351"/>
                    <a:gd name="connsiteY4" fmla="*/ 310597 h 6345561"/>
                    <a:gd name="connsiteX5" fmla="*/ 5560095 w 6353351"/>
                    <a:gd name="connsiteY5" fmla="*/ 1071582 h 6345561"/>
                    <a:gd name="connsiteX6" fmla="*/ 5592215 w 6353351"/>
                    <a:gd name="connsiteY6" fmla="*/ 1116037 h 6345561"/>
                    <a:gd name="connsiteX7" fmla="*/ 5275773 w 6353351"/>
                    <a:gd name="connsiteY7" fmla="*/ 1158708 h 6345561"/>
                    <a:gd name="connsiteX8" fmla="*/ 4352475 w 6353351"/>
                    <a:gd name="connsiteY8" fmla="*/ 1275439 h 6345561"/>
                    <a:gd name="connsiteX9" fmla="*/ 4287481 w 6353351"/>
                    <a:gd name="connsiteY9" fmla="*/ 1282707 h 6345561"/>
                    <a:gd name="connsiteX10" fmla="*/ 3192871 w 6353351"/>
                    <a:gd name="connsiteY10" fmla="*/ 1396479 h 6345561"/>
                    <a:gd name="connsiteX11" fmla="*/ 2976810 w 6353351"/>
                    <a:gd name="connsiteY11" fmla="*/ 29424 h 6345561"/>
                    <a:gd name="connsiteX12" fmla="*/ 3088611 w 6353351"/>
                    <a:gd name="connsiteY12" fmla="*/ 18979 h 6345561"/>
                    <a:gd name="connsiteX13" fmla="*/ 3589479 w 6353351"/>
                    <a:gd name="connsiteY13" fmla="*/ 740112 h 6345561"/>
                    <a:gd name="connsiteX14" fmla="*/ 3951788 w 6353351"/>
                    <a:gd name="connsiteY14" fmla="*/ 1320226 h 6345561"/>
                    <a:gd name="connsiteX15" fmla="*/ 3610216 w 6353351"/>
                    <a:gd name="connsiteY15" fmla="*/ 1358400 h 6345561"/>
                    <a:gd name="connsiteX16" fmla="*/ 3192871 w 6353351"/>
                    <a:gd name="connsiteY16" fmla="*/ 1396479 h 6345561"/>
                    <a:gd name="connsiteX17" fmla="*/ 5080835 w 6353351"/>
                    <a:gd name="connsiteY17" fmla="*/ 2887704 h 6345561"/>
                    <a:gd name="connsiteX18" fmla="*/ 5075577 w 6353351"/>
                    <a:gd name="connsiteY18" fmla="*/ 2828892 h 6345561"/>
                    <a:gd name="connsiteX19" fmla="*/ 4870827 w 6353351"/>
                    <a:gd name="connsiteY19" fmla="*/ 2225787 h 6345561"/>
                    <a:gd name="connsiteX20" fmla="*/ 4527301 w 6353351"/>
                    <a:gd name="connsiteY20" fmla="*/ 1626915 h 6345561"/>
                    <a:gd name="connsiteX21" fmla="*/ 5336497 w 6353351"/>
                    <a:gd name="connsiteY21" fmla="*/ 1510023 h 6345561"/>
                    <a:gd name="connsiteX22" fmla="*/ 5827104 w 6353351"/>
                    <a:gd name="connsiteY22" fmla="*/ 1441104 h 6345561"/>
                    <a:gd name="connsiteX23" fmla="*/ 5919962 w 6353351"/>
                    <a:gd name="connsiteY23" fmla="*/ 1569624 h 6345561"/>
                    <a:gd name="connsiteX24" fmla="*/ 6322223 w 6353351"/>
                    <a:gd name="connsiteY24" fmla="*/ 2715457 h 6345561"/>
                    <a:gd name="connsiteX25" fmla="*/ 6326244 w 6353351"/>
                    <a:gd name="connsiteY25" fmla="*/ 2796695 h 6345561"/>
                    <a:gd name="connsiteX26" fmla="*/ 5080835 w 6353351"/>
                    <a:gd name="connsiteY26" fmla="*/ 2887704 h 6345561"/>
                    <a:gd name="connsiteX27" fmla="*/ 1790042 w 6353351"/>
                    <a:gd name="connsiteY27" fmla="*/ 1491620 h 6345561"/>
                    <a:gd name="connsiteX28" fmla="*/ 2057262 w 6353351"/>
                    <a:gd name="connsiteY28" fmla="*/ 888122 h 6345561"/>
                    <a:gd name="connsiteX29" fmla="*/ 2602855 w 6353351"/>
                    <a:gd name="connsiteY29" fmla="*/ 47722 h 6345561"/>
                    <a:gd name="connsiteX30" fmla="*/ 2715458 w 6353351"/>
                    <a:gd name="connsiteY30" fmla="*/ 30412 h 6345561"/>
                    <a:gd name="connsiteX31" fmla="*/ 2723477 w 6353351"/>
                    <a:gd name="connsiteY31" fmla="*/ 30012 h 6345561"/>
                    <a:gd name="connsiteX32" fmla="*/ 2843908 w 6353351"/>
                    <a:gd name="connsiteY32" fmla="*/ 1425699 h 6345561"/>
                    <a:gd name="connsiteX33" fmla="*/ 2341650 w 6353351"/>
                    <a:gd name="connsiteY33" fmla="*/ 1460888 h 6345561"/>
                    <a:gd name="connsiteX34" fmla="*/ 1790042 w 6353351"/>
                    <a:gd name="connsiteY34" fmla="*/ 1491620 h 6345561"/>
                    <a:gd name="connsiteX35" fmla="*/ 456566 w 6353351"/>
                    <a:gd name="connsiteY35" fmla="*/ 1560803 h 6345561"/>
                    <a:gd name="connsiteX36" fmla="*/ 646218 w 6353351"/>
                    <a:gd name="connsiteY36" fmla="*/ 1250255 h 6345561"/>
                    <a:gd name="connsiteX37" fmla="*/ 2123254 w 6353351"/>
                    <a:gd name="connsiteY37" fmla="*/ 176626 h 6345561"/>
                    <a:gd name="connsiteX38" fmla="*/ 2268000 w 6353351"/>
                    <a:gd name="connsiteY38" fmla="*/ 126477 h 6345561"/>
                    <a:gd name="connsiteX39" fmla="*/ 1791341 w 6353351"/>
                    <a:gd name="connsiteY39" fmla="*/ 860818 h 6345561"/>
                    <a:gd name="connsiteX40" fmla="*/ 1497989 w 6353351"/>
                    <a:gd name="connsiteY40" fmla="*/ 1507155 h 6345561"/>
                    <a:gd name="connsiteX41" fmla="*/ 815685 w 6353351"/>
                    <a:gd name="connsiteY41" fmla="*/ 1541873 h 6345561"/>
                    <a:gd name="connsiteX42" fmla="*/ 456566 w 6353351"/>
                    <a:gd name="connsiteY42" fmla="*/ 1560803 h 6345561"/>
                    <a:gd name="connsiteX43" fmla="*/ 3332566 w 6353351"/>
                    <a:gd name="connsiteY43" fmla="*/ 3015466 h 6345561"/>
                    <a:gd name="connsiteX44" fmla="*/ 3227686 w 6353351"/>
                    <a:gd name="connsiteY44" fmla="*/ 1799988 h 6345561"/>
                    <a:gd name="connsiteX45" fmla="*/ 3687369 w 6353351"/>
                    <a:gd name="connsiteY45" fmla="*/ 1744594 h 6345561"/>
                    <a:gd name="connsiteX46" fmla="*/ 4207427 w 6353351"/>
                    <a:gd name="connsiteY46" fmla="*/ 1672041 h 6345561"/>
                    <a:gd name="connsiteX47" fmla="*/ 4314817 w 6353351"/>
                    <a:gd name="connsiteY47" fmla="*/ 1819820 h 6345561"/>
                    <a:gd name="connsiteX48" fmla="*/ 4752430 w 6353351"/>
                    <a:gd name="connsiteY48" fmla="*/ 2869128 h 6345561"/>
                    <a:gd name="connsiteX49" fmla="*/ 4755993 w 6353351"/>
                    <a:gd name="connsiteY49" fmla="*/ 2911437 h 6345561"/>
                    <a:gd name="connsiteX50" fmla="*/ 3332566 w 6353351"/>
                    <a:gd name="connsiteY50" fmla="*/ 3015466 h 6345561"/>
                    <a:gd name="connsiteX51" fmla="*/ 4842211 w 6353351"/>
                    <a:gd name="connsiteY51" fmla="*/ 4504577 h 6345561"/>
                    <a:gd name="connsiteX52" fmla="*/ 4894441 w 6353351"/>
                    <a:gd name="connsiteY52" fmla="*/ 4378816 h 6345561"/>
                    <a:gd name="connsiteX53" fmla="*/ 5118410 w 6353351"/>
                    <a:gd name="connsiteY53" fmla="*/ 3308120 h 6345561"/>
                    <a:gd name="connsiteX54" fmla="*/ 5112011 w 6353351"/>
                    <a:gd name="connsiteY54" fmla="*/ 3236549 h 6345561"/>
                    <a:gd name="connsiteX55" fmla="*/ 6343574 w 6353351"/>
                    <a:gd name="connsiteY55" fmla="*/ 3146548 h 6345561"/>
                    <a:gd name="connsiteX56" fmla="*/ 6352623 w 6353351"/>
                    <a:gd name="connsiteY56" fmla="*/ 3329154 h 6345561"/>
                    <a:gd name="connsiteX57" fmla="*/ 6068313 w 6353351"/>
                    <a:gd name="connsiteY57" fmla="*/ 4480189 h 6345561"/>
                    <a:gd name="connsiteX58" fmla="*/ 5645377 w 6353351"/>
                    <a:gd name="connsiteY58" fmla="*/ 4489676 h 6345561"/>
                    <a:gd name="connsiteX59" fmla="*/ 4842211 w 6353351"/>
                    <a:gd name="connsiteY59" fmla="*/ 4504577 h 6345561"/>
                    <a:gd name="connsiteX60" fmla="*/ 1405726 w 6353351"/>
                    <a:gd name="connsiteY60" fmla="*/ 3156271 h 6345561"/>
                    <a:gd name="connsiteX61" fmla="*/ 1399341 w 6353351"/>
                    <a:gd name="connsiteY61" fmla="*/ 3089416 h 6345561"/>
                    <a:gd name="connsiteX62" fmla="*/ 1464945 w 6353351"/>
                    <a:gd name="connsiteY62" fmla="*/ 2467755 h 6345561"/>
                    <a:gd name="connsiteX63" fmla="*/ 1626959 w 6353351"/>
                    <a:gd name="connsiteY63" fmla="*/ 1918290 h 6345561"/>
                    <a:gd name="connsiteX64" fmla="*/ 1698846 w 6353351"/>
                    <a:gd name="connsiteY64" fmla="*/ 1916459 h 6345561"/>
                    <a:gd name="connsiteX65" fmla="*/ 2401423 w 6353351"/>
                    <a:gd name="connsiteY65" fmla="*/ 1879094 h 6345561"/>
                    <a:gd name="connsiteX66" fmla="*/ 2879383 w 6353351"/>
                    <a:gd name="connsiteY66" fmla="*/ 1836855 h 6345561"/>
                    <a:gd name="connsiteX67" fmla="*/ 2983285 w 6353351"/>
                    <a:gd name="connsiteY67" fmla="*/ 3040986 h 6345561"/>
                    <a:gd name="connsiteX68" fmla="*/ 1405726 w 6353351"/>
                    <a:gd name="connsiteY68" fmla="*/ 3156271 h 6345561"/>
                    <a:gd name="connsiteX69" fmla="*/ 3464621 w 6353351"/>
                    <a:gd name="connsiteY69" fmla="*/ 4545892 h 6345561"/>
                    <a:gd name="connsiteX70" fmla="*/ 3362673 w 6353351"/>
                    <a:gd name="connsiteY70" fmla="*/ 3364384 h 6345561"/>
                    <a:gd name="connsiteX71" fmla="*/ 4785461 w 6353351"/>
                    <a:gd name="connsiteY71" fmla="*/ 3260410 h 6345561"/>
                    <a:gd name="connsiteX72" fmla="*/ 4791965 w 6353351"/>
                    <a:gd name="connsiteY72" fmla="*/ 3337498 h 6345561"/>
                    <a:gd name="connsiteX73" fmla="*/ 4582162 w 6353351"/>
                    <a:gd name="connsiteY73" fmla="*/ 4452550 h 6345561"/>
                    <a:gd name="connsiteX74" fmla="*/ 3980007 w 6353351"/>
                    <a:gd name="connsiteY74" fmla="*/ 4524180 h 6345561"/>
                    <a:gd name="connsiteX75" fmla="*/ 3464621 w 6353351"/>
                    <a:gd name="connsiteY75" fmla="*/ 4545892 h 6345561"/>
                    <a:gd name="connsiteX76" fmla="*/ 11631 w 6353351"/>
                    <a:gd name="connsiteY76" fmla="*/ 3258148 h 6345561"/>
                    <a:gd name="connsiteX77" fmla="*/ 0 w 6353351"/>
                    <a:gd name="connsiteY77" fmla="*/ 3023469 h 6345561"/>
                    <a:gd name="connsiteX78" fmla="*/ 91400 w 6353351"/>
                    <a:gd name="connsiteY78" fmla="*/ 2405346 h 6345561"/>
                    <a:gd name="connsiteX79" fmla="*/ 258812 w 6353351"/>
                    <a:gd name="connsiteY79" fmla="*/ 1942855 h 6345561"/>
                    <a:gd name="connsiteX80" fmla="*/ 852081 w 6353351"/>
                    <a:gd name="connsiteY80" fmla="*/ 1937991 h 6345561"/>
                    <a:gd name="connsiteX81" fmla="*/ 1335718 w 6353351"/>
                    <a:gd name="connsiteY81" fmla="*/ 1925698 h 6345561"/>
                    <a:gd name="connsiteX82" fmla="*/ 1234430 w 6353351"/>
                    <a:gd name="connsiteY82" fmla="*/ 2196801 h 6345561"/>
                    <a:gd name="connsiteX83" fmla="*/ 1103579 w 6353351"/>
                    <a:gd name="connsiteY83" fmla="*/ 2737987 h 6345561"/>
                    <a:gd name="connsiteX84" fmla="*/ 1078099 w 6353351"/>
                    <a:gd name="connsiteY84" fmla="*/ 3180217 h 6345561"/>
                    <a:gd name="connsiteX85" fmla="*/ 11631 w 6353351"/>
                    <a:gd name="connsiteY85" fmla="*/ 3258148 h 6345561"/>
                    <a:gd name="connsiteX86" fmla="*/ 1960743 w 6353351"/>
                    <a:gd name="connsiteY86" fmla="*/ 4679317 h 6345561"/>
                    <a:gd name="connsiteX87" fmla="*/ 1740896 w 6353351"/>
                    <a:gd name="connsiteY87" fmla="*/ 4337429 h 6345561"/>
                    <a:gd name="connsiteX88" fmla="*/ 1441619 w 6353351"/>
                    <a:gd name="connsiteY88" fmla="*/ 3532526 h 6345561"/>
                    <a:gd name="connsiteX89" fmla="*/ 1438988 w 6353351"/>
                    <a:gd name="connsiteY89" fmla="*/ 3504964 h 6345561"/>
                    <a:gd name="connsiteX90" fmla="*/ 3013389 w 6353351"/>
                    <a:gd name="connsiteY90" fmla="*/ 3389903 h 6345561"/>
                    <a:gd name="connsiteX91" fmla="*/ 3099126 w 6353351"/>
                    <a:gd name="connsiteY91" fmla="*/ 4562904 h 6345561"/>
                    <a:gd name="connsiteX92" fmla="*/ 2689209 w 6353351"/>
                    <a:gd name="connsiteY92" fmla="*/ 4598877 h 6345561"/>
                    <a:gd name="connsiteX93" fmla="*/ 1989796 w 6353351"/>
                    <a:gd name="connsiteY93" fmla="*/ 4675326 h 6345561"/>
                    <a:gd name="connsiteX94" fmla="*/ 1960743 w 6353351"/>
                    <a:gd name="connsiteY94" fmla="*/ 4679317 h 6345561"/>
                    <a:gd name="connsiteX95" fmla="*/ 4067092 w 6353351"/>
                    <a:gd name="connsiteY95" fmla="*/ 6216068 h 6345561"/>
                    <a:gd name="connsiteX96" fmla="*/ 4277892 w 6353351"/>
                    <a:gd name="connsiteY96" fmla="*/ 5788869 h 6345561"/>
                    <a:gd name="connsiteX97" fmla="*/ 4525520 w 6353351"/>
                    <a:gd name="connsiteY97" fmla="*/ 5267093 h 6345561"/>
                    <a:gd name="connsiteX98" fmla="*/ 4685770 w 6353351"/>
                    <a:gd name="connsiteY98" fmla="*/ 4881257 h 6345561"/>
                    <a:gd name="connsiteX99" fmla="*/ 4712084 w 6353351"/>
                    <a:gd name="connsiteY99" fmla="*/ 4879914 h 6345561"/>
                    <a:gd name="connsiteX100" fmla="*/ 5642123 w 6353351"/>
                    <a:gd name="connsiteY100" fmla="*/ 4846187 h 6345561"/>
                    <a:gd name="connsiteX101" fmla="*/ 5866698 w 6353351"/>
                    <a:gd name="connsiteY101" fmla="*/ 4839902 h 6345561"/>
                    <a:gd name="connsiteX102" fmla="*/ 5706398 w 6353351"/>
                    <a:gd name="connsiteY102" fmla="*/ 5102370 h 6345561"/>
                    <a:gd name="connsiteX103" fmla="*/ 4229361 w 6353351"/>
                    <a:gd name="connsiteY103" fmla="*/ 6176010 h 6345561"/>
                    <a:gd name="connsiteX104" fmla="*/ 4067092 w 6353351"/>
                    <a:gd name="connsiteY104" fmla="*/ 6216068 h 6345561"/>
                    <a:gd name="connsiteX105" fmla="*/ 3617977 w 6353351"/>
                    <a:gd name="connsiteY105" fmla="*/ 6323175 h 6345561"/>
                    <a:gd name="connsiteX106" fmla="*/ 3499574 w 6353351"/>
                    <a:gd name="connsiteY106" fmla="*/ 4950969 h 6345561"/>
                    <a:gd name="connsiteX107" fmla="*/ 3966167 w 6353351"/>
                    <a:gd name="connsiteY107" fmla="*/ 4917769 h 6345561"/>
                    <a:gd name="connsiteX108" fmla="*/ 4402891 w 6353351"/>
                    <a:gd name="connsiteY108" fmla="*/ 4895610 h 6345561"/>
                    <a:gd name="connsiteX109" fmla="*/ 4263840 w 6353351"/>
                    <a:gd name="connsiteY109" fmla="*/ 5239274 h 6345561"/>
                    <a:gd name="connsiteX110" fmla="*/ 3691123 w 6353351"/>
                    <a:gd name="connsiteY110" fmla="*/ 6308899 h 6345561"/>
                    <a:gd name="connsiteX111" fmla="*/ 3637169 w 6353351"/>
                    <a:gd name="connsiteY111" fmla="*/ 6322223 h 6345561"/>
                    <a:gd name="connsiteX112" fmla="*/ 3617977 w 6353351"/>
                    <a:gd name="connsiteY112" fmla="*/ 6323175 h 6345561"/>
                    <a:gd name="connsiteX113" fmla="*/ 509955 w 6353351"/>
                    <a:gd name="connsiteY113" fmla="*/ 4889989 h 6345561"/>
                    <a:gd name="connsiteX114" fmla="*/ 432662 w 6353351"/>
                    <a:gd name="connsiteY114" fmla="*/ 4783013 h 6345561"/>
                    <a:gd name="connsiteX115" fmla="*/ 30403 w 6353351"/>
                    <a:gd name="connsiteY115" fmla="*/ 3637168 h 6345561"/>
                    <a:gd name="connsiteX116" fmla="*/ 28957 w 6353351"/>
                    <a:gd name="connsiteY116" fmla="*/ 3608002 h 6345561"/>
                    <a:gd name="connsiteX117" fmla="*/ 1122699 w 6353351"/>
                    <a:gd name="connsiteY117" fmla="*/ 3528079 h 6345561"/>
                    <a:gd name="connsiteX118" fmla="*/ 1151870 w 6353351"/>
                    <a:gd name="connsiteY118" fmla="*/ 3709064 h 6345561"/>
                    <a:gd name="connsiteX119" fmla="*/ 1633165 w 6353351"/>
                    <a:gd name="connsiteY119" fmla="*/ 4721494 h 6345561"/>
                    <a:gd name="connsiteX120" fmla="*/ 1635001 w 6353351"/>
                    <a:gd name="connsiteY120" fmla="*/ 4724090 h 6345561"/>
                    <a:gd name="connsiteX121" fmla="*/ 1150655 w 6353351"/>
                    <a:gd name="connsiteY121" fmla="*/ 4790652 h 6345561"/>
                    <a:gd name="connsiteX122" fmla="*/ 509955 w 6353351"/>
                    <a:gd name="connsiteY122" fmla="*/ 4889989 h 6345561"/>
                    <a:gd name="connsiteX123" fmla="*/ 3165956 w 6353351"/>
                    <a:gd name="connsiteY123" fmla="*/ 6345561 h 6345561"/>
                    <a:gd name="connsiteX124" fmla="*/ 2661675 w 6353351"/>
                    <a:gd name="connsiteY124" fmla="*/ 5655612 h 6345561"/>
                    <a:gd name="connsiteX125" fmla="*/ 2224080 w 6353351"/>
                    <a:gd name="connsiteY125" fmla="*/ 5071807 h 6345561"/>
                    <a:gd name="connsiteX126" fmla="*/ 2697681 w 6353351"/>
                    <a:gd name="connsiteY126" fmla="*/ 5021257 h 6345561"/>
                    <a:gd name="connsiteX127" fmla="*/ 3150545 w 6353351"/>
                    <a:gd name="connsiteY127" fmla="*/ 4979436 h 6345561"/>
                    <a:gd name="connsiteX128" fmla="*/ 3267988 w 6353351"/>
                    <a:gd name="connsiteY128" fmla="*/ 6340508 h 6345561"/>
                    <a:gd name="connsiteX129" fmla="*/ 3165956 w 6353351"/>
                    <a:gd name="connsiteY129" fmla="*/ 6345561 h 6345561"/>
                    <a:gd name="connsiteX130" fmla="*/ 1799833 w 6353351"/>
                    <a:gd name="connsiteY130" fmla="*/ 6042038 h 6345561"/>
                    <a:gd name="connsiteX131" fmla="*/ 792530 w 6353351"/>
                    <a:gd name="connsiteY131" fmla="*/ 5281044 h 6345561"/>
                    <a:gd name="connsiteX132" fmla="*/ 758259 w 6353351"/>
                    <a:gd name="connsiteY132" fmla="*/ 5233611 h 6345561"/>
                    <a:gd name="connsiteX133" fmla="*/ 1178638 w 6353351"/>
                    <a:gd name="connsiteY133" fmla="*/ 5187468 h 6345561"/>
                    <a:gd name="connsiteX134" fmla="*/ 1905324 w 6353351"/>
                    <a:gd name="connsiteY134" fmla="*/ 5106339 h 6345561"/>
                    <a:gd name="connsiteX135" fmla="*/ 2206251 w 6353351"/>
                    <a:gd name="connsiteY135" fmla="*/ 5531868 h 6345561"/>
                    <a:gd name="connsiteX136" fmla="*/ 2827891 w 6353351"/>
                    <a:gd name="connsiteY136" fmla="*/ 6323709 h 6345561"/>
                    <a:gd name="connsiteX137" fmla="*/ 2405336 w 6353351"/>
                    <a:gd name="connsiteY137" fmla="*/ 6261225 h 6345561"/>
                    <a:gd name="connsiteX138" fmla="*/ 1799833 w 6353351"/>
                    <a:gd name="connsiteY138" fmla="*/ 6042038 h 63455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</a:cxnLst>
                  <a:rect l="l" t="t" r="r" b="b"/>
                  <a:pathLst>
                    <a:path w="6353351" h="6345561">
                      <a:moveTo>
                        <a:pt x="4287481" y="1282707"/>
                      </a:moveTo>
                      <a:lnTo>
                        <a:pt x="3934751" y="794857"/>
                      </a:lnTo>
                      <a:lnTo>
                        <a:pt x="3306522" y="1126"/>
                      </a:lnTo>
                      <a:lnTo>
                        <a:pt x="3329154" y="0"/>
                      </a:lnTo>
                      <a:cubicBezTo>
                        <a:pt x="3741651" y="19671"/>
                        <a:pt x="4157119" y="120541"/>
                        <a:pt x="4552794" y="310597"/>
                      </a:cubicBezTo>
                      <a:cubicBezTo>
                        <a:pt x="4948463" y="500646"/>
                        <a:pt x="5286893" y="761898"/>
                        <a:pt x="5560095" y="1071582"/>
                      </a:cubicBezTo>
                      <a:lnTo>
                        <a:pt x="5592215" y="1116037"/>
                      </a:lnTo>
                      <a:lnTo>
                        <a:pt x="5275773" y="1158708"/>
                      </a:lnTo>
                      <a:lnTo>
                        <a:pt x="4352475" y="1275439"/>
                      </a:lnTo>
                      <a:lnTo>
                        <a:pt x="4287481" y="1282707"/>
                      </a:lnTo>
                      <a:close/>
                      <a:moveTo>
                        <a:pt x="3192871" y="1396479"/>
                      </a:moveTo>
                      <a:lnTo>
                        <a:pt x="2976810" y="29424"/>
                      </a:lnTo>
                      <a:lnTo>
                        <a:pt x="3088611" y="18979"/>
                      </a:lnTo>
                      <a:cubicBezTo>
                        <a:pt x="3417885" y="480246"/>
                        <a:pt x="3445072" y="503593"/>
                        <a:pt x="3589479" y="740112"/>
                      </a:cubicBezTo>
                      <a:lnTo>
                        <a:pt x="3951788" y="1320226"/>
                      </a:lnTo>
                      <a:lnTo>
                        <a:pt x="3610216" y="1358400"/>
                      </a:lnTo>
                      <a:lnTo>
                        <a:pt x="3192871" y="1396479"/>
                      </a:lnTo>
                      <a:close/>
                      <a:moveTo>
                        <a:pt x="5080835" y="2887704"/>
                      </a:moveTo>
                      <a:lnTo>
                        <a:pt x="5075577" y="2828892"/>
                      </a:lnTo>
                      <a:cubicBezTo>
                        <a:pt x="5035592" y="2631079"/>
                        <a:pt x="4967675" y="2433136"/>
                        <a:pt x="4870827" y="2225787"/>
                      </a:cubicBezTo>
                      <a:lnTo>
                        <a:pt x="4527301" y="1626915"/>
                      </a:lnTo>
                      <a:lnTo>
                        <a:pt x="5336497" y="1510023"/>
                      </a:lnTo>
                      <a:lnTo>
                        <a:pt x="5827104" y="1441104"/>
                      </a:lnTo>
                      <a:lnTo>
                        <a:pt x="5919962" y="1569624"/>
                      </a:lnTo>
                      <a:cubicBezTo>
                        <a:pt x="6125930" y="1922073"/>
                        <a:pt x="6262685" y="2311601"/>
                        <a:pt x="6322223" y="2715457"/>
                      </a:cubicBezTo>
                      <a:lnTo>
                        <a:pt x="6326244" y="2796695"/>
                      </a:lnTo>
                      <a:lnTo>
                        <a:pt x="5080835" y="2887704"/>
                      </a:lnTo>
                      <a:close/>
                      <a:moveTo>
                        <a:pt x="1790042" y="1491620"/>
                      </a:moveTo>
                      <a:lnTo>
                        <a:pt x="2057262" y="888122"/>
                      </a:lnTo>
                      <a:cubicBezTo>
                        <a:pt x="2230740" y="610932"/>
                        <a:pt x="2221957" y="539019"/>
                        <a:pt x="2602855" y="47722"/>
                      </a:cubicBezTo>
                      <a:lnTo>
                        <a:pt x="2715458" y="30412"/>
                      </a:lnTo>
                      <a:lnTo>
                        <a:pt x="2723477" y="30012"/>
                      </a:lnTo>
                      <a:lnTo>
                        <a:pt x="2843908" y="1425699"/>
                      </a:lnTo>
                      <a:lnTo>
                        <a:pt x="2341650" y="1460888"/>
                      </a:lnTo>
                      <a:lnTo>
                        <a:pt x="1790042" y="1491620"/>
                      </a:lnTo>
                      <a:close/>
                      <a:moveTo>
                        <a:pt x="456566" y="1560803"/>
                      </a:moveTo>
                      <a:lnTo>
                        <a:pt x="646218" y="1250255"/>
                      </a:lnTo>
                      <a:cubicBezTo>
                        <a:pt x="1029562" y="745610"/>
                        <a:pt x="1547495" y="378754"/>
                        <a:pt x="2123254" y="176626"/>
                      </a:cubicBezTo>
                      <a:lnTo>
                        <a:pt x="2268000" y="126477"/>
                      </a:lnTo>
                      <a:lnTo>
                        <a:pt x="1791341" y="860818"/>
                      </a:lnTo>
                      <a:lnTo>
                        <a:pt x="1497989" y="1507155"/>
                      </a:lnTo>
                      <a:lnTo>
                        <a:pt x="815685" y="1541873"/>
                      </a:lnTo>
                      <a:lnTo>
                        <a:pt x="456566" y="1560803"/>
                      </a:lnTo>
                      <a:close/>
                      <a:moveTo>
                        <a:pt x="3332566" y="3015466"/>
                      </a:moveTo>
                      <a:lnTo>
                        <a:pt x="3227686" y="1799988"/>
                      </a:lnTo>
                      <a:lnTo>
                        <a:pt x="3687369" y="1744594"/>
                      </a:lnTo>
                      <a:lnTo>
                        <a:pt x="4207427" y="1672041"/>
                      </a:lnTo>
                      <a:lnTo>
                        <a:pt x="4314817" y="1819820"/>
                      </a:lnTo>
                      <a:cubicBezTo>
                        <a:pt x="4528849" y="2161606"/>
                        <a:pt x="4683644" y="2496395"/>
                        <a:pt x="4752430" y="2869128"/>
                      </a:cubicBezTo>
                      <a:lnTo>
                        <a:pt x="4755993" y="2911437"/>
                      </a:lnTo>
                      <a:lnTo>
                        <a:pt x="3332566" y="3015466"/>
                      </a:lnTo>
                      <a:close/>
                      <a:moveTo>
                        <a:pt x="4842211" y="4504577"/>
                      </a:moveTo>
                      <a:lnTo>
                        <a:pt x="4894441" y="4378816"/>
                      </a:lnTo>
                      <a:cubicBezTo>
                        <a:pt x="5035881" y="3977997"/>
                        <a:pt x="5111886" y="3633747"/>
                        <a:pt x="5118410" y="3308120"/>
                      </a:cubicBezTo>
                      <a:lnTo>
                        <a:pt x="5112011" y="3236549"/>
                      </a:lnTo>
                      <a:lnTo>
                        <a:pt x="6343574" y="3146548"/>
                      </a:lnTo>
                      <a:lnTo>
                        <a:pt x="6352623" y="3329154"/>
                      </a:lnTo>
                      <a:cubicBezTo>
                        <a:pt x="6366228" y="3579999"/>
                        <a:pt x="6186187" y="4286769"/>
                        <a:pt x="6068313" y="4480189"/>
                      </a:cubicBezTo>
                      <a:lnTo>
                        <a:pt x="5645377" y="4489676"/>
                      </a:lnTo>
                      <a:lnTo>
                        <a:pt x="4842211" y="4504577"/>
                      </a:lnTo>
                      <a:close/>
                      <a:moveTo>
                        <a:pt x="1405726" y="3156271"/>
                      </a:moveTo>
                      <a:lnTo>
                        <a:pt x="1399341" y="3089416"/>
                      </a:lnTo>
                      <a:cubicBezTo>
                        <a:pt x="1398501" y="2896033"/>
                        <a:pt x="1419405" y="2690426"/>
                        <a:pt x="1464945" y="2467755"/>
                      </a:cubicBezTo>
                      <a:lnTo>
                        <a:pt x="1626959" y="1918290"/>
                      </a:lnTo>
                      <a:lnTo>
                        <a:pt x="1698846" y="1916459"/>
                      </a:lnTo>
                      <a:cubicBezTo>
                        <a:pt x="1952714" y="1906817"/>
                        <a:pt x="2182558" y="1894523"/>
                        <a:pt x="2401423" y="1879094"/>
                      </a:cubicBezTo>
                      <a:lnTo>
                        <a:pt x="2879383" y="1836855"/>
                      </a:lnTo>
                      <a:lnTo>
                        <a:pt x="2983285" y="3040986"/>
                      </a:lnTo>
                      <a:lnTo>
                        <a:pt x="1405726" y="3156271"/>
                      </a:lnTo>
                      <a:close/>
                      <a:moveTo>
                        <a:pt x="3464621" y="4545892"/>
                      </a:moveTo>
                      <a:lnTo>
                        <a:pt x="3362673" y="3364384"/>
                      </a:lnTo>
                      <a:lnTo>
                        <a:pt x="4785461" y="3260410"/>
                      </a:lnTo>
                      <a:lnTo>
                        <a:pt x="4791965" y="3337498"/>
                      </a:lnTo>
                      <a:cubicBezTo>
                        <a:pt x="4788504" y="3665722"/>
                        <a:pt x="4723150" y="4029732"/>
                        <a:pt x="4582162" y="4452550"/>
                      </a:cubicBezTo>
                      <a:lnTo>
                        <a:pt x="3980007" y="4524180"/>
                      </a:lnTo>
                      <a:lnTo>
                        <a:pt x="3464621" y="4545892"/>
                      </a:lnTo>
                      <a:close/>
                      <a:moveTo>
                        <a:pt x="11631" y="3258148"/>
                      </a:moveTo>
                      <a:lnTo>
                        <a:pt x="0" y="3023469"/>
                      </a:lnTo>
                      <a:cubicBezTo>
                        <a:pt x="9835" y="2817218"/>
                        <a:pt x="39973" y="2610228"/>
                        <a:pt x="91400" y="2405346"/>
                      </a:cubicBezTo>
                      <a:lnTo>
                        <a:pt x="258812" y="1942855"/>
                      </a:lnTo>
                      <a:lnTo>
                        <a:pt x="852081" y="1937991"/>
                      </a:lnTo>
                      <a:lnTo>
                        <a:pt x="1335718" y="1925698"/>
                      </a:lnTo>
                      <a:lnTo>
                        <a:pt x="1234430" y="2196801"/>
                      </a:lnTo>
                      <a:cubicBezTo>
                        <a:pt x="1174083" y="2388129"/>
                        <a:pt x="1130304" y="2566936"/>
                        <a:pt x="1103579" y="2737987"/>
                      </a:cubicBezTo>
                      <a:lnTo>
                        <a:pt x="1078099" y="3180217"/>
                      </a:lnTo>
                      <a:lnTo>
                        <a:pt x="11631" y="3258148"/>
                      </a:lnTo>
                      <a:close/>
                      <a:moveTo>
                        <a:pt x="1960743" y="4679317"/>
                      </a:moveTo>
                      <a:lnTo>
                        <a:pt x="1740896" y="4337429"/>
                      </a:lnTo>
                      <a:cubicBezTo>
                        <a:pt x="1599382" y="4077276"/>
                        <a:pt x="1495647" y="3815593"/>
                        <a:pt x="1441619" y="3532526"/>
                      </a:cubicBezTo>
                      <a:lnTo>
                        <a:pt x="1438988" y="3504964"/>
                      </a:lnTo>
                      <a:lnTo>
                        <a:pt x="3013389" y="3389903"/>
                      </a:lnTo>
                      <a:lnTo>
                        <a:pt x="3099126" y="4562904"/>
                      </a:lnTo>
                      <a:lnTo>
                        <a:pt x="2689209" y="4598877"/>
                      </a:lnTo>
                      <a:cubicBezTo>
                        <a:pt x="2470714" y="4618948"/>
                        <a:pt x="2241902" y="4643896"/>
                        <a:pt x="1989796" y="4675326"/>
                      </a:cubicBezTo>
                      <a:lnTo>
                        <a:pt x="1960743" y="4679317"/>
                      </a:lnTo>
                      <a:close/>
                      <a:moveTo>
                        <a:pt x="4067092" y="6216068"/>
                      </a:moveTo>
                      <a:lnTo>
                        <a:pt x="4277892" y="5788869"/>
                      </a:lnTo>
                      <a:lnTo>
                        <a:pt x="4525520" y="5267093"/>
                      </a:lnTo>
                      <a:lnTo>
                        <a:pt x="4685770" y="4881257"/>
                      </a:lnTo>
                      <a:lnTo>
                        <a:pt x="4712084" y="4879914"/>
                      </a:lnTo>
                      <a:lnTo>
                        <a:pt x="5642123" y="4846187"/>
                      </a:lnTo>
                      <a:lnTo>
                        <a:pt x="5866698" y="4839902"/>
                      </a:lnTo>
                      <a:lnTo>
                        <a:pt x="5706398" y="5102370"/>
                      </a:lnTo>
                      <a:cubicBezTo>
                        <a:pt x="5323061" y="5607024"/>
                        <a:pt x="4805131" y="5973881"/>
                        <a:pt x="4229361" y="6176010"/>
                      </a:cubicBezTo>
                      <a:lnTo>
                        <a:pt x="4067092" y="6216068"/>
                      </a:lnTo>
                      <a:close/>
                      <a:moveTo>
                        <a:pt x="3617977" y="6323175"/>
                      </a:moveTo>
                      <a:lnTo>
                        <a:pt x="3499574" y="4950969"/>
                      </a:lnTo>
                      <a:lnTo>
                        <a:pt x="3966167" y="4917769"/>
                      </a:lnTo>
                      <a:lnTo>
                        <a:pt x="4402891" y="4895610"/>
                      </a:lnTo>
                      <a:lnTo>
                        <a:pt x="4263840" y="5239274"/>
                      </a:lnTo>
                      <a:lnTo>
                        <a:pt x="3691123" y="6308899"/>
                      </a:lnTo>
                      <a:lnTo>
                        <a:pt x="3637169" y="6322223"/>
                      </a:lnTo>
                      <a:lnTo>
                        <a:pt x="3617977" y="6323175"/>
                      </a:lnTo>
                      <a:close/>
                      <a:moveTo>
                        <a:pt x="509955" y="4889989"/>
                      </a:moveTo>
                      <a:lnTo>
                        <a:pt x="432662" y="4783013"/>
                      </a:lnTo>
                      <a:cubicBezTo>
                        <a:pt x="226684" y="4430562"/>
                        <a:pt x="89942" y="4041034"/>
                        <a:pt x="30403" y="3637168"/>
                      </a:cubicBezTo>
                      <a:lnTo>
                        <a:pt x="28957" y="3608002"/>
                      </a:lnTo>
                      <a:lnTo>
                        <a:pt x="1122699" y="3528079"/>
                      </a:lnTo>
                      <a:lnTo>
                        <a:pt x="1151870" y="3709064"/>
                      </a:lnTo>
                      <a:cubicBezTo>
                        <a:pt x="1238820" y="4026998"/>
                        <a:pt x="1397943" y="4351818"/>
                        <a:pt x="1633165" y="4721494"/>
                      </a:cubicBezTo>
                      <a:lnTo>
                        <a:pt x="1635001" y="4724090"/>
                      </a:lnTo>
                      <a:lnTo>
                        <a:pt x="1150655" y="4790652"/>
                      </a:lnTo>
                      <a:lnTo>
                        <a:pt x="509955" y="4889989"/>
                      </a:lnTo>
                      <a:close/>
                      <a:moveTo>
                        <a:pt x="3165956" y="6345561"/>
                      </a:moveTo>
                      <a:lnTo>
                        <a:pt x="2661675" y="5655612"/>
                      </a:lnTo>
                      <a:lnTo>
                        <a:pt x="2224080" y="5071807"/>
                      </a:lnTo>
                      <a:lnTo>
                        <a:pt x="2697681" y="5021257"/>
                      </a:lnTo>
                      <a:lnTo>
                        <a:pt x="3150545" y="4979436"/>
                      </a:lnTo>
                      <a:lnTo>
                        <a:pt x="3267988" y="6340508"/>
                      </a:lnTo>
                      <a:lnTo>
                        <a:pt x="3165956" y="6345561"/>
                      </a:lnTo>
                      <a:close/>
                      <a:moveTo>
                        <a:pt x="1799833" y="6042038"/>
                      </a:moveTo>
                      <a:cubicBezTo>
                        <a:pt x="1404151" y="5851981"/>
                        <a:pt x="1065732" y="5590735"/>
                        <a:pt x="792530" y="5281044"/>
                      </a:cubicBezTo>
                      <a:lnTo>
                        <a:pt x="758259" y="5233611"/>
                      </a:lnTo>
                      <a:lnTo>
                        <a:pt x="1178638" y="5187468"/>
                      </a:lnTo>
                      <a:lnTo>
                        <a:pt x="1905324" y="5106339"/>
                      </a:lnTo>
                      <a:lnTo>
                        <a:pt x="2206251" y="5531868"/>
                      </a:lnTo>
                      <a:lnTo>
                        <a:pt x="2827891" y="6323709"/>
                      </a:lnTo>
                      <a:lnTo>
                        <a:pt x="2405336" y="6261225"/>
                      </a:lnTo>
                      <a:cubicBezTo>
                        <a:pt x="2200452" y="6209790"/>
                        <a:pt x="1997668" y="6137062"/>
                        <a:pt x="1799833" y="6042038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0" name="Прямоугольник 19"/>
                <p:cNvSpPr/>
                <p:nvPr/>
              </p:nvSpPr>
              <p:spPr>
                <a:xfrm>
                  <a:off x="4230250" y="4420299"/>
                  <a:ext cx="141982" cy="63860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1" name="Прямоугольник 20"/>
                <p:cNvSpPr/>
                <p:nvPr/>
              </p:nvSpPr>
              <p:spPr>
                <a:xfrm>
                  <a:off x="4147331" y="4477987"/>
                  <a:ext cx="305990" cy="6032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2" name="Прямоугольник 21"/>
                <p:cNvSpPr/>
                <p:nvPr/>
              </p:nvSpPr>
              <p:spPr>
                <a:xfrm rot="19920000">
                  <a:off x="4041093" y="3512437"/>
                  <a:ext cx="40227" cy="131551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3" name="Прямоугольник 22"/>
                <p:cNvSpPr/>
                <p:nvPr/>
              </p:nvSpPr>
              <p:spPr>
                <a:xfrm rot="19920000">
                  <a:off x="4484115" y="4287005"/>
                  <a:ext cx="40227" cy="131551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4" name="Арка 38"/>
                <p:cNvSpPr/>
                <p:nvPr/>
              </p:nvSpPr>
              <p:spPr>
                <a:xfrm rot="13925903">
                  <a:off x="3684523" y="3726094"/>
                  <a:ext cx="968151" cy="649369"/>
                </a:xfrm>
                <a:custGeom>
                  <a:avLst/>
                  <a:gdLst>
                    <a:gd name="connsiteX0" fmla="*/ 0 w 824206"/>
                    <a:gd name="connsiteY0" fmla="*/ 468176 h 936351"/>
                    <a:gd name="connsiteX1" fmla="*/ 236582 w 824206"/>
                    <a:gd name="connsiteY1" fmla="*/ 44588 h 936351"/>
                    <a:gd name="connsiteX2" fmla="*/ 721368 w 824206"/>
                    <a:gd name="connsiteY2" fmla="*/ 158750 h 936351"/>
                    <a:gd name="connsiteX3" fmla="*/ 799324 w 824206"/>
                    <a:gd name="connsiteY3" fmla="*/ 628392 h 936351"/>
                    <a:gd name="connsiteX4" fmla="*/ 758057 w 824206"/>
                    <a:gd name="connsiteY4" fmla="*/ 611316 h 936351"/>
                    <a:gd name="connsiteX5" fmla="*/ 689676 w 824206"/>
                    <a:gd name="connsiteY5" fmla="*/ 190458 h 936351"/>
                    <a:gd name="connsiteX6" fmla="*/ 253697 w 824206"/>
                    <a:gd name="connsiteY6" fmla="*/ 85891 h 936351"/>
                    <a:gd name="connsiteX7" fmla="*/ 44532 w 824206"/>
                    <a:gd name="connsiteY7" fmla="*/ 468176 h 936351"/>
                    <a:gd name="connsiteX8" fmla="*/ 0 w 824206"/>
                    <a:gd name="connsiteY8" fmla="*/ 468176 h 936351"/>
                    <a:gd name="connsiteX0" fmla="*/ 0 w 831850"/>
                    <a:gd name="connsiteY0" fmla="*/ 456566 h 616782"/>
                    <a:gd name="connsiteX1" fmla="*/ 236582 w 831850"/>
                    <a:gd name="connsiteY1" fmla="*/ 32978 h 616782"/>
                    <a:gd name="connsiteX2" fmla="*/ 746854 w 831850"/>
                    <a:gd name="connsiteY2" fmla="*/ 133785 h 616782"/>
                    <a:gd name="connsiteX3" fmla="*/ 799324 w 831850"/>
                    <a:gd name="connsiteY3" fmla="*/ 616782 h 616782"/>
                    <a:gd name="connsiteX4" fmla="*/ 758057 w 831850"/>
                    <a:gd name="connsiteY4" fmla="*/ 599706 h 616782"/>
                    <a:gd name="connsiteX5" fmla="*/ 689676 w 831850"/>
                    <a:gd name="connsiteY5" fmla="*/ 178848 h 616782"/>
                    <a:gd name="connsiteX6" fmla="*/ 253697 w 831850"/>
                    <a:gd name="connsiteY6" fmla="*/ 74281 h 616782"/>
                    <a:gd name="connsiteX7" fmla="*/ 44532 w 831850"/>
                    <a:gd name="connsiteY7" fmla="*/ 456566 h 616782"/>
                    <a:gd name="connsiteX8" fmla="*/ 0 w 831850"/>
                    <a:gd name="connsiteY8" fmla="*/ 456566 h 616782"/>
                    <a:gd name="connsiteX0" fmla="*/ 0 w 831850"/>
                    <a:gd name="connsiteY0" fmla="*/ 456566 h 616782"/>
                    <a:gd name="connsiteX1" fmla="*/ 236582 w 831850"/>
                    <a:gd name="connsiteY1" fmla="*/ 32978 h 616782"/>
                    <a:gd name="connsiteX2" fmla="*/ 746854 w 831850"/>
                    <a:gd name="connsiteY2" fmla="*/ 133785 h 616782"/>
                    <a:gd name="connsiteX3" fmla="*/ 799324 w 831850"/>
                    <a:gd name="connsiteY3" fmla="*/ 616782 h 616782"/>
                    <a:gd name="connsiteX4" fmla="*/ 758057 w 831850"/>
                    <a:gd name="connsiteY4" fmla="*/ 599706 h 616782"/>
                    <a:gd name="connsiteX5" fmla="*/ 713484 w 831850"/>
                    <a:gd name="connsiteY5" fmla="*/ 179277 h 616782"/>
                    <a:gd name="connsiteX6" fmla="*/ 253697 w 831850"/>
                    <a:gd name="connsiteY6" fmla="*/ 74281 h 616782"/>
                    <a:gd name="connsiteX7" fmla="*/ 44532 w 831850"/>
                    <a:gd name="connsiteY7" fmla="*/ 456566 h 616782"/>
                    <a:gd name="connsiteX8" fmla="*/ 0 w 831850"/>
                    <a:gd name="connsiteY8" fmla="*/ 456566 h 616782"/>
                    <a:gd name="connsiteX0" fmla="*/ 0 w 840935"/>
                    <a:gd name="connsiteY0" fmla="*/ 443140 h 586280"/>
                    <a:gd name="connsiteX1" fmla="*/ 236582 w 840935"/>
                    <a:gd name="connsiteY1" fmla="*/ 19552 h 586280"/>
                    <a:gd name="connsiteX2" fmla="*/ 746854 w 840935"/>
                    <a:gd name="connsiteY2" fmla="*/ 120359 h 586280"/>
                    <a:gd name="connsiteX3" fmla="*/ 813965 w 840935"/>
                    <a:gd name="connsiteY3" fmla="*/ 557415 h 586280"/>
                    <a:gd name="connsiteX4" fmla="*/ 758057 w 840935"/>
                    <a:gd name="connsiteY4" fmla="*/ 586280 h 586280"/>
                    <a:gd name="connsiteX5" fmla="*/ 713484 w 840935"/>
                    <a:gd name="connsiteY5" fmla="*/ 165851 h 586280"/>
                    <a:gd name="connsiteX6" fmla="*/ 253697 w 840935"/>
                    <a:gd name="connsiteY6" fmla="*/ 60855 h 586280"/>
                    <a:gd name="connsiteX7" fmla="*/ 44532 w 840935"/>
                    <a:gd name="connsiteY7" fmla="*/ 443140 h 586280"/>
                    <a:gd name="connsiteX8" fmla="*/ 0 w 840935"/>
                    <a:gd name="connsiteY8" fmla="*/ 443140 h 586280"/>
                    <a:gd name="connsiteX0" fmla="*/ 0 w 840935"/>
                    <a:gd name="connsiteY0" fmla="*/ 443140 h 557415"/>
                    <a:gd name="connsiteX1" fmla="*/ 236582 w 840935"/>
                    <a:gd name="connsiteY1" fmla="*/ 19552 h 557415"/>
                    <a:gd name="connsiteX2" fmla="*/ 746854 w 840935"/>
                    <a:gd name="connsiteY2" fmla="*/ 120359 h 557415"/>
                    <a:gd name="connsiteX3" fmla="*/ 813965 w 840935"/>
                    <a:gd name="connsiteY3" fmla="*/ 557415 h 557415"/>
                    <a:gd name="connsiteX4" fmla="*/ 758914 w 840935"/>
                    <a:gd name="connsiteY4" fmla="*/ 538662 h 557415"/>
                    <a:gd name="connsiteX5" fmla="*/ 713484 w 840935"/>
                    <a:gd name="connsiteY5" fmla="*/ 165851 h 557415"/>
                    <a:gd name="connsiteX6" fmla="*/ 253697 w 840935"/>
                    <a:gd name="connsiteY6" fmla="*/ 60855 h 557415"/>
                    <a:gd name="connsiteX7" fmla="*/ 44532 w 840935"/>
                    <a:gd name="connsiteY7" fmla="*/ 443140 h 557415"/>
                    <a:gd name="connsiteX8" fmla="*/ 0 w 840935"/>
                    <a:gd name="connsiteY8" fmla="*/ 443140 h 557415"/>
                    <a:gd name="connsiteX0" fmla="*/ 0 w 840935"/>
                    <a:gd name="connsiteY0" fmla="*/ 443140 h 557415"/>
                    <a:gd name="connsiteX1" fmla="*/ 236582 w 840935"/>
                    <a:gd name="connsiteY1" fmla="*/ 19552 h 557415"/>
                    <a:gd name="connsiteX2" fmla="*/ 746854 w 840935"/>
                    <a:gd name="connsiteY2" fmla="*/ 120359 h 557415"/>
                    <a:gd name="connsiteX3" fmla="*/ 813965 w 840935"/>
                    <a:gd name="connsiteY3" fmla="*/ 557415 h 557415"/>
                    <a:gd name="connsiteX4" fmla="*/ 761209 w 840935"/>
                    <a:gd name="connsiteY4" fmla="*/ 543467 h 557415"/>
                    <a:gd name="connsiteX5" fmla="*/ 713484 w 840935"/>
                    <a:gd name="connsiteY5" fmla="*/ 165851 h 557415"/>
                    <a:gd name="connsiteX6" fmla="*/ 253697 w 840935"/>
                    <a:gd name="connsiteY6" fmla="*/ 60855 h 557415"/>
                    <a:gd name="connsiteX7" fmla="*/ 44532 w 840935"/>
                    <a:gd name="connsiteY7" fmla="*/ 443140 h 557415"/>
                    <a:gd name="connsiteX8" fmla="*/ 0 w 840935"/>
                    <a:gd name="connsiteY8" fmla="*/ 443140 h 557415"/>
                    <a:gd name="connsiteX0" fmla="*/ 0 w 840935"/>
                    <a:gd name="connsiteY0" fmla="*/ 443140 h 557415"/>
                    <a:gd name="connsiteX1" fmla="*/ 236582 w 840935"/>
                    <a:gd name="connsiteY1" fmla="*/ 19552 h 557415"/>
                    <a:gd name="connsiteX2" fmla="*/ 746854 w 840935"/>
                    <a:gd name="connsiteY2" fmla="*/ 120359 h 557415"/>
                    <a:gd name="connsiteX3" fmla="*/ 813965 w 840935"/>
                    <a:gd name="connsiteY3" fmla="*/ 557415 h 557415"/>
                    <a:gd name="connsiteX4" fmla="*/ 764551 w 840935"/>
                    <a:gd name="connsiteY4" fmla="*/ 543050 h 557415"/>
                    <a:gd name="connsiteX5" fmla="*/ 713484 w 840935"/>
                    <a:gd name="connsiteY5" fmla="*/ 165851 h 557415"/>
                    <a:gd name="connsiteX6" fmla="*/ 253697 w 840935"/>
                    <a:gd name="connsiteY6" fmla="*/ 60855 h 557415"/>
                    <a:gd name="connsiteX7" fmla="*/ 44532 w 840935"/>
                    <a:gd name="connsiteY7" fmla="*/ 443140 h 557415"/>
                    <a:gd name="connsiteX8" fmla="*/ 0 w 840935"/>
                    <a:gd name="connsiteY8" fmla="*/ 443140 h 557415"/>
                    <a:gd name="connsiteX0" fmla="*/ 0 w 840935"/>
                    <a:gd name="connsiteY0" fmla="*/ 464988 h 579263"/>
                    <a:gd name="connsiteX1" fmla="*/ 236582 w 840935"/>
                    <a:gd name="connsiteY1" fmla="*/ 41400 h 579263"/>
                    <a:gd name="connsiteX2" fmla="*/ 746854 w 840935"/>
                    <a:gd name="connsiteY2" fmla="*/ 142207 h 579263"/>
                    <a:gd name="connsiteX3" fmla="*/ 813965 w 840935"/>
                    <a:gd name="connsiteY3" fmla="*/ 579263 h 579263"/>
                    <a:gd name="connsiteX4" fmla="*/ 764551 w 840935"/>
                    <a:gd name="connsiteY4" fmla="*/ 564898 h 579263"/>
                    <a:gd name="connsiteX5" fmla="*/ 713484 w 840935"/>
                    <a:gd name="connsiteY5" fmla="*/ 187699 h 579263"/>
                    <a:gd name="connsiteX6" fmla="*/ 253697 w 840935"/>
                    <a:gd name="connsiteY6" fmla="*/ 82703 h 579263"/>
                    <a:gd name="connsiteX7" fmla="*/ 44532 w 840935"/>
                    <a:gd name="connsiteY7" fmla="*/ 464988 h 579263"/>
                    <a:gd name="connsiteX8" fmla="*/ 0 w 840935"/>
                    <a:gd name="connsiteY8" fmla="*/ 464988 h 579263"/>
                    <a:gd name="connsiteX0" fmla="*/ 0 w 839465"/>
                    <a:gd name="connsiteY0" fmla="*/ 466566 h 580841"/>
                    <a:gd name="connsiteX1" fmla="*/ 236582 w 839465"/>
                    <a:gd name="connsiteY1" fmla="*/ 42978 h 580841"/>
                    <a:gd name="connsiteX2" fmla="*/ 746854 w 839465"/>
                    <a:gd name="connsiteY2" fmla="*/ 143785 h 580841"/>
                    <a:gd name="connsiteX3" fmla="*/ 813965 w 839465"/>
                    <a:gd name="connsiteY3" fmla="*/ 580841 h 580841"/>
                    <a:gd name="connsiteX4" fmla="*/ 764551 w 839465"/>
                    <a:gd name="connsiteY4" fmla="*/ 566476 h 580841"/>
                    <a:gd name="connsiteX5" fmla="*/ 713484 w 839465"/>
                    <a:gd name="connsiteY5" fmla="*/ 189277 h 580841"/>
                    <a:gd name="connsiteX6" fmla="*/ 253697 w 839465"/>
                    <a:gd name="connsiteY6" fmla="*/ 84281 h 580841"/>
                    <a:gd name="connsiteX7" fmla="*/ 44532 w 839465"/>
                    <a:gd name="connsiteY7" fmla="*/ 466566 h 580841"/>
                    <a:gd name="connsiteX8" fmla="*/ 0 w 839465"/>
                    <a:gd name="connsiteY8" fmla="*/ 466566 h 580841"/>
                    <a:gd name="connsiteX0" fmla="*/ 0 w 839465"/>
                    <a:gd name="connsiteY0" fmla="*/ 466566 h 580841"/>
                    <a:gd name="connsiteX1" fmla="*/ 236582 w 839465"/>
                    <a:gd name="connsiteY1" fmla="*/ 42978 h 580841"/>
                    <a:gd name="connsiteX2" fmla="*/ 746854 w 839465"/>
                    <a:gd name="connsiteY2" fmla="*/ 143785 h 580841"/>
                    <a:gd name="connsiteX3" fmla="*/ 813965 w 839465"/>
                    <a:gd name="connsiteY3" fmla="*/ 580841 h 580841"/>
                    <a:gd name="connsiteX4" fmla="*/ 764551 w 839465"/>
                    <a:gd name="connsiteY4" fmla="*/ 566476 h 580841"/>
                    <a:gd name="connsiteX5" fmla="*/ 713484 w 839465"/>
                    <a:gd name="connsiteY5" fmla="*/ 189277 h 580841"/>
                    <a:gd name="connsiteX6" fmla="*/ 253697 w 839465"/>
                    <a:gd name="connsiteY6" fmla="*/ 84281 h 580841"/>
                    <a:gd name="connsiteX7" fmla="*/ 44532 w 839465"/>
                    <a:gd name="connsiteY7" fmla="*/ 466566 h 580841"/>
                    <a:gd name="connsiteX8" fmla="*/ 0 w 839465"/>
                    <a:gd name="connsiteY8" fmla="*/ 466566 h 580841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697 w 850271"/>
                    <a:gd name="connsiteY6" fmla="*/ 84815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697 w 850271"/>
                    <a:gd name="connsiteY6" fmla="*/ 84815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5793 w 856064"/>
                    <a:gd name="connsiteY0" fmla="*/ 467100 h 581375"/>
                    <a:gd name="connsiteX1" fmla="*/ 242375 w 856064"/>
                    <a:gd name="connsiteY1" fmla="*/ 43512 h 581375"/>
                    <a:gd name="connsiteX2" fmla="*/ 752647 w 856064"/>
                    <a:gd name="connsiteY2" fmla="*/ 144319 h 581375"/>
                    <a:gd name="connsiteX3" fmla="*/ 819758 w 856064"/>
                    <a:gd name="connsiteY3" fmla="*/ 581375 h 581375"/>
                    <a:gd name="connsiteX4" fmla="*/ 770344 w 856064"/>
                    <a:gd name="connsiteY4" fmla="*/ 567010 h 581375"/>
                    <a:gd name="connsiteX5" fmla="*/ 719277 w 856064"/>
                    <a:gd name="connsiteY5" fmla="*/ 189811 h 581375"/>
                    <a:gd name="connsiteX6" fmla="*/ 259275 w 856064"/>
                    <a:gd name="connsiteY6" fmla="*/ 96719 h 581375"/>
                    <a:gd name="connsiteX7" fmla="*/ 50325 w 856064"/>
                    <a:gd name="connsiteY7" fmla="*/ 467100 h 581375"/>
                    <a:gd name="connsiteX8" fmla="*/ 5793 w 856064"/>
                    <a:gd name="connsiteY8" fmla="*/ 467100 h 581375"/>
                    <a:gd name="connsiteX0" fmla="*/ 6662 w 856933"/>
                    <a:gd name="connsiteY0" fmla="*/ 467100 h 581375"/>
                    <a:gd name="connsiteX1" fmla="*/ 243244 w 856933"/>
                    <a:gd name="connsiteY1" fmla="*/ 43512 h 581375"/>
                    <a:gd name="connsiteX2" fmla="*/ 753516 w 856933"/>
                    <a:gd name="connsiteY2" fmla="*/ 144319 h 581375"/>
                    <a:gd name="connsiteX3" fmla="*/ 820627 w 856933"/>
                    <a:gd name="connsiteY3" fmla="*/ 581375 h 581375"/>
                    <a:gd name="connsiteX4" fmla="*/ 771213 w 856933"/>
                    <a:gd name="connsiteY4" fmla="*/ 567010 h 581375"/>
                    <a:gd name="connsiteX5" fmla="*/ 720146 w 856933"/>
                    <a:gd name="connsiteY5" fmla="*/ 189811 h 581375"/>
                    <a:gd name="connsiteX6" fmla="*/ 260144 w 856933"/>
                    <a:gd name="connsiteY6" fmla="*/ 96719 h 581375"/>
                    <a:gd name="connsiteX7" fmla="*/ 51194 w 856933"/>
                    <a:gd name="connsiteY7" fmla="*/ 467100 h 581375"/>
                    <a:gd name="connsiteX8" fmla="*/ 6662 w 856933"/>
                    <a:gd name="connsiteY8" fmla="*/ 467100 h 581375"/>
                    <a:gd name="connsiteX0" fmla="*/ 7681 w 857952"/>
                    <a:gd name="connsiteY0" fmla="*/ 467100 h 581375"/>
                    <a:gd name="connsiteX1" fmla="*/ 244263 w 857952"/>
                    <a:gd name="connsiteY1" fmla="*/ 43512 h 581375"/>
                    <a:gd name="connsiteX2" fmla="*/ 754535 w 857952"/>
                    <a:gd name="connsiteY2" fmla="*/ 144319 h 581375"/>
                    <a:gd name="connsiteX3" fmla="*/ 821646 w 857952"/>
                    <a:gd name="connsiteY3" fmla="*/ 581375 h 581375"/>
                    <a:gd name="connsiteX4" fmla="*/ 772232 w 857952"/>
                    <a:gd name="connsiteY4" fmla="*/ 567010 h 581375"/>
                    <a:gd name="connsiteX5" fmla="*/ 721165 w 857952"/>
                    <a:gd name="connsiteY5" fmla="*/ 189811 h 581375"/>
                    <a:gd name="connsiteX6" fmla="*/ 261163 w 857952"/>
                    <a:gd name="connsiteY6" fmla="*/ 96719 h 581375"/>
                    <a:gd name="connsiteX7" fmla="*/ 52213 w 857952"/>
                    <a:gd name="connsiteY7" fmla="*/ 467100 h 581375"/>
                    <a:gd name="connsiteX8" fmla="*/ 7681 w 857952"/>
                    <a:gd name="connsiteY8" fmla="*/ 467100 h 581375"/>
                    <a:gd name="connsiteX0" fmla="*/ 7413 w 865831"/>
                    <a:gd name="connsiteY0" fmla="*/ 447853 h 559417"/>
                    <a:gd name="connsiteX1" fmla="*/ 252142 w 865831"/>
                    <a:gd name="connsiteY1" fmla="*/ 21554 h 559417"/>
                    <a:gd name="connsiteX2" fmla="*/ 762414 w 865831"/>
                    <a:gd name="connsiteY2" fmla="*/ 122361 h 559417"/>
                    <a:gd name="connsiteX3" fmla="*/ 829525 w 865831"/>
                    <a:gd name="connsiteY3" fmla="*/ 559417 h 559417"/>
                    <a:gd name="connsiteX4" fmla="*/ 780111 w 865831"/>
                    <a:gd name="connsiteY4" fmla="*/ 545052 h 559417"/>
                    <a:gd name="connsiteX5" fmla="*/ 729044 w 865831"/>
                    <a:gd name="connsiteY5" fmla="*/ 167853 h 559417"/>
                    <a:gd name="connsiteX6" fmla="*/ 269042 w 865831"/>
                    <a:gd name="connsiteY6" fmla="*/ 74761 h 559417"/>
                    <a:gd name="connsiteX7" fmla="*/ 60092 w 865831"/>
                    <a:gd name="connsiteY7" fmla="*/ 445142 h 559417"/>
                    <a:gd name="connsiteX8" fmla="*/ 7413 w 865831"/>
                    <a:gd name="connsiteY8" fmla="*/ 447853 h 559417"/>
                    <a:gd name="connsiteX0" fmla="*/ 6261 w 864679"/>
                    <a:gd name="connsiteY0" fmla="*/ 447853 h 559417"/>
                    <a:gd name="connsiteX1" fmla="*/ 250990 w 864679"/>
                    <a:gd name="connsiteY1" fmla="*/ 21554 h 559417"/>
                    <a:gd name="connsiteX2" fmla="*/ 761262 w 864679"/>
                    <a:gd name="connsiteY2" fmla="*/ 122361 h 559417"/>
                    <a:gd name="connsiteX3" fmla="*/ 828373 w 864679"/>
                    <a:gd name="connsiteY3" fmla="*/ 559417 h 559417"/>
                    <a:gd name="connsiteX4" fmla="*/ 778959 w 864679"/>
                    <a:gd name="connsiteY4" fmla="*/ 545052 h 559417"/>
                    <a:gd name="connsiteX5" fmla="*/ 727892 w 864679"/>
                    <a:gd name="connsiteY5" fmla="*/ 167853 h 559417"/>
                    <a:gd name="connsiteX6" fmla="*/ 267890 w 864679"/>
                    <a:gd name="connsiteY6" fmla="*/ 74761 h 559417"/>
                    <a:gd name="connsiteX7" fmla="*/ 58940 w 864679"/>
                    <a:gd name="connsiteY7" fmla="*/ 445142 h 559417"/>
                    <a:gd name="connsiteX8" fmla="*/ 6261 w 864679"/>
                    <a:gd name="connsiteY8" fmla="*/ 447853 h 559417"/>
                    <a:gd name="connsiteX0" fmla="*/ 3778 w 862196"/>
                    <a:gd name="connsiteY0" fmla="*/ 447853 h 559417"/>
                    <a:gd name="connsiteX1" fmla="*/ 248507 w 862196"/>
                    <a:gd name="connsiteY1" fmla="*/ 21554 h 559417"/>
                    <a:gd name="connsiteX2" fmla="*/ 758779 w 862196"/>
                    <a:gd name="connsiteY2" fmla="*/ 122361 h 559417"/>
                    <a:gd name="connsiteX3" fmla="*/ 825890 w 862196"/>
                    <a:gd name="connsiteY3" fmla="*/ 559417 h 559417"/>
                    <a:gd name="connsiteX4" fmla="*/ 776476 w 862196"/>
                    <a:gd name="connsiteY4" fmla="*/ 545052 h 559417"/>
                    <a:gd name="connsiteX5" fmla="*/ 725409 w 862196"/>
                    <a:gd name="connsiteY5" fmla="*/ 167853 h 559417"/>
                    <a:gd name="connsiteX6" fmla="*/ 265407 w 862196"/>
                    <a:gd name="connsiteY6" fmla="*/ 74761 h 559417"/>
                    <a:gd name="connsiteX7" fmla="*/ 56457 w 862196"/>
                    <a:gd name="connsiteY7" fmla="*/ 445142 h 559417"/>
                    <a:gd name="connsiteX8" fmla="*/ 3778 w 862196"/>
                    <a:gd name="connsiteY8" fmla="*/ 447853 h 559417"/>
                    <a:gd name="connsiteX0" fmla="*/ 3778 w 865221"/>
                    <a:gd name="connsiteY0" fmla="*/ 468486 h 580050"/>
                    <a:gd name="connsiteX1" fmla="*/ 248507 w 865221"/>
                    <a:gd name="connsiteY1" fmla="*/ 42187 h 580050"/>
                    <a:gd name="connsiteX2" fmla="*/ 758779 w 865221"/>
                    <a:gd name="connsiteY2" fmla="*/ 142994 h 580050"/>
                    <a:gd name="connsiteX3" fmla="*/ 825890 w 865221"/>
                    <a:gd name="connsiteY3" fmla="*/ 580050 h 580050"/>
                    <a:gd name="connsiteX4" fmla="*/ 776476 w 865221"/>
                    <a:gd name="connsiteY4" fmla="*/ 565685 h 580050"/>
                    <a:gd name="connsiteX5" fmla="*/ 725409 w 865221"/>
                    <a:gd name="connsiteY5" fmla="*/ 188486 h 580050"/>
                    <a:gd name="connsiteX6" fmla="*/ 265407 w 865221"/>
                    <a:gd name="connsiteY6" fmla="*/ 95394 h 580050"/>
                    <a:gd name="connsiteX7" fmla="*/ 56457 w 865221"/>
                    <a:gd name="connsiteY7" fmla="*/ 465775 h 580050"/>
                    <a:gd name="connsiteX8" fmla="*/ 3778 w 865221"/>
                    <a:gd name="connsiteY8" fmla="*/ 468486 h 580050"/>
                    <a:gd name="connsiteX0" fmla="*/ 3778 w 861510"/>
                    <a:gd name="connsiteY0" fmla="*/ 468486 h 580050"/>
                    <a:gd name="connsiteX1" fmla="*/ 248507 w 861510"/>
                    <a:gd name="connsiteY1" fmla="*/ 42187 h 580050"/>
                    <a:gd name="connsiteX2" fmla="*/ 758779 w 861510"/>
                    <a:gd name="connsiteY2" fmla="*/ 142994 h 580050"/>
                    <a:gd name="connsiteX3" fmla="*/ 825890 w 861510"/>
                    <a:gd name="connsiteY3" fmla="*/ 580050 h 580050"/>
                    <a:gd name="connsiteX4" fmla="*/ 776476 w 861510"/>
                    <a:gd name="connsiteY4" fmla="*/ 565685 h 580050"/>
                    <a:gd name="connsiteX5" fmla="*/ 725409 w 861510"/>
                    <a:gd name="connsiteY5" fmla="*/ 188486 h 580050"/>
                    <a:gd name="connsiteX6" fmla="*/ 265407 w 861510"/>
                    <a:gd name="connsiteY6" fmla="*/ 95394 h 580050"/>
                    <a:gd name="connsiteX7" fmla="*/ 56457 w 861510"/>
                    <a:gd name="connsiteY7" fmla="*/ 465775 h 580050"/>
                    <a:gd name="connsiteX8" fmla="*/ 3778 w 861510"/>
                    <a:gd name="connsiteY8" fmla="*/ 468486 h 580050"/>
                    <a:gd name="connsiteX0" fmla="*/ 3778 w 870475"/>
                    <a:gd name="connsiteY0" fmla="*/ 469084 h 580648"/>
                    <a:gd name="connsiteX1" fmla="*/ 248507 w 870475"/>
                    <a:gd name="connsiteY1" fmla="*/ 42785 h 580648"/>
                    <a:gd name="connsiteX2" fmla="*/ 758779 w 870475"/>
                    <a:gd name="connsiteY2" fmla="*/ 143592 h 580648"/>
                    <a:gd name="connsiteX3" fmla="*/ 825890 w 870475"/>
                    <a:gd name="connsiteY3" fmla="*/ 580648 h 580648"/>
                    <a:gd name="connsiteX4" fmla="*/ 776476 w 870475"/>
                    <a:gd name="connsiteY4" fmla="*/ 566283 h 580648"/>
                    <a:gd name="connsiteX5" fmla="*/ 725409 w 870475"/>
                    <a:gd name="connsiteY5" fmla="*/ 189084 h 580648"/>
                    <a:gd name="connsiteX6" fmla="*/ 265407 w 870475"/>
                    <a:gd name="connsiteY6" fmla="*/ 95992 h 580648"/>
                    <a:gd name="connsiteX7" fmla="*/ 56457 w 870475"/>
                    <a:gd name="connsiteY7" fmla="*/ 466373 h 580648"/>
                    <a:gd name="connsiteX8" fmla="*/ 3778 w 870475"/>
                    <a:gd name="connsiteY8" fmla="*/ 469084 h 580648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6476 w 866436"/>
                    <a:gd name="connsiteY4" fmla="*/ 566781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6476 w 866436"/>
                    <a:gd name="connsiteY4" fmla="*/ 566781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66436" h="581146">
                      <a:moveTo>
                        <a:pt x="3778" y="469582"/>
                      </a:moveTo>
                      <a:cubicBezTo>
                        <a:pt x="-25655" y="256281"/>
                        <a:pt x="122674" y="97532"/>
                        <a:pt x="248507" y="43283"/>
                      </a:cubicBezTo>
                      <a:cubicBezTo>
                        <a:pt x="374341" y="-10966"/>
                        <a:pt x="574357" y="-47049"/>
                        <a:pt x="758779" y="144090"/>
                      </a:cubicBezTo>
                      <a:cubicBezTo>
                        <a:pt x="913119" y="304051"/>
                        <a:pt x="868500" y="443364"/>
                        <a:pt x="825890" y="581146"/>
                      </a:cubicBezTo>
                      <a:lnTo>
                        <a:pt x="772718" y="563855"/>
                      </a:lnTo>
                      <a:cubicBezTo>
                        <a:pt x="823930" y="361163"/>
                        <a:pt x="805573" y="273113"/>
                        <a:pt x="725409" y="189582"/>
                      </a:cubicBezTo>
                      <a:cubicBezTo>
                        <a:pt x="645807" y="106636"/>
                        <a:pt x="550982" y="5871"/>
                        <a:pt x="265407" y="96490"/>
                      </a:cubicBezTo>
                      <a:cubicBezTo>
                        <a:pt x="137608" y="166835"/>
                        <a:pt x="46041" y="247247"/>
                        <a:pt x="56457" y="466871"/>
                      </a:cubicBezTo>
                      <a:lnTo>
                        <a:pt x="3778" y="469582"/>
                      </a:ln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</p:grpSp>
          <p:pic>
            <p:nvPicPr>
              <p:cNvPr id="17" name="Picture 3" descr="C:\Users\Сергей\Desktop\Кольцо-3D.png"/>
              <p:cNvPicPr>
                <a:picLocks noChangeAspect="1" noChangeArrowheads="1"/>
              </p:cNvPicPr>
              <p:nvPr/>
            </p:nvPicPr>
            <p:blipFill>
              <a:blip r:embed="rId2"/>
              <a:srcRect/>
              <a:stretch>
                <a:fillRect/>
              </a:stretch>
            </p:blipFill>
            <p:spPr bwMode="auto">
              <a:xfrm>
                <a:off x="1687100" y="1082462"/>
                <a:ext cx="5277802" cy="5276984"/>
              </a:xfrm>
              <a:prstGeom prst="rect">
                <a:avLst/>
              </a:prstGeom>
              <a:noFill/>
              <a:effectLst>
                <a:outerShdw blurRad="355600" dist="139700" dir="2700000" algn="tl" rotWithShape="0">
                  <a:prstClr val="black">
                    <a:alpha val="40000"/>
                  </a:prst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9" name="Прямоугольник 8"/>
            <p:cNvSpPr/>
            <p:nvPr/>
          </p:nvSpPr>
          <p:spPr>
            <a:xfrm>
              <a:off x="2011294" y="473937"/>
              <a:ext cx="5008978" cy="4984014"/>
            </a:xfrm>
            <a:prstGeom prst="rect">
              <a:avLst/>
            </a:prstGeom>
            <a:noFill/>
          </p:spPr>
          <p:txBody>
            <a:bodyPr spcFirstLastPara="1" wrap="none">
              <a:prstTxWarp prst="textCircle">
                <a:avLst>
                  <a:gd name="adj" fmla="val 10846286"/>
                </a:avLst>
              </a:prstTxWarp>
              <a:spAutoFit/>
            </a:bodyPr>
            <a:lstStyle/>
            <a:p>
              <a:pPr algn="ctr" defTabSz="1219170">
                <a:defRPr/>
              </a:pPr>
              <a:r>
                <a:rPr lang="ru-RU" sz="5333" b="1" kern="0" dirty="0">
                  <a:ln w="10541" cmpd="sng">
                    <a:solidFill>
                      <a:srgbClr val="4F81BD">
                        <a:shade val="88000"/>
                        <a:satMod val="110000"/>
                      </a:srgbClr>
                    </a:solidFill>
                    <a:prstDash val="solid"/>
                  </a:ln>
                  <a:gradFill>
                    <a:gsLst>
                      <a:gs pos="0">
                        <a:srgbClr val="4F81BD">
                          <a:tint val="40000"/>
                          <a:satMod val="250000"/>
                        </a:srgbClr>
                      </a:gs>
                      <a:gs pos="9000">
                        <a:srgbClr val="4F81BD">
                          <a:tint val="52000"/>
                          <a:satMod val="300000"/>
                        </a:srgbClr>
                      </a:gs>
                      <a:gs pos="50000">
                        <a:srgbClr val="4F81BD">
                          <a:shade val="20000"/>
                          <a:satMod val="300000"/>
                        </a:srgbClr>
                      </a:gs>
                      <a:gs pos="79000">
                        <a:srgbClr val="4F81BD">
                          <a:tint val="52000"/>
                          <a:satMod val="300000"/>
                        </a:srgbClr>
                      </a:gs>
                      <a:gs pos="100000">
                        <a:srgbClr val="4F81BD">
                          <a:tint val="40000"/>
                          <a:satMod val="250000"/>
                        </a:srgbClr>
                      </a:gs>
                    </a:gsLst>
                    <a:lin ang="5400000"/>
                  </a:gradFill>
                  <a:latin typeface="Calibri"/>
                </a:rPr>
                <a:t>Образование Рыбно-Слободского района * Балык </a:t>
              </a:r>
              <a:r>
                <a:rPr lang="ru-RU" sz="5333" b="1" kern="0" dirty="0" err="1">
                  <a:ln w="10541" cmpd="sng">
                    <a:solidFill>
                      <a:srgbClr val="4F81BD">
                        <a:shade val="88000"/>
                        <a:satMod val="110000"/>
                      </a:srgbClr>
                    </a:solidFill>
                    <a:prstDash val="solid"/>
                  </a:ln>
                  <a:gradFill>
                    <a:gsLst>
                      <a:gs pos="0">
                        <a:srgbClr val="4F81BD">
                          <a:tint val="40000"/>
                          <a:satMod val="250000"/>
                        </a:srgbClr>
                      </a:gs>
                      <a:gs pos="9000">
                        <a:srgbClr val="4F81BD">
                          <a:tint val="52000"/>
                          <a:satMod val="300000"/>
                        </a:srgbClr>
                      </a:gs>
                      <a:gs pos="50000">
                        <a:srgbClr val="4F81BD">
                          <a:shade val="20000"/>
                          <a:satMod val="300000"/>
                        </a:srgbClr>
                      </a:gs>
                      <a:gs pos="79000">
                        <a:srgbClr val="4F81BD">
                          <a:tint val="52000"/>
                          <a:satMod val="300000"/>
                        </a:srgbClr>
                      </a:gs>
                      <a:gs pos="100000">
                        <a:srgbClr val="4F81BD">
                          <a:tint val="40000"/>
                          <a:satMod val="250000"/>
                        </a:srgbClr>
                      </a:gs>
                    </a:gsLst>
                    <a:lin ang="5400000"/>
                  </a:gradFill>
                  <a:latin typeface="Calibri"/>
                </a:rPr>
                <a:t>бист</a:t>
              </a:r>
              <a:r>
                <a:rPr lang="tt-RU" sz="5333" b="1" kern="0" dirty="0">
                  <a:ln w="10541" cmpd="sng">
                    <a:solidFill>
                      <a:srgbClr val="4F81BD">
                        <a:shade val="88000"/>
                        <a:satMod val="110000"/>
                      </a:srgbClr>
                    </a:solidFill>
                    <a:prstDash val="solid"/>
                  </a:ln>
                  <a:gradFill>
                    <a:gsLst>
                      <a:gs pos="0">
                        <a:srgbClr val="4F81BD">
                          <a:tint val="40000"/>
                          <a:satMod val="250000"/>
                        </a:srgbClr>
                      </a:gs>
                      <a:gs pos="9000">
                        <a:srgbClr val="4F81BD">
                          <a:tint val="52000"/>
                          <a:satMod val="300000"/>
                        </a:srgbClr>
                      </a:gs>
                      <a:gs pos="50000">
                        <a:srgbClr val="4F81BD">
                          <a:shade val="20000"/>
                          <a:satMod val="300000"/>
                        </a:srgbClr>
                      </a:gs>
                      <a:gs pos="79000">
                        <a:srgbClr val="4F81BD">
                          <a:tint val="52000"/>
                          <a:satMod val="300000"/>
                        </a:srgbClr>
                      </a:gs>
                      <a:gs pos="100000">
                        <a:srgbClr val="4F81BD">
                          <a:tint val="40000"/>
                          <a:satMod val="250000"/>
                        </a:srgbClr>
                      </a:gs>
                    </a:gsLst>
                    <a:lin ang="5400000"/>
                  </a:gradFill>
                  <a:latin typeface="Calibri"/>
                </a:rPr>
                <a:t>әсе мәгариф системасы </a:t>
              </a:r>
              <a:endParaRPr lang="ru-RU" sz="5333" b="1" kern="0" dirty="0">
                <a:ln w="10541" cmpd="sng">
                  <a:solidFill>
                    <a:srgbClr val="4F81BD">
                      <a:shade val="88000"/>
                      <a:satMod val="110000"/>
                    </a:srgbClr>
                  </a:solidFill>
                  <a:prstDash val="solid"/>
                </a:ln>
                <a:gradFill>
                  <a:gsLst>
                    <a:gs pos="0">
                      <a:srgbClr val="4F81BD">
                        <a:tint val="40000"/>
                        <a:satMod val="250000"/>
                      </a:srgbClr>
                    </a:gs>
                    <a:gs pos="9000">
                      <a:srgbClr val="4F81BD">
                        <a:tint val="52000"/>
                        <a:satMod val="300000"/>
                      </a:srgbClr>
                    </a:gs>
                    <a:gs pos="50000">
                      <a:srgbClr val="4F81BD">
                        <a:shade val="20000"/>
                        <a:satMod val="300000"/>
                      </a:srgbClr>
                    </a:gs>
                    <a:gs pos="79000">
                      <a:srgbClr val="4F81BD">
                        <a:tint val="52000"/>
                        <a:satMod val="300000"/>
                      </a:srgbClr>
                    </a:gs>
                    <a:gs pos="100000">
                      <a:srgbClr val="4F81BD">
                        <a:tint val="40000"/>
                        <a:satMod val="250000"/>
                      </a:srgbClr>
                    </a:gs>
                  </a:gsLst>
                  <a:lin ang="5400000"/>
                </a:gradFill>
                <a:latin typeface="Calibri"/>
              </a:endParaRPr>
            </a:p>
          </p:txBody>
        </p:sp>
      </p:grpSp>
      <p:pic>
        <p:nvPicPr>
          <p:cNvPr id="60" name="Picture 2" descr="C:\Users\6EA7~1\AppData\Local\Temp\год родных языков-2021-лого-2.jpg"/>
          <p:cNvPicPr>
            <a:picLocks noChangeAspect="1" noChangeArrowheads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5930"/>
          <a:stretch/>
        </p:blipFill>
        <p:spPr bwMode="auto">
          <a:xfrm>
            <a:off x="7812360" y="59211"/>
            <a:ext cx="1317144" cy="123478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extBox 2"/>
          <p:cNvSpPr txBox="1"/>
          <p:nvPr/>
        </p:nvSpPr>
        <p:spPr>
          <a:xfrm>
            <a:off x="-109331" y="646043"/>
            <a:ext cx="1153316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dirty="0" smtClean="0"/>
              <a:t>  </a:t>
            </a:r>
            <a:endParaRPr lang="ru-RU" dirty="0"/>
          </a:p>
        </p:txBody>
      </p:sp>
      <p:sp>
        <p:nvSpPr>
          <p:cNvPr id="7" name="TextBox 6"/>
          <p:cNvSpPr txBox="1"/>
          <p:nvPr/>
        </p:nvSpPr>
        <p:spPr>
          <a:xfrm>
            <a:off x="26329" y="184378"/>
            <a:ext cx="9143999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3600" b="1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Результаты медалистов </a:t>
            </a:r>
          </a:p>
          <a:p>
            <a:pPr algn="ctr"/>
            <a:r>
              <a:rPr lang="ru-RU" sz="3600" b="1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по биологии</a:t>
            </a:r>
            <a:endParaRPr lang="ru-RU" sz="3600" b="1" dirty="0">
              <a:solidFill>
                <a:srgbClr val="00206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graphicFrame>
        <p:nvGraphicFramePr>
          <p:cNvPr id="2" name="Таблица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7021628"/>
              </p:ext>
            </p:extLst>
          </p:nvPr>
        </p:nvGraphicFramePr>
        <p:xfrm>
          <a:off x="603912" y="1700808"/>
          <a:ext cx="8136904" cy="4320482"/>
        </p:xfrm>
        <a:graphic>
          <a:graphicData uri="http://schemas.openxmlformats.org/drawingml/2006/table">
            <a:tbl>
              <a:tblPr/>
              <a:tblGrid>
                <a:gridCol w="44994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6281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0922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800788">
                <a:tc>
                  <a:txBody>
                    <a:bodyPr/>
                    <a:lstStyle/>
                    <a:p>
                      <a:pPr algn="l" fontAlgn="t"/>
                      <a:r>
                        <a:rPr lang="ru-RU" sz="2000" b="1" i="0" u="none" strike="noStrike" dirty="0"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Наименование школ</a:t>
                      </a:r>
                    </a:p>
                  </a:txBody>
                  <a:tcPr marL="7620" marR="7620" marT="762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ru-RU" sz="2000" b="1" i="0" u="none" strike="noStrike" dirty="0"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ФИО претендентов на медаль</a:t>
                      </a:r>
                    </a:p>
                  </a:txBody>
                  <a:tcPr marL="7620" marR="7620" marT="762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2000" b="1" i="0" u="none" strike="noStrike" dirty="0"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Баллы</a:t>
                      </a:r>
                    </a:p>
                  </a:txBody>
                  <a:tcPr marL="7620" marR="7620" marT="762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96898">
                <a:tc>
                  <a:txBody>
                    <a:bodyPr/>
                    <a:lstStyle/>
                    <a:p>
                      <a:pPr algn="l" fontAlgn="t"/>
                      <a:r>
                        <a:rPr lang="ru-RU" sz="20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Биектауская</a:t>
                      </a:r>
                      <a:r>
                        <a:rPr lang="ru-RU" sz="2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2000" b="0" i="0" u="none" strike="noStrike" dirty="0"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СОШ"</a:t>
                      </a:r>
                    </a:p>
                  </a:txBody>
                  <a:tcPr marL="7620" marR="7620" marT="762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ru-RU" sz="20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Тухватуллина</a:t>
                      </a:r>
                      <a:endParaRPr lang="ru-RU" sz="200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20" marR="7620" marT="762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2000" b="1" i="0" u="none" strike="noStrike" dirty="0"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65</a:t>
                      </a:r>
                    </a:p>
                  </a:txBody>
                  <a:tcPr marL="7620" marR="7620" marT="762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96898">
                <a:tc>
                  <a:txBody>
                    <a:bodyPr/>
                    <a:lstStyle/>
                    <a:p>
                      <a:pPr algn="l" fontAlgn="t"/>
                      <a:r>
                        <a:rPr lang="ru-RU" sz="20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Шумбутская</a:t>
                      </a:r>
                      <a:r>
                        <a:rPr lang="ru-RU" sz="2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2000" b="0" i="0" u="none" strike="noStrike" dirty="0"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СОШ"</a:t>
                      </a:r>
                    </a:p>
                  </a:txBody>
                  <a:tcPr marL="7620" marR="7620" marT="762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ru-RU" sz="20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Камалиева</a:t>
                      </a:r>
                      <a:endParaRPr lang="ru-RU" sz="200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20" marR="7620" marT="762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2000" b="1" i="0" u="none" strike="noStrike" dirty="0"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63</a:t>
                      </a:r>
                    </a:p>
                  </a:txBody>
                  <a:tcPr marL="7620" marR="7620" marT="762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96898">
                <a:tc>
                  <a:txBody>
                    <a:bodyPr/>
                    <a:lstStyle/>
                    <a:p>
                      <a:pPr algn="l" fontAlgn="t"/>
                      <a:r>
                        <a:rPr lang="ru-RU" sz="20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Кугарчинская</a:t>
                      </a:r>
                      <a:r>
                        <a:rPr lang="ru-RU" sz="2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СОШ</a:t>
                      </a:r>
                      <a:endParaRPr lang="ru-RU" sz="200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20" marR="7620" marT="762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ru-RU" sz="20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Гилемханова</a:t>
                      </a:r>
                      <a:endParaRPr lang="ru-RU" sz="200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20" marR="7620" marT="762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2000" b="1" i="0" u="none" strike="noStrike" dirty="0"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56</a:t>
                      </a:r>
                    </a:p>
                  </a:txBody>
                  <a:tcPr marL="7620" marR="7620" marT="762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38306">
                <a:tc>
                  <a:txBody>
                    <a:bodyPr/>
                    <a:lstStyle/>
                    <a:p>
                      <a:pPr algn="l" fontAlgn="t"/>
                      <a:r>
                        <a:rPr lang="ru-RU" sz="2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Рыбно- </a:t>
                      </a:r>
                      <a:r>
                        <a:rPr lang="ru-RU" sz="2000" b="0" i="0" u="none" strike="noStrike" dirty="0"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слободская СОШ №</a:t>
                      </a:r>
                      <a:r>
                        <a:rPr lang="ru-RU" sz="2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</a:t>
                      </a:r>
                      <a:endParaRPr lang="ru-RU" sz="200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20" marR="7620" marT="762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20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Нуриахметова</a:t>
                      </a:r>
                      <a:endParaRPr lang="ru-RU" sz="200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20" marR="7620" marT="762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2000" b="1" i="0" u="none" strike="noStrike" dirty="0"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51</a:t>
                      </a:r>
                    </a:p>
                  </a:txBody>
                  <a:tcPr marL="7620" marR="7620" marT="762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96898">
                <a:tc>
                  <a:txBody>
                    <a:bodyPr/>
                    <a:lstStyle/>
                    <a:p>
                      <a:pPr algn="l" fontAlgn="t"/>
                      <a:r>
                        <a:rPr lang="ru-RU" sz="20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Кугарчинская</a:t>
                      </a:r>
                      <a:r>
                        <a:rPr lang="ru-RU" sz="2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СОШ</a:t>
                      </a:r>
                      <a:endParaRPr lang="ru-RU" sz="200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20" marR="7620" marT="762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ru-RU" sz="2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Мустафина</a:t>
                      </a:r>
                      <a:endParaRPr lang="ru-RU" sz="200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20" marR="7620" marT="762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2000" b="1" i="0" u="none" strike="noStrike" dirty="0"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47</a:t>
                      </a:r>
                    </a:p>
                  </a:txBody>
                  <a:tcPr marL="7620" marR="7620" marT="762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96898">
                <a:tc>
                  <a:txBody>
                    <a:bodyPr/>
                    <a:lstStyle/>
                    <a:p>
                      <a:pPr algn="l" fontAlgn="t"/>
                      <a:r>
                        <a:rPr lang="ru-RU" sz="2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Рыбно </a:t>
                      </a:r>
                      <a:r>
                        <a:rPr lang="ru-RU" sz="2000" b="0" i="0" u="none" strike="noStrike" dirty="0"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- Слободская гимназия №</a:t>
                      </a:r>
                      <a:r>
                        <a:rPr lang="ru-RU" sz="2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</a:t>
                      </a:r>
                      <a:endParaRPr lang="ru-RU" sz="200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20" marR="7620" marT="762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ru-RU" sz="20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Гречанюк</a:t>
                      </a:r>
                      <a:endParaRPr lang="ru-RU" sz="200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20" marR="7620" marT="762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2000" b="0" i="0" u="none" strike="noStrike" dirty="0"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не </a:t>
                      </a:r>
                      <a:r>
                        <a:rPr lang="ru-RU" sz="2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участ</a:t>
                      </a:r>
                      <a:r>
                        <a:rPr lang="ru-RU" sz="2000" b="0" i="0" u="none" strike="noStrike" dirty="0"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.</a:t>
                      </a:r>
                    </a:p>
                  </a:txBody>
                  <a:tcPr marL="7620" marR="7620" marT="762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96898">
                <a:tc>
                  <a:txBody>
                    <a:bodyPr/>
                    <a:lstStyle/>
                    <a:p>
                      <a:pPr algn="l" fontAlgn="t"/>
                      <a:r>
                        <a:rPr lang="ru-RU" sz="2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Рыбно </a:t>
                      </a:r>
                      <a:r>
                        <a:rPr lang="ru-RU" sz="2000" b="0" i="0" u="none" strike="noStrike" dirty="0"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- Слободская гимназия №</a:t>
                      </a:r>
                      <a:r>
                        <a:rPr lang="ru-RU" sz="2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</a:t>
                      </a:r>
                      <a:endParaRPr lang="ru-RU" sz="200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20" marR="7620" marT="762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ru-RU" sz="2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Крюкова</a:t>
                      </a:r>
                      <a:endParaRPr lang="ru-RU" sz="200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20" marR="7620" marT="762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2000" b="0" i="0" u="none" strike="noStrike" dirty="0"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не </a:t>
                      </a:r>
                      <a:r>
                        <a:rPr lang="ru-RU" sz="2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участ</a:t>
                      </a:r>
                      <a:r>
                        <a:rPr lang="ru-RU" sz="2000" b="0" i="0" u="none" strike="noStrike" dirty="0"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.</a:t>
                      </a:r>
                    </a:p>
                  </a:txBody>
                  <a:tcPr marL="7620" marR="7620" marT="762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21013269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Группа 55"/>
          <p:cNvGrpSpPr>
            <a:grpSpLocks/>
          </p:cNvGrpSpPr>
          <p:nvPr/>
        </p:nvGrpSpPr>
        <p:grpSpPr bwMode="auto">
          <a:xfrm>
            <a:off x="311341" y="181210"/>
            <a:ext cx="1008062" cy="917575"/>
            <a:chOff x="2011294" y="473937"/>
            <a:chExt cx="5008978" cy="4984014"/>
          </a:xfrm>
        </p:grpSpPr>
        <p:grpSp>
          <p:nvGrpSpPr>
            <p:cNvPr id="6" name="Группа 56"/>
            <p:cNvGrpSpPr>
              <a:grpSpLocks/>
            </p:cNvGrpSpPr>
            <p:nvPr/>
          </p:nvGrpSpPr>
          <p:grpSpPr bwMode="auto">
            <a:xfrm>
              <a:off x="2067511" y="493995"/>
              <a:ext cx="4896544" cy="4896544"/>
              <a:chOff x="1688181" y="1085493"/>
              <a:chExt cx="5275644" cy="5275644"/>
            </a:xfrm>
          </p:grpSpPr>
          <p:grpSp>
            <p:nvGrpSpPr>
              <p:cNvPr id="8" name="Группа 58"/>
              <p:cNvGrpSpPr>
                <a:grpSpLocks/>
              </p:cNvGrpSpPr>
              <p:nvPr/>
            </p:nvGrpSpPr>
            <p:grpSpPr bwMode="auto">
              <a:xfrm>
                <a:off x="1910153" y="2860440"/>
                <a:ext cx="1777320" cy="1538339"/>
                <a:chOff x="960987" y="1909843"/>
                <a:chExt cx="1777320" cy="1538339"/>
              </a:xfrm>
            </p:grpSpPr>
            <p:sp>
              <p:nvSpPr>
                <p:cNvPr id="52" name="Шестиугольник 63"/>
                <p:cNvSpPr/>
                <p:nvPr/>
              </p:nvSpPr>
              <p:spPr>
                <a:xfrm rot="1800000">
                  <a:off x="960987" y="1909843"/>
                  <a:ext cx="1777320" cy="1538339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777320"/>
                    <a:gd name="connsiteY0" fmla="*/ 729285 h 1538339"/>
                    <a:gd name="connsiteX1" fmla="*/ 435993 w 1777320"/>
                    <a:gd name="connsiteY1" fmla="*/ 0 h 1538339"/>
                    <a:gd name="connsiteX2" fmla="*/ 1316695 w 1777320"/>
                    <a:gd name="connsiteY2" fmla="*/ 0 h 1538339"/>
                    <a:gd name="connsiteX3" fmla="*/ 1777320 w 1777320"/>
                    <a:gd name="connsiteY3" fmla="*/ 769170 h 1538339"/>
                    <a:gd name="connsiteX4" fmla="*/ 1316695 w 1777320"/>
                    <a:gd name="connsiteY4" fmla="*/ 1538339 h 1538339"/>
                    <a:gd name="connsiteX5" fmla="*/ 435993 w 1777320"/>
                    <a:gd name="connsiteY5" fmla="*/ 1538339 h 1538339"/>
                    <a:gd name="connsiteX6" fmla="*/ 0 w 1777320"/>
                    <a:gd name="connsiteY6" fmla="*/ 729285 h 1538339"/>
                    <a:gd name="connsiteX0" fmla="*/ 0 w 1777320"/>
                    <a:gd name="connsiteY0" fmla="*/ 729285 h 1538339"/>
                    <a:gd name="connsiteX1" fmla="*/ 435993 w 1777320"/>
                    <a:gd name="connsiteY1" fmla="*/ 0 h 1538339"/>
                    <a:gd name="connsiteX2" fmla="*/ 1316695 w 1777320"/>
                    <a:gd name="connsiteY2" fmla="*/ 0 h 1538339"/>
                    <a:gd name="connsiteX3" fmla="*/ 1777320 w 1777320"/>
                    <a:gd name="connsiteY3" fmla="*/ 769170 h 1538339"/>
                    <a:gd name="connsiteX4" fmla="*/ 1316695 w 1777320"/>
                    <a:gd name="connsiteY4" fmla="*/ 1538339 h 1538339"/>
                    <a:gd name="connsiteX5" fmla="*/ 435993 w 1777320"/>
                    <a:gd name="connsiteY5" fmla="*/ 1538339 h 1538339"/>
                    <a:gd name="connsiteX6" fmla="*/ 0 w 1777320"/>
                    <a:gd name="connsiteY6" fmla="*/ 729285 h 1538339"/>
                    <a:gd name="connsiteX0" fmla="*/ 0 w 1777320"/>
                    <a:gd name="connsiteY0" fmla="*/ 729285 h 1538339"/>
                    <a:gd name="connsiteX1" fmla="*/ 435993 w 1777320"/>
                    <a:gd name="connsiteY1" fmla="*/ 0 h 1538339"/>
                    <a:gd name="connsiteX2" fmla="*/ 1316695 w 1777320"/>
                    <a:gd name="connsiteY2" fmla="*/ 0 h 1538339"/>
                    <a:gd name="connsiteX3" fmla="*/ 1777320 w 1777320"/>
                    <a:gd name="connsiteY3" fmla="*/ 769170 h 1538339"/>
                    <a:gd name="connsiteX4" fmla="*/ 1316695 w 1777320"/>
                    <a:gd name="connsiteY4" fmla="*/ 1538339 h 1538339"/>
                    <a:gd name="connsiteX5" fmla="*/ 443079 w 1777320"/>
                    <a:gd name="connsiteY5" fmla="*/ 1537914 h 1538339"/>
                    <a:gd name="connsiteX6" fmla="*/ 0 w 1777320"/>
                    <a:gd name="connsiteY6" fmla="*/ 729285 h 1538339"/>
                    <a:gd name="connsiteX0" fmla="*/ 0 w 1777320"/>
                    <a:gd name="connsiteY0" fmla="*/ 729285 h 1538339"/>
                    <a:gd name="connsiteX1" fmla="*/ 435993 w 1777320"/>
                    <a:gd name="connsiteY1" fmla="*/ 0 h 1538339"/>
                    <a:gd name="connsiteX2" fmla="*/ 1316695 w 1777320"/>
                    <a:gd name="connsiteY2" fmla="*/ 0 h 1538339"/>
                    <a:gd name="connsiteX3" fmla="*/ 1777320 w 1777320"/>
                    <a:gd name="connsiteY3" fmla="*/ 769170 h 1538339"/>
                    <a:gd name="connsiteX4" fmla="*/ 1316695 w 1777320"/>
                    <a:gd name="connsiteY4" fmla="*/ 1538339 h 1538339"/>
                    <a:gd name="connsiteX5" fmla="*/ 443079 w 1777320"/>
                    <a:gd name="connsiteY5" fmla="*/ 1537914 h 1538339"/>
                    <a:gd name="connsiteX6" fmla="*/ 0 w 1777320"/>
                    <a:gd name="connsiteY6" fmla="*/ 729285 h 15383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77320" h="1538339">
                      <a:moveTo>
                        <a:pt x="0" y="729285"/>
                      </a:moveTo>
                      <a:lnTo>
                        <a:pt x="435993" y="0"/>
                      </a:lnTo>
                      <a:lnTo>
                        <a:pt x="1316695" y="0"/>
                      </a:lnTo>
                      <a:lnTo>
                        <a:pt x="1777320" y="769170"/>
                      </a:lnTo>
                      <a:lnTo>
                        <a:pt x="1316695" y="1538339"/>
                      </a:lnTo>
                      <a:lnTo>
                        <a:pt x="443079" y="1537914"/>
                      </a:lnTo>
                      <a:cubicBezTo>
                        <a:pt x="224753" y="1237048"/>
                        <a:pt x="104429" y="1099576"/>
                        <a:pt x="0" y="729285"/>
                      </a:cubicBezTo>
                      <a:close/>
                    </a:path>
                  </a:pathLst>
                </a:custGeom>
                <a:solidFill>
                  <a:srgbClr val="0070C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3" name="Овал 52"/>
                <p:cNvSpPr/>
                <p:nvPr/>
              </p:nvSpPr>
              <p:spPr>
                <a:xfrm>
                  <a:off x="1688181" y="2534667"/>
                  <a:ext cx="299671" cy="299671"/>
                </a:xfrm>
                <a:prstGeom prst="ellipse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4" name="Овал 53"/>
                <p:cNvSpPr/>
                <p:nvPr/>
              </p:nvSpPr>
              <p:spPr>
                <a:xfrm>
                  <a:off x="1314032" y="2353669"/>
                  <a:ext cx="141688" cy="141688"/>
                </a:xfrm>
                <a:prstGeom prst="ellipse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5" name="Арка 54"/>
                <p:cNvSpPr/>
                <p:nvPr/>
              </p:nvSpPr>
              <p:spPr>
                <a:xfrm rot="1691943">
                  <a:off x="1297937" y="2425518"/>
                  <a:ext cx="1080156" cy="494674"/>
                </a:xfrm>
                <a:prstGeom prst="blockArc">
                  <a:avLst>
                    <a:gd name="adj1" fmla="val 11611044"/>
                    <a:gd name="adj2" fmla="val 10055582"/>
                    <a:gd name="adj3" fmla="val 7453"/>
                  </a:avLst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  <p:sp>
              <p:nvSpPr>
                <p:cNvPr id="56" name="Кольцо 55"/>
                <p:cNvSpPr/>
                <p:nvPr/>
              </p:nvSpPr>
              <p:spPr>
                <a:xfrm>
                  <a:off x="1597371" y="2142323"/>
                  <a:ext cx="483222" cy="1084350"/>
                </a:xfrm>
                <a:prstGeom prst="donut">
                  <a:avLst>
                    <a:gd name="adj" fmla="val 6740"/>
                  </a:avLst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  <p:sp>
              <p:nvSpPr>
                <p:cNvPr id="57" name="Кольцо 56"/>
                <p:cNvSpPr/>
                <p:nvPr/>
              </p:nvSpPr>
              <p:spPr>
                <a:xfrm rot="3664409">
                  <a:off x="1594950" y="2142324"/>
                  <a:ext cx="483222" cy="1084350"/>
                </a:xfrm>
                <a:prstGeom prst="donut">
                  <a:avLst>
                    <a:gd name="adj" fmla="val 6740"/>
                  </a:avLst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9" name="Группа 59"/>
              <p:cNvGrpSpPr>
                <a:grpSpLocks/>
              </p:cNvGrpSpPr>
              <p:nvPr/>
            </p:nvGrpSpPr>
            <p:grpSpPr bwMode="auto">
              <a:xfrm>
                <a:off x="4312474" y="1457359"/>
                <a:ext cx="1801952" cy="1556536"/>
                <a:chOff x="3363308" y="506762"/>
                <a:chExt cx="1801952" cy="1556536"/>
              </a:xfrm>
            </p:grpSpPr>
            <p:sp>
              <p:nvSpPr>
                <p:cNvPr id="48" name="Шестиугольник 51"/>
                <p:cNvSpPr/>
                <p:nvPr/>
              </p:nvSpPr>
              <p:spPr>
                <a:xfrm rot="1800000">
                  <a:off x="3363308" y="506762"/>
                  <a:ext cx="1801952" cy="1556536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54424 w 1801952"/>
                    <a:gd name="connsiteY2" fmla="*/ 22685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46485 h 1515654"/>
                    <a:gd name="connsiteX1" fmla="*/ 443894 w 1801952"/>
                    <a:gd name="connsiteY1" fmla="*/ 723 h 1515654"/>
                    <a:gd name="connsiteX2" fmla="*/ 1354424 w 1801952"/>
                    <a:gd name="connsiteY2" fmla="*/ 0 h 1515654"/>
                    <a:gd name="connsiteX3" fmla="*/ 1801952 w 1801952"/>
                    <a:gd name="connsiteY3" fmla="*/ 746485 h 1515654"/>
                    <a:gd name="connsiteX4" fmla="*/ 1341327 w 1801952"/>
                    <a:gd name="connsiteY4" fmla="*/ 1515654 h 1515654"/>
                    <a:gd name="connsiteX5" fmla="*/ 460625 w 1801952"/>
                    <a:gd name="connsiteY5" fmla="*/ 1515654 h 1515654"/>
                    <a:gd name="connsiteX6" fmla="*/ 0 w 1801952"/>
                    <a:gd name="connsiteY6" fmla="*/ 746485 h 1515654"/>
                    <a:gd name="connsiteX0" fmla="*/ 0 w 1801952"/>
                    <a:gd name="connsiteY0" fmla="*/ 766527 h 1535696"/>
                    <a:gd name="connsiteX1" fmla="*/ 443894 w 1801952"/>
                    <a:gd name="connsiteY1" fmla="*/ 20765 h 1535696"/>
                    <a:gd name="connsiteX2" fmla="*/ 1354424 w 1801952"/>
                    <a:gd name="connsiteY2" fmla="*/ 20042 h 1535696"/>
                    <a:gd name="connsiteX3" fmla="*/ 1801952 w 1801952"/>
                    <a:gd name="connsiteY3" fmla="*/ 766527 h 1535696"/>
                    <a:gd name="connsiteX4" fmla="*/ 1341327 w 1801952"/>
                    <a:gd name="connsiteY4" fmla="*/ 1535696 h 1535696"/>
                    <a:gd name="connsiteX5" fmla="*/ 460625 w 1801952"/>
                    <a:gd name="connsiteY5" fmla="*/ 1535696 h 1535696"/>
                    <a:gd name="connsiteX6" fmla="*/ 0 w 1801952"/>
                    <a:gd name="connsiteY6" fmla="*/ 766527 h 1535696"/>
                    <a:gd name="connsiteX0" fmla="*/ 0 w 1801952"/>
                    <a:gd name="connsiteY0" fmla="*/ 783306 h 1552475"/>
                    <a:gd name="connsiteX1" fmla="*/ 443894 w 1801952"/>
                    <a:gd name="connsiteY1" fmla="*/ 37544 h 1552475"/>
                    <a:gd name="connsiteX2" fmla="*/ 1354424 w 1801952"/>
                    <a:gd name="connsiteY2" fmla="*/ 36821 h 1552475"/>
                    <a:gd name="connsiteX3" fmla="*/ 1801952 w 1801952"/>
                    <a:gd name="connsiteY3" fmla="*/ 783306 h 1552475"/>
                    <a:gd name="connsiteX4" fmla="*/ 1341327 w 1801952"/>
                    <a:gd name="connsiteY4" fmla="*/ 1552475 h 1552475"/>
                    <a:gd name="connsiteX5" fmla="*/ 460625 w 1801952"/>
                    <a:gd name="connsiteY5" fmla="*/ 1552475 h 1552475"/>
                    <a:gd name="connsiteX6" fmla="*/ 0 w 1801952"/>
                    <a:gd name="connsiteY6" fmla="*/ 783306 h 1552475"/>
                    <a:gd name="connsiteX0" fmla="*/ 0 w 1801952"/>
                    <a:gd name="connsiteY0" fmla="*/ 787367 h 1556536"/>
                    <a:gd name="connsiteX1" fmla="*/ 443894 w 1801952"/>
                    <a:gd name="connsiteY1" fmla="*/ 41605 h 1556536"/>
                    <a:gd name="connsiteX2" fmla="*/ 1354424 w 1801952"/>
                    <a:gd name="connsiteY2" fmla="*/ 40882 h 1556536"/>
                    <a:gd name="connsiteX3" fmla="*/ 1801952 w 1801952"/>
                    <a:gd name="connsiteY3" fmla="*/ 787367 h 1556536"/>
                    <a:gd name="connsiteX4" fmla="*/ 1341327 w 1801952"/>
                    <a:gd name="connsiteY4" fmla="*/ 1556536 h 1556536"/>
                    <a:gd name="connsiteX5" fmla="*/ 460625 w 1801952"/>
                    <a:gd name="connsiteY5" fmla="*/ 1556536 h 1556536"/>
                    <a:gd name="connsiteX6" fmla="*/ 0 w 1801952"/>
                    <a:gd name="connsiteY6" fmla="*/ 787367 h 15565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01952" h="1556536">
                      <a:moveTo>
                        <a:pt x="0" y="787367"/>
                      </a:moveTo>
                      <a:lnTo>
                        <a:pt x="443894" y="41605"/>
                      </a:lnTo>
                      <a:cubicBezTo>
                        <a:pt x="774914" y="-15763"/>
                        <a:pt x="1042408" y="-11708"/>
                        <a:pt x="1354424" y="40882"/>
                      </a:cubicBezTo>
                      <a:lnTo>
                        <a:pt x="1801952" y="787367"/>
                      </a:lnTo>
                      <a:lnTo>
                        <a:pt x="1341327" y="1556536"/>
                      </a:lnTo>
                      <a:lnTo>
                        <a:pt x="460625" y="1556536"/>
                      </a:lnTo>
                      <a:lnTo>
                        <a:pt x="0" y="787367"/>
                      </a:lnTo>
                      <a:close/>
                    </a:path>
                  </a:pathLst>
                </a:custGeom>
                <a:solidFill>
                  <a:srgbClr val="2B812B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9" name="Полилиния 48"/>
                <p:cNvSpPr/>
                <p:nvPr/>
              </p:nvSpPr>
              <p:spPr>
                <a:xfrm>
                  <a:off x="3828892" y="1352255"/>
                  <a:ext cx="393798" cy="356660"/>
                </a:xfrm>
                <a:custGeom>
                  <a:avLst/>
                  <a:gdLst>
                    <a:gd name="connsiteX0" fmla="*/ 0 w 352425"/>
                    <a:gd name="connsiteY0" fmla="*/ 0 h 319087"/>
                    <a:gd name="connsiteX1" fmla="*/ 245269 w 352425"/>
                    <a:gd name="connsiteY1" fmla="*/ 90487 h 319087"/>
                    <a:gd name="connsiteX2" fmla="*/ 352425 w 352425"/>
                    <a:gd name="connsiteY2" fmla="*/ 319087 h 319087"/>
                    <a:gd name="connsiteX3" fmla="*/ 114300 w 352425"/>
                    <a:gd name="connsiteY3" fmla="*/ 252412 h 319087"/>
                    <a:gd name="connsiteX4" fmla="*/ 0 w 352425"/>
                    <a:gd name="connsiteY4" fmla="*/ 0 h 319087"/>
                    <a:gd name="connsiteX0" fmla="*/ 8415 w 360840"/>
                    <a:gd name="connsiteY0" fmla="*/ 0 h 319087"/>
                    <a:gd name="connsiteX1" fmla="*/ 253684 w 360840"/>
                    <a:gd name="connsiteY1" fmla="*/ 90487 h 319087"/>
                    <a:gd name="connsiteX2" fmla="*/ 360840 w 360840"/>
                    <a:gd name="connsiteY2" fmla="*/ 319087 h 319087"/>
                    <a:gd name="connsiteX3" fmla="*/ 122715 w 360840"/>
                    <a:gd name="connsiteY3" fmla="*/ 252412 h 319087"/>
                    <a:gd name="connsiteX4" fmla="*/ 8415 w 360840"/>
                    <a:gd name="connsiteY4" fmla="*/ 0 h 319087"/>
                    <a:gd name="connsiteX0" fmla="*/ 8415 w 360840"/>
                    <a:gd name="connsiteY0" fmla="*/ 0 h 319087"/>
                    <a:gd name="connsiteX1" fmla="*/ 253684 w 360840"/>
                    <a:gd name="connsiteY1" fmla="*/ 90487 h 319087"/>
                    <a:gd name="connsiteX2" fmla="*/ 360840 w 360840"/>
                    <a:gd name="connsiteY2" fmla="*/ 319087 h 319087"/>
                    <a:gd name="connsiteX3" fmla="*/ 122715 w 360840"/>
                    <a:gd name="connsiteY3" fmla="*/ 252412 h 319087"/>
                    <a:gd name="connsiteX4" fmla="*/ 8415 w 360840"/>
                    <a:gd name="connsiteY4" fmla="*/ 0 h 319087"/>
                    <a:gd name="connsiteX0" fmla="*/ 0 w 352425"/>
                    <a:gd name="connsiteY0" fmla="*/ 0 h 319087"/>
                    <a:gd name="connsiteX1" fmla="*/ 245269 w 352425"/>
                    <a:gd name="connsiteY1" fmla="*/ 90487 h 319087"/>
                    <a:gd name="connsiteX2" fmla="*/ 352425 w 352425"/>
                    <a:gd name="connsiteY2" fmla="*/ 319087 h 319087"/>
                    <a:gd name="connsiteX3" fmla="*/ 0 w 352425"/>
                    <a:gd name="connsiteY3" fmla="*/ 0 h 319087"/>
                    <a:gd name="connsiteX0" fmla="*/ 0 w 352425"/>
                    <a:gd name="connsiteY0" fmla="*/ 0 h 319128"/>
                    <a:gd name="connsiteX1" fmla="*/ 245269 w 352425"/>
                    <a:gd name="connsiteY1" fmla="*/ 90487 h 319128"/>
                    <a:gd name="connsiteX2" fmla="*/ 352425 w 352425"/>
                    <a:gd name="connsiteY2" fmla="*/ 319087 h 319128"/>
                    <a:gd name="connsiteX3" fmla="*/ 0 w 352425"/>
                    <a:gd name="connsiteY3" fmla="*/ 0 h 319128"/>
                    <a:gd name="connsiteX0" fmla="*/ 0 w 352425"/>
                    <a:gd name="connsiteY0" fmla="*/ 0 h 319189"/>
                    <a:gd name="connsiteX1" fmla="*/ 245269 w 352425"/>
                    <a:gd name="connsiteY1" fmla="*/ 90487 h 319189"/>
                    <a:gd name="connsiteX2" fmla="*/ 352425 w 352425"/>
                    <a:gd name="connsiteY2" fmla="*/ 319087 h 319189"/>
                    <a:gd name="connsiteX3" fmla="*/ 0 w 352425"/>
                    <a:gd name="connsiteY3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52425" h="319189">
                      <a:moveTo>
                        <a:pt x="0" y="0"/>
                      </a:moveTo>
                      <a:cubicBezTo>
                        <a:pt x="224631" y="8731"/>
                        <a:pt x="332581" y="141288"/>
                        <a:pt x="352425" y="319087"/>
                      </a:cubicBezTo>
                      <a:cubicBezTo>
                        <a:pt x="106759" y="323056"/>
                        <a:pt x="13097" y="211931"/>
                        <a:pt x="0" y="0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0" name="Полилиния 49"/>
                <p:cNvSpPr/>
                <p:nvPr/>
              </p:nvSpPr>
              <p:spPr>
                <a:xfrm>
                  <a:off x="4006756" y="860006"/>
                  <a:ext cx="505955" cy="532159"/>
                </a:xfrm>
                <a:custGeom>
                  <a:avLst/>
                  <a:gdLst>
                    <a:gd name="connsiteX0" fmla="*/ 366712 w 426243"/>
                    <a:gd name="connsiteY0" fmla="*/ 73818 h 476250"/>
                    <a:gd name="connsiteX1" fmla="*/ 426243 w 426243"/>
                    <a:gd name="connsiteY1" fmla="*/ 340518 h 476250"/>
                    <a:gd name="connsiteX2" fmla="*/ 211931 w 426243"/>
                    <a:gd name="connsiteY2" fmla="*/ 476250 h 476250"/>
                    <a:gd name="connsiteX3" fmla="*/ 0 w 426243"/>
                    <a:gd name="connsiteY3" fmla="*/ 347662 h 476250"/>
                    <a:gd name="connsiteX4" fmla="*/ 47625 w 426243"/>
                    <a:gd name="connsiteY4" fmla="*/ 83343 h 476250"/>
                    <a:gd name="connsiteX5" fmla="*/ 100012 w 426243"/>
                    <a:gd name="connsiteY5" fmla="*/ 188118 h 476250"/>
                    <a:gd name="connsiteX6" fmla="*/ 204787 w 426243"/>
                    <a:gd name="connsiteY6" fmla="*/ 0 h 476250"/>
                    <a:gd name="connsiteX7" fmla="*/ 316706 w 426243"/>
                    <a:gd name="connsiteY7" fmla="*/ 176212 h 476250"/>
                    <a:gd name="connsiteX8" fmla="*/ 366712 w 426243"/>
                    <a:gd name="connsiteY8" fmla="*/ 73818 h 476250"/>
                    <a:gd name="connsiteX0" fmla="*/ 319087 w 378618"/>
                    <a:gd name="connsiteY0" fmla="*/ 73818 h 476250"/>
                    <a:gd name="connsiteX1" fmla="*/ 378618 w 378618"/>
                    <a:gd name="connsiteY1" fmla="*/ 340518 h 476250"/>
                    <a:gd name="connsiteX2" fmla="*/ 164306 w 378618"/>
                    <a:gd name="connsiteY2" fmla="*/ 476250 h 476250"/>
                    <a:gd name="connsiteX3" fmla="*/ 0 w 378618"/>
                    <a:gd name="connsiteY3" fmla="*/ 83343 h 476250"/>
                    <a:gd name="connsiteX4" fmla="*/ 52387 w 378618"/>
                    <a:gd name="connsiteY4" fmla="*/ 188118 h 476250"/>
                    <a:gd name="connsiteX5" fmla="*/ 157162 w 378618"/>
                    <a:gd name="connsiteY5" fmla="*/ 0 h 476250"/>
                    <a:gd name="connsiteX6" fmla="*/ 269081 w 378618"/>
                    <a:gd name="connsiteY6" fmla="*/ 176212 h 476250"/>
                    <a:gd name="connsiteX7" fmla="*/ 319087 w 378618"/>
                    <a:gd name="connsiteY7" fmla="*/ 73818 h 476250"/>
                    <a:gd name="connsiteX0" fmla="*/ 319087 w 378618"/>
                    <a:gd name="connsiteY0" fmla="*/ 73818 h 476250"/>
                    <a:gd name="connsiteX1" fmla="*/ 378618 w 378618"/>
                    <a:gd name="connsiteY1" fmla="*/ 340518 h 476250"/>
                    <a:gd name="connsiteX2" fmla="*/ 164306 w 378618"/>
                    <a:gd name="connsiteY2" fmla="*/ 476250 h 476250"/>
                    <a:gd name="connsiteX3" fmla="*/ 0 w 378618"/>
                    <a:gd name="connsiteY3" fmla="*/ 83343 h 476250"/>
                    <a:gd name="connsiteX4" fmla="*/ 52387 w 378618"/>
                    <a:gd name="connsiteY4" fmla="*/ 188118 h 476250"/>
                    <a:gd name="connsiteX5" fmla="*/ 157162 w 378618"/>
                    <a:gd name="connsiteY5" fmla="*/ 0 h 476250"/>
                    <a:gd name="connsiteX6" fmla="*/ 269081 w 378618"/>
                    <a:gd name="connsiteY6" fmla="*/ 176212 h 476250"/>
                    <a:gd name="connsiteX7" fmla="*/ 319087 w 378618"/>
                    <a:gd name="connsiteY7" fmla="*/ 73818 h 476250"/>
                    <a:gd name="connsiteX0" fmla="*/ 383748 w 443279"/>
                    <a:gd name="connsiteY0" fmla="*/ 73818 h 476250"/>
                    <a:gd name="connsiteX1" fmla="*/ 443279 w 443279"/>
                    <a:gd name="connsiteY1" fmla="*/ 340518 h 476250"/>
                    <a:gd name="connsiteX2" fmla="*/ 228967 w 443279"/>
                    <a:gd name="connsiteY2" fmla="*/ 476250 h 476250"/>
                    <a:gd name="connsiteX3" fmla="*/ 64661 w 443279"/>
                    <a:gd name="connsiteY3" fmla="*/ 83343 h 476250"/>
                    <a:gd name="connsiteX4" fmla="*/ 117048 w 443279"/>
                    <a:gd name="connsiteY4" fmla="*/ 188118 h 476250"/>
                    <a:gd name="connsiteX5" fmla="*/ 221823 w 443279"/>
                    <a:gd name="connsiteY5" fmla="*/ 0 h 476250"/>
                    <a:gd name="connsiteX6" fmla="*/ 333742 w 443279"/>
                    <a:gd name="connsiteY6" fmla="*/ 176212 h 476250"/>
                    <a:gd name="connsiteX7" fmla="*/ 383748 w 443279"/>
                    <a:gd name="connsiteY7" fmla="*/ 73818 h 476250"/>
                    <a:gd name="connsiteX0" fmla="*/ 383748 w 383748"/>
                    <a:gd name="connsiteY0" fmla="*/ 73818 h 476250"/>
                    <a:gd name="connsiteX1" fmla="*/ 228967 w 383748"/>
                    <a:gd name="connsiteY1" fmla="*/ 476250 h 476250"/>
                    <a:gd name="connsiteX2" fmla="*/ 64661 w 383748"/>
                    <a:gd name="connsiteY2" fmla="*/ 83343 h 476250"/>
                    <a:gd name="connsiteX3" fmla="*/ 117048 w 383748"/>
                    <a:gd name="connsiteY3" fmla="*/ 188118 h 476250"/>
                    <a:gd name="connsiteX4" fmla="*/ 221823 w 383748"/>
                    <a:gd name="connsiteY4" fmla="*/ 0 h 476250"/>
                    <a:gd name="connsiteX5" fmla="*/ 333742 w 383748"/>
                    <a:gd name="connsiteY5" fmla="*/ 176212 h 476250"/>
                    <a:gd name="connsiteX6" fmla="*/ 383748 w 383748"/>
                    <a:gd name="connsiteY6" fmla="*/ 73818 h 476250"/>
                    <a:gd name="connsiteX0" fmla="*/ 383748 w 420527"/>
                    <a:gd name="connsiteY0" fmla="*/ 73818 h 476250"/>
                    <a:gd name="connsiteX1" fmla="*/ 228967 w 420527"/>
                    <a:gd name="connsiteY1" fmla="*/ 476250 h 476250"/>
                    <a:gd name="connsiteX2" fmla="*/ 64661 w 420527"/>
                    <a:gd name="connsiteY2" fmla="*/ 83343 h 476250"/>
                    <a:gd name="connsiteX3" fmla="*/ 117048 w 420527"/>
                    <a:gd name="connsiteY3" fmla="*/ 188118 h 476250"/>
                    <a:gd name="connsiteX4" fmla="*/ 221823 w 420527"/>
                    <a:gd name="connsiteY4" fmla="*/ 0 h 476250"/>
                    <a:gd name="connsiteX5" fmla="*/ 333742 w 420527"/>
                    <a:gd name="connsiteY5" fmla="*/ 176212 h 476250"/>
                    <a:gd name="connsiteX6" fmla="*/ 383748 w 420527"/>
                    <a:gd name="connsiteY6" fmla="*/ 73818 h 476250"/>
                    <a:gd name="connsiteX0" fmla="*/ 383748 w 454017"/>
                    <a:gd name="connsiteY0" fmla="*/ 73818 h 476250"/>
                    <a:gd name="connsiteX1" fmla="*/ 228967 w 454017"/>
                    <a:gd name="connsiteY1" fmla="*/ 476250 h 476250"/>
                    <a:gd name="connsiteX2" fmla="*/ 64661 w 454017"/>
                    <a:gd name="connsiteY2" fmla="*/ 83343 h 476250"/>
                    <a:gd name="connsiteX3" fmla="*/ 117048 w 454017"/>
                    <a:gd name="connsiteY3" fmla="*/ 188118 h 476250"/>
                    <a:gd name="connsiteX4" fmla="*/ 221823 w 454017"/>
                    <a:gd name="connsiteY4" fmla="*/ 0 h 476250"/>
                    <a:gd name="connsiteX5" fmla="*/ 333742 w 454017"/>
                    <a:gd name="connsiteY5" fmla="*/ 176212 h 476250"/>
                    <a:gd name="connsiteX6" fmla="*/ 383748 w 454017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52799" h="476250">
                      <a:moveTo>
                        <a:pt x="383748" y="73818"/>
                      </a:moveTo>
                      <a:cubicBezTo>
                        <a:pt x="508366" y="219868"/>
                        <a:pt x="468680" y="434975"/>
                        <a:pt x="228967" y="476250"/>
                      </a:cubicBezTo>
                      <a:cubicBezTo>
                        <a:pt x="-42495" y="431006"/>
                        <a:pt x="-37733" y="133349"/>
                        <a:pt x="64661" y="83343"/>
                      </a:cubicBezTo>
                      <a:cubicBezTo>
                        <a:pt x="96410" y="113505"/>
                        <a:pt x="111492" y="138905"/>
                        <a:pt x="117048" y="188118"/>
                      </a:cubicBezTo>
                      <a:cubicBezTo>
                        <a:pt x="135304" y="115887"/>
                        <a:pt x="165466" y="53181"/>
                        <a:pt x="221823" y="0"/>
                      </a:cubicBezTo>
                      <a:cubicBezTo>
                        <a:pt x="275798" y="53974"/>
                        <a:pt x="313105" y="105569"/>
                        <a:pt x="333742" y="176212"/>
                      </a:cubicBezTo>
                      <a:cubicBezTo>
                        <a:pt x="343268" y="137319"/>
                        <a:pt x="357554" y="103187"/>
                        <a:pt x="383748" y="73818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1" name="Полилиния 50"/>
                <p:cNvSpPr/>
                <p:nvPr/>
              </p:nvSpPr>
              <p:spPr>
                <a:xfrm flipH="1">
                  <a:off x="4278625" y="1352254"/>
                  <a:ext cx="393798" cy="356660"/>
                </a:xfrm>
                <a:custGeom>
                  <a:avLst/>
                  <a:gdLst>
                    <a:gd name="connsiteX0" fmla="*/ 0 w 352425"/>
                    <a:gd name="connsiteY0" fmla="*/ 0 h 319087"/>
                    <a:gd name="connsiteX1" fmla="*/ 245269 w 352425"/>
                    <a:gd name="connsiteY1" fmla="*/ 90487 h 319087"/>
                    <a:gd name="connsiteX2" fmla="*/ 352425 w 352425"/>
                    <a:gd name="connsiteY2" fmla="*/ 319087 h 319087"/>
                    <a:gd name="connsiteX3" fmla="*/ 114300 w 352425"/>
                    <a:gd name="connsiteY3" fmla="*/ 252412 h 319087"/>
                    <a:gd name="connsiteX4" fmla="*/ 0 w 352425"/>
                    <a:gd name="connsiteY4" fmla="*/ 0 h 319087"/>
                    <a:gd name="connsiteX0" fmla="*/ 8415 w 360840"/>
                    <a:gd name="connsiteY0" fmla="*/ 0 h 319087"/>
                    <a:gd name="connsiteX1" fmla="*/ 253684 w 360840"/>
                    <a:gd name="connsiteY1" fmla="*/ 90487 h 319087"/>
                    <a:gd name="connsiteX2" fmla="*/ 360840 w 360840"/>
                    <a:gd name="connsiteY2" fmla="*/ 319087 h 319087"/>
                    <a:gd name="connsiteX3" fmla="*/ 122715 w 360840"/>
                    <a:gd name="connsiteY3" fmla="*/ 252412 h 319087"/>
                    <a:gd name="connsiteX4" fmla="*/ 8415 w 360840"/>
                    <a:gd name="connsiteY4" fmla="*/ 0 h 319087"/>
                    <a:gd name="connsiteX0" fmla="*/ 8415 w 360840"/>
                    <a:gd name="connsiteY0" fmla="*/ 0 h 319087"/>
                    <a:gd name="connsiteX1" fmla="*/ 253684 w 360840"/>
                    <a:gd name="connsiteY1" fmla="*/ 90487 h 319087"/>
                    <a:gd name="connsiteX2" fmla="*/ 360840 w 360840"/>
                    <a:gd name="connsiteY2" fmla="*/ 319087 h 319087"/>
                    <a:gd name="connsiteX3" fmla="*/ 122715 w 360840"/>
                    <a:gd name="connsiteY3" fmla="*/ 252412 h 319087"/>
                    <a:gd name="connsiteX4" fmla="*/ 8415 w 360840"/>
                    <a:gd name="connsiteY4" fmla="*/ 0 h 319087"/>
                    <a:gd name="connsiteX0" fmla="*/ 0 w 352425"/>
                    <a:gd name="connsiteY0" fmla="*/ 0 h 319087"/>
                    <a:gd name="connsiteX1" fmla="*/ 245269 w 352425"/>
                    <a:gd name="connsiteY1" fmla="*/ 90487 h 319087"/>
                    <a:gd name="connsiteX2" fmla="*/ 352425 w 352425"/>
                    <a:gd name="connsiteY2" fmla="*/ 319087 h 319087"/>
                    <a:gd name="connsiteX3" fmla="*/ 0 w 352425"/>
                    <a:gd name="connsiteY3" fmla="*/ 0 h 319087"/>
                    <a:gd name="connsiteX0" fmla="*/ 0 w 352425"/>
                    <a:gd name="connsiteY0" fmla="*/ 0 h 319128"/>
                    <a:gd name="connsiteX1" fmla="*/ 245269 w 352425"/>
                    <a:gd name="connsiteY1" fmla="*/ 90487 h 319128"/>
                    <a:gd name="connsiteX2" fmla="*/ 352425 w 352425"/>
                    <a:gd name="connsiteY2" fmla="*/ 319087 h 319128"/>
                    <a:gd name="connsiteX3" fmla="*/ 0 w 352425"/>
                    <a:gd name="connsiteY3" fmla="*/ 0 h 319128"/>
                    <a:gd name="connsiteX0" fmla="*/ 0 w 352425"/>
                    <a:gd name="connsiteY0" fmla="*/ 0 h 319189"/>
                    <a:gd name="connsiteX1" fmla="*/ 245269 w 352425"/>
                    <a:gd name="connsiteY1" fmla="*/ 90487 h 319189"/>
                    <a:gd name="connsiteX2" fmla="*/ 352425 w 352425"/>
                    <a:gd name="connsiteY2" fmla="*/ 319087 h 319189"/>
                    <a:gd name="connsiteX3" fmla="*/ 0 w 352425"/>
                    <a:gd name="connsiteY3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52425" h="319189">
                      <a:moveTo>
                        <a:pt x="0" y="0"/>
                      </a:moveTo>
                      <a:cubicBezTo>
                        <a:pt x="224631" y="8731"/>
                        <a:pt x="332581" y="141288"/>
                        <a:pt x="352425" y="319087"/>
                      </a:cubicBezTo>
                      <a:cubicBezTo>
                        <a:pt x="106759" y="323056"/>
                        <a:pt x="13097" y="211931"/>
                        <a:pt x="0" y="0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0" name="Группа 60"/>
              <p:cNvGrpSpPr>
                <a:grpSpLocks/>
              </p:cNvGrpSpPr>
              <p:nvPr/>
            </p:nvGrpSpPr>
            <p:grpSpPr bwMode="auto">
              <a:xfrm>
                <a:off x="2699411" y="1483790"/>
                <a:ext cx="1770996" cy="1538339"/>
                <a:chOff x="1750245" y="533193"/>
                <a:chExt cx="1770996" cy="1538339"/>
              </a:xfrm>
            </p:grpSpPr>
            <p:sp>
              <p:nvSpPr>
                <p:cNvPr id="40" name="Шестиугольник 58"/>
                <p:cNvSpPr/>
                <p:nvPr/>
              </p:nvSpPr>
              <p:spPr>
                <a:xfrm rot="1800000">
                  <a:off x="1750245" y="533193"/>
                  <a:ext cx="1770996" cy="1538339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756708"/>
                    <a:gd name="connsiteY0" fmla="*/ 847535 h 1538339"/>
                    <a:gd name="connsiteX1" fmla="*/ 415381 w 1756708"/>
                    <a:gd name="connsiteY1" fmla="*/ 0 h 1538339"/>
                    <a:gd name="connsiteX2" fmla="*/ 1296083 w 1756708"/>
                    <a:gd name="connsiteY2" fmla="*/ 0 h 1538339"/>
                    <a:gd name="connsiteX3" fmla="*/ 1756708 w 1756708"/>
                    <a:gd name="connsiteY3" fmla="*/ 769170 h 1538339"/>
                    <a:gd name="connsiteX4" fmla="*/ 1296083 w 1756708"/>
                    <a:gd name="connsiteY4" fmla="*/ 1538339 h 1538339"/>
                    <a:gd name="connsiteX5" fmla="*/ 415381 w 1756708"/>
                    <a:gd name="connsiteY5" fmla="*/ 1538339 h 1538339"/>
                    <a:gd name="connsiteX6" fmla="*/ 0 w 1756708"/>
                    <a:gd name="connsiteY6" fmla="*/ 847535 h 1538339"/>
                    <a:gd name="connsiteX0" fmla="*/ 0 w 1756708"/>
                    <a:gd name="connsiteY0" fmla="*/ 847535 h 1538339"/>
                    <a:gd name="connsiteX1" fmla="*/ 451715 w 1756708"/>
                    <a:gd name="connsiteY1" fmla="*/ 1019 h 1538339"/>
                    <a:gd name="connsiteX2" fmla="*/ 1296083 w 1756708"/>
                    <a:gd name="connsiteY2" fmla="*/ 0 h 1538339"/>
                    <a:gd name="connsiteX3" fmla="*/ 1756708 w 1756708"/>
                    <a:gd name="connsiteY3" fmla="*/ 769170 h 1538339"/>
                    <a:gd name="connsiteX4" fmla="*/ 1296083 w 1756708"/>
                    <a:gd name="connsiteY4" fmla="*/ 1538339 h 1538339"/>
                    <a:gd name="connsiteX5" fmla="*/ 415381 w 1756708"/>
                    <a:gd name="connsiteY5" fmla="*/ 1538339 h 1538339"/>
                    <a:gd name="connsiteX6" fmla="*/ 0 w 1756708"/>
                    <a:gd name="connsiteY6" fmla="*/ 847535 h 1538339"/>
                    <a:gd name="connsiteX0" fmla="*/ 0 w 1770996"/>
                    <a:gd name="connsiteY0" fmla="*/ 822788 h 1538339"/>
                    <a:gd name="connsiteX1" fmla="*/ 466003 w 1770996"/>
                    <a:gd name="connsiteY1" fmla="*/ 1019 h 1538339"/>
                    <a:gd name="connsiteX2" fmla="*/ 1310371 w 1770996"/>
                    <a:gd name="connsiteY2" fmla="*/ 0 h 1538339"/>
                    <a:gd name="connsiteX3" fmla="*/ 1770996 w 1770996"/>
                    <a:gd name="connsiteY3" fmla="*/ 769170 h 1538339"/>
                    <a:gd name="connsiteX4" fmla="*/ 1310371 w 1770996"/>
                    <a:gd name="connsiteY4" fmla="*/ 1538339 h 1538339"/>
                    <a:gd name="connsiteX5" fmla="*/ 429669 w 1770996"/>
                    <a:gd name="connsiteY5" fmla="*/ 1538339 h 1538339"/>
                    <a:gd name="connsiteX6" fmla="*/ 0 w 1770996"/>
                    <a:gd name="connsiteY6" fmla="*/ 822788 h 1538339"/>
                    <a:gd name="connsiteX0" fmla="*/ 0 w 1770996"/>
                    <a:gd name="connsiteY0" fmla="*/ 822788 h 1538339"/>
                    <a:gd name="connsiteX1" fmla="*/ 466003 w 1770996"/>
                    <a:gd name="connsiteY1" fmla="*/ 1019 h 1538339"/>
                    <a:gd name="connsiteX2" fmla="*/ 1310371 w 1770996"/>
                    <a:gd name="connsiteY2" fmla="*/ 0 h 1538339"/>
                    <a:gd name="connsiteX3" fmla="*/ 1770996 w 1770996"/>
                    <a:gd name="connsiteY3" fmla="*/ 769170 h 1538339"/>
                    <a:gd name="connsiteX4" fmla="*/ 1310371 w 1770996"/>
                    <a:gd name="connsiteY4" fmla="*/ 1538339 h 1538339"/>
                    <a:gd name="connsiteX5" fmla="*/ 429669 w 1770996"/>
                    <a:gd name="connsiteY5" fmla="*/ 1538339 h 1538339"/>
                    <a:gd name="connsiteX6" fmla="*/ 0 w 1770996"/>
                    <a:gd name="connsiteY6" fmla="*/ 822788 h 1538339"/>
                    <a:gd name="connsiteX0" fmla="*/ 0 w 1770996"/>
                    <a:gd name="connsiteY0" fmla="*/ 822788 h 1538339"/>
                    <a:gd name="connsiteX1" fmla="*/ 466003 w 1770996"/>
                    <a:gd name="connsiteY1" fmla="*/ 1019 h 1538339"/>
                    <a:gd name="connsiteX2" fmla="*/ 1310371 w 1770996"/>
                    <a:gd name="connsiteY2" fmla="*/ 0 h 1538339"/>
                    <a:gd name="connsiteX3" fmla="*/ 1770996 w 1770996"/>
                    <a:gd name="connsiteY3" fmla="*/ 769170 h 1538339"/>
                    <a:gd name="connsiteX4" fmla="*/ 1310371 w 1770996"/>
                    <a:gd name="connsiteY4" fmla="*/ 1538339 h 1538339"/>
                    <a:gd name="connsiteX5" fmla="*/ 429669 w 1770996"/>
                    <a:gd name="connsiteY5" fmla="*/ 1538339 h 1538339"/>
                    <a:gd name="connsiteX6" fmla="*/ 0 w 1770996"/>
                    <a:gd name="connsiteY6" fmla="*/ 822788 h 15383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70996" h="1538339">
                      <a:moveTo>
                        <a:pt x="0" y="822788"/>
                      </a:moveTo>
                      <a:cubicBezTo>
                        <a:pt x="99717" y="528733"/>
                        <a:pt x="247355" y="251005"/>
                        <a:pt x="466003" y="1019"/>
                      </a:cubicBezTo>
                      <a:lnTo>
                        <a:pt x="1310371" y="0"/>
                      </a:lnTo>
                      <a:lnTo>
                        <a:pt x="1770996" y="769170"/>
                      </a:lnTo>
                      <a:lnTo>
                        <a:pt x="1310371" y="1538339"/>
                      </a:lnTo>
                      <a:lnTo>
                        <a:pt x="429669" y="1538339"/>
                      </a:lnTo>
                      <a:lnTo>
                        <a:pt x="0" y="822788"/>
                      </a:lnTo>
                      <a:close/>
                    </a:path>
                  </a:pathLst>
                </a:custGeom>
                <a:solidFill>
                  <a:srgbClr val="A4000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1" name="Овал 40"/>
                <p:cNvSpPr/>
                <p:nvPr/>
              </p:nvSpPr>
              <p:spPr>
                <a:xfrm>
                  <a:off x="2339455" y="982144"/>
                  <a:ext cx="248743" cy="248743"/>
                </a:xfrm>
                <a:prstGeom prst="ellipse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2" name="Полилиния 41"/>
                <p:cNvSpPr/>
                <p:nvPr/>
              </p:nvSpPr>
              <p:spPr>
                <a:xfrm>
                  <a:off x="2377995" y="763273"/>
                  <a:ext cx="513534" cy="566275"/>
                </a:xfrm>
                <a:custGeom>
                  <a:avLst/>
                  <a:gdLst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30982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90500 w 440531"/>
                    <a:gd name="connsiteY11" fmla="*/ 197644 h 485775"/>
                    <a:gd name="connsiteX12" fmla="*/ 230982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38113 h 485775"/>
                    <a:gd name="connsiteX11" fmla="*/ 190500 w 440531"/>
                    <a:gd name="connsiteY11" fmla="*/ 197644 h 485775"/>
                    <a:gd name="connsiteX12" fmla="*/ 230982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38113 h 485775"/>
                    <a:gd name="connsiteX11" fmla="*/ 188119 w 440531"/>
                    <a:gd name="connsiteY11" fmla="*/ 190500 h 485775"/>
                    <a:gd name="connsiteX12" fmla="*/ 230982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38113 h 485775"/>
                    <a:gd name="connsiteX11" fmla="*/ 188119 w 440531"/>
                    <a:gd name="connsiteY11" fmla="*/ 190500 h 485775"/>
                    <a:gd name="connsiteX12" fmla="*/ 223838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38113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90500 w 440531"/>
                    <a:gd name="connsiteY0" fmla="*/ 376238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0500 w 440531"/>
                    <a:gd name="connsiteY13" fmla="*/ 376238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1457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2881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2881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226220 w 440531"/>
                    <a:gd name="connsiteY11" fmla="*/ 283369 h 485775"/>
                    <a:gd name="connsiteX12" fmla="*/ 190500 w 440531"/>
                    <a:gd name="connsiteY12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226220 w 440531"/>
                    <a:gd name="connsiteY11" fmla="*/ 283369 h 485775"/>
                    <a:gd name="connsiteX12" fmla="*/ 190500 w 440531"/>
                    <a:gd name="connsiteY12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226220 w 440531"/>
                    <a:gd name="connsiteY11" fmla="*/ 283369 h 485775"/>
                    <a:gd name="connsiteX12" fmla="*/ 190500 w 440531"/>
                    <a:gd name="connsiteY12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226220 w 440531"/>
                    <a:gd name="connsiteY11" fmla="*/ 283369 h 485775"/>
                    <a:gd name="connsiteX12" fmla="*/ 190500 w 440531"/>
                    <a:gd name="connsiteY12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190500 w 440531"/>
                    <a:gd name="connsiteY11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190500 w 440531"/>
                    <a:gd name="connsiteY11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83356 w 440531"/>
                    <a:gd name="connsiteY10" fmla="*/ 192882 h 485775"/>
                    <a:gd name="connsiteX11" fmla="*/ 190500 w 440531"/>
                    <a:gd name="connsiteY11" fmla="*/ 366713 h 4857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40531" h="485775">
                      <a:moveTo>
                        <a:pt x="190500" y="366713"/>
                      </a:moveTo>
                      <a:lnTo>
                        <a:pt x="280987" y="485775"/>
                      </a:lnTo>
                      <a:lnTo>
                        <a:pt x="440531" y="354807"/>
                      </a:lnTo>
                      <a:lnTo>
                        <a:pt x="166687" y="0"/>
                      </a:lnTo>
                      <a:lnTo>
                        <a:pt x="119062" y="35719"/>
                      </a:lnTo>
                      <a:lnTo>
                        <a:pt x="88106" y="0"/>
                      </a:lnTo>
                      <a:lnTo>
                        <a:pt x="28575" y="47625"/>
                      </a:lnTo>
                      <a:lnTo>
                        <a:pt x="50006" y="73819"/>
                      </a:lnTo>
                      <a:lnTo>
                        <a:pt x="0" y="116682"/>
                      </a:lnTo>
                      <a:lnTo>
                        <a:pt x="33338" y="157163"/>
                      </a:lnTo>
                      <a:cubicBezTo>
                        <a:pt x="122238" y="127001"/>
                        <a:pt x="151209" y="171848"/>
                        <a:pt x="183356" y="192882"/>
                      </a:cubicBezTo>
                      <a:cubicBezTo>
                        <a:pt x="209550" y="227807"/>
                        <a:pt x="246856" y="282179"/>
                        <a:pt x="190500" y="366713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3" name="Полилиния 42"/>
                <p:cNvSpPr/>
                <p:nvPr/>
              </p:nvSpPr>
              <p:spPr>
                <a:xfrm>
                  <a:off x="2294614" y="1196983"/>
                  <a:ext cx="655451" cy="502892"/>
                </a:xfrm>
                <a:custGeom>
                  <a:avLst/>
                  <a:gdLst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109537 w 590550"/>
                    <a:gd name="connsiteY2" fmla="*/ 226219 h 445294"/>
                    <a:gd name="connsiteX3" fmla="*/ 204787 w 590550"/>
                    <a:gd name="connsiteY3" fmla="*/ 323850 h 445294"/>
                    <a:gd name="connsiteX4" fmla="*/ 340518 w 590550"/>
                    <a:gd name="connsiteY4" fmla="*/ 347663 h 445294"/>
                    <a:gd name="connsiteX5" fmla="*/ 442912 w 590550"/>
                    <a:gd name="connsiteY5" fmla="*/ 309563 h 445294"/>
                    <a:gd name="connsiteX6" fmla="*/ 445293 w 590550"/>
                    <a:gd name="connsiteY6" fmla="*/ 290513 h 445294"/>
                    <a:gd name="connsiteX7" fmla="*/ 590550 w 590550"/>
                    <a:gd name="connsiteY7" fmla="*/ 288131 h 445294"/>
                    <a:gd name="connsiteX8" fmla="*/ 545306 w 590550"/>
                    <a:gd name="connsiteY8" fmla="*/ 361950 h 445294"/>
                    <a:gd name="connsiteX9" fmla="*/ 471487 w 590550"/>
                    <a:gd name="connsiteY9" fmla="*/ 419100 h 445294"/>
                    <a:gd name="connsiteX10" fmla="*/ 376237 w 590550"/>
                    <a:gd name="connsiteY10" fmla="*/ 442913 h 445294"/>
                    <a:gd name="connsiteX11" fmla="*/ 240506 w 590550"/>
                    <a:gd name="connsiteY11" fmla="*/ 445294 h 445294"/>
                    <a:gd name="connsiteX12" fmla="*/ 116681 w 590550"/>
                    <a:gd name="connsiteY12" fmla="*/ 397669 h 445294"/>
                    <a:gd name="connsiteX13" fmla="*/ 33337 w 590550"/>
                    <a:gd name="connsiteY13" fmla="*/ 283369 h 445294"/>
                    <a:gd name="connsiteX14" fmla="*/ 0 w 590550"/>
                    <a:gd name="connsiteY14" fmla="*/ 171450 h 445294"/>
                    <a:gd name="connsiteX15" fmla="*/ 9525 w 590550"/>
                    <a:gd name="connsiteY15" fmla="*/ 69056 h 445294"/>
                    <a:gd name="connsiteX16" fmla="*/ 38100 w 590550"/>
                    <a:gd name="connsiteY16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109537 w 590550"/>
                    <a:gd name="connsiteY2" fmla="*/ 226219 h 445294"/>
                    <a:gd name="connsiteX3" fmla="*/ 204787 w 590550"/>
                    <a:gd name="connsiteY3" fmla="*/ 323850 h 445294"/>
                    <a:gd name="connsiteX4" fmla="*/ 340518 w 590550"/>
                    <a:gd name="connsiteY4" fmla="*/ 347663 h 445294"/>
                    <a:gd name="connsiteX5" fmla="*/ 442912 w 590550"/>
                    <a:gd name="connsiteY5" fmla="*/ 309563 h 445294"/>
                    <a:gd name="connsiteX6" fmla="*/ 445293 w 590550"/>
                    <a:gd name="connsiteY6" fmla="*/ 290513 h 445294"/>
                    <a:gd name="connsiteX7" fmla="*/ 590550 w 590550"/>
                    <a:gd name="connsiteY7" fmla="*/ 288131 h 445294"/>
                    <a:gd name="connsiteX8" fmla="*/ 545306 w 590550"/>
                    <a:gd name="connsiteY8" fmla="*/ 361950 h 445294"/>
                    <a:gd name="connsiteX9" fmla="*/ 471487 w 590550"/>
                    <a:gd name="connsiteY9" fmla="*/ 419100 h 445294"/>
                    <a:gd name="connsiteX10" fmla="*/ 376237 w 590550"/>
                    <a:gd name="connsiteY10" fmla="*/ 442913 h 445294"/>
                    <a:gd name="connsiteX11" fmla="*/ 240506 w 590550"/>
                    <a:gd name="connsiteY11" fmla="*/ 445294 h 445294"/>
                    <a:gd name="connsiteX12" fmla="*/ 116681 w 590550"/>
                    <a:gd name="connsiteY12" fmla="*/ 397669 h 445294"/>
                    <a:gd name="connsiteX13" fmla="*/ 33337 w 590550"/>
                    <a:gd name="connsiteY13" fmla="*/ 283369 h 445294"/>
                    <a:gd name="connsiteX14" fmla="*/ 0 w 590550"/>
                    <a:gd name="connsiteY14" fmla="*/ 171450 h 445294"/>
                    <a:gd name="connsiteX15" fmla="*/ 9525 w 590550"/>
                    <a:gd name="connsiteY15" fmla="*/ 69056 h 445294"/>
                    <a:gd name="connsiteX16" fmla="*/ 38100 w 590550"/>
                    <a:gd name="connsiteY16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109537 w 590550"/>
                    <a:gd name="connsiteY2" fmla="*/ 226219 h 445294"/>
                    <a:gd name="connsiteX3" fmla="*/ 204787 w 590550"/>
                    <a:gd name="connsiteY3" fmla="*/ 323850 h 445294"/>
                    <a:gd name="connsiteX4" fmla="*/ 340518 w 590550"/>
                    <a:gd name="connsiteY4" fmla="*/ 347663 h 445294"/>
                    <a:gd name="connsiteX5" fmla="*/ 442912 w 590550"/>
                    <a:gd name="connsiteY5" fmla="*/ 309563 h 445294"/>
                    <a:gd name="connsiteX6" fmla="*/ 445293 w 590550"/>
                    <a:gd name="connsiteY6" fmla="*/ 290513 h 445294"/>
                    <a:gd name="connsiteX7" fmla="*/ 590550 w 590550"/>
                    <a:gd name="connsiteY7" fmla="*/ 288131 h 445294"/>
                    <a:gd name="connsiteX8" fmla="*/ 545306 w 590550"/>
                    <a:gd name="connsiteY8" fmla="*/ 361950 h 445294"/>
                    <a:gd name="connsiteX9" fmla="*/ 471487 w 590550"/>
                    <a:gd name="connsiteY9" fmla="*/ 419100 h 445294"/>
                    <a:gd name="connsiteX10" fmla="*/ 376237 w 590550"/>
                    <a:gd name="connsiteY10" fmla="*/ 442913 h 445294"/>
                    <a:gd name="connsiteX11" fmla="*/ 240506 w 590550"/>
                    <a:gd name="connsiteY11" fmla="*/ 445294 h 445294"/>
                    <a:gd name="connsiteX12" fmla="*/ 116681 w 590550"/>
                    <a:gd name="connsiteY12" fmla="*/ 397669 h 445294"/>
                    <a:gd name="connsiteX13" fmla="*/ 33337 w 590550"/>
                    <a:gd name="connsiteY13" fmla="*/ 283369 h 445294"/>
                    <a:gd name="connsiteX14" fmla="*/ 0 w 590550"/>
                    <a:gd name="connsiteY14" fmla="*/ 171450 h 445294"/>
                    <a:gd name="connsiteX15" fmla="*/ 9525 w 590550"/>
                    <a:gd name="connsiteY15" fmla="*/ 69056 h 445294"/>
                    <a:gd name="connsiteX16" fmla="*/ 38100 w 590550"/>
                    <a:gd name="connsiteY16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109537 w 590550"/>
                    <a:gd name="connsiteY2" fmla="*/ 226219 h 445294"/>
                    <a:gd name="connsiteX3" fmla="*/ 340518 w 590550"/>
                    <a:gd name="connsiteY3" fmla="*/ 347663 h 445294"/>
                    <a:gd name="connsiteX4" fmla="*/ 442912 w 590550"/>
                    <a:gd name="connsiteY4" fmla="*/ 309563 h 445294"/>
                    <a:gd name="connsiteX5" fmla="*/ 445293 w 590550"/>
                    <a:gd name="connsiteY5" fmla="*/ 290513 h 445294"/>
                    <a:gd name="connsiteX6" fmla="*/ 590550 w 590550"/>
                    <a:gd name="connsiteY6" fmla="*/ 288131 h 445294"/>
                    <a:gd name="connsiteX7" fmla="*/ 545306 w 590550"/>
                    <a:gd name="connsiteY7" fmla="*/ 361950 h 445294"/>
                    <a:gd name="connsiteX8" fmla="*/ 471487 w 590550"/>
                    <a:gd name="connsiteY8" fmla="*/ 419100 h 445294"/>
                    <a:gd name="connsiteX9" fmla="*/ 376237 w 590550"/>
                    <a:gd name="connsiteY9" fmla="*/ 442913 h 445294"/>
                    <a:gd name="connsiteX10" fmla="*/ 240506 w 590550"/>
                    <a:gd name="connsiteY10" fmla="*/ 445294 h 445294"/>
                    <a:gd name="connsiteX11" fmla="*/ 116681 w 590550"/>
                    <a:gd name="connsiteY11" fmla="*/ 397669 h 445294"/>
                    <a:gd name="connsiteX12" fmla="*/ 33337 w 590550"/>
                    <a:gd name="connsiteY12" fmla="*/ 283369 h 445294"/>
                    <a:gd name="connsiteX13" fmla="*/ 0 w 590550"/>
                    <a:gd name="connsiteY13" fmla="*/ 171450 h 445294"/>
                    <a:gd name="connsiteX14" fmla="*/ 9525 w 590550"/>
                    <a:gd name="connsiteY14" fmla="*/ 69056 h 445294"/>
                    <a:gd name="connsiteX15" fmla="*/ 38100 w 590550"/>
                    <a:gd name="connsiteY15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02406 w 590550"/>
                    <a:gd name="connsiteY2" fmla="*/ 323851 h 445294"/>
                    <a:gd name="connsiteX3" fmla="*/ 340518 w 590550"/>
                    <a:gd name="connsiteY3" fmla="*/ 347663 h 445294"/>
                    <a:gd name="connsiteX4" fmla="*/ 442912 w 590550"/>
                    <a:gd name="connsiteY4" fmla="*/ 309563 h 445294"/>
                    <a:gd name="connsiteX5" fmla="*/ 445293 w 590550"/>
                    <a:gd name="connsiteY5" fmla="*/ 290513 h 445294"/>
                    <a:gd name="connsiteX6" fmla="*/ 590550 w 590550"/>
                    <a:gd name="connsiteY6" fmla="*/ 288131 h 445294"/>
                    <a:gd name="connsiteX7" fmla="*/ 545306 w 590550"/>
                    <a:gd name="connsiteY7" fmla="*/ 361950 h 445294"/>
                    <a:gd name="connsiteX8" fmla="*/ 471487 w 590550"/>
                    <a:gd name="connsiteY8" fmla="*/ 419100 h 445294"/>
                    <a:gd name="connsiteX9" fmla="*/ 376237 w 590550"/>
                    <a:gd name="connsiteY9" fmla="*/ 442913 h 445294"/>
                    <a:gd name="connsiteX10" fmla="*/ 240506 w 590550"/>
                    <a:gd name="connsiteY10" fmla="*/ 445294 h 445294"/>
                    <a:gd name="connsiteX11" fmla="*/ 116681 w 590550"/>
                    <a:gd name="connsiteY11" fmla="*/ 397669 h 445294"/>
                    <a:gd name="connsiteX12" fmla="*/ 33337 w 590550"/>
                    <a:gd name="connsiteY12" fmla="*/ 283369 h 445294"/>
                    <a:gd name="connsiteX13" fmla="*/ 0 w 590550"/>
                    <a:gd name="connsiteY13" fmla="*/ 171450 h 445294"/>
                    <a:gd name="connsiteX14" fmla="*/ 9525 w 590550"/>
                    <a:gd name="connsiteY14" fmla="*/ 69056 h 445294"/>
                    <a:gd name="connsiteX15" fmla="*/ 38100 w 590550"/>
                    <a:gd name="connsiteY15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02406 w 590550"/>
                    <a:gd name="connsiteY2" fmla="*/ 323851 h 445294"/>
                    <a:gd name="connsiteX3" fmla="*/ 340518 w 590550"/>
                    <a:gd name="connsiteY3" fmla="*/ 347663 h 445294"/>
                    <a:gd name="connsiteX4" fmla="*/ 442912 w 590550"/>
                    <a:gd name="connsiteY4" fmla="*/ 309563 h 445294"/>
                    <a:gd name="connsiteX5" fmla="*/ 445293 w 590550"/>
                    <a:gd name="connsiteY5" fmla="*/ 290513 h 445294"/>
                    <a:gd name="connsiteX6" fmla="*/ 590550 w 590550"/>
                    <a:gd name="connsiteY6" fmla="*/ 288131 h 445294"/>
                    <a:gd name="connsiteX7" fmla="*/ 545306 w 590550"/>
                    <a:gd name="connsiteY7" fmla="*/ 361950 h 445294"/>
                    <a:gd name="connsiteX8" fmla="*/ 471487 w 590550"/>
                    <a:gd name="connsiteY8" fmla="*/ 419100 h 445294"/>
                    <a:gd name="connsiteX9" fmla="*/ 376237 w 590550"/>
                    <a:gd name="connsiteY9" fmla="*/ 442913 h 445294"/>
                    <a:gd name="connsiteX10" fmla="*/ 240506 w 590550"/>
                    <a:gd name="connsiteY10" fmla="*/ 445294 h 445294"/>
                    <a:gd name="connsiteX11" fmla="*/ 116681 w 590550"/>
                    <a:gd name="connsiteY11" fmla="*/ 397669 h 445294"/>
                    <a:gd name="connsiteX12" fmla="*/ 33337 w 590550"/>
                    <a:gd name="connsiteY12" fmla="*/ 283369 h 445294"/>
                    <a:gd name="connsiteX13" fmla="*/ 0 w 590550"/>
                    <a:gd name="connsiteY13" fmla="*/ 171450 h 445294"/>
                    <a:gd name="connsiteX14" fmla="*/ 9525 w 590550"/>
                    <a:gd name="connsiteY14" fmla="*/ 69056 h 445294"/>
                    <a:gd name="connsiteX15" fmla="*/ 38100 w 590550"/>
                    <a:gd name="connsiteY15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02406 w 590550"/>
                    <a:gd name="connsiteY2" fmla="*/ 323851 h 445294"/>
                    <a:gd name="connsiteX3" fmla="*/ 340518 w 590550"/>
                    <a:gd name="connsiteY3" fmla="*/ 347663 h 445294"/>
                    <a:gd name="connsiteX4" fmla="*/ 445293 w 590550"/>
                    <a:gd name="connsiteY4" fmla="*/ 290513 h 445294"/>
                    <a:gd name="connsiteX5" fmla="*/ 590550 w 590550"/>
                    <a:gd name="connsiteY5" fmla="*/ 288131 h 445294"/>
                    <a:gd name="connsiteX6" fmla="*/ 545306 w 590550"/>
                    <a:gd name="connsiteY6" fmla="*/ 361950 h 445294"/>
                    <a:gd name="connsiteX7" fmla="*/ 471487 w 590550"/>
                    <a:gd name="connsiteY7" fmla="*/ 419100 h 445294"/>
                    <a:gd name="connsiteX8" fmla="*/ 376237 w 590550"/>
                    <a:gd name="connsiteY8" fmla="*/ 442913 h 445294"/>
                    <a:gd name="connsiteX9" fmla="*/ 240506 w 590550"/>
                    <a:gd name="connsiteY9" fmla="*/ 445294 h 445294"/>
                    <a:gd name="connsiteX10" fmla="*/ 116681 w 590550"/>
                    <a:gd name="connsiteY10" fmla="*/ 397669 h 445294"/>
                    <a:gd name="connsiteX11" fmla="*/ 33337 w 590550"/>
                    <a:gd name="connsiteY11" fmla="*/ 283369 h 445294"/>
                    <a:gd name="connsiteX12" fmla="*/ 0 w 590550"/>
                    <a:gd name="connsiteY12" fmla="*/ 171450 h 445294"/>
                    <a:gd name="connsiteX13" fmla="*/ 9525 w 590550"/>
                    <a:gd name="connsiteY13" fmla="*/ 69056 h 445294"/>
                    <a:gd name="connsiteX14" fmla="*/ 38100 w 590550"/>
                    <a:gd name="connsiteY14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02406 w 590550"/>
                    <a:gd name="connsiteY2" fmla="*/ 323851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0 w 590550"/>
                    <a:gd name="connsiteY10" fmla="*/ 171450 h 445294"/>
                    <a:gd name="connsiteX11" fmla="*/ 9525 w 590550"/>
                    <a:gd name="connsiteY11" fmla="*/ 69056 h 445294"/>
                    <a:gd name="connsiteX12" fmla="*/ 38100 w 590550"/>
                    <a:gd name="connsiteY12" fmla="*/ 0 h 445294"/>
                    <a:gd name="connsiteX0" fmla="*/ 28575 w 581025"/>
                    <a:gd name="connsiteY0" fmla="*/ 0 h 445294"/>
                    <a:gd name="connsiteX1" fmla="*/ 111918 w 581025"/>
                    <a:gd name="connsiteY1" fmla="*/ 66675 h 445294"/>
                    <a:gd name="connsiteX2" fmla="*/ 211931 w 581025"/>
                    <a:gd name="connsiteY2" fmla="*/ 333376 h 445294"/>
                    <a:gd name="connsiteX3" fmla="*/ 435768 w 581025"/>
                    <a:gd name="connsiteY3" fmla="*/ 290513 h 445294"/>
                    <a:gd name="connsiteX4" fmla="*/ 581025 w 581025"/>
                    <a:gd name="connsiteY4" fmla="*/ 288131 h 445294"/>
                    <a:gd name="connsiteX5" fmla="*/ 535781 w 581025"/>
                    <a:gd name="connsiteY5" fmla="*/ 361950 h 445294"/>
                    <a:gd name="connsiteX6" fmla="*/ 461962 w 581025"/>
                    <a:gd name="connsiteY6" fmla="*/ 419100 h 445294"/>
                    <a:gd name="connsiteX7" fmla="*/ 366712 w 581025"/>
                    <a:gd name="connsiteY7" fmla="*/ 442913 h 445294"/>
                    <a:gd name="connsiteX8" fmla="*/ 230981 w 581025"/>
                    <a:gd name="connsiteY8" fmla="*/ 445294 h 445294"/>
                    <a:gd name="connsiteX9" fmla="*/ 107156 w 581025"/>
                    <a:gd name="connsiteY9" fmla="*/ 397669 h 445294"/>
                    <a:gd name="connsiteX10" fmla="*/ 0 w 581025"/>
                    <a:gd name="connsiteY10" fmla="*/ 69056 h 445294"/>
                    <a:gd name="connsiteX11" fmla="*/ 28575 w 581025"/>
                    <a:gd name="connsiteY11" fmla="*/ 0 h 445294"/>
                    <a:gd name="connsiteX0" fmla="*/ 39660 w 592110"/>
                    <a:gd name="connsiteY0" fmla="*/ 0 h 445294"/>
                    <a:gd name="connsiteX1" fmla="*/ 123003 w 592110"/>
                    <a:gd name="connsiteY1" fmla="*/ 66675 h 445294"/>
                    <a:gd name="connsiteX2" fmla="*/ 223016 w 592110"/>
                    <a:gd name="connsiteY2" fmla="*/ 333376 h 445294"/>
                    <a:gd name="connsiteX3" fmla="*/ 446853 w 592110"/>
                    <a:gd name="connsiteY3" fmla="*/ 290513 h 445294"/>
                    <a:gd name="connsiteX4" fmla="*/ 592110 w 592110"/>
                    <a:gd name="connsiteY4" fmla="*/ 288131 h 445294"/>
                    <a:gd name="connsiteX5" fmla="*/ 546866 w 592110"/>
                    <a:gd name="connsiteY5" fmla="*/ 361950 h 445294"/>
                    <a:gd name="connsiteX6" fmla="*/ 473047 w 592110"/>
                    <a:gd name="connsiteY6" fmla="*/ 419100 h 445294"/>
                    <a:gd name="connsiteX7" fmla="*/ 377797 w 592110"/>
                    <a:gd name="connsiteY7" fmla="*/ 442913 h 445294"/>
                    <a:gd name="connsiteX8" fmla="*/ 242066 w 592110"/>
                    <a:gd name="connsiteY8" fmla="*/ 445294 h 445294"/>
                    <a:gd name="connsiteX9" fmla="*/ 118241 w 592110"/>
                    <a:gd name="connsiteY9" fmla="*/ 397669 h 445294"/>
                    <a:gd name="connsiteX10" fmla="*/ 11085 w 592110"/>
                    <a:gd name="connsiteY10" fmla="*/ 69056 h 445294"/>
                    <a:gd name="connsiteX11" fmla="*/ 39660 w 592110"/>
                    <a:gd name="connsiteY11" fmla="*/ 0 h 445294"/>
                    <a:gd name="connsiteX0" fmla="*/ 45988 w 598438"/>
                    <a:gd name="connsiteY0" fmla="*/ 0 h 445294"/>
                    <a:gd name="connsiteX1" fmla="*/ 129331 w 598438"/>
                    <a:gd name="connsiteY1" fmla="*/ 66675 h 445294"/>
                    <a:gd name="connsiteX2" fmla="*/ 229344 w 598438"/>
                    <a:gd name="connsiteY2" fmla="*/ 333376 h 445294"/>
                    <a:gd name="connsiteX3" fmla="*/ 453181 w 598438"/>
                    <a:gd name="connsiteY3" fmla="*/ 290513 h 445294"/>
                    <a:gd name="connsiteX4" fmla="*/ 598438 w 598438"/>
                    <a:gd name="connsiteY4" fmla="*/ 288131 h 445294"/>
                    <a:gd name="connsiteX5" fmla="*/ 553194 w 598438"/>
                    <a:gd name="connsiteY5" fmla="*/ 361950 h 445294"/>
                    <a:gd name="connsiteX6" fmla="*/ 479375 w 598438"/>
                    <a:gd name="connsiteY6" fmla="*/ 419100 h 445294"/>
                    <a:gd name="connsiteX7" fmla="*/ 384125 w 598438"/>
                    <a:gd name="connsiteY7" fmla="*/ 442913 h 445294"/>
                    <a:gd name="connsiteX8" fmla="*/ 248394 w 598438"/>
                    <a:gd name="connsiteY8" fmla="*/ 445294 h 445294"/>
                    <a:gd name="connsiteX9" fmla="*/ 124569 w 598438"/>
                    <a:gd name="connsiteY9" fmla="*/ 397669 h 445294"/>
                    <a:gd name="connsiteX10" fmla="*/ 17413 w 598438"/>
                    <a:gd name="connsiteY10" fmla="*/ 69056 h 445294"/>
                    <a:gd name="connsiteX11" fmla="*/ 45988 w 598438"/>
                    <a:gd name="connsiteY11" fmla="*/ 0 h 445294"/>
                    <a:gd name="connsiteX0" fmla="*/ 44427 w 596877"/>
                    <a:gd name="connsiteY0" fmla="*/ 0 h 445294"/>
                    <a:gd name="connsiteX1" fmla="*/ 127770 w 596877"/>
                    <a:gd name="connsiteY1" fmla="*/ 66675 h 445294"/>
                    <a:gd name="connsiteX2" fmla="*/ 227783 w 596877"/>
                    <a:gd name="connsiteY2" fmla="*/ 333376 h 445294"/>
                    <a:gd name="connsiteX3" fmla="*/ 451620 w 596877"/>
                    <a:gd name="connsiteY3" fmla="*/ 290513 h 445294"/>
                    <a:gd name="connsiteX4" fmla="*/ 596877 w 596877"/>
                    <a:gd name="connsiteY4" fmla="*/ 288131 h 445294"/>
                    <a:gd name="connsiteX5" fmla="*/ 551633 w 596877"/>
                    <a:gd name="connsiteY5" fmla="*/ 361950 h 445294"/>
                    <a:gd name="connsiteX6" fmla="*/ 477814 w 596877"/>
                    <a:gd name="connsiteY6" fmla="*/ 419100 h 445294"/>
                    <a:gd name="connsiteX7" fmla="*/ 382564 w 596877"/>
                    <a:gd name="connsiteY7" fmla="*/ 442913 h 445294"/>
                    <a:gd name="connsiteX8" fmla="*/ 246833 w 596877"/>
                    <a:gd name="connsiteY8" fmla="*/ 445294 h 445294"/>
                    <a:gd name="connsiteX9" fmla="*/ 123008 w 596877"/>
                    <a:gd name="connsiteY9" fmla="*/ 397669 h 445294"/>
                    <a:gd name="connsiteX10" fmla="*/ 15852 w 596877"/>
                    <a:gd name="connsiteY10" fmla="*/ 69056 h 445294"/>
                    <a:gd name="connsiteX11" fmla="*/ 44427 w 596877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544287 w 589531"/>
                    <a:gd name="connsiteY5" fmla="*/ 361950 h 445294"/>
                    <a:gd name="connsiteX6" fmla="*/ 470468 w 589531"/>
                    <a:gd name="connsiteY6" fmla="*/ 419100 h 445294"/>
                    <a:gd name="connsiteX7" fmla="*/ 375218 w 589531"/>
                    <a:gd name="connsiteY7" fmla="*/ 442913 h 445294"/>
                    <a:gd name="connsiteX8" fmla="*/ 239487 w 589531"/>
                    <a:gd name="connsiteY8" fmla="*/ 445294 h 445294"/>
                    <a:gd name="connsiteX9" fmla="*/ 115662 w 589531"/>
                    <a:gd name="connsiteY9" fmla="*/ 397669 h 445294"/>
                    <a:gd name="connsiteX10" fmla="*/ 15649 w 589531"/>
                    <a:gd name="connsiteY10" fmla="*/ 69056 h 445294"/>
                    <a:gd name="connsiteX11" fmla="*/ 37081 w 589531"/>
                    <a:gd name="connsiteY11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544287 w 589531"/>
                    <a:gd name="connsiteY5" fmla="*/ 361950 h 445294"/>
                    <a:gd name="connsiteX6" fmla="*/ 375218 w 589531"/>
                    <a:gd name="connsiteY6" fmla="*/ 442913 h 445294"/>
                    <a:gd name="connsiteX7" fmla="*/ 239487 w 589531"/>
                    <a:gd name="connsiteY7" fmla="*/ 445294 h 445294"/>
                    <a:gd name="connsiteX8" fmla="*/ 115662 w 589531"/>
                    <a:gd name="connsiteY8" fmla="*/ 397669 h 445294"/>
                    <a:gd name="connsiteX9" fmla="*/ 15649 w 589531"/>
                    <a:gd name="connsiteY9" fmla="*/ 69056 h 445294"/>
                    <a:gd name="connsiteX10" fmla="*/ 37081 w 589531"/>
                    <a:gd name="connsiteY10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50057"/>
                    <a:gd name="connsiteX1" fmla="*/ 120424 w 589531"/>
                    <a:gd name="connsiteY1" fmla="*/ 66675 h 450057"/>
                    <a:gd name="connsiteX2" fmla="*/ 220437 w 589531"/>
                    <a:gd name="connsiteY2" fmla="*/ 333376 h 450057"/>
                    <a:gd name="connsiteX3" fmla="*/ 444274 w 589531"/>
                    <a:gd name="connsiteY3" fmla="*/ 290513 h 450057"/>
                    <a:gd name="connsiteX4" fmla="*/ 589531 w 589531"/>
                    <a:gd name="connsiteY4" fmla="*/ 288131 h 450057"/>
                    <a:gd name="connsiteX5" fmla="*/ 375218 w 589531"/>
                    <a:gd name="connsiteY5" fmla="*/ 442913 h 450057"/>
                    <a:gd name="connsiteX6" fmla="*/ 265681 w 589531"/>
                    <a:gd name="connsiteY6" fmla="*/ 450057 h 450057"/>
                    <a:gd name="connsiteX7" fmla="*/ 115662 w 589531"/>
                    <a:gd name="connsiteY7" fmla="*/ 397669 h 450057"/>
                    <a:gd name="connsiteX8" fmla="*/ 15649 w 589531"/>
                    <a:gd name="connsiteY8" fmla="*/ 69056 h 450057"/>
                    <a:gd name="connsiteX9" fmla="*/ 37081 w 589531"/>
                    <a:gd name="connsiteY9" fmla="*/ 0 h 450057"/>
                    <a:gd name="connsiteX0" fmla="*/ 37734 w 590184"/>
                    <a:gd name="connsiteY0" fmla="*/ 0 h 450057"/>
                    <a:gd name="connsiteX1" fmla="*/ 121077 w 590184"/>
                    <a:gd name="connsiteY1" fmla="*/ 66675 h 450057"/>
                    <a:gd name="connsiteX2" fmla="*/ 221090 w 590184"/>
                    <a:gd name="connsiteY2" fmla="*/ 333376 h 450057"/>
                    <a:gd name="connsiteX3" fmla="*/ 444927 w 590184"/>
                    <a:gd name="connsiteY3" fmla="*/ 290513 h 450057"/>
                    <a:gd name="connsiteX4" fmla="*/ 590184 w 590184"/>
                    <a:gd name="connsiteY4" fmla="*/ 288131 h 450057"/>
                    <a:gd name="connsiteX5" fmla="*/ 375871 w 590184"/>
                    <a:gd name="connsiteY5" fmla="*/ 442913 h 450057"/>
                    <a:gd name="connsiteX6" fmla="*/ 266334 w 590184"/>
                    <a:gd name="connsiteY6" fmla="*/ 450057 h 450057"/>
                    <a:gd name="connsiteX7" fmla="*/ 111552 w 590184"/>
                    <a:gd name="connsiteY7" fmla="*/ 400050 h 450057"/>
                    <a:gd name="connsiteX8" fmla="*/ 16302 w 590184"/>
                    <a:gd name="connsiteY8" fmla="*/ 69056 h 450057"/>
                    <a:gd name="connsiteX9" fmla="*/ 37734 w 590184"/>
                    <a:gd name="connsiteY9" fmla="*/ 0 h 450057"/>
                    <a:gd name="connsiteX0" fmla="*/ 21432 w 573882"/>
                    <a:gd name="connsiteY0" fmla="*/ 0 h 450057"/>
                    <a:gd name="connsiteX1" fmla="*/ 104775 w 573882"/>
                    <a:gd name="connsiteY1" fmla="*/ 66675 h 450057"/>
                    <a:gd name="connsiteX2" fmla="*/ 204788 w 573882"/>
                    <a:gd name="connsiteY2" fmla="*/ 333376 h 450057"/>
                    <a:gd name="connsiteX3" fmla="*/ 428625 w 573882"/>
                    <a:gd name="connsiteY3" fmla="*/ 290513 h 450057"/>
                    <a:gd name="connsiteX4" fmla="*/ 573882 w 573882"/>
                    <a:gd name="connsiteY4" fmla="*/ 288131 h 450057"/>
                    <a:gd name="connsiteX5" fmla="*/ 359569 w 573882"/>
                    <a:gd name="connsiteY5" fmla="*/ 442913 h 450057"/>
                    <a:gd name="connsiteX6" fmla="*/ 250032 w 573882"/>
                    <a:gd name="connsiteY6" fmla="*/ 450057 h 450057"/>
                    <a:gd name="connsiteX7" fmla="*/ 0 w 573882"/>
                    <a:gd name="connsiteY7" fmla="*/ 69056 h 450057"/>
                    <a:gd name="connsiteX8" fmla="*/ 21432 w 573882"/>
                    <a:gd name="connsiteY8" fmla="*/ 0 h 450057"/>
                    <a:gd name="connsiteX0" fmla="*/ 21432 w 573882"/>
                    <a:gd name="connsiteY0" fmla="*/ 0 h 450057"/>
                    <a:gd name="connsiteX1" fmla="*/ 104775 w 573882"/>
                    <a:gd name="connsiteY1" fmla="*/ 66675 h 450057"/>
                    <a:gd name="connsiteX2" fmla="*/ 204788 w 573882"/>
                    <a:gd name="connsiteY2" fmla="*/ 333376 h 450057"/>
                    <a:gd name="connsiteX3" fmla="*/ 428625 w 573882"/>
                    <a:gd name="connsiteY3" fmla="*/ 290513 h 450057"/>
                    <a:gd name="connsiteX4" fmla="*/ 573882 w 573882"/>
                    <a:gd name="connsiteY4" fmla="*/ 288131 h 450057"/>
                    <a:gd name="connsiteX5" fmla="*/ 359569 w 573882"/>
                    <a:gd name="connsiteY5" fmla="*/ 442913 h 450057"/>
                    <a:gd name="connsiteX6" fmla="*/ 250032 w 573882"/>
                    <a:gd name="connsiteY6" fmla="*/ 450057 h 450057"/>
                    <a:gd name="connsiteX7" fmla="*/ 0 w 573882"/>
                    <a:gd name="connsiteY7" fmla="*/ 69056 h 450057"/>
                    <a:gd name="connsiteX8" fmla="*/ 21432 w 573882"/>
                    <a:gd name="connsiteY8" fmla="*/ 0 h 450057"/>
                    <a:gd name="connsiteX0" fmla="*/ 25272 w 577722"/>
                    <a:gd name="connsiteY0" fmla="*/ 0 h 450057"/>
                    <a:gd name="connsiteX1" fmla="*/ 108615 w 577722"/>
                    <a:gd name="connsiteY1" fmla="*/ 66675 h 450057"/>
                    <a:gd name="connsiteX2" fmla="*/ 208628 w 577722"/>
                    <a:gd name="connsiteY2" fmla="*/ 333376 h 450057"/>
                    <a:gd name="connsiteX3" fmla="*/ 432465 w 577722"/>
                    <a:gd name="connsiteY3" fmla="*/ 290513 h 450057"/>
                    <a:gd name="connsiteX4" fmla="*/ 577722 w 577722"/>
                    <a:gd name="connsiteY4" fmla="*/ 288131 h 450057"/>
                    <a:gd name="connsiteX5" fmla="*/ 363409 w 577722"/>
                    <a:gd name="connsiteY5" fmla="*/ 442913 h 450057"/>
                    <a:gd name="connsiteX6" fmla="*/ 253872 w 577722"/>
                    <a:gd name="connsiteY6" fmla="*/ 450057 h 450057"/>
                    <a:gd name="connsiteX7" fmla="*/ 3840 w 577722"/>
                    <a:gd name="connsiteY7" fmla="*/ 69056 h 450057"/>
                    <a:gd name="connsiteX8" fmla="*/ 25272 w 577722"/>
                    <a:gd name="connsiteY8" fmla="*/ 0 h 450057"/>
                    <a:gd name="connsiteX0" fmla="*/ 32276 w 584726"/>
                    <a:gd name="connsiteY0" fmla="*/ 0 h 450057"/>
                    <a:gd name="connsiteX1" fmla="*/ 115619 w 584726"/>
                    <a:gd name="connsiteY1" fmla="*/ 66675 h 450057"/>
                    <a:gd name="connsiteX2" fmla="*/ 215632 w 584726"/>
                    <a:gd name="connsiteY2" fmla="*/ 333376 h 450057"/>
                    <a:gd name="connsiteX3" fmla="*/ 439469 w 584726"/>
                    <a:gd name="connsiteY3" fmla="*/ 290513 h 450057"/>
                    <a:gd name="connsiteX4" fmla="*/ 584726 w 584726"/>
                    <a:gd name="connsiteY4" fmla="*/ 288131 h 450057"/>
                    <a:gd name="connsiteX5" fmla="*/ 370413 w 584726"/>
                    <a:gd name="connsiteY5" fmla="*/ 442913 h 450057"/>
                    <a:gd name="connsiteX6" fmla="*/ 260876 w 584726"/>
                    <a:gd name="connsiteY6" fmla="*/ 450057 h 450057"/>
                    <a:gd name="connsiteX7" fmla="*/ 10844 w 584726"/>
                    <a:gd name="connsiteY7" fmla="*/ 69056 h 450057"/>
                    <a:gd name="connsiteX8" fmla="*/ 32276 w 584726"/>
                    <a:gd name="connsiteY8" fmla="*/ 0 h 450057"/>
                    <a:gd name="connsiteX0" fmla="*/ 34138 w 586588"/>
                    <a:gd name="connsiteY0" fmla="*/ 0 h 450057"/>
                    <a:gd name="connsiteX1" fmla="*/ 117481 w 586588"/>
                    <a:gd name="connsiteY1" fmla="*/ 66675 h 450057"/>
                    <a:gd name="connsiteX2" fmla="*/ 217494 w 586588"/>
                    <a:gd name="connsiteY2" fmla="*/ 333376 h 450057"/>
                    <a:gd name="connsiteX3" fmla="*/ 441331 w 586588"/>
                    <a:gd name="connsiteY3" fmla="*/ 290513 h 450057"/>
                    <a:gd name="connsiteX4" fmla="*/ 586588 w 586588"/>
                    <a:gd name="connsiteY4" fmla="*/ 288131 h 450057"/>
                    <a:gd name="connsiteX5" fmla="*/ 372275 w 586588"/>
                    <a:gd name="connsiteY5" fmla="*/ 442913 h 450057"/>
                    <a:gd name="connsiteX6" fmla="*/ 262738 w 586588"/>
                    <a:gd name="connsiteY6" fmla="*/ 450057 h 450057"/>
                    <a:gd name="connsiteX7" fmla="*/ 12706 w 586588"/>
                    <a:gd name="connsiteY7" fmla="*/ 69056 h 450057"/>
                    <a:gd name="connsiteX8" fmla="*/ 34138 w 586588"/>
                    <a:gd name="connsiteY8" fmla="*/ 0 h 450057"/>
                    <a:gd name="connsiteX0" fmla="*/ 34138 w 586588"/>
                    <a:gd name="connsiteY0" fmla="*/ 0 h 450057"/>
                    <a:gd name="connsiteX1" fmla="*/ 117481 w 586588"/>
                    <a:gd name="connsiteY1" fmla="*/ 66675 h 450057"/>
                    <a:gd name="connsiteX2" fmla="*/ 217494 w 586588"/>
                    <a:gd name="connsiteY2" fmla="*/ 333376 h 450057"/>
                    <a:gd name="connsiteX3" fmla="*/ 441331 w 586588"/>
                    <a:gd name="connsiteY3" fmla="*/ 290513 h 450057"/>
                    <a:gd name="connsiteX4" fmla="*/ 586588 w 586588"/>
                    <a:gd name="connsiteY4" fmla="*/ 288131 h 450057"/>
                    <a:gd name="connsiteX5" fmla="*/ 372275 w 586588"/>
                    <a:gd name="connsiteY5" fmla="*/ 442913 h 450057"/>
                    <a:gd name="connsiteX6" fmla="*/ 262738 w 586588"/>
                    <a:gd name="connsiteY6" fmla="*/ 450057 h 450057"/>
                    <a:gd name="connsiteX7" fmla="*/ 12706 w 586588"/>
                    <a:gd name="connsiteY7" fmla="*/ 69056 h 450057"/>
                    <a:gd name="connsiteX8" fmla="*/ 34138 w 586588"/>
                    <a:gd name="connsiteY8" fmla="*/ 0 h 450057"/>
                    <a:gd name="connsiteX0" fmla="*/ 34923 w 587373"/>
                    <a:gd name="connsiteY0" fmla="*/ 0 h 450057"/>
                    <a:gd name="connsiteX1" fmla="*/ 118266 w 587373"/>
                    <a:gd name="connsiteY1" fmla="*/ 66675 h 450057"/>
                    <a:gd name="connsiteX2" fmla="*/ 218279 w 587373"/>
                    <a:gd name="connsiteY2" fmla="*/ 333376 h 450057"/>
                    <a:gd name="connsiteX3" fmla="*/ 442116 w 587373"/>
                    <a:gd name="connsiteY3" fmla="*/ 290513 h 450057"/>
                    <a:gd name="connsiteX4" fmla="*/ 587373 w 587373"/>
                    <a:gd name="connsiteY4" fmla="*/ 288131 h 450057"/>
                    <a:gd name="connsiteX5" fmla="*/ 373060 w 587373"/>
                    <a:gd name="connsiteY5" fmla="*/ 442913 h 450057"/>
                    <a:gd name="connsiteX6" fmla="*/ 263523 w 587373"/>
                    <a:gd name="connsiteY6" fmla="*/ 450057 h 450057"/>
                    <a:gd name="connsiteX7" fmla="*/ 13491 w 587373"/>
                    <a:gd name="connsiteY7" fmla="*/ 69056 h 450057"/>
                    <a:gd name="connsiteX8" fmla="*/ 34923 w 587373"/>
                    <a:gd name="connsiteY8" fmla="*/ 0 h 450057"/>
                    <a:gd name="connsiteX0" fmla="*/ 34139 w 586589"/>
                    <a:gd name="connsiteY0" fmla="*/ 0 h 450057"/>
                    <a:gd name="connsiteX1" fmla="*/ 117482 w 586589"/>
                    <a:gd name="connsiteY1" fmla="*/ 66675 h 450057"/>
                    <a:gd name="connsiteX2" fmla="*/ 217495 w 586589"/>
                    <a:gd name="connsiteY2" fmla="*/ 333376 h 450057"/>
                    <a:gd name="connsiteX3" fmla="*/ 441332 w 586589"/>
                    <a:gd name="connsiteY3" fmla="*/ 290513 h 450057"/>
                    <a:gd name="connsiteX4" fmla="*/ 586589 w 586589"/>
                    <a:gd name="connsiteY4" fmla="*/ 288131 h 450057"/>
                    <a:gd name="connsiteX5" fmla="*/ 372276 w 586589"/>
                    <a:gd name="connsiteY5" fmla="*/ 442913 h 450057"/>
                    <a:gd name="connsiteX6" fmla="*/ 262739 w 586589"/>
                    <a:gd name="connsiteY6" fmla="*/ 450057 h 450057"/>
                    <a:gd name="connsiteX7" fmla="*/ 12707 w 586589"/>
                    <a:gd name="connsiteY7" fmla="*/ 69056 h 450057"/>
                    <a:gd name="connsiteX8" fmla="*/ 34139 w 586589"/>
                    <a:gd name="connsiteY8" fmla="*/ 0 h 450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86589" h="450057">
                      <a:moveTo>
                        <a:pt x="34139" y="0"/>
                      </a:moveTo>
                      <a:cubicBezTo>
                        <a:pt x="71444" y="48419"/>
                        <a:pt x="75413" y="49213"/>
                        <a:pt x="117482" y="66675"/>
                      </a:cubicBezTo>
                      <a:cubicBezTo>
                        <a:pt x="113513" y="119856"/>
                        <a:pt x="57157" y="261145"/>
                        <a:pt x="217495" y="333376"/>
                      </a:cubicBezTo>
                      <a:cubicBezTo>
                        <a:pt x="354814" y="377826"/>
                        <a:pt x="417122" y="327422"/>
                        <a:pt x="441332" y="290513"/>
                      </a:cubicBezTo>
                      <a:lnTo>
                        <a:pt x="586589" y="288131"/>
                      </a:lnTo>
                      <a:cubicBezTo>
                        <a:pt x="534201" y="382587"/>
                        <a:pt x="450858" y="438944"/>
                        <a:pt x="372276" y="442913"/>
                      </a:cubicBezTo>
                      <a:lnTo>
                        <a:pt x="262739" y="450057"/>
                      </a:lnTo>
                      <a:cubicBezTo>
                        <a:pt x="12311" y="413941"/>
                        <a:pt x="-25394" y="215502"/>
                        <a:pt x="12707" y="69056"/>
                      </a:cubicBezTo>
                      <a:lnTo>
                        <a:pt x="34139" y="0"/>
                      </a:ln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4" name="Прямоугольник 43"/>
                <p:cNvSpPr/>
                <p:nvPr/>
              </p:nvSpPr>
              <p:spPr>
                <a:xfrm>
                  <a:off x="2588198" y="1689230"/>
                  <a:ext cx="127718" cy="66520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5" name="Прямоугольник 44"/>
                <p:cNvSpPr/>
                <p:nvPr/>
              </p:nvSpPr>
              <p:spPr>
                <a:xfrm>
                  <a:off x="2489747" y="1754387"/>
                  <a:ext cx="305992" cy="5108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6" name="Прямоугольник 45"/>
                <p:cNvSpPr/>
                <p:nvPr/>
              </p:nvSpPr>
              <p:spPr>
                <a:xfrm rot="19288101">
                  <a:off x="2703304" y="1269080"/>
                  <a:ext cx="243617" cy="5108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7" name="Прямоугольник 46"/>
                <p:cNvSpPr/>
                <p:nvPr/>
              </p:nvSpPr>
              <p:spPr>
                <a:xfrm>
                  <a:off x="2644074" y="1481846"/>
                  <a:ext cx="429774" cy="40227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1" name="Группа 61"/>
              <p:cNvGrpSpPr>
                <a:grpSpLocks/>
              </p:cNvGrpSpPr>
              <p:nvPr/>
            </p:nvGrpSpPr>
            <p:grpSpPr bwMode="auto">
              <a:xfrm>
                <a:off x="3494478" y="2851107"/>
                <a:ext cx="1801952" cy="1538339"/>
                <a:chOff x="2545312" y="1900510"/>
                <a:chExt cx="1801952" cy="1538339"/>
              </a:xfrm>
            </p:grpSpPr>
            <p:sp>
              <p:nvSpPr>
                <p:cNvPr id="36" name="Шестиугольник 35"/>
                <p:cNvSpPr/>
                <p:nvPr/>
              </p:nvSpPr>
              <p:spPr>
                <a:xfrm rot="1800000">
                  <a:off x="2545312" y="1900510"/>
                  <a:ext cx="1801952" cy="1538339"/>
                </a:xfrm>
                <a:prstGeom prst="hexagon">
                  <a:avLst>
                    <a:gd name="adj" fmla="val 29943"/>
                    <a:gd name="vf" fmla="val 115470"/>
                  </a:avLst>
                </a:prstGeom>
                <a:solidFill>
                  <a:srgbClr val="80008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7" name="Полилиния 36"/>
                <p:cNvSpPr/>
                <p:nvPr/>
              </p:nvSpPr>
              <p:spPr>
                <a:xfrm flipH="1">
                  <a:off x="3480319" y="2322669"/>
                  <a:ext cx="305990" cy="592424"/>
                </a:xfrm>
                <a:custGeom>
                  <a:avLst/>
                  <a:gdLst>
                    <a:gd name="connsiteX0" fmla="*/ 0 w 276225"/>
                    <a:gd name="connsiteY0" fmla="*/ 0 h 511969"/>
                    <a:gd name="connsiteX1" fmla="*/ 9525 w 276225"/>
                    <a:gd name="connsiteY1" fmla="*/ 511969 h 511969"/>
                    <a:gd name="connsiteX2" fmla="*/ 273844 w 276225"/>
                    <a:gd name="connsiteY2" fmla="*/ 504825 h 511969"/>
                    <a:gd name="connsiteX3" fmla="*/ 276225 w 276225"/>
                    <a:gd name="connsiteY3" fmla="*/ 0 h 511969"/>
                    <a:gd name="connsiteX4" fmla="*/ 0 w 276225"/>
                    <a:gd name="connsiteY4" fmla="*/ 0 h 511969"/>
                    <a:gd name="connsiteX0" fmla="*/ 0 w 276225"/>
                    <a:gd name="connsiteY0" fmla="*/ 0 h 511969"/>
                    <a:gd name="connsiteX1" fmla="*/ 9525 w 276225"/>
                    <a:gd name="connsiteY1" fmla="*/ 511969 h 511969"/>
                    <a:gd name="connsiteX2" fmla="*/ 273844 w 276225"/>
                    <a:gd name="connsiteY2" fmla="*/ 504825 h 511969"/>
                    <a:gd name="connsiteX3" fmla="*/ 276225 w 276225"/>
                    <a:gd name="connsiteY3" fmla="*/ 0 h 511969"/>
                    <a:gd name="connsiteX4" fmla="*/ 0 w 276225"/>
                    <a:gd name="connsiteY4" fmla="*/ 0 h 511969"/>
                    <a:gd name="connsiteX0" fmla="*/ 0 w 276225"/>
                    <a:gd name="connsiteY0" fmla="*/ 10543 h 522512"/>
                    <a:gd name="connsiteX1" fmla="*/ 9525 w 276225"/>
                    <a:gd name="connsiteY1" fmla="*/ 522512 h 522512"/>
                    <a:gd name="connsiteX2" fmla="*/ 273844 w 276225"/>
                    <a:gd name="connsiteY2" fmla="*/ 515368 h 522512"/>
                    <a:gd name="connsiteX3" fmla="*/ 276225 w 276225"/>
                    <a:gd name="connsiteY3" fmla="*/ 10543 h 522512"/>
                    <a:gd name="connsiteX4" fmla="*/ 0 w 276225"/>
                    <a:gd name="connsiteY4" fmla="*/ 10543 h 522512"/>
                    <a:gd name="connsiteX0" fmla="*/ 0 w 276225"/>
                    <a:gd name="connsiteY0" fmla="*/ 10543 h 542439"/>
                    <a:gd name="connsiteX1" fmla="*/ 9525 w 276225"/>
                    <a:gd name="connsiteY1" fmla="*/ 522512 h 542439"/>
                    <a:gd name="connsiteX2" fmla="*/ 273844 w 276225"/>
                    <a:gd name="connsiteY2" fmla="*/ 515368 h 542439"/>
                    <a:gd name="connsiteX3" fmla="*/ 276225 w 276225"/>
                    <a:gd name="connsiteY3" fmla="*/ 10543 h 542439"/>
                    <a:gd name="connsiteX4" fmla="*/ 0 w 276225"/>
                    <a:gd name="connsiteY4" fmla="*/ 10543 h 542439"/>
                    <a:gd name="connsiteX0" fmla="*/ 0 w 276225"/>
                    <a:gd name="connsiteY0" fmla="*/ 10543 h 538809"/>
                    <a:gd name="connsiteX1" fmla="*/ 9525 w 276225"/>
                    <a:gd name="connsiteY1" fmla="*/ 522512 h 538809"/>
                    <a:gd name="connsiteX2" fmla="*/ 273844 w 276225"/>
                    <a:gd name="connsiteY2" fmla="*/ 515368 h 538809"/>
                    <a:gd name="connsiteX3" fmla="*/ 276225 w 276225"/>
                    <a:gd name="connsiteY3" fmla="*/ 10543 h 538809"/>
                    <a:gd name="connsiteX4" fmla="*/ 0 w 276225"/>
                    <a:gd name="connsiteY4" fmla="*/ 10543 h 538809"/>
                    <a:gd name="connsiteX0" fmla="*/ 0 w 276225"/>
                    <a:gd name="connsiteY0" fmla="*/ 10543 h 537544"/>
                    <a:gd name="connsiteX1" fmla="*/ 9525 w 276225"/>
                    <a:gd name="connsiteY1" fmla="*/ 522512 h 537544"/>
                    <a:gd name="connsiteX2" fmla="*/ 273844 w 276225"/>
                    <a:gd name="connsiteY2" fmla="*/ 515368 h 537544"/>
                    <a:gd name="connsiteX3" fmla="*/ 276225 w 276225"/>
                    <a:gd name="connsiteY3" fmla="*/ 10543 h 537544"/>
                    <a:gd name="connsiteX4" fmla="*/ 0 w 276225"/>
                    <a:gd name="connsiteY4" fmla="*/ 10543 h 537544"/>
                    <a:gd name="connsiteX0" fmla="*/ 0 w 273843"/>
                    <a:gd name="connsiteY0" fmla="*/ 19248 h 536724"/>
                    <a:gd name="connsiteX1" fmla="*/ 7143 w 273843"/>
                    <a:gd name="connsiteY1" fmla="*/ 521692 h 536724"/>
                    <a:gd name="connsiteX2" fmla="*/ 271462 w 273843"/>
                    <a:gd name="connsiteY2" fmla="*/ 514548 h 536724"/>
                    <a:gd name="connsiteX3" fmla="*/ 273843 w 273843"/>
                    <a:gd name="connsiteY3" fmla="*/ 9723 h 536724"/>
                    <a:gd name="connsiteX4" fmla="*/ 0 w 273843"/>
                    <a:gd name="connsiteY4" fmla="*/ 19248 h 536724"/>
                    <a:gd name="connsiteX0" fmla="*/ 0 w 273843"/>
                    <a:gd name="connsiteY0" fmla="*/ 12707 h 530183"/>
                    <a:gd name="connsiteX1" fmla="*/ 7143 w 273843"/>
                    <a:gd name="connsiteY1" fmla="*/ 515151 h 530183"/>
                    <a:gd name="connsiteX2" fmla="*/ 271462 w 273843"/>
                    <a:gd name="connsiteY2" fmla="*/ 508007 h 530183"/>
                    <a:gd name="connsiteX3" fmla="*/ 273843 w 273843"/>
                    <a:gd name="connsiteY3" fmla="*/ 10325 h 530183"/>
                    <a:gd name="connsiteX4" fmla="*/ 0 w 273843"/>
                    <a:gd name="connsiteY4" fmla="*/ 12707 h 5301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3843" h="530183">
                      <a:moveTo>
                        <a:pt x="0" y="12707"/>
                      </a:moveTo>
                      <a:lnTo>
                        <a:pt x="7143" y="515151"/>
                      </a:lnTo>
                      <a:cubicBezTo>
                        <a:pt x="78581" y="562777"/>
                        <a:pt x="169068" y="479431"/>
                        <a:pt x="271462" y="508007"/>
                      </a:cubicBezTo>
                      <a:cubicBezTo>
                        <a:pt x="272256" y="339732"/>
                        <a:pt x="273049" y="178600"/>
                        <a:pt x="273843" y="10325"/>
                      </a:cubicBezTo>
                      <a:cubicBezTo>
                        <a:pt x="167481" y="-30156"/>
                        <a:pt x="80169" y="65094"/>
                        <a:pt x="0" y="12707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8" name="Полилиния 37"/>
                <p:cNvSpPr/>
                <p:nvPr/>
              </p:nvSpPr>
              <p:spPr>
                <a:xfrm>
                  <a:off x="3098708" y="2322670"/>
                  <a:ext cx="305990" cy="592424"/>
                </a:xfrm>
                <a:custGeom>
                  <a:avLst/>
                  <a:gdLst>
                    <a:gd name="connsiteX0" fmla="*/ 0 w 276225"/>
                    <a:gd name="connsiteY0" fmla="*/ 0 h 511969"/>
                    <a:gd name="connsiteX1" fmla="*/ 9525 w 276225"/>
                    <a:gd name="connsiteY1" fmla="*/ 511969 h 511969"/>
                    <a:gd name="connsiteX2" fmla="*/ 273844 w 276225"/>
                    <a:gd name="connsiteY2" fmla="*/ 504825 h 511969"/>
                    <a:gd name="connsiteX3" fmla="*/ 276225 w 276225"/>
                    <a:gd name="connsiteY3" fmla="*/ 0 h 511969"/>
                    <a:gd name="connsiteX4" fmla="*/ 0 w 276225"/>
                    <a:gd name="connsiteY4" fmla="*/ 0 h 511969"/>
                    <a:gd name="connsiteX0" fmla="*/ 0 w 276225"/>
                    <a:gd name="connsiteY0" fmla="*/ 0 h 511969"/>
                    <a:gd name="connsiteX1" fmla="*/ 9525 w 276225"/>
                    <a:gd name="connsiteY1" fmla="*/ 511969 h 511969"/>
                    <a:gd name="connsiteX2" fmla="*/ 273844 w 276225"/>
                    <a:gd name="connsiteY2" fmla="*/ 504825 h 511969"/>
                    <a:gd name="connsiteX3" fmla="*/ 276225 w 276225"/>
                    <a:gd name="connsiteY3" fmla="*/ 0 h 511969"/>
                    <a:gd name="connsiteX4" fmla="*/ 0 w 276225"/>
                    <a:gd name="connsiteY4" fmla="*/ 0 h 511969"/>
                    <a:gd name="connsiteX0" fmla="*/ 0 w 276225"/>
                    <a:gd name="connsiteY0" fmla="*/ 10543 h 522512"/>
                    <a:gd name="connsiteX1" fmla="*/ 9525 w 276225"/>
                    <a:gd name="connsiteY1" fmla="*/ 522512 h 522512"/>
                    <a:gd name="connsiteX2" fmla="*/ 273844 w 276225"/>
                    <a:gd name="connsiteY2" fmla="*/ 515368 h 522512"/>
                    <a:gd name="connsiteX3" fmla="*/ 276225 w 276225"/>
                    <a:gd name="connsiteY3" fmla="*/ 10543 h 522512"/>
                    <a:gd name="connsiteX4" fmla="*/ 0 w 276225"/>
                    <a:gd name="connsiteY4" fmla="*/ 10543 h 522512"/>
                    <a:gd name="connsiteX0" fmla="*/ 0 w 276225"/>
                    <a:gd name="connsiteY0" fmla="*/ 10543 h 542439"/>
                    <a:gd name="connsiteX1" fmla="*/ 9525 w 276225"/>
                    <a:gd name="connsiteY1" fmla="*/ 522512 h 542439"/>
                    <a:gd name="connsiteX2" fmla="*/ 273844 w 276225"/>
                    <a:gd name="connsiteY2" fmla="*/ 515368 h 542439"/>
                    <a:gd name="connsiteX3" fmla="*/ 276225 w 276225"/>
                    <a:gd name="connsiteY3" fmla="*/ 10543 h 542439"/>
                    <a:gd name="connsiteX4" fmla="*/ 0 w 276225"/>
                    <a:gd name="connsiteY4" fmla="*/ 10543 h 542439"/>
                    <a:gd name="connsiteX0" fmla="*/ 0 w 276225"/>
                    <a:gd name="connsiteY0" fmla="*/ 10543 h 538809"/>
                    <a:gd name="connsiteX1" fmla="*/ 9525 w 276225"/>
                    <a:gd name="connsiteY1" fmla="*/ 522512 h 538809"/>
                    <a:gd name="connsiteX2" fmla="*/ 273844 w 276225"/>
                    <a:gd name="connsiteY2" fmla="*/ 515368 h 538809"/>
                    <a:gd name="connsiteX3" fmla="*/ 276225 w 276225"/>
                    <a:gd name="connsiteY3" fmla="*/ 10543 h 538809"/>
                    <a:gd name="connsiteX4" fmla="*/ 0 w 276225"/>
                    <a:gd name="connsiteY4" fmla="*/ 10543 h 538809"/>
                    <a:gd name="connsiteX0" fmla="*/ 0 w 276225"/>
                    <a:gd name="connsiteY0" fmla="*/ 10543 h 537544"/>
                    <a:gd name="connsiteX1" fmla="*/ 9525 w 276225"/>
                    <a:gd name="connsiteY1" fmla="*/ 522512 h 537544"/>
                    <a:gd name="connsiteX2" fmla="*/ 273844 w 276225"/>
                    <a:gd name="connsiteY2" fmla="*/ 515368 h 537544"/>
                    <a:gd name="connsiteX3" fmla="*/ 276225 w 276225"/>
                    <a:gd name="connsiteY3" fmla="*/ 10543 h 537544"/>
                    <a:gd name="connsiteX4" fmla="*/ 0 w 276225"/>
                    <a:gd name="connsiteY4" fmla="*/ 10543 h 537544"/>
                    <a:gd name="connsiteX0" fmla="*/ 0 w 273843"/>
                    <a:gd name="connsiteY0" fmla="*/ 19248 h 536724"/>
                    <a:gd name="connsiteX1" fmla="*/ 7143 w 273843"/>
                    <a:gd name="connsiteY1" fmla="*/ 521692 h 536724"/>
                    <a:gd name="connsiteX2" fmla="*/ 271462 w 273843"/>
                    <a:gd name="connsiteY2" fmla="*/ 514548 h 536724"/>
                    <a:gd name="connsiteX3" fmla="*/ 273843 w 273843"/>
                    <a:gd name="connsiteY3" fmla="*/ 9723 h 536724"/>
                    <a:gd name="connsiteX4" fmla="*/ 0 w 273843"/>
                    <a:gd name="connsiteY4" fmla="*/ 19248 h 536724"/>
                    <a:gd name="connsiteX0" fmla="*/ 0 w 273843"/>
                    <a:gd name="connsiteY0" fmla="*/ 12707 h 530183"/>
                    <a:gd name="connsiteX1" fmla="*/ 7143 w 273843"/>
                    <a:gd name="connsiteY1" fmla="*/ 515151 h 530183"/>
                    <a:gd name="connsiteX2" fmla="*/ 271462 w 273843"/>
                    <a:gd name="connsiteY2" fmla="*/ 508007 h 530183"/>
                    <a:gd name="connsiteX3" fmla="*/ 273843 w 273843"/>
                    <a:gd name="connsiteY3" fmla="*/ 10325 h 530183"/>
                    <a:gd name="connsiteX4" fmla="*/ 0 w 273843"/>
                    <a:gd name="connsiteY4" fmla="*/ 12707 h 5301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3843" h="530183">
                      <a:moveTo>
                        <a:pt x="0" y="12707"/>
                      </a:moveTo>
                      <a:lnTo>
                        <a:pt x="7143" y="515151"/>
                      </a:lnTo>
                      <a:cubicBezTo>
                        <a:pt x="78581" y="562777"/>
                        <a:pt x="169068" y="479431"/>
                        <a:pt x="271462" y="508007"/>
                      </a:cubicBezTo>
                      <a:cubicBezTo>
                        <a:pt x="272256" y="339732"/>
                        <a:pt x="273049" y="178600"/>
                        <a:pt x="273843" y="10325"/>
                      </a:cubicBezTo>
                      <a:cubicBezTo>
                        <a:pt x="167481" y="-30156"/>
                        <a:pt x="80169" y="65094"/>
                        <a:pt x="0" y="12707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9" name="Полилиния 38"/>
                <p:cNvSpPr/>
                <p:nvPr/>
              </p:nvSpPr>
              <p:spPr>
                <a:xfrm>
                  <a:off x="2989547" y="2417526"/>
                  <a:ext cx="913480" cy="602295"/>
                </a:xfrm>
                <a:custGeom>
                  <a:avLst/>
                  <a:gdLst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54935 w 855035"/>
                    <a:gd name="connsiteY0" fmla="*/ 485775 h 566738"/>
                    <a:gd name="connsiteX1" fmla="*/ 47791 w 855035"/>
                    <a:gd name="connsiteY1" fmla="*/ 0 h 566738"/>
                    <a:gd name="connsiteX2" fmla="*/ 7310 w 855035"/>
                    <a:gd name="connsiteY2" fmla="*/ 2382 h 566738"/>
                    <a:gd name="connsiteX3" fmla="*/ 166 w 855035"/>
                    <a:gd name="connsiteY3" fmla="*/ 566738 h 566738"/>
                    <a:gd name="connsiteX4" fmla="*/ 855035 w 855035"/>
                    <a:gd name="connsiteY4" fmla="*/ 566738 h 566738"/>
                    <a:gd name="connsiteX5" fmla="*/ 852653 w 855035"/>
                    <a:gd name="connsiteY5" fmla="*/ 2382 h 566738"/>
                    <a:gd name="connsiteX6" fmla="*/ 805028 w 855035"/>
                    <a:gd name="connsiteY6" fmla="*/ 2382 h 566738"/>
                    <a:gd name="connsiteX7" fmla="*/ 807410 w 855035"/>
                    <a:gd name="connsiteY7" fmla="*/ 495300 h 566738"/>
                    <a:gd name="connsiteX8" fmla="*/ 428791 w 855035"/>
                    <a:gd name="connsiteY8" fmla="*/ 526257 h 566738"/>
                    <a:gd name="connsiteX9" fmla="*/ 54935 w 855035"/>
                    <a:gd name="connsiteY9" fmla="*/ 485775 h 566738"/>
                    <a:gd name="connsiteX0" fmla="*/ 54935 w 864560"/>
                    <a:gd name="connsiteY0" fmla="*/ 485775 h 571501"/>
                    <a:gd name="connsiteX1" fmla="*/ 47791 w 864560"/>
                    <a:gd name="connsiteY1" fmla="*/ 0 h 571501"/>
                    <a:gd name="connsiteX2" fmla="*/ 7310 w 864560"/>
                    <a:gd name="connsiteY2" fmla="*/ 2382 h 571501"/>
                    <a:gd name="connsiteX3" fmla="*/ 166 w 864560"/>
                    <a:gd name="connsiteY3" fmla="*/ 566738 h 571501"/>
                    <a:gd name="connsiteX4" fmla="*/ 864560 w 864560"/>
                    <a:gd name="connsiteY4" fmla="*/ 571501 h 571501"/>
                    <a:gd name="connsiteX5" fmla="*/ 852653 w 864560"/>
                    <a:gd name="connsiteY5" fmla="*/ 2382 h 571501"/>
                    <a:gd name="connsiteX6" fmla="*/ 805028 w 864560"/>
                    <a:gd name="connsiteY6" fmla="*/ 2382 h 571501"/>
                    <a:gd name="connsiteX7" fmla="*/ 807410 w 864560"/>
                    <a:gd name="connsiteY7" fmla="*/ 495300 h 571501"/>
                    <a:gd name="connsiteX8" fmla="*/ 428791 w 864560"/>
                    <a:gd name="connsiteY8" fmla="*/ 526257 h 571501"/>
                    <a:gd name="connsiteX9" fmla="*/ 54935 w 864560"/>
                    <a:gd name="connsiteY9" fmla="*/ 485775 h 571501"/>
                    <a:gd name="connsiteX0" fmla="*/ 54935 w 864560"/>
                    <a:gd name="connsiteY0" fmla="*/ 485775 h 571501"/>
                    <a:gd name="connsiteX1" fmla="*/ 47791 w 864560"/>
                    <a:gd name="connsiteY1" fmla="*/ 0 h 571501"/>
                    <a:gd name="connsiteX2" fmla="*/ 7310 w 864560"/>
                    <a:gd name="connsiteY2" fmla="*/ 2382 h 571501"/>
                    <a:gd name="connsiteX3" fmla="*/ 166 w 864560"/>
                    <a:gd name="connsiteY3" fmla="*/ 566738 h 571501"/>
                    <a:gd name="connsiteX4" fmla="*/ 864560 w 864560"/>
                    <a:gd name="connsiteY4" fmla="*/ 571501 h 571501"/>
                    <a:gd name="connsiteX5" fmla="*/ 859796 w 864560"/>
                    <a:gd name="connsiteY5" fmla="*/ 2382 h 571501"/>
                    <a:gd name="connsiteX6" fmla="*/ 805028 w 864560"/>
                    <a:gd name="connsiteY6" fmla="*/ 2382 h 571501"/>
                    <a:gd name="connsiteX7" fmla="*/ 807410 w 864560"/>
                    <a:gd name="connsiteY7" fmla="*/ 495300 h 571501"/>
                    <a:gd name="connsiteX8" fmla="*/ 428791 w 864560"/>
                    <a:gd name="connsiteY8" fmla="*/ 526257 h 571501"/>
                    <a:gd name="connsiteX9" fmla="*/ 54935 w 864560"/>
                    <a:gd name="connsiteY9" fmla="*/ 485775 h 571501"/>
                    <a:gd name="connsiteX0" fmla="*/ 57150 w 866775"/>
                    <a:gd name="connsiteY0" fmla="*/ 485775 h 571501"/>
                    <a:gd name="connsiteX1" fmla="*/ 50006 w 866775"/>
                    <a:gd name="connsiteY1" fmla="*/ 0 h 571501"/>
                    <a:gd name="connsiteX2" fmla="*/ 0 w 866775"/>
                    <a:gd name="connsiteY2" fmla="*/ 0 h 571501"/>
                    <a:gd name="connsiteX3" fmla="*/ 2381 w 866775"/>
                    <a:gd name="connsiteY3" fmla="*/ 566738 h 571501"/>
                    <a:gd name="connsiteX4" fmla="*/ 866775 w 866775"/>
                    <a:gd name="connsiteY4" fmla="*/ 571501 h 571501"/>
                    <a:gd name="connsiteX5" fmla="*/ 862011 w 866775"/>
                    <a:gd name="connsiteY5" fmla="*/ 2382 h 571501"/>
                    <a:gd name="connsiteX6" fmla="*/ 807243 w 866775"/>
                    <a:gd name="connsiteY6" fmla="*/ 2382 h 571501"/>
                    <a:gd name="connsiteX7" fmla="*/ 809625 w 866775"/>
                    <a:gd name="connsiteY7" fmla="*/ 495300 h 571501"/>
                    <a:gd name="connsiteX8" fmla="*/ 431006 w 866775"/>
                    <a:gd name="connsiteY8" fmla="*/ 526257 h 571501"/>
                    <a:gd name="connsiteX9" fmla="*/ 57150 w 866775"/>
                    <a:gd name="connsiteY9" fmla="*/ 485775 h 5715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66775" h="571501">
                      <a:moveTo>
                        <a:pt x="57150" y="485775"/>
                      </a:moveTo>
                      <a:lnTo>
                        <a:pt x="50006" y="0"/>
                      </a:lnTo>
                      <a:lnTo>
                        <a:pt x="0" y="0"/>
                      </a:lnTo>
                      <a:cubicBezTo>
                        <a:pt x="1587" y="184944"/>
                        <a:pt x="794" y="381794"/>
                        <a:pt x="2381" y="566738"/>
                      </a:cubicBezTo>
                      <a:lnTo>
                        <a:pt x="866775" y="571501"/>
                      </a:lnTo>
                      <a:lnTo>
                        <a:pt x="862011" y="2382"/>
                      </a:lnTo>
                      <a:lnTo>
                        <a:pt x="807243" y="2382"/>
                      </a:lnTo>
                      <a:lnTo>
                        <a:pt x="809625" y="495300"/>
                      </a:lnTo>
                      <a:cubicBezTo>
                        <a:pt x="621507" y="569912"/>
                        <a:pt x="550069" y="442119"/>
                        <a:pt x="431006" y="526257"/>
                      </a:cubicBezTo>
                      <a:cubicBezTo>
                        <a:pt x="275431" y="443706"/>
                        <a:pt x="148432" y="577849"/>
                        <a:pt x="57150" y="485775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2" name="Группа 62"/>
              <p:cNvGrpSpPr>
                <a:grpSpLocks/>
              </p:cNvGrpSpPr>
              <p:nvPr/>
            </p:nvGrpSpPr>
            <p:grpSpPr bwMode="auto">
              <a:xfrm>
                <a:off x="2684813" y="4233106"/>
                <a:ext cx="1801952" cy="1595599"/>
                <a:chOff x="1735647" y="3282509"/>
                <a:chExt cx="1801952" cy="1595599"/>
              </a:xfrm>
            </p:grpSpPr>
            <p:sp>
              <p:nvSpPr>
                <p:cNvPr id="32" name="Шестиугольник 61"/>
                <p:cNvSpPr/>
                <p:nvPr/>
              </p:nvSpPr>
              <p:spPr>
                <a:xfrm rot="1800000">
                  <a:off x="1735647" y="3282509"/>
                  <a:ext cx="1801952" cy="1595599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92791"/>
                    <a:gd name="connsiteX1" fmla="*/ 460625 w 1801952"/>
                    <a:gd name="connsiteY1" fmla="*/ 0 h 1592791"/>
                    <a:gd name="connsiteX2" fmla="*/ 1341327 w 1801952"/>
                    <a:gd name="connsiteY2" fmla="*/ 0 h 1592791"/>
                    <a:gd name="connsiteX3" fmla="*/ 1801952 w 1801952"/>
                    <a:gd name="connsiteY3" fmla="*/ 769170 h 1592791"/>
                    <a:gd name="connsiteX4" fmla="*/ 1341327 w 1801952"/>
                    <a:gd name="connsiteY4" fmla="*/ 1538339 h 1592791"/>
                    <a:gd name="connsiteX5" fmla="*/ 460625 w 1801952"/>
                    <a:gd name="connsiteY5" fmla="*/ 1538339 h 1592791"/>
                    <a:gd name="connsiteX6" fmla="*/ 0 w 1801952"/>
                    <a:gd name="connsiteY6" fmla="*/ 769170 h 1592791"/>
                    <a:gd name="connsiteX0" fmla="*/ 0 w 1801952"/>
                    <a:gd name="connsiteY0" fmla="*/ 769170 h 1602409"/>
                    <a:gd name="connsiteX1" fmla="*/ 460625 w 1801952"/>
                    <a:gd name="connsiteY1" fmla="*/ 0 h 1602409"/>
                    <a:gd name="connsiteX2" fmla="*/ 1341327 w 1801952"/>
                    <a:gd name="connsiteY2" fmla="*/ 0 h 1602409"/>
                    <a:gd name="connsiteX3" fmla="*/ 1801952 w 1801952"/>
                    <a:gd name="connsiteY3" fmla="*/ 769170 h 1602409"/>
                    <a:gd name="connsiteX4" fmla="*/ 1341327 w 1801952"/>
                    <a:gd name="connsiteY4" fmla="*/ 1538339 h 1602409"/>
                    <a:gd name="connsiteX5" fmla="*/ 460625 w 1801952"/>
                    <a:gd name="connsiteY5" fmla="*/ 1538339 h 1602409"/>
                    <a:gd name="connsiteX6" fmla="*/ 0 w 1801952"/>
                    <a:gd name="connsiteY6" fmla="*/ 769170 h 1602409"/>
                    <a:gd name="connsiteX0" fmla="*/ 0 w 1801952"/>
                    <a:gd name="connsiteY0" fmla="*/ 769170 h 1613266"/>
                    <a:gd name="connsiteX1" fmla="*/ 460625 w 1801952"/>
                    <a:gd name="connsiteY1" fmla="*/ 0 h 1613266"/>
                    <a:gd name="connsiteX2" fmla="*/ 1341327 w 1801952"/>
                    <a:gd name="connsiteY2" fmla="*/ 0 h 1613266"/>
                    <a:gd name="connsiteX3" fmla="*/ 1801952 w 1801952"/>
                    <a:gd name="connsiteY3" fmla="*/ 769170 h 1613266"/>
                    <a:gd name="connsiteX4" fmla="*/ 1341327 w 1801952"/>
                    <a:gd name="connsiteY4" fmla="*/ 1538339 h 1613266"/>
                    <a:gd name="connsiteX5" fmla="*/ 460625 w 1801952"/>
                    <a:gd name="connsiteY5" fmla="*/ 1538339 h 1613266"/>
                    <a:gd name="connsiteX6" fmla="*/ 0 w 1801952"/>
                    <a:gd name="connsiteY6" fmla="*/ 769170 h 1613266"/>
                    <a:gd name="connsiteX0" fmla="*/ 0 w 1801952"/>
                    <a:gd name="connsiteY0" fmla="*/ 769170 h 1608073"/>
                    <a:gd name="connsiteX1" fmla="*/ 460625 w 1801952"/>
                    <a:gd name="connsiteY1" fmla="*/ 0 h 1608073"/>
                    <a:gd name="connsiteX2" fmla="*/ 1341327 w 1801952"/>
                    <a:gd name="connsiteY2" fmla="*/ 0 h 1608073"/>
                    <a:gd name="connsiteX3" fmla="*/ 1801952 w 1801952"/>
                    <a:gd name="connsiteY3" fmla="*/ 769170 h 1608073"/>
                    <a:gd name="connsiteX4" fmla="*/ 1341327 w 1801952"/>
                    <a:gd name="connsiteY4" fmla="*/ 1538339 h 1608073"/>
                    <a:gd name="connsiteX5" fmla="*/ 460625 w 1801952"/>
                    <a:gd name="connsiteY5" fmla="*/ 1538339 h 1608073"/>
                    <a:gd name="connsiteX6" fmla="*/ 0 w 1801952"/>
                    <a:gd name="connsiteY6" fmla="*/ 769170 h 1608073"/>
                    <a:gd name="connsiteX0" fmla="*/ 0 w 1801952"/>
                    <a:gd name="connsiteY0" fmla="*/ 769170 h 1602156"/>
                    <a:gd name="connsiteX1" fmla="*/ 460625 w 1801952"/>
                    <a:gd name="connsiteY1" fmla="*/ 0 h 1602156"/>
                    <a:gd name="connsiteX2" fmla="*/ 1341327 w 1801952"/>
                    <a:gd name="connsiteY2" fmla="*/ 0 h 1602156"/>
                    <a:gd name="connsiteX3" fmla="*/ 1801952 w 1801952"/>
                    <a:gd name="connsiteY3" fmla="*/ 769170 h 1602156"/>
                    <a:gd name="connsiteX4" fmla="*/ 1341327 w 1801952"/>
                    <a:gd name="connsiteY4" fmla="*/ 1538339 h 1602156"/>
                    <a:gd name="connsiteX5" fmla="*/ 460625 w 1801952"/>
                    <a:gd name="connsiteY5" fmla="*/ 1538339 h 1602156"/>
                    <a:gd name="connsiteX6" fmla="*/ 0 w 1801952"/>
                    <a:gd name="connsiteY6" fmla="*/ 769170 h 1602156"/>
                    <a:gd name="connsiteX0" fmla="*/ 0 w 1801952"/>
                    <a:gd name="connsiteY0" fmla="*/ 769170 h 1609428"/>
                    <a:gd name="connsiteX1" fmla="*/ 460625 w 1801952"/>
                    <a:gd name="connsiteY1" fmla="*/ 0 h 1609428"/>
                    <a:gd name="connsiteX2" fmla="*/ 1341327 w 1801952"/>
                    <a:gd name="connsiteY2" fmla="*/ 0 h 1609428"/>
                    <a:gd name="connsiteX3" fmla="*/ 1801952 w 1801952"/>
                    <a:gd name="connsiteY3" fmla="*/ 769170 h 1609428"/>
                    <a:gd name="connsiteX4" fmla="*/ 1341327 w 1801952"/>
                    <a:gd name="connsiteY4" fmla="*/ 1538339 h 1609428"/>
                    <a:gd name="connsiteX5" fmla="*/ 460625 w 1801952"/>
                    <a:gd name="connsiteY5" fmla="*/ 1538339 h 1609428"/>
                    <a:gd name="connsiteX6" fmla="*/ 0 w 1801952"/>
                    <a:gd name="connsiteY6" fmla="*/ 769170 h 1609428"/>
                    <a:gd name="connsiteX0" fmla="*/ 0 w 1801952"/>
                    <a:gd name="connsiteY0" fmla="*/ 769170 h 1600943"/>
                    <a:gd name="connsiteX1" fmla="*/ 460625 w 1801952"/>
                    <a:gd name="connsiteY1" fmla="*/ 0 h 1600943"/>
                    <a:gd name="connsiteX2" fmla="*/ 1341327 w 1801952"/>
                    <a:gd name="connsiteY2" fmla="*/ 0 h 1600943"/>
                    <a:gd name="connsiteX3" fmla="*/ 1801952 w 1801952"/>
                    <a:gd name="connsiteY3" fmla="*/ 769170 h 1600943"/>
                    <a:gd name="connsiteX4" fmla="*/ 1350313 w 1801952"/>
                    <a:gd name="connsiteY4" fmla="*/ 1522153 h 1600943"/>
                    <a:gd name="connsiteX5" fmla="*/ 460625 w 1801952"/>
                    <a:gd name="connsiteY5" fmla="*/ 1538339 h 1600943"/>
                    <a:gd name="connsiteX6" fmla="*/ 0 w 1801952"/>
                    <a:gd name="connsiteY6" fmla="*/ 769170 h 1600943"/>
                    <a:gd name="connsiteX0" fmla="*/ 0 w 1801952"/>
                    <a:gd name="connsiteY0" fmla="*/ 769170 h 1595599"/>
                    <a:gd name="connsiteX1" fmla="*/ 460625 w 1801952"/>
                    <a:gd name="connsiteY1" fmla="*/ 0 h 1595599"/>
                    <a:gd name="connsiteX2" fmla="*/ 1341327 w 1801952"/>
                    <a:gd name="connsiteY2" fmla="*/ 0 h 1595599"/>
                    <a:gd name="connsiteX3" fmla="*/ 1801952 w 1801952"/>
                    <a:gd name="connsiteY3" fmla="*/ 769170 h 1595599"/>
                    <a:gd name="connsiteX4" fmla="*/ 1350313 w 1801952"/>
                    <a:gd name="connsiteY4" fmla="*/ 1522153 h 1595599"/>
                    <a:gd name="connsiteX5" fmla="*/ 454275 w 1801952"/>
                    <a:gd name="connsiteY5" fmla="*/ 1527341 h 1595599"/>
                    <a:gd name="connsiteX6" fmla="*/ 0 w 1801952"/>
                    <a:gd name="connsiteY6" fmla="*/ 769170 h 15955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01952" h="1595599">
                      <a:moveTo>
                        <a:pt x="0" y="769170"/>
                      </a:moveTo>
                      <a:lnTo>
                        <a:pt x="460625" y="0"/>
                      </a:lnTo>
                      <a:lnTo>
                        <a:pt x="1341327" y="0"/>
                      </a:lnTo>
                      <a:lnTo>
                        <a:pt x="1801952" y="769170"/>
                      </a:lnTo>
                      <a:lnTo>
                        <a:pt x="1350313" y="1522153"/>
                      </a:lnTo>
                      <a:cubicBezTo>
                        <a:pt x="1097398" y="1630663"/>
                        <a:pt x="647383" y="1607338"/>
                        <a:pt x="454275" y="1527341"/>
                      </a:cubicBezTo>
                      <a:lnTo>
                        <a:pt x="0" y="769170"/>
                      </a:lnTo>
                      <a:close/>
                    </a:path>
                  </a:pathLst>
                </a:custGeom>
                <a:solidFill>
                  <a:srgbClr val="FFC00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3" name="Полилиния 32"/>
                <p:cNvSpPr/>
                <p:nvPr/>
              </p:nvSpPr>
              <p:spPr>
                <a:xfrm>
                  <a:off x="2199286" y="3682287"/>
                  <a:ext cx="640884" cy="810096"/>
                </a:xfrm>
                <a:custGeom>
                  <a:avLst/>
                  <a:gdLst>
                    <a:gd name="connsiteX0" fmla="*/ 259505 w 573552"/>
                    <a:gd name="connsiteY0" fmla="*/ 527307 h 724986"/>
                    <a:gd name="connsiteX1" fmla="*/ 197627 w 573552"/>
                    <a:gd name="connsiteY1" fmla="*/ 589185 h 724986"/>
                    <a:gd name="connsiteX2" fmla="*/ 259505 w 573552"/>
                    <a:gd name="connsiteY2" fmla="*/ 651063 h 724986"/>
                    <a:gd name="connsiteX3" fmla="*/ 321383 w 573552"/>
                    <a:gd name="connsiteY3" fmla="*/ 589185 h 724986"/>
                    <a:gd name="connsiteX4" fmla="*/ 259505 w 573552"/>
                    <a:gd name="connsiteY4" fmla="*/ 527307 h 724986"/>
                    <a:gd name="connsiteX5" fmla="*/ 132104 w 573552"/>
                    <a:gd name="connsiteY5" fmla="*/ 400048 h 724986"/>
                    <a:gd name="connsiteX6" fmla="*/ 70226 w 573552"/>
                    <a:gd name="connsiteY6" fmla="*/ 461926 h 724986"/>
                    <a:gd name="connsiteX7" fmla="*/ 132104 w 573552"/>
                    <a:gd name="connsiteY7" fmla="*/ 523804 h 724986"/>
                    <a:gd name="connsiteX8" fmla="*/ 193982 w 573552"/>
                    <a:gd name="connsiteY8" fmla="*/ 461926 h 724986"/>
                    <a:gd name="connsiteX9" fmla="*/ 132104 w 573552"/>
                    <a:gd name="connsiteY9" fmla="*/ 400048 h 724986"/>
                    <a:gd name="connsiteX10" fmla="*/ 123644 w 573552"/>
                    <a:gd name="connsiteY10" fmla="*/ 205806 h 724986"/>
                    <a:gd name="connsiteX11" fmla="*/ 61766 w 573552"/>
                    <a:gd name="connsiteY11" fmla="*/ 267684 h 724986"/>
                    <a:gd name="connsiteX12" fmla="*/ 123644 w 573552"/>
                    <a:gd name="connsiteY12" fmla="*/ 329562 h 724986"/>
                    <a:gd name="connsiteX13" fmla="*/ 185522 w 573552"/>
                    <a:gd name="connsiteY13" fmla="*/ 267684 h 724986"/>
                    <a:gd name="connsiteX14" fmla="*/ 123644 w 573552"/>
                    <a:gd name="connsiteY14" fmla="*/ 205806 h 724986"/>
                    <a:gd name="connsiteX15" fmla="*/ 455345 w 573552"/>
                    <a:gd name="connsiteY15" fmla="*/ 65381 h 724986"/>
                    <a:gd name="connsiteX16" fmla="*/ 393467 w 573552"/>
                    <a:gd name="connsiteY16" fmla="*/ 127259 h 724986"/>
                    <a:gd name="connsiteX17" fmla="*/ 455345 w 573552"/>
                    <a:gd name="connsiteY17" fmla="*/ 189137 h 724986"/>
                    <a:gd name="connsiteX18" fmla="*/ 517223 w 573552"/>
                    <a:gd name="connsiteY18" fmla="*/ 127259 h 724986"/>
                    <a:gd name="connsiteX19" fmla="*/ 455345 w 573552"/>
                    <a:gd name="connsiteY19" fmla="*/ 65381 h 724986"/>
                    <a:gd name="connsiteX20" fmla="*/ 271373 w 573552"/>
                    <a:gd name="connsiteY20" fmla="*/ 65381 h 724986"/>
                    <a:gd name="connsiteX21" fmla="*/ 209495 w 573552"/>
                    <a:gd name="connsiteY21" fmla="*/ 127259 h 724986"/>
                    <a:gd name="connsiteX22" fmla="*/ 271373 w 573552"/>
                    <a:gd name="connsiteY22" fmla="*/ 189137 h 724986"/>
                    <a:gd name="connsiteX23" fmla="*/ 333251 w 573552"/>
                    <a:gd name="connsiteY23" fmla="*/ 127259 h 724986"/>
                    <a:gd name="connsiteX24" fmla="*/ 271373 w 573552"/>
                    <a:gd name="connsiteY24" fmla="*/ 65381 h 724986"/>
                    <a:gd name="connsiteX25" fmla="*/ 383795 w 573552"/>
                    <a:gd name="connsiteY25" fmla="*/ 701 h 724986"/>
                    <a:gd name="connsiteX26" fmla="*/ 571319 w 573552"/>
                    <a:gd name="connsiteY26" fmla="*/ 134437 h 724986"/>
                    <a:gd name="connsiteX27" fmla="*/ 480830 w 573552"/>
                    <a:gd name="connsiteY27" fmla="*/ 327317 h 724986"/>
                    <a:gd name="connsiteX28" fmla="*/ 464162 w 573552"/>
                    <a:gd name="connsiteY28" fmla="*/ 441618 h 724986"/>
                    <a:gd name="connsiteX29" fmla="*/ 366532 w 573552"/>
                    <a:gd name="connsiteY29" fmla="*/ 539250 h 724986"/>
                    <a:gd name="connsiteX30" fmla="*/ 357005 w 573552"/>
                    <a:gd name="connsiteY30" fmla="*/ 724986 h 724986"/>
                    <a:gd name="connsiteX31" fmla="*/ 23630 w 573552"/>
                    <a:gd name="connsiteY31" fmla="*/ 241593 h 724986"/>
                    <a:gd name="connsiteX32" fmla="*/ 383795 w 573552"/>
                    <a:gd name="connsiteY32" fmla="*/ 701 h 724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573552" h="724986">
                      <a:moveTo>
                        <a:pt x="259505" y="527307"/>
                      </a:moveTo>
                      <a:cubicBezTo>
                        <a:pt x="225331" y="527307"/>
                        <a:pt x="197627" y="555011"/>
                        <a:pt x="197627" y="589185"/>
                      </a:cubicBezTo>
                      <a:cubicBezTo>
                        <a:pt x="197627" y="623359"/>
                        <a:pt x="225331" y="651063"/>
                        <a:pt x="259505" y="651063"/>
                      </a:cubicBezTo>
                      <a:cubicBezTo>
                        <a:pt x="293679" y="651063"/>
                        <a:pt x="321383" y="623359"/>
                        <a:pt x="321383" y="589185"/>
                      </a:cubicBezTo>
                      <a:cubicBezTo>
                        <a:pt x="321383" y="555011"/>
                        <a:pt x="293679" y="527307"/>
                        <a:pt x="259505" y="527307"/>
                      </a:cubicBezTo>
                      <a:close/>
                      <a:moveTo>
                        <a:pt x="132104" y="400048"/>
                      </a:moveTo>
                      <a:cubicBezTo>
                        <a:pt x="97930" y="400048"/>
                        <a:pt x="70226" y="427752"/>
                        <a:pt x="70226" y="461926"/>
                      </a:cubicBezTo>
                      <a:cubicBezTo>
                        <a:pt x="70226" y="496100"/>
                        <a:pt x="97930" y="523804"/>
                        <a:pt x="132104" y="523804"/>
                      </a:cubicBezTo>
                      <a:cubicBezTo>
                        <a:pt x="166278" y="523804"/>
                        <a:pt x="193982" y="496100"/>
                        <a:pt x="193982" y="461926"/>
                      </a:cubicBezTo>
                      <a:cubicBezTo>
                        <a:pt x="193982" y="427752"/>
                        <a:pt x="166278" y="400048"/>
                        <a:pt x="132104" y="400048"/>
                      </a:cubicBezTo>
                      <a:close/>
                      <a:moveTo>
                        <a:pt x="123644" y="205806"/>
                      </a:moveTo>
                      <a:cubicBezTo>
                        <a:pt x="89470" y="205806"/>
                        <a:pt x="61766" y="233510"/>
                        <a:pt x="61766" y="267684"/>
                      </a:cubicBezTo>
                      <a:cubicBezTo>
                        <a:pt x="61766" y="301858"/>
                        <a:pt x="89470" y="329562"/>
                        <a:pt x="123644" y="329562"/>
                      </a:cubicBezTo>
                      <a:cubicBezTo>
                        <a:pt x="157818" y="329562"/>
                        <a:pt x="185522" y="301858"/>
                        <a:pt x="185522" y="267684"/>
                      </a:cubicBezTo>
                      <a:cubicBezTo>
                        <a:pt x="185522" y="233510"/>
                        <a:pt x="157818" y="205806"/>
                        <a:pt x="123644" y="205806"/>
                      </a:cubicBezTo>
                      <a:close/>
                      <a:moveTo>
                        <a:pt x="455345" y="65381"/>
                      </a:moveTo>
                      <a:cubicBezTo>
                        <a:pt x="421171" y="65381"/>
                        <a:pt x="393467" y="93085"/>
                        <a:pt x="393467" y="127259"/>
                      </a:cubicBezTo>
                      <a:cubicBezTo>
                        <a:pt x="393467" y="161433"/>
                        <a:pt x="421171" y="189137"/>
                        <a:pt x="455345" y="189137"/>
                      </a:cubicBezTo>
                      <a:cubicBezTo>
                        <a:pt x="489519" y="189137"/>
                        <a:pt x="517223" y="161433"/>
                        <a:pt x="517223" y="127259"/>
                      </a:cubicBezTo>
                      <a:cubicBezTo>
                        <a:pt x="517223" y="93085"/>
                        <a:pt x="489519" y="65381"/>
                        <a:pt x="455345" y="65381"/>
                      </a:cubicBezTo>
                      <a:close/>
                      <a:moveTo>
                        <a:pt x="271373" y="65381"/>
                      </a:moveTo>
                      <a:cubicBezTo>
                        <a:pt x="237199" y="65381"/>
                        <a:pt x="209495" y="93085"/>
                        <a:pt x="209495" y="127259"/>
                      </a:cubicBezTo>
                      <a:cubicBezTo>
                        <a:pt x="209495" y="161433"/>
                        <a:pt x="237199" y="189137"/>
                        <a:pt x="271373" y="189137"/>
                      </a:cubicBezTo>
                      <a:cubicBezTo>
                        <a:pt x="305547" y="189137"/>
                        <a:pt x="333251" y="161433"/>
                        <a:pt x="333251" y="127259"/>
                      </a:cubicBezTo>
                      <a:cubicBezTo>
                        <a:pt x="333251" y="93085"/>
                        <a:pt x="305547" y="65381"/>
                        <a:pt x="271373" y="65381"/>
                      </a:cubicBezTo>
                      <a:close/>
                      <a:moveTo>
                        <a:pt x="383795" y="701"/>
                      </a:moveTo>
                      <a:cubicBezTo>
                        <a:pt x="466060" y="6519"/>
                        <a:pt x="538279" y="48712"/>
                        <a:pt x="571319" y="134437"/>
                      </a:cubicBezTo>
                      <a:cubicBezTo>
                        <a:pt x="588781" y="195556"/>
                        <a:pt x="498690" y="276120"/>
                        <a:pt x="480830" y="327317"/>
                      </a:cubicBezTo>
                      <a:cubicBezTo>
                        <a:pt x="462971" y="378514"/>
                        <a:pt x="451065" y="370577"/>
                        <a:pt x="464162" y="441618"/>
                      </a:cubicBezTo>
                      <a:cubicBezTo>
                        <a:pt x="456622" y="485274"/>
                        <a:pt x="384391" y="492022"/>
                        <a:pt x="366532" y="539250"/>
                      </a:cubicBezTo>
                      <a:cubicBezTo>
                        <a:pt x="348673" y="586478"/>
                        <a:pt x="334779" y="613861"/>
                        <a:pt x="357005" y="724986"/>
                      </a:cubicBezTo>
                      <a:cubicBezTo>
                        <a:pt x="107766" y="694029"/>
                        <a:pt x="-65269" y="527343"/>
                        <a:pt x="23630" y="241593"/>
                      </a:cubicBezTo>
                      <a:cubicBezTo>
                        <a:pt x="81674" y="82347"/>
                        <a:pt x="246687" y="-8997"/>
                        <a:pt x="383795" y="701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4" name="Полилиния 33"/>
                <p:cNvSpPr/>
                <p:nvPr/>
              </p:nvSpPr>
              <p:spPr>
                <a:xfrm>
                  <a:off x="2805746" y="3603525"/>
                  <a:ext cx="379203" cy="617455"/>
                </a:xfrm>
                <a:custGeom>
                  <a:avLst/>
                  <a:gdLst>
                    <a:gd name="connsiteX0" fmla="*/ 338137 w 338137"/>
                    <a:gd name="connsiteY0" fmla="*/ 0 h 552450"/>
                    <a:gd name="connsiteX1" fmla="*/ 0 w 338137"/>
                    <a:gd name="connsiteY1" fmla="*/ 500063 h 552450"/>
                    <a:gd name="connsiteX2" fmla="*/ 109537 w 338137"/>
                    <a:gd name="connsiteY2" fmla="*/ 552450 h 552450"/>
                    <a:gd name="connsiteX3" fmla="*/ 338137 w 338137"/>
                    <a:gd name="connsiteY3" fmla="*/ 0 h 552450"/>
                    <a:gd name="connsiteX0" fmla="*/ 338137 w 339364"/>
                    <a:gd name="connsiteY0" fmla="*/ 135 h 552585"/>
                    <a:gd name="connsiteX1" fmla="*/ 0 w 339364"/>
                    <a:gd name="connsiteY1" fmla="*/ 500198 h 552585"/>
                    <a:gd name="connsiteX2" fmla="*/ 109537 w 339364"/>
                    <a:gd name="connsiteY2" fmla="*/ 552585 h 552585"/>
                    <a:gd name="connsiteX3" fmla="*/ 338137 w 339364"/>
                    <a:gd name="connsiteY3" fmla="*/ 135 h 552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39364" h="552585">
                      <a:moveTo>
                        <a:pt x="338137" y="135"/>
                      </a:moveTo>
                      <a:cubicBezTo>
                        <a:pt x="319881" y="-8596"/>
                        <a:pt x="38100" y="408123"/>
                        <a:pt x="0" y="500198"/>
                      </a:cubicBezTo>
                      <a:lnTo>
                        <a:pt x="109537" y="552585"/>
                      </a:lnTo>
                      <a:cubicBezTo>
                        <a:pt x="165893" y="469241"/>
                        <a:pt x="356393" y="8866"/>
                        <a:pt x="338137" y="135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5" name="Полилиния 34"/>
                <p:cNvSpPr/>
                <p:nvPr/>
              </p:nvSpPr>
              <p:spPr>
                <a:xfrm>
                  <a:off x="2674454" y="4248466"/>
                  <a:ext cx="205549" cy="305116"/>
                </a:xfrm>
                <a:custGeom>
                  <a:avLst/>
                  <a:gdLst>
                    <a:gd name="connsiteX0" fmla="*/ 21431 w 166687"/>
                    <a:gd name="connsiteY0" fmla="*/ 257175 h 257175"/>
                    <a:gd name="connsiteX1" fmla="*/ 0 w 166687"/>
                    <a:gd name="connsiteY1" fmla="*/ 42863 h 257175"/>
                    <a:gd name="connsiteX2" fmla="*/ 126206 w 166687"/>
                    <a:gd name="connsiteY2" fmla="*/ 0 h 257175"/>
                    <a:gd name="connsiteX3" fmla="*/ 166687 w 166687"/>
                    <a:gd name="connsiteY3" fmla="*/ 85725 h 257175"/>
                    <a:gd name="connsiteX4" fmla="*/ 21431 w 166687"/>
                    <a:gd name="connsiteY4" fmla="*/ 257175 h 257175"/>
                    <a:gd name="connsiteX0" fmla="*/ 0 w 145256"/>
                    <a:gd name="connsiteY0" fmla="*/ 257175 h 257175"/>
                    <a:gd name="connsiteX1" fmla="*/ 104775 w 145256"/>
                    <a:gd name="connsiteY1" fmla="*/ 0 h 257175"/>
                    <a:gd name="connsiteX2" fmla="*/ 145256 w 145256"/>
                    <a:gd name="connsiteY2" fmla="*/ 85725 h 257175"/>
                    <a:gd name="connsiteX3" fmla="*/ 0 w 145256"/>
                    <a:gd name="connsiteY3" fmla="*/ 257175 h 257175"/>
                    <a:gd name="connsiteX0" fmla="*/ 25748 w 171004"/>
                    <a:gd name="connsiteY0" fmla="*/ 257175 h 257175"/>
                    <a:gd name="connsiteX1" fmla="*/ 130523 w 171004"/>
                    <a:gd name="connsiteY1" fmla="*/ 0 h 257175"/>
                    <a:gd name="connsiteX2" fmla="*/ 171004 w 171004"/>
                    <a:gd name="connsiteY2" fmla="*/ 85725 h 257175"/>
                    <a:gd name="connsiteX3" fmla="*/ 25748 w 171004"/>
                    <a:gd name="connsiteY3" fmla="*/ 257175 h 257175"/>
                    <a:gd name="connsiteX0" fmla="*/ 36101 w 181357"/>
                    <a:gd name="connsiteY0" fmla="*/ 266256 h 266256"/>
                    <a:gd name="connsiteX1" fmla="*/ 140876 w 181357"/>
                    <a:gd name="connsiteY1" fmla="*/ 9081 h 266256"/>
                    <a:gd name="connsiteX2" fmla="*/ 181357 w 181357"/>
                    <a:gd name="connsiteY2" fmla="*/ 94806 h 266256"/>
                    <a:gd name="connsiteX3" fmla="*/ 36101 w 181357"/>
                    <a:gd name="connsiteY3" fmla="*/ 266256 h 266256"/>
                    <a:gd name="connsiteX0" fmla="*/ 36101 w 181357"/>
                    <a:gd name="connsiteY0" fmla="*/ 266256 h 266256"/>
                    <a:gd name="connsiteX1" fmla="*/ 140876 w 181357"/>
                    <a:gd name="connsiteY1" fmla="*/ 9081 h 266256"/>
                    <a:gd name="connsiteX2" fmla="*/ 181357 w 181357"/>
                    <a:gd name="connsiteY2" fmla="*/ 94806 h 266256"/>
                    <a:gd name="connsiteX3" fmla="*/ 36101 w 181357"/>
                    <a:gd name="connsiteY3" fmla="*/ 266256 h 266256"/>
                    <a:gd name="connsiteX0" fmla="*/ 36101 w 181357"/>
                    <a:gd name="connsiteY0" fmla="*/ 266256 h 266557"/>
                    <a:gd name="connsiteX1" fmla="*/ 140876 w 181357"/>
                    <a:gd name="connsiteY1" fmla="*/ 9081 h 266557"/>
                    <a:gd name="connsiteX2" fmla="*/ 181357 w 181357"/>
                    <a:gd name="connsiteY2" fmla="*/ 94806 h 266557"/>
                    <a:gd name="connsiteX3" fmla="*/ 36101 w 181357"/>
                    <a:gd name="connsiteY3" fmla="*/ 266256 h 266557"/>
                    <a:gd name="connsiteX0" fmla="*/ 36101 w 140876"/>
                    <a:gd name="connsiteY0" fmla="*/ 266256 h 266256"/>
                    <a:gd name="connsiteX1" fmla="*/ 140876 w 140876"/>
                    <a:gd name="connsiteY1" fmla="*/ 9081 h 266256"/>
                    <a:gd name="connsiteX2" fmla="*/ 36101 w 140876"/>
                    <a:gd name="connsiteY2" fmla="*/ 266256 h 266256"/>
                    <a:gd name="connsiteX0" fmla="*/ 36101 w 189033"/>
                    <a:gd name="connsiteY0" fmla="*/ 266256 h 266256"/>
                    <a:gd name="connsiteX1" fmla="*/ 140876 w 189033"/>
                    <a:gd name="connsiteY1" fmla="*/ 9081 h 266256"/>
                    <a:gd name="connsiteX2" fmla="*/ 36101 w 189033"/>
                    <a:gd name="connsiteY2" fmla="*/ 266256 h 266256"/>
                    <a:gd name="connsiteX0" fmla="*/ 36101 w 187451"/>
                    <a:gd name="connsiteY0" fmla="*/ 266256 h 266256"/>
                    <a:gd name="connsiteX1" fmla="*/ 140876 w 187451"/>
                    <a:gd name="connsiteY1" fmla="*/ 9081 h 266256"/>
                    <a:gd name="connsiteX2" fmla="*/ 36101 w 187451"/>
                    <a:gd name="connsiteY2" fmla="*/ 266256 h 266256"/>
                    <a:gd name="connsiteX0" fmla="*/ 36101 w 183520"/>
                    <a:gd name="connsiteY0" fmla="*/ 266256 h 266256"/>
                    <a:gd name="connsiteX1" fmla="*/ 140876 w 183520"/>
                    <a:gd name="connsiteY1" fmla="*/ 9081 h 266256"/>
                    <a:gd name="connsiteX2" fmla="*/ 36101 w 183520"/>
                    <a:gd name="connsiteY2" fmla="*/ 266256 h 266256"/>
                    <a:gd name="connsiteX0" fmla="*/ 36535 w 183954"/>
                    <a:gd name="connsiteY0" fmla="*/ 273060 h 273060"/>
                    <a:gd name="connsiteX1" fmla="*/ 141310 w 183954"/>
                    <a:gd name="connsiteY1" fmla="*/ 15885 h 273060"/>
                    <a:gd name="connsiteX2" fmla="*/ 36535 w 183954"/>
                    <a:gd name="connsiteY2" fmla="*/ 273060 h 2730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83954" h="273060">
                      <a:moveTo>
                        <a:pt x="36535" y="273060"/>
                      </a:moveTo>
                      <a:cubicBezTo>
                        <a:pt x="-49984" y="115898"/>
                        <a:pt x="30185" y="-53171"/>
                        <a:pt x="141310" y="15885"/>
                      </a:cubicBezTo>
                      <a:cubicBezTo>
                        <a:pt x="273072" y="103991"/>
                        <a:pt x="59554" y="175428"/>
                        <a:pt x="36535" y="273060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3" name="Группа 63"/>
              <p:cNvGrpSpPr>
                <a:grpSpLocks/>
              </p:cNvGrpSpPr>
              <p:nvPr/>
            </p:nvGrpSpPr>
            <p:grpSpPr bwMode="auto">
              <a:xfrm>
                <a:off x="5124807" y="2842880"/>
                <a:ext cx="1780543" cy="1541420"/>
                <a:chOff x="4175641" y="1892283"/>
                <a:chExt cx="1780543" cy="1541420"/>
              </a:xfrm>
            </p:grpSpPr>
            <p:sp>
              <p:nvSpPr>
                <p:cNvPr id="23" name="Прямоугольник 22"/>
                <p:cNvSpPr/>
                <p:nvPr/>
              </p:nvSpPr>
              <p:spPr>
                <a:xfrm rot="20181939" flipH="1">
                  <a:off x="5385969" y="2988034"/>
                  <a:ext cx="32181" cy="177225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4" name="Прямоугольник 23"/>
                <p:cNvSpPr/>
                <p:nvPr/>
              </p:nvSpPr>
              <p:spPr>
                <a:xfrm rot="1418061">
                  <a:off x="4728945" y="2988036"/>
                  <a:ext cx="32181" cy="177225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5" name="Шестиугольник 56"/>
                <p:cNvSpPr/>
                <p:nvPr/>
              </p:nvSpPr>
              <p:spPr>
                <a:xfrm rot="1800000">
                  <a:off x="4175641" y="1892283"/>
                  <a:ext cx="1780543" cy="1541420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72251 h 1541420"/>
                    <a:gd name="connsiteX1" fmla="*/ 460625 w 1801952"/>
                    <a:gd name="connsiteY1" fmla="*/ 3081 h 1541420"/>
                    <a:gd name="connsiteX2" fmla="*/ 1303802 w 1801952"/>
                    <a:gd name="connsiteY2" fmla="*/ 0 h 1541420"/>
                    <a:gd name="connsiteX3" fmla="*/ 1801952 w 1801952"/>
                    <a:gd name="connsiteY3" fmla="*/ 772251 h 1541420"/>
                    <a:gd name="connsiteX4" fmla="*/ 1341327 w 1801952"/>
                    <a:gd name="connsiteY4" fmla="*/ 1541420 h 1541420"/>
                    <a:gd name="connsiteX5" fmla="*/ 460625 w 1801952"/>
                    <a:gd name="connsiteY5" fmla="*/ 1541420 h 1541420"/>
                    <a:gd name="connsiteX6" fmla="*/ 0 w 1801952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80543" h="1541420">
                      <a:moveTo>
                        <a:pt x="0" y="772251"/>
                      </a:moveTo>
                      <a:lnTo>
                        <a:pt x="460625" y="3081"/>
                      </a:lnTo>
                      <a:lnTo>
                        <a:pt x="1303802" y="0"/>
                      </a:lnTo>
                      <a:cubicBezTo>
                        <a:pt x="1503002" y="229112"/>
                        <a:pt x="1675246" y="506783"/>
                        <a:pt x="1780543" y="806609"/>
                      </a:cubicBezTo>
                      <a:lnTo>
                        <a:pt x="1341327" y="1541420"/>
                      </a:lnTo>
                      <a:lnTo>
                        <a:pt x="460625" y="1541420"/>
                      </a:lnTo>
                      <a:lnTo>
                        <a:pt x="0" y="772251"/>
                      </a:lnTo>
                      <a:close/>
                    </a:path>
                  </a:pathLst>
                </a:custGeom>
                <a:solidFill>
                  <a:srgbClr val="E26714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6" name="Прямоугольник 25"/>
                <p:cNvSpPr/>
                <p:nvPr/>
              </p:nvSpPr>
              <p:spPr>
                <a:xfrm>
                  <a:off x="5031895" y="2092893"/>
                  <a:ext cx="86297" cy="11973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7" name="Прямоугольник 26"/>
                <p:cNvSpPr/>
                <p:nvPr/>
              </p:nvSpPr>
              <p:spPr>
                <a:xfrm>
                  <a:off x="4725014" y="2753691"/>
                  <a:ext cx="677048" cy="5108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8" name="Прямоугольник 27"/>
                <p:cNvSpPr/>
                <p:nvPr/>
              </p:nvSpPr>
              <p:spPr>
                <a:xfrm rot="1418061">
                  <a:off x="4842307" y="2448931"/>
                  <a:ext cx="84568" cy="602847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9" name="Прямоугольник 28"/>
                <p:cNvSpPr/>
                <p:nvPr/>
              </p:nvSpPr>
              <p:spPr>
                <a:xfrm>
                  <a:off x="5036608" y="2698780"/>
                  <a:ext cx="61568" cy="160905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0" name="Кольцо 29"/>
                <p:cNvSpPr/>
                <p:nvPr/>
              </p:nvSpPr>
              <p:spPr>
                <a:xfrm>
                  <a:off x="4912845" y="2199017"/>
                  <a:ext cx="323136" cy="323136"/>
                </a:xfrm>
                <a:prstGeom prst="donut">
                  <a:avLst>
                    <a:gd name="adj" fmla="val 17066"/>
                  </a:avLst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  <p:sp>
              <p:nvSpPr>
                <p:cNvPr id="31" name="Прямоугольник 30"/>
                <p:cNvSpPr/>
                <p:nvPr/>
              </p:nvSpPr>
              <p:spPr>
                <a:xfrm rot="20232152">
                  <a:off x="5211667" y="2434309"/>
                  <a:ext cx="84568" cy="602847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4" name="Группа 64"/>
              <p:cNvGrpSpPr>
                <a:grpSpLocks/>
              </p:cNvGrpSpPr>
              <p:nvPr/>
            </p:nvGrpSpPr>
            <p:grpSpPr bwMode="auto">
              <a:xfrm>
                <a:off x="4326815" y="4232204"/>
                <a:ext cx="1801952" cy="1538339"/>
                <a:chOff x="3377649" y="3281607"/>
                <a:chExt cx="1801952" cy="1538339"/>
              </a:xfrm>
            </p:grpSpPr>
            <p:sp>
              <p:nvSpPr>
                <p:cNvPr id="16" name="Шестиугольник 60"/>
                <p:cNvSpPr/>
                <p:nvPr/>
              </p:nvSpPr>
              <p:spPr>
                <a:xfrm rot="1800000">
                  <a:off x="3377649" y="3281607"/>
                  <a:ext cx="1801952" cy="1538339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01952" h="1538339">
                      <a:moveTo>
                        <a:pt x="0" y="769170"/>
                      </a:moveTo>
                      <a:lnTo>
                        <a:pt x="460625" y="0"/>
                      </a:lnTo>
                      <a:lnTo>
                        <a:pt x="1341327" y="0"/>
                      </a:lnTo>
                      <a:lnTo>
                        <a:pt x="1801952" y="769170"/>
                      </a:lnTo>
                      <a:cubicBezTo>
                        <a:pt x="1695865" y="1069653"/>
                        <a:pt x="1545343" y="1340796"/>
                        <a:pt x="1341327" y="1538339"/>
                      </a:cubicBezTo>
                      <a:lnTo>
                        <a:pt x="460625" y="1538339"/>
                      </a:lnTo>
                      <a:lnTo>
                        <a:pt x="0" y="769170"/>
                      </a:lnTo>
                      <a:close/>
                    </a:path>
                  </a:pathLst>
                </a:custGeom>
                <a:solidFill>
                  <a:srgbClr val="00B0F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17" name="Полилиния 16"/>
                <p:cNvSpPr/>
                <p:nvPr/>
              </p:nvSpPr>
              <p:spPr>
                <a:xfrm rot="9260628">
                  <a:off x="3916545" y="3601851"/>
                  <a:ext cx="724162" cy="723274"/>
                </a:xfrm>
                <a:custGeom>
                  <a:avLst/>
                  <a:gdLst>
                    <a:gd name="connsiteX0" fmla="*/ 3083863 w 6352623"/>
                    <a:gd name="connsiteY0" fmla="*/ 133135 h 6657438"/>
                    <a:gd name="connsiteX1" fmla="*/ 2997995 w 6352623"/>
                    <a:gd name="connsiteY1" fmla="*/ 16410 h 6657438"/>
                    <a:gd name="connsiteX2" fmla="*/ 3073468 w 6352623"/>
                    <a:gd name="connsiteY2" fmla="*/ 12671 h 6657438"/>
                    <a:gd name="connsiteX3" fmla="*/ 4287481 w 6352623"/>
                    <a:gd name="connsiteY3" fmla="*/ 1282707 h 6657438"/>
                    <a:gd name="connsiteX4" fmla="*/ 3934751 w 6352623"/>
                    <a:gd name="connsiteY4" fmla="*/ 794857 h 6657438"/>
                    <a:gd name="connsiteX5" fmla="*/ 3306522 w 6352623"/>
                    <a:gd name="connsiteY5" fmla="*/ 1126 h 6657438"/>
                    <a:gd name="connsiteX6" fmla="*/ 3329154 w 6352623"/>
                    <a:gd name="connsiteY6" fmla="*/ 0 h 6657438"/>
                    <a:gd name="connsiteX7" fmla="*/ 4552794 w 6352623"/>
                    <a:gd name="connsiteY7" fmla="*/ 310597 h 6657438"/>
                    <a:gd name="connsiteX8" fmla="*/ 5560095 w 6352623"/>
                    <a:gd name="connsiteY8" fmla="*/ 1071582 h 6657438"/>
                    <a:gd name="connsiteX9" fmla="*/ 5592215 w 6352623"/>
                    <a:gd name="connsiteY9" fmla="*/ 1116037 h 6657438"/>
                    <a:gd name="connsiteX10" fmla="*/ 5275773 w 6352623"/>
                    <a:gd name="connsiteY10" fmla="*/ 1158708 h 6657438"/>
                    <a:gd name="connsiteX11" fmla="*/ 4352475 w 6352623"/>
                    <a:gd name="connsiteY11" fmla="*/ 1275439 h 6657438"/>
                    <a:gd name="connsiteX12" fmla="*/ 3192871 w 6352623"/>
                    <a:gd name="connsiteY12" fmla="*/ 1396479 h 6657438"/>
                    <a:gd name="connsiteX13" fmla="*/ 3083863 w 6352623"/>
                    <a:gd name="connsiteY13" fmla="*/ 133135 h 6657438"/>
                    <a:gd name="connsiteX14" fmla="*/ 3521833 w 6352623"/>
                    <a:gd name="connsiteY14" fmla="*/ 728536 h 6657438"/>
                    <a:gd name="connsiteX15" fmla="*/ 3951788 w 6352623"/>
                    <a:gd name="connsiteY15" fmla="*/ 1320226 h 6657438"/>
                    <a:gd name="connsiteX16" fmla="*/ 3610216 w 6352623"/>
                    <a:gd name="connsiteY16" fmla="*/ 1358400 h 6657438"/>
                    <a:gd name="connsiteX17" fmla="*/ 5080835 w 6352623"/>
                    <a:gd name="connsiteY17" fmla="*/ 2887704 h 6657438"/>
                    <a:gd name="connsiteX18" fmla="*/ 5075577 w 6352623"/>
                    <a:gd name="connsiteY18" fmla="*/ 2828892 h 6657438"/>
                    <a:gd name="connsiteX19" fmla="*/ 4870827 w 6352623"/>
                    <a:gd name="connsiteY19" fmla="*/ 2225787 h 6657438"/>
                    <a:gd name="connsiteX20" fmla="*/ 4527301 w 6352623"/>
                    <a:gd name="connsiteY20" fmla="*/ 1626915 h 6657438"/>
                    <a:gd name="connsiteX21" fmla="*/ 5336497 w 6352623"/>
                    <a:gd name="connsiteY21" fmla="*/ 1510023 h 6657438"/>
                    <a:gd name="connsiteX22" fmla="*/ 5827104 w 6352623"/>
                    <a:gd name="connsiteY22" fmla="*/ 1441104 h 6657438"/>
                    <a:gd name="connsiteX23" fmla="*/ 5919962 w 6352623"/>
                    <a:gd name="connsiteY23" fmla="*/ 1569624 h 6657438"/>
                    <a:gd name="connsiteX24" fmla="*/ 6322223 w 6352623"/>
                    <a:gd name="connsiteY24" fmla="*/ 2715457 h 6657438"/>
                    <a:gd name="connsiteX25" fmla="*/ 6326244 w 6352623"/>
                    <a:gd name="connsiteY25" fmla="*/ 2796695 h 6657438"/>
                    <a:gd name="connsiteX26" fmla="*/ 1790042 w 6352623"/>
                    <a:gd name="connsiteY26" fmla="*/ 1491620 h 6657438"/>
                    <a:gd name="connsiteX27" fmla="*/ 2057262 w 6352623"/>
                    <a:gd name="connsiteY27" fmla="*/ 888122 h 6657438"/>
                    <a:gd name="connsiteX28" fmla="*/ 2502224 w 6352623"/>
                    <a:gd name="connsiteY28" fmla="*/ 83048 h 6657438"/>
                    <a:gd name="connsiteX29" fmla="*/ 2715458 w 6352623"/>
                    <a:gd name="connsiteY29" fmla="*/ 30412 h 6657438"/>
                    <a:gd name="connsiteX30" fmla="*/ 2723477 w 6352623"/>
                    <a:gd name="connsiteY30" fmla="*/ 30012 h 6657438"/>
                    <a:gd name="connsiteX31" fmla="*/ 2843908 w 6352623"/>
                    <a:gd name="connsiteY31" fmla="*/ 1425699 h 6657438"/>
                    <a:gd name="connsiteX32" fmla="*/ 2341650 w 6352623"/>
                    <a:gd name="connsiteY32" fmla="*/ 1460888 h 6657438"/>
                    <a:gd name="connsiteX33" fmla="*/ 456566 w 6352623"/>
                    <a:gd name="connsiteY33" fmla="*/ 1560803 h 6657438"/>
                    <a:gd name="connsiteX34" fmla="*/ 646218 w 6352623"/>
                    <a:gd name="connsiteY34" fmla="*/ 1250255 h 6657438"/>
                    <a:gd name="connsiteX35" fmla="*/ 2123254 w 6352623"/>
                    <a:gd name="connsiteY35" fmla="*/ 176626 h 6657438"/>
                    <a:gd name="connsiteX36" fmla="*/ 2129632 w 6352623"/>
                    <a:gd name="connsiteY36" fmla="*/ 175051 h 6657438"/>
                    <a:gd name="connsiteX37" fmla="*/ 1791341 w 6352623"/>
                    <a:gd name="connsiteY37" fmla="*/ 860818 h 6657438"/>
                    <a:gd name="connsiteX38" fmla="*/ 1497989 w 6352623"/>
                    <a:gd name="connsiteY38" fmla="*/ 1507155 h 6657438"/>
                    <a:gd name="connsiteX39" fmla="*/ 815685 w 6352623"/>
                    <a:gd name="connsiteY39" fmla="*/ 1541873 h 6657438"/>
                    <a:gd name="connsiteX40" fmla="*/ 3332566 w 6352623"/>
                    <a:gd name="connsiteY40" fmla="*/ 3015466 h 6657438"/>
                    <a:gd name="connsiteX41" fmla="*/ 3227686 w 6352623"/>
                    <a:gd name="connsiteY41" fmla="*/ 1799988 h 6657438"/>
                    <a:gd name="connsiteX42" fmla="*/ 3687369 w 6352623"/>
                    <a:gd name="connsiteY42" fmla="*/ 1744594 h 6657438"/>
                    <a:gd name="connsiteX43" fmla="*/ 4207427 w 6352623"/>
                    <a:gd name="connsiteY43" fmla="*/ 1672041 h 6657438"/>
                    <a:gd name="connsiteX44" fmla="*/ 4314817 w 6352623"/>
                    <a:gd name="connsiteY44" fmla="*/ 1819820 h 6657438"/>
                    <a:gd name="connsiteX45" fmla="*/ 4752430 w 6352623"/>
                    <a:gd name="connsiteY45" fmla="*/ 2869128 h 6657438"/>
                    <a:gd name="connsiteX46" fmla="*/ 4755993 w 6352623"/>
                    <a:gd name="connsiteY46" fmla="*/ 2911437 h 6657438"/>
                    <a:gd name="connsiteX47" fmla="*/ 5989951 w 6352623"/>
                    <a:gd name="connsiteY47" fmla="*/ 4620000 h 6657438"/>
                    <a:gd name="connsiteX48" fmla="*/ 6068313 w 6352623"/>
                    <a:gd name="connsiteY48" fmla="*/ 4480189 h 6657438"/>
                    <a:gd name="connsiteX49" fmla="*/ 6042026 w 6352623"/>
                    <a:gd name="connsiteY49" fmla="*/ 4552793 h 6657438"/>
                    <a:gd name="connsiteX50" fmla="*/ 6000985 w 6352623"/>
                    <a:gd name="connsiteY50" fmla="*/ 4620000 h 6657438"/>
                    <a:gd name="connsiteX51" fmla="*/ 5898613 w 6352623"/>
                    <a:gd name="connsiteY51" fmla="*/ 4787640 h 6657438"/>
                    <a:gd name="connsiteX52" fmla="*/ 6000985 w 6352623"/>
                    <a:gd name="connsiteY52" fmla="*/ 4620000 h 6657438"/>
                    <a:gd name="connsiteX53" fmla="*/ 6317212 w 6352623"/>
                    <a:gd name="connsiteY53" fmla="*/ 4620000 h 6657438"/>
                    <a:gd name="connsiteX54" fmla="*/ 6317212 w 6352623"/>
                    <a:gd name="connsiteY54" fmla="*/ 4787640 h 6657438"/>
                    <a:gd name="connsiteX55" fmla="*/ 5866698 w 6352623"/>
                    <a:gd name="connsiteY55" fmla="*/ 4839902 h 6657438"/>
                    <a:gd name="connsiteX56" fmla="*/ 5895990 w 6352623"/>
                    <a:gd name="connsiteY56" fmla="*/ 4787640 h 6657438"/>
                    <a:gd name="connsiteX57" fmla="*/ 5898613 w 6352623"/>
                    <a:gd name="connsiteY57" fmla="*/ 4787640 h 6657438"/>
                    <a:gd name="connsiteX58" fmla="*/ 5661892 w 6352623"/>
                    <a:gd name="connsiteY58" fmla="*/ 4787640 h 6657438"/>
                    <a:gd name="connsiteX59" fmla="*/ 5661892 w 6352623"/>
                    <a:gd name="connsiteY59" fmla="*/ 4620000 h 6657438"/>
                    <a:gd name="connsiteX60" fmla="*/ 5989951 w 6352623"/>
                    <a:gd name="connsiteY60" fmla="*/ 4620000 h 6657438"/>
                    <a:gd name="connsiteX61" fmla="*/ 5895990 w 6352623"/>
                    <a:gd name="connsiteY61" fmla="*/ 4787640 h 6657438"/>
                    <a:gd name="connsiteX62" fmla="*/ 4842211 w 6352623"/>
                    <a:gd name="connsiteY62" fmla="*/ 4504577 h 6657438"/>
                    <a:gd name="connsiteX63" fmla="*/ 4894441 w 6352623"/>
                    <a:gd name="connsiteY63" fmla="*/ 4378816 h 6657438"/>
                    <a:gd name="connsiteX64" fmla="*/ 5118410 w 6352623"/>
                    <a:gd name="connsiteY64" fmla="*/ 3308120 h 6657438"/>
                    <a:gd name="connsiteX65" fmla="*/ 5112011 w 6352623"/>
                    <a:gd name="connsiteY65" fmla="*/ 3236549 h 6657438"/>
                    <a:gd name="connsiteX66" fmla="*/ 6343574 w 6352623"/>
                    <a:gd name="connsiteY66" fmla="*/ 3146548 h 6657438"/>
                    <a:gd name="connsiteX67" fmla="*/ 6352623 w 6352623"/>
                    <a:gd name="connsiteY67" fmla="*/ 3329154 h 6657438"/>
                    <a:gd name="connsiteX68" fmla="*/ 6261216 w 6352623"/>
                    <a:gd name="connsiteY68" fmla="*/ 3947289 h 6657438"/>
                    <a:gd name="connsiteX69" fmla="*/ 6068313 w 6352623"/>
                    <a:gd name="connsiteY69" fmla="*/ 4480189 h 6657438"/>
                    <a:gd name="connsiteX70" fmla="*/ 5645377 w 6352623"/>
                    <a:gd name="connsiteY70" fmla="*/ 4489676 h 6657438"/>
                    <a:gd name="connsiteX71" fmla="*/ 1405726 w 6352623"/>
                    <a:gd name="connsiteY71" fmla="*/ 3156271 h 6657438"/>
                    <a:gd name="connsiteX72" fmla="*/ 1399341 w 6352623"/>
                    <a:gd name="connsiteY72" fmla="*/ 3089416 h 6657438"/>
                    <a:gd name="connsiteX73" fmla="*/ 1464945 w 6352623"/>
                    <a:gd name="connsiteY73" fmla="*/ 2467755 h 6657438"/>
                    <a:gd name="connsiteX74" fmla="*/ 1626959 w 6352623"/>
                    <a:gd name="connsiteY74" fmla="*/ 1918290 h 6657438"/>
                    <a:gd name="connsiteX75" fmla="*/ 1698846 w 6352623"/>
                    <a:gd name="connsiteY75" fmla="*/ 1916459 h 6657438"/>
                    <a:gd name="connsiteX76" fmla="*/ 2401423 w 6352623"/>
                    <a:gd name="connsiteY76" fmla="*/ 1879094 h 6657438"/>
                    <a:gd name="connsiteX77" fmla="*/ 2879383 w 6352623"/>
                    <a:gd name="connsiteY77" fmla="*/ 1836855 h 6657438"/>
                    <a:gd name="connsiteX78" fmla="*/ 2983285 w 6352623"/>
                    <a:gd name="connsiteY78" fmla="*/ 3040986 h 6657438"/>
                    <a:gd name="connsiteX79" fmla="*/ 3464621 w 6352623"/>
                    <a:gd name="connsiteY79" fmla="*/ 4545892 h 6657438"/>
                    <a:gd name="connsiteX80" fmla="*/ 3362673 w 6352623"/>
                    <a:gd name="connsiteY80" fmla="*/ 3364384 h 6657438"/>
                    <a:gd name="connsiteX81" fmla="*/ 4785461 w 6352623"/>
                    <a:gd name="connsiteY81" fmla="*/ 3260410 h 6657438"/>
                    <a:gd name="connsiteX82" fmla="*/ 4791965 w 6352623"/>
                    <a:gd name="connsiteY82" fmla="*/ 3337498 h 6657438"/>
                    <a:gd name="connsiteX83" fmla="*/ 4582162 w 6352623"/>
                    <a:gd name="connsiteY83" fmla="*/ 4452550 h 6657438"/>
                    <a:gd name="connsiteX84" fmla="*/ 3980007 w 6352623"/>
                    <a:gd name="connsiteY84" fmla="*/ 4524180 h 6657438"/>
                    <a:gd name="connsiteX85" fmla="*/ 11631 w 6352623"/>
                    <a:gd name="connsiteY85" fmla="*/ 3258148 h 6657438"/>
                    <a:gd name="connsiteX86" fmla="*/ 0 w 6352623"/>
                    <a:gd name="connsiteY86" fmla="*/ 3023469 h 6657438"/>
                    <a:gd name="connsiteX87" fmla="*/ 91400 w 6352623"/>
                    <a:gd name="connsiteY87" fmla="*/ 2405346 h 6657438"/>
                    <a:gd name="connsiteX88" fmla="*/ 258812 w 6352623"/>
                    <a:gd name="connsiteY88" fmla="*/ 1942855 h 6657438"/>
                    <a:gd name="connsiteX89" fmla="*/ 852081 w 6352623"/>
                    <a:gd name="connsiteY89" fmla="*/ 1937991 h 6657438"/>
                    <a:gd name="connsiteX90" fmla="*/ 1335718 w 6352623"/>
                    <a:gd name="connsiteY90" fmla="*/ 1925698 h 6657438"/>
                    <a:gd name="connsiteX91" fmla="*/ 1234430 w 6352623"/>
                    <a:gd name="connsiteY91" fmla="*/ 2196801 h 6657438"/>
                    <a:gd name="connsiteX92" fmla="*/ 1103579 w 6352623"/>
                    <a:gd name="connsiteY92" fmla="*/ 2737987 h 6657438"/>
                    <a:gd name="connsiteX93" fmla="*/ 1078099 w 6352623"/>
                    <a:gd name="connsiteY93" fmla="*/ 3180217 h 6657438"/>
                    <a:gd name="connsiteX94" fmla="*/ 1960743 w 6352623"/>
                    <a:gd name="connsiteY94" fmla="*/ 4679317 h 6657438"/>
                    <a:gd name="connsiteX95" fmla="*/ 1740896 w 6352623"/>
                    <a:gd name="connsiteY95" fmla="*/ 4337429 h 6657438"/>
                    <a:gd name="connsiteX96" fmla="*/ 1441619 w 6352623"/>
                    <a:gd name="connsiteY96" fmla="*/ 3532526 h 6657438"/>
                    <a:gd name="connsiteX97" fmla="*/ 1438988 w 6352623"/>
                    <a:gd name="connsiteY97" fmla="*/ 3504964 h 6657438"/>
                    <a:gd name="connsiteX98" fmla="*/ 3013389 w 6352623"/>
                    <a:gd name="connsiteY98" fmla="*/ 3389903 h 6657438"/>
                    <a:gd name="connsiteX99" fmla="*/ 3099126 w 6352623"/>
                    <a:gd name="connsiteY99" fmla="*/ 4562904 h 6657438"/>
                    <a:gd name="connsiteX100" fmla="*/ 2689209 w 6352623"/>
                    <a:gd name="connsiteY100" fmla="*/ 4598877 h 6657438"/>
                    <a:gd name="connsiteX101" fmla="*/ 1989796 w 6352623"/>
                    <a:gd name="connsiteY101" fmla="*/ 4675326 h 6657438"/>
                    <a:gd name="connsiteX102" fmla="*/ 4067092 w 6352623"/>
                    <a:gd name="connsiteY102" fmla="*/ 6216068 h 6657438"/>
                    <a:gd name="connsiteX103" fmla="*/ 4277892 w 6352623"/>
                    <a:gd name="connsiteY103" fmla="*/ 5788869 h 6657438"/>
                    <a:gd name="connsiteX104" fmla="*/ 4525520 w 6352623"/>
                    <a:gd name="connsiteY104" fmla="*/ 5267093 h 6657438"/>
                    <a:gd name="connsiteX105" fmla="*/ 4685770 w 6352623"/>
                    <a:gd name="connsiteY105" fmla="*/ 4881257 h 6657438"/>
                    <a:gd name="connsiteX106" fmla="*/ 4712084 w 6352623"/>
                    <a:gd name="connsiteY106" fmla="*/ 4879914 h 6657438"/>
                    <a:gd name="connsiteX107" fmla="*/ 5642123 w 6352623"/>
                    <a:gd name="connsiteY107" fmla="*/ 4846187 h 6657438"/>
                    <a:gd name="connsiteX108" fmla="*/ 5866698 w 6352623"/>
                    <a:gd name="connsiteY108" fmla="*/ 4839902 h 6657438"/>
                    <a:gd name="connsiteX109" fmla="*/ 5706398 w 6352623"/>
                    <a:gd name="connsiteY109" fmla="*/ 5102370 h 6657438"/>
                    <a:gd name="connsiteX110" fmla="*/ 4229361 w 6352623"/>
                    <a:gd name="connsiteY110" fmla="*/ 6176010 h 6657438"/>
                    <a:gd name="connsiteX111" fmla="*/ 3617977 w 6352623"/>
                    <a:gd name="connsiteY111" fmla="*/ 6323175 h 6657438"/>
                    <a:gd name="connsiteX112" fmla="*/ 3499574 w 6352623"/>
                    <a:gd name="connsiteY112" fmla="*/ 4950969 h 6657438"/>
                    <a:gd name="connsiteX113" fmla="*/ 3966167 w 6352623"/>
                    <a:gd name="connsiteY113" fmla="*/ 4917769 h 6657438"/>
                    <a:gd name="connsiteX114" fmla="*/ 4402891 w 6352623"/>
                    <a:gd name="connsiteY114" fmla="*/ 4895610 h 6657438"/>
                    <a:gd name="connsiteX115" fmla="*/ 4263840 w 6352623"/>
                    <a:gd name="connsiteY115" fmla="*/ 5239274 h 6657438"/>
                    <a:gd name="connsiteX116" fmla="*/ 3691123 w 6352623"/>
                    <a:gd name="connsiteY116" fmla="*/ 6308899 h 6657438"/>
                    <a:gd name="connsiteX117" fmla="*/ 3637169 w 6352623"/>
                    <a:gd name="connsiteY117" fmla="*/ 6322223 h 6657438"/>
                    <a:gd name="connsiteX118" fmla="*/ 509955 w 6352623"/>
                    <a:gd name="connsiteY118" fmla="*/ 4889989 h 6657438"/>
                    <a:gd name="connsiteX119" fmla="*/ 432662 w 6352623"/>
                    <a:gd name="connsiteY119" fmla="*/ 4783013 h 6657438"/>
                    <a:gd name="connsiteX120" fmla="*/ 30403 w 6352623"/>
                    <a:gd name="connsiteY120" fmla="*/ 3637168 h 6657438"/>
                    <a:gd name="connsiteX121" fmla="*/ 28957 w 6352623"/>
                    <a:gd name="connsiteY121" fmla="*/ 3608002 h 6657438"/>
                    <a:gd name="connsiteX122" fmla="*/ 1122699 w 6352623"/>
                    <a:gd name="connsiteY122" fmla="*/ 3528079 h 6657438"/>
                    <a:gd name="connsiteX123" fmla="*/ 1151870 w 6352623"/>
                    <a:gd name="connsiteY123" fmla="*/ 3709064 h 6657438"/>
                    <a:gd name="connsiteX124" fmla="*/ 1633165 w 6352623"/>
                    <a:gd name="connsiteY124" fmla="*/ 4721494 h 6657438"/>
                    <a:gd name="connsiteX125" fmla="*/ 1635001 w 6352623"/>
                    <a:gd name="connsiteY125" fmla="*/ 4724090 h 6657438"/>
                    <a:gd name="connsiteX126" fmla="*/ 1150655 w 6352623"/>
                    <a:gd name="connsiteY126" fmla="*/ 4790652 h 6657438"/>
                    <a:gd name="connsiteX127" fmla="*/ 3165956 w 6352623"/>
                    <a:gd name="connsiteY127" fmla="*/ 6345561 h 6657438"/>
                    <a:gd name="connsiteX128" fmla="*/ 2661675 w 6352623"/>
                    <a:gd name="connsiteY128" fmla="*/ 5655612 h 6657438"/>
                    <a:gd name="connsiteX129" fmla="*/ 2224080 w 6352623"/>
                    <a:gd name="connsiteY129" fmla="*/ 5071807 h 6657438"/>
                    <a:gd name="connsiteX130" fmla="*/ 2697681 w 6352623"/>
                    <a:gd name="connsiteY130" fmla="*/ 5021257 h 6657438"/>
                    <a:gd name="connsiteX131" fmla="*/ 3150545 w 6352623"/>
                    <a:gd name="connsiteY131" fmla="*/ 4979436 h 6657438"/>
                    <a:gd name="connsiteX132" fmla="*/ 3267988 w 6352623"/>
                    <a:gd name="connsiteY132" fmla="*/ 6340508 h 6657438"/>
                    <a:gd name="connsiteX133" fmla="*/ 3104320 w 6352623"/>
                    <a:gd name="connsiteY133" fmla="*/ 6348616 h 6657438"/>
                    <a:gd name="connsiteX134" fmla="*/ 3099167 w 6352623"/>
                    <a:gd name="connsiteY134" fmla="*/ 6341244 h 6657438"/>
                    <a:gd name="connsiteX135" fmla="*/ 3165956 w 6352623"/>
                    <a:gd name="connsiteY135" fmla="*/ 6345561 h 6657438"/>
                    <a:gd name="connsiteX136" fmla="*/ 2884966 w 6352623"/>
                    <a:gd name="connsiteY136" fmla="*/ 6327398 h 6657438"/>
                    <a:gd name="connsiteX137" fmla="*/ 2740226 w 6352623"/>
                    <a:gd name="connsiteY137" fmla="*/ 6120300 h 6657438"/>
                    <a:gd name="connsiteX138" fmla="*/ 2877634 w 6352623"/>
                    <a:gd name="connsiteY138" fmla="*/ 6024267 h 6657438"/>
                    <a:gd name="connsiteX139" fmla="*/ 3099167 w 6352623"/>
                    <a:gd name="connsiteY139" fmla="*/ 6341244 h 6657438"/>
                    <a:gd name="connsiteX140" fmla="*/ 2827891 w 6352623"/>
                    <a:gd name="connsiteY140" fmla="*/ 6323709 h 6657438"/>
                    <a:gd name="connsiteX141" fmla="*/ 2884966 w 6352623"/>
                    <a:gd name="connsiteY141" fmla="*/ 6327398 h 6657438"/>
                    <a:gd name="connsiteX142" fmla="*/ 2888667 w 6352623"/>
                    <a:gd name="connsiteY142" fmla="*/ 6332694 h 6657438"/>
                    <a:gd name="connsiteX143" fmla="*/ 3115629 w 6352623"/>
                    <a:gd name="connsiteY143" fmla="*/ 6657438 h 6657438"/>
                    <a:gd name="connsiteX144" fmla="*/ 2888667 w 6352623"/>
                    <a:gd name="connsiteY144" fmla="*/ 6332694 h 6657438"/>
                    <a:gd name="connsiteX145" fmla="*/ 3023470 w 6352623"/>
                    <a:gd name="connsiteY145" fmla="*/ 6352624 h 6657438"/>
                    <a:gd name="connsiteX146" fmla="*/ 3104320 w 6352623"/>
                    <a:gd name="connsiteY146" fmla="*/ 6348616 h 6657438"/>
                    <a:gd name="connsiteX147" fmla="*/ 3253037 w 6352623"/>
                    <a:gd name="connsiteY147" fmla="*/ 6561405 h 6657438"/>
                    <a:gd name="connsiteX148" fmla="*/ 1799833 w 6352623"/>
                    <a:gd name="connsiteY148" fmla="*/ 6042038 h 6657438"/>
                    <a:gd name="connsiteX149" fmla="*/ 792530 w 6352623"/>
                    <a:gd name="connsiteY149" fmla="*/ 5281044 h 6657438"/>
                    <a:gd name="connsiteX150" fmla="*/ 758259 w 6352623"/>
                    <a:gd name="connsiteY150" fmla="*/ 5233611 h 6657438"/>
                    <a:gd name="connsiteX151" fmla="*/ 1178638 w 6352623"/>
                    <a:gd name="connsiteY151" fmla="*/ 5187468 h 6657438"/>
                    <a:gd name="connsiteX152" fmla="*/ 1905324 w 6352623"/>
                    <a:gd name="connsiteY152" fmla="*/ 5106339 h 6657438"/>
                    <a:gd name="connsiteX153" fmla="*/ 2206251 w 6352623"/>
                    <a:gd name="connsiteY153" fmla="*/ 5531868 h 6657438"/>
                    <a:gd name="connsiteX154" fmla="*/ 2827891 w 6352623"/>
                    <a:gd name="connsiteY154" fmla="*/ 6323709 h 6657438"/>
                    <a:gd name="connsiteX155" fmla="*/ 2405336 w 6352623"/>
                    <a:gd name="connsiteY155" fmla="*/ 6261225 h 6657438"/>
                    <a:gd name="connsiteX156" fmla="*/ 1799833 w 6352623"/>
                    <a:gd name="connsiteY156" fmla="*/ 6042038 h 6657438"/>
                    <a:gd name="connsiteX0" fmla="*/ 3083863 w 6352623"/>
                    <a:gd name="connsiteY0" fmla="*/ 133135 h 6561405"/>
                    <a:gd name="connsiteX1" fmla="*/ 2997995 w 6352623"/>
                    <a:gd name="connsiteY1" fmla="*/ 16410 h 6561405"/>
                    <a:gd name="connsiteX2" fmla="*/ 3073468 w 6352623"/>
                    <a:gd name="connsiteY2" fmla="*/ 12671 h 6561405"/>
                    <a:gd name="connsiteX3" fmla="*/ 3083863 w 6352623"/>
                    <a:gd name="connsiteY3" fmla="*/ 133135 h 6561405"/>
                    <a:gd name="connsiteX4" fmla="*/ 4287481 w 6352623"/>
                    <a:gd name="connsiteY4" fmla="*/ 1282707 h 6561405"/>
                    <a:gd name="connsiteX5" fmla="*/ 3934751 w 6352623"/>
                    <a:gd name="connsiteY5" fmla="*/ 794857 h 6561405"/>
                    <a:gd name="connsiteX6" fmla="*/ 3306522 w 6352623"/>
                    <a:gd name="connsiteY6" fmla="*/ 1126 h 6561405"/>
                    <a:gd name="connsiteX7" fmla="*/ 3329154 w 6352623"/>
                    <a:gd name="connsiteY7" fmla="*/ 0 h 6561405"/>
                    <a:gd name="connsiteX8" fmla="*/ 4552794 w 6352623"/>
                    <a:gd name="connsiteY8" fmla="*/ 310597 h 6561405"/>
                    <a:gd name="connsiteX9" fmla="*/ 5560095 w 6352623"/>
                    <a:gd name="connsiteY9" fmla="*/ 1071582 h 6561405"/>
                    <a:gd name="connsiteX10" fmla="*/ 5592215 w 6352623"/>
                    <a:gd name="connsiteY10" fmla="*/ 1116037 h 6561405"/>
                    <a:gd name="connsiteX11" fmla="*/ 5275773 w 6352623"/>
                    <a:gd name="connsiteY11" fmla="*/ 1158708 h 6561405"/>
                    <a:gd name="connsiteX12" fmla="*/ 4352475 w 6352623"/>
                    <a:gd name="connsiteY12" fmla="*/ 1275439 h 6561405"/>
                    <a:gd name="connsiteX13" fmla="*/ 4287481 w 6352623"/>
                    <a:gd name="connsiteY13" fmla="*/ 1282707 h 6561405"/>
                    <a:gd name="connsiteX14" fmla="*/ 3192871 w 6352623"/>
                    <a:gd name="connsiteY14" fmla="*/ 1396479 h 6561405"/>
                    <a:gd name="connsiteX15" fmla="*/ 3083863 w 6352623"/>
                    <a:gd name="connsiteY15" fmla="*/ 133135 h 6561405"/>
                    <a:gd name="connsiteX16" fmla="*/ 3521833 w 6352623"/>
                    <a:gd name="connsiteY16" fmla="*/ 728536 h 6561405"/>
                    <a:gd name="connsiteX17" fmla="*/ 3951788 w 6352623"/>
                    <a:gd name="connsiteY17" fmla="*/ 1320226 h 6561405"/>
                    <a:gd name="connsiteX18" fmla="*/ 3610216 w 6352623"/>
                    <a:gd name="connsiteY18" fmla="*/ 1358400 h 6561405"/>
                    <a:gd name="connsiteX19" fmla="*/ 3192871 w 6352623"/>
                    <a:gd name="connsiteY19" fmla="*/ 1396479 h 6561405"/>
                    <a:gd name="connsiteX20" fmla="*/ 5080835 w 6352623"/>
                    <a:gd name="connsiteY20" fmla="*/ 2887704 h 6561405"/>
                    <a:gd name="connsiteX21" fmla="*/ 5075577 w 6352623"/>
                    <a:gd name="connsiteY21" fmla="*/ 2828892 h 6561405"/>
                    <a:gd name="connsiteX22" fmla="*/ 4870827 w 6352623"/>
                    <a:gd name="connsiteY22" fmla="*/ 2225787 h 6561405"/>
                    <a:gd name="connsiteX23" fmla="*/ 4527301 w 6352623"/>
                    <a:gd name="connsiteY23" fmla="*/ 1626915 h 6561405"/>
                    <a:gd name="connsiteX24" fmla="*/ 5336497 w 6352623"/>
                    <a:gd name="connsiteY24" fmla="*/ 1510023 h 6561405"/>
                    <a:gd name="connsiteX25" fmla="*/ 5827104 w 6352623"/>
                    <a:gd name="connsiteY25" fmla="*/ 1441104 h 6561405"/>
                    <a:gd name="connsiteX26" fmla="*/ 5919962 w 6352623"/>
                    <a:gd name="connsiteY26" fmla="*/ 1569624 h 6561405"/>
                    <a:gd name="connsiteX27" fmla="*/ 6322223 w 6352623"/>
                    <a:gd name="connsiteY27" fmla="*/ 2715457 h 6561405"/>
                    <a:gd name="connsiteX28" fmla="*/ 6326244 w 6352623"/>
                    <a:gd name="connsiteY28" fmla="*/ 2796695 h 6561405"/>
                    <a:gd name="connsiteX29" fmla="*/ 5080835 w 6352623"/>
                    <a:gd name="connsiteY29" fmla="*/ 2887704 h 6561405"/>
                    <a:gd name="connsiteX30" fmla="*/ 1790042 w 6352623"/>
                    <a:gd name="connsiteY30" fmla="*/ 1491620 h 6561405"/>
                    <a:gd name="connsiteX31" fmla="*/ 2057262 w 6352623"/>
                    <a:gd name="connsiteY31" fmla="*/ 888122 h 6561405"/>
                    <a:gd name="connsiteX32" fmla="*/ 2502224 w 6352623"/>
                    <a:gd name="connsiteY32" fmla="*/ 83048 h 6561405"/>
                    <a:gd name="connsiteX33" fmla="*/ 2715458 w 6352623"/>
                    <a:gd name="connsiteY33" fmla="*/ 30412 h 6561405"/>
                    <a:gd name="connsiteX34" fmla="*/ 2723477 w 6352623"/>
                    <a:gd name="connsiteY34" fmla="*/ 30012 h 6561405"/>
                    <a:gd name="connsiteX35" fmla="*/ 2843908 w 6352623"/>
                    <a:gd name="connsiteY35" fmla="*/ 1425699 h 6561405"/>
                    <a:gd name="connsiteX36" fmla="*/ 2341650 w 6352623"/>
                    <a:gd name="connsiteY36" fmla="*/ 1460888 h 6561405"/>
                    <a:gd name="connsiteX37" fmla="*/ 1790042 w 6352623"/>
                    <a:gd name="connsiteY37" fmla="*/ 1491620 h 6561405"/>
                    <a:gd name="connsiteX38" fmla="*/ 456566 w 6352623"/>
                    <a:gd name="connsiteY38" fmla="*/ 1560803 h 6561405"/>
                    <a:gd name="connsiteX39" fmla="*/ 646218 w 6352623"/>
                    <a:gd name="connsiteY39" fmla="*/ 1250255 h 6561405"/>
                    <a:gd name="connsiteX40" fmla="*/ 2123254 w 6352623"/>
                    <a:gd name="connsiteY40" fmla="*/ 176626 h 6561405"/>
                    <a:gd name="connsiteX41" fmla="*/ 2129632 w 6352623"/>
                    <a:gd name="connsiteY41" fmla="*/ 175051 h 6561405"/>
                    <a:gd name="connsiteX42" fmla="*/ 1791341 w 6352623"/>
                    <a:gd name="connsiteY42" fmla="*/ 860818 h 6561405"/>
                    <a:gd name="connsiteX43" fmla="*/ 1497989 w 6352623"/>
                    <a:gd name="connsiteY43" fmla="*/ 1507155 h 6561405"/>
                    <a:gd name="connsiteX44" fmla="*/ 815685 w 6352623"/>
                    <a:gd name="connsiteY44" fmla="*/ 1541873 h 6561405"/>
                    <a:gd name="connsiteX45" fmla="*/ 456566 w 6352623"/>
                    <a:gd name="connsiteY45" fmla="*/ 1560803 h 6561405"/>
                    <a:gd name="connsiteX46" fmla="*/ 3332566 w 6352623"/>
                    <a:gd name="connsiteY46" fmla="*/ 3015466 h 6561405"/>
                    <a:gd name="connsiteX47" fmla="*/ 3227686 w 6352623"/>
                    <a:gd name="connsiteY47" fmla="*/ 1799988 h 6561405"/>
                    <a:gd name="connsiteX48" fmla="*/ 3687369 w 6352623"/>
                    <a:gd name="connsiteY48" fmla="*/ 1744594 h 6561405"/>
                    <a:gd name="connsiteX49" fmla="*/ 4207427 w 6352623"/>
                    <a:gd name="connsiteY49" fmla="*/ 1672041 h 6561405"/>
                    <a:gd name="connsiteX50" fmla="*/ 4314817 w 6352623"/>
                    <a:gd name="connsiteY50" fmla="*/ 1819820 h 6561405"/>
                    <a:gd name="connsiteX51" fmla="*/ 4752430 w 6352623"/>
                    <a:gd name="connsiteY51" fmla="*/ 2869128 h 6561405"/>
                    <a:gd name="connsiteX52" fmla="*/ 4755993 w 6352623"/>
                    <a:gd name="connsiteY52" fmla="*/ 2911437 h 6561405"/>
                    <a:gd name="connsiteX53" fmla="*/ 3332566 w 6352623"/>
                    <a:gd name="connsiteY53" fmla="*/ 3015466 h 6561405"/>
                    <a:gd name="connsiteX54" fmla="*/ 5989951 w 6352623"/>
                    <a:gd name="connsiteY54" fmla="*/ 4620000 h 6561405"/>
                    <a:gd name="connsiteX55" fmla="*/ 6068313 w 6352623"/>
                    <a:gd name="connsiteY55" fmla="*/ 4480189 h 6561405"/>
                    <a:gd name="connsiteX56" fmla="*/ 6042026 w 6352623"/>
                    <a:gd name="connsiteY56" fmla="*/ 4552793 h 6561405"/>
                    <a:gd name="connsiteX57" fmla="*/ 6000985 w 6352623"/>
                    <a:gd name="connsiteY57" fmla="*/ 4620000 h 6561405"/>
                    <a:gd name="connsiteX58" fmla="*/ 5989951 w 6352623"/>
                    <a:gd name="connsiteY58" fmla="*/ 4620000 h 6561405"/>
                    <a:gd name="connsiteX59" fmla="*/ 5898613 w 6352623"/>
                    <a:gd name="connsiteY59" fmla="*/ 4787640 h 6561405"/>
                    <a:gd name="connsiteX60" fmla="*/ 6000985 w 6352623"/>
                    <a:gd name="connsiteY60" fmla="*/ 4620000 h 6561405"/>
                    <a:gd name="connsiteX61" fmla="*/ 6317212 w 6352623"/>
                    <a:gd name="connsiteY61" fmla="*/ 4620000 h 6561405"/>
                    <a:gd name="connsiteX62" fmla="*/ 6317212 w 6352623"/>
                    <a:gd name="connsiteY62" fmla="*/ 4787640 h 6561405"/>
                    <a:gd name="connsiteX63" fmla="*/ 5898613 w 6352623"/>
                    <a:gd name="connsiteY63" fmla="*/ 4787640 h 6561405"/>
                    <a:gd name="connsiteX64" fmla="*/ 5866698 w 6352623"/>
                    <a:gd name="connsiteY64" fmla="*/ 4839902 h 6561405"/>
                    <a:gd name="connsiteX65" fmla="*/ 5895990 w 6352623"/>
                    <a:gd name="connsiteY65" fmla="*/ 4787640 h 6561405"/>
                    <a:gd name="connsiteX66" fmla="*/ 5898613 w 6352623"/>
                    <a:gd name="connsiteY66" fmla="*/ 4787640 h 6561405"/>
                    <a:gd name="connsiteX67" fmla="*/ 5866698 w 6352623"/>
                    <a:gd name="connsiteY67" fmla="*/ 4839902 h 6561405"/>
                    <a:gd name="connsiteX68" fmla="*/ 5661892 w 6352623"/>
                    <a:gd name="connsiteY68" fmla="*/ 4787640 h 6561405"/>
                    <a:gd name="connsiteX69" fmla="*/ 5661892 w 6352623"/>
                    <a:gd name="connsiteY69" fmla="*/ 4620000 h 6561405"/>
                    <a:gd name="connsiteX70" fmla="*/ 5989951 w 6352623"/>
                    <a:gd name="connsiteY70" fmla="*/ 4620000 h 6561405"/>
                    <a:gd name="connsiteX71" fmla="*/ 5895990 w 6352623"/>
                    <a:gd name="connsiteY71" fmla="*/ 4787640 h 6561405"/>
                    <a:gd name="connsiteX72" fmla="*/ 5661892 w 6352623"/>
                    <a:gd name="connsiteY72" fmla="*/ 4787640 h 6561405"/>
                    <a:gd name="connsiteX73" fmla="*/ 4842211 w 6352623"/>
                    <a:gd name="connsiteY73" fmla="*/ 4504577 h 6561405"/>
                    <a:gd name="connsiteX74" fmla="*/ 4894441 w 6352623"/>
                    <a:gd name="connsiteY74" fmla="*/ 4378816 h 6561405"/>
                    <a:gd name="connsiteX75" fmla="*/ 5118410 w 6352623"/>
                    <a:gd name="connsiteY75" fmla="*/ 3308120 h 6561405"/>
                    <a:gd name="connsiteX76" fmla="*/ 5112011 w 6352623"/>
                    <a:gd name="connsiteY76" fmla="*/ 3236549 h 6561405"/>
                    <a:gd name="connsiteX77" fmla="*/ 6343574 w 6352623"/>
                    <a:gd name="connsiteY77" fmla="*/ 3146548 h 6561405"/>
                    <a:gd name="connsiteX78" fmla="*/ 6352623 w 6352623"/>
                    <a:gd name="connsiteY78" fmla="*/ 3329154 h 6561405"/>
                    <a:gd name="connsiteX79" fmla="*/ 6261216 w 6352623"/>
                    <a:gd name="connsiteY79" fmla="*/ 3947289 h 6561405"/>
                    <a:gd name="connsiteX80" fmla="*/ 6068313 w 6352623"/>
                    <a:gd name="connsiteY80" fmla="*/ 4480189 h 6561405"/>
                    <a:gd name="connsiteX81" fmla="*/ 5645377 w 6352623"/>
                    <a:gd name="connsiteY81" fmla="*/ 4489676 h 6561405"/>
                    <a:gd name="connsiteX82" fmla="*/ 4842211 w 6352623"/>
                    <a:gd name="connsiteY82" fmla="*/ 4504577 h 6561405"/>
                    <a:gd name="connsiteX83" fmla="*/ 1405726 w 6352623"/>
                    <a:gd name="connsiteY83" fmla="*/ 3156271 h 6561405"/>
                    <a:gd name="connsiteX84" fmla="*/ 1399341 w 6352623"/>
                    <a:gd name="connsiteY84" fmla="*/ 3089416 h 6561405"/>
                    <a:gd name="connsiteX85" fmla="*/ 1464945 w 6352623"/>
                    <a:gd name="connsiteY85" fmla="*/ 2467755 h 6561405"/>
                    <a:gd name="connsiteX86" fmla="*/ 1626959 w 6352623"/>
                    <a:gd name="connsiteY86" fmla="*/ 1918290 h 6561405"/>
                    <a:gd name="connsiteX87" fmla="*/ 1698846 w 6352623"/>
                    <a:gd name="connsiteY87" fmla="*/ 1916459 h 6561405"/>
                    <a:gd name="connsiteX88" fmla="*/ 2401423 w 6352623"/>
                    <a:gd name="connsiteY88" fmla="*/ 1879094 h 6561405"/>
                    <a:gd name="connsiteX89" fmla="*/ 2879383 w 6352623"/>
                    <a:gd name="connsiteY89" fmla="*/ 1836855 h 6561405"/>
                    <a:gd name="connsiteX90" fmla="*/ 2983285 w 6352623"/>
                    <a:gd name="connsiteY90" fmla="*/ 3040986 h 6561405"/>
                    <a:gd name="connsiteX91" fmla="*/ 1405726 w 6352623"/>
                    <a:gd name="connsiteY91" fmla="*/ 3156271 h 6561405"/>
                    <a:gd name="connsiteX92" fmla="*/ 3464621 w 6352623"/>
                    <a:gd name="connsiteY92" fmla="*/ 4545892 h 6561405"/>
                    <a:gd name="connsiteX93" fmla="*/ 3362673 w 6352623"/>
                    <a:gd name="connsiteY93" fmla="*/ 3364384 h 6561405"/>
                    <a:gd name="connsiteX94" fmla="*/ 4785461 w 6352623"/>
                    <a:gd name="connsiteY94" fmla="*/ 3260410 h 6561405"/>
                    <a:gd name="connsiteX95" fmla="*/ 4791965 w 6352623"/>
                    <a:gd name="connsiteY95" fmla="*/ 3337498 h 6561405"/>
                    <a:gd name="connsiteX96" fmla="*/ 4582162 w 6352623"/>
                    <a:gd name="connsiteY96" fmla="*/ 4452550 h 6561405"/>
                    <a:gd name="connsiteX97" fmla="*/ 3980007 w 6352623"/>
                    <a:gd name="connsiteY97" fmla="*/ 4524180 h 6561405"/>
                    <a:gd name="connsiteX98" fmla="*/ 3464621 w 6352623"/>
                    <a:gd name="connsiteY98" fmla="*/ 4545892 h 6561405"/>
                    <a:gd name="connsiteX99" fmla="*/ 11631 w 6352623"/>
                    <a:gd name="connsiteY99" fmla="*/ 3258148 h 6561405"/>
                    <a:gd name="connsiteX100" fmla="*/ 0 w 6352623"/>
                    <a:gd name="connsiteY100" fmla="*/ 3023469 h 6561405"/>
                    <a:gd name="connsiteX101" fmla="*/ 91400 w 6352623"/>
                    <a:gd name="connsiteY101" fmla="*/ 2405346 h 6561405"/>
                    <a:gd name="connsiteX102" fmla="*/ 258812 w 6352623"/>
                    <a:gd name="connsiteY102" fmla="*/ 1942855 h 6561405"/>
                    <a:gd name="connsiteX103" fmla="*/ 852081 w 6352623"/>
                    <a:gd name="connsiteY103" fmla="*/ 1937991 h 6561405"/>
                    <a:gd name="connsiteX104" fmla="*/ 1335718 w 6352623"/>
                    <a:gd name="connsiteY104" fmla="*/ 1925698 h 6561405"/>
                    <a:gd name="connsiteX105" fmla="*/ 1234430 w 6352623"/>
                    <a:gd name="connsiteY105" fmla="*/ 2196801 h 6561405"/>
                    <a:gd name="connsiteX106" fmla="*/ 1103579 w 6352623"/>
                    <a:gd name="connsiteY106" fmla="*/ 2737987 h 6561405"/>
                    <a:gd name="connsiteX107" fmla="*/ 1078099 w 6352623"/>
                    <a:gd name="connsiteY107" fmla="*/ 3180217 h 6561405"/>
                    <a:gd name="connsiteX108" fmla="*/ 11631 w 6352623"/>
                    <a:gd name="connsiteY108" fmla="*/ 3258148 h 6561405"/>
                    <a:gd name="connsiteX109" fmla="*/ 1960743 w 6352623"/>
                    <a:gd name="connsiteY109" fmla="*/ 4679317 h 6561405"/>
                    <a:gd name="connsiteX110" fmla="*/ 1740896 w 6352623"/>
                    <a:gd name="connsiteY110" fmla="*/ 4337429 h 6561405"/>
                    <a:gd name="connsiteX111" fmla="*/ 1441619 w 6352623"/>
                    <a:gd name="connsiteY111" fmla="*/ 3532526 h 6561405"/>
                    <a:gd name="connsiteX112" fmla="*/ 1438988 w 6352623"/>
                    <a:gd name="connsiteY112" fmla="*/ 3504964 h 6561405"/>
                    <a:gd name="connsiteX113" fmla="*/ 3013389 w 6352623"/>
                    <a:gd name="connsiteY113" fmla="*/ 3389903 h 6561405"/>
                    <a:gd name="connsiteX114" fmla="*/ 3099126 w 6352623"/>
                    <a:gd name="connsiteY114" fmla="*/ 4562904 h 6561405"/>
                    <a:gd name="connsiteX115" fmla="*/ 2689209 w 6352623"/>
                    <a:gd name="connsiteY115" fmla="*/ 4598877 h 6561405"/>
                    <a:gd name="connsiteX116" fmla="*/ 1989796 w 6352623"/>
                    <a:gd name="connsiteY116" fmla="*/ 4675326 h 6561405"/>
                    <a:gd name="connsiteX117" fmla="*/ 1960743 w 6352623"/>
                    <a:gd name="connsiteY117" fmla="*/ 4679317 h 6561405"/>
                    <a:gd name="connsiteX118" fmla="*/ 4067092 w 6352623"/>
                    <a:gd name="connsiteY118" fmla="*/ 6216068 h 6561405"/>
                    <a:gd name="connsiteX119" fmla="*/ 4277892 w 6352623"/>
                    <a:gd name="connsiteY119" fmla="*/ 5788869 h 6561405"/>
                    <a:gd name="connsiteX120" fmla="*/ 4525520 w 6352623"/>
                    <a:gd name="connsiteY120" fmla="*/ 5267093 h 6561405"/>
                    <a:gd name="connsiteX121" fmla="*/ 4685770 w 6352623"/>
                    <a:gd name="connsiteY121" fmla="*/ 4881257 h 6561405"/>
                    <a:gd name="connsiteX122" fmla="*/ 4712084 w 6352623"/>
                    <a:gd name="connsiteY122" fmla="*/ 4879914 h 6561405"/>
                    <a:gd name="connsiteX123" fmla="*/ 5642123 w 6352623"/>
                    <a:gd name="connsiteY123" fmla="*/ 4846187 h 6561405"/>
                    <a:gd name="connsiteX124" fmla="*/ 5866698 w 6352623"/>
                    <a:gd name="connsiteY124" fmla="*/ 4839902 h 6561405"/>
                    <a:gd name="connsiteX125" fmla="*/ 5706398 w 6352623"/>
                    <a:gd name="connsiteY125" fmla="*/ 5102370 h 6561405"/>
                    <a:gd name="connsiteX126" fmla="*/ 4229361 w 6352623"/>
                    <a:gd name="connsiteY126" fmla="*/ 6176010 h 6561405"/>
                    <a:gd name="connsiteX127" fmla="*/ 4067092 w 6352623"/>
                    <a:gd name="connsiteY127" fmla="*/ 6216068 h 6561405"/>
                    <a:gd name="connsiteX128" fmla="*/ 3617977 w 6352623"/>
                    <a:gd name="connsiteY128" fmla="*/ 6323175 h 6561405"/>
                    <a:gd name="connsiteX129" fmla="*/ 3499574 w 6352623"/>
                    <a:gd name="connsiteY129" fmla="*/ 4950969 h 6561405"/>
                    <a:gd name="connsiteX130" fmla="*/ 3966167 w 6352623"/>
                    <a:gd name="connsiteY130" fmla="*/ 4917769 h 6561405"/>
                    <a:gd name="connsiteX131" fmla="*/ 4402891 w 6352623"/>
                    <a:gd name="connsiteY131" fmla="*/ 4895610 h 6561405"/>
                    <a:gd name="connsiteX132" fmla="*/ 4263840 w 6352623"/>
                    <a:gd name="connsiteY132" fmla="*/ 5239274 h 6561405"/>
                    <a:gd name="connsiteX133" fmla="*/ 3691123 w 6352623"/>
                    <a:gd name="connsiteY133" fmla="*/ 6308899 h 6561405"/>
                    <a:gd name="connsiteX134" fmla="*/ 3637169 w 6352623"/>
                    <a:gd name="connsiteY134" fmla="*/ 6322223 h 6561405"/>
                    <a:gd name="connsiteX135" fmla="*/ 3617977 w 6352623"/>
                    <a:gd name="connsiteY135" fmla="*/ 6323175 h 6561405"/>
                    <a:gd name="connsiteX136" fmla="*/ 509955 w 6352623"/>
                    <a:gd name="connsiteY136" fmla="*/ 4889989 h 6561405"/>
                    <a:gd name="connsiteX137" fmla="*/ 432662 w 6352623"/>
                    <a:gd name="connsiteY137" fmla="*/ 4783013 h 6561405"/>
                    <a:gd name="connsiteX138" fmla="*/ 30403 w 6352623"/>
                    <a:gd name="connsiteY138" fmla="*/ 3637168 h 6561405"/>
                    <a:gd name="connsiteX139" fmla="*/ 28957 w 6352623"/>
                    <a:gd name="connsiteY139" fmla="*/ 3608002 h 6561405"/>
                    <a:gd name="connsiteX140" fmla="*/ 1122699 w 6352623"/>
                    <a:gd name="connsiteY140" fmla="*/ 3528079 h 6561405"/>
                    <a:gd name="connsiteX141" fmla="*/ 1151870 w 6352623"/>
                    <a:gd name="connsiteY141" fmla="*/ 3709064 h 6561405"/>
                    <a:gd name="connsiteX142" fmla="*/ 1633165 w 6352623"/>
                    <a:gd name="connsiteY142" fmla="*/ 4721494 h 6561405"/>
                    <a:gd name="connsiteX143" fmla="*/ 1635001 w 6352623"/>
                    <a:gd name="connsiteY143" fmla="*/ 4724090 h 6561405"/>
                    <a:gd name="connsiteX144" fmla="*/ 1150655 w 6352623"/>
                    <a:gd name="connsiteY144" fmla="*/ 4790652 h 6561405"/>
                    <a:gd name="connsiteX145" fmla="*/ 509955 w 6352623"/>
                    <a:gd name="connsiteY145" fmla="*/ 4889989 h 6561405"/>
                    <a:gd name="connsiteX146" fmla="*/ 3165956 w 6352623"/>
                    <a:gd name="connsiteY146" fmla="*/ 6345561 h 6561405"/>
                    <a:gd name="connsiteX147" fmla="*/ 2661675 w 6352623"/>
                    <a:gd name="connsiteY147" fmla="*/ 5655612 h 6561405"/>
                    <a:gd name="connsiteX148" fmla="*/ 2224080 w 6352623"/>
                    <a:gd name="connsiteY148" fmla="*/ 5071807 h 6561405"/>
                    <a:gd name="connsiteX149" fmla="*/ 2697681 w 6352623"/>
                    <a:gd name="connsiteY149" fmla="*/ 5021257 h 6561405"/>
                    <a:gd name="connsiteX150" fmla="*/ 3150545 w 6352623"/>
                    <a:gd name="connsiteY150" fmla="*/ 4979436 h 6561405"/>
                    <a:gd name="connsiteX151" fmla="*/ 3267988 w 6352623"/>
                    <a:gd name="connsiteY151" fmla="*/ 6340508 h 6561405"/>
                    <a:gd name="connsiteX152" fmla="*/ 3165956 w 6352623"/>
                    <a:gd name="connsiteY152" fmla="*/ 6345561 h 6561405"/>
                    <a:gd name="connsiteX153" fmla="*/ 3104320 w 6352623"/>
                    <a:gd name="connsiteY153" fmla="*/ 6348616 h 6561405"/>
                    <a:gd name="connsiteX154" fmla="*/ 3099167 w 6352623"/>
                    <a:gd name="connsiteY154" fmla="*/ 6341244 h 6561405"/>
                    <a:gd name="connsiteX155" fmla="*/ 3165956 w 6352623"/>
                    <a:gd name="connsiteY155" fmla="*/ 6345561 h 6561405"/>
                    <a:gd name="connsiteX156" fmla="*/ 3104320 w 6352623"/>
                    <a:gd name="connsiteY156" fmla="*/ 6348616 h 6561405"/>
                    <a:gd name="connsiteX157" fmla="*/ 2884966 w 6352623"/>
                    <a:gd name="connsiteY157" fmla="*/ 6327398 h 6561405"/>
                    <a:gd name="connsiteX158" fmla="*/ 2740226 w 6352623"/>
                    <a:gd name="connsiteY158" fmla="*/ 6120300 h 6561405"/>
                    <a:gd name="connsiteX159" fmla="*/ 2877634 w 6352623"/>
                    <a:gd name="connsiteY159" fmla="*/ 6024267 h 6561405"/>
                    <a:gd name="connsiteX160" fmla="*/ 3099167 w 6352623"/>
                    <a:gd name="connsiteY160" fmla="*/ 6341244 h 6561405"/>
                    <a:gd name="connsiteX161" fmla="*/ 2884966 w 6352623"/>
                    <a:gd name="connsiteY161" fmla="*/ 6327398 h 6561405"/>
                    <a:gd name="connsiteX162" fmla="*/ 2827891 w 6352623"/>
                    <a:gd name="connsiteY162" fmla="*/ 6323709 h 6561405"/>
                    <a:gd name="connsiteX163" fmla="*/ 2884966 w 6352623"/>
                    <a:gd name="connsiteY163" fmla="*/ 6327398 h 6561405"/>
                    <a:gd name="connsiteX164" fmla="*/ 2888667 w 6352623"/>
                    <a:gd name="connsiteY164" fmla="*/ 6332694 h 6561405"/>
                    <a:gd name="connsiteX165" fmla="*/ 2827891 w 6352623"/>
                    <a:gd name="connsiteY165" fmla="*/ 6323709 h 6561405"/>
                    <a:gd name="connsiteX166" fmla="*/ 3253037 w 6352623"/>
                    <a:gd name="connsiteY166" fmla="*/ 6561405 h 6561405"/>
                    <a:gd name="connsiteX167" fmla="*/ 2888667 w 6352623"/>
                    <a:gd name="connsiteY167" fmla="*/ 6332694 h 6561405"/>
                    <a:gd name="connsiteX168" fmla="*/ 3023470 w 6352623"/>
                    <a:gd name="connsiteY168" fmla="*/ 6352624 h 6561405"/>
                    <a:gd name="connsiteX169" fmla="*/ 3104320 w 6352623"/>
                    <a:gd name="connsiteY169" fmla="*/ 6348616 h 6561405"/>
                    <a:gd name="connsiteX170" fmla="*/ 3253037 w 6352623"/>
                    <a:gd name="connsiteY170" fmla="*/ 6561405 h 6561405"/>
                    <a:gd name="connsiteX171" fmla="*/ 1799833 w 6352623"/>
                    <a:gd name="connsiteY171" fmla="*/ 6042038 h 6561405"/>
                    <a:gd name="connsiteX172" fmla="*/ 792530 w 6352623"/>
                    <a:gd name="connsiteY172" fmla="*/ 5281044 h 6561405"/>
                    <a:gd name="connsiteX173" fmla="*/ 758259 w 6352623"/>
                    <a:gd name="connsiteY173" fmla="*/ 5233611 h 6561405"/>
                    <a:gd name="connsiteX174" fmla="*/ 1178638 w 6352623"/>
                    <a:gd name="connsiteY174" fmla="*/ 5187468 h 6561405"/>
                    <a:gd name="connsiteX175" fmla="*/ 1905324 w 6352623"/>
                    <a:gd name="connsiteY175" fmla="*/ 5106339 h 6561405"/>
                    <a:gd name="connsiteX176" fmla="*/ 2206251 w 6352623"/>
                    <a:gd name="connsiteY176" fmla="*/ 5531868 h 6561405"/>
                    <a:gd name="connsiteX177" fmla="*/ 2827891 w 6352623"/>
                    <a:gd name="connsiteY177" fmla="*/ 6323709 h 6561405"/>
                    <a:gd name="connsiteX178" fmla="*/ 2405336 w 6352623"/>
                    <a:gd name="connsiteY178" fmla="*/ 6261225 h 6561405"/>
                    <a:gd name="connsiteX179" fmla="*/ 1799833 w 6352623"/>
                    <a:gd name="connsiteY179" fmla="*/ 6042038 h 6561405"/>
                    <a:gd name="connsiteX0" fmla="*/ 3083863 w 6352623"/>
                    <a:gd name="connsiteY0" fmla="*/ 133135 h 6352624"/>
                    <a:gd name="connsiteX1" fmla="*/ 2997995 w 6352623"/>
                    <a:gd name="connsiteY1" fmla="*/ 16410 h 6352624"/>
                    <a:gd name="connsiteX2" fmla="*/ 3073468 w 6352623"/>
                    <a:gd name="connsiteY2" fmla="*/ 12671 h 6352624"/>
                    <a:gd name="connsiteX3" fmla="*/ 3083863 w 6352623"/>
                    <a:gd name="connsiteY3" fmla="*/ 133135 h 6352624"/>
                    <a:gd name="connsiteX4" fmla="*/ 4287481 w 6352623"/>
                    <a:gd name="connsiteY4" fmla="*/ 1282707 h 6352624"/>
                    <a:gd name="connsiteX5" fmla="*/ 3934751 w 6352623"/>
                    <a:gd name="connsiteY5" fmla="*/ 794857 h 6352624"/>
                    <a:gd name="connsiteX6" fmla="*/ 3306522 w 6352623"/>
                    <a:gd name="connsiteY6" fmla="*/ 1126 h 6352624"/>
                    <a:gd name="connsiteX7" fmla="*/ 3329154 w 6352623"/>
                    <a:gd name="connsiteY7" fmla="*/ 0 h 6352624"/>
                    <a:gd name="connsiteX8" fmla="*/ 4552794 w 6352623"/>
                    <a:gd name="connsiteY8" fmla="*/ 310597 h 6352624"/>
                    <a:gd name="connsiteX9" fmla="*/ 5560095 w 6352623"/>
                    <a:gd name="connsiteY9" fmla="*/ 1071582 h 6352624"/>
                    <a:gd name="connsiteX10" fmla="*/ 5592215 w 6352623"/>
                    <a:gd name="connsiteY10" fmla="*/ 1116037 h 6352624"/>
                    <a:gd name="connsiteX11" fmla="*/ 5275773 w 6352623"/>
                    <a:gd name="connsiteY11" fmla="*/ 1158708 h 6352624"/>
                    <a:gd name="connsiteX12" fmla="*/ 4352475 w 6352623"/>
                    <a:gd name="connsiteY12" fmla="*/ 1275439 h 6352624"/>
                    <a:gd name="connsiteX13" fmla="*/ 4287481 w 6352623"/>
                    <a:gd name="connsiteY13" fmla="*/ 1282707 h 6352624"/>
                    <a:gd name="connsiteX14" fmla="*/ 3192871 w 6352623"/>
                    <a:gd name="connsiteY14" fmla="*/ 1396479 h 6352624"/>
                    <a:gd name="connsiteX15" fmla="*/ 3083863 w 6352623"/>
                    <a:gd name="connsiteY15" fmla="*/ 133135 h 6352624"/>
                    <a:gd name="connsiteX16" fmla="*/ 3521833 w 6352623"/>
                    <a:gd name="connsiteY16" fmla="*/ 728536 h 6352624"/>
                    <a:gd name="connsiteX17" fmla="*/ 3951788 w 6352623"/>
                    <a:gd name="connsiteY17" fmla="*/ 1320226 h 6352624"/>
                    <a:gd name="connsiteX18" fmla="*/ 3610216 w 6352623"/>
                    <a:gd name="connsiteY18" fmla="*/ 1358400 h 6352624"/>
                    <a:gd name="connsiteX19" fmla="*/ 3192871 w 6352623"/>
                    <a:gd name="connsiteY19" fmla="*/ 1396479 h 6352624"/>
                    <a:gd name="connsiteX20" fmla="*/ 5080835 w 6352623"/>
                    <a:gd name="connsiteY20" fmla="*/ 2887704 h 6352624"/>
                    <a:gd name="connsiteX21" fmla="*/ 5075577 w 6352623"/>
                    <a:gd name="connsiteY21" fmla="*/ 2828892 h 6352624"/>
                    <a:gd name="connsiteX22" fmla="*/ 4870827 w 6352623"/>
                    <a:gd name="connsiteY22" fmla="*/ 2225787 h 6352624"/>
                    <a:gd name="connsiteX23" fmla="*/ 4527301 w 6352623"/>
                    <a:gd name="connsiteY23" fmla="*/ 1626915 h 6352624"/>
                    <a:gd name="connsiteX24" fmla="*/ 5336497 w 6352623"/>
                    <a:gd name="connsiteY24" fmla="*/ 1510023 h 6352624"/>
                    <a:gd name="connsiteX25" fmla="*/ 5827104 w 6352623"/>
                    <a:gd name="connsiteY25" fmla="*/ 1441104 h 6352624"/>
                    <a:gd name="connsiteX26" fmla="*/ 5919962 w 6352623"/>
                    <a:gd name="connsiteY26" fmla="*/ 1569624 h 6352624"/>
                    <a:gd name="connsiteX27" fmla="*/ 6322223 w 6352623"/>
                    <a:gd name="connsiteY27" fmla="*/ 2715457 h 6352624"/>
                    <a:gd name="connsiteX28" fmla="*/ 6326244 w 6352623"/>
                    <a:gd name="connsiteY28" fmla="*/ 2796695 h 6352624"/>
                    <a:gd name="connsiteX29" fmla="*/ 5080835 w 6352623"/>
                    <a:gd name="connsiteY29" fmla="*/ 2887704 h 6352624"/>
                    <a:gd name="connsiteX30" fmla="*/ 1790042 w 6352623"/>
                    <a:gd name="connsiteY30" fmla="*/ 1491620 h 6352624"/>
                    <a:gd name="connsiteX31" fmla="*/ 2057262 w 6352623"/>
                    <a:gd name="connsiteY31" fmla="*/ 888122 h 6352624"/>
                    <a:gd name="connsiteX32" fmla="*/ 2502224 w 6352623"/>
                    <a:gd name="connsiteY32" fmla="*/ 83048 h 6352624"/>
                    <a:gd name="connsiteX33" fmla="*/ 2715458 w 6352623"/>
                    <a:gd name="connsiteY33" fmla="*/ 30412 h 6352624"/>
                    <a:gd name="connsiteX34" fmla="*/ 2723477 w 6352623"/>
                    <a:gd name="connsiteY34" fmla="*/ 30012 h 6352624"/>
                    <a:gd name="connsiteX35" fmla="*/ 2843908 w 6352623"/>
                    <a:gd name="connsiteY35" fmla="*/ 1425699 h 6352624"/>
                    <a:gd name="connsiteX36" fmla="*/ 2341650 w 6352623"/>
                    <a:gd name="connsiteY36" fmla="*/ 1460888 h 6352624"/>
                    <a:gd name="connsiteX37" fmla="*/ 1790042 w 6352623"/>
                    <a:gd name="connsiteY37" fmla="*/ 1491620 h 6352624"/>
                    <a:gd name="connsiteX38" fmla="*/ 456566 w 6352623"/>
                    <a:gd name="connsiteY38" fmla="*/ 1560803 h 6352624"/>
                    <a:gd name="connsiteX39" fmla="*/ 646218 w 6352623"/>
                    <a:gd name="connsiteY39" fmla="*/ 1250255 h 6352624"/>
                    <a:gd name="connsiteX40" fmla="*/ 2123254 w 6352623"/>
                    <a:gd name="connsiteY40" fmla="*/ 176626 h 6352624"/>
                    <a:gd name="connsiteX41" fmla="*/ 2129632 w 6352623"/>
                    <a:gd name="connsiteY41" fmla="*/ 175051 h 6352624"/>
                    <a:gd name="connsiteX42" fmla="*/ 1791341 w 6352623"/>
                    <a:gd name="connsiteY42" fmla="*/ 860818 h 6352624"/>
                    <a:gd name="connsiteX43" fmla="*/ 1497989 w 6352623"/>
                    <a:gd name="connsiteY43" fmla="*/ 1507155 h 6352624"/>
                    <a:gd name="connsiteX44" fmla="*/ 815685 w 6352623"/>
                    <a:gd name="connsiteY44" fmla="*/ 1541873 h 6352624"/>
                    <a:gd name="connsiteX45" fmla="*/ 456566 w 6352623"/>
                    <a:gd name="connsiteY45" fmla="*/ 1560803 h 6352624"/>
                    <a:gd name="connsiteX46" fmla="*/ 3332566 w 6352623"/>
                    <a:gd name="connsiteY46" fmla="*/ 3015466 h 6352624"/>
                    <a:gd name="connsiteX47" fmla="*/ 3227686 w 6352623"/>
                    <a:gd name="connsiteY47" fmla="*/ 1799988 h 6352624"/>
                    <a:gd name="connsiteX48" fmla="*/ 3687369 w 6352623"/>
                    <a:gd name="connsiteY48" fmla="*/ 1744594 h 6352624"/>
                    <a:gd name="connsiteX49" fmla="*/ 4207427 w 6352623"/>
                    <a:gd name="connsiteY49" fmla="*/ 1672041 h 6352624"/>
                    <a:gd name="connsiteX50" fmla="*/ 4314817 w 6352623"/>
                    <a:gd name="connsiteY50" fmla="*/ 1819820 h 6352624"/>
                    <a:gd name="connsiteX51" fmla="*/ 4752430 w 6352623"/>
                    <a:gd name="connsiteY51" fmla="*/ 2869128 h 6352624"/>
                    <a:gd name="connsiteX52" fmla="*/ 4755993 w 6352623"/>
                    <a:gd name="connsiteY52" fmla="*/ 2911437 h 6352624"/>
                    <a:gd name="connsiteX53" fmla="*/ 3332566 w 6352623"/>
                    <a:gd name="connsiteY53" fmla="*/ 3015466 h 6352624"/>
                    <a:gd name="connsiteX54" fmla="*/ 5989951 w 6352623"/>
                    <a:gd name="connsiteY54" fmla="*/ 4620000 h 6352624"/>
                    <a:gd name="connsiteX55" fmla="*/ 6068313 w 6352623"/>
                    <a:gd name="connsiteY55" fmla="*/ 4480189 h 6352624"/>
                    <a:gd name="connsiteX56" fmla="*/ 6042026 w 6352623"/>
                    <a:gd name="connsiteY56" fmla="*/ 4552793 h 6352624"/>
                    <a:gd name="connsiteX57" fmla="*/ 6000985 w 6352623"/>
                    <a:gd name="connsiteY57" fmla="*/ 4620000 h 6352624"/>
                    <a:gd name="connsiteX58" fmla="*/ 5989951 w 6352623"/>
                    <a:gd name="connsiteY58" fmla="*/ 4620000 h 6352624"/>
                    <a:gd name="connsiteX59" fmla="*/ 5898613 w 6352623"/>
                    <a:gd name="connsiteY59" fmla="*/ 4787640 h 6352624"/>
                    <a:gd name="connsiteX60" fmla="*/ 6000985 w 6352623"/>
                    <a:gd name="connsiteY60" fmla="*/ 4620000 h 6352624"/>
                    <a:gd name="connsiteX61" fmla="*/ 6317212 w 6352623"/>
                    <a:gd name="connsiteY61" fmla="*/ 4620000 h 6352624"/>
                    <a:gd name="connsiteX62" fmla="*/ 6317212 w 6352623"/>
                    <a:gd name="connsiteY62" fmla="*/ 4787640 h 6352624"/>
                    <a:gd name="connsiteX63" fmla="*/ 5898613 w 6352623"/>
                    <a:gd name="connsiteY63" fmla="*/ 4787640 h 6352624"/>
                    <a:gd name="connsiteX64" fmla="*/ 5866698 w 6352623"/>
                    <a:gd name="connsiteY64" fmla="*/ 4839902 h 6352624"/>
                    <a:gd name="connsiteX65" fmla="*/ 5895990 w 6352623"/>
                    <a:gd name="connsiteY65" fmla="*/ 4787640 h 6352624"/>
                    <a:gd name="connsiteX66" fmla="*/ 5898613 w 6352623"/>
                    <a:gd name="connsiteY66" fmla="*/ 4787640 h 6352624"/>
                    <a:gd name="connsiteX67" fmla="*/ 5866698 w 6352623"/>
                    <a:gd name="connsiteY67" fmla="*/ 4839902 h 6352624"/>
                    <a:gd name="connsiteX68" fmla="*/ 5661892 w 6352623"/>
                    <a:gd name="connsiteY68" fmla="*/ 4787640 h 6352624"/>
                    <a:gd name="connsiteX69" fmla="*/ 5661892 w 6352623"/>
                    <a:gd name="connsiteY69" fmla="*/ 4620000 h 6352624"/>
                    <a:gd name="connsiteX70" fmla="*/ 5989951 w 6352623"/>
                    <a:gd name="connsiteY70" fmla="*/ 4620000 h 6352624"/>
                    <a:gd name="connsiteX71" fmla="*/ 5895990 w 6352623"/>
                    <a:gd name="connsiteY71" fmla="*/ 4787640 h 6352624"/>
                    <a:gd name="connsiteX72" fmla="*/ 5661892 w 6352623"/>
                    <a:gd name="connsiteY72" fmla="*/ 4787640 h 6352624"/>
                    <a:gd name="connsiteX73" fmla="*/ 4842211 w 6352623"/>
                    <a:gd name="connsiteY73" fmla="*/ 4504577 h 6352624"/>
                    <a:gd name="connsiteX74" fmla="*/ 4894441 w 6352623"/>
                    <a:gd name="connsiteY74" fmla="*/ 4378816 h 6352624"/>
                    <a:gd name="connsiteX75" fmla="*/ 5118410 w 6352623"/>
                    <a:gd name="connsiteY75" fmla="*/ 3308120 h 6352624"/>
                    <a:gd name="connsiteX76" fmla="*/ 5112011 w 6352623"/>
                    <a:gd name="connsiteY76" fmla="*/ 3236549 h 6352624"/>
                    <a:gd name="connsiteX77" fmla="*/ 6343574 w 6352623"/>
                    <a:gd name="connsiteY77" fmla="*/ 3146548 h 6352624"/>
                    <a:gd name="connsiteX78" fmla="*/ 6352623 w 6352623"/>
                    <a:gd name="connsiteY78" fmla="*/ 3329154 h 6352624"/>
                    <a:gd name="connsiteX79" fmla="*/ 6261216 w 6352623"/>
                    <a:gd name="connsiteY79" fmla="*/ 3947289 h 6352624"/>
                    <a:gd name="connsiteX80" fmla="*/ 6068313 w 6352623"/>
                    <a:gd name="connsiteY80" fmla="*/ 4480189 h 6352624"/>
                    <a:gd name="connsiteX81" fmla="*/ 5645377 w 6352623"/>
                    <a:gd name="connsiteY81" fmla="*/ 4489676 h 6352624"/>
                    <a:gd name="connsiteX82" fmla="*/ 4842211 w 6352623"/>
                    <a:gd name="connsiteY82" fmla="*/ 4504577 h 6352624"/>
                    <a:gd name="connsiteX83" fmla="*/ 1405726 w 6352623"/>
                    <a:gd name="connsiteY83" fmla="*/ 3156271 h 6352624"/>
                    <a:gd name="connsiteX84" fmla="*/ 1399341 w 6352623"/>
                    <a:gd name="connsiteY84" fmla="*/ 3089416 h 6352624"/>
                    <a:gd name="connsiteX85" fmla="*/ 1464945 w 6352623"/>
                    <a:gd name="connsiteY85" fmla="*/ 2467755 h 6352624"/>
                    <a:gd name="connsiteX86" fmla="*/ 1626959 w 6352623"/>
                    <a:gd name="connsiteY86" fmla="*/ 1918290 h 6352624"/>
                    <a:gd name="connsiteX87" fmla="*/ 1698846 w 6352623"/>
                    <a:gd name="connsiteY87" fmla="*/ 1916459 h 6352624"/>
                    <a:gd name="connsiteX88" fmla="*/ 2401423 w 6352623"/>
                    <a:gd name="connsiteY88" fmla="*/ 1879094 h 6352624"/>
                    <a:gd name="connsiteX89" fmla="*/ 2879383 w 6352623"/>
                    <a:gd name="connsiteY89" fmla="*/ 1836855 h 6352624"/>
                    <a:gd name="connsiteX90" fmla="*/ 2983285 w 6352623"/>
                    <a:gd name="connsiteY90" fmla="*/ 3040986 h 6352624"/>
                    <a:gd name="connsiteX91" fmla="*/ 1405726 w 6352623"/>
                    <a:gd name="connsiteY91" fmla="*/ 3156271 h 6352624"/>
                    <a:gd name="connsiteX92" fmla="*/ 3464621 w 6352623"/>
                    <a:gd name="connsiteY92" fmla="*/ 4545892 h 6352624"/>
                    <a:gd name="connsiteX93" fmla="*/ 3362673 w 6352623"/>
                    <a:gd name="connsiteY93" fmla="*/ 3364384 h 6352624"/>
                    <a:gd name="connsiteX94" fmla="*/ 4785461 w 6352623"/>
                    <a:gd name="connsiteY94" fmla="*/ 3260410 h 6352624"/>
                    <a:gd name="connsiteX95" fmla="*/ 4791965 w 6352623"/>
                    <a:gd name="connsiteY95" fmla="*/ 3337498 h 6352624"/>
                    <a:gd name="connsiteX96" fmla="*/ 4582162 w 6352623"/>
                    <a:gd name="connsiteY96" fmla="*/ 4452550 h 6352624"/>
                    <a:gd name="connsiteX97" fmla="*/ 3980007 w 6352623"/>
                    <a:gd name="connsiteY97" fmla="*/ 4524180 h 6352624"/>
                    <a:gd name="connsiteX98" fmla="*/ 3464621 w 6352623"/>
                    <a:gd name="connsiteY98" fmla="*/ 4545892 h 6352624"/>
                    <a:gd name="connsiteX99" fmla="*/ 11631 w 6352623"/>
                    <a:gd name="connsiteY99" fmla="*/ 3258148 h 6352624"/>
                    <a:gd name="connsiteX100" fmla="*/ 0 w 6352623"/>
                    <a:gd name="connsiteY100" fmla="*/ 3023469 h 6352624"/>
                    <a:gd name="connsiteX101" fmla="*/ 91400 w 6352623"/>
                    <a:gd name="connsiteY101" fmla="*/ 2405346 h 6352624"/>
                    <a:gd name="connsiteX102" fmla="*/ 258812 w 6352623"/>
                    <a:gd name="connsiteY102" fmla="*/ 1942855 h 6352624"/>
                    <a:gd name="connsiteX103" fmla="*/ 852081 w 6352623"/>
                    <a:gd name="connsiteY103" fmla="*/ 1937991 h 6352624"/>
                    <a:gd name="connsiteX104" fmla="*/ 1335718 w 6352623"/>
                    <a:gd name="connsiteY104" fmla="*/ 1925698 h 6352624"/>
                    <a:gd name="connsiteX105" fmla="*/ 1234430 w 6352623"/>
                    <a:gd name="connsiteY105" fmla="*/ 2196801 h 6352624"/>
                    <a:gd name="connsiteX106" fmla="*/ 1103579 w 6352623"/>
                    <a:gd name="connsiteY106" fmla="*/ 2737987 h 6352624"/>
                    <a:gd name="connsiteX107" fmla="*/ 1078099 w 6352623"/>
                    <a:gd name="connsiteY107" fmla="*/ 3180217 h 6352624"/>
                    <a:gd name="connsiteX108" fmla="*/ 11631 w 6352623"/>
                    <a:gd name="connsiteY108" fmla="*/ 3258148 h 6352624"/>
                    <a:gd name="connsiteX109" fmla="*/ 1960743 w 6352623"/>
                    <a:gd name="connsiteY109" fmla="*/ 4679317 h 6352624"/>
                    <a:gd name="connsiteX110" fmla="*/ 1740896 w 6352623"/>
                    <a:gd name="connsiteY110" fmla="*/ 4337429 h 6352624"/>
                    <a:gd name="connsiteX111" fmla="*/ 1441619 w 6352623"/>
                    <a:gd name="connsiteY111" fmla="*/ 3532526 h 6352624"/>
                    <a:gd name="connsiteX112" fmla="*/ 1438988 w 6352623"/>
                    <a:gd name="connsiteY112" fmla="*/ 3504964 h 6352624"/>
                    <a:gd name="connsiteX113" fmla="*/ 3013389 w 6352623"/>
                    <a:gd name="connsiteY113" fmla="*/ 3389903 h 6352624"/>
                    <a:gd name="connsiteX114" fmla="*/ 3099126 w 6352623"/>
                    <a:gd name="connsiteY114" fmla="*/ 4562904 h 6352624"/>
                    <a:gd name="connsiteX115" fmla="*/ 2689209 w 6352623"/>
                    <a:gd name="connsiteY115" fmla="*/ 4598877 h 6352624"/>
                    <a:gd name="connsiteX116" fmla="*/ 1989796 w 6352623"/>
                    <a:gd name="connsiteY116" fmla="*/ 4675326 h 6352624"/>
                    <a:gd name="connsiteX117" fmla="*/ 1960743 w 6352623"/>
                    <a:gd name="connsiteY117" fmla="*/ 4679317 h 6352624"/>
                    <a:gd name="connsiteX118" fmla="*/ 4067092 w 6352623"/>
                    <a:gd name="connsiteY118" fmla="*/ 6216068 h 6352624"/>
                    <a:gd name="connsiteX119" fmla="*/ 4277892 w 6352623"/>
                    <a:gd name="connsiteY119" fmla="*/ 5788869 h 6352624"/>
                    <a:gd name="connsiteX120" fmla="*/ 4525520 w 6352623"/>
                    <a:gd name="connsiteY120" fmla="*/ 5267093 h 6352624"/>
                    <a:gd name="connsiteX121" fmla="*/ 4685770 w 6352623"/>
                    <a:gd name="connsiteY121" fmla="*/ 4881257 h 6352624"/>
                    <a:gd name="connsiteX122" fmla="*/ 4712084 w 6352623"/>
                    <a:gd name="connsiteY122" fmla="*/ 4879914 h 6352624"/>
                    <a:gd name="connsiteX123" fmla="*/ 5642123 w 6352623"/>
                    <a:gd name="connsiteY123" fmla="*/ 4846187 h 6352624"/>
                    <a:gd name="connsiteX124" fmla="*/ 5866698 w 6352623"/>
                    <a:gd name="connsiteY124" fmla="*/ 4839902 h 6352624"/>
                    <a:gd name="connsiteX125" fmla="*/ 5706398 w 6352623"/>
                    <a:gd name="connsiteY125" fmla="*/ 5102370 h 6352624"/>
                    <a:gd name="connsiteX126" fmla="*/ 4229361 w 6352623"/>
                    <a:gd name="connsiteY126" fmla="*/ 6176010 h 6352624"/>
                    <a:gd name="connsiteX127" fmla="*/ 4067092 w 6352623"/>
                    <a:gd name="connsiteY127" fmla="*/ 6216068 h 6352624"/>
                    <a:gd name="connsiteX128" fmla="*/ 3617977 w 6352623"/>
                    <a:gd name="connsiteY128" fmla="*/ 6323175 h 6352624"/>
                    <a:gd name="connsiteX129" fmla="*/ 3499574 w 6352623"/>
                    <a:gd name="connsiteY129" fmla="*/ 4950969 h 6352624"/>
                    <a:gd name="connsiteX130" fmla="*/ 3966167 w 6352623"/>
                    <a:gd name="connsiteY130" fmla="*/ 4917769 h 6352624"/>
                    <a:gd name="connsiteX131" fmla="*/ 4402891 w 6352623"/>
                    <a:gd name="connsiteY131" fmla="*/ 4895610 h 6352624"/>
                    <a:gd name="connsiteX132" fmla="*/ 4263840 w 6352623"/>
                    <a:gd name="connsiteY132" fmla="*/ 5239274 h 6352624"/>
                    <a:gd name="connsiteX133" fmla="*/ 3691123 w 6352623"/>
                    <a:gd name="connsiteY133" fmla="*/ 6308899 h 6352624"/>
                    <a:gd name="connsiteX134" fmla="*/ 3637169 w 6352623"/>
                    <a:gd name="connsiteY134" fmla="*/ 6322223 h 6352624"/>
                    <a:gd name="connsiteX135" fmla="*/ 3617977 w 6352623"/>
                    <a:gd name="connsiteY135" fmla="*/ 6323175 h 6352624"/>
                    <a:gd name="connsiteX136" fmla="*/ 509955 w 6352623"/>
                    <a:gd name="connsiteY136" fmla="*/ 4889989 h 6352624"/>
                    <a:gd name="connsiteX137" fmla="*/ 432662 w 6352623"/>
                    <a:gd name="connsiteY137" fmla="*/ 4783013 h 6352624"/>
                    <a:gd name="connsiteX138" fmla="*/ 30403 w 6352623"/>
                    <a:gd name="connsiteY138" fmla="*/ 3637168 h 6352624"/>
                    <a:gd name="connsiteX139" fmla="*/ 28957 w 6352623"/>
                    <a:gd name="connsiteY139" fmla="*/ 3608002 h 6352624"/>
                    <a:gd name="connsiteX140" fmla="*/ 1122699 w 6352623"/>
                    <a:gd name="connsiteY140" fmla="*/ 3528079 h 6352624"/>
                    <a:gd name="connsiteX141" fmla="*/ 1151870 w 6352623"/>
                    <a:gd name="connsiteY141" fmla="*/ 3709064 h 6352624"/>
                    <a:gd name="connsiteX142" fmla="*/ 1633165 w 6352623"/>
                    <a:gd name="connsiteY142" fmla="*/ 4721494 h 6352624"/>
                    <a:gd name="connsiteX143" fmla="*/ 1635001 w 6352623"/>
                    <a:gd name="connsiteY143" fmla="*/ 4724090 h 6352624"/>
                    <a:gd name="connsiteX144" fmla="*/ 1150655 w 6352623"/>
                    <a:gd name="connsiteY144" fmla="*/ 4790652 h 6352624"/>
                    <a:gd name="connsiteX145" fmla="*/ 509955 w 6352623"/>
                    <a:gd name="connsiteY145" fmla="*/ 4889989 h 6352624"/>
                    <a:gd name="connsiteX146" fmla="*/ 3165956 w 6352623"/>
                    <a:gd name="connsiteY146" fmla="*/ 6345561 h 6352624"/>
                    <a:gd name="connsiteX147" fmla="*/ 2661675 w 6352623"/>
                    <a:gd name="connsiteY147" fmla="*/ 5655612 h 6352624"/>
                    <a:gd name="connsiteX148" fmla="*/ 2224080 w 6352623"/>
                    <a:gd name="connsiteY148" fmla="*/ 5071807 h 6352624"/>
                    <a:gd name="connsiteX149" fmla="*/ 2697681 w 6352623"/>
                    <a:gd name="connsiteY149" fmla="*/ 5021257 h 6352624"/>
                    <a:gd name="connsiteX150" fmla="*/ 3150545 w 6352623"/>
                    <a:gd name="connsiteY150" fmla="*/ 4979436 h 6352624"/>
                    <a:gd name="connsiteX151" fmla="*/ 3267988 w 6352623"/>
                    <a:gd name="connsiteY151" fmla="*/ 6340508 h 6352624"/>
                    <a:gd name="connsiteX152" fmla="*/ 3165956 w 6352623"/>
                    <a:gd name="connsiteY152" fmla="*/ 6345561 h 6352624"/>
                    <a:gd name="connsiteX153" fmla="*/ 3104320 w 6352623"/>
                    <a:gd name="connsiteY153" fmla="*/ 6348616 h 6352624"/>
                    <a:gd name="connsiteX154" fmla="*/ 3099167 w 6352623"/>
                    <a:gd name="connsiteY154" fmla="*/ 6341244 h 6352624"/>
                    <a:gd name="connsiteX155" fmla="*/ 3165956 w 6352623"/>
                    <a:gd name="connsiteY155" fmla="*/ 6345561 h 6352624"/>
                    <a:gd name="connsiteX156" fmla="*/ 3104320 w 6352623"/>
                    <a:gd name="connsiteY156" fmla="*/ 6348616 h 6352624"/>
                    <a:gd name="connsiteX157" fmla="*/ 2884966 w 6352623"/>
                    <a:gd name="connsiteY157" fmla="*/ 6327398 h 6352624"/>
                    <a:gd name="connsiteX158" fmla="*/ 2740226 w 6352623"/>
                    <a:gd name="connsiteY158" fmla="*/ 6120300 h 6352624"/>
                    <a:gd name="connsiteX159" fmla="*/ 2877634 w 6352623"/>
                    <a:gd name="connsiteY159" fmla="*/ 6024267 h 6352624"/>
                    <a:gd name="connsiteX160" fmla="*/ 3099167 w 6352623"/>
                    <a:gd name="connsiteY160" fmla="*/ 6341244 h 6352624"/>
                    <a:gd name="connsiteX161" fmla="*/ 2884966 w 6352623"/>
                    <a:gd name="connsiteY161" fmla="*/ 6327398 h 6352624"/>
                    <a:gd name="connsiteX162" fmla="*/ 2827891 w 6352623"/>
                    <a:gd name="connsiteY162" fmla="*/ 6323709 h 6352624"/>
                    <a:gd name="connsiteX163" fmla="*/ 2884966 w 6352623"/>
                    <a:gd name="connsiteY163" fmla="*/ 6327398 h 6352624"/>
                    <a:gd name="connsiteX164" fmla="*/ 2888667 w 6352623"/>
                    <a:gd name="connsiteY164" fmla="*/ 6332694 h 6352624"/>
                    <a:gd name="connsiteX165" fmla="*/ 2827891 w 6352623"/>
                    <a:gd name="connsiteY165" fmla="*/ 6323709 h 6352624"/>
                    <a:gd name="connsiteX166" fmla="*/ 3104320 w 6352623"/>
                    <a:gd name="connsiteY166" fmla="*/ 6348616 h 6352624"/>
                    <a:gd name="connsiteX167" fmla="*/ 2888667 w 6352623"/>
                    <a:gd name="connsiteY167" fmla="*/ 6332694 h 6352624"/>
                    <a:gd name="connsiteX168" fmla="*/ 3023470 w 6352623"/>
                    <a:gd name="connsiteY168" fmla="*/ 6352624 h 6352624"/>
                    <a:gd name="connsiteX169" fmla="*/ 3104320 w 6352623"/>
                    <a:gd name="connsiteY169" fmla="*/ 6348616 h 6352624"/>
                    <a:gd name="connsiteX170" fmla="*/ 1799833 w 6352623"/>
                    <a:gd name="connsiteY170" fmla="*/ 6042038 h 6352624"/>
                    <a:gd name="connsiteX171" fmla="*/ 792530 w 6352623"/>
                    <a:gd name="connsiteY171" fmla="*/ 5281044 h 6352624"/>
                    <a:gd name="connsiteX172" fmla="*/ 758259 w 6352623"/>
                    <a:gd name="connsiteY172" fmla="*/ 5233611 h 6352624"/>
                    <a:gd name="connsiteX173" fmla="*/ 1178638 w 6352623"/>
                    <a:gd name="connsiteY173" fmla="*/ 5187468 h 6352624"/>
                    <a:gd name="connsiteX174" fmla="*/ 1905324 w 6352623"/>
                    <a:gd name="connsiteY174" fmla="*/ 5106339 h 6352624"/>
                    <a:gd name="connsiteX175" fmla="*/ 2206251 w 6352623"/>
                    <a:gd name="connsiteY175" fmla="*/ 5531868 h 6352624"/>
                    <a:gd name="connsiteX176" fmla="*/ 2827891 w 6352623"/>
                    <a:gd name="connsiteY176" fmla="*/ 6323709 h 6352624"/>
                    <a:gd name="connsiteX177" fmla="*/ 2405336 w 6352623"/>
                    <a:gd name="connsiteY177" fmla="*/ 6261225 h 6352624"/>
                    <a:gd name="connsiteX178" fmla="*/ 1799833 w 6352623"/>
                    <a:gd name="connsiteY178" fmla="*/ 6042038 h 6352624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2740226 w 6352623"/>
                    <a:gd name="connsiteY158" fmla="*/ 6120300 h 6348616"/>
                    <a:gd name="connsiteX159" fmla="*/ 2877634 w 6352623"/>
                    <a:gd name="connsiteY159" fmla="*/ 6024267 h 6348616"/>
                    <a:gd name="connsiteX160" fmla="*/ 3099167 w 6352623"/>
                    <a:gd name="connsiteY160" fmla="*/ 6341244 h 6348616"/>
                    <a:gd name="connsiteX161" fmla="*/ 2884966 w 6352623"/>
                    <a:gd name="connsiteY161" fmla="*/ 6327398 h 6348616"/>
                    <a:gd name="connsiteX162" fmla="*/ 2827891 w 6352623"/>
                    <a:gd name="connsiteY162" fmla="*/ 6323709 h 6348616"/>
                    <a:gd name="connsiteX163" fmla="*/ 2884966 w 6352623"/>
                    <a:gd name="connsiteY163" fmla="*/ 6327398 h 6348616"/>
                    <a:gd name="connsiteX164" fmla="*/ 2888667 w 6352623"/>
                    <a:gd name="connsiteY164" fmla="*/ 6332694 h 6348616"/>
                    <a:gd name="connsiteX165" fmla="*/ 2827891 w 6352623"/>
                    <a:gd name="connsiteY165" fmla="*/ 6323709 h 6348616"/>
                    <a:gd name="connsiteX166" fmla="*/ 3104320 w 6352623"/>
                    <a:gd name="connsiteY166" fmla="*/ 6348616 h 6348616"/>
                    <a:gd name="connsiteX167" fmla="*/ 2888667 w 6352623"/>
                    <a:gd name="connsiteY167" fmla="*/ 6332694 h 6348616"/>
                    <a:gd name="connsiteX168" fmla="*/ 3104320 w 6352623"/>
                    <a:gd name="connsiteY168" fmla="*/ 6348616 h 6348616"/>
                    <a:gd name="connsiteX169" fmla="*/ 1799833 w 6352623"/>
                    <a:gd name="connsiteY169" fmla="*/ 6042038 h 6348616"/>
                    <a:gd name="connsiteX170" fmla="*/ 792530 w 6352623"/>
                    <a:gd name="connsiteY170" fmla="*/ 5281044 h 6348616"/>
                    <a:gd name="connsiteX171" fmla="*/ 758259 w 6352623"/>
                    <a:gd name="connsiteY171" fmla="*/ 5233611 h 6348616"/>
                    <a:gd name="connsiteX172" fmla="*/ 1178638 w 6352623"/>
                    <a:gd name="connsiteY172" fmla="*/ 5187468 h 6348616"/>
                    <a:gd name="connsiteX173" fmla="*/ 1905324 w 6352623"/>
                    <a:gd name="connsiteY173" fmla="*/ 5106339 h 6348616"/>
                    <a:gd name="connsiteX174" fmla="*/ 2206251 w 6352623"/>
                    <a:gd name="connsiteY174" fmla="*/ 5531868 h 6348616"/>
                    <a:gd name="connsiteX175" fmla="*/ 2827891 w 6352623"/>
                    <a:gd name="connsiteY175" fmla="*/ 6323709 h 6348616"/>
                    <a:gd name="connsiteX176" fmla="*/ 2405336 w 6352623"/>
                    <a:gd name="connsiteY176" fmla="*/ 6261225 h 6348616"/>
                    <a:gd name="connsiteX177" fmla="*/ 1799833 w 6352623"/>
                    <a:gd name="connsiteY177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2740226 w 6352623"/>
                    <a:gd name="connsiteY158" fmla="*/ 6120300 h 6348616"/>
                    <a:gd name="connsiteX159" fmla="*/ 2877634 w 6352623"/>
                    <a:gd name="connsiteY159" fmla="*/ 6024267 h 6348616"/>
                    <a:gd name="connsiteX160" fmla="*/ 3099167 w 6352623"/>
                    <a:gd name="connsiteY160" fmla="*/ 6341244 h 6348616"/>
                    <a:gd name="connsiteX161" fmla="*/ 2884966 w 6352623"/>
                    <a:gd name="connsiteY161" fmla="*/ 6327398 h 6348616"/>
                    <a:gd name="connsiteX162" fmla="*/ 2827891 w 6352623"/>
                    <a:gd name="connsiteY162" fmla="*/ 6323709 h 6348616"/>
                    <a:gd name="connsiteX163" fmla="*/ 2884966 w 6352623"/>
                    <a:gd name="connsiteY163" fmla="*/ 6327398 h 6348616"/>
                    <a:gd name="connsiteX164" fmla="*/ 2888667 w 6352623"/>
                    <a:gd name="connsiteY164" fmla="*/ 6332694 h 6348616"/>
                    <a:gd name="connsiteX165" fmla="*/ 2827891 w 6352623"/>
                    <a:gd name="connsiteY165" fmla="*/ 6323709 h 6348616"/>
                    <a:gd name="connsiteX166" fmla="*/ 1799833 w 6352623"/>
                    <a:gd name="connsiteY166" fmla="*/ 6042038 h 6348616"/>
                    <a:gd name="connsiteX167" fmla="*/ 792530 w 6352623"/>
                    <a:gd name="connsiteY167" fmla="*/ 5281044 h 6348616"/>
                    <a:gd name="connsiteX168" fmla="*/ 758259 w 6352623"/>
                    <a:gd name="connsiteY168" fmla="*/ 5233611 h 6348616"/>
                    <a:gd name="connsiteX169" fmla="*/ 1178638 w 6352623"/>
                    <a:gd name="connsiteY169" fmla="*/ 5187468 h 6348616"/>
                    <a:gd name="connsiteX170" fmla="*/ 1905324 w 6352623"/>
                    <a:gd name="connsiteY170" fmla="*/ 5106339 h 6348616"/>
                    <a:gd name="connsiteX171" fmla="*/ 2206251 w 6352623"/>
                    <a:gd name="connsiteY171" fmla="*/ 5531868 h 6348616"/>
                    <a:gd name="connsiteX172" fmla="*/ 2827891 w 6352623"/>
                    <a:gd name="connsiteY172" fmla="*/ 6323709 h 6348616"/>
                    <a:gd name="connsiteX173" fmla="*/ 2405336 w 6352623"/>
                    <a:gd name="connsiteY173" fmla="*/ 6261225 h 6348616"/>
                    <a:gd name="connsiteX174" fmla="*/ 1799833 w 6352623"/>
                    <a:gd name="connsiteY174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2877634 w 6352623"/>
                    <a:gd name="connsiteY158" fmla="*/ 6024267 h 6348616"/>
                    <a:gd name="connsiteX159" fmla="*/ 3099167 w 6352623"/>
                    <a:gd name="connsiteY159" fmla="*/ 6341244 h 6348616"/>
                    <a:gd name="connsiteX160" fmla="*/ 2884966 w 6352623"/>
                    <a:gd name="connsiteY160" fmla="*/ 6327398 h 6348616"/>
                    <a:gd name="connsiteX161" fmla="*/ 2827891 w 6352623"/>
                    <a:gd name="connsiteY161" fmla="*/ 6323709 h 6348616"/>
                    <a:gd name="connsiteX162" fmla="*/ 2884966 w 6352623"/>
                    <a:gd name="connsiteY162" fmla="*/ 6327398 h 6348616"/>
                    <a:gd name="connsiteX163" fmla="*/ 2888667 w 6352623"/>
                    <a:gd name="connsiteY163" fmla="*/ 6332694 h 6348616"/>
                    <a:gd name="connsiteX164" fmla="*/ 2827891 w 6352623"/>
                    <a:gd name="connsiteY164" fmla="*/ 6323709 h 6348616"/>
                    <a:gd name="connsiteX165" fmla="*/ 1799833 w 6352623"/>
                    <a:gd name="connsiteY165" fmla="*/ 6042038 h 6348616"/>
                    <a:gd name="connsiteX166" fmla="*/ 792530 w 6352623"/>
                    <a:gd name="connsiteY166" fmla="*/ 5281044 h 6348616"/>
                    <a:gd name="connsiteX167" fmla="*/ 758259 w 6352623"/>
                    <a:gd name="connsiteY167" fmla="*/ 5233611 h 6348616"/>
                    <a:gd name="connsiteX168" fmla="*/ 1178638 w 6352623"/>
                    <a:gd name="connsiteY168" fmla="*/ 5187468 h 6348616"/>
                    <a:gd name="connsiteX169" fmla="*/ 1905324 w 6352623"/>
                    <a:gd name="connsiteY169" fmla="*/ 5106339 h 6348616"/>
                    <a:gd name="connsiteX170" fmla="*/ 2206251 w 6352623"/>
                    <a:gd name="connsiteY170" fmla="*/ 5531868 h 6348616"/>
                    <a:gd name="connsiteX171" fmla="*/ 2827891 w 6352623"/>
                    <a:gd name="connsiteY171" fmla="*/ 6323709 h 6348616"/>
                    <a:gd name="connsiteX172" fmla="*/ 2405336 w 6352623"/>
                    <a:gd name="connsiteY172" fmla="*/ 6261225 h 6348616"/>
                    <a:gd name="connsiteX173" fmla="*/ 1799833 w 6352623"/>
                    <a:gd name="connsiteY173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3099167 w 6352623"/>
                    <a:gd name="connsiteY158" fmla="*/ 6341244 h 6348616"/>
                    <a:gd name="connsiteX159" fmla="*/ 2884966 w 6352623"/>
                    <a:gd name="connsiteY159" fmla="*/ 6327398 h 6348616"/>
                    <a:gd name="connsiteX160" fmla="*/ 2827891 w 6352623"/>
                    <a:gd name="connsiteY160" fmla="*/ 6323709 h 6348616"/>
                    <a:gd name="connsiteX161" fmla="*/ 2884966 w 6352623"/>
                    <a:gd name="connsiteY161" fmla="*/ 6327398 h 6348616"/>
                    <a:gd name="connsiteX162" fmla="*/ 2888667 w 6352623"/>
                    <a:gd name="connsiteY162" fmla="*/ 6332694 h 6348616"/>
                    <a:gd name="connsiteX163" fmla="*/ 2827891 w 6352623"/>
                    <a:gd name="connsiteY163" fmla="*/ 6323709 h 6348616"/>
                    <a:gd name="connsiteX164" fmla="*/ 1799833 w 6352623"/>
                    <a:gd name="connsiteY164" fmla="*/ 6042038 h 6348616"/>
                    <a:gd name="connsiteX165" fmla="*/ 792530 w 6352623"/>
                    <a:gd name="connsiteY165" fmla="*/ 5281044 h 6348616"/>
                    <a:gd name="connsiteX166" fmla="*/ 758259 w 6352623"/>
                    <a:gd name="connsiteY166" fmla="*/ 5233611 h 6348616"/>
                    <a:gd name="connsiteX167" fmla="*/ 1178638 w 6352623"/>
                    <a:gd name="connsiteY167" fmla="*/ 5187468 h 6348616"/>
                    <a:gd name="connsiteX168" fmla="*/ 1905324 w 6352623"/>
                    <a:gd name="connsiteY168" fmla="*/ 5106339 h 6348616"/>
                    <a:gd name="connsiteX169" fmla="*/ 2206251 w 6352623"/>
                    <a:gd name="connsiteY169" fmla="*/ 5531868 h 6348616"/>
                    <a:gd name="connsiteX170" fmla="*/ 2827891 w 6352623"/>
                    <a:gd name="connsiteY170" fmla="*/ 6323709 h 6348616"/>
                    <a:gd name="connsiteX171" fmla="*/ 2405336 w 6352623"/>
                    <a:gd name="connsiteY171" fmla="*/ 6261225 h 6348616"/>
                    <a:gd name="connsiteX172" fmla="*/ 1799833 w 6352623"/>
                    <a:gd name="connsiteY172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3099167 w 6352623"/>
                    <a:gd name="connsiteY158" fmla="*/ 6341244 h 6348616"/>
                    <a:gd name="connsiteX159" fmla="*/ 2884966 w 6352623"/>
                    <a:gd name="connsiteY159" fmla="*/ 6327398 h 6348616"/>
                    <a:gd name="connsiteX160" fmla="*/ 2827891 w 6352623"/>
                    <a:gd name="connsiteY160" fmla="*/ 6323709 h 6348616"/>
                    <a:gd name="connsiteX161" fmla="*/ 2884966 w 6352623"/>
                    <a:gd name="connsiteY161" fmla="*/ 6327398 h 6348616"/>
                    <a:gd name="connsiteX162" fmla="*/ 2827891 w 6352623"/>
                    <a:gd name="connsiteY162" fmla="*/ 6323709 h 6348616"/>
                    <a:gd name="connsiteX163" fmla="*/ 1799833 w 6352623"/>
                    <a:gd name="connsiteY163" fmla="*/ 6042038 h 6348616"/>
                    <a:gd name="connsiteX164" fmla="*/ 792530 w 6352623"/>
                    <a:gd name="connsiteY164" fmla="*/ 5281044 h 6348616"/>
                    <a:gd name="connsiteX165" fmla="*/ 758259 w 6352623"/>
                    <a:gd name="connsiteY165" fmla="*/ 5233611 h 6348616"/>
                    <a:gd name="connsiteX166" fmla="*/ 1178638 w 6352623"/>
                    <a:gd name="connsiteY166" fmla="*/ 5187468 h 6348616"/>
                    <a:gd name="connsiteX167" fmla="*/ 1905324 w 6352623"/>
                    <a:gd name="connsiteY167" fmla="*/ 5106339 h 6348616"/>
                    <a:gd name="connsiteX168" fmla="*/ 2206251 w 6352623"/>
                    <a:gd name="connsiteY168" fmla="*/ 5531868 h 6348616"/>
                    <a:gd name="connsiteX169" fmla="*/ 2827891 w 6352623"/>
                    <a:gd name="connsiteY169" fmla="*/ 6323709 h 6348616"/>
                    <a:gd name="connsiteX170" fmla="*/ 2405336 w 6352623"/>
                    <a:gd name="connsiteY170" fmla="*/ 6261225 h 6348616"/>
                    <a:gd name="connsiteX171" fmla="*/ 1799833 w 6352623"/>
                    <a:gd name="connsiteY171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27891 w 6352623"/>
                    <a:gd name="connsiteY157" fmla="*/ 6323709 h 6348616"/>
                    <a:gd name="connsiteX158" fmla="*/ 2884966 w 6352623"/>
                    <a:gd name="connsiteY158" fmla="*/ 6327398 h 6348616"/>
                    <a:gd name="connsiteX159" fmla="*/ 2827891 w 6352623"/>
                    <a:gd name="connsiteY159" fmla="*/ 6323709 h 6348616"/>
                    <a:gd name="connsiteX160" fmla="*/ 1799833 w 6352623"/>
                    <a:gd name="connsiteY160" fmla="*/ 6042038 h 6348616"/>
                    <a:gd name="connsiteX161" fmla="*/ 792530 w 6352623"/>
                    <a:gd name="connsiteY161" fmla="*/ 5281044 h 6348616"/>
                    <a:gd name="connsiteX162" fmla="*/ 758259 w 6352623"/>
                    <a:gd name="connsiteY162" fmla="*/ 5233611 h 6348616"/>
                    <a:gd name="connsiteX163" fmla="*/ 1178638 w 6352623"/>
                    <a:gd name="connsiteY163" fmla="*/ 5187468 h 6348616"/>
                    <a:gd name="connsiteX164" fmla="*/ 1905324 w 6352623"/>
                    <a:gd name="connsiteY164" fmla="*/ 5106339 h 6348616"/>
                    <a:gd name="connsiteX165" fmla="*/ 2206251 w 6352623"/>
                    <a:gd name="connsiteY165" fmla="*/ 5531868 h 6348616"/>
                    <a:gd name="connsiteX166" fmla="*/ 2827891 w 6352623"/>
                    <a:gd name="connsiteY166" fmla="*/ 6323709 h 6348616"/>
                    <a:gd name="connsiteX167" fmla="*/ 2405336 w 6352623"/>
                    <a:gd name="connsiteY167" fmla="*/ 6261225 h 6348616"/>
                    <a:gd name="connsiteX168" fmla="*/ 1799833 w 6352623"/>
                    <a:gd name="connsiteY168" fmla="*/ 6042038 h 6348616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000985 w 6352623"/>
                    <a:gd name="connsiteY60" fmla="*/ 4620000 h 6345561"/>
                    <a:gd name="connsiteX61" fmla="*/ 6317212 w 6352623"/>
                    <a:gd name="connsiteY61" fmla="*/ 4620000 h 6345561"/>
                    <a:gd name="connsiteX62" fmla="*/ 6317212 w 6352623"/>
                    <a:gd name="connsiteY62" fmla="*/ 4787640 h 6345561"/>
                    <a:gd name="connsiteX63" fmla="*/ 5898613 w 6352623"/>
                    <a:gd name="connsiteY63" fmla="*/ 4787640 h 6345561"/>
                    <a:gd name="connsiteX64" fmla="*/ 5866698 w 6352623"/>
                    <a:gd name="connsiteY64" fmla="*/ 4839902 h 6345561"/>
                    <a:gd name="connsiteX65" fmla="*/ 5895990 w 6352623"/>
                    <a:gd name="connsiteY65" fmla="*/ 4787640 h 6345561"/>
                    <a:gd name="connsiteX66" fmla="*/ 5898613 w 6352623"/>
                    <a:gd name="connsiteY66" fmla="*/ 4787640 h 6345561"/>
                    <a:gd name="connsiteX67" fmla="*/ 5866698 w 6352623"/>
                    <a:gd name="connsiteY67" fmla="*/ 4839902 h 6345561"/>
                    <a:gd name="connsiteX68" fmla="*/ 5661892 w 6352623"/>
                    <a:gd name="connsiteY68" fmla="*/ 4787640 h 6345561"/>
                    <a:gd name="connsiteX69" fmla="*/ 5661892 w 6352623"/>
                    <a:gd name="connsiteY69" fmla="*/ 4620000 h 6345561"/>
                    <a:gd name="connsiteX70" fmla="*/ 5989951 w 6352623"/>
                    <a:gd name="connsiteY70" fmla="*/ 4620000 h 6345561"/>
                    <a:gd name="connsiteX71" fmla="*/ 5895990 w 6352623"/>
                    <a:gd name="connsiteY71" fmla="*/ 4787640 h 6345561"/>
                    <a:gd name="connsiteX72" fmla="*/ 5661892 w 6352623"/>
                    <a:gd name="connsiteY72" fmla="*/ 4787640 h 6345561"/>
                    <a:gd name="connsiteX73" fmla="*/ 4842211 w 6352623"/>
                    <a:gd name="connsiteY73" fmla="*/ 4504577 h 6345561"/>
                    <a:gd name="connsiteX74" fmla="*/ 4894441 w 6352623"/>
                    <a:gd name="connsiteY74" fmla="*/ 4378816 h 6345561"/>
                    <a:gd name="connsiteX75" fmla="*/ 5118410 w 6352623"/>
                    <a:gd name="connsiteY75" fmla="*/ 3308120 h 6345561"/>
                    <a:gd name="connsiteX76" fmla="*/ 5112011 w 6352623"/>
                    <a:gd name="connsiteY76" fmla="*/ 3236549 h 6345561"/>
                    <a:gd name="connsiteX77" fmla="*/ 6343574 w 6352623"/>
                    <a:gd name="connsiteY77" fmla="*/ 3146548 h 6345561"/>
                    <a:gd name="connsiteX78" fmla="*/ 6352623 w 6352623"/>
                    <a:gd name="connsiteY78" fmla="*/ 3329154 h 6345561"/>
                    <a:gd name="connsiteX79" fmla="*/ 6261216 w 6352623"/>
                    <a:gd name="connsiteY79" fmla="*/ 3947289 h 6345561"/>
                    <a:gd name="connsiteX80" fmla="*/ 6068313 w 6352623"/>
                    <a:gd name="connsiteY80" fmla="*/ 4480189 h 6345561"/>
                    <a:gd name="connsiteX81" fmla="*/ 5645377 w 6352623"/>
                    <a:gd name="connsiteY81" fmla="*/ 4489676 h 6345561"/>
                    <a:gd name="connsiteX82" fmla="*/ 4842211 w 6352623"/>
                    <a:gd name="connsiteY82" fmla="*/ 4504577 h 6345561"/>
                    <a:gd name="connsiteX83" fmla="*/ 1405726 w 6352623"/>
                    <a:gd name="connsiteY83" fmla="*/ 3156271 h 6345561"/>
                    <a:gd name="connsiteX84" fmla="*/ 1399341 w 6352623"/>
                    <a:gd name="connsiteY84" fmla="*/ 3089416 h 6345561"/>
                    <a:gd name="connsiteX85" fmla="*/ 1464945 w 6352623"/>
                    <a:gd name="connsiteY85" fmla="*/ 2467755 h 6345561"/>
                    <a:gd name="connsiteX86" fmla="*/ 1626959 w 6352623"/>
                    <a:gd name="connsiteY86" fmla="*/ 1918290 h 6345561"/>
                    <a:gd name="connsiteX87" fmla="*/ 1698846 w 6352623"/>
                    <a:gd name="connsiteY87" fmla="*/ 1916459 h 6345561"/>
                    <a:gd name="connsiteX88" fmla="*/ 2401423 w 6352623"/>
                    <a:gd name="connsiteY88" fmla="*/ 1879094 h 6345561"/>
                    <a:gd name="connsiteX89" fmla="*/ 2879383 w 6352623"/>
                    <a:gd name="connsiteY89" fmla="*/ 1836855 h 6345561"/>
                    <a:gd name="connsiteX90" fmla="*/ 2983285 w 6352623"/>
                    <a:gd name="connsiteY90" fmla="*/ 3040986 h 6345561"/>
                    <a:gd name="connsiteX91" fmla="*/ 1405726 w 6352623"/>
                    <a:gd name="connsiteY91" fmla="*/ 3156271 h 6345561"/>
                    <a:gd name="connsiteX92" fmla="*/ 3464621 w 6352623"/>
                    <a:gd name="connsiteY92" fmla="*/ 4545892 h 6345561"/>
                    <a:gd name="connsiteX93" fmla="*/ 3362673 w 6352623"/>
                    <a:gd name="connsiteY93" fmla="*/ 3364384 h 6345561"/>
                    <a:gd name="connsiteX94" fmla="*/ 4785461 w 6352623"/>
                    <a:gd name="connsiteY94" fmla="*/ 3260410 h 6345561"/>
                    <a:gd name="connsiteX95" fmla="*/ 4791965 w 6352623"/>
                    <a:gd name="connsiteY95" fmla="*/ 3337498 h 6345561"/>
                    <a:gd name="connsiteX96" fmla="*/ 4582162 w 6352623"/>
                    <a:gd name="connsiteY96" fmla="*/ 4452550 h 6345561"/>
                    <a:gd name="connsiteX97" fmla="*/ 3980007 w 6352623"/>
                    <a:gd name="connsiteY97" fmla="*/ 4524180 h 6345561"/>
                    <a:gd name="connsiteX98" fmla="*/ 3464621 w 6352623"/>
                    <a:gd name="connsiteY98" fmla="*/ 4545892 h 6345561"/>
                    <a:gd name="connsiteX99" fmla="*/ 11631 w 6352623"/>
                    <a:gd name="connsiteY99" fmla="*/ 3258148 h 6345561"/>
                    <a:gd name="connsiteX100" fmla="*/ 0 w 6352623"/>
                    <a:gd name="connsiteY100" fmla="*/ 3023469 h 6345561"/>
                    <a:gd name="connsiteX101" fmla="*/ 91400 w 6352623"/>
                    <a:gd name="connsiteY101" fmla="*/ 2405346 h 6345561"/>
                    <a:gd name="connsiteX102" fmla="*/ 258812 w 6352623"/>
                    <a:gd name="connsiteY102" fmla="*/ 1942855 h 6345561"/>
                    <a:gd name="connsiteX103" fmla="*/ 852081 w 6352623"/>
                    <a:gd name="connsiteY103" fmla="*/ 1937991 h 6345561"/>
                    <a:gd name="connsiteX104" fmla="*/ 1335718 w 6352623"/>
                    <a:gd name="connsiteY104" fmla="*/ 1925698 h 6345561"/>
                    <a:gd name="connsiteX105" fmla="*/ 1234430 w 6352623"/>
                    <a:gd name="connsiteY105" fmla="*/ 2196801 h 6345561"/>
                    <a:gd name="connsiteX106" fmla="*/ 1103579 w 6352623"/>
                    <a:gd name="connsiteY106" fmla="*/ 2737987 h 6345561"/>
                    <a:gd name="connsiteX107" fmla="*/ 1078099 w 6352623"/>
                    <a:gd name="connsiteY107" fmla="*/ 3180217 h 6345561"/>
                    <a:gd name="connsiteX108" fmla="*/ 11631 w 6352623"/>
                    <a:gd name="connsiteY108" fmla="*/ 3258148 h 6345561"/>
                    <a:gd name="connsiteX109" fmla="*/ 1960743 w 6352623"/>
                    <a:gd name="connsiteY109" fmla="*/ 4679317 h 6345561"/>
                    <a:gd name="connsiteX110" fmla="*/ 1740896 w 6352623"/>
                    <a:gd name="connsiteY110" fmla="*/ 4337429 h 6345561"/>
                    <a:gd name="connsiteX111" fmla="*/ 1441619 w 6352623"/>
                    <a:gd name="connsiteY111" fmla="*/ 3532526 h 6345561"/>
                    <a:gd name="connsiteX112" fmla="*/ 1438988 w 6352623"/>
                    <a:gd name="connsiteY112" fmla="*/ 3504964 h 6345561"/>
                    <a:gd name="connsiteX113" fmla="*/ 3013389 w 6352623"/>
                    <a:gd name="connsiteY113" fmla="*/ 3389903 h 6345561"/>
                    <a:gd name="connsiteX114" fmla="*/ 3099126 w 6352623"/>
                    <a:gd name="connsiteY114" fmla="*/ 4562904 h 6345561"/>
                    <a:gd name="connsiteX115" fmla="*/ 2689209 w 6352623"/>
                    <a:gd name="connsiteY115" fmla="*/ 4598877 h 6345561"/>
                    <a:gd name="connsiteX116" fmla="*/ 1989796 w 6352623"/>
                    <a:gd name="connsiteY116" fmla="*/ 4675326 h 6345561"/>
                    <a:gd name="connsiteX117" fmla="*/ 1960743 w 6352623"/>
                    <a:gd name="connsiteY117" fmla="*/ 4679317 h 6345561"/>
                    <a:gd name="connsiteX118" fmla="*/ 4067092 w 6352623"/>
                    <a:gd name="connsiteY118" fmla="*/ 6216068 h 6345561"/>
                    <a:gd name="connsiteX119" fmla="*/ 4277892 w 6352623"/>
                    <a:gd name="connsiteY119" fmla="*/ 5788869 h 6345561"/>
                    <a:gd name="connsiteX120" fmla="*/ 4525520 w 6352623"/>
                    <a:gd name="connsiteY120" fmla="*/ 5267093 h 6345561"/>
                    <a:gd name="connsiteX121" fmla="*/ 4685770 w 6352623"/>
                    <a:gd name="connsiteY121" fmla="*/ 4881257 h 6345561"/>
                    <a:gd name="connsiteX122" fmla="*/ 4712084 w 6352623"/>
                    <a:gd name="connsiteY122" fmla="*/ 4879914 h 6345561"/>
                    <a:gd name="connsiteX123" fmla="*/ 5642123 w 6352623"/>
                    <a:gd name="connsiteY123" fmla="*/ 4846187 h 6345561"/>
                    <a:gd name="connsiteX124" fmla="*/ 5866698 w 6352623"/>
                    <a:gd name="connsiteY124" fmla="*/ 4839902 h 6345561"/>
                    <a:gd name="connsiteX125" fmla="*/ 5706398 w 6352623"/>
                    <a:gd name="connsiteY125" fmla="*/ 5102370 h 6345561"/>
                    <a:gd name="connsiteX126" fmla="*/ 4229361 w 6352623"/>
                    <a:gd name="connsiteY126" fmla="*/ 6176010 h 6345561"/>
                    <a:gd name="connsiteX127" fmla="*/ 4067092 w 6352623"/>
                    <a:gd name="connsiteY127" fmla="*/ 6216068 h 6345561"/>
                    <a:gd name="connsiteX128" fmla="*/ 3617977 w 6352623"/>
                    <a:gd name="connsiteY128" fmla="*/ 6323175 h 6345561"/>
                    <a:gd name="connsiteX129" fmla="*/ 3499574 w 6352623"/>
                    <a:gd name="connsiteY129" fmla="*/ 4950969 h 6345561"/>
                    <a:gd name="connsiteX130" fmla="*/ 3966167 w 6352623"/>
                    <a:gd name="connsiteY130" fmla="*/ 4917769 h 6345561"/>
                    <a:gd name="connsiteX131" fmla="*/ 4402891 w 6352623"/>
                    <a:gd name="connsiteY131" fmla="*/ 4895610 h 6345561"/>
                    <a:gd name="connsiteX132" fmla="*/ 4263840 w 6352623"/>
                    <a:gd name="connsiteY132" fmla="*/ 5239274 h 6345561"/>
                    <a:gd name="connsiteX133" fmla="*/ 3691123 w 6352623"/>
                    <a:gd name="connsiteY133" fmla="*/ 6308899 h 6345561"/>
                    <a:gd name="connsiteX134" fmla="*/ 3637169 w 6352623"/>
                    <a:gd name="connsiteY134" fmla="*/ 6322223 h 6345561"/>
                    <a:gd name="connsiteX135" fmla="*/ 3617977 w 6352623"/>
                    <a:gd name="connsiteY135" fmla="*/ 6323175 h 6345561"/>
                    <a:gd name="connsiteX136" fmla="*/ 509955 w 6352623"/>
                    <a:gd name="connsiteY136" fmla="*/ 4889989 h 6345561"/>
                    <a:gd name="connsiteX137" fmla="*/ 432662 w 6352623"/>
                    <a:gd name="connsiteY137" fmla="*/ 4783013 h 6345561"/>
                    <a:gd name="connsiteX138" fmla="*/ 30403 w 6352623"/>
                    <a:gd name="connsiteY138" fmla="*/ 3637168 h 6345561"/>
                    <a:gd name="connsiteX139" fmla="*/ 28957 w 6352623"/>
                    <a:gd name="connsiteY139" fmla="*/ 3608002 h 6345561"/>
                    <a:gd name="connsiteX140" fmla="*/ 1122699 w 6352623"/>
                    <a:gd name="connsiteY140" fmla="*/ 3528079 h 6345561"/>
                    <a:gd name="connsiteX141" fmla="*/ 1151870 w 6352623"/>
                    <a:gd name="connsiteY141" fmla="*/ 3709064 h 6345561"/>
                    <a:gd name="connsiteX142" fmla="*/ 1633165 w 6352623"/>
                    <a:gd name="connsiteY142" fmla="*/ 4721494 h 6345561"/>
                    <a:gd name="connsiteX143" fmla="*/ 1635001 w 6352623"/>
                    <a:gd name="connsiteY143" fmla="*/ 4724090 h 6345561"/>
                    <a:gd name="connsiteX144" fmla="*/ 1150655 w 6352623"/>
                    <a:gd name="connsiteY144" fmla="*/ 4790652 h 6345561"/>
                    <a:gd name="connsiteX145" fmla="*/ 509955 w 6352623"/>
                    <a:gd name="connsiteY145" fmla="*/ 4889989 h 6345561"/>
                    <a:gd name="connsiteX146" fmla="*/ 3165956 w 6352623"/>
                    <a:gd name="connsiteY146" fmla="*/ 6345561 h 6345561"/>
                    <a:gd name="connsiteX147" fmla="*/ 2661675 w 6352623"/>
                    <a:gd name="connsiteY147" fmla="*/ 5655612 h 6345561"/>
                    <a:gd name="connsiteX148" fmla="*/ 2224080 w 6352623"/>
                    <a:gd name="connsiteY148" fmla="*/ 5071807 h 6345561"/>
                    <a:gd name="connsiteX149" fmla="*/ 2697681 w 6352623"/>
                    <a:gd name="connsiteY149" fmla="*/ 5021257 h 6345561"/>
                    <a:gd name="connsiteX150" fmla="*/ 3150545 w 6352623"/>
                    <a:gd name="connsiteY150" fmla="*/ 4979436 h 6345561"/>
                    <a:gd name="connsiteX151" fmla="*/ 3267988 w 6352623"/>
                    <a:gd name="connsiteY151" fmla="*/ 6340508 h 6345561"/>
                    <a:gd name="connsiteX152" fmla="*/ 3165956 w 6352623"/>
                    <a:gd name="connsiteY152" fmla="*/ 6345561 h 6345561"/>
                    <a:gd name="connsiteX153" fmla="*/ 3165956 w 6352623"/>
                    <a:gd name="connsiteY153" fmla="*/ 6345561 h 6345561"/>
                    <a:gd name="connsiteX154" fmla="*/ 3099167 w 6352623"/>
                    <a:gd name="connsiteY154" fmla="*/ 6341244 h 6345561"/>
                    <a:gd name="connsiteX155" fmla="*/ 3165956 w 6352623"/>
                    <a:gd name="connsiteY155" fmla="*/ 6345561 h 6345561"/>
                    <a:gd name="connsiteX156" fmla="*/ 2827891 w 6352623"/>
                    <a:gd name="connsiteY156" fmla="*/ 6323709 h 6345561"/>
                    <a:gd name="connsiteX157" fmla="*/ 2884966 w 6352623"/>
                    <a:gd name="connsiteY157" fmla="*/ 6327398 h 6345561"/>
                    <a:gd name="connsiteX158" fmla="*/ 2827891 w 6352623"/>
                    <a:gd name="connsiteY158" fmla="*/ 6323709 h 6345561"/>
                    <a:gd name="connsiteX159" fmla="*/ 1799833 w 6352623"/>
                    <a:gd name="connsiteY159" fmla="*/ 6042038 h 6345561"/>
                    <a:gd name="connsiteX160" fmla="*/ 792530 w 6352623"/>
                    <a:gd name="connsiteY160" fmla="*/ 5281044 h 6345561"/>
                    <a:gd name="connsiteX161" fmla="*/ 758259 w 6352623"/>
                    <a:gd name="connsiteY161" fmla="*/ 5233611 h 6345561"/>
                    <a:gd name="connsiteX162" fmla="*/ 1178638 w 6352623"/>
                    <a:gd name="connsiteY162" fmla="*/ 5187468 h 6345561"/>
                    <a:gd name="connsiteX163" fmla="*/ 1905324 w 6352623"/>
                    <a:gd name="connsiteY163" fmla="*/ 5106339 h 6345561"/>
                    <a:gd name="connsiteX164" fmla="*/ 2206251 w 6352623"/>
                    <a:gd name="connsiteY164" fmla="*/ 5531868 h 6345561"/>
                    <a:gd name="connsiteX165" fmla="*/ 2827891 w 6352623"/>
                    <a:gd name="connsiteY165" fmla="*/ 6323709 h 6345561"/>
                    <a:gd name="connsiteX166" fmla="*/ 2405336 w 6352623"/>
                    <a:gd name="connsiteY166" fmla="*/ 6261225 h 6345561"/>
                    <a:gd name="connsiteX167" fmla="*/ 1799833 w 6352623"/>
                    <a:gd name="connsiteY167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000985 w 6352623"/>
                    <a:gd name="connsiteY60" fmla="*/ 4620000 h 6345561"/>
                    <a:gd name="connsiteX61" fmla="*/ 6317212 w 6352623"/>
                    <a:gd name="connsiteY61" fmla="*/ 4620000 h 6345561"/>
                    <a:gd name="connsiteX62" fmla="*/ 6317212 w 6352623"/>
                    <a:gd name="connsiteY62" fmla="*/ 4787640 h 6345561"/>
                    <a:gd name="connsiteX63" fmla="*/ 5898613 w 6352623"/>
                    <a:gd name="connsiteY63" fmla="*/ 4787640 h 6345561"/>
                    <a:gd name="connsiteX64" fmla="*/ 5866698 w 6352623"/>
                    <a:gd name="connsiteY64" fmla="*/ 4839902 h 6345561"/>
                    <a:gd name="connsiteX65" fmla="*/ 5895990 w 6352623"/>
                    <a:gd name="connsiteY65" fmla="*/ 4787640 h 6345561"/>
                    <a:gd name="connsiteX66" fmla="*/ 5898613 w 6352623"/>
                    <a:gd name="connsiteY66" fmla="*/ 4787640 h 6345561"/>
                    <a:gd name="connsiteX67" fmla="*/ 5866698 w 6352623"/>
                    <a:gd name="connsiteY67" fmla="*/ 4839902 h 6345561"/>
                    <a:gd name="connsiteX68" fmla="*/ 5661892 w 6352623"/>
                    <a:gd name="connsiteY68" fmla="*/ 4787640 h 6345561"/>
                    <a:gd name="connsiteX69" fmla="*/ 5661892 w 6352623"/>
                    <a:gd name="connsiteY69" fmla="*/ 4620000 h 6345561"/>
                    <a:gd name="connsiteX70" fmla="*/ 5989951 w 6352623"/>
                    <a:gd name="connsiteY70" fmla="*/ 4620000 h 6345561"/>
                    <a:gd name="connsiteX71" fmla="*/ 5895990 w 6352623"/>
                    <a:gd name="connsiteY71" fmla="*/ 4787640 h 6345561"/>
                    <a:gd name="connsiteX72" fmla="*/ 5661892 w 6352623"/>
                    <a:gd name="connsiteY72" fmla="*/ 4787640 h 6345561"/>
                    <a:gd name="connsiteX73" fmla="*/ 4842211 w 6352623"/>
                    <a:gd name="connsiteY73" fmla="*/ 4504577 h 6345561"/>
                    <a:gd name="connsiteX74" fmla="*/ 4894441 w 6352623"/>
                    <a:gd name="connsiteY74" fmla="*/ 4378816 h 6345561"/>
                    <a:gd name="connsiteX75" fmla="*/ 5118410 w 6352623"/>
                    <a:gd name="connsiteY75" fmla="*/ 3308120 h 6345561"/>
                    <a:gd name="connsiteX76" fmla="*/ 5112011 w 6352623"/>
                    <a:gd name="connsiteY76" fmla="*/ 3236549 h 6345561"/>
                    <a:gd name="connsiteX77" fmla="*/ 6343574 w 6352623"/>
                    <a:gd name="connsiteY77" fmla="*/ 3146548 h 6345561"/>
                    <a:gd name="connsiteX78" fmla="*/ 6352623 w 6352623"/>
                    <a:gd name="connsiteY78" fmla="*/ 3329154 h 6345561"/>
                    <a:gd name="connsiteX79" fmla="*/ 6261216 w 6352623"/>
                    <a:gd name="connsiteY79" fmla="*/ 3947289 h 6345561"/>
                    <a:gd name="connsiteX80" fmla="*/ 6068313 w 6352623"/>
                    <a:gd name="connsiteY80" fmla="*/ 4480189 h 6345561"/>
                    <a:gd name="connsiteX81" fmla="*/ 5645377 w 6352623"/>
                    <a:gd name="connsiteY81" fmla="*/ 4489676 h 6345561"/>
                    <a:gd name="connsiteX82" fmla="*/ 4842211 w 6352623"/>
                    <a:gd name="connsiteY82" fmla="*/ 4504577 h 6345561"/>
                    <a:gd name="connsiteX83" fmla="*/ 1405726 w 6352623"/>
                    <a:gd name="connsiteY83" fmla="*/ 3156271 h 6345561"/>
                    <a:gd name="connsiteX84" fmla="*/ 1399341 w 6352623"/>
                    <a:gd name="connsiteY84" fmla="*/ 3089416 h 6345561"/>
                    <a:gd name="connsiteX85" fmla="*/ 1464945 w 6352623"/>
                    <a:gd name="connsiteY85" fmla="*/ 2467755 h 6345561"/>
                    <a:gd name="connsiteX86" fmla="*/ 1626959 w 6352623"/>
                    <a:gd name="connsiteY86" fmla="*/ 1918290 h 6345561"/>
                    <a:gd name="connsiteX87" fmla="*/ 1698846 w 6352623"/>
                    <a:gd name="connsiteY87" fmla="*/ 1916459 h 6345561"/>
                    <a:gd name="connsiteX88" fmla="*/ 2401423 w 6352623"/>
                    <a:gd name="connsiteY88" fmla="*/ 1879094 h 6345561"/>
                    <a:gd name="connsiteX89" fmla="*/ 2879383 w 6352623"/>
                    <a:gd name="connsiteY89" fmla="*/ 1836855 h 6345561"/>
                    <a:gd name="connsiteX90" fmla="*/ 2983285 w 6352623"/>
                    <a:gd name="connsiteY90" fmla="*/ 3040986 h 6345561"/>
                    <a:gd name="connsiteX91" fmla="*/ 1405726 w 6352623"/>
                    <a:gd name="connsiteY91" fmla="*/ 3156271 h 6345561"/>
                    <a:gd name="connsiteX92" fmla="*/ 3464621 w 6352623"/>
                    <a:gd name="connsiteY92" fmla="*/ 4545892 h 6345561"/>
                    <a:gd name="connsiteX93" fmla="*/ 3362673 w 6352623"/>
                    <a:gd name="connsiteY93" fmla="*/ 3364384 h 6345561"/>
                    <a:gd name="connsiteX94" fmla="*/ 4785461 w 6352623"/>
                    <a:gd name="connsiteY94" fmla="*/ 3260410 h 6345561"/>
                    <a:gd name="connsiteX95" fmla="*/ 4791965 w 6352623"/>
                    <a:gd name="connsiteY95" fmla="*/ 3337498 h 6345561"/>
                    <a:gd name="connsiteX96" fmla="*/ 4582162 w 6352623"/>
                    <a:gd name="connsiteY96" fmla="*/ 4452550 h 6345561"/>
                    <a:gd name="connsiteX97" fmla="*/ 3980007 w 6352623"/>
                    <a:gd name="connsiteY97" fmla="*/ 4524180 h 6345561"/>
                    <a:gd name="connsiteX98" fmla="*/ 3464621 w 6352623"/>
                    <a:gd name="connsiteY98" fmla="*/ 4545892 h 6345561"/>
                    <a:gd name="connsiteX99" fmla="*/ 11631 w 6352623"/>
                    <a:gd name="connsiteY99" fmla="*/ 3258148 h 6345561"/>
                    <a:gd name="connsiteX100" fmla="*/ 0 w 6352623"/>
                    <a:gd name="connsiteY100" fmla="*/ 3023469 h 6345561"/>
                    <a:gd name="connsiteX101" fmla="*/ 91400 w 6352623"/>
                    <a:gd name="connsiteY101" fmla="*/ 2405346 h 6345561"/>
                    <a:gd name="connsiteX102" fmla="*/ 258812 w 6352623"/>
                    <a:gd name="connsiteY102" fmla="*/ 1942855 h 6345561"/>
                    <a:gd name="connsiteX103" fmla="*/ 852081 w 6352623"/>
                    <a:gd name="connsiteY103" fmla="*/ 1937991 h 6345561"/>
                    <a:gd name="connsiteX104" fmla="*/ 1335718 w 6352623"/>
                    <a:gd name="connsiteY104" fmla="*/ 1925698 h 6345561"/>
                    <a:gd name="connsiteX105" fmla="*/ 1234430 w 6352623"/>
                    <a:gd name="connsiteY105" fmla="*/ 2196801 h 6345561"/>
                    <a:gd name="connsiteX106" fmla="*/ 1103579 w 6352623"/>
                    <a:gd name="connsiteY106" fmla="*/ 2737987 h 6345561"/>
                    <a:gd name="connsiteX107" fmla="*/ 1078099 w 6352623"/>
                    <a:gd name="connsiteY107" fmla="*/ 3180217 h 6345561"/>
                    <a:gd name="connsiteX108" fmla="*/ 11631 w 6352623"/>
                    <a:gd name="connsiteY108" fmla="*/ 3258148 h 6345561"/>
                    <a:gd name="connsiteX109" fmla="*/ 1960743 w 6352623"/>
                    <a:gd name="connsiteY109" fmla="*/ 4679317 h 6345561"/>
                    <a:gd name="connsiteX110" fmla="*/ 1740896 w 6352623"/>
                    <a:gd name="connsiteY110" fmla="*/ 4337429 h 6345561"/>
                    <a:gd name="connsiteX111" fmla="*/ 1441619 w 6352623"/>
                    <a:gd name="connsiteY111" fmla="*/ 3532526 h 6345561"/>
                    <a:gd name="connsiteX112" fmla="*/ 1438988 w 6352623"/>
                    <a:gd name="connsiteY112" fmla="*/ 3504964 h 6345561"/>
                    <a:gd name="connsiteX113" fmla="*/ 3013389 w 6352623"/>
                    <a:gd name="connsiteY113" fmla="*/ 3389903 h 6345561"/>
                    <a:gd name="connsiteX114" fmla="*/ 3099126 w 6352623"/>
                    <a:gd name="connsiteY114" fmla="*/ 4562904 h 6345561"/>
                    <a:gd name="connsiteX115" fmla="*/ 2689209 w 6352623"/>
                    <a:gd name="connsiteY115" fmla="*/ 4598877 h 6345561"/>
                    <a:gd name="connsiteX116" fmla="*/ 1989796 w 6352623"/>
                    <a:gd name="connsiteY116" fmla="*/ 4675326 h 6345561"/>
                    <a:gd name="connsiteX117" fmla="*/ 1960743 w 6352623"/>
                    <a:gd name="connsiteY117" fmla="*/ 4679317 h 6345561"/>
                    <a:gd name="connsiteX118" fmla="*/ 4067092 w 6352623"/>
                    <a:gd name="connsiteY118" fmla="*/ 6216068 h 6345561"/>
                    <a:gd name="connsiteX119" fmla="*/ 4277892 w 6352623"/>
                    <a:gd name="connsiteY119" fmla="*/ 5788869 h 6345561"/>
                    <a:gd name="connsiteX120" fmla="*/ 4525520 w 6352623"/>
                    <a:gd name="connsiteY120" fmla="*/ 5267093 h 6345561"/>
                    <a:gd name="connsiteX121" fmla="*/ 4685770 w 6352623"/>
                    <a:gd name="connsiteY121" fmla="*/ 4881257 h 6345561"/>
                    <a:gd name="connsiteX122" fmla="*/ 4712084 w 6352623"/>
                    <a:gd name="connsiteY122" fmla="*/ 4879914 h 6345561"/>
                    <a:gd name="connsiteX123" fmla="*/ 5642123 w 6352623"/>
                    <a:gd name="connsiteY123" fmla="*/ 4846187 h 6345561"/>
                    <a:gd name="connsiteX124" fmla="*/ 5866698 w 6352623"/>
                    <a:gd name="connsiteY124" fmla="*/ 4839902 h 6345561"/>
                    <a:gd name="connsiteX125" fmla="*/ 5706398 w 6352623"/>
                    <a:gd name="connsiteY125" fmla="*/ 5102370 h 6345561"/>
                    <a:gd name="connsiteX126" fmla="*/ 4229361 w 6352623"/>
                    <a:gd name="connsiteY126" fmla="*/ 6176010 h 6345561"/>
                    <a:gd name="connsiteX127" fmla="*/ 4067092 w 6352623"/>
                    <a:gd name="connsiteY127" fmla="*/ 6216068 h 6345561"/>
                    <a:gd name="connsiteX128" fmla="*/ 3617977 w 6352623"/>
                    <a:gd name="connsiteY128" fmla="*/ 6323175 h 6345561"/>
                    <a:gd name="connsiteX129" fmla="*/ 3499574 w 6352623"/>
                    <a:gd name="connsiteY129" fmla="*/ 4950969 h 6345561"/>
                    <a:gd name="connsiteX130" fmla="*/ 3966167 w 6352623"/>
                    <a:gd name="connsiteY130" fmla="*/ 4917769 h 6345561"/>
                    <a:gd name="connsiteX131" fmla="*/ 4402891 w 6352623"/>
                    <a:gd name="connsiteY131" fmla="*/ 4895610 h 6345561"/>
                    <a:gd name="connsiteX132" fmla="*/ 4263840 w 6352623"/>
                    <a:gd name="connsiteY132" fmla="*/ 5239274 h 6345561"/>
                    <a:gd name="connsiteX133" fmla="*/ 3691123 w 6352623"/>
                    <a:gd name="connsiteY133" fmla="*/ 6308899 h 6345561"/>
                    <a:gd name="connsiteX134" fmla="*/ 3637169 w 6352623"/>
                    <a:gd name="connsiteY134" fmla="*/ 6322223 h 6345561"/>
                    <a:gd name="connsiteX135" fmla="*/ 3617977 w 6352623"/>
                    <a:gd name="connsiteY135" fmla="*/ 6323175 h 6345561"/>
                    <a:gd name="connsiteX136" fmla="*/ 509955 w 6352623"/>
                    <a:gd name="connsiteY136" fmla="*/ 4889989 h 6345561"/>
                    <a:gd name="connsiteX137" fmla="*/ 432662 w 6352623"/>
                    <a:gd name="connsiteY137" fmla="*/ 4783013 h 6345561"/>
                    <a:gd name="connsiteX138" fmla="*/ 30403 w 6352623"/>
                    <a:gd name="connsiteY138" fmla="*/ 3637168 h 6345561"/>
                    <a:gd name="connsiteX139" fmla="*/ 28957 w 6352623"/>
                    <a:gd name="connsiteY139" fmla="*/ 3608002 h 6345561"/>
                    <a:gd name="connsiteX140" fmla="*/ 1122699 w 6352623"/>
                    <a:gd name="connsiteY140" fmla="*/ 3528079 h 6345561"/>
                    <a:gd name="connsiteX141" fmla="*/ 1151870 w 6352623"/>
                    <a:gd name="connsiteY141" fmla="*/ 3709064 h 6345561"/>
                    <a:gd name="connsiteX142" fmla="*/ 1633165 w 6352623"/>
                    <a:gd name="connsiteY142" fmla="*/ 4721494 h 6345561"/>
                    <a:gd name="connsiteX143" fmla="*/ 1635001 w 6352623"/>
                    <a:gd name="connsiteY143" fmla="*/ 4724090 h 6345561"/>
                    <a:gd name="connsiteX144" fmla="*/ 1150655 w 6352623"/>
                    <a:gd name="connsiteY144" fmla="*/ 4790652 h 6345561"/>
                    <a:gd name="connsiteX145" fmla="*/ 509955 w 6352623"/>
                    <a:gd name="connsiteY145" fmla="*/ 4889989 h 6345561"/>
                    <a:gd name="connsiteX146" fmla="*/ 3165956 w 6352623"/>
                    <a:gd name="connsiteY146" fmla="*/ 6345561 h 6345561"/>
                    <a:gd name="connsiteX147" fmla="*/ 2661675 w 6352623"/>
                    <a:gd name="connsiteY147" fmla="*/ 5655612 h 6345561"/>
                    <a:gd name="connsiteX148" fmla="*/ 2224080 w 6352623"/>
                    <a:gd name="connsiteY148" fmla="*/ 5071807 h 6345561"/>
                    <a:gd name="connsiteX149" fmla="*/ 2697681 w 6352623"/>
                    <a:gd name="connsiteY149" fmla="*/ 5021257 h 6345561"/>
                    <a:gd name="connsiteX150" fmla="*/ 3150545 w 6352623"/>
                    <a:gd name="connsiteY150" fmla="*/ 4979436 h 6345561"/>
                    <a:gd name="connsiteX151" fmla="*/ 3267988 w 6352623"/>
                    <a:gd name="connsiteY151" fmla="*/ 6340508 h 6345561"/>
                    <a:gd name="connsiteX152" fmla="*/ 3165956 w 6352623"/>
                    <a:gd name="connsiteY152" fmla="*/ 6345561 h 6345561"/>
                    <a:gd name="connsiteX153" fmla="*/ 2827891 w 6352623"/>
                    <a:gd name="connsiteY153" fmla="*/ 6323709 h 6345561"/>
                    <a:gd name="connsiteX154" fmla="*/ 2884966 w 6352623"/>
                    <a:gd name="connsiteY154" fmla="*/ 6327398 h 6345561"/>
                    <a:gd name="connsiteX155" fmla="*/ 2827891 w 6352623"/>
                    <a:gd name="connsiteY155" fmla="*/ 6323709 h 6345561"/>
                    <a:gd name="connsiteX156" fmla="*/ 1799833 w 6352623"/>
                    <a:gd name="connsiteY156" fmla="*/ 6042038 h 6345561"/>
                    <a:gd name="connsiteX157" fmla="*/ 792530 w 6352623"/>
                    <a:gd name="connsiteY157" fmla="*/ 5281044 h 6345561"/>
                    <a:gd name="connsiteX158" fmla="*/ 758259 w 6352623"/>
                    <a:gd name="connsiteY158" fmla="*/ 5233611 h 6345561"/>
                    <a:gd name="connsiteX159" fmla="*/ 1178638 w 6352623"/>
                    <a:gd name="connsiteY159" fmla="*/ 5187468 h 6345561"/>
                    <a:gd name="connsiteX160" fmla="*/ 1905324 w 6352623"/>
                    <a:gd name="connsiteY160" fmla="*/ 5106339 h 6345561"/>
                    <a:gd name="connsiteX161" fmla="*/ 2206251 w 6352623"/>
                    <a:gd name="connsiteY161" fmla="*/ 5531868 h 6345561"/>
                    <a:gd name="connsiteX162" fmla="*/ 2827891 w 6352623"/>
                    <a:gd name="connsiteY162" fmla="*/ 6323709 h 6345561"/>
                    <a:gd name="connsiteX163" fmla="*/ 2405336 w 6352623"/>
                    <a:gd name="connsiteY163" fmla="*/ 6261225 h 6345561"/>
                    <a:gd name="connsiteX164" fmla="*/ 1799833 w 6352623"/>
                    <a:gd name="connsiteY164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000985 w 6352623"/>
                    <a:gd name="connsiteY60" fmla="*/ 4620000 h 6345561"/>
                    <a:gd name="connsiteX61" fmla="*/ 6317212 w 6352623"/>
                    <a:gd name="connsiteY61" fmla="*/ 4620000 h 6345561"/>
                    <a:gd name="connsiteX62" fmla="*/ 6317212 w 6352623"/>
                    <a:gd name="connsiteY62" fmla="*/ 4787640 h 6345561"/>
                    <a:gd name="connsiteX63" fmla="*/ 5898613 w 6352623"/>
                    <a:gd name="connsiteY63" fmla="*/ 4787640 h 6345561"/>
                    <a:gd name="connsiteX64" fmla="*/ 5866698 w 6352623"/>
                    <a:gd name="connsiteY64" fmla="*/ 4839902 h 6345561"/>
                    <a:gd name="connsiteX65" fmla="*/ 5895990 w 6352623"/>
                    <a:gd name="connsiteY65" fmla="*/ 4787640 h 6345561"/>
                    <a:gd name="connsiteX66" fmla="*/ 5898613 w 6352623"/>
                    <a:gd name="connsiteY66" fmla="*/ 4787640 h 6345561"/>
                    <a:gd name="connsiteX67" fmla="*/ 5866698 w 6352623"/>
                    <a:gd name="connsiteY67" fmla="*/ 4839902 h 6345561"/>
                    <a:gd name="connsiteX68" fmla="*/ 5661892 w 6352623"/>
                    <a:gd name="connsiteY68" fmla="*/ 4787640 h 6345561"/>
                    <a:gd name="connsiteX69" fmla="*/ 5661892 w 6352623"/>
                    <a:gd name="connsiteY69" fmla="*/ 4620000 h 6345561"/>
                    <a:gd name="connsiteX70" fmla="*/ 5895990 w 6352623"/>
                    <a:gd name="connsiteY70" fmla="*/ 4787640 h 6345561"/>
                    <a:gd name="connsiteX71" fmla="*/ 5661892 w 6352623"/>
                    <a:gd name="connsiteY71" fmla="*/ 4787640 h 6345561"/>
                    <a:gd name="connsiteX72" fmla="*/ 4842211 w 6352623"/>
                    <a:gd name="connsiteY72" fmla="*/ 4504577 h 6345561"/>
                    <a:gd name="connsiteX73" fmla="*/ 4894441 w 6352623"/>
                    <a:gd name="connsiteY73" fmla="*/ 4378816 h 6345561"/>
                    <a:gd name="connsiteX74" fmla="*/ 5118410 w 6352623"/>
                    <a:gd name="connsiteY74" fmla="*/ 3308120 h 6345561"/>
                    <a:gd name="connsiteX75" fmla="*/ 5112011 w 6352623"/>
                    <a:gd name="connsiteY75" fmla="*/ 3236549 h 6345561"/>
                    <a:gd name="connsiteX76" fmla="*/ 6343574 w 6352623"/>
                    <a:gd name="connsiteY76" fmla="*/ 3146548 h 6345561"/>
                    <a:gd name="connsiteX77" fmla="*/ 6352623 w 6352623"/>
                    <a:gd name="connsiteY77" fmla="*/ 3329154 h 6345561"/>
                    <a:gd name="connsiteX78" fmla="*/ 6261216 w 6352623"/>
                    <a:gd name="connsiteY78" fmla="*/ 3947289 h 6345561"/>
                    <a:gd name="connsiteX79" fmla="*/ 6068313 w 6352623"/>
                    <a:gd name="connsiteY79" fmla="*/ 4480189 h 6345561"/>
                    <a:gd name="connsiteX80" fmla="*/ 5645377 w 6352623"/>
                    <a:gd name="connsiteY80" fmla="*/ 4489676 h 6345561"/>
                    <a:gd name="connsiteX81" fmla="*/ 4842211 w 6352623"/>
                    <a:gd name="connsiteY81" fmla="*/ 4504577 h 6345561"/>
                    <a:gd name="connsiteX82" fmla="*/ 1405726 w 6352623"/>
                    <a:gd name="connsiteY82" fmla="*/ 3156271 h 6345561"/>
                    <a:gd name="connsiteX83" fmla="*/ 1399341 w 6352623"/>
                    <a:gd name="connsiteY83" fmla="*/ 3089416 h 6345561"/>
                    <a:gd name="connsiteX84" fmla="*/ 1464945 w 6352623"/>
                    <a:gd name="connsiteY84" fmla="*/ 2467755 h 6345561"/>
                    <a:gd name="connsiteX85" fmla="*/ 1626959 w 6352623"/>
                    <a:gd name="connsiteY85" fmla="*/ 1918290 h 6345561"/>
                    <a:gd name="connsiteX86" fmla="*/ 1698846 w 6352623"/>
                    <a:gd name="connsiteY86" fmla="*/ 1916459 h 6345561"/>
                    <a:gd name="connsiteX87" fmla="*/ 2401423 w 6352623"/>
                    <a:gd name="connsiteY87" fmla="*/ 1879094 h 6345561"/>
                    <a:gd name="connsiteX88" fmla="*/ 2879383 w 6352623"/>
                    <a:gd name="connsiteY88" fmla="*/ 1836855 h 6345561"/>
                    <a:gd name="connsiteX89" fmla="*/ 2983285 w 6352623"/>
                    <a:gd name="connsiteY89" fmla="*/ 3040986 h 6345561"/>
                    <a:gd name="connsiteX90" fmla="*/ 1405726 w 6352623"/>
                    <a:gd name="connsiteY90" fmla="*/ 3156271 h 6345561"/>
                    <a:gd name="connsiteX91" fmla="*/ 3464621 w 6352623"/>
                    <a:gd name="connsiteY91" fmla="*/ 4545892 h 6345561"/>
                    <a:gd name="connsiteX92" fmla="*/ 3362673 w 6352623"/>
                    <a:gd name="connsiteY92" fmla="*/ 3364384 h 6345561"/>
                    <a:gd name="connsiteX93" fmla="*/ 4785461 w 6352623"/>
                    <a:gd name="connsiteY93" fmla="*/ 3260410 h 6345561"/>
                    <a:gd name="connsiteX94" fmla="*/ 4791965 w 6352623"/>
                    <a:gd name="connsiteY94" fmla="*/ 3337498 h 6345561"/>
                    <a:gd name="connsiteX95" fmla="*/ 4582162 w 6352623"/>
                    <a:gd name="connsiteY95" fmla="*/ 4452550 h 6345561"/>
                    <a:gd name="connsiteX96" fmla="*/ 3980007 w 6352623"/>
                    <a:gd name="connsiteY96" fmla="*/ 4524180 h 6345561"/>
                    <a:gd name="connsiteX97" fmla="*/ 3464621 w 6352623"/>
                    <a:gd name="connsiteY97" fmla="*/ 4545892 h 6345561"/>
                    <a:gd name="connsiteX98" fmla="*/ 11631 w 6352623"/>
                    <a:gd name="connsiteY98" fmla="*/ 3258148 h 6345561"/>
                    <a:gd name="connsiteX99" fmla="*/ 0 w 6352623"/>
                    <a:gd name="connsiteY99" fmla="*/ 3023469 h 6345561"/>
                    <a:gd name="connsiteX100" fmla="*/ 91400 w 6352623"/>
                    <a:gd name="connsiteY100" fmla="*/ 2405346 h 6345561"/>
                    <a:gd name="connsiteX101" fmla="*/ 258812 w 6352623"/>
                    <a:gd name="connsiteY101" fmla="*/ 1942855 h 6345561"/>
                    <a:gd name="connsiteX102" fmla="*/ 852081 w 6352623"/>
                    <a:gd name="connsiteY102" fmla="*/ 1937991 h 6345561"/>
                    <a:gd name="connsiteX103" fmla="*/ 1335718 w 6352623"/>
                    <a:gd name="connsiteY103" fmla="*/ 1925698 h 6345561"/>
                    <a:gd name="connsiteX104" fmla="*/ 1234430 w 6352623"/>
                    <a:gd name="connsiteY104" fmla="*/ 2196801 h 6345561"/>
                    <a:gd name="connsiteX105" fmla="*/ 1103579 w 6352623"/>
                    <a:gd name="connsiteY105" fmla="*/ 2737987 h 6345561"/>
                    <a:gd name="connsiteX106" fmla="*/ 1078099 w 6352623"/>
                    <a:gd name="connsiteY106" fmla="*/ 3180217 h 6345561"/>
                    <a:gd name="connsiteX107" fmla="*/ 11631 w 6352623"/>
                    <a:gd name="connsiteY107" fmla="*/ 3258148 h 6345561"/>
                    <a:gd name="connsiteX108" fmla="*/ 1960743 w 6352623"/>
                    <a:gd name="connsiteY108" fmla="*/ 4679317 h 6345561"/>
                    <a:gd name="connsiteX109" fmla="*/ 1740896 w 6352623"/>
                    <a:gd name="connsiteY109" fmla="*/ 4337429 h 6345561"/>
                    <a:gd name="connsiteX110" fmla="*/ 1441619 w 6352623"/>
                    <a:gd name="connsiteY110" fmla="*/ 3532526 h 6345561"/>
                    <a:gd name="connsiteX111" fmla="*/ 1438988 w 6352623"/>
                    <a:gd name="connsiteY111" fmla="*/ 3504964 h 6345561"/>
                    <a:gd name="connsiteX112" fmla="*/ 3013389 w 6352623"/>
                    <a:gd name="connsiteY112" fmla="*/ 3389903 h 6345561"/>
                    <a:gd name="connsiteX113" fmla="*/ 3099126 w 6352623"/>
                    <a:gd name="connsiteY113" fmla="*/ 4562904 h 6345561"/>
                    <a:gd name="connsiteX114" fmla="*/ 2689209 w 6352623"/>
                    <a:gd name="connsiteY114" fmla="*/ 4598877 h 6345561"/>
                    <a:gd name="connsiteX115" fmla="*/ 1989796 w 6352623"/>
                    <a:gd name="connsiteY115" fmla="*/ 4675326 h 6345561"/>
                    <a:gd name="connsiteX116" fmla="*/ 1960743 w 6352623"/>
                    <a:gd name="connsiteY116" fmla="*/ 4679317 h 6345561"/>
                    <a:gd name="connsiteX117" fmla="*/ 4067092 w 6352623"/>
                    <a:gd name="connsiteY117" fmla="*/ 6216068 h 6345561"/>
                    <a:gd name="connsiteX118" fmla="*/ 4277892 w 6352623"/>
                    <a:gd name="connsiteY118" fmla="*/ 5788869 h 6345561"/>
                    <a:gd name="connsiteX119" fmla="*/ 4525520 w 6352623"/>
                    <a:gd name="connsiteY119" fmla="*/ 5267093 h 6345561"/>
                    <a:gd name="connsiteX120" fmla="*/ 4685770 w 6352623"/>
                    <a:gd name="connsiteY120" fmla="*/ 4881257 h 6345561"/>
                    <a:gd name="connsiteX121" fmla="*/ 4712084 w 6352623"/>
                    <a:gd name="connsiteY121" fmla="*/ 4879914 h 6345561"/>
                    <a:gd name="connsiteX122" fmla="*/ 5642123 w 6352623"/>
                    <a:gd name="connsiteY122" fmla="*/ 4846187 h 6345561"/>
                    <a:gd name="connsiteX123" fmla="*/ 5866698 w 6352623"/>
                    <a:gd name="connsiteY123" fmla="*/ 4839902 h 6345561"/>
                    <a:gd name="connsiteX124" fmla="*/ 5706398 w 6352623"/>
                    <a:gd name="connsiteY124" fmla="*/ 5102370 h 6345561"/>
                    <a:gd name="connsiteX125" fmla="*/ 4229361 w 6352623"/>
                    <a:gd name="connsiteY125" fmla="*/ 6176010 h 6345561"/>
                    <a:gd name="connsiteX126" fmla="*/ 4067092 w 6352623"/>
                    <a:gd name="connsiteY126" fmla="*/ 6216068 h 6345561"/>
                    <a:gd name="connsiteX127" fmla="*/ 3617977 w 6352623"/>
                    <a:gd name="connsiteY127" fmla="*/ 6323175 h 6345561"/>
                    <a:gd name="connsiteX128" fmla="*/ 3499574 w 6352623"/>
                    <a:gd name="connsiteY128" fmla="*/ 4950969 h 6345561"/>
                    <a:gd name="connsiteX129" fmla="*/ 3966167 w 6352623"/>
                    <a:gd name="connsiteY129" fmla="*/ 4917769 h 6345561"/>
                    <a:gd name="connsiteX130" fmla="*/ 4402891 w 6352623"/>
                    <a:gd name="connsiteY130" fmla="*/ 4895610 h 6345561"/>
                    <a:gd name="connsiteX131" fmla="*/ 4263840 w 6352623"/>
                    <a:gd name="connsiteY131" fmla="*/ 5239274 h 6345561"/>
                    <a:gd name="connsiteX132" fmla="*/ 3691123 w 6352623"/>
                    <a:gd name="connsiteY132" fmla="*/ 6308899 h 6345561"/>
                    <a:gd name="connsiteX133" fmla="*/ 3637169 w 6352623"/>
                    <a:gd name="connsiteY133" fmla="*/ 6322223 h 6345561"/>
                    <a:gd name="connsiteX134" fmla="*/ 3617977 w 6352623"/>
                    <a:gd name="connsiteY134" fmla="*/ 6323175 h 6345561"/>
                    <a:gd name="connsiteX135" fmla="*/ 509955 w 6352623"/>
                    <a:gd name="connsiteY135" fmla="*/ 4889989 h 6345561"/>
                    <a:gd name="connsiteX136" fmla="*/ 432662 w 6352623"/>
                    <a:gd name="connsiteY136" fmla="*/ 4783013 h 6345561"/>
                    <a:gd name="connsiteX137" fmla="*/ 30403 w 6352623"/>
                    <a:gd name="connsiteY137" fmla="*/ 3637168 h 6345561"/>
                    <a:gd name="connsiteX138" fmla="*/ 28957 w 6352623"/>
                    <a:gd name="connsiteY138" fmla="*/ 3608002 h 6345561"/>
                    <a:gd name="connsiteX139" fmla="*/ 1122699 w 6352623"/>
                    <a:gd name="connsiteY139" fmla="*/ 3528079 h 6345561"/>
                    <a:gd name="connsiteX140" fmla="*/ 1151870 w 6352623"/>
                    <a:gd name="connsiteY140" fmla="*/ 3709064 h 6345561"/>
                    <a:gd name="connsiteX141" fmla="*/ 1633165 w 6352623"/>
                    <a:gd name="connsiteY141" fmla="*/ 4721494 h 6345561"/>
                    <a:gd name="connsiteX142" fmla="*/ 1635001 w 6352623"/>
                    <a:gd name="connsiteY142" fmla="*/ 4724090 h 6345561"/>
                    <a:gd name="connsiteX143" fmla="*/ 1150655 w 6352623"/>
                    <a:gd name="connsiteY143" fmla="*/ 4790652 h 6345561"/>
                    <a:gd name="connsiteX144" fmla="*/ 509955 w 6352623"/>
                    <a:gd name="connsiteY144" fmla="*/ 4889989 h 6345561"/>
                    <a:gd name="connsiteX145" fmla="*/ 3165956 w 6352623"/>
                    <a:gd name="connsiteY145" fmla="*/ 6345561 h 6345561"/>
                    <a:gd name="connsiteX146" fmla="*/ 2661675 w 6352623"/>
                    <a:gd name="connsiteY146" fmla="*/ 5655612 h 6345561"/>
                    <a:gd name="connsiteX147" fmla="*/ 2224080 w 6352623"/>
                    <a:gd name="connsiteY147" fmla="*/ 5071807 h 6345561"/>
                    <a:gd name="connsiteX148" fmla="*/ 2697681 w 6352623"/>
                    <a:gd name="connsiteY148" fmla="*/ 5021257 h 6345561"/>
                    <a:gd name="connsiteX149" fmla="*/ 3150545 w 6352623"/>
                    <a:gd name="connsiteY149" fmla="*/ 4979436 h 6345561"/>
                    <a:gd name="connsiteX150" fmla="*/ 3267988 w 6352623"/>
                    <a:gd name="connsiteY150" fmla="*/ 6340508 h 6345561"/>
                    <a:gd name="connsiteX151" fmla="*/ 3165956 w 6352623"/>
                    <a:gd name="connsiteY151" fmla="*/ 6345561 h 6345561"/>
                    <a:gd name="connsiteX152" fmla="*/ 2827891 w 6352623"/>
                    <a:gd name="connsiteY152" fmla="*/ 6323709 h 6345561"/>
                    <a:gd name="connsiteX153" fmla="*/ 2884966 w 6352623"/>
                    <a:gd name="connsiteY153" fmla="*/ 6327398 h 6345561"/>
                    <a:gd name="connsiteX154" fmla="*/ 2827891 w 6352623"/>
                    <a:gd name="connsiteY154" fmla="*/ 6323709 h 6345561"/>
                    <a:gd name="connsiteX155" fmla="*/ 1799833 w 6352623"/>
                    <a:gd name="connsiteY155" fmla="*/ 6042038 h 6345561"/>
                    <a:gd name="connsiteX156" fmla="*/ 792530 w 6352623"/>
                    <a:gd name="connsiteY156" fmla="*/ 5281044 h 6345561"/>
                    <a:gd name="connsiteX157" fmla="*/ 758259 w 6352623"/>
                    <a:gd name="connsiteY157" fmla="*/ 5233611 h 6345561"/>
                    <a:gd name="connsiteX158" fmla="*/ 1178638 w 6352623"/>
                    <a:gd name="connsiteY158" fmla="*/ 5187468 h 6345561"/>
                    <a:gd name="connsiteX159" fmla="*/ 1905324 w 6352623"/>
                    <a:gd name="connsiteY159" fmla="*/ 5106339 h 6345561"/>
                    <a:gd name="connsiteX160" fmla="*/ 2206251 w 6352623"/>
                    <a:gd name="connsiteY160" fmla="*/ 5531868 h 6345561"/>
                    <a:gd name="connsiteX161" fmla="*/ 2827891 w 6352623"/>
                    <a:gd name="connsiteY161" fmla="*/ 6323709 h 6345561"/>
                    <a:gd name="connsiteX162" fmla="*/ 2405336 w 6352623"/>
                    <a:gd name="connsiteY162" fmla="*/ 6261225 h 6345561"/>
                    <a:gd name="connsiteX163" fmla="*/ 1799833 w 6352623"/>
                    <a:gd name="connsiteY163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000985 w 6352623"/>
                    <a:gd name="connsiteY60" fmla="*/ 4620000 h 6345561"/>
                    <a:gd name="connsiteX61" fmla="*/ 6317212 w 6352623"/>
                    <a:gd name="connsiteY61" fmla="*/ 4620000 h 6345561"/>
                    <a:gd name="connsiteX62" fmla="*/ 6317212 w 6352623"/>
                    <a:gd name="connsiteY62" fmla="*/ 4787640 h 6345561"/>
                    <a:gd name="connsiteX63" fmla="*/ 5898613 w 6352623"/>
                    <a:gd name="connsiteY63" fmla="*/ 4787640 h 6345561"/>
                    <a:gd name="connsiteX64" fmla="*/ 5866698 w 6352623"/>
                    <a:gd name="connsiteY64" fmla="*/ 4839902 h 6345561"/>
                    <a:gd name="connsiteX65" fmla="*/ 5895990 w 6352623"/>
                    <a:gd name="connsiteY65" fmla="*/ 4787640 h 6345561"/>
                    <a:gd name="connsiteX66" fmla="*/ 5898613 w 6352623"/>
                    <a:gd name="connsiteY66" fmla="*/ 4787640 h 6345561"/>
                    <a:gd name="connsiteX67" fmla="*/ 5866698 w 6352623"/>
                    <a:gd name="connsiteY67" fmla="*/ 4839902 h 6345561"/>
                    <a:gd name="connsiteX68" fmla="*/ 5661892 w 6352623"/>
                    <a:gd name="connsiteY68" fmla="*/ 4787640 h 6345561"/>
                    <a:gd name="connsiteX69" fmla="*/ 5661892 w 6352623"/>
                    <a:gd name="connsiteY69" fmla="*/ 4620000 h 6345561"/>
                    <a:gd name="connsiteX70" fmla="*/ 5661892 w 6352623"/>
                    <a:gd name="connsiteY70" fmla="*/ 4787640 h 6345561"/>
                    <a:gd name="connsiteX71" fmla="*/ 4842211 w 6352623"/>
                    <a:gd name="connsiteY71" fmla="*/ 4504577 h 6345561"/>
                    <a:gd name="connsiteX72" fmla="*/ 4894441 w 6352623"/>
                    <a:gd name="connsiteY72" fmla="*/ 4378816 h 6345561"/>
                    <a:gd name="connsiteX73" fmla="*/ 5118410 w 6352623"/>
                    <a:gd name="connsiteY73" fmla="*/ 3308120 h 6345561"/>
                    <a:gd name="connsiteX74" fmla="*/ 5112011 w 6352623"/>
                    <a:gd name="connsiteY74" fmla="*/ 3236549 h 6345561"/>
                    <a:gd name="connsiteX75" fmla="*/ 6343574 w 6352623"/>
                    <a:gd name="connsiteY75" fmla="*/ 3146548 h 6345561"/>
                    <a:gd name="connsiteX76" fmla="*/ 6352623 w 6352623"/>
                    <a:gd name="connsiteY76" fmla="*/ 3329154 h 6345561"/>
                    <a:gd name="connsiteX77" fmla="*/ 6261216 w 6352623"/>
                    <a:gd name="connsiteY77" fmla="*/ 3947289 h 6345561"/>
                    <a:gd name="connsiteX78" fmla="*/ 6068313 w 6352623"/>
                    <a:gd name="connsiteY78" fmla="*/ 4480189 h 6345561"/>
                    <a:gd name="connsiteX79" fmla="*/ 5645377 w 6352623"/>
                    <a:gd name="connsiteY79" fmla="*/ 4489676 h 6345561"/>
                    <a:gd name="connsiteX80" fmla="*/ 4842211 w 6352623"/>
                    <a:gd name="connsiteY80" fmla="*/ 4504577 h 6345561"/>
                    <a:gd name="connsiteX81" fmla="*/ 1405726 w 6352623"/>
                    <a:gd name="connsiteY81" fmla="*/ 3156271 h 6345561"/>
                    <a:gd name="connsiteX82" fmla="*/ 1399341 w 6352623"/>
                    <a:gd name="connsiteY82" fmla="*/ 3089416 h 6345561"/>
                    <a:gd name="connsiteX83" fmla="*/ 1464945 w 6352623"/>
                    <a:gd name="connsiteY83" fmla="*/ 2467755 h 6345561"/>
                    <a:gd name="connsiteX84" fmla="*/ 1626959 w 6352623"/>
                    <a:gd name="connsiteY84" fmla="*/ 1918290 h 6345561"/>
                    <a:gd name="connsiteX85" fmla="*/ 1698846 w 6352623"/>
                    <a:gd name="connsiteY85" fmla="*/ 1916459 h 6345561"/>
                    <a:gd name="connsiteX86" fmla="*/ 2401423 w 6352623"/>
                    <a:gd name="connsiteY86" fmla="*/ 1879094 h 6345561"/>
                    <a:gd name="connsiteX87" fmla="*/ 2879383 w 6352623"/>
                    <a:gd name="connsiteY87" fmla="*/ 1836855 h 6345561"/>
                    <a:gd name="connsiteX88" fmla="*/ 2983285 w 6352623"/>
                    <a:gd name="connsiteY88" fmla="*/ 3040986 h 6345561"/>
                    <a:gd name="connsiteX89" fmla="*/ 1405726 w 6352623"/>
                    <a:gd name="connsiteY89" fmla="*/ 3156271 h 6345561"/>
                    <a:gd name="connsiteX90" fmla="*/ 3464621 w 6352623"/>
                    <a:gd name="connsiteY90" fmla="*/ 4545892 h 6345561"/>
                    <a:gd name="connsiteX91" fmla="*/ 3362673 w 6352623"/>
                    <a:gd name="connsiteY91" fmla="*/ 3364384 h 6345561"/>
                    <a:gd name="connsiteX92" fmla="*/ 4785461 w 6352623"/>
                    <a:gd name="connsiteY92" fmla="*/ 3260410 h 6345561"/>
                    <a:gd name="connsiteX93" fmla="*/ 4791965 w 6352623"/>
                    <a:gd name="connsiteY93" fmla="*/ 3337498 h 6345561"/>
                    <a:gd name="connsiteX94" fmla="*/ 4582162 w 6352623"/>
                    <a:gd name="connsiteY94" fmla="*/ 4452550 h 6345561"/>
                    <a:gd name="connsiteX95" fmla="*/ 3980007 w 6352623"/>
                    <a:gd name="connsiteY95" fmla="*/ 4524180 h 6345561"/>
                    <a:gd name="connsiteX96" fmla="*/ 3464621 w 6352623"/>
                    <a:gd name="connsiteY96" fmla="*/ 4545892 h 6345561"/>
                    <a:gd name="connsiteX97" fmla="*/ 11631 w 6352623"/>
                    <a:gd name="connsiteY97" fmla="*/ 3258148 h 6345561"/>
                    <a:gd name="connsiteX98" fmla="*/ 0 w 6352623"/>
                    <a:gd name="connsiteY98" fmla="*/ 3023469 h 6345561"/>
                    <a:gd name="connsiteX99" fmla="*/ 91400 w 6352623"/>
                    <a:gd name="connsiteY99" fmla="*/ 2405346 h 6345561"/>
                    <a:gd name="connsiteX100" fmla="*/ 258812 w 6352623"/>
                    <a:gd name="connsiteY100" fmla="*/ 1942855 h 6345561"/>
                    <a:gd name="connsiteX101" fmla="*/ 852081 w 6352623"/>
                    <a:gd name="connsiteY101" fmla="*/ 1937991 h 6345561"/>
                    <a:gd name="connsiteX102" fmla="*/ 1335718 w 6352623"/>
                    <a:gd name="connsiteY102" fmla="*/ 1925698 h 6345561"/>
                    <a:gd name="connsiteX103" fmla="*/ 1234430 w 6352623"/>
                    <a:gd name="connsiteY103" fmla="*/ 2196801 h 6345561"/>
                    <a:gd name="connsiteX104" fmla="*/ 1103579 w 6352623"/>
                    <a:gd name="connsiteY104" fmla="*/ 2737987 h 6345561"/>
                    <a:gd name="connsiteX105" fmla="*/ 1078099 w 6352623"/>
                    <a:gd name="connsiteY105" fmla="*/ 3180217 h 6345561"/>
                    <a:gd name="connsiteX106" fmla="*/ 11631 w 6352623"/>
                    <a:gd name="connsiteY106" fmla="*/ 3258148 h 6345561"/>
                    <a:gd name="connsiteX107" fmla="*/ 1960743 w 6352623"/>
                    <a:gd name="connsiteY107" fmla="*/ 4679317 h 6345561"/>
                    <a:gd name="connsiteX108" fmla="*/ 1740896 w 6352623"/>
                    <a:gd name="connsiteY108" fmla="*/ 4337429 h 6345561"/>
                    <a:gd name="connsiteX109" fmla="*/ 1441619 w 6352623"/>
                    <a:gd name="connsiteY109" fmla="*/ 3532526 h 6345561"/>
                    <a:gd name="connsiteX110" fmla="*/ 1438988 w 6352623"/>
                    <a:gd name="connsiteY110" fmla="*/ 3504964 h 6345561"/>
                    <a:gd name="connsiteX111" fmla="*/ 3013389 w 6352623"/>
                    <a:gd name="connsiteY111" fmla="*/ 3389903 h 6345561"/>
                    <a:gd name="connsiteX112" fmla="*/ 3099126 w 6352623"/>
                    <a:gd name="connsiteY112" fmla="*/ 4562904 h 6345561"/>
                    <a:gd name="connsiteX113" fmla="*/ 2689209 w 6352623"/>
                    <a:gd name="connsiteY113" fmla="*/ 4598877 h 6345561"/>
                    <a:gd name="connsiteX114" fmla="*/ 1989796 w 6352623"/>
                    <a:gd name="connsiteY114" fmla="*/ 4675326 h 6345561"/>
                    <a:gd name="connsiteX115" fmla="*/ 1960743 w 6352623"/>
                    <a:gd name="connsiteY115" fmla="*/ 4679317 h 6345561"/>
                    <a:gd name="connsiteX116" fmla="*/ 4067092 w 6352623"/>
                    <a:gd name="connsiteY116" fmla="*/ 6216068 h 6345561"/>
                    <a:gd name="connsiteX117" fmla="*/ 4277892 w 6352623"/>
                    <a:gd name="connsiteY117" fmla="*/ 5788869 h 6345561"/>
                    <a:gd name="connsiteX118" fmla="*/ 4525520 w 6352623"/>
                    <a:gd name="connsiteY118" fmla="*/ 5267093 h 6345561"/>
                    <a:gd name="connsiteX119" fmla="*/ 4685770 w 6352623"/>
                    <a:gd name="connsiteY119" fmla="*/ 4881257 h 6345561"/>
                    <a:gd name="connsiteX120" fmla="*/ 4712084 w 6352623"/>
                    <a:gd name="connsiteY120" fmla="*/ 4879914 h 6345561"/>
                    <a:gd name="connsiteX121" fmla="*/ 5642123 w 6352623"/>
                    <a:gd name="connsiteY121" fmla="*/ 4846187 h 6345561"/>
                    <a:gd name="connsiteX122" fmla="*/ 5866698 w 6352623"/>
                    <a:gd name="connsiteY122" fmla="*/ 4839902 h 6345561"/>
                    <a:gd name="connsiteX123" fmla="*/ 5706398 w 6352623"/>
                    <a:gd name="connsiteY123" fmla="*/ 5102370 h 6345561"/>
                    <a:gd name="connsiteX124" fmla="*/ 4229361 w 6352623"/>
                    <a:gd name="connsiteY124" fmla="*/ 6176010 h 6345561"/>
                    <a:gd name="connsiteX125" fmla="*/ 4067092 w 6352623"/>
                    <a:gd name="connsiteY125" fmla="*/ 6216068 h 6345561"/>
                    <a:gd name="connsiteX126" fmla="*/ 3617977 w 6352623"/>
                    <a:gd name="connsiteY126" fmla="*/ 6323175 h 6345561"/>
                    <a:gd name="connsiteX127" fmla="*/ 3499574 w 6352623"/>
                    <a:gd name="connsiteY127" fmla="*/ 4950969 h 6345561"/>
                    <a:gd name="connsiteX128" fmla="*/ 3966167 w 6352623"/>
                    <a:gd name="connsiteY128" fmla="*/ 4917769 h 6345561"/>
                    <a:gd name="connsiteX129" fmla="*/ 4402891 w 6352623"/>
                    <a:gd name="connsiteY129" fmla="*/ 4895610 h 6345561"/>
                    <a:gd name="connsiteX130" fmla="*/ 4263840 w 6352623"/>
                    <a:gd name="connsiteY130" fmla="*/ 5239274 h 6345561"/>
                    <a:gd name="connsiteX131" fmla="*/ 3691123 w 6352623"/>
                    <a:gd name="connsiteY131" fmla="*/ 6308899 h 6345561"/>
                    <a:gd name="connsiteX132" fmla="*/ 3637169 w 6352623"/>
                    <a:gd name="connsiteY132" fmla="*/ 6322223 h 6345561"/>
                    <a:gd name="connsiteX133" fmla="*/ 3617977 w 6352623"/>
                    <a:gd name="connsiteY133" fmla="*/ 6323175 h 6345561"/>
                    <a:gd name="connsiteX134" fmla="*/ 509955 w 6352623"/>
                    <a:gd name="connsiteY134" fmla="*/ 4889989 h 6345561"/>
                    <a:gd name="connsiteX135" fmla="*/ 432662 w 6352623"/>
                    <a:gd name="connsiteY135" fmla="*/ 4783013 h 6345561"/>
                    <a:gd name="connsiteX136" fmla="*/ 30403 w 6352623"/>
                    <a:gd name="connsiteY136" fmla="*/ 3637168 h 6345561"/>
                    <a:gd name="connsiteX137" fmla="*/ 28957 w 6352623"/>
                    <a:gd name="connsiteY137" fmla="*/ 3608002 h 6345561"/>
                    <a:gd name="connsiteX138" fmla="*/ 1122699 w 6352623"/>
                    <a:gd name="connsiteY138" fmla="*/ 3528079 h 6345561"/>
                    <a:gd name="connsiteX139" fmla="*/ 1151870 w 6352623"/>
                    <a:gd name="connsiteY139" fmla="*/ 3709064 h 6345561"/>
                    <a:gd name="connsiteX140" fmla="*/ 1633165 w 6352623"/>
                    <a:gd name="connsiteY140" fmla="*/ 4721494 h 6345561"/>
                    <a:gd name="connsiteX141" fmla="*/ 1635001 w 6352623"/>
                    <a:gd name="connsiteY141" fmla="*/ 4724090 h 6345561"/>
                    <a:gd name="connsiteX142" fmla="*/ 1150655 w 6352623"/>
                    <a:gd name="connsiteY142" fmla="*/ 4790652 h 6345561"/>
                    <a:gd name="connsiteX143" fmla="*/ 509955 w 6352623"/>
                    <a:gd name="connsiteY143" fmla="*/ 4889989 h 6345561"/>
                    <a:gd name="connsiteX144" fmla="*/ 3165956 w 6352623"/>
                    <a:gd name="connsiteY144" fmla="*/ 6345561 h 6345561"/>
                    <a:gd name="connsiteX145" fmla="*/ 2661675 w 6352623"/>
                    <a:gd name="connsiteY145" fmla="*/ 5655612 h 6345561"/>
                    <a:gd name="connsiteX146" fmla="*/ 2224080 w 6352623"/>
                    <a:gd name="connsiteY146" fmla="*/ 5071807 h 6345561"/>
                    <a:gd name="connsiteX147" fmla="*/ 2697681 w 6352623"/>
                    <a:gd name="connsiteY147" fmla="*/ 5021257 h 6345561"/>
                    <a:gd name="connsiteX148" fmla="*/ 3150545 w 6352623"/>
                    <a:gd name="connsiteY148" fmla="*/ 4979436 h 6345561"/>
                    <a:gd name="connsiteX149" fmla="*/ 3267988 w 6352623"/>
                    <a:gd name="connsiteY149" fmla="*/ 6340508 h 6345561"/>
                    <a:gd name="connsiteX150" fmla="*/ 3165956 w 6352623"/>
                    <a:gd name="connsiteY150" fmla="*/ 6345561 h 6345561"/>
                    <a:gd name="connsiteX151" fmla="*/ 2827891 w 6352623"/>
                    <a:gd name="connsiteY151" fmla="*/ 6323709 h 6345561"/>
                    <a:gd name="connsiteX152" fmla="*/ 2884966 w 6352623"/>
                    <a:gd name="connsiteY152" fmla="*/ 6327398 h 6345561"/>
                    <a:gd name="connsiteX153" fmla="*/ 2827891 w 6352623"/>
                    <a:gd name="connsiteY153" fmla="*/ 6323709 h 6345561"/>
                    <a:gd name="connsiteX154" fmla="*/ 1799833 w 6352623"/>
                    <a:gd name="connsiteY154" fmla="*/ 6042038 h 6345561"/>
                    <a:gd name="connsiteX155" fmla="*/ 792530 w 6352623"/>
                    <a:gd name="connsiteY155" fmla="*/ 5281044 h 6345561"/>
                    <a:gd name="connsiteX156" fmla="*/ 758259 w 6352623"/>
                    <a:gd name="connsiteY156" fmla="*/ 5233611 h 6345561"/>
                    <a:gd name="connsiteX157" fmla="*/ 1178638 w 6352623"/>
                    <a:gd name="connsiteY157" fmla="*/ 5187468 h 6345561"/>
                    <a:gd name="connsiteX158" fmla="*/ 1905324 w 6352623"/>
                    <a:gd name="connsiteY158" fmla="*/ 5106339 h 6345561"/>
                    <a:gd name="connsiteX159" fmla="*/ 2206251 w 6352623"/>
                    <a:gd name="connsiteY159" fmla="*/ 5531868 h 6345561"/>
                    <a:gd name="connsiteX160" fmla="*/ 2827891 w 6352623"/>
                    <a:gd name="connsiteY160" fmla="*/ 6323709 h 6345561"/>
                    <a:gd name="connsiteX161" fmla="*/ 2405336 w 6352623"/>
                    <a:gd name="connsiteY161" fmla="*/ 6261225 h 6345561"/>
                    <a:gd name="connsiteX162" fmla="*/ 1799833 w 6352623"/>
                    <a:gd name="connsiteY16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317212 w 6352623"/>
                    <a:gd name="connsiteY60" fmla="*/ 4620000 h 6345561"/>
                    <a:gd name="connsiteX61" fmla="*/ 6317212 w 6352623"/>
                    <a:gd name="connsiteY61" fmla="*/ 4787640 h 6345561"/>
                    <a:gd name="connsiteX62" fmla="*/ 5898613 w 6352623"/>
                    <a:gd name="connsiteY62" fmla="*/ 4787640 h 6345561"/>
                    <a:gd name="connsiteX63" fmla="*/ 5866698 w 6352623"/>
                    <a:gd name="connsiteY63" fmla="*/ 4839902 h 6345561"/>
                    <a:gd name="connsiteX64" fmla="*/ 5895990 w 6352623"/>
                    <a:gd name="connsiteY64" fmla="*/ 4787640 h 6345561"/>
                    <a:gd name="connsiteX65" fmla="*/ 5898613 w 6352623"/>
                    <a:gd name="connsiteY65" fmla="*/ 4787640 h 6345561"/>
                    <a:gd name="connsiteX66" fmla="*/ 5866698 w 6352623"/>
                    <a:gd name="connsiteY66" fmla="*/ 4839902 h 6345561"/>
                    <a:gd name="connsiteX67" fmla="*/ 5661892 w 6352623"/>
                    <a:gd name="connsiteY67" fmla="*/ 4787640 h 6345561"/>
                    <a:gd name="connsiteX68" fmla="*/ 5661892 w 6352623"/>
                    <a:gd name="connsiteY68" fmla="*/ 4620000 h 6345561"/>
                    <a:gd name="connsiteX69" fmla="*/ 5661892 w 6352623"/>
                    <a:gd name="connsiteY69" fmla="*/ 4787640 h 6345561"/>
                    <a:gd name="connsiteX70" fmla="*/ 4842211 w 6352623"/>
                    <a:gd name="connsiteY70" fmla="*/ 4504577 h 6345561"/>
                    <a:gd name="connsiteX71" fmla="*/ 4894441 w 6352623"/>
                    <a:gd name="connsiteY71" fmla="*/ 4378816 h 6345561"/>
                    <a:gd name="connsiteX72" fmla="*/ 5118410 w 6352623"/>
                    <a:gd name="connsiteY72" fmla="*/ 3308120 h 6345561"/>
                    <a:gd name="connsiteX73" fmla="*/ 5112011 w 6352623"/>
                    <a:gd name="connsiteY73" fmla="*/ 3236549 h 6345561"/>
                    <a:gd name="connsiteX74" fmla="*/ 6343574 w 6352623"/>
                    <a:gd name="connsiteY74" fmla="*/ 3146548 h 6345561"/>
                    <a:gd name="connsiteX75" fmla="*/ 6352623 w 6352623"/>
                    <a:gd name="connsiteY75" fmla="*/ 3329154 h 6345561"/>
                    <a:gd name="connsiteX76" fmla="*/ 6261216 w 6352623"/>
                    <a:gd name="connsiteY76" fmla="*/ 3947289 h 6345561"/>
                    <a:gd name="connsiteX77" fmla="*/ 6068313 w 6352623"/>
                    <a:gd name="connsiteY77" fmla="*/ 4480189 h 6345561"/>
                    <a:gd name="connsiteX78" fmla="*/ 5645377 w 6352623"/>
                    <a:gd name="connsiteY78" fmla="*/ 4489676 h 6345561"/>
                    <a:gd name="connsiteX79" fmla="*/ 4842211 w 6352623"/>
                    <a:gd name="connsiteY79" fmla="*/ 4504577 h 6345561"/>
                    <a:gd name="connsiteX80" fmla="*/ 1405726 w 6352623"/>
                    <a:gd name="connsiteY80" fmla="*/ 3156271 h 6345561"/>
                    <a:gd name="connsiteX81" fmla="*/ 1399341 w 6352623"/>
                    <a:gd name="connsiteY81" fmla="*/ 3089416 h 6345561"/>
                    <a:gd name="connsiteX82" fmla="*/ 1464945 w 6352623"/>
                    <a:gd name="connsiteY82" fmla="*/ 2467755 h 6345561"/>
                    <a:gd name="connsiteX83" fmla="*/ 1626959 w 6352623"/>
                    <a:gd name="connsiteY83" fmla="*/ 1918290 h 6345561"/>
                    <a:gd name="connsiteX84" fmla="*/ 1698846 w 6352623"/>
                    <a:gd name="connsiteY84" fmla="*/ 1916459 h 6345561"/>
                    <a:gd name="connsiteX85" fmla="*/ 2401423 w 6352623"/>
                    <a:gd name="connsiteY85" fmla="*/ 1879094 h 6345561"/>
                    <a:gd name="connsiteX86" fmla="*/ 2879383 w 6352623"/>
                    <a:gd name="connsiteY86" fmla="*/ 1836855 h 6345561"/>
                    <a:gd name="connsiteX87" fmla="*/ 2983285 w 6352623"/>
                    <a:gd name="connsiteY87" fmla="*/ 3040986 h 6345561"/>
                    <a:gd name="connsiteX88" fmla="*/ 1405726 w 6352623"/>
                    <a:gd name="connsiteY88" fmla="*/ 3156271 h 6345561"/>
                    <a:gd name="connsiteX89" fmla="*/ 3464621 w 6352623"/>
                    <a:gd name="connsiteY89" fmla="*/ 4545892 h 6345561"/>
                    <a:gd name="connsiteX90" fmla="*/ 3362673 w 6352623"/>
                    <a:gd name="connsiteY90" fmla="*/ 3364384 h 6345561"/>
                    <a:gd name="connsiteX91" fmla="*/ 4785461 w 6352623"/>
                    <a:gd name="connsiteY91" fmla="*/ 3260410 h 6345561"/>
                    <a:gd name="connsiteX92" fmla="*/ 4791965 w 6352623"/>
                    <a:gd name="connsiteY92" fmla="*/ 3337498 h 6345561"/>
                    <a:gd name="connsiteX93" fmla="*/ 4582162 w 6352623"/>
                    <a:gd name="connsiteY93" fmla="*/ 4452550 h 6345561"/>
                    <a:gd name="connsiteX94" fmla="*/ 3980007 w 6352623"/>
                    <a:gd name="connsiteY94" fmla="*/ 4524180 h 6345561"/>
                    <a:gd name="connsiteX95" fmla="*/ 3464621 w 6352623"/>
                    <a:gd name="connsiteY95" fmla="*/ 4545892 h 6345561"/>
                    <a:gd name="connsiteX96" fmla="*/ 11631 w 6352623"/>
                    <a:gd name="connsiteY96" fmla="*/ 3258148 h 6345561"/>
                    <a:gd name="connsiteX97" fmla="*/ 0 w 6352623"/>
                    <a:gd name="connsiteY97" fmla="*/ 3023469 h 6345561"/>
                    <a:gd name="connsiteX98" fmla="*/ 91400 w 6352623"/>
                    <a:gd name="connsiteY98" fmla="*/ 2405346 h 6345561"/>
                    <a:gd name="connsiteX99" fmla="*/ 258812 w 6352623"/>
                    <a:gd name="connsiteY99" fmla="*/ 1942855 h 6345561"/>
                    <a:gd name="connsiteX100" fmla="*/ 852081 w 6352623"/>
                    <a:gd name="connsiteY100" fmla="*/ 1937991 h 6345561"/>
                    <a:gd name="connsiteX101" fmla="*/ 1335718 w 6352623"/>
                    <a:gd name="connsiteY101" fmla="*/ 1925698 h 6345561"/>
                    <a:gd name="connsiteX102" fmla="*/ 1234430 w 6352623"/>
                    <a:gd name="connsiteY102" fmla="*/ 2196801 h 6345561"/>
                    <a:gd name="connsiteX103" fmla="*/ 1103579 w 6352623"/>
                    <a:gd name="connsiteY103" fmla="*/ 2737987 h 6345561"/>
                    <a:gd name="connsiteX104" fmla="*/ 1078099 w 6352623"/>
                    <a:gd name="connsiteY104" fmla="*/ 3180217 h 6345561"/>
                    <a:gd name="connsiteX105" fmla="*/ 11631 w 6352623"/>
                    <a:gd name="connsiteY105" fmla="*/ 3258148 h 6345561"/>
                    <a:gd name="connsiteX106" fmla="*/ 1960743 w 6352623"/>
                    <a:gd name="connsiteY106" fmla="*/ 4679317 h 6345561"/>
                    <a:gd name="connsiteX107" fmla="*/ 1740896 w 6352623"/>
                    <a:gd name="connsiteY107" fmla="*/ 4337429 h 6345561"/>
                    <a:gd name="connsiteX108" fmla="*/ 1441619 w 6352623"/>
                    <a:gd name="connsiteY108" fmla="*/ 3532526 h 6345561"/>
                    <a:gd name="connsiteX109" fmla="*/ 1438988 w 6352623"/>
                    <a:gd name="connsiteY109" fmla="*/ 3504964 h 6345561"/>
                    <a:gd name="connsiteX110" fmla="*/ 3013389 w 6352623"/>
                    <a:gd name="connsiteY110" fmla="*/ 3389903 h 6345561"/>
                    <a:gd name="connsiteX111" fmla="*/ 3099126 w 6352623"/>
                    <a:gd name="connsiteY111" fmla="*/ 4562904 h 6345561"/>
                    <a:gd name="connsiteX112" fmla="*/ 2689209 w 6352623"/>
                    <a:gd name="connsiteY112" fmla="*/ 4598877 h 6345561"/>
                    <a:gd name="connsiteX113" fmla="*/ 1989796 w 6352623"/>
                    <a:gd name="connsiteY113" fmla="*/ 4675326 h 6345561"/>
                    <a:gd name="connsiteX114" fmla="*/ 1960743 w 6352623"/>
                    <a:gd name="connsiteY114" fmla="*/ 4679317 h 6345561"/>
                    <a:gd name="connsiteX115" fmla="*/ 4067092 w 6352623"/>
                    <a:gd name="connsiteY115" fmla="*/ 6216068 h 6345561"/>
                    <a:gd name="connsiteX116" fmla="*/ 4277892 w 6352623"/>
                    <a:gd name="connsiteY116" fmla="*/ 5788869 h 6345561"/>
                    <a:gd name="connsiteX117" fmla="*/ 4525520 w 6352623"/>
                    <a:gd name="connsiteY117" fmla="*/ 5267093 h 6345561"/>
                    <a:gd name="connsiteX118" fmla="*/ 4685770 w 6352623"/>
                    <a:gd name="connsiteY118" fmla="*/ 4881257 h 6345561"/>
                    <a:gd name="connsiteX119" fmla="*/ 4712084 w 6352623"/>
                    <a:gd name="connsiteY119" fmla="*/ 4879914 h 6345561"/>
                    <a:gd name="connsiteX120" fmla="*/ 5642123 w 6352623"/>
                    <a:gd name="connsiteY120" fmla="*/ 4846187 h 6345561"/>
                    <a:gd name="connsiteX121" fmla="*/ 5866698 w 6352623"/>
                    <a:gd name="connsiteY121" fmla="*/ 4839902 h 6345561"/>
                    <a:gd name="connsiteX122" fmla="*/ 5706398 w 6352623"/>
                    <a:gd name="connsiteY122" fmla="*/ 5102370 h 6345561"/>
                    <a:gd name="connsiteX123" fmla="*/ 4229361 w 6352623"/>
                    <a:gd name="connsiteY123" fmla="*/ 6176010 h 6345561"/>
                    <a:gd name="connsiteX124" fmla="*/ 4067092 w 6352623"/>
                    <a:gd name="connsiteY124" fmla="*/ 6216068 h 6345561"/>
                    <a:gd name="connsiteX125" fmla="*/ 3617977 w 6352623"/>
                    <a:gd name="connsiteY125" fmla="*/ 6323175 h 6345561"/>
                    <a:gd name="connsiteX126" fmla="*/ 3499574 w 6352623"/>
                    <a:gd name="connsiteY126" fmla="*/ 4950969 h 6345561"/>
                    <a:gd name="connsiteX127" fmla="*/ 3966167 w 6352623"/>
                    <a:gd name="connsiteY127" fmla="*/ 4917769 h 6345561"/>
                    <a:gd name="connsiteX128" fmla="*/ 4402891 w 6352623"/>
                    <a:gd name="connsiteY128" fmla="*/ 4895610 h 6345561"/>
                    <a:gd name="connsiteX129" fmla="*/ 4263840 w 6352623"/>
                    <a:gd name="connsiteY129" fmla="*/ 5239274 h 6345561"/>
                    <a:gd name="connsiteX130" fmla="*/ 3691123 w 6352623"/>
                    <a:gd name="connsiteY130" fmla="*/ 6308899 h 6345561"/>
                    <a:gd name="connsiteX131" fmla="*/ 3637169 w 6352623"/>
                    <a:gd name="connsiteY131" fmla="*/ 6322223 h 6345561"/>
                    <a:gd name="connsiteX132" fmla="*/ 3617977 w 6352623"/>
                    <a:gd name="connsiteY132" fmla="*/ 6323175 h 6345561"/>
                    <a:gd name="connsiteX133" fmla="*/ 509955 w 6352623"/>
                    <a:gd name="connsiteY133" fmla="*/ 4889989 h 6345561"/>
                    <a:gd name="connsiteX134" fmla="*/ 432662 w 6352623"/>
                    <a:gd name="connsiteY134" fmla="*/ 4783013 h 6345561"/>
                    <a:gd name="connsiteX135" fmla="*/ 30403 w 6352623"/>
                    <a:gd name="connsiteY135" fmla="*/ 3637168 h 6345561"/>
                    <a:gd name="connsiteX136" fmla="*/ 28957 w 6352623"/>
                    <a:gd name="connsiteY136" fmla="*/ 3608002 h 6345561"/>
                    <a:gd name="connsiteX137" fmla="*/ 1122699 w 6352623"/>
                    <a:gd name="connsiteY137" fmla="*/ 3528079 h 6345561"/>
                    <a:gd name="connsiteX138" fmla="*/ 1151870 w 6352623"/>
                    <a:gd name="connsiteY138" fmla="*/ 3709064 h 6345561"/>
                    <a:gd name="connsiteX139" fmla="*/ 1633165 w 6352623"/>
                    <a:gd name="connsiteY139" fmla="*/ 4721494 h 6345561"/>
                    <a:gd name="connsiteX140" fmla="*/ 1635001 w 6352623"/>
                    <a:gd name="connsiteY140" fmla="*/ 4724090 h 6345561"/>
                    <a:gd name="connsiteX141" fmla="*/ 1150655 w 6352623"/>
                    <a:gd name="connsiteY141" fmla="*/ 4790652 h 6345561"/>
                    <a:gd name="connsiteX142" fmla="*/ 509955 w 6352623"/>
                    <a:gd name="connsiteY142" fmla="*/ 4889989 h 6345561"/>
                    <a:gd name="connsiteX143" fmla="*/ 3165956 w 6352623"/>
                    <a:gd name="connsiteY143" fmla="*/ 6345561 h 6345561"/>
                    <a:gd name="connsiteX144" fmla="*/ 2661675 w 6352623"/>
                    <a:gd name="connsiteY144" fmla="*/ 5655612 h 6345561"/>
                    <a:gd name="connsiteX145" fmla="*/ 2224080 w 6352623"/>
                    <a:gd name="connsiteY145" fmla="*/ 5071807 h 6345561"/>
                    <a:gd name="connsiteX146" fmla="*/ 2697681 w 6352623"/>
                    <a:gd name="connsiteY146" fmla="*/ 5021257 h 6345561"/>
                    <a:gd name="connsiteX147" fmla="*/ 3150545 w 6352623"/>
                    <a:gd name="connsiteY147" fmla="*/ 4979436 h 6345561"/>
                    <a:gd name="connsiteX148" fmla="*/ 3267988 w 6352623"/>
                    <a:gd name="connsiteY148" fmla="*/ 6340508 h 6345561"/>
                    <a:gd name="connsiteX149" fmla="*/ 3165956 w 6352623"/>
                    <a:gd name="connsiteY149" fmla="*/ 6345561 h 6345561"/>
                    <a:gd name="connsiteX150" fmla="*/ 2827891 w 6352623"/>
                    <a:gd name="connsiteY150" fmla="*/ 6323709 h 6345561"/>
                    <a:gd name="connsiteX151" fmla="*/ 2884966 w 6352623"/>
                    <a:gd name="connsiteY151" fmla="*/ 6327398 h 6345561"/>
                    <a:gd name="connsiteX152" fmla="*/ 2827891 w 6352623"/>
                    <a:gd name="connsiteY152" fmla="*/ 6323709 h 6345561"/>
                    <a:gd name="connsiteX153" fmla="*/ 1799833 w 6352623"/>
                    <a:gd name="connsiteY153" fmla="*/ 6042038 h 6345561"/>
                    <a:gd name="connsiteX154" fmla="*/ 792530 w 6352623"/>
                    <a:gd name="connsiteY154" fmla="*/ 5281044 h 6345561"/>
                    <a:gd name="connsiteX155" fmla="*/ 758259 w 6352623"/>
                    <a:gd name="connsiteY155" fmla="*/ 5233611 h 6345561"/>
                    <a:gd name="connsiteX156" fmla="*/ 1178638 w 6352623"/>
                    <a:gd name="connsiteY156" fmla="*/ 5187468 h 6345561"/>
                    <a:gd name="connsiteX157" fmla="*/ 1905324 w 6352623"/>
                    <a:gd name="connsiteY157" fmla="*/ 5106339 h 6345561"/>
                    <a:gd name="connsiteX158" fmla="*/ 2206251 w 6352623"/>
                    <a:gd name="connsiteY158" fmla="*/ 5531868 h 6345561"/>
                    <a:gd name="connsiteX159" fmla="*/ 2827891 w 6352623"/>
                    <a:gd name="connsiteY159" fmla="*/ 6323709 h 6345561"/>
                    <a:gd name="connsiteX160" fmla="*/ 2405336 w 6352623"/>
                    <a:gd name="connsiteY160" fmla="*/ 6261225 h 6345561"/>
                    <a:gd name="connsiteX161" fmla="*/ 1799833 w 6352623"/>
                    <a:gd name="connsiteY161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317212 w 6352623"/>
                    <a:gd name="connsiteY60" fmla="*/ 4620000 h 6345561"/>
                    <a:gd name="connsiteX61" fmla="*/ 6317212 w 6352623"/>
                    <a:gd name="connsiteY61" fmla="*/ 4787640 h 6345561"/>
                    <a:gd name="connsiteX62" fmla="*/ 5898613 w 6352623"/>
                    <a:gd name="connsiteY62" fmla="*/ 4787640 h 6345561"/>
                    <a:gd name="connsiteX63" fmla="*/ 5866698 w 6352623"/>
                    <a:gd name="connsiteY63" fmla="*/ 4839902 h 6345561"/>
                    <a:gd name="connsiteX64" fmla="*/ 5895990 w 6352623"/>
                    <a:gd name="connsiteY64" fmla="*/ 4787640 h 6345561"/>
                    <a:gd name="connsiteX65" fmla="*/ 5866698 w 6352623"/>
                    <a:gd name="connsiteY65" fmla="*/ 4839902 h 6345561"/>
                    <a:gd name="connsiteX66" fmla="*/ 5661892 w 6352623"/>
                    <a:gd name="connsiteY66" fmla="*/ 4787640 h 6345561"/>
                    <a:gd name="connsiteX67" fmla="*/ 5661892 w 6352623"/>
                    <a:gd name="connsiteY67" fmla="*/ 4620000 h 6345561"/>
                    <a:gd name="connsiteX68" fmla="*/ 5661892 w 6352623"/>
                    <a:gd name="connsiteY68" fmla="*/ 4787640 h 6345561"/>
                    <a:gd name="connsiteX69" fmla="*/ 4842211 w 6352623"/>
                    <a:gd name="connsiteY69" fmla="*/ 4504577 h 6345561"/>
                    <a:gd name="connsiteX70" fmla="*/ 4894441 w 6352623"/>
                    <a:gd name="connsiteY70" fmla="*/ 4378816 h 6345561"/>
                    <a:gd name="connsiteX71" fmla="*/ 5118410 w 6352623"/>
                    <a:gd name="connsiteY71" fmla="*/ 3308120 h 6345561"/>
                    <a:gd name="connsiteX72" fmla="*/ 5112011 w 6352623"/>
                    <a:gd name="connsiteY72" fmla="*/ 3236549 h 6345561"/>
                    <a:gd name="connsiteX73" fmla="*/ 6343574 w 6352623"/>
                    <a:gd name="connsiteY73" fmla="*/ 3146548 h 6345561"/>
                    <a:gd name="connsiteX74" fmla="*/ 6352623 w 6352623"/>
                    <a:gd name="connsiteY74" fmla="*/ 3329154 h 6345561"/>
                    <a:gd name="connsiteX75" fmla="*/ 6261216 w 6352623"/>
                    <a:gd name="connsiteY75" fmla="*/ 3947289 h 6345561"/>
                    <a:gd name="connsiteX76" fmla="*/ 6068313 w 6352623"/>
                    <a:gd name="connsiteY76" fmla="*/ 4480189 h 6345561"/>
                    <a:gd name="connsiteX77" fmla="*/ 5645377 w 6352623"/>
                    <a:gd name="connsiteY77" fmla="*/ 4489676 h 6345561"/>
                    <a:gd name="connsiteX78" fmla="*/ 4842211 w 6352623"/>
                    <a:gd name="connsiteY78" fmla="*/ 4504577 h 6345561"/>
                    <a:gd name="connsiteX79" fmla="*/ 1405726 w 6352623"/>
                    <a:gd name="connsiteY79" fmla="*/ 3156271 h 6345561"/>
                    <a:gd name="connsiteX80" fmla="*/ 1399341 w 6352623"/>
                    <a:gd name="connsiteY80" fmla="*/ 3089416 h 6345561"/>
                    <a:gd name="connsiteX81" fmla="*/ 1464945 w 6352623"/>
                    <a:gd name="connsiteY81" fmla="*/ 2467755 h 6345561"/>
                    <a:gd name="connsiteX82" fmla="*/ 1626959 w 6352623"/>
                    <a:gd name="connsiteY82" fmla="*/ 1918290 h 6345561"/>
                    <a:gd name="connsiteX83" fmla="*/ 1698846 w 6352623"/>
                    <a:gd name="connsiteY83" fmla="*/ 1916459 h 6345561"/>
                    <a:gd name="connsiteX84" fmla="*/ 2401423 w 6352623"/>
                    <a:gd name="connsiteY84" fmla="*/ 1879094 h 6345561"/>
                    <a:gd name="connsiteX85" fmla="*/ 2879383 w 6352623"/>
                    <a:gd name="connsiteY85" fmla="*/ 1836855 h 6345561"/>
                    <a:gd name="connsiteX86" fmla="*/ 2983285 w 6352623"/>
                    <a:gd name="connsiteY86" fmla="*/ 3040986 h 6345561"/>
                    <a:gd name="connsiteX87" fmla="*/ 1405726 w 6352623"/>
                    <a:gd name="connsiteY87" fmla="*/ 3156271 h 6345561"/>
                    <a:gd name="connsiteX88" fmla="*/ 3464621 w 6352623"/>
                    <a:gd name="connsiteY88" fmla="*/ 4545892 h 6345561"/>
                    <a:gd name="connsiteX89" fmla="*/ 3362673 w 6352623"/>
                    <a:gd name="connsiteY89" fmla="*/ 3364384 h 6345561"/>
                    <a:gd name="connsiteX90" fmla="*/ 4785461 w 6352623"/>
                    <a:gd name="connsiteY90" fmla="*/ 3260410 h 6345561"/>
                    <a:gd name="connsiteX91" fmla="*/ 4791965 w 6352623"/>
                    <a:gd name="connsiteY91" fmla="*/ 3337498 h 6345561"/>
                    <a:gd name="connsiteX92" fmla="*/ 4582162 w 6352623"/>
                    <a:gd name="connsiteY92" fmla="*/ 4452550 h 6345561"/>
                    <a:gd name="connsiteX93" fmla="*/ 3980007 w 6352623"/>
                    <a:gd name="connsiteY93" fmla="*/ 4524180 h 6345561"/>
                    <a:gd name="connsiteX94" fmla="*/ 3464621 w 6352623"/>
                    <a:gd name="connsiteY94" fmla="*/ 4545892 h 6345561"/>
                    <a:gd name="connsiteX95" fmla="*/ 11631 w 6352623"/>
                    <a:gd name="connsiteY95" fmla="*/ 3258148 h 6345561"/>
                    <a:gd name="connsiteX96" fmla="*/ 0 w 6352623"/>
                    <a:gd name="connsiteY96" fmla="*/ 3023469 h 6345561"/>
                    <a:gd name="connsiteX97" fmla="*/ 91400 w 6352623"/>
                    <a:gd name="connsiteY97" fmla="*/ 2405346 h 6345561"/>
                    <a:gd name="connsiteX98" fmla="*/ 258812 w 6352623"/>
                    <a:gd name="connsiteY98" fmla="*/ 1942855 h 6345561"/>
                    <a:gd name="connsiteX99" fmla="*/ 852081 w 6352623"/>
                    <a:gd name="connsiteY99" fmla="*/ 1937991 h 6345561"/>
                    <a:gd name="connsiteX100" fmla="*/ 1335718 w 6352623"/>
                    <a:gd name="connsiteY100" fmla="*/ 1925698 h 6345561"/>
                    <a:gd name="connsiteX101" fmla="*/ 1234430 w 6352623"/>
                    <a:gd name="connsiteY101" fmla="*/ 2196801 h 6345561"/>
                    <a:gd name="connsiteX102" fmla="*/ 1103579 w 6352623"/>
                    <a:gd name="connsiteY102" fmla="*/ 2737987 h 6345561"/>
                    <a:gd name="connsiteX103" fmla="*/ 1078099 w 6352623"/>
                    <a:gd name="connsiteY103" fmla="*/ 3180217 h 6345561"/>
                    <a:gd name="connsiteX104" fmla="*/ 11631 w 6352623"/>
                    <a:gd name="connsiteY104" fmla="*/ 3258148 h 6345561"/>
                    <a:gd name="connsiteX105" fmla="*/ 1960743 w 6352623"/>
                    <a:gd name="connsiteY105" fmla="*/ 4679317 h 6345561"/>
                    <a:gd name="connsiteX106" fmla="*/ 1740896 w 6352623"/>
                    <a:gd name="connsiteY106" fmla="*/ 4337429 h 6345561"/>
                    <a:gd name="connsiteX107" fmla="*/ 1441619 w 6352623"/>
                    <a:gd name="connsiteY107" fmla="*/ 3532526 h 6345561"/>
                    <a:gd name="connsiteX108" fmla="*/ 1438988 w 6352623"/>
                    <a:gd name="connsiteY108" fmla="*/ 3504964 h 6345561"/>
                    <a:gd name="connsiteX109" fmla="*/ 3013389 w 6352623"/>
                    <a:gd name="connsiteY109" fmla="*/ 3389903 h 6345561"/>
                    <a:gd name="connsiteX110" fmla="*/ 3099126 w 6352623"/>
                    <a:gd name="connsiteY110" fmla="*/ 4562904 h 6345561"/>
                    <a:gd name="connsiteX111" fmla="*/ 2689209 w 6352623"/>
                    <a:gd name="connsiteY111" fmla="*/ 4598877 h 6345561"/>
                    <a:gd name="connsiteX112" fmla="*/ 1989796 w 6352623"/>
                    <a:gd name="connsiteY112" fmla="*/ 4675326 h 6345561"/>
                    <a:gd name="connsiteX113" fmla="*/ 1960743 w 6352623"/>
                    <a:gd name="connsiteY113" fmla="*/ 4679317 h 6345561"/>
                    <a:gd name="connsiteX114" fmla="*/ 4067092 w 6352623"/>
                    <a:gd name="connsiteY114" fmla="*/ 6216068 h 6345561"/>
                    <a:gd name="connsiteX115" fmla="*/ 4277892 w 6352623"/>
                    <a:gd name="connsiteY115" fmla="*/ 5788869 h 6345561"/>
                    <a:gd name="connsiteX116" fmla="*/ 4525520 w 6352623"/>
                    <a:gd name="connsiteY116" fmla="*/ 5267093 h 6345561"/>
                    <a:gd name="connsiteX117" fmla="*/ 4685770 w 6352623"/>
                    <a:gd name="connsiteY117" fmla="*/ 4881257 h 6345561"/>
                    <a:gd name="connsiteX118" fmla="*/ 4712084 w 6352623"/>
                    <a:gd name="connsiteY118" fmla="*/ 4879914 h 6345561"/>
                    <a:gd name="connsiteX119" fmla="*/ 5642123 w 6352623"/>
                    <a:gd name="connsiteY119" fmla="*/ 4846187 h 6345561"/>
                    <a:gd name="connsiteX120" fmla="*/ 5866698 w 6352623"/>
                    <a:gd name="connsiteY120" fmla="*/ 4839902 h 6345561"/>
                    <a:gd name="connsiteX121" fmla="*/ 5706398 w 6352623"/>
                    <a:gd name="connsiteY121" fmla="*/ 5102370 h 6345561"/>
                    <a:gd name="connsiteX122" fmla="*/ 4229361 w 6352623"/>
                    <a:gd name="connsiteY122" fmla="*/ 6176010 h 6345561"/>
                    <a:gd name="connsiteX123" fmla="*/ 4067092 w 6352623"/>
                    <a:gd name="connsiteY123" fmla="*/ 6216068 h 6345561"/>
                    <a:gd name="connsiteX124" fmla="*/ 3617977 w 6352623"/>
                    <a:gd name="connsiteY124" fmla="*/ 6323175 h 6345561"/>
                    <a:gd name="connsiteX125" fmla="*/ 3499574 w 6352623"/>
                    <a:gd name="connsiteY125" fmla="*/ 4950969 h 6345561"/>
                    <a:gd name="connsiteX126" fmla="*/ 3966167 w 6352623"/>
                    <a:gd name="connsiteY126" fmla="*/ 4917769 h 6345561"/>
                    <a:gd name="connsiteX127" fmla="*/ 4402891 w 6352623"/>
                    <a:gd name="connsiteY127" fmla="*/ 4895610 h 6345561"/>
                    <a:gd name="connsiteX128" fmla="*/ 4263840 w 6352623"/>
                    <a:gd name="connsiteY128" fmla="*/ 5239274 h 6345561"/>
                    <a:gd name="connsiteX129" fmla="*/ 3691123 w 6352623"/>
                    <a:gd name="connsiteY129" fmla="*/ 6308899 h 6345561"/>
                    <a:gd name="connsiteX130" fmla="*/ 3637169 w 6352623"/>
                    <a:gd name="connsiteY130" fmla="*/ 6322223 h 6345561"/>
                    <a:gd name="connsiteX131" fmla="*/ 3617977 w 6352623"/>
                    <a:gd name="connsiteY131" fmla="*/ 6323175 h 6345561"/>
                    <a:gd name="connsiteX132" fmla="*/ 509955 w 6352623"/>
                    <a:gd name="connsiteY132" fmla="*/ 4889989 h 6345561"/>
                    <a:gd name="connsiteX133" fmla="*/ 432662 w 6352623"/>
                    <a:gd name="connsiteY133" fmla="*/ 4783013 h 6345561"/>
                    <a:gd name="connsiteX134" fmla="*/ 30403 w 6352623"/>
                    <a:gd name="connsiteY134" fmla="*/ 3637168 h 6345561"/>
                    <a:gd name="connsiteX135" fmla="*/ 28957 w 6352623"/>
                    <a:gd name="connsiteY135" fmla="*/ 3608002 h 6345561"/>
                    <a:gd name="connsiteX136" fmla="*/ 1122699 w 6352623"/>
                    <a:gd name="connsiteY136" fmla="*/ 3528079 h 6345561"/>
                    <a:gd name="connsiteX137" fmla="*/ 1151870 w 6352623"/>
                    <a:gd name="connsiteY137" fmla="*/ 3709064 h 6345561"/>
                    <a:gd name="connsiteX138" fmla="*/ 1633165 w 6352623"/>
                    <a:gd name="connsiteY138" fmla="*/ 4721494 h 6345561"/>
                    <a:gd name="connsiteX139" fmla="*/ 1635001 w 6352623"/>
                    <a:gd name="connsiteY139" fmla="*/ 4724090 h 6345561"/>
                    <a:gd name="connsiteX140" fmla="*/ 1150655 w 6352623"/>
                    <a:gd name="connsiteY140" fmla="*/ 4790652 h 6345561"/>
                    <a:gd name="connsiteX141" fmla="*/ 509955 w 6352623"/>
                    <a:gd name="connsiteY141" fmla="*/ 4889989 h 6345561"/>
                    <a:gd name="connsiteX142" fmla="*/ 3165956 w 6352623"/>
                    <a:gd name="connsiteY142" fmla="*/ 6345561 h 6345561"/>
                    <a:gd name="connsiteX143" fmla="*/ 2661675 w 6352623"/>
                    <a:gd name="connsiteY143" fmla="*/ 5655612 h 6345561"/>
                    <a:gd name="connsiteX144" fmla="*/ 2224080 w 6352623"/>
                    <a:gd name="connsiteY144" fmla="*/ 5071807 h 6345561"/>
                    <a:gd name="connsiteX145" fmla="*/ 2697681 w 6352623"/>
                    <a:gd name="connsiteY145" fmla="*/ 5021257 h 6345561"/>
                    <a:gd name="connsiteX146" fmla="*/ 3150545 w 6352623"/>
                    <a:gd name="connsiteY146" fmla="*/ 4979436 h 6345561"/>
                    <a:gd name="connsiteX147" fmla="*/ 3267988 w 6352623"/>
                    <a:gd name="connsiteY147" fmla="*/ 6340508 h 6345561"/>
                    <a:gd name="connsiteX148" fmla="*/ 3165956 w 6352623"/>
                    <a:gd name="connsiteY148" fmla="*/ 6345561 h 6345561"/>
                    <a:gd name="connsiteX149" fmla="*/ 2827891 w 6352623"/>
                    <a:gd name="connsiteY149" fmla="*/ 6323709 h 6345561"/>
                    <a:gd name="connsiteX150" fmla="*/ 2884966 w 6352623"/>
                    <a:gd name="connsiteY150" fmla="*/ 6327398 h 6345561"/>
                    <a:gd name="connsiteX151" fmla="*/ 2827891 w 6352623"/>
                    <a:gd name="connsiteY151" fmla="*/ 6323709 h 6345561"/>
                    <a:gd name="connsiteX152" fmla="*/ 1799833 w 6352623"/>
                    <a:gd name="connsiteY152" fmla="*/ 6042038 h 6345561"/>
                    <a:gd name="connsiteX153" fmla="*/ 792530 w 6352623"/>
                    <a:gd name="connsiteY153" fmla="*/ 5281044 h 6345561"/>
                    <a:gd name="connsiteX154" fmla="*/ 758259 w 6352623"/>
                    <a:gd name="connsiteY154" fmla="*/ 5233611 h 6345561"/>
                    <a:gd name="connsiteX155" fmla="*/ 1178638 w 6352623"/>
                    <a:gd name="connsiteY155" fmla="*/ 5187468 h 6345561"/>
                    <a:gd name="connsiteX156" fmla="*/ 1905324 w 6352623"/>
                    <a:gd name="connsiteY156" fmla="*/ 5106339 h 6345561"/>
                    <a:gd name="connsiteX157" fmla="*/ 2206251 w 6352623"/>
                    <a:gd name="connsiteY157" fmla="*/ 5531868 h 6345561"/>
                    <a:gd name="connsiteX158" fmla="*/ 2827891 w 6352623"/>
                    <a:gd name="connsiteY158" fmla="*/ 6323709 h 6345561"/>
                    <a:gd name="connsiteX159" fmla="*/ 2405336 w 6352623"/>
                    <a:gd name="connsiteY159" fmla="*/ 6261225 h 6345561"/>
                    <a:gd name="connsiteX160" fmla="*/ 1799833 w 6352623"/>
                    <a:gd name="connsiteY160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317212 w 6352623"/>
                    <a:gd name="connsiteY60" fmla="*/ 4620000 h 6345561"/>
                    <a:gd name="connsiteX61" fmla="*/ 6317212 w 6352623"/>
                    <a:gd name="connsiteY61" fmla="*/ 4787640 h 6345561"/>
                    <a:gd name="connsiteX62" fmla="*/ 5898613 w 6352623"/>
                    <a:gd name="connsiteY62" fmla="*/ 4787640 h 6345561"/>
                    <a:gd name="connsiteX63" fmla="*/ 5661892 w 6352623"/>
                    <a:gd name="connsiteY63" fmla="*/ 4787640 h 6345561"/>
                    <a:gd name="connsiteX64" fmla="*/ 5661892 w 6352623"/>
                    <a:gd name="connsiteY64" fmla="*/ 4620000 h 6345561"/>
                    <a:gd name="connsiteX65" fmla="*/ 5661892 w 6352623"/>
                    <a:gd name="connsiteY65" fmla="*/ 4787640 h 6345561"/>
                    <a:gd name="connsiteX66" fmla="*/ 4842211 w 6352623"/>
                    <a:gd name="connsiteY66" fmla="*/ 4504577 h 6345561"/>
                    <a:gd name="connsiteX67" fmla="*/ 4894441 w 6352623"/>
                    <a:gd name="connsiteY67" fmla="*/ 4378816 h 6345561"/>
                    <a:gd name="connsiteX68" fmla="*/ 5118410 w 6352623"/>
                    <a:gd name="connsiteY68" fmla="*/ 3308120 h 6345561"/>
                    <a:gd name="connsiteX69" fmla="*/ 5112011 w 6352623"/>
                    <a:gd name="connsiteY69" fmla="*/ 3236549 h 6345561"/>
                    <a:gd name="connsiteX70" fmla="*/ 6343574 w 6352623"/>
                    <a:gd name="connsiteY70" fmla="*/ 3146548 h 6345561"/>
                    <a:gd name="connsiteX71" fmla="*/ 6352623 w 6352623"/>
                    <a:gd name="connsiteY71" fmla="*/ 3329154 h 6345561"/>
                    <a:gd name="connsiteX72" fmla="*/ 6261216 w 6352623"/>
                    <a:gd name="connsiteY72" fmla="*/ 3947289 h 6345561"/>
                    <a:gd name="connsiteX73" fmla="*/ 6068313 w 6352623"/>
                    <a:gd name="connsiteY73" fmla="*/ 4480189 h 6345561"/>
                    <a:gd name="connsiteX74" fmla="*/ 5645377 w 6352623"/>
                    <a:gd name="connsiteY74" fmla="*/ 4489676 h 6345561"/>
                    <a:gd name="connsiteX75" fmla="*/ 4842211 w 6352623"/>
                    <a:gd name="connsiteY75" fmla="*/ 4504577 h 6345561"/>
                    <a:gd name="connsiteX76" fmla="*/ 1405726 w 6352623"/>
                    <a:gd name="connsiteY76" fmla="*/ 3156271 h 6345561"/>
                    <a:gd name="connsiteX77" fmla="*/ 1399341 w 6352623"/>
                    <a:gd name="connsiteY77" fmla="*/ 3089416 h 6345561"/>
                    <a:gd name="connsiteX78" fmla="*/ 1464945 w 6352623"/>
                    <a:gd name="connsiteY78" fmla="*/ 2467755 h 6345561"/>
                    <a:gd name="connsiteX79" fmla="*/ 1626959 w 6352623"/>
                    <a:gd name="connsiteY79" fmla="*/ 1918290 h 6345561"/>
                    <a:gd name="connsiteX80" fmla="*/ 1698846 w 6352623"/>
                    <a:gd name="connsiteY80" fmla="*/ 1916459 h 6345561"/>
                    <a:gd name="connsiteX81" fmla="*/ 2401423 w 6352623"/>
                    <a:gd name="connsiteY81" fmla="*/ 1879094 h 6345561"/>
                    <a:gd name="connsiteX82" fmla="*/ 2879383 w 6352623"/>
                    <a:gd name="connsiteY82" fmla="*/ 1836855 h 6345561"/>
                    <a:gd name="connsiteX83" fmla="*/ 2983285 w 6352623"/>
                    <a:gd name="connsiteY83" fmla="*/ 3040986 h 6345561"/>
                    <a:gd name="connsiteX84" fmla="*/ 1405726 w 6352623"/>
                    <a:gd name="connsiteY84" fmla="*/ 3156271 h 6345561"/>
                    <a:gd name="connsiteX85" fmla="*/ 3464621 w 6352623"/>
                    <a:gd name="connsiteY85" fmla="*/ 4545892 h 6345561"/>
                    <a:gd name="connsiteX86" fmla="*/ 3362673 w 6352623"/>
                    <a:gd name="connsiteY86" fmla="*/ 3364384 h 6345561"/>
                    <a:gd name="connsiteX87" fmla="*/ 4785461 w 6352623"/>
                    <a:gd name="connsiteY87" fmla="*/ 3260410 h 6345561"/>
                    <a:gd name="connsiteX88" fmla="*/ 4791965 w 6352623"/>
                    <a:gd name="connsiteY88" fmla="*/ 3337498 h 6345561"/>
                    <a:gd name="connsiteX89" fmla="*/ 4582162 w 6352623"/>
                    <a:gd name="connsiteY89" fmla="*/ 4452550 h 6345561"/>
                    <a:gd name="connsiteX90" fmla="*/ 3980007 w 6352623"/>
                    <a:gd name="connsiteY90" fmla="*/ 4524180 h 6345561"/>
                    <a:gd name="connsiteX91" fmla="*/ 3464621 w 6352623"/>
                    <a:gd name="connsiteY91" fmla="*/ 4545892 h 6345561"/>
                    <a:gd name="connsiteX92" fmla="*/ 11631 w 6352623"/>
                    <a:gd name="connsiteY92" fmla="*/ 3258148 h 6345561"/>
                    <a:gd name="connsiteX93" fmla="*/ 0 w 6352623"/>
                    <a:gd name="connsiteY93" fmla="*/ 3023469 h 6345561"/>
                    <a:gd name="connsiteX94" fmla="*/ 91400 w 6352623"/>
                    <a:gd name="connsiteY94" fmla="*/ 2405346 h 6345561"/>
                    <a:gd name="connsiteX95" fmla="*/ 258812 w 6352623"/>
                    <a:gd name="connsiteY95" fmla="*/ 1942855 h 6345561"/>
                    <a:gd name="connsiteX96" fmla="*/ 852081 w 6352623"/>
                    <a:gd name="connsiteY96" fmla="*/ 1937991 h 6345561"/>
                    <a:gd name="connsiteX97" fmla="*/ 1335718 w 6352623"/>
                    <a:gd name="connsiteY97" fmla="*/ 1925698 h 6345561"/>
                    <a:gd name="connsiteX98" fmla="*/ 1234430 w 6352623"/>
                    <a:gd name="connsiteY98" fmla="*/ 2196801 h 6345561"/>
                    <a:gd name="connsiteX99" fmla="*/ 1103579 w 6352623"/>
                    <a:gd name="connsiteY99" fmla="*/ 2737987 h 6345561"/>
                    <a:gd name="connsiteX100" fmla="*/ 1078099 w 6352623"/>
                    <a:gd name="connsiteY100" fmla="*/ 3180217 h 6345561"/>
                    <a:gd name="connsiteX101" fmla="*/ 11631 w 6352623"/>
                    <a:gd name="connsiteY101" fmla="*/ 3258148 h 6345561"/>
                    <a:gd name="connsiteX102" fmla="*/ 1960743 w 6352623"/>
                    <a:gd name="connsiteY102" fmla="*/ 4679317 h 6345561"/>
                    <a:gd name="connsiteX103" fmla="*/ 1740896 w 6352623"/>
                    <a:gd name="connsiteY103" fmla="*/ 4337429 h 6345561"/>
                    <a:gd name="connsiteX104" fmla="*/ 1441619 w 6352623"/>
                    <a:gd name="connsiteY104" fmla="*/ 3532526 h 6345561"/>
                    <a:gd name="connsiteX105" fmla="*/ 1438988 w 6352623"/>
                    <a:gd name="connsiteY105" fmla="*/ 3504964 h 6345561"/>
                    <a:gd name="connsiteX106" fmla="*/ 3013389 w 6352623"/>
                    <a:gd name="connsiteY106" fmla="*/ 3389903 h 6345561"/>
                    <a:gd name="connsiteX107" fmla="*/ 3099126 w 6352623"/>
                    <a:gd name="connsiteY107" fmla="*/ 4562904 h 6345561"/>
                    <a:gd name="connsiteX108" fmla="*/ 2689209 w 6352623"/>
                    <a:gd name="connsiteY108" fmla="*/ 4598877 h 6345561"/>
                    <a:gd name="connsiteX109" fmla="*/ 1989796 w 6352623"/>
                    <a:gd name="connsiteY109" fmla="*/ 4675326 h 6345561"/>
                    <a:gd name="connsiteX110" fmla="*/ 1960743 w 6352623"/>
                    <a:gd name="connsiteY110" fmla="*/ 4679317 h 6345561"/>
                    <a:gd name="connsiteX111" fmla="*/ 4067092 w 6352623"/>
                    <a:gd name="connsiteY111" fmla="*/ 6216068 h 6345561"/>
                    <a:gd name="connsiteX112" fmla="*/ 4277892 w 6352623"/>
                    <a:gd name="connsiteY112" fmla="*/ 5788869 h 6345561"/>
                    <a:gd name="connsiteX113" fmla="*/ 4525520 w 6352623"/>
                    <a:gd name="connsiteY113" fmla="*/ 5267093 h 6345561"/>
                    <a:gd name="connsiteX114" fmla="*/ 4685770 w 6352623"/>
                    <a:gd name="connsiteY114" fmla="*/ 4881257 h 6345561"/>
                    <a:gd name="connsiteX115" fmla="*/ 4712084 w 6352623"/>
                    <a:gd name="connsiteY115" fmla="*/ 4879914 h 6345561"/>
                    <a:gd name="connsiteX116" fmla="*/ 5642123 w 6352623"/>
                    <a:gd name="connsiteY116" fmla="*/ 4846187 h 6345561"/>
                    <a:gd name="connsiteX117" fmla="*/ 5866698 w 6352623"/>
                    <a:gd name="connsiteY117" fmla="*/ 4839902 h 6345561"/>
                    <a:gd name="connsiteX118" fmla="*/ 5706398 w 6352623"/>
                    <a:gd name="connsiteY118" fmla="*/ 5102370 h 6345561"/>
                    <a:gd name="connsiteX119" fmla="*/ 4229361 w 6352623"/>
                    <a:gd name="connsiteY119" fmla="*/ 6176010 h 6345561"/>
                    <a:gd name="connsiteX120" fmla="*/ 4067092 w 6352623"/>
                    <a:gd name="connsiteY120" fmla="*/ 6216068 h 6345561"/>
                    <a:gd name="connsiteX121" fmla="*/ 3617977 w 6352623"/>
                    <a:gd name="connsiteY121" fmla="*/ 6323175 h 6345561"/>
                    <a:gd name="connsiteX122" fmla="*/ 3499574 w 6352623"/>
                    <a:gd name="connsiteY122" fmla="*/ 4950969 h 6345561"/>
                    <a:gd name="connsiteX123" fmla="*/ 3966167 w 6352623"/>
                    <a:gd name="connsiteY123" fmla="*/ 4917769 h 6345561"/>
                    <a:gd name="connsiteX124" fmla="*/ 4402891 w 6352623"/>
                    <a:gd name="connsiteY124" fmla="*/ 4895610 h 6345561"/>
                    <a:gd name="connsiteX125" fmla="*/ 4263840 w 6352623"/>
                    <a:gd name="connsiteY125" fmla="*/ 5239274 h 6345561"/>
                    <a:gd name="connsiteX126" fmla="*/ 3691123 w 6352623"/>
                    <a:gd name="connsiteY126" fmla="*/ 6308899 h 6345561"/>
                    <a:gd name="connsiteX127" fmla="*/ 3637169 w 6352623"/>
                    <a:gd name="connsiteY127" fmla="*/ 6322223 h 6345561"/>
                    <a:gd name="connsiteX128" fmla="*/ 3617977 w 6352623"/>
                    <a:gd name="connsiteY128" fmla="*/ 6323175 h 6345561"/>
                    <a:gd name="connsiteX129" fmla="*/ 509955 w 6352623"/>
                    <a:gd name="connsiteY129" fmla="*/ 4889989 h 6345561"/>
                    <a:gd name="connsiteX130" fmla="*/ 432662 w 6352623"/>
                    <a:gd name="connsiteY130" fmla="*/ 4783013 h 6345561"/>
                    <a:gd name="connsiteX131" fmla="*/ 30403 w 6352623"/>
                    <a:gd name="connsiteY131" fmla="*/ 3637168 h 6345561"/>
                    <a:gd name="connsiteX132" fmla="*/ 28957 w 6352623"/>
                    <a:gd name="connsiteY132" fmla="*/ 3608002 h 6345561"/>
                    <a:gd name="connsiteX133" fmla="*/ 1122699 w 6352623"/>
                    <a:gd name="connsiteY133" fmla="*/ 3528079 h 6345561"/>
                    <a:gd name="connsiteX134" fmla="*/ 1151870 w 6352623"/>
                    <a:gd name="connsiteY134" fmla="*/ 3709064 h 6345561"/>
                    <a:gd name="connsiteX135" fmla="*/ 1633165 w 6352623"/>
                    <a:gd name="connsiteY135" fmla="*/ 4721494 h 6345561"/>
                    <a:gd name="connsiteX136" fmla="*/ 1635001 w 6352623"/>
                    <a:gd name="connsiteY136" fmla="*/ 4724090 h 6345561"/>
                    <a:gd name="connsiteX137" fmla="*/ 1150655 w 6352623"/>
                    <a:gd name="connsiteY137" fmla="*/ 4790652 h 6345561"/>
                    <a:gd name="connsiteX138" fmla="*/ 509955 w 6352623"/>
                    <a:gd name="connsiteY138" fmla="*/ 4889989 h 6345561"/>
                    <a:gd name="connsiteX139" fmla="*/ 3165956 w 6352623"/>
                    <a:gd name="connsiteY139" fmla="*/ 6345561 h 6345561"/>
                    <a:gd name="connsiteX140" fmla="*/ 2661675 w 6352623"/>
                    <a:gd name="connsiteY140" fmla="*/ 5655612 h 6345561"/>
                    <a:gd name="connsiteX141" fmla="*/ 2224080 w 6352623"/>
                    <a:gd name="connsiteY141" fmla="*/ 5071807 h 6345561"/>
                    <a:gd name="connsiteX142" fmla="*/ 2697681 w 6352623"/>
                    <a:gd name="connsiteY142" fmla="*/ 5021257 h 6345561"/>
                    <a:gd name="connsiteX143" fmla="*/ 3150545 w 6352623"/>
                    <a:gd name="connsiteY143" fmla="*/ 4979436 h 6345561"/>
                    <a:gd name="connsiteX144" fmla="*/ 3267988 w 6352623"/>
                    <a:gd name="connsiteY144" fmla="*/ 6340508 h 6345561"/>
                    <a:gd name="connsiteX145" fmla="*/ 3165956 w 6352623"/>
                    <a:gd name="connsiteY145" fmla="*/ 6345561 h 6345561"/>
                    <a:gd name="connsiteX146" fmla="*/ 2827891 w 6352623"/>
                    <a:gd name="connsiteY146" fmla="*/ 6323709 h 6345561"/>
                    <a:gd name="connsiteX147" fmla="*/ 2884966 w 6352623"/>
                    <a:gd name="connsiteY147" fmla="*/ 6327398 h 6345561"/>
                    <a:gd name="connsiteX148" fmla="*/ 2827891 w 6352623"/>
                    <a:gd name="connsiteY148" fmla="*/ 6323709 h 6345561"/>
                    <a:gd name="connsiteX149" fmla="*/ 1799833 w 6352623"/>
                    <a:gd name="connsiteY149" fmla="*/ 6042038 h 6345561"/>
                    <a:gd name="connsiteX150" fmla="*/ 792530 w 6352623"/>
                    <a:gd name="connsiteY150" fmla="*/ 5281044 h 6345561"/>
                    <a:gd name="connsiteX151" fmla="*/ 758259 w 6352623"/>
                    <a:gd name="connsiteY151" fmla="*/ 5233611 h 6345561"/>
                    <a:gd name="connsiteX152" fmla="*/ 1178638 w 6352623"/>
                    <a:gd name="connsiteY152" fmla="*/ 5187468 h 6345561"/>
                    <a:gd name="connsiteX153" fmla="*/ 1905324 w 6352623"/>
                    <a:gd name="connsiteY153" fmla="*/ 5106339 h 6345561"/>
                    <a:gd name="connsiteX154" fmla="*/ 2206251 w 6352623"/>
                    <a:gd name="connsiteY154" fmla="*/ 5531868 h 6345561"/>
                    <a:gd name="connsiteX155" fmla="*/ 2827891 w 6352623"/>
                    <a:gd name="connsiteY155" fmla="*/ 6323709 h 6345561"/>
                    <a:gd name="connsiteX156" fmla="*/ 2405336 w 6352623"/>
                    <a:gd name="connsiteY156" fmla="*/ 6261225 h 6345561"/>
                    <a:gd name="connsiteX157" fmla="*/ 1799833 w 6352623"/>
                    <a:gd name="connsiteY157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6317212 w 6352623"/>
                    <a:gd name="connsiteY59" fmla="*/ 4787640 h 6345561"/>
                    <a:gd name="connsiteX60" fmla="*/ 6317212 w 6352623"/>
                    <a:gd name="connsiteY60" fmla="*/ 4620000 h 6345561"/>
                    <a:gd name="connsiteX61" fmla="*/ 6317212 w 6352623"/>
                    <a:gd name="connsiteY61" fmla="*/ 4787640 h 6345561"/>
                    <a:gd name="connsiteX62" fmla="*/ 5661892 w 6352623"/>
                    <a:gd name="connsiteY62" fmla="*/ 4787640 h 6345561"/>
                    <a:gd name="connsiteX63" fmla="*/ 5661892 w 6352623"/>
                    <a:gd name="connsiteY63" fmla="*/ 4620000 h 6345561"/>
                    <a:gd name="connsiteX64" fmla="*/ 5661892 w 6352623"/>
                    <a:gd name="connsiteY64" fmla="*/ 4787640 h 6345561"/>
                    <a:gd name="connsiteX65" fmla="*/ 4842211 w 6352623"/>
                    <a:gd name="connsiteY65" fmla="*/ 4504577 h 6345561"/>
                    <a:gd name="connsiteX66" fmla="*/ 4894441 w 6352623"/>
                    <a:gd name="connsiteY66" fmla="*/ 4378816 h 6345561"/>
                    <a:gd name="connsiteX67" fmla="*/ 5118410 w 6352623"/>
                    <a:gd name="connsiteY67" fmla="*/ 3308120 h 6345561"/>
                    <a:gd name="connsiteX68" fmla="*/ 5112011 w 6352623"/>
                    <a:gd name="connsiteY68" fmla="*/ 3236549 h 6345561"/>
                    <a:gd name="connsiteX69" fmla="*/ 6343574 w 6352623"/>
                    <a:gd name="connsiteY69" fmla="*/ 3146548 h 6345561"/>
                    <a:gd name="connsiteX70" fmla="*/ 6352623 w 6352623"/>
                    <a:gd name="connsiteY70" fmla="*/ 3329154 h 6345561"/>
                    <a:gd name="connsiteX71" fmla="*/ 6261216 w 6352623"/>
                    <a:gd name="connsiteY71" fmla="*/ 3947289 h 6345561"/>
                    <a:gd name="connsiteX72" fmla="*/ 6068313 w 6352623"/>
                    <a:gd name="connsiteY72" fmla="*/ 4480189 h 6345561"/>
                    <a:gd name="connsiteX73" fmla="*/ 5645377 w 6352623"/>
                    <a:gd name="connsiteY73" fmla="*/ 4489676 h 6345561"/>
                    <a:gd name="connsiteX74" fmla="*/ 4842211 w 6352623"/>
                    <a:gd name="connsiteY74" fmla="*/ 4504577 h 6345561"/>
                    <a:gd name="connsiteX75" fmla="*/ 1405726 w 6352623"/>
                    <a:gd name="connsiteY75" fmla="*/ 3156271 h 6345561"/>
                    <a:gd name="connsiteX76" fmla="*/ 1399341 w 6352623"/>
                    <a:gd name="connsiteY76" fmla="*/ 3089416 h 6345561"/>
                    <a:gd name="connsiteX77" fmla="*/ 1464945 w 6352623"/>
                    <a:gd name="connsiteY77" fmla="*/ 2467755 h 6345561"/>
                    <a:gd name="connsiteX78" fmla="*/ 1626959 w 6352623"/>
                    <a:gd name="connsiteY78" fmla="*/ 1918290 h 6345561"/>
                    <a:gd name="connsiteX79" fmla="*/ 1698846 w 6352623"/>
                    <a:gd name="connsiteY79" fmla="*/ 1916459 h 6345561"/>
                    <a:gd name="connsiteX80" fmla="*/ 2401423 w 6352623"/>
                    <a:gd name="connsiteY80" fmla="*/ 1879094 h 6345561"/>
                    <a:gd name="connsiteX81" fmla="*/ 2879383 w 6352623"/>
                    <a:gd name="connsiteY81" fmla="*/ 1836855 h 6345561"/>
                    <a:gd name="connsiteX82" fmla="*/ 2983285 w 6352623"/>
                    <a:gd name="connsiteY82" fmla="*/ 3040986 h 6345561"/>
                    <a:gd name="connsiteX83" fmla="*/ 1405726 w 6352623"/>
                    <a:gd name="connsiteY83" fmla="*/ 3156271 h 6345561"/>
                    <a:gd name="connsiteX84" fmla="*/ 3464621 w 6352623"/>
                    <a:gd name="connsiteY84" fmla="*/ 4545892 h 6345561"/>
                    <a:gd name="connsiteX85" fmla="*/ 3362673 w 6352623"/>
                    <a:gd name="connsiteY85" fmla="*/ 3364384 h 6345561"/>
                    <a:gd name="connsiteX86" fmla="*/ 4785461 w 6352623"/>
                    <a:gd name="connsiteY86" fmla="*/ 3260410 h 6345561"/>
                    <a:gd name="connsiteX87" fmla="*/ 4791965 w 6352623"/>
                    <a:gd name="connsiteY87" fmla="*/ 3337498 h 6345561"/>
                    <a:gd name="connsiteX88" fmla="*/ 4582162 w 6352623"/>
                    <a:gd name="connsiteY88" fmla="*/ 4452550 h 6345561"/>
                    <a:gd name="connsiteX89" fmla="*/ 3980007 w 6352623"/>
                    <a:gd name="connsiteY89" fmla="*/ 4524180 h 6345561"/>
                    <a:gd name="connsiteX90" fmla="*/ 3464621 w 6352623"/>
                    <a:gd name="connsiteY90" fmla="*/ 4545892 h 6345561"/>
                    <a:gd name="connsiteX91" fmla="*/ 11631 w 6352623"/>
                    <a:gd name="connsiteY91" fmla="*/ 3258148 h 6345561"/>
                    <a:gd name="connsiteX92" fmla="*/ 0 w 6352623"/>
                    <a:gd name="connsiteY92" fmla="*/ 3023469 h 6345561"/>
                    <a:gd name="connsiteX93" fmla="*/ 91400 w 6352623"/>
                    <a:gd name="connsiteY93" fmla="*/ 2405346 h 6345561"/>
                    <a:gd name="connsiteX94" fmla="*/ 258812 w 6352623"/>
                    <a:gd name="connsiteY94" fmla="*/ 1942855 h 6345561"/>
                    <a:gd name="connsiteX95" fmla="*/ 852081 w 6352623"/>
                    <a:gd name="connsiteY95" fmla="*/ 1937991 h 6345561"/>
                    <a:gd name="connsiteX96" fmla="*/ 1335718 w 6352623"/>
                    <a:gd name="connsiteY96" fmla="*/ 1925698 h 6345561"/>
                    <a:gd name="connsiteX97" fmla="*/ 1234430 w 6352623"/>
                    <a:gd name="connsiteY97" fmla="*/ 2196801 h 6345561"/>
                    <a:gd name="connsiteX98" fmla="*/ 1103579 w 6352623"/>
                    <a:gd name="connsiteY98" fmla="*/ 2737987 h 6345561"/>
                    <a:gd name="connsiteX99" fmla="*/ 1078099 w 6352623"/>
                    <a:gd name="connsiteY99" fmla="*/ 3180217 h 6345561"/>
                    <a:gd name="connsiteX100" fmla="*/ 11631 w 6352623"/>
                    <a:gd name="connsiteY100" fmla="*/ 3258148 h 6345561"/>
                    <a:gd name="connsiteX101" fmla="*/ 1960743 w 6352623"/>
                    <a:gd name="connsiteY101" fmla="*/ 4679317 h 6345561"/>
                    <a:gd name="connsiteX102" fmla="*/ 1740896 w 6352623"/>
                    <a:gd name="connsiteY102" fmla="*/ 4337429 h 6345561"/>
                    <a:gd name="connsiteX103" fmla="*/ 1441619 w 6352623"/>
                    <a:gd name="connsiteY103" fmla="*/ 3532526 h 6345561"/>
                    <a:gd name="connsiteX104" fmla="*/ 1438988 w 6352623"/>
                    <a:gd name="connsiteY104" fmla="*/ 3504964 h 6345561"/>
                    <a:gd name="connsiteX105" fmla="*/ 3013389 w 6352623"/>
                    <a:gd name="connsiteY105" fmla="*/ 3389903 h 6345561"/>
                    <a:gd name="connsiteX106" fmla="*/ 3099126 w 6352623"/>
                    <a:gd name="connsiteY106" fmla="*/ 4562904 h 6345561"/>
                    <a:gd name="connsiteX107" fmla="*/ 2689209 w 6352623"/>
                    <a:gd name="connsiteY107" fmla="*/ 4598877 h 6345561"/>
                    <a:gd name="connsiteX108" fmla="*/ 1989796 w 6352623"/>
                    <a:gd name="connsiteY108" fmla="*/ 4675326 h 6345561"/>
                    <a:gd name="connsiteX109" fmla="*/ 1960743 w 6352623"/>
                    <a:gd name="connsiteY109" fmla="*/ 4679317 h 6345561"/>
                    <a:gd name="connsiteX110" fmla="*/ 4067092 w 6352623"/>
                    <a:gd name="connsiteY110" fmla="*/ 6216068 h 6345561"/>
                    <a:gd name="connsiteX111" fmla="*/ 4277892 w 6352623"/>
                    <a:gd name="connsiteY111" fmla="*/ 5788869 h 6345561"/>
                    <a:gd name="connsiteX112" fmla="*/ 4525520 w 6352623"/>
                    <a:gd name="connsiteY112" fmla="*/ 5267093 h 6345561"/>
                    <a:gd name="connsiteX113" fmla="*/ 4685770 w 6352623"/>
                    <a:gd name="connsiteY113" fmla="*/ 4881257 h 6345561"/>
                    <a:gd name="connsiteX114" fmla="*/ 4712084 w 6352623"/>
                    <a:gd name="connsiteY114" fmla="*/ 4879914 h 6345561"/>
                    <a:gd name="connsiteX115" fmla="*/ 5642123 w 6352623"/>
                    <a:gd name="connsiteY115" fmla="*/ 4846187 h 6345561"/>
                    <a:gd name="connsiteX116" fmla="*/ 5866698 w 6352623"/>
                    <a:gd name="connsiteY116" fmla="*/ 4839902 h 6345561"/>
                    <a:gd name="connsiteX117" fmla="*/ 5706398 w 6352623"/>
                    <a:gd name="connsiteY117" fmla="*/ 5102370 h 6345561"/>
                    <a:gd name="connsiteX118" fmla="*/ 4229361 w 6352623"/>
                    <a:gd name="connsiteY118" fmla="*/ 6176010 h 6345561"/>
                    <a:gd name="connsiteX119" fmla="*/ 4067092 w 6352623"/>
                    <a:gd name="connsiteY119" fmla="*/ 6216068 h 6345561"/>
                    <a:gd name="connsiteX120" fmla="*/ 3617977 w 6352623"/>
                    <a:gd name="connsiteY120" fmla="*/ 6323175 h 6345561"/>
                    <a:gd name="connsiteX121" fmla="*/ 3499574 w 6352623"/>
                    <a:gd name="connsiteY121" fmla="*/ 4950969 h 6345561"/>
                    <a:gd name="connsiteX122" fmla="*/ 3966167 w 6352623"/>
                    <a:gd name="connsiteY122" fmla="*/ 4917769 h 6345561"/>
                    <a:gd name="connsiteX123" fmla="*/ 4402891 w 6352623"/>
                    <a:gd name="connsiteY123" fmla="*/ 4895610 h 6345561"/>
                    <a:gd name="connsiteX124" fmla="*/ 4263840 w 6352623"/>
                    <a:gd name="connsiteY124" fmla="*/ 5239274 h 6345561"/>
                    <a:gd name="connsiteX125" fmla="*/ 3691123 w 6352623"/>
                    <a:gd name="connsiteY125" fmla="*/ 6308899 h 6345561"/>
                    <a:gd name="connsiteX126" fmla="*/ 3637169 w 6352623"/>
                    <a:gd name="connsiteY126" fmla="*/ 6322223 h 6345561"/>
                    <a:gd name="connsiteX127" fmla="*/ 3617977 w 6352623"/>
                    <a:gd name="connsiteY127" fmla="*/ 6323175 h 6345561"/>
                    <a:gd name="connsiteX128" fmla="*/ 509955 w 6352623"/>
                    <a:gd name="connsiteY128" fmla="*/ 4889989 h 6345561"/>
                    <a:gd name="connsiteX129" fmla="*/ 432662 w 6352623"/>
                    <a:gd name="connsiteY129" fmla="*/ 4783013 h 6345561"/>
                    <a:gd name="connsiteX130" fmla="*/ 30403 w 6352623"/>
                    <a:gd name="connsiteY130" fmla="*/ 3637168 h 6345561"/>
                    <a:gd name="connsiteX131" fmla="*/ 28957 w 6352623"/>
                    <a:gd name="connsiteY131" fmla="*/ 3608002 h 6345561"/>
                    <a:gd name="connsiteX132" fmla="*/ 1122699 w 6352623"/>
                    <a:gd name="connsiteY132" fmla="*/ 3528079 h 6345561"/>
                    <a:gd name="connsiteX133" fmla="*/ 1151870 w 6352623"/>
                    <a:gd name="connsiteY133" fmla="*/ 3709064 h 6345561"/>
                    <a:gd name="connsiteX134" fmla="*/ 1633165 w 6352623"/>
                    <a:gd name="connsiteY134" fmla="*/ 4721494 h 6345561"/>
                    <a:gd name="connsiteX135" fmla="*/ 1635001 w 6352623"/>
                    <a:gd name="connsiteY135" fmla="*/ 4724090 h 6345561"/>
                    <a:gd name="connsiteX136" fmla="*/ 1150655 w 6352623"/>
                    <a:gd name="connsiteY136" fmla="*/ 4790652 h 6345561"/>
                    <a:gd name="connsiteX137" fmla="*/ 509955 w 6352623"/>
                    <a:gd name="connsiteY137" fmla="*/ 4889989 h 6345561"/>
                    <a:gd name="connsiteX138" fmla="*/ 3165956 w 6352623"/>
                    <a:gd name="connsiteY138" fmla="*/ 6345561 h 6345561"/>
                    <a:gd name="connsiteX139" fmla="*/ 2661675 w 6352623"/>
                    <a:gd name="connsiteY139" fmla="*/ 5655612 h 6345561"/>
                    <a:gd name="connsiteX140" fmla="*/ 2224080 w 6352623"/>
                    <a:gd name="connsiteY140" fmla="*/ 5071807 h 6345561"/>
                    <a:gd name="connsiteX141" fmla="*/ 2697681 w 6352623"/>
                    <a:gd name="connsiteY141" fmla="*/ 5021257 h 6345561"/>
                    <a:gd name="connsiteX142" fmla="*/ 3150545 w 6352623"/>
                    <a:gd name="connsiteY142" fmla="*/ 4979436 h 6345561"/>
                    <a:gd name="connsiteX143" fmla="*/ 3267988 w 6352623"/>
                    <a:gd name="connsiteY143" fmla="*/ 6340508 h 6345561"/>
                    <a:gd name="connsiteX144" fmla="*/ 3165956 w 6352623"/>
                    <a:gd name="connsiteY144" fmla="*/ 6345561 h 6345561"/>
                    <a:gd name="connsiteX145" fmla="*/ 2827891 w 6352623"/>
                    <a:gd name="connsiteY145" fmla="*/ 6323709 h 6345561"/>
                    <a:gd name="connsiteX146" fmla="*/ 2884966 w 6352623"/>
                    <a:gd name="connsiteY146" fmla="*/ 6327398 h 6345561"/>
                    <a:gd name="connsiteX147" fmla="*/ 2827891 w 6352623"/>
                    <a:gd name="connsiteY147" fmla="*/ 6323709 h 6345561"/>
                    <a:gd name="connsiteX148" fmla="*/ 1799833 w 6352623"/>
                    <a:gd name="connsiteY148" fmla="*/ 6042038 h 6345561"/>
                    <a:gd name="connsiteX149" fmla="*/ 792530 w 6352623"/>
                    <a:gd name="connsiteY149" fmla="*/ 5281044 h 6345561"/>
                    <a:gd name="connsiteX150" fmla="*/ 758259 w 6352623"/>
                    <a:gd name="connsiteY150" fmla="*/ 5233611 h 6345561"/>
                    <a:gd name="connsiteX151" fmla="*/ 1178638 w 6352623"/>
                    <a:gd name="connsiteY151" fmla="*/ 5187468 h 6345561"/>
                    <a:gd name="connsiteX152" fmla="*/ 1905324 w 6352623"/>
                    <a:gd name="connsiteY152" fmla="*/ 5106339 h 6345561"/>
                    <a:gd name="connsiteX153" fmla="*/ 2206251 w 6352623"/>
                    <a:gd name="connsiteY153" fmla="*/ 5531868 h 6345561"/>
                    <a:gd name="connsiteX154" fmla="*/ 2827891 w 6352623"/>
                    <a:gd name="connsiteY154" fmla="*/ 6323709 h 6345561"/>
                    <a:gd name="connsiteX155" fmla="*/ 2405336 w 6352623"/>
                    <a:gd name="connsiteY155" fmla="*/ 6261225 h 6345561"/>
                    <a:gd name="connsiteX156" fmla="*/ 1799833 w 6352623"/>
                    <a:gd name="connsiteY156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661892 w 6352623"/>
                    <a:gd name="connsiteY59" fmla="*/ 4787640 h 6345561"/>
                    <a:gd name="connsiteX60" fmla="*/ 5661892 w 6352623"/>
                    <a:gd name="connsiteY60" fmla="*/ 4620000 h 6345561"/>
                    <a:gd name="connsiteX61" fmla="*/ 5661892 w 6352623"/>
                    <a:gd name="connsiteY61" fmla="*/ 4787640 h 6345561"/>
                    <a:gd name="connsiteX62" fmla="*/ 4842211 w 6352623"/>
                    <a:gd name="connsiteY62" fmla="*/ 4504577 h 6345561"/>
                    <a:gd name="connsiteX63" fmla="*/ 4894441 w 6352623"/>
                    <a:gd name="connsiteY63" fmla="*/ 4378816 h 6345561"/>
                    <a:gd name="connsiteX64" fmla="*/ 5118410 w 6352623"/>
                    <a:gd name="connsiteY64" fmla="*/ 3308120 h 6345561"/>
                    <a:gd name="connsiteX65" fmla="*/ 5112011 w 6352623"/>
                    <a:gd name="connsiteY65" fmla="*/ 3236549 h 6345561"/>
                    <a:gd name="connsiteX66" fmla="*/ 6343574 w 6352623"/>
                    <a:gd name="connsiteY66" fmla="*/ 3146548 h 6345561"/>
                    <a:gd name="connsiteX67" fmla="*/ 6352623 w 6352623"/>
                    <a:gd name="connsiteY67" fmla="*/ 3329154 h 6345561"/>
                    <a:gd name="connsiteX68" fmla="*/ 6261216 w 6352623"/>
                    <a:gd name="connsiteY68" fmla="*/ 3947289 h 6345561"/>
                    <a:gd name="connsiteX69" fmla="*/ 6068313 w 6352623"/>
                    <a:gd name="connsiteY69" fmla="*/ 4480189 h 6345561"/>
                    <a:gd name="connsiteX70" fmla="*/ 5645377 w 6352623"/>
                    <a:gd name="connsiteY70" fmla="*/ 4489676 h 6345561"/>
                    <a:gd name="connsiteX71" fmla="*/ 4842211 w 6352623"/>
                    <a:gd name="connsiteY71" fmla="*/ 4504577 h 6345561"/>
                    <a:gd name="connsiteX72" fmla="*/ 1405726 w 6352623"/>
                    <a:gd name="connsiteY72" fmla="*/ 3156271 h 6345561"/>
                    <a:gd name="connsiteX73" fmla="*/ 1399341 w 6352623"/>
                    <a:gd name="connsiteY73" fmla="*/ 3089416 h 6345561"/>
                    <a:gd name="connsiteX74" fmla="*/ 1464945 w 6352623"/>
                    <a:gd name="connsiteY74" fmla="*/ 2467755 h 6345561"/>
                    <a:gd name="connsiteX75" fmla="*/ 1626959 w 6352623"/>
                    <a:gd name="connsiteY75" fmla="*/ 1918290 h 6345561"/>
                    <a:gd name="connsiteX76" fmla="*/ 1698846 w 6352623"/>
                    <a:gd name="connsiteY76" fmla="*/ 1916459 h 6345561"/>
                    <a:gd name="connsiteX77" fmla="*/ 2401423 w 6352623"/>
                    <a:gd name="connsiteY77" fmla="*/ 1879094 h 6345561"/>
                    <a:gd name="connsiteX78" fmla="*/ 2879383 w 6352623"/>
                    <a:gd name="connsiteY78" fmla="*/ 1836855 h 6345561"/>
                    <a:gd name="connsiteX79" fmla="*/ 2983285 w 6352623"/>
                    <a:gd name="connsiteY79" fmla="*/ 3040986 h 6345561"/>
                    <a:gd name="connsiteX80" fmla="*/ 1405726 w 6352623"/>
                    <a:gd name="connsiteY80" fmla="*/ 3156271 h 6345561"/>
                    <a:gd name="connsiteX81" fmla="*/ 3464621 w 6352623"/>
                    <a:gd name="connsiteY81" fmla="*/ 4545892 h 6345561"/>
                    <a:gd name="connsiteX82" fmla="*/ 3362673 w 6352623"/>
                    <a:gd name="connsiteY82" fmla="*/ 3364384 h 6345561"/>
                    <a:gd name="connsiteX83" fmla="*/ 4785461 w 6352623"/>
                    <a:gd name="connsiteY83" fmla="*/ 3260410 h 6345561"/>
                    <a:gd name="connsiteX84" fmla="*/ 4791965 w 6352623"/>
                    <a:gd name="connsiteY84" fmla="*/ 3337498 h 6345561"/>
                    <a:gd name="connsiteX85" fmla="*/ 4582162 w 6352623"/>
                    <a:gd name="connsiteY85" fmla="*/ 4452550 h 6345561"/>
                    <a:gd name="connsiteX86" fmla="*/ 3980007 w 6352623"/>
                    <a:gd name="connsiteY86" fmla="*/ 4524180 h 6345561"/>
                    <a:gd name="connsiteX87" fmla="*/ 3464621 w 6352623"/>
                    <a:gd name="connsiteY87" fmla="*/ 4545892 h 6345561"/>
                    <a:gd name="connsiteX88" fmla="*/ 11631 w 6352623"/>
                    <a:gd name="connsiteY88" fmla="*/ 3258148 h 6345561"/>
                    <a:gd name="connsiteX89" fmla="*/ 0 w 6352623"/>
                    <a:gd name="connsiteY89" fmla="*/ 3023469 h 6345561"/>
                    <a:gd name="connsiteX90" fmla="*/ 91400 w 6352623"/>
                    <a:gd name="connsiteY90" fmla="*/ 2405346 h 6345561"/>
                    <a:gd name="connsiteX91" fmla="*/ 258812 w 6352623"/>
                    <a:gd name="connsiteY91" fmla="*/ 1942855 h 6345561"/>
                    <a:gd name="connsiteX92" fmla="*/ 852081 w 6352623"/>
                    <a:gd name="connsiteY92" fmla="*/ 1937991 h 6345561"/>
                    <a:gd name="connsiteX93" fmla="*/ 1335718 w 6352623"/>
                    <a:gd name="connsiteY93" fmla="*/ 1925698 h 6345561"/>
                    <a:gd name="connsiteX94" fmla="*/ 1234430 w 6352623"/>
                    <a:gd name="connsiteY94" fmla="*/ 2196801 h 6345561"/>
                    <a:gd name="connsiteX95" fmla="*/ 1103579 w 6352623"/>
                    <a:gd name="connsiteY95" fmla="*/ 2737987 h 6345561"/>
                    <a:gd name="connsiteX96" fmla="*/ 1078099 w 6352623"/>
                    <a:gd name="connsiteY96" fmla="*/ 3180217 h 6345561"/>
                    <a:gd name="connsiteX97" fmla="*/ 11631 w 6352623"/>
                    <a:gd name="connsiteY97" fmla="*/ 3258148 h 6345561"/>
                    <a:gd name="connsiteX98" fmla="*/ 1960743 w 6352623"/>
                    <a:gd name="connsiteY98" fmla="*/ 4679317 h 6345561"/>
                    <a:gd name="connsiteX99" fmla="*/ 1740896 w 6352623"/>
                    <a:gd name="connsiteY99" fmla="*/ 4337429 h 6345561"/>
                    <a:gd name="connsiteX100" fmla="*/ 1441619 w 6352623"/>
                    <a:gd name="connsiteY100" fmla="*/ 3532526 h 6345561"/>
                    <a:gd name="connsiteX101" fmla="*/ 1438988 w 6352623"/>
                    <a:gd name="connsiteY101" fmla="*/ 3504964 h 6345561"/>
                    <a:gd name="connsiteX102" fmla="*/ 3013389 w 6352623"/>
                    <a:gd name="connsiteY102" fmla="*/ 3389903 h 6345561"/>
                    <a:gd name="connsiteX103" fmla="*/ 3099126 w 6352623"/>
                    <a:gd name="connsiteY103" fmla="*/ 4562904 h 6345561"/>
                    <a:gd name="connsiteX104" fmla="*/ 2689209 w 6352623"/>
                    <a:gd name="connsiteY104" fmla="*/ 4598877 h 6345561"/>
                    <a:gd name="connsiteX105" fmla="*/ 1989796 w 6352623"/>
                    <a:gd name="connsiteY105" fmla="*/ 4675326 h 6345561"/>
                    <a:gd name="connsiteX106" fmla="*/ 1960743 w 6352623"/>
                    <a:gd name="connsiteY106" fmla="*/ 4679317 h 6345561"/>
                    <a:gd name="connsiteX107" fmla="*/ 4067092 w 6352623"/>
                    <a:gd name="connsiteY107" fmla="*/ 6216068 h 6345561"/>
                    <a:gd name="connsiteX108" fmla="*/ 4277892 w 6352623"/>
                    <a:gd name="connsiteY108" fmla="*/ 5788869 h 6345561"/>
                    <a:gd name="connsiteX109" fmla="*/ 4525520 w 6352623"/>
                    <a:gd name="connsiteY109" fmla="*/ 5267093 h 6345561"/>
                    <a:gd name="connsiteX110" fmla="*/ 4685770 w 6352623"/>
                    <a:gd name="connsiteY110" fmla="*/ 4881257 h 6345561"/>
                    <a:gd name="connsiteX111" fmla="*/ 4712084 w 6352623"/>
                    <a:gd name="connsiteY111" fmla="*/ 4879914 h 6345561"/>
                    <a:gd name="connsiteX112" fmla="*/ 5642123 w 6352623"/>
                    <a:gd name="connsiteY112" fmla="*/ 4846187 h 6345561"/>
                    <a:gd name="connsiteX113" fmla="*/ 5866698 w 6352623"/>
                    <a:gd name="connsiteY113" fmla="*/ 4839902 h 6345561"/>
                    <a:gd name="connsiteX114" fmla="*/ 5706398 w 6352623"/>
                    <a:gd name="connsiteY114" fmla="*/ 5102370 h 6345561"/>
                    <a:gd name="connsiteX115" fmla="*/ 4229361 w 6352623"/>
                    <a:gd name="connsiteY115" fmla="*/ 6176010 h 6345561"/>
                    <a:gd name="connsiteX116" fmla="*/ 4067092 w 6352623"/>
                    <a:gd name="connsiteY116" fmla="*/ 6216068 h 6345561"/>
                    <a:gd name="connsiteX117" fmla="*/ 3617977 w 6352623"/>
                    <a:gd name="connsiteY117" fmla="*/ 6323175 h 6345561"/>
                    <a:gd name="connsiteX118" fmla="*/ 3499574 w 6352623"/>
                    <a:gd name="connsiteY118" fmla="*/ 4950969 h 6345561"/>
                    <a:gd name="connsiteX119" fmla="*/ 3966167 w 6352623"/>
                    <a:gd name="connsiteY119" fmla="*/ 4917769 h 6345561"/>
                    <a:gd name="connsiteX120" fmla="*/ 4402891 w 6352623"/>
                    <a:gd name="connsiteY120" fmla="*/ 4895610 h 6345561"/>
                    <a:gd name="connsiteX121" fmla="*/ 4263840 w 6352623"/>
                    <a:gd name="connsiteY121" fmla="*/ 5239274 h 6345561"/>
                    <a:gd name="connsiteX122" fmla="*/ 3691123 w 6352623"/>
                    <a:gd name="connsiteY122" fmla="*/ 6308899 h 6345561"/>
                    <a:gd name="connsiteX123" fmla="*/ 3637169 w 6352623"/>
                    <a:gd name="connsiteY123" fmla="*/ 6322223 h 6345561"/>
                    <a:gd name="connsiteX124" fmla="*/ 3617977 w 6352623"/>
                    <a:gd name="connsiteY124" fmla="*/ 6323175 h 6345561"/>
                    <a:gd name="connsiteX125" fmla="*/ 509955 w 6352623"/>
                    <a:gd name="connsiteY125" fmla="*/ 4889989 h 6345561"/>
                    <a:gd name="connsiteX126" fmla="*/ 432662 w 6352623"/>
                    <a:gd name="connsiteY126" fmla="*/ 4783013 h 6345561"/>
                    <a:gd name="connsiteX127" fmla="*/ 30403 w 6352623"/>
                    <a:gd name="connsiteY127" fmla="*/ 3637168 h 6345561"/>
                    <a:gd name="connsiteX128" fmla="*/ 28957 w 6352623"/>
                    <a:gd name="connsiteY128" fmla="*/ 3608002 h 6345561"/>
                    <a:gd name="connsiteX129" fmla="*/ 1122699 w 6352623"/>
                    <a:gd name="connsiteY129" fmla="*/ 3528079 h 6345561"/>
                    <a:gd name="connsiteX130" fmla="*/ 1151870 w 6352623"/>
                    <a:gd name="connsiteY130" fmla="*/ 3709064 h 6345561"/>
                    <a:gd name="connsiteX131" fmla="*/ 1633165 w 6352623"/>
                    <a:gd name="connsiteY131" fmla="*/ 4721494 h 6345561"/>
                    <a:gd name="connsiteX132" fmla="*/ 1635001 w 6352623"/>
                    <a:gd name="connsiteY132" fmla="*/ 4724090 h 6345561"/>
                    <a:gd name="connsiteX133" fmla="*/ 1150655 w 6352623"/>
                    <a:gd name="connsiteY133" fmla="*/ 4790652 h 6345561"/>
                    <a:gd name="connsiteX134" fmla="*/ 509955 w 6352623"/>
                    <a:gd name="connsiteY134" fmla="*/ 4889989 h 6345561"/>
                    <a:gd name="connsiteX135" fmla="*/ 3165956 w 6352623"/>
                    <a:gd name="connsiteY135" fmla="*/ 6345561 h 6345561"/>
                    <a:gd name="connsiteX136" fmla="*/ 2661675 w 6352623"/>
                    <a:gd name="connsiteY136" fmla="*/ 5655612 h 6345561"/>
                    <a:gd name="connsiteX137" fmla="*/ 2224080 w 6352623"/>
                    <a:gd name="connsiteY137" fmla="*/ 5071807 h 6345561"/>
                    <a:gd name="connsiteX138" fmla="*/ 2697681 w 6352623"/>
                    <a:gd name="connsiteY138" fmla="*/ 5021257 h 6345561"/>
                    <a:gd name="connsiteX139" fmla="*/ 3150545 w 6352623"/>
                    <a:gd name="connsiteY139" fmla="*/ 4979436 h 6345561"/>
                    <a:gd name="connsiteX140" fmla="*/ 3267988 w 6352623"/>
                    <a:gd name="connsiteY140" fmla="*/ 6340508 h 6345561"/>
                    <a:gd name="connsiteX141" fmla="*/ 3165956 w 6352623"/>
                    <a:gd name="connsiteY141" fmla="*/ 6345561 h 6345561"/>
                    <a:gd name="connsiteX142" fmla="*/ 2827891 w 6352623"/>
                    <a:gd name="connsiteY142" fmla="*/ 6323709 h 6345561"/>
                    <a:gd name="connsiteX143" fmla="*/ 2884966 w 6352623"/>
                    <a:gd name="connsiteY143" fmla="*/ 6327398 h 6345561"/>
                    <a:gd name="connsiteX144" fmla="*/ 2827891 w 6352623"/>
                    <a:gd name="connsiteY144" fmla="*/ 6323709 h 6345561"/>
                    <a:gd name="connsiteX145" fmla="*/ 1799833 w 6352623"/>
                    <a:gd name="connsiteY145" fmla="*/ 6042038 h 6345561"/>
                    <a:gd name="connsiteX146" fmla="*/ 792530 w 6352623"/>
                    <a:gd name="connsiteY146" fmla="*/ 5281044 h 6345561"/>
                    <a:gd name="connsiteX147" fmla="*/ 758259 w 6352623"/>
                    <a:gd name="connsiteY147" fmla="*/ 5233611 h 6345561"/>
                    <a:gd name="connsiteX148" fmla="*/ 1178638 w 6352623"/>
                    <a:gd name="connsiteY148" fmla="*/ 5187468 h 6345561"/>
                    <a:gd name="connsiteX149" fmla="*/ 1905324 w 6352623"/>
                    <a:gd name="connsiteY149" fmla="*/ 5106339 h 6345561"/>
                    <a:gd name="connsiteX150" fmla="*/ 2206251 w 6352623"/>
                    <a:gd name="connsiteY150" fmla="*/ 5531868 h 6345561"/>
                    <a:gd name="connsiteX151" fmla="*/ 2827891 w 6352623"/>
                    <a:gd name="connsiteY151" fmla="*/ 6323709 h 6345561"/>
                    <a:gd name="connsiteX152" fmla="*/ 2405336 w 6352623"/>
                    <a:gd name="connsiteY152" fmla="*/ 6261225 h 6345561"/>
                    <a:gd name="connsiteX153" fmla="*/ 1799833 w 6352623"/>
                    <a:gd name="connsiteY153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6000985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661892 w 6352623"/>
                    <a:gd name="connsiteY58" fmla="*/ 4787640 h 6345561"/>
                    <a:gd name="connsiteX59" fmla="*/ 5661892 w 6352623"/>
                    <a:gd name="connsiteY59" fmla="*/ 4620000 h 6345561"/>
                    <a:gd name="connsiteX60" fmla="*/ 5661892 w 6352623"/>
                    <a:gd name="connsiteY60" fmla="*/ 4787640 h 6345561"/>
                    <a:gd name="connsiteX61" fmla="*/ 4842211 w 6352623"/>
                    <a:gd name="connsiteY61" fmla="*/ 4504577 h 6345561"/>
                    <a:gd name="connsiteX62" fmla="*/ 4894441 w 6352623"/>
                    <a:gd name="connsiteY62" fmla="*/ 4378816 h 6345561"/>
                    <a:gd name="connsiteX63" fmla="*/ 5118410 w 6352623"/>
                    <a:gd name="connsiteY63" fmla="*/ 3308120 h 6345561"/>
                    <a:gd name="connsiteX64" fmla="*/ 5112011 w 6352623"/>
                    <a:gd name="connsiteY64" fmla="*/ 3236549 h 6345561"/>
                    <a:gd name="connsiteX65" fmla="*/ 6343574 w 6352623"/>
                    <a:gd name="connsiteY65" fmla="*/ 3146548 h 6345561"/>
                    <a:gd name="connsiteX66" fmla="*/ 6352623 w 6352623"/>
                    <a:gd name="connsiteY66" fmla="*/ 3329154 h 6345561"/>
                    <a:gd name="connsiteX67" fmla="*/ 6261216 w 6352623"/>
                    <a:gd name="connsiteY67" fmla="*/ 3947289 h 6345561"/>
                    <a:gd name="connsiteX68" fmla="*/ 6068313 w 6352623"/>
                    <a:gd name="connsiteY68" fmla="*/ 4480189 h 6345561"/>
                    <a:gd name="connsiteX69" fmla="*/ 5645377 w 6352623"/>
                    <a:gd name="connsiteY69" fmla="*/ 4489676 h 6345561"/>
                    <a:gd name="connsiteX70" fmla="*/ 4842211 w 6352623"/>
                    <a:gd name="connsiteY70" fmla="*/ 4504577 h 6345561"/>
                    <a:gd name="connsiteX71" fmla="*/ 1405726 w 6352623"/>
                    <a:gd name="connsiteY71" fmla="*/ 3156271 h 6345561"/>
                    <a:gd name="connsiteX72" fmla="*/ 1399341 w 6352623"/>
                    <a:gd name="connsiteY72" fmla="*/ 3089416 h 6345561"/>
                    <a:gd name="connsiteX73" fmla="*/ 1464945 w 6352623"/>
                    <a:gd name="connsiteY73" fmla="*/ 2467755 h 6345561"/>
                    <a:gd name="connsiteX74" fmla="*/ 1626959 w 6352623"/>
                    <a:gd name="connsiteY74" fmla="*/ 1918290 h 6345561"/>
                    <a:gd name="connsiteX75" fmla="*/ 1698846 w 6352623"/>
                    <a:gd name="connsiteY75" fmla="*/ 1916459 h 6345561"/>
                    <a:gd name="connsiteX76" fmla="*/ 2401423 w 6352623"/>
                    <a:gd name="connsiteY76" fmla="*/ 1879094 h 6345561"/>
                    <a:gd name="connsiteX77" fmla="*/ 2879383 w 6352623"/>
                    <a:gd name="connsiteY77" fmla="*/ 1836855 h 6345561"/>
                    <a:gd name="connsiteX78" fmla="*/ 2983285 w 6352623"/>
                    <a:gd name="connsiteY78" fmla="*/ 3040986 h 6345561"/>
                    <a:gd name="connsiteX79" fmla="*/ 1405726 w 6352623"/>
                    <a:gd name="connsiteY79" fmla="*/ 3156271 h 6345561"/>
                    <a:gd name="connsiteX80" fmla="*/ 3464621 w 6352623"/>
                    <a:gd name="connsiteY80" fmla="*/ 4545892 h 6345561"/>
                    <a:gd name="connsiteX81" fmla="*/ 3362673 w 6352623"/>
                    <a:gd name="connsiteY81" fmla="*/ 3364384 h 6345561"/>
                    <a:gd name="connsiteX82" fmla="*/ 4785461 w 6352623"/>
                    <a:gd name="connsiteY82" fmla="*/ 3260410 h 6345561"/>
                    <a:gd name="connsiteX83" fmla="*/ 4791965 w 6352623"/>
                    <a:gd name="connsiteY83" fmla="*/ 3337498 h 6345561"/>
                    <a:gd name="connsiteX84" fmla="*/ 4582162 w 6352623"/>
                    <a:gd name="connsiteY84" fmla="*/ 4452550 h 6345561"/>
                    <a:gd name="connsiteX85" fmla="*/ 3980007 w 6352623"/>
                    <a:gd name="connsiteY85" fmla="*/ 4524180 h 6345561"/>
                    <a:gd name="connsiteX86" fmla="*/ 3464621 w 6352623"/>
                    <a:gd name="connsiteY86" fmla="*/ 4545892 h 6345561"/>
                    <a:gd name="connsiteX87" fmla="*/ 11631 w 6352623"/>
                    <a:gd name="connsiteY87" fmla="*/ 3258148 h 6345561"/>
                    <a:gd name="connsiteX88" fmla="*/ 0 w 6352623"/>
                    <a:gd name="connsiteY88" fmla="*/ 3023469 h 6345561"/>
                    <a:gd name="connsiteX89" fmla="*/ 91400 w 6352623"/>
                    <a:gd name="connsiteY89" fmla="*/ 2405346 h 6345561"/>
                    <a:gd name="connsiteX90" fmla="*/ 258812 w 6352623"/>
                    <a:gd name="connsiteY90" fmla="*/ 1942855 h 6345561"/>
                    <a:gd name="connsiteX91" fmla="*/ 852081 w 6352623"/>
                    <a:gd name="connsiteY91" fmla="*/ 1937991 h 6345561"/>
                    <a:gd name="connsiteX92" fmla="*/ 1335718 w 6352623"/>
                    <a:gd name="connsiteY92" fmla="*/ 1925698 h 6345561"/>
                    <a:gd name="connsiteX93" fmla="*/ 1234430 w 6352623"/>
                    <a:gd name="connsiteY93" fmla="*/ 2196801 h 6345561"/>
                    <a:gd name="connsiteX94" fmla="*/ 1103579 w 6352623"/>
                    <a:gd name="connsiteY94" fmla="*/ 2737987 h 6345561"/>
                    <a:gd name="connsiteX95" fmla="*/ 1078099 w 6352623"/>
                    <a:gd name="connsiteY95" fmla="*/ 3180217 h 6345561"/>
                    <a:gd name="connsiteX96" fmla="*/ 11631 w 6352623"/>
                    <a:gd name="connsiteY96" fmla="*/ 3258148 h 6345561"/>
                    <a:gd name="connsiteX97" fmla="*/ 1960743 w 6352623"/>
                    <a:gd name="connsiteY97" fmla="*/ 4679317 h 6345561"/>
                    <a:gd name="connsiteX98" fmla="*/ 1740896 w 6352623"/>
                    <a:gd name="connsiteY98" fmla="*/ 4337429 h 6345561"/>
                    <a:gd name="connsiteX99" fmla="*/ 1441619 w 6352623"/>
                    <a:gd name="connsiteY99" fmla="*/ 3532526 h 6345561"/>
                    <a:gd name="connsiteX100" fmla="*/ 1438988 w 6352623"/>
                    <a:gd name="connsiteY100" fmla="*/ 3504964 h 6345561"/>
                    <a:gd name="connsiteX101" fmla="*/ 3013389 w 6352623"/>
                    <a:gd name="connsiteY101" fmla="*/ 3389903 h 6345561"/>
                    <a:gd name="connsiteX102" fmla="*/ 3099126 w 6352623"/>
                    <a:gd name="connsiteY102" fmla="*/ 4562904 h 6345561"/>
                    <a:gd name="connsiteX103" fmla="*/ 2689209 w 6352623"/>
                    <a:gd name="connsiteY103" fmla="*/ 4598877 h 6345561"/>
                    <a:gd name="connsiteX104" fmla="*/ 1989796 w 6352623"/>
                    <a:gd name="connsiteY104" fmla="*/ 4675326 h 6345561"/>
                    <a:gd name="connsiteX105" fmla="*/ 1960743 w 6352623"/>
                    <a:gd name="connsiteY105" fmla="*/ 4679317 h 6345561"/>
                    <a:gd name="connsiteX106" fmla="*/ 4067092 w 6352623"/>
                    <a:gd name="connsiteY106" fmla="*/ 6216068 h 6345561"/>
                    <a:gd name="connsiteX107" fmla="*/ 4277892 w 6352623"/>
                    <a:gd name="connsiteY107" fmla="*/ 5788869 h 6345561"/>
                    <a:gd name="connsiteX108" fmla="*/ 4525520 w 6352623"/>
                    <a:gd name="connsiteY108" fmla="*/ 5267093 h 6345561"/>
                    <a:gd name="connsiteX109" fmla="*/ 4685770 w 6352623"/>
                    <a:gd name="connsiteY109" fmla="*/ 4881257 h 6345561"/>
                    <a:gd name="connsiteX110" fmla="*/ 4712084 w 6352623"/>
                    <a:gd name="connsiteY110" fmla="*/ 4879914 h 6345561"/>
                    <a:gd name="connsiteX111" fmla="*/ 5642123 w 6352623"/>
                    <a:gd name="connsiteY111" fmla="*/ 4846187 h 6345561"/>
                    <a:gd name="connsiteX112" fmla="*/ 5866698 w 6352623"/>
                    <a:gd name="connsiteY112" fmla="*/ 4839902 h 6345561"/>
                    <a:gd name="connsiteX113" fmla="*/ 5706398 w 6352623"/>
                    <a:gd name="connsiteY113" fmla="*/ 5102370 h 6345561"/>
                    <a:gd name="connsiteX114" fmla="*/ 4229361 w 6352623"/>
                    <a:gd name="connsiteY114" fmla="*/ 6176010 h 6345561"/>
                    <a:gd name="connsiteX115" fmla="*/ 4067092 w 6352623"/>
                    <a:gd name="connsiteY115" fmla="*/ 6216068 h 6345561"/>
                    <a:gd name="connsiteX116" fmla="*/ 3617977 w 6352623"/>
                    <a:gd name="connsiteY116" fmla="*/ 6323175 h 6345561"/>
                    <a:gd name="connsiteX117" fmla="*/ 3499574 w 6352623"/>
                    <a:gd name="connsiteY117" fmla="*/ 4950969 h 6345561"/>
                    <a:gd name="connsiteX118" fmla="*/ 3966167 w 6352623"/>
                    <a:gd name="connsiteY118" fmla="*/ 4917769 h 6345561"/>
                    <a:gd name="connsiteX119" fmla="*/ 4402891 w 6352623"/>
                    <a:gd name="connsiteY119" fmla="*/ 4895610 h 6345561"/>
                    <a:gd name="connsiteX120" fmla="*/ 4263840 w 6352623"/>
                    <a:gd name="connsiteY120" fmla="*/ 5239274 h 6345561"/>
                    <a:gd name="connsiteX121" fmla="*/ 3691123 w 6352623"/>
                    <a:gd name="connsiteY121" fmla="*/ 6308899 h 6345561"/>
                    <a:gd name="connsiteX122" fmla="*/ 3637169 w 6352623"/>
                    <a:gd name="connsiteY122" fmla="*/ 6322223 h 6345561"/>
                    <a:gd name="connsiteX123" fmla="*/ 3617977 w 6352623"/>
                    <a:gd name="connsiteY123" fmla="*/ 6323175 h 6345561"/>
                    <a:gd name="connsiteX124" fmla="*/ 509955 w 6352623"/>
                    <a:gd name="connsiteY124" fmla="*/ 4889989 h 6345561"/>
                    <a:gd name="connsiteX125" fmla="*/ 432662 w 6352623"/>
                    <a:gd name="connsiteY125" fmla="*/ 4783013 h 6345561"/>
                    <a:gd name="connsiteX126" fmla="*/ 30403 w 6352623"/>
                    <a:gd name="connsiteY126" fmla="*/ 3637168 h 6345561"/>
                    <a:gd name="connsiteX127" fmla="*/ 28957 w 6352623"/>
                    <a:gd name="connsiteY127" fmla="*/ 3608002 h 6345561"/>
                    <a:gd name="connsiteX128" fmla="*/ 1122699 w 6352623"/>
                    <a:gd name="connsiteY128" fmla="*/ 3528079 h 6345561"/>
                    <a:gd name="connsiteX129" fmla="*/ 1151870 w 6352623"/>
                    <a:gd name="connsiteY129" fmla="*/ 3709064 h 6345561"/>
                    <a:gd name="connsiteX130" fmla="*/ 1633165 w 6352623"/>
                    <a:gd name="connsiteY130" fmla="*/ 4721494 h 6345561"/>
                    <a:gd name="connsiteX131" fmla="*/ 1635001 w 6352623"/>
                    <a:gd name="connsiteY131" fmla="*/ 4724090 h 6345561"/>
                    <a:gd name="connsiteX132" fmla="*/ 1150655 w 6352623"/>
                    <a:gd name="connsiteY132" fmla="*/ 4790652 h 6345561"/>
                    <a:gd name="connsiteX133" fmla="*/ 509955 w 6352623"/>
                    <a:gd name="connsiteY133" fmla="*/ 4889989 h 6345561"/>
                    <a:gd name="connsiteX134" fmla="*/ 3165956 w 6352623"/>
                    <a:gd name="connsiteY134" fmla="*/ 6345561 h 6345561"/>
                    <a:gd name="connsiteX135" fmla="*/ 2661675 w 6352623"/>
                    <a:gd name="connsiteY135" fmla="*/ 5655612 h 6345561"/>
                    <a:gd name="connsiteX136" fmla="*/ 2224080 w 6352623"/>
                    <a:gd name="connsiteY136" fmla="*/ 5071807 h 6345561"/>
                    <a:gd name="connsiteX137" fmla="*/ 2697681 w 6352623"/>
                    <a:gd name="connsiteY137" fmla="*/ 5021257 h 6345561"/>
                    <a:gd name="connsiteX138" fmla="*/ 3150545 w 6352623"/>
                    <a:gd name="connsiteY138" fmla="*/ 4979436 h 6345561"/>
                    <a:gd name="connsiteX139" fmla="*/ 3267988 w 6352623"/>
                    <a:gd name="connsiteY139" fmla="*/ 6340508 h 6345561"/>
                    <a:gd name="connsiteX140" fmla="*/ 3165956 w 6352623"/>
                    <a:gd name="connsiteY140" fmla="*/ 6345561 h 6345561"/>
                    <a:gd name="connsiteX141" fmla="*/ 2827891 w 6352623"/>
                    <a:gd name="connsiteY141" fmla="*/ 6323709 h 6345561"/>
                    <a:gd name="connsiteX142" fmla="*/ 2884966 w 6352623"/>
                    <a:gd name="connsiteY142" fmla="*/ 6327398 h 6345561"/>
                    <a:gd name="connsiteX143" fmla="*/ 2827891 w 6352623"/>
                    <a:gd name="connsiteY143" fmla="*/ 6323709 h 6345561"/>
                    <a:gd name="connsiteX144" fmla="*/ 1799833 w 6352623"/>
                    <a:gd name="connsiteY144" fmla="*/ 6042038 h 6345561"/>
                    <a:gd name="connsiteX145" fmla="*/ 792530 w 6352623"/>
                    <a:gd name="connsiteY145" fmla="*/ 5281044 h 6345561"/>
                    <a:gd name="connsiteX146" fmla="*/ 758259 w 6352623"/>
                    <a:gd name="connsiteY146" fmla="*/ 5233611 h 6345561"/>
                    <a:gd name="connsiteX147" fmla="*/ 1178638 w 6352623"/>
                    <a:gd name="connsiteY147" fmla="*/ 5187468 h 6345561"/>
                    <a:gd name="connsiteX148" fmla="*/ 1905324 w 6352623"/>
                    <a:gd name="connsiteY148" fmla="*/ 5106339 h 6345561"/>
                    <a:gd name="connsiteX149" fmla="*/ 2206251 w 6352623"/>
                    <a:gd name="connsiteY149" fmla="*/ 5531868 h 6345561"/>
                    <a:gd name="connsiteX150" fmla="*/ 2827891 w 6352623"/>
                    <a:gd name="connsiteY150" fmla="*/ 6323709 h 6345561"/>
                    <a:gd name="connsiteX151" fmla="*/ 2405336 w 6352623"/>
                    <a:gd name="connsiteY151" fmla="*/ 6261225 h 6345561"/>
                    <a:gd name="connsiteX152" fmla="*/ 1799833 w 6352623"/>
                    <a:gd name="connsiteY15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6000985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4842211 w 6352623"/>
                    <a:gd name="connsiteY58" fmla="*/ 4504577 h 6345561"/>
                    <a:gd name="connsiteX59" fmla="*/ 4894441 w 6352623"/>
                    <a:gd name="connsiteY59" fmla="*/ 4378816 h 6345561"/>
                    <a:gd name="connsiteX60" fmla="*/ 5118410 w 6352623"/>
                    <a:gd name="connsiteY60" fmla="*/ 3308120 h 6345561"/>
                    <a:gd name="connsiteX61" fmla="*/ 5112011 w 6352623"/>
                    <a:gd name="connsiteY61" fmla="*/ 3236549 h 6345561"/>
                    <a:gd name="connsiteX62" fmla="*/ 6343574 w 6352623"/>
                    <a:gd name="connsiteY62" fmla="*/ 3146548 h 6345561"/>
                    <a:gd name="connsiteX63" fmla="*/ 6352623 w 6352623"/>
                    <a:gd name="connsiteY63" fmla="*/ 3329154 h 6345561"/>
                    <a:gd name="connsiteX64" fmla="*/ 6261216 w 6352623"/>
                    <a:gd name="connsiteY64" fmla="*/ 3947289 h 6345561"/>
                    <a:gd name="connsiteX65" fmla="*/ 6068313 w 6352623"/>
                    <a:gd name="connsiteY65" fmla="*/ 4480189 h 6345561"/>
                    <a:gd name="connsiteX66" fmla="*/ 5645377 w 6352623"/>
                    <a:gd name="connsiteY66" fmla="*/ 4489676 h 6345561"/>
                    <a:gd name="connsiteX67" fmla="*/ 4842211 w 6352623"/>
                    <a:gd name="connsiteY67" fmla="*/ 4504577 h 6345561"/>
                    <a:gd name="connsiteX68" fmla="*/ 1405726 w 6352623"/>
                    <a:gd name="connsiteY68" fmla="*/ 3156271 h 6345561"/>
                    <a:gd name="connsiteX69" fmla="*/ 1399341 w 6352623"/>
                    <a:gd name="connsiteY69" fmla="*/ 3089416 h 6345561"/>
                    <a:gd name="connsiteX70" fmla="*/ 1464945 w 6352623"/>
                    <a:gd name="connsiteY70" fmla="*/ 2467755 h 6345561"/>
                    <a:gd name="connsiteX71" fmla="*/ 1626959 w 6352623"/>
                    <a:gd name="connsiteY71" fmla="*/ 1918290 h 6345561"/>
                    <a:gd name="connsiteX72" fmla="*/ 1698846 w 6352623"/>
                    <a:gd name="connsiteY72" fmla="*/ 1916459 h 6345561"/>
                    <a:gd name="connsiteX73" fmla="*/ 2401423 w 6352623"/>
                    <a:gd name="connsiteY73" fmla="*/ 1879094 h 6345561"/>
                    <a:gd name="connsiteX74" fmla="*/ 2879383 w 6352623"/>
                    <a:gd name="connsiteY74" fmla="*/ 1836855 h 6345561"/>
                    <a:gd name="connsiteX75" fmla="*/ 2983285 w 6352623"/>
                    <a:gd name="connsiteY75" fmla="*/ 3040986 h 6345561"/>
                    <a:gd name="connsiteX76" fmla="*/ 1405726 w 6352623"/>
                    <a:gd name="connsiteY76" fmla="*/ 3156271 h 6345561"/>
                    <a:gd name="connsiteX77" fmla="*/ 3464621 w 6352623"/>
                    <a:gd name="connsiteY77" fmla="*/ 4545892 h 6345561"/>
                    <a:gd name="connsiteX78" fmla="*/ 3362673 w 6352623"/>
                    <a:gd name="connsiteY78" fmla="*/ 3364384 h 6345561"/>
                    <a:gd name="connsiteX79" fmla="*/ 4785461 w 6352623"/>
                    <a:gd name="connsiteY79" fmla="*/ 3260410 h 6345561"/>
                    <a:gd name="connsiteX80" fmla="*/ 4791965 w 6352623"/>
                    <a:gd name="connsiteY80" fmla="*/ 3337498 h 6345561"/>
                    <a:gd name="connsiteX81" fmla="*/ 4582162 w 6352623"/>
                    <a:gd name="connsiteY81" fmla="*/ 4452550 h 6345561"/>
                    <a:gd name="connsiteX82" fmla="*/ 3980007 w 6352623"/>
                    <a:gd name="connsiteY82" fmla="*/ 4524180 h 6345561"/>
                    <a:gd name="connsiteX83" fmla="*/ 3464621 w 6352623"/>
                    <a:gd name="connsiteY83" fmla="*/ 4545892 h 6345561"/>
                    <a:gd name="connsiteX84" fmla="*/ 11631 w 6352623"/>
                    <a:gd name="connsiteY84" fmla="*/ 3258148 h 6345561"/>
                    <a:gd name="connsiteX85" fmla="*/ 0 w 6352623"/>
                    <a:gd name="connsiteY85" fmla="*/ 3023469 h 6345561"/>
                    <a:gd name="connsiteX86" fmla="*/ 91400 w 6352623"/>
                    <a:gd name="connsiteY86" fmla="*/ 2405346 h 6345561"/>
                    <a:gd name="connsiteX87" fmla="*/ 258812 w 6352623"/>
                    <a:gd name="connsiteY87" fmla="*/ 1942855 h 6345561"/>
                    <a:gd name="connsiteX88" fmla="*/ 852081 w 6352623"/>
                    <a:gd name="connsiteY88" fmla="*/ 1937991 h 6345561"/>
                    <a:gd name="connsiteX89" fmla="*/ 1335718 w 6352623"/>
                    <a:gd name="connsiteY89" fmla="*/ 1925698 h 6345561"/>
                    <a:gd name="connsiteX90" fmla="*/ 1234430 w 6352623"/>
                    <a:gd name="connsiteY90" fmla="*/ 2196801 h 6345561"/>
                    <a:gd name="connsiteX91" fmla="*/ 1103579 w 6352623"/>
                    <a:gd name="connsiteY91" fmla="*/ 2737987 h 6345561"/>
                    <a:gd name="connsiteX92" fmla="*/ 1078099 w 6352623"/>
                    <a:gd name="connsiteY92" fmla="*/ 3180217 h 6345561"/>
                    <a:gd name="connsiteX93" fmla="*/ 11631 w 6352623"/>
                    <a:gd name="connsiteY93" fmla="*/ 3258148 h 6345561"/>
                    <a:gd name="connsiteX94" fmla="*/ 1960743 w 6352623"/>
                    <a:gd name="connsiteY94" fmla="*/ 4679317 h 6345561"/>
                    <a:gd name="connsiteX95" fmla="*/ 1740896 w 6352623"/>
                    <a:gd name="connsiteY95" fmla="*/ 4337429 h 6345561"/>
                    <a:gd name="connsiteX96" fmla="*/ 1441619 w 6352623"/>
                    <a:gd name="connsiteY96" fmla="*/ 3532526 h 6345561"/>
                    <a:gd name="connsiteX97" fmla="*/ 1438988 w 6352623"/>
                    <a:gd name="connsiteY97" fmla="*/ 3504964 h 6345561"/>
                    <a:gd name="connsiteX98" fmla="*/ 3013389 w 6352623"/>
                    <a:gd name="connsiteY98" fmla="*/ 3389903 h 6345561"/>
                    <a:gd name="connsiteX99" fmla="*/ 3099126 w 6352623"/>
                    <a:gd name="connsiteY99" fmla="*/ 4562904 h 6345561"/>
                    <a:gd name="connsiteX100" fmla="*/ 2689209 w 6352623"/>
                    <a:gd name="connsiteY100" fmla="*/ 4598877 h 6345561"/>
                    <a:gd name="connsiteX101" fmla="*/ 1989796 w 6352623"/>
                    <a:gd name="connsiteY101" fmla="*/ 4675326 h 6345561"/>
                    <a:gd name="connsiteX102" fmla="*/ 1960743 w 6352623"/>
                    <a:gd name="connsiteY102" fmla="*/ 4679317 h 6345561"/>
                    <a:gd name="connsiteX103" fmla="*/ 4067092 w 6352623"/>
                    <a:gd name="connsiteY103" fmla="*/ 6216068 h 6345561"/>
                    <a:gd name="connsiteX104" fmla="*/ 4277892 w 6352623"/>
                    <a:gd name="connsiteY104" fmla="*/ 5788869 h 6345561"/>
                    <a:gd name="connsiteX105" fmla="*/ 4525520 w 6352623"/>
                    <a:gd name="connsiteY105" fmla="*/ 5267093 h 6345561"/>
                    <a:gd name="connsiteX106" fmla="*/ 4685770 w 6352623"/>
                    <a:gd name="connsiteY106" fmla="*/ 4881257 h 6345561"/>
                    <a:gd name="connsiteX107" fmla="*/ 4712084 w 6352623"/>
                    <a:gd name="connsiteY107" fmla="*/ 4879914 h 6345561"/>
                    <a:gd name="connsiteX108" fmla="*/ 5642123 w 6352623"/>
                    <a:gd name="connsiteY108" fmla="*/ 4846187 h 6345561"/>
                    <a:gd name="connsiteX109" fmla="*/ 5866698 w 6352623"/>
                    <a:gd name="connsiteY109" fmla="*/ 4839902 h 6345561"/>
                    <a:gd name="connsiteX110" fmla="*/ 5706398 w 6352623"/>
                    <a:gd name="connsiteY110" fmla="*/ 5102370 h 6345561"/>
                    <a:gd name="connsiteX111" fmla="*/ 4229361 w 6352623"/>
                    <a:gd name="connsiteY111" fmla="*/ 6176010 h 6345561"/>
                    <a:gd name="connsiteX112" fmla="*/ 4067092 w 6352623"/>
                    <a:gd name="connsiteY112" fmla="*/ 6216068 h 6345561"/>
                    <a:gd name="connsiteX113" fmla="*/ 3617977 w 6352623"/>
                    <a:gd name="connsiteY113" fmla="*/ 6323175 h 6345561"/>
                    <a:gd name="connsiteX114" fmla="*/ 3499574 w 6352623"/>
                    <a:gd name="connsiteY114" fmla="*/ 4950969 h 6345561"/>
                    <a:gd name="connsiteX115" fmla="*/ 3966167 w 6352623"/>
                    <a:gd name="connsiteY115" fmla="*/ 4917769 h 6345561"/>
                    <a:gd name="connsiteX116" fmla="*/ 4402891 w 6352623"/>
                    <a:gd name="connsiteY116" fmla="*/ 4895610 h 6345561"/>
                    <a:gd name="connsiteX117" fmla="*/ 4263840 w 6352623"/>
                    <a:gd name="connsiteY117" fmla="*/ 5239274 h 6345561"/>
                    <a:gd name="connsiteX118" fmla="*/ 3691123 w 6352623"/>
                    <a:gd name="connsiteY118" fmla="*/ 6308899 h 6345561"/>
                    <a:gd name="connsiteX119" fmla="*/ 3637169 w 6352623"/>
                    <a:gd name="connsiteY119" fmla="*/ 6322223 h 6345561"/>
                    <a:gd name="connsiteX120" fmla="*/ 3617977 w 6352623"/>
                    <a:gd name="connsiteY120" fmla="*/ 6323175 h 6345561"/>
                    <a:gd name="connsiteX121" fmla="*/ 509955 w 6352623"/>
                    <a:gd name="connsiteY121" fmla="*/ 4889989 h 6345561"/>
                    <a:gd name="connsiteX122" fmla="*/ 432662 w 6352623"/>
                    <a:gd name="connsiteY122" fmla="*/ 4783013 h 6345561"/>
                    <a:gd name="connsiteX123" fmla="*/ 30403 w 6352623"/>
                    <a:gd name="connsiteY123" fmla="*/ 3637168 h 6345561"/>
                    <a:gd name="connsiteX124" fmla="*/ 28957 w 6352623"/>
                    <a:gd name="connsiteY124" fmla="*/ 3608002 h 6345561"/>
                    <a:gd name="connsiteX125" fmla="*/ 1122699 w 6352623"/>
                    <a:gd name="connsiteY125" fmla="*/ 3528079 h 6345561"/>
                    <a:gd name="connsiteX126" fmla="*/ 1151870 w 6352623"/>
                    <a:gd name="connsiteY126" fmla="*/ 3709064 h 6345561"/>
                    <a:gd name="connsiteX127" fmla="*/ 1633165 w 6352623"/>
                    <a:gd name="connsiteY127" fmla="*/ 4721494 h 6345561"/>
                    <a:gd name="connsiteX128" fmla="*/ 1635001 w 6352623"/>
                    <a:gd name="connsiteY128" fmla="*/ 4724090 h 6345561"/>
                    <a:gd name="connsiteX129" fmla="*/ 1150655 w 6352623"/>
                    <a:gd name="connsiteY129" fmla="*/ 4790652 h 6345561"/>
                    <a:gd name="connsiteX130" fmla="*/ 509955 w 6352623"/>
                    <a:gd name="connsiteY130" fmla="*/ 4889989 h 6345561"/>
                    <a:gd name="connsiteX131" fmla="*/ 3165956 w 6352623"/>
                    <a:gd name="connsiteY131" fmla="*/ 6345561 h 6345561"/>
                    <a:gd name="connsiteX132" fmla="*/ 2661675 w 6352623"/>
                    <a:gd name="connsiteY132" fmla="*/ 5655612 h 6345561"/>
                    <a:gd name="connsiteX133" fmla="*/ 2224080 w 6352623"/>
                    <a:gd name="connsiteY133" fmla="*/ 5071807 h 6345561"/>
                    <a:gd name="connsiteX134" fmla="*/ 2697681 w 6352623"/>
                    <a:gd name="connsiteY134" fmla="*/ 5021257 h 6345561"/>
                    <a:gd name="connsiteX135" fmla="*/ 3150545 w 6352623"/>
                    <a:gd name="connsiteY135" fmla="*/ 4979436 h 6345561"/>
                    <a:gd name="connsiteX136" fmla="*/ 3267988 w 6352623"/>
                    <a:gd name="connsiteY136" fmla="*/ 6340508 h 6345561"/>
                    <a:gd name="connsiteX137" fmla="*/ 3165956 w 6352623"/>
                    <a:gd name="connsiteY137" fmla="*/ 6345561 h 6345561"/>
                    <a:gd name="connsiteX138" fmla="*/ 2827891 w 6352623"/>
                    <a:gd name="connsiteY138" fmla="*/ 6323709 h 6345561"/>
                    <a:gd name="connsiteX139" fmla="*/ 2884966 w 6352623"/>
                    <a:gd name="connsiteY139" fmla="*/ 6327398 h 6345561"/>
                    <a:gd name="connsiteX140" fmla="*/ 2827891 w 6352623"/>
                    <a:gd name="connsiteY140" fmla="*/ 6323709 h 6345561"/>
                    <a:gd name="connsiteX141" fmla="*/ 1799833 w 6352623"/>
                    <a:gd name="connsiteY141" fmla="*/ 6042038 h 6345561"/>
                    <a:gd name="connsiteX142" fmla="*/ 792530 w 6352623"/>
                    <a:gd name="connsiteY142" fmla="*/ 5281044 h 6345561"/>
                    <a:gd name="connsiteX143" fmla="*/ 758259 w 6352623"/>
                    <a:gd name="connsiteY143" fmla="*/ 5233611 h 6345561"/>
                    <a:gd name="connsiteX144" fmla="*/ 1178638 w 6352623"/>
                    <a:gd name="connsiteY144" fmla="*/ 5187468 h 6345561"/>
                    <a:gd name="connsiteX145" fmla="*/ 1905324 w 6352623"/>
                    <a:gd name="connsiteY145" fmla="*/ 5106339 h 6345561"/>
                    <a:gd name="connsiteX146" fmla="*/ 2206251 w 6352623"/>
                    <a:gd name="connsiteY146" fmla="*/ 5531868 h 6345561"/>
                    <a:gd name="connsiteX147" fmla="*/ 2827891 w 6352623"/>
                    <a:gd name="connsiteY147" fmla="*/ 6323709 h 6345561"/>
                    <a:gd name="connsiteX148" fmla="*/ 2405336 w 6352623"/>
                    <a:gd name="connsiteY148" fmla="*/ 6261225 h 6345561"/>
                    <a:gd name="connsiteX149" fmla="*/ 1799833 w 6352623"/>
                    <a:gd name="connsiteY149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6042026 w 6352623"/>
                    <a:gd name="connsiteY54" fmla="*/ 4552793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4842211 w 6352623"/>
                    <a:gd name="connsiteY57" fmla="*/ 4504577 h 6345561"/>
                    <a:gd name="connsiteX58" fmla="*/ 4894441 w 6352623"/>
                    <a:gd name="connsiteY58" fmla="*/ 4378816 h 6345561"/>
                    <a:gd name="connsiteX59" fmla="*/ 5118410 w 6352623"/>
                    <a:gd name="connsiteY59" fmla="*/ 3308120 h 6345561"/>
                    <a:gd name="connsiteX60" fmla="*/ 5112011 w 6352623"/>
                    <a:gd name="connsiteY60" fmla="*/ 3236549 h 6345561"/>
                    <a:gd name="connsiteX61" fmla="*/ 6343574 w 6352623"/>
                    <a:gd name="connsiteY61" fmla="*/ 3146548 h 6345561"/>
                    <a:gd name="connsiteX62" fmla="*/ 6352623 w 6352623"/>
                    <a:gd name="connsiteY62" fmla="*/ 3329154 h 6345561"/>
                    <a:gd name="connsiteX63" fmla="*/ 6261216 w 6352623"/>
                    <a:gd name="connsiteY63" fmla="*/ 3947289 h 6345561"/>
                    <a:gd name="connsiteX64" fmla="*/ 6068313 w 6352623"/>
                    <a:gd name="connsiteY64" fmla="*/ 4480189 h 6345561"/>
                    <a:gd name="connsiteX65" fmla="*/ 5645377 w 6352623"/>
                    <a:gd name="connsiteY65" fmla="*/ 4489676 h 6345561"/>
                    <a:gd name="connsiteX66" fmla="*/ 4842211 w 6352623"/>
                    <a:gd name="connsiteY66" fmla="*/ 4504577 h 6345561"/>
                    <a:gd name="connsiteX67" fmla="*/ 1405726 w 6352623"/>
                    <a:gd name="connsiteY67" fmla="*/ 3156271 h 6345561"/>
                    <a:gd name="connsiteX68" fmla="*/ 1399341 w 6352623"/>
                    <a:gd name="connsiteY68" fmla="*/ 3089416 h 6345561"/>
                    <a:gd name="connsiteX69" fmla="*/ 1464945 w 6352623"/>
                    <a:gd name="connsiteY69" fmla="*/ 2467755 h 6345561"/>
                    <a:gd name="connsiteX70" fmla="*/ 1626959 w 6352623"/>
                    <a:gd name="connsiteY70" fmla="*/ 1918290 h 6345561"/>
                    <a:gd name="connsiteX71" fmla="*/ 1698846 w 6352623"/>
                    <a:gd name="connsiteY71" fmla="*/ 1916459 h 6345561"/>
                    <a:gd name="connsiteX72" fmla="*/ 2401423 w 6352623"/>
                    <a:gd name="connsiteY72" fmla="*/ 1879094 h 6345561"/>
                    <a:gd name="connsiteX73" fmla="*/ 2879383 w 6352623"/>
                    <a:gd name="connsiteY73" fmla="*/ 1836855 h 6345561"/>
                    <a:gd name="connsiteX74" fmla="*/ 2983285 w 6352623"/>
                    <a:gd name="connsiteY74" fmla="*/ 3040986 h 6345561"/>
                    <a:gd name="connsiteX75" fmla="*/ 1405726 w 6352623"/>
                    <a:gd name="connsiteY75" fmla="*/ 3156271 h 6345561"/>
                    <a:gd name="connsiteX76" fmla="*/ 3464621 w 6352623"/>
                    <a:gd name="connsiteY76" fmla="*/ 4545892 h 6345561"/>
                    <a:gd name="connsiteX77" fmla="*/ 3362673 w 6352623"/>
                    <a:gd name="connsiteY77" fmla="*/ 3364384 h 6345561"/>
                    <a:gd name="connsiteX78" fmla="*/ 4785461 w 6352623"/>
                    <a:gd name="connsiteY78" fmla="*/ 3260410 h 6345561"/>
                    <a:gd name="connsiteX79" fmla="*/ 4791965 w 6352623"/>
                    <a:gd name="connsiteY79" fmla="*/ 3337498 h 6345561"/>
                    <a:gd name="connsiteX80" fmla="*/ 4582162 w 6352623"/>
                    <a:gd name="connsiteY80" fmla="*/ 4452550 h 6345561"/>
                    <a:gd name="connsiteX81" fmla="*/ 3980007 w 6352623"/>
                    <a:gd name="connsiteY81" fmla="*/ 4524180 h 6345561"/>
                    <a:gd name="connsiteX82" fmla="*/ 3464621 w 6352623"/>
                    <a:gd name="connsiteY82" fmla="*/ 4545892 h 6345561"/>
                    <a:gd name="connsiteX83" fmla="*/ 11631 w 6352623"/>
                    <a:gd name="connsiteY83" fmla="*/ 3258148 h 6345561"/>
                    <a:gd name="connsiteX84" fmla="*/ 0 w 6352623"/>
                    <a:gd name="connsiteY84" fmla="*/ 3023469 h 6345561"/>
                    <a:gd name="connsiteX85" fmla="*/ 91400 w 6352623"/>
                    <a:gd name="connsiteY85" fmla="*/ 2405346 h 6345561"/>
                    <a:gd name="connsiteX86" fmla="*/ 258812 w 6352623"/>
                    <a:gd name="connsiteY86" fmla="*/ 1942855 h 6345561"/>
                    <a:gd name="connsiteX87" fmla="*/ 852081 w 6352623"/>
                    <a:gd name="connsiteY87" fmla="*/ 1937991 h 6345561"/>
                    <a:gd name="connsiteX88" fmla="*/ 1335718 w 6352623"/>
                    <a:gd name="connsiteY88" fmla="*/ 1925698 h 6345561"/>
                    <a:gd name="connsiteX89" fmla="*/ 1234430 w 6352623"/>
                    <a:gd name="connsiteY89" fmla="*/ 2196801 h 6345561"/>
                    <a:gd name="connsiteX90" fmla="*/ 1103579 w 6352623"/>
                    <a:gd name="connsiteY90" fmla="*/ 2737987 h 6345561"/>
                    <a:gd name="connsiteX91" fmla="*/ 1078099 w 6352623"/>
                    <a:gd name="connsiteY91" fmla="*/ 3180217 h 6345561"/>
                    <a:gd name="connsiteX92" fmla="*/ 11631 w 6352623"/>
                    <a:gd name="connsiteY92" fmla="*/ 3258148 h 6345561"/>
                    <a:gd name="connsiteX93" fmla="*/ 1960743 w 6352623"/>
                    <a:gd name="connsiteY93" fmla="*/ 4679317 h 6345561"/>
                    <a:gd name="connsiteX94" fmla="*/ 1740896 w 6352623"/>
                    <a:gd name="connsiteY94" fmla="*/ 4337429 h 6345561"/>
                    <a:gd name="connsiteX95" fmla="*/ 1441619 w 6352623"/>
                    <a:gd name="connsiteY95" fmla="*/ 3532526 h 6345561"/>
                    <a:gd name="connsiteX96" fmla="*/ 1438988 w 6352623"/>
                    <a:gd name="connsiteY96" fmla="*/ 3504964 h 6345561"/>
                    <a:gd name="connsiteX97" fmla="*/ 3013389 w 6352623"/>
                    <a:gd name="connsiteY97" fmla="*/ 3389903 h 6345561"/>
                    <a:gd name="connsiteX98" fmla="*/ 3099126 w 6352623"/>
                    <a:gd name="connsiteY98" fmla="*/ 4562904 h 6345561"/>
                    <a:gd name="connsiteX99" fmla="*/ 2689209 w 6352623"/>
                    <a:gd name="connsiteY99" fmla="*/ 4598877 h 6345561"/>
                    <a:gd name="connsiteX100" fmla="*/ 1989796 w 6352623"/>
                    <a:gd name="connsiteY100" fmla="*/ 4675326 h 6345561"/>
                    <a:gd name="connsiteX101" fmla="*/ 1960743 w 6352623"/>
                    <a:gd name="connsiteY101" fmla="*/ 4679317 h 6345561"/>
                    <a:gd name="connsiteX102" fmla="*/ 4067092 w 6352623"/>
                    <a:gd name="connsiteY102" fmla="*/ 6216068 h 6345561"/>
                    <a:gd name="connsiteX103" fmla="*/ 4277892 w 6352623"/>
                    <a:gd name="connsiteY103" fmla="*/ 5788869 h 6345561"/>
                    <a:gd name="connsiteX104" fmla="*/ 4525520 w 6352623"/>
                    <a:gd name="connsiteY104" fmla="*/ 5267093 h 6345561"/>
                    <a:gd name="connsiteX105" fmla="*/ 4685770 w 6352623"/>
                    <a:gd name="connsiteY105" fmla="*/ 4881257 h 6345561"/>
                    <a:gd name="connsiteX106" fmla="*/ 4712084 w 6352623"/>
                    <a:gd name="connsiteY106" fmla="*/ 4879914 h 6345561"/>
                    <a:gd name="connsiteX107" fmla="*/ 5642123 w 6352623"/>
                    <a:gd name="connsiteY107" fmla="*/ 4846187 h 6345561"/>
                    <a:gd name="connsiteX108" fmla="*/ 5866698 w 6352623"/>
                    <a:gd name="connsiteY108" fmla="*/ 4839902 h 6345561"/>
                    <a:gd name="connsiteX109" fmla="*/ 5706398 w 6352623"/>
                    <a:gd name="connsiteY109" fmla="*/ 5102370 h 6345561"/>
                    <a:gd name="connsiteX110" fmla="*/ 4229361 w 6352623"/>
                    <a:gd name="connsiteY110" fmla="*/ 6176010 h 6345561"/>
                    <a:gd name="connsiteX111" fmla="*/ 4067092 w 6352623"/>
                    <a:gd name="connsiteY111" fmla="*/ 6216068 h 6345561"/>
                    <a:gd name="connsiteX112" fmla="*/ 3617977 w 6352623"/>
                    <a:gd name="connsiteY112" fmla="*/ 6323175 h 6345561"/>
                    <a:gd name="connsiteX113" fmla="*/ 3499574 w 6352623"/>
                    <a:gd name="connsiteY113" fmla="*/ 4950969 h 6345561"/>
                    <a:gd name="connsiteX114" fmla="*/ 3966167 w 6352623"/>
                    <a:gd name="connsiteY114" fmla="*/ 4917769 h 6345561"/>
                    <a:gd name="connsiteX115" fmla="*/ 4402891 w 6352623"/>
                    <a:gd name="connsiteY115" fmla="*/ 4895610 h 6345561"/>
                    <a:gd name="connsiteX116" fmla="*/ 4263840 w 6352623"/>
                    <a:gd name="connsiteY116" fmla="*/ 5239274 h 6345561"/>
                    <a:gd name="connsiteX117" fmla="*/ 3691123 w 6352623"/>
                    <a:gd name="connsiteY117" fmla="*/ 6308899 h 6345561"/>
                    <a:gd name="connsiteX118" fmla="*/ 3637169 w 6352623"/>
                    <a:gd name="connsiteY118" fmla="*/ 6322223 h 6345561"/>
                    <a:gd name="connsiteX119" fmla="*/ 3617977 w 6352623"/>
                    <a:gd name="connsiteY119" fmla="*/ 6323175 h 6345561"/>
                    <a:gd name="connsiteX120" fmla="*/ 509955 w 6352623"/>
                    <a:gd name="connsiteY120" fmla="*/ 4889989 h 6345561"/>
                    <a:gd name="connsiteX121" fmla="*/ 432662 w 6352623"/>
                    <a:gd name="connsiteY121" fmla="*/ 4783013 h 6345561"/>
                    <a:gd name="connsiteX122" fmla="*/ 30403 w 6352623"/>
                    <a:gd name="connsiteY122" fmla="*/ 3637168 h 6345561"/>
                    <a:gd name="connsiteX123" fmla="*/ 28957 w 6352623"/>
                    <a:gd name="connsiteY123" fmla="*/ 3608002 h 6345561"/>
                    <a:gd name="connsiteX124" fmla="*/ 1122699 w 6352623"/>
                    <a:gd name="connsiteY124" fmla="*/ 3528079 h 6345561"/>
                    <a:gd name="connsiteX125" fmla="*/ 1151870 w 6352623"/>
                    <a:gd name="connsiteY125" fmla="*/ 3709064 h 6345561"/>
                    <a:gd name="connsiteX126" fmla="*/ 1633165 w 6352623"/>
                    <a:gd name="connsiteY126" fmla="*/ 4721494 h 6345561"/>
                    <a:gd name="connsiteX127" fmla="*/ 1635001 w 6352623"/>
                    <a:gd name="connsiteY127" fmla="*/ 4724090 h 6345561"/>
                    <a:gd name="connsiteX128" fmla="*/ 1150655 w 6352623"/>
                    <a:gd name="connsiteY128" fmla="*/ 4790652 h 6345561"/>
                    <a:gd name="connsiteX129" fmla="*/ 509955 w 6352623"/>
                    <a:gd name="connsiteY129" fmla="*/ 4889989 h 6345561"/>
                    <a:gd name="connsiteX130" fmla="*/ 3165956 w 6352623"/>
                    <a:gd name="connsiteY130" fmla="*/ 6345561 h 6345561"/>
                    <a:gd name="connsiteX131" fmla="*/ 2661675 w 6352623"/>
                    <a:gd name="connsiteY131" fmla="*/ 5655612 h 6345561"/>
                    <a:gd name="connsiteX132" fmla="*/ 2224080 w 6352623"/>
                    <a:gd name="connsiteY132" fmla="*/ 5071807 h 6345561"/>
                    <a:gd name="connsiteX133" fmla="*/ 2697681 w 6352623"/>
                    <a:gd name="connsiteY133" fmla="*/ 5021257 h 6345561"/>
                    <a:gd name="connsiteX134" fmla="*/ 3150545 w 6352623"/>
                    <a:gd name="connsiteY134" fmla="*/ 4979436 h 6345561"/>
                    <a:gd name="connsiteX135" fmla="*/ 3267988 w 6352623"/>
                    <a:gd name="connsiteY135" fmla="*/ 6340508 h 6345561"/>
                    <a:gd name="connsiteX136" fmla="*/ 3165956 w 6352623"/>
                    <a:gd name="connsiteY136" fmla="*/ 6345561 h 6345561"/>
                    <a:gd name="connsiteX137" fmla="*/ 2827891 w 6352623"/>
                    <a:gd name="connsiteY137" fmla="*/ 6323709 h 6345561"/>
                    <a:gd name="connsiteX138" fmla="*/ 2884966 w 6352623"/>
                    <a:gd name="connsiteY138" fmla="*/ 6327398 h 6345561"/>
                    <a:gd name="connsiteX139" fmla="*/ 2827891 w 6352623"/>
                    <a:gd name="connsiteY139" fmla="*/ 6323709 h 6345561"/>
                    <a:gd name="connsiteX140" fmla="*/ 1799833 w 6352623"/>
                    <a:gd name="connsiteY140" fmla="*/ 6042038 h 6345561"/>
                    <a:gd name="connsiteX141" fmla="*/ 792530 w 6352623"/>
                    <a:gd name="connsiteY141" fmla="*/ 5281044 h 6345561"/>
                    <a:gd name="connsiteX142" fmla="*/ 758259 w 6352623"/>
                    <a:gd name="connsiteY142" fmla="*/ 5233611 h 6345561"/>
                    <a:gd name="connsiteX143" fmla="*/ 1178638 w 6352623"/>
                    <a:gd name="connsiteY143" fmla="*/ 5187468 h 6345561"/>
                    <a:gd name="connsiteX144" fmla="*/ 1905324 w 6352623"/>
                    <a:gd name="connsiteY144" fmla="*/ 5106339 h 6345561"/>
                    <a:gd name="connsiteX145" fmla="*/ 2206251 w 6352623"/>
                    <a:gd name="connsiteY145" fmla="*/ 5531868 h 6345561"/>
                    <a:gd name="connsiteX146" fmla="*/ 2827891 w 6352623"/>
                    <a:gd name="connsiteY146" fmla="*/ 6323709 h 6345561"/>
                    <a:gd name="connsiteX147" fmla="*/ 2405336 w 6352623"/>
                    <a:gd name="connsiteY147" fmla="*/ 6261225 h 6345561"/>
                    <a:gd name="connsiteX148" fmla="*/ 1799833 w 6352623"/>
                    <a:gd name="connsiteY148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2827891 w 6352623"/>
                    <a:gd name="connsiteY134" fmla="*/ 6323709 h 6345561"/>
                    <a:gd name="connsiteX135" fmla="*/ 2884966 w 6352623"/>
                    <a:gd name="connsiteY135" fmla="*/ 6327398 h 6345561"/>
                    <a:gd name="connsiteX136" fmla="*/ 2827891 w 6352623"/>
                    <a:gd name="connsiteY136" fmla="*/ 6323709 h 6345561"/>
                    <a:gd name="connsiteX137" fmla="*/ 1799833 w 6352623"/>
                    <a:gd name="connsiteY137" fmla="*/ 6042038 h 6345561"/>
                    <a:gd name="connsiteX138" fmla="*/ 792530 w 6352623"/>
                    <a:gd name="connsiteY138" fmla="*/ 5281044 h 6345561"/>
                    <a:gd name="connsiteX139" fmla="*/ 758259 w 6352623"/>
                    <a:gd name="connsiteY139" fmla="*/ 5233611 h 6345561"/>
                    <a:gd name="connsiteX140" fmla="*/ 1178638 w 6352623"/>
                    <a:gd name="connsiteY140" fmla="*/ 5187468 h 6345561"/>
                    <a:gd name="connsiteX141" fmla="*/ 1905324 w 6352623"/>
                    <a:gd name="connsiteY141" fmla="*/ 5106339 h 6345561"/>
                    <a:gd name="connsiteX142" fmla="*/ 2206251 w 6352623"/>
                    <a:gd name="connsiteY142" fmla="*/ 5531868 h 6345561"/>
                    <a:gd name="connsiteX143" fmla="*/ 2827891 w 6352623"/>
                    <a:gd name="connsiteY143" fmla="*/ 6323709 h 6345561"/>
                    <a:gd name="connsiteX144" fmla="*/ 2405336 w 6352623"/>
                    <a:gd name="connsiteY144" fmla="*/ 6261225 h 6345561"/>
                    <a:gd name="connsiteX145" fmla="*/ 1799833 w 6352623"/>
                    <a:gd name="connsiteY145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1799833 w 6352623"/>
                    <a:gd name="connsiteY134" fmla="*/ 6042038 h 6345561"/>
                    <a:gd name="connsiteX135" fmla="*/ 792530 w 6352623"/>
                    <a:gd name="connsiteY135" fmla="*/ 5281044 h 6345561"/>
                    <a:gd name="connsiteX136" fmla="*/ 758259 w 6352623"/>
                    <a:gd name="connsiteY136" fmla="*/ 5233611 h 6345561"/>
                    <a:gd name="connsiteX137" fmla="*/ 1178638 w 6352623"/>
                    <a:gd name="connsiteY137" fmla="*/ 5187468 h 6345561"/>
                    <a:gd name="connsiteX138" fmla="*/ 1905324 w 6352623"/>
                    <a:gd name="connsiteY138" fmla="*/ 5106339 h 6345561"/>
                    <a:gd name="connsiteX139" fmla="*/ 2206251 w 6352623"/>
                    <a:gd name="connsiteY139" fmla="*/ 5531868 h 6345561"/>
                    <a:gd name="connsiteX140" fmla="*/ 2827891 w 6352623"/>
                    <a:gd name="connsiteY140" fmla="*/ 6323709 h 6345561"/>
                    <a:gd name="connsiteX141" fmla="*/ 2405336 w 6352623"/>
                    <a:gd name="connsiteY141" fmla="*/ 6261225 h 6345561"/>
                    <a:gd name="connsiteX142" fmla="*/ 1799833 w 6352623"/>
                    <a:gd name="connsiteY14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1857 w 6352623"/>
                    <a:gd name="connsiteY15" fmla="*/ 6676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1799833 w 6352623"/>
                    <a:gd name="connsiteY134" fmla="*/ 6042038 h 6345561"/>
                    <a:gd name="connsiteX135" fmla="*/ 792530 w 6352623"/>
                    <a:gd name="connsiteY135" fmla="*/ 5281044 h 6345561"/>
                    <a:gd name="connsiteX136" fmla="*/ 758259 w 6352623"/>
                    <a:gd name="connsiteY136" fmla="*/ 5233611 h 6345561"/>
                    <a:gd name="connsiteX137" fmla="*/ 1178638 w 6352623"/>
                    <a:gd name="connsiteY137" fmla="*/ 5187468 h 6345561"/>
                    <a:gd name="connsiteX138" fmla="*/ 1905324 w 6352623"/>
                    <a:gd name="connsiteY138" fmla="*/ 5106339 h 6345561"/>
                    <a:gd name="connsiteX139" fmla="*/ 2206251 w 6352623"/>
                    <a:gd name="connsiteY139" fmla="*/ 5531868 h 6345561"/>
                    <a:gd name="connsiteX140" fmla="*/ 2827891 w 6352623"/>
                    <a:gd name="connsiteY140" fmla="*/ 6323709 h 6345561"/>
                    <a:gd name="connsiteX141" fmla="*/ 2405336 w 6352623"/>
                    <a:gd name="connsiteY141" fmla="*/ 6261225 h 6345561"/>
                    <a:gd name="connsiteX142" fmla="*/ 1799833 w 6352623"/>
                    <a:gd name="connsiteY14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2943489 w 6352623"/>
                    <a:gd name="connsiteY15" fmla="*/ 55251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1799833 w 6352623"/>
                    <a:gd name="connsiteY134" fmla="*/ 6042038 h 6345561"/>
                    <a:gd name="connsiteX135" fmla="*/ 792530 w 6352623"/>
                    <a:gd name="connsiteY135" fmla="*/ 5281044 h 6345561"/>
                    <a:gd name="connsiteX136" fmla="*/ 758259 w 6352623"/>
                    <a:gd name="connsiteY136" fmla="*/ 5233611 h 6345561"/>
                    <a:gd name="connsiteX137" fmla="*/ 1178638 w 6352623"/>
                    <a:gd name="connsiteY137" fmla="*/ 5187468 h 6345561"/>
                    <a:gd name="connsiteX138" fmla="*/ 1905324 w 6352623"/>
                    <a:gd name="connsiteY138" fmla="*/ 5106339 h 6345561"/>
                    <a:gd name="connsiteX139" fmla="*/ 2206251 w 6352623"/>
                    <a:gd name="connsiteY139" fmla="*/ 5531868 h 6345561"/>
                    <a:gd name="connsiteX140" fmla="*/ 2827891 w 6352623"/>
                    <a:gd name="connsiteY140" fmla="*/ 6323709 h 6345561"/>
                    <a:gd name="connsiteX141" fmla="*/ 2405336 w 6352623"/>
                    <a:gd name="connsiteY141" fmla="*/ 6261225 h 6345561"/>
                    <a:gd name="connsiteX142" fmla="*/ 1799833 w 6352623"/>
                    <a:gd name="connsiteY14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2943489 w 6352623"/>
                    <a:gd name="connsiteY15" fmla="*/ 55251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1799833 w 6352623"/>
                    <a:gd name="connsiteY134" fmla="*/ 6042038 h 6345561"/>
                    <a:gd name="connsiteX135" fmla="*/ 792530 w 6352623"/>
                    <a:gd name="connsiteY135" fmla="*/ 5281044 h 6345561"/>
                    <a:gd name="connsiteX136" fmla="*/ 758259 w 6352623"/>
                    <a:gd name="connsiteY136" fmla="*/ 5233611 h 6345561"/>
                    <a:gd name="connsiteX137" fmla="*/ 1178638 w 6352623"/>
                    <a:gd name="connsiteY137" fmla="*/ 5187468 h 6345561"/>
                    <a:gd name="connsiteX138" fmla="*/ 1905324 w 6352623"/>
                    <a:gd name="connsiteY138" fmla="*/ 5106339 h 6345561"/>
                    <a:gd name="connsiteX139" fmla="*/ 2206251 w 6352623"/>
                    <a:gd name="connsiteY139" fmla="*/ 5531868 h 6345561"/>
                    <a:gd name="connsiteX140" fmla="*/ 2827891 w 6352623"/>
                    <a:gd name="connsiteY140" fmla="*/ 6323709 h 6345561"/>
                    <a:gd name="connsiteX141" fmla="*/ 2405336 w 6352623"/>
                    <a:gd name="connsiteY141" fmla="*/ 6261225 h 6345561"/>
                    <a:gd name="connsiteX142" fmla="*/ 1799833 w 6352623"/>
                    <a:gd name="connsiteY142" fmla="*/ 6042038 h 6345561"/>
                    <a:gd name="connsiteX0" fmla="*/ 3083863 w 6352623"/>
                    <a:gd name="connsiteY0" fmla="*/ 133135 h 6345561"/>
                    <a:gd name="connsiteX1" fmla="*/ 3073468 w 6352623"/>
                    <a:gd name="connsiteY1" fmla="*/ 12671 h 6345561"/>
                    <a:gd name="connsiteX2" fmla="*/ 3083863 w 6352623"/>
                    <a:gd name="connsiteY2" fmla="*/ 133135 h 6345561"/>
                    <a:gd name="connsiteX3" fmla="*/ 4287481 w 6352623"/>
                    <a:gd name="connsiteY3" fmla="*/ 1282707 h 6345561"/>
                    <a:gd name="connsiteX4" fmla="*/ 3934751 w 6352623"/>
                    <a:gd name="connsiteY4" fmla="*/ 794857 h 6345561"/>
                    <a:gd name="connsiteX5" fmla="*/ 3306522 w 6352623"/>
                    <a:gd name="connsiteY5" fmla="*/ 1126 h 6345561"/>
                    <a:gd name="connsiteX6" fmla="*/ 3329154 w 6352623"/>
                    <a:gd name="connsiteY6" fmla="*/ 0 h 6345561"/>
                    <a:gd name="connsiteX7" fmla="*/ 4552794 w 6352623"/>
                    <a:gd name="connsiteY7" fmla="*/ 310597 h 6345561"/>
                    <a:gd name="connsiteX8" fmla="*/ 5560095 w 6352623"/>
                    <a:gd name="connsiteY8" fmla="*/ 1071582 h 6345561"/>
                    <a:gd name="connsiteX9" fmla="*/ 5592215 w 6352623"/>
                    <a:gd name="connsiteY9" fmla="*/ 1116037 h 6345561"/>
                    <a:gd name="connsiteX10" fmla="*/ 5275773 w 6352623"/>
                    <a:gd name="connsiteY10" fmla="*/ 1158708 h 6345561"/>
                    <a:gd name="connsiteX11" fmla="*/ 4352475 w 6352623"/>
                    <a:gd name="connsiteY11" fmla="*/ 1275439 h 6345561"/>
                    <a:gd name="connsiteX12" fmla="*/ 4287481 w 6352623"/>
                    <a:gd name="connsiteY12" fmla="*/ 1282707 h 6345561"/>
                    <a:gd name="connsiteX13" fmla="*/ 3192871 w 6352623"/>
                    <a:gd name="connsiteY13" fmla="*/ 1396479 h 6345561"/>
                    <a:gd name="connsiteX14" fmla="*/ 2943489 w 6352623"/>
                    <a:gd name="connsiteY14" fmla="*/ 55251 h 6345561"/>
                    <a:gd name="connsiteX15" fmla="*/ 3521833 w 6352623"/>
                    <a:gd name="connsiteY15" fmla="*/ 728536 h 6345561"/>
                    <a:gd name="connsiteX16" fmla="*/ 3951788 w 6352623"/>
                    <a:gd name="connsiteY16" fmla="*/ 1320226 h 6345561"/>
                    <a:gd name="connsiteX17" fmla="*/ 3610216 w 6352623"/>
                    <a:gd name="connsiteY17" fmla="*/ 1358400 h 6345561"/>
                    <a:gd name="connsiteX18" fmla="*/ 3192871 w 6352623"/>
                    <a:gd name="connsiteY18" fmla="*/ 1396479 h 6345561"/>
                    <a:gd name="connsiteX19" fmla="*/ 5080835 w 6352623"/>
                    <a:gd name="connsiteY19" fmla="*/ 2887704 h 6345561"/>
                    <a:gd name="connsiteX20" fmla="*/ 5075577 w 6352623"/>
                    <a:gd name="connsiteY20" fmla="*/ 2828892 h 6345561"/>
                    <a:gd name="connsiteX21" fmla="*/ 4870827 w 6352623"/>
                    <a:gd name="connsiteY21" fmla="*/ 2225787 h 6345561"/>
                    <a:gd name="connsiteX22" fmla="*/ 4527301 w 6352623"/>
                    <a:gd name="connsiteY22" fmla="*/ 1626915 h 6345561"/>
                    <a:gd name="connsiteX23" fmla="*/ 5336497 w 6352623"/>
                    <a:gd name="connsiteY23" fmla="*/ 1510023 h 6345561"/>
                    <a:gd name="connsiteX24" fmla="*/ 5827104 w 6352623"/>
                    <a:gd name="connsiteY24" fmla="*/ 1441104 h 6345561"/>
                    <a:gd name="connsiteX25" fmla="*/ 5919962 w 6352623"/>
                    <a:gd name="connsiteY25" fmla="*/ 1569624 h 6345561"/>
                    <a:gd name="connsiteX26" fmla="*/ 6322223 w 6352623"/>
                    <a:gd name="connsiteY26" fmla="*/ 2715457 h 6345561"/>
                    <a:gd name="connsiteX27" fmla="*/ 6326244 w 6352623"/>
                    <a:gd name="connsiteY27" fmla="*/ 2796695 h 6345561"/>
                    <a:gd name="connsiteX28" fmla="*/ 5080835 w 6352623"/>
                    <a:gd name="connsiteY28" fmla="*/ 2887704 h 6345561"/>
                    <a:gd name="connsiteX29" fmla="*/ 1790042 w 6352623"/>
                    <a:gd name="connsiteY29" fmla="*/ 1491620 h 6345561"/>
                    <a:gd name="connsiteX30" fmla="*/ 2057262 w 6352623"/>
                    <a:gd name="connsiteY30" fmla="*/ 888122 h 6345561"/>
                    <a:gd name="connsiteX31" fmla="*/ 2502224 w 6352623"/>
                    <a:gd name="connsiteY31" fmla="*/ 83048 h 6345561"/>
                    <a:gd name="connsiteX32" fmla="*/ 2715458 w 6352623"/>
                    <a:gd name="connsiteY32" fmla="*/ 30412 h 6345561"/>
                    <a:gd name="connsiteX33" fmla="*/ 2723477 w 6352623"/>
                    <a:gd name="connsiteY33" fmla="*/ 30012 h 6345561"/>
                    <a:gd name="connsiteX34" fmla="*/ 2843908 w 6352623"/>
                    <a:gd name="connsiteY34" fmla="*/ 1425699 h 6345561"/>
                    <a:gd name="connsiteX35" fmla="*/ 2341650 w 6352623"/>
                    <a:gd name="connsiteY35" fmla="*/ 1460888 h 6345561"/>
                    <a:gd name="connsiteX36" fmla="*/ 1790042 w 6352623"/>
                    <a:gd name="connsiteY36" fmla="*/ 1491620 h 6345561"/>
                    <a:gd name="connsiteX37" fmla="*/ 456566 w 6352623"/>
                    <a:gd name="connsiteY37" fmla="*/ 1560803 h 6345561"/>
                    <a:gd name="connsiteX38" fmla="*/ 646218 w 6352623"/>
                    <a:gd name="connsiteY38" fmla="*/ 1250255 h 6345561"/>
                    <a:gd name="connsiteX39" fmla="*/ 2123254 w 6352623"/>
                    <a:gd name="connsiteY39" fmla="*/ 176626 h 6345561"/>
                    <a:gd name="connsiteX40" fmla="*/ 2129632 w 6352623"/>
                    <a:gd name="connsiteY40" fmla="*/ 175051 h 6345561"/>
                    <a:gd name="connsiteX41" fmla="*/ 1791341 w 6352623"/>
                    <a:gd name="connsiteY41" fmla="*/ 860818 h 6345561"/>
                    <a:gd name="connsiteX42" fmla="*/ 1497989 w 6352623"/>
                    <a:gd name="connsiteY42" fmla="*/ 1507155 h 6345561"/>
                    <a:gd name="connsiteX43" fmla="*/ 815685 w 6352623"/>
                    <a:gd name="connsiteY43" fmla="*/ 1541873 h 6345561"/>
                    <a:gd name="connsiteX44" fmla="*/ 456566 w 6352623"/>
                    <a:gd name="connsiteY44" fmla="*/ 1560803 h 6345561"/>
                    <a:gd name="connsiteX45" fmla="*/ 3332566 w 6352623"/>
                    <a:gd name="connsiteY45" fmla="*/ 3015466 h 6345561"/>
                    <a:gd name="connsiteX46" fmla="*/ 3227686 w 6352623"/>
                    <a:gd name="connsiteY46" fmla="*/ 1799988 h 6345561"/>
                    <a:gd name="connsiteX47" fmla="*/ 3687369 w 6352623"/>
                    <a:gd name="connsiteY47" fmla="*/ 1744594 h 6345561"/>
                    <a:gd name="connsiteX48" fmla="*/ 4207427 w 6352623"/>
                    <a:gd name="connsiteY48" fmla="*/ 1672041 h 6345561"/>
                    <a:gd name="connsiteX49" fmla="*/ 4314817 w 6352623"/>
                    <a:gd name="connsiteY49" fmla="*/ 1819820 h 6345561"/>
                    <a:gd name="connsiteX50" fmla="*/ 4752430 w 6352623"/>
                    <a:gd name="connsiteY50" fmla="*/ 2869128 h 6345561"/>
                    <a:gd name="connsiteX51" fmla="*/ 4755993 w 6352623"/>
                    <a:gd name="connsiteY51" fmla="*/ 2911437 h 6345561"/>
                    <a:gd name="connsiteX52" fmla="*/ 3332566 w 6352623"/>
                    <a:gd name="connsiteY52" fmla="*/ 3015466 h 6345561"/>
                    <a:gd name="connsiteX53" fmla="*/ 4842211 w 6352623"/>
                    <a:gd name="connsiteY53" fmla="*/ 4504577 h 6345561"/>
                    <a:gd name="connsiteX54" fmla="*/ 4894441 w 6352623"/>
                    <a:gd name="connsiteY54" fmla="*/ 4378816 h 6345561"/>
                    <a:gd name="connsiteX55" fmla="*/ 5118410 w 6352623"/>
                    <a:gd name="connsiteY55" fmla="*/ 3308120 h 6345561"/>
                    <a:gd name="connsiteX56" fmla="*/ 5112011 w 6352623"/>
                    <a:gd name="connsiteY56" fmla="*/ 3236549 h 6345561"/>
                    <a:gd name="connsiteX57" fmla="*/ 6343574 w 6352623"/>
                    <a:gd name="connsiteY57" fmla="*/ 3146548 h 6345561"/>
                    <a:gd name="connsiteX58" fmla="*/ 6352623 w 6352623"/>
                    <a:gd name="connsiteY58" fmla="*/ 3329154 h 6345561"/>
                    <a:gd name="connsiteX59" fmla="*/ 6261216 w 6352623"/>
                    <a:gd name="connsiteY59" fmla="*/ 3947289 h 6345561"/>
                    <a:gd name="connsiteX60" fmla="*/ 6068313 w 6352623"/>
                    <a:gd name="connsiteY60" fmla="*/ 4480189 h 6345561"/>
                    <a:gd name="connsiteX61" fmla="*/ 5645377 w 6352623"/>
                    <a:gd name="connsiteY61" fmla="*/ 4489676 h 6345561"/>
                    <a:gd name="connsiteX62" fmla="*/ 4842211 w 6352623"/>
                    <a:gd name="connsiteY62" fmla="*/ 4504577 h 6345561"/>
                    <a:gd name="connsiteX63" fmla="*/ 1405726 w 6352623"/>
                    <a:gd name="connsiteY63" fmla="*/ 3156271 h 6345561"/>
                    <a:gd name="connsiteX64" fmla="*/ 1399341 w 6352623"/>
                    <a:gd name="connsiteY64" fmla="*/ 3089416 h 6345561"/>
                    <a:gd name="connsiteX65" fmla="*/ 1464945 w 6352623"/>
                    <a:gd name="connsiteY65" fmla="*/ 2467755 h 6345561"/>
                    <a:gd name="connsiteX66" fmla="*/ 1626959 w 6352623"/>
                    <a:gd name="connsiteY66" fmla="*/ 1918290 h 6345561"/>
                    <a:gd name="connsiteX67" fmla="*/ 1698846 w 6352623"/>
                    <a:gd name="connsiteY67" fmla="*/ 1916459 h 6345561"/>
                    <a:gd name="connsiteX68" fmla="*/ 2401423 w 6352623"/>
                    <a:gd name="connsiteY68" fmla="*/ 1879094 h 6345561"/>
                    <a:gd name="connsiteX69" fmla="*/ 2879383 w 6352623"/>
                    <a:gd name="connsiteY69" fmla="*/ 1836855 h 6345561"/>
                    <a:gd name="connsiteX70" fmla="*/ 2983285 w 6352623"/>
                    <a:gd name="connsiteY70" fmla="*/ 3040986 h 6345561"/>
                    <a:gd name="connsiteX71" fmla="*/ 1405726 w 6352623"/>
                    <a:gd name="connsiteY71" fmla="*/ 3156271 h 6345561"/>
                    <a:gd name="connsiteX72" fmla="*/ 3464621 w 6352623"/>
                    <a:gd name="connsiteY72" fmla="*/ 4545892 h 6345561"/>
                    <a:gd name="connsiteX73" fmla="*/ 3362673 w 6352623"/>
                    <a:gd name="connsiteY73" fmla="*/ 3364384 h 6345561"/>
                    <a:gd name="connsiteX74" fmla="*/ 4785461 w 6352623"/>
                    <a:gd name="connsiteY74" fmla="*/ 3260410 h 6345561"/>
                    <a:gd name="connsiteX75" fmla="*/ 4791965 w 6352623"/>
                    <a:gd name="connsiteY75" fmla="*/ 3337498 h 6345561"/>
                    <a:gd name="connsiteX76" fmla="*/ 4582162 w 6352623"/>
                    <a:gd name="connsiteY76" fmla="*/ 4452550 h 6345561"/>
                    <a:gd name="connsiteX77" fmla="*/ 3980007 w 6352623"/>
                    <a:gd name="connsiteY77" fmla="*/ 4524180 h 6345561"/>
                    <a:gd name="connsiteX78" fmla="*/ 3464621 w 6352623"/>
                    <a:gd name="connsiteY78" fmla="*/ 4545892 h 6345561"/>
                    <a:gd name="connsiteX79" fmla="*/ 11631 w 6352623"/>
                    <a:gd name="connsiteY79" fmla="*/ 3258148 h 6345561"/>
                    <a:gd name="connsiteX80" fmla="*/ 0 w 6352623"/>
                    <a:gd name="connsiteY80" fmla="*/ 3023469 h 6345561"/>
                    <a:gd name="connsiteX81" fmla="*/ 91400 w 6352623"/>
                    <a:gd name="connsiteY81" fmla="*/ 2405346 h 6345561"/>
                    <a:gd name="connsiteX82" fmla="*/ 258812 w 6352623"/>
                    <a:gd name="connsiteY82" fmla="*/ 1942855 h 6345561"/>
                    <a:gd name="connsiteX83" fmla="*/ 852081 w 6352623"/>
                    <a:gd name="connsiteY83" fmla="*/ 1937991 h 6345561"/>
                    <a:gd name="connsiteX84" fmla="*/ 1335718 w 6352623"/>
                    <a:gd name="connsiteY84" fmla="*/ 1925698 h 6345561"/>
                    <a:gd name="connsiteX85" fmla="*/ 1234430 w 6352623"/>
                    <a:gd name="connsiteY85" fmla="*/ 2196801 h 6345561"/>
                    <a:gd name="connsiteX86" fmla="*/ 1103579 w 6352623"/>
                    <a:gd name="connsiteY86" fmla="*/ 2737987 h 6345561"/>
                    <a:gd name="connsiteX87" fmla="*/ 1078099 w 6352623"/>
                    <a:gd name="connsiteY87" fmla="*/ 3180217 h 6345561"/>
                    <a:gd name="connsiteX88" fmla="*/ 11631 w 6352623"/>
                    <a:gd name="connsiteY88" fmla="*/ 3258148 h 6345561"/>
                    <a:gd name="connsiteX89" fmla="*/ 1960743 w 6352623"/>
                    <a:gd name="connsiteY89" fmla="*/ 4679317 h 6345561"/>
                    <a:gd name="connsiteX90" fmla="*/ 1740896 w 6352623"/>
                    <a:gd name="connsiteY90" fmla="*/ 4337429 h 6345561"/>
                    <a:gd name="connsiteX91" fmla="*/ 1441619 w 6352623"/>
                    <a:gd name="connsiteY91" fmla="*/ 3532526 h 6345561"/>
                    <a:gd name="connsiteX92" fmla="*/ 1438988 w 6352623"/>
                    <a:gd name="connsiteY92" fmla="*/ 3504964 h 6345561"/>
                    <a:gd name="connsiteX93" fmla="*/ 3013389 w 6352623"/>
                    <a:gd name="connsiteY93" fmla="*/ 3389903 h 6345561"/>
                    <a:gd name="connsiteX94" fmla="*/ 3099126 w 6352623"/>
                    <a:gd name="connsiteY94" fmla="*/ 4562904 h 6345561"/>
                    <a:gd name="connsiteX95" fmla="*/ 2689209 w 6352623"/>
                    <a:gd name="connsiteY95" fmla="*/ 4598877 h 6345561"/>
                    <a:gd name="connsiteX96" fmla="*/ 1989796 w 6352623"/>
                    <a:gd name="connsiteY96" fmla="*/ 4675326 h 6345561"/>
                    <a:gd name="connsiteX97" fmla="*/ 1960743 w 6352623"/>
                    <a:gd name="connsiteY97" fmla="*/ 4679317 h 6345561"/>
                    <a:gd name="connsiteX98" fmla="*/ 4067092 w 6352623"/>
                    <a:gd name="connsiteY98" fmla="*/ 6216068 h 6345561"/>
                    <a:gd name="connsiteX99" fmla="*/ 4277892 w 6352623"/>
                    <a:gd name="connsiteY99" fmla="*/ 5788869 h 6345561"/>
                    <a:gd name="connsiteX100" fmla="*/ 4525520 w 6352623"/>
                    <a:gd name="connsiteY100" fmla="*/ 5267093 h 6345561"/>
                    <a:gd name="connsiteX101" fmla="*/ 4685770 w 6352623"/>
                    <a:gd name="connsiteY101" fmla="*/ 4881257 h 6345561"/>
                    <a:gd name="connsiteX102" fmla="*/ 4712084 w 6352623"/>
                    <a:gd name="connsiteY102" fmla="*/ 4879914 h 6345561"/>
                    <a:gd name="connsiteX103" fmla="*/ 5642123 w 6352623"/>
                    <a:gd name="connsiteY103" fmla="*/ 4846187 h 6345561"/>
                    <a:gd name="connsiteX104" fmla="*/ 5866698 w 6352623"/>
                    <a:gd name="connsiteY104" fmla="*/ 4839902 h 6345561"/>
                    <a:gd name="connsiteX105" fmla="*/ 5706398 w 6352623"/>
                    <a:gd name="connsiteY105" fmla="*/ 5102370 h 6345561"/>
                    <a:gd name="connsiteX106" fmla="*/ 4229361 w 6352623"/>
                    <a:gd name="connsiteY106" fmla="*/ 6176010 h 6345561"/>
                    <a:gd name="connsiteX107" fmla="*/ 4067092 w 6352623"/>
                    <a:gd name="connsiteY107" fmla="*/ 6216068 h 6345561"/>
                    <a:gd name="connsiteX108" fmla="*/ 3617977 w 6352623"/>
                    <a:gd name="connsiteY108" fmla="*/ 6323175 h 6345561"/>
                    <a:gd name="connsiteX109" fmla="*/ 3499574 w 6352623"/>
                    <a:gd name="connsiteY109" fmla="*/ 4950969 h 6345561"/>
                    <a:gd name="connsiteX110" fmla="*/ 3966167 w 6352623"/>
                    <a:gd name="connsiteY110" fmla="*/ 4917769 h 6345561"/>
                    <a:gd name="connsiteX111" fmla="*/ 4402891 w 6352623"/>
                    <a:gd name="connsiteY111" fmla="*/ 4895610 h 6345561"/>
                    <a:gd name="connsiteX112" fmla="*/ 4263840 w 6352623"/>
                    <a:gd name="connsiteY112" fmla="*/ 5239274 h 6345561"/>
                    <a:gd name="connsiteX113" fmla="*/ 3691123 w 6352623"/>
                    <a:gd name="connsiteY113" fmla="*/ 6308899 h 6345561"/>
                    <a:gd name="connsiteX114" fmla="*/ 3637169 w 6352623"/>
                    <a:gd name="connsiteY114" fmla="*/ 6322223 h 6345561"/>
                    <a:gd name="connsiteX115" fmla="*/ 3617977 w 6352623"/>
                    <a:gd name="connsiteY115" fmla="*/ 6323175 h 6345561"/>
                    <a:gd name="connsiteX116" fmla="*/ 509955 w 6352623"/>
                    <a:gd name="connsiteY116" fmla="*/ 4889989 h 6345561"/>
                    <a:gd name="connsiteX117" fmla="*/ 432662 w 6352623"/>
                    <a:gd name="connsiteY117" fmla="*/ 4783013 h 6345561"/>
                    <a:gd name="connsiteX118" fmla="*/ 30403 w 6352623"/>
                    <a:gd name="connsiteY118" fmla="*/ 3637168 h 6345561"/>
                    <a:gd name="connsiteX119" fmla="*/ 28957 w 6352623"/>
                    <a:gd name="connsiteY119" fmla="*/ 3608002 h 6345561"/>
                    <a:gd name="connsiteX120" fmla="*/ 1122699 w 6352623"/>
                    <a:gd name="connsiteY120" fmla="*/ 3528079 h 6345561"/>
                    <a:gd name="connsiteX121" fmla="*/ 1151870 w 6352623"/>
                    <a:gd name="connsiteY121" fmla="*/ 3709064 h 6345561"/>
                    <a:gd name="connsiteX122" fmla="*/ 1633165 w 6352623"/>
                    <a:gd name="connsiteY122" fmla="*/ 4721494 h 6345561"/>
                    <a:gd name="connsiteX123" fmla="*/ 1635001 w 6352623"/>
                    <a:gd name="connsiteY123" fmla="*/ 4724090 h 6345561"/>
                    <a:gd name="connsiteX124" fmla="*/ 1150655 w 6352623"/>
                    <a:gd name="connsiteY124" fmla="*/ 4790652 h 6345561"/>
                    <a:gd name="connsiteX125" fmla="*/ 509955 w 6352623"/>
                    <a:gd name="connsiteY125" fmla="*/ 4889989 h 6345561"/>
                    <a:gd name="connsiteX126" fmla="*/ 3165956 w 6352623"/>
                    <a:gd name="connsiteY126" fmla="*/ 6345561 h 6345561"/>
                    <a:gd name="connsiteX127" fmla="*/ 2661675 w 6352623"/>
                    <a:gd name="connsiteY127" fmla="*/ 5655612 h 6345561"/>
                    <a:gd name="connsiteX128" fmla="*/ 2224080 w 6352623"/>
                    <a:gd name="connsiteY128" fmla="*/ 5071807 h 6345561"/>
                    <a:gd name="connsiteX129" fmla="*/ 2697681 w 6352623"/>
                    <a:gd name="connsiteY129" fmla="*/ 5021257 h 6345561"/>
                    <a:gd name="connsiteX130" fmla="*/ 3150545 w 6352623"/>
                    <a:gd name="connsiteY130" fmla="*/ 4979436 h 6345561"/>
                    <a:gd name="connsiteX131" fmla="*/ 3267988 w 6352623"/>
                    <a:gd name="connsiteY131" fmla="*/ 6340508 h 6345561"/>
                    <a:gd name="connsiteX132" fmla="*/ 3165956 w 6352623"/>
                    <a:gd name="connsiteY132" fmla="*/ 6345561 h 6345561"/>
                    <a:gd name="connsiteX133" fmla="*/ 1799833 w 6352623"/>
                    <a:gd name="connsiteY133" fmla="*/ 6042038 h 6345561"/>
                    <a:gd name="connsiteX134" fmla="*/ 792530 w 6352623"/>
                    <a:gd name="connsiteY134" fmla="*/ 5281044 h 6345561"/>
                    <a:gd name="connsiteX135" fmla="*/ 758259 w 6352623"/>
                    <a:gd name="connsiteY135" fmla="*/ 5233611 h 6345561"/>
                    <a:gd name="connsiteX136" fmla="*/ 1178638 w 6352623"/>
                    <a:gd name="connsiteY136" fmla="*/ 5187468 h 6345561"/>
                    <a:gd name="connsiteX137" fmla="*/ 1905324 w 6352623"/>
                    <a:gd name="connsiteY137" fmla="*/ 5106339 h 6345561"/>
                    <a:gd name="connsiteX138" fmla="*/ 2206251 w 6352623"/>
                    <a:gd name="connsiteY138" fmla="*/ 5531868 h 6345561"/>
                    <a:gd name="connsiteX139" fmla="*/ 2827891 w 6352623"/>
                    <a:gd name="connsiteY139" fmla="*/ 6323709 h 6345561"/>
                    <a:gd name="connsiteX140" fmla="*/ 2405336 w 6352623"/>
                    <a:gd name="connsiteY140" fmla="*/ 6261225 h 6345561"/>
                    <a:gd name="connsiteX141" fmla="*/ 1799833 w 6352623"/>
                    <a:gd name="connsiteY141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521833 w 6352623"/>
                    <a:gd name="connsiteY12" fmla="*/ 728536 h 6345561"/>
                    <a:gd name="connsiteX13" fmla="*/ 3951788 w 6352623"/>
                    <a:gd name="connsiteY13" fmla="*/ 1320226 h 6345561"/>
                    <a:gd name="connsiteX14" fmla="*/ 3610216 w 6352623"/>
                    <a:gd name="connsiteY14" fmla="*/ 1358400 h 6345561"/>
                    <a:gd name="connsiteX15" fmla="*/ 3192871 w 6352623"/>
                    <a:gd name="connsiteY15" fmla="*/ 1396479 h 6345561"/>
                    <a:gd name="connsiteX16" fmla="*/ 5080835 w 6352623"/>
                    <a:gd name="connsiteY16" fmla="*/ 2887704 h 6345561"/>
                    <a:gd name="connsiteX17" fmla="*/ 5075577 w 6352623"/>
                    <a:gd name="connsiteY17" fmla="*/ 2828892 h 6345561"/>
                    <a:gd name="connsiteX18" fmla="*/ 4870827 w 6352623"/>
                    <a:gd name="connsiteY18" fmla="*/ 2225787 h 6345561"/>
                    <a:gd name="connsiteX19" fmla="*/ 4527301 w 6352623"/>
                    <a:gd name="connsiteY19" fmla="*/ 1626915 h 6345561"/>
                    <a:gd name="connsiteX20" fmla="*/ 5336497 w 6352623"/>
                    <a:gd name="connsiteY20" fmla="*/ 1510023 h 6345561"/>
                    <a:gd name="connsiteX21" fmla="*/ 5827104 w 6352623"/>
                    <a:gd name="connsiteY21" fmla="*/ 1441104 h 6345561"/>
                    <a:gd name="connsiteX22" fmla="*/ 5919962 w 6352623"/>
                    <a:gd name="connsiteY22" fmla="*/ 1569624 h 6345561"/>
                    <a:gd name="connsiteX23" fmla="*/ 6322223 w 6352623"/>
                    <a:gd name="connsiteY23" fmla="*/ 2715457 h 6345561"/>
                    <a:gd name="connsiteX24" fmla="*/ 6326244 w 6352623"/>
                    <a:gd name="connsiteY24" fmla="*/ 2796695 h 6345561"/>
                    <a:gd name="connsiteX25" fmla="*/ 5080835 w 6352623"/>
                    <a:gd name="connsiteY25" fmla="*/ 2887704 h 6345561"/>
                    <a:gd name="connsiteX26" fmla="*/ 1790042 w 6352623"/>
                    <a:gd name="connsiteY26" fmla="*/ 1491620 h 6345561"/>
                    <a:gd name="connsiteX27" fmla="*/ 2057262 w 6352623"/>
                    <a:gd name="connsiteY27" fmla="*/ 888122 h 6345561"/>
                    <a:gd name="connsiteX28" fmla="*/ 2502224 w 6352623"/>
                    <a:gd name="connsiteY28" fmla="*/ 83048 h 6345561"/>
                    <a:gd name="connsiteX29" fmla="*/ 2715458 w 6352623"/>
                    <a:gd name="connsiteY29" fmla="*/ 30412 h 6345561"/>
                    <a:gd name="connsiteX30" fmla="*/ 2723477 w 6352623"/>
                    <a:gd name="connsiteY30" fmla="*/ 30012 h 6345561"/>
                    <a:gd name="connsiteX31" fmla="*/ 2843908 w 6352623"/>
                    <a:gd name="connsiteY31" fmla="*/ 1425699 h 6345561"/>
                    <a:gd name="connsiteX32" fmla="*/ 2341650 w 6352623"/>
                    <a:gd name="connsiteY32" fmla="*/ 1460888 h 6345561"/>
                    <a:gd name="connsiteX33" fmla="*/ 1790042 w 6352623"/>
                    <a:gd name="connsiteY33" fmla="*/ 1491620 h 6345561"/>
                    <a:gd name="connsiteX34" fmla="*/ 456566 w 6352623"/>
                    <a:gd name="connsiteY34" fmla="*/ 1560803 h 6345561"/>
                    <a:gd name="connsiteX35" fmla="*/ 646218 w 6352623"/>
                    <a:gd name="connsiteY35" fmla="*/ 1250255 h 6345561"/>
                    <a:gd name="connsiteX36" fmla="*/ 2123254 w 6352623"/>
                    <a:gd name="connsiteY36" fmla="*/ 176626 h 6345561"/>
                    <a:gd name="connsiteX37" fmla="*/ 2129632 w 6352623"/>
                    <a:gd name="connsiteY37" fmla="*/ 175051 h 6345561"/>
                    <a:gd name="connsiteX38" fmla="*/ 1791341 w 6352623"/>
                    <a:gd name="connsiteY38" fmla="*/ 860818 h 6345561"/>
                    <a:gd name="connsiteX39" fmla="*/ 1497989 w 6352623"/>
                    <a:gd name="connsiteY39" fmla="*/ 1507155 h 6345561"/>
                    <a:gd name="connsiteX40" fmla="*/ 815685 w 6352623"/>
                    <a:gd name="connsiteY40" fmla="*/ 1541873 h 6345561"/>
                    <a:gd name="connsiteX41" fmla="*/ 456566 w 6352623"/>
                    <a:gd name="connsiteY41" fmla="*/ 1560803 h 6345561"/>
                    <a:gd name="connsiteX42" fmla="*/ 3332566 w 6352623"/>
                    <a:gd name="connsiteY42" fmla="*/ 3015466 h 6345561"/>
                    <a:gd name="connsiteX43" fmla="*/ 3227686 w 6352623"/>
                    <a:gd name="connsiteY43" fmla="*/ 1799988 h 6345561"/>
                    <a:gd name="connsiteX44" fmla="*/ 3687369 w 6352623"/>
                    <a:gd name="connsiteY44" fmla="*/ 1744594 h 6345561"/>
                    <a:gd name="connsiteX45" fmla="*/ 4207427 w 6352623"/>
                    <a:gd name="connsiteY45" fmla="*/ 1672041 h 6345561"/>
                    <a:gd name="connsiteX46" fmla="*/ 4314817 w 6352623"/>
                    <a:gd name="connsiteY46" fmla="*/ 1819820 h 6345561"/>
                    <a:gd name="connsiteX47" fmla="*/ 4752430 w 6352623"/>
                    <a:gd name="connsiteY47" fmla="*/ 2869128 h 6345561"/>
                    <a:gd name="connsiteX48" fmla="*/ 4755993 w 6352623"/>
                    <a:gd name="connsiteY48" fmla="*/ 2911437 h 6345561"/>
                    <a:gd name="connsiteX49" fmla="*/ 3332566 w 6352623"/>
                    <a:gd name="connsiteY49" fmla="*/ 3015466 h 6345561"/>
                    <a:gd name="connsiteX50" fmla="*/ 4842211 w 6352623"/>
                    <a:gd name="connsiteY50" fmla="*/ 4504577 h 6345561"/>
                    <a:gd name="connsiteX51" fmla="*/ 4894441 w 6352623"/>
                    <a:gd name="connsiteY51" fmla="*/ 4378816 h 6345561"/>
                    <a:gd name="connsiteX52" fmla="*/ 5118410 w 6352623"/>
                    <a:gd name="connsiteY52" fmla="*/ 3308120 h 6345561"/>
                    <a:gd name="connsiteX53" fmla="*/ 5112011 w 6352623"/>
                    <a:gd name="connsiteY53" fmla="*/ 3236549 h 6345561"/>
                    <a:gd name="connsiteX54" fmla="*/ 6343574 w 6352623"/>
                    <a:gd name="connsiteY54" fmla="*/ 3146548 h 6345561"/>
                    <a:gd name="connsiteX55" fmla="*/ 6352623 w 6352623"/>
                    <a:gd name="connsiteY55" fmla="*/ 3329154 h 6345561"/>
                    <a:gd name="connsiteX56" fmla="*/ 6261216 w 6352623"/>
                    <a:gd name="connsiteY56" fmla="*/ 3947289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521833 w 6352623"/>
                    <a:gd name="connsiteY12" fmla="*/ 728536 h 6345561"/>
                    <a:gd name="connsiteX13" fmla="*/ 3951788 w 6352623"/>
                    <a:gd name="connsiteY13" fmla="*/ 1320226 h 6345561"/>
                    <a:gd name="connsiteX14" fmla="*/ 3610216 w 6352623"/>
                    <a:gd name="connsiteY14" fmla="*/ 1358400 h 6345561"/>
                    <a:gd name="connsiteX15" fmla="*/ 3192871 w 6352623"/>
                    <a:gd name="connsiteY15" fmla="*/ 1396479 h 6345561"/>
                    <a:gd name="connsiteX16" fmla="*/ 5080835 w 6352623"/>
                    <a:gd name="connsiteY16" fmla="*/ 2887704 h 6345561"/>
                    <a:gd name="connsiteX17" fmla="*/ 5075577 w 6352623"/>
                    <a:gd name="connsiteY17" fmla="*/ 2828892 h 6345561"/>
                    <a:gd name="connsiteX18" fmla="*/ 4870827 w 6352623"/>
                    <a:gd name="connsiteY18" fmla="*/ 2225787 h 6345561"/>
                    <a:gd name="connsiteX19" fmla="*/ 4527301 w 6352623"/>
                    <a:gd name="connsiteY19" fmla="*/ 1626915 h 6345561"/>
                    <a:gd name="connsiteX20" fmla="*/ 5336497 w 6352623"/>
                    <a:gd name="connsiteY20" fmla="*/ 1510023 h 6345561"/>
                    <a:gd name="connsiteX21" fmla="*/ 5827104 w 6352623"/>
                    <a:gd name="connsiteY21" fmla="*/ 1441104 h 6345561"/>
                    <a:gd name="connsiteX22" fmla="*/ 5919962 w 6352623"/>
                    <a:gd name="connsiteY22" fmla="*/ 1569624 h 6345561"/>
                    <a:gd name="connsiteX23" fmla="*/ 6322223 w 6352623"/>
                    <a:gd name="connsiteY23" fmla="*/ 2715457 h 6345561"/>
                    <a:gd name="connsiteX24" fmla="*/ 6326244 w 6352623"/>
                    <a:gd name="connsiteY24" fmla="*/ 2796695 h 6345561"/>
                    <a:gd name="connsiteX25" fmla="*/ 5080835 w 6352623"/>
                    <a:gd name="connsiteY25" fmla="*/ 2887704 h 6345561"/>
                    <a:gd name="connsiteX26" fmla="*/ 1790042 w 6352623"/>
                    <a:gd name="connsiteY26" fmla="*/ 1491620 h 6345561"/>
                    <a:gd name="connsiteX27" fmla="*/ 2057262 w 6352623"/>
                    <a:gd name="connsiteY27" fmla="*/ 888122 h 6345561"/>
                    <a:gd name="connsiteX28" fmla="*/ 2577697 w 6352623"/>
                    <a:gd name="connsiteY28" fmla="*/ 56553 h 6345561"/>
                    <a:gd name="connsiteX29" fmla="*/ 2715458 w 6352623"/>
                    <a:gd name="connsiteY29" fmla="*/ 30412 h 6345561"/>
                    <a:gd name="connsiteX30" fmla="*/ 2723477 w 6352623"/>
                    <a:gd name="connsiteY30" fmla="*/ 30012 h 6345561"/>
                    <a:gd name="connsiteX31" fmla="*/ 2843908 w 6352623"/>
                    <a:gd name="connsiteY31" fmla="*/ 1425699 h 6345561"/>
                    <a:gd name="connsiteX32" fmla="*/ 2341650 w 6352623"/>
                    <a:gd name="connsiteY32" fmla="*/ 1460888 h 6345561"/>
                    <a:gd name="connsiteX33" fmla="*/ 1790042 w 6352623"/>
                    <a:gd name="connsiteY33" fmla="*/ 1491620 h 6345561"/>
                    <a:gd name="connsiteX34" fmla="*/ 456566 w 6352623"/>
                    <a:gd name="connsiteY34" fmla="*/ 1560803 h 6345561"/>
                    <a:gd name="connsiteX35" fmla="*/ 646218 w 6352623"/>
                    <a:gd name="connsiteY35" fmla="*/ 1250255 h 6345561"/>
                    <a:gd name="connsiteX36" fmla="*/ 2123254 w 6352623"/>
                    <a:gd name="connsiteY36" fmla="*/ 176626 h 6345561"/>
                    <a:gd name="connsiteX37" fmla="*/ 2129632 w 6352623"/>
                    <a:gd name="connsiteY37" fmla="*/ 175051 h 6345561"/>
                    <a:gd name="connsiteX38" fmla="*/ 1791341 w 6352623"/>
                    <a:gd name="connsiteY38" fmla="*/ 860818 h 6345561"/>
                    <a:gd name="connsiteX39" fmla="*/ 1497989 w 6352623"/>
                    <a:gd name="connsiteY39" fmla="*/ 1507155 h 6345561"/>
                    <a:gd name="connsiteX40" fmla="*/ 815685 w 6352623"/>
                    <a:gd name="connsiteY40" fmla="*/ 1541873 h 6345561"/>
                    <a:gd name="connsiteX41" fmla="*/ 456566 w 6352623"/>
                    <a:gd name="connsiteY41" fmla="*/ 1560803 h 6345561"/>
                    <a:gd name="connsiteX42" fmla="*/ 3332566 w 6352623"/>
                    <a:gd name="connsiteY42" fmla="*/ 3015466 h 6345561"/>
                    <a:gd name="connsiteX43" fmla="*/ 3227686 w 6352623"/>
                    <a:gd name="connsiteY43" fmla="*/ 1799988 h 6345561"/>
                    <a:gd name="connsiteX44" fmla="*/ 3687369 w 6352623"/>
                    <a:gd name="connsiteY44" fmla="*/ 1744594 h 6345561"/>
                    <a:gd name="connsiteX45" fmla="*/ 4207427 w 6352623"/>
                    <a:gd name="connsiteY45" fmla="*/ 1672041 h 6345561"/>
                    <a:gd name="connsiteX46" fmla="*/ 4314817 w 6352623"/>
                    <a:gd name="connsiteY46" fmla="*/ 1819820 h 6345561"/>
                    <a:gd name="connsiteX47" fmla="*/ 4752430 w 6352623"/>
                    <a:gd name="connsiteY47" fmla="*/ 2869128 h 6345561"/>
                    <a:gd name="connsiteX48" fmla="*/ 4755993 w 6352623"/>
                    <a:gd name="connsiteY48" fmla="*/ 2911437 h 6345561"/>
                    <a:gd name="connsiteX49" fmla="*/ 3332566 w 6352623"/>
                    <a:gd name="connsiteY49" fmla="*/ 3015466 h 6345561"/>
                    <a:gd name="connsiteX50" fmla="*/ 4842211 w 6352623"/>
                    <a:gd name="connsiteY50" fmla="*/ 4504577 h 6345561"/>
                    <a:gd name="connsiteX51" fmla="*/ 4894441 w 6352623"/>
                    <a:gd name="connsiteY51" fmla="*/ 4378816 h 6345561"/>
                    <a:gd name="connsiteX52" fmla="*/ 5118410 w 6352623"/>
                    <a:gd name="connsiteY52" fmla="*/ 3308120 h 6345561"/>
                    <a:gd name="connsiteX53" fmla="*/ 5112011 w 6352623"/>
                    <a:gd name="connsiteY53" fmla="*/ 3236549 h 6345561"/>
                    <a:gd name="connsiteX54" fmla="*/ 6343574 w 6352623"/>
                    <a:gd name="connsiteY54" fmla="*/ 3146548 h 6345561"/>
                    <a:gd name="connsiteX55" fmla="*/ 6352623 w 6352623"/>
                    <a:gd name="connsiteY55" fmla="*/ 3329154 h 6345561"/>
                    <a:gd name="connsiteX56" fmla="*/ 6261216 w 6352623"/>
                    <a:gd name="connsiteY56" fmla="*/ 3947289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521833 w 6352623"/>
                    <a:gd name="connsiteY12" fmla="*/ 728536 h 6345561"/>
                    <a:gd name="connsiteX13" fmla="*/ 3951788 w 6352623"/>
                    <a:gd name="connsiteY13" fmla="*/ 1320226 h 6345561"/>
                    <a:gd name="connsiteX14" fmla="*/ 3610216 w 6352623"/>
                    <a:gd name="connsiteY14" fmla="*/ 1358400 h 6345561"/>
                    <a:gd name="connsiteX15" fmla="*/ 3192871 w 6352623"/>
                    <a:gd name="connsiteY15" fmla="*/ 1396479 h 6345561"/>
                    <a:gd name="connsiteX16" fmla="*/ 5080835 w 6352623"/>
                    <a:gd name="connsiteY16" fmla="*/ 2887704 h 6345561"/>
                    <a:gd name="connsiteX17" fmla="*/ 5075577 w 6352623"/>
                    <a:gd name="connsiteY17" fmla="*/ 2828892 h 6345561"/>
                    <a:gd name="connsiteX18" fmla="*/ 4870827 w 6352623"/>
                    <a:gd name="connsiteY18" fmla="*/ 2225787 h 6345561"/>
                    <a:gd name="connsiteX19" fmla="*/ 4527301 w 6352623"/>
                    <a:gd name="connsiteY19" fmla="*/ 1626915 h 6345561"/>
                    <a:gd name="connsiteX20" fmla="*/ 5336497 w 6352623"/>
                    <a:gd name="connsiteY20" fmla="*/ 1510023 h 6345561"/>
                    <a:gd name="connsiteX21" fmla="*/ 5827104 w 6352623"/>
                    <a:gd name="connsiteY21" fmla="*/ 1441104 h 6345561"/>
                    <a:gd name="connsiteX22" fmla="*/ 5919962 w 6352623"/>
                    <a:gd name="connsiteY22" fmla="*/ 1569624 h 6345561"/>
                    <a:gd name="connsiteX23" fmla="*/ 6322223 w 6352623"/>
                    <a:gd name="connsiteY23" fmla="*/ 2715457 h 6345561"/>
                    <a:gd name="connsiteX24" fmla="*/ 6326244 w 6352623"/>
                    <a:gd name="connsiteY24" fmla="*/ 2796695 h 6345561"/>
                    <a:gd name="connsiteX25" fmla="*/ 5080835 w 6352623"/>
                    <a:gd name="connsiteY25" fmla="*/ 2887704 h 6345561"/>
                    <a:gd name="connsiteX26" fmla="*/ 1790042 w 6352623"/>
                    <a:gd name="connsiteY26" fmla="*/ 1491620 h 6345561"/>
                    <a:gd name="connsiteX27" fmla="*/ 2057262 w 6352623"/>
                    <a:gd name="connsiteY27" fmla="*/ 888122 h 6345561"/>
                    <a:gd name="connsiteX28" fmla="*/ 2577697 w 6352623"/>
                    <a:gd name="connsiteY28" fmla="*/ 56553 h 6345561"/>
                    <a:gd name="connsiteX29" fmla="*/ 2715458 w 6352623"/>
                    <a:gd name="connsiteY29" fmla="*/ 30412 h 6345561"/>
                    <a:gd name="connsiteX30" fmla="*/ 2723477 w 6352623"/>
                    <a:gd name="connsiteY30" fmla="*/ 30012 h 6345561"/>
                    <a:gd name="connsiteX31" fmla="*/ 2843908 w 6352623"/>
                    <a:gd name="connsiteY31" fmla="*/ 1425699 h 6345561"/>
                    <a:gd name="connsiteX32" fmla="*/ 2341650 w 6352623"/>
                    <a:gd name="connsiteY32" fmla="*/ 1460888 h 6345561"/>
                    <a:gd name="connsiteX33" fmla="*/ 1790042 w 6352623"/>
                    <a:gd name="connsiteY33" fmla="*/ 1491620 h 6345561"/>
                    <a:gd name="connsiteX34" fmla="*/ 456566 w 6352623"/>
                    <a:gd name="connsiteY34" fmla="*/ 1560803 h 6345561"/>
                    <a:gd name="connsiteX35" fmla="*/ 646218 w 6352623"/>
                    <a:gd name="connsiteY35" fmla="*/ 1250255 h 6345561"/>
                    <a:gd name="connsiteX36" fmla="*/ 2123254 w 6352623"/>
                    <a:gd name="connsiteY36" fmla="*/ 176626 h 6345561"/>
                    <a:gd name="connsiteX37" fmla="*/ 2129632 w 6352623"/>
                    <a:gd name="connsiteY37" fmla="*/ 175051 h 6345561"/>
                    <a:gd name="connsiteX38" fmla="*/ 1791341 w 6352623"/>
                    <a:gd name="connsiteY38" fmla="*/ 860818 h 6345561"/>
                    <a:gd name="connsiteX39" fmla="*/ 1497989 w 6352623"/>
                    <a:gd name="connsiteY39" fmla="*/ 1507155 h 6345561"/>
                    <a:gd name="connsiteX40" fmla="*/ 815685 w 6352623"/>
                    <a:gd name="connsiteY40" fmla="*/ 1541873 h 6345561"/>
                    <a:gd name="connsiteX41" fmla="*/ 456566 w 6352623"/>
                    <a:gd name="connsiteY41" fmla="*/ 1560803 h 6345561"/>
                    <a:gd name="connsiteX42" fmla="*/ 3332566 w 6352623"/>
                    <a:gd name="connsiteY42" fmla="*/ 3015466 h 6345561"/>
                    <a:gd name="connsiteX43" fmla="*/ 3227686 w 6352623"/>
                    <a:gd name="connsiteY43" fmla="*/ 1799988 h 6345561"/>
                    <a:gd name="connsiteX44" fmla="*/ 3687369 w 6352623"/>
                    <a:gd name="connsiteY44" fmla="*/ 1744594 h 6345561"/>
                    <a:gd name="connsiteX45" fmla="*/ 4207427 w 6352623"/>
                    <a:gd name="connsiteY45" fmla="*/ 1672041 h 6345561"/>
                    <a:gd name="connsiteX46" fmla="*/ 4314817 w 6352623"/>
                    <a:gd name="connsiteY46" fmla="*/ 1819820 h 6345561"/>
                    <a:gd name="connsiteX47" fmla="*/ 4752430 w 6352623"/>
                    <a:gd name="connsiteY47" fmla="*/ 2869128 h 6345561"/>
                    <a:gd name="connsiteX48" fmla="*/ 4755993 w 6352623"/>
                    <a:gd name="connsiteY48" fmla="*/ 2911437 h 6345561"/>
                    <a:gd name="connsiteX49" fmla="*/ 3332566 w 6352623"/>
                    <a:gd name="connsiteY49" fmla="*/ 3015466 h 6345561"/>
                    <a:gd name="connsiteX50" fmla="*/ 4842211 w 6352623"/>
                    <a:gd name="connsiteY50" fmla="*/ 4504577 h 6345561"/>
                    <a:gd name="connsiteX51" fmla="*/ 4894441 w 6352623"/>
                    <a:gd name="connsiteY51" fmla="*/ 4378816 h 6345561"/>
                    <a:gd name="connsiteX52" fmla="*/ 5118410 w 6352623"/>
                    <a:gd name="connsiteY52" fmla="*/ 3308120 h 6345561"/>
                    <a:gd name="connsiteX53" fmla="*/ 5112011 w 6352623"/>
                    <a:gd name="connsiteY53" fmla="*/ 3236549 h 6345561"/>
                    <a:gd name="connsiteX54" fmla="*/ 6343574 w 6352623"/>
                    <a:gd name="connsiteY54" fmla="*/ 3146548 h 6345561"/>
                    <a:gd name="connsiteX55" fmla="*/ 6352623 w 6352623"/>
                    <a:gd name="connsiteY55" fmla="*/ 3329154 h 6345561"/>
                    <a:gd name="connsiteX56" fmla="*/ 6261216 w 6352623"/>
                    <a:gd name="connsiteY56" fmla="*/ 3947289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521833 w 6352623"/>
                    <a:gd name="connsiteY12" fmla="*/ 728536 h 6345561"/>
                    <a:gd name="connsiteX13" fmla="*/ 3951788 w 6352623"/>
                    <a:gd name="connsiteY13" fmla="*/ 1320226 h 6345561"/>
                    <a:gd name="connsiteX14" fmla="*/ 3610216 w 6352623"/>
                    <a:gd name="connsiteY14" fmla="*/ 1358400 h 6345561"/>
                    <a:gd name="connsiteX15" fmla="*/ 3192871 w 6352623"/>
                    <a:gd name="connsiteY15" fmla="*/ 1396479 h 6345561"/>
                    <a:gd name="connsiteX16" fmla="*/ 5080835 w 6352623"/>
                    <a:gd name="connsiteY16" fmla="*/ 2887704 h 6345561"/>
                    <a:gd name="connsiteX17" fmla="*/ 5075577 w 6352623"/>
                    <a:gd name="connsiteY17" fmla="*/ 2828892 h 6345561"/>
                    <a:gd name="connsiteX18" fmla="*/ 4870827 w 6352623"/>
                    <a:gd name="connsiteY18" fmla="*/ 2225787 h 6345561"/>
                    <a:gd name="connsiteX19" fmla="*/ 4527301 w 6352623"/>
                    <a:gd name="connsiteY19" fmla="*/ 1626915 h 6345561"/>
                    <a:gd name="connsiteX20" fmla="*/ 5336497 w 6352623"/>
                    <a:gd name="connsiteY20" fmla="*/ 1510023 h 6345561"/>
                    <a:gd name="connsiteX21" fmla="*/ 5827104 w 6352623"/>
                    <a:gd name="connsiteY21" fmla="*/ 1441104 h 6345561"/>
                    <a:gd name="connsiteX22" fmla="*/ 5919962 w 6352623"/>
                    <a:gd name="connsiteY22" fmla="*/ 1569624 h 6345561"/>
                    <a:gd name="connsiteX23" fmla="*/ 6322223 w 6352623"/>
                    <a:gd name="connsiteY23" fmla="*/ 2715457 h 6345561"/>
                    <a:gd name="connsiteX24" fmla="*/ 6326244 w 6352623"/>
                    <a:gd name="connsiteY24" fmla="*/ 2796695 h 6345561"/>
                    <a:gd name="connsiteX25" fmla="*/ 5080835 w 6352623"/>
                    <a:gd name="connsiteY25" fmla="*/ 2887704 h 6345561"/>
                    <a:gd name="connsiteX26" fmla="*/ 1790042 w 6352623"/>
                    <a:gd name="connsiteY26" fmla="*/ 1491620 h 6345561"/>
                    <a:gd name="connsiteX27" fmla="*/ 2057262 w 6352623"/>
                    <a:gd name="connsiteY27" fmla="*/ 888122 h 6345561"/>
                    <a:gd name="connsiteX28" fmla="*/ 2548458 w 6352623"/>
                    <a:gd name="connsiteY28" fmla="*/ 73883 h 6345561"/>
                    <a:gd name="connsiteX29" fmla="*/ 2715458 w 6352623"/>
                    <a:gd name="connsiteY29" fmla="*/ 30412 h 6345561"/>
                    <a:gd name="connsiteX30" fmla="*/ 2723477 w 6352623"/>
                    <a:gd name="connsiteY30" fmla="*/ 30012 h 6345561"/>
                    <a:gd name="connsiteX31" fmla="*/ 2843908 w 6352623"/>
                    <a:gd name="connsiteY31" fmla="*/ 1425699 h 6345561"/>
                    <a:gd name="connsiteX32" fmla="*/ 2341650 w 6352623"/>
                    <a:gd name="connsiteY32" fmla="*/ 1460888 h 6345561"/>
                    <a:gd name="connsiteX33" fmla="*/ 1790042 w 6352623"/>
                    <a:gd name="connsiteY33" fmla="*/ 1491620 h 6345561"/>
                    <a:gd name="connsiteX34" fmla="*/ 456566 w 6352623"/>
                    <a:gd name="connsiteY34" fmla="*/ 1560803 h 6345561"/>
                    <a:gd name="connsiteX35" fmla="*/ 646218 w 6352623"/>
                    <a:gd name="connsiteY35" fmla="*/ 1250255 h 6345561"/>
                    <a:gd name="connsiteX36" fmla="*/ 2123254 w 6352623"/>
                    <a:gd name="connsiteY36" fmla="*/ 176626 h 6345561"/>
                    <a:gd name="connsiteX37" fmla="*/ 2129632 w 6352623"/>
                    <a:gd name="connsiteY37" fmla="*/ 175051 h 6345561"/>
                    <a:gd name="connsiteX38" fmla="*/ 1791341 w 6352623"/>
                    <a:gd name="connsiteY38" fmla="*/ 860818 h 6345561"/>
                    <a:gd name="connsiteX39" fmla="*/ 1497989 w 6352623"/>
                    <a:gd name="connsiteY39" fmla="*/ 1507155 h 6345561"/>
                    <a:gd name="connsiteX40" fmla="*/ 815685 w 6352623"/>
                    <a:gd name="connsiteY40" fmla="*/ 1541873 h 6345561"/>
                    <a:gd name="connsiteX41" fmla="*/ 456566 w 6352623"/>
                    <a:gd name="connsiteY41" fmla="*/ 1560803 h 6345561"/>
                    <a:gd name="connsiteX42" fmla="*/ 3332566 w 6352623"/>
                    <a:gd name="connsiteY42" fmla="*/ 3015466 h 6345561"/>
                    <a:gd name="connsiteX43" fmla="*/ 3227686 w 6352623"/>
                    <a:gd name="connsiteY43" fmla="*/ 1799988 h 6345561"/>
                    <a:gd name="connsiteX44" fmla="*/ 3687369 w 6352623"/>
                    <a:gd name="connsiteY44" fmla="*/ 1744594 h 6345561"/>
                    <a:gd name="connsiteX45" fmla="*/ 4207427 w 6352623"/>
                    <a:gd name="connsiteY45" fmla="*/ 1672041 h 6345561"/>
                    <a:gd name="connsiteX46" fmla="*/ 4314817 w 6352623"/>
                    <a:gd name="connsiteY46" fmla="*/ 1819820 h 6345561"/>
                    <a:gd name="connsiteX47" fmla="*/ 4752430 w 6352623"/>
                    <a:gd name="connsiteY47" fmla="*/ 2869128 h 6345561"/>
                    <a:gd name="connsiteX48" fmla="*/ 4755993 w 6352623"/>
                    <a:gd name="connsiteY48" fmla="*/ 2911437 h 6345561"/>
                    <a:gd name="connsiteX49" fmla="*/ 3332566 w 6352623"/>
                    <a:gd name="connsiteY49" fmla="*/ 3015466 h 6345561"/>
                    <a:gd name="connsiteX50" fmla="*/ 4842211 w 6352623"/>
                    <a:gd name="connsiteY50" fmla="*/ 4504577 h 6345561"/>
                    <a:gd name="connsiteX51" fmla="*/ 4894441 w 6352623"/>
                    <a:gd name="connsiteY51" fmla="*/ 4378816 h 6345561"/>
                    <a:gd name="connsiteX52" fmla="*/ 5118410 w 6352623"/>
                    <a:gd name="connsiteY52" fmla="*/ 3308120 h 6345561"/>
                    <a:gd name="connsiteX53" fmla="*/ 5112011 w 6352623"/>
                    <a:gd name="connsiteY53" fmla="*/ 3236549 h 6345561"/>
                    <a:gd name="connsiteX54" fmla="*/ 6343574 w 6352623"/>
                    <a:gd name="connsiteY54" fmla="*/ 3146548 h 6345561"/>
                    <a:gd name="connsiteX55" fmla="*/ 6352623 w 6352623"/>
                    <a:gd name="connsiteY55" fmla="*/ 3329154 h 6345561"/>
                    <a:gd name="connsiteX56" fmla="*/ 6261216 w 6352623"/>
                    <a:gd name="connsiteY56" fmla="*/ 3947289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65793 w 6352623"/>
                    <a:gd name="connsiteY12" fmla="*/ 175345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548458 w 6352623"/>
                    <a:gd name="connsiteY29" fmla="*/ 73883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38629 w 6352623"/>
                    <a:gd name="connsiteY12" fmla="*/ 57719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548458 w 6352623"/>
                    <a:gd name="connsiteY29" fmla="*/ 73883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29798 w 6352623"/>
                    <a:gd name="connsiteY12" fmla="*/ 32561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548458 w 6352623"/>
                    <a:gd name="connsiteY29" fmla="*/ 73883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29798 w 6352623"/>
                    <a:gd name="connsiteY12" fmla="*/ 32561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54955 w 6352623"/>
                    <a:gd name="connsiteY12" fmla="*/ 23730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54955 w 6352623"/>
                    <a:gd name="connsiteY12" fmla="*/ 23730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68402 w 6352623"/>
                    <a:gd name="connsiteY13" fmla="*/ 74044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234679 w 6352623"/>
                    <a:gd name="connsiteY38" fmla="*/ 152304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263919 w 6352623"/>
                    <a:gd name="connsiteY38" fmla="*/ 134974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268000 w 6352623"/>
                    <a:gd name="connsiteY38" fmla="*/ 126477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268000 w 6352623"/>
                    <a:gd name="connsiteY38" fmla="*/ 126477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3351"/>
                    <a:gd name="connsiteY0" fmla="*/ 1282707 h 6345561"/>
                    <a:gd name="connsiteX1" fmla="*/ 3934751 w 6353351"/>
                    <a:gd name="connsiteY1" fmla="*/ 794857 h 6345561"/>
                    <a:gd name="connsiteX2" fmla="*/ 3306522 w 6353351"/>
                    <a:gd name="connsiteY2" fmla="*/ 1126 h 6345561"/>
                    <a:gd name="connsiteX3" fmla="*/ 3329154 w 6353351"/>
                    <a:gd name="connsiteY3" fmla="*/ 0 h 6345561"/>
                    <a:gd name="connsiteX4" fmla="*/ 4552794 w 6353351"/>
                    <a:gd name="connsiteY4" fmla="*/ 310597 h 6345561"/>
                    <a:gd name="connsiteX5" fmla="*/ 5560095 w 6353351"/>
                    <a:gd name="connsiteY5" fmla="*/ 1071582 h 6345561"/>
                    <a:gd name="connsiteX6" fmla="*/ 5592215 w 6353351"/>
                    <a:gd name="connsiteY6" fmla="*/ 1116037 h 6345561"/>
                    <a:gd name="connsiteX7" fmla="*/ 5275773 w 6353351"/>
                    <a:gd name="connsiteY7" fmla="*/ 1158708 h 6345561"/>
                    <a:gd name="connsiteX8" fmla="*/ 4352475 w 6353351"/>
                    <a:gd name="connsiteY8" fmla="*/ 1275439 h 6345561"/>
                    <a:gd name="connsiteX9" fmla="*/ 4287481 w 6353351"/>
                    <a:gd name="connsiteY9" fmla="*/ 1282707 h 6345561"/>
                    <a:gd name="connsiteX10" fmla="*/ 3192871 w 6353351"/>
                    <a:gd name="connsiteY10" fmla="*/ 1396479 h 6345561"/>
                    <a:gd name="connsiteX11" fmla="*/ 2976810 w 6353351"/>
                    <a:gd name="connsiteY11" fmla="*/ 29424 h 6345561"/>
                    <a:gd name="connsiteX12" fmla="*/ 3088611 w 6353351"/>
                    <a:gd name="connsiteY12" fmla="*/ 18979 h 6345561"/>
                    <a:gd name="connsiteX13" fmla="*/ 3589479 w 6353351"/>
                    <a:gd name="connsiteY13" fmla="*/ 740112 h 6345561"/>
                    <a:gd name="connsiteX14" fmla="*/ 3951788 w 6353351"/>
                    <a:gd name="connsiteY14" fmla="*/ 1320226 h 6345561"/>
                    <a:gd name="connsiteX15" fmla="*/ 3610216 w 6353351"/>
                    <a:gd name="connsiteY15" fmla="*/ 1358400 h 6345561"/>
                    <a:gd name="connsiteX16" fmla="*/ 3192871 w 6353351"/>
                    <a:gd name="connsiteY16" fmla="*/ 1396479 h 6345561"/>
                    <a:gd name="connsiteX17" fmla="*/ 5080835 w 6353351"/>
                    <a:gd name="connsiteY17" fmla="*/ 2887704 h 6345561"/>
                    <a:gd name="connsiteX18" fmla="*/ 5075577 w 6353351"/>
                    <a:gd name="connsiteY18" fmla="*/ 2828892 h 6345561"/>
                    <a:gd name="connsiteX19" fmla="*/ 4870827 w 6353351"/>
                    <a:gd name="connsiteY19" fmla="*/ 2225787 h 6345561"/>
                    <a:gd name="connsiteX20" fmla="*/ 4527301 w 6353351"/>
                    <a:gd name="connsiteY20" fmla="*/ 1626915 h 6345561"/>
                    <a:gd name="connsiteX21" fmla="*/ 5336497 w 6353351"/>
                    <a:gd name="connsiteY21" fmla="*/ 1510023 h 6345561"/>
                    <a:gd name="connsiteX22" fmla="*/ 5827104 w 6353351"/>
                    <a:gd name="connsiteY22" fmla="*/ 1441104 h 6345561"/>
                    <a:gd name="connsiteX23" fmla="*/ 5919962 w 6353351"/>
                    <a:gd name="connsiteY23" fmla="*/ 1569624 h 6345561"/>
                    <a:gd name="connsiteX24" fmla="*/ 6322223 w 6353351"/>
                    <a:gd name="connsiteY24" fmla="*/ 2715457 h 6345561"/>
                    <a:gd name="connsiteX25" fmla="*/ 6326244 w 6353351"/>
                    <a:gd name="connsiteY25" fmla="*/ 2796695 h 6345561"/>
                    <a:gd name="connsiteX26" fmla="*/ 5080835 w 6353351"/>
                    <a:gd name="connsiteY26" fmla="*/ 2887704 h 6345561"/>
                    <a:gd name="connsiteX27" fmla="*/ 1790042 w 6353351"/>
                    <a:gd name="connsiteY27" fmla="*/ 1491620 h 6345561"/>
                    <a:gd name="connsiteX28" fmla="*/ 2057262 w 6353351"/>
                    <a:gd name="connsiteY28" fmla="*/ 888122 h 6345561"/>
                    <a:gd name="connsiteX29" fmla="*/ 2602855 w 6353351"/>
                    <a:gd name="connsiteY29" fmla="*/ 47722 h 6345561"/>
                    <a:gd name="connsiteX30" fmla="*/ 2715458 w 6353351"/>
                    <a:gd name="connsiteY30" fmla="*/ 30412 h 6345561"/>
                    <a:gd name="connsiteX31" fmla="*/ 2723477 w 6353351"/>
                    <a:gd name="connsiteY31" fmla="*/ 30012 h 6345561"/>
                    <a:gd name="connsiteX32" fmla="*/ 2843908 w 6353351"/>
                    <a:gd name="connsiteY32" fmla="*/ 1425699 h 6345561"/>
                    <a:gd name="connsiteX33" fmla="*/ 2341650 w 6353351"/>
                    <a:gd name="connsiteY33" fmla="*/ 1460888 h 6345561"/>
                    <a:gd name="connsiteX34" fmla="*/ 1790042 w 6353351"/>
                    <a:gd name="connsiteY34" fmla="*/ 1491620 h 6345561"/>
                    <a:gd name="connsiteX35" fmla="*/ 456566 w 6353351"/>
                    <a:gd name="connsiteY35" fmla="*/ 1560803 h 6345561"/>
                    <a:gd name="connsiteX36" fmla="*/ 646218 w 6353351"/>
                    <a:gd name="connsiteY36" fmla="*/ 1250255 h 6345561"/>
                    <a:gd name="connsiteX37" fmla="*/ 2123254 w 6353351"/>
                    <a:gd name="connsiteY37" fmla="*/ 176626 h 6345561"/>
                    <a:gd name="connsiteX38" fmla="*/ 2268000 w 6353351"/>
                    <a:gd name="connsiteY38" fmla="*/ 126477 h 6345561"/>
                    <a:gd name="connsiteX39" fmla="*/ 1791341 w 6353351"/>
                    <a:gd name="connsiteY39" fmla="*/ 860818 h 6345561"/>
                    <a:gd name="connsiteX40" fmla="*/ 1497989 w 6353351"/>
                    <a:gd name="connsiteY40" fmla="*/ 1507155 h 6345561"/>
                    <a:gd name="connsiteX41" fmla="*/ 815685 w 6353351"/>
                    <a:gd name="connsiteY41" fmla="*/ 1541873 h 6345561"/>
                    <a:gd name="connsiteX42" fmla="*/ 456566 w 6353351"/>
                    <a:gd name="connsiteY42" fmla="*/ 1560803 h 6345561"/>
                    <a:gd name="connsiteX43" fmla="*/ 3332566 w 6353351"/>
                    <a:gd name="connsiteY43" fmla="*/ 3015466 h 6345561"/>
                    <a:gd name="connsiteX44" fmla="*/ 3227686 w 6353351"/>
                    <a:gd name="connsiteY44" fmla="*/ 1799988 h 6345561"/>
                    <a:gd name="connsiteX45" fmla="*/ 3687369 w 6353351"/>
                    <a:gd name="connsiteY45" fmla="*/ 1744594 h 6345561"/>
                    <a:gd name="connsiteX46" fmla="*/ 4207427 w 6353351"/>
                    <a:gd name="connsiteY46" fmla="*/ 1672041 h 6345561"/>
                    <a:gd name="connsiteX47" fmla="*/ 4314817 w 6353351"/>
                    <a:gd name="connsiteY47" fmla="*/ 1819820 h 6345561"/>
                    <a:gd name="connsiteX48" fmla="*/ 4752430 w 6353351"/>
                    <a:gd name="connsiteY48" fmla="*/ 2869128 h 6345561"/>
                    <a:gd name="connsiteX49" fmla="*/ 4755993 w 6353351"/>
                    <a:gd name="connsiteY49" fmla="*/ 2911437 h 6345561"/>
                    <a:gd name="connsiteX50" fmla="*/ 3332566 w 6353351"/>
                    <a:gd name="connsiteY50" fmla="*/ 3015466 h 6345561"/>
                    <a:gd name="connsiteX51" fmla="*/ 4842211 w 6353351"/>
                    <a:gd name="connsiteY51" fmla="*/ 4504577 h 6345561"/>
                    <a:gd name="connsiteX52" fmla="*/ 4894441 w 6353351"/>
                    <a:gd name="connsiteY52" fmla="*/ 4378816 h 6345561"/>
                    <a:gd name="connsiteX53" fmla="*/ 5118410 w 6353351"/>
                    <a:gd name="connsiteY53" fmla="*/ 3308120 h 6345561"/>
                    <a:gd name="connsiteX54" fmla="*/ 5112011 w 6353351"/>
                    <a:gd name="connsiteY54" fmla="*/ 3236549 h 6345561"/>
                    <a:gd name="connsiteX55" fmla="*/ 6343574 w 6353351"/>
                    <a:gd name="connsiteY55" fmla="*/ 3146548 h 6345561"/>
                    <a:gd name="connsiteX56" fmla="*/ 6352623 w 6353351"/>
                    <a:gd name="connsiteY56" fmla="*/ 3329154 h 6345561"/>
                    <a:gd name="connsiteX57" fmla="*/ 6068313 w 6353351"/>
                    <a:gd name="connsiteY57" fmla="*/ 4480189 h 6345561"/>
                    <a:gd name="connsiteX58" fmla="*/ 5645377 w 6353351"/>
                    <a:gd name="connsiteY58" fmla="*/ 4489676 h 6345561"/>
                    <a:gd name="connsiteX59" fmla="*/ 4842211 w 6353351"/>
                    <a:gd name="connsiteY59" fmla="*/ 4504577 h 6345561"/>
                    <a:gd name="connsiteX60" fmla="*/ 1405726 w 6353351"/>
                    <a:gd name="connsiteY60" fmla="*/ 3156271 h 6345561"/>
                    <a:gd name="connsiteX61" fmla="*/ 1399341 w 6353351"/>
                    <a:gd name="connsiteY61" fmla="*/ 3089416 h 6345561"/>
                    <a:gd name="connsiteX62" fmla="*/ 1464945 w 6353351"/>
                    <a:gd name="connsiteY62" fmla="*/ 2467755 h 6345561"/>
                    <a:gd name="connsiteX63" fmla="*/ 1626959 w 6353351"/>
                    <a:gd name="connsiteY63" fmla="*/ 1918290 h 6345561"/>
                    <a:gd name="connsiteX64" fmla="*/ 1698846 w 6353351"/>
                    <a:gd name="connsiteY64" fmla="*/ 1916459 h 6345561"/>
                    <a:gd name="connsiteX65" fmla="*/ 2401423 w 6353351"/>
                    <a:gd name="connsiteY65" fmla="*/ 1879094 h 6345561"/>
                    <a:gd name="connsiteX66" fmla="*/ 2879383 w 6353351"/>
                    <a:gd name="connsiteY66" fmla="*/ 1836855 h 6345561"/>
                    <a:gd name="connsiteX67" fmla="*/ 2983285 w 6353351"/>
                    <a:gd name="connsiteY67" fmla="*/ 3040986 h 6345561"/>
                    <a:gd name="connsiteX68" fmla="*/ 1405726 w 6353351"/>
                    <a:gd name="connsiteY68" fmla="*/ 3156271 h 6345561"/>
                    <a:gd name="connsiteX69" fmla="*/ 3464621 w 6353351"/>
                    <a:gd name="connsiteY69" fmla="*/ 4545892 h 6345561"/>
                    <a:gd name="connsiteX70" fmla="*/ 3362673 w 6353351"/>
                    <a:gd name="connsiteY70" fmla="*/ 3364384 h 6345561"/>
                    <a:gd name="connsiteX71" fmla="*/ 4785461 w 6353351"/>
                    <a:gd name="connsiteY71" fmla="*/ 3260410 h 6345561"/>
                    <a:gd name="connsiteX72" fmla="*/ 4791965 w 6353351"/>
                    <a:gd name="connsiteY72" fmla="*/ 3337498 h 6345561"/>
                    <a:gd name="connsiteX73" fmla="*/ 4582162 w 6353351"/>
                    <a:gd name="connsiteY73" fmla="*/ 4452550 h 6345561"/>
                    <a:gd name="connsiteX74" fmla="*/ 3980007 w 6353351"/>
                    <a:gd name="connsiteY74" fmla="*/ 4524180 h 6345561"/>
                    <a:gd name="connsiteX75" fmla="*/ 3464621 w 6353351"/>
                    <a:gd name="connsiteY75" fmla="*/ 4545892 h 6345561"/>
                    <a:gd name="connsiteX76" fmla="*/ 11631 w 6353351"/>
                    <a:gd name="connsiteY76" fmla="*/ 3258148 h 6345561"/>
                    <a:gd name="connsiteX77" fmla="*/ 0 w 6353351"/>
                    <a:gd name="connsiteY77" fmla="*/ 3023469 h 6345561"/>
                    <a:gd name="connsiteX78" fmla="*/ 91400 w 6353351"/>
                    <a:gd name="connsiteY78" fmla="*/ 2405346 h 6345561"/>
                    <a:gd name="connsiteX79" fmla="*/ 258812 w 6353351"/>
                    <a:gd name="connsiteY79" fmla="*/ 1942855 h 6345561"/>
                    <a:gd name="connsiteX80" fmla="*/ 852081 w 6353351"/>
                    <a:gd name="connsiteY80" fmla="*/ 1937991 h 6345561"/>
                    <a:gd name="connsiteX81" fmla="*/ 1335718 w 6353351"/>
                    <a:gd name="connsiteY81" fmla="*/ 1925698 h 6345561"/>
                    <a:gd name="connsiteX82" fmla="*/ 1234430 w 6353351"/>
                    <a:gd name="connsiteY82" fmla="*/ 2196801 h 6345561"/>
                    <a:gd name="connsiteX83" fmla="*/ 1103579 w 6353351"/>
                    <a:gd name="connsiteY83" fmla="*/ 2737987 h 6345561"/>
                    <a:gd name="connsiteX84" fmla="*/ 1078099 w 6353351"/>
                    <a:gd name="connsiteY84" fmla="*/ 3180217 h 6345561"/>
                    <a:gd name="connsiteX85" fmla="*/ 11631 w 6353351"/>
                    <a:gd name="connsiteY85" fmla="*/ 3258148 h 6345561"/>
                    <a:gd name="connsiteX86" fmla="*/ 1960743 w 6353351"/>
                    <a:gd name="connsiteY86" fmla="*/ 4679317 h 6345561"/>
                    <a:gd name="connsiteX87" fmla="*/ 1740896 w 6353351"/>
                    <a:gd name="connsiteY87" fmla="*/ 4337429 h 6345561"/>
                    <a:gd name="connsiteX88" fmla="*/ 1441619 w 6353351"/>
                    <a:gd name="connsiteY88" fmla="*/ 3532526 h 6345561"/>
                    <a:gd name="connsiteX89" fmla="*/ 1438988 w 6353351"/>
                    <a:gd name="connsiteY89" fmla="*/ 3504964 h 6345561"/>
                    <a:gd name="connsiteX90" fmla="*/ 3013389 w 6353351"/>
                    <a:gd name="connsiteY90" fmla="*/ 3389903 h 6345561"/>
                    <a:gd name="connsiteX91" fmla="*/ 3099126 w 6353351"/>
                    <a:gd name="connsiteY91" fmla="*/ 4562904 h 6345561"/>
                    <a:gd name="connsiteX92" fmla="*/ 2689209 w 6353351"/>
                    <a:gd name="connsiteY92" fmla="*/ 4598877 h 6345561"/>
                    <a:gd name="connsiteX93" fmla="*/ 1989796 w 6353351"/>
                    <a:gd name="connsiteY93" fmla="*/ 4675326 h 6345561"/>
                    <a:gd name="connsiteX94" fmla="*/ 1960743 w 6353351"/>
                    <a:gd name="connsiteY94" fmla="*/ 4679317 h 6345561"/>
                    <a:gd name="connsiteX95" fmla="*/ 4067092 w 6353351"/>
                    <a:gd name="connsiteY95" fmla="*/ 6216068 h 6345561"/>
                    <a:gd name="connsiteX96" fmla="*/ 4277892 w 6353351"/>
                    <a:gd name="connsiteY96" fmla="*/ 5788869 h 6345561"/>
                    <a:gd name="connsiteX97" fmla="*/ 4525520 w 6353351"/>
                    <a:gd name="connsiteY97" fmla="*/ 5267093 h 6345561"/>
                    <a:gd name="connsiteX98" fmla="*/ 4685770 w 6353351"/>
                    <a:gd name="connsiteY98" fmla="*/ 4881257 h 6345561"/>
                    <a:gd name="connsiteX99" fmla="*/ 4712084 w 6353351"/>
                    <a:gd name="connsiteY99" fmla="*/ 4879914 h 6345561"/>
                    <a:gd name="connsiteX100" fmla="*/ 5642123 w 6353351"/>
                    <a:gd name="connsiteY100" fmla="*/ 4846187 h 6345561"/>
                    <a:gd name="connsiteX101" fmla="*/ 5866698 w 6353351"/>
                    <a:gd name="connsiteY101" fmla="*/ 4839902 h 6345561"/>
                    <a:gd name="connsiteX102" fmla="*/ 5706398 w 6353351"/>
                    <a:gd name="connsiteY102" fmla="*/ 5102370 h 6345561"/>
                    <a:gd name="connsiteX103" fmla="*/ 4229361 w 6353351"/>
                    <a:gd name="connsiteY103" fmla="*/ 6176010 h 6345561"/>
                    <a:gd name="connsiteX104" fmla="*/ 4067092 w 6353351"/>
                    <a:gd name="connsiteY104" fmla="*/ 6216068 h 6345561"/>
                    <a:gd name="connsiteX105" fmla="*/ 3617977 w 6353351"/>
                    <a:gd name="connsiteY105" fmla="*/ 6323175 h 6345561"/>
                    <a:gd name="connsiteX106" fmla="*/ 3499574 w 6353351"/>
                    <a:gd name="connsiteY106" fmla="*/ 4950969 h 6345561"/>
                    <a:gd name="connsiteX107" fmla="*/ 3966167 w 6353351"/>
                    <a:gd name="connsiteY107" fmla="*/ 4917769 h 6345561"/>
                    <a:gd name="connsiteX108" fmla="*/ 4402891 w 6353351"/>
                    <a:gd name="connsiteY108" fmla="*/ 4895610 h 6345561"/>
                    <a:gd name="connsiteX109" fmla="*/ 4263840 w 6353351"/>
                    <a:gd name="connsiteY109" fmla="*/ 5239274 h 6345561"/>
                    <a:gd name="connsiteX110" fmla="*/ 3691123 w 6353351"/>
                    <a:gd name="connsiteY110" fmla="*/ 6308899 h 6345561"/>
                    <a:gd name="connsiteX111" fmla="*/ 3637169 w 6353351"/>
                    <a:gd name="connsiteY111" fmla="*/ 6322223 h 6345561"/>
                    <a:gd name="connsiteX112" fmla="*/ 3617977 w 6353351"/>
                    <a:gd name="connsiteY112" fmla="*/ 6323175 h 6345561"/>
                    <a:gd name="connsiteX113" fmla="*/ 509955 w 6353351"/>
                    <a:gd name="connsiteY113" fmla="*/ 4889989 h 6345561"/>
                    <a:gd name="connsiteX114" fmla="*/ 432662 w 6353351"/>
                    <a:gd name="connsiteY114" fmla="*/ 4783013 h 6345561"/>
                    <a:gd name="connsiteX115" fmla="*/ 30403 w 6353351"/>
                    <a:gd name="connsiteY115" fmla="*/ 3637168 h 6345561"/>
                    <a:gd name="connsiteX116" fmla="*/ 28957 w 6353351"/>
                    <a:gd name="connsiteY116" fmla="*/ 3608002 h 6345561"/>
                    <a:gd name="connsiteX117" fmla="*/ 1122699 w 6353351"/>
                    <a:gd name="connsiteY117" fmla="*/ 3528079 h 6345561"/>
                    <a:gd name="connsiteX118" fmla="*/ 1151870 w 6353351"/>
                    <a:gd name="connsiteY118" fmla="*/ 3709064 h 6345561"/>
                    <a:gd name="connsiteX119" fmla="*/ 1633165 w 6353351"/>
                    <a:gd name="connsiteY119" fmla="*/ 4721494 h 6345561"/>
                    <a:gd name="connsiteX120" fmla="*/ 1635001 w 6353351"/>
                    <a:gd name="connsiteY120" fmla="*/ 4724090 h 6345561"/>
                    <a:gd name="connsiteX121" fmla="*/ 1150655 w 6353351"/>
                    <a:gd name="connsiteY121" fmla="*/ 4790652 h 6345561"/>
                    <a:gd name="connsiteX122" fmla="*/ 509955 w 6353351"/>
                    <a:gd name="connsiteY122" fmla="*/ 4889989 h 6345561"/>
                    <a:gd name="connsiteX123" fmla="*/ 3165956 w 6353351"/>
                    <a:gd name="connsiteY123" fmla="*/ 6345561 h 6345561"/>
                    <a:gd name="connsiteX124" fmla="*/ 2661675 w 6353351"/>
                    <a:gd name="connsiteY124" fmla="*/ 5655612 h 6345561"/>
                    <a:gd name="connsiteX125" fmla="*/ 2224080 w 6353351"/>
                    <a:gd name="connsiteY125" fmla="*/ 5071807 h 6345561"/>
                    <a:gd name="connsiteX126" fmla="*/ 2697681 w 6353351"/>
                    <a:gd name="connsiteY126" fmla="*/ 5021257 h 6345561"/>
                    <a:gd name="connsiteX127" fmla="*/ 3150545 w 6353351"/>
                    <a:gd name="connsiteY127" fmla="*/ 4979436 h 6345561"/>
                    <a:gd name="connsiteX128" fmla="*/ 3267988 w 6353351"/>
                    <a:gd name="connsiteY128" fmla="*/ 6340508 h 6345561"/>
                    <a:gd name="connsiteX129" fmla="*/ 3165956 w 6353351"/>
                    <a:gd name="connsiteY129" fmla="*/ 6345561 h 6345561"/>
                    <a:gd name="connsiteX130" fmla="*/ 1799833 w 6353351"/>
                    <a:gd name="connsiteY130" fmla="*/ 6042038 h 6345561"/>
                    <a:gd name="connsiteX131" fmla="*/ 792530 w 6353351"/>
                    <a:gd name="connsiteY131" fmla="*/ 5281044 h 6345561"/>
                    <a:gd name="connsiteX132" fmla="*/ 758259 w 6353351"/>
                    <a:gd name="connsiteY132" fmla="*/ 5233611 h 6345561"/>
                    <a:gd name="connsiteX133" fmla="*/ 1178638 w 6353351"/>
                    <a:gd name="connsiteY133" fmla="*/ 5187468 h 6345561"/>
                    <a:gd name="connsiteX134" fmla="*/ 1905324 w 6353351"/>
                    <a:gd name="connsiteY134" fmla="*/ 5106339 h 6345561"/>
                    <a:gd name="connsiteX135" fmla="*/ 2206251 w 6353351"/>
                    <a:gd name="connsiteY135" fmla="*/ 5531868 h 6345561"/>
                    <a:gd name="connsiteX136" fmla="*/ 2827891 w 6353351"/>
                    <a:gd name="connsiteY136" fmla="*/ 6323709 h 6345561"/>
                    <a:gd name="connsiteX137" fmla="*/ 2405336 w 6353351"/>
                    <a:gd name="connsiteY137" fmla="*/ 6261225 h 6345561"/>
                    <a:gd name="connsiteX138" fmla="*/ 1799833 w 6353351"/>
                    <a:gd name="connsiteY138" fmla="*/ 6042038 h 63455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</a:cxnLst>
                  <a:rect l="l" t="t" r="r" b="b"/>
                  <a:pathLst>
                    <a:path w="6353351" h="6345561">
                      <a:moveTo>
                        <a:pt x="4287481" y="1282707"/>
                      </a:moveTo>
                      <a:lnTo>
                        <a:pt x="3934751" y="794857"/>
                      </a:lnTo>
                      <a:lnTo>
                        <a:pt x="3306522" y="1126"/>
                      </a:lnTo>
                      <a:lnTo>
                        <a:pt x="3329154" y="0"/>
                      </a:lnTo>
                      <a:cubicBezTo>
                        <a:pt x="3741651" y="19671"/>
                        <a:pt x="4157119" y="120541"/>
                        <a:pt x="4552794" y="310597"/>
                      </a:cubicBezTo>
                      <a:cubicBezTo>
                        <a:pt x="4948463" y="500646"/>
                        <a:pt x="5286893" y="761898"/>
                        <a:pt x="5560095" y="1071582"/>
                      </a:cubicBezTo>
                      <a:lnTo>
                        <a:pt x="5592215" y="1116037"/>
                      </a:lnTo>
                      <a:lnTo>
                        <a:pt x="5275773" y="1158708"/>
                      </a:lnTo>
                      <a:lnTo>
                        <a:pt x="4352475" y="1275439"/>
                      </a:lnTo>
                      <a:lnTo>
                        <a:pt x="4287481" y="1282707"/>
                      </a:lnTo>
                      <a:close/>
                      <a:moveTo>
                        <a:pt x="3192871" y="1396479"/>
                      </a:moveTo>
                      <a:lnTo>
                        <a:pt x="2976810" y="29424"/>
                      </a:lnTo>
                      <a:lnTo>
                        <a:pt x="3088611" y="18979"/>
                      </a:lnTo>
                      <a:cubicBezTo>
                        <a:pt x="3417885" y="480246"/>
                        <a:pt x="3445072" y="503593"/>
                        <a:pt x="3589479" y="740112"/>
                      </a:cubicBezTo>
                      <a:lnTo>
                        <a:pt x="3951788" y="1320226"/>
                      </a:lnTo>
                      <a:lnTo>
                        <a:pt x="3610216" y="1358400"/>
                      </a:lnTo>
                      <a:lnTo>
                        <a:pt x="3192871" y="1396479"/>
                      </a:lnTo>
                      <a:close/>
                      <a:moveTo>
                        <a:pt x="5080835" y="2887704"/>
                      </a:moveTo>
                      <a:lnTo>
                        <a:pt x="5075577" y="2828892"/>
                      </a:lnTo>
                      <a:cubicBezTo>
                        <a:pt x="5035592" y="2631079"/>
                        <a:pt x="4967675" y="2433136"/>
                        <a:pt x="4870827" y="2225787"/>
                      </a:cubicBezTo>
                      <a:lnTo>
                        <a:pt x="4527301" y="1626915"/>
                      </a:lnTo>
                      <a:lnTo>
                        <a:pt x="5336497" y="1510023"/>
                      </a:lnTo>
                      <a:lnTo>
                        <a:pt x="5827104" y="1441104"/>
                      </a:lnTo>
                      <a:lnTo>
                        <a:pt x="5919962" y="1569624"/>
                      </a:lnTo>
                      <a:cubicBezTo>
                        <a:pt x="6125930" y="1922073"/>
                        <a:pt x="6262685" y="2311601"/>
                        <a:pt x="6322223" y="2715457"/>
                      </a:cubicBezTo>
                      <a:lnTo>
                        <a:pt x="6326244" y="2796695"/>
                      </a:lnTo>
                      <a:lnTo>
                        <a:pt x="5080835" y="2887704"/>
                      </a:lnTo>
                      <a:close/>
                      <a:moveTo>
                        <a:pt x="1790042" y="1491620"/>
                      </a:moveTo>
                      <a:lnTo>
                        <a:pt x="2057262" y="888122"/>
                      </a:lnTo>
                      <a:cubicBezTo>
                        <a:pt x="2230740" y="610932"/>
                        <a:pt x="2221957" y="539019"/>
                        <a:pt x="2602855" y="47722"/>
                      </a:cubicBezTo>
                      <a:lnTo>
                        <a:pt x="2715458" y="30412"/>
                      </a:lnTo>
                      <a:lnTo>
                        <a:pt x="2723477" y="30012"/>
                      </a:lnTo>
                      <a:lnTo>
                        <a:pt x="2843908" y="1425699"/>
                      </a:lnTo>
                      <a:lnTo>
                        <a:pt x="2341650" y="1460888"/>
                      </a:lnTo>
                      <a:lnTo>
                        <a:pt x="1790042" y="1491620"/>
                      </a:lnTo>
                      <a:close/>
                      <a:moveTo>
                        <a:pt x="456566" y="1560803"/>
                      </a:moveTo>
                      <a:lnTo>
                        <a:pt x="646218" y="1250255"/>
                      </a:lnTo>
                      <a:cubicBezTo>
                        <a:pt x="1029562" y="745610"/>
                        <a:pt x="1547495" y="378754"/>
                        <a:pt x="2123254" y="176626"/>
                      </a:cubicBezTo>
                      <a:lnTo>
                        <a:pt x="2268000" y="126477"/>
                      </a:lnTo>
                      <a:lnTo>
                        <a:pt x="1791341" y="860818"/>
                      </a:lnTo>
                      <a:lnTo>
                        <a:pt x="1497989" y="1507155"/>
                      </a:lnTo>
                      <a:lnTo>
                        <a:pt x="815685" y="1541873"/>
                      </a:lnTo>
                      <a:lnTo>
                        <a:pt x="456566" y="1560803"/>
                      </a:lnTo>
                      <a:close/>
                      <a:moveTo>
                        <a:pt x="3332566" y="3015466"/>
                      </a:moveTo>
                      <a:lnTo>
                        <a:pt x="3227686" y="1799988"/>
                      </a:lnTo>
                      <a:lnTo>
                        <a:pt x="3687369" y="1744594"/>
                      </a:lnTo>
                      <a:lnTo>
                        <a:pt x="4207427" y="1672041"/>
                      </a:lnTo>
                      <a:lnTo>
                        <a:pt x="4314817" y="1819820"/>
                      </a:lnTo>
                      <a:cubicBezTo>
                        <a:pt x="4528849" y="2161606"/>
                        <a:pt x="4683644" y="2496395"/>
                        <a:pt x="4752430" y="2869128"/>
                      </a:cubicBezTo>
                      <a:lnTo>
                        <a:pt x="4755993" y="2911437"/>
                      </a:lnTo>
                      <a:lnTo>
                        <a:pt x="3332566" y="3015466"/>
                      </a:lnTo>
                      <a:close/>
                      <a:moveTo>
                        <a:pt x="4842211" y="4504577"/>
                      </a:moveTo>
                      <a:lnTo>
                        <a:pt x="4894441" y="4378816"/>
                      </a:lnTo>
                      <a:cubicBezTo>
                        <a:pt x="5035881" y="3977997"/>
                        <a:pt x="5111886" y="3633747"/>
                        <a:pt x="5118410" y="3308120"/>
                      </a:cubicBezTo>
                      <a:lnTo>
                        <a:pt x="5112011" y="3236549"/>
                      </a:lnTo>
                      <a:lnTo>
                        <a:pt x="6343574" y="3146548"/>
                      </a:lnTo>
                      <a:lnTo>
                        <a:pt x="6352623" y="3329154"/>
                      </a:lnTo>
                      <a:cubicBezTo>
                        <a:pt x="6366228" y="3579999"/>
                        <a:pt x="6186187" y="4286769"/>
                        <a:pt x="6068313" y="4480189"/>
                      </a:cubicBezTo>
                      <a:lnTo>
                        <a:pt x="5645377" y="4489676"/>
                      </a:lnTo>
                      <a:lnTo>
                        <a:pt x="4842211" y="4504577"/>
                      </a:lnTo>
                      <a:close/>
                      <a:moveTo>
                        <a:pt x="1405726" y="3156271"/>
                      </a:moveTo>
                      <a:lnTo>
                        <a:pt x="1399341" y="3089416"/>
                      </a:lnTo>
                      <a:cubicBezTo>
                        <a:pt x="1398501" y="2896033"/>
                        <a:pt x="1419405" y="2690426"/>
                        <a:pt x="1464945" y="2467755"/>
                      </a:cubicBezTo>
                      <a:lnTo>
                        <a:pt x="1626959" y="1918290"/>
                      </a:lnTo>
                      <a:lnTo>
                        <a:pt x="1698846" y="1916459"/>
                      </a:lnTo>
                      <a:cubicBezTo>
                        <a:pt x="1952714" y="1906817"/>
                        <a:pt x="2182558" y="1894523"/>
                        <a:pt x="2401423" y="1879094"/>
                      </a:cubicBezTo>
                      <a:lnTo>
                        <a:pt x="2879383" y="1836855"/>
                      </a:lnTo>
                      <a:lnTo>
                        <a:pt x="2983285" y="3040986"/>
                      </a:lnTo>
                      <a:lnTo>
                        <a:pt x="1405726" y="3156271"/>
                      </a:lnTo>
                      <a:close/>
                      <a:moveTo>
                        <a:pt x="3464621" y="4545892"/>
                      </a:moveTo>
                      <a:lnTo>
                        <a:pt x="3362673" y="3364384"/>
                      </a:lnTo>
                      <a:lnTo>
                        <a:pt x="4785461" y="3260410"/>
                      </a:lnTo>
                      <a:lnTo>
                        <a:pt x="4791965" y="3337498"/>
                      </a:lnTo>
                      <a:cubicBezTo>
                        <a:pt x="4788504" y="3665722"/>
                        <a:pt x="4723150" y="4029732"/>
                        <a:pt x="4582162" y="4452550"/>
                      </a:cubicBezTo>
                      <a:lnTo>
                        <a:pt x="3980007" y="4524180"/>
                      </a:lnTo>
                      <a:lnTo>
                        <a:pt x="3464621" y="4545892"/>
                      </a:lnTo>
                      <a:close/>
                      <a:moveTo>
                        <a:pt x="11631" y="3258148"/>
                      </a:moveTo>
                      <a:lnTo>
                        <a:pt x="0" y="3023469"/>
                      </a:lnTo>
                      <a:cubicBezTo>
                        <a:pt x="9835" y="2817218"/>
                        <a:pt x="39973" y="2610228"/>
                        <a:pt x="91400" y="2405346"/>
                      </a:cubicBezTo>
                      <a:lnTo>
                        <a:pt x="258812" y="1942855"/>
                      </a:lnTo>
                      <a:lnTo>
                        <a:pt x="852081" y="1937991"/>
                      </a:lnTo>
                      <a:lnTo>
                        <a:pt x="1335718" y="1925698"/>
                      </a:lnTo>
                      <a:lnTo>
                        <a:pt x="1234430" y="2196801"/>
                      </a:lnTo>
                      <a:cubicBezTo>
                        <a:pt x="1174083" y="2388129"/>
                        <a:pt x="1130304" y="2566936"/>
                        <a:pt x="1103579" y="2737987"/>
                      </a:cubicBezTo>
                      <a:lnTo>
                        <a:pt x="1078099" y="3180217"/>
                      </a:lnTo>
                      <a:lnTo>
                        <a:pt x="11631" y="3258148"/>
                      </a:lnTo>
                      <a:close/>
                      <a:moveTo>
                        <a:pt x="1960743" y="4679317"/>
                      </a:moveTo>
                      <a:lnTo>
                        <a:pt x="1740896" y="4337429"/>
                      </a:lnTo>
                      <a:cubicBezTo>
                        <a:pt x="1599382" y="4077276"/>
                        <a:pt x="1495647" y="3815593"/>
                        <a:pt x="1441619" y="3532526"/>
                      </a:cubicBezTo>
                      <a:lnTo>
                        <a:pt x="1438988" y="3504964"/>
                      </a:lnTo>
                      <a:lnTo>
                        <a:pt x="3013389" y="3389903"/>
                      </a:lnTo>
                      <a:lnTo>
                        <a:pt x="3099126" y="4562904"/>
                      </a:lnTo>
                      <a:lnTo>
                        <a:pt x="2689209" y="4598877"/>
                      </a:lnTo>
                      <a:cubicBezTo>
                        <a:pt x="2470714" y="4618948"/>
                        <a:pt x="2241902" y="4643896"/>
                        <a:pt x="1989796" y="4675326"/>
                      </a:cubicBezTo>
                      <a:lnTo>
                        <a:pt x="1960743" y="4679317"/>
                      </a:lnTo>
                      <a:close/>
                      <a:moveTo>
                        <a:pt x="4067092" y="6216068"/>
                      </a:moveTo>
                      <a:lnTo>
                        <a:pt x="4277892" y="5788869"/>
                      </a:lnTo>
                      <a:lnTo>
                        <a:pt x="4525520" y="5267093"/>
                      </a:lnTo>
                      <a:lnTo>
                        <a:pt x="4685770" y="4881257"/>
                      </a:lnTo>
                      <a:lnTo>
                        <a:pt x="4712084" y="4879914"/>
                      </a:lnTo>
                      <a:lnTo>
                        <a:pt x="5642123" y="4846187"/>
                      </a:lnTo>
                      <a:lnTo>
                        <a:pt x="5866698" y="4839902"/>
                      </a:lnTo>
                      <a:lnTo>
                        <a:pt x="5706398" y="5102370"/>
                      </a:lnTo>
                      <a:cubicBezTo>
                        <a:pt x="5323061" y="5607024"/>
                        <a:pt x="4805131" y="5973881"/>
                        <a:pt x="4229361" y="6176010"/>
                      </a:cubicBezTo>
                      <a:lnTo>
                        <a:pt x="4067092" y="6216068"/>
                      </a:lnTo>
                      <a:close/>
                      <a:moveTo>
                        <a:pt x="3617977" y="6323175"/>
                      </a:moveTo>
                      <a:lnTo>
                        <a:pt x="3499574" y="4950969"/>
                      </a:lnTo>
                      <a:lnTo>
                        <a:pt x="3966167" y="4917769"/>
                      </a:lnTo>
                      <a:lnTo>
                        <a:pt x="4402891" y="4895610"/>
                      </a:lnTo>
                      <a:lnTo>
                        <a:pt x="4263840" y="5239274"/>
                      </a:lnTo>
                      <a:lnTo>
                        <a:pt x="3691123" y="6308899"/>
                      </a:lnTo>
                      <a:lnTo>
                        <a:pt x="3637169" y="6322223"/>
                      </a:lnTo>
                      <a:lnTo>
                        <a:pt x="3617977" y="6323175"/>
                      </a:lnTo>
                      <a:close/>
                      <a:moveTo>
                        <a:pt x="509955" y="4889989"/>
                      </a:moveTo>
                      <a:lnTo>
                        <a:pt x="432662" y="4783013"/>
                      </a:lnTo>
                      <a:cubicBezTo>
                        <a:pt x="226684" y="4430562"/>
                        <a:pt x="89942" y="4041034"/>
                        <a:pt x="30403" y="3637168"/>
                      </a:cubicBezTo>
                      <a:lnTo>
                        <a:pt x="28957" y="3608002"/>
                      </a:lnTo>
                      <a:lnTo>
                        <a:pt x="1122699" y="3528079"/>
                      </a:lnTo>
                      <a:lnTo>
                        <a:pt x="1151870" y="3709064"/>
                      </a:lnTo>
                      <a:cubicBezTo>
                        <a:pt x="1238820" y="4026998"/>
                        <a:pt x="1397943" y="4351818"/>
                        <a:pt x="1633165" y="4721494"/>
                      </a:cubicBezTo>
                      <a:lnTo>
                        <a:pt x="1635001" y="4724090"/>
                      </a:lnTo>
                      <a:lnTo>
                        <a:pt x="1150655" y="4790652"/>
                      </a:lnTo>
                      <a:lnTo>
                        <a:pt x="509955" y="4889989"/>
                      </a:lnTo>
                      <a:close/>
                      <a:moveTo>
                        <a:pt x="3165956" y="6345561"/>
                      </a:moveTo>
                      <a:lnTo>
                        <a:pt x="2661675" y="5655612"/>
                      </a:lnTo>
                      <a:lnTo>
                        <a:pt x="2224080" y="5071807"/>
                      </a:lnTo>
                      <a:lnTo>
                        <a:pt x="2697681" y="5021257"/>
                      </a:lnTo>
                      <a:lnTo>
                        <a:pt x="3150545" y="4979436"/>
                      </a:lnTo>
                      <a:lnTo>
                        <a:pt x="3267988" y="6340508"/>
                      </a:lnTo>
                      <a:lnTo>
                        <a:pt x="3165956" y="6345561"/>
                      </a:lnTo>
                      <a:close/>
                      <a:moveTo>
                        <a:pt x="1799833" y="6042038"/>
                      </a:moveTo>
                      <a:cubicBezTo>
                        <a:pt x="1404151" y="5851981"/>
                        <a:pt x="1065732" y="5590735"/>
                        <a:pt x="792530" y="5281044"/>
                      </a:cubicBezTo>
                      <a:lnTo>
                        <a:pt x="758259" y="5233611"/>
                      </a:lnTo>
                      <a:lnTo>
                        <a:pt x="1178638" y="5187468"/>
                      </a:lnTo>
                      <a:lnTo>
                        <a:pt x="1905324" y="5106339"/>
                      </a:lnTo>
                      <a:lnTo>
                        <a:pt x="2206251" y="5531868"/>
                      </a:lnTo>
                      <a:lnTo>
                        <a:pt x="2827891" y="6323709"/>
                      </a:lnTo>
                      <a:lnTo>
                        <a:pt x="2405336" y="6261225"/>
                      </a:lnTo>
                      <a:cubicBezTo>
                        <a:pt x="2200452" y="6209790"/>
                        <a:pt x="1997668" y="6137062"/>
                        <a:pt x="1799833" y="6042038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18" name="Прямоугольник 17"/>
                <p:cNvSpPr/>
                <p:nvPr/>
              </p:nvSpPr>
              <p:spPr>
                <a:xfrm>
                  <a:off x="4230250" y="4420299"/>
                  <a:ext cx="141982" cy="63860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19" name="Прямоугольник 18"/>
                <p:cNvSpPr/>
                <p:nvPr/>
              </p:nvSpPr>
              <p:spPr>
                <a:xfrm>
                  <a:off x="4147331" y="4477987"/>
                  <a:ext cx="305990" cy="6032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0" name="Прямоугольник 19"/>
                <p:cNvSpPr/>
                <p:nvPr/>
              </p:nvSpPr>
              <p:spPr>
                <a:xfrm rot="19920000">
                  <a:off x="4041093" y="3512437"/>
                  <a:ext cx="40227" cy="131551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1" name="Прямоугольник 20"/>
                <p:cNvSpPr/>
                <p:nvPr/>
              </p:nvSpPr>
              <p:spPr>
                <a:xfrm rot="19920000">
                  <a:off x="4484115" y="4287005"/>
                  <a:ext cx="40227" cy="131551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2" name="Арка 38"/>
                <p:cNvSpPr/>
                <p:nvPr/>
              </p:nvSpPr>
              <p:spPr>
                <a:xfrm rot="13925903">
                  <a:off x="3684523" y="3726094"/>
                  <a:ext cx="968151" cy="649369"/>
                </a:xfrm>
                <a:custGeom>
                  <a:avLst/>
                  <a:gdLst>
                    <a:gd name="connsiteX0" fmla="*/ 0 w 824206"/>
                    <a:gd name="connsiteY0" fmla="*/ 468176 h 936351"/>
                    <a:gd name="connsiteX1" fmla="*/ 236582 w 824206"/>
                    <a:gd name="connsiteY1" fmla="*/ 44588 h 936351"/>
                    <a:gd name="connsiteX2" fmla="*/ 721368 w 824206"/>
                    <a:gd name="connsiteY2" fmla="*/ 158750 h 936351"/>
                    <a:gd name="connsiteX3" fmla="*/ 799324 w 824206"/>
                    <a:gd name="connsiteY3" fmla="*/ 628392 h 936351"/>
                    <a:gd name="connsiteX4" fmla="*/ 758057 w 824206"/>
                    <a:gd name="connsiteY4" fmla="*/ 611316 h 936351"/>
                    <a:gd name="connsiteX5" fmla="*/ 689676 w 824206"/>
                    <a:gd name="connsiteY5" fmla="*/ 190458 h 936351"/>
                    <a:gd name="connsiteX6" fmla="*/ 253697 w 824206"/>
                    <a:gd name="connsiteY6" fmla="*/ 85891 h 936351"/>
                    <a:gd name="connsiteX7" fmla="*/ 44532 w 824206"/>
                    <a:gd name="connsiteY7" fmla="*/ 468176 h 936351"/>
                    <a:gd name="connsiteX8" fmla="*/ 0 w 824206"/>
                    <a:gd name="connsiteY8" fmla="*/ 468176 h 936351"/>
                    <a:gd name="connsiteX0" fmla="*/ 0 w 831850"/>
                    <a:gd name="connsiteY0" fmla="*/ 456566 h 616782"/>
                    <a:gd name="connsiteX1" fmla="*/ 236582 w 831850"/>
                    <a:gd name="connsiteY1" fmla="*/ 32978 h 616782"/>
                    <a:gd name="connsiteX2" fmla="*/ 746854 w 831850"/>
                    <a:gd name="connsiteY2" fmla="*/ 133785 h 616782"/>
                    <a:gd name="connsiteX3" fmla="*/ 799324 w 831850"/>
                    <a:gd name="connsiteY3" fmla="*/ 616782 h 616782"/>
                    <a:gd name="connsiteX4" fmla="*/ 758057 w 831850"/>
                    <a:gd name="connsiteY4" fmla="*/ 599706 h 616782"/>
                    <a:gd name="connsiteX5" fmla="*/ 689676 w 831850"/>
                    <a:gd name="connsiteY5" fmla="*/ 178848 h 616782"/>
                    <a:gd name="connsiteX6" fmla="*/ 253697 w 831850"/>
                    <a:gd name="connsiteY6" fmla="*/ 74281 h 616782"/>
                    <a:gd name="connsiteX7" fmla="*/ 44532 w 831850"/>
                    <a:gd name="connsiteY7" fmla="*/ 456566 h 616782"/>
                    <a:gd name="connsiteX8" fmla="*/ 0 w 831850"/>
                    <a:gd name="connsiteY8" fmla="*/ 456566 h 616782"/>
                    <a:gd name="connsiteX0" fmla="*/ 0 w 831850"/>
                    <a:gd name="connsiteY0" fmla="*/ 456566 h 616782"/>
                    <a:gd name="connsiteX1" fmla="*/ 236582 w 831850"/>
                    <a:gd name="connsiteY1" fmla="*/ 32978 h 616782"/>
                    <a:gd name="connsiteX2" fmla="*/ 746854 w 831850"/>
                    <a:gd name="connsiteY2" fmla="*/ 133785 h 616782"/>
                    <a:gd name="connsiteX3" fmla="*/ 799324 w 831850"/>
                    <a:gd name="connsiteY3" fmla="*/ 616782 h 616782"/>
                    <a:gd name="connsiteX4" fmla="*/ 758057 w 831850"/>
                    <a:gd name="connsiteY4" fmla="*/ 599706 h 616782"/>
                    <a:gd name="connsiteX5" fmla="*/ 713484 w 831850"/>
                    <a:gd name="connsiteY5" fmla="*/ 179277 h 616782"/>
                    <a:gd name="connsiteX6" fmla="*/ 253697 w 831850"/>
                    <a:gd name="connsiteY6" fmla="*/ 74281 h 616782"/>
                    <a:gd name="connsiteX7" fmla="*/ 44532 w 831850"/>
                    <a:gd name="connsiteY7" fmla="*/ 456566 h 616782"/>
                    <a:gd name="connsiteX8" fmla="*/ 0 w 831850"/>
                    <a:gd name="connsiteY8" fmla="*/ 456566 h 616782"/>
                    <a:gd name="connsiteX0" fmla="*/ 0 w 840935"/>
                    <a:gd name="connsiteY0" fmla="*/ 443140 h 586280"/>
                    <a:gd name="connsiteX1" fmla="*/ 236582 w 840935"/>
                    <a:gd name="connsiteY1" fmla="*/ 19552 h 586280"/>
                    <a:gd name="connsiteX2" fmla="*/ 746854 w 840935"/>
                    <a:gd name="connsiteY2" fmla="*/ 120359 h 586280"/>
                    <a:gd name="connsiteX3" fmla="*/ 813965 w 840935"/>
                    <a:gd name="connsiteY3" fmla="*/ 557415 h 586280"/>
                    <a:gd name="connsiteX4" fmla="*/ 758057 w 840935"/>
                    <a:gd name="connsiteY4" fmla="*/ 586280 h 586280"/>
                    <a:gd name="connsiteX5" fmla="*/ 713484 w 840935"/>
                    <a:gd name="connsiteY5" fmla="*/ 165851 h 586280"/>
                    <a:gd name="connsiteX6" fmla="*/ 253697 w 840935"/>
                    <a:gd name="connsiteY6" fmla="*/ 60855 h 586280"/>
                    <a:gd name="connsiteX7" fmla="*/ 44532 w 840935"/>
                    <a:gd name="connsiteY7" fmla="*/ 443140 h 586280"/>
                    <a:gd name="connsiteX8" fmla="*/ 0 w 840935"/>
                    <a:gd name="connsiteY8" fmla="*/ 443140 h 586280"/>
                    <a:gd name="connsiteX0" fmla="*/ 0 w 840935"/>
                    <a:gd name="connsiteY0" fmla="*/ 443140 h 557415"/>
                    <a:gd name="connsiteX1" fmla="*/ 236582 w 840935"/>
                    <a:gd name="connsiteY1" fmla="*/ 19552 h 557415"/>
                    <a:gd name="connsiteX2" fmla="*/ 746854 w 840935"/>
                    <a:gd name="connsiteY2" fmla="*/ 120359 h 557415"/>
                    <a:gd name="connsiteX3" fmla="*/ 813965 w 840935"/>
                    <a:gd name="connsiteY3" fmla="*/ 557415 h 557415"/>
                    <a:gd name="connsiteX4" fmla="*/ 758914 w 840935"/>
                    <a:gd name="connsiteY4" fmla="*/ 538662 h 557415"/>
                    <a:gd name="connsiteX5" fmla="*/ 713484 w 840935"/>
                    <a:gd name="connsiteY5" fmla="*/ 165851 h 557415"/>
                    <a:gd name="connsiteX6" fmla="*/ 253697 w 840935"/>
                    <a:gd name="connsiteY6" fmla="*/ 60855 h 557415"/>
                    <a:gd name="connsiteX7" fmla="*/ 44532 w 840935"/>
                    <a:gd name="connsiteY7" fmla="*/ 443140 h 557415"/>
                    <a:gd name="connsiteX8" fmla="*/ 0 w 840935"/>
                    <a:gd name="connsiteY8" fmla="*/ 443140 h 557415"/>
                    <a:gd name="connsiteX0" fmla="*/ 0 w 840935"/>
                    <a:gd name="connsiteY0" fmla="*/ 443140 h 557415"/>
                    <a:gd name="connsiteX1" fmla="*/ 236582 w 840935"/>
                    <a:gd name="connsiteY1" fmla="*/ 19552 h 557415"/>
                    <a:gd name="connsiteX2" fmla="*/ 746854 w 840935"/>
                    <a:gd name="connsiteY2" fmla="*/ 120359 h 557415"/>
                    <a:gd name="connsiteX3" fmla="*/ 813965 w 840935"/>
                    <a:gd name="connsiteY3" fmla="*/ 557415 h 557415"/>
                    <a:gd name="connsiteX4" fmla="*/ 761209 w 840935"/>
                    <a:gd name="connsiteY4" fmla="*/ 543467 h 557415"/>
                    <a:gd name="connsiteX5" fmla="*/ 713484 w 840935"/>
                    <a:gd name="connsiteY5" fmla="*/ 165851 h 557415"/>
                    <a:gd name="connsiteX6" fmla="*/ 253697 w 840935"/>
                    <a:gd name="connsiteY6" fmla="*/ 60855 h 557415"/>
                    <a:gd name="connsiteX7" fmla="*/ 44532 w 840935"/>
                    <a:gd name="connsiteY7" fmla="*/ 443140 h 557415"/>
                    <a:gd name="connsiteX8" fmla="*/ 0 w 840935"/>
                    <a:gd name="connsiteY8" fmla="*/ 443140 h 557415"/>
                    <a:gd name="connsiteX0" fmla="*/ 0 w 840935"/>
                    <a:gd name="connsiteY0" fmla="*/ 443140 h 557415"/>
                    <a:gd name="connsiteX1" fmla="*/ 236582 w 840935"/>
                    <a:gd name="connsiteY1" fmla="*/ 19552 h 557415"/>
                    <a:gd name="connsiteX2" fmla="*/ 746854 w 840935"/>
                    <a:gd name="connsiteY2" fmla="*/ 120359 h 557415"/>
                    <a:gd name="connsiteX3" fmla="*/ 813965 w 840935"/>
                    <a:gd name="connsiteY3" fmla="*/ 557415 h 557415"/>
                    <a:gd name="connsiteX4" fmla="*/ 764551 w 840935"/>
                    <a:gd name="connsiteY4" fmla="*/ 543050 h 557415"/>
                    <a:gd name="connsiteX5" fmla="*/ 713484 w 840935"/>
                    <a:gd name="connsiteY5" fmla="*/ 165851 h 557415"/>
                    <a:gd name="connsiteX6" fmla="*/ 253697 w 840935"/>
                    <a:gd name="connsiteY6" fmla="*/ 60855 h 557415"/>
                    <a:gd name="connsiteX7" fmla="*/ 44532 w 840935"/>
                    <a:gd name="connsiteY7" fmla="*/ 443140 h 557415"/>
                    <a:gd name="connsiteX8" fmla="*/ 0 w 840935"/>
                    <a:gd name="connsiteY8" fmla="*/ 443140 h 557415"/>
                    <a:gd name="connsiteX0" fmla="*/ 0 w 840935"/>
                    <a:gd name="connsiteY0" fmla="*/ 464988 h 579263"/>
                    <a:gd name="connsiteX1" fmla="*/ 236582 w 840935"/>
                    <a:gd name="connsiteY1" fmla="*/ 41400 h 579263"/>
                    <a:gd name="connsiteX2" fmla="*/ 746854 w 840935"/>
                    <a:gd name="connsiteY2" fmla="*/ 142207 h 579263"/>
                    <a:gd name="connsiteX3" fmla="*/ 813965 w 840935"/>
                    <a:gd name="connsiteY3" fmla="*/ 579263 h 579263"/>
                    <a:gd name="connsiteX4" fmla="*/ 764551 w 840935"/>
                    <a:gd name="connsiteY4" fmla="*/ 564898 h 579263"/>
                    <a:gd name="connsiteX5" fmla="*/ 713484 w 840935"/>
                    <a:gd name="connsiteY5" fmla="*/ 187699 h 579263"/>
                    <a:gd name="connsiteX6" fmla="*/ 253697 w 840935"/>
                    <a:gd name="connsiteY6" fmla="*/ 82703 h 579263"/>
                    <a:gd name="connsiteX7" fmla="*/ 44532 w 840935"/>
                    <a:gd name="connsiteY7" fmla="*/ 464988 h 579263"/>
                    <a:gd name="connsiteX8" fmla="*/ 0 w 840935"/>
                    <a:gd name="connsiteY8" fmla="*/ 464988 h 579263"/>
                    <a:gd name="connsiteX0" fmla="*/ 0 w 839465"/>
                    <a:gd name="connsiteY0" fmla="*/ 466566 h 580841"/>
                    <a:gd name="connsiteX1" fmla="*/ 236582 w 839465"/>
                    <a:gd name="connsiteY1" fmla="*/ 42978 h 580841"/>
                    <a:gd name="connsiteX2" fmla="*/ 746854 w 839465"/>
                    <a:gd name="connsiteY2" fmla="*/ 143785 h 580841"/>
                    <a:gd name="connsiteX3" fmla="*/ 813965 w 839465"/>
                    <a:gd name="connsiteY3" fmla="*/ 580841 h 580841"/>
                    <a:gd name="connsiteX4" fmla="*/ 764551 w 839465"/>
                    <a:gd name="connsiteY4" fmla="*/ 566476 h 580841"/>
                    <a:gd name="connsiteX5" fmla="*/ 713484 w 839465"/>
                    <a:gd name="connsiteY5" fmla="*/ 189277 h 580841"/>
                    <a:gd name="connsiteX6" fmla="*/ 253697 w 839465"/>
                    <a:gd name="connsiteY6" fmla="*/ 84281 h 580841"/>
                    <a:gd name="connsiteX7" fmla="*/ 44532 w 839465"/>
                    <a:gd name="connsiteY7" fmla="*/ 466566 h 580841"/>
                    <a:gd name="connsiteX8" fmla="*/ 0 w 839465"/>
                    <a:gd name="connsiteY8" fmla="*/ 466566 h 580841"/>
                    <a:gd name="connsiteX0" fmla="*/ 0 w 839465"/>
                    <a:gd name="connsiteY0" fmla="*/ 466566 h 580841"/>
                    <a:gd name="connsiteX1" fmla="*/ 236582 w 839465"/>
                    <a:gd name="connsiteY1" fmla="*/ 42978 h 580841"/>
                    <a:gd name="connsiteX2" fmla="*/ 746854 w 839465"/>
                    <a:gd name="connsiteY2" fmla="*/ 143785 h 580841"/>
                    <a:gd name="connsiteX3" fmla="*/ 813965 w 839465"/>
                    <a:gd name="connsiteY3" fmla="*/ 580841 h 580841"/>
                    <a:gd name="connsiteX4" fmla="*/ 764551 w 839465"/>
                    <a:gd name="connsiteY4" fmla="*/ 566476 h 580841"/>
                    <a:gd name="connsiteX5" fmla="*/ 713484 w 839465"/>
                    <a:gd name="connsiteY5" fmla="*/ 189277 h 580841"/>
                    <a:gd name="connsiteX6" fmla="*/ 253697 w 839465"/>
                    <a:gd name="connsiteY6" fmla="*/ 84281 h 580841"/>
                    <a:gd name="connsiteX7" fmla="*/ 44532 w 839465"/>
                    <a:gd name="connsiteY7" fmla="*/ 466566 h 580841"/>
                    <a:gd name="connsiteX8" fmla="*/ 0 w 839465"/>
                    <a:gd name="connsiteY8" fmla="*/ 466566 h 580841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697 w 850271"/>
                    <a:gd name="connsiteY6" fmla="*/ 84815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697 w 850271"/>
                    <a:gd name="connsiteY6" fmla="*/ 84815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5793 w 856064"/>
                    <a:gd name="connsiteY0" fmla="*/ 467100 h 581375"/>
                    <a:gd name="connsiteX1" fmla="*/ 242375 w 856064"/>
                    <a:gd name="connsiteY1" fmla="*/ 43512 h 581375"/>
                    <a:gd name="connsiteX2" fmla="*/ 752647 w 856064"/>
                    <a:gd name="connsiteY2" fmla="*/ 144319 h 581375"/>
                    <a:gd name="connsiteX3" fmla="*/ 819758 w 856064"/>
                    <a:gd name="connsiteY3" fmla="*/ 581375 h 581375"/>
                    <a:gd name="connsiteX4" fmla="*/ 770344 w 856064"/>
                    <a:gd name="connsiteY4" fmla="*/ 567010 h 581375"/>
                    <a:gd name="connsiteX5" fmla="*/ 719277 w 856064"/>
                    <a:gd name="connsiteY5" fmla="*/ 189811 h 581375"/>
                    <a:gd name="connsiteX6" fmla="*/ 259275 w 856064"/>
                    <a:gd name="connsiteY6" fmla="*/ 96719 h 581375"/>
                    <a:gd name="connsiteX7" fmla="*/ 50325 w 856064"/>
                    <a:gd name="connsiteY7" fmla="*/ 467100 h 581375"/>
                    <a:gd name="connsiteX8" fmla="*/ 5793 w 856064"/>
                    <a:gd name="connsiteY8" fmla="*/ 467100 h 581375"/>
                    <a:gd name="connsiteX0" fmla="*/ 6662 w 856933"/>
                    <a:gd name="connsiteY0" fmla="*/ 467100 h 581375"/>
                    <a:gd name="connsiteX1" fmla="*/ 243244 w 856933"/>
                    <a:gd name="connsiteY1" fmla="*/ 43512 h 581375"/>
                    <a:gd name="connsiteX2" fmla="*/ 753516 w 856933"/>
                    <a:gd name="connsiteY2" fmla="*/ 144319 h 581375"/>
                    <a:gd name="connsiteX3" fmla="*/ 820627 w 856933"/>
                    <a:gd name="connsiteY3" fmla="*/ 581375 h 581375"/>
                    <a:gd name="connsiteX4" fmla="*/ 771213 w 856933"/>
                    <a:gd name="connsiteY4" fmla="*/ 567010 h 581375"/>
                    <a:gd name="connsiteX5" fmla="*/ 720146 w 856933"/>
                    <a:gd name="connsiteY5" fmla="*/ 189811 h 581375"/>
                    <a:gd name="connsiteX6" fmla="*/ 260144 w 856933"/>
                    <a:gd name="connsiteY6" fmla="*/ 96719 h 581375"/>
                    <a:gd name="connsiteX7" fmla="*/ 51194 w 856933"/>
                    <a:gd name="connsiteY7" fmla="*/ 467100 h 581375"/>
                    <a:gd name="connsiteX8" fmla="*/ 6662 w 856933"/>
                    <a:gd name="connsiteY8" fmla="*/ 467100 h 581375"/>
                    <a:gd name="connsiteX0" fmla="*/ 7681 w 857952"/>
                    <a:gd name="connsiteY0" fmla="*/ 467100 h 581375"/>
                    <a:gd name="connsiteX1" fmla="*/ 244263 w 857952"/>
                    <a:gd name="connsiteY1" fmla="*/ 43512 h 581375"/>
                    <a:gd name="connsiteX2" fmla="*/ 754535 w 857952"/>
                    <a:gd name="connsiteY2" fmla="*/ 144319 h 581375"/>
                    <a:gd name="connsiteX3" fmla="*/ 821646 w 857952"/>
                    <a:gd name="connsiteY3" fmla="*/ 581375 h 581375"/>
                    <a:gd name="connsiteX4" fmla="*/ 772232 w 857952"/>
                    <a:gd name="connsiteY4" fmla="*/ 567010 h 581375"/>
                    <a:gd name="connsiteX5" fmla="*/ 721165 w 857952"/>
                    <a:gd name="connsiteY5" fmla="*/ 189811 h 581375"/>
                    <a:gd name="connsiteX6" fmla="*/ 261163 w 857952"/>
                    <a:gd name="connsiteY6" fmla="*/ 96719 h 581375"/>
                    <a:gd name="connsiteX7" fmla="*/ 52213 w 857952"/>
                    <a:gd name="connsiteY7" fmla="*/ 467100 h 581375"/>
                    <a:gd name="connsiteX8" fmla="*/ 7681 w 857952"/>
                    <a:gd name="connsiteY8" fmla="*/ 467100 h 581375"/>
                    <a:gd name="connsiteX0" fmla="*/ 7413 w 865831"/>
                    <a:gd name="connsiteY0" fmla="*/ 447853 h 559417"/>
                    <a:gd name="connsiteX1" fmla="*/ 252142 w 865831"/>
                    <a:gd name="connsiteY1" fmla="*/ 21554 h 559417"/>
                    <a:gd name="connsiteX2" fmla="*/ 762414 w 865831"/>
                    <a:gd name="connsiteY2" fmla="*/ 122361 h 559417"/>
                    <a:gd name="connsiteX3" fmla="*/ 829525 w 865831"/>
                    <a:gd name="connsiteY3" fmla="*/ 559417 h 559417"/>
                    <a:gd name="connsiteX4" fmla="*/ 780111 w 865831"/>
                    <a:gd name="connsiteY4" fmla="*/ 545052 h 559417"/>
                    <a:gd name="connsiteX5" fmla="*/ 729044 w 865831"/>
                    <a:gd name="connsiteY5" fmla="*/ 167853 h 559417"/>
                    <a:gd name="connsiteX6" fmla="*/ 269042 w 865831"/>
                    <a:gd name="connsiteY6" fmla="*/ 74761 h 559417"/>
                    <a:gd name="connsiteX7" fmla="*/ 60092 w 865831"/>
                    <a:gd name="connsiteY7" fmla="*/ 445142 h 559417"/>
                    <a:gd name="connsiteX8" fmla="*/ 7413 w 865831"/>
                    <a:gd name="connsiteY8" fmla="*/ 447853 h 559417"/>
                    <a:gd name="connsiteX0" fmla="*/ 6261 w 864679"/>
                    <a:gd name="connsiteY0" fmla="*/ 447853 h 559417"/>
                    <a:gd name="connsiteX1" fmla="*/ 250990 w 864679"/>
                    <a:gd name="connsiteY1" fmla="*/ 21554 h 559417"/>
                    <a:gd name="connsiteX2" fmla="*/ 761262 w 864679"/>
                    <a:gd name="connsiteY2" fmla="*/ 122361 h 559417"/>
                    <a:gd name="connsiteX3" fmla="*/ 828373 w 864679"/>
                    <a:gd name="connsiteY3" fmla="*/ 559417 h 559417"/>
                    <a:gd name="connsiteX4" fmla="*/ 778959 w 864679"/>
                    <a:gd name="connsiteY4" fmla="*/ 545052 h 559417"/>
                    <a:gd name="connsiteX5" fmla="*/ 727892 w 864679"/>
                    <a:gd name="connsiteY5" fmla="*/ 167853 h 559417"/>
                    <a:gd name="connsiteX6" fmla="*/ 267890 w 864679"/>
                    <a:gd name="connsiteY6" fmla="*/ 74761 h 559417"/>
                    <a:gd name="connsiteX7" fmla="*/ 58940 w 864679"/>
                    <a:gd name="connsiteY7" fmla="*/ 445142 h 559417"/>
                    <a:gd name="connsiteX8" fmla="*/ 6261 w 864679"/>
                    <a:gd name="connsiteY8" fmla="*/ 447853 h 559417"/>
                    <a:gd name="connsiteX0" fmla="*/ 3778 w 862196"/>
                    <a:gd name="connsiteY0" fmla="*/ 447853 h 559417"/>
                    <a:gd name="connsiteX1" fmla="*/ 248507 w 862196"/>
                    <a:gd name="connsiteY1" fmla="*/ 21554 h 559417"/>
                    <a:gd name="connsiteX2" fmla="*/ 758779 w 862196"/>
                    <a:gd name="connsiteY2" fmla="*/ 122361 h 559417"/>
                    <a:gd name="connsiteX3" fmla="*/ 825890 w 862196"/>
                    <a:gd name="connsiteY3" fmla="*/ 559417 h 559417"/>
                    <a:gd name="connsiteX4" fmla="*/ 776476 w 862196"/>
                    <a:gd name="connsiteY4" fmla="*/ 545052 h 559417"/>
                    <a:gd name="connsiteX5" fmla="*/ 725409 w 862196"/>
                    <a:gd name="connsiteY5" fmla="*/ 167853 h 559417"/>
                    <a:gd name="connsiteX6" fmla="*/ 265407 w 862196"/>
                    <a:gd name="connsiteY6" fmla="*/ 74761 h 559417"/>
                    <a:gd name="connsiteX7" fmla="*/ 56457 w 862196"/>
                    <a:gd name="connsiteY7" fmla="*/ 445142 h 559417"/>
                    <a:gd name="connsiteX8" fmla="*/ 3778 w 862196"/>
                    <a:gd name="connsiteY8" fmla="*/ 447853 h 559417"/>
                    <a:gd name="connsiteX0" fmla="*/ 3778 w 865221"/>
                    <a:gd name="connsiteY0" fmla="*/ 468486 h 580050"/>
                    <a:gd name="connsiteX1" fmla="*/ 248507 w 865221"/>
                    <a:gd name="connsiteY1" fmla="*/ 42187 h 580050"/>
                    <a:gd name="connsiteX2" fmla="*/ 758779 w 865221"/>
                    <a:gd name="connsiteY2" fmla="*/ 142994 h 580050"/>
                    <a:gd name="connsiteX3" fmla="*/ 825890 w 865221"/>
                    <a:gd name="connsiteY3" fmla="*/ 580050 h 580050"/>
                    <a:gd name="connsiteX4" fmla="*/ 776476 w 865221"/>
                    <a:gd name="connsiteY4" fmla="*/ 565685 h 580050"/>
                    <a:gd name="connsiteX5" fmla="*/ 725409 w 865221"/>
                    <a:gd name="connsiteY5" fmla="*/ 188486 h 580050"/>
                    <a:gd name="connsiteX6" fmla="*/ 265407 w 865221"/>
                    <a:gd name="connsiteY6" fmla="*/ 95394 h 580050"/>
                    <a:gd name="connsiteX7" fmla="*/ 56457 w 865221"/>
                    <a:gd name="connsiteY7" fmla="*/ 465775 h 580050"/>
                    <a:gd name="connsiteX8" fmla="*/ 3778 w 865221"/>
                    <a:gd name="connsiteY8" fmla="*/ 468486 h 580050"/>
                    <a:gd name="connsiteX0" fmla="*/ 3778 w 861510"/>
                    <a:gd name="connsiteY0" fmla="*/ 468486 h 580050"/>
                    <a:gd name="connsiteX1" fmla="*/ 248507 w 861510"/>
                    <a:gd name="connsiteY1" fmla="*/ 42187 h 580050"/>
                    <a:gd name="connsiteX2" fmla="*/ 758779 w 861510"/>
                    <a:gd name="connsiteY2" fmla="*/ 142994 h 580050"/>
                    <a:gd name="connsiteX3" fmla="*/ 825890 w 861510"/>
                    <a:gd name="connsiteY3" fmla="*/ 580050 h 580050"/>
                    <a:gd name="connsiteX4" fmla="*/ 776476 w 861510"/>
                    <a:gd name="connsiteY4" fmla="*/ 565685 h 580050"/>
                    <a:gd name="connsiteX5" fmla="*/ 725409 w 861510"/>
                    <a:gd name="connsiteY5" fmla="*/ 188486 h 580050"/>
                    <a:gd name="connsiteX6" fmla="*/ 265407 w 861510"/>
                    <a:gd name="connsiteY6" fmla="*/ 95394 h 580050"/>
                    <a:gd name="connsiteX7" fmla="*/ 56457 w 861510"/>
                    <a:gd name="connsiteY7" fmla="*/ 465775 h 580050"/>
                    <a:gd name="connsiteX8" fmla="*/ 3778 w 861510"/>
                    <a:gd name="connsiteY8" fmla="*/ 468486 h 580050"/>
                    <a:gd name="connsiteX0" fmla="*/ 3778 w 870475"/>
                    <a:gd name="connsiteY0" fmla="*/ 469084 h 580648"/>
                    <a:gd name="connsiteX1" fmla="*/ 248507 w 870475"/>
                    <a:gd name="connsiteY1" fmla="*/ 42785 h 580648"/>
                    <a:gd name="connsiteX2" fmla="*/ 758779 w 870475"/>
                    <a:gd name="connsiteY2" fmla="*/ 143592 h 580648"/>
                    <a:gd name="connsiteX3" fmla="*/ 825890 w 870475"/>
                    <a:gd name="connsiteY3" fmla="*/ 580648 h 580648"/>
                    <a:gd name="connsiteX4" fmla="*/ 776476 w 870475"/>
                    <a:gd name="connsiteY4" fmla="*/ 566283 h 580648"/>
                    <a:gd name="connsiteX5" fmla="*/ 725409 w 870475"/>
                    <a:gd name="connsiteY5" fmla="*/ 189084 h 580648"/>
                    <a:gd name="connsiteX6" fmla="*/ 265407 w 870475"/>
                    <a:gd name="connsiteY6" fmla="*/ 95992 h 580648"/>
                    <a:gd name="connsiteX7" fmla="*/ 56457 w 870475"/>
                    <a:gd name="connsiteY7" fmla="*/ 466373 h 580648"/>
                    <a:gd name="connsiteX8" fmla="*/ 3778 w 870475"/>
                    <a:gd name="connsiteY8" fmla="*/ 469084 h 580648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6476 w 866436"/>
                    <a:gd name="connsiteY4" fmla="*/ 566781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6476 w 866436"/>
                    <a:gd name="connsiteY4" fmla="*/ 566781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66436" h="581146">
                      <a:moveTo>
                        <a:pt x="3778" y="469582"/>
                      </a:moveTo>
                      <a:cubicBezTo>
                        <a:pt x="-25655" y="256281"/>
                        <a:pt x="122674" y="97532"/>
                        <a:pt x="248507" y="43283"/>
                      </a:cubicBezTo>
                      <a:cubicBezTo>
                        <a:pt x="374341" y="-10966"/>
                        <a:pt x="574357" y="-47049"/>
                        <a:pt x="758779" y="144090"/>
                      </a:cubicBezTo>
                      <a:cubicBezTo>
                        <a:pt x="913119" y="304051"/>
                        <a:pt x="868500" y="443364"/>
                        <a:pt x="825890" y="581146"/>
                      </a:cubicBezTo>
                      <a:lnTo>
                        <a:pt x="772718" y="563855"/>
                      </a:lnTo>
                      <a:cubicBezTo>
                        <a:pt x="823930" y="361163"/>
                        <a:pt x="805573" y="273113"/>
                        <a:pt x="725409" y="189582"/>
                      </a:cubicBezTo>
                      <a:cubicBezTo>
                        <a:pt x="645807" y="106636"/>
                        <a:pt x="550982" y="5871"/>
                        <a:pt x="265407" y="96490"/>
                      </a:cubicBezTo>
                      <a:cubicBezTo>
                        <a:pt x="137608" y="166835"/>
                        <a:pt x="46041" y="247247"/>
                        <a:pt x="56457" y="466871"/>
                      </a:cubicBezTo>
                      <a:lnTo>
                        <a:pt x="3778" y="469582"/>
                      </a:ln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</p:grpSp>
          <p:pic>
            <p:nvPicPr>
              <p:cNvPr id="15" name="Picture 3" descr="C:\Users\Сергей\Desktop\Кольцо-3D.png"/>
              <p:cNvPicPr>
                <a:picLocks noChangeAspect="1" noChangeArrowheads="1"/>
              </p:cNvPicPr>
              <p:nvPr/>
            </p:nvPicPr>
            <p:blipFill>
              <a:blip r:embed="rId2"/>
              <a:srcRect/>
              <a:stretch>
                <a:fillRect/>
              </a:stretch>
            </p:blipFill>
            <p:spPr bwMode="auto">
              <a:xfrm>
                <a:off x="1687100" y="1082462"/>
                <a:ext cx="5277802" cy="5276984"/>
              </a:xfrm>
              <a:prstGeom prst="rect">
                <a:avLst/>
              </a:prstGeom>
              <a:noFill/>
              <a:effectLst>
                <a:outerShdw blurRad="355600" dist="139700" dir="2700000" algn="tl" rotWithShape="0">
                  <a:prstClr val="black">
                    <a:alpha val="40000"/>
                  </a:prst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7" name="Прямоугольник 6"/>
            <p:cNvSpPr/>
            <p:nvPr/>
          </p:nvSpPr>
          <p:spPr>
            <a:xfrm>
              <a:off x="2011294" y="473937"/>
              <a:ext cx="5008978" cy="4984014"/>
            </a:xfrm>
            <a:prstGeom prst="rect">
              <a:avLst/>
            </a:prstGeom>
            <a:noFill/>
          </p:spPr>
          <p:txBody>
            <a:bodyPr spcFirstLastPara="1" wrap="none">
              <a:prstTxWarp prst="textCircle">
                <a:avLst>
                  <a:gd name="adj" fmla="val 10846286"/>
                </a:avLst>
              </a:prstTxWarp>
              <a:spAutoFit/>
            </a:bodyPr>
            <a:lstStyle/>
            <a:p>
              <a:pPr algn="ctr" defTabSz="1219170">
                <a:defRPr/>
              </a:pPr>
              <a:r>
                <a:rPr lang="ru-RU" sz="5333" b="1" kern="0" dirty="0">
                  <a:ln w="10541" cmpd="sng">
                    <a:solidFill>
                      <a:srgbClr val="4F81BD">
                        <a:shade val="88000"/>
                        <a:satMod val="110000"/>
                      </a:srgbClr>
                    </a:solidFill>
                    <a:prstDash val="solid"/>
                  </a:ln>
                  <a:gradFill>
                    <a:gsLst>
                      <a:gs pos="0">
                        <a:srgbClr val="4F81BD">
                          <a:tint val="40000"/>
                          <a:satMod val="250000"/>
                        </a:srgbClr>
                      </a:gs>
                      <a:gs pos="9000">
                        <a:srgbClr val="4F81BD">
                          <a:tint val="52000"/>
                          <a:satMod val="300000"/>
                        </a:srgbClr>
                      </a:gs>
                      <a:gs pos="50000">
                        <a:srgbClr val="4F81BD">
                          <a:shade val="20000"/>
                          <a:satMod val="300000"/>
                        </a:srgbClr>
                      </a:gs>
                      <a:gs pos="79000">
                        <a:srgbClr val="4F81BD">
                          <a:tint val="52000"/>
                          <a:satMod val="300000"/>
                        </a:srgbClr>
                      </a:gs>
                      <a:gs pos="100000">
                        <a:srgbClr val="4F81BD">
                          <a:tint val="40000"/>
                          <a:satMod val="250000"/>
                        </a:srgbClr>
                      </a:gs>
                    </a:gsLst>
                    <a:lin ang="5400000"/>
                  </a:gradFill>
                  <a:latin typeface="Calibri"/>
                </a:rPr>
                <a:t>Образование Рыбно-Слободского района * Балык </a:t>
              </a:r>
              <a:r>
                <a:rPr lang="ru-RU" sz="5333" b="1" kern="0" dirty="0" err="1">
                  <a:ln w="10541" cmpd="sng">
                    <a:solidFill>
                      <a:srgbClr val="4F81BD">
                        <a:shade val="88000"/>
                        <a:satMod val="110000"/>
                      </a:srgbClr>
                    </a:solidFill>
                    <a:prstDash val="solid"/>
                  </a:ln>
                  <a:gradFill>
                    <a:gsLst>
                      <a:gs pos="0">
                        <a:srgbClr val="4F81BD">
                          <a:tint val="40000"/>
                          <a:satMod val="250000"/>
                        </a:srgbClr>
                      </a:gs>
                      <a:gs pos="9000">
                        <a:srgbClr val="4F81BD">
                          <a:tint val="52000"/>
                          <a:satMod val="300000"/>
                        </a:srgbClr>
                      </a:gs>
                      <a:gs pos="50000">
                        <a:srgbClr val="4F81BD">
                          <a:shade val="20000"/>
                          <a:satMod val="300000"/>
                        </a:srgbClr>
                      </a:gs>
                      <a:gs pos="79000">
                        <a:srgbClr val="4F81BD">
                          <a:tint val="52000"/>
                          <a:satMod val="300000"/>
                        </a:srgbClr>
                      </a:gs>
                      <a:gs pos="100000">
                        <a:srgbClr val="4F81BD">
                          <a:tint val="40000"/>
                          <a:satMod val="250000"/>
                        </a:srgbClr>
                      </a:gs>
                    </a:gsLst>
                    <a:lin ang="5400000"/>
                  </a:gradFill>
                  <a:latin typeface="Calibri"/>
                </a:rPr>
                <a:t>бист</a:t>
              </a:r>
              <a:r>
                <a:rPr lang="tt-RU" sz="5333" b="1" kern="0" dirty="0">
                  <a:ln w="10541" cmpd="sng">
                    <a:solidFill>
                      <a:srgbClr val="4F81BD">
                        <a:shade val="88000"/>
                        <a:satMod val="110000"/>
                      </a:srgbClr>
                    </a:solidFill>
                    <a:prstDash val="solid"/>
                  </a:ln>
                  <a:gradFill>
                    <a:gsLst>
                      <a:gs pos="0">
                        <a:srgbClr val="4F81BD">
                          <a:tint val="40000"/>
                          <a:satMod val="250000"/>
                        </a:srgbClr>
                      </a:gs>
                      <a:gs pos="9000">
                        <a:srgbClr val="4F81BD">
                          <a:tint val="52000"/>
                          <a:satMod val="300000"/>
                        </a:srgbClr>
                      </a:gs>
                      <a:gs pos="50000">
                        <a:srgbClr val="4F81BD">
                          <a:shade val="20000"/>
                          <a:satMod val="300000"/>
                        </a:srgbClr>
                      </a:gs>
                      <a:gs pos="79000">
                        <a:srgbClr val="4F81BD">
                          <a:tint val="52000"/>
                          <a:satMod val="300000"/>
                        </a:srgbClr>
                      </a:gs>
                      <a:gs pos="100000">
                        <a:srgbClr val="4F81BD">
                          <a:tint val="40000"/>
                          <a:satMod val="250000"/>
                        </a:srgbClr>
                      </a:gs>
                    </a:gsLst>
                    <a:lin ang="5400000"/>
                  </a:gradFill>
                  <a:latin typeface="Calibri"/>
                </a:rPr>
                <a:t>әсе мәгариф системасы </a:t>
              </a:r>
              <a:endParaRPr lang="ru-RU" sz="5333" b="1" kern="0" dirty="0">
                <a:ln w="10541" cmpd="sng">
                  <a:solidFill>
                    <a:srgbClr val="4F81BD">
                      <a:shade val="88000"/>
                      <a:satMod val="110000"/>
                    </a:srgbClr>
                  </a:solidFill>
                  <a:prstDash val="solid"/>
                </a:ln>
                <a:gradFill>
                  <a:gsLst>
                    <a:gs pos="0">
                      <a:srgbClr val="4F81BD">
                        <a:tint val="40000"/>
                        <a:satMod val="250000"/>
                      </a:srgbClr>
                    </a:gs>
                    <a:gs pos="9000">
                      <a:srgbClr val="4F81BD">
                        <a:tint val="52000"/>
                        <a:satMod val="300000"/>
                      </a:srgbClr>
                    </a:gs>
                    <a:gs pos="50000">
                      <a:srgbClr val="4F81BD">
                        <a:shade val="20000"/>
                        <a:satMod val="300000"/>
                      </a:srgbClr>
                    </a:gs>
                    <a:gs pos="79000">
                      <a:srgbClr val="4F81BD">
                        <a:tint val="52000"/>
                        <a:satMod val="300000"/>
                      </a:srgbClr>
                    </a:gs>
                    <a:gs pos="100000">
                      <a:srgbClr val="4F81BD">
                        <a:tint val="40000"/>
                        <a:satMod val="250000"/>
                      </a:srgbClr>
                    </a:gs>
                  </a:gsLst>
                  <a:lin ang="5400000"/>
                </a:gradFill>
                <a:latin typeface="Calibri"/>
              </a:endParaRPr>
            </a:p>
          </p:txBody>
        </p:sp>
      </p:grpSp>
      <p:pic>
        <p:nvPicPr>
          <p:cNvPr id="58" name="Picture 2" descr="C:\Users\6EA7~1\AppData\Local\Temp\год родных языков-2021-лого-2.jpg"/>
          <p:cNvPicPr>
            <a:picLocks noChangeAspect="1" noChangeArrowheads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5930"/>
          <a:stretch/>
        </p:blipFill>
        <p:spPr bwMode="auto">
          <a:xfrm>
            <a:off x="7812360" y="59211"/>
            <a:ext cx="1317144" cy="123478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aphicFrame>
        <p:nvGraphicFramePr>
          <p:cNvPr id="4" name="Таблица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74855566"/>
              </p:ext>
            </p:extLst>
          </p:nvPr>
        </p:nvGraphicFramePr>
        <p:xfrm>
          <a:off x="179512" y="836712"/>
          <a:ext cx="8784976" cy="5658509"/>
        </p:xfrm>
        <a:graphic>
          <a:graphicData uri="http://schemas.openxmlformats.org/drawingml/2006/table">
            <a:tbl>
              <a:tblPr/>
              <a:tblGrid>
                <a:gridCol w="374441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2819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72819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5841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936103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00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Общеобразовательные организации</a:t>
                      </a:r>
                      <a:endParaRPr lang="ru-RU" sz="20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200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Кол-во участников  тестирования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00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Не преодолевшие порог</a:t>
                      </a:r>
                      <a:endParaRPr lang="ru-RU" sz="20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000" b="0" i="0" u="none" strike="noStrike" dirty="0" err="1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высокобалльники</a:t>
                      </a:r>
                      <a:endParaRPr lang="ru-RU" sz="2000" b="0" i="0" u="none" strike="noStrike" dirty="0" smtClean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32049">
                <a:tc>
                  <a:txBody>
                    <a:bodyPr/>
                    <a:lstStyle/>
                    <a:p>
                      <a:pPr marL="0" marR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220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Р-Слободская гимназия №1</a:t>
                      </a:r>
                      <a:endParaRPr lang="ru-RU" sz="22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19" marR="7619" marT="762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6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6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2200" b="1" i="0" u="none" strike="noStrike" dirty="0" smtClean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19" marR="7619" marT="762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4116">
                <a:tc>
                  <a:txBody>
                    <a:bodyPr/>
                    <a:lstStyle/>
                    <a:p>
                      <a:pPr marL="0" marR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220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Р-Слободская СОШ №2</a:t>
                      </a:r>
                      <a:endParaRPr lang="ru-RU" sz="22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19" marR="7619" marT="762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2200" b="1" i="0" u="none" strike="noStrike" dirty="0" smtClean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19" marR="7619" marT="762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32048">
                <a:tc>
                  <a:txBody>
                    <a:bodyPr/>
                    <a:lstStyle/>
                    <a:p>
                      <a:pPr marL="0" marR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220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Масловская СОШ</a:t>
                      </a:r>
                      <a:endParaRPr lang="ru-RU" sz="22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19" marR="7619" marT="762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2200" b="1" i="0" u="none" strike="noStrike" dirty="0" smtClean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19" marR="7619" marT="762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23103">
                <a:tc>
                  <a:txBody>
                    <a:bodyPr/>
                    <a:lstStyle/>
                    <a:p>
                      <a:pPr marL="0" marR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2200" u="none" strike="noStrike" dirty="0" err="1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Шумбутская</a:t>
                      </a:r>
                      <a:r>
                        <a:rPr lang="ru-RU" sz="220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СОШ</a:t>
                      </a:r>
                      <a:endParaRPr lang="ru-RU" sz="22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19" marR="7619" marT="762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2200" b="1" i="0" u="none" strike="noStrike" dirty="0" smtClean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19" marR="7619" marT="762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49186">
                <a:tc>
                  <a:txBody>
                    <a:bodyPr/>
                    <a:lstStyle/>
                    <a:p>
                      <a:pPr marL="0" marR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2200" u="none" strike="noStrike" dirty="0" err="1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Биектауская</a:t>
                      </a:r>
                      <a:r>
                        <a:rPr lang="ru-RU" sz="220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 СОШ</a:t>
                      </a:r>
                      <a:endParaRPr lang="ru-RU" sz="22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19" marR="7619" marT="762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4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</a:t>
                      </a:r>
                    </a:p>
                  </a:txBody>
                  <a:tcPr marL="7619" marR="7619" marT="762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7464">
                <a:tc>
                  <a:txBody>
                    <a:bodyPr/>
                    <a:lstStyle/>
                    <a:p>
                      <a:pPr marL="0" marR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220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Больше-</a:t>
                      </a:r>
                      <a:r>
                        <a:rPr lang="ru-RU" sz="2200" u="none" strike="noStrike" dirty="0" err="1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Елгинская</a:t>
                      </a:r>
                      <a:r>
                        <a:rPr lang="ru-RU" sz="220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СОШ</a:t>
                      </a:r>
                      <a:endParaRPr lang="ru-RU" sz="22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19" marR="7619" marT="762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2200" b="1" i="0" u="none" strike="noStrike" dirty="0" smtClean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19" marR="7619" marT="762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73612">
                <a:tc>
                  <a:txBody>
                    <a:bodyPr/>
                    <a:lstStyle/>
                    <a:p>
                      <a:pPr marL="0" marR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220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Больше-</a:t>
                      </a:r>
                      <a:r>
                        <a:rPr lang="ru-RU" sz="2200" u="none" strike="noStrike" dirty="0" err="1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Машляковская</a:t>
                      </a:r>
                      <a:r>
                        <a:rPr lang="ru-RU" sz="220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СОШ</a:t>
                      </a:r>
                      <a:endParaRPr lang="ru-RU" sz="22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19" marR="7619" marT="762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3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2200" b="1" i="0" u="none" strike="noStrike" dirty="0" smtClean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19" marR="7619" marT="762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89761">
                <a:tc>
                  <a:txBody>
                    <a:bodyPr/>
                    <a:lstStyle/>
                    <a:p>
                      <a:pPr marL="0" marR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220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Верхне-</a:t>
                      </a:r>
                      <a:r>
                        <a:rPr lang="ru-RU" sz="2200" u="none" strike="noStrike" dirty="0" err="1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Тимерлековская</a:t>
                      </a:r>
                      <a:r>
                        <a:rPr lang="ru-RU" sz="220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СОШ</a:t>
                      </a:r>
                      <a:endParaRPr lang="ru-RU" sz="22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19" marR="7619" marT="762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2200" b="1" i="0" u="none" strike="noStrike" dirty="0" smtClean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19" marR="7619" marT="762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38059">
                <a:tc>
                  <a:txBody>
                    <a:bodyPr/>
                    <a:lstStyle/>
                    <a:p>
                      <a:pPr marL="0" marR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2200" u="none" strike="noStrike" dirty="0" err="1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Кугарчинская</a:t>
                      </a:r>
                      <a:r>
                        <a:rPr lang="ru-RU" sz="220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СОШ</a:t>
                      </a:r>
                      <a:endParaRPr lang="ru-RU" sz="22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19" marR="7619" marT="762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9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3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2200" b="1" i="0" u="none" strike="noStrike" dirty="0" smtClean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19" marR="7619" marT="762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70356">
                <a:tc>
                  <a:txBody>
                    <a:bodyPr/>
                    <a:lstStyle/>
                    <a:p>
                      <a:pPr algn="l" fontAlgn="b"/>
                      <a:r>
                        <a:rPr lang="ru-RU" sz="2200" u="none" strike="noStrike" dirty="0" err="1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Кутлу-Букашская</a:t>
                      </a:r>
                      <a:r>
                        <a:rPr lang="ru-RU" sz="220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СОШ</a:t>
                      </a:r>
                      <a:endParaRPr lang="ru-RU" sz="22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19" marR="7619" marT="762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3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2200" b="1" i="0" u="none" strike="noStrike" dirty="0" smtClean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19" marR="7619" marT="762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407102">
                <a:tc>
                  <a:txBody>
                    <a:bodyPr/>
                    <a:lstStyle/>
                    <a:p>
                      <a:pPr algn="l" fontAlgn="b"/>
                      <a:r>
                        <a:rPr lang="ru-RU" sz="2200" u="none" strike="noStrike" dirty="0" err="1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Новоарышская</a:t>
                      </a:r>
                      <a:r>
                        <a:rPr lang="ru-RU" sz="220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СШ</a:t>
                      </a:r>
                      <a:endParaRPr lang="ru-RU" sz="22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19" marR="7619" marT="762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4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2200" b="1" i="0" u="none" strike="noStrike" dirty="0" smtClean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19" marR="7619" marT="762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407102">
                <a:tc>
                  <a:txBody>
                    <a:bodyPr/>
                    <a:lstStyle/>
                    <a:p>
                      <a:pPr algn="l" fontAlgn="b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ИТОГО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19" marR="7619" marT="762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35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18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19" marR="7619" marT="762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</a:tbl>
          </a:graphicData>
        </a:graphic>
      </p:graphicFrame>
      <p:sp>
        <p:nvSpPr>
          <p:cNvPr id="2" name="Прямоугольник 1"/>
          <p:cNvSpPr/>
          <p:nvPr/>
        </p:nvSpPr>
        <p:spPr>
          <a:xfrm>
            <a:off x="3091306" y="0"/>
            <a:ext cx="3136877" cy="66120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ctr">
              <a:lnSpc>
                <a:spcPct val="150000"/>
              </a:lnSpc>
              <a:defRPr/>
            </a:pPr>
            <a:r>
              <a:rPr lang="ru-RU" sz="2800" b="1" kern="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Математика</a:t>
            </a:r>
            <a:endParaRPr lang="ru-RU" sz="2800" b="1" kern="0" dirty="0">
              <a:solidFill>
                <a:srgbClr val="002060"/>
              </a:solidFill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8603834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Группа 55"/>
          <p:cNvGrpSpPr>
            <a:grpSpLocks/>
          </p:cNvGrpSpPr>
          <p:nvPr/>
        </p:nvGrpSpPr>
        <p:grpSpPr bwMode="auto">
          <a:xfrm>
            <a:off x="311341" y="181210"/>
            <a:ext cx="1008062" cy="917575"/>
            <a:chOff x="2011294" y="473937"/>
            <a:chExt cx="5008978" cy="4984014"/>
          </a:xfrm>
        </p:grpSpPr>
        <p:grpSp>
          <p:nvGrpSpPr>
            <p:cNvPr id="8" name="Группа 56"/>
            <p:cNvGrpSpPr>
              <a:grpSpLocks/>
            </p:cNvGrpSpPr>
            <p:nvPr/>
          </p:nvGrpSpPr>
          <p:grpSpPr bwMode="auto">
            <a:xfrm>
              <a:off x="2067511" y="493995"/>
              <a:ext cx="4896544" cy="4896544"/>
              <a:chOff x="1688181" y="1085493"/>
              <a:chExt cx="5275644" cy="5275644"/>
            </a:xfrm>
          </p:grpSpPr>
          <p:grpSp>
            <p:nvGrpSpPr>
              <p:cNvPr id="10" name="Группа 58"/>
              <p:cNvGrpSpPr>
                <a:grpSpLocks/>
              </p:cNvGrpSpPr>
              <p:nvPr/>
            </p:nvGrpSpPr>
            <p:grpSpPr bwMode="auto">
              <a:xfrm>
                <a:off x="1910153" y="2860440"/>
                <a:ext cx="1777320" cy="1538339"/>
                <a:chOff x="960987" y="1909843"/>
                <a:chExt cx="1777320" cy="1538339"/>
              </a:xfrm>
            </p:grpSpPr>
            <p:sp>
              <p:nvSpPr>
                <p:cNvPr id="54" name="Шестиугольник 63"/>
                <p:cNvSpPr/>
                <p:nvPr/>
              </p:nvSpPr>
              <p:spPr>
                <a:xfrm rot="1800000">
                  <a:off x="960987" y="1909843"/>
                  <a:ext cx="1777320" cy="1538339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777320"/>
                    <a:gd name="connsiteY0" fmla="*/ 729285 h 1538339"/>
                    <a:gd name="connsiteX1" fmla="*/ 435993 w 1777320"/>
                    <a:gd name="connsiteY1" fmla="*/ 0 h 1538339"/>
                    <a:gd name="connsiteX2" fmla="*/ 1316695 w 1777320"/>
                    <a:gd name="connsiteY2" fmla="*/ 0 h 1538339"/>
                    <a:gd name="connsiteX3" fmla="*/ 1777320 w 1777320"/>
                    <a:gd name="connsiteY3" fmla="*/ 769170 h 1538339"/>
                    <a:gd name="connsiteX4" fmla="*/ 1316695 w 1777320"/>
                    <a:gd name="connsiteY4" fmla="*/ 1538339 h 1538339"/>
                    <a:gd name="connsiteX5" fmla="*/ 435993 w 1777320"/>
                    <a:gd name="connsiteY5" fmla="*/ 1538339 h 1538339"/>
                    <a:gd name="connsiteX6" fmla="*/ 0 w 1777320"/>
                    <a:gd name="connsiteY6" fmla="*/ 729285 h 1538339"/>
                    <a:gd name="connsiteX0" fmla="*/ 0 w 1777320"/>
                    <a:gd name="connsiteY0" fmla="*/ 729285 h 1538339"/>
                    <a:gd name="connsiteX1" fmla="*/ 435993 w 1777320"/>
                    <a:gd name="connsiteY1" fmla="*/ 0 h 1538339"/>
                    <a:gd name="connsiteX2" fmla="*/ 1316695 w 1777320"/>
                    <a:gd name="connsiteY2" fmla="*/ 0 h 1538339"/>
                    <a:gd name="connsiteX3" fmla="*/ 1777320 w 1777320"/>
                    <a:gd name="connsiteY3" fmla="*/ 769170 h 1538339"/>
                    <a:gd name="connsiteX4" fmla="*/ 1316695 w 1777320"/>
                    <a:gd name="connsiteY4" fmla="*/ 1538339 h 1538339"/>
                    <a:gd name="connsiteX5" fmla="*/ 435993 w 1777320"/>
                    <a:gd name="connsiteY5" fmla="*/ 1538339 h 1538339"/>
                    <a:gd name="connsiteX6" fmla="*/ 0 w 1777320"/>
                    <a:gd name="connsiteY6" fmla="*/ 729285 h 1538339"/>
                    <a:gd name="connsiteX0" fmla="*/ 0 w 1777320"/>
                    <a:gd name="connsiteY0" fmla="*/ 729285 h 1538339"/>
                    <a:gd name="connsiteX1" fmla="*/ 435993 w 1777320"/>
                    <a:gd name="connsiteY1" fmla="*/ 0 h 1538339"/>
                    <a:gd name="connsiteX2" fmla="*/ 1316695 w 1777320"/>
                    <a:gd name="connsiteY2" fmla="*/ 0 h 1538339"/>
                    <a:gd name="connsiteX3" fmla="*/ 1777320 w 1777320"/>
                    <a:gd name="connsiteY3" fmla="*/ 769170 h 1538339"/>
                    <a:gd name="connsiteX4" fmla="*/ 1316695 w 1777320"/>
                    <a:gd name="connsiteY4" fmla="*/ 1538339 h 1538339"/>
                    <a:gd name="connsiteX5" fmla="*/ 443079 w 1777320"/>
                    <a:gd name="connsiteY5" fmla="*/ 1537914 h 1538339"/>
                    <a:gd name="connsiteX6" fmla="*/ 0 w 1777320"/>
                    <a:gd name="connsiteY6" fmla="*/ 729285 h 1538339"/>
                    <a:gd name="connsiteX0" fmla="*/ 0 w 1777320"/>
                    <a:gd name="connsiteY0" fmla="*/ 729285 h 1538339"/>
                    <a:gd name="connsiteX1" fmla="*/ 435993 w 1777320"/>
                    <a:gd name="connsiteY1" fmla="*/ 0 h 1538339"/>
                    <a:gd name="connsiteX2" fmla="*/ 1316695 w 1777320"/>
                    <a:gd name="connsiteY2" fmla="*/ 0 h 1538339"/>
                    <a:gd name="connsiteX3" fmla="*/ 1777320 w 1777320"/>
                    <a:gd name="connsiteY3" fmla="*/ 769170 h 1538339"/>
                    <a:gd name="connsiteX4" fmla="*/ 1316695 w 1777320"/>
                    <a:gd name="connsiteY4" fmla="*/ 1538339 h 1538339"/>
                    <a:gd name="connsiteX5" fmla="*/ 443079 w 1777320"/>
                    <a:gd name="connsiteY5" fmla="*/ 1537914 h 1538339"/>
                    <a:gd name="connsiteX6" fmla="*/ 0 w 1777320"/>
                    <a:gd name="connsiteY6" fmla="*/ 729285 h 15383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77320" h="1538339">
                      <a:moveTo>
                        <a:pt x="0" y="729285"/>
                      </a:moveTo>
                      <a:lnTo>
                        <a:pt x="435993" y="0"/>
                      </a:lnTo>
                      <a:lnTo>
                        <a:pt x="1316695" y="0"/>
                      </a:lnTo>
                      <a:lnTo>
                        <a:pt x="1777320" y="769170"/>
                      </a:lnTo>
                      <a:lnTo>
                        <a:pt x="1316695" y="1538339"/>
                      </a:lnTo>
                      <a:lnTo>
                        <a:pt x="443079" y="1537914"/>
                      </a:lnTo>
                      <a:cubicBezTo>
                        <a:pt x="224753" y="1237048"/>
                        <a:pt x="104429" y="1099576"/>
                        <a:pt x="0" y="729285"/>
                      </a:cubicBezTo>
                      <a:close/>
                    </a:path>
                  </a:pathLst>
                </a:custGeom>
                <a:solidFill>
                  <a:srgbClr val="0070C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5" name="Овал 54"/>
                <p:cNvSpPr/>
                <p:nvPr/>
              </p:nvSpPr>
              <p:spPr>
                <a:xfrm>
                  <a:off x="1688181" y="2534667"/>
                  <a:ext cx="299671" cy="299671"/>
                </a:xfrm>
                <a:prstGeom prst="ellipse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6" name="Овал 55"/>
                <p:cNvSpPr/>
                <p:nvPr/>
              </p:nvSpPr>
              <p:spPr>
                <a:xfrm>
                  <a:off x="1314032" y="2353669"/>
                  <a:ext cx="141688" cy="141688"/>
                </a:xfrm>
                <a:prstGeom prst="ellipse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7" name="Арка 56"/>
                <p:cNvSpPr/>
                <p:nvPr/>
              </p:nvSpPr>
              <p:spPr>
                <a:xfrm rot="1691943">
                  <a:off x="1297937" y="2425518"/>
                  <a:ext cx="1080156" cy="494674"/>
                </a:xfrm>
                <a:prstGeom prst="blockArc">
                  <a:avLst>
                    <a:gd name="adj1" fmla="val 11611044"/>
                    <a:gd name="adj2" fmla="val 10055582"/>
                    <a:gd name="adj3" fmla="val 7453"/>
                  </a:avLst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  <p:sp>
              <p:nvSpPr>
                <p:cNvPr id="58" name="Кольцо 57"/>
                <p:cNvSpPr/>
                <p:nvPr/>
              </p:nvSpPr>
              <p:spPr>
                <a:xfrm>
                  <a:off x="1597371" y="2142323"/>
                  <a:ext cx="483222" cy="1084350"/>
                </a:xfrm>
                <a:prstGeom prst="donut">
                  <a:avLst>
                    <a:gd name="adj" fmla="val 6740"/>
                  </a:avLst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  <p:sp>
              <p:nvSpPr>
                <p:cNvPr id="59" name="Кольцо 58"/>
                <p:cNvSpPr/>
                <p:nvPr/>
              </p:nvSpPr>
              <p:spPr>
                <a:xfrm rot="3664409">
                  <a:off x="1594950" y="2142324"/>
                  <a:ext cx="483222" cy="1084350"/>
                </a:xfrm>
                <a:prstGeom prst="donut">
                  <a:avLst>
                    <a:gd name="adj" fmla="val 6740"/>
                  </a:avLst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1" name="Группа 59"/>
              <p:cNvGrpSpPr>
                <a:grpSpLocks/>
              </p:cNvGrpSpPr>
              <p:nvPr/>
            </p:nvGrpSpPr>
            <p:grpSpPr bwMode="auto">
              <a:xfrm>
                <a:off x="4312474" y="1457359"/>
                <a:ext cx="1801952" cy="1556536"/>
                <a:chOff x="3363308" y="506762"/>
                <a:chExt cx="1801952" cy="1556536"/>
              </a:xfrm>
            </p:grpSpPr>
            <p:sp>
              <p:nvSpPr>
                <p:cNvPr id="50" name="Шестиугольник 51"/>
                <p:cNvSpPr/>
                <p:nvPr/>
              </p:nvSpPr>
              <p:spPr>
                <a:xfrm rot="1800000">
                  <a:off x="3363308" y="506762"/>
                  <a:ext cx="1801952" cy="1556536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54424 w 1801952"/>
                    <a:gd name="connsiteY2" fmla="*/ 22685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46485 h 1515654"/>
                    <a:gd name="connsiteX1" fmla="*/ 443894 w 1801952"/>
                    <a:gd name="connsiteY1" fmla="*/ 723 h 1515654"/>
                    <a:gd name="connsiteX2" fmla="*/ 1354424 w 1801952"/>
                    <a:gd name="connsiteY2" fmla="*/ 0 h 1515654"/>
                    <a:gd name="connsiteX3" fmla="*/ 1801952 w 1801952"/>
                    <a:gd name="connsiteY3" fmla="*/ 746485 h 1515654"/>
                    <a:gd name="connsiteX4" fmla="*/ 1341327 w 1801952"/>
                    <a:gd name="connsiteY4" fmla="*/ 1515654 h 1515654"/>
                    <a:gd name="connsiteX5" fmla="*/ 460625 w 1801952"/>
                    <a:gd name="connsiteY5" fmla="*/ 1515654 h 1515654"/>
                    <a:gd name="connsiteX6" fmla="*/ 0 w 1801952"/>
                    <a:gd name="connsiteY6" fmla="*/ 746485 h 1515654"/>
                    <a:gd name="connsiteX0" fmla="*/ 0 w 1801952"/>
                    <a:gd name="connsiteY0" fmla="*/ 766527 h 1535696"/>
                    <a:gd name="connsiteX1" fmla="*/ 443894 w 1801952"/>
                    <a:gd name="connsiteY1" fmla="*/ 20765 h 1535696"/>
                    <a:gd name="connsiteX2" fmla="*/ 1354424 w 1801952"/>
                    <a:gd name="connsiteY2" fmla="*/ 20042 h 1535696"/>
                    <a:gd name="connsiteX3" fmla="*/ 1801952 w 1801952"/>
                    <a:gd name="connsiteY3" fmla="*/ 766527 h 1535696"/>
                    <a:gd name="connsiteX4" fmla="*/ 1341327 w 1801952"/>
                    <a:gd name="connsiteY4" fmla="*/ 1535696 h 1535696"/>
                    <a:gd name="connsiteX5" fmla="*/ 460625 w 1801952"/>
                    <a:gd name="connsiteY5" fmla="*/ 1535696 h 1535696"/>
                    <a:gd name="connsiteX6" fmla="*/ 0 w 1801952"/>
                    <a:gd name="connsiteY6" fmla="*/ 766527 h 1535696"/>
                    <a:gd name="connsiteX0" fmla="*/ 0 w 1801952"/>
                    <a:gd name="connsiteY0" fmla="*/ 783306 h 1552475"/>
                    <a:gd name="connsiteX1" fmla="*/ 443894 w 1801952"/>
                    <a:gd name="connsiteY1" fmla="*/ 37544 h 1552475"/>
                    <a:gd name="connsiteX2" fmla="*/ 1354424 w 1801952"/>
                    <a:gd name="connsiteY2" fmla="*/ 36821 h 1552475"/>
                    <a:gd name="connsiteX3" fmla="*/ 1801952 w 1801952"/>
                    <a:gd name="connsiteY3" fmla="*/ 783306 h 1552475"/>
                    <a:gd name="connsiteX4" fmla="*/ 1341327 w 1801952"/>
                    <a:gd name="connsiteY4" fmla="*/ 1552475 h 1552475"/>
                    <a:gd name="connsiteX5" fmla="*/ 460625 w 1801952"/>
                    <a:gd name="connsiteY5" fmla="*/ 1552475 h 1552475"/>
                    <a:gd name="connsiteX6" fmla="*/ 0 w 1801952"/>
                    <a:gd name="connsiteY6" fmla="*/ 783306 h 1552475"/>
                    <a:gd name="connsiteX0" fmla="*/ 0 w 1801952"/>
                    <a:gd name="connsiteY0" fmla="*/ 787367 h 1556536"/>
                    <a:gd name="connsiteX1" fmla="*/ 443894 w 1801952"/>
                    <a:gd name="connsiteY1" fmla="*/ 41605 h 1556536"/>
                    <a:gd name="connsiteX2" fmla="*/ 1354424 w 1801952"/>
                    <a:gd name="connsiteY2" fmla="*/ 40882 h 1556536"/>
                    <a:gd name="connsiteX3" fmla="*/ 1801952 w 1801952"/>
                    <a:gd name="connsiteY3" fmla="*/ 787367 h 1556536"/>
                    <a:gd name="connsiteX4" fmla="*/ 1341327 w 1801952"/>
                    <a:gd name="connsiteY4" fmla="*/ 1556536 h 1556536"/>
                    <a:gd name="connsiteX5" fmla="*/ 460625 w 1801952"/>
                    <a:gd name="connsiteY5" fmla="*/ 1556536 h 1556536"/>
                    <a:gd name="connsiteX6" fmla="*/ 0 w 1801952"/>
                    <a:gd name="connsiteY6" fmla="*/ 787367 h 15565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01952" h="1556536">
                      <a:moveTo>
                        <a:pt x="0" y="787367"/>
                      </a:moveTo>
                      <a:lnTo>
                        <a:pt x="443894" y="41605"/>
                      </a:lnTo>
                      <a:cubicBezTo>
                        <a:pt x="774914" y="-15763"/>
                        <a:pt x="1042408" y="-11708"/>
                        <a:pt x="1354424" y="40882"/>
                      </a:cubicBezTo>
                      <a:lnTo>
                        <a:pt x="1801952" y="787367"/>
                      </a:lnTo>
                      <a:lnTo>
                        <a:pt x="1341327" y="1556536"/>
                      </a:lnTo>
                      <a:lnTo>
                        <a:pt x="460625" y="1556536"/>
                      </a:lnTo>
                      <a:lnTo>
                        <a:pt x="0" y="787367"/>
                      </a:lnTo>
                      <a:close/>
                    </a:path>
                  </a:pathLst>
                </a:custGeom>
                <a:solidFill>
                  <a:srgbClr val="2B812B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1" name="Полилиния 50"/>
                <p:cNvSpPr/>
                <p:nvPr/>
              </p:nvSpPr>
              <p:spPr>
                <a:xfrm>
                  <a:off x="3828892" y="1352255"/>
                  <a:ext cx="393798" cy="356660"/>
                </a:xfrm>
                <a:custGeom>
                  <a:avLst/>
                  <a:gdLst>
                    <a:gd name="connsiteX0" fmla="*/ 0 w 352425"/>
                    <a:gd name="connsiteY0" fmla="*/ 0 h 319087"/>
                    <a:gd name="connsiteX1" fmla="*/ 245269 w 352425"/>
                    <a:gd name="connsiteY1" fmla="*/ 90487 h 319087"/>
                    <a:gd name="connsiteX2" fmla="*/ 352425 w 352425"/>
                    <a:gd name="connsiteY2" fmla="*/ 319087 h 319087"/>
                    <a:gd name="connsiteX3" fmla="*/ 114300 w 352425"/>
                    <a:gd name="connsiteY3" fmla="*/ 252412 h 319087"/>
                    <a:gd name="connsiteX4" fmla="*/ 0 w 352425"/>
                    <a:gd name="connsiteY4" fmla="*/ 0 h 319087"/>
                    <a:gd name="connsiteX0" fmla="*/ 8415 w 360840"/>
                    <a:gd name="connsiteY0" fmla="*/ 0 h 319087"/>
                    <a:gd name="connsiteX1" fmla="*/ 253684 w 360840"/>
                    <a:gd name="connsiteY1" fmla="*/ 90487 h 319087"/>
                    <a:gd name="connsiteX2" fmla="*/ 360840 w 360840"/>
                    <a:gd name="connsiteY2" fmla="*/ 319087 h 319087"/>
                    <a:gd name="connsiteX3" fmla="*/ 122715 w 360840"/>
                    <a:gd name="connsiteY3" fmla="*/ 252412 h 319087"/>
                    <a:gd name="connsiteX4" fmla="*/ 8415 w 360840"/>
                    <a:gd name="connsiteY4" fmla="*/ 0 h 319087"/>
                    <a:gd name="connsiteX0" fmla="*/ 8415 w 360840"/>
                    <a:gd name="connsiteY0" fmla="*/ 0 h 319087"/>
                    <a:gd name="connsiteX1" fmla="*/ 253684 w 360840"/>
                    <a:gd name="connsiteY1" fmla="*/ 90487 h 319087"/>
                    <a:gd name="connsiteX2" fmla="*/ 360840 w 360840"/>
                    <a:gd name="connsiteY2" fmla="*/ 319087 h 319087"/>
                    <a:gd name="connsiteX3" fmla="*/ 122715 w 360840"/>
                    <a:gd name="connsiteY3" fmla="*/ 252412 h 319087"/>
                    <a:gd name="connsiteX4" fmla="*/ 8415 w 360840"/>
                    <a:gd name="connsiteY4" fmla="*/ 0 h 319087"/>
                    <a:gd name="connsiteX0" fmla="*/ 0 w 352425"/>
                    <a:gd name="connsiteY0" fmla="*/ 0 h 319087"/>
                    <a:gd name="connsiteX1" fmla="*/ 245269 w 352425"/>
                    <a:gd name="connsiteY1" fmla="*/ 90487 h 319087"/>
                    <a:gd name="connsiteX2" fmla="*/ 352425 w 352425"/>
                    <a:gd name="connsiteY2" fmla="*/ 319087 h 319087"/>
                    <a:gd name="connsiteX3" fmla="*/ 0 w 352425"/>
                    <a:gd name="connsiteY3" fmla="*/ 0 h 319087"/>
                    <a:gd name="connsiteX0" fmla="*/ 0 w 352425"/>
                    <a:gd name="connsiteY0" fmla="*/ 0 h 319128"/>
                    <a:gd name="connsiteX1" fmla="*/ 245269 w 352425"/>
                    <a:gd name="connsiteY1" fmla="*/ 90487 h 319128"/>
                    <a:gd name="connsiteX2" fmla="*/ 352425 w 352425"/>
                    <a:gd name="connsiteY2" fmla="*/ 319087 h 319128"/>
                    <a:gd name="connsiteX3" fmla="*/ 0 w 352425"/>
                    <a:gd name="connsiteY3" fmla="*/ 0 h 319128"/>
                    <a:gd name="connsiteX0" fmla="*/ 0 w 352425"/>
                    <a:gd name="connsiteY0" fmla="*/ 0 h 319189"/>
                    <a:gd name="connsiteX1" fmla="*/ 245269 w 352425"/>
                    <a:gd name="connsiteY1" fmla="*/ 90487 h 319189"/>
                    <a:gd name="connsiteX2" fmla="*/ 352425 w 352425"/>
                    <a:gd name="connsiteY2" fmla="*/ 319087 h 319189"/>
                    <a:gd name="connsiteX3" fmla="*/ 0 w 352425"/>
                    <a:gd name="connsiteY3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52425" h="319189">
                      <a:moveTo>
                        <a:pt x="0" y="0"/>
                      </a:moveTo>
                      <a:cubicBezTo>
                        <a:pt x="224631" y="8731"/>
                        <a:pt x="332581" y="141288"/>
                        <a:pt x="352425" y="319087"/>
                      </a:cubicBezTo>
                      <a:cubicBezTo>
                        <a:pt x="106759" y="323056"/>
                        <a:pt x="13097" y="211931"/>
                        <a:pt x="0" y="0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2" name="Полилиния 51"/>
                <p:cNvSpPr/>
                <p:nvPr/>
              </p:nvSpPr>
              <p:spPr>
                <a:xfrm>
                  <a:off x="4006756" y="860006"/>
                  <a:ext cx="505955" cy="532159"/>
                </a:xfrm>
                <a:custGeom>
                  <a:avLst/>
                  <a:gdLst>
                    <a:gd name="connsiteX0" fmla="*/ 366712 w 426243"/>
                    <a:gd name="connsiteY0" fmla="*/ 73818 h 476250"/>
                    <a:gd name="connsiteX1" fmla="*/ 426243 w 426243"/>
                    <a:gd name="connsiteY1" fmla="*/ 340518 h 476250"/>
                    <a:gd name="connsiteX2" fmla="*/ 211931 w 426243"/>
                    <a:gd name="connsiteY2" fmla="*/ 476250 h 476250"/>
                    <a:gd name="connsiteX3" fmla="*/ 0 w 426243"/>
                    <a:gd name="connsiteY3" fmla="*/ 347662 h 476250"/>
                    <a:gd name="connsiteX4" fmla="*/ 47625 w 426243"/>
                    <a:gd name="connsiteY4" fmla="*/ 83343 h 476250"/>
                    <a:gd name="connsiteX5" fmla="*/ 100012 w 426243"/>
                    <a:gd name="connsiteY5" fmla="*/ 188118 h 476250"/>
                    <a:gd name="connsiteX6" fmla="*/ 204787 w 426243"/>
                    <a:gd name="connsiteY6" fmla="*/ 0 h 476250"/>
                    <a:gd name="connsiteX7" fmla="*/ 316706 w 426243"/>
                    <a:gd name="connsiteY7" fmla="*/ 176212 h 476250"/>
                    <a:gd name="connsiteX8" fmla="*/ 366712 w 426243"/>
                    <a:gd name="connsiteY8" fmla="*/ 73818 h 476250"/>
                    <a:gd name="connsiteX0" fmla="*/ 319087 w 378618"/>
                    <a:gd name="connsiteY0" fmla="*/ 73818 h 476250"/>
                    <a:gd name="connsiteX1" fmla="*/ 378618 w 378618"/>
                    <a:gd name="connsiteY1" fmla="*/ 340518 h 476250"/>
                    <a:gd name="connsiteX2" fmla="*/ 164306 w 378618"/>
                    <a:gd name="connsiteY2" fmla="*/ 476250 h 476250"/>
                    <a:gd name="connsiteX3" fmla="*/ 0 w 378618"/>
                    <a:gd name="connsiteY3" fmla="*/ 83343 h 476250"/>
                    <a:gd name="connsiteX4" fmla="*/ 52387 w 378618"/>
                    <a:gd name="connsiteY4" fmla="*/ 188118 h 476250"/>
                    <a:gd name="connsiteX5" fmla="*/ 157162 w 378618"/>
                    <a:gd name="connsiteY5" fmla="*/ 0 h 476250"/>
                    <a:gd name="connsiteX6" fmla="*/ 269081 w 378618"/>
                    <a:gd name="connsiteY6" fmla="*/ 176212 h 476250"/>
                    <a:gd name="connsiteX7" fmla="*/ 319087 w 378618"/>
                    <a:gd name="connsiteY7" fmla="*/ 73818 h 476250"/>
                    <a:gd name="connsiteX0" fmla="*/ 319087 w 378618"/>
                    <a:gd name="connsiteY0" fmla="*/ 73818 h 476250"/>
                    <a:gd name="connsiteX1" fmla="*/ 378618 w 378618"/>
                    <a:gd name="connsiteY1" fmla="*/ 340518 h 476250"/>
                    <a:gd name="connsiteX2" fmla="*/ 164306 w 378618"/>
                    <a:gd name="connsiteY2" fmla="*/ 476250 h 476250"/>
                    <a:gd name="connsiteX3" fmla="*/ 0 w 378618"/>
                    <a:gd name="connsiteY3" fmla="*/ 83343 h 476250"/>
                    <a:gd name="connsiteX4" fmla="*/ 52387 w 378618"/>
                    <a:gd name="connsiteY4" fmla="*/ 188118 h 476250"/>
                    <a:gd name="connsiteX5" fmla="*/ 157162 w 378618"/>
                    <a:gd name="connsiteY5" fmla="*/ 0 h 476250"/>
                    <a:gd name="connsiteX6" fmla="*/ 269081 w 378618"/>
                    <a:gd name="connsiteY6" fmla="*/ 176212 h 476250"/>
                    <a:gd name="connsiteX7" fmla="*/ 319087 w 378618"/>
                    <a:gd name="connsiteY7" fmla="*/ 73818 h 476250"/>
                    <a:gd name="connsiteX0" fmla="*/ 383748 w 443279"/>
                    <a:gd name="connsiteY0" fmla="*/ 73818 h 476250"/>
                    <a:gd name="connsiteX1" fmla="*/ 443279 w 443279"/>
                    <a:gd name="connsiteY1" fmla="*/ 340518 h 476250"/>
                    <a:gd name="connsiteX2" fmla="*/ 228967 w 443279"/>
                    <a:gd name="connsiteY2" fmla="*/ 476250 h 476250"/>
                    <a:gd name="connsiteX3" fmla="*/ 64661 w 443279"/>
                    <a:gd name="connsiteY3" fmla="*/ 83343 h 476250"/>
                    <a:gd name="connsiteX4" fmla="*/ 117048 w 443279"/>
                    <a:gd name="connsiteY4" fmla="*/ 188118 h 476250"/>
                    <a:gd name="connsiteX5" fmla="*/ 221823 w 443279"/>
                    <a:gd name="connsiteY5" fmla="*/ 0 h 476250"/>
                    <a:gd name="connsiteX6" fmla="*/ 333742 w 443279"/>
                    <a:gd name="connsiteY6" fmla="*/ 176212 h 476250"/>
                    <a:gd name="connsiteX7" fmla="*/ 383748 w 443279"/>
                    <a:gd name="connsiteY7" fmla="*/ 73818 h 476250"/>
                    <a:gd name="connsiteX0" fmla="*/ 383748 w 383748"/>
                    <a:gd name="connsiteY0" fmla="*/ 73818 h 476250"/>
                    <a:gd name="connsiteX1" fmla="*/ 228967 w 383748"/>
                    <a:gd name="connsiteY1" fmla="*/ 476250 h 476250"/>
                    <a:gd name="connsiteX2" fmla="*/ 64661 w 383748"/>
                    <a:gd name="connsiteY2" fmla="*/ 83343 h 476250"/>
                    <a:gd name="connsiteX3" fmla="*/ 117048 w 383748"/>
                    <a:gd name="connsiteY3" fmla="*/ 188118 h 476250"/>
                    <a:gd name="connsiteX4" fmla="*/ 221823 w 383748"/>
                    <a:gd name="connsiteY4" fmla="*/ 0 h 476250"/>
                    <a:gd name="connsiteX5" fmla="*/ 333742 w 383748"/>
                    <a:gd name="connsiteY5" fmla="*/ 176212 h 476250"/>
                    <a:gd name="connsiteX6" fmla="*/ 383748 w 383748"/>
                    <a:gd name="connsiteY6" fmla="*/ 73818 h 476250"/>
                    <a:gd name="connsiteX0" fmla="*/ 383748 w 420527"/>
                    <a:gd name="connsiteY0" fmla="*/ 73818 h 476250"/>
                    <a:gd name="connsiteX1" fmla="*/ 228967 w 420527"/>
                    <a:gd name="connsiteY1" fmla="*/ 476250 h 476250"/>
                    <a:gd name="connsiteX2" fmla="*/ 64661 w 420527"/>
                    <a:gd name="connsiteY2" fmla="*/ 83343 h 476250"/>
                    <a:gd name="connsiteX3" fmla="*/ 117048 w 420527"/>
                    <a:gd name="connsiteY3" fmla="*/ 188118 h 476250"/>
                    <a:gd name="connsiteX4" fmla="*/ 221823 w 420527"/>
                    <a:gd name="connsiteY4" fmla="*/ 0 h 476250"/>
                    <a:gd name="connsiteX5" fmla="*/ 333742 w 420527"/>
                    <a:gd name="connsiteY5" fmla="*/ 176212 h 476250"/>
                    <a:gd name="connsiteX6" fmla="*/ 383748 w 420527"/>
                    <a:gd name="connsiteY6" fmla="*/ 73818 h 476250"/>
                    <a:gd name="connsiteX0" fmla="*/ 383748 w 454017"/>
                    <a:gd name="connsiteY0" fmla="*/ 73818 h 476250"/>
                    <a:gd name="connsiteX1" fmla="*/ 228967 w 454017"/>
                    <a:gd name="connsiteY1" fmla="*/ 476250 h 476250"/>
                    <a:gd name="connsiteX2" fmla="*/ 64661 w 454017"/>
                    <a:gd name="connsiteY2" fmla="*/ 83343 h 476250"/>
                    <a:gd name="connsiteX3" fmla="*/ 117048 w 454017"/>
                    <a:gd name="connsiteY3" fmla="*/ 188118 h 476250"/>
                    <a:gd name="connsiteX4" fmla="*/ 221823 w 454017"/>
                    <a:gd name="connsiteY4" fmla="*/ 0 h 476250"/>
                    <a:gd name="connsiteX5" fmla="*/ 333742 w 454017"/>
                    <a:gd name="connsiteY5" fmla="*/ 176212 h 476250"/>
                    <a:gd name="connsiteX6" fmla="*/ 383748 w 454017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52799" h="476250">
                      <a:moveTo>
                        <a:pt x="383748" y="73818"/>
                      </a:moveTo>
                      <a:cubicBezTo>
                        <a:pt x="508366" y="219868"/>
                        <a:pt x="468680" y="434975"/>
                        <a:pt x="228967" y="476250"/>
                      </a:cubicBezTo>
                      <a:cubicBezTo>
                        <a:pt x="-42495" y="431006"/>
                        <a:pt x="-37733" y="133349"/>
                        <a:pt x="64661" y="83343"/>
                      </a:cubicBezTo>
                      <a:cubicBezTo>
                        <a:pt x="96410" y="113505"/>
                        <a:pt x="111492" y="138905"/>
                        <a:pt x="117048" y="188118"/>
                      </a:cubicBezTo>
                      <a:cubicBezTo>
                        <a:pt x="135304" y="115887"/>
                        <a:pt x="165466" y="53181"/>
                        <a:pt x="221823" y="0"/>
                      </a:cubicBezTo>
                      <a:cubicBezTo>
                        <a:pt x="275798" y="53974"/>
                        <a:pt x="313105" y="105569"/>
                        <a:pt x="333742" y="176212"/>
                      </a:cubicBezTo>
                      <a:cubicBezTo>
                        <a:pt x="343268" y="137319"/>
                        <a:pt x="357554" y="103187"/>
                        <a:pt x="383748" y="73818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3" name="Полилиния 52"/>
                <p:cNvSpPr/>
                <p:nvPr/>
              </p:nvSpPr>
              <p:spPr>
                <a:xfrm flipH="1">
                  <a:off x="4278625" y="1352254"/>
                  <a:ext cx="393798" cy="356660"/>
                </a:xfrm>
                <a:custGeom>
                  <a:avLst/>
                  <a:gdLst>
                    <a:gd name="connsiteX0" fmla="*/ 0 w 352425"/>
                    <a:gd name="connsiteY0" fmla="*/ 0 h 319087"/>
                    <a:gd name="connsiteX1" fmla="*/ 245269 w 352425"/>
                    <a:gd name="connsiteY1" fmla="*/ 90487 h 319087"/>
                    <a:gd name="connsiteX2" fmla="*/ 352425 w 352425"/>
                    <a:gd name="connsiteY2" fmla="*/ 319087 h 319087"/>
                    <a:gd name="connsiteX3" fmla="*/ 114300 w 352425"/>
                    <a:gd name="connsiteY3" fmla="*/ 252412 h 319087"/>
                    <a:gd name="connsiteX4" fmla="*/ 0 w 352425"/>
                    <a:gd name="connsiteY4" fmla="*/ 0 h 319087"/>
                    <a:gd name="connsiteX0" fmla="*/ 8415 w 360840"/>
                    <a:gd name="connsiteY0" fmla="*/ 0 h 319087"/>
                    <a:gd name="connsiteX1" fmla="*/ 253684 w 360840"/>
                    <a:gd name="connsiteY1" fmla="*/ 90487 h 319087"/>
                    <a:gd name="connsiteX2" fmla="*/ 360840 w 360840"/>
                    <a:gd name="connsiteY2" fmla="*/ 319087 h 319087"/>
                    <a:gd name="connsiteX3" fmla="*/ 122715 w 360840"/>
                    <a:gd name="connsiteY3" fmla="*/ 252412 h 319087"/>
                    <a:gd name="connsiteX4" fmla="*/ 8415 w 360840"/>
                    <a:gd name="connsiteY4" fmla="*/ 0 h 319087"/>
                    <a:gd name="connsiteX0" fmla="*/ 8415 w 360840"/>
                    <a:gd name="connsiteY0" fmla="*/ 0 h 319087"/>
                    <a:gd name="connsiteX1" fmla="*/ 253684 w 360840"/>
                    <a:gd name="connsiteY1" fmla="*/ 90487 h 319087"/>
                    <a:gd name="connsiteX2" fmla="*/ 360840 w 360840"/>
                    <a:gd name="connsiteY2" fmla="*/ 319087 h 319087"/>
                    <a:gd name="connsiteX3" fmla="*/ 122715 w 360840"/>
                    <a:gd name="connsiteY3" fmla="*/ 252412 h 319087"/>
                    <a:gd name="connsiteX4" fmla="*/ 8415 w 360840"/>
                    <a:gd name="connsiteY4" fmla="*/ 0 h 319087"/>
                    <a:gd name="connsiteX0" fmla="*/ 0 w 352425"/>
                    <a:gd name="connsiteY0" fmla="*/ 0 h 319087"/>
                    <a:gd name="connsiteX1" fmla="*/ 245269 w 352425"/>
                    <a:gd name="connsiteY1" fmla="*/ 90487 h 319087"/>
                    <a:gd name="connsiteX2" fmla="*/ 352425 w 352425"/>
                    <a:gd name="connsiteY2" fmla="*/ 319087 h 319087"/>
                    <a:gd name="connsiteX3" fmla="*/ 0 w 352425"/>
                    <a:gd name="connsiteY3" fmla="*/ 0 h 319087"/>
                    <a:gd name="connsiteX0" fmla="*/ 0 w 352425"/>
                    <a:gd name="connsiteY0" fmla="*/ 0 h 319128"/>
                    <a:gd name="connsiteX1" fmla="*/ 245269 w 352425"/>
                    <a:gd name="connsiteY1" fmla="*/ 90487 h 319128"/>
                    <a:gd name="connsiteX2" fmla="*/ 352425 w 352425"/>
                    <a:gd name="connsiteY2" fmla="*/ 319087 h 319128"/>
                    <a:gd name="connsiteX3" fmla="*/ 0 w 352425"/>
                    <a:gd name="connsiteY3" fmla="*/ 0 h 319128"/>
                    <a:gd name="connsiteX0" fmla="*/ 0 w 352425"/>
                    <a:gd name="connsiteY0" fmla="*/ 0 h 319189"/>
                    <a:gd name="connsiteX1" fmla="*/ 245269 w 352425"/>
                    <a:gd name="connsiteY1" fmla="*/ 90487 h 319189"/>
                    <a:gd name="connsiteX2" fmla="*/ 352425 w 352425"/>
                    <a:gd name="connsiteY2" fmla="*/ 319087 h 319189"/>
                    <a:gd name="connsiteX3" fmla="*/ 0 w 352425"/>
                    <a:gd name="connsiteY3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52425" h="319189">
                      <a:moveTo>
                        <a:pt x="0" y="0"/>
                      </a:moveTo>
                      <a:cubicBezTo>
                        <a:pt x="224631" y="8731"/>
                        <a:pt x="332581" y="141288"/>
                        <a:pt x="352425" y="319087"/>
                      </a:cubicBezTo>
                      <a:cubicBezTo>
                        <a:pt x="106759" y="323056"/>
                        <a:pt x="13097" y="211931"/>
                        <a:pt x="0" y="0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2" name="Группа 60"/>
              <p:cNvGrpSpPr>
                <a:grpSpLocks/>
              </p:cNvGrpSpPr>
              <p:nvPr/>
            </p:nvGrpSpPr>
            <p:grpSpPr bwMode="auto">
              <a:xfrm>
                <a:off x="2699411" y="1483790"/>
                <a:ext cx="1770996" cy="1538339"/>
                <a:chOff x="1750245" y="533193"/>
                <a:chExt cx="1770996" cy="1538339"/>
              </a:xfrm>
            </p:grpSpPr>
            <p:sp>
              <p:nvSpPr>
                <p:cNvPr id="42" name="Шестиугольник 58"/>
                <p:cNvSpPr/>
                <p:nvPr/>
              </p:nvSpPr>
              <p:spPr>
                <a:xfrm rot="1800000">
                  <a:off x="1750245" y="533193"/>
                  <a:ext cx="1770996" cy="1538339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756708"/>
                    <a:gd name="connsiteY0" fmla="*/ 847535 h 1538339"/>
                    <a:gd name="connsiteX1" fmla="*/ 415381 w 1756708"/>
                    <a:gd name="connsiteY1" fmla="*/ 0 h 1538339"/>
                    <a:gd name="connsiteX2" fmla="*/ 1296083 w 1756708"/>
                    <a:gd name="connsiteY2" fmla="*/ 0 h 1538339"/>
                    <a:gd name="connsiteX3" fmla="*/ 1756708 w 1756708"/>
                    <a:gd name="connsiteY3" fmla="*/ 769170 h 1538339"/>
                    <a:gd name="connsiteX4" fmla="*/ 1296083 w 1756708"/>
                    <a:gd name="connsiteY4" fmla="*/ 1538339 h 1538339"/>
                    <a:gd name="connsiteX5" fmla="*/ 415381 w 1756708"/>
                    <a:gd name="connsiteY5" fmla="*/ 1538339 h 1538339"/>
                    <a:gd name="connsiteX6" fmla="*/ 0 w 1756708"/>
                    <a:gd name="connsiteY6" fmla="*/ 847535 h 1538339"/>
                    <a:gd name="connsiteX0" fmla="*/ 0 w 1756708"/>
                    <a:gd name="connsiteY0" fmla="*/ 847535 h 1538339"/>
                    <a:gd name="connsiteX1" fmla="*/ 451715 w 1756708"/>
                    <a:gd name="connsiteY1" fmla="*/ 1019 h 1538339"/>
                    <a:gd name="connsiteX2" fmla="*/ 1296083 w 1756708"/>
                    <a:gd name="connsiteY2" fmla="*/ 0 h 1538339"/>
                    <a:gd name="connsiteX3" fmla="*/ 1756708 w 1756708"/>
                    <a:gd name="connsiteY3" fmla="*/ 769170 h 1538339"/>
                    <a:gd name="connsiteX4" fmla="*/ 1296083 w 1756708"/>
                    <a:gd name="connsiteY4" fmla="*/ 1538339 h 1538339"/>
                    <a:gd name="connsiteX5" fmla="*/ 415381 w 1756708"/>
                    <a:gd name="connsiteY5" fmla="*/ 1538339 h 1538339"/>
                    <a:gd name="connsiteX6" fmla="*/ 0 w 1756708"/>
                    <a:gd name="connsiteY6" fmla="*/ 847535 h 1538339"/>
                    <a:gd name="connsiteX0" fmla="*/ 0 w 1770996"/>
                    <a:gd name="connsiteY0" fmla="*/ 822788 h 1538339"/>
                    <a:gd name="connsiteX1" fmla="*/ 466003 w 1770996"/>
                    <a:gd name="connsiteY1" fmla="*/ 1019 h 1538339"/>
                    <a:gd name="connsiteX2" fmla="*/ 1310371 w 1770996"/>
                    <a:gd name="connsiteY2" fmla="*/ 0 h 1538339"/>
                    <a:gd name="connsiteX3" fmla="*/ 1770996 w 1770996"/>
                    <a:gd name="connsiteY3" fmla="*/ 769170 h 1538339"/>
                    <a:gd name="connsiteX4" fmla="*/ 1310371 w 1770996"/>
                    <a:gd name="connsiteY4" fmla="*/ 1538339 h 1538339"/>
                    <a:gd name="connsiteX5" fmla="*/ 429669 w 1770996"/>
                    <a:gd name="connsiteY5" fmla="*/ 1538339 h 1538339"/>
                    <a:gd name="connsiteX6" fmla="*/ 0 w 1770996"/>
                    <a:gd name="connsiteY6" fmla="*/ 822788 h 1538339"/>
                    <a:gd name="connsiteX0" fmla="*/ 0 w 1770996"/>
                    <a:gd name="connsiteY0" fmla="*/ 822788 h 1538339"/>
                    <a:gd name="connsiteX1" fmla="*/ 466003 w 1770996"/>
                    <a:gd name="connsiteY1" fmla="*/ 1019 h 1538339"/>
                    <a:gd name="connsiteX2" fmla="*/ 1310371 w 1770996"/>
                    <a:gd name="connsiteY2" fmla="*/ 0 h 1538339"/>
                    <a:gd name="connsiteX3" fmla="*/ 1770996 w 1770996"/>
                    <a:gd name="connsiteY3" fmla="*/ 769170 h 1538339"/>
                    <a:gd name="connsiteX4" fmla="*/ 1310371 w 1770996"/>
                    <a:gd name="connsiteY4" fmla="*/ 1538339 h 1538339"/>
                    <a:gd name="connsiteX5" fmla="*/ 429669 w 1770996"/>
                    <a:gd name="connsiteY5" fmla="*/ 1538339 h 1538339"/>
                    <a:gd name="connsiteX6" fmla="*/ 0 w 1770996"/>
                    <a:gd name="connsiteY6" fmla="*/ 822788 h 1538339"/>
                    <a:gd name="connsiteX0" fmla="*/ 0 w 1770996"/>
                    <a:gd name="connsiteY0" fmla="*/ 822788 h 1538339"/>
                    <a:gd name="connsiteX1" fmla="*/ 466003 w 1770996"/>
                    <a:gd name="connsiteY1" fmla="*/ 1019 h 1538339"/>
                    <a:gd name="connsiteX2" fmla="*/ 1310371 w 1770996"/>
                    <a:gd name="connsiteY2" fmla="*/ 0 h 1538339"/>
                    <a:gd name="connsiteX3" fmla="*/ 1770996 w 1770996"/>
                    <a:gd name="connsiteY3" fmla="*/ 769170 h 1538339"/>
                    <a:gd name="connsiteX4" fmla="*/ 1310371 w 1770996"/>
                    <a:gd name="connsiteY4" fmla="*/ 1538339 h 1538339"/>
                    <a:gd name="connsiteX5" fmla="*/ 429669 w 1770996"/>
                    <a:gd name="connsiteY5" fmla="*/ 1538339 h 1538339"/>
                    <a:gd name="connsiteX6" fmla="*/ 0 w 1770996"/>
                    <a:gd name="connsiteY6" fmla="*/ 822788 h 15383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70996" h="1538339">
                      <a:moveTo>
                        <a:pt x="0" y="822788"/>
                      </a:moveTo>
                      <a:cubicBezTo>
                        <a:pt x="99717" y="528733"/>
                        <a:pt x="247355" y="251005"/>
                        <a:pt x="466003" y="1019"/>
                      </a:cubicBezTo>
                      <a:lnTo>
                        <a:pt x="1310371" y="0"/>
                      </a:lnTo>
                      <a:lnTo>
                        <a:pt x="1770996" y="769170"/>
                      </a:lnTo>
                      <a:lnTo>
                        <a:pt x="1310371" y="1538339"/>
                      </a:lnTo>
                      <a:lnTo>
                        <a:pt x="429669" y="1538339"/>
                      </a:lnTo>
                      <a:lnTo>
                        <a:pt x="0" y="822788"/>
                      </a:lnTo>
                      <a:close/>
                    </a:path>
                  </a:pathLst>
                </a:custGeom>
                <a:solidFill>
                  <a:srgbClr val="A4000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3" name="Овал 42"/>
                <p:cNvSpPr/>
                <p:nvPr/>
              </p:nvSpPr>
              <p:spPr>
                <a:xfrm>
                  <a:off x="2339455" y="982144"/>
                  <a:ext cx="248743" cy="248743"/>
                </a:xfrm>
                <a:prstGeom prst="ellipse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4" name="Полилиния 43"/>
                <p:cNvSpPr/>
                <p:nvPr/>
              </p:nvSpPr>
              <p:spPr>
                <a:xfrm>
                  <a:off x="2377995" y="763273"/>
                  <a:ext cx="513534" cy="566275"/>
                </a:xfrm>
                <a:custGeom>
                  <a:avLst/>
                  <a:gdLst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30982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90500 w 440531"/>
                    <a:gd name="connsiteY11" fmla="*/ 197644 h 485775"/>
                    <a:gd name="connsiteX12" fmla="*/ 230982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38113 h 485775"/>
                    <a:gd name="connsiteX11" fmla="*/ 190500 w 440531"/>
                    <a:gd name="connsiteY11" fmla="*/ 197644 h 485775"/>
                    <a:gd name="connsiteX12" fmla="*/ 230982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38113 h 485775"/>
                    <a:gd name="connsiteX11" fmla="*/ 188119 w 440531"/>
                    <a:gd name="connsiteY11" fmla="*/ 190500 h 485775"/>
                    <a:gd name="connsiteX12" fmla="*/ 230982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38113 h 485775"/>
                    <a:gd name="connsiteX11" fmla="*/ 188119 w 440531"/>
                    <a:gd name="connsiteY11" fmla="*/ 190500 h 485775"/>
                    <a:gd name="connsiteX12" fmla="*/ 223838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38113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90500 w 440531"/>
                    <a:gd name="connsiteY0" fmla="*/ 376238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0500 w 440531"/>
                    <a:gd name="connsiteY13" fmla="*/ 376238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1457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2881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2881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226220 w 440531"/>
                    <a:gd name="connsiteY11" fmla="*/ 283369 h 485775"/>
                    <a:gd name="connsiteX12" fmla="*/ 190500 w 440531"/>
                    <a:gd name="connsiteY12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226220 w 440531"/>
                    <a:gd name="connsiteY11" fmla="*/ 283369 h 485775"/>
                    <a:gd name="connsiteX12" fmla="*/ 190500 w 440531"/>
                    <a:gd name="connsiteY12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226220 w 440531"/>
                    <a:gd name="connsiteY11" fmla="*/ 283369 h 485775"/>
                    <a:gd name="connsiteX12" fmla="*/ 190500 w 440531"/>
                    <a:gd name="connsiteY12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226220 w 440531"/>
                    <a:gd name="connsiteY11" fmla="*/ 283369 h 485775"/>
                    <a:gd name="connsiteX12" fmla="*/ 190500 w 440531"/>
                    <a:gd name="connsiteY12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190500 w 440531"/>
                    <a:gd name="connsiteY11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190500 w 440531"/>
                    <a:gd name="connsiteY11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83356 w 440531"/>
                    <a:gd name="connsiteY10" fmla="*/ 192882 h 485775"/>
                    <a:gd name="connsiteX11" fmla="*/ 190500 w 440531"/>
                    <a:gd name="connsiteY11" fmla="*/ 366713 h 4857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40531" h="485775">
                      <a:moveTo>
                        <a:pt x="190500" y="366713"/>
                      </a:moveTo>
                      <a:lnTo>
                        <a:pt x="280987" y="485775"/>
                      </a:lnTo>
                      <a:lnTo>
                        <a:pt x="440531" y="354807"/>
                      </a:lnTo>
                      <a:lnTo>
                        <a:pt x="166687" y="0"/>
                      </a:lnTo>
                      <a:lnTo>
                        <a:pt x="119062" y="35719"/>
                      </a:lnTo>
                      <a:lnTo>
                        <a:pt x="88106" y="0"/>
                      </a:lnTo>
                      <a:lnTo>
                        <a:pt x="28575" y="47625"/>
                      </a:lnTo>
                      <a:lnTo>
                        <a:pt x="50006" y="73819"/>
                      </a:lnTo>
                      <a:lnTo>
                        <a:pt x="0" y="116682"/>
                      </a:lnTo>
                      <a:lnTo>
                        <a:pt x="33338" y="157163"/>
                      </a:lnTo>
                      <a:cubicBezTo>
                        <a:pt x="122238" y="127001"/>
                        <a:pt x="151209" y="171848"/>
                        <a:pt x="183356" y="192882"/>
                      </a:cubicBezTo>
                      <a:cubicBezTo>
                        <a:pt x="209550" y="227807"/>
                        <a:pt x="246856" y="282179"/>
                        <a:pt x="190500" y="366713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5" name="Полилиния 44"/>
                <p:cNvSpPr/>
                <p:nvPr/>
              </p:nvSpPr>
              <p:spPr>
                <a:xfrm>
                  <a:off x="2294614" y="1196983"/>
                  <a:ext cx="655451" cy="502892"/>
                </a:xfrm>
                <a:custGeom>
                  <a:avLst/>
                  <a:gdLst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109537 w 590550"/>
                    <a:gd name="connsiteY2" fmla="*/ 226219 h 445294"/>
                    <a:gd name="connsiteX3" fmla="*/ 204787 w 590550"/>
                    <a:gd name="connsiteY3" fmla="*/ 323850 h 445294"/>
                    <a:gd name="connsiteX4" fmla="*/ 340518 w 590550"/>
                    <a:gd name="connsiteY4" fmla="*/ 347663 h 445294"/>
                    <a:gd name="connsiteX5" fmla="*/ 442912 w 590550"/>
                    <a:gd name="connsiteY5" fmla="*/ 309563 h 445294"/>
                    <a:gd name="connsiteX6" fmla="*/ 445293 w 590550"/>
                    <a:gd name="connsiteY6" fmla="*/ 290513 h 445294"/>
                    <a:gd name="connsiteX7" fmla="*/ 590550 w 590550"/>
                    <a:gd name="connsiteY7" fmla="*/ 288131 h 445294"/>
                    <a:gd name="connsiteX8" fmla="*/ 545306 w 590550"/>
                    <a:gd name="connsiteY8" fmla="*/ 361950 h 445294"/>
                    <a:gd name="connsiteX9" fmla="*/ 471487 w 590550"/>
                    <a:gd name="connsiteY9" fmla="*/ 419100 h 445294"/>
                    <a:gd name="connsiteX10" fmla="*/ 376237 w 590550"/>
                    <a:gd name="connsiteY10" fmla="*/ 442913 h 445294"/>
                    <a:gd name="connsiteX11" fmla="*/ 240506 w 590550"/>
                    <a:gd name="connsiteY11" fmla="*/ 445294 h 445294"/>
                    <a:gd name="connsiteX12" fmla="*/ 116681 w 590550"/>
                    <a:gd name="connsiteY12" fmla="*/ 397669 h 445294"/>
                    <a:gd name="connsiteX13" fmla="*/ 33337 w 590550"/>
                    <a:gd name="connsiteY13" fmla="*/ 283369 h 445294"/>
                    <a:gd name="connsiteX14" fmla="*/ 0 w 590550"/>
                    <a:gd name="connsiteY14" fmla="*/ 171450 h 445294"/>
                    <a:gd name="connsiteX15" fmla="*/ 9525 w 590550"/>
                    <a:gd name="connsiteY15" fmla="*/ 69056 h 445294"/>
                    <a:gd name="connsiteX16" fmla="*/ 38100 w 590550"/>
                    <a:gd name="connsiteY16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109537 w 590550"/>
                    <a:gd name="connsiteY2" fmla="*/ 226219 h 445294"/>
                    <a:gd name="connsiteX3" fmla="*/ 204787 w 590550"/>
                    <a:gd name="connsiteY3" fmla="*/ 323850 h 445294"/>
                    <a:gd name="connsiteX4" fmla="*/ 340518 w 590550"/>
                    <a:gd name="connsiteY4" fmla="*/ 347663 h 445294"/>
                    <a:gd name="connsiteX5" fmla="*/ 442912 w 590550"/>
                    <a:gd name="connsiteY5" fmla="*/ 309563 h 445294"/>
                    <a:gd name="connsiteX6" fmla="*/ 445293 w 590550"/>
                    <a:gd name="connsiteY6" fmla="*/ 290513 h 445294"/>
                    <a:gd name="connsiteX7" fmla="*/ 590550 w 590550"/>
                    <a:gd name="connsiteY7" fmla="*/ 288131 h 445294"/>
                    <a:gd name="connsiteX8" fmla="*/ 545306 w 590550"/>
                    <a:gd name="connsiteY8" fmla="*/ 361950 h 445294"/>
                    <a:gd name="connsiteX9" fmla="*/ 471487 w 590550"/>
                    <a:gd name="connsiteY9" fmla="*/ 419100 h 445294"/>
                    <a:gd name="connsiteX10" fmla="*/ 376237 w 590550"/>
                    <a:gd name="connsiteY10" fmla="*/ 442913 h 445294"/>
                    <a:gd name="connsiteX11" fmla="*/ 240506 w 590550"/>
                    <a:gd name="connsiteY11" fmla="*/ 445294 h 445294"/>
                    <a:gd name="connsiteX12" fmla="*/ 116681 w 590550"/>
                    <a:gd name="connsiteY12" fmla="*/ 397669 h 445294"/>
                    <a:gd name="connsiteX13" fmla="*/ 33337 w 590550"/>
                    <a:gd name="connsiteY13" fmla="*/ 283369 h 445294"/>
                    <a:gd name="connsiteX14" fmla="*/ 0 w 590550"/>
                    <a:gd name="connsiteY14" fmla="*/ 171450 h 445294"/>
                    <a:gd name="connsiteX15" fmla="*/ 9525 w 590550"/>
                    <a:gd name="connsiteY15" fmla="*/ 69056 h 445294"/>
                    <a:gd name="connsiteX16" fmla="*/ 38100 w 590550"/>
                    <a:gd name="connsiteY16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109537 w 590550"/>
                    <a:gd name="connsiteY2" fmla="*/ 226219 h 445294"/>
                    <a:gd name="connsiteX3" fmla="*/ 204787 w 590550"/>
                    <a:gd name="connsiteY3" fmla="*/ 323850 h 445294"/>
                    <a:gd name="connsiteX4" fmla="*/ 340518 w 590550"/>
                    <a:gd name="connsiteY4" fmla="*/ 347663 h 445294"/>
                    <a:gd name="connsiteX5" fmla="*/ 442912 w 590550"/>
                    <a:gd name="connsiteY5" fmla="*/ 309563 h 445294"/>
                    <a:gd name="connsiteX6" fmla="*/ 445293 w 590550"/>
                    <a:gd name="connsiteY6" fmla="*/ 290513 h 445294"/>
                    <a:gd name="connsiteX7" fmla="*/ 590550 w 590550"/>
                    <a:gd name="connsiteY7" fmla="*/ 288131 h 445294"/>
                    <a:gd name="connsiteX8" fmla="*/ 545306 w 590550"/>
                    <a:gd name="connsiteY8" fmla="*/ 361950 h 445294"/>
                    <a:gd name="connsiteX9" fmla="*/ 471487 w 590550"/>
                    <a:gd name="connsiteY9" fmla="*/ 419100 h 445294"/>
                    <a:gd name="connsiteX10" fmla="*/ 376237 w 590550"/>
                    <a:gd name="connsiteY10" fmla="*/ 442913 h 445294"/>
                    <a:gd name="connsiteX11" fmla="*/ 240506 w 590550"/>
                    <a:gd name="connsiteY11" fmla="*/ 445294 h 445294"/>
                    <a:gd name="connsiteX12" fmla="*/ 116681 w 590550"/>
                    <a:gd name="connsiteY12" fmla="*/ 397669 h 445294"/>
                    <a:gd name="connsiteX13" fmla="*/ 33337 w 590550"/>
                    <a:gd name="connsiteY13" fmla="*/ 283369 h 445294"/>
                    <a:gd name="connsiteX14" fmla="*/ 0 w 590550"/>
                    <a:gd name="connsiteY14" fmla="*/ 171450 h 445294"/>
                    <a:gd name="connsiteX15" fmla="*/ 9525 w 590550"/>
                    <a:gd name="connsiteY15" fmla="*/ 69056 h 445294"/>
                    <a:gd name="connsiteX16" fmla="*/ 38100 w 590550"/>
                    <a:gd name="connsiteY16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109537 w 590550"/>
                    <a:gd name="connsiteY2" fmla="*/ 226219 h 445294"/>
                    <a:gd name="connsiteX3" fmla="*/ 340518 w 590550"/>
                    <a:gd name="connsiteY3" fmla="*/ 347663 h 445294"/>
                    <a:gd name="connsiteX4" fmla="*/ 442912 w 590550"/>
                    <a:gd name="connsiteY4" fmla="*/ 309563 h 445294"/>
                    <a:gd name="connsiteX5" fmla="*/ 445293 w 590550"/>
                    <a:gd name="connsiteY5" fmla="*/ 290513 h 445294"/>
                    <a:gd name="connsiteX6" fmla="*/ 590550 w 590550"/>
                    <a:gd name="connsiteY6" fmla="*/ 288131 h 445294"/>
                    <a:gd name="connsiteX7" fmla="*/ 545306 w 590550"/>
                    <a:gd name="connsiteY7" fmla="*/ 361950 h 445294"/>
                    <a:gd name="connsiteX8" fmla="*/ 471487 w 590550"/>
                    <a:gd name="connsiteY8" fmla="*/ 419100 h 445294"/>
                    <a:gd name="connsiteX9" fmla="*/ 376237 w 590550"/>
                    <a:gd name="connsiteY9" fmla="*/ 442913 h 445294"/>
                    <a:gd name="connsiteX10" fmla="*/ 240506 w 590550"/>
                    <a:gd name="connsiteY10" fmla="*/ 445294 h 445294"/>
                    <a:gd name="connsiteX11" fmla="*/ 116681 w 590550"/>
                    <a:gd name="connsiteY11" fmla="*/ 397669 h 445294"/>
                    <a:gd name="connsiteX12" fmla="*/ 33337 w 590550"/>
                    <a:gd name="connsiteY12" fmla="*/ 283369 h 445294"/>
                    <a:gd name="connsiteX13" fmla="*/ 0 w 590550"/>
                    <a:gd name="connsiteY13" fmla="*/ 171450 h 445294"/>
                    <a:gd name="connsiteX14" fmla="*/ 9525 w 590550"/>
                    <a:gd name="connsiteY14" fmla="*/ 69056 h 445294"/>
                    <a:gd name="connsiteX15" fmla="*/ 38100 w 590550"/>
                    <a:gd name="connsiteY15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02406 w 590550"/>
                    <a:gd name="connsiteY2" fmla="*/ 323851 h 445294"/>
                    <a:gd name="connsiteX3" fmla="*/ 340518 w 590550"/>
                    <a:gd name="connsiteY3" fmla="*/ 347663 h 445294"/>
                    <a:gd name="connsiteX4" fmla="*/ 442912 w 590550"/>
                    <a:gd name="connsiteY4" fmla="*/ 309563 h 445294"/>
                    <a:gd name="connsiteX5" fmla="*/ 445293 w 590550"/>
                    <a:gd name="connsiteY5" fmla="*/ 290513 h 445294"/>
                    <a:gd name="connsiteX6" fmla="*/ 590550 w 590550"/>
                    <a:gd name="connsiteY6" fmla="*/ 288131 h 445294"/>
                    <a:gd name="connsiteX7" fmla="*/ 545306 w 590550"/>
                    <a:gd name="connsiteY7" fmla="*/ 361950 h 445294"/>
                    <a:gd name="connsiteX8" fmla="*/ 471487 w 590550"/>
                    <a:gd name="connsiteY8" fmla="*/ 419100 h 445294"/>
                    <a:gd name="connsiteX9" fmla="*/ 376237 w 590550"/>
                    <a:gd name="connsiteY9" fmla="*/ 442913 h 445294"/>
                    <a:gd name="connsiteX10" fmla="*/ 240506 w 590550"/>
                    <a:gd name="connsiteY10" fmla="*/ 445294 h 445294"/>
                    <a:gd name="connsiteX11" fmla="*/ 116681 w 590550"/>
                    <a:gd name="connsiteY11" fmla="*/ 397669 h 445294"/>
                    <a:gd name="connsiteX12" fmla="*/ 33337 w 590550"/>
                    <a:gd name="connsiteY12" fmla="*/ 283369 h 445294"/>
                    <a:gd name="connsiteX13" fmla="*/ 0 w 590550"/>
                    <a:gd name="connsiteY13" fmla="*/ 171450 h 445294"/>
                    <a:gd name="connsiteX14" fmla="*/ 9525 w 590550"/>
                    <a:gd name="connsiteY14" fmla="*/ 69056 h 445294"/>
                    <a:gd name="connsiteX15" fmla="*/ 38100 w 590550"/>
                    <a:gd name="connsiteY15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02406 w 590550"/>
                    <a:gd name="connsiteY2" fmla="*/ 323851 h 445294"/>
                    <a:gd name="connsiteX3" fmla="*/ 340518 w 590550"/>
                    <a:gd name="connsiteY3" fmla="*/ 347663 h 445294"/>
                    <a:gd name="connsiteX4" fmla="*/ 442912 w 590550"/>
                    <a:gd name="connsiteY4" fmla="*/ 309563 h 445294"/>
                    <a:gd name="connsiteX5" fmla="*/ 445293 w 590550"/>
                    <a:gd name="connsiteY5" fmla="*/ 290513 h 445294"/>
                    <a:gd name="connsiteX6" fmla="*/ 590550 w 590550"/>
                    <a:gd name="connsiteY6" fmla="*/ 288131 h 445294"/>
                    <a:gd name="connsiteX7" fmla="*/ 545306 w 590550"/>
                    <a:gd name="connsiteY7" fmla="*/ 361950 h 445294"/>
                    <a:gd name="connsiteX8" fmla="*/ 471487 w 590550"/>
                    <a:gd name="connsiteY8" fmla="*/ 419100 h 445294"/>
                    <a:gd name="connsiteX9" fmla="*/ 376237 w 590550"/>
                    <a:gd name="connsiteY9" fmla="*/ 442913 h 445294"/>
                    <a:gd name="connsiteX10" fmla="*/ 240506 w 590550"/>
                    <a:gd name="connsiteY10" fmla="*/ 445294 h 445294"/>
                    <a:gd name="connsiteX11" fmla="*/ 116681 w 590550"/>
                    <a:gd name="connsiteY11" fmla="*/ 397669 h 445294"/>
                    <a:gd name="connsiteX12" fmla="*/ 33337 w 590550"/>
                    <a:gd name="connsiteY12" fmla="*/ 283369 h 445294"/>
                    <a:gd name="connsiteX13" fmla="*/ 0 w 590550"/>
                    <a:gd name="connsiteY13" fmla="*/ 171450 h 445294"/>
                    <a:gd name="connsiteX14" fmla="*/ 9525 w 590550"/>
                    <a:gd name="connsiteY14" fmla="*/ 69056 h 445294"/>
                    <a:gd name="connsiteX15" fmla="*/ 38100 w 590550"/>
                    <a:gd name="connsiteY15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02406 w 590550"/>
                    <a:gd name="connsiteY2" fmla="*/ 323851 h 445294"/>
                    <a:gd name="connsiteX3" fmla="*/ 340518 w 590550"/>
                    <a:gd name="connsiteY3" fmla="*/ 347663 h 445294"/>
                    <a:gd name="connsiteX4" fmla="*/ 445293 w 590550"/>
                    <a:gd name="connsiteY4" fmla="*/ 290513 h 445294"/>
                    <a:gd name="connsiteX5" fmla="*/ 590550 w 590550"/>
                    <a:gd name="connsiteY5" fmla="*/ 288131 h 445294"/>
                    <a:gd name="connsiteX6" fmla="*/ 545306 w 590550"/>
                    <a:gd name="connsiteY6" fmla="*/ 361950 h 445294"/>
                    <a:gd name="connsiteX7" fmla="*/ 471487 w 590550"/>
                    <a:gd name="connsiteY7" fmla="*/ 419100 h 445294"/>
                    <a:gd name="connsiteX8" fmla="*/ 376237 w 590550"/>
                    <a:gd name="connsiteY8" fmla="*/ 442913 h 445294"/>
                    <a:gd name="connsiteX9" fmla="*/ 240506 w 590550"/>
                    <a:gd name="connsiteY9" fmla="*/ 445294 h 445294"/>
                    <a:gd name="connsiteX10" fmla="*/ 116681 w 590550"/>
                    <a:gd name="connsiteY10" fmla="*/ 397669 h 445294"/>
                    <a:gd name="connsiteX11" fmla="*/ 33337 w 590550"/>
                    <a:gd name="connsiteY11" fmla="*/ 283369 h 445294"/>
                    <a:gd name="connsiteX12" fmla="*/ 0 w 590550"/>
                    <a:gd name="connsiteY12" fmla="*/ 171450 h 445294"/>
                    <a:gd name="connsiteX13" fmla="*/ 9525 w 590550"/>
                    <a:gd name="connsiteY13" fmla="*/ 69056 h 445294"/>
                    <a:gd name="connsiteX14" fmla="*/ 38100 w 590550"/>
                    <a:gd name="connsiteY14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02406 w 590550"/>
                    <a:gd name="connsiteY2" fmla="*/ 323851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0 w 590550"/>
                    <a:gd name="connsiteY10" fmla="*/ 171450 h 445294"/>
                    <a:gd name="connsiteX11" fmla="*/ 9525 w 590550"/>
                    <a:gd name="connsiteY11" fmla="*/ 69056 h 445294"/>
                    <a:gd name="connsiteX12" fmla="*/ 38100 w 590550"/>
                    <a:gd name="connsiteY12" fmla="*/ 0 h 445294"/>
                    <a:gd name="connsiteX0" fmla="*/ 28575 w 581025"/>
                    <a:gd name="connsiteY0" fmla="*/ 0 h 445294"/>
                    <a:gd name="connsiteX1" fmla="*/ 111918 w 581025"/>
                    <a:gd name="connsiteY1" fmla="*/ 66675 h 445294"/>
                    <a:gd name="connsiteX2" fmla="*/ 211931 w 581025"/>
                    <a:gd name="connsiteY2" fmla="*/ 333376 h 445294"/>
                    <a:gd name="connsiteX3" fmla="*/ 435768 w 581025"/>
                    <a:gd name="connsiteY3" fmla="*/ 290513 h 445294"/>
                    <a:gd name="connsiteX4" fmla="*/ 581025 w 581025"/>
                    <a:gd name="connsiteY4" fmla="*/ 288131 h 445294"/>
                    <a:gd name="connsiteX5" fmla="*/ 535781 w 581025"/>
                    <a:gd name="connsiteY5" fmla="*/ 361950 h 445294"/>
                    <a:gd name="connsiteX6" fmla="*/ 461962 w 581025"/>
                    <a:gd name="connsiteY6" fmla="*/ 419100 h 445294"/>
                    <a:gd name="connsiteX7" fmla="*/ 366712 w 581025"/>
                    <a:gd name="connsiteY7" fmla="*/ 442913 h 445294"/>
                    <a:gd name="connsiteX8" fmla="*/ 230981 w 581025"/>
                    <a:gd name="connsiteY8" fmla="*/ 445294 h 445294"/>
                    <a:gd name="connsiteX9" fmla="*/ 107156 w 581025"/>
                    <a:gd name="connsiteY9" fmla="*/ 397669 h 445294"/>
                    <a:gd name="connsiteX10" fmla="*/ 0 w 581025"/>
                    <a:gd name="connsiteY10" fmla="*/ 69056 h 445294"/>
                    <a:gd name="connsiteX11" fmla="*/ 28575 w 581025"/>
                    <a:gd name="connsiteY11" fmla="*/ 0 h 445294"/>
                    <a:gd name="connsiteX0" fmla="*/ 39660 w 592110"/>
                    <a:gd name="connsiteY0" fmla="*/ 0 h 445294"/>
                    <a:gd name="connsiteX1" fmla="*/ 123003 w 592110"/>
                    <a:gd name="connsiteY1" fmla="*/ 66675 h 445294"/>
                    <a:gd name="connsiteX2" fmla="*/ 223016 w 592110"/>
                    <a:gd name="connsiteY2" fmla="*/ 333376 h 445294"/>
                    <a:gd name="connsiteX3" fmla="*/ 446853 w 592110"/>
                    <a:gd name="connsiteY3" fmla="*/ 290513 h 445294"/>
                    <a:gd name="connsiteX4" fmla="*/ 592110 w 592110"/>
                    <a:gd name="connsiteY4" fmla="*/ 288131 h 445294"/>
                    <a:gd name="connsiteX5" fmla="*/ 546866 w 592110"/>
                    <a:gd name="connsiteY5" fmla="*/ 361950 h 445294"/>
                    <a:gd name="connsiteX6" fmla="*/ 473047 w 592110"/>
                    <a:gd name="connsiteY6" fmla="*/ 419100 h 445294"/>
                    <a:gd name="connsiteX7" fmla="*/ 377797 w 592110"/>
                    <a:gd name="connsiteY7" fmla="*/ 442913 h 445294"/>
                    <a:gd name="connsiteX8" fmla="*/ 242066 w 592110"/>
                    <a:gd name="connsiteY8" fmla="*/ 445294 h 445294"/>
                    <a:gd name="connsiteX9" fmla="*/ 118241 w 592110"/>
                    <a:gd name="connsiteY9" fmla="*/ 397669 h 445294"/>
                    <a:gd name="connsiteX10" fmla="*/ 11085 w 592110"/>
                    <a:gd name="connsiteY10" fmla="*/ 69056 h 445294"/>
                    <a:gd name="connsiteX11" fmla="*/ 39660 w 592110"/>
                    <a:gd name="connsiteY11" fmla="*/ 0 h 445294"/>
                    <a:gd name="connsiteX0" fmla="*/ 45988 w 598438"/>
                    <a:gd name="connsiteY0" fmla="*/ 0 h 445294"/>
                    <a:gd name="connsiteX1" fmla="*/ 129331 w 598438"/>
                    <a:gd name="connsiteY1" fmla="*/ 66675 h 445294"/>
                    <a:gd name="connsiteX2" fmla="*/ 229344 w 598438"/>
                    <a:gd name="connsiteY2" fmla="*/ 333376 h 445294"/>
                    <a:gd name="connsiteX3" fmla="*/ 453181 w 598438"/>
                    <a:gd name="connsiteY3" fmla="*/ 290513 h 445294"/>
                    <a:gd name="connsiteX4" fmla="*/ 598438 w 598438"/>
                    <a:gd name="connsiteY4" fmla="*/ 288131 h 445294"/>
                    <a:gd name="connsiteX5" fmla="*/ 553194 w 598438"/>
                    <a:gd name="connsiteY5" fmla="*/ 361950 h 445294"/>
                    <a:gd name="connsiteX6" fmla="*/ 479375 w 598438"/>
                    <a:gd name="connsiteY6" fmla="*/ 419100 h 445294"/>
                    <a:gd name="connsiteX7" fmla="*/ 384125 w 598438"/>
                    <a:gd name="connsiteY7" fmla="*/ 442913 h 445294"/>
                    <a:gd name="connsiteX8" fmla="*/ 248394 w 598438"/>
                    <a:gd name="connsiteY8" fmla="*/ 445294 h 445294"/>
                    <a:gd name="connsiteX9" fmla="*/ 124569 w 598438"/>
                    <a:gd name="connsiteY9" fmla="*/ 397669 h 445294"/>
                    <a:gd name="connsiteX10" fmla="*/ 17413 w 598438"/>
                    <a:gd name="connsiteY10" fmla="*/ 69056 h 445294"/>
                    <a:gd name="connsiteX11" fmla="*/ 45988 w 598438"/>
                    <a:gd name="connsiteY11" fmla="*/ 0 h 445294"/>
                    <a:gd name="connsiteX0" fmla="*/ 44427 w 596877"/>
                    <a:gd name="connsiteY0" fmla="*/ 0 h 445294"/>
                    <a:gd name="connsiteX1" fmla="*/ 127770 w 596877"/>
                    <a:gd name="connsiteY1" fmla="*/ 66675 h 445294"/>
                    <a:gd name="connsiteX2" fmla="*/ 227783 w 596877"/>
                    <a:gd name="connsiteY2" fmla="*/ 333376 h 445294"/>
                    <a:gd name="connsiteX3" fmla="*/ 451620 w 596877"/>
                    <a:gd name="connsiteY3" fmla="*/ 290513 h 445294"/>
                    <a:gd name="connsiteX4" fmla="*/ 596877 w 596877"/>
                    <a:gd name="connsiteY4" fmla="*/ 288131 h 445294"/>
                    <a:gd name="connsiteX5" fmla="*/ 551633 w 596877"/>
                    <a:gd name="connsiteY5" fmla="*/ 361950 h 445294"/>
                    <a:gd name="connsiteX6" fmla="*/ 477814 w 596877"/>
                    <a:gd name="connsiteY6" fmla="*/ 419100 h 445294"/>
                    <a:gd name="connsiteX7" fmla="*/ 382564 w 596877"/>
                    <a:gd name="connsiteY7" fmla="*/ 442913 h 445294"/>
                    <a:gd name="connsiteX8" fmla="*/ 246833 w 596877"/>
                    <a:gd name="connsiteY8" fmla="*/ 445294 h 445294"/>
                    <a:gd name="connsiteX9" fmla="*/ 123008 w 596877"/>
                    <a:gd name="connsiteY9" fmla="*/ 397669 h 445294"/>
                    <a:gd name="connsiteX10" fmla="*/ 15852 w 596877"/>
                    <a:gd name="connsiteY10" fmla="*/ 69056 h 445294"/>
                    <a:gd name="connsiteX11" fmla="*/ 44427 w 596877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544287 w 589531"/>
                    <a:gd name="connsiteY5" fmla="*/ 361950 h 445294"/>
                    <a:gd name="connsiteX6" fmla="*/ 470468 w 589531"/>
                    <a:gd name="connsiteY6" fmla="*/ 419100 h 445294"/>
                    <a:gd name="connsiteX7" fmla="*/ 375218 w 589531"/>
                    <a:gd name="connsiteY7" fmla="*/ 442913 h 445294"/>
                    <a:gd name="connsiteX8" fmla="*/ 239487 w 589531"/>
                    <a:gd name="connsiteY8" fmla="*/ 445294 h 445294"/>
                    <a:gd name="connsiteX9" fmla="*/ 115662 w 589531"/>
                    <a:gd name="connsiteY9" fmla="*/ 397669 h 445294"/>
                    <a:gd name="connsiteX10" fmla="*/ 15649 w 589531"/>
                    <a:gd name="connsiteY10" fmla="*/ 69056 h 445294"/>
                    <a:gd name="connsiteX11" fmla="*/ 37081 w 589531"/>
                    <a:gd name="connsiteY11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544287 w 589531"/>
                    <a:gd name="connsiteY5" fmla="*/ 361950 h 445294"/>
                    <a:gd name="connsiteX6" fmla="*/ 375218 w 589531"/>
                    <a:gd name="connsiteY6" fmla="*/ 442913 h 445294"/>
                    <a:gd name="connsiteX7" fmla="*/ 239487 w 589531"/>
                    <a:gd name="connsiteY7" fmla="*/ 445294 h 445294"/>
                    <a:gd name="connsiteX8" fmla="*/ 115662 w 589531"/>
                    <a:gd name="connsiteY8" fmla="*/ 397669 h 445294"/>
                    <a:gd name="connsiteX9" fmla="*/ 15649 w 589531"/>
                    <a:gd name="connsiteY9" fmla="*/ 69056 h 445294"/>
                    <a:gd name="connsiteX10" fmla="*/ 37081 w 589531"/>
                    <a:gd name="connsiteY10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50057"/>
                    <a:gd name="connsiteX1" fmla="*/ 120424 w 589531"/>
                    <a:gd name="connsiteY1" fmla="*/ 66675 h 450057"/>
                    <a:gd name="connsiteX2" fmla="*/ 220437 w 589531"/>
                    <a:gd name="connsiteY2" fmla="*/ 333376 h 450057"/>
                    <a:gd name="connsiteX3" fmla="*/ 444274 w 589531"/>
                    <a:gd name="connsiteY3" fmla="*/ 290513 h 450057"/>
                    <a:gd name="connsiteX4" fmla="*/ 589531 w 589531"/>
                    <a:gd name="connsiteY4" fmla="*/ 288131 h 450057"/>
                    <a:gd name="connsiteX5" fmla="*/ 375218 w 589531"/>
                    <a:gd name="connsiteY5" fmla="*/ 442913 h 450057"/>
                    <a:gd name="connsiteX6" fmla="*/ 265681 w 589531"/>
                    <a:gd name="connsiteY6" fmla="*/ 450057 h 450057"/>
                    <a:gd name="connsiteX7" fmla="*/ 115662 w 589531"/>
                    <a:gd name="connsiteY7" fmla="*/ 397669 h 450057"/>
                    <a:gd name="connsiteX8" fmla="*/ 15649 w 589531"/>
                    <a:gd name="connsiteY8" fmla="*/ 69056 h 450057"/>
                    <a:gd name="connsiteX9" fmla="*/ 37081 w 589531"/>
                    <a:gd name="connsiteY9" fmla="*/ 0 h 450057"/>
                    <a:gd name="connsiteX0" fmla="*/ 37734 w 590184"/>
                    <a:gd name="connsiteY0" fmla="*/ 0 h 450057"/>
                    <a:gd name="connsiteX1" fmla="*/ 121077 w 590184"/>
                    <a:gd name="connsiteY1" fmla="*/ 66675 h 450057"/>
                    <a:gd name="connsiteX2" fmla="*/ 221090 w 590184"/>
                    <a:gd name="connsiteY2" fmla="*/ 333376 h 450057"/>
                    <a:gd name="connsiteX3" fmla="*/ 444927 w 590184"/>
                    <a:gd name="connsiteY3" fmla="*/ 290513 h 450057"/>
                    <a:gd name="connsiteX4" fmla="*/ 590184 w 590184"/>
                    <a:gd name="connsiteY4" fmla="*/ 288131 h 450057"/>
                    <a:gd name="connsiteX5" fmla="*/ 375871 w 590184"/>
                    <a:gd name="connsiteY5" fmla="*/ 442913 h 450057"/>
                    <a:gd name="connsiteX6" fmla="*/ 266334 w 590184"/>
                    <a:gd name="connsiteY6" fmla="*/ 450057 h 450057"/>
                    <a:gd name="connsiteX7" fmla="*/ 111552 w 590184"/>
                    <a:gd name="connsiteY7" fmla="*/ 400050 h 450057"/>
                    <a:gd name="connsiteX8" fmla="*/ 16302 w 590184"/>
                    <a:gd name="connsiteY8" fmla="*/ 69056 h 450057"/>
                    <a:gd name="connsiteX9" fmla="*/ 37734 w 590184"/>
                    <a:gd name="connsiteY9" fmla="*/ 0 h 450057"/>
                    <a:gd name="connsiteX0" fmla="*/ 21432 w 573882"/>
                    <a:gd name="connsiteY0" fmla="*/ 0 h 450057"/>
                    <a:gd name="connsiteX1" fmla="*/ 104775 w 573882"/>
                    <a:gd name="connsiteY1" fmla="*/ 66675 h 450057"/>
                    <a:gd name="connsiteX2" fmla="*/ 204788 w 573882"/>
                    <a:gd name="connsiteY2" fmla="*/ 333376 h 450057"/>
                    <a:gd name="connsiteX3" fmla="*/ 428625 w 573882"/>
                    <a:gd name="connsiteY3" fmla="*/ 290513 h 450057"/>
                    <a:gd name="connsiteX4" fmla="*/ 573882 w 573882"/>
                    <a:gd name="connsiteY4" fmla="*/ 288131 h 450057"/>
                    <a:gd name="connsiteX5" fmla="*/ 359569 w 573882"/>
                    <a:gd name="connsiteY5" fmla="*/ 442913 h 450057"/>
                    <a:gd name="connsiteX6" fmla="*/ 250032 w 573882"/>
                    <a:gd name="connsiteY6" fmla="*/ 450057 h 450057"/>
                    <a:gd name="connsiteX7" fmla="*/ 0 w 573882"/>
                    <a:gd name="connsiteY7" fmla="*/ 69056 h 450057"/>
                    <a:gd name="connsiteX8" fmla="*/ 21432 w 573882"/>
                    <a:gd name="connsiteY8" fmla="*/ 0 h 450057"/>
                    <a:gd name="connsiteX0" fmla="*/ 21432 w 573882"/>
                    <a:gd name="connsiteY0" fmla="*/ 0 h 450057"/>
                    <a:gd name="connsiteX1" fmla="*/ 104775 w 573882"/>
                    <a:gd name="connsiteY1" fmla="*/ 66675 h 450057"/>
                    <a:gd name="connsiteX2" fmla="*/ 204788 w 573882"/>
                    <a:gd name="connsiteY2" fmla="*/ 333376 h 450057"/>
                    <a:gd name="connsiteX3" fmla="*/ 428625 w 573882"/>
                    <a:gd name="connsiteY3" fmla="*/ 290513 h 450057"/>
                    <a:gd name="connsiteX4" fmla="*/ 573882 w 573882"/>
                    <a:gd name="connsiteY4" fmla="*/ 288131 h 450057"/>
                    <a:gd name="connsiteX5" fmla="*/ 359569 w 573882"/>
                    <a:gd name="connsiteY5" fmla="*/ 442913 h 450057"/>
                    <a:gd name="connsiteX6" fmla="*/ 250032 w 573882"/>
                    <a:gd name="connsiteY6" fmla="*/ 450057 h 450057"/>
                    <a:gd name="connsiteX7" fmla="*/ 0 w 573882"/>
                    <a:gd name="connsiteY7" fmla="*/ 69056 h 450057"/>
                    <a:gd name="connsiteX8" fmla="*/ 21432 w 573882"/>
                    <a:gd name="connsiteY8" fmla="*/ 0 h 450057"/>
                    <a:gd name="connsiteX0" fmla="*/ 25272 w 577722"/>
                    <a:gd name="connsiteY0" fmla="*/ 0 h 450057"/>
                    <a:gd name="connsiteX1" fmla="*/ 108615 w 577722"/>
                    <a:gd name="connsiteY1" fmla="*/ 66675 h 450057"/>
                    <a:gd name="connsiteX2" fmla="*/ 208628 w 577722"/>
                    <a:gd name="connsiteY2" fmla="*/ 333376 h 450057"/>
                    <a:gd name="connsiteX3" fmla="*/ 432465 w 577722"/>
                    <a:gd name="connsiteY3" fmla="*/ 290513 h 450057"/>
                    <a:gd name="connsiteX4" fmla="*/ 577722 w 577722"/>
                    <a:gd name="connsiteY4" fmla="*/ 288131 h 450057"/>
                    <a:gd name="connsiteX5" fmla="*/ 363409 w 577722"/>
                    <a:gd name="connsiteY5" fmla="*/ 442913 h 450057"/>
                    <a:gd name="connsiteX6" fmla="*/ 253872 w 577722"/>
                    <a:gd name="connsiteY6" fmla="*/ 450057 h 450057"/>
                    <a:gd name="connsiteX7" fmla="*/ 3840 w 577722"/>
                    <a:gd name="connsiteY7" fmla="*/ 69056 h 450057"/>
                    <a:gd name="connsiteX8" fmla="*/ 25272 w 577722"/>
                    <a:gd name="connsiteY8" fmla="*/ 0 h 450057"/>
                    <a:gd name="connsiteX0" fmla="*/ 32276 w 584726"/>
                    <a:gd name="connsiteY0" fmla="*/ 0 h 450057"/>
                    <a:gd name="connsiteX1" fmla="*/ 115619 w 584726"/>
                    <a:gd name="connsiteY1" fmla="*/ 66675 h 450057"/>
                    <a:gd name="connsiteX2" fmla="*/ 215632 w 584726"/>
                    <a:gd name="connsiteY2" fmla="*/ 333376 h 450057"/>
                    <a:gd name="connsiteX3" fmla="*/ 439469 w 584726"/>
                    <a:gd name="connsiteY3" fmla="*/ 290513 h 450057"/>
                    <a:gd name="connsiteX4" fmla="*/ 584726 w 584726"/>
                    <a:gd name="connsiteY4" fmla="*/ 288131 h 450057"/>
                    <a:gd name="connsiteX5" fmla="*/ 370413 w 584726"/>
                    <a:gd name="connsiteY5" fmla="*/ 442913 h 450057"/>
                    <a:gd name="connsiteX6" fmla="*/ 260876 w 584726"/>
                    <a:gd name="connsiteY6" fmla="*/ 450057 h 450057"/>
                    <a:gd name="connsiteX7" fmla="*/ 10844 w 584726"/>
                    <a:gd name="connsiteY7" fmla="*/ 69056 h 450057"/>
                    <a:gd name="connsiteX8" fmla="*/ 32276 w 584726"/>
                    <a:gd name="connsiteY8" fmla="*/ 0 h 450057"/>
                    <a:gd name="connsiteX0" fmla="*/ 34138 w 586588"/>
                    <a:gd name="connsiteY0" fmla="*/ 0 h 450057"/>
                    <a:gd name="connsiteX1" fmla="*/ 117481 w 586588"/>
                    <a:gd name="connsiteY1" fmla="*/ 66675 h 450057"/>
                    <a:gd name="connsiteX2" fmla="*/ 217494 w 586588"/>
                    <a:gd name="connsiteY2" fmla="*/ 333376 h 450057"/>
                    <a:gd name="connsiteX3" fmla="*/ 441331 w 586588"/>
                    <a:gd name="connsiteY3" fmla="*/ 290513 h 450057"/>
                    <a:gd name="connsiteX4" fmla="*/ 586588 w 586588"/>
                    <a:gd name="connsiteY4" fmla="*/ 288131 h 450057"/>
                    <a:gd name="connsiteX5" fmla="*/ 372275 w 586588"/>
                    <a:gd name="connsiteY5" fmla="*/ 442913 h 450057"/>
                    <a:gd name="connsiteX6" fmla="*/ 262738 w 586588"/>
                    <a:gd name="connsiteY6" fmla="*/ 450057 h 450057"/>
                    <a:gd name="connsiteX7" fmla="*/ 12706 w 586588"/>
                    <a:gd name="connsiteY7" fmla="*/ 69056 h 450057"/>
                    <a:gd name="connsiteX8" fmla="*/ 34138 w 586588"/>
                    <a:gd name="connsiteY8" fmla="*/ 0 h 450057"/>
                    <a:gd name="connsiteX0" fmla="*/ 34138 w 586588"/>
                    <a:gd name="connsiteY0" fmla="*/ 0 h 450057"/>
                    <a:gd name="connsiteX1" fmla="*/ 117481 w 586588"/>
                    <a:gd name="connsiteY1" fmla="*/ 66675 h 450057"/>
                    <a:gd name="connsiteX2" fmla="*/ 217494 w 586588"/>
                    <a:gd name="connsiteY2" fmla="*/ 333376 h 450057"/>
                    <a:gd name="connsiteX3" fmla="*/ 441331 w 586588"/>
                    <a:gd name="connsiteY3" fmla="*/ 290513 h 450057"/>
                    <a:gd name="connsiteX4" fmla="*/ 586588 w 586588"/>
                    <a:gd name="connsiteY4" fmla="*/ 288131 h 450057"/>
                    <a:gd name="connsiteX5" fmla="*/ 372275 w 586588"/>
                    <a:gd name="connsiteY5" fmla="*/ 442913 h 450057"/>
                    <a:gd name="connsiteX6" fmla="*/ 262738 w 586588"/>
                    <a:gd name="connsiteY6" fmla="*/ 450057 h 450057"/>
                    <a:gd name="connsiteX7" fmla="*/ 12706 w 586588"/>
                    <a:gd name="connsiteY7" fmla="*/ 69056 h 450057"/>
                    <a:gd name="connsiteX8" fmla="*/ 34138 w 586588"/>
                    <a:gd name="connsiteY8" fmla="*/ 0 h 450057"/>
                    <a:gd name="connsiteX0" fmla="*/ 34923 w 587373"/>
                    <a:gd name="connsiteY0" fmla="*/ 0 h 450057"/>
                    <a:gd name="connsiteX1" fmla="*/ 118266 w 587373"/>
                    <a:gd name="connsiteY1" fmla="*/ 66675 h 450057"/>
                    <a:gd name="connsiteX2" fmla="*/ 218279 w 587373"/>
                    <a:gd name="connsiteY2" fmla="*/ 333376 h 450057"/>
                    <a:gd name="connsiteX3" fmla="*/ 442116 w 587373"/>
                    <a:gd name="connsiteY3" fmla="*/ 290513 h 450057"/>
                    <a:gd name="connsiteX4" fmla="*/ 587373 w 587373"/>
                    <a:gd name="connsiteY4" fmla="*/ 288131 h 450057"/>
                    <a:gd name="connsiteX5" fmla="*/ 373060 w 587373"/>
                    <a:gd name="connsiteY5" fmla="*/ 442913 h 450057"/>
                    <a:gd name="connsiteX6" fmla="*/ 263523 w 587373"/>
                    <a:gd name="connsiteY6" fmla="*/ 450057 h 450057"/>
                    <a:gd name="connsiteX7" fmla="*/ 13491 w 587373"/>
                    <a:gd name="connsiteY7" fmla="*/ 69056 h 450057"/>
                    <a:gd name="connsiteX8" fmla="*/ 34923 w 587373"/>
                    <a:gd name="connsiteY8" fmla="*/ 0 h 450057"/>
                    <a:gd name="connsiteX0" fmla="*/ 34139 w 586589"/>
                    <a:gd name="connsiteY0" fmla="*/ 0 h 450057"/>
                    <a:gd name="connsiteX1" fmla="*/ 117482 w 586589"/>
                    <a:gd name="connsiteY1" fmla="*/ 66675 h 450057"/>
                    <a:gd name="connsiteX2" fmla="*/ 217495 w 586589"/>
                    <a:gd name="connsiteY2" fmla="*/ 333376 h 450057"/>
                    <a:gd name="connsiteX3" fmla="*/ 441332 w 586589"/>
                    <a:gd name="connsiteY3" fmla="*/ 290513 h 450057"/>
                    <a:gd name="connsiteX4" fmla="*/ 586589 w 586589"/>
                    <a:gd name="connsiteY4" fmla="*/ 288131 h 450057"/>
                    <a:gd name="connsiteX5" fmla="*/ 372276 w 586589"/>
                    <a:gd name="connsiteY5" fmla="*/ 442913 h 450057"/>
                    <a:gd name="connsiteX6" fmla="*/ 262739 w 586589"/>
                    <a:gd name="connsiteY6" fmla="*/ 450057 h 450057"/>
                    <a:gd name="connsiteX7" fmla="*/ 12707 w 586589"/>
                    <a:gd name="connsiteY7" fmla="*/ 69056 h 450057"/>
                    <a:gd name="connsiteX8" fmla="*/ 34139 w 586589"/>
                    <a:gd name="connsiteY8" fmla="*/ 0 h 450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86589" h="450057">
                      <a:moveTo>
                        <a:pt x="34139" y="0"/>
                      </a:moveTo>
                      <a:cubicBezTo>
                        <a:pt x="71444" y="48419"/>
                        <a:pt x="75413" y="49213"/>
                        <a:pt x="117482" y="66675"/>
                      </a:cubicBezTo>
                      <a:cubicBezTo>
                        <a:pt x="113513" y="119856"/>
                        <a:pt x="57157" y="261145"/>
                        <a:pt x="217495" y="333376"/>
                      </a:cubicBezTo>
                      <a:cubicBezTo>
                        <a:pt x="354814" y="377826"/>
                        <a:pt x="417122" y="327422"/>
                        <a:pt x="441332" y="290513"/>
                      </a:cubicBezTo>
                      <a:lnTo>
                        <a:pt x="586589" y="288131"/>
                      </a:lnTo>
                      <a:cubicBezTo>
                        <a:pt x="534201" y="382587"/>
                        <a:pt x="450858" y="438944"/>
                        <a:pt x="372276" y="442913"/>
                      </a:cubicBezTo>
                      <a:lnTo>
                        <a:pt x="262739" y="450057"/>
                      </a:lnTo>
                      <a:cubicBezTo>
                        <a:pt x="12311" y="413941"/>
                        <a:pt x="-25394" y="215502"/>
                        <a:pt x="12707" y="69056"/>
                      </a:cubicBezTo>
                      <a:lnTo>
                        <a:pt x="34139" y="0"/>
                      </a:ln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6" name="Прямоугольник 45"/>
                <p:cNvSpPr/>
                <p:nvPr/>
              </p:nvSpPr>
              <p:spPr>
                <a:xfrm>
                  <a:off x="2588198" y="1689230"/>
                  <a:ext cx="127718" cy="66520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7" name="Прямоугольник 46"/>
                <p:cNvSpPr/>
                <p:nvPr/>
              </p:nvSpPr>
              <p:spPr>
                <a:xfrm>
                  <a:off x="2489747" y="1754387"/>
                  <a:ext cx="305992" cy="5108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8" name="Прямоугольник 47"/>
                <p:cNvSpPr/>
                <p:nvPr/>
              </p:nvSpPr>
              <p:spPr>
                <a:xfrm rot="19288101">
                  <a:off x="2703304" y="1269080"/>
                  <a:ext cx="243617" cy="5108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9" name="Прямоугольник 48"/>
                <p:cNvSpPr/>
                <p:nvPr/>
              </p:nvSpPr>
              <p:spPr>
                <a:xfrm>
                  <a:off x="2644074" y="1481846"/>
                  <a:ext cx="429774" cy="40227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3" name="Группа 61"/>
              <p:cNvGrpSpPr>
                <a:grpSpLocks/>
              </p:cNvGrpSpPr>
              <p:nvPr/>
            </p:nvGrpSpPr>
            <p:grpSpPr bwMode="auto">
              <a:xfrm>
                <a:off x="3494478" y="2851107"/>
                <a:ext cx="1801952" cy="1538339"/>
                <a:chOff x="2545312" y="1900510"/>
                <a:chExt cx="1801952" cy="1538339"/>
              </a:xfrm>
            </p:grpSpPr>
            <p:sp>
              <p:nvSpPr>
                <p:cNvPr id="38" name="Шестиугольник 37"/>
                <p:cNvSpPr/>
                <p:nvPr/>
              </p:nvSpPr>
              <p:spPr>
                <a:xfrm rot="1800000">
                  <a:off x="2545312" y="1900510"/>
                  <a:ext cx="1801952" cy="1538339"/>
                </a:xfrm>
                <a:prstGeom prst="hexagon">
                  <a:avLst>
                    <a:gd name="adj" fmla="val 29943"/>
                    <a:gd name="vf" fmla="val 115470"/>
                  </a:avLst>
                </a:prstGeom>
                <a:solidFill>
                  <a:srgbClr val="80008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9" name="Полилиния 38"/>
                <p:cNvSpPr/>
                <p:nvPr/>
              </p:nvSpPr>
              <p:spPr>
                <a:xfrm flipH="1">
                  <a:off x="3480319" y="2322669"/>
                  <a:ext cx="305990" cy="592424"/>
                </a:xfrm>
                <a:custGeom>
                  <a:avLst/>
                  <a:gdLst>
                    <a:gd name="connsiteX0" fmla="*/ 0 w 276225"/>
                    <a:gd name="connsiteY0" fmla="*/ 0 h 511969"/>
                    <a:gd name="connsiteX1" fmla="*/ 9525 w 276225"/>
                    <a:gd name="connsiteY1" fmla="*/ 511969 h 511969"/>
                    <a:gd name="connsiteX2" fmla="*/ 273844 w 276225"/>
                    <a:gd name="connsiteY2" fmla="*/ 504825 h 511969"/>
                    <a:gd name="connsiteX3" fmla="*/ 276225 w 276225"/>
                    <a:gd name="connsiteY3" fmla="*/ 0 h 511969"/>
                    <a:gd name="connsiteX4" fmla="*/ 0 w 276225"/>
                    <a:gd name="connsiteY4" fmla="*/ 0 h 511969"/>
                    <a:gd name="connsiteX0" fmla="*/ 0 w 276225"/>
                    <a:gd name="connsiteY0" fmla="*/ 0 h 511969"/>
                    <a:gd name="connsiteX1" fmla="*/ 9525 w 276225"/>
                    <a:gd name="connsiteY1" fmla="*/ 511969 h 511969"/>
                    <a:gd name="connsiteX2" fmla="*/ 273844 w 276225"/>
                    <a:gd name="connsiteY2" fmla="*/ 504825 h 511969"/>
                    <a:gd name="connsiteX3" fmla="*/ 276225 w 276225"/>
                    <a:gd name="connsiteY3" fmla="*/ 0 h 511969"/>
                    <a:gd name="connsiteX4" fmla="*/ 0 w 276225"/>
                    <a:gd name="connsiteY4" fmla="*/ 0 h 511969"/>
                    <a:gd name="connsiteX0" fmla="*/ 0 w 276225"/>
                    <a:gd name="connsiteY0" fmla="*/ 10543 h 522512"/>
                    <a:gd name="connsiteX1" fmla="*/ 9525 w 276225"/>
                    <a:gd name="connsiteY1" fmla="*/ 522512 h 522512"/>
                    <a:gd name="connsiteX2" fmla="*/ 273844 w 276225"/>
                    <a:gd name="connsiteY2" fmla="*/ 515368 h 522512"/>
                    <a:gd name="connsiteX3" fmla="*/ 276225 w 276225"/>
                    <a:gd name="connsiteY3" fmla="*/ 10543 h 522512"/>
                    <a:gd name="connsiteX4" fmla="*/ 0 w 276225"/>
                    <a:gd name="connsiteY4" fmla="*/ 10543 h 522512"/>
                    <a:gd name="connsiteX0" fmla="*/ 0 w 276225"/>
                    <a:gd name="connsiteY0" fmla="*/ 10543 h 542439"/>
                    <a:gd name="connsiteX1" fmla="*/ 9525 w 276225"/>
                    <a:gd name="connsiteY1" fmla="*/ 522512 h 542439"/>
                    <a:gd name="connsiteX2" fmla="*/ 273844 w 276225"/>
                    <a:gd name="connsiteY2" fmla="*/ 515368 h 542439"/>
                    <a:gd name="connsiteX3" fmla="*/ 276225 w 276225"/>
                    <a:gd name="connsiteY3" fmla="*/ 10543 h 542439"/>
                    <a:gd name="connsiteX4" fmla="*/ 0 w 276225"/>
                    <a:gd name="connsiteY4" fmla="*/ 10543 h 542439"/>
                    <a:gd name="connsiteX0" fmla="*/ 0 w 276225"/>
                    <a:gd name="connsiteY0" fmla="*/ 10543 h 538809"/>
                    <a:gd name="connsiteX1" fmla="*/ 9525 w 276225"/>
                    <a:gd name="connsiteY1" fmla="*/ 522512 h 538809"/>
                    <a:gd name="connsiteX2" fmla="*/ 273844 w 276225"/>
                    <a:gd name="connsiteY2" fmla="*/ 515368 h 538809"/>
                    <a:gd name="connsiteX3" fmla="*/ 276225 w 276225"/>
                    <a:gd name="connsiteY3" fmla="*/ 10543 h 538809"/>
                    <a:gd name="connsiteX4" fmla="*/ 0 w 276225"/>
                    <a:gd name="connsiteY4" fmla="*/ 10543 h 538809"/>
                    <a:gd name="connsiteX0" fmla="*/ 0 w 276225"/>
                    <a:gd name="connsiteY0" fmla="*/ 10543 h 537544"/>
                    <a:gd name="connsiteX1" fmla="*/ 9525 w 276225"/>
                    <a:gd name="connsiteY1" fmla="*/ 522512 h 537544"/>
                    <a:gd name="connsiteX2" fmla="*/ 273844 w 276225"/>
                    <a:gd name="connsiteY2" fmla="*/ 515368 h 537544"/>
                    <a:gd name="connsiteX3" fmla="*/ 276225 w 276225"/>
                    <a:gd name="connsiteY3" fmla="*/ 10543 h 537544"/>
                    <a:gd name="connsiteX4" fmla="*/ 0 w 276225"/>
                    <a:gd name="connsiteY4" fmla="*/ 10543 h 537544"/>
                    <a:gd name="connsiteX0" fmla="*/ 0 w 273843"/>
                    <a:gd name="connsiteY0" fmla="*/ 19248 h 536724"/>
                    <a:gd name="connsiteX1" fmla="*/ 7143 w 273843"/>
                    <a:gd name="connsiteY1" fmla="*/ 521692 h 536724"/>
                    <a:gd name="connsiteX2" fmla="*/ 271462 w 273843"/>
                    <a:gd name="connsiteY2" fmla="*/ 514548 h 536724"/>
                    <a:gd name="connsiteX3" fmla="*/ 273843 w 273843"/>
                    <a:gd name="connsiteY3" fmla="*/ 9723 h 536724"/>
                    <a:gd name="connsiteX4" fmla="*/ 0 w 273843"/>
                    <a:gd name="connsiteY4" fmla="*/ 19248 h 536724"/>
                    <a:gd name="connsiteX0" fmla="*/ 0 w 273843"/>
                    <a:gd name="connsiteY0" fmla="*/ 12707 h 530183"/>
                    <a:gd name="connsiteX1" fmla="*/ 7143 w 273843"/>
                    <a:gd name="connsiteY1" fmla="*/ 515151 h 530183"/>
                    <a:gd name="connsiteX2" fmla="*/ 271462 w 273843"/>
                    <a:gd name="connsiteY2" fmla="*/ 508007 h 530183"/>
                    <a:gd name="connsiteX3" fmla="*/ 273843 w 273843"/>
                    <a:gd name="connsiteY3" fmla="*/ 10325 h 530183"/>
                    <a:gd name="connsiteX4" fmla="*/ 0 w 273843"/>
                    <a:gd name="connsiteY4" fmla="*/ 12707 h 5301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3843" h="530183">
                      <a:moveTo>
                        <a:pt x="0" y="12707"/>
                      </a:moveTo>
                      <a:lnTo>
                        <a:pt x="7143" y="515151"/>
                      </a:lnTo>
                      <a:cubicBezTo>
                        <a:pt x="78581" y="562777"/>
                        <a:pt x="169068" y="479431"/>
                        <a:pt x="271462" y="508007"/>
                      </a:cubicBezTo>
                      <a:cubicBezTo>
                        <a:pt x="272256" y="339732"/>
                        <a:pt x="273049" y="178600"/>
                        <a:pt x="273843" y="10325"/>
                      </a:cubicBezTo>
                      <a:cubicBezTo>
                        <a:pt x="167481" y="-30156"/>
                        <a:pt x="80169" y="65094"/>
                        <a:pt x="0" y="12707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0" name="Полилиния 39"/>
                <p:cNvSpPr/>
                <p:nvPr/>
              </p:nvSpPr>
              <p:spPr>
                <a:xfrm>
                  <a:off x="3098708" y="2322670"/>
                  <a:ext cx="305990" cy="592424"/>
                </a:xfrm>
                <a:custGeom>
                  <a:avLst/>
                  <a:gdLst>
                    <a:gd name="connsiteX0" fmla="*/ 0 w 276225"/>
                    <a:gd name="connsiteY0" fmla="*/ 0 h 511969"/>
                    <a:gd name="connsiteX1" fmla="*/ 9525 w 276225"/>
                    <a:gd name="connsiteY1" fmla="*/ 511969 h 511969"/>
                    <a:gd name="connsiteX2" fmla="*/ 273844 w 276225"/>
                    <a:gd name="connsiteY2" fmla="*/ 504825 h 511969"/>
                    <a:gd name="connsiteX3" fmla="*/ 276225 w 276225"/>
                    <a:gd name="connsiteY3" fmla="*/ 0 h 511969"/>
                    <a:gd name="connsiteX4" fmla="*/ 0 w 276225"/>
                    <a:gd name="connsiteY4" fmla="*/ 0 h 511969"/>
                    <a:gd name="connsiteX0" fmla="*/ 0 w 276225"/>
                    <a:gd name="connsiteY0" fmla="*/ 0 h 511969"/>
                    <a:gd name="connsiteX1" fmla="*/ 9525 w 276225"/>
                    <a:gd name="connsiteY1" fmla="*/ 511969 h 511969"/>
                    <a:gd name="connsiteX2" fmla="*/ 273844 w 276225"/>
                    <a:gd name="connsiteY2" fmla="*/ 504825 h 511969"/>
                    <a:gd name="connsiteX3" fmla="*/ 276225 w 276225"/>
                    <a:gd name="connsiteY3" fmla="*/ 0 h 511969"/>
                    <a:gd name="connsiteX4" fmla="*/ 0 w 276225"/>
                    <a:gd name="connsiteY4" fmla="*/ 0 h 511969"/>
                    <a:gd name="connsiteX0" fmla="*/ 0 w 276225"/>
                    <a:gd name="connsiteY0" fmla="*/ 10543 h 522512"/>
                    <a:gd name="connsiteX1" fmla="*/ 9525 w 276225"/>
                    <a:gd name="connsiteY1" fmla="*/ 522512 h 522512"/>
                    <a:gd name="connsiteX2" fmla="*/ 273844 w 276225"/>
                    <a:gd name="connsiteY2" fmla="*/ 515368 h 522512"/>
                    <a:gd name="connsiteX3" fmla="*/ 276225 w 276225"/>
                    <a:gd name="connsiteY3" fmla="*/ 10543 h 522512"/>
                    <a:gd name="connsiteX4" fmla="*/ 0 w 276225"/>
                    <a:gd name="connsiteY4" fmla="*/ 10543 h 522512"/>
                    <a:gd name="connsiteX0" fmla="*/ 0 w 276225"/>
                    <a:gd name="connsiteY0" fmla="*/ 10543 h 542439"/>
                    <a:gd name="connsiteX1" fmla="*/ 9525 w 276225"/>
                    <a:gd name="connsiteY1" fmla="*/ 522512 h 542439"/>
                    <a:gd name="connsiteX2" fmla="*/ 273844 w 276225"/>
                    <a:gd name="connsiteY2" fmla="*/ 515368 h 542439"/>
                    <a:gd name="connsiteX3" fmla="*/ 276225 w 276225"/>
                    <a:gd name="connsiteY3" fmla="*/ 10543 h 542439"/>
                    <a:gd name="connsiteX4" fmla="*/ 0 w 276225"/>
                    <a:gd name="connsiteY4" fmla="*/ 10543 h 542439"/>
                    <a:gd name="connsiteX0" fmla="*/ 0 w 276225"/>
                    <a:gd name="connsiteY0" fmla="*/ 10543 h 538809"/>
                    <a:gd name="connsiteX1" fmla="*/ 9525 w 276225"/>
                    <a:gd name="connsiteY1" fmla="*/ 522512 h 538809"/>
                    <a:gd name="connsiteX2" fmla="*/ 273844 w 276225"/>
                    <a:gd name="connsiteY2" fmla="*/ 515368 h 538809"/>
                    <a:gd name="connsiteX3" fmla="*/ 276225 w 276225"/>
                    <a:gd name="connsiteY3" fmla="*/ 10543 h 538809"/>
                    <a:gd name="connsiteX4" fmla="*/ 0 w 276225"/>
                    <a:gd name="connsiteY4" fmla="*/ 10543 h 538809"/>
                    <a:gd name="connsiteX0" fmla="*/ 0 w 276225"/>
                    <a:gd name="connsiteY0" fmla="*/ 10543 h 537544"/>
                    <a:gd name="connsiteX1" fmla="*/ 9525 w 276225"/>
                    <a:gd name="connsiteY1" fmla="*/ 522512 h 537544"/>
                    <a:gd name="connsiteX2" fmla="*/ 273844 w 276225"/>
                    <a:gd name="connsiteY2" fmla="*/ 515368 h 537544"/>
                    <a:gd name="connsiteX3" fmla="*/ 276225 w 276225"/>
                    <a:gd name="connsiteY3" fmla="*/ 10543 h 537544"/>
                    <a:gd name="connsiteX4" fmla="*/ 0 w 276225"/>
                    <a:gd name="connsiteY4" fmla="*/ 10543 h 537544"/>
                    <a:gd name="connsiteX0" fmla="*/ 0 w 273843"/>
                    <a:gd name="connsiteY0" fmla="*/ 19248 h 536724"/>
                    <a:gd name="connsiteX1" fmla="*/ 7143 w 273843"/>
                    <a:gd name="connsiteY1" fmla="*/ 521692 h 536724"/>
                    <a:gd name="connsiteX2" fmla="*/ 271462 w 273843"/>
                    <a:gd name="connsiteY2" fmla="*/ 514548 h 536724"/>
                    <a:gd name="connsiteX3" fmla="*/ 273843 w 273843"/>
                    <a:gd name="connsiteY3" fmla="*/ 9723 h 536724"/>
                    <a:gd name="connsiteX4" fmla="*/ 0 w 273843"/>
                    <a:gd name="connsiteY4" fmla="*/ 19248 h 536724"/>
                    <a:gd name="connsiteX0" fmla="*/ 0 w 273843"/>
                    <a:gd name="connsiteY0" fmla="*/ 12707 h 530183"/>
                    <a:gd name="connsiteX1" fmla="*/ 7143 w 273843"/>
                    <a:gd name="connsiteY1" fmla="*/ 515151 h 530183"/>
                    <a:gd name="connsiteX2" fmla="*/ 271462 w 273843"/>
                    <a:gd name="connsiteY2" fmla="*/ 508007 h 530183"/>
                    <a:gd name="connsiteX3" fmla="*/ 273843 w 273843"/>
                    <a:gd name="connsiteY3" fmla="*/ 10325 h 530183"/>
                    <a:gd name="connsiteX4" fmla="*/ 0 w 273843"/>
                    <a:gd name="connsiteY4" fmla="*/ 12707 h 5301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3843" h="530183">
                      <a:moveTo>
                        <a:pt x="0" y="12707"/>
                      </a:moveTo>
                      <a:lnTo>
                        <a:pt x="7143" y="515151"/>
                      </a:lnTo>
                      <a:cubicBezTo>
                        <a:pt x="78581" y="562777"/>
                        <a:pt x="169068" y="479431"/>
                        <a:pt x="271462" y="508007"/>
                      </a:cubicBezTo>
                      <a:cubicBezTo>
                        <a:pt x="272256" y="339732"/>
                        <a:pt x="273049" y="178600"/>
                        <a:pt x="273843" y="10325"/>
                      </a:cubicBezTo>
                      <a:cubicBezTo>
                        <a:pt x="167481" y="-30156"/>
                        <a:pt x="80169" y="65094"/>
                        <a:pt x="0" y="12707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1" name="Полилиния 40"/>
                <p:cNvSpPr/>
                <p:nvPr/>
              </p:nvSpPr>
              <p:spPr>
                <a:xfrm>
                  <a:off x="2989547" y="2417526"/>
                  <a:ext cx="913480" cy="602295"/>
                </a:xfrm>
                <a:custGeom>
                  <a:avLst/>
                  <a:gdLst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54935 w 855035"/>
                    <a:gd name="connsiteY0" fmla="*/ 485775 h 566738"/>
                    <a:gd name="connsiteX1" fmla="*/ 47791 w 855035"/>
                    <a:gd name="connsiteY1" fmla="*/ 0 h 566738"/>
                    <a:gd name="connsiteX2" fmla="*/ 7310 w 855035"/>
                    <a:gd name="connsiteY2" fmla="*/ 2382 h 566738"/>
                    <a:gd name="connsiteX3" fmla="*/ 166 w 855035"/>
                    <a:gd name="connsiteY3" fmla="*/ 566738 h 566738"/>
                    <a:gd name="connsiteX4" fmla="*/ 855035 w 855035"/>
                    <a:gd name="connsiteY4" fmla="*/ 566738 h 566738"/>
                    <a:gd name="connsiteX5" fmla="*/ 852653 w 855035"/>
                    <a:gd name="connsiteY5" fmla="*/ 2382 h 566738"/>
                    <a:gd name="connsiteX6" fmla="*/ 805028 w 855035"/>
                    <a:gd name="connsiteY6" fmla="*/ 2382 h 566738"/>
                    <a:gd name="connsiteX7" fmla="*/ 807410 w 855035"/>
                    <a:gd name="connsiteY7" fmla="*/ 495300 h 566738"/>
                    <a:gd name="connsiteX8" fmla="*/ 428791 w 855035"/>
                    <a:gd name="connsiteY8" fmla="*/ 526257 h 566738"/>
                    <a:gd name="connsiteX9" fmla="*/ 54935 w 855035"/>
                    <a:gd name="connsiteY9" fmla="*/ 485775 h 566738"/>
                    <a:gd name="connsiteX0" fmla="*/ 54935 w 864560"/>
                    <a:gd name="connsiteY0" fmla="*/ 485775 h 571501"/>
                    <a:gd name="connsiteX1" fmla="*/ 47791 w 864560"/>
                    <a:gd name="connsiteY1" fmla="*/ 0 h 571501"/>
                    <a:gd name="connsiteX2" fmla="*/ 7310 w 864560"/>
                    <a:gd name="connsiteY2" fmla="*/ 2382 h 571501"/>
                    <a:gd name="connsiteX3" fmla="*/ 166 w 864560"/>
                    <a:gd name="connsiteY3" fmla="*/ 566738 h 571501"/>
                    <a:gd name="connsiteX4" fmla="*/ 864560 w 864560"/>
                    <a:gd name="connsiteY4" fmla="*/ 571501 h 571501"/>
                    <a:gd name="connsiteX5" fmla="*/ 852653 w 864560"/>
                    <a:gd name="connsiteY5" fmla="*/ 2382 h 571501"/>
                    <a:gd name="connsiteX6" fmla="*/ 805028 w 864560"/>
                    <a:gd name="connsiteY6" fmla="*/ 2382 h 571501"/>
                    <a:gd name="connsiteX7" fmla="*/ 807410 w 864560"/>
                    <a:gd name="connsiteY7" fmla="*/ 495300 h 571501"/>
                    <a:gd name="connsiteX8" fmla="*/ 428791 w 864560"/>
                    <a:gd name="connsiteY8" fmla="*/ 526257 h 571501"/>
                    <a:gd name="connsiteX9" fmla="*/ 54935 w 864560"/>
                    <a:gd name="connsiteY9" fmla="*/ 485775 h 571501"/>
                    <a:gd name="connsiteX0" fmla="*/ 54935 w 864560"/>
                    <a:gd name="connsiteY0" fmla="*/ 485775 h 571501"/>
                    <a:gd name="connsiteX1" fmla="*/ 47791 w 864560"/>
                    <a:gd name="connsiteY1" fmla="*/ 0 h 571501"/>
                    <a:gd name="connsiteX2" fmla="*/ 7310 w 864560"/>
                    <a:gd name="connsiteY2" fmla="*/ 2382 h 571501"/>
                    <a:gd name="connsiteX3" fmla="*/ 166 w 864560"/>
                    <a:gd name="connsiteY3" fmla="*/ 566738 h 571501"/>
                    <a:gd name="connsiteX4" fmla="*/ 864560 w 864560"/>
                    <a:gd name="connsiteY4" fmla="*/ 571501 h 571501"/>
                    <a:gd name="connsiteX5" fmla="*/ 859796 w 864560"/>
                    <a:gd name="connsiteY5" fmla="*/ 2382 h 571501"/>
                    <a:gd name="connsiteX6" fmla="*/ 805028 w 864560"/>
                    <a:gd name="connsiteY6" fmla="*/ 2382 h 571501"/>
                    <a:gd name="connsiteX7" fmla="*/ 807410 w 864560"/>
                    <a:gd name="connsiteY7" fmla="*/ 495300 h 571501"/>
                    <a:gd name="connsiteX8" fmla="*/ 428791 w 864560"/>
                    <a:gd name="connsiteY8" fmla="*/ 526257 h 571501"/>
                    <a:gd name="connsiteX9" fmla="*/ 54935 w 864560"/>
                    <a:gd name="connsiteY9" fmla="*/ 485775 h 571501"/>
                    <a:gd name="connsiteX0" fmla="*/ 57150 w 866775"/>
                    <a:gd name="connsiteY0" fmla="*/ 485775 h 571501"/>
                    <a:gd name="connsiteX1" fmla="*/ 50006 w 866775"/>
                    <a:gd name="connsiteY1" fmla="*/ 0 h 571501"/>
                    <a:gd name="connsiteX2" fmla="*/ 0 w 866775"/>
                    <a:gd name="connsiteY2" fmla="*/ 0 h 571501"/>
                    <a:gd name="connsiteX3" fmla="*/ 2381 w 866775"/>
                    <a:gd name="connsiteY3" fmla="*/ 566738 h 571501"/>
                    <a:gd name="connsiteX4" fmla="*/ 866775 w 866775"/>
                    <a:gd name="connsiteY4" fmla="*/ 571501 h 571501"/>
                    <a:gd name="connsiteX5" fmla="*/ 862011 w 866775"/>
                    <a:gd name="connsiteY5" fmla="*/ 2382 h 571501"/>
                    <a:gd name="connsiteX6" fmla="*/ 807243 w 866775"/>
                    <a:gd name="connsiteY6" fmla="*/ 2382 h 571501"/>
                    <a:gd name="connsiteX7" fmla="*/ 809625 w 866775"/>
                    <a:gd name="connsiteY7" fmla="*/ 495300 h 571501"/>
                    <a:gd name="connsiteX8" fmla="*/ 431006 w 866775"/>
                    <a:gd name="connsiteY8" fmla="*/ 526257 h 571501"/>
                    <a:gd name="connsiteX9" fmla="*/ 57150 w 866775"/>
                    <a:gd name="connsiteY9" fmla="*/ 485775 h 5715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66775" h="571501">
                      <a:moveTo>
                        <a:pt x="57150" y="485775"/>
                      </a:moveTo>
                      <a:lnTo>
                        <a:pt x="50006" y="0"/>
                      </a:lnTo>
                      <a:lnTo>
                        <a:pt x="0" y="0"/>
                      </a:lnTo>
                      <a:cubicBezTo>
                        <a:pt x="1587" y="184944"/>
                        <a:pt x="794" y="381794"/>
                        <a:pt x="2381" y="566738"/>
                      </a:cubicBezTo>
                      <a:lnTo>
                        <a:pt x="866775" y="571501"/>
                      </a:lnTo>
                      <a:lnTo>
                        <a:pt x="862011" y="2382"/>
                      </a:lnTo>
                      <a:lnTo>
                        <a:pt x="807243" y="2382"/>
                      </a:lnTo>
                      <a:lnTo>
                        <a:pt x="809625" y="495300"/>
                      </a:lnTo>
                      <a:cubicBezTo>
                        <a:pt x="621507" y="569912"/>
                        <a:pt x="550069" y="442119"/>
                        <a:pt x="431006" y="526257"/>
                      </a:cubicBezTo>
                      <a:cubicBezTo>
                        <a:pt x="275431" y="443706"/>
                        <a:pt x="148432" y="577849"/>
                        <a:pt x="57150" y="485775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4" name="Группа 62"/>
              <p:cNvGrpSpPr>
                <a:grpSpLocks/>
              </p:cNvGrpSpPr>
              <p:nvPr/>
            </p:nvGrpSpPr>
            <p:grpSpPr bwMode="auto">
              <a:xfrm>
                <a:off x="2684813" y="4233106"/>
                <a:ext cx="1801952" cy="1595599"/>
                <a:chOff x="1735647" y="3282509"/>
                <a:chExt cx="1801952" cy="1595599"/>
              </a:xfrm>
            </p:grpSpPr>
            <p:sp>
              <p:nvSpPr>
                <p:cNvPr id="34" name="Шестиугольник 61"/>
                <p:cNvSpPr/>
                <p:nvPr/>
              </p:nvSpPr>
              <p:spPr>
                <a:xfrm rot="1800000">
                  <a:off x="1735647" y="3282509"/>
                  <a:ext cx="1801952" cy="1595599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92791"/>
                    <a:gd name="connsiteX1" fmla="*/ 460625 w 1801952"/>
                    <a:gd name="connsiteY1" fmla="*/ 0 h 1592791"/>
                    <a:gd name="connsiteX2" fmla="*/ 1341327 w 1801952"/>
                    <a:gd name="connsiteY2" fmla="*/ 0 h 1592791"/>
                    <a:gd name="connsiteX3" fmla="*/ 1801952 w 1801952"/>
                    <a:gd name="connsiteY3" fmla="*/ 769170 h 1592791"/>
                    <a:gd name="connsiteX4" fmla="*/ 1341327 w 1801952"/>
                    <a:gd name="connsiteY4" fmla="*/ 1538339 h 1592791"/>
                    <a:gd name="connsiteX5" fmla="*/ 460625 w 1801952"/>
                    <a:gd name="connsiteY5" fmla="*/ 1538339 h 1592791"/>
                    <a:gd name="connsiteX6" fmla="*/ 0 w 1801952"/>
                    <a:gd name="connsiteY6" fmla="*/ 769170 h 1592791"/>
                    <a:gd name="connsiteX0" fmla="*/ 0 w 1801952"/>
                    <a:gd name="connsiteY0" fmla="*/ 769170 h 1602409"/>
                    <a:gd name="connsiteX1" fmla="*/ 460625 w 1801952"/>
                    <a:gd name="connsiteY1" fmla="*/ 0 h 1602409"/>
                    <a:gd name="connsiteX2" fmla="*/ 1341327 w 1801952"/>
                    <a:gd name="connsiteY2" fmla="*/ 0 h 1602409"/>
                    <a:gd name="connsiteX3" fmla="*/ 1801952 w 1801952"/>
                    <a:gd name="connsiteY3" fmla="*/ 769170 h 1602409"/>
                    <a:gd name="connsiteX4" fmla="*/ 1341327 w 1801952"/>
                    <a:gd name="connsiteY4" fmla="*/ 1538339 h 1602409"/>
                    <a:gd name="connsiteX5" fmla="*/ 460625 w 1801952"/>
                    <a:gd name="connsiteY5" fmla="*/ 1538339 h 1602409"/>
                    <a:gd name="connsiteX6" fmla="*/ 0 w 1801952"/>
                    <a:gd name="connsiteY6" fmla="*/ 769170 h 1602409"/>
                    <a:gd name="connsiteX0" fmla="*/ 0 w 1801952"/>
                    <a:gd name="connsiteY0" fmla="*/ 769170 h 1613266"/>
                    <a:gd name="connsiteX1" fmla="*/ 460625 w 1801952"/>
                    <a:gd name="connsiteY1" fmla="*/ 0 h 1613266"/>
                    <a:gd name="connsiteX2" fmla="*/ 1341327 w 1801952"/>
                    <a:gd name="connsiteY2" fmla="*/ 0 h 1613266"/>
                    <a:gd name="connsiteX3" fmla="*/ 1801952 w 1801952"/>
                    <a:gd name="connsiteY3" fmla="*/ 769170 h 1613266"/>
                    <a:gd name="connsiteX4" fmla="*/ 1341327 w 1801952"/>
                    <a:gd name="connsiteY4" fmla="*/ 1538339 h 1613266"/>
                    <a:gd name="connsiteX5" fmla="*/ 460625 w 1801952"/>
                    <a:gd name="connsiteY5" fmla="*/ 1538339 h 1613266"/>
                    <a:gd name="connsiteX6" fmla="*/ 0 w 1801952"/>
                    <a:gd name="connsiteY6" fmla="*/ 769170 h 1613266"/>
                    <a:gd name="connsiteX0" fmla="*/ 0 w 1801952"/>
                    <a:gd name="connsiteY0" fmla="*/ 769170 h 1608073"/>
                    <a:gd name="connsiteX1" fmla="*/ 460625 w 1801952"/>
                    <a:gd name="connsiteY1" fmla="*/ 0 h 1608073"/>
                    <a:gd name="connsiteX2" fmla="*/ 1341327 w 1801952"/>
                    <a:gd name="connsiteY2" fmla="*/ 0 h 1608073"/>
                    <a:gd name="connsiteX3" fmla="*/ 1801952 w 1801952"/>
                    <a:gd name="connsiteY3" fmla="*/ 769170 h 1608073"/>
                    <a:gd name="connsiteX4" fmla="*/ 1341327 w 1801952"/>
                    <a:gd name="connsiteY4" fmla="*/ 1538339 h 1608073"/>
                    <a:gd name="connsiteX5" fmla="*/ 460625 w 1801952"/>
                    <a:gd name="connsiteY5" fmla="*/ 1538339 h 1608073"/>
                    <a:gd name="connsiteX6" fmla="*/ 0 w 1801952"/>
                    <a:gd name="connsiteY6" fmla="*/ 769170 h 1608073"/>
                    <a:gd name="connsiteX0" fmla="*/ 0 w 1801952"/>
                    <a:gd name="connsiteY0" fmla="*/ 769170 h 1602156"/>
                    <a:gd name="connsiteX1" fmla="*/ 460625 w 1801952"/>
                    <a:gd name="connsiteY1" fmla="*/ 0 h 1602156"/>
                    <a:gd name="connsiteX2" fmla="*/ 1341327 w 1801952"/>
                    <a:gd name="connsiteY2" fmla="*/ 0 h 1602156"/>
                    <a:gd name="connsiteX3" fmla="*/ 1801952 w 1801952"/>
                    <a:gd name="connsiteY3" fmla="*/ 769170 h 1602156"/>
                    <a:gd name="connsiteX4" fmla="*/ 1341327 w 1801952"/>
                    <a:gd name="connsiteY4" fmla="*/ 1538339 h 1602156"/>
                    <a:gd name="connsiteX5" fmla="*/ 460625 w 1801952"/>
                    <a:gd name="connsiteY5" fmla="*/ 1538339 h 1602156"/>
                    <a:gd name="connsiteX6" fmla="*/ 0 w 1801952"/>
                    <a:gd name="connsiteY6" fmla="*/ 769170 h 1602156"/>
                    <a:gd name="connsiteX0" fmla="*/ 0 w 1801952"/>
                    <a:gd name="connsiteY0" fmla="*/ 769170 h 1609428"/>
                    <a:gd name="connsiteX1" fmla="*/ 460625 w 1801952"/>
                    <a:gd name="connsiteY1" fmla="*/ 0 h 1609428"/>
                    <a:gd name="connsiteX2" fmla="*/ 1341327 w 1801952"/>
                    <a:gd name="connsiteY2" fmla="*/ 0 h 1609428"/>
                    <a:gd name="connsiteX3" fmla="*/ 1801952 w 1801952"/>
                    <a:gd name="connsiteY3" fmla="*/ 769170 h 1609428"/>
                    <a:gd name="connsiteX4" fmla="*/ 1341327 w 1801952"/>
                    <a:gd name="connsiteY4" fmla="*/ 1538339 h 1609428"/>
                    <a:gd name="connsiteX5" fmla="*/ 460625 w 1801952"/>
                    <a:gd name="connsiteY5" fmla="*/ 1538339 h 1609428"/>
                    <a:gd name="connsiteX6" fmla="*/ 0 w 1801952"/>
                    <a:gd name="connsiteY6" fmla="*/ 769170 h 1609428"/>
                    <a:gd name="connsiteX0" fmla="*/ 0 w 1801952"/>
                    <a:gd name="connsiteY0" fmla="*/ 769170 h 1600943"/>
                    <a:gd name="connsiteX1" fmla="*/ 460625 w 1801952"/>
                    <a:gd name="connsiteY1" fmla="*/ 0 h 1600943"/>
                    <a:gd name="connsiteX2" fmla="*/ 1341327 w 1801952"/>
                    <a:gd name="connsiteY2" fmla="*/ 0 h 1600943"/>
                    <a:gd name="connsiteX3" fmla="*/ 1801952 w 1801952"/>
                    <a:gd name="connsiteY3" fmla="*/ 769170 h 1600943"/>
                    <a:gd name="connsiteX4" fmla="*/ 1350313 w 1801952"/>
                    <a:gd name="connsiteY4" fmla="*/ 1522153 h 1600943"/>
                    <a:gd name="connsiteX5" fmla="*/ 460625 w 1801952"/>
                    <a:gd name="connsiteY5" fmla="*/ 1538339 h 1600943"/>
                    <a:gd name="connsiteX6" fmla="*/ 0 w 1801952"/>
                    <a:gd name="connsiteY6" fmla="*/ 769170 h 1600943"/>
                    <a:gd name="connsiteX0" fmla="*/ 0 w 1801952"/>
                    <a:gd name="connsiteY0" fmla="*/ 769170 h 1595599"/>
                    <a:gd name="connsiteX1" fmla="*/ 460625 w 1801952"/>
                    <a:gd name="connsiteY1" fmla="*/ 0 h 1595599"/>
                    <a:gd name="connsiteX2" fmla="*/ 1341327 w 1801952"/>
                    <a:gd name="connsiteY2" fmla="*/ 0 h 1595599"/>
                    <a:gd name="connsiteX3" fmla="*/ 1801952 w 1801952"/>
                    <a:gd name="connsiteY3" fmla="*/ 769170 h 1595599"/>
                    <a:gd name="connsiteX4" fmla="*/ 1350313 w 1801952"/>
                    <a:gd name="connsiteY4" fmla="*/ 1522153 h 1595599"/>
                    <a:gd name="connsiteX5" fmla="*/ 454275 w 1801952"/>
                    <a:gd name="connsiteY5" fmla="*/ 1527341 h 1595599"/>
                    <a:gd name="connsiteX6" fmla="*/ 0 w 1801952"/>
                    <a:gd name="connsiteY6" fmla="*/ 769170 h 15955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01952" h="1595599">
                      <a:moveTo>
                        <a:pt x="0" y="769170"/>
                      </a:moveTo>
                      <a:lnTo>
                        <a:pt x="460625" y="0"/>
                      </a:lnTo>
                      <a:lnTo>
                        <a:pt x="1341327" y="0"/>
                      </a:lnTo>
                      <a:lnTo>
                        <a:pt x="1801952" y="769170"/>
                      </a:lnTo>
                      <a:lnTo>
                        <a:pt x="1350313" y="1522153"/>
                      </a:lnTo>
                      <a:cubicBezTo>
                        <a:pt x="1097398" y="1630663"/>
                        <a:pt x="647383" y="1607338"/>
                        <a:pt x="454275" y="1527341"/>
                      </a:cubicBezTo>
                      <a:lnTo>
                        <a:pt x="0" y="769170"/>
                      </a:lnTo>
                      <a:close/>
                    </a:path>
                  </a:pathLst>
                </a:custGeom>
                <a:solidFill>
                  <a:srgbClr val="FFC00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5" name="Полилиния 34"/>
                <p:cNvSpPr/>
                <p:nvPr/>
              </p:nvSpPr>
              <p:spPr>
                <a:xfrm>
                  <a:off x="2199286" y="3682287"/>
                  <a:ext cx="640884" cy="810096"/>
                </a:xfrm>
                <a:custGeom>
                  <a:avLst/>
                  <a:gdLst>
                    <a:gd name="connsiteX0" fmla="*/ 259505 w 573552"/>
                    <a:gd name="connsiteY0" fmla="*/ 527307 h 724986"/>
                    <a:gd name="connsiteX1" fmla="*/ 197627 w 573552"/>
                    <a:gd name="connsiteY1" fmla="*/ 589185 h 724986"/>
                    <a:gd name="connsiteX2" fmla="*/ 259505 w 573552"/>
                    <a:gd name="connsiteY2" fmla="*/ 651063 h 724986"/>
                    <a:gd name="connsiteX3" fmla="*/ 321383 w 573552"/>
                    <a:gd name="connsiteY3" fmla="*/ 589185 h 724986"/>
                    <a:gd name="connsiteX4" fmla="*/ 259505 w 573552"/>
                    <a:gd name="connsiteY4" fmla="*/ 527307 h 724986"/>
                    <a:gd name="connsiteX5" fmla="*/ 132104 w 573552"/>
                    <a:gd name="connsiteY5" fmla="*/ 400048 h 724986"/>
                    <a:gd name="connsiteX6" fmla="*/ 70226 w 573552"/>
                    <a:gd name="connsiteY6" fmla="*/ 461926 h 724986"/>
                    <a:gd name="connsiteX7" fmla="*/ 132104 w 573552"/>
                    <a:gd name="connsiteY7" fmla="*/ 523804 h 724986"/>
                    <a:gd name="connsiteX8" fmla="*/ 193982 w 573552"/>
                    <a:gd name="connsiteY8" fmla="*/ 461926 h 724986"/>
                    <a:gd name="connsiteX9" fmla="*/ 132104 w 573552"/>
                    <a:gd name="connsiteY9" fmla="*/ 400048 h 724986"/>
                    <a:gd name="connsiteX10" fmla="*/ 123644 w 573552"/>
                    <a:gd name="connsiteY10" fmla="*/ 205806 h 724986"/>
                    <a:gd name="connsiteX11" fmla="*/ 61766 w 573552"/>
                    <a:gd name="connsiteY11" fmla="*/ 267684 h 724986"/>
                    <a:gd name="connsiteX12" fmla="*/ 123644 w 573552"/>
                    <a:gd name="connsiteY12" fmla="*/ 329562 h 724986"/>
                    <a:gd name="connsiteX13" fmla="*/ 185522 w 573552"/>
                    <a:gd name="connsiteY13" fmla="*/ 267684 h 724986"/>
                    <a:gd name="connsiteX14" fmla="*/ 123644 w 573552"/>
                    <a:gd name="connsiteY14" fmla="*/ 205806 h 724986"/>
                    <a:gd name="connsiteX15" fmla="*/ 455345 w 573552"/>
                    <a:gd name="connsiteY15" fmla="*/ 65381 h 724986"/>
                    <a:gd name="connsiteX16" fmla="*/ 393467 w 573552"/>
                    <a:gd name="connsiteY16" fmla="*/ 127259 h 724986"/>
                    <a:gd name="connsiteX17" fmla="*/ 455345 w 573552"/>
                    <a:gd name="connsiteY17" fmla="*/ 189137 h 724986"/>
                    <a:gd name="connsiteX18" fmla="*/ 517223 w 573552"/>
                    <a:gd name="connsiteY18" fmla="*/ 127259 h 724986"/>
                    <a:gd name="connsiteX19" fmla="*/ 455345 w 573552"/>
                    <a:gd name="connsiteY19" fmla="*/ 65381 h 724986"/>
                    <a:gd name="connsiteX20" fmla="*/ 271373 w 573552"/>
                    <a:gd name="connsiteY20" fmla="*/ 65381 h 724986"/>
                    <a:gd name="connsiteX21" fmla="*/ 209495 w 573552"/>
                    <a:gd name="connsiteY21" fmla="*/ 127259 h 724986"/>
                    <a:gd name="connsiteX22" fmla="*/ 271373 w 573552"/>
                    <a:gd name="connsiteY22" fmla="*/ 189137 h 724986"/>
                    <a:gd name="connsiteX23" fmla="*/ 333251 w 573552"/>
                    <a:gd name="connsiteY23" fmla="*/ 127259 h 724986"/>
                    <a:gd name="connsiteX24" fmla="*/ 271373 w 573552"/>
                    <a:gd name="connsiteY24" fmla="*/ 65381 h 724986"/>
                    <a:gd name="connsiteX25" fmla="*/ 383795 w 573552"/>
                    <a:gd name="connsiteY25" fmla="*/ 701 h 724986"/>
                    <a:gd name="connsiteX26" fmla="*/ 571319 w 573552"/>
                    <a:gd name="connsiteY26" fmla="*/ 134437 h 724986"/>
                    <a:gd name="connsiteX27" fmla="*/ 480830 w 573552"/>
                    <a:gd name="connsiteY27" fmla="*/ 327317 h 724986"/>
                    <a:gd name="connsiteX28" fmla="*/ 464162 w 573552"/>
                    <a:gd name="connsiteY28" fmla="*/ 441618 h 724986"/>
                    <a:gd name="connsiteX29" fmla="*/ 366532 w 573552"/>
                    <a:gd name="connsiteY29" fmla="*/ 539250 h 724986"/>
                    <a:gd name="connsiteX30" fmla="*/ 357005 w 573552"/>
                    <a:gd name="connsiteY30" fmla="*/ 724986 h 724986"/>
                    <a:gd name="connsiteX31" fmla="*/ 23630 w 573552"/>
                    <a:gd name="connsiteY31" fmla="*/ 241593 h 724986"/>
                    <a:gd name="connsiteX32" fmla="*/ 383795 w 573552"/>
                    <a:gd name="connsiteY32" fmla="*/ 701 h 724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573552" h="724986">
                      <a:moveTo>
                        <a:pt x="259505" y="527307"/>
                      </a:moveTo>
                      <a:cubicBezTo>
                        <a:pt x="225331" y="527307"/>
                        <a:pt x="197627" y="555011"/>
                        <a:pt x="197627" y="589185"/>
                      </a:cubicBezTo>
                      <a:cubicBezTo>
                        <a:pt x="197627" y="623359"/>
                        <a:pt x="225331" y="651063"/>
                        <a:pt x="259505" y="651063"/>
                      </a:cubicBezTo>
                      <a:cubicBezTo>
                        <a:pt x="293679" y="651063"/>
                        <a:pt x="321383" y="623359"/>
                        <a:pt x="321383" y="589185"/>
                      </a:cubicBezTo>
                      <a:cubicBezTo>
                        <a:pt x="321383" y="555011"/>
                        <a:pt x="293679" y="527307"/>
                        <a:pt x="259505" y="527307"/>
                      </a:cubicBezTo>
                      <a:close/>
                      <a:moveTo>
                        <a:pt x="132104" y="400048"/>
                      </a:moveTo>
                      <a:cubicBezTo>
                        <a:pt x="97930" y="400048"/>
                        <a:pt x="70226" y="427752"/>
                        <a:pt x="70226" y="461926"/>
                      </a:cubicBezTo>
                      <a:cubicBezTo>
                        <a:pt x="70226" y="496100"/>
                        <a:pt x="97930" y="523804"/>
                        <a:pt x="132104" y="523804"/>
                      </a:cubicBezTo>
                      <a:cubicBezTo>
                        <a:pt x="166278" y="523804"/>
                        <a:pt x="193982" y="496100"/>
                        <a:pt x="193982" y="461926"/>
                      </a:cubicBezTo>
                      <a:cubicBezTo>
                        <a:pt x="193982" y="427752"/>
                        <a:pt x="166278" y="400048"/>
                        <a:pt x="132104" y="400048"/>
                      </a:cubicBezTo>
                      <a:close/>
                      <a:moveTo>
                        <a:pt x="123644" y="205806"/>
                      </a:moveTo>
                      <a:cubicBezTo>
                        <a:pt x="89470" y="205806"/>
                        <a:pt x="61766" y="233510"/>
                        <a:pt x="61766" y="267684"/>
                      </a:cubicBezTo>
                      <a:cubicBezTo>
                        <a:pt x="61766" y="301858"/>
                        <a:pt x="89470" y="329562"/>
                        <a:pt x="123644" y="329562"/>
                      </a:cubicBezTo>
                      <a:cubicBezTo>
                        <a:pt x="157818" y="329562"/>
                        <a:pt x="185522" y="301858"/>
                        <a:pt x="185522" y="267684"/>
                      </a:cubicBezTo>
                      <a:cubicBezTo>
                        <a:pt x="185522" y="233510"/>
                        <a:pt x="157818" y="205806"/>
                        <a:pt x="123644" y="205806"/>
                      </a:cubicBezTo>
                      <a:close/>
                      <a:moveTo>
                        <a:pt x="455345" y="65381"/>
                      </a:moveTo>
                      <a:cubicBezTo>
                        <a:pt x="421171" y="65381"/>
                        <a:pt x="393467" y="93085"/>
                        <a:pt x="393467" y="127259"/>
                      </a:cubicBezTo>
                      <a:cubicBezTo>
                        <a:pt x="393467" y="161433"/>
                        <a:pt x="421171" y="189137"/>
                        <a:pt x="455345" y="189137"/>
                      </a:cubicBezTo>
                      <a:cubicBezTo>
                        <a:pt x="489519" y="189137"/>
                        <a:pt x="517223" y="161433"/>
                        <a:pt x="517223" y="127259"/>
                      </a:cubicBezTo>
                      <a:cubicBezTo>
                        <a:pt x="517223" y="93085"/>
                        <a:pt x="489519" y="65381"/>
                        <a:pt x="455345" y="65381"/>
                      </a:cubicBezTo>
                      <a:close/>
                      <a:moveTo>
                        <a:pt x="271373" y="65381"/>
                      </a:moveTo>
                      <a:cubicBezTo>
                        <a:pt x="237199" y="65381"/>
                        <a:pt x="209495" y="93085"/>
                        <a:pt x="209495" y="127259"/>
                      </a:cubicBezTo>
                      <a:cubicBezTo>
                        <a:pt x="209495" y="161433"/>
                        <a:pt x="237199" y="189137"/>
                        <a:pt x="271373" y="189137"/>
                      </a:cubicBezTo>
                      <a:cubicBezTo>
                        <a:pt x="305547" y="189137"/>
                        <a:pt x="333251" y="161433"/>
                        <a:pt x="333251" y="127259"/>
                      </a:cubicBezTo>
                      <a:cubicBezTo>
                        <a:pt x="333251" y="93085"/>
                        <a:pt x="305547" y="65381"/>
                        <a:pt x="271373" y="65381"/>
                      </a:cubicBezTo>
                      <a:close/>
                      <a:moveTo>
                        <a:pt x="383795" y="701"/>
                      </a:moveTo>
                      <a:cubicBezTo>
                        <a:pt x="466060" y="6519"/>
                        <a:pt x="538279" y="48712"/>
                        <a:pt x="571319" y="134437"/>
                      </a:cubicBezTo>
                      <a:cubicBezTo>
                        <a:pt x="588781" y="195556"/>
                        <a:pt x="498690" y="276120"/>
                        <a:pt x="480830" y="327317"/>
                      </a:cubicBezTo>
                      <a:cubicBezTo>
                        <a:pt x="462971" y="378514"/>
                        <a:pt x="451065" y="370577"/>
                        <a:pt x="464162" y="441618"/>
                      </a:cubicBezTo>
                      <a:cubicBezTo>
                        <a:pt x="456622" y="485274"/>
                        <a:pt x="384391" y="492022"/>
                        <a:pt x="366532" y="539250"/>
                      </a:cubicBezTo>
                      <a:cubicBezTo>
                        <a:pt x="348673" y="586478"/>
                        <a:pt x="334779" y="613861"/>
                        <a:pt x="357005" y="724986"/>
                      </a:cubicBezTo>
                      <a:cubicBezTo>
                        <a:pt x="107766" y="694029"/>
                        <a:pt x="-65269" y="527343"/>
                        <a:pt x="23630" y="241593"/>
                      </a:cubicBezTo>
                      <a:cubicBezTo>
                        <a:pt x="81674" y="82347"/>
                        <a:pt x="246687" y="-8997"/>
                        <a:pt x="383795" y="701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6" name="Полилиния 35"/>
                <p:cNvSpPr/>
                <p:nvPr/>
              </p:nvSpPr>
              <p:spPr>
                <a:xfrm>
                  <a:off x="2805746" y="3603525"/>
                  <a:ext cx="379203" cy="617455"/>
                </a:xfrm>
                <a:custGeom>
                  <a:avLst/>
                  <a:gdLst>
                    <a:gd name="connsiteX0" fmla="*/ 338137 w 338137"/>
                    <a:gd name="connsiteY0" fmla="*/ 0 h 552450"/>
                    <a:gd name="connsiteX1" fmla="*/ 0 w 338137"/>
                    <a:gd name="connsiteY1" fmla="*/ 500063 h 552450"/>
                    <a:gd name="connsiteX2" fmla="*/ 109537 w 338137"/>
                    <a:gd name="connsiteY2" fmla="*/ 552450 h 552450"/>
                    <a:gd name="connsiteX3" fmla="*/ 338137 w 338137"/>
                    <a:gd name="connsiteY3" fmla="*/ 0 h 552450"/>
                    <a:gd name="connsiteX0" fmla="*/ 338137 w 339364"/>
                    <a:gd name="connsiteY0" fmla="*/ 135 h 552585"/>
                    <a:gd name="connsiteX1" fmla="*/ 0 w 339364"/>
                    <a:gd name="connsiteY1" fmla="*/ 500198 h 552585"/>
                    <a:gd name="connsiteX2" fmla="*/ 109537 w 339364"/>
                    <a:gd name="connsiteY2" fmla="*/ 552585 h 552585"/>
                    <a:gd name="connsiteX3" fmla="*/ 338137 w 339364"/>
                    <a:gd name="connsiteY3" fmla="*/ 135 h 552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39364" h="552585">
                      <a:moveTo>
                        <a:pt x="338137" y="135"/>
                      </a:moveTo>
                      <a:cubicBezTo>
                        <a:pt x="319881" y="-8596"/>
                        <a:pt x="38100" y="408123"/>
                        <a:pt x="0" y="500198"/>
                      </a:cubicBezTo>
                      <a:lnTo>
                        <a:pt x="109537" y="552585"/>
                      </a:lnTo>
                      <a:cubicBezTo>
                        <a:pt x="165893" y="469241"/>
                        <a:pt x="356393" y="8866"/>
                        <a:pt x="338137" y="135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7" name="Полилиния 36"/>
                <p:cNvSpPr/>
                <p:nvPr/>
              </p:nvSpPr>
              <p:spPr>
                <a:xfrm>
                  <a:off x="2674454" y="4248466"/>
                  <a:ext cx="205549" cy="305116"/>
                </a:xfrm>
                <a:custGeom>
                  <a:avLst/>
                  <a:gdLst>
                    <a:gd name="connsiteX0" fmla="*/ 21431 w 166687"/>
                    <a:gd name="connsiteY0" fmla="*/ 257175 h 257175"/>
                    <a:gd name="connsiteX1" fmla="*/ 0 w 166687"/>
                    <a:gd name="connsiteY1" fmla="*/ 42863 h 257175"/>
                    <a:gd name="connsiteX2" fmla="*/ 126206 w 166687"/>
                    <a:gd name="connsiteY2" fmla="*/ 0 h 257175"/>
                    <a:gd name="connsiteX3" fmla="*/ 166687 w 166687"/>
                    <a:gd name="connsiteY3" fmla="*/ 85725 h 257175"/>
                    <a:gd name="connsiteX4" fmla="*/ 21431 w 166687"/>
                    <a:gd name="connsiteY4" fmla="*/ 257175 h 257175"/>
                    <a:gd name="connsiteX0" fmla="*/ 0 w 145256"/>
                    <a:gd name="connsiteY0" fmla="*/ 257175 h 257175"/>
                    <a:gd name="connsiteX1" fmla="*/ 104775 w 145256"/>
                    <a:gd name="connsiteY1" fmla="*/ 0 h 257175"/>
                    <a:gd name="connsiteX2" fmla="*/ 145256 w 145256"/>
                    <a:gd name="connsiteY2" fmla="*/ 85725 h 257175"/>
                    <a:gd name="connsiteX3" fmla="*/ 0 w 145256"/>
                    <a:gd name="connsiteY3" fmla="*/ 257175 h 257175"/>
                    <a:gd name="connsiteX0" fmla="*/ 25748 w 171004"/>
                    <a:gd name="connsiteY0" fmla="*/ 257175 h 257175"/>
                    <a:gd name="connsiteX1" fmla="*/ 130523 w 171004"/>
                    <a:gd name="connsiteY1" fmla="*/ 0 h 257175"/>
                    <a:gd name="connsiteX2" fmla="*/ 171004 w 171004"/>
                    <a:gd name="connsiteY2" fmla="*/ 85725 h 257175"/>
                    <a:gd name="connsiteX3" fmla="*/ 25748 w 171004"/>
                    <a:gd name="connsiteY3" fmla="*/ 257175 h 257175"/>
                    <a:gd name="connsiteX0" fmla="*/ 36101 w 181357"/>
                    <a:gd name="connsiteY0" fmla="*/ 266256 h 266256"/>
                    <a:gd name="connsiteX1" fmla="*/ 140876 w 181357"/>
                    <a:gd name="connsiteY1" fmla="*/ 9081 h 266256"/>
                    <a:gd name="connsiteX2" fmla="*/ 181357 w 181357"/>
                    <a:gd name="connsiteY2" fmla="*/ 94806 h 266256"/>
                    <a:gd name="connsiteX3" fmla="*/ 36101 w 181357"/>
                    <a:gd name="connsiteY3" fmla="*/ 266256 h 266256"/>
                    <a:gd name="connsiteX0" fmla="*/ 36101 w 181357"/>
                    <a:gd name="connsiteY0" fmla="*/ 266256 h 266256"/>
                    <a:gd name="connsiteX1" fmla="*/ 140876 w 181357"/>
                    <a:gd name="connsiteY1" fmla="*/ 9081 h 266256"/>
                    <a:gd name="connsiteX2" fmla="*/ 181357 w 181357"/>
                    <a:gd name="connsiteY2" fmla="*/ 94806 h 266256"/>
                    <a:gd name="connsiteX3" fmla="*/ 36101 w 181357"/>
                    <a:gd name="connsiteY3" fmla="*/ 266256 h 266256"/>
                    <a:gd name="connsiteX0" fmla="*/ 36101 w 181357"/>
                    <a:gd name="connsiteY0" fmla="*/ 266256 h 266557"/>
                    <a:gd name="connsiteX1" fmla="*/ 140876 w 181357"/>
                    <a:gd name="connsiteY1" fmla="*/ 9081 h 266557"/>
                    <a:gd name="connsiteX2" fmla="*/ 181357 w 181357"/>
                    <a:gd name="connsiteY2" fmla="*/ 94806 h 266557"/>
                    <a:gd name="connsiteX3" fmla="*/ 36101 w 181357"/>
                    <a:gd name="connsiteY3" fmla="*/ 266256 h 266557"/>
                    <a:gd name="connsiteX0" fmla="*/ 36101 w 140876"/>
                    <a:gd name="connsiteY0" fmla="*/ 266256 h 266256"/>
                    <a:gd name="connsiteX1" fmla="*/ 140876 w 140876"/>
                    <a:gd name="connsiteY1" fmla="*/ 9081 h 266256"/>
                    <a:gd name="connsiteX2" fmla="*/ 36101 w 140876"/>
                    <a:gd name="connsiteY2" fmla="*/ 266256 h 266256"/>
                    <a:gd name="connsiteX0" fmla="*/ 36101 w 189033"/>
                    <a:gd name="connsiteY0" fmla="*/ 266256 h 266256"/>
                    <a:gd name="connsiteX1" fmla="*/ 140876 w 189033"/>
                    <a:gd name="connsiteY1" fmla="*/ 9081 h 266256"/>
                    <a:gd name="connsiteX2" fmla="*/ 36101 w 189033"/>
                    <a:gd name="connsiteY2" fmla="*/ 266256 h 266256"/>
                    <a:gd name="connsiteX0" fmla="*/ 36101 w 187451"/>
                    <a:gd name="connsiteY0" fmla="*/ 266256 h 266256"/>
                    <a:gd name="connsiteX1" fmla="*/ 140876 w 187451"/>
                    <a:gd name="connsiteY1" fmla="*/ 9081 h 266256"/>
                    <a:gd name="connsiteX2" fmla="*/ 36101 w 187451"/>
                    <a:gd name="connsiteY2" fmla="*/ 266256 h 266256"/>
                    <a:gd name="connsiteX0" fmla="*/ 36101 w 183520"/>
                    <a:gd name="connsiteY0" fmla="*/ 266256 h 266256"/>
                    <a:gd name="connsiteX1" fmla="*/ 140876 w 183520"/>
                    <a:gd name="connsiteY1" fmla="*/ 9081 h 266256"/>
                    <a:gd name="connsiteX2" fmla="*/ 36101 w 183520"/>
                    <a:gd name="connsiteY2" fmla="*/ 266256 h 266256"/>
                    <a:gd name="connsiteX0" fmla="*/ 36535 w 183954"/>
                    <a:gd name="connsiteY0" fmla="*/ 273060 h 273060"/>
                    <a:gd name="connsiteX1" fmla="*/ 141310 w 183954"/>
                    <a:gd name="connsiteY1" fmla="*/ 15885 h 273060"/>
                    <a:gd name="connsiteX2" fmla="*/ 36535 w 183954"/>
                    <a:gd name="connsiteY2" fmla="*/ 273060 h 2730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83954" h="273060">
                      <a:moveTo>
                        <a:pt x="36535" y="273060"/>
                      </a:moveTo>
                      <a:cubicBezTo>
                        <a:pt x="-49984" y="115898"/>
                        <a:pt x="30185" y="-53171"/>
                        <a:pt x="141310" y="15885"/>
                      </a:cubicBezTo>
                      <a:cubicBezTo>
                        <a:pt x="273072" y="103991"/>
                        <a:pt x="59554" y="175428"/>
                        <a:pt x="36535" y="273060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5" name="Группа 63"/>
              <p:cNvGrpSpPr>
                <a:grpSpLocks/>
              </p:cNvGrpSpPr>
              <p:nvPr/>
            </p:nvGrpSpPr>
            <p:grpSpPr bwMode="auto">
              <a:xfrm>
                <a:off x="5124807" y="2842880"/>
                <a:ext cx="1780543" cy="1541420"/>
                <a:chOff x="4175641" y="1892283"/>
                <a:chExt cx="1780543" cy="1541420"/>
              </a:xfrm>
            </p:grpSpPr>
            <p:sp>
              <p:nvSpPr>
                <p:cNvPr id="25" name="Прямоугольник 24"/>
                <p:cNvSpPr/>
                <p:nvPr/>
              </p:nvSpPr>
              <p:spPr>
                <a:xfrm rot="20181939" flipH="1">
                  <a:off x="5385969" y="2988034"/>
                  <a:ext cx="32181" cy="177225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6" name="Прямоугольник 25"/>
                <p:cNvSpPr/>
                <p:nvPr/>
              </p:nvSpPr>
              <p:spPr>
                <a:xfrm rot="1418061">
                  <a:off x="4728945" y="2988036"/>
                  <a:ext cx="32181" cy="177225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7" name="Шестиугольник 56"/>
                <p:cNvSpPr/>
                <p:nvPr/>
              </p:nvSpPr>
              <p:spPr>
                <a:xfrm rot="1800000">
                  <a:off x="4175641" y="1892283"/>
                  <a:ext cx="1780543" cy="1541420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72251 h 1541420"/>
                    <a:gd name="connsiteX1" fmla="*/ 460625 w 1801952"/>
                    <a:gd name="connsiteY1" fmla="*/ 3081 h 1541420"/>
                    <a:gd name="connsiteX2" fmla="*/ 1303802 w 1801952"/>
                    <a:gd name="connsiteY2" fmla="*/ 0 h 1541420"/>
                    <a:gd name="connsiteX3" fmla="*/ 1801952 w 1801952"/>
                    <a:gd name="connsiteY3" fmla="*/ 772251 h 1541420"/>
                    <a:gd name="connsiteX4" fmla="*/ 1341327 w 1801952"/>
                    <a:gd name="connsiteY4" fmla="*/ 1541420 h 1541420"/>
                    <a:gd name="connsiteX5" fmla="*/ 460625 w 1801952"/>
                    <a:gd name="connsiteY5" fmla="*/ 1541420 h 1541420"/>
                    <a:gd name="connsiteX6" fmla="*/ 0 w 1801952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80543" h="1541420">
                      <a:moveTo>
                        <a:pt x="0" y="772251"/>
                      </a:moveTo>
                      <a:lnTo>
                        <a:pt x="460625" y="3081"/>
                      </a:lnTo>
                      <a:lnTo>
                        <a:pt x="1303802" y="0"/>
                      </a:lnTo>
                      <a:cubicBezTo>
                        <a:pt x="1503002" y="229112"/>
                        <a:pt x="1675246" y="506783"/>
                        <a:pt x="1780543" y="806609"/>
                      </a:cubicBezTo>
                      <a:lnTo>
                        <a:pt x="1341327" y="1541420"/>
                      </a:lnTo>
                      <a:lnTo>
                        <a:pt x="460625" y="1541420"/>
                      </a:lnTo>
                      <a:lnTo>
                        <a:pt x="0" y="772251"/>
                      </a:lnTo>
                      <a:close/>
                    </a:path>
                  </a:pathLst>
                </a:custGeom>
                <a:solidFill>
                  <a:srgbClr val="E26714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8" name="Прямоугольник 27"/>
                <p:cNvSpPr/>
                <p:nvPr/>
              </p:nvSpPr>
              <p:spPr>
                <a:xfrm>
                  <a:off x="5031895" y="2092893"/>
                  <a:ext cx="86297" cy="11973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9" name="Прямоугольник 28"/>
                <p:cNvSpPr/>
                <p:nvPr/>
              </p:nvSpPr>
              <p:spPr>
                <a:xfrm>
                  <a:off x="4725014" y="2753691"/>
                  <a:ext cx="677048" cy="5108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0" name="Прямоугольник 29"/>
                <p:cNvSpPr/>
                <p:nvPr/>
              </p:nvSpPr>
              <p:spPr>
                <a:xfrm rot="1418061">
                  <a:off x="4842307" y="2448931"/>
                  <a:ext cx="84568" cy="602847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1" name="Прямоугольник 30"/>
                <p:cNvSpPr/>
                <p:nvPr/>
              </p:nvSpPr>
              <p:spPr>
                <a:xfrm>
                  <a:off x="5036608" y="2698780"/>
                  <a:ext cx="61568" cy="160905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2" name="Кольцо 31"/>
                <p:cNvSpPr/>
                <p:nvPr/>
              </p:nvSpPr>
              <p:spPr>
                <a:xfrm>
                  <a:off x="4912845" y="2199017"/>
                  <a:ext cx="323136" cy="323136"/>
                </a:xfrm>
                <a:prstGeom prst="donut">
                  <a:avLst>
                    <a:gd name="adj" fmla="val 17066"/>
                  </a:avLst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  <p:sp>
              <p:nvSpPr>
                <p:cNvPr id="33" name="Прямоугольник 32"/>
                <p:cNvSpPr/>
                <p:nvPr/>
              </p:nvSpPr>
              <p:spPr>
                <a:xfrm rot="20232152">
                  <a:off x="5211667" y="2434309"/>
                  <a:ext cx="84568" cy="602847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6" name="Группа 64"/>
              <p:cNvGrpSpPr>
                <a:grpSpLocks/>
              </p:cNvGrpSpPr>
              <p:nvPr/>
            </p:nvGrpSpPr>
            <p:grpSpPr bwMode="auto">
              <a:xfrm>
                <a:off x="4326815" y="4232204"/>
                <a:ext cx="1801952" cy="1538339"/>
                <a:chOff x="3377649" y="3281607"/>
                <a:chExt cx="1801952" cy="1538339"/>
              </a:xfrm>
            </p:grpSpPr>
            <p:sp>
              <p:nvSpPr>
                <p:cNvPr id="18" name="Шестиугольник 60"/>
                <p:cNvSpPr/>
                <p:nvPr/>
              </p:nvSpPr>
              <p:spPr>
                <a:xfrm rot="1800000">
                  <a:off x="3377649" y="3281607"/>
                  <a:ext cx="1801952" cy="1538339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01952" h="1538339">
                      <a:moveTo>
                        <a:pt x="0" y="769170"/>
                      </a:moveTo>
                      <a:lnTo>
                        <a:pt x="460625" y="0"/>
                      </a:lnTo>
                      <a:lnTo>
                        <a:pt x="1341327" y="0"/>
                      </a:lnTo>
                      <a:lnTo>
                        <a:pt x="1801952" y="769170"/>
                      </a:lnTo>
                      <a:cubicBezTo>
                        <a:pt x="1695865" y="1069653"/>
                        <a:pt x="1545343" y="1340796"/>
                        <a:pt x="1341327" y="1538339"/>
                      </a:cubicBezTo>
                      <a:lnTo>
                        <a:pt x="460625" y="1538339"/>
                      </a:lnTo>
                      <a:lnTo>
                        <a:pt x="0" y="769170"/>
                      </a:lnTo>
                      <a:close/>
                    </a:path>
                  </a:pathLst>
                </a:custGeom>
                <a:solidFill>
                  <a:srgbClr val="00B0F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19" name="Полилиния 18"/>
                <p:cNvSpPr/>
                <p:nvPr/>
              </p:nvSpPr>
              <p:spPr>
                <a:xfrm rot="9260628">
                  <a:off x="3916545" y="3601851"/>
                  <a:ext cx="724162" cy="723274"/>
                </a:xfrm>
                <a:custGeom>
                  <a:avLst/>
                  <a:gdLst>
                    <a:gd name="connsiteX0" fmla="*/ 3083863 w 6352623"/>
                    <a:gd name="connsiteY0" fmla="*/ 133135 h 6657438"/>
                    <a:gd name="connsiteX1" fmla="*/ 2997995 w 6352623"/>
                    <a:gd name="connsiteY1" fmla="*/ 16410 h 6657438"/>
                    <a:gd name="connsiteX2" fmla="*/ 3073468 w 6352623"/>
                    <a:gd name="connsiteY2" fmla="*/ 12671 h 6657438"/>
                    <a:gd name="connsiteX3" fmla="*/ 4287481 w 6352623"/>
                    <a:gd name="connsiteY3" fmla="*/ 1282707 h 6657438"/>
                    <a:gd name="connsiteX4" fmla="*/ 3934751 w 6352623"/>
                    <a:gd name="connsiteY4" fmla="*/ 794857 h 6657438"/>
                    <a:gd name="connsiteX5" fmla="*/ 3306522 w 6352623"/>
                    <a:gd name="connsiteY5" fmla="*/ 1126 h 6657438"/>
                    <a:gd name="connsiteX6" fmla="*/ 3329154 w 6352623"/>
                    <a:gd name="connsiteY6" fmla="*/ 0 h 6657438"/>
                    <a:gd name="connsiteX7" fmla="*/ 4552794 w 6352623"/>
                    <a:gd name="connsiteY7" fmla="*/ 310597 h 6657438"/>
                    <a:gd name="connsiteX8" fmla="*/ 5560095 w 6352623"/>
                    <a:gd name="connsiteY8" fmla="*/ 1071582 h 6657438"/>
                    <a:gd name="connsiteX9" fmla="*/ 5592215 w 6352623"/>
                    <a:gd name="connsiteY9" fmla="*/ 1116037 h 6657438"/>
                    <a:gd name="connsiteX10" fmla="*/ 5275773 w 6352623"/>
                    <a:gd name="connsiteY10" fmla="*/ 1158708 h 6657438"/>
                    <a:gd name="connsiteX11" fmla="*/ 4352475 w 6352623"/>
                    <a:gd name="connsiteY11" fmla="*/ 1275439 h 6657438"/>
                    <a:gd name="connsiteX12" fmla="*/ 3192871 w 6352623"/>
                    <a:gd name="connsiteY12" fmla="*/ 1396479 h 6657438"/>
                    <a:gd name="connsiteX13" fmla="*/ 3083863 w 6352623"/>
                    <a:gd name="connsiteY13" fmla="*/ 133135 h 6657438"/>
                    <a:gd name="connsiteX14" fmla="*/ 3521833 w 6352623"/>
                    <a:gd name="connsiteY14" fmla="*/ 728536 h 6657438"/>
                    <a:gd name="connsiteX15" fmla="*/ 3951788 w 6352623"/>
                    <a:gd name="connsiteY15" fmla="*/ 1320226 h 6657438"/>
                    <a:gd name="connsiteX16" fmla="*/ 3610216 w 6352623"/>
                    <a:gd name="connsiteY16" fmla="*/ 1358400 h 6657438"/>
                    <a:gd name="connsiteX17" fmla="*/ 5080835 w 6352623"/>
                    <a:gd name="connsiteY17" fmla="*/ 2887704 h 6657438"/>
                    <a:gd name="connsiteX18" fmla="*/ 5075577 w 6352623"/>
                    <a:gd name="connsiteY18" fmla="*/ 2828892 h 6657438"/>
                    <a:gd name="connsiteX19" fmla="*/ 4870827 w 6352623"/>
                    <a:gd name="connsiteY19" fmla="*/ 2225787 h 6657438"/>
                    <a:gd name="connsiteX20" fmla="*/ 4527301 w 6352623"/>
                    <a:gd name="connsiteY20" fmla="*/ 1626915 h 6657438"/>
                    <a:gd name="connsiteX21" fmla="*/ 5336497 w 6352623"/>
                    <a:gd name="connsiteY21" fmla="*/ 1510023 h 6657438"/>
                    <a:gd name="connsiteX22" fmla="*/ 5827104 w 6352623"/>
                    <a:gd name="connsiteY22" fmla="*/ 1441104 h 6657438"/>
                    <a:gd name="connsiteX23" fmla="*/ 5919962 w 6352623"/>
                    <a:gd name="connsiteY23" fmla="*/ 1569624 h 6657438"/>
                    <a:gd name="connsiteX24" fmla="*/ 6322223 w 6352623"/>
                    <a:gd name="connsiteY24" fmla="*/ 2715457 h 6657438"/>
                    <a:gd name="connsiteX25" fmla="*/ 6326244 w 6352623"/>
                    <a:gd name="connsiteY25" fmla="*/ 2796695 h 6657438"/>
                    <a:gd name="connsiteX26" fmla="*/ 1790042 w 6352623"/>
                    <a:gd name="connsiteY26" fmla="*/ 1491620 h 6657438"/>
                    <a:gd name="connsiteX27" fmla="*/ 2057262 w 6352623"/>
                    <a:gd name="connsiteY27" fmla="*/ 888122 h 6657438"/>
                    <a:gd name="connsiteX28" fmla="*/ 2502224 w 6352623"/>
                    <a:gd name="connsiteY28" fmla="*/ 83048 h 6657438"/>
                    <a:gd name="connsiteX29" fmla="*/ 2715458 w 6352623"/>
                    <a:gd name="connsiteY29" fmla="*/ 30412 h 6657438"/>
                    <a:gd name="connsiteX30" fmla="*/ 2723477 w 6352623"/>
                    <a:gd name="connsiteY30" fmla="*/ 30012 h 6657438"/>
                    <a:gd name="connsiteX31" fmla="*/ 2843908 w 6352623"/>
                    <a:gd name="connsiteY31" fmla="*/ 1425699 h 6657438"/>
                    <a:gd name="connsiteX32" fmla="*/ 2341650 w 6352623"/>
                    <a:gd name="connsiteY32" fmla="*/ 1460888 h 6657438"/>
                    <a:gd name="connsiteX33" fmla="*/ 456566 w 6352623"/>
                    <a:gd name="connsiteY33" fmla="*/ 1560803 h 6657438"/>
                    <a:gd name="connsiteX34" fmla="*/ 646218 w 6352623"/>
                    <a:gd name="connsiteY34" fmla="*/ 1250255 h 6657438"/>
                    <a:gd name="connsiteX35" fmla="*/ 2123254 w 6352623"/>
                    <a:gd name="connsiteY35" fmla="*/ 176626 h 6657438"/>
                    <a:gd name="connsiteX36" fmla="*/ 2129632 w 6352623"/>
                    <a:gd name="connsiteY36" fmla="*/ 175051 h 6657438"/>
                    <a:gd name="connsiteX37" fmla="*/ 1791341 w 6352623"/>
                    <a:gd name="connsiteY37" fmla="*/ 860818 h 6657438"/>
                    <a:gd name="connsiteX38" fmla="*/ 1497989 w 6352623"/>
                    <a:gd name="connsiteY38" fmla="*/ 1507155 h 6657438"/>
                    <a:gd name="connsiteX39" fmla="*/ 815685 w 6352623"/>
                    <a:gd name="connsiteY39" fmla="*/ 1541873 h 6657438"/>
                    <a:gd name="connsiteX40" fmla="*/ 3332566 w 6352623"/>
                    <a:gd name="connsiteY40" fmla="*/ 3015466 h 6657438"/>
                    <a:gd name="connsiteX41" fmla="*/ 3227686 w 6352623"/>
                    <a:gd name="connsiteY41" fmla="*/ 1799988 h 6657438"/>
                    <a:gd name="connsiteX42" fmla="*/ 3687369 w 6352623"/>
                    <a:gd name="connsiteY42" fmla="*/ 1744594 h 6657438"/>
                    <a:gd name="connsiteX43" fmla="*/ 4207427 w 6352623"/>
                    <a:gd name="connsiteY43" fmla="*/ 1672041 h 6657438"/>
                    <a:gd name="connsiteX44" fmla="*/ 4314817 w 6352623"/>
                    <a:gd name="connsiteY44" fmla="*/ 1819820 h 6657438"/>
                    <a:gd name="connsiteX45" fmla="*/ 4752430 w 6352623"/>
                    <a:gd name="connsiteY45" fmla="*/ 2869128 h 6657438"/>
                    <a:gd name="connsiteX46" fmla="*/ 4755993 w 6352623"/>
                    <a:gd name="connsiteY46" fmla="*/ 2911437 h 6657438"/>
                    <a:gd name="connsiteX47" fmla="*/ 5989951 w 6352623"/>
                    <a:gd name="connsiteY47" fmla="*/ 4620000 h 6657438"/>
                    <a:gd name="connsiteX48" fmla="*/ 6068313 w 6352623"/>
                    <a:gd name="connsiteY48" fmla="*/ 4480189 h 6657438"/>
                    <a:gd name="connsiteX49" fmla="*/ 6042026 w 6352623"/>
                    <a:gd name="connsiteY49" fmla="*/ 4552793 h 6657438"/>
                    <a:gd name="connsiteX50" fmla="*/ 6000985 w 6352623"/>
                    <a:gd name="connsiteY50" fmla="*/ 4620000 h 6657438"/>
                    <a:gd name="connsiteX51" fmla="*/ 5898613 w 6352623"/>
                    <a:gd name="connsiteY51" fmla="*/ 4787640 h 6657438"/>
                    <a:gd name="connsiteX52" fmla="*/ 6000985 w 6352623"/>
                    <a:gd name="connsiteY52" fmla="*/ 4620000 h 6657438"/>
                    <a:gd name="connsiteX53" fmla="*/ 6317212 w 6352623"/>
                    <a:gd name="connsiteY53" fmla="*/ 4620000 h 6657438"/>
                    <a:gd name="connsiteX54" fmla="*/ 6317212 w 6352623"/>
                    <a:gd name="connsiteY54" fmla="*/ 4787640 h 6657438"/>
                    <a:gd name="connsiteX55" fmla="*/ 5866698 w 6352623"/>
                    <a:gd name="connsiteY55" fmla="*/ 4839902 h 6657438"/>
                    <a:gd name="connsiteX56" fmla="*/ 5895990 w 6352623"/>
                    <a:gd name="connsiteY56" fmla="*/ 4787640 h 6657438"/>
                    <a:gd name="connsiteX57" fmla="*/ 5898613 w 6352623"/>
                    <a:gd name="connsiteY57" fmla="*/ 4787640 h 6657438"/>
                    <a:gd name="connsiteX58" fmla="*/ 5661892 w 6352623"/>
                    <a:gd name="connsiteY58" fmla="*/ 4787640 h 6657438"/>
                    <a:gd name="connsiteX59" fmla="*/ 5661892 w 6352623"/>
                    <a:gd name="connsiteY59" fmla="*/ 4620000 h 6657438"/>
                    <a:gd name="connsiteX60" fmla="*/ 5989951 w 6352623"/>
                    <a:gd name="connsiteY60" fmla="*/ 4620000 h 6657438"/>
                    <a:gd name="connsiteX61" fmla="*/ 5895990 w 6352623"/>
                    <a:gd name="connsiteY61" fmla="*/ 4787640 h 6657438"/>
                    <a:gd name="connsiteX62" fmla="*/ 4842211 w 6352623"/>
                    <a:gd name="connsiteY62" fmla="*/ 4504577 h 6657438"/>
                    <a:gd name="connsiteX63" fmla="*/ 4894441 w 6352623"/>
                    <a:gd name="connsiteY63" fmla="*/ 4378816 h 6657438"/>
                    <a:gd name="connsiteX64" fmla="*/ 5118410 w 6352623"/>
                    <a:gd name="connsiteY64" fmla="*/ 3308120 h 6657438"/>
                    <a:gd name="connsiteX65" fmla="*/ 5112011 w 6352623"/>
                    <a:gd name="connsiteY65" fmla="*/ 3236549 h 6657438"/>
                    <a:gd name="connsiteX66" fmla="*/ 6343574 w 6352623"/>
                    <a:gd name="connsiteY66" fmla="*/ 3146548 h 6657438"/>
                    <a:gd name="connsiteX67" fmla="*/ 6352623 w 6352623"/>
                    <a:gd name="connsiteY67" fmla="*/ 3329154 h 6657438"/>
                    <a:gd name="connsiteX68" fmla="*/ 6261216 w 6352623"/>
                    <a:gd name="connsiteY68" fmla="*/ 3947289 h 6657438"/>
                    <a:gd name="connsiteX69" fmla="*/ 6068313 w 6352623"/>
                    <a:gd name="connsiteY69" fmla="*/ 4480189 h 6657438"/>
                    <a:gd name="connsiteX70" fmla="*/ 5645377 w 6352623"/>
                    <a:gd name="connsiteY70" fmla="*/ 4489676 h 6657438"/>
                    <a:gd name="connsiteX71" fmla="*/ 1405726 w 6352623"/>
                    <a:gd name="connsiteY71" fmla="*/ 3156271 h 6657438"/>
                    <a:gd name="connsiteX72" fmla="*/ 1399341 w 6352623"/>
                    <a:gd name="connsiteY72" fmla="*/ 3089416 h 6657438"/>
                    <a:gd name="connsiteX73" fmla="*/ 1464945 w 6352623"/>
                    <a:gd name="connsiteY73" fmla="*/ 2467755 h 6657438"/>
                    <a:gd name="connsiteX74" fmla="*/ 1626959 w 6352623"/>
                    <a:gd name="connsiteY74" fmla="*/ 1918290 h 6657438"/>
                    <a:gd name="connsiteX75" fmla="*/ 1698846 w 6352623"/>
                    <a:gd name="connsiteY75" fmla="*/ 1916459 h 6657438"/>
                    <a:gd name="connsiteX76" fmla="*/ 2401423 w 6352623"/>
                    <a:gd name="connsiteY76" fmla="*/ 1879094 h 6657438"/>
                    <a:gd name="connsiteX77" fmla="*/ 2879383 w 6352623"/>
                    <a:gd name="connsiteY77" fmla="*/ 1836855 h 6657438"/>
                    <a:gd name="connsiteX78" fmla="*/ 2983285 w 6352623"/>
                    <a:gd name="connsiteY78" fmla="*/ 3040986 h 6657438"/>
                    <a:gd name="connsiteX79" fmla="*/ 3464621 w 6352623"/>
                    <a:gd name="connsiteY79" fmla="*/ 4545892 h 6657438"/>
                    <a:gd name="connsiteX80" fmla="*/ 3362673 w 6352623"/>
                    <a:gd name="connsiteY80" fmla="*/ 3364384 h 6657438"/>
                    <a:gd name="connsiteX81" fmla="*/ 4785461 w 6352623"/>
                    <a:gd name="connsiteY81" fmla="*/ 3260410 h 6657438"/>
                    <a:gd name="connsiteX82" fmla="*/ 4791965 w 6352623"/>
                    <a:gd name="connsiteY82" fmla="*/ 3337498 h 6657438"/>
                    <a:gd name="connsiteX83" fmla="*/ 4582162 w 6352623"/>
                    <a:gd name="connsiteY83" fmla="*/ 4452550 h 6657438"/>
                    <a:gd name="connsiteX84" fmla="*/ 3980007 w 6352623"/>
                    <a:gd name="connsiteY84" fmla="*/ 4524180 h 6657438"/>
                    <a:gd name="connsiteX85" fmla="*/ 11631 w 6352623"/>
                    <a:gd name="connsiteY85" fmla="*/ 3258148 h 6657438"/>
                    <a:gd name="connsiteX86" fmla="*/ 0 w 6352623"/>
                    <a:gd name="connsiteY86" fmla="*/ 3023469 h 6657438"/>
                    <a:gd name="connsiteX87" fmla="*/ 91400 w 6352623"/>
                    <a:gd name="connsiteY87" fmla="*/ 2405346 h 6657438"/>
                    <a:gd name="connsiteX88" fmla="*/ 258812 w 6352623"/>
                    <a:gd name="connsiteY88" fmla="*/ 1942855 h 6657438"/>
                    <a:gd name="connsiteX89" fmla="*/ 852081 w 6352623"/>
                    <a:gd name="connsiteY89" fmla="*/ 1937991 h 6657438"/>
                    <a:gd name="connsiteX90" fmla="*/ 1335718 w 6352623"/>
                    <a:gd name="connsiteY90" fmla="*/ 1925698 h 6657438"/>
                    <a:gd name="connsiteX91" fmla="*/ 1234430 w 6352623"/>
                    <a:gd name="connsiteY91" fmla="*/ 2196801 h 6657438"/>
                    <a:gd name="connsiteX92" fmla="*/ 1103579 w 6352623"/>
                    <a:gd name="connsiteY92" fmla="*/ 2737987 h 6657438"/>
                    <a:gd name="connsiteX93" fmla="*/ 1078099 w 6352623"/>
                    <a:gd name="connsiteY93" fmla="*/ 3180217 h 6657438"/>
                    <a:gd name="connsiteX94" fmla="*/ 1960743 w 6352623"/>
                    <a:gd name="connsiteY94" fmla="*/ 4679317 h 6657438"/>
                    <a:gd name="connsiteX95" fmla="*/ 1740896 w 6352623"/>
                    <a:gd name="connsiteY95" fmla="*/ 4337429 h 6657438"/>
                    <a:gd name="connsiteX96" fmla="*/ 1441619 w 6352623"/>
                    <a:gd name="connsiteY96" fmla="*/ 3532526 h 6657438"/>
                    <a:gd name="connsiteX97" fmla="*/ 1438988 w 6352623"/>
                    <a:gd name="connsiteY97" fmla="*/ 3504964 h 6657438"/>
                    <a:gd name="connsiteX98" fmla="*/ 3013389 w 6352623"/>
                    <a:gd name="connsiteY98" fmla="*/ 3389903 h 6657438"/>
                    <a:gd name="connsiteX99" fmla="*/ 3099126 w 6352623"/>
                    <a:gd name="connsiteY99" fmla="*/ 4562904 h 6657438"/>
                    <a:gd name="connsiteX100" fmla="*/ 2689209 w 6352623"/>
                    <a:gd name="connsiteY100" fmla="*/ 4598877 h 6657438"/>
                    <a:gd name="connsiteX101" fmla="*/ 1989796 w 6352623"/>
                    <a:gd name="connsiteY101" fmla="*/ 4675326 h 6657438"/>
                    <a:gd name="connsiteX102" fmla="*/ 4067092 w 6352623"/>
                    <a:gd name="connsiteY102" fmla="*/ 6216068 h 6657438"/>
                    <a:gd name="connsiteX103" fmla="*/ 4277892 w 6352623"/>
                    <a:gd name="connsiteY103" fmla="*/ 5788869 h 6657438"/>
                    <a:gd name="connsiteX104" fmla="*/ 4525520 w 6352623"/>
                    <a:gd name="connsiteY104" fmla="*/ 5267093 h 6657438"/>
                    <a:gd name="connsiteX105" fmla="*/ 4685770 w 6352623"/>
                    <a:gd name="connsiteY105" fmla="*/ 4881257 h 6657438"/>
                    <a:gd name="connsiteX106" fmla="*/ 4712084 w 6352623"/>
                    <a:gd name="connsiteY106" fmla="*/ 4879914 h 6657438"/>
                    <a:gd name="connsiteX107" fmla="*/ 5642123 w 6352623"/>
                    <a:gd name="connsiteY107" fmla="*/ 4846187 h 6657438"/>
                    <a:gd name="connsiteX108" fmla="*/ 5866698 w 6352623"/>
                    <a:gd name="connsiteY108" fmla="*/ 4839902 h 6657438"/>
                    <a:gd name="connsiteX109" fmla="*/ 5706398 w 6352623"/>
                    <a:gd name="connsiteY109" fmla="*/ 5102370 h 6657438"/>
                    <a:gd name="connsiteX110" fmla="*/ 4229361 w 6352623"/>
                    <a:gd name="connsiteY110" fmla="*/ 6176010 h 6657438"/>
                    <a:gd name="connsiteX111" fmla="*/ 3617977 w 6352623"/>
                    <a:gd name="connsiteY111" fmla="*/ 6323175 h 6657438"/>
                    <a:gd name="connsiteX112" fmla="*/ 3499574 w 6352623"/>
                    <a:gd name="connsiteY112" fmla="*/ 4950969 h 6657438"/>
                    <a:gd name="connsiteX113" fmla="*/ 3966167 w 6352623"/>
                    <a:gd name="connsiteY113" fmla="*/ 4917769 h 6657438"/>
                    <a:gd name="connsiteX114" fmla="*/ 4402891 w 6352623"/>
                    <a:gd name="connsiteY114" fmla="*/ 4895610 h 6657438"/>
                    <a:gd name="connsiteX115" fmla="*/ 4263840 w 6352623"/>
                    <a:gd name="connsiteY115" fmla="*/ 5239274 h 6657438"/>
                    <a:gd name="connsiteX116" fmla="*/ 3691123 w 6352623"/>
                    <a:gd name="connsiteY116" fmla="*/ 6308899 h 6657438"/>
                    <a:gd name="connsiteX117" fmla="*/ 3637169 w 6352623"/>
                    <a:gd name="connsiteY117" fmla="*/ 6322223 h 6657438"/>
                    <a:gd name="connsiteX118" fmla="*/ 509955 w 6352623"/>
                    <a:gd name="connsiteY118" fmla="*/ 4889989 h 6657438"/>
                    <a:gd name="connsiteX119" fmla="*/ 432662 w 6352623"/>
                    <a:gd name="connsiteY119" fmla="*/ 4783013 h 6657438"/>
                    <a:gd name="connsiteX120" fmla="*/ 30403 w 6352623"/>
                    <a:gd name="connsiteY120" fmla="*/ 3637168 h 6657438"/>
                    <a:gd name="connsiteX121" fmla="*/ 28957 w 6352623"/>
                    <a:gd name="connsiteY121" fmla="*/ 3608002 h 6657438"/>
                    <a:gd name="connsiteX122" fmla="*/ 1122699 w 6352623"/>
                    <a:gd name="connsiteY122" fmla="*/ 3528079 h 6657438"/>
                    <a:gd name="connsiteX123" fmla="*/ 1151870 w 6352623"/>
                    <a:gd name="connsiteY123" fmla="*/ 3709064 h 6657438"/>
                    <a:gd name="connsiteX124" fmla="*/ 1633165 w 6352623"/>
                    <a:gd name="connsiteY124" fmla="*/ 4721494 h 6657438"/>
                    <a:gd name="connsiteX125" fmla="*/ 1635001 w 6352623"/>
                    <a:gd name="connsiteY125" fmla="*/ 4724090 h 6657438"/>
                    <a:gd name="connsiteX126" fmla="*/ 1150655 w 6352623"/>
                    <a:gd name="connsiteY126" fmla="*/ 4790652 h 6657438"/>
                    <a:gd name="connsiteX127" fmla="*/ 3165956 w 6352623"/>
                    <a:gd name="connsiteY127" fmla="*/ 6345561 h 6657438"/>
                    <a:gd name="connsiteX128" fmla="*/ 2661675 w 6352623"/>
                    <a:gd name="connsiteY128" fmla="*/ 5655612 h 6657438"/>
                    <a:gd name="connsiteX129" fmla="*/ 2224080 w 6352623"/>
                    <a:gd name="connsiteY129" fmla="*/ 5071807 h 6657438"/>
                    <a:gd name="connsiteX130" fmla="*/ 2697681 w 6352623"/>
                    <a:gd name="connsiteY130" fmla="*/ 5021257 h 6657438"/>
                    <a:gd name="connsiteX131" fmla="*/ 3150545 w 6352623"/>
                    <a:gd name="connsiteY131" fmla="*/ 4979436 h 6657438"/>
                    <a:gd name="connsiteX132" fmla="*/ 3267988 w 6352623"/>
                    <a:gd name="connsiteY132" fmla="*/ 6340508 h 6657438"/>
                    <a:gd name="connsiteX133" fmla="*/ 3104320 w 6352623"/>
                    <a:gd name="connsiteY133" fmla="*/ 6348616 h 6657438"/>
                    <a:gd name="connsiteX134" fmla="*/ 3099167 w 6352623"/>
                    <a:gd name="connsiteY134" fmla="*/ 6341244 h 6657438"/>
                    <a:gd name="connsiteX135" fmla="*/ 3165956 w 6352623"/>
                    <a:gd name="connsiteY135" fmla="*/ 6345561 h 6657438"/>
                    <a:gd name="connsiteX136" fmla="*/ 2884966 w 6352623"/>
                    <a:gd name="connsiteY136" fmla="*/ 6327398 h 6657438"/>
                    <a:gd name="connsiteX137" fmla="*/ 2740226 w 6352623"/>
                    <a:gd name="connsiteY137" fmla="*/ 6120300 h 6657438"/>
                    <a:gd name="connsiteX138" fmla="*/ 2877634 w 6352623"/>
                    <a:gd name="connsiteY138" fmla="*/ 6024267 h 6657438"/>
                    <a:gd name="connsiteX139" fmla="*/ 3099167 w 6352623"/>
                    <a:gd name="connsiteY139" fmla="*/ 6341244 h 6657438"/>
                    <a:gd name="connsiteX140" fmla="*/ 2827891 w 6352623"/>
                    <a:gd name="connsiteY140" fmla="*/ 6323709 h 6657438"/>
                    <a:gd name="connsiteX141" fmla="*/ 2884966 w 6352623"/>
                    <a:gd name="connsiteY141" fmla="*/ 6327398 h 6657438"/>
                    <a:gd name="connsiteX142" fmla="*/ 2888667 w 6352623"/>
                    <a:gd name="connsiteY142" fmla="*/ 6332694 h 6657438"/>
                    <a:gd name="connsiteX143" fmla="*/ 3115629 w 6352623"/>
                    <a:gd name="connsiteY143" fmla="*/ 6657438 h 6657438"/>
                    <a:gd name="connsiteX144" fmla="*/ 2888667 w 6352623"/>
                    <a:gd name="connsiteY144" fmla="*/ 6332694 h 6657438"/>
                    <a:gd name="connsiteX145" fmla="*/ 3023470 w 6352623"/>
                    <a:gd name="connsiteY145" fmla="*/ 6352624 h 6657438"/>
                    <a:gd name="connsiteX146" fmla="*/ 3104320 w 6352623"/>
                    <a:gd name="connsiteY146" fmla="*/ 6348616 h 6657438"/>
                    <a:gd name="connsiteX147" fmla="*/ 3253037 w 6352623"/>
                    <a:gd name="connsiteY147" fmla="*/ 6561405 h 6657438"/>
                    <a:gd name="connsiteX148" fmla="*/ 1799833 w 6352623"/>
                    <a:gd name="connsiteY148" fmla="*/ 6042038 h 6657438"/>
                    <a:gd name="connsiteX149" fmla="*/ 792530 w 6352623"/>
                    <a:gd name="connsiteY149" fmla="*/ 5281044 h 6657438"/>
                    <a:gd name="connsiteX150" fmla="*/ 758259 w 6352623"/>
                    <a:gd name="connsiteY150" fmla="*/ 5233611 h 6657438"/>
                    <a:gd name="connsiteX151" fmla="*/ 1178638 w 6352623"/>
                    <a:gd name="connsiteY151" fmla="*/ 5187468 h 6657438"/>
                    <a:gd name="connsiteX152" fmla="*/ 1905324 w 6352623"/>
                    <a:gd name="connsiteY152" fmla="*/ 5106339 h 6657438"/>
                    <a:gd name="connsiteX153" fmla="*/ 2206251 w 6352623"/>
                    <a:gd name="connsiteY153" fmla="*/ 5531868 h 6657438"/>
                    <a:gd name="connsiteX154" fmla="*/ 2827891 w 6352623"/>
                    <a:gd name="connsiteY154" fmla="*/ 6323709 h 6657438"/>
                    <a:gd name="connsiteX155" fmla="*/ 2405336 w 6352623"/>
                    <a:gd name="connsiteY155" fmla="*/ 6261225 h 6657438"/>
                    <a:gd name="connsiteX156" fmla="*/ 1799833 w 6352623"/>
                    <a:gd name="connsiteY156" fmla="*/ 6042038 h 6657438"/>
                    <a:gd name="connsiteX0" fmla="*/ 3083863 w 6352623"/>
                    <a:gd name="connsiteY0" fmla="*/ 133135 h 6561405"/>
                    <a:gd name="connsiteX1" fmla="*/ 2997995 w 6352623"/>
                    <a:gd name="connsiteY1" fmla="*/ 16410 h 6561405"/>
                    <a:gd name="connsiteX2" fmla="*/ 3073468 w 6352623"/>
                    <a:gd name="connsiteY2" fmla="*/ 12671 h 6561405"/>
                    <a:gd name="connsiteX3" fmla="*/ 3083863 w 6352623"/>
                    <a:gd name="connsiteY3" fmla="*/ 133135 h 6561405"/>
                    <a:gd name="connsiteX4" fmla="*/ 4287481 w 6352623"/>
                    <a:gd name="connsiteY4" fmla="*/ 1282707 h 6561405"/>
                    <a:gd name="connsiteX5" fmla="*/ 3934751 w 6352623"/>
                    <a:gd name="connsiteY5" fmla="*/ 794857 h 6561405"/>
                    <a:gd name="connsiteX6" fmla="*/ 3306522 w 6352623"/>
                    <a:gd name="connsiteY6" fmla="*/ 1126 h 6561405"/>
                    <a:gd name="connsiteX7" fmla="*/ 3329154 w 6352623"/>
                    <a:gd name="connsiteY7" fmla="*/ 0 h 6561405"/>
                    <a:gd name="connsiteX8" fmla="*/ 4552794 w 6352623"/>
                    <a:gd name="connsiteY8" fmla="*/ 310597 h 6561405"/>
                    <a:gd name="connsiteX9" fmla="*/ 5560095 w 6352623"/>
                    <a:gd name="connsiteY9" fmla="*/ 1071582 h 6561405"/>
                    <a:gd name="connsiteX10" fmla="*/ 5592215 w 6352623"/>
                    <a:gd name="connsiteY10" fmla="*/ 1116037 h 6561405"/>
                    <a:gd name="connsiteX11" fmla="*/ 5275773 w 6352623"/>
                    <a:gd name="connsiteY11" fmla="*/ 1158708 h 6561405"/>
                    <a:gd name="connsiteX12" fmla="*/ 4352475 w 6352623"/>
                    <a:gd name="connsiteY12" fmla="*/ 1275439 h 6561405"/>
                    <a:gd name="connsiteX13" fmla="*/ 4287481 w 6352623"/>
                    <a:gd name="connsiteY13" fmla="*/ 1282707 h 6561405"/>
                    <a:gd name="connsiteX14" fmla="*/ 3192871 w 6352623"/>
                    <a:gd name="connsiteY14" fmla="*/ 1396479 h 6561405"/>
                    <a:gd name="connsiteX15" fmla="*/ 3083863 w 6352623"/>
                    <a:gd name="connsiteY15" fmla="*/ 133135 h 6561405"/>
                    <a:gd name="connsiteX16" fmla="*/ 3521833 w 6352623"/>
                    <a:gd name="connsiteY16" fmla="*/ 728536 h 6561405"/>
                    <a:gd name="connsiteX17" fmla="*/ 3951788 w 6352623"/>
                    <a:gd name="connsiteY17" fmla="*/ 1320226 h 6561405"/>
                    <a:gd name="connsiteX18" fmla="*/ 3610216 w 6352623"/>
                    <a:gd name="connsiteY18" fmla="*/ 1358400 h 6561405"/>
                    <a:gd name="connsiteX19" fmla="*/ 3192871 w 6352623"/>
                    <a:gd name="connsiteY19" fmla="*/ 1396479 h 6561405"/>
                    <a:gd name="connsiteX20" fmla="*/ 5080835 w 6352623"/>
                    <a:gd name="connsiteY20" fmla="*/ 2887704 h 6561405"/>
                    <a:gd name="connsiteX21" fmla="*/ 5075577 w 6352623"/>
                    <a:gd name="connsiteY21" fmla="*/ 2828892 h 6561405"/>
                    <a:gd name="connsiteX22" fmla="*/ 4870827 w 6352623"/>
                    <a:gd name="connsiteY22" fmla="*/ 2225787 h 6561405"/>
                    <a:gd name="connsiteX23" fmla="*/ 4527301 w 6352623"/>
                    <a:gd name="connsiteY23" fmla="*/ 1626915 h 6561405"/>
                    <a:gd name="connsiteX24" fmla="*/ 5336497 w 6352623"/>
                    <a:gd name="connsiteY24" fmla="*/ 1510023 h 6561405"/>
                    <a:gd name="connsiteX25" fmla="*/ 5827104 w 6352623"/>
                    <a:gd name="connsiteY25" fmla="*/ 1441104 h 6561405"/>
                    <a:gd name="connsiteX26" fmla="*/ 5919962 w 6352623"/>
                    <a:gd name="connsiteY26" fmla="*/ 1569624 h 6561405"/>
                    <a:gd name="connsiteX27" fmla="*/ 6322223 w 6352623"/>
                    <a:gd name="connsiteY27" fmla="*/ 2715457 h 6561405"/>
                    <a:gd name="connsiteX28" fmla="*/ 6326244 w 6352623"/>
                    <a:gd name="connsiteY28" fmla="*/ 2796695 h 6561405"/>
                    <a:gd name="connsiteX29" fmla="*/ 5080835 w 6352623"/>
                    <a:gd name="connsiteY29" fmla="*/ 2887704 h 6561405"/>
                    <a:gd name="connsiteX30" fmla="*/ 1790042 w 6352623"/>
                    <a:gd name="connsiteY30" fmla="*/ 1491620 h 6561405"/>
                    <a:gd name="connsiteX31" fmla="*/ 2057262 w 6352623"/>
                    <a:gd name="connsiteY31" fmla="*/ 888122 h 6561405"/>
                    <a:gd name="connsiteX32" fmla="*/ 2502224 w 6352623"/>
                    <a:gd name="connsiteY32" fmla="*/ 83048 h 6561405"/>
                    <a:gd name="connsiteX33" fmla="*/ 2715458 w 6352623"/>
                    <a:gd name="connsiteY33" fmla="*/ 30412 h 6561405"/>
                    <a:gd name="connsiteX34" fmla="*/ 2723477 w 6352623"/>
                    <a:gd name="connsiteY34" fmla="*/ 30012 h 6561405"/>
                    <a:gd name="connsiteX35" fmla="*/ 2843908 w 6352623"/>
                    <a:gd name="connsiteY35" fmla="*/ 1425699 h 6561405"/>
                    <a:gd name="connsiteX36" fmla="*/ 2341650 w 6352623"/>
                    <a:gd name="connsiteY36" fmla="*/ 1460888 h 6561405"/>
                    <a:gd name="connsiteX37" fmla="*/ 1790042 w 6352623"/>
                    <a:gd name="connsiteY37" fmla="*/ 1491620 h 6561405"/>
                    <a:gd name="connsiteX38" fmla="*/ 456566 w 6352623"/>
                    <a:gd name="connsiteY38" fmla="*/ 1560803 h 6561405"/>
                    <a:gd name="connsiteX39" fmla="*/ 646218 w 6352623"/>
                    <a:gd name="connsiteY39" fmla="*/ 1250255 h 6561405"/>
                    <a:gd name="connsiteX40" fmla="*/ 2123254 w 6352623"/>
                    <a:gd name="connsiteY40" fmla="*/ 176626 h 6561405"/>
                    <a:gd name="connsiteX41" fmla="*/ 2129632 w 6352623"/>
                    <a:gd name="connsiteY41" fmla="*/ 175051 h 6561405"/>
                    <a:gd name="connsiteX42" fmla="*/ 1791341 w 6352623"/>
                    <a:gd name="connsiteY42" fmla="*/ 860818 h 6561405"/>
                    <a:gd name="connsiteX43" fmla="*/ 1497989 w 6352623"/>
                    <a:gd name="connsiteY43" fmla="*/ 1507155 h 6561405"/>
                    <a:gd name="connsiteX44" fmla="*/ 815685 w 6352623"/>
                    <a:gd name="connsiteY44" fmla="*/ 1541873 h 6561405"/>
                    <a:gd name="connsiteX45" fmla="*/ 456566 w 6352623"/>
                    <a:gd name="connsiteY45" fmla="*/ 1560803 h 6561405"/>
                    <a:gd name="connsiteX46" fmla="*/ 3332566 w 6352623"/>
                    <a:gd name="connsiteY46" fmla="*/ 3015466 h 6561405"/>
                    <a:gd name="connsiteX47" fmla="*/ 3227686 w 6352623"/>
                    <a:gd name="connsiteY47" fmla="*/ 1799988 h 6561405"/>
                    <a:gd name="connsiteX48" fmla="*/ 3687369 w 6352623"/>
                    <a:gd name="connsiteY48" fmla="*/ 1744594 h 6561405"/>
                    <a:gd name="connsiteX49" fmla="*/ 4207427 w 6352623"/>
                    <a:gd name="connsiteY49" fmla="*/ 1672041 h 6561405"/>
                    <a:gd name="connsiteX50" fmla="*/ 4314817 w 6352623"/>
                    <a:gd name="connsiteY50" fmla="*/ 1819820 h 6561405"/>
                    <a:gd name="connsiteX51" fmla="*/ 4752430 w 6352623"/>
                    <a:gd name="connsiteY51" fmla="*/ 2869128 h 6561405"/>
                    <a:gd name="connsiteX52" fmla="*/ 4755993 w 6352623"/>
                    <a:gd name="connsiteY52" fmla="*/ 2911437 h 6561405"/>
                    <a:gd name="connsiteX53" fmla="*/ 3332566 w 6352623"/>
                    <a:gd name="connsiteY53" fmla="*/ 3015466 h 6561405"/>
                    <a:gd name="connsiteX54" fmla="*/ 5989951 w 6352623"/>
                    <a:gd name="connsiteY54" fmla="*/ 4620000 h 6561405"/>
                    <a:gd name="connsiteX55" fmla="*/ 6068313 w 6352623"/>
                    <a:gd name="connsiteY55" fmla="*/ 4480189 h 6561405"/>
                    <a:gd name="connsiteX56" fmla="*/ 6042026 w 6352623"/>
                    <a:gd name="connsiteY56" fmla="*/ 4552793 h 6561405"/>
                    <a:gd name="connsiteX57" fmla="*/ 6000985 w 6352623"/>
                    <a:gd name="connsiteY57" fmla="*/ 4620000 h 6561405"/>
                    <a:gd name="connsiteX58" fmla="*/ 5989951 w 6352623"/>
                    <a:gd name="connsiteY58" fmla="*/ 4620000 h 6561405"/>
                    <a:gd name="connsiteX59" fmla="*/ 5898613 w 6352623"/>
                    <a:gd name="connsiteY59" fmla="*/ 4787640 h 6561405"/>
                    <a:gd name="connsiteX60" fmla="*/ 6000985 w 6352623"/>
                    <a:gd name="connsiteY60" fmla="*/ 4620000 h 6561405"/>
                    <a:gd name="connsiteX61" fmla="*/ 6317212 w 6352623"/>
                    <a:gd name="connsiteY61" fmla="*/ 4620000 h 6561405"/>
                    <a:gd name="connsiteX62" fmla="*/ 6317212 w 6352623"/>
                    <a:gd name="connsiteY62" fmla="*/ 4787640 h 6561405"/>
                    <a:gd name="connsiteX63" fmla="*/ 5898613 w 6352623"/>
                    <a:gd name="connsiteY63" fmla="*/ 4787640 h 6561405"/>
                    <a:gd name="connsiteX64" fmla="*/ 5866698 w 6352623"/>
                    <a:gd name="connsiteY64" fmla="*/ 4839902 h 6561405"/>
                    <a:gd name="connsiteX65" fmla="*/ 5895990 w 6352623"/>
                    <a:gd name="connsiteY65" fmla="*/ 4787640 h 6561405"/>
                    <a:gd name="connsiteX66" fmla="*/ 5898613 w 6352623"/>
                    <a:gd name="connsiteY66" fmla="*/ 4787640 h 6561405"/>
                    <a:gd name="connsiteX67" fmla="*/ 5866698 w 6352623"/>
                    <a:gd name="connsiteY67" fmla="*/ 4839902 h 6561405"/>
                    <a:gd name="connsiteX68" fmla="*/ 5661892 w 6352623"/>
                    <a:gd name="connsiteY68" fmla="*/ 4787640 h 6561405"/>
                    <a:gd name="connsiteX69" fmla="*/ 5661892 w 6352623"/>
                    <a:gd name="connsiteY69" fmla="*/ 4620000 h 6561405"/>
                    <a:gd name="connsiteX70" fmla="*/ 5989951 w 6352623"/>
                    <a:gd name="connsiteY70" fmla="*/ 4620000 h 6561405"/>
                    <a:gd name="connsiteX71" fmla="*/ 5895990 w 6352623"/>
                    <a:gd name="connsiteY71" fmla="*/ 4787640 h 6561405"/>
                    <a:gd name="connsiteX72" fmla="*/ 5661892 w 6352623"/>
                    <a:gd name="connsiteY72" fmla="*/ 4787640 h 6561405"/>
                    <a:gd name="connsiteX73" fmla="*/ 4842211 w 6352623"/>
                    <a:gd name="connsiteY73" fmla="*/ 4504577 h 6561405"/>
                    <a:gd name="connsiteX74" fmla="*/ 4894441 w 6352623"/>
                    <a:gd name="connsiteY74" fmla="*/ 4378816 h 6561405"/>
                    <a:gd name="connsiteX75" fmla="*/ 5118410 w 6352623"/>
                    <a:gd name="connsiteY75" fmla="*/ 3308120 h 6561405"/>
                    <a:gd name="connsiteX76" fmla="*/ 5112011 w 6352623"/>
                    <a:gd name="connsiteY76" fmla="*/ 3236549 h 6561405"/>
                    <a:gd name="connsiteX77" fmla="*/ 6343574 w 6352623"/>
                    <a:gd name="connsiteY77" fmla="*/ 3146548 h 6561405"/>
                    <a:gd name="connsiteX78" fmla="*/ 6352623 w 6352623"/>
                    <a:gd name="connsiteY78" fmla="*/ 3329154 h 6561405"/>
                    <a:gd name="connsiteX79" fmla="*/ 6261216 w 6352623"/>
                    <a:gd name="connsiteY79" fmla="*/ 3947289 h 6561405"/>
                    <a:gd name="connsiteX80" fmla="*/ 6068313 w 6352623"/>
                    <a:gd name="connsiteY80" fmla="*/ 4480189 h 6561405"/>
                    <a:gd name="connsiteX81" fmla="*/ 5645377 w 6352623"/>
                    <a:gd name="connsiteY81" fmla="*/ 4489676 h 6561405"/>
                    <a:gd name="connsiteX82" fmla="*/ 4842211 w 6352623"/>
                    <a:gd name="connsiteY82" fmla="*/ 4504577 h 6561405"/>
                    <a:gd name="connsiteX83" fmla="*/ 1405726 w 6352623"/>
                    <a:gd name="connsiteY83" fmla="*/ 3156271 h 6561405"/>
                    <a:gd name="connsiteX84" fmla="*/ 1399341 w 6352623"/>
                    <a:gd name="connsiteY84" fmla="*/ 3089416 h 6561405"/>
                    <a:gd name="connsiteX85" fmla="*/ 1464945 w 6352623"/>
                    <a:gd name="connsiteY85" fmla="*/ 2467755 h 6561405"/>
                    <a:gd name="connsiteX86" fmla="*/ 1626959 w 6352623"/>
                    <a:gd name="connsiteY86" fmla="*/ 1918290 h 6561405"/>
                    <a:gd name="connsiteX87" fmla="*/ 1698846 w 6352623"/>
                    <a:gd name="connsiteY87" fmla="*/ 1916459 h 6561405"/>
                    <a:gd name="connsiteX88" fmla="*/ 2401423 w 6352623"/>
                    <a:gd name="connsiteY88" fmla="*/ 1879094 h 6561405"/>
                    <a:gd name="connsiteX89" fmla="*/ 2879383 w 6352623"/>
                    <a:gd name="connsiteY89" fmla="*/ 1836855 h 6561405"/>
                    <a:gd name="connsiteX90" fmla="*/ 2983285 w 6352623"/>
                    <a:gd name="connsiteY90" fmla="*/ 3040986 h 6561405"/>
                    <a:gd name="connsiteX91" fmla="*/ 1405726 w 6352623"/>
                    <a:gd name="connsiteY91" fmla="*/ 3156271 h 6561405"/>
                    <a:gd name="connsiteX92" fmla="*/ 3464621 w 6352623"/>
                    <a:gd name="connsiteY92" fmla="*/ 4545892 h 6561405"/>
                    <a:gd name="connsiteX93" fmla="*/ 3362673 w 6352623"/>
                    <a:gd name="connsiteY93" fmla="*/ 3364384 h 6561405"/>
                    <a:gd name="connsiteX94" fmla="*/ 4785461 w 6352623"/>
                    <a:gd name="connsiteY94" fmla="*/ 3260410 h 6561405"/>
                    <a:gd name="connsiteX95" fmla="*/ 4791965 w 6352623"/>
                    <a:gd name="connsiteY95" fmla="*/ 3337498 h 6561405"/>
                    <a:gd name="connsiteX96" fmla="*/ 4582162 w 6352623"/>
                    <a:gd name="connsiteY96" fmla="*/ 4452550 h 6561405"/>
                    <a:gd name="connsiteX97" fmla="*/ 3980007 w 6352623"/>
                    <a:gd name="connsiteY97" fmla="*/ 4524180 h 6561405"/>
                    <a:gd name="connsiteX98" fmla="*/ 3464621 w 6352623"/>
                    <a:gd name="connsiteY98" fmla="*/ 4545892 h 6561405"/>
                    <a:gd name="connsiteX99" fmla="*/ 11631 w 6352623"/>
                    <a:gd name="connsiteY99" fmla="*/ 3258148 h 6561405"/>
                    <a:gd name="connsiteX100" fmla="*/ 0 w 6352623"/>
                    <a:gd name="connsiteY100" fmla="*/ 3023469 h 6561405"/>
                    <a:gd name="connsiteX101" fmla="*/ 91400 w 6352623"/>
                    <a:gd name="connsiteY101" fmla="*/ 2405346 h 6561405"/>
                    <a:gd name="connsiteX102" fmla="*/ 258812 w 6352623"/>
                    <a:gd name="connsiteY102" fmla="*/ 1942855 h 6561405"/>
                    <a:gd name="connsiteX103" fmla="*/ 852081 w 6352623"/>
                    <a:gd name="connsiteY103" fmla="*/ 1937991 h 6561405"/>
                    <a:gd name="connsiteX104" fmla="*/ 1335718 w 6352623"/>
                    <a:gd name="connsiteY104" fmla="*/ 1925698 h 6561405"/>
                    <a:gd name="connsiteX105" fmla="*/ 1234430 w 6352623"/>
                    <a:gd name="connsiteY105" fmla="*/ 2196801 h 6561405"/>
                    <a:gd name="connsiteX106" fmla="*/ 1103579 w 6352623"/>
                    <a:gd name="connsiteY106" fmla="*/ 2737987 h 6561405"/>
                    <a:gd name="connsiteX107" fmla="*/ 1078099 w 6352623"/>
                    <a:gd name="connsiteY107" fmla="*/ 3180217 h 6561405"/>
                    <a:gd name="connsiteX108" fmla="*/ 11631 w 6352623"/>
                    <a:gd name="connsiteY108" fmla="*/ 3258148 h 6561405"/>
                    <a:gd name="connsiteX109" fmla="*/ 1960743 w 6352623"/>
                    <a:gd name="connsiteY109" fmla="*/ 4679317 h 6561405"/>
                    <a:gd name="connsiteX110" fmla="*/ 1740896 w 6352623"/>
                    <a:gd name="connsiteY110" fmla="*/ 4337429 h 6561405"/>
                    <a:gd name="connsiteX111" fmla="*/ 1441619 w 6352623"/>
                    <a:gd name="connsiteY111" fmla="*/ 3532526 h 6561405"/>
                    <a:gd name="connsiteX112" fmla="*/ 1438988 w 6352623"/>
                    <a:gd name="connsiteY112" fmla="*/ 3504964 h 6561405"/>
                    <a:gd name="connsiteX113" fmla="*/ 3013389 w 6352623"/>
                    <a:gd name="connsiteY113" fmla="*/ 3389903 h 6561405"/>
                    <a:gd name="connsiteX114" fmla="*/ 3099126 w 6352623"/>
                    <a:gd name="connsiteY114" fmla="*/ 4562904 h 6561405"/>
                    <a:gd name="connsiteX115" fmla="*/ 2689209 w 6352623"/>
                    <a:gd name="connsiteY115" fmla="*/ 4598877 h 6561405"/>
                    <a:gd name="connsiteX116" fmla="*/ 1989796 w 6352623"/>
                    <a:gd name="connsiteY116" fmla="*/ 4675326 h 6561405"/>
                    <a:gd name="connsiteX117" fmla="*/ 1960743 w 6352623"/>
                    <a:gd name="connsiteY117" fmla="*/ 4679317 h 6561405"/>
                    <a:gd name="connsiteX118" fmla="*/ 4067092 w 6352623"/>
                    <a:gd name="connsiteY118" fmla="*/ 6216068 h 6561405"/>
                    <a:gd name="connsiteX119" fmla="*/ 4277892 w 6352623"/>
                    <a:gd name="connsiteY119" fmla="*/ 5788869 h 6561405"/>
                    <a:gd name="connsiteX120" fmla="*/ 4525520 w 6352623"/>
                    <a:gd name="connsiteY120" fmla="*/ 5267093 h 6561405"/>
                    <a:gd name="connsiteX121" fmla="*/ 4685770 w 6352623"/>
                    <a:gd name="connsiteY121" fmla="*/ 4881257 h 6561405"/>
                    <a:gd name="connsiteX122" fmla="*/ 4712084 w 6352623"/>
                    <a:gd name="connsiteY122" fmla="*/ 4879914 h 6561405"/>
                    <a:gd name="connsiteX123" fmla="*/ 5642123 w 6352623"/>
                    <a:gd name="connsiteY123" fmla="*/ 4846187 h 6561405"/>
                    <a:gd name="connsiteX124" fmla="*/ 5866698 w 6352623"/>
                    <a:gd name="connsiteY124" fmla="*/ 4839902 h 6561405"/>
                    <a:gd name="connsiteX125" fmla="*/ 5706398 w 6352623"/>
                    <a:gd name="connsiteY125" fmla="*/ 5102370 h 6561405"/>
                    <a:gd name="connsiteX126" fmla="*/ 4229361 w 6352623"/>
                    <a:gd name="connsiteY126" fmla="*/ 6176010 h 6561405"/>
                    <a:gd name="connsiteX127" fmla="*/ 4067092 w 6352623"/>
                    <a:gd name="connsiteY127" fmla="*/ 6216068 h 6561405"/>
                    <a:gd name="connsiteX128" fmla="*/ 3617977 w 6352623"/>
                    <a:gd name="connsiteY128" fmla="*/ 6323175 h 6561405"/>
                    <a:gd name="connsiteX129" fmla="*/ 3499574 w 6352623"/>
                    <a:gd name="connsiteY129" fmla="*/ 4950969 h 6561405"/>
                    <a:gd name="connsiteX130" fmla="*/ 3966167 w 6352623"/>
                    <a:gd name="connsiteY130" fmla="*/ 4917769 h 6561405"/>
                    <a:gd name="connsiteX131" fmla="*/ 4402891 w 6352623"/>
                    <a:gd name="connsiteY131" fmla="*/ 4895610 h 6561405"/>
                    <a:gd name="connsiteX132" fmla="*/ 4263840 w 6352623"/>
                    <a:gd name="connsiteY132" fmla="*/ 5239274 h 6561405"/>
                    <a:gd name="connsiteX133" fmla="*/ 3691123 w 6352623"/>
                    <a:gd name="connsiteY133" fmla="*/ 6308899 h 6561405"/>
                    <a:gd name="connsiteX134" fmla="*/ 3637169 w 6352623"/>
                    <a:gd name="connsiteY134" fmla="*/ 6322223 h 6561405"/>
                    <a:gd name="connsiteX135" fmla="*/ 3617977 w 6352623"/>
                    <a:gd name="connsiteY135" fmla="*/ 6323175 h 6561405"/>
                    <a:gd name="connsiteX136" fmla="*/ 509955 w 6352623"/>
                    <a:gd name="connsiteY136" fmla="*/ 4889989 h 6561405"/>
                    <a:gd name="connsiteX137" fmla="*/ 432662 w 6352623"/>
                    <a:gd name="connsiteY137" fmla="*/ 4783013 h 6561405"/>
                    <a:gd name="connsiteX138" fmla="*/ 30403 w 6352623"/>
                    <a:gd name="connsiteY138" fmla="*/ 3637168 h 6561405"/>
                    <a:gd name="connsiteX139" fmla="*/ 28957 w 6352623"/>
                    <a:gd name="connsiteY139" fmla="*/ 3608002 h 6561405"/>
                    <a:gd name="connsiteX140" fmla="*/ 1122699 w 6352623"/>
                    <a:gd name="connsiteY140" fmla="*/ 3528079 h 6561405"/>
                    <a:gd name="connsiteX141" fmla="*/ 1151870 w 6352623"/>
                    <a:gd name="connsiteY141" fmla="*/ 3709064 h 6561405"/>
                    <a:gd name="connsiteX142" fmla="*/ 1633165 w 6352623"/>
                    <a:gd name="connsiteY142" fmla="*/ 4721494 h 6561405"/>
                    <a:gd name="connsiteX143" fmla="*/ 1635001 w 6352623"/>
                    <a:gd name="connsiteY143" fmla="*/ 4724090 h 6561405"/>
                    <a:gd name="connsiteX144" fmla="*/ 1150655 w 6352623"/>
                    <a:gd name="connsiteY144" fmla="*/ 4790652 h 6561405"/>
                    <a:gd name="connsiteX145" fmla="*/ 509955 w 6352623"/>
                    <a:gd name="connsiteY145" fmla="*/ 4889989 h 6561405"/>
                    <a:gd name="connsiteX146" fmla="*/ 3165956 w 6352623"/>
                    <a:gd name="connsiteY146" fmla="*/ 6345561 h 6561405"/>
                    <a:gd name="connsiteX147" fmla="*/ 2661675 w 6352623"/>
                    <a:gd name="connsiteY147" fmla="*/ 5655612 h 6561405"/>
                    <a:gd name="connsiteX148" fmla="*/ 2224080 w 6352623"/>
                    <a:gd name="connsiteY148" fmla="*/ 5071807 h 6561405"/>
                    <a:gd name="connsiteX149" fmla="*/ 2697681 w 6352623"/>
                    <a:gd name="connsiteY149" fmla="*/ 5021257 h 6561405"/>
                    <a:gd name="connsiteX150" fmla="*/ 3150545 w 6352623"/>
                    <a:gd name="connsiteY150" fmla="*/ 4979436 h 6561405"/>
                    <a:gd name="connsiteX151" fmla="*/ 3267988 w 6352623"/>
                    <a:gd name="connsiteY151" fmla="*/ 6340508 h 6561405"/>
                    <a:gd name="connsiteX152" fmla="*/ 3165956 w 6352623"/>
                    <a:gd name="connsiteY152" fmla="*/ 6345561 h 6561405"/>
                    <a:gd name="connsiteX153" fmla="*/ 3104320 w 6352623"/>
                    <a:gd name="connsiteY153" fmla="*/ 6348616 h 6561405"/>
                    <a:gd name="connsiteX154" fmla="*/ 3099167 w 6352623"/>
                    <a:gd name="connsiteY154" fmla="*/ 6341244 h 6561405"/>
                    <a:gd name="connsiteX155" fmla="*/ 3165956 w 6352623"/>
                    <a:gd name="connsiteY155" fmla="*/ 6345561 h 6561405"/>
                    <a:gd name="connsiteX156" fmla="*/ 3104320 w 6352623"/>
                    <a:gd name="connsiteY156" fmla="*/ 6348616 h 6561405"/>
                    <a:gd name="connsiteX157" fmla="*/ 2884966 w 6352623"/>
                    <a:gd name="connsiteY157" fmla="*/ 6327398 h 6561405"/>
                    <a:gd name="connsiteX158" fmla="*/ 2740226 w 6352623"/>
                    <a:gd name="connsiteY158" fmla="*/ 6120300 h 6561405"/>
                    <a:gd name="connsiteX159" fmla="*/ 2877634 w 6352623"/>
                    <a:gd name="connsiteY159" fmla="*/ 6024267 h 6561405"/>
                    <a:gd name="connsiteX160" fmla="*/ 3099167 w 6352623"/>
                    <a:gd name="connsiteY160" fmla="*/ 6341244 h 6561405"/>
                    <a:gd name="connsiteX161" fmla="*/ 2884966 w 6352623"/>
                    <a:gd name="connsiteY161" fmla="*/ 6327398 h 6561405"/>
                    <a:gd name="connsiteX162" fmla="*/ 2827891 w 6352623"/>
                    <a:gd name="connsiteY162" fmla="*/ 6323709 h 6561405"/>
                    <a:gd name="connsiteX163" fmla="*/ 2884966 w 6352623"/>
                    <a:gd name="connsiteY163" fmla="*/ 6327398 h 6561405"/>
                    <a:gd name="connsiteX164" fmla="*/ 2888667 w 6352623"/>
                    <a:gd name="connsiteY164" fmla="*/ 6332694 h 6561405"/>
                    <a:gd name="connsiteX165" fmla="*/ 2827891 w 6352623"/>
                    <a:gd name="connsiteY165" fmla="*/ 6323709 h 6561405"/>
                    <a:gd name="connsiteX166" fmla="*/ 3253037 w 6352623"/>
                    <a:gd name="connsiteY166" fmla="*/ 6561405 h 6561405"/>
                    <a:gd name="connsiteX167" fmla="*/ 2888667 w 6352623"/>
                    <a:gd name="connsiteY167" fmla="*/ 6332694 h 6561405"/>
                    <a:gd name="connsiteX168" fmla="*/ 3023470 w 6352623"/>
                    <a:gd name="connsiteY168" fmla="*/ 6352624 h 6561405"/>
                    <a:gd name="connsiteX169" fmla="*/ 3104320 w 6352623"/>
                    <a:gd name="connsiteY169" fmla="*/ 6348616 h 6561405"/>
                    <a:gd name="connsiteX170" fmla="*/ 3253037 w 6352623"/>
                    <a:gd name="connsiteY170" fmla="*/ 6561405 h 6561405"/>
                    <a:gd name="connsiteX171" fmla="*/ 1799833 w 6352623"/>
                    <a:gd name="connsiteY171" fmla="*/ 6042038 h 6561405"/>
                    <a:gd name="connsiteX172" fmla="*/ 792530 w 6352623"/>
                    <a:gd name="connsiteY172" fmla="*/ 5281044 h 6561405"/>
                    <a:gd name="connsiteX173" fmla="*/ 758259 w 6352623"/>
                    <a:gd name="connsiteY173" fmla="*/ 5233611 h 6561405"/>
                    <a:gd name="connsiteX174" fmla="*/ 1178638 w 6352623"/>
                    <a:gd name="connsiteY174" fmla="*/ 5187468 h 6561405"/>
                    <a:gd name="connsiteX175" fmla="*/ 1905324 w 6352623"/>
                    <a:gd name="connsiteY175" fmla="*/ 5106339 h 6561405"/>
                    <a:gd name="connsiteX176" fmla="*/ 2206251 w 6352623"/>
                    <a:gd name="connsiteY176" fmla="*/ 5531868 h 6561405"/>
                    <a:gd name="connsiteX177" fmla="*/ 2827891 w 6352623"/>
                    <a:gd name="connsiteY177" fmla="*/ 6323709 h 6561405"/>
                    <a:gd name="connsiteX178" fmla="*/ 2405336 w 6352623"/>
                    <a:gd name="connsiteY178" fmla="*/ 6261225 h 6561405"/>
                    <a:gd name="connsiteX179" fmla="*/ 1799833 w 6352623"/>
                    <a:gd name="connsiteY179" fmla="*/ 6042038 h 6561405"/>
                    <a:gd name="connsiteX0" fmla="*/ 3083863 w 6352623"/>
                    <a:gd name="connsiteY0" fmla="*/ 133135 h 6352624"/>
                    <a:gd name="connsiteX1" fmla="*/ 2997995 w 6352623"/>
                    <a:gd name="connsiteY1" fmla="*/ 16410 h 6352624"/>
                    <a:gd name="connsiteX2" fmla="*/ 3073468 w 6352623"/>
                    <a:gd name="connsiteY2" fmla="*/ 12671 h 6352624"/>
                    <a:gd name="connsiteX3" fmla="*/ 3083863 w 6352623"/>
                    <a:gd name="connsiteY3" fmla="*/ 133135 h 6352624"/>
                    <a:gd name="connsiteX4" fmla="*/ 4287481 w 6352623"/>
                    <a:gd name="connsiteY4" fmla="*/ 1282707 h 6352624"/>
                    <a:gd name="connsiteX5" fmla="*/ 3934751 w 6352623"/>
                    <a:gd name="connsiteY5" fmla="*/ 794857 h 6352624"/>
                    <a:gd name="connsiteX6" fmla="*/ 3306522 w 6352623"/>
                    <a:gd name="connsiteY6" fmla="*/ 1126 h 6352624"/>
                    <a:gd name="connsiteX7" fmla="*/ 3329154 w 6352623"/>
                    <a:gd name="connsiteY7" fmla="*/ 0 h 6352624"/>
                    <a:gd name="connsiteX8" fmla="*/ 4552794 w 6352623"/>
                    <a:gd name="connsiteY8" fmla="*/ 310597 h 6352624"/>
                    <a:gd name="connsiteX9" fmla="*/ 5560095 w 6352623"/>
                    <a:gd name="connsiteY9" fmla="*/ 1071582 h 6352624"/>
                    <a:gd name="connsiteX10" fmla="*/ 5592215 w 6352623"/>
                    <a:gd name="connsiteY10" fmla="*/ 1116037 h 6352624"/>
                    <a:gd name="connsiteX11" fmla="*/ 5275773 w 6352623"/>
                    <a:gd name="connsiteY11" fmla="*/ 1158708 h 6352624"/>
                    <a:gd name="connsiteX12" fmla="*/ 4352475 w 6352623"/>
                    <a:gd name="connsiteY12" fmla="*/ 1275439 h 6352624"/>
                    <a:gd name="connsiteX13" fmla="*/ 4287481 w 6352623"/>
                    <a:gd name="connsiteY13" fmla="*/ 1282707 h 6352624"/>
                    <a:gd name="connsiteX14" fmla="*/ 3192871 w 6352623"/>
                    <a:gd name="connsiteY14" fmla="*/ 1396479 h 6352624"/>
                    <a:gd name="connsiteX15" fmla="*/ 3083863 w 6352623"/>
                    <a:gd name="connsiteY15" fmla="*/ 133135 h 6352624"/>
                    <a:gd name="connsiteX16" fmla="*/ 3521833 w 6352623"/>
                    <a:gd name="connsiteY16" fmla="*/ 728536 h 6352624"/>
                    <a:gd name="connsiteX17" fmla="*/ 3951788 w 6352623"/>
                    <a:gd name="connsiteY17" fmla="*/ 1320226 h 6352624"/>
                    <a:gd name="connsiteX18" fmla="*/ 3610216 w 6352623"/>
                    <a:gd name="connsiteY18" fmla="*/ 1358400 h 6352624"/>
                    <a:gd name="connsiteX19" fmla="*/ 3192871 w 6352623"/>
                    <a:gd name="connsiteY19" fmla="*/ 1396479 h 6352624"/>
                    <a:gd name="connsiteX20" fmla="*/ 5080835 w 6352623"/>
                    <a:gd name="connsiteY20" fmla="*/ 2887704 h 6352624"/>
                    <a:gd name="connsiteX21" fmla="*/ 5075577 w 6352623"/>
                    <a:gd name="connsiteY21" fmla="*/ 2828892 h 6352624"/>
                    <a:gd name="connsiteX22" fmla="*/ 4870827 w 6352623"/>
                    <a:gd name="connsiteY22" fmla="*/ 2225787 h 6352624"/>
                    <a:gd name="connsiteX23" fmla="*/ 4527301 w 6352623"/>
                    <a:gd name="connsiteY23" fmla="*/ 1626915 h 6352624"/>
                    <a:gd name="connsiteX24" fmla="*/ 5336497 w 6352623"/>
                    <a:gd name="connsiteY24" fmla="*/ 1510023 h 6352624"/>
                    <a:gd name="connsiteX25" fmla="*/ 5827104 w 6352623"/>
                    <a:gd name="connsiteY25" fmla="*/ 1441104 h 6352624"/>
                    <a:gd name="connsiteX26" fmla="*/ 5919962 w 6352623"/>
                    <a:gd name="connsiteY26" fmla="*/ 1569624 h 6352624"/>
                    <a:gd name="connsiteX27" fmla="*/ 6322223 w 6352623"/>
                    <a:gd name="connsiteY27" fmla="*/ 2715457 h 6352624"/>
                    <a:gd name="connsiteX28" fmla="*/ 6326244 w 6352623"/>
                    <a:gd name="connsiteY28" fmla="*/ 2796695 h 6352624"/>
                    <a:gd name="connsiteX29" fmla="*/ 5080835 w 6352623"/>
                    <a:gd name="connsiteY29" fmla="*/ 2887704 h 6352624"/>
                    <a:gd name="connsiteX30" fmla="*/ 1790042 w 6352623"/>
                    <a:gd name="connsiteY30" fmla="*/ 1491620 h 6352624"/>
                    <a:gd name="connsiteX31" fmla="*/ 2057262 w 6352623"/>
                    <a:gd name="connsiteY31" fmla="*/ 888122 h 6352624"/>
                    <a:gd name="connsiteX32" fmla="*/ 2502224 w 6352623"/>
                    <a:gd name="connsiteY32" fmla="*/ 83048 h 6352624"/>
                    <a:gd name="connsiteX33" fmla="*/ 2715458 w 6352623"/>
                    <a:gd name="connsiteY33" fmla="*/ 30412 h 6352624"/>
                    <a:gd name="connsiteX34" fmla="*/ 2723477 w 6352623"/>
                    <a:gd name="connsiteY34" fmla="*/ 30012 h 6352624"/>
                    <a:gd name="connsiteX35" fmla="*/ 2843908 w 6352623"/>
                    <a:gd name="connsiteY35" fmla="*/ 1425699 h 6352624"/>
                    <a:gd name="connsiteX36" fmla="*/ 2341650 w 6352623"/>
                    <a:gd name="connsiteY36" fmla="*/ 1460888 h 6352624"/>
                    <a:gd name="connsiteX37" fmla="*/ 1790042 w 6352623"/>
                    <a:gd name="connsiteY37" fmla="*/ 1491620 h 6352624"/>
                    <a:gd name="connsiteX38" fmla="*/ 456566 w 6352623"/>
                    <a:gd name="connsiteY38" fmla="*/ 1560803 h 6352624"/>
                    <a:gd name="connsiteX39" fmla="*/ 646218 w 6352623"/>
                    <a:gd name="connsiteY39" fmla="*/ 1250255 h 6352624"/>
                    <a:gd name="connsiteX40" fmla="*/ 2123254 w 6352623"/>
                    <a:gd name="connsiteY40" fmla="*/ 176626 h 6352624"/>
                    <a:gd name="connsiteX41" fmla="*/ 2129632 w 6352623"/>
                    <a:gd name="connsiteY41" fmla="*/ 175051 h 6352624"/>
                    <a:gd name="connsiteX42" fmla="*/ 1791341 w 6352623"/>
                    <a:gd name="connsiteY42" fmla="*/ 860818 h 6352624"/>
                    <a:gd name="connsiteX43" fmla="*/ 1497989 w 6352623"/>
                    <a:gd name="connsiteY43" fmla="*/ 1507155 h 6352624"/>
                    <a:gd name="connsiteX44" fmla="*/ 815685 w 6352623"/>
                    <a:gd name="connsiteY44" fmla="*/ 1541873 h 6352624"/>
                    <a:gd name="connsiteX45" fmla="*/ 456566 w 6352623"/>
                    <a:gd name="connsiteY45" fmla="*/ 1560803 h 6352624"/>
                    <a:gd name="connsiteX46" fmla="*/ 3332566 w 6352623"/>
                    <a:gd name="connsiteY46" fmla="*/ 3015466 h 6352624"/>
                    <a:gd name="connsiteX47" fmla="*/ 3227686 w 6352623"/>
                    <a:gd name="connsiteY47" fmla="*/ 1799988 h 6352624"/>
                    <a:gd name="connsiteX48" fmla="*/ 3687369 w 6352623"/>
                    <a:gd name="connsiteY48" fmla="*/ 1744594 h 6352624"/>
                    <a:gd name="connsiteX49" fmla="*/ 4207427 w 6352623"/>
                    <a:gd name="connsiteY49" fmla="*/ 1672041 h 6352624"/>
                    <a:gd name="connsiteX50" fmla="*/ 4314817 w 6352623"/>
                    <a:gd name="connsiteY50" fmla="*/ 1819820 h 6352624"/>
                    <a:gd name="connsiteX51" fmla="*/ 4752430 w 6352623"/>
                    <a:gd name="connsiteY51" fmla="*/ 2869128 h 6352624"/>
                    <a:gd name="connsiteX52" fmla="*/ 4755993 w 6352623"/>
                    <a:gd name="connsiteY52" fmla="*/ 2911437 h 6352624"/>
                    <a:gd name="connsiteX53" fmla="*/ 3332566 w 6352623"/>
                    <a:gd name="connsiteY53" fmla="*/ 3015466 h 6352624"/>
                    <a:gd name="connsiteX54" fmla="*/ 5989951 w 6352623"/>
                    <a:gd name="connsiteY54" fmla="*/ 4620000 h 6352624"/>
                    <a:gd name="connsiteX55" fmla="*/ 6068313 w 6352623"/>
                    <a:gd name="connsiteY55" fmla="*/ 4480189 h 6352624"/>
                    <a:gd name="connsiteX56" fmla="*/ 6042026 w 6352623"/>
                    <a:gd name="connsiteY56" fmla="*/ 4552793 h 6352624"/>
                    <a:gd name="connsiteX57" fmla="*/ 6000985 w 6352623"/>
                    <a:gd name="connsiteY57" fmla="*/ 4620000 h 6352624"/>
                    <a:gd name="connsiteX58" fmla="*/ 5989951 w 6352623"/>
                    <a:gd name="connsiteY58" fmla="*/ 4620000 h 6352624"/>
                    <a:gd name="connsiteX59" fmla="*/ 5898613 w 6352623"/>
                    <a:gd name="connsiteY59" fmla="*/ 4787640 h 6352624"/>
                    <a:gd name="connsiteX60" fmla="*/ 6000985 w 6352623"/>
                    <a:gd name="connsiteY60" fmla="*/ 4620000 h 6352624"/>
                    <a:gd name="connsiteX61" fmla="*/ 6317212 w 6352623"/>
                    <a:gd name="connsiteY61" fmla="*/ 4620000 h 6352624"/>
                    <a:gd name="connsiteX62" fmla="*/ 6317212 w 6352623"/>
                    <a:gd name="connsiteY62" fmla="*/ 4787640 h 6352624"/>
                    <a:gd name="connsiteX63" fmla="*/ 5898613 w 6352623"/>
                    <a:gd name="connsiteY63" fmla="*/ 4787640 h 6352624"/>
                    <a:gd name="connsiteX64" fmla="*/ 5866698 w 6352623"/>
                    <a:gd name="connsiteY64" fmla="*/ 4839902 h 6352624"/>
                    <a:gd name="connsiteX65" fmla="*/ 5895990 w 6352623"/>
                    <a:gd name="connsiteY65" fmla="*/ 4787640 h 6352624"/>
                    <a:gd name="connsiteX66" fmla="*/ 5898613 w 6352623"/>
                    <a:gd name="connsiteY66" fmla="*/ 4787640 h 6352624"/>
                    <a:gd name="connsiteX67" fmla="*/ 5866698 w 6352623"/>
                    <a:gd name="connsiteY67" fmla="*/ 4839902 h 6352624"/>
                    <a:gd name="connsiteX68" fmla="*/ 5661892 w 6352623"/>
                    <a:gd name="connsiteY68" fmla="*/ 4787640 h 6352624"/>
                    <a:gd name="connsiteX69" fmla="*/ 5661892 w 6352623"/>
                    <a:gd name="connsiteY69" fmla="*/ 4620000 h 6352624"/>
                    <a:gd name="connsiteX70" fmla="*/ 5989951 w 6352623"/>
                    <a:gd name="connsiteY70" fmla="*/ 4620000 h 6352624"/>
                    <a:gd name="connsiteX71" fmla="*/ 5895990 w 6352623"/>
                    <a:gd name="connsiteY71" fmla="*/ 4787640 h 6352624"/>
                    <a:gd name="connsiteX72" fmla="*/ 5661892 w 6352623"/>
                    <a:gd name="connsiteY72" fmla="*/ 4787640 h 6352624"/>
                    <a:gd name="connsiteX73" fmla="*/ 4842211 w 6352623"/>
                    <a:gd name="connsiteY73" fmla="*/ 4504577 h 6352624"/>
                    <a:gd name="connsiteX74" fmla="*/ 4894441 w 6352623"/>
                    <a:gd name="connsiteY74" fmla="*/ 4378816 h 6352624"/>
                    <a:gd name="connsiteX75" fmla="*/ 5118410 w 6352623"/>
                    <a:gd name="connsiteY75" fmla="*/ 3308120 h 6352624"/>
                    <a:gd name="connsiteX76" fmla="*/ 5112011 w 6352623"/>
                    <a:gd name="connsiteY76" fmla="*/ 3236549 h 6352624"/>
                    <a:gd name="connsiteX77" fmla="*/ 6343574 w 6352623"/>
                    <a:gd name="connsiteY77" fmla="*/ 3146548 h 6352624"/>
                    <a:gd name="connsiteX78" fmla="*/ 6352623 w 6352623"/>
                    <a:gd name="connsiteY78" fmla="*/ 3329154 h 6352624"/>
                    <a:gd name="connsiteX79" fmla="*/ 6261216 w 6352623"/>
                    <a:gd name="connsiteY79" fmla="*/ 3947289 h 6352624"/>
                    <a:gd name="connsiteX80" fmla="*/ 6068313 w 6352623"/>
                    <a:gd name="connsiteY80" fmla="*/ 4480189 h 6352624"/>
                    <a:gd name="connsiteX81" fmla="*/ 5645377 w 6352623"/>
                    <a:gd name="connsiteY81" fmla="*/ 4489676 h 6352624"/>
                    <a:gd name="connsiteX82" fmla="*/ 4842211 w 6352623"/>
                    <a:gd name="connsiteY82" fmla="*/ 4504577 h 6352624"/>
                    <a:gd name="connsiteX83" fmla="*/ 1405726 w 6352623"/>
                    <a:gd name="connsiteY83" fmla="*/ 3156271 h 6352624"/>
                    <a:gd name="connsiteX84" fmla="*/ 1399341 w 6352623"/>
                    <a:gd name="connsiteY84" fmla="*/ 3089416 h 6352624"/>
                    <a:gd name="connsiteX85" fmla="*/ 1464945 w 6352623"/>
                    <a:gd name="connsiteY85" fmla="*/ 2467755 h 6352624"/>
                    <a:gd name="connsiteX86" fmla="*/ 1626959 w 6352623"/>
                    <a:gd name="connsiteY86" fmla="*/ 1918290 h 6352624"/>
                    <a:gd name="connsiteX87" fmla="*/ 1698846 w 6352623"/>
                    <a:gd name="connsiteY87" fmla="*/ 1916459 h 6352624"/>
                    <a:gd name="connsiteX88" fmla="*/ 2401423 w 6352623"/>
                    <a:gd name="connsiteY88" fmla="*/ 1879094 h 6352624"/>
                    <a:gd name="connsiteX89" fmla="*/ 2879383 w 6352623"/>
                    <a:gd name="connsiteY89" fmla="*/ 1836855 h 6352624"/>
                    <a:gd name="connsiteX90" fmla="*/ 2983285 w 6352623"/>
                    <a:gd name="connsiteY90" fmla="*/ 3040986 h 6352624"/>
                    <a:gd name="connsiteX91" fmla="*/ 1405726 w 6352623"/>
                    <a:gd name="connsiteY91" fmla="*/ 3156271 h 6352624"/>
                    <a:gd name="connsiteX92" fmla="*/ 3464621 w 6352623"/>
                    <a:gd name="connsiteY92" fmla="*/ 4545892 h 6352624"/>
                    <a:gd name="connsiteX93" fmla="*/ 3362673 w 6352623"/>
                    <a:gd name="connsiteY93" fmla="*/ 3364384 h 6352624"/>
                    <a:gd name="connsiteX94" fmla="*/ 4785461 w 6352623"/>
                    <a:gd name="connsiteY94" fmla="*/ 3260410 h 6352624"/>
                    <a:gd name="connsiteX95" fmla="*/ 4791965 w 6352623"/>
                    <a:gd name="connsiteY95" fmla="*/ 3337498 h 6352624"/>
                    <a:gd name="connsiteX96" fmla="*/ 4582162 w 6352623"/>
                    <a:gd name="connsiteY96" fmla="*/ 4452550 h 6352624"/>
                    <a:gd name="connsiteX97" fmla="*/ 3980007 w 6352623"/>
                    <a:gd name="connsiteY97" fmla="*/ 4524180 h 6352624"/>
                    <a:gd name="connsiteX98" fmla="*/ 3464621 w 6352623"/>
                    <a:gd name="connsiteY98" fmla="*/ 4545892 h 6352624"/>
                    <a:gd name="connsiteX99" fmla="*/ 11631 w 6352623"/>
                    <a:gd name="connsiteY99" fmla="*/ 3258148 h 6352624"/>
                    <a:gd name="connsiteX100" fmla="*/ 0 w 6352623"/>
                    <a:gd name="connsiteY100" fmla="*/ 3023469 h 6352624"/>
                    <a:gd name="connsiteX101" fmla="*/ 91400 w 6352623"/>
                    <a:gd name="connsiteY101" fmla="*/ 2405346 h 6352624"/>
                    <a:gd name="connsiteX102" fmla="*/ 258812 w 6352623"/>
                    <a:gd name="connsiteY102" fmla="*/ 1942855 h 6352624"/>
                    <a:gd name="connsiteX103" fmla="*/ 852081 w 6352623"/>
                    <a:gd name="connsiteY103" fmla="*/ 1937991 h 6352624"/>
                    <a:gd name="connsiteX104" fmla="*/ 1335718 w 6352623"/>
                    <a:gd name="connsiteY104" fmla="*/ 1925698 h 6352624"/>
                    <a:gd name="connsiteX105" fmla="*/ 1234430 w 6352623"/>
                    <a:gd name="connsiteY105" fmla="*/ 2196801 h 6352624"/>
                    <a:gd name="connsiteX106" fmla="*/ 1103579 w 6352623"/>
                    <a:gd name="connsiteY106" fmla="*/ 2737987 h 6352624"/>
                    <a:gd name="connsiteX107" fmla="*/ 1078099 w 6352623"/>
                    <a:gd name="connsiteY107" fmla="*/ 3180217 h 6352624"/>
                    <a:gd name="connsiteX108" fmla="*/ 11631 w 6352623"/>
                    <a:gd name="connsiteY108" fmla="*/ 3258148 h 6352624"/>
                    <a:gd name="connsiteX109" fmla="*/ 1960743 w 6352623"/>
                    <a:gd name="connsiteY109" fmla="*/ 4679317 h 6352624"/>
                    <a:gd name="connsiteX110" fmla="*/ 1740896 w 6352623"/>
                    <a:gd name="connsiteY110" fmla="*/ 4337429 h 6352624"/>
                    <a:gd name="connsiteX111" fmla="*/ 1441619 w 6352623"/>
                    <a:gd name="connsiteY111" fmla="*/ 3532526 h 6352624"/>
                    <a:gd name="connsiteX112" fmla="*/ 1438988 w 6352623"/>
                    <a:gd name="connsiteY112" fmla="*/ 3504964 h 6352624"/>
                    <a:gd name="connsiteX113" fmla="*/ 3013389 w 6352623"/>
                    <a:gd name="connsiteY113" fmla="*/ 3389903 h 6352624"/>
                    <a:gd name="connsiteX114" fmla="*/ 3099126 w 6352623"/>
                    <a:gd name="connsiteY114" fmla="*/ 4562904 h 6352624"/>
                    <a:gd name="connsiteX115" fmla="*/ 2689209 w 6352623"/>
                    <a:gd name="connsiteY115" fmla="*/ 4598877 h 6352624"/>
                    <a:gd name="connsiteX116" fmla="*/ 1989796 w 6352623"/>
                    <a:gd name="connsiteY116" fmla="*/ 4675326 h 6352624"/>
                    <a:gd name="connsiteX117" fmla="*/ 1960743 w 6352623"/>
                    <a:gd name="connsiteY117" fmla="*/ 4679317 h 6352624"/>
                    <a:gd name="connsiteX118" fmla="*/ 4067092 w 6352623"/>
                    <a:gd name="connsiteY118" fmla="*/ 6216068 h 6352624"/>
                    <a:gd name="connsiteX119" fmla="*/ 4277892 w 6352623"/>
                    <a:gd name="connsiteY119" fmla="*/ 5788869 h 6352624"/>
                    <a:gd name="connsiteX120" fmla="*/ 4525520 w 6352623"/>
                    <a:gd name="connsiteY120" fmla="*/ 5267093 h 6352624"/>
                    <a:gd name="connsiteX121" fmla="*/ 4685770 w 6352623"/>
                    <a:gd name="connsiteY121" fmla="*/ 4881257 h 6352624"/>
                    <a:gd name="connsiteX122" fmla="*/ 4712084 w 6352623"/>
                    <a:gd name="connsiteY122" fmla="*/ 4879914 h 6352624"/>
                    <a:gd name="connsiteX123" fmla="*/ 5642123 w 6352623"/>
                    <a:gd name="connsiteY123" fmla="*/ 4846187 h 6352624"/>
                    <a:gd name="connsiteX124" fmla="*/ 5866698 w 6352623"/>
                    <a:gd name="connsiteY124" fmla="*/ 4839902 h 6352624"/>
                    <a:gd name="connsiteX125" fmla="*/ 5706398 w 6352623"/>
                    <a:gd name="connsiteY125" fmla="*/ 5102370 h 6352624"/>
                    <a:gd name="connsiteX126" fmla="*/ 4229361 w 6352623"/>
                    <a:gd name="connsiteY126" fmla="*/ 6176010 h 6352624"/>
                    <a:gd name="connsiteX127" fmla="*/ 4067092 w 6352623"/>
                    <a:gd name="connsiteY127" fmla="*/ 6216068 h 6352624"/>
                    <a:gd name="connsiteX128" fmla="*/ 3617977 w 6352623"/>
                    <a:gd name="connsiteY128" fmla="*/ 6323175 h 6352624"/>
                    <a:gd name="connsiteX129" fmla="*/ 3499574 w 6352623"/>
                    <a:gd name="connsiteY129" fmla="*/ 4950969 h 6352624"/>
                    <a:gd name="connsiteX130" fmla="*/ 3966167 w 6352623"/>
                    <a:gd name="connsiteY130" fmla="*/ 4917769 h 6352624"/>
                    <a:gd name="connsiteX131" fmla="*/ 4402891 w 6352623"/>
                    <a:gd name="connsiteY131" fmla="*/ 4895610 h 6352624"/>
                    <a:gd name="connsiteX132" fmla="*/ 4263840 w 6352623"/>
                    <a:gd name="connsiteY132" fmla="*/ 5239274 h 6352624"/>
                    <a:gd name="connsiteX133" fmla="*/ 3691123 w 6352623"/>
                    <a:gd name="connsiteY133" fmla="*/ 6308899 h 6352624"/>
                    <a:gd name="connsiteX134" fmla="*/ 3637169 w 6352623"/>
                    <a:gd name="connsiteY134" fmla="*/ 6322223 h 6352624"/>
                    <a:gd name="connsiteX135" fmla="*/ 3617977 w 6352623"/>
                    <a:gd name="connsiteY135" fmla="*/ 6323175 h 6352624"/>
                    <a:gd name="connsiteX136" fmla="*/ 509955 w 6352623"/>
                    <a:gd name="connsiteY136" fmla="*/ 4889989 h 6352624"/>
                    <a:gd name="connsiteX137" fmla="*/ 432662 w 6352623"/>
                    <a:gd name="connsiteY137" fmla="*/ 4783013 h 6352624"/>
                    <a:gd name="connsiteX138" fmla="*/ 30403 w 6352623"/>
                    <a:gd name="connsiteY138" fmla="*/ 3637168 h 6352624"/>
                    <a:gd name="connsiteX139" fmla="*/ 28957 w 6352623"/>
                    <a:gd name="connsiteY139" fmla="*/ 3608002 h 6352624"/>
                    <a:gd name="connsiteX140" fmla="*/ 1122699 w 6352623"/>
                    <a:gd name="connsiteY140" fmla="*/ 3528079 h 6352624"/>
                    <a:gd name="connsiteX141" fmla="*/ 1151870 w 6352623"/>
                    <a:gd name="connsiteY141" fmla="*/ 3709064 h 6352624"/>
                    <a:gd name="connsiteX142" fmla="*/ 1633165 w 6352623"/>
                    <a:gd name="connsiteY142" fmla="*/ 4721494 h 6352624"/>
                    <a:gd name="connsiteX143" fmla="*/ 1635001 w 6352623"/>
                    <a:gd name="connsiteY143" fmla="*/ 4724090 h 6352624"/>
                    <a:gd name="connsiteX144" fmla="*/ 1150655 w 6352623"/>
                    <a:gd name="connsiteY144" fmla="*/ 4790652 h 6352624"/>
                    <a:gd name="connsiteX145" fmla="*/ 509955 w 6352623"/>
                    <a:gd name="connsiteY145" fmla="*/ 4889989 h 6352624"/>
                    <a:gd name="connsiteX146" fmla="*/ 3165956 w 6352623"/>
                    <a:gd name="connsiteY146" fmla="*/ 6345561 h 6352624"/>
                    <a:gd name="connsiteX147" fmla="*/ 2661675 w 6352623"/>
                    <a:gd name="connsiteY147" fmla="*/ 5655612 h 6352624"/>
                    <a:gd name="connsiteX148" fmla="*/ 2224080 w 6352623"/>
                    <a:gd name="connsiteY148" fmla="*/ 5071807 h 6352624"/>
                    <a:gd name="connsiteX149" fmla="*/ 2697681 w 6352623"/>
                    <a:gd name="connsiteY149" fmla="*/ 5021257 h 6352624"/>
                    <a:gd name="connsiteX150" fmla="*/ 3150545 w 6352623"/>
                    <a:gd name="connsiteY150" fmla="*/ 4979436 h 6352624"/>
                    <a:gd name="connsiteX151" fmla="*/ 3267988 w 6352623"/>
                    <a:gd name="connsiteY151" fmla="*/ 6340508 h 6352624"/>
                    <a:gd name="connsiteX152" fmla="*/ 3165956 w 6352623"/>
                    <a:gd name="connsiteY152" fmla="*/ 6345561 h 6352624"/>
                    <a:gd name="connsiteX153" fmla="*/ 3104320 w 6352623"/>
                    <a:gd name="connsiteY153" fmla="*/ 6348616 h 6352624"/>
                    <a:gd name="connsiteX154" fmla="*/ 3099167 w 6352623"/>
                    <a:gd name="connsiteY154" fmla="*/ 6341244 h 6352624"/>
                    <a:gd name="connsiteX155" fmla="*/ 3165956 w 6352623"/>
                    <a:gd name="connsiteY155" fmla="*/ 6345561 h 6352624"/>
                    <a:gd name="connsiteX156" fmla="*/ 3104320 w 6352623"/>
                    <a:gd name="connsiteY156" fmla="*/ 6348616 h 6352624"/>
                    <a:gd name="connsiteX157" fmla="*/ 2884966 w 6352623"/>
                    <a:gd name="connsiteY157" fmla="*/ 6327398 h 6352624"/>
                    <a:gd name="connsiteX158" fmla="*/ 2740226 w 6352623"/>
                    <a:gd name="connsiteY158" fmla="*/ 6120300 h 6352624"/>
                    <a:gd name="connsiteX159" fmla="*/ 2877634 w 6352623"/>
                    <a:gd name="connsiteY159" fmla="*/ 6024267 h 6352624"/>
                    <a:gd name="connsiteX160" fmla="*/ 3099167 w 6352623"/>
                    <a:gd name="connsiteY160" fmla="*/ 6341244 h 6352624"/>
                    <a:gd name="connsiteX161" fmla="*/ 2884966 w 6352623"/>
                    <a:gd name="connsiteY161" fmla="*/ 6327398 h 6352624"/>
                    <a:gd name="connsiteX162" fmla="*/ 2827891 w 6352623"/>
                    <a:gd name="connsiteY162" fmla="*/ 6323709 h 6352624"/>
                    <a:gd name="connsiteX163" fmla="*/ 2884966 w 6352623"/>
                    <a:gd name="connsiteY163" fmla="*/ 6327398 h 6352624"/>
                    <a:gd name="connsiteX164" fmla="*/ 2888667 w 6352623"/>
                    <a:gd name="connsiteY164" fmla="*/ 6332694 h 6352624"/>
                    <a:gd name="connsiteX165" fmla="*/ 2827891 w 6352623"/>
                    <a:gd name="connsiteY165" fmla="*/ 6323709 h 6352624"/>
                    <a:gd name="connsiteX166" fmla="*/ 3104320 w 6352623"/>
                    <a:gd name="connsiteY166" fmla="*/ 6348616 h 6352624"/>
                    <a:gd name="connsiteX167" fmla="*/ 2888667 w 6352623"/>
                    <a:gd name="connsiteY167" fmla="*/ 6332694 h 6352624"/>
                    <a:gd name="connsiteX168" fmla="*/ 3023470 w 6352623"/>
                    <a:gd name="connsiteY168" fmla="*/ 6352624 h 6352624"/>
                    <a:gd name="connsiteX169" fmla="*/ 3104320 w 6352623"/>
                    <a:gd name="connsiteY169" fmla="*/ 6348616 h 6352624"/>
                    <a:gd name="connsiteX170" fmla="*/ 1799833 w 6352623"/>
                    <a:gd name="connsiteY170" fmla="*/ 6042038 h 6352624"/>
                    <a:gd name="connsiteX171" fmla="*/ 792530 w 6352623"/>
                    <a:gd name="connsiteY171" fmla="*/ 5281044 h 6352624"/>
                    <a:gd name="connsiteX172" fmla="*/ 758259 w 6352623"/>
                    <a:gd name="connsiteY172" fmla="*/ 5233611 h 6352624"/>
                    <a:gd name="connsiteX173" fmla="*/ 1178638 w 6352623"/>
                    <a:gd name="connsiteY173" fmla="*/ 5187468 h 6352624"/>
                    <a:gd name="connsiteX174" fmla="*/ 1905324 w 6352623"/>
                    <a:gd name="connsiteY174" fmla="*/ 5106339 h 6352624"/>
                    <a:gd name="connsiteX175" fmla="*/ 2206251 w 6352623"/>
                    <a:gd name="connsiteY175" fmla="*/ 5531868 h 6352624"/>
                    <a:gd name="connsiteX176" fmla="*/ 2827891 w 6352623"/>
                    <a:gd name="connsiteY176" fmla="*/ 6323709 h 6352624"/>
                    <a:gd name="connsiteX177" fmla="*/ 2405336 w 6352623"/>
                    <a:gd name="connsiteY177" fmla="*/ 6261225 h 6352624"/>
                    <a:gd name="connsiteX178" fmla="*/ 1799833 w 6352623"/>
                    <a:gd name="connsiteY178" fmla="*/ 6042038 h 6352624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2740226 w 6352623"/>
                    <a:gd name="connsiteY158" fmla="*/ 6120300 h 6348616"/>
                    <a:gd name="connsiteX159" fmla="*/ 2877634 w 6352623"/>
                    <a:gd name="connsiteY159" fmla="*/ 6024267 h 6348616"/>
                    <a:gd name="connsiteX160" fmla="*/ 3099167 w 6352623"/>
                    <a:gd name="connsiteY160" fmla="*/ 6341244 h 6348616"/>
                    <a:gd name="connsiteX161" fmla="*/ 2884966 w 6352623"/>
                    <a:gd name="connsiteY161" fmla="*/ 6327398 h 6348616"/>
                    <a:gd name="connsiteX162" fmla="*/ 2827891 w 6352623"/>
                    <a:gd name="connsiteY162" fmla="*/ 6323709 h 6348616"/>
                    <a:gd name="connsiteX163" fmla="*/ 2884966 w 6352623"/>
                    <a:gd name="connsiteY163" fmla="*/ 6327398 h 6348616"/>
                    <a:gd name="connsiteX164" fmla="*/ 2888667 w 6352623"/>
                    <a:gd name="connsiteY164" fmla="*/ 6332694 h 6348616"/>
                    <a:gd name="connsiteX165" fmla="*/ 2827891 w 6352623"/>
                    <a:gd name="connsiteY165" fmla="*/ 6323709 h 6348616"/>
                    <a:gd name="connsiteX166" fmla="*/ 3104320 w 6352623"/>
                    <a:gd name="connsiteY166" fmla="*/ 6348616 h 6348616"/>
                    <a:gd name="connsiteX167" fmla="*/ 2888667 w 6352623"/>
                    <a:gd name="connsiteY167" fmla="*/ 6332694 h 6348616"/>
                    <a:gd name="connsiteX168" fmla="*/ 3104320 w 6352623"/>
                    <a:gd name="connsiteY168" fmla="*/ 6348616 h 6348616"/>
                    <a:gd name="connsiteX169" fmla="*/ 1799833 w 6352623"/>
                    <a:gd name="connsiteY169" fmla="*/ 6042038 h 6348616"/>
                    <a:gd name="connsiteX170" fmla="*/ 792530 w 6352623"/>
                    <a:gd name="connsiteY170" fmla="*/ 5281044 h 6348616"/>
                    <a:gd name="connsiteX171" fmla="*/ 758259 w 6352623"/>
                    <a:gd name="connsiteY171" fmla="*/ 5233611 h 6348616"/>
                    <a:gd name="connsiteX172" fmla="*/ 1178638 w 6352623"/>
                    <a:gd name="connsiteY172" fmla="*/ 5187468 h 6348616"/>
                    <a:gd name="connsiteX173" fmla="*/ 1905324 w 6352623"/>
                    <a:gd name="connsiteY173" fmla="*/ 5106339 h 6348616"/>
                    <a:gd name="connsiteX174" fmla="*/ 2206251 w 6352623"/>
                    <a:gd name="connsiteY174" fmla="*/ 5531868 h 6348616"/>
                    <a:gd name="connsiteX175" fmla="*/ 2827891 w 6352623"/>
                    <a:gd name="connsiteY175" fmla="*/ 6323709 h 6348616"/>
                    <a:gd name="connsiteX176" fmla="*/ 2405336 w 6352623"/>
                    <a:gd name="connsiteY176" fmla="*/ 6261225 h 6348616"/>
                    <a:gd name="connsiteX177" fmla="*/ 1799833 w 6352623"/>
                    <a:gd name="connsiteY177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2740226 w 6352623"/>
                    <a:gd name="connsiteY158" fmla="*/ 6120300 h 6348616"/>
                    <a:gd name="connsiteX159" fmla="*/ 2877634 w 6352623"/>
                    <a:gd name="connsiteY159" fmla="*/ 6024267 h 6348616"/>
                    <a:gd name="connsiteX160" fmla="*/ 3099167 w 6352623"/>
                    <a:gd name="connsiteY160" fmla="*/ 6341244 h 6348616"/>
                    <a:gd name="connsiteX161" fmla="*/ 2884966 w 6352623"/>
                    <a:gd name="connsiteY161" fmla="*/ 6327398 h 6348616"/>
                    <a:gd name="connsiteX162" fmla="*/ 2827891 w 6352623"/>
                    <a:gd name="connsiteY162" fmla="*/ 6323709 h 6348616"/>
                    <a:gd name="connsiteX163" fmla="*/ 2884966 w 6352623"/>
                    <a:gd name="connsiteY163" fmla="*/ 6327398 h 6348616"/>
                    <a:gd name="connsiteX164" fmla="*/ 2888667 w 6352623"/>
                    <a:gd name="connsiteY164" fmla="*/ 6332694 h 6348616"/>
                    <a:gd name="connsiteX165" fmla="*/ 2827891 w 6352623"/>
                    <a:gd name="connsiteY165" fmla="*/ 6323709 h 6348616"/>
                    <a:gd name="connsiteX166" fmla="*/ 1799833 w 6352623"/>
                    <a:gd name="connsiteY166" fmla="*/ 6042038 h 6348616"/>
                    <a:gd name="connsiteX167" fmla="*/ 792530 w 6352623"/>
                    <a:gd name="connsiteY167" fmla="*/ 5281044 h 6348616"/>
                    <a:gd name="connsiteX168" fmla="*/ 758259 w 6352623"/>
                    <a:gd name="connsiteY168" fmla="*/ 5233611 h 6348616"/>
                    <a:gd name="connsiteX169" fmla="*/ 1178638 w 6352623"/>
                    <a:gd name="connsiteY169" fmla="*/ 5187468 h 6348616"/>
                    <a:gd name="connsiteX170" fmla="*/ 1905324 w 6352623"/>
                    <a:gd name="connsiteY170" fmla="*/ 5106339 h 6348616"/>
                    <a:gd name="connsiteX171" fmla="*/ 2206251 w 6352623"/>
                    <a:gd name="connsiteY171" fmla="*/ 5531868 h 6348616"/>
                    <a:gd name="connsiteX172" fmla="*/ 2827891 w 6352623"/>
                    <a:gd name="connsiteY172" fmla="*/ 6323709 h 6348616"/>
                    <a:gd name="connsiteX173" fmla="*/ 2405336 w 6352623"/>
                    <a:gd name="connsiteY173" fmla="*/ 6261225 h 6348616"/>
                    <a:gd name="connsiteX174" fmla="*/ 1799833 w 6352623"/>
                    <a:gd name="connsiteY174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2877634 w 6352623"/>
                    <a:gd name="connsiteY158" fmla="*/ 6024267 h 6348616"/>
                    <a:gd name="connsiteX159" fmla="*/ 3099167 w 6352623"/>
                    <a:gd name="connsiteY159" fmla="*/ 6341244 h 6348616"/>
                    <a:gd name="connsiteX160" fmla="*/ 2884966 w 6352623"/>
                    <a:gd name="connsiteY160" fmla="*/ 6327398 h 6348616"/>
                    <a:gd name="connsiteX161" fmla="*/ 2827891 w 6352623"/>
                    <a:gd name="connsiteY161" fmla="*/ 6323709 h 6348616"/>
                    <a:gd name="connsiteX162" fmla="*/ 2884966 w 6352623"/>
                    <a:gd name="connsiteY162" fmla="*/ 6327398 h 6348616"/>
                    <a:gd name="connsiteX163" fmla="*/ 2888667 w 6352623"/>
                    <a:gd name="connsiteY163" fmla="*/ 6332694 h 6348616"/>
                    <a:gd name="connsiteX164" fmla="*/ 2827891 w 6352623"/>
                    <a:gd name="connsiteY164" fmla="*/ 6323709 h 6348616"/>
                    <a:gd name="connsiteX165" fmla="*/ 1799833 w 6352623"/>
                    <a:gd name="connsiteY165" fmla="*/ 6042038 h 6348616"/>
                    <a:gd name="connsiteX166" fmla="*/ 792530 w 6352623"/>
                    <a:gd name="connsiteY166" fmla="*/ 5281044 h 6348616"/>
                    <a:gd name="connsiteX167" fmla="*/ 758259 w 6352623"/>
                    <a:gd name="connsiteY167" fmla="*/ 5233611 h 6348616"/>
                    <a:gd name="connsiteX168" fmla="*/ 1178638 w 6352623"/>
                    <a:gd name="connsiteY168" fmla="*/ 5187468 h 6348616"/>
                    <a:gd name="connsiteX169" fmla="*/ 1905324 w 6352623"/>
                    <a:gd name="connsiteY169" fmla="*/ 5106339 h 6348616"/>
                    <a:gd name="connsiteX170" fmla="*/ 2206251 w 6352623"/>
                    <a:gd name="connsiteY170" fmla="*/ 5531868 h 6348616"/>
                    <a:gd name="connsiteX171" fmla="*/ 2827891 w 6352623"/>
                    <a:gd name="connsiteY171" fmla="*/ 6323709 h 6348616"/>
                    <a:gd name="connsiteX172" fmla="*/ 2405336 w 6352623"/>
                    <a:gd name="connsiteY172" fmla="*/ 6261225 h 6348616"/>
                    <a:gd name="connsiteX173" fmla="*/ 1799833 w 6352623"/>
                    <a:gd name="connsiteY173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3099167 w 6352623"/>
                    <a:gd name="connsiteY158" fmla="*/ 6341244 h 6348616"/>
                    <a:gd name="connsiteX159" fmla="*/ 2884966 w 6352623"/>
                    <a:gd name="connsiteY159" fmla="*/ 6327398 h 6348616"/>
                    <a:gd name="connsiteX160" fmla="*/ 2827891 w 6352623"/>
                    <a:gd name="connsiteY160" fmla="*/ 6323709 h 6348616"/>
                    <a:gd name="connsiteX161" fmla="*/ 2884966 w 6352623"/>
                    <a:gd name="connsiteY161" fmla="*/ 6327398 h 6348616"/>
                    <a:gd name="connsiteX162" fmla="*/ 2888667 w 6352623"/>
                    <a:gd name="connsiteY162" fmla="*/ 6332694 h 6348616"/>
                    <a:gd name="connsiteX163" fmla="*/ 2827891 w 6352623"/>
                    <a:gd name="connsiteY163" fmla="*/ 6323709 h 6348616"/>
                    <a:gd name="connsiteX164" fmla="*/ 1799833 w 6352623"/>
                    <a:gd name="connsiteY164" fmla="*/ 6042038 h 6348616"/>
                    <a:gd name="connsiteX165" fmla="*/ 792530 w 6352623"/>
                    <a:gd name="connsiteY165" fmla="*/ 5281044 h 6348616"/>
                    <a:gd name="connsiteX166" fmla="*/ 758259 w 6352623"/>
                    <a:gd name="connsiteY166" fmla="*/ 5233611 h 6348616"/>
                    <a:gd name="connsiteX167" fmla="*/ 1178638 w 6352623"/>
                    <a:gd name="connsiteY167" fmla="*/ 5187468 h 6348616"/>
                    <a:gd name="connsiteX168" fmla="*/ 1905324 w 6352623"/>
                    <a:gd name="connsiteY168" fmla="*/ 5106339 h 6348616"/>
                    <a:gd name="connsiteX169" fmla="*/ 2206251 w 6352623"/>
                    <a:gd name="connsiteY169" fmla="*/ 5531868 h 6348616"/>
                    <a:gd name="connsiteX170" fmla="*/ 2827891 w 6352623"/>
                    <a:gd name="connsiteY170" fmla="*/ 6323709 h 6348616"/>
                    <a:gd name="connsiteX171" fmla="*/ 2405336 w 6352623"/>
                    <a:gd name="connsiteY171" fmla="*/ 6261225 h 6348616"/>
                    <a:gd name="connsiteX172" fmla="*/ 1799833 w 6352623"/>
                    <a:gd name="connsiteY172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3099167 w 6352623"/>
                    <a:gd name="connsiteY158" fmla="*/ 6341244 h 6348616"/>
                    <a:gd name="connsiteX159" fmla="*/ 2884966 w 6352623"/>
                    <a:gd name="connsiteY159" fmla="*/ 6327398 h 6348616"/>
                    <a:gd name="connsiteX160" fmla="*/ 2827891 w 6352623"/>
                    <a:gd name="connsiteY160" fmla="*/ 6323709 h 6348616"/>
                    <a:gd name="connsiteX161" fmla="*/ 2884966 w 6352623"/>
                    <a:gd name="connsiteY161" fmla="*/ 6327398 h 6348616"/>
                    <a:gd name="connsiteX162" fmla="*/ 2827891 w 6352623"/>
                    <a:gd name="connsiteY162" fmla="*/ 6323709 h 6348616"/>
                    <a:gd name="connsiteX163" fmla="*/ 1799833 w 6352623"/>
                    <a:gd name="connsiteY163" fmla="*/ 6042038 h 6348616"/>
                    <a:gd name="connsiteX164" fmla="*/ 792530 w 6352623"/>
                    <a:gd name="connsiteY164" fmla="*/ 5281044 h 6348616"/>
                    <a:gd name="connsiteX165" fmla="*/ 758259 w 6352623"/>
                    <a:gd name="connsiteY165" fmla="*/ 5233611 h 6348616"/>
                    <a:gd name="connsiteX166" fmla="*/ 1178638 w 6352623"/>
                    <a:gd name="connsiteY166" fmla="*/ 5187468 h 6348616"/>
                    <a:gd name="connsiteX167" fmla="*/ 1905324 w 6352623"/>
                    <a:gd name="connsiteY167" fmla="*/ 5106339 h 6348616"/>
                    <a:gd name="connsiteX168" fmla="*/ 2206251 w 6352623"/>
                    <a:gd name="connsiteY168" fmla="*/ 5531868 h 6348616"/>
                    <a:gd name="connsiteX169" fmla="*/ 2827891 w 6352623"/>
                    <a:gd name="connsiteY169" fmla="*/ 6323709 h 6348616"/>
                    <a:gd name="connsiteX170" fmla="*/ 2405336 w 6352623"/>
                    <a:gd name="connsiteY170" fmla="*/ 6261225 h 6348616"/>
                    <a:gd name="connsiteX171" fmla="*/ 1799833 w 6352623"/>
                    <a:gd name="connsiteY171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27891 w 6352623"/>
                    <a:gd name="connsiteY157" fmla="*/ 6323709 h 6348616"/>
                    <a:gd name="connsiteX158" fmla="*/ 2884966 w 6352623"/>
                    <a:gd name="connsiteY158" fmla="*/ 6327398 h 6348616"/>
                    <a:gd name="connsiteX159" fmla="*/ 2827891 w 6352623"/>
                    <a:gd name="connsiteY159" fmla="*/ 6323709 h 6348616"/>
                    <a:gd name="connsiteX160" fmla="*/ 1799833 w 6352623"/>
                    <a:gd name="connsiteY160" fmla="*/ 6042038 h 6348616"/>
                    <a:gd name="connsiteX161" fmla="*/ 792530 w 6352623"/>
                    <a:gd name="connsiteY161" fmla="*/ 5281044 h 6348616"/>
                    <a:gd name="connsiteX162" fmla="*/ 758259 w 6352623"/>
                    <a:gd name="connsiteY162" fmla="*/ 5233611 h 6348616"/>
                    <a:gd name="connsiteX163" fmla="*/ 1178638 w 6352623"/>
                    <a:gd name="connsiteY163" fmla="*/ 5187468 h 6348616"/>
                    <a:gd name="connsiteX164" fmla="*/ 1905324 w 6352623"/>
                    <a:gd name="connsiteY164" fmla="*/ 5106339 h 6348616"/>
                    <a:gd name="connsiteX165" fmla="*/ 2206251 w 6352623"/>
                    <a:gd name="connsiteY165" fmla="*/ 5531868 h 6348616"/>
                    <a:gd name="connsiteX166" fmla="*/ 2827891 w 6352623"/>
                    <a:gd name="connsiteY166" fmla="*/ 6323709 h 6348616"/>
                    <a:gd name="connsiteX167" fmla="*/ 2405336 w 6352623"/>
                    <a:gd name="connsiteY167" fmla="*/ 6261225 h 6348616"/>
                    <a:gd name="connsiteX168" fmla="*/ 1799833 w 6352623"/>
                    <a:gd name="connsiteY168" fmla="*/ 6042038 h 6348616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000985 w 6352623"/>
                    <a:gd name="connsiteY60" fmla="*/ 4620000 h 6345561"/>
                    <a:gd name="connsiteX61" fmla="*/ 6317212 w 6352623"/>
                    <a:gd name="connsiteY61" fmla="*/ 4620000 h 6345561"/>
                    <a:gd name="connsiteX62" fmla="*/ 6317212 w 6352623"/>
                    <a:gd name="connsiteY62" fmla="*/ 4787640 h 6345561"/>
                    <a:gd name="connsiteX63" fmla="*/ 5898613 w 6352623"/>
                    <a:gd name="connsiteY63" fmla="*/ 4787640 h 6345561"/>
                    <a:gd name="connsiteX64" fmla="*/ 5866698 w 6352623"/>
                    <a:gd name="connsiteY64" fmla="*/ 4839902 h 6345561"/>
                    <a:gd name="connsiteX65" fmla="*/ 5895990 w 6352623"/>
                    <a:gd name="connsiteY65" fmla="*/ 4787640 h 6345561"/>
                    <a:gd name="connsiteX66" fmla="*/ 5898613 w 6352623"/>
                    <a:gd name="connsiteY66" fmla="*/ 4787640 h 6345561"/>
                    <a:gd name="connsiteX67" fmla="*/ 5866698 w 6352623"/>
                    <a:gd name="connsiteY67" fmla="*/ 4839902 h 6345561"/>
                    <a:gd name="connsiteX68" fmla="*/ 5661892 w 6352623"/>
                    <a:gd name="connsiteY68" fmla="*/ 4787640 h 6345561"/>
                    <a:gd name="connsiteX69" fmla="*/ 5661892 w 6352623"/>
                    <a:gd name="connsiteY69" fmla="*/ 4620000 h 6345561"/>
                    <a:gd name="connsiteX70" fmla="*/ 5989951 w 6352623"/>
                    <a:gd name="connsiteY70" fmla="*/ 4620000 h 6345561"/>
                    <a:gd name="connsiteX71" fmla="*/ 5895990 w 6352623"/>
                    <a:gd name="connsiteY71" fmla="*/ 4787640 h 6345561"/>
                    <a:gd name="connsiteX72" fmla="*/ 5661892 w 6352623"/>
                    <a:gd name="connsiteY72" fmla="*/ 4787640 h 6345561"/>
                    <a:gd name="connsiteX73" fmla="*/ 4842211 w 6352623"/>
                    <a:gd name="connsiteY73" fmla="*/ 4504577 h 6345561"/>
                    <a:gd name="connsiteX74" fmla="*/ 4894441 w 6352623"/>
                    <a:gd name="connsiteY74" fmla="*/ 4378816 h 6345561"/>
                    <a:gd name="connsiteX75" fmla="*/ 5118410 w 6352623"/>
                    <a:gd name="connsiteY75" fmla="*/ 3308120 h 6345561"/>
                    <a:gd name="connsiteX76" fmla="*/ 5112011 w 6352623"/>
                    <a:gd name="connsiteY76" fmla="*/ 3236549 h 6345561"/>
                    <a:gd name="connsiteX77" fmla="*/ 6343574 w 6352623"/>
                    <a:gd name="connsiteY77" fmla="*/ 3146548 h 6345561"/>
                    <a:gd name="connsiteX78" fmla="*/ 6352623 w 6352623"/>
                    <a:gd name="connsiteY78" fmla="*/ 3329154 h 6345561"/>
                    <a:gd name="connsiteX79" fmla="*/ 6261216 w 6352623"/>
                    <a:gd name="connsiteY79" fmla="*/ 3947289 h 6345561"/>
                    <a:gd name="connsiteX80" fmla="*/ 6068313 w 6352623"/>
                    <a:gd name="connsiteY80" fmla="*/ 4480189 h 6345561"/>
                    <a:gd name="connsiteX81" fmla="*/ 5645377 w 6352623"/>
                    <a:gd name="connsiteY81" fmla="*/ 4489676 h 6345561"/>
                    <a:gd name="connsiteX82" fmla="*/ 4842211 w 6352623"/>
                    <a:gd name="connsiteY82" fmla="*/ 4504577 h 6345561"/>
                    <a:gd name="connsiteX83" fmla="*/ 1405726 w 6352623"/>
                    <a:gd name="connsiteY83" fmla="*/ 3156271 h 6345561"/>
                    <a:gd name="connsiteX84" fmla="*/ 1399341 w 6352623"/>
                    <a:gd name="connsiteY84" fmla="*/ 3089416 h 6345561"/>
                    <a:gd name="connsiteX85" fmla="*/ 1464945 w 6352623"/>
                    <a:gd name="connsiteY85" fmla="*/ 2467755 h 6345561"/>
                    <a:gd name="connsiteX86" fmla="*/ 1626959 w 6352623"/>
                    <a:gd name="connsiteY86" fmla="*/ 1918290 h 6345561"/>
                    <a:gd name="connsiteX87" fmla="*/ 1698846 w 6352623"/>
                    <a:gd name="connsiteY87" fmla="*/ 1916459 h 6345561"/>
                    <a:gd name="connsiteX88" fmla="*/ 2401423 w 6352623"/>
                    <a:gd name="connsiteY88" fmla="*/ 1879094 h 6345561"/>
                    <a:gd name="connsiteX89" fmla="*/ 2879383 w 6352623"/>
                    <a:gd name="connsiteY89" fmla="*/ 1836855 h 6345561"/>
                    <a:gd name="connsiteX90" fmla="*/ 2983285 w 6352623"/>
                    <a:gd name="connsiteY90" fmla="*/ 3040986 h 6345561"/>
                    <a:gd name="connsiteX91" fmla="*/ 1405726 w 6352623"/>
                    <a:gd name="connsiteY91" fmla="*/ 3156271 h 6345561"/>
                    <a:gd name="connsiteX92" fmla="*/ 3464621 w 6352623"/>
                    <a:gd name="connsiteY92" fmla="*/ 4545892 h 6345561"/>
                    <a:gd name="connsiteX93" fmla="*/ 3362673 w 6352623"/>
                    <a:gd name="connsiteY93" fmla="*/ 3364384 h 6345561"/>
                    <a:gd name="connsiteX94" fmla="*/ 4785461 w 6352623"/>
                    <a:gd name="connsiteY94" fmla="*/ 3260410 h 6345561"/>
                    <a:gd name="connsiteX95" fmla="*/ 4791965 w 6352623"/>
                    <a:gd name="connsiteY95" fmla="*/ 3337498 h 6345561"/>
                    <a:gd name="connsiteX96" fmla="*/ 4582162 w 6352623"/>
                    <a:gd name="connsiteY96" fmla="*/ 4452550 h 6345561"/>
                    <a:gd name="connsiteX97" fmla="*/ 3980007 w 6352623"/>
                    <a:gd name="connsiteY97" fmla="*/ 4524180 h 6345561"/>
                    <a:gd name="connsiteX98" fmla="*/ 3464621 w 6352623"/>
                    <a:gd name="connsiteY98" fmla="*/ 4545892 h 6345561"/>
                    <a:gd name="connsiteX99" fmla="*/ 11631 w 6352623"/>
                    <a:gd name="connsiteY99" fmla="*/ 3258148 h 6345561"/>
                    <a:gd name="connsiteX100" fmla="*/ 0 w 6352623"/>
                    <a:gd name="connsiteY100" fmla="*/ 3023469 h 6345561"/>
                    <a:gd name="connsiteX101" fmla="*/ 91400 w 6352623"/>
                    <a:gd name="connsiteY101" fmla="*/ 2405346 h 6345561"/>
                    <a:gd name="connsiteX102" fmla="*/ 258812 w 6352623"/>
                    <a:gd name="connsiteY102" fmla="*/ 1942855 h 6345561"/>
                    <a:gd name="connsiteX103" fmla="*/ 852081 w 6352623"/>
                    <a:gd name="connsiteY103" fmla="*/ 1937991 h 6345561"/>
                    <a:gd name="connsiteX104" fmla="*/ 1335718 w 6352623"/>
                    <a:gd name="connsiteY104" fmla="*/ 1925698 h 6345561"/>
                    <a:gd name="connsiteX105" fmla="*/ 1234430 w 6352623"/>
                    <a:gd name="connsiteY105" fmla="*/ 2196801 h 6345561"/>
                    <a:gd name="connsiteX106" fmla="*/ 1103579 w 6352623"/>
                    <a:gd name="connsiteY106" fmla="*/ 2737987 h 6345561"/>
                    <a:gd name="connsiteX107" fmla="*/ 1078099 w 6352623"/>
                    <a:gd name="connsiteY107" fmla="*/ 3180217 h 6345561"/>
                    <a:gd name="connsiteX108" fmla="*/ 11631 w 6352623"/>
                    <a:gd name="connsiteY108" fmla="*/ 3258148 h 6345561"/>
                    <a:gd name="connsiteX109" fmla="*/ 1960743 w 6352623"/>
                    <a:gd name="connsiteY109" fmla="*/ 4679317 h 6345561"/>
                    <a:gd name="connsiteX110" fmla="*/ 1740896 w 6352623"/>
                    <a:gd name="connsiteY110" fmla="*/ 4337429 h 6345561"/>
                    <a:gd name="connsiteX111" fmla="*/ 1441619 w 6352623"/>
                    <a:gd name="connsiteY111" fmla="*/ 3532526 h 6345561"/>
                    <a:gd name="connsiteX112" fmla="*/ 1438988 w 6352623"/>
                    <a:gd name="connsiteY112" fmla="*/ 3504964 h 6345561"/>
                    <a:gd name="connsiteX113" fmla="*/ 3013389 w 6352623"/>
                    <a:gd name="connsiteY113" fmla="*/ 3389903 h 6345561"/>
                    <a:gd name="connsiteX114" fmla="*/ 3099126 w 6352623"/>
                    <a:gd name="connsiteY114" fmla="*/ 4562904 h 6345561"/>
                    <a:gd name="connsiteX115" fmla="*/ 2689209 w 6352623"/>
                    <a:gd name="connsiteY115" fmla="*/ 4598877 h 6345561"/>
                    <a:gd name="connsiteX116" fmla="*/ 1989796 w 6352623"/>
                    <a:gd name="connsiteY116" fmla="*/ 4675326 h 6345561"/>
                    <a:gd name="connsiteX117" fmla="*/ 1960743 w 6352623"/>
                    <a:gd name="connsiteY117" fmla="*/ 4679317 h 6345561"/>
                    <a:gd name="connsiteX118" fmla="*/ 4067092 w 6352623"/>
                    <a:gd name="connsiteY118" fmla="*/ 6216068 h 6345561"/>
                    <a:gd name="connsiteX119" fmla="*/ 4277892 w 6352623"/>
                    <a:gd name="connsiteY119" fmla="*/ 5788869 h 6345561"/>
                    <a:gd name="connsiteX120" fmla="*/ 4525520 w 6352623"/>
                    <a:gd name="connsiteY120" fmla="*/ 5267093 h 6345561"/>
                    <a:gd name="connsiteX121" fmla="*/ 4685770 w 6352623"/>
                    <a:gd name="connsiteY121" fmla="*/ 4881257 h 6345561"/>
                    <a:gd name="connsiteX122" fmla="*/ 4712084 w 6352623"/>
                    <a:gd name="connsiteY122" fmla="*/ 4879914 h 6345561"/>
                    <a:gd name="connsiteX123" fmla="*/ 5642123 w 6352623"/>
                    <a:gd name="connsiteY123" fmla="*/ 4846187 h 6345561"/>
                    <a:gd name="connsiteX124" fmla="*/ 5866698 w 6352623"/>
                    <a:gd name="connsiteY124" fmla="*/ 4839902 h 6345561"/>
                    <a:gd name="connsiteX125" fmla="*/ 5706398 w 6352623"/>
                    <a:gd name="connsiteY125" fmla="*/ 5102370 h 6345561"/>
                    <a:gd name="connsiteX126" fmla="*/ 4229361 w 6352623"/>
                    <a:gd name="connsiteY126" fmla="*/ 6176010 h 6345561"/>
                    <a:gd name="connsiteX127" fmla="*/ 4067092 w 6352623"/>
                    <a:gd name="connsiteY127" fmla="*/ 6216068 h 6345561"/>
                    <a:gd name="connsiteX128" fmla="*/ 3617977 w 6352623"/>
                    <a:gd name="connsiteY128" fmla="*/ 6323175 h 6345561"/>
                    <a:gd name="connsiteX129" fmla="*/ 3499574 w 6352623"/>
                    <a:gd name="connsiteY129" fmla="*/ 4950969 h 6345561"/>
                    <a:gd name="connsiteX130" fmla="*/ 3966167 w 6352623"/>
                    <a:gd name="connsiteY130" fmla="*/ 4917769 h 6345561"/>
                    <a:gd name="connsiteX131" fmla="*/ 4402891 w 6352623"/>
                    <a:gd name="connsiteY131" fmla="*/ 4895610 h 6345561"/>
                    <a:gd name="connsiteX132" fmla="*/ 4263840 w 6352623"/>
                    <a:gd name="connsiteY132" fmla="*/ 5239274 h 6345561"/>
                    <a:gd name="connsiteX133" fmla="*/ 3691123 w 6352623"/>
                    <a:gd name="connsiteY133" fmla="*/ 6308899 h 6345561"/>
                    <a:gd name="connsiteX134" fmla="*/ 3637169 w 6352623"/>
                    <a:gd name="connsiteY134" fmla="*/ 6322223 h 6345561"/>
                    <a:gd name="connsiteX135" fmla="*/ 3617977 w 6352623"/>
                    <a:gd name="connsiteY135" fmla="*/ 6323175 h 6345561"/>
                    <a:gd name="connsiteX136" fmla="*/ 509955 w 6352623"/>
                    <a:gd name="connsiteY136" fmla="*/ 4889989 h 6345561"/>
                    <a:gd name="connsiteX137" fmla="*/ 432662 w 6352623"/>
                    <a:gd name="connsiteY137" fmla="*/ 4783013 h 6345561"/>
                    <a:gd name="connsiteX138" fmla="*/ 30403 w 6352623"/>
                    <a:gd name="connsiteY138" fmla="*/ 3637168 h 6345561"/>
                    <a:gd name="connsiteX139" fmla="*/ 28957 w 6352623"/>
                    <a:gd name="connsiteY139" fmla="*/ 3608002 h 6345561"/>
                    <a:gd name="connsiteX140" fmla="*/ 1122699 w 6352623"/>
                    <a:gd name="connsiteY140" fmla="*/ 3528079 h 6345561"/>
                    <a:gd name="connsiteX141" fmla="*/ 1151870 w 6352623"/>
                    <a:gd name="connsiteY141" fmla="*/ 3709064 h 6345561"/>
                    <a:gd name="connsiteX142" fmla="*/ 1633165 w 6352623"/>
                    <a:gd name="connsiteY142" fmla="*/ 4721494 h 6345561"/>
                    <a:gd name="connsiteX143" fmla="*/ 1635001 w 6352623"/>
                    <a:gd name="connsiteY143" fmla="*/ 4724090 h 6345561"/>
                    <a:gd name="connsiteX144" fmla="*/ 1150655 w 6352623"/>
                    <a:gd name="connsiteY144" fmla="*/ 4790652 h 6345561"/>
                    <a:gd name="connsiteX145" fmla="*/ 509955 w 6352623"/>
                    <a:gd name="connsiteY145" fmla="*/ 4889989 h 6345561"/>
                    <a:gd name="connsiteX146" fmla="*/ 3165956 w 6352623"/>
                    <a:gd name="connsiteY146" fmla="*/ 6345561 h 6345561"/>
                    <a:gd name="connsiteX147" fmla="*/ 2661675 w 6352623"/>
                    <a:gd name="connsiteY147" fmla="*/ 5655612 h 6345561"/>
                    <a:gd name="connsiteX148" fmla="*/ 2224080 w 6352623"/>
                    <a:gd name="connsiteY148" fmla="*/ 5071807 h 6345561"/>
                    <a:gd name="connsiteX149" fmla="*/ 2697681 w 6352623"/>
                    <a:gd name="connsiteY149" fmla="*/ 5021257 h 6345561"/>
                    <a:gd name="connsiteX150" fmla="*/ 3150545 w 6352623"/>
                    <a:gd name="connsiteY150" fmla="*/ 4979436 h 6345561"/>
                    <a:gd name="connsiteX151" fmla="*/ 3267988 w 6352623"/>
                    <a:gd name="connsiteY151" fmla="*/ 6340508 h 6345561"/>
                    <a:gd name="connsiteX152" fmla="*/ 3165956 w 6352623"/>
                    <a:gd name="connsiteY152" fmla="*/ 6345561 h 6345561"/>
                    <a:gd name="connsiteX153" fmla="*/ 3165956 w 6352623"/>
                    <a:gd name="connsiteY153" fmla="*/ 6345561 h 6345561"/>
                    <a:gd name="connsiteX154" fmla="*/ 3099167 w 6352623"/>
                    <a:gd name="connsiteY154" fmla="*/ 6341244 h 6345561"/>
                    <a:gd name="connsiteX155" fmla="*/ 3165956 w 6352623"/>
                    <a:gd name="connsiteY155" fmla="*/ 6345561 h 6345561"/>
                    <a:gd name="connsiteX156" fmla="*/ 2827891 w 6352623"/>
                    <a:gd name="connsiteY156" fmla="*/ 6323709 h 6345561"/>
                    <a:gd name="connsiteX157" fmla="*/ 2884966 w 6352623"/>
                    <a:gd name="connsiteY157" fmla="*/ 6327398 h 6345561"/>
                    <a:gd name="connsiteX158" fmla="*/ 2827891 w 6352623"/>
                    <a:gd name="connsiteY158" fmla="*/ 6323709 h 6345561"/>
                    <a:gd name="connsiteX159" fmla="*/ 1799833 w 6352623"/>
                    <a:gd name="connsiteY159" fmla="*/ 6042038 h 6345561"/>
                    <a:gd name="connsiteX160" fmla="*/ 792530 w 6352623"/>
                    <a:gd name="connsiteY160" fmla="*/ 5281044 h 6345561"/>
                    <a:gd name="connsiteX161" fmla="*/ 758259 w 6352623"/>
                    <a:gd name="connsiteY161" fmla="*/ 5233611 h 6345561"/>
                    <a:gd name="connsiteX162" fmla="*/ 1178638 w 6352623"/>
                    <a:gd name="connsiteY162" fmla="*/ 5187468 h 6345561"/>
                    <a:gd name="connsiteX163" fmla="*/ 1905324 w 6352623"/>
                    <a:gd name="connsiteY163" fmla="*/ 5106339 h 6345561"/>
                    <a:gd name="connsiteX164" fmla="*/ 2206251 w 6352623"/>
                    <a:gd name="connsiteY164" fmla="*/ 5531868 h 6345561"/>
                    <a:gd name="connsiteX165" fmla="*/ 2827891 w 6352623"/>
                    <a:gd name="connsiteY165" fmla="*/ 6323709 h 6345561"/>
                    <a:gd name="connsiteX166" fmla="*/ 2405336 w 6352623"/>
                    <a:gd name="connsiteY166" fmla="*/ 6261225 h 6345561"/>
                    <a:gd name="connsiteX167" fmla="*/ 1799833 w 6352623"/>
                    <a:gd name="connsiteY167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000985 w 6352623"/>
                    <a:gd name="connsiteY60" fmla="*/ 4620000 h 6345561"/>
                    <a:gd name="connsiteX61" fmla="*/ 6317212 w 6352623"/>
                    <a:gd name="connsiteY61" fmla="*/ 4620000 h 6345561"/>
                    <a:gd name="connsiteX62" fmla="*/ 6317212 w 6352623"/>
                    <a:gd name="connsiteY62" fmla="*/ 4787640 h 6345561"/>
                    <a:gd name="connsiteX63" fmla="*/ 5898613 w 6352623"/>
                    <a:gd name="connsiteY63" fmla="*/ 4787640 h 6345561"/>
                    <a:gd name="connsiteX64" fmla="*/ 5866698 w 6352623"/>
                    <a:gd name="connsiteY64" fmla="*/ 4839902 h 6345561"/>
                    <a:gd name="connsiteX65" fmla="*/ 5895990 w 6352623"/>
                    <a:gd name="connsiteY65" fmla="*/ 4787640 h 6345561"/>
                    <a:gd name="connsiteX66" fmla="*/ 5898613 w 6352623"/>
                    <a:gd name="connsiteY66" fmla="*/ 4787640 h 6345561"/>
                    <a:gd name="connsiteX67" fmla="*/ 5866698 w 6352623"/>
                    <a:gd name="connsiteY67" fmla="*/ 4839902 h 6345561"/>
                    <a:gd name="connsiteX68" fmla="*/ 5661892 w 6352623"/>
                    <a:gd name="connsiteY68" fmla="*/ 4787640 h 6345561"/>
                    <a:gd name="connsiteX69" fmla="*/ 5661892 w 6352623"/>
                    <a:gd name="connsiteY69" fmla="*/ 4620000 h 6345561"/>
                    <a:gd name="connsiteX70" fmla="*/ 5989951 w 6352623"/>
                    <a:gd name="connsiteY70" fmla="*/ 4620000 h 6345561"/>
                    <a:gd name="connsiteX71" fmla="*/ 5895990 w 6352623"/>
                    <a:gd name="connsiteY71" fmla="*/ 4787640 h 6345561"/>
                    <a:gd name="connsiteX72" fmla="*/ 5661892 w 6352623"/>
                    <a:gd name="connsiteY72" fmla="*/ 4787640 h 6345561"/>
                    <a:gd name="connsiteX73" fmla="*/ 4842211 w 6352623"/>
                    <a:gd name="connsiteY73" fmla="*/ 4504577 h 6345561"/>
                    <a:gd name="connsiteX74" fmla="*/ 4894441 w 6352623"/>
                    <a:gd name="connsiteY74" fmla="*/ 4378816 h 6345561"/>
                    <a:gd name="connsiteX75" fmla="*/ 5118410 w 6352623"/>
                    <a:gd name="connsiteY75" fmla="*/ 3308120 h 6345561"/>
                    <a:gd name="connsiteX76" fmla="*/ 5112011 w 6352623"/>
                    <a:gd name="connsiteY76" fmla="*/ 3236549 h 6345561"/>
                    <a:gd name="connsiteX77" fmla="*/ 6343574 w 6352623"/>
                    <a:gd name="connsiteY77" fmla="*/ 3146548 h 6345561"/>
                    <a:gd name="connsiteX78" fmla="*/ 6352623 w 6352623"/>
                    <a:gd name="connsiteY78" fmla="*/ 3329154 h 6345561"/>
                    <a:gd name="connsiteX79" fmla="*/ 6261216 w 6352623"/>
                    <a:gd name="connsiteY79" fmla="*/ 3947289 h 6345561"/>
                    <a:gd name="connsiteX80" fmla="*/ 6068313 w 6352623"/>
                    <a:gd name="connsiteY80" fmla="*/ 4480189 h 6345561"/>
                    <a:gd name="connsiteX81" fmla="*/ 5645377 w 6352623"/>
                    <a:gd name="connsiteY81" fmla="*/ 4489676 h 6345561"/>
                    <a:gd name="connsiteX82" fmla="*/ 4842211 w 6352623"/>
                    <a:gd name="connsiteY82" fmla="*/ 4504577 h 6345561"/>
                    <a:gd name="connsiteX83" fmla="*/ 1405726 w 6352623"/>
                    <a:gd name="connsiteY83" fmla="*/ 3156271 h 6345561"/>
                    <a:gd name="connsiteX84" fmla="*/ 1399341 w 6352623"/>
                    <a:gd name="connsiteY84" fmla="*/ 3089416 h 6345561"/>
                    <a:gd name="connsiteX85" fmla="*/ 1464945 w 6352623"/>
                    <a:gd name="connsiteY85" fmla="*/ 2467755 h 6345561"/>
                    <a:gd name="connsiteX86" fmla="*/ 1626959 w 6352623"/>
                    <a:gd name="connsiteY86" fmla="*/ 1918290 h 6345561"/>
                    <a:gd name="connsiteX87" fmla="*/ 1698846 w 6352623"/>
                    <a:gd name="connsiteY87" fmla="*/ 1916459 h 6345561"/>
                    <a:gd name="connsiteX88" fmla="*/ 2401423 w 6352623"/>
                    <a:gd name="connsiteY88" fmla="*/ 1879094 h 6345561"/>
                    <a:gd name="connsiteX89" fmla="*/ 2879383 w 6352623"/>
                    <a:gd name="connsiteY89" fmla="*/ 1836855 h 6345561"/>
                    <a:gd name="connsiteX90" fmla="*/ 2983285 w 6352623"/>
                    <a:gd name="connsiteY90" fmla="*/ 3040986 h 6345561"/>
                    <a:gd name="connsiteX91" fmla="*/ 1405726 w 6352623"/>
                    <a:gd name="connsiteY91" fmla="*/ 3156271 h 6345561"/>
                    <a:gd name="connsiteX92" fmla="*/ 3464621 w 6352623"/>
                    <a:gd name="connsiteY92" fmla="*/ 4545892 h 6345561"/>
                    <a:gd name="connsiteX93" fmla="*/ 3362673 w 6352623"/>
                    <a:gd name="connsiteY93" fmla="*/ 3364384 h 6345561"/>
                    <a:gd name="connsiteX94" fmla="*/ 4785461 w 6352623"/>
                    <a:gd name="connsiteY94" fmla="*/ 3260410 h 6345561"/>
                    <a:gd name="connsiteX95" fmla="*/ 4791965 w 6352623"/>
                    <a:gd name="connsiteY95" fmla="*/ 3337498 h 6345561"/>
                    <a:gd name="connsiteX96" fmla="*/ 4582162 w 6352623"/>
                    <a:gd name="connsiteY96" fmla="*/ 4452550 h 6345561"/>
                    <a:gd name="connsiteX97" fmla="*/ 3980007 w 6352623"/>
                    <a:gd name="connsiteY97" fmla="*/ 4524180 h 6345561"/>
                    <a:gd name="connsiteX98" fmla="*/ 3464621 w 6352623"/>
                    <a:gd name="connsiteY98" fmla="*/ 4545892 h 6345561"/>
                    <a:gd name="connsiteX99" fmla="*/ 11631 w 6352623"/>
                    <a:gd name="connsiteY99" fmla="*/ 3258148 h 6345561"/>
                    <a:gd name="connsiteX100" fmla="*/ 0 w 6352623"/>
                    <a:gd name="connsiteY100" fmla="*/ 3023469 h 6345561"/>
                    <a:gd name="connsiteX101" fmla="*/ 91400 w 6352623"/>
                    <a:gd name="connsiteY101" fmla="*/ 2405346 h 6345561"/>
                    <a:gd name="connsiteX102" fmla="*/ 258812 w 6352623"/>
                    <a:gd name="connsiteY102" fmla="*/ 1942855 h 6345561"/>
                    <a:gd name="connsiteX103" fmla="*/ 852081 w 6352623"/>
                    <a:gd name="connsiteY103" fmla="*/ 1937991 h 6345561"/>
                    <a:gd name="connsiteX104" fmla="*/ 1335718 w 6352623"/>
                    <a:gd name="connsiteY104" fmla="*/ 1925698 h 6345561"/>
                    <a:gd name="connsiteX105" fmla="*/ 1234430 w 6352623"/>
                    <a:gd name="connsiteY105" fmla="*/ 2196801 h 6345561"/>
                    <a:gd name="connsiteX106" fmla="*/ 1103579 w 6352623"/>
                    <a:gd name="connsiteY106" fmla="*/ 2737987 h 6345561"/>
                    <a:gd name="connsiteX107" fmla="*/ 1078099 w 6352623"/>
                    <a:gd name="connsiteY107" fmla="*/ 3180217 h 6345561"/>
                    <a:gd name="connsiteX108" fmla="*/ 11631 w 6352623"/>
                    <a:gd name="connsiteY108" fmla="*/ 3258148 h 6345561"/>
                    <a:gd name="connsiteX109" fmla="*/ 1960743 w 6352623"/>
                    <a:gd name="connsiteY109" fmla="*/ 4679317 h 6345561"/>
                    <a:gd name="connsiteX110" fmla="*/ 1740896 w 6352623"/>
                    <a:gd name="connsiteY110" fmla="*/ 4337429 h 6345561"/>
                    <a:gd name="connsiteX111" fmla="*/ 1441619 w 6352623"/>
                    <a:gd name="connsiteY111" fmla="*/ 3532526 h 6345561"/>
                    <a:gd name="connsiteX112" fmla="*/ 1438988 w 6352623"/>
                    <a:gd name="connsiteY112" fmla="*/ 3504964 h 6345561"/>
                    <a:gd name="connsiteX113" fmla="*/ 3013389 w 6352623"/>
                    <a:gd name="connsiteY113" fmla="*/ 3389903 h 6345561"/>
                    <a:gd name="connsiteX114" fmla="*/ 3099126 w 6352623"/>
                    <a:gd name="connsiteY114" fmla="*/ 4562904 h 6345561"/>
                    <a:gd name="connsiteX115" fmla="*/ 2689209 w 6352623"/>
                    <a:gd name="connsiteY115" fmla="*/ 4598877 h 6345561"/>
                    <a:gd name="connsiteX116" fmla="*/ 1989796 w 6352623"/>
                    <a:gd name="connsiteY116" fmla="*/ 4675326 h 6345561"/>
                    <a:gd name="connsiteX117" fmla="*/ 1960743 w 6352623"/>
                    <a:gd name="connsiteY117" fmla="*/ 4679317 h 6345561"/>
                    <a:gd name="connsiteX118" fmla="*/ 4067092 w 6352623"/>
                    <a:gd name="connsiteY118" fmla="*/ 6216068 h 6345561"/>
                    <a:gd name="connsiteX119" fmla="*/ 4277892 w 6352623"/>
                    <a:gd name="connsiteY119" fmla="*/ 5788869 h 6345561"/>
                    <a:gd name="connsiteX120" fmla="*/ 4525520 w 6352623"/>
                    <a:gd name="connsiteY120" fmla="*/ 5267093 h 6345561"/>
                    <a:gd name="connsiteX121" fmla="*/ 4685770 w 6352623"/>
                    <a:gd name="connsiteY121" fmla="*/ 4881257 h 6345561"/>
                    <a:gd name="connsiteX122" fmla="*/ 4712084 w 6352623"/>
                    <a:gd name="connsiteY122" fmla="*/ 4879914 h 6345561"/>
                    <a:gd name="connsiteX123" fmla="*/ 5642123 w 6352623"/>
                    <a:gd name="connsiteY123" fmla="*/ 4846187 h 6345561"/>
                    <a:gd name="connsiteX124" fmla="*/ 5866698 w 6352623"/>
                    <a:gd name="connsiteY124" fmla="*/ 4839902 h 6345561"/>
                    <a:gd name="connsiteX125" fmla="*/ 5706398 w 6352623"/>
                    <a:gd name="connsiteY125" fmla="*/ 5102370 h 6345561"/>
                    <a:gd name="connsiteX126" fmla="*/ 4229361 w 6352623"/>
                    <a:gd name="connsiteY126" fmla="*/ 6176010 h 6345561"/>
                    <a:gd name="connsiteX127" fmla="*/ 4067092 w 6352623"/>
                    <a:gd name="connsiteY127" fmla="*/ 6216068 h 6345561"/>
                    <a:gd name="connsiteX128" fmla="*/ 3617977 w 6352623"/>
                    <a:gd name="connsiteY128" fmla="*/ 6323175 h 6345561"/>
                    <a:gd name="connsiteX129" fmla="*/ 3499574 w 6352623"/>
                    <a:gd name="connsiteY129" fmla="*/ 4950969 h 6345561"/>
                    <a:gd name="connsiteX130" fmla="*/ 3966167 w 6352623"/>
                    <a:gd name="connsiteY130" fmla="*/ 4917769 h 6345561"/>
                    <a:gd name="connsiteX131" fmla="*/ 4402891 w 6352623"/>
                    <a:gd name="connsiteY131" fmla="*/ 4895610 h 6345561"/>
                    <a:gd name="connsiteX132" fmla="*/ 4263840 w 6352623"/>
                    <a:gd name="connsiteY132" fmla="*/ 5239274 h 6345561"/>
                    <a:gd name="connsiteX133" fmla="*/ 3691123 w 6352623"/>
                    <a:gd name="connsiteY133" fmla="*/ 6308899 h 6345561"/>
                    <a:gd name="connsiteX134" fmla="*/ 3637169 w 6352623"/>
                    <a:gd name="connsiteY134" fmla="*/ 6322223 h 6345561"/>
                    <a:gd name="connsiteX135" fmla="*/ 3617977 w 6352623"/>
                    <a:gd name="connsiteY135" fmla="*/ 6323175 h 6345561"/>
                    <a:gd name="connsiteX136" fmla="*/ 509955 w 6352623"/>
                    <a:gd name="connsiteY136" fmla="*/ 4889989 h 6345561"/>
                    <a:gd name="connsiteX137" fmla="*/ 432662 w 6352623"/>
                    <a:gd name="connsiteY137" fmla="*/ 4783013 h 6345561"/>
                    <a:gd name="connsiteX138" fmla="*/ 30403 w 6352623"/>
                    <a:gd name="connsiteY138" fmla="*/ 3637168 h 6345561"/>
                    <a:gd name="connsiteX139" fmla="*/ 28957 w 6352623"/>
                    <a:gd name="connsiteY139" fmla="*/ 3608002 h 6345561"/>
                    <a:gd name="connsiteX140" fmla="*/ 1122699 w 6352623"/>
                    <a:gd name="connsiteY140" fmla="*/ 3528079 h 6345561"/>
                    <a:gd name="connsiteX141" fmla="*/ 1151870 w 6352623"/>
                    <a:gd name="connsiteY141" fmla="*/ 3709064 h 6345561"/>
                    <a:gd name="connsiteX142" fmla="*/ 1633165 w 6352623"/>
                    <a:gd name="connsiteY142" fmla="*/ 4721494 h 6345561"/>
                    <a:gd name="connsiteX143" fmla="*/ 1635001 w 6352623"/>
                    <a:gd name="connsiteY143" fmla="*/ 4724090 h 6345561"/>
                    <a:gd name="connsiteX144" fmla="*/ 1150655 w 6352623"/>
                    <a:gd name="connsiteY144" fmla="*/ 4790652 h 6345561"/>
                    <a:gd name="connsiteX145" fmla="*/ 509955 w 6352623"/>
                    <a:gd name="connsiteY145" fmla="*/ 4889989 h 6345561"/>
                    <a:gd name="connsiteX146" fmla="*/ 3165956 w 6352623"/>
                    <a:gd name="connsiteY146" fmla="*/ 6345561 h 6345561"/>
                    <a:gd name="connsiteX147" fmla="*/ 2661675 w 6352623"/>
                    <a:gd name="connsiteY147" fmla="*/ 5655612 h 6345561"/>
                    <a:gd name="connsiteX148" fmla="*/ 2224080 w 6352623"/>
                    <a:gd name="connsiteY148" fmla="*/ 5071807 h 6345561"/>
                    <a:gd name="connsiteX149" fmla="*/ 2697681 w 6352623"/>
                    <a:gd name="connsiteY149" fmla="*/ 5021257 h 6345561"/>
                    <a:gd name="connsiteX150" fmla="*/ 3150545 w 6352623"/>
                    <a:gd name="connsiteY150" fmla="*/ 4979436 h 6345561"/>
                    <a:gd name="connsiteX151" fmla="*/ 3267988 w 6352623"/>
                    <a:gd name="connsiteY151" fmla="*/ 6340508 h 6345561"/>
                    <a:gd name="connsiteX152" fmla="*/ 3165956 w 6352623"/>
                    <a:gd name="connsiteY152" fmla="*/ 6345561 h 6345561"/>
                    <a:gd name="connsiteX153" fmla="*/ 2827891 w 6352623"/>
                    <a:gd name="connsiteY153" fmla="*/ 6323709 h 6345561"/>
                    <a:gd name="connsiteX154" fmla="*/ 2884966 w 6352623"/>
                    <a:gd name="connsiteY154" fmla="*/ 6327398 h 6345561"/>
                    <a:gd name="connsiteX155" fmla="*/ 2827891 w 6352623"/>
                    <a:gd name="connsiteY155" fmla="*/ 6323709 h 6345561"/>
                    <a:gd name="connsiteX156" fmla="*/ 1799833 w 6352623"/>
                    <a:gd name="connsiteY156" fmla="*/ 6042038 h 6345561"/>
                    <a:gd name="connsiteX157" fmla="*/ 792530 w 6352623"/>
                    <a:gd name="connsiteY157" fmla="*/ 5281044 h 6345561"/>
                    <a:gd name="connsiteX158" fmla="*/ 758259 w 6352623"/>
                    <a:gd name="connsiteY158" fmla="*/ 5233611 h 6345561"/>
                    <a:gd name="connsiteX159" fmla="*/ 1178638 w 6352623"/>
                    <a:gd name="connsiteY159" fmla="*/ 5187468 h 6345561"/>
                    <a:gd name="connsiteX160" fmla="*/ 1905324 w 6352623"/>
                    <a:gd name="connsiteY160" fmla="*/ 5106339 h 6345561"/>
                    <a:gd name="connsiteX161" fmla="*/ 2206251 w 6352623"/>
                    <a:gd name="connsiteY161" fmla="*/ 5531868 h 6345561"/>
                    <a:gd name="connsiteX162" fmla="*/ 2827891 w 6352623"/>
                    <a:gd name="connsiteY162" fmla="*/ 6323709 h 6345561"/>
                    <a:gd name="connsiteX163" fmla="*/ 2405336 w 6352623"/>
                    <a:gd name="connsiteY163" fmla="*/ 6261225 h 6345561"/>
                    <a:gd name="connsiteX164" fmla="*/ 1799833 w 6352623"/>
                    <a:gd name="connsiteY164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000985 w 6352623"/>
                    <a:gd name="connsiteY60" fmla="*/ 4620000 h 6345561"/>
                    <a:gd name="connsiteX61" fmla="*/ 6317212 w 6352623"/>
                    <a:gd name="connsiteY61" fmla="*/ 4620000 h 6345561"/>
                    <a:gd name="connsiteX62" fmla="*/ 6317212 w 6352623"/>
                    <a:gd name="connsiteY62" fmla="*/ 4787640 h 6345561"/>
                    <a:gd name="connsiteX63" fmla="*/ 5898613 w 6352623"/>
                    <a:gd name="connsiteY63" fmla="*/ 4787640 h 6345561"/>
                    <a:gd name="connsiteX64" fmla="*/ 5866698 w 6352623"/>
                    <a:gd name="connsiteY64" fmla="*/ 4839902 h 6345561"/>
                    <a:gd name="connsiteX65" fmla="*/ 5895990 w 6352623"/>
                    <a:gd name="connsiteY65" fmla="*/ 4787640 h 6345561"/>
                    <a:gd name="connsiteX66" fmla="*/ 5898613 w 6352623"/>
                    <a:gd name="connsiteY66" fmla="*/ 4787640 h 6345561"/>
                    <a:gd name="connsiteX67" fmla="*/ 5866698 w 6352623"/>
                    <a:gd name="connsiteY67" fmla="*/ 4839902 h 6345561"/>
                    <a:gd name="connsiteX68" fmla="*/ 5661892 w 6352623"/>
                    <a:gd name="connsiteY68" fmla="*/ 4787640 h 6345561"/>
                    <a:gd name="connsiteX69" fmla="*/ 5661892 w 6352623"/>
                    <a:gd name="connsiteY69" fmla="*/ 4620000 h 6345561"/>
                    <a:gd name="connsiteX70" fmla="*/ 5895990 w 6352623"/>
                    <a:gd name="connsiteY70" fmla="*/ 4787640 h 6345561"/>
                    <a:gd name="connsiteX71" fmla="*/ 5661892 w 6352623"/>
                    <a:gd name="connsiteY71" fmla="*/ 4787640 h 6345561"/>
                    <a:gd name="connsiteX72" fmla="*/ 4842211 w 6352623"/>
                    <a:gd name="connsiteY72" fmla="*/ 4504577 h 6345561"/>
                    <a:gd name="connsiteX73" fmla="*/ 4894441 w 6352623"/>
                    <a:gd name="connsiteY73" fmla="*/ 4378816 h 6345561"/>
                    <a:gd name="connsiteX74" fmla="*/ 5118410 w 6352623"/>
                    <a:gd name="connsiteY74" fmla="*/ 3308120 h 6345561"/>
                    <a:gd name="connsiteX75" fmla="*/ 5112011 w 6352623"/>
                    <a:gd name="connsiteY75" fmla="*/ 3236549 h 6345561"/>
                    <a:gd name="connsiteX76" fmla="*/ 6343574 w 6352623"/>
                    <a:gd name="connsiteY76" fmla="*/ 3146548 h 6345561"/>
                    <a:gd name="connsiteX77" fmla="*/ 6352623 w 6352623"/>
                    <a:gd name="connsiteY77" fmla="*/ 3329154 h 6345561"/>
                    <a:gd name="connsiteX78" fmla="*/ 6261216 w 6352623"/>
                    <a:gd name="connsiteY78" fmla="*/ 3947289 h 6345561"/>
                    <a:gd name="connsiteX79" fmla="*/ 6068313 w 6352623"/>
                    <a:gd name="connsiteY79" fmla="*/ 4480189 h 6345561"/>
                    <a:gd name="connsiteX80" fmla="*/ 5645377 w 6352623"/>
                    <a:gd name="connsiteY80" fmla="*/ 4489676 h 6345561"/>
                    <a:gd name="connsiteX81" fmla="*/ 4842211 w 6352623"/>
                    <a:gd name="connsiteY81" fmla="*/ 4504577 h 6345561"/>
                    <a:gd name="connsiteX82" fmla="*/ 1405726 w 6352623"/>
                    <a:gd name="connsiteY82" fmla="*/ 3156271 h 6345561"/>
                    <a:gd name="connsiteX83" fmla="*/ 1399341 w 6352623"/>
                    <a:gd name="connsiteY83" fmla="*/ 3089416 h 6345561"/>
                    <a:gd name="connsiteX84" fmla="*/ 1464945 w 6352623"/>
                    <a:gd name="connsiteY84" fmla="*/ 2467755 h 6345561"/>
                    <a:gd name="connsiteX85" fmla="*/ 1626959 w 6352623"/>
                    <a:gd name="connsiteY85" fmla="*/ 1918290 h 6345561"/>
                    <a:gd name="connsiteX86" fmla="*/ 1698846 w 6352623"/>
                    <a:gd name="connsiteY86" fmla="*/ 1916459 h 6345561"/>
                    <a:gd name="connsiteX87" fmla="*/ 2401423 w 6352623"/>
                    <a:gd name="connsiteY87" fmla="*/ 1879094 h 6345561"/>
                    <a:gd name="connsiteX88" fmla="*/ 2879383 w 6352623"/>
                    <a:gd name="connsiteY88" fmla="*/ 1836855 h 6345561"/>
                    <a:gd name="connsiteX89" fmla="*/ 2983285 w 6352623"/>
                    <a:gd name="connsiteY89" fmla="*/ 3040986 h 6345561"/>
                    <a:gd name="connsiteX90" fmla="*/ 1405726 w 6352623"/>
                    <a:gd name="connsiteY90" fmla="*/ 3156271 h 6345561"/>
                    <a:gd name="connsiteX91" fmla="*/ 3464621 w 6352623"/>
                    <a:gd name="connsiteY91" fmla="*/ 4545892 h 6345561"/>
                    <a:gd name="connsiteX92" fmla="*/ 3362673 w 6352623"/>
                    <a:gd name="connsiteY92" fmla="*/ 3364384 h 6345561"/>
                    <a:gd name="connsiteX93" fmla="*/ 4785461 w 6352623"/>
                    <a:gd name="connsiteY93" fmla="*/ 3260410 h 6345561"/>
                    <a:gd name="connsiteX94" fmla="*/ 4791965 w 6352623"/>
                    <a:gd name="connsiteY94" fmla="*/ 3337498 h 6345561"/>
                    <a:gd name="connsiteX95" fmla="*/ 4582162 w 6352623"/>
                    <a:gd name="connsiteY95" fmla="*/ 4452550 h 6345561"/>
                    <a:gd name="connsiteX96" fmla="*/ 3980007 w 6352623"/>
                    <a:gd name="connsiteY96" fmla="*/ 4524180 h 6345561"/>
                    <a:gd name="connsiteX97" fmla="*/ 3464621 w 6352623"/>
                    <a:gd name="connsiteY97" fmla="*/ 4545892 h 6345561"/>
                    <a:gd name="connsiteX98" fmla="*/ 11631 w 6352623"/>
                    <a:gd name="connsiteY98" fmla="*/ 3258148 h 6345561"/>
                    <a:gd name="connsiteX99" fmla="*/ 0 w 6352623"/>
                    <a:gd name="connsiteY99" fmla="*/ 3023469 h 6345561"/>
                    <a:gd name="connsiteX100" fmla="*/ 91400 w 6352623"/>
                    <a:gd name="connsiteY100" fmla="*/ 2405346 h 6345561"/>
                    <a:gd name="connsiteX101" fmla="*/ 258812 w 6352623"/>
                    <a:gd name="connsiteY101" fmla="*/ 1942855 h 6345561"/>
                    <a:gd name="connsiteX102" fmla="*/ 852081 w 6352623"/>
                    <a:gd name="connsiteY102" fmla="*/ 1937991 h 6345561"/>
                    <a:gd name="connsiteX103" fmla="*/ 1335718 w 6352623"/>
                    <a:gd name="connsiteY103" fmla="*/ 1925698 h 6345561"/>
                    <a:gd name="connsiteX104" fmla="*/ 1234430 w 6352623"/>
                    <a:gd name="connsiteY104" fmla="*/ 2196801 h 6345561"/>
                    <a:gd name="connsiteX105" fmla="*/ 1103579 w 6352623"/>
                    <a:gd name="connsiteY105" fmla="*/ 2737987 h 6345561"/>
                    <a:gd name="connsiteX106" fmla="*/ 1078099 w 6352623"/>
                    <a:gd name="connsiteY106" fmla="*/ 3180217 h 6345561"/>
                    <a:gd name="connsiteX107" fmla="*/ 11631 w 6352623"/>
                    <a:gd name="connsiteY107" fmla="*/ 3258148 h 6345561"/>
                    <a:gd name="connsiteX108" fmla="*/ 1960743 w 6352623"/>
                    <a:gd name="connsiteY108" fmla="*/ 4679317 h 6345561"/>
                    <a:gd name="connsiteX109" fmla="*/ 1740896 w 6352623"/>
                    <a:gd name="connsiteY109" fmla="*/ 4337429 h 6345561"/>
                    <a:gd name="connsiteX110" fmla="*/ 1441619 w 6352623"/>
                    <a:gd name="connsiteY110" fmla="*/ 3532526 h 6345561"/>
                    <a:gd name="connsiteX111" fmla="*/ 1438988 w 6352623"/>
                    <a:gd name="connsiteY111" fmla="*/ 3504964 h 6345561"/>
                    <a:gd name="connsiteX112" fmla="*/ 3013389 w 6352623"/>
                    <a:gd name="connsiteY112" fmla="*/ 3389903 h 6345561"/>
                    <a:gd name="connsiteX113" fmla="*/ 3099126 w 6352623"/>
                    <a:gd name="connsiteY113" fmla="*/ 4562904 h 6345561"/>
                    <a:gd name="connsiteX114" fmla="*/ 2689209 w 6352623"/>
                    <a:gd name="connsiteY114" fmla="*/ 4598877 h 6345561"/>
                    <a:gd name="connsiteX115" fmla="*/ 1989796 w 6352623"/>
                    <a:gd name="connsiteY115" fmla="*/ 4675326 h 6345561"/>
                    <a:gd name="connsiteX116" fmla="*/ 1960743 w 6352623"/>
                    <a:gd name="connsiteY116" fmla="*/ 4679317 h 6345561"/>
                    <a:gd name="connsiteX117" fmla="*/ 4067092 w 6352623"/>
                    <a:gd name="connsiteY117" fmla="*/ 6216068 h 6345561"/>
                    <a:gd name="connsiteX118" fmla="*/ 4277892 w 6352623"/>
                    <a:gd name="connsiteY118" fmla="*/ 5788869 h 6345561"/>
                    <a:gd name="connsiteX119" fmla="*/ 4525520 w 6352623"/>
                    <a:gd name="connsiteY119" fmla="*/ 5267093 h 6345561"/>
                    <a:gd name="connsiteX120" fmla="*/ 4685770 w 6352623"/>
                    <a:gd name="connsiteY120" fmla="*/ 4881257 h 6345561"/>
                    <a:gd name="connsiteX121" fmla="*/ 4712084 w 6352623"/>
                    <a:gd name="connsiteY121" fmla="*/ 4879914 h 6345561"/>
                    <a:gd name="connsiteX122" fmla="*/ 5642123 w 6352623"/>
                    <a:gd name="connsiteY122" fmla="*/ 4846187 h 6345561"/>
                    <a:gd name="connsiteX123" fmla="*/ 5866698 w 6352623"/>
                    <a:gd name="connsiteY123" fmla="*/ 4839902 h 6345561"/>
                    <a:gd name="connsiteX124" fmla="*/ 5706398 w 6352623"/>
                    <a:gd name="connsiteY124" fmla="*/ 5102370 h 6345561"/>
                    <a:gd name="connsiteX125" fmla="*/ 4229361 w 6352623"/>
                    <a:gd name="connsiteY125" fmla="*/ 6176010 h 6345561"/>
                    <a:gd name="connsiteX126" fmla="*/ 4067092 w 6352623"/>
                    <a:gd name="connsiteY126" fmla="*/ 6216068 h 6345561"/>
                    <a:gd name="connsiteX127" fmla="*/ 3617977 w 6352623"/>
                    <a:gd name="connsiteY127" fmla="*/ 6323175 h 6345561"/>
                    <a:gd name="connsiteX128" fmla="*/ 3499574 w 6352623"/>
                    <a:gd name="connsiteY128" fmla="*/ 4950969 h 6345561"/>
                    <a:gd name="connsiteX129" fmla="*/ 3966167 w 6352623"/>
                    <a:gd name="connsiteY129" fmla="*/ 4917769 h 6345561"/>
                    <a:gd name="connsiteX130" fmla="*/ 4402891 w 6352623"/>
                    <a:gd name="connsiteY130" fmla="*/ 4895610 h 6345561"/>
                    <a:gd name="connsiteX131" fmla="*/ 4263840 w 6352623"/>
                    <a:gd name="connsiteY131" fmla="*/ 5239274 h 6345561"/>
                    <a:gd name="connsiteX132" fmla="*/ 3691123 w 6352623"/>
                    <a:gd name="connsiteY132" fmla="*/ 6308899 h 6345561"/>
                    <a:gd name="connsiteX133" fmla="*/ 3637169 w 6352623"/>
                    <a:gd name="connsiteY133" fmla="*/ 6322223 h 6345561"/>
                    <a:gd name="connsiteX134" fmla="*/ 3617977 w 6352623"/>
                    <a:gd name="connsiteY134" fmla="*/ 6323175 h 6345561"/>
                    <a:gd name="connsiteX135" fmla="*/ 509955 w 6352623"/>
                    <a:gd name="connsiteY135" fmla="*/ 4889989 h 6345561"/>
                    <a:gd name="connsiteX136" fmla="*/ 432662 w 6352623"/>
                    <a:gd name="connsiteY136" fmla="*/ 4783013 h 6345561"/>
                    <a:gd name="connsiteX137" fmla="*/ 30403 w 6352623"/>
                    <a:gd name="connsiteY137" fmla="*/ 3637168 h 6345561"/>
                    <a:gd name="connsiteX138" fmla="*/ 28957 w 6352623"/>
                    <a:gd name="connsiteY138" fmla="*/ 3608002 h 6345561"/>
                    <a:gd name="connsiteX139" fmla="*/ 1122699 w 6352623"/>
                    <a:gd name="connsiteY139" fmla="*/ 3528079 h 6345561"/>
                    <a:gd name="connsiteX140" fmla="*/ 1151870 w 6352623"/>
                    <a:gd name="connsiteY140" fmla="*/ 3709064 h 6345561"/>
                    <a:gd name="connsiteX141" fmla="*/ 1633165 w 6352623"/>
                    <a:gd name="connsiteY141" fmla="*/ 4721494 h 6345561"/>
                    <a:gd name="connsiteX142" fmla="*/ 1635001 w 6352623"/>
                    <a:gd name="connsiteY142" fmla="*/ 4724090 h 6345561"/>
                    <a:gd name="connsiteX143" fmla="*/ 1150655 w 6352623"/>
                    <a:gd name="connsiteY143" fmla="*/ 4790652 h 6345561"/>
                    <a:gd name="connsiteX144" fmla="*/ 509955 w 6352623"/>
                    <a:gd name="connsiteY144" fmla="*/ 4889989 h 6345561"/>
                    <a:gd name="connsiteX145" fmla="*/ 3165956 w 6352623"/>
                    <a:gd name="connsiteY145" fmla="*/ 6345561 h 6345561"/>
                    <a:gd name="connsiteX146" fmla="*/ 2661675 w 6352623"/>
                    <a:gd name="connsiteY146" fmla="*/ 5655612 h 6345561"/>
                    <a:gd name="connsiteX147" fmla="*/ 2224080 w 6352623"/>
                    <a:gd name="connsiteY147" fmla="*/ 5071807 h 6345561"/>
                    <a:gd name="connsiteX148" fmla="*/ 2697681 w 6352623"/>
                    <a:gd name="connsiteY148" fmla="*/ 5021257 h 6345561"/>
                    <a:gd name="connsiteX149" fmla="*/ 3150545 w 6352623"/>
                    <a:gd name="connsiteY149" fmla="*/ 4979436 h 6345561"/>
                    <a:gd name="connsiteX150" fmla="*/ 3267988 w 6352623"/>
                    <a:gd name="connsiteY150" fmla="*/ 6340508 h 6345561"/>
                    <a:gd name="connsiteX151" fmla="*/ 3165956 w 6352623"/>
                    <a:gd name="connsiteY151" fmla="*/ 6345561 h 6345561"/>
                    <a:gd name="connsiteX152" fmla="*/ 2827891 w 6352623"/>
                    <a:gd name="connsiteY152" fmla="*/ 6323709 h 6345561"/>
                    <a:gd name="connsiteX153" fmla="*/ 2884966 w 6352623"/>
                    <a:gd name="connsiteY153" fmla="*/ 6327398 h 6345561"/>
                    <a:gd name="connsiteX154" fmla="*/ 2827891 w 6352623"/>
                    <a:gd name="connsiteY154" fmla="*/ 6323709 h 6345561"/>
                    <a:gd name="connsiteX155" fmla="*/ 1799833 w 6352623"/>
                    <a:gd name="connsiteY155" fmla="*/ 6042038 h 6345561"/>
                    <a:gd name="connsiteX156" fmla="*/ 792530 w 6352623"/>
                    <a:gd name="connsiteY156" fmla="*/ 5281044 h 6345561"/>
                    <a:gd name="connsiteX157" fmla="*/ 758259 w 6352623"/>
                    <a:gd name="connsiteY157" fmla="*/ 5233611 h 6345561"/>
                    <a:gd name="connsiteX158" fmla="*/ 1178638 w 6352623"/>
                    <a:gd name="connsiteY158" fmla="*/ 5187468 h 6345561"/>
                    <a:gd name="connsiteX159" fmla="*/ 1905324 w 6352623"/>
                    <a:gd name="connsiteY159" fmla="*/ 5106339 h 6345561"/>
                    <a:gd name="connsiteX160" fmla="*/ 2206251 w 6352623"/>
                    <a:gd name="connsiteY160" fmla="*/ 5531868 h 6345561"/>
                    <a:gd name="connsiteX161" fmla="*/ 2827891 w 6352623"/>
                    <a:gd name="connsiteY161" fmla="*/ 6323709 h 6345561"/>
                    <a:gd name="connsiteX162" fmla="*/ 2405336 w 6352623"/>
                    <a:gd name="connsiteY162" fmla="*/ 6261225 h 6345561"/>
                    <a:gd name="connsiteX163" fmla="*/ 1799833 w 6352623"/>
                    <a:gd name="connsiteY163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000985 w 6352623"/>
                    <a:gd name="connsiteY60" fmla="*/ 4620000 h 6345561"/>
                    <a:gd name="connsiteX61" fmla="*/ 6317212 w 6352623"/>
                    <a:gd name="connsiteY61" fmla="*/ 4620000 h 6345561"/>
                    <a:gd name="connsiteX62" fmla="*/ 6317212 w 6352623"/>
                    <a:gd name="connsiteY62" fmla="*/ 4787640 h 6345561"/>
                    <a:gd name="connsiteX63" fmla="*/ 5898613 w 6352623"/>
                    <a:gd name="connsiteY63" fmla="*/ 4787640 h 6345561"/>
                    <a:gd name="connsiteX64" fmla="*/ 5866698 w 6352623"/>
                    <a:gd name="connsiteY64" fmla="*/ 4839902 h 6345561"/>
                    <a:gd name="connsiteX65" fmla="*/ 5895990 w 6352623"/>
                    <a:gd name="connsiteY65" fmla="*/ 4787640 h 6345561"/>
                    <a:gd name="connsiteX66" fmla="*/ 5898613 w 6352623"/>
                    <a:gd name="connsiteY66" fmla="*/ 4787640 h 6345561"/>
                    <a:gd name="connsiteX67" fmla="*/ 5866698 w 6352623"/>
                    <a:gd name="connsiteY67" fmla="*/ 4839902 h 6345561"/>
                    <a:gd name="connsiteX68" fmla="*/ 5661892 w 6352623"/>
                    <a:gd name="connsiteY68" fmla="*/ 4787640 h 6345561"/>
                    <a:gd name="connsiteX69" fmla="*/ 5661892 w 6352623"/>
                    <a:gd name="connsiteY69" fmla="*/ 4620000 h 6345561"/>
                    <a:gd name="connsiteX70" fmla="*/ 5661892 w 6352623"/>
                    <a:gd name="connsiteY70" fmla="*/ 4787640 h 6345561"/>
                    <a:gd name="connsiteX71" fmla="*/ 4842211 w 6352623"/>
                    <a:gd name="connsiteY71" fmla="*/ 4504577 h 6345561"/>
                    <a:gd name="connsiteX72" fmla="*/ 4894441 w 6352623"/>
                    <a:gd name="connsiteY72" fmla="*/ 4378816 h 6345561"/>
                    <a:gd name="connsiteX73" fmla="*/ 5118410 w 6352623"/>
                    <a:gd name="connsiteY73" fmla="*/ 3308120 h 6345561"/>
                    <a:gd name="connsiteX74" fmla="*/ 5112011 w 6352623"/>
                    <a:gd name="connsiteY74" fmla="*/ 3236549 h 6345561"/>
                    <a:gd name="connsiteX75" fmla="*/ 6343574 w 6352623"/>
                    <a:gd name="connsiteY75" fmla="*/ 3146548 h 6345561"/>
                    <a:gd name="connsiteX76" fmla="*/ 6352623 w 6352623"/>
                    <a:gd name="connsiteY76" fmla="*/ 3329154 h 6345561"/>
                    <a:gd name="connsiteX77" fmla="*/ 6261216 w 6352623"/>
                    <a:gd name="connsiteY77" fmla="*/ 3947289 h 6345561"/>
                    <a:gd name="connsiteX78" fmla="*/ 6068313 w 6352623"/>
                    <a:gd name="connsiteY78" fmla="*/ 4480189 h 6345561"/>
                    <a:gd name="connsiteX79" fmla="*/ 5645377 w 6352623"/>
                    <a:gd name="connsiteY79" fmla="*/ 4489676 h 6345561"/>
                    <a:gd name="connsiteX80" fmla="*/ 4842211 w 6352623"/>
                    <a:gd name="connsiteY80" fmla="*/ 4504577 h 6345561"/>
                    <a:gd name="connsiteX81" fmla="*/ 1405726 w 6352623"/>
                    <a:gd name="connsiteY81" fmla="*/ 3156271 h 6345561"/>
                    <a:gd name="connsiteX82" fmla="*/ 1399341 w 6352623"/>
                    <a:gd name="connsiteY82" fmla="*/ 3089416 h 6345561"/>
                    <a:gd name="connsiteX83" fmla="*/ 1464945 w 6352623"/>
                    <a:gd name="connsiteY83" fmla="*/ 2467755 h 6345561"/>
                    <a:gd name="connsiteX84" fmla="*/ 1626959 w 6352623"/>
                    <a:gd name="connsiteY84" fmla="*/ 1918290 h 6345561"/>
                    <a:gd name="connsiteX85" fmla="*/ 1698846 w 6352623"/>
                    <a:gd name="connsiteY85" fmla="*/ 1916459 h 6345561"/>
                    <a:gd name="connsiteX86" fmla="*/ 2401423 w 6352623"/>
                    <a:gd name="connsiteY86" fmla="*/ 1879094 h 6345561"/>
                    <a:gd name="connsiteX87" fmla="*/ 2879383 w 6352623"/>
                    <a:gd name="connsiteY87" fmla="*/ 1836855 h 6345561"/>
                    <a:gd name="connsiteX88" fmla="*/ 2983285 w 6352623"/>
                    <a:gd name="connsiteY88" fmla="*/ 3040986 h 6345561"/>
                    <a:gd name="connsiteX89" fmla="*/ 1405726 w 6352623"/>
                    <a:gd name="connsiteY89" fmla="*/ 3156271 h 6345561"/>
                    <a:gd name="connsiteX90" fmla="*/ 3464621 w 6352623"/>
                    <a:gd name="connsiteY90" fmla="*/ 4545892 h 6345561"/>
                    <a:gd name="connsiteX91" fmla="*/ 3362673 w 6352623"/>
                    <a:gd name="connsiteY91" fmla="*/ 3364384 h 6345561"/>
                    <a:gd name="connsiteX92" fmla="*/ 4785461 w 6352623"/>
                    <a:gd name="connsiteY92" fmla="*/ 3260410 h 6345561"/>
                    <a:gd name="connsiteX93" fmla="*/ 4791965 w 6352623"/>
                    <a:gd name="connsiteY93" fmla="*/ 3337498 h 6345561"/>
                    <a:gd name="connsiteX94" fmla="*/ 4582162 w 6352623"/>
                    <a:gd name="connsiteY94" fmla="*/ 4452550 h 6345561"/>
                    <a:gd name="connsiteX95" fmla="*/ 3980007 w 6352623"/>
                    <a:gd name="connsiteY95" fmla="*/ 4524180 h 6345561"/>
                    <a:gd name="connsiteX96" fmla="*/ 3464621 w 6352623"/>
                    <a:gd name="connsiteY96" fmla="*/ 4545892 h 6345561"/>
                    <a:gd name="connsiteX97" fmla="*/ 11631 w 6352623"/>
                    <a:gd name="connsiteY97" fmla="*/ 3258148 h 6345561"/>
                    <a:gd name="connsiteX98" fmla="*/ 0 w 6352623"/>
                    <a:gd name="connsiteY98" fmla="*/ 3023469 h 6345561"/>
                    <a:gd name="connsiteX99" fmla="*/ 91400 w 6352623"/>
                    <a:gd name="connsiteY99" fmla="*/ 2405346 h 6345561"/>
                    <a:gd name="connsiteX100" fmla="*/ 258812 w 6352623"/>
                    <a:gd name="connsiteY100" fmla="*/ 1942855 h 6345561"/>
                    <a:gd name="connsiteX101" fmla="*/ 852081 w 6352623"/>
                    <a:gd name="connsiteY101" fmla="*/ 1937991 h 6345561"/>
                    <a:gd name="connsiteX102" fmla="*/ 1335718 w 6352623"/>
                    <a:gd name="connsiteY102" fmla="*/ 1925698 h 6345561"/>
                    <a:gd name="connsiteX103" fmla="*/ 1234430 w 6352623"/>
                    <a:gd name="connsiteY103" fmla="*/ 2196801 h 6345561"/>
                    <a:gd name="connsiteX104" fmla="*/ 1103579 w 6352623"/>
                    <a:gd name="connsiteY104" fmla="*/ 2737987 h 6345561"/>
                    <a:gd name="connsiteX105" fmla="*/ 1078099 w 6352623"/>
                    <a:gd name="connsiteY105" fmla="*/ 3180217 h 6345561"/>
                    <a:gd name="connsiteX106" fmla="*/ 11631 w 6352623"/>
                    <a:gd name="connsiteY106" fmla="*/ 3258148 h 6345561"/>
                    <a:gd name="connsiteX107" fmla="*/ 1960743 w 6352623"/>
                    <a:gd name="connsiteY107" fmla="*/ 4679317 h 6345561"/>
                    <a:gd name="connsiteX108" fmla="*/ 1740896 w 6352623"/>
                    <a:gd name="connsiteY108" fmla="*/ 4337429 h 6345561"/>
                    <a:gd name="connsiteX109" fmla="*/ 1441619 w 6352623"/>
                    <a:gd name="connsiteY109" fmla="*/ 3532526 h 6345561"/>
                    <a:gd name="connsiteX110" fmla="*/ 1438988 w 6352623"/>
                    <a:gd name="connsiteY110" fmla="*/ 3504964 h 6345561"/>
                    <a:gd name="connsiteX111" fmla="*/ 3013389 w 6352623"/>
                    <a:gd name="connsiteY111" fmla="*/ 3389903 h 6345561"/>
                    <a:gd name="connsiteX112" fmla="*/ 3099126 w 6352623"/>
                    <a:gd name="connsiteY112" fmla="*/ 4562904 h 6345561"/>
                    <a:gd name="connsiteX113" fmla="*/ 2689209 w 6352623"/>
                    <a:gd name="connsiteY113" fmla="*/ 4598877 h 6345561"/>
                    <a:gd name="connsiteX114" fmla="*/ 1989796 w 6352623"/>
                    <a:gd name="connsiteY114" fmla="*/ 4675326 h 6345561"/>
                    <a:gd name="connsiteX115" fmla="*/ 1960743 w 6352623"/>
                    <a:gd name="connsiteY115" fmla="*/ 4679317 h 6345561"/>
                    <a:gd name="connsiteX116" fmla="*/ 4067092 w 6352623"/>
                    <a:gd name="connsiteY116" fmla="*/ 6216068 h 6345561"/>
                    <a:gd name="connsiteX117" fmla="*/ 4277892 w 6352623"/>
                    <a:gd name="connsiteY117" fmla="*/ 5788869 h 6345561"/>
                    <a:gd name="connsiteX118" fmla="*/ 4525520 w 6352623"/>
                    <a:gd name="connsiteY118" fmla="*/ 5267093 h 6345561"/>
                    <a:gd name="connsiteX119" fmla="*/ 4685770 w 6352623"/>
                    <a:gd name="connsiteY119" fmla="*/ 4881257 h 6345561"/>
                    <a:gd name="connsiteX120" fmla="*/ 4712084 w 6352623"/>
                    <a:gd name="connsiteY120" fmla="*/ 4879914 h 6345561"/>
                    <a:gd name="connsiteX121" fmla="*/ 5642123 w 6352623"/>
                    <a:gd name="connsiteY121" fmla="*/ 4846187 h 6345561"/>
                    <a:gd name="connsiteX122" fmla="*/ 5866698 w 6352623"/>
                    <a:gd name="connsiteY122" fmla="*/ 4839902 h 6345561"/>
                    <a:gd name="connsiteX123" fmla="*/ 5706398 w 6352623"/>
                    <a:gd name="connsiteY123" fmla="*/ 5102370 h 6345561"/>
                    <a:gd name="connsiteX124" fmla="*/ 4229361 w 6352623"/>
                    <a:gd name="connsiteY124" fmla="*/ 6176010 h 6345561"/>
                    <a:gd name="connsiteX125" fmla="*/ 4067092 w 6352623"/>
                    <a:gd name="connsiteY125" fmla="*/ 6216068 h 6345561"/>
                    <a:gd name="connsiteX126" fmla="*/ 3617977 w 6352623"/>
                    <a:gd name="connsiteY126" fmla="*/ 6323175 h 6345561"/>
                    <a:gd name="connsiteX127" fmla="*/ 3499574 w 6352623"/>
                    <a:gd name="connsiteY127" fmla="*/ 4950969 h 6345561"/>
                    <a:gd name="connsiteX128" fmla="*/ 3966167 w 6352623"/>
                    <a:gd name="connsiteY128" fmla="*/ 4917769 h 6345561"/>
                    <a:gd name="connsiteX129" fmla="*/ 4402891 w 6352623"/>
                    <a:gd name="connsiteY129" fmla="*/ 4895610 h 6345561"/>
                    <a:gd name="connsiteX130" fmla="*/ 4263840 w 6352623"/>
                    <a:gd name="connsiteY130" fmla="*/ 5239274 h 6345561"/>
                    <a:gd name="connsiteX131" fmla="*/ 3691123 w 6352623"/>
                    <a:gd name="connsiteY131" fmla="*/ 6308899 h 6345561"/>
                    <a:gd name="connsiteX132" fmla="*/ 3637169 w 6352623"/>
                    <a:gd name="connsiteY132" fmla="*/ 6322223 h 6345561"/>
                    <a:gd name="connsiteX133" fmla="*/ 3617977 w 6352623"/>
                    <a:gd name="connsiteY133" fmla="*/ 6323175 h 6345561"/>
                    <a:gd name="connsiteX134" fmla="*/ 509955 w 6352623"/>
                    <a:gd name="connsiteY134" fmla="*/ 4889989 h 6345561"/>
                    <a:gd name="connsiteX135" fmla="*/ 432662 w 6352623"/>
                    <a:gd name="connsiteY135" fmla="*/ 4783013 h 6345561"/>
                    <a:gd name="connsiteX136" fmla="*/ 30403 w 6352623"/>
                    <a:gd name="connsiteY136" fmla="*/ 3637168 h 6345561"/>
                    <a:gd name="connsiteX137" fmla="*/ 28957 w 6352623"/>
                    <a:gd name="connsiteY137" fmla="*/ 3608002 h 6345561"/>
                    <a:gd name="connsiteX138" fmla="*/ 1122699 w 6352623"/>
                    <a:gd name="connsiteY138" fmla="*/ 3528079 h 6345561"/>
                    <a:gd name="connsiteX139" fmla="*/ 1151870 w 6352623"/>
                    <a:gd name="connsiteY139" fmla="*/ 3709064 h 6345561"/>
                    <a:gd name="connsiteX140" fmla="*/ 1633165 w 6352623"/>
                    <a:gd name="connsiteY140" fmla="*/ 4721494 h 6345561"/>
                    <a:gd name="connsiteX141" fmla="*/ 1635001 w 6352623"/>
                    <a:gd name="connsiteY141" fmla="*/ 4724090 h 6345561"/>
                    <a:gd name="connsiteX142" fmla="*/ 1150655 w 6352623"/>
                    <a:gd name="connsiteY142" fmla="*/ 4790652 h 6345561"/>
                    <a:gd name="connsiteX143" fmla="*/ 509955 w 6352623"/>
                    <a:gd name="connsiteY143" fmla="*/ 4889989 h 6345561"/>
                    <a:gd name="connsiteX144" fmla="*/ 3165956 w 6352623"/>
                    <a:gd name="connsiteY144" fmla="*/ 6345561 h 6345561"/>
                    <a:gd name="connsiteX145" fmla="*/ 2661675 w 6352623"/>
                    <a:gd name="connsiteY145" fmla="*/ 5655612 h 6345561"/>
                    <a:gd name="connsiteX146" fmla="*/ 2224080 w 6352623"/>
                    <a:gd name="connsiteY146" fmla="*/ 5071807 h 6345561"/>
                    <a:gd name="connsiteX147" fmla="*/ 2697681 w 6352623"/>
                    <a:gd name="connsiteY147" fmla="*/ 5021257 h 6345561"/>
                    <a:gd name="connsiteX148" fmla="*/ 3150545 w 6352623"/>
                    <a:gd name="connsiteY148" fmla="*/ 4979436 h 6345561"/>
                    <a:gd name="connsiteX149" fmla="*/ 3267988 w 6352623"/>
                    <a:gd name="connsiteY149" fmla="*/ 6340508 h 6345561"/>
                    <a:gd name="connsiteX150" fmla="*/ 3165956 w 6352623"/>
                    <a:gd name="connsiteY150" fmla="*/ 6345561 h 6345561"/>
                    <a:gd name="connsiteX151" fmla="*/ 2827891 w 6352623"/>
                    <a:gd name="connsiteY151" fmla="*/ 6323709 h 6345561"/>
                    <a:gd name="connsiteX152" fmla="*/ 2884966 w 6352623"/>
                    <a:gd name="connsiteY152" fmla="*/ 6327398 h 6345561"/>
                    <a:gd name="connsiteX153" fmla="*/ 2827891 w 6352623"/>
                    <a:gd name="connsiteY153" fmla="*/ 6323709 h 6345561"/>
                    <a:gd name="connsiteX154" fmla="*/ 1799833 w 6352623"/>
                    <a:gd name="connsiteY154" fmla="*/ 6042038 h 6345561"/>
                    <a:gd name="connsiteX155" fmla="*/ 792530 w 6352623"/>
                    <a:gd name="connsiteY155" fmla="*/ 5281044 h 6345561"/>
                    <a:gd name="connsiteX156" fmla="*/ 758259 w 6352623"/>
                    <a:gd name="connsiteY156" fmla="*/ 5233611 h 6345561"/>
                    <a:gd name="connsiteX157" fmla="*/ 1178638 w 6352623"/>
                    <a:gd name="connsiteY157" fmla="*/ 5187468 h 6345561"/>
                    <a:gd name="connsiteX158" fmla="*/ 1905324 w 6352623"/>
                    <a:gd name="connsiteY158" fmla="*/ 5106339 h 6345561"/>
                    <a:gd name="connsiteX159" fmla="*/ 2206251 w 6352623"/>
                    <a:gd name="connsiteY159" fmla="*/ 5531868 h 6345561"/>
                    <a:gd name="connsiteX160" fmla="*/ 2827891 w 6352623"/>
                    <a:gd name="connsiteY160" fmla="*/ 6323709 h 6345561"/>
                    <a:gd name="connsiteX161" fmla="*/ 2405336 w 6352623"/>
                    <a:gd name="connsiteY161" fmla="*/ 6261225 h 6345561"/>
                    <a:gd name="connsiteX162" fmla="*/ 1799833 w 6352623"/>
                    <a:gd name="connsiteY16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317212 w 6352623"/>
                    <a:gd name="connsiteY60" fmla="*/ 4620000 h 6345561"/>
                    <a:gd name="connsiteX61" fmla="*/ 6317212 w 6352623"/>
                    <a:gd name="connsiteY61" fmla="*/ 4787640 h 6345561"/>
                    <a:gd name="connsiteX62" fmla="*/ 5898613 w 6352623"/>
                    <a:gd name="connsiteY62" fmla="*/ 4787640 h 6345561"/>
                    <a:gd name="connsiteX63" fmla="*/ 5866698 w 6352623"/>
                    <a:gd name="connsiteY63" fmla="*/ 4839902 h 6345561"/>
                    <a:gd name="connsiteX64" fmla="*/ 5895990 w 6352623"/>
                    <a:gd name="connsiteY64" fmla="*/ 4787640 h 6345561"/>
                    <a:gd name="connsiteX65" fmla="*/ 5898613 w 6352623"/>
                    <a:gd name="connsiteY65" fmla="*/ 4787640 h 6345561"/>
                    <a:gd name="connsiteX66" fmla="*/ 5866698 w 6352623"/>
                    <a:gd name="connsiteY66" fmla="*/ 4839902 h 6345561"/>
                    <a:gd name="connsiteX67" fmla="*/ 5661892 w 6352623"/>
                    <a:gd name="connsiteY67" fmla="*/ 4787640 h 6345561"/>
                    <a:gd name="connsiteX68" fmla="*/ 5661892 w 6352623"/>
                    <a:gd name="connsiteY68" fmla="*/ 4620000 h 6345561"/>
                    <a:gd name="connsiteX69" fmla="*/ 5661892 w 6352623"/>
                    <a:gd name="connsiteY69" fmla="*/ 4787640 h 6345561"/>
                    <a:gd name="connsiteX70" fmla="*/ 4842211 w 6352623"/>
                    <a:gd name="connsiteY70" fmla="*/ 4504577 h 6345561"/>
                    <a:gd name="connsiteX71" fmla="*/ 4894441 w 6352623"/>
                    <a:gd name="connsiteY71" fmla="*/ 4378816 h 6345561"/>
                    <a:gd name="connsiteX72" fmla="*/ 5118410 w 6352623"/>
                    <a:gd name="connsiteY72" fmla="*/ 3308120 h 6345561"/>
                    <a:gd name="connsiteX73" fmla="*/ 5112011 w 6352623"/>
                    <a:gd name="connsiteY73" fmla="*/ 3236549 h 6345561"/>
                    <a:gd name="connsiteX74" fmla="*/ 6343574 w 6352623"/>
                    <a:gd name="connsiteY74" fmla="*/ 3146548 h 6345561"/>
                    <a:gd name="connsiteX75" fmla="*/ 6352623 w 6352623"/>
                    <a:gd name="connsiteY75" fmla="*/ 3329154 h 6345561"/>
                    <a:gd name="connsiteX76" fmla="*/ 6261216 w 6352623"/>
                    <a:gd name="connsiteY76" fmla="*/ 3947289 h 6345561"/>
                    <a:gd name="connsiteX77" fmla="*/ 6068313 w 6352623"/>
                    <a:gd name="connsiteY77" fmla="*/ 4480189 h 6345561"/>
                    <a:gd name="connsiteX78" fmla="*/ 5645377 w 6352623"/>
                    <a:gd name="connsiteY78" fmla="*/ 4489676 h 6345561"/>
                    <a:gd name="connsiteX79" fmla="*/ 4842211 w 6352623"/>
                    <a:gd name="connsiteY79" fmla="*/ 4504577 h 6345561"/>
                    <a:gd name="connsiteX80" fmla="*/ 1405726 w 6352623"/>
                    <a:gd name="connsiteY80" fmla="*/ 3156271 h 6345561"/>
                    <a:gd name="connsiteX81" fmla="*/ 1399341 w 6352623"/>
                    <a:gd name="connsiteY81" fmla="*/ 3089416 h 6345561"/>
                    <a:gd name="connsiteX82" fmla="*/ 1464945 w 6352623"/>
                    <a:gd name="connsiteY82" fmla="*/ 2467755 h 6345561"/>
                    <a:gd name="connsiteX83" fmla="*/ 1626959 w 6352623"/>
                    <a:gd name="connsiteY83" fmla="*/ 1918290 h 6345561"/>
                    <a:gd name="connsiteX84" fmla="*/ 1698846 w 6352623"/>
                    <a:gd name="connsiteY84" fmla="*/ 1916459 h 6345561"/>
                    <a:gd name="connsiteX85" fmla="*/ 2401423 w 6352623"/>
                    <a:gd name="connsiteY85" fmla="*/ 1879094 h 6345561"/>
                    <a:gd name="connsiteX86" fmla="*/ 2879383 w 6352623"/>
                    <a:gd name="connsiteY86" fmla="*/ 1836855 h 6345561"/>
                    <a:gd name="connsiteX87" fmla="*/ 2983285 w 6352623"/>
                    <a:gd name="connsiteY87" fmla="*/ 3040986 h 6345561"/>
                    <a:gd name="connsiteX88" fmla="*/ 1405726 w 6352623"/>
                    <a:gd name="connsiteY88" fmla="*/ 3156271 h 6345561"/>
                    <a:gd name="connsiteX89" fmla="*/ 3464621 w 6352623"/>
                    <a:gd name="connsiteY89" fmla="*/ 4545892 h 6345561"/>
                    <a:gd name="connsiteX90" fmla="*/ 3362673 w 6352623"/>
                    <a:gd name="connsiteY90" fmla="*/ 3364384 h 6345561"/>
                    <a:gd name="connsiteX91" fmla="*/ 4785461 w 6352623"/>
                    <a:gd name="connsiteY91" fmla="*/ 3260410 h 6345561"/>
                    <a:gd name="connsiteX92" fmla="*/ 4791965 w 6352623"/>
                    <a:gd name="connsiteY92" fmla="*/ 3337498 h 6345561"/>
                    <a:gd name="connsiteX93" fmla="*/ 4582162 w 6352623"/>
                    <a:gd name="connsiteY93" fmla="*/ 4452550 h 6345561"/>
                    <a:gd name="connsiteX94" fmla="*/ 3980007 w 6352623"/>
                    <a:gd name="connsiteY94" fmla="*/ 4524180 h 6345561"/>
                    <a:gd name="connsiteX95" fmla="*/ 3464621 w 6352623"/>
                    <a:gd name="connsiteY95" fmla="*/ 4545892 h 6345561"/>
                    <a:gd name="connsiteX96" fmla="*/ 11631 w 6352623"/>
                    <a:gd name="connsiteY96" fmla="*/ 3258148 h 6345561"/>
                    <a:gd name="connsiteX97" fmla="*/ 0 w 6352623"/>
                    <a:gd name="connsiteY97" fmla="*/ 3023469 h 6345561"/>
                    <a:gd name="connsiteX98" fmla="*/ 91400 w 6352623"/>
                    <a:gd name="connsiteY98" fmla="*/ 2405346 h 6345561"/>
                    <a:gd name="connsiteX99" fmla="*/ 258812 w 6352623"/>
                    <a:gd name="connsiteY99" fmla="*/ 1942855 h 6345561"/>
                    <a:gd name="connsiteX100" fmla="*/ 852081 w 6352623"/>
                    <a:gd name="connsiteY100" fmla="*/ 1937991 h 6345561"/>
                    <a:gd name="connsiteX101" fmla="*/ 1335718 w 6352623"/>
                    <a:gd name="connsiteY101" fmla="*/ 1925698 h 6345561"/>
                    <a:gd name="connsiteX102" fmla="*/ 1234430 w 6352623"/>
                    <a:gd name="connsiteY102" fmla="*/ 2196801 h 6345561"/>
                    <a:gd name="connsiteX103" fmla="*/ 1103579 w 6352623"/>
                    <a:gd name="connsiteY103" fmla="*/ 2737987 h 6345561"/>
                    <a:gd name="connsiteX104" fmla="*/ 1078099 w 6352623"/>
                    <a:gd name="connsiteY104" fmla="*/ 3180217 h 6345561"/>
                    <a:gd name="connsiteX105" fmla="*/ 11631 w 6352623"/>
                    <a:gd name="connsiteY105" fmla="*/ 3258148 h 6345561"/>
                    <a:gd name="connsiteX106" fmla="*/ 1960743 w 6352623"/>
                    <a:gd name="connsiteY106" fmla="*/ 4679317 h 6345561"/>
                    <a:gd name="connsiteX107" fmla="*/ 1740896 w 6352623"/>
                    <a:gd name="connsiteY107" fmla="*/ 4337429 h 6345561"/>
                    <a:gd name="connsiteX108" fmla="*/ 1441619 w 6352623"/>
                    <a:gd name="connsiteY108" fmla="*/ 3532526 h 6345561"/>
                    <a:gd name="connsiteX109" fmla="*/ 1438988 w 6352623"/>
                    <a:gd name="connsiteY109" fmla="*/ 3504964 h 6345561"/>
                    <a:gd name="connsiteX110" fmla="*/ 3013389 w 6352623"/>
                    <a:gd name="connsiteY110" fmla="*/ 3389903 h 6345561"/>
                    <a:gd name="connsiteX111" fmla="*/ 3099126 w 6352623"/>
                    <a:gd name="connsiteY111" fmla="*/ 4562904 h 6345561"/>
                    <a:gd name="connsiteX112" fmla="*/ 2689209 w 6352623"/>
                    <a:gd name="connsiteY112" fmla="*/ 4598877 h 6345561"/>
                    <a:gd name="connsiteX113" fmla="*/ 1989796 w 6352623"/>
                    <a:gd name="connsiteY113" fmla="*/ 4675326 h 6345561"/>
                    <a:gd name="connsiteX114" fmla="*/ 1960743 w 6352623"/>
                    <a:gd name="connsiteY114" fmla="*/ 4679317 h 6345561"/>
                    <a:gd name="connsiteX115" fmla="*/ 4067092 w 6352623"/>
                    <a:gd name="connsiteY115" fmla="*/ 6216068 h 6345561"/>
                    <a:gd name="connsiteX116" fmla="*/ 4277892 w 6352623"/>
                    <a:gd name="connsiteY116" fmla="*/ 5788869 h 6345561"/>
                    <a:gd name="connsiteX117" fmla="*/ 4525520 w 6352623"/>
                    <a:gd name="connsiteY117" fmla="*/ 5267093 h 6345561"/>
                    <a:gd name="connsiteX118" fmla="*/ 4685770 w 6352623"/>
                    <a:gd name="connsiteY118" fmla="*/ 4881257 h 6345561"/>
                    <a:gd name="connsiteX119" fmla="*/ 4712084 w 6352623"/>
                    <a:gd name="connsiteY119" fmla="*/ 4879914 h 6345561"/>
                    <a:gd name="connsiteX120" fmla="*/ 5642123 w 6352623"/>
                    <a:gd name="connsiteY120" fmla="*/ 4846187 h 6345561"/>
                    <a:gd name="connsiteX121" fmla="*/ 5866698 w 6352623"/>
                    <a:gd name="connsiteY121" fmla="*/ 4839902 h 6345561"/>
                    <a:gd name="connsiteX122" fmla="*/ 5706398 w 6352623"/>
                    <a:gd name="connsiteY122" fmla="*/ 5102370 h 6345561"/>
                    <a:gd name="connsiteX123" fmla="*/ 4229361 w 6352623"/>
                    <a:gd name="connsiteY123" fmla="*/ 6176010 h 6345561"/>
                    <a:gd name="connsiteX124" fmla="*/ 4067092 w 6352623"/>
                    <a:gd name="connsiteY124" fmla="*/ 6216068 h 6345561"/>
                    <a:gd name="connsiteX125" fmla="*/ 3617977 w 6352623"/>
                    <a:gd name="connsiteY125" fmla="*/ 6323175 h 6345561"/>
                    <a:gd name="connsiteX126" fmla="*/ 3499574 w 6352623"/>
                    <a:gd name="connsiteY126" fmla="*/ 4950969 h 6345561"/>
                    <a:gd name="connsiteX127" fmla="*/ 3966167 w 6352623"/>
                    <a:gd name="connsiteY127" fmla="*/ 4917769 h 6345561"/>
                    <a:gd name="connsiteX128" fmla="*/ 4402891 w 6352623"/>
                    <a:gd name="connsiteY128" fmla="*/ 4895610 h 6345561"/>
                    <a:gd name="connsiteX129" fmla="*/ 4263840 w 6352623"/>
                    <a:gd name="connsiteY129" fmla="*/ 5239274 h 6345561"/>
                    <a:gd name="connsiteX130" fmla="*/ 3691123 w 6352623"/>
                    <a:gd name="connsiteY130" fmla="*/ 6308899 h 6345561"/>
                    <a:gd name="connsiteX131" fmla="*/ 3637169 w 6352623"/>
                    <a:gd name="connsiteY131" fmla="*/ 6322223 h 6345561"/>
                    <a:gd name="connsiteX132" fmla="*/ 3617977 w 6352623"/>
                    <a:gd name="connsiteY132" fmla="*/ 6323175 h 6345561"/>
                    <a:gd name="connsiteX133" fmla="*/ 509955 w 6352623"/>
                    <a:gd name="connsiteY133" fmla="*/ 4889989 h 6345561"/>
                    <a:gd name="connsiteX134" fmla="*/ 432662 w 6352623"/>
                    <a:gd name="connsiteY134" fmla="*/ 4783013 h 6345561"/>
                    <a:gd name="connsiteX135" fmla="*/ 30403 w 6352623"/>
                    <a:gd name="connsiteY135" fmla="*/ 3637168 h 6345561"/>
                    <a:gd name="connsiteX136" fmla="*/ 28957 w 6352623"/>
                    <a:gd name="connsiteY136" fmla="*/ 3608002 h 6345561"/>
                    <a:gd name="connsiteX137" fmla="*/ 1122699 w 6352623"/>
                    <a:gd name="connsiteY137" fmla="*/ 3528079 h 6345561"/>
                    <a:gd name="connsiteX138" fmla="*/ 1151870 w 6352623"/>
                    <a:gd name="connsiteY138" fmla="*/ 3709064 h 6345561"/>
                    <a:gd name="connsiteX139" fmla="*/ 1633165 w 6352623"/>
                    <a:gd name="connsiteY139" fmla="*/ 4721494 h 6345561"/>
                    <a:gd name="connsiteX140" fmla="*/ 1635001 w 6352623"/>
                    <a:gd name="connsiteY140" fmla="*/ 4724090 h 6345561"/>
                    <a:gd name="connsiteX141" fmla="*/ 1150655 w 6352623"/>
                    <a:gd name="connsiteY141" fmla="*/ 4790652 h 6345561"/>
                    <a:gd name="connsiteX142" fmla="*/ 509955 w 6352623"/>
                    <a:gd name="connsiteY142" fmla="*/ 4889989 h 6345561"/>
                    <a:gd name="connsiteX143" fmla="*/ 3165956 w 6352623"/>
                    <a:gd name="connsiteY143" fmla="*/ 6345561 h 6345561"/>
                    <a:gd name="connsiteX144" fmla="*/ 2661675 w 6352623"/>
                    <a:gd name="connsiteY144" fmla="*/ 5655612 h 6345561"/>
                    <a:gd name="connsiteX145" fmla="*/ 2224080 w 6352623"/>
                    <a:gd name="connsiteY145" fmla="*/ 5071807 h 6345561"/>
                    <a:gd name="connsiteX146" fmla="*/ 2697681 w 6352623"/>
                    <a:gd name="connsiteY146" fmla="*/ 5021257 h 6345561"/>
                    <a:gd name="connsiteX147" fmla="*/ 3150545 w 6352623"/>
                    <a:gd name="connsiteY147" fmla="*/ 4979436 h 6345561"/>
                    <a:gd name="connsiteX148" fmla="*/ 3267988 w 6352623"/>
                    <a:gd name="connsiteY148" fmla="*/ 6340508 h 6345561"/>
                    <a:gd name="connsiteX149" fmla="*/ 3165956 w 6352623"/>
                    <a:gd name="connsiteY149" fmla="*/ 6345561 h 6345561"/>
                    <a:gd name="connsiteX150" fmla="*/ 2827891 w 6352623"/>
                    <a:gd name="connsiteY150" fmla="*/ 6323709 h 6345561"/>
                    <a:gd name="connsiteX151" fmla="*/ 2884966 w 6352623"/>
                    <a:gd name="connsiteY151" fmla="*/ 6327398 h 6345561"/>
                    <a:gd name="connsiteX152" fmla="*/ 2827891 w 6352623"/>
                    <a:gd name="connsiteY152" fmla="*/ 6323709 h 6345561"/>
                    <a:gd name="connsiteX153" fmla="*/ 1799833 w 6352623"/>
                    <a:gd name="connsiteY153" fmla="*/ 6042038 h 6345561"/>
                    <a:gd name="connsiteX154" fmla="*/ 792530 w 6352623"/>
                    <a:gd name="connsiteY154" fmla="*/ 5281044 h 6345561"/>
                    <a:gd name="connsiteX155" fmla="*/ 758259 w 6352623"/>
                    <a:gd name="connsiteY155" fmla="*/ 5233611 h 6345561"/>
                    <a:gd name="connsiteX156" fmla="*/ 1178638 w 6352623"/>
                    <a:gd name="connsiteY156" fmla="*/ 5187468 h 6345561"/>
                    <a:gd name="connsiteX157" fmla="*/ 1905324 w 6352623"/>
                    <a:gd name="connsiteY157" fmla="*/ 5106339 h 6345561"/>
                    <a:gd name="connsiteX158" fmla="*/ 2206251 w 6352623"/>
                    <a:gd name="connsiteY158" fmla="*/ 5531868 h 6345561"/>
                    <a:gd name="connsiteX159" fmla="*/ 2827891 w 6352623"/>
                    <a:gd name="connsiteY159" fmla="*/ 6323709 h 6345561"/>
                    <a:gd name="connsiteX160" fmla="*/ 2405336 w 6352623"/>
                    <a:gd name="connsiteY160" fmla="*/ 6261225 h 6345561"/>
                    <a:gd name="connsiteX161" fmla="*/ 1799833 w 6352623"/>
                    <a:gd name="connsiteY161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317212 w 6352623"/>
                    <a:gd name="connsiteY60" fmla="*/ 4620000 h 6345561"/>
                    <a:gd name="connsiteX61" fmla="*/ 6317212 w 6352623"/>
                    <a:gd name="connsiteY61" fmla="*/ 4787640 h 6345561"/>
                    <a:gd name="connsiteX62" fmla="*/ 5898613 w 6352623"/>
                    <a:gd name="connsiteY62" fmla="*/ 4787640 h 6345561"/>
                    <a:gd name="connsiteX63" fmla="*/ 5866698 w 6352623"/>
                    <a:gd name="connsiteY63" fmla="*/ 4839902 h 6345561"/>
                    <a:gd name="connsiteX64" fmla="*/ 5895990 w 6352623"/>
                    <a:gd name="connsiteY64" fmla="*/ 4787640 h 6345561"/>
                    <a:gd name="connsiteX65" fmla="*/ 5866698 w 6352623"/>
                    <a:gd name="connsiteY65" fmla="*/ 4839902 h 6345561"/>
                    <a:gd name="connsiteX66" fmla="*/ 5661892 w 6352623"/>
                    <a:gd name="connsiteY66" fmla="*/ 4787640 h 6345561"/>
                    <a:gd name="connsiteX67" fmla="*/ 5661892 w 6352623"/>
                    <a:gd name="connsiteY67" fmla="*/ 4620000 h 6345561"/>
                    <a:gd name="connsiteX68" fmla="*/ 5661892 w 6352623"/>
                    <a:gd name="connsiteY68" fmla="*/ 4787640 h 6345561"/>
                    <a:gd name="connsiteX69" fmla="*/ 4842211 w 6352623"/>
                    <a:gd name="connsiteY69" fmla="*/ 4504577 h 6345561"/>
                    <a:gd name="connsiteX70" fmla="*/ 4894441 w 6352623"/>
                    <a:gd name="connsiteY70" fmla="*/ 4378816 h 6345561"/>
                    <a:gd name="connsiteX71" fmla="*/ 5118410 w 6352623"/>
                    <a:gd name="connsiteY71" fmla="*/ 3308120 h 6345561"/>
                    <a:gd name="connsiteX72" fmla="*/ 5112011 w 6352623"/>
                    <a:gd name="connsiteY72" fmla="*/ 3236549 h 6345561"/>
                    <a:gd name="connsiteX73" fmla="*/ 6343574 w 6352623"/>
                    <a:gd name="connsiteY73" fmla="*/ 3146548 h 6345561"/>
                    <a:gd name="connsiteX74" fmla="*/ 6352623 w 6352623"/>
                    <a:gd name="connsiteY74" fmla="*/ 3329154 h 6345561"/>
                    <a:gd name="connsiteX75" fmla="*/ 6261216 w 6352623"/>
                    <a:gd name="connsiteY75" fmla="*/ 3947289 h 6345561"/>
                    <a:gd name="connsiteX76" fmla="*/ 6068313 w 6352623"/>
                    <a:gd name="connsiteY76" fmla="*/ 4480189 h 6345561"/>
                    <a:gd name="connsiteX77" fmla="*/ 5645377 w 6352623"/>
                    <a:gd name="connsiteY77" fmla="*/ 4489676 h 6345561"/>
                    <a:gd name="connsiteX78" fmla="*/ 4842211 w 6352623"/>
                    <a:gd name="connsiteY78" fmla="*/ 4504577 h 6345561"/>
                    <a:gd name="connsiteX79" fmla="*/ 1405726 w 6352623"/>
                    <a:gd name="connsiteY79" fmla="*/ 3156271 h 6345561"/>
                    <a:gd name="connsiteX80" fmla="*/ 1399341 w 6352623"/>
                    <a:gd name="connsiteY80" fmla="*/ 3089416 h 6345561"/>
                    <a:gd name="connsiteX81" fmla="*/ 1464945 w 6352623"/>
                    <a:gd name="connsiteY81" fmla="*/ 2467755 h 6345561"/>
                    <a:gd name="connsiteX82" fmla="*/ 1626959 w 6352623"/>
                    <a:gd name="connsiteY82" fmla="*/ 1918290 h 6345561"/>
                    <a:gd name="connsiteX83" fmla="*/ 1698846 w 6352623"/>
                    <a:gd name="connsiteY83" fmla="*/ 1916459 h 6345561"/>
                    <a:gd name="connsiteX84" fmla="*/ 2401423 w 6352623"/>
                    <a:gd name="connsiteY84" fmla="*/ 1879094 h 6345561"/>
                    <a:gd name="connsiteX85" fmla="*/ 2879383 w 6352623"/>
                    <a:gd name="connsiteY85" fmla="*/ 1836855 h 6345561"/>
                    <a:gd name="connsiteX86" fmla="*/ 2983285 w 6352623"/>
                    <a:gd name="connsiteY86" fmla="*/ 3040986 h 6345561"/>
                    <a:gd name="connsiteX87" fmla="*/ 1405726 w 6352623"/>
                    <a:gd name="connsiteY87" fmla="*/ 3156271 h 6345561"/>
                    <a:gd name="connsiteX88" fmla="*/ 3464621 w 6352623"/>
                    <a:gd name="connsiteY88" fmla="*/ 4545892 h 6345561"/>
                    <a:gd name="connsiteX89" fmla="*/ 3362673 w 6352623"/>
                    <a:gd name="connsiteY89" fmla="*/ 3364384 h 6345561"/>
                    <a:gd name="connsiteX90" fmla="*/ 4785461 w 6352623"/>
                    <a:gd name="connsiteY90" fmla="*/ 3260410 h 6345561"/>
                    <a:gd name="connsiteX91" fmla="*/ 4791965 w 6352623"/>
                    <a:gd name="connsiteY91" fmla="*/ 3337498 h 6345561"/>
                    <a:gd name="connsiteX92" fmla="*/ 4582162 w 6352623"/>
                    <a:gd name="connsiteY92" fmla="*/ 4452550 h 6345561"/>
                    <a:gd name="connsiteX93" fmla="*/ 3980007 w 6352623"/>
                    <a:gd name="connsiteY93" fmla="*/ 4524180 h 6345561"/>
                    <a:gd name="connsiteX94" fmla="*/ 3464621 w 6352623"/>
                    <a:gd name="connsiteY94" fmla="*/ 4545892 h 6345561"/>
                    <a:gd name="connsiteX95" fmla="*/ 11631 w 6352623"/>
                    <a:gd name="connsiteY95" fmla="*/ 3258148 h 6345561"/>
                    <a:gd name="connsiteX96" fmla="*/ 0 w 6352623"/>
                    <a:gd name="connsiteY96" fmla="*/ 3023469 h 6345561"/>
                    <a:gd name="connsiteX97" fmla="*/ 91400 w 6352623"/>
                    <a:gd name="connsiteY97" fmla="*/ 2405346 h 6345561"/>
                    <a:gd name="connsiteX98" fmla="*/ 258812 w 6352623"/>
                    <a:gd name="connsiteY98" fmla="*/ 1942855 h 6345561"/>
                    <a:gd name="connsiteX99" fmla="*/ 852081 w 6352623"/>
                    <a:gd name="connsiteY99" fmla="*/ 1937991 h 6345561"/>
                    <a:gd name="connsiteX100" fmla="*/ 1335718 w 6352623"/>
                    <a:gd name="connsiteY100" fmla="*/ 1925698 h 6345561"/>
                    <a:gd name="connsiteX101" fmla="*/ 1234430 w 6352623"/>
                    <a:gd name="connsiteY101" fmla="*/ 2196801 h 6345561"/>
                    <a:gd name="connsiteX102" fmla="*/ 1103579 w 6352623"/>
                    <a:gd name="connsiteY102" fmla="*/ 2737987 h 6345561"/>
                    <a:gd name="connsiteX103" fmla="*/ 1078099 w 6352623"/>
                    <a:gd name="connsiteY103" fmla="*/ 3180217 h 6345561"/>
                    <a:gd name="connsiteX104" fmla="*/ 11631 w 6352623"/>
                    <a:gd name="connsiteY104" fmla="*/ 3258148 h 6345561"/>
                    <a:gd name="connsiteX105" fmla="*/ 1960743 w 6352623"/>
                    <a:gd name="connsiteY105" fmla="*/ 4679317 h 6345561"/>
                    <a:gd name="connsiteX106" fmla="*/ 1740896 w 6352623"/>
                    <a:gd name="connsiteY106" fmla="*/ 4337429 h 6345561"/>
                    <a:gd name="connsiteX107" fmla="*/ 1441619 w 6352623"/>
                    <a:gd name="connsiteY107" fmla="*/ 3532526 h 6345561"/>
                    <a:gd name="connsiteX108" fmla="*/ 1438988 w 6352623"/>
                    <a:gd name="connsiteY108" fmla="*/ 3504964 h 6345561"/>
                    <a:gd name="connsiteX109" fmla="*/ 3013389 w 6352623"/>
                    <a:gd name="connsiteY109" fmla="*/ 3389903 h 6345561"/>
                    <a:gd name="connsiteX110" fmla="*/ 3099126 w 6352623"/>
                    <a:gd name="connsiteY110" fmla="*/ 4562904 h 6345561"/>
                    <a:gd name="connsiteX111" fmla="*/ 2689209 w 6352623"/>
                    <a:gd name="connsiteY111" fmla="*/ 4598877 h 6345561"/>
                    <a:gd name="connsiteX112" fmla="*/ 1989796 w 6352623"/>
                    <a:gd name="connsiteY112" fmla="*/ 4675326 h 6345561"/>
                    <a:gd name="connsiteX113" fmla="*/ 1960743 w 6352623"/>
                    <a:gd name="connsiteY113" fmla="*/ 4679317 h 6345561"/>
                    <a:gd name="connsiteX114" fmla="*/ 4067092 w 6352623"/>
                    <a:gd name="connsiteY114" fmla="*/ 6216068 h 6345561"/>
                    <a:gd name="connsiteX115" fmla="*/ 4277892 w 6352623"/>
                    <a:gd name="connsiteY115" fmla="*/ 5788869 h 6345561"/>
                    <a:gd name="connsiteX116" fmla="*/ 4525520 w 6352623"/>
                    <a:gd name="connsiteY116" fmla="*/ 5267093 h 6345561"/>
                    <a:gd name="connsiteX117" fmla="*/ 4685770 w 6352623"/>
                    <a:gd name="connsiteY117" fmla="*/ 4881257 h 6345561"/>
                    <a:gd name="connsiteX118" fmla="*/ 4712084 w 6352623"/>
                    <a:gd name="connsiteY118" fmla="*/ 4879914 h 6345561"/>
                    <a:gd name="connsiteX119" fmla="*/ 5642123 w 6352623"/>
                    <a:gd name="connsiteY119" fmla="*/ 4846187 h 6345561"/>
                    <a:gd name="connsiteX120" fmla="*/ 5866698 w 6352623"/>
                    <a:gd name="connsiteY120" fmla="*/ 4839902 h 6345561"/>
                    <a:gd name="connsiteX121" fmla="*/ 5706398 w 6352623"/>
                    <a:gd name="connsiteY121" fmla="*/ 5102370 h 6345561"/>
                    <a:gd name="connsiteX122" fmla="*/ 4229361 w 6352623"/>
                    <a:gd name="connsiteY122" fmla="*/ 6176010 h 6345561"/>
                    <a:gd name="connsiteX123" fmla="*/ 4067092 w 6352623"/>
                    <a:gd name="connsiteY123" fmla="*/ 6216068 h 6345561"/>
                    <a:gd name="connsiteX124" fmla="*/ 3617977 w 6352623"/>
                    <a:gd name="connsiteY124" fmla="*/ 6323175 h 6345561"/>
                    <a:gd name="connsiteX125" fmla="*/ 3499574 w 6352623"/>
                    <a:gd name="connsiteY125" fmla="*/ 4950969 h 6345561"/>
                    <a:gd name="connsiteX126" fmla="*/ 3966167 w 6352623"/>
                    <a:gd name="connsiteY126" fmla="*/ 4917769 h 6345561"/>
                    <a:gd name="connsiteX127" fmla="*/ 4402891 w 6352623"/>
                    <a:gd name="connsiteY127" fmla="*/ 4895610 h 6345561"/>
                    <a:gd name="connsiteX128" fmla="*/ 4263840 w 6352623"/>
                    <a:gd name="connsiteY128" fmla="*/ 5239274 h 6345561"/>
                    <a:gd name="connsiteX129" fmla="*/ 3691123 w 6352623"/>
                    <a:gd name="connsiteY129" fmla="*/ 6308899 h 6345561"/>
                    <a:gd name="connsiteX130" fmla="*/ 3637169 w 6352623"/>
                    <a:gd name="connsiteY130" fmla="*/ 6322223 h 6345561"/>
                    <a:gd name="connsiteX131" fmla="*/ 3617977 w 6352623"/>
                    <a:gd name="connsiteY131" fmla="*/ 6323175 h 6345561"/>
                    <a:gd name="connsiteX132" fmla="*/ 509955 w 6352623"/>
                    <a:gd name="connsiteY132" fmla="*/ 4889989 h 6345561"/>
                    <a:gd name="connsiteX133" fmla="*/ 432662 w 6352623"/>
                    <a:gd name="connsiteY133" fmla="*/ 4783013 h 6345561"/>
                    <a:gd name="connsiteX134" fmla="*/ 30403 w 6352623"/>
                    <a:gd name="connsiteY134" fmla="*/ 3637168 h 6345561"/>
                    <a:gd name="connsiteX135" fmla="*/ 28957 w 6352623"/>
                    <a:gd name="connsiteY135" fmla="*/ 3608002 h 6345561"/>
                    <a:gd name="connsiteX136" fmla="*/ 1122699 w 6352623"/>
                    <a:gd name="connsiteY136" fmla="*/ 3528079 h 6345561"/>
                    <a:gd name="connsiteX137" fmla="*/ 1151870 w 6352623"/>
                    <a:gd name="connsiteY137" fmla="*/ 3709064 h 6345561"/>
                    <a:gd name="connsiteX138" fmla="*/ 1633165 w 6352623"/>
                    <a:gd name="connsiteY138" fmla="*/ 4721494 h 6345561"/>
                    <a:gd name="connsiteX139" fmla="*/ 1635001 w 6352623"/>
                    <a:gd name="connsiteY139" fmla="*/ 4724090 h 6345561"/>
                    <a:gd name="connsiteX140" fmla="*/ 1150655 w 6352623"/>
                    <a:gd name="connsiteY140" fmla="*/ 4790652 h 6345561"/>
                    <a:gd name="connsiteX141" fmla="*/ 509955 w 6352623"/>
                    <a:gd name="connsiteY141" fmla="*/ 4889989 h 6345561"/>
                    <a:gd name="connsiteX142" fmla="*/ 3165956 w 6352623"/>
                    <a:gd name="connsiteY142" fmla="*/ 6345561 h 6345561"/>
                    <a:gd name="connsiteX143" fmla="*/ 2661675 w 6352623"/>
                    <a:gd name="connsiteY143" fmla="*/ 5655612 h 6345561"/>
                    <a:gd name="connsiteX144" fmla="*/ 2224080 w 6352623"/>
                    <a:gd name="connsiteY144" fmla="*/ 5071807 h 6345561"/>
                    <a:gd name="connsiteX145" fmla="*/ 2697681 w 6352623"/>
                    <a:gd name="connsiteY145" fmla="*/ 5021257 h 6345561"/>
                    <a:gd name="connsiteX146" fmla="*/ 3150545 w 6352623"/>
                    <a:gd name="connsiteY146" fmla="*/ 4979436 h 6345561"/>
                    <a:gd name="connsiteX147" fmla="*/ 3267988 w 6352623"/>
                    <a:gd name="connsiteY147" fmla="*/ 6340508 h 6345561"/>
                    <a:gd name="connsiteX148" fmla="*/ 3165956 w 6352623"/>
                    <a:gd name="connsiteY148" fmla="*/ 6345561 h 6345561"/>
                    <a:gd name="connsiteX149" fmla="*/ 2827891 w 6352623"/>
                    <a:gd name="connsiteY149" fmla="*/ 6323709 h 6345561"/>
                    <a:gd name="connsiteX150" fmla="*/ 2884966 w 6352623"/>
                    <a:gd name="connsiteY150" fmla="*/ 6327398 h 6345561"/>
                    <a:gd name="connsiteX151" fmla="*/ 2827891 w 6352623"/>
                    <a:gd name="connsiteY151" fmla="*/ 6323709 h 6345561"/>
                    <a:gd name="connsiteX152" fmla="*/ 1799833 w 6352623"/>
                    <a:gd name="connsiteY152" fmla="*/ 6042038 h 6345561"/>
                    <a:gd name="connsiteX153" fmla="*/ 792530 w 6352623"/>
                    <a:gd name="connsiteY153" fmla="*/ 5281044 h 6345561"/>
                    <a:gd name="connsiteX154" fmla="*/ 758259 w 6352623"/>
                    <a:gd name="connsiteY154" fmla="*/ 5233611 h 6345561"/>
                    <a:gd name="connsiteX155" fmla="*/ 1178638 w 6352623"/>
                    <a:gd name="connsiteY155" fmla="*/ 5187468 h 6345561"/>
                    <a:gd name="connsiteX156" fmla="*/ 1905324 w 6352623"/>
                    <a:gd name="connsiteY156" fmla="*/ 5106339 h 6345561"/>
                    <a:gd name="connsiteX157" fmla="*/ 2206251 w 6352623"/>
                    <a:gd name="connsiteY157" fmla="*/ 5531868 h 6345561"/>
                    <a:gd name="connsiteX158" fmla="*/ 2827891 w 6352623"/>
                    <a:gd name="connsiteY158" fmla="*/ 6323709 h 6345561"/>
                    <a:gd name="connsiteX159" fmla="*/ 2405336 w 6352623"/>
                    <a:gd name="connsiteY159" fmla="*/ 6261225 h 6345561"/>
                    <a:gd name="connsiteX160" fmla="*/ 1799833 w 6352623"/>
                    <a:gd name="connsiteY160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317212 w 6352623"/>
                    <a:gd name="connsiteY60" fmla="*/ 4620000 h 6345561"/>
                    <a:gd name="connsiteX61" fmla="*/ 6317212 w 6352623"/>
                    <a:gd name="connsiteY61" fmla="*/ 4787640 h 6345561"/>
                    <a:gd name="connsiteX62" fmla="*/ 5898613 w 6352623"/>
                    <a:gd name="connsiteY62" fmla="*/ 4787640 h 6345561"/>
                    <a:gd name="connsiteX63" fmla="*/ 5661892 w 6352623"/>
                    <a:gd name="connsiteY63" fmla="*/ 4787640 h 6345561"/>
                    <a:gd name="connsiteX64" fmla="*/ 5661892 w 6352623"/>
                    <a:gd name="connsiteY64" fmla="*/ 4620000 h 6345561"/>
                    <a:gd name="connsiteX65" fmla="*/ 5661892 w 6352623"/>
                    <a:gd name="connsiteY65" fmla="*/ 4787640 h 6345561"/>
                    <a:gd name="connsiteX66" fmla="*/ 4842211 w 6352623"/>
                    <a:gd name="connsiteY66" fmla="*/ 4504577 h 6345561"/>
                    <a:gd name="connsiteX67" fmla="*/ 4894441 w 6352623"/>
                    <a:gd name="connsiteY67" fmla="*/ 4378816 h 6345561"/>
                    <a:gd name="connsiteX68" fmla="*/ 5118410 w 6352623"/>
                    <a:gd name="connsiteY68" fmla="*/ 3308120 h 6345561"/>
                    <a:gd name="connsiteX69" fmla="*/ 5112011 w 6352623"/>
                    <a:gd name="connsiteY69" fmla="*/ 3236549 h 6345561"/>
                    <a:gd name="connsiteX70" fmla="*/ 6343574 w 6352623"/>
                    <a:gd name="connsiteY70" fmla="*/ 3146548 h 6345561"/>
                    <a:gd name="connsiteX71" fmla="*/ 6352623 w 6352623"/>
                    <a:gd name="connsiteY71" fmla="*/ 3329154 h 6345561"/>
                    <a:gd name="connsiteX72" fmla="*/ 6261216 w 6352623"/>
                    <a:gd name="connsiteY72" fmla="*/ 3947289 h 6345561"/>
                    <a:gd name="connsiteX73" fmla="*/ 6068313 w 6352623"/>
                    <a:gd name="connsiteY73" fmla="*/ 4480189 h 6345561"/>
                    <a:gd name="connsiteX74" fmla="*/ 5645377 w 6352623"/>
                    <a:gd name="connsiteY74" fmla="*/ 4489676 h 6345561"/>
                    <a:gd name="connsiteX75" fmla="*/ 4842211 w 6352623"/>
                    <a:gd name="connsiteY75" fmla="*/ 4504577 h 6345561"/>
                    <a:gd name="connsiteX76" fmla="*/ 1405726 w 6352623"/>
                    <a:gd name="connsiteY76" fmla="*/ 3156271 h 6345561"/>
                    <a:gd name="connsiteX77" fmla="*/ 1399341 w 6352623"/>
                    <a:gd name="connsiteY77" fmla="*/ 3089416 h 6345561"/>
                    <a:gd name="connsiteX78" fmla="*/ 1464945 w 6352623"/>
                    <a:gd name="connsiteY78" fmla="*/ 2467755 h 6345561"/>
                    <a:gd name="connsiteX79" fmla="*/ 1626959 w 6352623"/>
                    <a:gd name="connsiteY79" fmla="*/ 1918290 h 6345561"/>
                    <a:gd name="connsiteX80" fmla="*/ 1698846 w 6352623"/>
                    <a:gd name="connsiteY80" fmla="*/ 1916459 h 6345561"/>
                    <a:gd name="connsiteX81" fmla="*/ 2401423 w 6352623"/>
                    <a:gd name="connsiteY81" fmla="*/ 1879094 h 6345561"/>
                    <a:gd name="connsiteX82" fmla="*/ 2879383 w 6352623"/>
                    <a:gd name="connsiteY82" fmla="*/ 1836855 h 6345561"/>
                    <a:gd name="connsiteX83" fmla="*/ 2983285 w 6352623"/>
                    <a:gd name="connsiteY83" fmla="*/ 3040986 h 6345561"/>
                    <a:gd name="connsiteX84" fmla="*/ 1405726 w 6352623"/>
                    <a:gd name="connsiteY84" fmla="*/ 3156271 h 6345561"/>
                    <a:gd name="connsiteX85" fmla="*/ 3464621 w 6352623"/>
                    <a:gd name="connsiteY85" fmla="*/ 4545892 h 6345561"/>
                    <a:gd name="connsiteX86" fmla="*/ 3362673 w 6352623"/>
                    <a:gd name="connsiteY86" fmla="*/ 3364384 h 6345561"/>
                    <a:gd name="connsiteX87" fmla="*/ 4785461 w 6352623"/>
                    <a:gd name="connsiteY87" fmla="*/ 3260410 h 6345561"/>
                    <a:gd name="connsiteX88" fmla="*/ 4791965 w 6352623"/>
                    <a:gd name="connsiteY88" fmla="*/ 3337498 h 6345561"/>
                    <a:gd name="connsiteX89" fmla="*/ 4582162 w 6352623"/>
                    <a:gd name="connsiteY89" fmla="*/ 4452550 h 6345561"/>
                    <a:gd name="connsiteX90" fmla="*/ 3980007 w 6352623"/>
                    <a:gd name="connsiteY90" fmla="*/ 4524180 h 6345561"/>
                    <a:gd name="connsiteX91" fmla="*/ 3464621 w 6352623"/>
                    <a:gd name="connsiteY91" fmla="*/ 4545892 h 6345561"/>
                    <a:gd name="connsiteX92" fmla="*/ 11631 w 6352623"/>
                    <a:gd name="connsiteY92" fmla="*/ 3258148 h 6345561"/>
                    <a:gd name="connsiteX93" fmla="*/ 0 w 6352623"/>
                    <a:gd name="connsiteY93" fmla="*/ 3023469 h 6345561"/>
                    <a:gd name="connsiteX94" fmla="*/ 91400 w 6352623"/>
                    <a:gd name="connsiteY94" fmla="*/ 2405346 h 6345561"/>
                    <a:gd name="connsiteX95" fmla="*/ 258812 w 6352623"/>
                    <a:gd name="connsiteY95" fmla="*/ 1942855 h 6345561"/>
                    <a:gd name="connsiteX96" fmla="*/ 852081 w 6352623"/>
                    <a:gd name="connsiteY96" fmla="*/ 1937991 h 6345561"/>
                    <a:gd name="connsiteX97" fmla="*/ 1335718 w 6352623"/>
                    <a:gd name="connsiteY97" fmla="*/ 1925698 h 6345561"/>
                    <a:gd name="connsiteX98" fmla="*/ 1234430 w 6352623"/>
                    <a:gd name="connsiteY98" fmla="*/ 2196801 h 6345561"/>
                    <a:gd name="connsiteX99" fmla="*/ 1103579 w 6352623"/>
                    <a:gd name="connsiteY99" fmla="*/ 2737987 h 6345561"/>
                    <a:gd name="connsiteX100" fmla="*/ 1078099 w 6352623"/>
                    <a:gd name="connsiteY100" fmla="*/ 3180217 h 6345561"/>
                    <a:gd name="connsiteX101" fmla="*/ 11631 w 6352623"/>
                    <a:gd name="connsiteY101" fmla="*/ 3258148 h 6345561"/>
                    <a:gd name="connsiteX102" fmla="*/ 1960743 w 6352623"/>
                    <a:gd name="connsiteY102" fmla="*/ 4679317 h 6345561"/>
                    <a:gd name="connsiteX103" fmla="*/ 1740896 w 6352623"/>
                    <a:gd name="connsiteY103" fmla="*/ 4337429 h 6345561"/>
                    <a:gd name="connsiteX104" fmla="*/ 1441619 w 6352623"/>
                    <a:gd name="connsiteY104" fmla="*/ 3532526 h 6345561"/>
                    <a:gd name="connsiteX105" fmla="*/ 1438988 w 6352623"/>
                    <a:gd name="connsiteY105" fmla="*/ 3504964 h 6345561"/>
                    <a:gd name="connsiteX106" fmla="*/ 3013389 w 6352623"/>
                    <a:gd name="connsiteY106" fmla="*/ 3389903 h 6345561"/>
                    <a:gd name="connsiteX107" fmla="*/ 3099126 w 6352623"/>
                    <a:gd name="connsiteY107" fmla="*/ 4562904 h 6345561"/>
                    <a:gd name="connsiteX108" fmla="*/ 2689209 w 6352623"/>
                    <a:gd name="connsiteY108" fmla="*/ 4598877 h 6345561"/>
                    <a:gd name="connsiteX109" fmla="*/ 1989796 w 6352623"/>
                    <a:gd name="connsiteY109" fmla="*/ 4675326 h 6345561"/>
                    <a:gd name="connsiteX110" fmla="*/ 1960743 w 6352623"/>
                    <a:gd name="connsiteY110" fmla="*/ 4679317 h 6345561"/>
                    <a:gd name="connsiteX111" fmla="*/ 4067092 w 6352623"/>
                    <a:gd name="connsiteY111" fmla="*/ 6216068 h 6345561"/>
                    <a:gd name="connsiteX112" fmla="*/ 4277892 w 6352623"/>
                    <a:gd name="connsiteY112" fmla="*/ 5788869 h 6345561"/>
                    <a:gd name="connsiteX113" fmla="*/ 4525520 w 6352623"/>
                    <a:gd name="connsiteY113" fmla="*/ 5267093 h 6345561"/>
                    <a:gd name="connsiteX114" fmla="*/ 4685770 w 6352623"/>
                    <a:gd name="connsiteY114" fmla="*/ 4881257 h 6345561"/>
                    <a:gd name="connsiteX115" fmla="*/ 4712084 w 6352623"/>
                    <a:gd name="connsiteY115" fmla="*/ 4879914 h 6345561"/>
                    <a:gd name="connsiteX116" fmla="*/ 5642123 w 6352623"/>
                    <a:gd name="connsiteY116" fmla="*/ 4846187 h 6345561"/>
                    <a:gd name="connsiteX117" fmla="*/ 5866698 w 6352623"/>
                    <a:gd name="connsiteY117" fmla="*/ 4839902 h 6345561"/>
                    <a:gd name="connsiteX118" fmla="*/ 5706398 w 6352623"/>
                    <a:gd name="connsiteY118" fmla="*/ 5102370 h 6345561"/>
                    <a:gd name="connsiteX119" fmla="*/ 4229361 w 6352623"/>
                    <a:gd name="connsiteY119" fmla="*/ 6176010 h 6345561"/>
                    <a:gd name="connsiteX120" fmla="*/ 4067092 w 6352623"/>
                    <a:gd name="connsiteY120" fmla="*/ 6216068 h 6345561"/>
                    <a:gd name="connsiteX121" fmla="*/ 3617977 w 6352623"/>
                    <a:gd name="connsiteY121" fmla="*/ 6323175 h 6345561"/>
                    <a:gd name="connsiteX122" fmla="*/ 3499574 w 6352623"/>
                    <a:gd name="connsiteY122" fmla="*/ 4950969 h 6345561"/>
                    <a:gd name="connsiteX123" fmla="*/ 3966167 w 6352623"/>
                    <a:gd name="connsiteY123" fmla="*/ 4917769 h 6345561"/>
                    <a:gd name="connsiteX124" fmla="*/ 4402891 w 6352623"/>
                    <a:gd name="connsiteY124" fmla="*/ 4895610 h 6345561"/>
                    <a:gd name="connsiteX125" fmla="*/ 4263840 w 6352623"/>
                    <a:gd name="connsiteY125" fmla="*/ 5239274 h 6345561"/>
                    <a:gd name="connsiteX126" fmla="*/ 3691123 w 6352623"/>
                    <a:gd name="connsiteY126" fmla="*/ 6308899 h 6345561"/>
                    <a:gd name="connsiteX127" fmla="*/ 3637169 w 6352623"/>
                    <a:gd name="connsiteY127" fmla="*/ 6322223 h 6345561"/>
                    <a:gd name="connsiteX128" fmla="*/ 3617977 w 6352623"/>
                    <a:gd name="connsiteY128" fmla="*/ 6323175 h 6345561"/>
                    <a:gd name="connsiteX129" fmla="*/ 509955 w 6352623"/>
                    <a:gd name="connsiteY129" fmla="*/ 4889989 h 6345561"/>
                    <a:gd name="connsiteX130" fmla="*/ 432662 w 6352623"/>
                    <a:gd name="connsiteY130" fmla="*/ 4783013 h 6345561"/>
                    <a:gd name="connsiteX131" fmla="*/ 30403 w 6352623"/>
                    <a:gd name="connsiteY131" fmla="*/ 3637168 h 6345561"/>
                    <a:gd name="connsiteX132" fmla="*/ 28957 w 6352623"/>
                    <a:gd name="connsiteY132" fmla="*/ 3608002 h 6345561"/>
                    <a:gd name="connsiteX133" fmla="*/ 1122699 w 6352623"/>
                    <a:gd name="connsiteY133" fmla="*/ 3528079 h 6345561"/>
                    <a:gd name="connsiteX134" fmla="*/ 1151870 w 6352623"/>
                    <a:gd name="connsiteY134" fmla="*/ 3709064 h 6345561"/>
                    <a:gd name="connsiteX135" fmla="*/ 1633165 w 6352623"/>
                    <a:gd name="connsiteY135" fmla="*/ 4721494 h 6345561"/>
                    <a:gd name="connsiteX136" fmla="*/ 1635001 w 6352623"/>
                    <a:gd name="connsiteY136" fmla="*/ 4724090 h 6345561"/>
                    <a:gd name="connsiteX137" fmla="*/ 1150655 w 6352623"/>
                    <a:gd name="connsiteY137" fmla="*/ 4790652 h 6345561"/>
                    <a:gd name="connsiteX138" fmla="*/ 509955 w 6352623"/>
                    <a:gd name="connsiteY138" fmla="*/ 4889989 h 6345561"/>
                    <a:gd name="connsiteX139" fmla="*/ 3165956 w 6352623"/>
                    <a:gd name="connsiteY139" fmla="*/ 6345561 h 6345561"/>
                    <a:gd name="connsiteX140" fmla="*/ 2661675 w 6352623"/>
                    <a:gd name="connsiteY140" fmla="*/ 5655612 h 6345561"/>
                    <a:gd name="connsiteX141" fmla="*/ 2224080 w 6352623"/>
                    <a:gd name="connsiteY141" fmla="*/ 5071807 h 6345561"/>
                    <a:gd name="connsiteX142" fmla="*/ 2697681 w 6352623"/>
                    <a:gd name="connsiteY142" fmla="*/ 5021257 h 6345561"/>
                    <a:gd name="connsiteX143" fmla="*/ 3150545 w 6352623"/>
                    <a:gd name="connsiteY143" fmla="*/ 4979436 h 6345561"/>
                    <a:gd name="connsiteX144" fmla="*/ 3267988 w 6352623"/>
                    <a:gd name="connsiteY144" fmla="*/ 6340508 h 6345561"/>
                    <a:gd name="connsiteX145" fmla="*/ 3165956 w 6352623"/>
                    <a:gd name="connsiteY145" fmla="*/ 6345561 h 6345561"/>
                    <a:gd name="connsiteX146" fmla="*/ 2827891 w 6352623"/>
                    <a:gd name="connsiteY146" fmla="*/ 6323709 h 6345561"/>
                    <a:gd name="connsiteX147" fmla="*/ 2884966 w 6352623"/>
                    <a:gd name="connsiteY147" fmla="*/ 6327398 h 6345561"/>
                    <a:gd name="connsiteX148" fmla="*/ 2827891 w 6352623"/>
                    <a:gd name="connsiteY148" fmla="*/ 6323709 h 6345561"/>
                    <a:gd name="connsiteX149" fmla="*/ 1799833 w 6352623"/>
                    <a:gd name="connsiteY149" fmla="*/ 6042038 h 6345561"/>
                    <a:gd name="connsiteX150" fmla="*/ 792530 w 6352623"/>
                    <a:gd name="connsiteY150" fmla="*/ 5281044 h 6345561"/>
                    <a:gd name="connsiteX151" fmla="*/ 758259 w 6352623"/>
                    <a:gd name="connsiteY151" fmla="*/ 5233611 h 6345561"/>
                    <a:gd name="connsiteX152" fmla="*/ 1178638 w 6352623"/>
                    <a:gd name="connsiteY152" fmla="*/ 5187468 h 6345561"/>
                    <a:gd name="connsiteX153" fmla="*/ 1905324 w 6352623"/>
                    <a:gd name="connsiteY153" fmla="*/ 5106339 h 6345561"/>
                    <a:gd name="connsiteX154" fmla="*/ 2206251 w 6352623"/>
                    <a:gd name="connsiteY154" fmla="*/ 5531868 h 6345561"/>
                    <a:gd name="connsiteX155" fmla="*/ 2827891 w 6352623"/>
                    <a:gd name="connsiteY155" fmla="*/ 6323709 h 6345561"/>
                    <a:gd name="connsiteX156" fmla="*/ 2405336 w 6352623"/>
                    <a:gd name="connsiteY156" fmla="*/ 6261225 h 6345561"/>
                    <a:gd name="connsiteX157" fmla="*/ 1799833 w 6352623"/>
                    <a:gd name="connsiteY157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6317212 w 6352623"/>
                    <a:gd name="connsiteY59" fmla="*/ 4787640 h 6345561"/>
                    <a:gd name="connsiteX60" fmla="*/ 6317212 w 6352623"/>
                    <a:gd name="connsiteY60" fmla="*/ 4620000 h 6345561"/>
                    <a:gd name="connsiteX61" fmla="*/ 6317212 w 6352623"/>
                    <a:gd name="connsiteY61" fmla="*/ 4787640 h 6345561"/>
                    <a:gd name="connsiteX62" fmla="*/ 5661892 w 6352623"/>
                    <a:gd name="connsiteY62" fmla="*/ 4787640 h 6345561"/>
                    <a:gd name="connsiteX63" fmla="*/ 5661892 w 6352623"/>
                    <a:gd name="connsiteY63" fmla="*/ 4620000 h 6345561"/>
                    <a:gd name="connsiteX64" fmla="*/ 5661892 w 6352623"/>
                    <a:gd name="connsiteY64" fmla="*/ 4787640 h 6345561"/>
                    <a:gd name="connsiteX65" fmla="*/ 4842211 w 6352623"/>
                    <a:gd name="connsiteY65" fmla="*/ 4504577 h 6345561"/>
                    <a:gd name="connsiteX66" fmla="*/ 4894441 w 6352623"/>
                    <a:gd name="connsiteY66" fmla="*/ 4378816 h 6345561"/>
                    <a:gd name="connsiteX67" fmla="*/ 5118410 w 6352623"/>
                    <a:gd name="connsiteY67" fmla="*/ 3308120 h 6345561"/>
                    <a:gd name="connsiteX68" fmla="*/ 5112011 w 6352623"/>
                    <a:gd name="connsiteY68" fmla="*/ 3236549 h 6345561"/>
                    <a:gd name="connsiteX69" fmla="*/ 6343574 w 6352623"/>
                    <a:gd name="connsiteY69" fmla="*/ 3146548 h 6345561"/>
                    <a:gd name="connsiteX70" fmla="*/ 6352623 w 6352623"/>
                    <a:gd name="connsiteY70" fmla="*/ 3329154 h 6345561"/>
                    <a:gd name="connsiteX71" fmla="*/ 6261216 w 6352623"/>
                    <a:gd name="connsiteY71" fmla="*/ 3947289 h 6345561"/>
                    <a:gd name="connsiteX72" fmla="*/ 6068313 w 6352623"/>
                    <a:gd name="connsiteY72" fmla="*/ 4480189 h 6345561"/>
                    <a:gd name="connsiteX73" fmla="*/ 5645377 w 6352623"/>
                    <a:gd name="connsiteY73" fmla="*/ 4489676 h 6345561"/>
                    <a:gd name="connsiteX74" fmla="*/ 4842211 w 6352623"/>
                    <a:gd name="connsiteY74" fmla="*/ 4504577 h 6345561"/>
                    <a:gd name="connsiteX75" fmla="*/ 1405726 w 6352623"/>
                    <a:gd name="connsiteY75" fmla="*/ 3156271 h 6345561"/>
                    <a:gd name="connsiteX76" fmla="*/ 1399341 w 6352623"/>
                    <a:gd name="connsiteY76" fmla="*/ 3089416 h 6345561"/>
                    <a:gd name="connsiteX77" fmla="*/ 1464945 w 6352623"/>
                    <a:gd name="connsiteY77" fmla="*/ 2467755 h 6345561"/>
                    <a:gd name="connsiteX78" fmla="*/ 1626959 w 6352623"/>
                    <a:gd name="connsiteY78" fmla="*/ 1918290 h 6345561"/>
                    <a:gd name="connsiteX79" fmla="*/ 1698846 w 6352623"/>
                    <a:gd name="connsiteY79" fmla="*/ 1916459 h 6345561"/>
                    <a:gd name="connsiteX80" fmla="*/ 2401423 w 6352623"/>
                    <a:gd name="connsiteY80" fmla="*/ 1879094 h 6345561"/>
                    <a:gd name="connsiteX81" fmla="*/ 2879383 w 6352623"/>
                    <a:gd name="connsiteY81" fmla="*/ 1836855 h 6345561"/>
                    <a:gd name="connsiteX82" fmla="*/ 2983285 w 6352623"/>
                    <a:gd name="connsiteY82" fmla="*/ 3040986 h 6345561"/>
                    <a:gd name="connsiteX83" fmla="*/ 1405726 w 6352623"/>
                    <a:gd name="connsiteY83" fmla="*/ 3156271 h 6345561"/>
                    <a:gd name="connsiteX84" fmla="*/ 3464621 w 6352623"/>
                    <a:gd name="connsiteY84" fmla="*/ 4545892 h 6345561"/>
                    <a:gd name="connsiteX85" fmla="*/ 3362673 w 6352623"/>
                    <a:gd name="connsiteY85" fmla="*/ 3364384 h 6345561"/>
                    <a:gd name="connsiteX86" fmla="*/ 4785461 w 6352623"/>
                    <a:gd name="connsiteY86" fmla="*/ 3260410 h 6345561"/>
                    <a:gd name="connsiteX87" fmla="*/ 4791965 w 6352623"/>
                    <a:gd name="connsiteY87" fmla="*/ 3337498 h 6345561"/>
                    <a:gd name="connsiteX88" fmla="*/ 4582162 w 6352623"/>
                    <a:gd name="connsiteY88" fmla="*/ 4452550 h 6345561"/>
                    <a:gd name="connsiteX89" fmla="*/ 3980007 w 6352623"/>
                    <a:gd name="connsiteY89" fmla="*/ 4524180 h 6345561"/>
                    <a:gd name="connsiteX90" fmla="*/ 3464621 w 6352623"/>
                    <a:gd name="connsiteY90" fmla="*/ 4545892 h 6345561"/>
                    <a:gd name="connsiteX91" fmla="*/ 11631 w 6352623"/>
                    <a:gd name="connsiteY91" fmla="*/ 3258148 h 6345561"/>
                    <a:gd name="connsiteX92" fmla="*/ 0 w 6352623"/>
                    <a:gd name="connsiteY92" fmla="*/ 3023469 h 6345561"/>
                    <a:gd name="connsiteX93" fmla="*/ 91400 w 6352623"/>
                    <a:gd name="connsiteY93" fmla="*/ 2405346 h 6345561"/>
                    <a:gd name="connsiteX94" fmla="*/ 258812 w 6352623"/>
                    <a:gd name="connsiteY94" fmla="*/ 1942855 h 6345561"/>
                    <a:gd name="connsiteX95" fmla="*/ 852081 w 6352623"/>
                    <a:gd name="connsiteY95" fmla="*/ 1937991 h 6345561"/>
                    <a:gd name="connsiteX96" fmla="*/ 1335718 w 6352623"/>
                    <a:gd name="connsiteY96" fmla="*/ 1925698 h 6345561"/>
                    <a:gd name="connsiteX97" fmla="*/ 1234430 w 6352623"/>
                    <a:gd name="connsiteY97" fmla="*/ 2196801 h 6345561"/>
                    <a:gd name="connsiteX98" fmla="*/ 1103579 w 6352623"/>
                    <a:gd name="connsiteY98" fmla="*/ 2737987 h 6345561"/>
                    <a:gd name="connsiteX99" fmla="*/ 1078099 w 6352623"/>
                    <a:gd name="connsiteY99" fmla="*/ 3180217 h 6345561"/>
                    <a:gd name="connsiteX100" fmla="*/ 11631 w 6352623"/>
                    <a:gd name="connsiteY100" fmla="*/ 3258148 h 6345561"/>
                    <a:gd name="connsiteX101" fmla="*/ 1960743 w 6352623"/>
                    <a:gd name="connsiteY101" fmla="*/ 4679317 h 6345561"/>
                    <a:gd name="connsiteX102" fmla="*/ 1740896 w 6352623"/>
                    <a:gd name="connsiteY102" fmla="*/ 4337429 h 6345561"/>
                    <a:gd name="connsiteX103" fmla="*/ 1441619 w 6352623"/>
                    <a:gd name="connsiteY103" fmla="*/ 3532526 h 6345561"/>
                    <a:gd name="connsiteX104" fmla="*/ 1438988 w 6352623"/>
                    <a:gd name="connsiteY104" fmla="*/ 3504964 h 6345561"/>
                    <a:gd name="connsiteX105" fmla="*/ 3013389 w 6352623"/>
                    <a:gd name="connsiteY105" fmla="*/ 3389903 h 6345561"/>
                    <a:gd name="connsiteX106" fmla="*/ 3099126 w 6352623"/>
                    <a:gd name="connsiteY106" fmla="*/ 4562904 h 6345561"/>
                    <a:gd name="connsiteX107" fmla="*/ 2689209 w 6352623"/>
                    <a:gd name="connsiteY107" fmla="*/ 4598877 h 6345561"/>
                    <a:gd name="connsiteX108" fmla="*/ 1989796 w 6352623"/>
                    <a:gd name="connsiteY108" fmla="*/ 4675326 h 6345561"/>
                    <a:gd name="connsiteX109" fmla="*/ 1960743 w 6352623"/>
                    <a:gd name="connsiteY109" fmla="*/ 4679317 h 6345561"/>
                    <a:gd name="connsiteX110" fmla="*/ 4067092 w 6352623"/>
                    <a:gd name="connsiteY110" fmla="*/ 6216068 h 6345561"/>
                    <a:gd name="connsiteX111" fmla="*/ 4277892 w 6352623"/>
                    <a:gd name="connsiteY111" fmla="*/ 5788869 h 6345561"/>
                    <a:gd name="connsiteX112" fmla="*/ 4525520 w 6352623"/>
                    <a:gd name="connsiteY112" fmla="*/ 5267093 h 6345561"/>
                    <a:gd name="connsiteX113" fmla="*/ 4685770 w 6352623"/>
                    <a:gd name="connsiteY113" fmla="*/ 4881257 h 6345561"/>
                    <a:gd name="connsiteX114" fmla="*/ 4712084 w 6352623"/>
                    <a:gd name="connsiteY114" fmla="*/ 4879914 h 6345561"/>
                    <a:gd name="connsiteX115" fmla="*/ 5642123 w 6352623"/>
                    <a:gd name="connsiteY115" fmla="*/ 4846187 h 6345561"/>
                    <a:gd name="connsiteX116" fmla="*/ 5866698 w 6352623"/>
                    <a:gd name="connsiteY116" fmla="*/ 4839902 h 6345561"/>
                    <a:gd name="connsiteX117" fmla="*/ 5706398 w 6352623"/>
                    <a:gd name="connsiteY117" fmla="*/ 5102370 h 6345561"/>
                    <a:gd name="connsiteX118" fmla="*/ 4229361 w 6352623"/>
                    <a:gd name="connsiteY118" fmla="*/ 6176010 h 6345561"/>
                    <a:gd name="connsiteX119" fmla="*/ 4067092 w 6352623"/>
                    <a:gd name="connsiteY119" fmla="*/ 6216068 h 6345561"/>
                    <a:gd name="connsiteX120" fmla="*/ 3617977 w 6352623"/>
                    <a:gd name="connsiteY120" fmla="*/ 6323175 h 6345561"/>
                    <a:gd name="connsiteX121" fmla="*/ 3499574 w 6352623"/>
                    <a:gd name="connsiteY121" fmla="*/ 4950969 h 6345561"/>
                    <a:gd name="connsiteX122" fmla="*/ 3966167 w 6352623"/>
                    <a:gd name="connsiteY122" fmla="*/ 4917769 h 6345561"/>
                    <a:gd name="connsiteX123" fmla="*/ 4402891 w 6352623"/>
                    <a:gd name="connsiteY123" fmla="*/ 4895610 h 6345561"/>
                    <a:gd name="connsiteX124" fmla="*/ 4263840 w 6352623"/>
                    <a:gd name="connsiteY124" fmla="*/ 5239274 h 6345561"/>
                    <a:gd name="connsiteX125" fmla="*/ 3691123 w 6352623"/>
                    <a:gd name="connsiteY125" fmla="*/ 6308899 h 6345561"/>
                    <a:gd name="connsiteX126" fmla="*/ 3637169 w 6352623"/>
                    <a:gd name="connsiteY126" fmla="*/ 6322223 h 6345561"/>
                    <a:gd name="connsiteX127" fmla="*/ 3617977 w 6352623"/>
                    <a:gd name="connsiteY127" fmla="*/ 6323175 h 6345561"/>
                    <a:gd name="connsiteX128" fmla="*/ 509955 w 6352623"/>
                    <a:gd name="connsiteY128" fmla="*/ 4889989 h 6345561"/>
                    <a:gd name="connsiteX129" fmla="*/ 432662 w 6352623"/>
                    <a:gd name="connsiteY129" fmla="*/ 4783013 h 6345561"/>
                    <a:gd name="connsiteX130" fmla="*/ 30403 w 6352623"/>
                    <a:gd name="connsiteY130" fmla="*/ 3637168 h 6345561"/>
                    <a:gd name="connsiteX131" fmla="*/ 28957 w 6352623"/>
                    <a:gd name="connsiteY131" fmla="*/ 3608002 h 6345561"/>
                    <a:gd name="connsiteX132" fmla="*/ 1122699 w 6352623"/>
                    <a:gd name="connsiteY132" fmla="*/ 3528079 h 6345561"/>
                    <a:gd name="connsiteX133" fmla="*/ 1151870 w 6352623"/>
                    <a:gd name="connsiteY133" fmla="*/ 3709064 h 6345561"/>
                    <a:gd name="connsiteX134" fmla="*/ 1633165 w 6352623"/>
                    <a:gd name="connsiteY134" fmla="*/ 4721494 h 6345561"/>
                    <a:gd name="connsiteX135" fmla="*/ 1635001 w 6352623"/>
                    <a:gd name="connsiteY135" fmla="*/ 4724090 h 6345561"/>
                    <a:gd name="connsiteX136" fmla="*/ 1150655 w 6352623"/>
                    <a:gd name="connsiteY136" fmla="*/ 4790652 h 6345561"/>
                    <a:gd name="connsiteX137" fmla="*/ 509955 w 6352623"/>
                    <a:gd name="connsiteY137" fmla="*/ 4889989 h 6345561"/>
                    <a:gd name="connsiteX138" fmla="*/ 3165956 w 6352623"/>
                    <a:gd name="connsiteY138" fmla="*/ 6345561 h 6345561"/>
                    <a:gd name="connsiteX139" fmla="*/ 2661675 w 6352623"/>
                    <a:gd name="connsiteY139" fmla="*/ 5655612 h 6345561"/>
                    <a:gd name="connsiteX140" fmla="*/ 2224080 w 6352623"/>
                    <a:gd name="connsiteY140" fmla="*/ 5071807 h 6345561"/>
                    <a:gd name="connsiteX141" fmla="*/ 2697681 w 6352623"/>
                    <a:gd name="connsiteY141" fmla="*/ 5021257 h 6345561"/>
                    <a:gd name="connsiteX142" fmla="*/ 3150545 w 6352623"/>
                    <a:gd name="connsiteY142" fmla="*/ 4979436 h 6345561"/>
                    <a:gd name="connsiteX143" fmla="*/ 3267988 w 6352623"/>
                    <a:gd name="connsiteY143" fmla="*/ 6340508 h 6345561"/>
                    <a:gd name="connsiteX144" fmla="*/ 3165956 w 6352623"/>
                    <a:gd name="connsiteY144" fmla="*/ 6345561 h 6345561"/>
                    <a:gd name="connsiteX145" fmla="*/ 2827891 w 6352623"/>
                    <a:gd name="connsiteY145" fmla="*/ 6323709 h 6345561"/>
                    <a:gd name="connsiteX146" fmla="*/ 2884966 w 6352623"/>
                    <a:gd name="connsiteY146" fmla="*/ 6327398 h 6345561"/>
                    <a:gd name="connsiteX147" fmla="*/ 2827891 w 6352623"/>
                    <a:gd name="connsiteY147" fmla="*/ 6323709 h 6345561"/>
                    <a:gd name="connsiteX148" fmla="*/ 1799833 w 6352623"/>
                    <a:gd name="connsiteY148" fmla="*/ 6042038 h 6345561"/>
                    <a:gd name="connsiteX149" fmla="*/ 792530 w 6352623"/>
                    <a:gd name="connsiteY149" fmla="*/ 5281044 h 6345561"/>
                    <a:gd name="connsiteX150" fmla="*/ 758259 w 6352623"/>
                    <a:gd name="connsiteY150" fmla="*/ 5233611 h 6345561"/>
                    <a:gd name="connsiteX151" fmla="*/ 1178638 w 6352623"/>
                    <a:gd name="connsiteY151" fmla="*/ 5187468 h 6345561"/>
                    <a:gd name="connsiteX152" fmla="*/ 1905324 w 6352623"/>
                    <a:gd name="connsiteY152" fmla="*/ 5106339 h 6345561"/>
                    <a:gd name="connsiteX153" fmla="*/ 2206251 w 6352623"/>
                    <a:gd name="connsiteY153" fmla="*/ 5531868 h 6345561"/>
                    <a:gd name="connsiteX154" fmla="*/ 2827891 w 6352623"/>
                    <a:gd name="connsiteY154" fmla="*/ 6323709 h 6345561"/>
                    <a:gd name="connsiteX155" fmla="*/ 2405336 w 6352623"/>
                    <a:gd name="connsiteY155" fmla="*/ 6261225 h 6345561"/>
                    <a:gd name="connsiteX156" fmla="*/ 1799833 w 6352623"/>
                    <a:gd name="connsiteY156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661892 w 6352623"/>
                    <a:gd name="connsiteY59" fmla="*/ 4787640 h 6345561"/>
                    <a:gd name="connsiteX60" fmla="*/ 5661892 w 6352623"/>
                    <a:gd name="connsiteY60" fmla="*/ 4620000 h 6345561"/>
                    <a:gd name="connsiteX61" fmla="*/ 5661892 w 6352623"/>
                    <a:gd name="connsiteY61" fmla="*/ 4787640 h 6345561"/>
                    <a:gd name="connsiteX62" fmla="*/ 4842211 w 6352623"/>
                    <a:gd name="connsiteY62" fmla="*/ 4504577 h 6345561"/>
                    <a:gd name="connsiteX63" fmla="*/ 4894441 w 6352623"/>
                    <a:gd name="connsiteY63" fmla="*/ 4378816 h 6345561"/>
                    <a:gd name="connsiteX64" fmla="*/ 5118410 w 6352623"/>
                    <a:gd name="connsiteY64" fmla="*/ 3308120 h 6345561"/>
                    <a:gd name="connsiteX65" fmla="*/ 5112011 w 6352623"/>
                    <a:gd name="connsiteY65" fmla="*/ 3236549 h 6345561"/>
                    <a:gd name="connsiteX66" fmla="*/ 6343574 w 6352623"/>
                    <a:gd name="connsiteY66" fmla="*/ 3146548 h 6345561"/>
                    <a:gd name="connsiteX67" fmla="*/ 6352623 w 6352623"/>
                    <a:gd name="connsiteY67" fmla="*/ 3329154 h 6345561"/>
                    <a:gd name="connsiteX68" fmla="*/ 6261216 w 6352623"/>
                    <a:gd name="connsiteY68" fmla="*/ 3947289 h 6345561"/>
                    <a:gd name="connsiteX69" fmla="*/ 6068313 w 6352623"/>
                    <a:gd name="connsiteY69" fmla="*/ 4480189 h 6345561"/>
                    <a:gd name="connsiteX70" fmla="*/ 5645377 w 6352623"/>
                    <a:gd name="connsiteY70" fmla="*/ 4489676 h 6345561"/>
                    <a:gd name="connsiteX71" fmla="*/ 4842211 w 6352623"/>
                    <a:gd name="connsiteY71" fmla="*/ 4504577 h 6345561"/>
                    <a:gd name="connsiteX72" fmla="*/ 1405726 w 6352623"/>
                    <a:gd name="connsiteY72" fmla="*/ 3156271 h 6345561"/>
                    <a:gd name="connsiteX73" fmla="*/ 1399341 w 6352623"/>
                    <a:gd name="connsiteY73" fmla="*/ 3089416 h 6345561"/>
                    <a:gd name="connsiteX74" fmla="*/ 1464945 w 6352623"/>
                    <a:gd name="connsiteY74" fmla="*/ 2467755 h 6345561"/>
                    <a:gd name="connsiteX75" fmla="*/ 1626959 w 6352623"/>
                    <a:gd name="connsiteY75" fmla="*/ 1918290 h 6345561"/>
                    <a:gd name="connsiteX76" fmla="*/ 1698846 w 6352623"/>
                    <a:gd name="connsiteY76" fmla="*/ 1916459 h 6345561"/>
                    <a:gd name="connsiteX77" fmla="*/ 2401423 w 6352623"/>
                    <a:gd name="connsiteY77" fmla="*/ 1879094 h 6345561"/>
                    <a:gd name="connsiteX78" fmla="*/ 2879383 w 6352623"/>
                    <a:gd name="connsiteY78" fmla="*/ 1836855 h 6345561"/>
                    <a:gd name="connsiteX79" fmla="*/ 2983285 w 6352623"/>
                    <a:gd name="connsiteY79" fmla="*/ 3040986 h 6345561"/>
                    <a:gd name="connsiteX80" fmla="*/ 1405726 w 6352623"/>
                    <a:gd name="connsiteY80" fmla="*/ 3156271 h 6345561"/>
                    <a:gd name="connsiteX81" fmla="*/ 3464621 w 6352623"/>
                    <a:gd name="connsiteY81" fmla="*/ 4545892 h 6345561"/>
                    <a:gd name="connsiteX82" fmla="*/ 3362673 w 6352623"/>
                    <a:gd name="connsiteY82" fmla="*/ 3364384 h 6345561"/>
                    <a:gd name="connsiteX83" fmla="*/ 4785461 w 6352623"/>
                    <a:gd name="connsiteY83" fmla="*/ 3260410 h 6345561"/>
                    <a:gd name="connsiteX84" fmla="*/ 4791965 w 6352623"/>
                    <a:gd name="connsiteY84" fmla="*/ 3337498 h 6345561"/>
                    <a:gd name="connsiteX85" fmla="*/ 4582162 w 6352623"/>
                    <a:gd name="connsiteY85" fmla="*/ 4452550 h 6345561"/>
                    <a:gd name="connsiteX86" fmla="*/ 3980007 w 6352623"/>
                    <a:gd name="connsiteY86" fmla="*/ 4524180 h 6345561"/>
                    <a:gd name="connsiteX87" fmla="*/ 3464621 w 6352623"/>
                    <a:gd name="connsiteY87" fmla="*/ 4545892 h 6345561"/>
                    <a:gd name="connsiteX88" fmla="*/ 11631 w 6352623"/>
                    <a:gd name="connsiteY88" fmla="*/ 3258148 h 6345561"/>
                    <a:gd name="connsiteX89" fmla="*/ 0 w 6352623"/>
                    <a:gd name="connsiteY89" fmla="*/ 3023469 h 6345561"/>
                    <a:gd name="connsiteX90" fmla="*/ 91400 w 6352623"/>
                    <a:gd name="connsiteY90" fmla="*/ 2405346 h 6345561"/>
                    <a:gd name="connsiteX91" fmla="*/ 258812 w 6352623"/>
                    <a:gd name="connsiteY91" fmla="*/ 1942855 h 6345561"/>
                    <a:gd name="connsiteX92" fmla="*/ 852081 w 6352623"/>
                    <a:gd name="connsiteY92" fmla="*/ 1937991 h 6345561"/>
                    <a:gd name="connsiteX93" fmla="*/ 1335718 w 6352623"/>
                    <a:gd name="connsiteY93" fmla="*/ 1925698 h 6345561"/>
                    <a:gd name="connsiteX94" fmla="*/ 1234430 w 6352623"/>
                    <a:gd name="connsiteY94" fmla="*/ 2196801 h 6345561"/>
                    <a:gd name="connsiteX95" fmla="*/ 1103579 w 6352623"/>
                    <a:gd name="connsiteY95" fmla="*/ 2737987 h 6345561"/>
                    <a:gd name="connsiteX96" fmla="*/ 1078099 w 6352623"/>
                    <a:gd name="connsiteY96" fmla="*/ 3180217 h 6345561"/>
                    <a:gd name="connsiteX97" fmla="*/ 11631 w 6352623"/>
                    <a:gd name="connsiteY97" fmla="*/ 3258148 h 6345561"/>
                    <a:gd name="connsiteX98" fmla="*/ 1960743 w 6352623"/>
                    <a:gd name="connsiteY98" fmla="*/ 4679317 h 6345561"/>
                    <a:gd name="connsiteX99" fmla="*/ 1740896 w 6352623"/>
                    <a:gd name="connsiteY99" fmla="*/ 4337429 h 6345561"/>
                    <a:gd name="connsiteX100" fmla="*/ 1441619 w 6352623"/>
                    <a:gd name="connsiteY100" fmla="*/ 3532526 h 6345561"/>
                    <a:gd name="connsiteX101" fmla="*/ 1438988 w 6352623"/>
                    <a:gd name="connsiteY101" fmla="*/ 3504964 h 6345561"/>
                    <a:gd name="connsiteX102" fmla="*/ 3013389 w 6352623"/>
                    <a:gd name="connsiteY102" fmla="*/ 3389903 h 6345561"/>
                    <a:gd name="connsiteX103" fmla="*/ 3099126 w 6352623"/>
                    <a:gd name="connsiteY103" fmla="*/ 4562904 h 6345561"/>
                    <a:gd name="connsiteX104" fmla="*/ 2689209 w 6352623"/>
                    <a:gd name="connsiteY104" fmla="*/ 4598877 h 6345561"/>
                    <a:gd name="connsiteX105" fmla="*/ 1989796 w 6352623"/>
                    <a:gd name="connsiteY105" fmla="*/ 4675326 h 6345561"/>
                    <a:gd name="connsiteX106" fmla="*/ 1960743 w 6352623"/>
                    <a:gd name="connsiteY106" fmla="*/ 4679317 h 6345561"/>
                    <a:gd name="connsiteX107" fmla="*/ 4067092 w 6352623"/>
                    <a:gd name="connsiteY107" fmla="*/ 6216068 h 6345561"/>
                    <a:gd name="connsiteX108" fmla="*/ 4277892 w 6352623"/>
                    <a:gd name="connsiteY108" fmla="*/ 5788869 h 6345561"/>
                    <a:gd name="connsiteX109" fmla="*/ 4525520 w 6352623"/>
                    <a:gd name="connsiteY109" fmla="*/ 5267093 h 6345561"/>
                    <a:gd name="connsiteX110" fmla="*/ 4685770 w 6352623"/>
                    <a:gd name="connsiteY110" fmla="*/ 4881257 h 6345561"/>
                    <a:gd name="connsiteX111" fmla="*/ 4712084 w 6352623"/>
                    <a:gd name="connsiteY111" fmla="*/ 4879914 h 6345561"/>
                    <a:gd name="connsiteX112" fmla="*/ 5642123 w 6352623"/>
                    <a:gd name="connsiteY112" fmla="*/ 4846187 h 6345561"/>
                    <a:gd name="connsiteX113" fmla="*/ 5866698 w 6352623"/>
                    <a:gd name="connsiteY113" fmla="*/ 4839902 h 6345561"/>
                    <a:gd name="connsiteX114" fmla="*/ 5706398 w 6352623"/>
                    <a:gd name="connsiteY114" fmla="*/ 5102370 h 6345561"/>
                    <a:gd name="connsiteX115" fmla="*/ 4229361 w 6352623"/>
                    <a:gd name="connsiteY115" fmla="*/ 6176010 h 6345561"/>
                    <a:gd name="connsiteX116" fmla="*/ 4067092 w 6352623"/>
                    <a:gd name="connsiteY116" fmla="*/ 6216068 h 6345561"/>
                    <a:gd name="connsiteX117" fmla="*/ 3617977 w 6352623"/>
                    <a:gd name="connsiteY117" fmla="*/ 6323175 h 6345561"/>
                    <a:gd name="connsiteX118" fmla="*/ 3499574 w 6352623"/>
                    <a:gd name="connsiteY118" fmla="*/ 4950969 h 6345561"/>
                    <a:gd name="connsiteX119" fmla="*/ 3966167 w 6352623"/>
                    <a:gd name="connsiteY119" fmla="*/ 4917769 h 6345561"/>
                    <a:gd name="connsiteX120" fmla="*/ 4402891 w 6352623"/>
                    <a:gd name="connsiteY120" fmla="*/ 4895610 h 6345561"/>
                    <a:gd name="connsiteX121" fmla="*/ 4263840 w 6352623"/>
                    <a:gd name="connsiteY121" fmla="*/ 5239274 h 6345561"/>
                    <a:gd name="connsiteX122" fmla="*/ 3691123 w 6352623"/>
                    <a:gd name="connsiteY122" fmla="*/ 6308899 h 6345561"/>
                    <a:gd name="connsiteX123" fmla="*/ 3637169 w 6352623"/>
                    <a:gd name="connsiteY123" fmla="*/ 6322223 h 6345561"/>
                    <a:gd name="connsiteX124" fmla="*/ 3617977 w 6352623"/>
                    <a:gd name="connsiteY124" fmla="*/ 6323175 h 6345561"/>
                    <a:gd name="connsiteX125" fmla="*/ 509955 w 6352623"/>
                    <a:gd name="connsiteY125" fmla="*/ 4889989 h 6345561"/>
                    <a:gd name="connsiteX126" fmla="*/ 432662 w 6352623"/>
                    <a:gd name="connsiteY126" fmla="*/ 4783013 h 6345561"/>
                    <a:gd name="connsiteX127" fmla="*/ 30403 w 6352623"/>
                    <a:gd name="connsiteY127" fmla="*/ 3637168 h 6345561"/>
                    <a:gd name="connsiteX128" fmla="*/ 28957 w 6352623"/>
                    <a:gd name="connsiteY128" fmla="*/ 3608002 h 6345561"/>
                    <a:gd name="connsiteX129" fmla="*/ 1122699 w 6352623"/>
                    <a:gd name="connsiteY129" fmla="*/ 3528079 h 6345561"/>
                    <a:gd name="connsiteX130" fmla="*/ 1151870 w 6352623"/>
                    <a:gd name="connsiteY130" fmla="*/ 3709064 h 6345561"/>
                    <a:gd name="connsiteX131" fmla="*/ 1633165 w 6352623"/>
                    <a:gd name="connsiteY131" fmla="*/ 4721494 h 6345561"/>
                    <a:gd name="connsiteX132" fmla="*/ 1635001 w 6352623"/>
                    <a:gd name="connsiteY132" fmla="*/ 4724090 h 6345561"/>
                    <a:gd name="connsiteX133" fmla="*/ 1150655 w 6352623"/>
                    <a:gd name="connsiteY133" fmla="*/ 4790652 h 6345561"/>
                    <a:gd name="connsiteX134" fmla="*/ 509955 w 6352623"/>
                    <a:gd name="connsiteY134" fmla="*/ 4889989 h 6345561"/>
                    <a:gd name="connsiteX135" fmla="*/ 3165956 w 6352623"/>
                    <a:gd name="connsiteY135" fmla="*/ 6345561 h 6345561"/>
                    <a:gd name="connsiteX136" fmla="*/ 2661675 w 6352623"/>
                    <a:gd name="connsiteY136" fmla="*/ 5655612 h 6345561"/>
                    <a:gd name="connsiteX137" fmla="*/ 2224080 w 6352623"/>
                    <a:gd name="connsiteY137" fmla="*/ 5071807 h 6345561"/>
                    <a:gd name="connsiteX138" fmla="*/ 2697681 w 6352623"/>
                    <a:gd name="connsiteY138" fmla="*/ 5021257 h 6345561"/>
                    <a:gd name="connsiteX139" fmla="*/ 3150545 w 6352623"/>
                    <a:gd name="connsiteY139" fmla="*/ 4979436 h 6345561"/>
                    <a:gd name="connsiteX140" fmla="*/ 3267988 w 6352623"/>
                    <a:gd name="connsiteY140" fmla="*/ 6340508 h 6345561"/>
                    <a:gd name="connsiteX141" fmla="*/ 3165956 w 6352623"/>
                    <a:gd name="connsiteY141" fmla="*/ 6345561 h 6345561"/>
                    <a:gd name="connsiteX142" fmla="*/ 2827891 w 6352623"/>
                    <a:gd name="connsiteY142" fmla="*/ 6323709 h 6345561"/>
                    <a:gd name="connsiteX143" fmla="*/ 2884966 w 6352623"/>
                    <a:gd name="connsiteY143" fmla="*/ 6327398 h 6345561"/>
                    <a:gd name="connsiteX144" fmla="*/ 2827891 w 6352623"/>
                    <a:gd name="connsiteY144" fmla="*/ 6323709 h 6345561"/>
                    <a:gd name="connsiteX145" fmla="*/ 1799833 w 6352623"/>
                    <a:gd name="connsiteY145" fmla="*/ 6042038 h 6345561"/>
                    <a:gd name="connsiteX146" fmla="*/ 792530 w 6352623"/>
                    <a:gd name="connsiteY146" fmla="*/ 5281044 h 6345561"/>
                    <a:gd name="connsiteX147" fmla="*/ 758259 w 6352623"/>
                    <a:gd name="connsiteY147" fmla="*/ 5233611 h 6345561"/>
                    <a:gd name="connsiteX148" fmla="*/ 1178638 w 6352623"/>
                    <a:gd name="connsiteY148" fmla="*/ 5187468 h 6345561"/>
                    <a:gd name="connsiteX149" fmla="*/ 1905324 w 6352623"/>
                    <a:gd name="connsiteY149" fmla="*/ 5106339 h 6345561"/>
                    <a:gd name="connsiteX150" fmla="*/ 2206251 w 6352623"/>
                    <a:gd name="connsiteY150" fmla="*/ 5531868 h 6345561"/>
                    <a:gd name="connsiteX151" fmla="*/ 2827891 w 6352623"/>
                    <a:gd name="connsiteY151" fmla="*/ 6323709 h 6345561"/>
                    <a:gd name="connsiteX152" fmla="*/ 2405336 w 6352623"/>
                    <a:gd name="connsiteY152" fmla="*/ 6261225 h 6345561"/>
                    <a:gd name="connsiteX153" fmla="*/ 1799833 w 6352623"/>
                    <a:gd name="connsiteY153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6000985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661892 w 6352623"/>
                    <a:gd name="connsiteY58" fmla="*/ 4787640 h 6345561"/>
                    <a:gd name="connsiteX59" fmla="*/ 5661892 w 6352623"/>
                    <a:gd name="connsiteY59" fmla="*/ 4620000 h 6345561"/>
                    <a:gd name="connsiteX60" fmla="*/ 5661892 w 6352623"/>
                    <a:gd name="connsiteY60" fmla="*/ 4787640 h 6345561"/>
                    <a:gd name="connsiteX61" fmla="*/ 4842211 w 6352623"/>
                    <a:gd name="connsiteY61" fmla="*/ 4504577 h 6345561"/>
                    <a:gd name="connsiteX62" fmla="*/ 4894441 w 6352623"/>
                    <a:gd name="connsiteY62" fmla="*/ 4378816 h 6345561"/>
                    <a:gd name="connsiteX63" fmla="*/ 5118410 w 6352623"/>
                    <a:gd name="connsiteY63" fmla="*/ 3308120 h 6345561"/>
                    <a:gd name="connsiteX64" fmla="*/ 5112011 w 6352623"/>
                    <a:gd name="connsiteY64" fmla="*/ 3236549 h 6345561"/>
                    <a:gd name="connsiteX65" fmla="*/ 6343574 w 6352623"/>
                    <a:gd name="connsiteY65" fmla="*/ 3146548 h 6345561"/>
                    <a:gd name="connsiteX66" fmla="*/ 6352623 w 6352623"/>
                    <a:gd name="connsiteY66" fmla="*/ 3329154 h 6345561"/>
                    <a:gd name="connsiteX67" fmla="*/ 6261216 w 6352623"/>
                    <a:gd name="connsiteY67" fmla="*/ 3947289 h 6345561"/>
                    <a:gd name="connsiteX68" fmla="*/ 6068313 w 6352623"/>
                    <a:gd name="connsiteY68" fmla="*/ 4480189 h 6345561"/>
                    <a:gd name="connsiteX69" fmla="*/ 5645377 w 6352623"/>
                    <a:gd name="connsiteY69" fmla="*/ 4489676 h 6345561"/>
                    <a:gd name="connsiteX70" fmla="*/ 4842211 w 6352623"/>
                    <a:gd name="connsiteY70" fmla="*/ 4504577 h 6345561"/>
                    <a:gd name="connsiteX71" fmla="*/ 1405726 w 6352623"/>
                    <a:gd name="connsiteY71" fmla="*/ 3156271 h 6345561"/>
                    <a:gd name="connsiteX72" fmla="*/ 1399341 w 6352623"/>
                    <a:gd name="connsiteY72" fmla="*/ 3089416 h 6345561"/>
                    <a:gd name="connsiteX73" fmla="*/ 1464945 w 6352623"/>
                    <a:gd name="connsiteY73" fmla="*/ 2467755 h 6345561"/>
                    <a:gd name="connsiteX74" fmla="*/ 1626959 w 6352623"/>
                    <a:gd name="connsiteY74" fmla="*/ 1918290 h 6345561"/>
                    <a:gd name="connsiteX75" fmla="*/ 1698846 w 6352623"/>
                    <a:gd name="connsiteY75" fmla="*/ 1916459 h 6345561"/>
                    <a:gd name="connsiteX76" fmla="*/ 2401423 w 6352623"/>
                    <a:gd name="connsiteY76" fmla="*/ 1879094 h 6345561"/>
                    <a:gd name="connsiteX77" fmla="*/ 2879383 w 6352623"/>
                    <a:gd name="connsiteY77" fmla="*/ 1836855 h 6345561"/>
                    <a:gd name="connsiteX78" fmla="*/ 2983285 w 6352623"/>
                    <a:gd name="connsiteY78" fmla="*/ 3040986 h 6345561"/>
                    <a:gd name="connsiteX79" fmla="*/ 1405726 w 6352623"/>
                    <a:gd name="connsiteY79" fmla="*/ 3156271 h 6345561"/>
                    <a:gd name="connsiteX80" fmla="*/ 3464621 w 6352623"/>
                    <a:gd name="connsiteY80" fmla="*/ 4545892 h 6345561"/>
                    <a:gd name="connsiteX81" fmla="*/ 3362673 w 6352623"/>
                    <a:gd name="connsiteY81" fmla="*/ 3364384 h 6345561"/>
                    <a:gd name="connsiteX82" fmla="*/ 4785461 w 6352623"/>
                    <a:gd name="connsiteY82" fmla="*/ 3260410 h 6345561"/>
                    <a:gd name="connsiteX83" fmla="*/ 4791965 w 6352623"/>
                    <a:gd name="connsiteY83" fmla="*/ 3337498 h 6345561"/>
                    <a:gd name="connsiteX84" fmla="*/ 4582162 w 6352623"/>
                    <a:gd name="connsiteY84" fmla="*/ 4452550 h 6345561"/>
                    <a:gd name="connsiteX85" fmla="*/ 3980007 w 6352623"/>
                    <a:gd name="connsiteY85" fmla="*/ 4524180 h 6345561"/>
                    <a:gd name="connsiteX86" fmla="*/ 3464621 w 6352623"/>
                    <a:gd name="connsiteY86" fmla="*/ 4545892 h 6345561"/>
                    <a:gd name="connsiteX87" fmla="*/ 11631 w 6352623"/>
                    <a:gd name="connsiteY87" fmla="*/ 3258148 h 6345561"/>
                    <a:gd name="connsiteX88" fmla="*/ 0 w 6352623"/>
                    <a:gd name="connsiteY88" fmla="*/ 3023469 h 6345561"/>
                    <a:gd name="connsiteX89" fmla="*/ 91400 w 6352623"/>
                    <a:gd name="connsiteY89" fmla="*/ 2405346 h 6345561"/>
                    <a:gd name="connsiteX90" fmla="*/ 258812 w 6352623"/>
                    <a:gd name="connsiteY90" fmla="*/ 1942855 h 6345561"/>
                    <a:gd name="connsiteX91" fmla="*/ 852081 w 6352623"/>
                    <a:gd name="connsiteY91" fmla="*/ 1937991 h 6345561"/>
                    <a:gd name="connsiteX92" fmla="*/ 1335718 w 6352623"/>
                    <a:gd name="connsiteY92" fmla="*/ 1925698 h 6345561"/>
                    <a:gd name="connsiteX93" fmla="*/ 1234430 w 6352623"/>
                    <a:gd name="connsiteY93" fmla="*/ 2196801 h 6345561"/>
                    <a:gd name="connsiteX94" fmla="*/ 1103579 w 6352623"/>
                    <a:gd name="connsiteY94" fmla="*/ 2737987 h 6345561"/>
                    <a:gd name="connsiteX95" fmla="*/ 1078099 w 6352623"/>
                    <a:gd name="connsiteY95" fmla="*/ 3180217 h 6345561"/>
                    <a:gd name="connsiteX96" fmla="*/ 11631 w 6352623"/>
                    <a:gd name="connsiteY96" fmla="*/ 3258148 h 6345561"/>
                    <a:gd name="connsiteX97" fmla="*/ 1960743 w 6352623"/>
                    <a:gd name="connsiteY97" fmla="*/ 4679317 h 6345561"/>
                    <a:gd name="connsiteX98" fmla="*/ 1740896 w 6352623"/>
                    <a:gd name="connsiteY98" fmla="*/ 4337429 h 6345561"/>
                    <a:gd name="connsiteX99" fmla="*/ 1441619 w 6352623"/>
                    <a:gd name="connsiteY99" fmla="*/ 3532526 h 6345561"/>
                    <a:gd name="connsiteX100" fmla="*/ 1438988 w 6352623"/>
                    <a:gd name="connsiteY100" fmla="*/ 3504964 h 6345561"/>
                    <a:gd name="connsiteX101" fmla="*/ 3013389 w 6352623"/>
                    <a:gd name="connsiteY101" fmla="*/ 3389903 h 6345561"/>
                    <a:gd name="connsiteX102" fmla="*/ 3099126 w 6352623"/>
                    <a:gd name="connsiteY102" fmla="*/ 4562904 h 6345561"/>
                    <a:gd name="connsiteX103" fmla="*/ 2689209 w 6352623"/>
                    <a:gd name="connsiteY103" fmla="*/ 4598877 h 6345561"/>
                    <a:gd name="connsiteX104" fmla="*/ 1989796 w 6352623"/>
                    <a:gd name="connsiteY104" fmla="*/ 4675326 h 6345561"/>
                    <a:gd name="connsiteX105" fmla="*/ 1960743 w 6352623"/>
                    <a:gd name="connsiteY105" fmla="*/ 4679317 h 6345561"/>
                    <a:gd name="connsiteX106" fmla="*/ 4067092 w 6352623"/>
                    <a:gd name="connsiteY106" fmla="*/ 6216068 h 6345561"/>
                    <a:gd name="connsiteX107" fmla="*/ 4277892 w 6352623"/>
                    <a:gd name="connsiteY107" fmla="*/ 5788869 h 6345561"/>
                    <a:gd name="connsiteX108" fmla="*/ 4525520 w 6352623"/>
                    <a:gd name="connsiteY108" fmla="*/ 5267093 h 6345561"/>
                    <a:gd name="connsiteX109" fmla="*/ 4685770 w 6352623"/>
                    <a:gd name="connsiteY109" fmla="*/ 4881257 h 6345561"/>
                    <a:gd name="connsiteX110" fmla="*/ 4712084 w 6352623"/>
                    <a:gd name="connsiteY110" fmla="*/ 4879914 h 6345561"/>
                    <a:gd name="connsiteX111" fmla="*/ 5642123 w 6352623"/>
                    <a:gd name="connsiteY111" fmla="*/ 4846187 h 6345561"/>
                    <a:gd name="connsiteX112" fmla="*/ 5866698 w 6352623"/>
                    <a:gd name="connsiteY112" fmla="*/ 4839902 h 6345561"/>
                    <a:gd name="connsiteX113" fmla="*/ 5706398 w 6352623"/>
                    <a:gd name="connsiteY113" fmla="*/ 5102370 h 6345561"/>
                    <a:gd name="connsiteX114" fmla="*/ 4229361 w 6352623"/>
                    <a:gd name="connsiteY114" fmla="*/ 6176010 h 6345561"/>
                    <a:gd name="connsiteX115" fmla="*/ 4067092 w 6352623"/>
                    <a:gd name="connsiteY115" fmla="*/ 6216068 h 6345561"/>
                    <a:gd name="connsiteX116" fmla="*/ 3617977 w 6352623"/>
                    <a:gd name="connsiteY116" fmla="*/ 6323175 h 6345561"/>
                    <a:gd name="connsiteX117" fmla="*/ 3499574 w 6352623"/>
                    <a:gd name="connsiteY117" fmla="*/ 4950969 h 6345561"/>
                    <a:gd name="connsiteX118" fmla="*/ 3966167 w 6352623"/>
                    <a:gd name="connsiteY118" fmla="*/ 4917769 h 6345561"/>
                    <a:gd name="connsiteX119" fmla="*/ 4402891 w 6352623"/>
                    <a:gd name="connsiteY119" fmla="*/ 4895610 h 6345561"/>
                    <a:gd name="connsiteX120" fmla="*/ 4263840 w 6352623"/>
                    <a:gd name="connsiteY120" fmla="*/ 5239274 h 6345561"/>
                    <a:gd name="connsiteX121" fmla="*/ 3691123 w 6352623"/>
                    <a:gd name="connsiteY121" fmla="*/ 6308899 h 6345561"/>
                    <a:gd name="connsiteX122" fmla="*/ 3637169 w 6352623"/>
                    <a:gd name="connsiteY122" fmla="*/ 6322223 h 6345561"/>
                    <a:gd name="connsiteX123" fmla="*/ 3617977 w 6352623"/>
                    <a:gd name="connsiteY123" fmla="*/ 6323175 h 6345561"/>
                    <a:gd name="connsiteX124" fmla="*/ 509955 w 6352623"/>
                    <a:gd name="connsiteY124" fmla="*/ 4889989 h 6345561"/>
                    <a:gd name="connsiteX125" fmla="*/ 432662 w 6352623"/>
                    <a:gd name="connsiteY125" fmla="*/ 4783013 h 6345561"/>
                    <a:gd name="connsiteX126" fmla="*/ 30403 w 6352623"/>
                    <a:gd name="connsiteY126" fmla="*/ 3637168 h 6345561"/>
                    <a:gd name="connsiteX127" fmla="*/ 28957 w 6352623"/>
                    <a:gd name="connsiteY127" fmla="*/ 3608002 h 6345561"/>
                    <a:gd name="connsiteX128" fmla="*/ 1122699 w 6352623"/>
                    <a:gd name="connsiteY128" fmla="*/ 3528079 h 6345561"/>
                    <a:gd name="connsiteX129" fmla="*/ 1151870 w 6352623"/>
                    <a:gd name="connsiteY129" fmla="*/ 3709064 h 6345561"/>
                    <a:gd name="connsiteX130" fmla="*/ 1633165 w 6352623"/>
                    <a:gd name="connsiteY130" fmla="*/ 4721494 h 6345561"/>
                    <a:gd name="connsiteX131" fmla="*/ 1635001 w 6352623"/>
                    <a:gd name="connsiteY131" fmla="*/ 4724090 h 6345561"/>
                    <a:gd name="connsiteX132" fmla="*/ 1150655 w 6352623"/>
                    <a:gd name="connsiteY132" fmla="*/ 4790652 h 6345561"/>
                    <a:gd name="connsiteX133" fmla="*/ 509955 w 6352623"/>
                    <a:gd name="connsiteY133" fmla="*/ 4889989 h 6345561"/>
                    <a:gd name="connsiteX134" fmla="*/ 3165956 w 6352623"/>
                    <a:gd name="connsiteY134" fmla="*/ 6345561 h 6345561"/>
                    <a:gd name="connsiteX135" fmla="*/ 2661675 w 6352623"/>
                    <a:gd name="connsiteY135" fmla="*/ 5655612 h 6345561"/>
                    <a:gd name="connsiteX136" fmla="*/ 2224080 w 6352623"/>
                    <a:gd name="connsiteY136" fmla="*/ 5071807 h 6345561"/>
                    <a:gd name="connsiteX137" fmla="*/ 2697681 w 6352623"/>
                    <a:gd name="connsiteY137" fmla="*/ 5021257 h 6345561"/>
                    <a:gd name="connsiteX138" fmla="*/ 3150545 w 6352623"/>
                    <a:gd name="connsiteY138" fmla="*/ 4979436 h 6345561"/>
                    <a:gd name="connsiteX139" fmla="*/ 3267988 w 6352623"/>
                    <a:gd name="connsiteY139" fmla="*/ 6340508 h 6345561"/>
                    <a:gd name="connsiteX140" fmla="*/ 3165956 w 6352623"/>
                    <a:gd name="connsiteY140" fmla="*/ 6345561 h 6345561"/>
                    <a:gd name="connsiteX141" fmla="*/ 2827891 w 6352623"/>
                    <a:gd name="connsiteY141" fmla="*/ 6323709 h 6345561"/>
                    <a:gd name="connsiteX142" fmla="*/ 2884966 w 6352623"/>
                    <a:gd name="connsiteY142" fmla="*/ 6327398 h 6345561"/>
                    <a:gd name="connsiteX143" fmla="*/ 2827891 w 6352623"/>
                    <a:gd name="connsiteY143" fmla="*/ 6323709 h 6345561"/>
                    <a:gd name="connsiteX144" fmla="*/ 1799833 w 6352623"/>
                    <a:gd name="connsiteY144" fmla="*/ 6042038 h 6345561"/>
                    <a:gd name="connsiteX145" fmla="*/ 792530 w 6352623"/>
                    <a:gd name="connsiteY145" fmla="*/ 5281044 h 6345561"/>
                    <a:gd name="connsiteX146" fmla="*/ 758259 w 6352623"/>
                    <a:gd name="connsiteY146" fmla="*/ 5233611 h 6345561"/>
                    <a:gd name="connsiteX147" fmla="*/ 1178638 w 6352623"/>
                    <a:gd name="connsiteY147" fmla="*/ 5187468 h 6345561"/>
                    <a:gd name="connsiteX148" fmla="*/ 1905324 w 6352623"/>
                    <a:gd name="connsiteY148" fmla="*/ 5106339 h 6345561"/>
                    <a:gd name="connsiteX149" fmla="*/ 2206251 w 6352623"/>
                    <a:gd name="connsiteY149" fmla="*/ 5531868 h 6345561"/>
                    <a:gd name="connsiteX150" fmla="*/ 2827891 w 6352623"/>
                    <a:gd name="connsiteY150" fmla="*/ 6323709 h 6345561"/>
                    <a:gd name="connsiteX151" fmla="*/ 2405336 w 6352623"/>
                    <a:gd name="connsiteY151" fmla="*/ 6261225 h 6345561"/>
                    <a:gd name="connsiteX152" fmla="*/ 1799833 w 6352623"/>
                    <a:gd name="connsiteY15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6000985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4842211 w 6352623"/>
                    <a:gd name="connsiteY58" fmla="*/ 4504577 h 6345561"/>
                    <a:gd name="connsiteX59" fmla="*/ 4894441 w 6352623"/>
                    <a:gd name="connsiteY59" fmla="*/ 4378816 h 6345561"/>
                    <a:gd name="connsiteX60" fmla="*/ 5118410 w 6352623"/>
                    <a:gd name="connsiteY60" fmla="*/ 3308120 h 6345561"/>
                    <a:gd name="connsiteX61" fmla="*/ 5112011 w 6352623"/>
                    <a:gd name="connsiteY61" fmla="*/ 3236549 h 6345561"/>
                    <a:gd name="connsiteX62" fmla="*/ 6343574 w 6352623"/>
                    <a:gd name="connsiteY62" fmla="*/ 3146548 h 6345561"/>
                    <a:gd name="connsiteX63" fmla="*/ 6352623 w 6352623"/>
                    <a:gd name="connsiteY63" fmla="*/ 3329154 h 6345561"/>
                    <a:gd name="connsiteX64" fmla="*/ 6261216 w 6352623"/>
                    <a:gd name="connsiteY64" fmla="*/ 3947289 h 6345561"/>
                    <a:gd name="connsiteX65" fmla="*/ 6068313 w 6352623"/>
                    <a:gd name="connsiteY65" fmla="*/ 4480189 h 6345561"/>
                    <a:gd name="connsiteX66" fmla="*/ 5645377 w 6352623"/>
                    <a:gd name="connsiteY66" fmla="*/ 4489676 h 6345561"/>
                    <a:gd name="connsiteX67" fmla="*/ 4842211 w 6352623"/>
                    <a:gd name="connsiteY67" fmla="*/ 4504577 h 6345561"/>
                    <a:gd name="connsiteX68" fmla="*/ 1405726 w 6352623"/>
                    <a:gd name="connsiteY68" fmla="*/ 3156271 h 6345561"/>
                    <a:gd name="connsiteX69" fmla="*/ 1399341 w 6352623"/>
                    <a:gd name="connsiteY69" fmla="*/ 3089416 h 6345561"/>
                    <a:gd name="connsiteX70" fmla="*/ 1464945 w 6352623"/>
                    <a:gd name="connsiteY70" fmla="*/ 2467755 h 6345561"/>
                    <a:gd name="connsiteX71" fmla="*/ 1626959 w 6352623"/>
                    <a:gd name="connsiteY71" fmla="*/ 1918290 h 6345561"/>
                    <a:gd name="connsiteX72" fmla="*/ 1698846 w 6352623"/>
                    <a:gd name="connsiteY72" fmla="*/ 1916459 h 6345561"/>
                    <a:gd name="connsiteX73" fmla="*/ 2401423 w 6352623"/>
                    <a:gd name="connsiteY73" fmla="*/ 1879094 h 6345561"/>
                    <a:gd name="connsiteX74" fmla="*/ 2879383 w 6352623"/>
                    <a:gd name="connsiteY74" fmla="*/ 1836855 h 6345561"/>
                    <a:gd name="connsiteX75" fmla="*/ 2983285 w 6352623"/>
                    <a:gd name="connsiteY75" fmla="*/ 3040986 h 6345561"/>
                    <a:gd name="connsiteX76" fmla="*/ 1405726 w 6352623"/>
                    <a:gd name="connsiteY76" fmla="*/ 3156271 h 6345561"/>
                    <a:gd name="connsiteX77" fmla="*/ 3464621 w 6352623"/>
                    <a:gd name="connsiteY77" fmla="*/ 4545892 h 6345561"/>
                    <a:gd name="connsiteX78" fmla="*/ 3362673 w 6352623"/>
                    <a:gd name="connsiteY78" fmla="*/ 3364384 h 6345561"/>
                    <a:gd name="connsiteX79" fmla="*/ 4785461 w 6352623"/>
                    <a:gd name="connsiteY79" fmla="*/ 3260410 h 6345561"/>
                    <a:gd name="connsiteX80" fmla="*/ 4791965 w 6352623"/>
                    <a:gd name="connsiteY80" fmla="*/ 3337498 h 6345561"/>
                    <a:gd name="connsiteX81" fmla="*/ 4582162 w 6352623"/>
                    <a:gd name="connsiteY81" fmla="*/ 4452550 h 6345561"/>
                    <a:gd name="connsiteX82" fmla="*/ 3980007 w 6352623"/>
                    <a:gd name="connsiteY82" fmla="*/ 4524180 h 6345561"/>
                    <a:gd name="connsiteX83" fmla="*/ 3464621 w 6352623"/>
                    <a:gd name="connsiteY83" fmla="*/ 4545892 h 6345561"/>
                    <a:gd name="connsiteX84" fmla="*/ 11631 w 6352623"/>
                    <a:gd name="connsiteY84" fmla="*/ 3258148 h 6345561"/>
                    <a:gd name="connsiteX85" fmla="*/ 0 w 6352623"/>
                    <a:gd name="connsiteY85" fmla="*/ 3023469 h 6345561"/>
                    <a:gd name="connsiteX86" fmla="*/ 91400 w 6352623"/>
                    <a:gd name="connsiteY86" fmla="*/ 2405346 h 6345561"/>
                    <a:gd name="connsiteX87" fmla="*/ 258812 w 6352623"/>
                    <a:gd name="connsiteY87" fmla="*/ 1942855 h 6345561"/>
                    <a:gd name="connsiteX88" fmla="*/ 852081 w 6352623"/>
                    <a:gd name="connsiteY88" fmla="*/ 1937991 h 6345561"/>
                    <a:gd name="connsiteX89" fmla="*/ 1335718 w 6352623"/>
                    <a:gd name="connsiteY89" fmla="*/ 1925698 h 6345561"/>
                    <a:gd name="connsiteX90" fmla="*/ 1234430 w 6352623"/>
                    <a:gd name="connsiteY90" fmla="*/ 2196801 h 6345561"/>
                    <a:gd name="connsiteX91" fmla="*/ 1103579 w 6352623"/>
                    <a:gd name="connsiteY91" fmla="*/ 2737987 h 6345561"/>
                    <a:gd name="connsiteX92" fmla="*/ 1078099 w 6352623"/>
                    <a:gd name="connsiteY92" fmla="*/ 3180217 h 6345561"/>
                    <a:gd name="connsiteX93" fmla="*/ 11631 w 6352623"/>
                    <a:gd name="connsiteY93" fmla="*/ 3258148 h 6345561"/>
                    <a:gd name="connsiteX94" fmla="*/ 1960743 w 6352623"/>
                    <a:gd name="connsiteY94" fmla="*/ 4679317 h 6345561"/>
                    <a:gd name="connsiteX95" fmla="*/ 1740896 w 6352623"/>
                    <a:gd name="connsiteY95" fmla="*/ 4337429 h 6345561"/>
                    <a:gd name="connsiteX96" fmla="*/ 1441619 w 6352623"/>
                    <a:gd name="connsiteY96" fmla="*/ 3532526 h 6345561"/>
                    <a:gd name="connsiteX97" fmla="*/ 1438988 w 6352623"/>
                    <a:gd name="connsiteY97" fmla="*/ 3504964 h 6345561"/>
                    <a:gd name="connsiteX98" fmla="*/ 3013389 w 6352623"/>
                    <a:gd name="connsiteY98" fmla="*/ 3389903 h 6345561"/>
                    <a:gd name="connsiteX99" fmla="*/ 3099126 w 6352623"/>
                    <a:gd name="connsiteY99" fmla="*/ 4562904 h 6345561"/>
                    <a:gd name="connsiteX100" fmla="*/ 2689209 w 6352623"/>
                    <a:gd name="connsiteY100" fmla="*/ 4598877 h 6345561"/>
                    <a:gd name="connsiteX101" fmla="*/ 1989796 w 6352623"/>
                    <a:gd name="connsiteY101" fmla="*/ 4675326 h 6345561"/>
                    <a:gd name="connsiteX102" fmla="*/ 1960743 w 6352623"/>
                    <a:gd name="connsiteY102" fmla="*/ 4679317 h 6345561"/>
                    <a:gd name="connsiteX103" fmla="*/ 4067092 w 6352623"/>
                    <a:gd name="connsiteY103" fmla="*/ 6216068 h 6345561"/>
                    <a:gd name="connsiteX104" fmla="*/ 4277892 w 6352623"/>
                    <a:gd name="connsiteY104" fmla="*/ 5788869 h 6345561"/>
                    <a:gd name="connsiteX105" fmla="*/ 4525520 w 6352623"/>
                    <a:gd name="connsiteY105" fmla="*/ 5267093 h 6345561"/>
                    <a:gd name="connsiteX106" fmla="*/ 4685770 w 6352623"/>
                    <a:gd name="connsiteY106" fmla="*/ 4881257 h 6345561"/>
                    <a:gd name="connsiteX107" fmla="*/ 4712084 w 6352623"/>
                    <a:gd name="connsiteY107" fmla="*/ 4879914 h 6345561"/>
                    <a:gd name="connsiteX108" fmla="*/ 5642123 w 6352623"/>
                    <a:gd name="connsiteY108" fmla="*/ 4846187 h 6345561"/>
                    <a:gd name="connsiteX109" fmla="*/ 5866698 w 6352623"/>
                    <a:gd name="connsiteY109" fmla="*/ 4839902 h 6345561"/>
                    <a:gd name="connsiteX110" fmla="*/ 5706398 w 6352623"/>
                    <a:gd name="connsiteY110" fmla="*/ 5102370 h 6345561"/>
                    <a:gd name="connsiteX111" fmla="*/ 4229361 w 6352623"/>
                    <a:gd name="connsiteY111" fmla="*/ 6176010 h 6345561"/>
                    <a:gd name="connsiteX112" fmla="*/ 4067092 w 6352623"/>
                    <a:gd name="connsiteY112" fmla="*/ 6216068 h 6345561"/>
                    <a:gd name="connsiteX113" fmla="*/ 3617977 w 6352623"/>
                    <a:gd name="connsiteY113" fmla="*/ 6323175 h 6345561"/>
                    <a:gd name="connsiteX114" fmla="*/ 3499574 w 6352623"/>
                    <a:gd name="connsiteY114" fmla="*/ 4950969 h 6345561"/>
                    <a:gd name="connsiteX115" fmla="*/ 3966167 w 6352623"/>
                    <a:gd name="connsiteY115" fmla="*/ 4917769 h 6345561"/>
                    <a:gd name="connsiteX116" fmla="*/ 4402891 w 6352623"/>
                    <a:gd name="connsiteY116" fmla="*/ 4895610 h 6345561"/>
                    <a:gd name="connsiteX117" fmla="*/ 4263840 w 6352623"/>
                    <a:gd name="connsiteY117" fmla="*/ 5239274 h 6345561"/>
                    <a:gd name="connsiteX118" fmla="*/ 3691123 w 6352623"/>
                    <a:gd name="connsiteY118" fmla="*/ 6308899 h 6345561"/>
                    <a:gd name="connsiteX119" fmla="*/ 3637169 w 6352623"/>
                    <a:gd name="connsiteY119" fmla="*/ 6322223 h 6345561"/>
                    <a:gd name="connsiteX120" fmla="*/ 3617977 w 6352623"/>
                    <a:gd name="connsiteY120" fmla="*/ 6323175 h 6345561"/>
                    <a:gd name="connsiteX121" fmla="*/ 509955 w 6352623"/>
                    <a:gd name="connsiteY121" fmla="*/ 4889989 h 6345561"/>
                    <a:gd name="connsiteX122" fmla="*/ 432662 w 6352623"/>
                    <a:gd name="connsiteY122" fmla="*/ 4783013 h 6345561"/>
                    <a:gd name="connsiteX123" fmla="*/ 30403 w 6352623"/>
                    <a:gd name="connsiteY123" fmla="*/ 3637168 h 6345561"/>
                    <a:gd name="connsiteX124" fmla="*/ 28957 w 6352623"/>
                    <a:gd name="connsiteY124" fmla="*/ 3608002 h 6345561"/>
                    <a:gd name="connsiteX125" fmla="*/ 1122699 w 6352623"/>
                    <a:gd name="connsiteY125" fmla="*/ 3528079 h 6345561"/>
                    <a:gd name="connsiteX126" fmla="*/ 1151870 w 6352623"/>
                    <a:gd name="connsiteY126" fmla="*/ 3709064 h 6345561"/>
                    <a:gd name="connsiteX127" fmla="*/ 1633165 w 6352623"/>
                    <a:gd name="connsiteY127" fmla="*/ 4721494 h 6345561"/>
                    <a:gd name="connsiteX128" fmla="*/ 1635001 w 6352623"/>
                    <a:gd name="connsiteY128" fmla="*/ 4724090 h 6345561"/>
                    <a:gd name="connsiteX129" fmla="*/ 1150655 w 6352623"/>
                    <a:gd name="connsiteY129" fmla="*/ 4790652 h 6345561"/>
                    <a:gd name="connsiteX130" fmla="*/ 509955 w 6352623"/>
                    <a:gd name="connsiteY130" fmla="*/ 4889989 h 6345561"/>
                    <a:gd name="connsiteX131" fmla="*/ 3165956 w 6352623"/>
                    <a:gd name="connsiteY131" fmla="*/ 6345561 h 6345561"/>
                    <a:gd name="connsiteX132" fmla="*/ 2661675 w 6352623"/>
                    <a:gd name="connsiteY132" fmla="*/ 5655612 h 6345561"/>
                    <a:gd name="connsiteX133" fmla="*/ 2224080 w 6352623"/>
                    <a:gd name="connsiteY133" fmla="*/ 5071807 h 6345561"/>
                    <a:gd name="connsiteX134" fmla="*/ 2697681 w 6352623"/>
                    <a:gd name="connsiteY134" fmla="*/ 5021257 h 6345561"/>
                    <a:gd name="connsiteX135" fmla="*/ 3150545 w 6352623"/>
                    <a:gd name="connsiteY135" fmla="*/ 4979436 h 6345561"/>
                    <a:gd name="connsiteX136" fmla="*/ 3267988 w 6352623"/>
                    <a:gd name="connsiteY136" fmla="*/ 6340508 h 6345561"/>
                    <a:gd name="connsiteX137" fmla="*/ 3165956 w 6352623"/>
                    <a:gd name="connsiteY137" fmla="*/ 6345561 h 6345561"/>
                    <a:gd name="connsiteX138" fmla="*/ 2827891 w 6352623"/>
                    <a:gd name="connsiteY138" fmla="*/ 6323709 h 6345561"/>
                    <a:gd name="connsiteX139" fmla="*/ 2884966 w 6352623"/>
                    <a:gd name="connsiteY139" fmla="*/ 6327398 h 6345561"/>
                    <a:gd name="connsiteX140" fmla="*/ 2827891 w 6352623"/>
                    <a:gd name="connsiteY140" fmla="*/ 6323709 h 6345561"/>
                    <a:gd name="connsiteX141" fmla="*/ 1799833 w 6352623"/>
                    <a:gd name="connsiteY141" fmla="*/ 6042038 h 6345561"/>
                    <a:gd name="connsiteX142" fmla="*/ 792530 w 6352623"/>
                    <a:gd name="connsiteY142" fmla="*/ 5281044 h 6345561"/>
                    <a:gd name="connsiteX143" fmla="*/ 758259 w 6352623"/>
                    <a:gd name="connsiteY143" fmla="*/ 5233611 h 6345561"/>
                    <a:gd name="connsiteX144" fmla="*/ 1178638 w 6352623"/>
                    <a:gd name="connsiteY144" fmla="*/ 5187468 h 6345561"/>
                    <a:gd name="connsiteX145" fmla="*/ 1905324 w 6352623"/>
                    <a:gd name="connsiteY145" fmla="*/ 5106339 h 6345561"/>
                    <a:gd name="connsiteX146" fmla="*/ 2206251 w 6352623"/>
                    <a:gd name="connsiteY146" fmla="*/ 5531868 h 6345561"/>
                    <a:gd name="connsiteX147" fmla="*/ 2827891 w 6352623"/>
                    <a:gd name="connsiteY147" fmla="*/ 6323709 h 6345561"/>
                    <a:gd name="connsiteX148" fmla="*/ 2405336 w 6352623"/>
                    <a:gd name="connsiteY148" fmla="*/ 6261225 h 6345561"/>
                    <a:gd name="connsiteX149" fmla="*/ 1799833 w 6352623"/>
                    <a:gd name="connsiteY149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6042026 w 6352623"/>
                    <a:gd name="connsiteY54" fmla="*/ 4552793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4842211 w 6352623"/>
                    <a:gd name="connsiteY57" fmla="*/ 4504577 h 6345561"/>
                    <a:gd name="connsiteX58" fmla="*/ 4894441 w 6352623"/>
                    <a:gd name="connsiteY58" fmla="*/ 4378816 h 6345561"/>
                    <a:gd name="connsiteX59" fmla="*/ 5118410 w 6352623"/>
                    <a:gd name="connsiteY59" fmla="*/ 3308120 h 6345561"/>
                    <a:gd name="connsiteX60" fmla="*/ 5112011 w 6352623"/>
                    <a:gd name="connsiteY60" fmla="*/ 3236549 h 6345561"/>
                    <a:gd name="connsiteX61" fmla="*/ 6343574 w 6352623"/>
                    <a:gd name="connsiteY61" fmla="*/ 3146548 h 6345561"/>
                    <a:gd name="connsiteX62" fmla="*/ 6352623 w 6352623"/>
                    <a:gd name="connsiteY62" fmla="*/ 3329154 h 6345561"/>
                    <a:gd name="connsiteX63" fmla="*/ 6261216 w 6352623"/>
                    <a:gd name="connsiteY63" fmla="*/ 3947289 h 6345561"/>
                    <a:gd name="connsiteX64" fmla="*/ 6068313 w 6352623"/>
                    <a:gd name="connsiteY64" fmla="*/ 4480189 h 6345561"/>
                    <a:gd name="connsiteX65" fmla="*/ 5645377 w 6352623"/>
                    <a:gd name="connsiteY65" fmla="*/ 4489676 h 6345561"/>
                    <a:gd name="connsiteX66" fmla="*/ 4842211 w 6352623"/>
                    <a:gd name="connsiteY66" fmla="*/ 4504577 h 6345561"/>
                    <a:gd name="connsiteX67" fmla="*/ 1405726 w 6352623"/>
                    <a:gd name="connsiteY67" fmla="*/ 3156271 h 6345561"/>
                    <a:gd name="connsiteX68" fmla="*/ 1399341 w 6352623"/>
                    <a:gd name="connsiteY68" fmla="*/ 3089416 h 6345561"/>
                    <a:gd name="connsiteX69" fmla="*/ 1464945 w 6352623"/>
                    <a:gd name="connsiteY69" fmla="*/ 2467755 h 6345561"/>
                    <a:gd name="connsiteX70" fmla="*/ 1626959 w 6352623"/>
                    <a:gd name="connsiteY70" fmla="*/ 1918290 h 6345561"/>
                    <a:gd name="connsiteX71" fmla="*/ 1698846 w 6352623"/>
                    <a:gd name="connsiteY71" fmla="*/ 1916459 h 6345561"/>
                    <a:gd name="connsiteX72" fmla="*/ 2401423 w 6352623"/>
                    <a:gd name="connsiteY72" fmla="*/ 1879094 h 6345561"/>
                    <a:gd name="connsiteX73" fmla="*/ 2879383 w 6352623"/>
                    <a:gd name="connsiteY73" fmla="*/ 1836855 h 6345561"/>
                    <a:gd name="connsiteX74" fmla="*/ 2983285 w 6352623"/>
                    <a:gd name="connsiteY74" fmla="*/ 3040986 h 6345561"/>
                    <a:gd name="connsiteX75" fmla="*/ 1405726 w 6352623"/>
                    <a:gd name="connsiteY75" fmla="*/ 3156271 h 6345561"/>
                    <a:gd name="connsiteX76" fmla="*/ 3464621 w 6352623"/>
                    <a:gd name="connsiteY76" fmla="*/ 4545892 h 6345561"/>
                    <a:gd name="connsiteX77" fmla="*/ 3362673 w 6352623"/>
                    <a:gd name="connsiteY77" fmla="*/ 3364384 h 6345561"/>
                    <a:gd name="connsiteX78" fmla="*/ 4785461 w 6352623"/>
                    <a:gd name="connsiteY78" fmla="*/ 3260410 h 6345561"/>
                    <a:gd name="connsiteX79" fmla="*/ 4791965 w 6352623"/>
                    <a:gd name="connsiteY79" fmla="*/ 3337498 h 6345561"/>
                    <a:gd name="connsiteX80" fmla="*/ 4582162 w 6352623"/>
                    <a:gd name="connsiteY80" fmla="*/ 4452550 h 6345561"/>
                    <a:gd name="connsiteX81" fmla="*/ 3980007 w 6352623"/>
                    <a:gd name="connsiteY81" fmla="*/ 4524180 h 6345561"/>
                    <a:gd name="connsiteX82" fmla="*/ 3464621 w 6352623"/>
                    <a:gd name="connsiteY82" fmla="*/ 4545892 h 6345561"/>
                    <a:gd name="connsiteX83" fmla="*/ 11631 w 6352623"/>
                    <a:gd name="connsiteY83" fmla="*/ 3258148 h 6345561"/>
                    <a:gd name="connsiteX84" fmla="*/ 0 w 6352623"/>
                    <a:gd name="connsiteY84" fmla="*/ 3023469 h 6345561"/>
                    <a:gd name="connsiteX85" fmla="*/ 91400 w 6352623"/>
                    <a:gd name="connsiteY85" fmla="*/ 2405346 h 6345561"/>
                    <a:gd name="connsiteX86" fmla="*/ 258812 w 6352623"/>
                    <a:gd name="connsiteY86" fmla="*/ 1942855 h 6345561"/>
                    <a:gd name="connsiteX87" fmla="*/ 852081 w 6352623"/>
                    <a:gd name="connsiteY87" fmla="*/ 1937991 h 6345561"/>
                    <a:gd name="connsiteX88" fmla="*/ 1335718 w 6352623"/>
                    <a:gd name="connsiteY88" fmla="*/ 1925698 h 6345561"/>
                    <a:gd name="connsiteX89" fmla="*/ 1234430 w 6352623"/>
                    <a:gd name="connsiteY89" fmla="*/ 2196801 h 6345561"/>
                    <a:gd name="connsiteX90" fmla="*/ 1103579 w 6352623"/>
                    <a:gd name="connsiteY90" fmla="*/ 2737987 h 6345561"/>
                    <a:gd name="connsiteX91" fmla="*/ 1078099 w 6352623"/>
                    <a:gd name="connsiteY91" fmla="*/ 3180217 h 6345561"/>
                    <a:gd name="connsiteX92" fmla="*/ 11631 w 6352623"/>
                    <a:gd name="connsiteY92" fmla="*/ 3258148 h 6345561"/>
                    <a:gd name="connsiteX93" fmla="*/ 1960743 w 6352623"/>
                    <a:gd name="connsiteY93" fmla="*/ 4679317 h 6345561"/>
                    <a:gd name="connsiteX94" fmla="*/ 1740896 w 6352623"/>
                    <a:gd name="connsiteY94" fmla="*/ 4337429 h 6345561"/>
                    <a:gd name="connsiteX95" fmla="*/ 1441619 w 6352623"/>
                    <a:gd name="connsiteY95" fmla="*/ 3532526 h 6345561"/>
                    <a:gd name="connsiteX96" fmla="*/ 1438988 w 6352623"/>
                    <a:gd name="connsiteY96" fmla="*/ 3504964 h 6345561"/>
                    <a:gd name="connsiteX97" fmla="*/ 3013389 w 6352623"/>
                    <a:gd name="connsiteY97" fmla="*/ 3389903 h 6345561"/>
                    <a:gd name="connsiteX98" fmla="*/ 3099126 w 6352623"/>
                    <a:gd name="connsiteY98" fmla="*/ 4562904 h 6345561"/>
                    <a:gd name="connsiteX99" fmla="*/ 2689209 w 6352623"/>
                    <a:gd name="connsiteY99" fmla="*/ 4598877 h 6345561"/>
                    <a:gd name="connsiteX100" fmla="*/ 1989796 w 6352623"/>
                    <a:gd name="connsiteY100" fmla="*/ 4675326 h 6345561"/>
                    <a:gd name="connsiteX101" fmla="*/ 1960743 w 6352623"/>
                    <a:gd name="connsiteY101" fmla="*/ 4679317 h 6345561"/>
                    <a:gd name="connsiteX102" fmla="*/ 4067092 w 6352623"/>
                    <a:gd name="connsiteY102" fmla="*/ 6216068 h 6345561"/>
                    <a:gd name="connsiteX103" fmla="*/ 4277892 w 6352623"/>
                    <a:gd name="connsiteY103" fmla="*/ 5788869 h 6345561"/>
                    <a:gd name="connsiteX104" fmla="*/ 4525520 w 6352623"/>
                    <a:gd name="connsiteY104" fmla="*/ 5267093 h 6345561"/>
                    <a:gd name="connsiteX105" fmla="*/ 4685770 w 6352623"/>
                    <a:gd name="connsiteY105" fmla="*/ 4881257 h 6345561"/>
                    <a:gd name="connsiteX106" fmla="*/ 4712084 w 6352623"/>
                    <a:gd name="connsiteY106" fmla="*/ 4879914 h 6345561"/>
                    <a:gd name="connsiteX107" fmla="*/ 5642123 w 6352623"/>
                    <a:gd name="connsiteY107" fmla="*/ 4846187 h 6345561"/>
                    <a:gd name="connsiteX108" fmla="*/ 5866698 w 6352623"/>
                    <a:gd name="connsiteY108" fmla="*/ 4839902 h 6345561"/>
                    <a:gd name="connsiteX109" fmla="*/ 5706398 w 6352623"/>
                    <a:gd name="connsiteY109" fmla="*/ 5102370 h 6345561"/>
                    <a:gd name="connsiteX110" fmla="*/ 4229361 w 6352623"/>
                    <a:gd name="connsiteY110" fmla="*/ 6176010 h 6345561"/>
                    <a:gd name="connsiteX111" fmla="*/ 4067092 w 6352623"/>
                    <a:gd name="connsiteY111" fmla="*/ 6216068 h 6345561"/>
                    <a:gd name="connsiteX112" fmla="*/ 3617977 w 6352623"/>
                    <a:gd name="connsiteY112" fmla="*/ 6323175 h 6345561"/>
                    <a:gd name="connsiteX113" fmla="*/ 3499574 w 6352623"/>
                    <a:gd name="connsiteY113" fmla="*/ 4950969 h 6345561"/>
                    <a:gd name="connsiteX114" fmla="*/ 3966167 w 6352623"/>
                    <a:gd name="connsiteY114" fmla="*/ 4917769 h 6345561"/>
                    <a:gd name="connsiteX115" fmla="*/ 4402891 w 6352623"/>
                    <a:gd name="connsiteY115" fmla="*/ 4895610 h 6345561"/>
                    <a:gd name="connsiteX116" fmla="*/ 4263840 w 6352623"/>
                    <a:gd name="connsiteY116" fmla="*/ 5239274 h 6345561"/>
                    <a:gd name="connsiteX117" fmla="*/ 3691123 w 6352623"/>
                    <a:gd name="connsiteY117" fmla="*/ 6308899 h 6345561"/>
                    <a:gd name="connsiteX118" fmla="*/ 3637169 w 6352623"/>
                    <a:gd name="connsiteY118" fmla="*/ 6322223 h 6345561"/>
                    <a:gd name="connsiteX119" fmla="*/ 3617977 w 6352623"/>
                    <a:gd name="connsiteY119" fmla="*/ 6323175 h 6345561"/>
                    <a:gd name="connsiteX120" fmla="*/ 509955 w 6352623"/>
                    <a:gd name="connsiteY120" fmla="*/ 4889989 h 6345561"/>
                    <a:gd name="connsiteX121" fmla="*/ 432662 w 6352623"/>
                    <a:gd name="connsiteY121" fmla="*/ 4783013 h 6345561"/>
                    <a:gd name="connsiteX122" fmla="*/ 30403 w 6352623"/>
                    <a:gd name="connsiteY122" fmla="*/ 3637168 h 6345561"/>
                    <a:gd name="connsiteX123" fmla="*/ 28957 w 6352623"/>
                    <a:gd name="connsiteY123" fmla="*/ 3608002 h 6345561"/>
                    <a:gd name="connsiteX124" fmla="*/ 1122699 w 6352623"/>
                    <a:gd name="connsiteY124" fmla="*/ 3528079 h 6345561"/>
                    <a:gd name="connsiteX125" fmla="*/ 1151870 w 6352623"/>
                    <a:gd name="connsiteY125" fmla="*/ 3709064 h 6345561"/>
                    <a:gd name="connsiteX126" fmla="*/ 1633165 w 6352623"/>
                    <a:gd name="connsiteY126" fmla="*/ 4721494 h 6345561"/>
                    <a:gd name="connsiteX127" fmla="*/ 1635001 w 6352623"/>
                    <a:gd name="connsiteY127" fmla="*/ 4724090 h 6345561"/>
                    <a:gd name="connsiteX128" fmla="*/ 1150655 w 6352623"/>
                    <a:gd name="connsiteY128" fmla="*/ 4790652 h 6345561"/>
                    <a:gd name="connsiteX129" fmla="*/ 509955 w 6352623"/>
                    <a:gd name="connsiteY129" fmla="*/ 4889989 h 6345561"/>
                    <a:gd name="connsiteX130" fmla="*/ 3165956 w 6352623"/>
                    <a:gd name="connsiteY130" fmla="*/ 6345561 h 6345561"/>
                    <a:gd name="connsiteX131" fmla="*/ 2661675 w 6352623"/>
                    <a:gd name="connsiteY131" fmla="*/ 5655612 h 6345561"/>
                    <a:gd name="connsiteX132" fmla="*/ 2224080 w 6352623"/>
                    <a:gd name="connsiteY132" fmla="*/ 5071807 h 6345561"/>
                    <a:gd name="connsiteX133" fmla="*/ 2697681 w 6352623"/>
                    <a:gd name="connsiteY133" fmla="*/ 5021257 h 6345561"/>
                    <a:gd name="connsiteX134" fmla="*/ 3150545 w 6352623"/>
                    <a:gd name="connsiteY134" fmla="*/ 4979436 h 6345561"/>
                    <a:gd name="connsiteX135" fmla="*/ 3267988 w 6352623"/>
                    <a:gd name="connsiteY135" fmla="*/ 6340508 h 6345561"/>
                    <a:gd name="connsiteX136" fmla="*/ 3165956 w 6352623"/>
                    <a:gd name="connsiteY136" fmla="*/ 6345561 h 6345561"/>
                    <a:gd name="connsiteX137" fmla="*/ 2827891 w 6352623"/>
                    <a:gd name="connsiteY137" fmla="*/ 6323709 h 6345561"/>
                    <a:gd name="connsiteX138" fmla="*/ 2884966 w 6352623"/>
                    <a:gd name="connsiteY138" fmla="*/ 6327398 h 6345561"/>
                    <a:gd name="connsiteX139" fmla="*/ 2827891 w 6352623"/>
                    <a:gd name="connsiteY139" fmla="*/ 6323709 h 6345561"/>
                    <a:gd name="connsiteX140" fmla="*/ 1799833 w 6352623"/>
                    <a:gd name="connsiteY140" fmla="*/ 6042038 h 6345561"/>
                    <a:gd name="connsiteX141" fmla="*/ 792530 w 6352623"/>
                    <a:gd name="connsiteY141" fmla="*/ 5281044 h 6345561"/>
                    <a:gd name="connsiteX142" fmla="*/ 758259 w 6352623"/>
                    <a:gd name="connsiteY142" fmla="*/ 5233611 h 6345561"/>
                    <a:gd name="connsiteX143" fmla="*/ 1178638 w 6352623"/>
                    <a:gd name="connsiteY143" fmla="*/ 5187468 h 6345561"/>
                    <a:gd name="connsiteX144" fmla="*/ 1905324 w 6352623"/>
                    <a:gd name="connsiteY144" fmla="*/ 5106339 h 6345561"/>
                    <a:gd name="connsiteX145" fmla="*/ 2206251 w 6352623"/>
                    <a:gd name="connsiteY145" fmla="*/ 5531868 h 6345561"/>
                    <a:gd name="connsiteX146" fmla="*/ 2827891 w 6352623"/>
                    <a:gd name="connsiteY146" fmla="*/ 6323709 h 6345561"/>
                    <a:gd name="connsiteX147" fmla="*/ 2405336 w 6352623"/>
                    <a:gd name="connsiteY147" fmla="*/ 6261225 h 6345561"/>
                    <a:gd name="connsiteX148" fmla="*/ 1799833 w 6352623"/>
                    <a:gd name="connsiteY148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2827891 w 6352623"/>
                    <a:gd name="connsiteY134" fmla="*/ 6323709 h 6345561"/>
                    <a:gd name="connsiteX135" fmla="*/ 2884966 w 6352623"/>
                    <a:gd name="connsiteY135" fmla="*/ 6327398 h 6345561"/>
                    <a:gd name="connsiteX136" fmla="*/ 2827891 w 6352623"/>
                    <a:gd name="connsiteY136" fmla="*/ 6323709 h 6345561"/>
                    <a:gd name="connsiteX137" fmla="*/ 1799833 w 6352623"/>
                    <a:gd name="connsiteY137" fmla="*/ 6042038 h 6345561"/>
                    <a:gd name="connsiteX138" fmla="*/ 792530 w 6352623"/>
                    <a:gd name="connsiteY138" fmla="*/ 5281044 h 6345561"/>
                    <a:gd name="connsiteX139" fmla="*/ 758259 w 6352623"/>
                    <a:gd name="connsiteY139" fmla="*/ 5233611 h 6345561"/>
                    <a:gd name="connsiteX140" fmla="*/ 1178638 w 6352623"/>
                    <a:gd name="connsiteY140" fmla="*/ 5187468 h 6345561"/>
                    <a:gd name="connsiteX141" fmla="*/ 1905324 w 6352623"/>
                    <a:gd name="connsiteY141" fmla="*/ 5106339 h 6345561"/>
                    <a:gd name="connsiteX142" fmla="*/ 2206251 w 6352623"/>
                    <a:gd name="connsiteY142" fmla="*/ 5531868 h 6345561"/>
                    <a:gd name="connsiteX143" fmla="*/ 2827891 w 6352623"/>
                    <a:gd name="connsiteY143" fmla="*/ 6323709 h 6345561"/>
                    <a:gd name="connsiteX144" fmla="*/ 2405336 w 6352623"/>
                    <a:gd name="connsiteY144" fmla="*/ 6261225 h 6345561"/>
                    <a:gd name="connsiteX145" fmla="*/ 1799833 w 6352623"/>
                    <a:gd name="connsiteY145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1799833 w 6352623"/>
                    <a:gd name="connsiteY134" fmla="*/ 6042038 h 6345561"/>
                    <a:gd name="connsiteX135" fmla="*/ 792530 w 6352623"/>
                    <a:gd name="connsiteY135" fmla="*/ 5281044 h 6345561"/>
                    <a:gd name="connsiteX136" fmla="*/ 758259 w 6352623"/>
                    <a:gd name="connsiteY136" fmla="*/ 5233611 h 6345561"/>
                    <a:gd name="connsiteX137" fmla="*/ 1178638 w 6352623"/>
                    <a:gd name="connsiteY137" fmla="*/ 5187468 h 6345561"/>
                    <a:gd name="connsiteX138" fmla="*/ 1905324 w 6352623"/>
                    <a:gd name="connsiteY138" fmla="*/ 5106339 h 6345561"/>
                    <a:gd name="connsiteX139" fmla="*/ 2206251 w 6352623"/>
                    <a:gd name="connsiteY139" fmla="*/ 5531868 h 6345561"/>
                    <a:gd name="connsiteX140" fmla="*/ 2827891 w 6352623"/>
                    <a:gd name="connsiteY140" fmla="*/ 6323709 h 6345561"/>
                    <a:gd name="connsiteX141" fmla="*/ 2405336 w 6352623"/>
                    <a:gd name="connsiteY141" fmla="*/ 6261225 h 6345561"/>
                    <a:gd name="connsiteX142" fmla="*/ 1799833 w 6352623"/>
                    <a:gd name="connsiteY14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1857 w 6352623"/>
                    <a:gd name="connsiteY15" fmla="*/ 6676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1799833 w 6352623"/>
                    <a:gd name="connsiteY134" fmla="*/ 6042038 h 6345561"/>
                    <a:gd name="connsiteX135" fmla="*/ 792530 w 6352623"/>
                    <a:gd name="connsiteY135" fmla="*/ 5281044 h 6345561"/>
                    <a:gd name="connsiteX136" fmla="*/ 758259 w 6352623"/>
                    <a:gd name="connsiteY136" fmla="*/ 5233611 h 6345561"/>
                    <a:gd name="connsiteX137" fmla="*/ 1178638 w 6352623"/>
                    <a:gd name="connsiteY137" fmla="*/ 5187468 h 6345561"/>
                    <a:gd name="connsiteX138" fmla="*/ 1905324 w 6352623"/>
                    <a:gd name="connsiteY138" fmla="*/ 5106339 h 6345561"/>
                    <a:gd name="connsiteX139" fmla="*/ 2206251 w 6352623"/>
                    <a:gd name="connsiteY139" fmla="*/ 5531868 h 6345561"/>
                    <a:gd name="connsiteX140" fmla="*/ 2827891 w 6352623"/>
                    <a:gd name="connsiteY140" fmla="*/ 6323709 h 6345561"/>
                    <a:gd name="connsiteX141" fmla="*/ 2405336 w 6352623"/>
                    <a:gd name="connsiteY141" fmla="*/ 6261225 h 6345561"/>
                    <a:gd name="connsiteX142" fmla="*/ 1799833 w 6352623"/>
                    <a:gd name="connsiteY14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2943489 w 6352623"/>
                    <a:gd name="connsiteY15" fmla="*/ 55251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1799833 w 6352623"/>
                    <a:gd name="connsiteY134" fmla="*/ 6042038 h 6345561"/>
                    <a:gd name="connsiteX135" fmla="*/ 792530 w 6352623"/>
                    <a:gd name="connsiteY135" fmla="*/ 5281044 h 6345561"/>
                    <a:gd name="connsiteX136" fmla="*/ 758259 w 6352623"/>
                    <a:gd name="connsiteY136" fmla="*/ 5233611 h 6345561"/>
                    <a:gd name="connsiteX137" fmla="*/ 1178638 w 6352623"/>
                    <a:gd name="connsiteY137" fmla="*/ 5187468 h 6345561"/>
                    <a:gd name="connsiteX138" fmla="*/ 1905324 w 6352623"/>
                    <a:gd name="connsiteY138" fmla="*/ 5106339 h 6345561"/>
                    <a:gd name="connsiteX139" fmla="*/ 2206251 w 6352623"/>
                    <a:gd name="connsiteY139" fmla="*/ 5531868 h 6345561"/>
                    <a:gd name="connsiteX140" fmla="*/ 2827891 w 6352623"/>
                    <a:gd name="connsiteY140" fmla="*/ 6323709 h 6345561"/>
                    <a:gd name="connsiteX141" fmla="*/ 2405336 w 6352623"/>
                    <a:gd name="connsiteY141" fmla="*/ 6261225 h 6345561"/>
                    <a:gd name="connsiteX142" fmla="*/ 1799833 w 6352623"/>
                    <a:gd name="connsiteY14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2943489 w 6352623"/>
                    <a:gd name="connsiteY15" fmla="*/ 55251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1799833 w 6352623"/>
                    <a:gd name="connsiteY134" fmla="*/ 6042038 h 6345561"/>
                    <a:gd name="connsiteX135" fmla="*/ 792530 w 6352623"/>
                    <a:gd name="connsiteY135" fmla="*/ 5281044 h 6345561"/>
                    <a:gd name="connsiteX136" fmla="*/ 758259 w 6352623"/>
                    <a:gd name="connsiteY136" fmla="*/ 5233611 h 6345561"/>
                    <a:gd name="connsiteX137" fmla="*/ 1178638 w 6352623"/>
                    <a:gd name="connsiteY137" fmla="*/ 5187468 h 6345561"/>
                    <a:gd name="connsiteX138" fmla="*/ 1905324 w 6352623"/>
                    <a:gd name="connsiteY138" fmla="*/ 5106339 h 6345561"/>
                    <a:gd name="connsiteX139" fmla="*/ 2206251 w 6352623"/>
                    <a:gd name="connsiteY139" fmla="*/ 5531868 h 6345561"/>
                    <a:gd name="connsiteX140" fmla="*/ 2827891 w 6352623"/>
                    <a:gd name="connsiteY140" fmla="*/ 6323709 h 6345561"/>
                    <a:gd name="connsiteX141" fmla="*/ 2405336 w 6352623"/>
                    <a:gd name="connsiteY141" fmla="*/ 6261225 h 6345561"/>
                    <a:gd name="connsiteX142" fmla="*/ 1799833 w 6352623"/>
                    <a:gd name="connsiteY142" fmla="*/ 6042038 h 6345561"/>
                    <a:gd name="connsiteX0" fmla="*/ 3083863 w 6352623"/>
                    <a:gd name="connsiteY0" fmla="*/ 133135 h 6345561"/>
                    <a:gd name="connsiteX1" fmla="*/ 3073468 w 6352623"/>
                    <a:gd name="connsiteY1" fmla="*/ 12671 h 6345561"/>
                    <a:gd name="connsiteX2" fmla="*/ 3083863 w 6352623"/>
                    <a:gd name="connsiteY2" fmla="*/ 133135 h 6345561"/>
                    <a:gd name="connsiteX3" fmla="*/ 4287481 w 6352623"/>
                    <a:gd name="connsiteY3" fmla="*/ 1282707 h 6345561"/>
                    <a:gd name="connsiteX4" fmla="*/ 3934751 w 6352623"/>
                    <a:gd name="connsiteY4" fmla="*/ 794857 h 6345561"/>
                    <a:gd name="connsiteX5" fmla="*/ 3306522 w 6352623"/>
                    <a:gd name="connsiteY5" fmla="*/ 1126 h 6345561"/>
                    <a:gd name="connsiteX6" fmla="*/ 3329154 w 6352623"/>
                    <a:gd name="connsiteY6" fmla="*/ 0 h 6345561"/>
                    <a:gd name="connsiteX7" fmla="*/ 4552794 w 6352623"/>
                    <a:gd name="connsiteY7" fmla="*/ 310597 h 6345561"/>
                    <a:gd name="connsiteX8" fmla="*/ 5560095 w 6352623"/>
                    <a:gd name="connsiteY8" fmla="*/ 1071582 h 6345561"/>
                    <a:gd name="connsiteX9" fmla="*/ 5592215 w 6352623"/>
                    <a:gd name="connsiteY9" fmla="*/ 1116037 h 6345561"/>
                    <a:gd name="connsiteX10" fmla="*/ 5275773 w 6352623"/>
                    <a:gd name="connsiteY10" fmla="*/ 1158708 h 6345561"/>
                    <a:gd name="connsiteX11" fmla="*/ 4352475 w 6352623"/>
                    <a:gd name="connsiteY11" fmla="*/ 1275439 h 6345561"/>
                    <a:gd name="connsiteX12" fmla="*/ 4287481 w 6352623"/>
                    <a:gd name="connsiteY12" fmla="*/ 1282707 h 6345561"/>
                    <a:gd name="connsiteX13" fmla="*/ 3192871 w 6352623"/>
                    <a:gd name="connsiteY13" fmla="*/ 1396479 h 6345561"/>
                    <a:gd name="connsiteX14" fmla="*/ 2943489 w 6352623"/>
                    <a:gd name="connsiteY14" fmla="*/ 55251 h 6345561"/>
                    <a:gd name="connsiteX15" fmla="*/ 3521833 w 6352623"/>
                    <a:gd name="connsiteY15" fmla="*/ 728536 h 6345561"/>
                    <a:gd name="connsiteX16" fmla="*/ 3951788 w 6352623"/>
                    <a:gd name="connsiteY16" fmla="*/ 1320226 h 6345561"/>
                    <a:gd name="connsiteX17" fmla="*/ 3610216 w 6352623"/>
                    <a:gd name="connsiteY17" fmla="*/ 1358400 h 6345561"/>
                    <a:gd name="connsiteX18" fmla="*/ 3192871 w 6352623"/>
                    <a:gd name="connsiteY18" fmla="*/ 1396479 h 6345561"/>
                    <a:gd name="connsiteX19" fmla="*/ 5080835 w 6352623"/>
                    <a:gd name="connsiteY19" fmla="*/ 2887704 h 6345561"/>
                    <a:gd name="connsiteX20" fmla="*/ 5075577 w 6352623"/>
                    <a:gd name="connsiteY20" fmla="*/ 2828892 h 6345561"/>
                    <a:gd name="connsiteX21" fmla="*/ 4870827 w 6352623"/>
                    <a:gd name="connsiteY21" fmla="*/ 2225787 h 6345561"/>
                    <a:gd name="connsiteX22" fmla="*/ 4527301 w 6352623"/>
                    <a:gd name="connsiteY22" fmla="*/ 1626915 h 6345561"/>
                    <a:gd name="connsiteX23" fmla="*/ 5336497 w 6352623"/>
                    <a:gd name="connsiteY23" fmla="*/ 1510023 h 6345561"/>
                    <a:gd name="connsiteX24" fmla="*/ 5827104 w 6352623"/>
                    <a:gd name="connsiteY24" fmla="*/ 1441104 h 6345561"/>
                    <a:gd name="connsiteX25" fmla="*/ 5919962 w 6352623"/>
                    <a:gd name="connsiteY25" fmla="*/ 1569624 h 6345561"/>
                    <a:gd name="connsiteX26" fmla="*/ 6322223 w 6352623"/>
                    <a:gd name="connsiteY26" fmla="*/ 2715457 h 6345561"/>
                    <a:gd name="connsiteX27" fmla="*/ 6326244 w 6352623"/>
                    <a:gd name="connsiteY27" fmla="*/ 2796695 h 6345561"/>
                    <a:gd name="connsiteX28" fmla="*/ 5080835 w 6352623"/>
                    <a:gd name="connsiteY28" fmla="*/ 2887704 h 6345561"/>
                    <a:gd name="connsiteX29" fmla="*/ 1790042 w 6352623"/>
                    <a:gd name="connsiteY29" fmla="*/ 1491620 h 6345561"/>
                    <a:gd name="connsiteX30" fmla="*/ 2057262 w 6352623"/>
                    <a:gd name="connsiteY30" fmla="*/ 888122 h 6345561"/>
                    <a:gd name="connsiteX31" fmla="*/ 2502224 w 6352623"/>
                    <a:gd name="connsiteY31" fmla="*/ 83048 h 6345561"/>
                    <a:gd name="connsiteX32" fmla="*/ 2715458 w 6352623"/>
                    <a:gd name="connsiteY32" fmla="*/ 30412 h 6345561"/>
                    <a:gd name="connsiteX33" fmla="*/ 2723477 w 6352623"/>
                    <a:gd name="connsiteY33" fmla="*/ 30012 h 6345561"/>
                    <a:gd name="connsiteX34" fmla="*/ 2843908 w 6352623"/>
                    <a:gd name="connsiteY34" fmla="*/ 1425699 h 6345561"/>
                    <a:gd name="connsiteX35" fmla="*/ 2341650 w 6352623"/>
                    <a:gd name="connsiteY35" fmla="*/ 1460888 h 6345561"/>
                    <a:gd name="connsiteX36" fmla="*/ 1790042 w 6352623"/>
                    <a:gd name="connsiteY36" fmla="*/ 1491620 h 6345561"/>
                    <a:gd name="connsiteX37" fmla="*/ 456566 w 6352623"/>
                    <a:gd name="connsiteY37" fmla="*/ 1560803 h 6345561"/>
                    <a:gd name="connsiteX38" fmla="*/ 646218 w 6352623"/>
                    <a:gd name="connsiteY38" fmla="*/ 1250255 h 6345561"/>
                    <a:gd name="connsiteX39" fmla="*/ 2123254 w 6352623"/>
                    <a:gd name="connsiteY39" fmla="*/ 176626 h 6345561"/>
                    <a:gd name="connsiteX40" fmla="*/ 2129632 w 6352623"/>
                    <a:gd name="connsiteY40" fmla="*/ 175051 h 6345561"/>
                    <a:gd name="connsiteX41" fmla="*/ 1791341 w 6352623"/>
                    <a:gd name="connsiteY41" fmla="*/ 860818 h 6345561"/>
                    <a:gd name="connsiteX42" fmla="*/ 1497989 w 6352623"/>
                    <a:gd name="connsiteY42" fmla="*/ 1507155 h 6345561"/>
                    <a:gd name="connsiteX43" fmla="*/ 815685 w 6352623"/>
                    <a:gd name="connsiteY43" fmla="*/ 1541873 h 6345561"/>
                    <a:gd name="connsiteX44" fmla="*/ 456566 w 6352623"/>
                    <a:gd name="connsiteY44" fmla="*/ 1560803 h 6345561"/>
                    <a:gd name="connsiteX45" fmla="*/ 3332566 w 6352623"/>
                    <a:gd name="connsiteY45" fmla="*/ 3015466 h 6345561"/>
                    <a:gd name="connsiteX46" fmla="*/ 3227686 w 6352623"/>
                    <a:gd name="connsiteY46" fmla="*/ 1799988 h 6345561"/>
                    <a:gd name="connsiteX47" fmla="*/ 3687369 w 6352623"/>
                    <a:gd name="connsiteY47" fmla="*/ 1744594 h 6345561"/>
                    <a:gd name="connsiteX48" fmla="*/ 4207427 w 6352623"/>
                    <a:gd name="connsiteY48" fmla="*/ 1672041 h 6345561"/>
                    <a:gd name="connsiteX49" fmla="*/ 4314817 w 6352623"/>
                    <a:gd name="connsiteY49" fmla="*/ 1819820 h 6345561"/>
                    <a:gd name="connsiteX50" fmla="*/ 4752430 w 6352623"/>
                    <a:gd name="connsiteY50" fmla="*/ 2869128 h 6345561"/>
                    <a:gd name="connsiteX51" fmla="*/ 4755993 w 6352623"/>
                    <a:gd name="connsiteY51" fmla="*/ 2911437 h 6345561"/>
                    <a:gd name="connsiteX52" fmla="*/ 3332566 w 6352623"/>
                    <a:gd name="connsiteY52" fmla="*/ 3015466 h 6345561"/>
                    <a:gd name="connsiteX53" fmla="*/ 4842211 w 6352623"/>
                    <a:gd name="connsiteY53" fmla="*/ 4504577 h 6345561"/>
                    <a:gd name="connsiteX54" fmla="*/ 4894441 w 6352623"/>
                    <a:gd name="connsiteY54" fmla="*/ 4378816 h 6345561"/>
                    <a:gd name="connsiteX55" fmla="*/ 5118410 w 6352623"/>
                    <a:gd name="connsiteY55" fmla="*/ 3308120 h 6345561"/>
                    <a:gd name="connsiteX56" fmla="*/ 5112011 w 6352623"/>
                    <a:gd name="connsiteY56" fmla="*/ 3236549 h 6345561"/>
                    <a:gd name="connsiteX57" fmla="*/ 6343574 w 6352623"/>
                    <a:gd name="connsiteY57" fmla="*/ 3146548 h 6345561"/>
                    <a:gd name="connsiteX58" fmla="*/ 6352623 w 6352623"/>
                    <a:gd name="connsiteY58" fmla="*/ 3329154 h 6345561"/>
                    <a:gd name="connsiteX59" fmla="*/ 6261216 w 6352623"/>
                    <a:gd name="connsiteY59" fmla="*/ 3947289 h 6345561"/>
                    <a:gd name="connsiteX60" fmla="*/ 6068313 w 6352623"/>
                    <a:gd name="connsiteY60" fmla="*/ 4480189 h 6345561"/>
                    <a:gd name="connsiteX61" fmla="*/ 5645377 w 6352623"/>
                    <a:gd name="connsiteY61" fmla="*/ 4489676 h 6345561"/>
                    <a:gd name="connsiteX62" fmla="*/ 4842211 w 6352623"/>
                    <a:gd name="connsiteY62" fmla="*/ 4504577 h 6345561"/>
                    <a:gd name="connsiteX63" fmla="*/ 1405726 w 6352623"/>
                    <a:gd name="connsiteY63" fmla="*/ 3156271 h 6345561"/>
                    <a:gd name="connsiteX64" fmla="*/ 1399341 w 6352623"/>
                    <a:gd name="connsiteY64" fmla="*/ 3089416 h 6345561"/>
                    <a:gd name="connsiteX65" fmla="*/ 1464945 w 6352623"/>
                    <a:gd name="connsiteY65" fmla="*/ 2467755 h 6345561"/>
                    <a:gd name="connsiteX66" fmla="*/ 1626959 w 6352623"/>
                    <a:gd name="connsiteY66" fmla="*/ 1918290 h 6345561"/>
                    <a:gd name="connsiteX67" fmla="*/ 1698846 w 6352623"/>
                    <a:gd name="connsiteY67" fmla="*/ 1916459 h 6345561"/>
                    <a:gd name="connsiteX68" fmla="*/ 2401423 w 6352623"/>
                    <a:gd name="connsiteY68" fmla="*/ 1879094 h 6345561"/>
                    <a:gd name="connsiteX69" fmla="*/ 2879383 w 6352623"/>
                    <a:gd name="connsiteY69" fmla="*/ 1836855 h 6345561"/>
                    <a:gd name="connsiteX70" fmla="*/ 2983285 w 6352623"/>
                    <a:gd name="connsiteY70" fmla="*/ 3040986 h 6345561"/>
                    <a:gd name="connsiteX71" fmla="*/ 1405726 w 6352623"/>
                    <a:gd name="connsiteY71" fmla="*/ 3156271 h 6345561"/>
                    <a:gd name="connsiteX72" fmla="*/ 3464621 w 6352623"/>
                    <a:gd name="connsiteY72" fmla="*/ 4545892 h 6345561"/>
                    <a:gd name="connsiteX73" fmla="*/ 3362673 w 6352623"/>
                    <a:gd name="connsiteY73" fmla="*/ 3364384 h 6345561"/>
                    <a:gd name="connsiteX74" fmla="*/ 4785461 w 6352623"/>
                    <a:gd name="connsiteY74" fmla="*/ 3260410 h 6345561"/>
                    <a:gd name="connsiteX75" fmla="*/ 4791965 w 6352623"/>
                    <a:gd name="connsiteY75" fmla="*/ 3337498 h 6345561"/>
                    <a:gd name="connsiteX76" fmla="*/ 4582162 w 6352623"/>
                    <a:gd name="connsiteY76" fmla="*/ 4452550 h 6345561"/>
                    <a:gd name="connsiteX77" fmla="*/ 3980007 w 6352623"/>
                    <a:gd name="connsiteY77" fmla="*/ 4524180 h 6345561"/>
                    <a:gd name="connsiteX78" fmla="*/ 3464621 w 6352623"/>
                    <a:gd name="connsiteY78" fmla="*/ 4545892 h 6345561"/>
                    <a:gd name="connsiteX79" fmla="*/ 11631 w 6352623"/>
                    <a:gd name="connsiteY79" fmla="*/ 3258148 h 6345561"/>
                    <a:gd name="connsiteX80" fmla="*/ 0 w 6352623"/>
                    <a:gd name="connsiteY80" fmla="*/ 3023469 h 6345561"/>
                    <a:gd name="connsiteX81" fmla="*/ 91400 w 6352623"/>
                    <a:gd name="connsiteY81" fmla="*/ 2405346 h 6345561"/>
                    <a:gd name="connsiteX82" fmla="*/ 258812 w 6352623"/>
                    <a:gd name="connsiteY82" fmla="*/ 1942855 h 6345561"/>
                    <a:gd name="connsiteX83" fmla="*/ 852081 w 6352623"/>
                    <a:gd name="connsiteY83" fmla="*/ 1937991 h 6345561"/>
                    <a:gd name="connsiteX84" fmla="*/ 1335718 w 6352623"/>
                    <a:gd name="connsiteY84" fmla="*/ 1925698 h 6345561"/>
                    <a:gd name="connsiteX85" fmla="*/ 1234430 w 6352623"/>
                    <a:gd name="connsiteY85" fmla="*/ 2196801 h 6345561"/>
                    <a:gd name="connsiteX86" fmla="*/ 1103579 w 6352623"/>
                    <a:gd name="connsiteY86" fmla="*/ 2737987 h 6345561"/>
                    <a:gd name="connsiteX87" fmla="*/ 1078099 w 6352623"/>
                    <a:gd name="connsiteY87" fmla="*/ 3180217 h 6345561"/>
                    <a:gd name="connsiteX88" fmla="*/ 11631 w 6352623"/>
                    <a:gd name="connsiteY88" fmla="*/ 3258148 h 6345561"/>
                    <a:gd name="connsiteX89" fmla="*/ 1960743 w 6352623"/>
                    <a:gd name="connsiteY89" fmla="*/ 4679317 h 6345561"/>
                    <a:gd name="connsiteX90" fmla="*/ 1740896 w 6352623"/>
                    <a:gd name="connsiteY90" fmla="*/ 4337429 h 6345561"/>
                    <a:gd name="connsiteX91" fmla="*/ 1441619 w 6352623"/>
                    <a:gd name="connsiteY91" fmla="*/ 3532526 h 6345561"/>
                    <a:gd name="connsiteX92" fmla="*/ 1438988 w 6352623"/>
                    <a:gd name="connsiteY92" fmla="*/ 3504964 h 6345561"/>
                    <a:gd name="connsiteX93" fmla="*/ 3013389 w 6352623"/>
                    <a:gd name="connsiteY93" fmla="*/ 3389903 h 6345561"/>
                    <a:gd name="connsiteX94" fmla="*/ 3099126 w 6352623"/>
                    <a:gd name="connsiteY94" fmla="*/ 4562904 h 6345561"/>
                    <a:gd name="connsiteX95" fmla="*/ 2689209 w 6352623"/>
                    <a:gd name="connsiteY95" fmla="*/ 4598877 h 6345561"/>
                    <a:gd name="connsiteX96" fmla="*/ 1989796 w 6352623"/>
                    <a:gd name="connsiteY96" fmla="*/ 4675326 h 6345561"/>
                    <a:gd name="connsiteX97" fmla="*/ 1960743 w 6352623"/>
                    <a:gd name="connsiteY97" fmla="*/ 4679317 h 6345561"/>
                    <a:gd name="connsiteX98" fmla="*/ 4067092 w 6352623"/>
                    <a:gd name="connsiteY98" fmla="*/ 6216068 h 6345561"/>
                    <a:gd name="connsiteX99" fmla="*/ 4277892 w 6352623"/>
                    <a:gd name="connsiteY99" fmla="*/ 5788869 h 6345561"/>
                    <a:gd name="connsiteX100" fmla="*/ 4525520 w 6352623"/>
                    <a:gd name="connsiteY100" fmla="*/ 5267093 h 6345561"/>
                    <a:gd name="connsiteX101" fmla="*/ 4685770 w 6352623"/>
                    <a:gd name="connsiteY101" fmla="*/ 4881257 h 6345561"/>
                    <a:gd name="connsiteX102" fmla="*/ 4712084 w 6352623"/>
                    <a:gd name="connsiteY102" fmla="*/ 4879914 h 6345561"/>
                    <a:gd name="connsiteX103" fmla="*/ 5642123 w 6352623"/>
                    <a:gd name="connsiteY103" fmla="*/ 4846187 h 6345561"/>
                    <a:gd name="connsiteX104" fmla="*/ 5866698 w 6352623"/>
                    <a:gd name="connsiteY104" fmla="*/ 4839902 h 6345561"/>
                    <a:gd name="connsiteX105" fmla="*/ 5706398 w 6352623"/>
                    <a:gd name="connsiteY105" fmla="*/ 5102370 h 6345561"/>
                    <a:gd name="connsiteX106" fmla="*/ 4229361 w 6352623"/>
                    <a:gd name="connsiteY106" fmla="*/ 6176010 h 6345561"/>
                    <a:gd name="connsiteX107" fmla="*/ 4067092 w 6352623"/>
                    <a:gd name="connsiteY107" fmla="*/ 6216068 h 6345561"/>
                    <a:gd name="connsiteX108" fmla="*/ 3617977 w 6352623"/>
                    <a:gd name="connsiteY108" fmla="*/ 6323175 h 6345561"/>
                    <a:gd name="connsiteX109" fmla="*/ 3499574 w 6352623"/>
                    <a:gd name="connsiteY109" fmla="*/ 4950969 h 6345561"/>
                    <a:gd name="connsiteX110" fmla="*/ 3966167 w 6352623"/>
                    <a:gd name="connsiteY110" fmla="*/ 4917769 h 6345561"/>
                    <a:gd name="connsiteX111" fmla="*/ 4402891 w 6352623"/>
                    <a:gd name="connsiteY111" fmla="*/ 4895610 h 6345561"/>
                    <a:gd name="connsiteX112" fmla="*/ 4263840 w 6352623"/>
                    <a:gd name="connsiteY112" fmla="*/ 5239274 h 6345561"/>
                    <a:gd name="connsiteX113" fmla="*/ 3691123 w 6352623"/>
                    <a:gd name="connsiteY113" fmla="*/ 6308899 h 6345561"/>
                    <a:gd name="connsiteX114" fmla="*/ 3637169 w 6352623"/>
                    <a:gd name="connsiteY114" fmla="*/ 6322223 h 6345561"/>
                    <a:gd name="connsiteX115" fmla="*/ 3617977 w 6352623"/>
                    <a:gd name="connsiteY115" fmla="*/ 6323175 h 6345561"/>
                    <a:gd name="connsiteX116" fmla="*/ 509955 w 6352623"/>
                    <a:gd name="connsiteY116" fmla="*/ 4889989 h 6345561"/>
                    <a:gd name="connsiteX117" fmla="*/ 432662 w 6352623"/>
                    <a:gd name="connsiteY117" fmla="*/ 4783013 h 6345561"/>
                    <a:gd name="connsiteX118" fmla="*/ 30403 w 6352623"/>
                    <a:gd name="connsiteY118" fmla="*/ 3637168 h 6345561"/>
                    <a:gd name="connsiteX119" fmla="*/ 28957 w 6352623"/>
                    <a:gd name="connsiteY119" fmla="*/ 3608002 h 6345561"/>
                    <a:gd name="connsiteX120" fmla="*/ 1122699 w 6352623"/>
                    <a:gd name="connsiteY120" fmla="*/ 3528079 h 6345561"/>
                    <a:gd name="connsiteX121" fmla="*/ 1151870 w 6352623"/>
                    <a:gd name="connsiteY121" fmla="*/ 3709064 h 6345561"/>
                    <a:gd name="connsiteX122" fmla="*/ 1633165 w 6352623"/>
                    <a:gd name="connsiteY122" fmla="*/ 4721494 h 6345561"/>
                    <a:gd name="connsiteX123" fmla="*/ 1635001 w 6352623"/>
                    <a:gd name="connsiteY123" fmla="*/ 4724090 h 6345561"/>
                    <a:gd name="connsiteX124" fmla="*/ 1150655 w 6352623"/>
                    <a:gd name="connsiteY124" fmla="*/ 4790652 h 6345561"/>
                    <a:gd name="connsiteX125" fmla="*/ 509955 w 6352623"/>
                    <a:gd name="connsiteY125" fmla="*/ 4889989 h 6345561"/>
                    <a:gd name="connsiteX126" fmla="*/ 3165956 w 6352623"/>
                    <a:gd name="connsiteY126" fmla="*/ 6345561 h 6345561"/>
                    <a:gd name="connsiteX127" fmla="*/ 2661675 w 6352623"/>
                    <a:gd name="connsiteY127" fmla="*/ 5655612 h 6345561"/>
                    <a:gd name="connsiteX128" fmla="*/ 2224080 w 6352623"/>
                    <a:gd name="connsiteY128" fmla="*/ 5071807 h 6345561"/>
                    <a:gd name="connsiteX129" fmla="*/ 2697681 w 6352623"/>
                    <a:gd name="connsiteY129" fmla="*/ 5021257 h 6345561"/>
                    <a:gd name="connsiteX130" fmla="*/ 3150545 w 6352623"/>
                    <a:gd name="connsiteY130" fmla="*/ 4979436 h 6345561"/>
                    <a:gd name="connsiteX131" fmla="*/ 3267988 w 6352623"/>
                    <a:gd name="connsiteY131" fmla="*/ 6340508 h 6345561"/>
                    <a:gd name="connsiteX132" fmla="*/ 3165956 w 6352623"/>
                    <a:gd name="connsiteY132" fmla="*/ 6345561 h 6345561"/>
                    <a:gd name="connsiteX133" fmla="*/ 1799833 w 6352623"/>
                    <a:gd name="connsiteY133" fmla="*/ 6042038 h 6345561"/>
                    <a:gd name="connsiteX134" fmla="*/ 792530 w 6352623"/>
                    <a:gd name="connsiteY134" fmla="*/ 5281044 h 6345561"/>
                    <a:gd name="connsiteX135" fmla="*/ 758259 w 6352623"/>
                    <a:gd name="connsiteY135" fmla="*/ 5233611 h 6345561"/>
                    <a:gd name="connsiteX136" fmla="*/ 1178638 w 6352623"/>
                    <a:gd name="connsiteY136" fmla="*/ 5187468 h 6345561"/>
                    <a:gd name="connsiteX137" fmla="*/ 1905324 w 6352623"/>
                    <a:gd name="connsiteY137" fmla="*/ 5106339 h 6345561"/>
                    <a:gd name="connsiteX138" fmla="*/ 2206251 w 6352623"/>
                    <a:gd name="connsiteY138" fmla="*/ 5531868 h 6345561"/>
                    <a:gd name="connsiteX139" fmla="*/ 2827891 w 6352623"/>
                    <a:gd name="connsiteY139" fmla="*/ 6323709 h 6345561"/>
                    <a:gd name="connsiteX140" fmla="*/ 2405336 w 6352623"/>
                    <a:gd name="connsiteY140" fmla="*/ 6261225 h 6345561"/>
                    <a:gd name="connsiteX141" fmla="*/ 1799833 w 6352623"/>
                    <a:gd name="connsiteY141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521833 w 6352623"/>
                    <a:gd name="connsiteY12" fmla="*/ 728536 h 6345561"/>
                    <a:gd name="connsiteX13" fmla="*/ 3951788 w 6352623"/>
                    <a:gd name="connsiteY13" fmla="*/ 1320226 h 6345561"/>
                    <a:gd name="connsiteX14" fmla="*/ 3610216 w 6352623"/>
                    <a:gd name="connsiteY14" fmla="*/ 1358400 h 6345561"/>
                    <a:gd name="connsiteX15" fmla="*/ 3192871 w 6352623"/>
                    <a:gd name="connsiteY15" fmla="*/ 1396479 h 6345561"/>
                    <a:gd name="connsiteX16" fmla="*/ 5080835 w 6352623"/>
                    <a:gd name="connsiteY16" fmla="*/ 2887704 h 6345561"/>
                    <a:gd name="connsiteX17" fmla="*/ 5075577 w 6352623"/>
                    <a:gd name="connsiteY17" fmla="*/ 2828892 h 6345561"/>
                    <a:gd name="connsiteX18" fmla="*/ 4870827 w 6352623"/>
                    <a:gd name="connsiteY18" fmla="*/ 2225787 h 6345561"/>
                    <a:gd name="connsiteX19" fmla="*/ 4527301 w 6352623"/>
                    <a:gd name="connsiteY19" fmla="*/ 1626915 h 6345561"/>
                    <a:gd name="connsiteX20" fmla="*/ 5336497 w 6352623"/>
                    <a:gd name="connsiteY20" fmla="*/ 1510023 h 6345561"/>
                    <a:gd name="connsiteX21" fmla="*/ 5827104 w 6352623"/>
                    <a:gd name="connsiteY21" fmla="*/ 1441104 h 6345561"/>
                    <a:gd name="connsiteX22" fmla="*/ 5919962 w 6352623"/>
                    <a:gd name="connsiteY22" fmla="*/ 1569624 h 6345561"/>
                    <a:gd name="connsiteX23" fmla="*/ 6322223 w 6352623"/>
                    <a:gd name="connsiteY23" fmla="*/ 2715457 h 6345561"/>
                    <a:gd name="connsiteX24" fmla="*/ 6326244 w 6352623"/>
                    <a:gd name="connsiteY24" fmla="*/ 2796695 h 6345561"/>
                    <a:gd name="connsiteX25" fmla="*/ 5080835 w 6352623"/>
                    <a:gd name="connsiteY25" fmla="*/ 2887704 h 6345561"/>
                    <a:gd name="connsiteX26" fmla="*/ 1790042 w 6352623"/>
                    <a:gd name="connsiteY26" fmla="*/ 1491620 h 6345561"/>
                    <a:gd name="connsiteX27" fmla="*/ 2057262 w 6352623"/>
                    <a:gd name="connsiteY27" fmla="*/ 888122 h 6345561"/>
                    <a:gd name="connsiteX28" fmla="*/ 2502224 w 6352623"/>
                    <a:gd name="connsiteY28" fmla="*/ 83048 h 6345561"/>
                    <a:gd name="connsiteX29" fmla="*/ 2715458 w 6352623"/>
                    <a:gd name="connsiteY29" fmla="*/ 30412 h 6345561"/>
                    <a:gd name="connsiteX30" fmla="*/ 2723477 w 6352623"/>
                    <a:gd name="connsiteY30" fmla="*/ 30012 h 6345561"/>
                    <a:gd name="connsiteX31" fmla="*/ 2843908 w 6352623"/>
                    <a:gd name="connsiteY31" fmla="*/ 1425699 h 6345561"/>
                    <a:gd name="connsiteX32" fmla="*/ 2341650 w 6352623"/>
                    <a:gd name="connsiteY32" fmla="*/ 1460888 h 6345561"/>
                    <a:gd name="connsiteX33" fmla="*/ 1790042 w 6352623"/>
                    <a:gd name="connsiteY33" fmla="*/ 1491620 h 6345561"/>
                    <a:gd name="connsiteX34" fmla="*/ 456566 w 6352623"/>
                    <a:gd name="connsiteY34" fmla="*/ 1560803 h 6345561"/>
                    <a:gd name="connsiteX35" fmla="*/ 646218 w 6352623"/>
                    <a:gd name="connsiteY35" fmla="*/ 1250255 h 6345561"/>
                    <a:gd name="connsiteX36" fmla="*/ 2123254 w 6352623"/>
                    <a:gd name="connsiteY36" fmla="*/ 176626 h 6345561"/>
                    <a:gd name="connsiteX37" fmla="*/ 2129632 w 6352623"/>
                    <a:gd name="connsiteY37" fmla="*/ 175051 h 6345561"/>
                    <a:gd name="connsiteX38" fmla="*/ 1791341 w 6352623"/>
                    <a:gd name="connsiteY38" fmla="*/ 860818 h 6345561"/>
                    <a:gd name="connsiteX39" fmla="*/ 1497989 w 6352623"/>
                    <a:gd name="connsiteY39" fmla="*/ 1507155 h 6345561"/>
                    <a:gd name="connsiteX40" fmla="*/ 815685 w 6352623"/>
                    <a:gd name="connsiteY40" fmla="*/ 1541873 h 6345561"/>
                    <a:gd name="connsiteX41" fmla="*/ 456566 w 6352623"/>
                    <a:gd name="connsiteY41" fmla="*/ 1560803 h 6345561"/>
                    <a:gd name="connsiteX42" fmla="*/ 3332566 w 6352623"/>
                    <a:gd name="connsiteY42" fmla="*/ 3015466 h 6345561"/>
                    <a:gd name="connsiteX43" fmla="*/ 3227686 w 6352623"/>
                    <a:gd name="connsiteY43" fmla="*/ 1799988 h 6345561"/>
                    <a:gd name="connsiteX44" fmla="*/ 3687369 w 6352623"/>
                    <a:gd name="connsiteY44" fmla="*/ 1744594 h 6345561"/>
                    <a:gd name="connsiteX45" fmla="*/ 4207427 w 6352623"/>
                    <a:gd name="connsiteY45" fmla="*/ 1672041 h 6345561"/>
                    <a:gd name="connsiteX46" fmla="*/ 4314817 w 6352623"/>
                    <a:gd name="connsiteY46" fmla="*/ 1819820 h 6345561"/>
                    <a:gd name="connsiteX47" fmla="*/ 4752430 w 6352623"/>
                    <a:gd name="connsiteY47" fmla="*/ 2869128 h 6345561"/>
                    <a:gd name="connsiteX48" fmla="*/ 4755993 w 6352623"/>
                    <a:gd name="connsiteY48" fmla="*/ 2911437 h 6345561"/>
                    <a:gd name="connsiteX49" fmla="*/ 3332566 w 6352623"/>
                    <a:gd name="connsiteY49" fmla="*/ 3015466 h 6345561"/>
                    <a:gd name="connsiteX50" fmla="*/ 4842211 w 6352623"/>
                    <a:gd name="connsiteY50" fmla="*/ 4504577 h 6345561"/>
                    <a:gd name="connsiteX51" fmla="*/ 4894441 w 6352623"/>
                    <a:gd name="connsiteY51" fmla="*/ 4378816 h 6345561"/>
                    <a:gd name="connsiteX52" fmla="*/ 5118410 w 6352623"/>
                    <a:gd name="connsiteY52" fmla="*/ 3308120 h 6345561"/>
                    <a:gd name="connsiteX53" fmla="*/ 5112011 w 6352623"/>
                    <a:gd name="connsiteY53" fmla="*/ 3236549 h 6345561"/>
                    <a:gd name="connsiteX54" fmla="*/ 6343574 w 6352623"/>
                    <a:gd name="connsiteY54" fmla="*/ 3146548 h 6345561"/>
                    <a:gd name="connsiteX55" fmla="*/ 6352623 w 6352623"/>
                    <a:gd name="connsiteY55" fmla="*/ 3329154 h 6345561"/>
                    <a:gd name="connsiteX56" fmla="*/ 6261216 w 6352623"/>
                    <a:gd name="connsiteY56" fmla="*/ 3947289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521833 w 6352623"/>
                    <a:gd name="connsiteY12" fmla="*/ 728536 h 6345561"/>
                    <a:gd name="connsiteX13" fmla="*/ 3951788 w 6352623"/>
                    <a:gd name="connsiteY13" fmla="*/ 1320226 h 6345561"/>
                    <a:gd name="connsiteX14" fmla="*/ 3610216 w 6352623"/>
                    <a:gd name="connsiteY14" fmla="*/ 1358400 h 6345561"/>
                    <a:gd name="connsiteX15" fmla="*/ 3192871 w 6352623"/>
                    <a:gd name="connsiteY15" fmla="*/ 1396479 h 6345561"/>
                    <a:gd name="connsiteX16" fmla="*/ 5080835 w 6352623"/>
                    <a:gd name="connsiteY16" fmla="*/ 2887704 h 6345561"/>
                    <a:gd name="connsiteX17" fmla="*/ 5075577 w 6352623"/>
                    <a:gd name="connsiteY17" fmla="*/ 2828892 h 6345561"/>
                    <a:gd name="connsiteX18" fmla="*/ 4870827 w 6352623"/>
                    <a:gd name="connsiteY18" fmla="*/ 2225787 h 6345561"/>
                    <a:gd name="connsiteX19" fmla="*/ 4527301 w 6352623"/>
                    <a:gd name="connsiteY19" fmla="*/ 1626915 h 6345561"/>
                    <a:gd name="connsiteX20" fmla="*/ 5336497 w 6352623"/>
                    <a:gd name="connsiteY20" fmla="*/ 1510023 h 6345561"/>
                    <a:gd name="connsiteX21" fmla="*/ 5827104 w 6352623"/>
                    <a:gd name="connsiteY21" fmla="*/ 1441104 h 6345561"/>
                    <a:gd name="connsiteX22" fmla="*/ 5919962 w 6352623"/>
                    <a:gd name="connsiteY22" fmla="*/ 1569624 h 6345561"/>
                    <a:gd name="connsiteX23" fmla="*/ 6322223 w 6352623"/>
                    <a:gd name="connsiteY23" fmla="*/ 2715457 h 6345561"/>
                    <a:gd name="connsiteX24" fmla="*/ 6326244 w 6352623"/>
                    <a:gd name="connsiteY24" fmla="*/ 2796695 h 6345561"/>
                    <a:gd name="connsiteX25" fmla="*/ 5080835 w 6352623"/>
                    <a:gd name="connsiteY25" fmla="*/ 2887704 h 6345561"/>
                    <a:gd name="connsiteX26" fmla="*/ 1790042 w 6352623"/>
                    <a:gd name="connsiteY26" fmla="*/ 1491620 h 6345561"/>
                    <a:gd name="connsiteX27" fmla="*/ 2057262 w 6352623"/>
                    <a:gd name="connsiteY27" fmla="*/ 888122 h 6345561"/>
                    <a:gd name="connsiteX28" fmla="*/ 2577697 w 6352623"/>
                    <a:gd name="connsiteY28" fmla="*/ 56553 h 6345561"/>
                    <a:gd name="connsiteX29" fmla="*/ 2715458 w 6352623"/>
                    <a:gd name="connsiteY29" fmla="*/ 30412 h 6345561"/>
                    <a:gd name="connsiteX30" fmla="*/ 2723477 w 6352623"/>
                    <a:gd name="connsiteY30" fmla="*/ 30012 h 6345561"/>
                    <a:gd name="connsiteX31" fmla="*/ 2843908 w 6352623"/>
                    <a:gd name="connsiteY31" fmla="*/ 1425699 h 6345561"/>
                    <a:gd name="connsiteX32" fmla="*/ 2341650 w 6352623"/>
                    <a:gd name="connsiteY32" fmla="*/ 1460888 h 6345561"/>
                    <a:gd name="connsiteX33" fmla="*/ 1790042 w 6352623"/>
                    <a:gd name="connsiteY33" fmla="*/ 1491620 h 6345561"/>
                    <a:gd name="connsiteX34" fmla="*/ 456566 w 6352623"/>
                    <a:gd name="connsiteY34" fmla="*/ 1560803 h 6345561"/>
                    <a:gd name="connsiteX35" fmla="*/ 646218 w 6352623"/>
                    <a:gd name="connsiteY35" fmla="*/ 1250255 h 6345561"/>
                    <a:gd name="connsiteX36" fmla="*/ 2123254 w 6352623"/>
                    <a:gd name="connsiteY36" fmla="*/ 176626 h 6345561"/>
                    <a:gd name="connsiteX37" fmla="*/ 2129632 w 6352623"/>
                    <a:gd name="connsiteY37" fmla="*/ 175051 h 6345561"/>
                    <a:gd name="connsiteX38" fmla="*/ 1791341 w 6352623"/>
                    <a:gd name="connsiteY38" fmla="*/ 860818 h 6345561"/>
                    <a:gd name="connsiteX39" fmla="*/ 1497989 w 6352623"/>
                    <a:gd name="connsiteY39" fmla="*/ 1507155 h 6345561"/>
                    <a:gd name="connsiteX40" fmla="*/ 815685 w 6352623"/>
                    <a:gd name="connsiteY40" fmla="*/ 1541873 h 6345561"/>
                    <a:gd name="connsiteX41" fmla="*/ 456566 w 6352623"/>
                    <a:gd name="connsiteY41" fmla="*/ 1560803 h 6345561"/>
                    <a:gd name="connsiteX42" fmla="*/ 3332566 w 6352623"/>
                    <a:gd name="connsiteY42" fmla="*/ 3015466 h 6345561"/>
                    <a:gd name="connsiteX43" fmla="*/ 3227686 w 6352623"/>
                    <a:gd name="connsiteY43" fmla="*/ 1799988 h 6345561"/>
                    <a:gd name="connsiteX44" fmla="*/ 3687369 w 6352623"/>
                    <a:gd name="connsiteY44" fmla="*/ 1744594 h 6345561"/>
                    <a:gd name="connsiteX45" fmla="*/ 4207427 w 6352623"/>
                    <a:gd name="connsiteY45" fmla="*/ 1672041 h 6345561"/>
                    <a:gd name="connsiteX46" fmla="*/ 4314817 w 6352623"/>
                    <a:gd name="connsiteY46" fmla="*/ 1819820 h 6345561"/>
                    <a:gd name="connsiteX47" fmla="*/ 4752430 w 6352623"/>
                    <a:gd name="connsiteY47" fmla="*/ 2869128 h 6345561"/>
                    <a:gd name="connsiteX48" fmla="*/ 4755993 w 6352623"/>
                    <a:gd name="connsiteY48" fmla="*/ 2911437 h 6345561"/>
                    <a:gd name="connsiteX49" fmla="*/ 3332566 w 6352623"/>
                    <a:gd name="connsiteY49" fmla="*/ 3015466 h 6345561"/>
                    <a:gd name="connsiteX50" fmla="*/ 4842211 w 6352623"/>
                    <a:gd name="connsiteY50" fmla="*/ 4504577 h 6345561"/>
                    <a:gd name="connsiteX51" fmla="*/ 4894441 w 6352623"/>
                    <a:gd name="connsiteY51" fmla="*/ 4378816 h 6345561"/>
                    <a:gd name="connsiteX52" fmla="*/ 5118410 w 6352623"/>
                    <a:gd name="connsiteY52" fmla="*/ 3308120 h 6345561"/>
                    <a:gd name="connsiteX53" fmla="*/ 5112011 w 6352623"/>
                    <a:gd name="connsiteY53" fmla="*/ 3236549 h 6345561"/>
                    <a:gd name="connsiteX54" fmla="*/ 6343574 w 6352623"/>
                    <a:gd name="connsiteY54" fmla="*/ 3146548 h 6345561"/>
                    <a:gd name="connsiteX55" fmla="*/ 6352623 w 6352623"/>
                    <a:gd name="connsiteY55" fmla="*/ 3329154 h 6345561"/>
                    <a:gd name="connsiteX56" fmla="*/ 6261216 w 6352623"/>
                    <a:gd name="connsiteY56" fmla="*/ 3947289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521833 w 6352623"/>
                    <a:gd name="connsiteY12" fmla="*/ 728536 h 6345561"/>
                    <a:gd name="connsiteX13" fmla="*/ 3951788 w 6352623"/>
                    <a:gd name="connsiteY13" fmla="*/ 1320226 h 6345561"/>
                    <a:gd name="connsiteX14" fmla="*/ 3610216 w 6352623"/>
                    <a:gd name="connsiteY14" fmla="*/ 1358400 h 6345561"/>
                    <a:gd name="connsiteX15" fmla="*/ 3192871 w 6352623"/>
                    <a:gd name="connsiteY15" fmla="*/ 1396479 h 6345561"/>
                    <a:gd name="connsiteX16" fmla="*/ 5080835 w 6352623"/>
                    <a:gd name="connsiteY16" fmla="*/ 2887704 h 6345561"/>
                    <a:gd name="connsiteX17" fmla="*/ 5075577 w 6352623"/>
                    <a:gd name="connsiteY17" fmla="*/ 2828892 h 6345561"/>
                    <a:gd name="connsiteX18" fmla="*/ 4870827 w 6352623"/>
                    <a:gd name="connsiteY18" fmla="*/ 2225787 h 6345561"/>
                    <a:gd name="connsiteX19" fmla="*/ 4527301 w 6352623"/>
                    <a:gd name="connsiteY19" fmla="*/ 1626915 h 6345561"/>
                    <a:gd name="connsiteX20" fmla="*/ 5336497 w 6352623"/>
                    <a:gd name="connsiteY20" fmla="*/ 1510023 h 6345561"/>
                    <a:gd name="connsiteX21" fmla="*/ 5827104 w 6352623"/>
                    <a:gd name="connsiteY21" fmla="*/ 1441104 h 6345561"/>
                    <a:gd name="connsiteX22" fmla="*/ 5919962 w 6352623"/>
                    <a:gd name="connsiteY22" fmla="*/ 1569624 h 6345561"/>
                    <a:gd name="connsiteX23" fmla="*/ 6322223 w 6352623"/>
                    <a:gd name="connsiteY23" fmla="*/ 2715457 h 6345561"/>
                    <a:gd name="connsiteX24" fmla="*/ 6326244 w 6352623"/>
                    <a:gd name="connsiteY24" fmla="*/ 2796695 h 6345561"/>
                    <a:gd name="connsiteX25" fmla="*/ 5080835 w 6352623"/>
                    <a:gd name="connsiteY25" fmla="*/ 2887704 h 6345561"/>
                    <a:gd name="connsiteX26" fmla="*/ 1790042 w 6352623"/>
                    <a:gd name="connsiteY26" fmla="*/ 1491620 h 6345561"/>
                    <a:gd name="connsiteX27" fmla="*/ 2057262 w 6352623"/>
                    <a:gd name="connsiteY27" fmla="*/ 888122 h 6345561"/>
                    <a:gd name="connsiteX28" fmla="*/ 2577697 w 6352623"/>
                    <a:gd name="connsiteY28" fmla="*/ 56553 h 6345561"/>
                    <a:gd name="connsiteX29" fmla="*/ 2715458 w 6352623"/>
                    <a:gd name="connsiteY29" fmla="*/ 30412 h 6345561"/>
                    <a:gd name="connsiteX30" fmla="*/ 2723477 w 6352623"/>
                    <a:gd name="connsiteY30" fmla="*/ 30012 h 6345561"/>
                    <a:gd name="connsiteX31" fmla="*/ 2843908 w 6352623"/>
                    <a:gd name="connsiteY31" fmla="*/ 1425699 h 6345561"/>
                    <a:gd name="connsiteX32" fmla="*/ 2341650 w 6352623"/>
                    <a:gd name="connsiteY32" fmla="*/ 1460888 h 6345561"/>
                    <a:gd name="connsiteX33" fmla="*/ 1790042 w 6352623"/>
                    <a:gd name="connsiteY33" fmla="*/ 1491620 h 6345561"/>
                    <a:gd name="connsiteX34" fmla="*/ 456566 w 6352623"/>
                    <a:gd name="connsiteY34" fmla="*/ 1560803 h 6345561"/>
                    <a:gd name="connsiteX35" fmla="*/ 646218 w 6352623"/>
                    <a:gd name="connsiteY35" fmla="*/ 1250255 h 6345561"/>
                    <a:gd name="connsiteX36" fmla="*/ 2123254 w 6352623"/>
                    <a:gd name="connsiteY36" fmla="*/ 176626 h 6345561"/>
                    <a:gd name="connsiteX37" fmla="*/ 2129632 w 6352623"/>
                    <a:gd name="connsiteY37" fmla="*/ 175051 h 6345561"/>
                    <a:gd name="connsiteX38" fmla="*/ 1791341 w 6352623"/>
                    <a:gd name="connsiteY38" fmla="*/ 860818 h 6345561"/>
                    <a:gd name="connsiteX39" fmla="*/ 1497989 w 6352623"/>
                    <a:gd name="connsiteY39" fmla="*/ 1507155 h 6345561"/>
                    <a:gd name="connsiteX40" fmla="*/ 815685 w 6352623"/>
                    <a:gd name="connsiteY40" fmla="*/ 1541873 h 6345561"/>
                    <a:gd name="connsiteX41" fmla="*/ 456566 w 6352623"/>
                    <a:gd name="connsiteY41" fmla="*/ 1560803 h 6345561"/>
                    <a:gd name="connsiteX42" fmla="*/ 3332566 w 6352623"/>
                    <a:gd name="connsiteY42" fmla="*/ 3015466 h 6345561"/>
                    <a:gd name="connsiteX43" fmla="*/ 3227686 w 6352623"/>
                    <a:gd name="connsiteY43" fmla="*/ 1799988 h 6345561"/>
                    <a:gd name="connsiteX44" fmla="*/ 3687369 w 6352623"/>
                    <a:gd name="connsiteY44" fmla="*/ 1744594 h 6345561"/>
                    <a:gd name="connsiteX45" fmla="*/ 4207427 w 6352623"/>
                    <a:gd name="connsiteY45" fmla="*/ 1672041 h 6345561"/>
                    <a:gd name="connsiteX46" fmla="*/ 4314817 w 6352623"/>
                    <a:gd name="connsiteY46" fmla="*/ 1819820 h 6345561"/>
                    <a:gd name="connsiteX47" fmla="*/ 4752430 w 6352623"/>
                    <a:gd name="connsiteY47" fmla="*/ 2869128 h 6345561"/>
                    <a:gd name="connsiteX48" fmla="*/ 4755993 w 6352623"/>
                    <a:gd name="connsiteY48" fmla="*/ 2911437 h 6345561"/>
                    <a:gd name="connsiteX49" fmla="*/ 3332566 w 6352623"/>
                    <a:gd name="connsiteY49" fmla="*/ 3015466 h 6345561"/>
                    <a:gd name="connsiteX50" fmla="*/ 4842211 w 6352623"/>
                    <a:gd name="connsiteY50" fmla="*/ 4504577 h 6345561"/>
                    <a:gd name="connsiteX51" fmla="*/ 4894441 w 6352623"/>
                    <a:gd name="connsiteY51" fmla="*/ 4378816 h 6345561"/>
                    <a:gd name="connsiteX52" fmla="*/ 5118410 w 6352623"/>
                    <a:gd name="connsiteY52" fmla="*/ 3308120 h 6345561"/>
                    <a:gd name="connsiteX53" fmla="*/ 5112011 w 6352623"/>
                    <a:gd name="connsiteY53" fmla="*/ 3236549 h 6345561"/>
                    <a:gd name="connsiteX54" fmla="*/ 6343574 w 6352623"/>
                    <a:gd name="connsiteY54" fmla="*/ 3146548 h 6345561"/>
                    <a:gd name="connsiteX55" fmla="*/ 6352623 w 6352623"/>
                    <a:gd name="connsiteY55" fmla="*/ 3329154 h 6345561"/>
                    <a:gd name="connsiteX56" fmla="*/ 6261216 w 6352623"/>
                    <a:gd name="connsiteY56" fmla="*/ 3947289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521833 w 6352623"/>
                    <a:gd name="connsiteY12" fmla="*/ 728536 h 6345561"/>
                    <a:gd name="connsiteX13" fmla="*/ 3951788 w 6352623"/>
                    <a:gd name="connsiteY13" fmla="*/ 1320226 h 6345561"/>
                    <a:gd name="connsiteX14" fmla="*/ 3610216 w 6352623"/>
                    <a:gd name="connsiteY14" fmla="*/ 1358400 h 6345561"/>
                    <a:gd name="connsiteX15" fmla="*/ 3192871 w 6352623"/>
                    <a:gd name="connsiteY15" fmla="*/ 1396479 h 6345561"/>
                    <a:gd name="connsiteX16" fmla="*/ 5080835 w 6352623"/>
                    <a:gd name="connsiteY16" fmla="*/ 2887704 h 6345561"/>
                    <a:gd name="connsiteX17" fmla="*/ 5075577 w 6352623"/>
                    <a:gd name="connsiteY17" fmla="*/ 2828892 h 6345561"/>
                    <a:gd name="connsiteX18" fmla="*/ 4870827 w 6352623"/>
                    <a:gd name="connsiteY18" fmla="*/ 2225787 h 6345561"/>
                    <a:gd name="connsiteX19" fmla="*/ 4527301 w 6352623"/>
                    <a:gd name="connsiteY19" fmla="*/ 1626915 h 6345561"/>
                    <a:gd name="connsiteX20" fmla="*/ 5336497 w 6352623"/>
                    <a:gd name="connsiteY20" fmla="*/ 1510023 h 6345561"/>
                    <a:gd name="connsiteX21" fmla="*/ 5827104 w 6352623"/>
                    <a:gd name="connsiteY21" fmla="*/ 1441104 h 6345561"/>
                    <a:gd name="connsiteX22" fmla="*/ 5919962 w 6352623"/>
                    <a:gd name="connsiteY22" fmla="*/ 1569624 h 6345561"/>
                    <a:gd name="connsiteX23" fmla="*/ 6322223 w 6352623"/>
                    <a:gd name="connsiteY23" fmla="*/ 2715457 h 6345561"/>
                    <a:gd name="connsiteX24" fmla="*/ 6326244 w 6352623"/>
                    <a:gd name="connsiteY24" fmla="*/ 2796695 h 6345561"/>
                    <a:gd name="connsiteX25" fmla="*/ 5080835 w 6352623"/>
                    <a:gd name="connsiteY25" fmla="*/ 2887704 h 6345561"/>
                    <a:gd name="connsiteX26" fmla="*/ 1790042 w 6352623"/>
                    <a:gd name="connsiteY26" fmla="*/ 1491620 h 6345561"/>
                    <a:gd name="connsiteX27" fmla="*/ 2057262 w 6352623"/>
                    <a:gd name="connsiteY27" fmla="*/ 888122 h 6345561"/>
                    <a:gd name="connsiteX28" fmla="*/ 2548458 w 6352623"/>
                    <a:gd name="connsiteY28" fmla="*/ 73883 h 6345561"/>
                    <a:gd name="connsiteX29" fmla="*/ 2715458 w 6352623"/>
                    <a:gd name="connsiteY29" fmla="*/ 30412 h 6345561"/>
                    <a:gd name="connsiteX30" fmla="*/ 2723477 w 6352623"/>
                    <a:gd name="connsiteY30" fmla="*/ 30012 h 6345561"/>
                    <a:gd name="connsiteX31" fmla="*/ 2843908 w 6352623"/>
                    <a:gd name="connsiteY31" fmla="*/ 1425699 h 6345561"/>
                    <a:gd name="connsiteX32" fmla="*/ 2341650 w 6352623"/>
                    <a:gd name="connsiteY32" fmla="*/ 1460888 h 6345561"/>
                    <a:gd name="connsiteX33" fmla="*/ 1790042 w 6352623"/>
                    <a:gd name="connsiteY33" fmla="*/ 1491620 h 6345561"/>
                    <a:gd name="connsiteX34" fmla="*/ 456566 w 6352623"/>
                    <a:gd name="connsiteY34" fmla="*/ 1560803 h 6345561"/>
                    <a:gd name="connsiteX35" fmla="*/ 646218 w 6352623"/>
                    <a:gd name="connsiteY35" fmla="*/ 1250255 h 6345561"/>
                    <a:gd name="connsiteX36" fmla="*/ 2123254 w 6352623"/>
                    <a:gd name="connsiteY36" fmla="*/ 176626 h 6345561"/>
                    <a:gd name="connsiteX37" fmla="*/ 2129632 w 6352623"/>
                    <a:gd name="connsiteY37" fmla="*/ 175051 h 6345561"/>
                    <a:gd name="connsiteX38" fmla="*/ 1791341 w 6352623"/>
                    <a:gd name="connsiteY38" fmla="*/ 860818 h 6345561"/>
                    <a:gd name="connsiteX39" fmla="*/ 1497989 w 6352623"/>
                    <a:gd name="connsiteY39" fmla="*/ 1507155 h 6345561"/>
                    <a:gd name="connsiteX40" fmla="*/ 815685 w 6352623"/>
                    <a:gd name="connsiteY40" fmla="*/ 1541873 h 6345561"/>
                    <a:gd name="connsiteX41" fmla="*/ 456566 w 6352623"/>
                    <a:gd name="connsiteY41" fmla="*/ 1560803 h 6345561"/>
                    <a:gd name="connsiteX42" fmla="*/ 3332566 w 6352623"/>
                    <a:gd name="connsiteY42" fmla="*/ 3015466 h 6345561"/>
                    <a:gd name="connsiteX43" fmla="*/ 3227686 w 6352623"/>
                    <a:gd name="connsiteY43" fmla="*/ 1799988 h 6345561"/>
                    <a:gd name="connsiteX44" fmla="*/ 3687369 w 6352623"/>
                    <a:gd name="connsiteY44" fmla="*/ 1744594 h 6345561"/>
                    <a:gd name="connsiteX45" fmla="*/ 4207427 w 6352623"/>
                    <a:gd name="connsiteY45" fmla="*/ 1672041 h 6345561"/>
                    <a:gd name="connsiteX46" fmla="*/ 4314817 w 6352623"/>
                    <a:gd name="connsiteY46" fmla="*/ 1819820 h 6345561"/>
                    <a:gd name="connsiteX47" fmla="*/ 4752430 w 6352623"/>
                    <a:gd name="connsiteY47" fmla="*/ 2869128 h 6345561"/>
                    <a:gd name="connsiteX48" fmla="*/ 4755993 w 6352623"/>
                    <a:gd name="connsiteY48" fmla="*/ 2911437 h 6345561"/>
                    <a:gd name="connsiteX49" fmla="*/ 3332566 w 6352623"/>
                    <a:gd name="connsiteY49" fmla="*/ 3015466 h 6345561"/>
                    <a:gd name="connsiteX50" fmla="*/ 4842211 w 6352623"/>
                    <a:gd name="connsiteY50" fmla="*/ 4504577 h 6345561"/>
                    <a:gd name="connsiteX51" fmla="*/ 4894441 w 6352623"/>
                    <a:gd name="connsiteY51" fmla="*/ 4378816 h 6345561"/>
                    <a:gd name="connsiteX52" fmla="*/ 5118410 w 6352623"/>
                    <a:gd name="connsiteY52" fmla="*/ 3308120 h 6345561"/>
                    <a:gd name="connsiteX53" fmla="*/ 5112011 w 6352623"/>
                    <a:gd name="connsiteY53" fmla="*/ 3236549 h 6345561"/>
                    <a:gd name="connsiteX54" fmla="*/ 6343574 w 6352623"/>
                    <a:gd name="connsiteY54" fmla="*/ 3146548 h 6345561"/>
                    <a:gd name="connsiteX55" fmla="*/ 6352623 w 6352623"/>
                    <a:gd name="connsiteY55" fmla="*/ 3329154 h 6345561"/>
                    <a:gd name="connsiteX56" fmla="*/ 6261216 w 6352623"/>
                    <a:gd name="connsiteY56" fmla="*/ 3947289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65793 w 6352623"/>
                    <a:gd name="connsiteY12" fmla="*/ 175345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548458 w 6352623"/>
                    <a:gd name="connsiteY29" fmla="*/ 73883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38629 w 6352623"/>
                    <a:gd name="connsiteY12" fmla="*/ 57719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548458 w 6352623"/>
                    <a:gd name="connsiteY29" fmla="*/ 73883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29798 w 6352623"/>
                    <a:gd name="connsiteY12" fmla="*/ 32561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548458 w 6352623"/>
                    <a:gd name="connsiteY29" fmla="*/ 73883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29798 w 6352623"/>
                    <a:gd name="connsiteY12" fmla="*/ 32561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54955 w 6352623"/>
                    <a:gd name="connsiteY12" fmla="*/ 23730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54955 w 6352623"/>
                    <a:gd name="connsiteY12" fmla="*/ 23730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68402 w 6352623"/>
                    <a:gd name="connsiteY13" fmla="*/ 74044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234679 w 6352623"/>
                    <a:gd name="connsiteY38" fmla="*/ 152304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263919 w 6352623"/>
                    <a:gd name="connsiteY38" fmla="*/ 134974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268000 w 6352623"/>
                    <a:gd name="connsiteY38" fmla="*/ 126477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268000 w 6352623"/>
                    <a:gd name="connsiteY38" fmla="*/ 126477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3351"/>
                    <a:gd name="connsiteY0" fmla="*/ 1282707 h 6345561"/>
                    <a:gd name="connsiteX1" fmla="*/ 3934751 w 6353351"/>
                    <a:gd name="connsiteY1" fmla="*/ 794857 h 6345561"/>
                    <a:gd name="connsiteX2" fmla="*/ 3306522 w 6353351"/>
                    <a:gd name="connsiteY2" fmla="*/ 1126 h 6345561"/>
                    <a:gd name="connsiteX3" fmla="*/ 3329154 w 6353351"/>
                    <a:gd name="connsiteY3" fmla="*/ 0 h 6345561"/>
                    <a:gd name="connsiteX4" fmla="*/ 4552794 w 6353351"/>
                    <a:gd name="connsiteY4" fmla="*/ 310597 h 6345561"/>
                    <a:gd name="connsiteX5" fmla="*/ 5560095 w 6353351"/>
                    <a:gd name="connsiteY5" fmla="*/ 1071582 h 6345561"/>
                    <a:gd name="connsiteX6" fmla="*/ 5592215 w 6353351"/>
                    <a:gd name="connsiteY6" fmla="*/ 1116037 h 6345561"/>
                    <a:gd name="connsiteX7" fmla="*/ 5275773 w 6353351"/>
                    <a:gd name="connsiteY7" fmla="*/ 1158708 h 6345561"/>
                    <a:gd name="connsiteX8" fmla="*/ 4352475 w 6353351"/>
                    <a:gd name="connsiteY8" fmla="*/ 1275439 h 6345561"/>
                    <a:gd name="connsiteX9" fmla="*/ 4287481 w 6353351"/>
                    <a:gd name="connsiteY9" fmla="*/ 1282707 h 6345561"/>
                    <a:gd name="connsiteX10" fmla="*/ 3192871 w 6353351"/>
                    <a:gd name="connsiteY10" fmla="*/ 1396479 h 6345561"/>
                    <a:gd name="connsiteX11" fmla="*/ 2976810 w 6353351"/>
                    <a:gd name="connsiteY11" fmla="*/ 29424 h 6345561"/>
                    <a:gd name="connsiteX12" fmla="*/ 3088611 w 6353351"/>
                    <a:gd name="connsiteY12" fmla="*/ 18979 h 6345561"/>
                    <a:gd name="connsiteX13" fmla="*/ 3589479 w 6353351"/>
                    <a:gd name="connsiteY13" fmla="*/ 740112 h 6345561"/>
                    <a:gd name="connsiteX14" fmla="*/ 3951788 w 6353351"/>
                    <a:gd name="connsiteY14" fmla="*/ 1320226 h 6345561"/>
                    <a:gd name="connsiteX15" fmla="*/ 3610216 w 6353351"/>
                    <a:gd name="connsiteY15" fmla="*/ 1358400 h 6345561"/>
                    <a:gd name="connsiteX16" fmla="*/ 3192871 w 6353351"/>
                    <a:gd name="connsiteY16" fmla="*/ 1396479 h 6345561"/>
                    <a:gd name="connsiteX17" fmla="*/ 5080835 w 6353351"/>
                    <a:gd name="connsiteY17" fmla="*/ 2887704 h 6345561"/>
                    <a:gd name="connsiteX18" fmla="*/ 5075577 w 6353351"/>
                    <a:gd name="connsiteY18" fmla="*/ 2828892 h 6345561"/>
                    <a:gd name="connsiteX19" fmla="*/ 4870827 w 6353351"/>
                    <a:gd name="connsiteY19" fmla="*/ 2225787 h 6345561"/>
                    <a:gd name="connsiteX20" fmla="*/ 4527301 w 6353351"/>
                    <a:gd name="connsiteY20" fmla="*/ 1626915 h 6345561"/>
                    <a:gd name="connsiteX21" fmla="*/ 5336497 w 6353351"/>
                    <a:gd name="connsiteY21" fmla="*/ 1510023 h 6345561"/>
                    <a:gd name="connsiteX22" fmla="*/ 5827104 w 6353351"/>
                    <a:gd name="connsiteY22" fmla="*/ 1441104 h 6345561"/>
                    <a:gd name="connsiteX23" fmla="*/ 5919962 w 6353351"/>
                    <a:gd name="connsiteY23" fmla="*/ 1569624 h 6345561"/>
                    <a:gd name="connsiteX24" fmla="*/ 6322223 w 6353351"/>
                    <a:gd name="connsiteY24" fmla="*/ 2715457 h 6345561"/>
                    <a:gd name="connsiteX25" fmla="*/ 6326244 w 6353351"/>
                    <a:gd name="connsiteY25" fmla="*/ 2796695 h 6345561"/>
                    <a:gd name="connsiteX26" fmla="*/ 5080835 w 6353351"/>
                    <a:gd name="connsiteY26" fmla="*/ 2887704 h 6345561"/>
                    <a:gd name="connsiteX27" fmla="*/ 1790042 w 6353351"/>
                    <a:gd name="connsiteY27" fmla="*/ 1491620 h 6345561"/>
                    <a:gd name="connsiteX28" fmla="*/ 2057262 w 6353351"/>
                    <a:gd name="connsiteY28" fmla="*/ 888122 h 6345561"/>
                    <a:gd name="connsiteX29" fmla="*/ 2602855 w 6353351"/>
                    <a:gd name="connsiteY29" fmla="*/ 47722 h 6345561"/>
                    <a:gd name="connsiteX30" fmla="*/ 2715458 w 6353351"/>
                    <a:gd name="connsiteY30" fmla="*/ 30412 h 6345561"/>
                    <a:gd name="connsiteX31" fmla="*/ 2723477 w 6353351"/>
                    <a:gd name="connsiteY31" fmla="*/ 30012 h 6345561"/>
                    <a:gd name="connsiteX32" fmla="*/ 2843908 w 6353351"/>
                    <a:gd name="connsiteY32" fmla="*/ 1425699 h 6345561"/>
                    <a:gd name="connsiteX33" fmla="*/ 2341650 w 6353351"/>
                    <a:gd name="connsiteY33" fmla="*/ 1460888 h 6345561"/>
                    <a:gd name="connsiteX34" fmla="*/ 1790042 w 6353351"/>
                    <a:gd name="connsiteY34" fmla="*/ 1491620 h 6345561"/>
                    <a:gd name="connsiteX35" fmla="*/ 456566 w 6353351"/>
                    <a:gd name="connsiteY35" fmla="*/ 1560803 h 6345561"/>
                    <a:gd name="connsiteX36" fmla="*/ 646218 w 6353351"/>
                    <a:gd name="connsiteY36" fmla="*/ 1250255 h 6345561"/>
                    <a:gd name="connsiteX37" fmla="*/ 2123254 w 6353351"/>
                    <a:gd name="connsiteY37" fmla="*/ 176626 h 6345561"/>
                    <a:gd name="connsiteX38" fmla="*/ 2268000 w 6353351"/>
                    <a:gd name="connsiteY38" fmla="*/ 126477 h 6345561"/>
                    <a:gd name="connsiteX39" fmla="*/ 1791341 w 6353351"/>
                    <a:gd name="connsiteY39" fmla="*/ 860818 h 6345561"/>
                    <a:gd name="connsiteX40" fmla="*/ 1497989 w 6353351"/>
                    <a:gd name="connsiteY40" fmla="*/ 1507155 h 6345561"/>
                    <a:gd name="connsiteX41" fmla="*/ 815685 w 6353351"/>
                    <a:gd name="connsiteY41" fmla="*/ 1541873 h 6345561"/>
                    <a:gd name="connsiteX42" fmla="*/ 456566 w 6353351"/>
                    <a:gd name="connsiteY42" fmla="*/ 1560803 h 6345561"/>
                    <a:gd name="connsiteX43" fmla="*/ 3332566 w 6353351"/>
                    <a:gd name="connsiteY43" fmla="*/ 3015466 h 6345561"/>
                    <a:gd name="connsiteX44" fmla="*/ 3227686 w 6353351"/>
                    <a:gd name="connsiteY44" fmla="*/ 1799988 h 6345561"/>
                    <a:gd name="connsiteX45" fmla="*/ 3687369 w 6353351"/>
                    <a:gd name="connsiteY45" fmla="*/ 1744594 h 6345561"/>
                    <a:gd name="connsiteX46" fmla="*/ 4207427 w 6353351"/>
                    <a:gd name="connsiteY46" fmla="*/ 1672041 h 6345561"/>
                    <a:gd name="connsiteX47" fmla="*/ 4314817 w 6353351"/>
                    <a:gd name="connsiteY47" fmla="*/ 1819820 h 6345561"/>
                    <a:gd name="connsiteX48" fmla="*/ 4752430 w 6353351"/>
                    <a:gd name="connsiteY48" fmla="*/ 2869128 h 6345561"/>
                    <a:gd name="connsiteX49" fmla="*/ 4755993 w 6353351"/>
                    <a:gd name="connsiteY49" fmla="*/ 2911437 h 6345561"/>
                    <a:gd name="connsiteX50" fmla="*/ 3332566 w 6353351"/>
                    <a:gd name="connsiteY50" fmla="*/ 3015466 h 6345561"/>
                    <a:gd name="connsiteX51" fmla="*/ 4842211 w 6353351"/>
                    <a:gd name="connsiteY51" fmla="*/ 4504577 h 6345561"/>
                    <a:gd name="connsiteX52" fmla="*/ 4894441 w 6353351"/>
                    <a:gd name="connsiteY52" fmla="*/ 4378816 h 6345561"/>
                    <a:gd name="connsiteX53" fmla="*/ 5118410 w 6353351"/>
                    <a:gd name="connsiteY53" fmla="*/ 3308120 h 6345561"/>
                    <a:gd name="connsiteX54" fmla="*/ 5112011 w 6353351"/>
                    <a:gd name="connsiteY54" fmla="*/ 3236549 h 6345561"/>
                    <a:gd name="connsiteX55" fmla="*/ 6343574 w 6353351"/>
                    <a:gd name="connsiteY55" fmla="*/ 3146548 h 6345561"/>
                    <a:gd name="connsiteX56" fmla="*/ 6352623 w 6353351"/>
                    <a:gd name="connsiteY56" fmla="*/ 3329154 h 6345561"/>
                    <a:gd name="connsiteX57" fmla="*/ 6068313 w 6353351"/>
                    <a:gd name="connsiteY57" fmla="*/ 4480189 h 6345561"/>
                    <a:gd name="connsiteX58" fmla="*/ 5645377 w 6353351"/>
                    <a:gd name="connsiteY58" fmla="*/ 4489676 h 6345561"/>
                    <a:gd name="connsiteX59" fmla="*/ 4842211 w 6353351"/>
                    <a:gd name="connsiteY59" fmla="*/ 4504577 h 6345561"/>
                    <a:gd name="connsiteX60" fmla="*/ 1405726 w 6353351"/>
                    <a:gd name="connsiteY60" fmla="*/ 3156271 h 6345561"/>
                    <a:gd name="connsiteX61" fmla="*/ 1399341 w 6353351"/>
                    <a:gd name="connsiteY61" fmla="*/ 3089416 h 6345561"/>
                    <a:gd name="connsiteX62" fmla="*/ 1464945 w 6353351"/>
                    <a:gd name="connsiteY62" fmla="*/ 2467755 h 6345561"/>
                    <a:gd name="connsiteX63" fmla="*/ 1626959 w 6353351"/>
                    <a:gd name="connsiteY63" fmla="*/ 1918290 h 6345561"/>
                    <a:gd name="connsiteX64" fmla="*/ 1698846 w 6353351"/>
                    <a:gd name="connsiteY64" fmla="*/ 1916459 h 6345561"/>
                    <a:gd name="connsiteX65" fmla="*/ 2401423 w 6353351"/>
                    <a:gd name="connsiteY65" fmla="*/ 1879094 h 6345561"/>
                    <a:gd name="connsiteX66" fmla="*/ 2879383 w 6353351"/>
                    <a:gd name="connsiteY66" fmla="*/ 1836855 h 6345561"/>
                    <a:gd name="connsiteX67" fmla="*/ 2983285 w 6353351"/>
                    <a:gd name="connsiteY67" fmla="*/ 3040986 h 6345561"/>
                    <a:gd name="connsiteX68" fmla="*/ 1405726 w 6353351"/>
                    <a:gd name="connsiteY68" fmla="*/ 3156271 h 6345561"/>
                    <a:gd name="connsiteX69" fmla="*/ 3464621 w 6353351"/>
                    <a:gd name="connsiteY69" fmla="*/ 4545892 h 6345561"/>
                    <a:gd name="connsiteX70" fmla="*/ 3362673 w 6353351"/>
                    <a:gd name="connsiteY70" fmla="*/ 3364384 h 6345561"/>
                    <a:gd name="connsiteX71" fmla="*/ 4785461 w 6353351"/>
                    <a:gd name="connsiteY71" fmla="*/ 3260410 h 6345561"/>
                    <a:gd name="connsiteX72" fmla="*/ 4791965 w 6353351"/>
                    <a:gd name="connsiteY72" fmla="*/ 3337498 h 6345561"/>
                    <a:gd name="connsiteX73" fmla="*/ 4582162 w 6353351"/>
                    <a:gd name="connsiteY73" fmla="*/ 4452550 h 6345561"/>
                    <a:gd name="connsiteX74" fmla="*/ 3980007 w 6353351"/>
                    <a:gd name="connsiteY74" fmla="*/ 4524180 h 6345561"/>
                    <a:gd name="connsiteX75" fmla="*/ 3464621 w 6353351"/>
                    <a:gd name="connsiteY75" fmla="*/ 4545892 h 6345561"/>
                    <a:gd name="connsiteX76" fmla="*/ 11631 w 6353351"/>
                    <a:gd name="connsiteY76" fmla="*/ 3258148 h 6345561"/>
                    <a:gd name="connsiteX77" fmla="*/ 0 w 6353351"/>
                    <a:gd name="connsiteY77" fmla="*/ 3023469 h 6345561"/>
                    <a:gd name="connsiteX78" fmla="*/ 91400 w 6353351"/>
                    <a:gd name="connsiteY78" fmla="*/ 2405346 h 6345561"/>
                    <a:gd name="connsiteX79" fmla="*/ 258812 w 6353351"/>
                    <a:gd name="connsiteY79" fmla="*/ 1942855 h 6345561"/>
                    <a:gd name="connsiteX80" fmla="*/ 852081 w 6353351"/>
                    <a:gd name="connsiteY80" fmla="*/ 1937991 h 6345561"/>
                    <a:gd name="connsiteX81" fmla="*/ 1335718 w 6353351"/>
                    <a:gd name="connsiteY81" fmla="*/ 1925698 h 6345561"/>
                    <a:gd name="connsiteX82" fmla="*/ 1234430 w 6353351"/>
                    <a:gd name="connsiteY82" fmla="*/ 2196801 h 6345561"/>
                    <a:gd name="connsiteX83" fmla="*/ 1103579 w 6353351"/>
                    <a:gd name="connsiteY83" fmla="*/ 2737987 h 6345561"/>
                    <a:gd name="connsiteX84" fmla="*/ 1078099 w 6353351"/>
                    <a:gd name="connsiteY84" fmla="*/ 3180217 h 6345561"/>
                    <a:gd name="connsiteX85" fmla="*/ 11631 w 6353351"/>
                    <a:gd name="connsiteY85" fmla="*/ 3258148 h 6345561"/>
                    <a:gd name="connsiteX86" fmla="*/ 1960743 w 6353351"/>
                    <a:gd name="connsiteY86" fmla="*/ 4679317 h 6345561"/>
                    <a:gd name="connsiteX87" fmla="*/ 1740896 w 6353351"/>
                    <a:gd name="connsiteY87" fmla="*/ 4337429 h 6345561"/>
                    <a:gd name="connsiteX88" fmla="*/ 1441619 w 6353351"/>
                    <a:gd name="connsiteY88" fmla="*/ 3532526 h 6345561"/>
                    <a:gd name="connsiteX89" fmla="*/ 1438988 w 6353351"/>
                    <a:gd name="connsiteY89" fmla="*/ 3504964 h 6345561"/>
                    <a:gd name="connsiteX90" fmla="*/ 3013389 w 6353351"/>
                    <a:gd name="connsiteY90" fmla="*/ 3389903 h 6345561"/>
                    <a:gd name="connsiteX91" fmla="*/ 3099126 w 6353351"/>
                    <a:gd name="connsiteY91" fmla="*/ 4562904 h 6345561"/>
                    <a:gd name="connsiteX92" fmla="*/ 2689209 w 6353351"/>
                    <a:gd name="connsiteY92" fmla="*/ 4598877 h 6345561"/>
                    <a:gd name="connsiteX93" fmla="*/ 1989796 w 6353351"/>
                    <a:gd name="connsiteY93" fmla="*/ 4675326 h 6345561"/>
                    <a:gd name="connsiteX94" fmla="*/ 1960743 w 6353351"/>
                    <a:gd name="connsiteY94" fmla="*/ 4679317 h 6345561"/>
                    <a:gd name="connsiteX95" fmla="*/ 4067092 w 6353351"/>
                    <a:gd name="connsiteY95" fmla="*/ 6216068 h 6345561"/>
                    <a:gd name="connsiteX96" fmla="*/ 4277892 w 6353351"/>
                    <a:gd name="connsiteY96" fmla="*/ 5788869 h 6345561"/>
                    <a:gd name="connsiteX97" fmla="*/ 4525520 w 6353351"/>
                    <a:gd name="connsiteY97" fmla="*/ 5267093 h 6345561"/>
                    <a:gd name="connsiteX98" fmla="*/ 4685770 w 6353351"/>
                    <a:gd name="connsiteY98" fmla="*/ 4881257 h 6345561"/>
                    <a:gd name="connsiteX99" fmla="*/ 4712084 w 6353351"/>
                    <a:gd name="connsiteY99" fmla="*/ 4879914 h 6345561"/>
                    <a:gd name="connsiteX100" fmla="*/ 5642123 w 6353351"/>
                    <a:gd name="connsiteY100" fmla="*/ 4846187 h 6345561"/>
                    <a:gd name="connsiteX101" fmla="*/ 5866698 w 6353351"/>
                    <a:gd name="connsiteY101" fmla="*/ 4839902 h 6345561"/>
                    <a:gd name="connsiteX102" fmla="*/ 5706398 w 6353351"/>
                    <a:gd name="connsiteY102" fmla="*/ 5102370 h 6345561"/>
                    <a:gd name="connsiteX103" fmla="*/ 4229361 w 6353351"/>
                    <a:gd name="connsiteY103" fmla="*/ 6176010 h 6345561"/>
                    <a:gd name="connsiteX104" fmla="*/ 4067092 w 6353351"/>
                    <a:gd name="connsiteY104" fmla="*/ 6216068 h 6345561"/>
                    <a:gd name="connsiteX105" fmla="*/ 3617977 w 6353351"/>
                    <a:gd name="connsiteY105" fmla="*/ 6323175 h 6345561"/>
                    <a:gd name="connsiteX106" fmla="*/ 3499574 w 6353351"/>
                    <a:gd name="connsiteY106" fmla="*/ 4950969 h 6345561"/>
                    <a:gd name="connsiteX107" fmla="*/ 3966167 w 6353351"/>
                    <a:gd name="connsiteY107" fmla="*/ 4917769 h 6345561"/>
                    <a:gd name="connsiteX108" fmla="*/ 4402891 w 6353351"/>
                    <a:gd name="connsiteY108" fmla="*/ 4895610 h 6345561"/>
                    <a:gd name="connsiteX109" fmla="*/ 4263840 w 6353351"/>
                    <a:gd name="connsiteY109" fmla="*/ 5239274 h 6345561"/>
                    <a:gd name="connsiteX110" fmla="*/ 3691123 w 6353351"/>
                    <a:gd name="connsiteY110" fmla="*/ 6308899 h 6345561"/>
                    <a:gd name="connsiteX111" fmla="*/ 3637169 w 6353351"/>
                    <a:gd name="connsiteY111" fmla="*/ 6322223 h 6345561"/>
                    <a:gd name="connsiteX112" fmla="*/ 3617977 w 6353351"/>
                    <a:gd name="connsiteY112" fmla="*/ 6323175 h 6345561"/>
                    <a:gd name="connsiteX113" fmla="*/ 509955 w 6353351"/>
                    <a:gd name="connsiteY113" fmla="*/ 4889989 h 6345561"/>
                    <a:gd name="connsiteX114" fmla="*/ 432662 w 6353351"/>
                    <a:gd name="connsiteY114" fmla="*/ 4783013 h 6345561"/>
                    <a:gd name="connsiteX115" fmla="*/ 30403 w 6353351"/>
                    <a:gd name="connsiteY115" fmla="*/ 3637168 h 6345561"/>
                    <a:gd name="connsiteX116" fmla="*/ 28957 w 6353351"/>
                    <a:gd name="connsiteY116" fmla="*/ 3608002 h 6345561"/>
                    <a:gd name="connsiteX117" fmla="*/ 1122699 w 6353351"/>
                    <a:gd name="connsiteY117" fmla="*/ 3528079 h 6345561"/>
                    <a:gd name="connsiteX118" fmla="*/ 1151870 w 6353351"/>
                    <a:gd name="connsiteY118" fmla="*/ 3709064 h 6345561"/>
                    <a:gd name="connsiteX119" fmla="*/ 1633165 w 6353351"/>
                    <a:gd name="connsiteY119" fmla="*/ 4721494 h 6345561"/>
                    <a:gd name="connsiteX120" fmla="*/ 1635001 w 6353351"/>
                    <a:gd name="connsiteY120" fmla="*/ 4724090 h 6345561"/>
                    <a:gd name="connsiteX121" fmla="*/ 1150655 w 6353351"/>
                    <a:gd name="connsiteY121" fmla="*/ 4790652 h 6345561"/>
                    <a:gd name="connsiteX122" fmla="*/ 509955 w 6353351"/>
                    <a:gd name="connsiteY122" fmla="*/ 4889989 h 6345561"/>
                    <a:gd name="connsiteX123" fmla="*/ 3165956 w 6353351"/>
                    <a:gd name="connsiteY123" fmla="*/ 6345561 h 6345561"/>
                    <a:gd name="connsiteX124" fmla="*/ 2661675 w 6353351"/>
                    <a:gd name="connsiteY124" fmla="*/ 5655612 h 6345561"/>
                    <a:gd name="connsiteX125" fmla="*/ 2224080 w 6353351"/>
                    <a:gd name="connsiteY125" fmla="*/ 5071807 h 6345561"/>
                    <a:gd name="connsiteX126" fmla="*/ 2697681 w 6353351"/>
                    <a:gd name="connsiteY126" fmla="*/ 5021257 h 6345561"/>
                    <a:gd name="connsiteX127" fmla="*/ 3150545 w 6353351"/>
                    <a:gd name="connsiteY127" fmla="*/ 4979436 h 6345561"/>
                    <a:gd name="connsiteX128" fmla="*/ 3267988 w 6353351"/>
                    <a:gd name="connsiteY128" fmla="*/ 6340508 h 6345561"/>
                    <a:gd name="connsiteX129" fmla="*/ 3165956 w 6353351"/>
                    <a:gd name="connsiteY129" fmla="*/ 6345561 h 6345561"/>
                    <a:gd name="connsiteX130" fmla="*/ 1799833 w 6353351"/>
                    <a:gd name="connsiteY130" fmla="*/ 6042038 h 6345561"/>
                    <a:gd name="connsiteX131" fmla="*/ 792530 w 6353351"/>
                    <a:gd name="connsiteY131" fmla="*/ 5281044 h 6345561"/>
                    <a:gd name="connsiteX132" fmla="*/ 758259 w 6353351"/>
                    <a:gd name="connsiteY132" fmla="*/ 5233611 h 6345561"/>
                    <a:gd name="connsiteX133" fmla="*/ 1178638 w 6353351"/>
                    <a:gd name="connsiteY133" fmla="*/ 5187468 h 6345561"/>
                    <a:gd name="connsiteX134" fmla="*/ 1905324 w 6353351"/>
                    <a:gd name="connsiteY134" fmla="*/ 5106339 h 6345561"/>
                    <a:gd name="connsiteX135" fmla="*/ 2206251 w 6353351"/>
                    <a:gd name="connsiteY135" fmla="*/ 5531868 h 6345561"/>
                    <a:gd name="connsiteX136" fmla="*/ 2827891 w 6353351"/>
                    <a:gd name="connsiteY136" fmla="*/ 6323709 h 6345561"/>
                    <a:gd name="connsiteX137" fmla="*/ 2405336 w 6353351"/>
                    <a:gd name="connsiteY137" fmla="*/ 6261225 h 6345561"/>
                    <a:gd name="connsiteX138" fmla="*/ 1799833 w 6353351"/>
                    <a:gd name="connsiteY138" fmla="*/ 6042038 h 63455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</a:cxnLst>
                  <a:rect l="l" t="t" r="r" b="b"/>
                  <a:pathLst>
                    <a:path w="6353351" h="6345561">
                      <a:moveTo>
                        <a:pt x="4287481" y="1282707"/>
                      </a:moveTo>
                      <a:lnTo>
                        <a:pt x="3934751" y="794857"/>
                      </a:lnTo>
                      <a:lnTo>
                        <a:pt x="3306522" y="1126"/>
                      </a:lnTo>
                      <a:lnTo>
                        <a:pt x="3329154" y="0"/>
                      </a:lnTo>
                      <a:cubicBezTo>
                        <a:pt x="3741651" y="19671"/>
                        <a:pt x="4157119" y="120541"/>
                        <a:pt x="4552794" y="310597"/>
                      </a:cubicBezTo>
                      <a:cubicBezTo>
                        <a:pt x="4948463" y="500646"/>
                        <a:pt x="5286893" y="761898"/>
                        <a:pt x="5560095" y="1071582"/>
                      </a:cubicBezTo>
                      <a:lnTo>
                        <a:pt x="5592215" y="1116037"/>
                      </a:lnTo>
                      <a:lnTo>
                        <a:pt x="5275773" y="1158708"/>
                      </a:lnTo>
                      <a:lnTo>
                        <a:pt x="4352475" y="1275439"/>
                      </a:lnTo>
                      <a:lnTo>
                        <a:pt x="4287481" y="1282707"/>
                      </a:lnTo>
                      <a:close/>
                      <a:moveTo>
                        <a:pt x="3192871" y="1396479"/>
                      </a:moveTo>
                      <a:lnTo>
                        <a:pt x="2976810" y="29424"/>
                      </a:lnTo>
                      <a:lnTo>
                        <a:pt x="3088611" y="18979"/>
                      </a:lnTo>
                      <a:cubicBezTo>
                        <a:pt x="3417885" y="480246"/>
                        <a:pt x="3445072" y="503593"/>
                        <a:pt x="3589479" y="740112"/>
                      </a:cubicBezTo>
                      <a:lnTo>
                        <a:pt x="3951788" y="1320226"/>
                      </a:lnTo>
                      <a:lnTo>
                        <a:pt x="3610216" y="1358400"/>
                      </a:lnTo>
                      <a:lnTo>
                        <a:pt x="3192871" y="1396479"/>
                      </a:lnTo>
                      <a:close/>
                      <a:moveTo>
                        <a:pt x="5080835" y="2887704"/>
                      </a:moveTo>
                      <a:lnTo>
                        <a:pt x="5075577" y="2828892"/>
                      </a:lnTo>
                      <a:cubicBezTo>
                        <a:pt x="5035592" y="2631079"/>
                        <a:pt x="4967675" y="2433136"/>
                        <a:pt x="4870827" y="2225787"/>
                      </a:cubicBezTo>
                      <a:lnTo>
                        <a:pt x="4527301" y="1626915"/>
                      </a:lnTo>
                      <a:lnTo>
                        <a:pt x="5336497" y="1510023"/>
                      </a:lnTo>
                      <a:lnTo>
                        <a:pt x="5827104" y="1441104"/>
                      </a:lnTo>
                      <a:lnTo>
                        <a:pt x="5919962" y="1569624"/>
                      </a:lnTo>
                      <a:cubicBezTo>
                        <a:pt x="6125930" y="1922073"/>
                        <a:pt x="6262685" y="2311601"/>
                        <a:pt x="6322223" y="2715457"/>
                      </a:cubicBezTo>
                      <a:lnTo>
                        <a:pt x="6326244" y="2796695"/>
                      </a:lnTo>
                      <a:lnTo>
                        <a:pt x="5080835" y="2887704"/>
                      </a:lnTo>
                      <a:close/>
                      <a:moveTo>
                        <a:pt x="1790042" y="1491620"/>
                      </a:moveTo>
                      <a:lnTo>
                        <a:pt x="2057262" y="888122"/>
                      </a:lnTo>
                      <a:cubicBezTo>
                        <a:pt x="2230740" y="610932"/>
                        <a:pt x="2221957" y="539019"/>
                        <a:pt x="2602855" y="47722"/>
                      </a:cubicBezTo>
                      <a:lnTo>
                        <a:pt x="2715458" y="30412"/>
                      </a:lnTo>
                      <a:lnTo>
                        <a:pt x="2723477" y="30012"/>
                      </a:lnTo>
                      <a:lnTo>
                        <a:pt x="2843908" y="1425699"/>
                      </a:lnTo>
                      <a:lnTo>
                        <a:pt x="2341650" y="1460888"/>
                      </a:lnTo>
                      <a:lnTo>
                        <a:pt x="1790042" y="1491620"/>
                      </a:lnTo>
                      <a:close/>
                      <a:moveTo>
                        <a:pt x="456566" y="1560803"/>
                      </a:moveTo>
                      <a:lnTo>
                        <a:pt x="646218" y="1250255"/>
                      </a:lnTo>
                      <a:cubicBezTo>
                        <a:pt x="1029562" y="745610"/>
                        <a:pt x="1547495" y="378754"/>
                        <a:pt x="2123254" y="176626"/>
                      </a:cubicBezTo>
                      <a:lnTo>
                        <a:pt x="2268000" y="126477"/>
                      </a:lnTo>
                      <a:lnTo>
                        <a:pt x="1791341" y="860818"/>
                      </a:lnTo>
                      <a:lnTo>
                        <a:pt x="1497989" y="1507155"/>
                      </a:lnTo>
                      <a:lnTo>
                        <a:pt x="815685" y="1541873"/>
                      </a:lnTo>
                      <a:lnTo>
                        <a:pt x="456566" y="1560803"/>
                      </a:lnTo>
                      <a:close/>
                      <a:moveTo>
                        <a:pt x="3332566" y="3015466"/>
                      </a:moveTo>
                      <a:lnTo>
                        <a:pt x="3227686" y="1799988"/>
                      </a:lnTo>
                      <a:lnTo>
                        <a:pt x="3687369" y="1744594"/>
                      </a:lnTo>
                      <a:lnTo>
                        <a:pt x="4207427" y="1672041"/>
                      </a:lnTo>
                      <a:lnTo>
                        <a:pt x="4314817" y="1819820"/>
                      </a:lnTo>
                      <a:cubicBezTo>
                        <a:pt x="4528849" y="2161606"/>
                        <a:pt x="4683644" y="2496395"/>
                        <a:pt x="4752430" y="2869128"/>
                      </a:cubicBezTo>
                      <a:lnTo>
                        <a:pt x="4755993" y="2911437"/>
                      </a:lnTo>
                      <a:lnTo>
                        <a:pt x="3332566" y="3015466"/>
                      </a:lnTo>
                      <a:close/>
                      <a:moveTo>
                        <a:pt x="4842211" y="4504577"/>
                      </a:moveTo>
                      <a:lnTo>
                        <a:pt x="4894441" y="4378816"/>
                      </a:lnTo>
                      <a:cubicBezTo>
                        <a:pt x="5035881" y="3977997"/>
                        <a:pt x="5111886" y="3633747"/>
                        <a:pt x="5118410" y="3308120"/>
                      </a:cubicBezTo>
                      <a:lnTo>
                        <a:pt x="5112011" y="3236549"/>
                      </a:lnTo>
                      <a:lnTo>
                        <a:pt x="6343574" y="3146548"/>
                      </a:lnTo>
                      <a:lnTo>
                        <a:pt x="6352623" y="3329154"/>
                      </a:lnTo>
                      <a:cubicBezTo>
                        <a:pt x="6366228" y="3579999"/>
                        <a:pt x="6186187" y="4286769"/>
                        <a:pt x="6068313" y="4480189"/>
                      </a:cubicBezTo>
                      <a:lnTo>
                        <a:pt x="5645377" y="4489676"/>
                      </a:lnTo>
                      <a:lnTo>
                        <a:pt x="4842211" y="4504577"/>
                      </a:lnTo>
                      <a:close/>
                      <a:moveTo>
                        <a:pt x="1405726" y="3156271"/>
                      </a:moveTo>
                      <a:lnTo>
                        <a:pt x="1399341" y="3089416"/>
                      </a:lnTo>
                      <a:cubicBezTo>
                        <a:pt x="1398501" y="2896033"/>
                        <a:pt x="1419405" y="2690426"/>
                        <a:pt x="1464945" y="2467755"/>
                      </a:cubicBezTo>
                      <a:lnTo>
                        <a:pt x="1626959" y="1918290"/>
                      </a:lnTo>
                      <a:lnTo>
                        <a:pt x="1698846" y="1916459"/>
                      </a:lnTo>
                      <a:cubicBezTo>
                        <a:pt x="1952714" y="1906817"/>
                        <a:pt x="2182558" y="1894523"/>
                        <a:pt x="2401423" y="1879094"/>
                      </a:cubicBezTo>
                      <a:lnTo>
                        <a:pt x="2879383" y="1836855"/>
                      </a:lnTo>
                      <a:lnTo>
                        <a:pt x="2983285" y="3040986"/>
                      </a:lnTo>
                      <a:lnTo>
                        <a:pt x="1405726" y="3156271"/>
                      </a:lnTo>
                      <a:close/>
                      <a:moveTo>
                        <a:pt x="3464621" y="4545892"/>
                      </a:moveTo>
                      <a:lnTo>
                        <a:pt x="3362673" y="3364384"/>
                      </a:lnTo>
                      <a:lnTo>
                        <a:pt x="4785461" y="3260410"/>
                      </a:lnTo>
                      <a:lnTo>
                        <a:pt x="4791965" y="3337498"/>
                      </a:lnTo>
                      <a:cubicBezTo>
                        <a:pt x="4788504" y="3665722"/>
                        <a:pt x="4723150" y="4029732"/>
                        <a:pt x="4582162" y="4452550"/>
                      </a:cubicBezTo>
                      <a:lnTo>
                        <a:pt x="3980007" y="4524180"/>
                      </a:lnTo>
                      <a:lnTo>
                        <a:pt x="3464621" y="4545892"/>
                      </a:lnTo>
                      <a:close/>
                      <a:moveTo>
                        <a:pt x="11631" y="3258148"/>
                      </a:moveTo>
                      <a:lnTo>
                        <a:pt x="0" y="3023469"/>
                      </a:lnTo>
                      <a:cubicBezTo>
                        <a:pt x="9835" y="2817218"/>
                        <a:pt x="39973" y="2610228"/>
                        <a:pt x="91400" y="2405346"/>
                      </a:cubicBezTo>
                      <a:lnTo>
                        <a:pt x="258812" y="1942855"/>
                      </a:lnTo>
                      <a:lnTo>
                        <a:pt x="852081" y="1937991"/>
                      </a:lnTo>
                      <a:lnTo>
                        <a:pt x="1335718" y="1925698"/>
                      </a:lnTo>
                      <a:lnTo>
                        <a:pt x="1234430" y="2196801"/>
                      </a:lnTo>
                      <a:cubicBezTo>
                        <a:pt x="1174083" y="2388129"/>
                        <a:pt x="1130304" y="2566936"/>
                        <a:pt x="1103579" y="2737987"/>
                      </a:cubicBezTo>
                      <a:lnTo>
                        <a:pt x="1078099" y="3180217"/>
                      </a:lnTo>
                      <a:lnTo>
                        <a:pt x="11631" y="3258148"/>
                      </a:lnTo>
                      <a:close/>
                      <a:moveTo>
                        <a:pt x="1960743" y="4679317"/>
                      </a:moveTo>
                      <a:lnTo>
                        <a:pt x="1740896" y="4337429"/>
                      </a:lnTo>
                      <a:cubicBezTo>
                        <a:pt x="1599382" y="4077276"/>
                        <a:pt x="1495647" y="3815593"/>
                        <a:pt x="1441619" y="3532526"/>
                      </a:cubicBezTo>
                      <a:lnTo>
                        <a:pt x="1438988" y="3504964"/>
                      </a:lnTo>
                      <a:lnTo>
                        <a:pt x="3013389" y="3389903"/>
                      </a:lnTo>
                      <a:lnTo>
                        <a:pt x="3099126" y="4562904"/>
                      </a:lnTo>
                      <a:lnTo>
                        <a:pt x="2689209" y="4598877"/>
                      </a:lnTo>
                      <a:cubicBezTo>
                        <a:pt x="2470714" y="4618948"/>
                        <a:pt x="2241902" y="4643896"/>
                        <a:pt x="1989796" y="4675326"/>
                      </a:cubicBezTo>
                      <a:lnTo>
                        <a:pt x="1960743" y="4679317"/>
                      </a:lnTo>
                      <a:close/>
                      <a:moveTo>
                        <a:pt x="4067092" y="6216068"/>
                      </a:moveTo>
                      <a:lnTo>
                        <a:pt x="4277892" y="5788869"/>
                      </a:lnTo>
                      <a:lnTo>
                        <a:pt x="4525520" y="5267093"/>
                      </a:lnTo>
                      <a:lnTo>
                        <a:pt x="4685770" y="4881257"/>
                      </a:lnTo>
                      <a:lnTo>
                        <a:pt x="4712084" y="4879914"/>
                      </a:lnTo>
                      <a:lnTo>
                        <a:pt x="5642123" y="4846187"/>
                      </a:lnTo>
                      <a:lnTo>
                        <a:pt x="5866698" y="4839902"/>
                      </a:lnTo>
                      <a:lnTo>
                        <a:pt x="5706398" y="5102370"/>
                      </a:lnTo>
                      <a:cubicBezTo>
                        <a:pt x="5323061" y="5607024"/>
                        <a:pt x="4805131" y="5973881"/>
                        <a:pt x="4229361" y="6176010"/>
                      </a:cubicBezTo>
                      <a:lnTo>
                        <a:pt x="4067092" y="6216068"/>
                      </a:lnTo>
                      <a:close/>
                      <a:moveTo>
                        <a:pt x="3617977" y="6323175"/>
                      </a:moveTo>
                      <a:lnTo>
                        <a:pt x="3499574" y="4950969"/>
                      </a:lnTo>
                      <a:lnTo>
                        <a:pt x="3966167" y="4917769"/>
                      </a:lnTo>
                      <a:lnTo>
                        <a:pt x="4402891" y="4895610"/>
                      </a:lnTo>
                      <a:lnTo>
                        <a:pt x="4263840" y="5239274"/>
                      </a:lnTo>
                      <a:lnTo>
                        <a:pt x="3691123" y="6308899"/>
                      </a:lnTo>
                      <a:lnTo>
                        <a:pt x="3637169" y="6322223"/>
                      </a:lnTo>
                      <a:lnTo>
                        <a:pt x="3617977" y="6323175"/>
                      </a:lnTo>
                      <a:close/>
                      <a:moveTo>
                        <a:pt x="509955" y="4889989"/>
                      </a:moveTo>
                      <a:lnTo>
                        <a:pt x="432662" y="4783013"/>
                      </a:lnTo>
                      <a:cubicBezTo>
                        <a:pt x="226684" y="4430562"/>
                        <a:pt x="89942" y="4041034"/>
                        <a:pt x="30403" y="3637168"/>
                      </a:cubicBezTo>
                      <a:lnTo>
                        <a:pt x="28957" y="3608002"/>
                      </a:lnTo>
                      <a:lnTo>
                        <a:pt x="1122699" y="3528079"/>
                      </a:lnTo>
                      <a:lnTo>
                        <a:pt x="1151870" y="3709064"/>
                      </a:lnTo>
                      <a:cubicBezTo>
                        <a:pt x="1238820" y="4026998"/>
                        <a:pt x="1397943" y="4351818"/>
                        <a:pt x="1633165" y="4721494"/>
                      </a:cubicBezTo>
                      <a:lnTo>
                        <a:pt x="1635001" y="4724090"/>
                      </a:lnTo>
                      <a:lnTo>
                        <a:pt x="1150655" y="4790652"/>
                      </a:lnTo>
                      <a:lnTo>
                        <a:pt x="509955" y="4889989"/>
                      </a:lnTo>
                      <a:close/>
                      <a:moveTo>
                        <a:pt x="3165956" y="6345561"/>
                      </a:moveTo>
                      <a:lnTo>
                        <a:pt x="2661675" y="5655612"/>
                      </a:lnTo>
                      <a:lnTo>
                        <a:pt x="2224080" y="5071807"/>
                      </a:lnTo>
                      <a:lnTo>
                        <a:pt x="2697681" y="5021257"/>
                      </a:lnTo>
                      <a:lnTo>
                        <a:pt x="3150545" y="4979436"/>
                      </a:lnTo>
                      <a:lnTo>
                        <a:pt x="3267988" y="6340508"/>
                      </a:lnTo>
                      <a:lnTo>
                        <a:pt x="3165956" y="6345561"/>
                      </a:lnTo>
                      <a:close/>
                      <a:moveTo>
                        <a:pt x="1799833" y="6042038"/>
                      </a:moveTo>
                      <a:cubicBezTo>
                        <a:pt x="1404151" y="5851981"/>
                        <a:pt x="1065732" y="5590735"/>
                        <a:pt x="792530" y="5281044"/>
                      </a:cubicBezTo>
                      <a:lnTo>
                        <a:pt x="758259" y="5233611"/>
                      </a:lnTo>
                      <a:lnTo>
                        <a:pt x="1178638" y="5187468"/>
                      </a:lnTo>
                      <a:lnTo>
                        <a:pt x="1905324" y="5106339"/>
                      </a:lnTo>
                      <a:lnTo>
                        <a:pt x="2206251" y="5531868"/>
                      </a:lnTo>
                      <a:lnTo>
                        <a:pt x="2827891" y="6323709"/>
                      </a:lnTo>
                      <a:lnTo>
                        <a:pt x="2405336" y="6261225"/>
                      </a:lnTo>
                      <a:cubicBezTo>
                        <a:pt x="2200452" y="6209790"/>
                        <a:pt x="1997668" y="6137062"/>
                        <a:pt x="1799833" y="6042038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0" name="Прямоугольник 19"/>
                <p:cNvSpPr/>
                <p:nvPr/>
              </p:nvSpPr>
              <p:spPr>
                <a:xfrm>
                  <a:off x="4230250" y="4420299"/>
                  <a:ext cx="141982" cy="63860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1" name="Прямоугольник 20"/>
                <p:cNvSpPr/>
                <p:nvPr/>
              </p:nvSpPr>
              <p:spPr>
                <a:xfrm>
                  <a:off x="4147331" y="4477987"/>
                  <a:ext cx="305990" cy="6032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2" name="Прямоугольник 21"/>
                <p:cNvSpPr/>
                <p:nvPr/>
              </p:nvSpPr>
              <p:spPr>
                <a:xfrm rot="19920000">
                  <a:off x="4041093" y="3512437"/>
                  <a:ext cx="40227" cy="131551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3" name="Прямоугольник 22"/>
                <p:cNvSpPr/>
                <p:nvPr/>
              </p:nvSpPr>
              <p:spPr>
                <a:xfrm rot="19920000">
                  <a:off x="4484115" y="4287005"/>
                  <a:ext cx="40227" cy="131551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4" name="Арка 38"/>
                <p:cNvSpPr/>
                <p:nvPr/>
              </p:nvSpPr>
              <p:spPr>
                <a:xfrm rot="13925903">
                  <a:off x="3684523" y="3726094"/>
                  <a:ext cx="968151" cy="649369"/>
                </a:xfrm>
                <a:custGeom>
                  <a:avLst/>
                  <a:gdLst>
                    <a:gd name="connsiteX0" fmla="*/ 0 w 824206"/>
                    <a:gd name="connsiteY0" fmla="*/ 468176 h 936351"/>
                    <a:gd name="connsiteX1" fmla="*/ 236582 w 824206"/>
                    <a:gd name="connsiteY1" fmla="*/ 44588 h 936351"/>
                    <a:gd name="connsiteX2" fmla="*/ 721368 w 824206"/>
                    <a:gd name="connsiteY2" fmla="*/ 158750 h 936351"/>
                    <a:gd name="connsiteX3" fmla="*/ 799324 w 824206"/>
                    <a:gd name="connsiteY3" fmla="*/ 628392 h 936351"/>
                    <a:gd name="connsiteX4" fmla="*/ 758057 w 824206"/>
                    <a:gd name="connsiteY4" fmla="*/ 611316 h 936351"/>
                    <a:gd name="connsiteX5" fmla="*/ 689676 w 824206"/>
                    <a:gd name="connsiteY5" fmla="*/ 190458 h 936351"/>
                    <a:gd name="connsiteX6" fmla="*/ 253697 w 824206"/>
                    <a:gd name="connsiteY6" fmla="*/ 85891 h 936351"/>
                    <a:gd name="connsiteX7" fmla="*/ 44532 w 824206"/>
                    <a:gd name="connsiteY7" fmla="*/ 468176 h 936351"/>
                    <a:gd name="connsiteX8" fmla="*/ 0 w 824206"/>
                    <a:gd name="connsiteY8" fmla="*/ 468176 h 936351"/>
                    <a:gd name="connsiteX0" fmla="*/ 0 w 831850"/>
                    <a:gd name="connsiteY0" fmla="*/ 456566 h 616782"/>
                    <a:gd name="connsiteX1" fmla="*/ 236582 w 831850"/>
                    <a:gd name="connsiteY1" fmla="*/ 32978 h 616782"/>
                    <a:gd name="connsiteX2" fmla="*/ 746854 w 831850"/>
                    <a:gd name="connsiteY2" fmla="*/ 133785 h 616782"/>
                    <a:gd name="connsiteX3" fmla="*/ 799324 w 831850"/>
                    <a:gd name="connsiteY3" fmla="*/ 616782 h 616782"/>
                    <a:gd name="connsiteX4" fmla="*/ 758057 w 831850"/>
                    <a:gd name="connsiteY4" fmla="*/ 599706 h 616782"/>
                    <a:gd name="connsiteX5" fmla="*/ 689676 w 831850"/>
                    <a:gd name="connsiteY5" fmla="*/ 178848 h 616782"/>
                    <a:gd name="connsiteX6" fmla="*/ 253697 w 831850"/>
                    <a:gd name="connsiteY6" fmla="*/ 74281 h 616782"/>
                    <a:gd name="connsiteX7" fmla="*/ 44532 w 831850"/>
                    <a:gd name="connsiteY7" fmla="*/ 456566 h 616782"/>
                    <a:gd name="connsiteX8" fmla="*/ 0 w 831850"/>
                    <a:gd name="connsiteY8" fmla="*/ 456566 h 616782"/>
                    <a:gd name="connsiteX0" fmla="*/ 0 w 831850"/>
                    <a:gd name="connsiteY0" fmla="*/ 456566 h 616782"/>
                    <a:gd name="connsiteX1" fmla="*/ 236582 w 831850"/>
                    <a:gd name="connsiteY1" fmla="*/ 32978 h 616782"/>
                    <a:gd name="connsiteX2" fmla="*/ 746854 w 831850"/>
                    <a:gd name="connsiteY2" fmla="*/ 133785 h 616782"/>
                    <a:gd name="connsiteX3" fmla="*/ 799324 w 831850"/>
                    <a:gd name="connsiteY3" fmla="*/ 616782 h 616782"/>
                    <a:gd name="connsiteX4" fmla="*/ 758057 w 831850"/>
                    <a:gd name="connsiteY4" fmla="*/ 599706 h 616782"/>
                    <a:gd name="connsiteX5" fmla="*/ 713484 w 831850"/>
                    <a:gd name="connsiteY5" fmla="*/ 179277 h 616782"/>
                    <a:gd name="connsiteX6" fmla="*/ 253697 w 831850"/>
                    <a:gd name="connsiteY6" fmla="*/ 74281 h 616782"/>
                    <a:gd name="connsiteX7" fmla="*/ 44532 w 831850"/>
                    <a:gd name="connsiteY7" fmla="*/ 456566 h 616782"/>
                    <a:gd name="connsiteX8" fmla="*/ 0 w 831850"/>
                    <a:gd name="connsiteY8" fmla="*/ 456566 h 616782"/>
                    <a:gd name="connsiteX0" fmla="*/ 0 w 840935"/>
                    <a:gd name="connsiteY0" fmla="*/ 443140 h 586280"/>
                    <a:gd name="connsiteX1" fmla="*/ 236582 w 840935"/>
                    <a:gd name="connsiteY1" fmla="*/ 19552 h 586280"/>
                    <a:gd name="connsiteX2" fmla="*/ 746854 w 840935"/>
                    <a:gd name="connsiteY2" fmla="*/ 120359 h 586280"/>
                    <a:gd name="connsiteX3" fmla="*/ 813965 w 840935"/>
                    <a:gd name="connsiteY3" fmla="*/ 557415 h 586280"/>
                    <a:gd name="connsiteX4" fmla="*/ 758057 w 840935"/>
                    <a:gd name="connsiteY4" fmla="*/ 586280 h 586280"/>
                    <a:gd name="connsiteX5" fmla="*/ 713484 w 840935"/>
                    <a:gd name="connsiteY5" fmla="*/ 165851 h 586280"/>
                    <a:gd name="connsiteX6" fmla="*/ 253697 w 840935"/>
                    <a:gd name="connsiteY6" fmla="*/ 60855 h 586280"/>
                    <a:gd name="connsiteX7" fmla="*/ 44532 w 840935"/>
                    <a:gd name="connsiteY7" fmla="*/ 443140 h 586280"/>
                    <a:gd name="connsiteX8" fmla="*/ 0 w 840935"/>
                    <a:gd name="connsiteY8" fmla="*/ 443140 h 586280"/>
                    <a:gd name="connsiteX0" fmla="*/ 0 w 840935"/>
                    <a:gd name="connsiteY0" fmla="*/ 443140 h 557415"/>
                    <a:gd name="connsiteX1" fmla="*/ 236582 w 840935"/>
                    <a:gd name="connsiteY1" fmla="*/ 19552 h 557415"/>
                    <a:gd name="connsiteX2" fmla="*/ 746854 w 840935"/>
                    <a:gd name="connsiteY2" fmla="*/ 120359 h 557415"/>
                    <a:gd name="connsiteX3" fmla="*/ 813965 w 840935"/>
                    <a:gd name="connsiteY3" fmla="*/ 557415 h 557415"/>
                    <a:gd name="connsiteX4" fmla="*/ 758914 w 840935"/>
                    <a:gd name="connsiteY4" fmla="*/ 538662 h 557415"/>
                    <a:gd name="connsiteX5" fmla="*/ 713484 w 840935"/>
                    <a:gd name="connsiteY5" fmla="*/ 165851 h 557415"/>
                    <a:gd name="connsiteX6" fmla="*/ 253697 w 840935"/>
                    <a:gd name="connsiteY6" fmla="*/ 60855 h 557415"/>
                    <a:gd name="connsiteX7" fmla="*/ 44532 w 840935"/>
                    <a:gd name="connsiteY7" fmla="*/ 443140 h 557415"/>
                    <a:gd name="connsiteX8" fmla="*/ 0 w 840935"/>
                    <a:gd name="connsiteY8" fmla="*/ 443140 h 557415"/>
                    <a:gd name="connsiteX0" fmla="*/ 0 w 840935"/>
                    <a:gd name="connsiteY0" fmla="*/ 443140 h 557415"/>
                    <a:gd name="connsiteX1" fmla="*/ 236582 w 840935"/>
                    <a:gd name="connsiteY1" fmla="*/ 19552 h 557415"/>
                    <a:gd name="connsiteX2" fmla="*/ 746854 w 840935"/>
                    <a:gd name="connsiteY2" fmla="*/ 120359 h 557415"/>
                    <a:gd name="connsiteX3" fmla="*/ 813965 w 840935"/>
                    <a:gd name="connsiteY3" fmla="*/ 557415 h 557415"/>
                    <a:gd name="connsiteX4" fmla="*/ 761209 w 840935"/>
                    <a:gd name="connsiteY4" fmla="*/ 543467 h 557415"/>
                    <a:gd name="connsiteX5" fmla="*/ 713484 w 840935"/>
                    <a:gd name="connsiteY5" fmla="*/ 165851 h 557415"/>
                    <a:gd name="connsiteX6" fmla="*/ 253697 w 840935"/>
                    <a:gd name="connsiteY6" fmla="*/ 60855 h 557415"/>
                    <a:gd name="connsiteX7" fmla="*/ 44532 w 840935"/>
                    <a:gd name="connsiteY7" fmla="*/ 443140 h 557415"/>
                    <a:gd name="connsiteX8" fmla="*/ 0 w 840935"/>
                    <a:gd name="connsiteY8" fmla="*/ 443140 h 557415"/>
                    <a:gd name="connsiteX0" fmla="*/ 0 w 840935"/>
                    <a:gd name="connsiteY0" fmla="*/ 443140 h 557415"/>
                    <a:gd name="connsiteX1" fmla="*/ 236582 w 840935"/>
                    <a:gd name="connsiteY1" fmla="*/ 19552 h 557415"/>
                    <a:gd name="connsiteX2" fmla="*/ 746854 w 840935"/>
                    <a:gd name="connsiteY2" fmla="*/ 120359 h 557415"/>
                    <a:gd name="connsiteX3" fmla="*/ 813965 w 840935"/>
                    <a:gd name="connsiteY3" fmla="*/ 557415 h 557415"/>
                    <a:gd name="connsiteX4" fmla="*/ 764551 w 840935"/>
                    <a:gd name="connsiteY4" fmla="*/ 543050 h 557415"/>
                    <a:gd name="connsiteX5" fmla="*/ 713484 w 840935"/>
                    <a:gd name="connsiteY5" fmla="*/ 165851 h 557415"/>
                    <a:gd name="connsiteX6" fmla="*/ 253697 w 840935"/>
                    <a:gd name="connsiteY6" fmla="*/ 60855 h 557415"/>
                    <a:gd name="connsiteX7" fmla="*/ 44532 w 840935"/>
                    <a:gd name="connsiteY7" fmla="*/ 443140 h 557415"/>
                    <a:gd name="connsiteX8" fmla="*/ 0 w 840935"/>
                    <a:gd name="connsiteY8" fmla="*/ 443140 h 557415"/>
                    <a:gd name="connsiteX0" fmla="*/ 0 w 840935"/>
                    <a:gd name="connsiteY0" fmla="*/ 464988 h 579263"/>
                    <a:gd name="connsiteX1" fmla="*/ 236582 w 840935"/>
                    <a:gd name="connsiteY1" fmla="*/ 41400 h 579263"/>
                    <a:gd name="connsiteX2" fmla="*/ 746854 w 840935"/>
                    <a:gd name="connsiteY2" fmla="*/ 142207 h 579263"/>
                    <a:gd name="connsiteX3" fmla="*/ 813965 w 840935"/>
                    <a:gd name="connsiteY3" fmla="*/ 579263 h 579263"/>
                    <a:gd name="connsiteX4" fmla="*/ 764551 w 840935"/>
                    <a:gd name="connsiteY4" fmla="*/ 564898 h 579263"/>
                    <a:gd name="connsiteX5" fmla="*/ 713484 w 840935"/>
                    <a:gd name="connsiteY5" fmla="*/ 187699 h 579263"/>
                    <a:gd name="connsiteX6" fmla="*/ 253697 w 840935"/>
                    <a:gd name="connsiteY6" fmla="*/ 82703 h 579263"/>
                    <a:gd name="connsiteX7" fmla="*/ 44532 w 840935"/>
                    <a:gd name="connsiteY7" fmla="*/ 464988 h 579263"/>
                    <a:gd name="connsiteX8" fmla="*/ 0 w 840935"/>
                    <a:gd name="connsiteY8" fmla="*/ 464988 h 579263"/>
                    <a:gd name="connsiteX0" fmla="*/ 0 w 839465"/>
                    <a:gd name="connsiteY0" fmla="*/ 466566 h 580841"/>
                    <a:gd name="connsiteX1" fmla="*/ 236582 w 839465"/>
                    <a:gd name="connsiteY1" fmla="*/ 42978 h 580841"/>
                    <a:gd name="connsiteX2" fmla="*/ 746854 w 839465"/>
                    <a:gd name="connsiteY2" fmla="*/ 143785 h 580841"/>
                    <a:gd name="connsiteX3" fmla="*/ 813965 w 839465"/>
                    <a:gd name="connsiteY3" fmla="*/ 580841 h 580841"/>
                    <a:gd name="connsiteX4" fmla="*/ 764551 w 839465"/>
                    <a:gd name="connsiteY4" fmla="*/ 566476 h 580841"/>
                    <a:gd name="connsiteX5" fmla="*/ 713484 w 839465"/>
                    <a:gd name="connsiteY5" fmla="*/ 189277 h 580841"/>
                    <a:gd name="connsiteX6" fmla="*/ 253697 w 839465"/>
                    <a:gd name="connsiteY6" fmla="*/ 84281 h 580841"/>
                    <a:gd name="connsiteX7" fmla="*/ 44532 w 839465"/>
                    <a:gd name="connsiteY7" fmla="*/ 466566 h 580841"/>
                    <a:gd name="connsiteX8" fmla="*/ 0 w 839465"/>
                    <a:gd name="connsiteY8" fmla="*/ 466566 h 580841"/>
                    <a:gd name="connsiteX0" fmla="*/ 0 w 839465"/>
                    <a:gd name="connsiteY0" fmla="*/ 466566 h 580841"/>
                    <a:gd name="connsiteX1" fmla="*/ 236582 w 839465"/>
                    <a:gd name="connsiteY1" fmla="*/ 42978 h 580841"/>
                    <a:gd name="connsiteX2" fmla="*/ 746854 w 839465"/>
                    <a:gd name="connsiteY2" fmla="*/ 143785 h 580841"/>
                    <a:gd name="connsiteX3" fmla="*/ 813965 w 839465"/>
                    <a:gd name="connsiteY3" fmla="*/ 580841 h 580841"/>
                    <a:gd name="connsiteX4" fmla="*/ 764551 w 839465"/>
                    <a:gd name="connsiteY4" fmla="*/ 566476 h 580841"/>
                    <a:gd name="connsiteX5" fmla="*/ 713484 w 839465"/>
                    <a:gd name="connsiteY5" fmla="*/ 189277 h 580841"/>
                    <a:gd name="connsiteX6" fmla="*/ 253697 w 839465"/>
                    <a:gd name="connsiteY6" fmla="*/ 84281 h 580841"/>
                    <a:gd name="connsiteX7" fmla="*/ 44532 w 839465"/>
                    <a:gd name="connsiteY7" fmla="*/ 466566 h 580841"/>
                    <a:gd name="connsiteX8" fmla="*/ 0 w 839465"/>
                    <a:gd name="connsiteY8" fmla="*/ 466566 h 580841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697 w 850271"/>
                    <a:gd name="connsiteY6" fmla="*/ 84815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697 w 850271"/>
                    <a:gd name="connsiteY6" fmla="*/ 84815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5793 w 856064"/>
                    <a:gd name="connsiteY0" fmla="*/ 467100 h 581375"/>
                    <a:gd name="connsiteX1" fmla="*/ 242375 w 856064"/>
                    <a:gd name="connsiteY1" fmla="*/ 43512 h 581375"/>
                    <a:gd name="connsiteX2" fmla="*/ 752647 w 856064"/>
                    <a:gd name="connsiteY2" fmla="*/ 144319 h 581375"/>
                    <a:gd name="connsiteX3" fmla="*/ 819758 w 856064"/>
                    <a:gd name="connsiteY3" fmla="*/ 581375 h 581375"/>
                    <a:gd name="connsiteX4" fmla="*/ 770344 w 856064"/>
                    <a:gd name="connsiteY4" fmla="*/ 567010 h 581375"/>
                    <a:gd name="connsiteX5" fmla="*/ 719277 w 856064"/>
                    <a:gd name="connsiteY5" fmla="*/ 189811 h 581375"/>
                    <a:gd name="connsiteX6" fmla="*/ 259275 w 856064"/>
                    <a:gd name="connsiteY6" fmla="*/ 96719 h 581375"/>
                    <a:gd name="connsiteX7" fmla="*/ 50325 w 856064"/>
                    <a:gd name="connsiteY7" fmla="*/ 467100 h 581375"/>
                    <a:gd name="connsiteX8" fmla="*/ 5793 w 856064"/>
                    <a:gd name="connsiteY8" fmla="*/ 467100 h 581375"/>
                    <a:gd name="connsiteX0" fmla="*/ 6662 w 856933"/>
                    <a:gd name="connsiteY0" fmla="*/ 467100 h 581375"/>
                    <a:gd name="connsiteX1" fmla="*/ 243244 w 856933"/>
                    <a:gd name="connsiteY1" fmla="*/ 43512 h 581375"/>
                    <a:gd name="connsiteX2" fmla="*/ 753516 w 856933"/>
                    <a:gd name="connsiteY2" fmla="*/ 144319 h 581375"/>
                    <a:gd name="connsiteX3" fmla="*/ 820627 w 856933"/>
                    <a:gd name="connsiteY3" fmla="*/ 581375 h 581375"/>
                    <a:gd name="connsiteX4" fmla="*/ 771213 w 856933"/>
                    <a:gd name="connsiteY4" fmla="*/ 567010 h 581375"/>
                    <a:gd name="connsiteX5" fmla="*/ 720146 w 856933"/>
                    <a:gd name="connsiteY5" fmla="*/ 189811 h 581375"/>
                    <a:gd name="connsiteX6" fmla="*/ 260144 w 856933"/>
                    <a:gd name="connsiteY6" fmla="*/ 96719 h 581375"/>
                    <a:gd name="connsiteX7" fmla="*/ 51194 w 856933"/>
                    <a:gd name="connsiteY7" fmla="*/ 467100 h 581375"/>
                    <a:gd name="connsiteX8" fmla="*/ 6662 w 856933"/>
                    <a:gd name="connsiteY8" fmla="*/ 467100 h 581375"/>
                    <a:gd name="connsiteX0" fmla="*/ 7681 w 857952"/>
                    <a:gd name="connsiteY0" fmla="*/ 467100 h 581375"/>
                    <a:gd name="connsiteX1" fmla="*/ 244263 w 857952"/>
                    <a:gd name="connsiteY1" fmla="*/ 43512 h 581375"/>
                    <a:gd name="connsiteX2" fmla="*/ 754535 w 857952"/>
                    <a:gd name="connsiteY2" fmla="*/ 144319 h 581375"/>
                    <a:gd name="connsiteX3" fmla="*/ 821646 w 857952"/>
                    <a:gd name="connsiteY3" fmla="*/ 581375 h 581375"/>
                    <a:gd name="connsiteX4" fmla="*/ 772232 w 857952"/>
                    <a:gd name="connsiteY4" fmla="*/ 567010 h 581375"/>
                    <a:gd name="connsiteX5" fmla="*/ 721165 w 857952"/>
                    <a:gd name="connsiteY5" fmla="*/ 189811 h 581375"/>
                    <a:gd name="connsiteX6" fmla="*/ 261163 w 857952"/>
                    <a:gd name="connsiteY6" fmla="*/ 96719 h 581375"/>
                    <a:gd name="connsiteX7" fmla="*/ 52213 w 857952"/>
                    <a:gd name="connsiteY7" fmla="*/ 467100 h 581375"/>
                    <a:gd name="connsiteX8" fmla="*/ 7681 w 857952"/>
                    <a:gd name="connsiteY8" fmla="*/ 467100 h 581375"/>
                    <a:gd name="connsiteX0" fmla="*/ 7413 w 865831"/>
                    <a:gd name="connsiteY0" fmla="*/ 447853 h 559417"/>
                    <a:gd name="connsiteX1" fmla="*/ 252142 w 865831"/>
                    <a:gd name="connsiteY1" fmla="*/ 21554 h 559417"/>
                    <a:gd name="connsiteX2" fmla="*/ 762414 w 865831"/>
                    <a:gd name="connsiteY2" fmla="*/ 122361 h 559417"/>
                    <a:gd name="connsiteX3" fmla="*/ 829525 w 865831"/>
                    <a:gd name="connsiteY3" fmla="*/ 559417 h 559417"/>
                    <a:gd name="connsiteX4" fmla="*/ 780111 w 865831"/>
                    <a:gd name="connsiteY4" fmla="*/ 545052 h 559417"/>
                    <a:gd name="connsiteX5" fmla="*/ 729044 w 865831"/>
                    <a:gd name="connsiteY5" fmla="*/ 167853 h 559417"/>
                    <a:gd name="connsiteX6" fmla="*/ 269042 w 865831"/>
                    <a:gd name="connsiteY6" fmla="*/ 74761 h 559417"/>
                    <a:gd name="connsiteX7" fmla="*/ 60092 w 865831"/>
                    <a:gd name="connsiteY7" fmla="*/ 445142 h 559417"/>
                    <a:gd name="connsiteX8" fmla="*/ 7413 w 865831"/>
                    <a:gd name="connsiteY8" fmla="*/ 447853 h 559417"/>
                    <a:gd name="connsiteX0" fmla="*/ 6261 w 864679"/>
                    <a:gd name="connsiteY0" fmla="*/ 447853 h 559417"/>
                    <a:gd name="connsiteX1" fmla="*/ 250990 w 864679"/>
                    <a:gd name="connsiteY1" fmla="*/ 21554 h 559417"/>
                    <a:gd name="connsiteX2" fmla="*/ 761262 w 864679"/>
                    <a:gd name="connsiteY2" fmla="*/ 122361 h 559417"/>
                    <a:gd name="connsiteX3" fmla="*/ 828373 w 864679"/>
                    <a:gd name="connsiteY3" fmla="*/ 559417 h 559417"/>
                    <a:gd name="connsiteX4" fmla="*/ 778959 w 864679"/>
                    <a:gd name="connsiteY4" fmla="*/ 545052 h 559417"/>
                    <a:gd name="connsiteX5" fmla="*/ 727892 w 864679"/>
                    <a:gd name="connsiteY5" fmla="*/ 167853 h 559417"/>
                    <a:gd name="connsiteX6" fmla="*/ 267890 w 864679"/>
                    <a:gd name="connsiteY6" fmla="*/ 74761 h 559417"/>
                    <a:gd name="connsiteX7" fmla="*/ 58940 w 864679"/>
                    <a:gd name="connsiteY7" fmla="*/ 445142 h 559417"/>
                    <a:gd name="connsiteX8" fmla="*/ 6261 w 864679"/>
                    <a:gd name="connsiteY8" fmla="*/ 447853 h 559417"/>
                    <a:gd name="connsiteX0" fmla="*/ 3778 w 862196"/>
                    <a:gd name="connsiteY0" fmla="*/ 447853 h 559417"/>
                    <a:gd name="connsiteX1" fmla="*/ 248507 w 862196"/>
                    <a:gd name="connsiteY1" fmla="*/ 21554 h 559417"/>
                    <a:gd name="connsiteX2" fmla="*/ 758779 w 862196"/>
                    <a:gd name="connsiteY2" fmla="*/ 122361 h 559417"/>
                    <a:gd name="connsiteX3" fmla="*/ 825890 w 862196"/>
                    <a:gd name="connsiteY3" fmla="*/ 559417 h 559417"/>
                    <a:gd name="connsiteX4" fmla="*/ 776476 w 862196"/>
                    <a:gd name="connsiteY4" fmla="*/ 545052 h 559417"/>
                    <a:gd name="connsiteX5" fmla="*/ 725409 w 862196"/>
                    <a:gd name="connsiteY5" fmla="*/ 167853 h 559417"/>
                    <a:gd name="connsiteX6" fmla="*/ 265407 w 862196"/>
                    <a:gd name="connsiteY6" fmla="*/ 74761 h 559417"/>
                    <a:gd name="connsiteX7" fmla="*/ 56457 w 862196"/>
                    <a:gd name="connsiteY7" fmla="*/ 445142 h 559417"/>
                    <a:gd name="connsiteX8" fmla="*/ 3778 w 862196"/>
                    <a:gd name="connsiteY8" fmla="*/ 447853 h 559417"/>
                    <a:gd name="connsiteX0" fmla="*/ 3778 w 865221"/>
                    <a:gd name="connsiteY0" fmla="*/ 468486 h 580050"/>
                    <a:gd name="connsiteX1" fmla="*/ 248507 w 865221"/>
                    <a:gd name="connsiteY1" fmla="*/ 42187 h 580050"/>
                    <a:gd name="connsiteX2" fmla="*/ 758779 w 865221"/>
                    <a:gd name="connsiteY2" fmla="*/ 142994 h 580050"/>
                    <a:gd name="connsiteX3" fmla="*/ 825890 w 865221"/>
                    <a:gd name="connsiteY3" fmla="*/ 580050 h 580050"/>
                    <a:gd name="connsiteX4" fmla="*/ 776476 w 865221"/>
                    <a:gd name="connsiteY4" fmla="*/ 565685 h 580050"/>
                    <a:gd name="connsiteX5" fmla="*/ 725409 w 865221"/>
                    <a:gd name="connsiteY5" fmla="*/ 188486 h 580050"/>
                    <a:gd name="connsiteX6" fmla="*/ 265407 w 865221"/>
                    <a:gd name="connsiteY6" fmla="*/ 95394 h 580050"/>
                    <a:gd name="connsiteX7" fmla="*/ 56457 w 865221"/>
                    <a:gd name="connsiteY7" fmla="*/ 465775 h 580050"/>
                    <a:gd name="connsiteX8" fmla="*/ 3778 w 865221"/>
                    <a:gd name="connsiteY8" fmla="*/ 468486 h 580050"/>
                    <a:gd name="connsiteX0" fmla="*/ 3778 w 861510"/>
                    <a:gd name="connsiteY0" fmla="*/ 468486 h 580050"/>
                    <a:gd name="connsiteX1" fmla="*/ 248507 w 861510"/>
                    <a:gd name="connsiteY1" fmla="*/ 42187 h 580050"/>
                    <a:gd name="connsiteX2" fmla="*/ 758779 w 861510"/>
                    <a:gd name="connsiteY2" fmla="*/ 142994 h 580050"/>
                    <a:gd name="connsiteX3" fmla="*/ 825890 w 861510"/>
                    <a:gd name="connsiteY3" fmla="*/ 580050 h 580050"/>
                    <a:gd name="connsiteX4" fmla="*/ 776476 w 861510"/>
                    <a:gd name="connsiteY4" fmla="*/ 565685 h 580050"/>
                    <a:gd name="connsiteX5" fmla="*/ 725409 w 861510"/>
                    <a:gd name="connsiteY5" fmla="*/ 188486 h 580050"/>
                    <a:gd name="connsiteX6" fmla="*/ 265407 w 861510"/>
                    <a:gd name="connsiteY6" fmla="*/ 95394 h 580050"/>
                    <a:gd name="connsiteX7" fmla="*/ 56457 w 861510"/>
                    <a:gd name="connsiteY7" fmla="*/ 465775 h 580050"/>
                    <a:gd name="connsiteX8" fmla="*/ 3778 w 861510"/>
                    <a:gd name="connsiteY8" fmla="*/ 468486 h 580050"/>
                    <a:gd name="connsiteX0" fmla="*/ 3778 w 870475"/>
                    <a:gd name="connsiteY0" fmla="*/ 469084 h 580648"/>
                    <a:gd name="connsiteX1" fmla="*/ 248507 w 870475"/>
                    <a:gd name="connsiteY1" fmla="*/ 42785 h 580648"/>
                    <a:gd name="connsiteX2" fmla="*/ 758779 w 870475"/>
                    <a:gd name="connsiteY2" fmla="*/ 143592 h 580648"/>
                    <a:gd name="connsiteX3" fmla="*/ 825890 w 870475"/>
                    <a:gd name="connsiteY3" fmla="*/ 580648 h 580648"/>
                    <a:gd name="connsiteX4" fmla="*/ 776476 w 870475"/>
                    <a:gd name="connsiteY4" fmla="*/ 566283 h 580648"/>
                    <a:gd name="connsiteX5" fmla="*/ 725409 w 870475"/>
                    <a:gd name="connsiteY5" fmla="*/ 189084 h 580648"/>
                    <a:gd name="connsiteX6" fmla="*/ 265407 w 870475"/>
                    <a:gd name="connsiteY6" fmla="*/ 95992 h 580648"/>
                    <a:gd name="connsiteX7" fmla="*/ 56457 w 870475"/>
                    <a:gd name="connsiteY7" fmla="*/ 466373 h 580648"/>
                    <a:gd name="connsiteX8" fmla="*/ 3778 w 870475"/>
                    <a:gd name="connsiteY8" fmla="*/ 469084 h 580648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6476 w 866436"/>
                    <a:gd name="connsiteY4" fmla="*/ 566781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6476 w 866436"/>
                    <a:gd name="connsiteY4" fmla="*/ 566781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66436" h="581146">
                      <a:moveTo>
                        <a:pt x="3778" y="469582"/>
                      </a:moveTo>
                      <a:cubicBezTo>
                        <a:pt x="-25655" y="256281"/>
                        <a:pt x="122674" y="97532"/>
                        <a:pt x="248507" y="43283"/>
                      </a:cubicBezTo>
                      <a:cubicBezTo>
                        <a:pt x="374341" y="-10966"/>
                        <a:pt x="574357" y="-47049"/>
                        <a:pt x="758779" y="144090"/>
                      </a:cubicBezTo>
                      <a:cubicBezTo>
                        <a:pt x="913119" y="304051"/>
                        <a:pt x="868500" y="443364"/>
                        <a:pt x="825890" y="581146"/>
                      </a:cubicBezTo>
                      <a:lnTo>
                        <a:pt x="772718" y="563855"/>
                      </a:lnTo>
                      <a:cubicBezTo>
                        <a:pt x="823930" y="361163"/>
                        <a:pt x="805573" y="273113"/>
                        <a:pt x="725409" y="189582"/>
                      </a:cubicBezTo>
                      <a:cubicBezTo>
                        <a:pt x="645807" y="106636"/>
                        <a:pt x="550982" y="5871"/>
                        <a:pt x="265407" y="96490"/>
                      </a:cubicBezTo>
                      <a:cubicBezTo>
                        <a:pt x="137608" y="166835"/>
                        <a:pt x="46041" y="247247"/>
                        <a:pt x="56457" y="466871"/>
                      </a:cubicBezTo>
                      <a:lnTo>
                        <a:pt x="3778" y="469582"/>
                      </a:ln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</p:grpSp>
          <p:pic>
            <p:nvPicPr>
              <p:cNvPr id="17" name="Picture 3" descr="C:\Users\Сергей\Desktop\Кольцо-3D.png"/>
              <p:cNvPicPr>
                <a:picLocks noChangeAspect="1" noChangeArrowheads="1"/>
              </p:cNvPicPr>
              <p:nvPr/>
            </p:nvPicPr>
            <p:blipFill>
              <a:blip r:embed="rId2"/>
              <a:srcRect/>
              <a:stretch>
                <a:fillRect/>
              </a:stretch>
            </p:blipFill>
            <p:spPr bwMode="auto">
              <a:xfrm>
                <a:off x="1687100" y="1082462"/>
                <a:ext cx="5277802" cy="5276984"/>
              </a:xfrm>
              <a:prstGeom prst="rect">
                <a:avLst/>
              </a:prstGeom>
              <a:noFill/>
              <a:effectLst>
                <a:outerShdw blurRad="355600" dist="139700" dir="2700000" algn="tl" rotWithShape="0">
                  <a:prstClr val="black">
                    <a:alpha val="40000"/>
                  </a:prst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9" name="Прямоугольник 8"/>
            <p:cNvSpPr/>
            <p:nvPr/>
          </p:nvSpPr>
          <p:spPr>
            <a:xfrm>
              <a:off x="2011294" y="473937"/>
              <a:ext cx="5008978" cy="4984014"/>
            </a:xfrm>
            <a:prstGeom prst="rect">
              <a:avLst/>
            </a:prstGeom>
            <a:noFill/>
          </p:spPr>
          <p:txBody>
            <a:bodyPr spcFirstLastPara="1" wrap="none">
              <a:prstTxWarp prst="textCircle">
                <a:avLst>
                  <a:gd name="adj" fmla="val 10846286"/>
                </a:avLst>
              </a:prstTxWarp>
              <a:spAutoFit/>
            </a:bodyPr>
            <a:lstStyle/>
            <a:p>
              <a:pPr algn="ctr" defTabSz="1219170">
                <a:defRPr/>
              </a:pPr>
              <a:r>
                <a:rPr lang="ru-RU" sz="5333" b="1" kern="0" dirty="0">
                  <a:ln w="10541" cmpd="sng">
                    <a:solidFill>
                      <a:srgbClr val="4F81BD">
                        <a:shade val="88000"/>
                        <a:satMod val="110000"/>
                      </a:srgbClr>
                    </a:solidFill>
                    <a:prstDash val="solid"/>
                  </a:ln>
                  <a:gradFill>
                    <a:gsLst>
                      <a:gs pos="0">
                        <a:srgbClr val="4F81BD">
                          <a:tint val="40000"/>
                          <a:satMod val="250000"/>
                        </a:srgbClr>
                      </a:gs>
                      <a:gs pos="9000">
                        <a:srgbClr val="4F81BD">
                          <a:tint val="52000"/>
                          <a:satMod val="300000"/>
                        </a:srgbClr>
                      </a:gs>
                      <a:gs pos="50000">
                        <a:srgbClr val="4F81BD">
                          <a:shade val="20000"/>
                          <a:satMod val="300000"/>
                        </a:srgbClr>
                      </a:gs>
                      <a:gs pos="79000">
                        <a:srgbClr val="4F81BD">
                          <a:tint val="52000"/>
                          <a:satMod val="300000"/>
                        </a:srgbClr>
                      </a:gs>
                      <a:gs pos="100000">
                        <a:srgbClr val="4F81BD">
                          <a:tint val="40000"/>
                          <a:satMod val="250000"/>
                        </a:srgbClr>
                      </a:gs>
                    </a:gsLst>
                    <a:lin ang="5400000"/>
                  </a:gradFill>
                  <a:latin typeface="Calibri"/>
                </a:rPr>
                <a:t>Образование Рыбно-Слободского района * Балык </a:t>
              </a:r>
              <a:r>
                <a:rPr lang="ru-RU" sz="5333" b="1" kern="0" dirty="0" err="1">
                  <a:ln w="10541" cmpd="sng">
                    <a:solidFill>
                      <a:srgbClr val="4F81BD">
                        <a:shade val="88000"/>
                        <a:satMod val="110000"/>
                      </a:srgbClr>
                    </a:solidFill>
                    <a:prstDash val="solid"/>
                  </a:ln>
                  <a:gradFill>
                    <a:gsLst>
                      <a:gs pos="0">
                        <a:srgbClr val="4F81BD">
                          <a:tint val="40000"/>
                          <a:satMod val="250000"/>
                        </a:srgbClr>
                      </a:gs>
                      <a:gs pos="9000">
                        <a:srgbClr val="4F81BD">
                          <a:tint val="52000"/>
                          <a:satMod val="300000"/>
                        </a:srgbClr>
                      </a:gs>
                      <a:gs pos="50000">
                        <a:srgbClr val="4F81BD">
                          <a:shade val="20000"/>
                          <a:satMod val="300000"/>
                        </a:srgbClr>
                      </a:gs>
                      <a:gs pos="79000">
                        <a:srgbClr val="4F81BD">
                          <a:tint val="52000"/>
                          <a:satMod val="300000"/>
                        </a:srgbClr>
                      </a:gs>
                      <a:gs pos="100000">
                        <a:srgbClr val="4F81BD">
                          <a:tint val="40000"/>
                          <a:satMod val="250000"/>
                        </a:srgbClr>
                      </a:gs>
                    </a:gsLst>
                    <a:lin ang="5400000"/>
                  </a:gradFill>
                  <a:latin typeface="Calibri"/>
                </a:rPr>
                <a:t>бист</a:t>
              </a:r>
              <a:r>
                <a:rPr lang="tt-RU" sz="5333" b="1" kern="0" dirty="0">
                  <a:ln w="10541" cmpd="sng">
                    <a:solidFill>
                      <a:srgbClr val="4F81BD">
                        <a:shade val="88000"/>
                        <a:satMod val="110000"/>
                      </a:srgbClr>
                    </a:solidFill>
                    <a:prstDash val="solid"/>
                  </a:ln>
                  <a:gradFill>
                    <a:gsLst>
                      <a:gs pos="0">
                        <a:srgbClr val="4F81BD">
                          <a:tint val="40000"/>
                          <a:satMod val="250000"/>
                        </a:srgbClr>
                      </a:gs>
                      <a:gs pos="9000">
                        <a:srgbClr val="4F81BD">
                          <a:tint val="52000"/>
                          <a:satMod val="300000"/>
                        </a:srgbClr>
                      </a:gs>
                      <a:gs pos="50000">
                        <a:srgbClr val="4F81BD">
                          <a:shade val="20000"/>
                          <a:satMod val="300000"/>
                        </a:srgbClr>
                      </a:gs>
                      <a:gs pos="79000">
                        <a:srgbClr val="4F81BD">
                          <a:tint val="52000"/>
                          <a:satMod val="300000"/>
                        </a:srgbClr>
                      </a:gs>
                      <a:gs pos="100000">
                        <a:srgbClr val="4F81BD">
                          <a:tint val="40000"/>
                          <a:satMod val="250000"/>
                        </a:srgbClr>
                      </a:gs>
                    </a:gsLst>
                    <a:lin ang="5400000"/>
                  </a:gradFill>
                  <a:latin typeface="Calibri"/>
                </a:rPr>
                <a:t>әсе мәгариф системасы </a:t>
              </a:r>
              <a:endParaRPr lang="ru-RU" sz="5333" b="1" kern="0" dirty="0">
                <a:ln w="10541" cmpd="sng">
                  <a:solidFill>
                    <a:srgbClr val="4F81BD">
                      <a:shade val="88000"/>
                      <a:satMod val="110000"/>
                    </a:srgbClr>
                  </a:solidFill>
                  <a:prstDash val="solid"/>
                </a:ln>
                <a:gradFill>
                  <a:gsLst>
                    <a:gs pos="0">
                      <a:srgbClr val="4F81BD">
                        <a:tint val="40000"/>
                        <a:satMod val="250000"/>
                      </a:srgbClr>
                    </a:gs>
                    <a:gs pos="9000">
                      <a:srgbClr val="4F81BD">
                        <a:tint val="52000"/>
                        <a:satMod val="300000"/>
                      </a:srgbClr>
                    </a:gs>
                    <a:gs pos="50000">
                      <a:srgbClr val="4F81BD">
                        <a:shade val="20000"/>
                        <a:satMod val="300000"/>
                      </a:srgbClr>
                    </a:gs>
                    <a:gs pos="79000">
                      <a:srgbClr val="4F81BD">
                        <a:tint val="52000"/>
                        <a:satMod val="300000"/>
                      </a:srgbClr>
                    </a:gs>
                    <a:gs pos="100000">
                      <a:srgbClr val="4F81BD">
                        <a:tint val="40000"/>
                        <a:satMod val="250000"/>
                      </a:srgbClr>
                    </a:gs>
                  </a:gsLst>
                  <a:lin ang="5400000"/>
                </a:gradFill>
                <a:latin typeface="Calibri"/>
              </a:endParaRPr>
            </a:p>
          </p:txBody>
        </p:sp>
      </p:grpSp>
      <p:pic>
        <p:nvPicPr>
          <p:cNvPr id="60" name="Picture 2" descr="C:\Users\6EA7~1\AppData\Local\Temp\год родных языков-2021-лого-2.jpg"/>
          <p:cNvPicPr>
            <a:picLocks noChangeAspect="1" noChangeArrowheads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5930"/>
          <a:stretch/>
        </p:blipFill>
        <p:spPr bwMode="auto">
          <a:xfrm>
            <a:off x="7668344" y="59211"/>
            <a:ext cx="1461160" cy="136979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TextBox 1"/>
          <p:cNvSpPr txBox="1"/>
          <p:nvPr/>
        </p:nvSpPr>
        <p:spPr>
          <a:xfrm>
            <a:off x="26680" y="423390"/>
            <a:ext cx="9144000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3200" b="1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Количество участников </a:t>
            </a:r>
          </a:p>
          <a:p>
            <a:pPr algn="ctr"/>
            <a:r>
              <a:rPr lang="ru-RU" sz="3200" b="1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по английскому языку</a:t>
            </a:r>
            <a:endParaRPr lang="ru-RU" sz="3200" b="1" dirty="0">
              <a:solidFill>
                <a:srgbClr val="00206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-109331" y="646043"/>
            <a:ext cx="1153316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dirty="0" smtClean="0"/>
              <a:t>  </a:t>
            </a:r>
            <a:endParaRPr lang="ru-RU" dirty="0"/>
          </a:p>
        </p:txBody>
      </p:sp>
      <p:graphicFrame>
        <p:nvGraphicFramePr>
          <p:cNvPr id="6" name="Таблица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46603329"/>
              </p:ext>
            </p:extLst>
          </p:nvPr>
        </p:nvGraphicFramePr>
        <p:xfrm>
          <a:off x="414122" y="1988840"/>
          <a:ext cx="8614280" cy="3362520"/>
        </p:xfrm>
        <a:graphic>
          <a:graphicData uri="http://schemas.openxmlformats.org/drawingml/2006/table">
            <a:tbl>
              <a:tblPr/>
              <a:tblGrid>
                <a:gridCol w="49418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0498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06742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933493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0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Общеобразовательные организации</a:t>
                      </a:r>
                      <a:endParaRPr lang="ru-RU" sz="20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20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Выбрали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0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Участвовали</a:t>
                      </a:r>
                      <a:endParaRPr lang="ru-RU" sz="20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26968">
                <a:tc>
                  <a:txBody>
                    <a:bodyPr/>
                    <a:lstStyle/>
                    <a:p>
                      <a:pPr marL="0" marR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220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Р-Слободская гимназия №1</a:t>
                      </a:r>
                      <a:endParaRPr lang="ru-RU" sz="22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19" marR="7619" marT="762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05095">
                <a:tc>
                  <a:txBody>
                    <a:bodyPr/>
                    <a:lstStyle/>
                    <a:p>
                      <a:pPr marL="0" marR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220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Р-Слободская СОШ №2</a:t>
                      </a:r>
                      <a:endParaRPr lang="ru-RU" sz="22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19" marR="7619" marT="762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48703">
                <a:tc>
                  <a:txBody>
                    <a:bodyPr/>
                    <a:lstStyle/>
                    <a:p>
                      <a:pPr marL="0" marR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2200" u="none" strike="noStrike" dirty="0" err="1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Кугарчинская</a:t>
                      </a:r>
                      <a:r>
                        <a:rPr lang="ru-RU" sz="220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СОШ</a:t>
                      </a:r>
                      <a:endParaRPr lang="ru-RU" sz="22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19" marR="7619" marT="762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1721">
                <a:tc>
                  <a:txBody>
                    <a:bodyPr/>
                    <a:lstStyle/>
                    <a:p>
                      <a:pPr algn="l" fontAlgn="b"/>
                      <a:r>
                        <a:rPr lang="ru-RU" sz="220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Масловская </a:t>
                      </a:r>
                      <a:r>
                        <a:rPr lang="ru-RU" sz="220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СОШ</a:t>
                      </a:r>
                      <a:endParaRPr lang="ru-RU" sz="22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19" marR="7619" marT="762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96540">
                <a:tc>
                  <a:txBody>
                    <a:bodyPr/>
                    <a:lstStyle/>
                    <a:p>
                      <a:pPr algn="l" fontAlgn="b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ИТОГО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19" marR="7619" marT="762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5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5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22138350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Группа 55"/>
          <p:cNvGrpSpPr>
            <a:grpSpLocks/>
          </p:cNvGrpSpPr>
          <p:nvPr/>
        </p:nvGrpSpPr>
        <p:grpSpPr bwMode="auto">
          <a:xfrm>
            <a:off x="311341" y="181210"/>
            <a:ext cx="1008062" cy="917575"/>
            <a:chOff x="2011294" y="473937"/>
            <a:chExt cx="5008978" cy="4984014"/>
          </a:xfrm>
        </p:grpSpPr>
        <p:grpSp>
          <p:nvGrpSpPr>
            <p:cNvPr id="6" name="Группа 56"/>
            <p:cNvGrpSpPr>
              <a:grpSpLocks/>
            </p:cNvGrpSpPr>
            <p:nvPr/>
          </p:nvGrpSpPr>
          <p:grpSpPr bwMode="auto">
            <a:xfrm>
              <a:off x="2067511" y="493995"/>
              <a:ext cx="4896544" cy="4896544"/>
              <a:chOff x="1688181" y="1085493"/>
              <a:chExt cx="5275644" cy="5275644"/>
            </a:xfrm>
          </p:grpSpPr>
          <p:grpSp>
            <p:nvGrpSpPr>
              <p:cNvPr id="8" name="Группа 58"/>
              <p:cNvGrpSpPr>
                <a:grpSpLocks/>
              </p:cNvGrpSpPr>
              <p:nvPr/>
            </p:nvGrpSpPr>
            <p:grpSpPr bwMode="auto">
              <a:xfrm>
                <a:off x="1910153" y="2860440"/>
                <a:ext cx="1777320" cy="1538339"/>
                <a:chOff x="960987" y="1909843"/>
                <a:chExt cx="1777320" cy="1538339"/>
              </a:xfrm>
            </p:grpSpPr>
            <p:sp>
              <p:nvSpPr>
                <p:cNvPr id="52" name="Шестиугольник 63"/>
                <p:cNvSpPr/>
                <p:nvPr/>
              </p:nvSpPr>
              <p:spPr>
                <a:xfrm rot="1800000">
                  <a:off x="960987" y="1909843"/>
                  <a:ext cx="1777320" cy="1538339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777320"/>
                    <a:gd name="connsiteY0" fmla="*/ 729285 h 1538339"/>
                    <a:gd name="connsiteX1" fmla="*/ 435993 w 1777320"/>
                    <a:gd name="connsiteY1" fmla="*/ 0 h 1538339"/>
                    <a:gd name="connsiteX2" fmla="*/ 1316695 w 1777320"/>
                    <a:gd name="connsiteY2" fmla="*/ 0 h 1538339"/>
                    <a:gd name="connsiteX3" fmla="*/ 1777320 w 1777320"/>
                    <a:gd name="connsiteY3" fmla="*/ 769170 h 1538339"/>
                    <a:gd name="connsiteX4" fmla="*/ 1316695 w 1777320"/>
                    <a:gd name="connsiteY4" fmla="*/ 1538339 h 1538339"/>
                    <a:gd name="connsiteX5" fmla="*/ 435993 w 1777320"/>
                    <a:gd name="connsiteY5" fmla="*/ 1538339 h 1538339"/>
                    <a:gd name="connsiteX6" fmla="*/ 0 w 1777320"/>
                    <a:gd name="connsiteY6" fmla="*/ 729285 h 1538339"/>
                    <a:gd name="connsiteX0" fmla="*/ 0 w 1777320"/>
                    <a:gd name="connsiteY0" fmla="*/ 729285 h 1538339"/>
                    <a:gd name="connsiteX1" fmla="*/ 435993 w 1777320"/>
                    <a:gd name="connsiteY1" fmla="*/ 0 h 1538339"/>
                    <a:gd name="connsiteX2" fmla="*/ 1316695 w 1777320"/>
                    <a:gd name="connsiteY2" fmla="*/ 0 h 1538339"/>
                    <a:gd name="connsiteX3" fmla="*/ 1777320 w 1777320"/>
                    <a:gd name="connsiteY3" fmla="*/ 769170 h 1538339"/>
                    <a:gd name="connsiteX4" fmla="*/ 1316695 w 1777320"/>
                    <a:gd name="connsiteY4" fmla="*/ 1538339 h 1538339"/>
                    <a:gd name="connsiteX5" fmla="*/ 435993 w 1777320"/>
                    <a:gd name="connsiteY5" fmla="*/ 1538339 h 1538339"/>
                    <a:gd name="connsiteX6" fmla="*/ 0 w 1777320"/>
                    <a:gd name="connsiteY6" fmla="*/ 729285 h 1538339"/>
                    <a:gd name="connsiteX0" fmla="*/ 0 w 1777320"/>
                    <a:gd name="connsiteY0" fmla="*/ 729285 h 1538339"/>
                    <a:gd name="connsiteX1" fmla="*/ 435993 w 1777320"/>
                    <a:gd name="connsiteY1" fmla="*/ 0 h 1538339"/>
                    <a:gd name="connsiteX2" fmla="*/ 1316695 w 1777320"/>
                    <a:gd name="connsiteY2" fmla="*/ 0 h 1538339"/>
                    <a:gd name="connsiteX3" fmla="*/ 1777320 w 1777320"/>
                    <a:gd name="connsiteY3" fmla="*/ 769170 h 1538339"/>
                    <a:gd name="connsiteX4" fmla="*/ 1316695 w 1777320"/>
                    <a:gd name="connsiteY4" fmla="*/ 1538339 h 1538339"/>
                    <a:gd name="connsiteX5" fmla="*/ 443079 w 1777320"/>
                    <a:gd name="connsiteY5" fmla="*/ 1537914 h 1538339"/>
                    <a:gd name="connsiteX6" fmla="*/ 0 w 1777320"/>
                    <a:gd name="connsiteY6" fmla="*/ 729285 h 1538339"/>
                    <a:gd name="connsiteX0" fmla="*/ 0 w 1777320"/>
                    <a:gd name="connsiteY0" fmla="*/ 729285 h 1538339"/>
                    <a:gd name="connsiteX1" fmla="*/ 435993 w 1777320"/>
                    <a:gd name="connsiteY1" fmla="*/ 0 h 1538339"/>
                    <a:gd name="connsiteX2" fmla="*/ 1316695 w 1777320"/>
                    <a:gd name="connsiteY2" fmla="*/ 0 h 1538339"/>
                    <a:gd name="connsiteX3" fmla="*/ 1777320 w 1777320"/>
                    <a:gd name="connsiteY3" fmla="*/ 769170 h 1538339"/>
                    <a:gd name="connsiteX4" fmla="*/ 1316695 w 1777320"/>
                    <a:gd name="connsiteY4" fmla="*/ 1538339 h 1538339"/>
                    <a:gd name="connsiteX5" fmla="*/ 443079 w 1777320"/>
                    <a:gd name="connsiteY5" fmla="*/ 1537914 h 1538339"/>
                    <a:gd name="connsiteX6" fmla="*/ 0 w 1777320"/>
                    <a:gd name="connsiteY6" fmla="*/ 729285 h 15383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77320" h="1538339">
                      <a:moveTo>
                        <a:pt x="0" y="729285"/>
                      </a:moveTo>
                      <a:lnTo>
                        <a:pt x="435993" y="0"/>
                      </a:lnTo>
                      <a:lnTo>
                        <a:pt x="1316695" y="0"/>
                      </a:lnTo>
                      <a:lnTo>
                        <a:pt x="1777320" y="769170"/>
                      </a:lnTo>
                      <a:lnTo>
                        <a:pt x="1316695" y="1538339"/>
                      </a:lnTo>
                      <a:lnTo>
                        <a:pt x="443079" y="1537914"/>
                      </a:lnTo>
                      <a:cubicBezTo>
                        <a:pt x="224753" y="1237048"/>
                        <a:pt x="104429" y="1099576"/>
                        <a:pt x="0" y="729285"/>
                      </a:cubicBezTo>
                      <a:close/>
                    </a:path>
                  </a:pathLst>
                </a:custGeom>
                <a:solidFill>
                  <a:srgbClr val="0070C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3" name="Овал 52"/>
                <p:cNvSpPr/>
                <p:nvPr/>
              </p:nvSpPr>
              <p:spPr>
                <a:xfrm>
                  <a:off x="1688181" y="2534667"/>
                  <a:ext cx="299671" cy="299671"/>
                </a:xfrm>
                <a:prstGeom prst="ellipse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4" name="Овал 53"/>
                <p:cNvSpPr/>
                <p:nvPr/>
              </p:nvSpPr>
              <p:spPr>
                <a:xfrm>
                  <a:off x="1314032" y="2353669"/>
                  <a:ext cx="141688" cy="141688"/>
                </a:xfrm>
                <a:prstGeom prst="ellipse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5" name="Арка 54"/>
                <p:cNvSpPr/>
                <p:nvPr/>
              </p:nvSpPr>
              <p:spPr>
                <a:xfrm rot="1691943">
                  <a:off x="1297937" y="2425518"/>
                  <a:ext cx="1080156" cy="494674"/>
                </a:xfrm>
                <a:prstGeom prst="blockArc">
                  <a:avLst>
                    <a:gd name="adj1" fmla="val 11611044"/>
                    <a:gd name="adj2" fmla="val 10055582"/>
                    <a:gd name="adj3" fmla="val 7453"/>
                  </a:avLst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  <p:sp>
              <p:nvSpPr>
                <p:cNvPr id="56" name="Кольцо 55"/>
                <p:cNvSpPr/>
                <p:nvPr/>
              </p:nvSpPr>
              <p:spPr>
                <a:xfrm>
                  <a:off x="1597371" y="2142323"/>
                  <a:ext cx="483222" cy="1084350"/>
                </a:xfrm>
                <a:prstGeom prst="donut">
                  <a:avLst>
                    <a:gd name="adj" fmla="val 6740"/>
                  </a:avLst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  <p:sp>
              <p:nvSpPr>
                <p:cNvPr id="57" name="Кольцо 56"/>
                <p:cNvSpPr/>
                <p:nvPr/>
              </p:nvSpPr>
              <p:spPr>
                <a:xfrm rot="3664409">
                  <a:off x="1594950" y="2142324"/>
                  <a:ext cx="483222" cy="1084350"/>
                </a:xfrm>
                <a:prstGeom prst="donut">
                  <a:avLst>
                    <a:gd name="adj" fmla="val 6740"/>
                  </a:avLst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9" name="Группа 59"/>
              <p:cNvGrpSpPr>
                <a:grpSpLocks/>
              </p:cNvGrpSpPr>
              <p:nvPr/>
            </p:nvGrpSpPr>
            <p:grpSpPr bwMode="auto">
              <a:xfrm>
                <a:off x="4312474" y="1457359"/>
                <a:ext cx="1801952" cy="1556536"/>
                <a:chOff x="3363308" y="506762"/>
                <a:chExt cx="1801952" cy="1556536"/>
              </a:xfrm>
            </p:grpSpPr>
            <p:sp>
              <p:nvSpPr>
                <p:cNvPr id="48" name="Шестиугольник 51"/>
                <p:cNvSpPr/>
                <p:nvPr/>
              </p:nvSpPr>
              <p:spPr>
                <a:xfrm rot="1800000">
                  <a:off x="3363308" y="506762"/>
                  <a:ext cx="1801952" cy="1556536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54424 w 1801952"/>
                    <a:gd name="connsiteY2" fmla="*/ 22685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46485 h 1515654"/>
                    <a:gd name="connsiteX1" fmla="*/ 443894 w 1801952"/>
                    <a:gd name="connsiteY1" fmla="*/ 723 h 1515654"/>
                    <a:gd name="connsiteX2" fmla="*/ 1354424 w 1801952"/>
                    <a:gd name="connsiteY2" fmla="*/ 0 h 1515654"/>
                    <a:gd name="connsiteX3" fmla="*/ 1801952 w 1801952"/>
                    <a:gd name="connsiteY3" fmla="*/ 746485 h 1515654"/>
                    <a:gd name="connsiteX4" fmla="*/ 1341327 w 1801952"/>
                    <a:gd name="connsiteY4" fmla="*/ 1515654 h 1515654"/>
                    <a:gd name="connsiteX5" fmla="*/ 460625 w 1801952"/>
                    <a:gd name="connsiteY5" fmla="*/ 1515654 h 1515654"/>
                    <a:gd name="connsiteX6" fmla="*/ 0 w 1801952"/>
                    <a:gd name="connsiteY6" fmla="*/ 746485 h 1515654"/>
                    <a:gd name="connsiteX0" fmla="*/ 0 w 1801952"/>
                    <a:gd name="connsiteY0" fmla="*/ 766527 h 1535696"/>
                    <a:gd name="connsiteX1" fmla="*/ 443894 w 1801952"/>
                    <a:gd name="connsiteY1" fmla="*/ 20765 h 1535696"/>
                    <a:gd name="connsiteX2" fmla="*/ 1354424 w 1801952"/>
                    <a:gd name="connsiteY2" fmla="*/ 20042 h 1535696"/>
                    <a:gd name="connsiteX3" fmla="*/ 1801952 w 1801952"/>
                    <a:gd name="connsiteY3" fmla="*/ 766527 h 1535696"/>
                    <a:gd name="connsiteX4" fmla="*/ 1341327 w 1801952"/>
                    <a:gd name="connsiteY4" fmla="*/ 1535696 h 1535696"/>
                    <a:gd name="connsiteX5" fmla="*/ 460625 w 1801952"/>
                    <a:gd name="connsiteY5" fmla="*/ 1535696 h 1535696"/>
                    <a:gd name="connsiteX6" fmla="*/ 0 w 1801952"/>
                    <a:gd name="connsiteY6" fmla="*/ 766527 h 1535696"/>
                    <a:gd name="connsiteX0" fmla="*/ 0 w 1801952"/>
                    <a:gd name="connsiteY0" fmla="*/ 783306 h 1552475"/>
                    <a:gd name="connsiteX1" fmla="*/ 443894 w 1801952"/>
                    <a:gd name="connsiteY1" fmla="*/ 37544 h 1552475"/>
                    <a:gd name="connsiteX2" fmla="*/ 1354424 w 1801952"/>
                    <a:gd name="connsiteY2" fmla="*/ 36821 h 1552475"/>
                    <a:gd name="connsiteX3" fmla="*/ 1801952 w 1801952"/>
                    <a:gd name="connsiteY3" fmla="*/ 783306 h 1552475"/>
                    <a:gd name="connsiteX4" fmla="*/ 1341327 w 1801952"/>
                    <a:gd name="connsiteY4" fmla="*/ 1552475 h 1552475"/>
                    <a:gd name="connsiteX5" fmla="*/ 460625 w 1801952"/>
                    <a:gd name="connsiteY5" fmla="*/ 1552475 h 1552475"/>
                    <a:gd name="connsiteX6" fmla="*/ 0 w 1801952"/>
                    <a:gd name="connsiteY6" fmla="*/ 783306 h 1552475"/>
                    <a:gd name="connsiteX0" fmla="*/ 0 w 1801952"/>
                    <a:gd name="connsiteY0" fmla="*/ 787367 h 1556536"/>
                    <a:gd name="connsiteX1" fmla="*/ 443894 w 1801952"/>
                    <a:gd name="connsiteY1" fmla="*/ 41605 h 1556536"/>
                    <a:gd name="connsiteX2" fmla="*/ 1354424 w 1801952"/>
                    <a:gd name="connsiteY2" fmla="*/ 40882 h 1556536"/>
                    <a:gd name="connsiteX3" fmla="*/ 1801952 w 1801952"/>
                    <a:gd name="connsiteY3" fmla="*/ 787367 h 1556536"/>
                    <a:gd name="connsiteX4" fmla="*/ 1341327 w 1801952"/>
                    <a:gd name="connsiteY4" fmla="*/ 1556536 h 1556536"/>
                    <a:gd name="connsiteX5" fmla="*/ 460625 w 1801952"/>
                    <a:gd name="connsiteY5" fmla="*/ 1556536 h 1556536"/>
                    <a:gd name="connsiteX6" fmla="*/ 0 w 1801952"/>
                    <a:gd name="connsiteY6" fmla="*/ 787367 h 15565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01952" h="1556536">
                      <a:moveTo>
                        <a:pt x="0" y="787367"/>
                      </a:moveTo>
                      <a:lnTo>
                        <a:pt x="443894" y="41605"/>
                      </a:lnTo>
                      <a:cubicBezTo>
                        <a:pt x="774914" y="-15763"/>
                        <a:pt x="1042408" y="-11708"/>
                        <a:pt x="1354424" y="40882"/>
                      </a:cubicBezTo>
                      <a:lnTo>
                        <a:pt x="1801952" y="787367"/>
                      </a:lnTo>
                      <a:lnTo>
                        <a:pt x="1341327" y="1556536"/>
                      </a:lnTo>
                      <a:lnTo>
                        <a:pt x="460625" y="1556536"/>
                      </a:lnTo>
                      <a:lnTo>
                        <a:pt x="0" y="787367"/>
                      </a:lnTo>
                      <a:close/>
                    </a:path>
                  </a:pathLst>
                </a:custGeom>
                <a:solidFill>
                  <a:srgbClr val="2B812B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9" name="Полилиния 48"/>
                <p:cNvSpPr/>
                <p:nvPr/>
              </p:nvSpPr>
              <p:spPr>
                <a:xfrm>
                  <a:off x="3828892" y="1352255"/>
                  <a:ext cx="393798" cy="356660"/>
                </a:xfrm>
                <a:custGeom>
                  <a:avLst/>
                  <a:gdLst>
                    <a:gd name="connsiteX0" fmla="*/ 0 w 352425"/>
                    <a:gd name="connsiteY0" fmla="*/ 0 h 319087"/>
                    <a:gd name="connsiteX1" fmla="*/ 245269 w 352425"/>
                    <a:gd name="connsiteY1" fmla="*/ 90487 h 319087"/>
                    <a:gd name="connsiteX2" fmla="*/ 352425 w 352425"/>
                    <a:gd name="connsiteY2" fmla="*/ 319087 h 319087"/>
                    <a:gd name="connsiteX3" fmla="*/ 114300 w 352425"/>
                    <a:gd name="connsiteY3" fmla="*/ 252412 h 319087"/>
                    <a:gd name="connsiteX4" fmla="*/ 0 w 352425"/>
                    <a:gd name="connsiteY4" fmla="*/ 0 h 319087"/>
                    <a:gd name="connsiteX0" fmla="*/ 8415 w 360840"/>
                    <a:gd name="connsiteY0" fmla="*/ 0 h 319087"/>
                    <a:gd name="connsiteX1" fmla="*/ 253684 w 360840"/>
                    <a:gd name="connsiteY1" fmla="*/ 90487 h 319087"/>
                    <a:gd name="connsiteX2" fmla="*/ 360840 w 360840"/>
                    <a:gd name="connsiteY2" fmla="*/ 319087 h 319087"/>
                    <a:gd name="connsiteX3" fmla="*/ 122715 w 360840"/>
                    <a:gd name="connsiteY3" fmla="*/ 252412 h 319087"/>
                    <a:gd name="connsiteX4" fmla="*/ 8415 w 360840"/>
                    <a:gd name="connsiteY4" fmla="*/ 0 h 319087"/>
                    <a:gd name="connsiteX0" fmla="*/ 8415 w 360840"/>
                    <a:gd name="connsiteY0" fmla="*/ 0 h 319087"/>
                    <a:gd name="connsiteX1" fmla="*/ 253684 w 360840"/>
                    <a:gd name="connsiteY1" fmla="*/ 90487 h 319087"/>
                    <a:gd name="connsiteX2" fmla="*/ 360840 w 360840"/>
                    <a:gd name="connsiteY2" fmla="*/ 319087 h 319087"/>
                    <a:gd name="connsiteX3" fmla="*/ 122715 w 360840"/>
                    <a:gd name="connsiteY3" fmla="*/ 252412 h 319087"/>
                    <a:gd name="connsiteX4" fmla="*/ 8415 w 360840"/>
                    <a:gd name="connsiteY4" fmla="*/ 0 h 319087"/>
                    <a:gd name="connsiteX0" fmla="*/ 0 w 352425"/>
                    <a:gd name="connsiteY0" fmla="*/ 0 h 319087"/>
                    <a:gd name="connsiteX1" fmla="*/ 245269 w 352425"/>
                    <a:gd name="connsiteY1" fmla="*/ 90487 h 319087"/>
                    <a:gd name="connsiteX2" fmla="*/ 352425 w 352425"/>
                    <a:gd name="connsiteY2" fmla="*/ 319087 h 319087"/>
                    <a:gd name="connsiteX3" fmla="*/ 0 w 352425"/>
                    <a:gd name="connsiteY3" fmla="*/ 0 h 319087"/>
                    <a:gd name="connsiteX0" fmla="*/ 0 w 352425"/>
                    <a:gd name="connsiteY0" fmla="*/ 0 h 319128"/>
                    <a:gd name="connsiteX1" fmla="*/ 245269 w 352425"/>
                    <a:gd name="connsiteY1" fmla="*/ 90487 h 319128"/>
                    <a:gd name="connsiteX2" fmla="*/ 352425 w 352425"/>
                    <a:gd name="connsiteY2" fmla="*/ 319087 h 319128"/>
                    <a:gd name="connsiteX3" fmla="*/ 0 w 352425"/>
                    <a:gd name="connsiteY3" fmla="*/ 0 h 319128"/>
                    <a:gd name="connsiteX0" fmla="*/ 0 w 352425"/>
                    <a:gd name="connsiteY0" fmla="*/ 0 h 319189"/>
                    <a:gd name="connsiteX1" fmla="*/ 245269 w 352425"/>
                    <a:gd name="connsiteY1" fmla="*/ 90487 h 319189"/>
                    <a:gd name="connsiteX2" fmla="*/ 352425 w 352425"/>
                    <a:gd name="connsiteY2" fmla="*/ 319087 h 319189"/>
                    <a:gd name="connsiteX3" fmla="*/ 0 w 352425"/>
                    <a:gd name="connsiteY3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52425" h="319189">
                      <a:moveTo>
                        <a:pt x="0" y="0"/>
                      </a:moveTo>
                      <a:cubicBezTo>
                        <a:pt x="224631" y="8731"/>
                        <a:pt x="332581" y="141288"/>
                        <a:pt x="352425" y="319087"/>
                      </a:cubicBezTo>
                      <a:cubicBezTo>
                        <a:pt x="106759" y="323056"/>
                        <a:pt x="13097" y="211931"/>
                        <a:pt x="0" y="0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0" name="Полилиния 49"/>
                <p:cNvSpPr/>
                <p:nvPr/>
              </p:nvSpPr>
              <p:spPr>
                <a:xfrm>
                  <a:off x="4006756" y="860006"/>
                  <a:ext cx="505955" cy="532159"/>
                </a:xfrm>
                <a:custGeom>
                  <a:avLst/>
                  <a:gdLst>
                    <a:gd name="connsiteX0" fmla="*/ 366712 w 426243"/>
                    <a:gd name="connsiteY0" fmla="*/ 73818 h 476250"/>
                    <a:gd name="connsiteX1" fmla="*/ 426243 w 426243"/>
                    <a:gd name="connsiteY1" fmla="*/ 340518 h 476250"/>
                    <a:gd name="connsiteX2" fmla="*/ 211931 w 426243"/>
                    <a:gd name="connsiteY2" fmla="*/ 476250 h 476250"/>
                    <a:gd name="connsiteX3" fmla="*/ 0 w 426243"/>
                    <a:gd name="connsiteY3" fmla="*/ 347662 h 476250"/>
                    <a:gd name="connsiteX4" fmla="*/ 47625 w 426243"/>
                    <a:gd name="connsiteY4" fmla="*/ 83343 h 476250"/>
                    <a:gd name="connsiteX5" fmla="*/ 100012 w 426243"/>
                    <a:gd name="connsiteY5" fmla="*/ 188118 h 476250"/>
                    <a:gd name="connsiteX6" fmla="*/ 204787 w 426243"/>
                    <a:gd name="connsiteY6" fmla="*/ 0 h 476250"/>
                    <a:gd name="connsiteX7" fmla="*/ 316706 w 426243"/>
                    <a:gd name="connsiteY7" fmla="*/ 176212 h 476250"/>
                    <a:gd name="connsiteX8" fmla="*/ 366712 w 426243"/>
                    <a:gd name="connsiteY8" fmla="*/ 73818 h 476250"/>
                    <a:gd name="connsiteX0" fmla="*/ 319087 w 378618"/>
                    <a:gd name="connsiteY0" fmla="*/ 73818 h 476250"/>
                    <a:gd name="connsiteX1" fmla="*/ 378618 w 378618"/>
                    <a:gd name="connsiteY1" fmla="*/ 340518 h 476250"/>
                    <a:gd name="connsiteX2" fmla="*/ 164306 w 378618"/>
                    <a:gd name="connsiteY2" fmla="*/ 476250 h 476250"/>
                    <a:gd name="connsiteX3" fmla="*/ 0 w 378618"/>
                    <a:gd name="connsiteY3" fmla="*/ 83343 h 476250"/>
                    <a:gd name="connsiteX4" fmla="*/ 52387 w 378618"/>
                    <a:gd name="connsiteY4" fmla="*/ 188118 h 476250"/>
                    <a:gd name="connsiteX5" fmla="*/ 157162 w 378618"/>
                    <a:gd name="connsiteY5" fmla="*/ 0 h 476250"/>
                    <a:gd name="connsiteX6" fmla="*/ 269081 w 378618"/>
                    <a:gd name="connsiteY6" fmla="*/ 176212 h 476250"/>
                    <a:gd name="connsiteX7" fmla="*/ 319087 w 378618"/>
                    <a:gd name="connsiteY7" fmla="*/ 73818 h 476250"/>
                    <a:gd name="connsiteX0" fmla="*/ 319087 w 378618"/>
                    <a:gd name="connsiteY0" fmla="*/ 73818 h 476250"/>
                    <a:gd name="connsiteX1" fmla="*/ 378618 w 378618"/>
                    <a:gd name="connsiteY1" fmla="*/ 340518 h 476250"/>
                    <a:gd name="connsiteX2" fmla="*/ 164306 w 378618"/>
                    <a:gd name="connsiteY2" fmla="*/ 476250 h 476250"/>
                    <a:gd name="connsiteX3" fmla="*/ 0 w 378618"/>
                    <a:gd name="connsiteY3" fmla="*/ 83343 h 476250"/>
                    <a:gd name="connsiteX4" fmla="*/ 52387 w 378618"/>
                    <a:gd name="connsiteY4" fmla="*/ 188118 h 476250"/>
                    <a:gd name="connsiteX5" fmla="*/ 157162 w 378618"/>
                    <a:gd name="connsiteY5" fmla="*/ 0 h 476250"/>
                    <a:gd name="connsiteX6" fmla="*/ 269081 w 378618"/>
                    <a:gd name="connsiteY6" fmla="*/ 176212 h 476250"/>
                    <a:gd name="connsiteX7" fmla="*/ 319087 w 378618"/>
                    <a:gd name="connsiteY7" fmla="*/ 73818 h 476250"/>
                    <a:gd name="connsiteX0" fmla="*/ 383748 w 443279"/>
                    <a:gd name="connsiteY0" fmla="*/ 73818 h 476250"/>
                    <a:gd name="connsiteX1" fmla="*/ 443279 w 443279"/>
                    <a:gd name="connsiteY1" fmla="*/ 340518 h 476250"/>
                    <a:gd name="connsiteX2" fmla="*/ 228967 w 443279"/>
                    <a:gd name="connsiteY2" fmla="*/ 476250 h 476250"/>
                    <a:gd name="connsiteX3" fmla="*/ 64661 w 443279"/>
                    <a:gd name="connsiteY3" fmla="*/ 83343 h 476250"/>
                    <a:gd name="connsiteX4" fmla="*/ 117048 w 443279"/>
                    <a:gd name="connsiteY4" fmla="*/ 188118 h 476250"/>
                    <a:gd name="connsiteX5" fmla="*/ 221823 w 443279"/>
                    <a:gd name="connsiteY5" fmla="*/ 0 h 476250"/>
                    <a:gd name="connsiteX6" fmla="*/ 333742 w 443279"/>
                    <a:gd name="connsiteY6" fmla="*/ 176212 h 476250"/>
                    <a:gd name="connsiteX7" fmla="*/ 383748 w 443279"/>
                    <a:gd name="connsiteY7" fmla="*/ 73818 h 476250"/>
                    <a:gd name="connsiteX0" fmla="*/ 383748 w 383748"/>
                    <a:gd name="connsiteY0" fmla="*/ 73818 h 476250"/>
                    <a:gd name="connsiteX1" fmla="*/ 228967 w 383748"/>
                    <a:gd name="connsiteY1" fmla="*/ 476250 h 476250"/>
                    <a:gd name="connsiteX2" fmla="*/ 64661 w 383748"/>
                    <a:gd name="connsiteY2" fmla="*/ 83343 h 476250"/>
                    <a:gd name="connsiteX3" fmla="*/ 117048 w 383748"/>
                    <a:gd name="connsiteY3" fmla="*/ 188118 h 476250"/>
                    <a:gd name="connsiteX4" fmla="*/ 221823 w 383748"/>
                    <a:gd name="connsiteY4" fmla="*/ 0 h 476250"/>
                    <a:gd name="connsiteX5" fmla="*/ 333742 w 383748"/>
                    <a:gd name="connsiteY5" fmla="*/ 176212 h 476250"/>
                    <a:gd name="connsiteX6" fmla="*/ 383748 w 383748"/>
                    <a:gd name="connsiteY6" fmla="*/ 73818 h 476250"/>
                    <a:gd name="connsiteX0" fmla="*/ 383748 w 420527"/>
                    <a:gd name="connsiteY0" fmla="*/ 73818 h 476250"/>
                    <a:gd name="connsiteX1" fmla="*/ 228967 w 420527"/>
                    <a:gd name="connsiteY1" fmla="*/ 476250 h 476250"/>
                    <a:gd name="connsiteX2" fmla="*/ 64661 w 420527"/>
                    <a:gd name="connsiteY2" fmla="*/ 83343 h 476250"/>
                    <a:gd name="connsiteX3" fmla="*/ 117048 w 420527"/>
                    <a:gd name="connsiteY3" fmla="*/ 188118 h 476250"/>
                    <a:gd name="connsiteX4" fmla="*/ 221823 w 420527"/>
                    <a:gd name="connsiteY4" fmla="*/ 0 h 476250"/>
                    <a:gd name="connsiteX5" fmla="*/ 333742 w 420527"/>
                    <a:gd name="connsiteY5" fmla="*/ 176212 h 476250"/>
                    <a:gd name="connsiteX6" fmla="*/ 383748 w 420527"/>
                    <a:gd name="connsiteY6" fmla="*/ 73818 h 476250"/>
                    <a:gd name="connsiteX0" fmla="*/ 383748 w 454017"/>
                    <a:gd name="connsiteY0" fmla="*/ 73818 h 476250"/>
                    <a:gd name="connsiteX1" fmla="*/ 228967 w 454017"/>
                    <a:gd name="connsiteY1" fmla="*/ 476250 h 476250"/>
                    <a:gd name="connsiteX2" fmla="*/ 64661 w 454017"/>
                    <a:gd name="connsiteY2" fmla="*/ 83343 h 476250"/>
                    <a:gd name="connsiteX3" fmla="*/ 117048 w 454017"/>
                    <a:gd name="connsiteY3" fmla="*/ 188118 h 476250"/>
                    <a:gd name="connsiteX4" fmla="*/ 221823 w 454017"/>
                    <a:gd name="connsiteY4" fmla="*/ 0 h 476250"/>
                    <a:gd name="connsiteX5" fmla="*/ 333742 w 454017"/>
                    <a:gd name="connsiteY5" fmla="*/ 176212 h 476250"/>
                    <a:gd name="connsiteX6" fmla="*/ 383748 w 454017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52799" h="476250">
                      <a:moveTo>
                        <a:pt x="383748" y="73818"/>
                      </a:moveTo>
                      <a:cubicBezTo>
                        <a:pt x="508366" y="219868"/>
                        <a:pt x="468680" y="434975"/>
                        <a:pt x="228967" y="476250"/>
                      </a:cubicBezTo>
                      <a:cubicBezTo>
                        <a:pt x="-42495" y="431006"/>
                        <a:pt x="-37733" y="133349"/>
                        <a:pt x="64661" y="83343"/>
                      </a:cubicBezTo>
                      <a:cubicBezTo>
                        <a:pt x="96410" y="113505"/>
                        <a:pt x="111492" y="138905"/>
                        <a:pt x="117048" y="188118"/>
                      </a:cubicBezTo>
                      <a:cubicBezTo>
                        <a:pt x="135304" y="115887"/>
                        <a:pt x="165466" y="53181"/>
                        <a:pt x="221823" y="0"/>
                      </a:cubicBezTo>
                      <a:cubicBezTo>
                        <a:pt x="275798" y="53974"/>
                        <a:pt x="313105" y="105569"/>
                        <a:pt x="333742" y="176212"/>
                      </a:cubicBezTo>
                      <a:cubicBezTo>
                        <a:pt x="343268" y="137319"/>
                        <a:pt x="357554" y="103187"/>
                        <a:pt x="383748" y="73818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1" name="Полилиния 50"/>
                <p:cNvSpPr/>
                <p:nvPr/>
              </p:nvSpPr>
              <p:spPr>
                <a:xfrm flipH="1">
                  <a:off x="4278625" y="1352254"/>
                  <a:ext cx="393798" cy="356660"/>
                </a:xfrm>
                <a:custGeom>
                  <a:avLst/>
                  <a:gdLst>
                    <a:gd name="connsiteX0" fmla="*/ 0 w 352425"/>
                    <a:gd name="connsiteY0" fmla="*/ 0 h 319087"/>
                    <a:gd name="connsiteX1" fmla="*/ 245269 w 352425"/>
                    <a:gd name="connsiteY1" fmla="*/ 90487 h 319087"/>
                    <a:gd name="connsiteX2" fmla="*/ 352425 w 352425"/>
                    <a:gd name="connsiteY2" fmla="*/ 319087 h 319087"/>
                    <a:gd name="connsiteX3" fmla="*/ 114300 w 352425"/>
                    <a:gd name="connsiteY3" fmla="*/ 252412 h 319087"/>
                    <a:gd name="connsiteX4" fmla="*/ 0 w 352425"/>
                    <a:gd name="connsiteY4" fmla="*/ 0 h 319087"/>
                    <a:gd name="connsiteX0" fmla="*/ 8415 w 360840"/>
                    <a:gd name="connsiteY0" fmla="*/ 0 h 319087"/>
                    <a:gd name="connsiteX1" fmla="*/ 253684 w 360840"/>
                    <a:gd name="connsiteY1" fmla="*/ 90487 h 319087"/>
                    <a:gd name="connsiteX2" fmla="*/ 360840 w 360840"/>
                    <a:gd name="connsiteY2" fmla="*/ 319087 h 319087"/>
                    <a:gd name="connsiteX3" fmla="*/ 122715 w 360840"/>
                    <a:gd name="connsiteY3" fmla="*/ 252412 h 319087"/>
                    <a:gd name="connsiteX4" fmla="*/ 8415 w 360840"/>
                    <a:gd name="connsiteY4" fmla="*/ 0 h 319087"/>
                    <a:gd name="connsiteX0" fmla="*/ 8415 w 360840"/>
                    <a:gd name="connsiteY0" fmla="*/ 0 h 319087"/>
                    <a:gd name="connsiteX1" fmla="*/ 253684 w 360840"/>
                    <a:gd name="connsiteY1" fmla="*/ 90487 h 319087"/>
                    <a:gd name="connsiteX2" fmla="*/ 360840 w 360840"/>
                    <a:gd name="connsiteY2" fmla="*/ 319087 h 319087"/>
                    <a:gd name="connsiteX3" fmla="*/ 122715 w 360840"/>
                    <a:gd name="connsiteY3" fmla="*/ 252412 h 319087"/>
                    <a:gd name="connsiteX4" fmla="*/ 8415 w 360840"/>
                    <a:gd name="connsiteY4" fmla="*/ 0 h 319087"/>
                    <a:gd name="connsiteX0" fmla="*/ 0 w 352425"/>
                    <a:gd name="connsiteY0" fmla="*/ 0 h 319087"/>
                    <a:gd name="connsiteX1" fmla="*/ 245269 w 352425"/>
                    <a:gd name="connsiteY1" fmla="*/ 90487 h 319087"/>
                    <a:gd name="connsiteX2" fmla="*/ 352425 w 352425"/>
                    <a:gd name="connsiteY2" fmla="*/ 319087 h 319087"/>
                    <a:gd name="connsiteX3" fmla="*/ 0 w 352425"/>
                    <a:gd name="connsiteY3" fmla="*/ 0 h 319087"/>
                    <a:gd name="connsiteX0" fmla="*/ 0 w 352425"/>
                    <a:gd name="connsiteY0" fmla="*/ 0 h 319128"/>
                    <a:gd name="connsiteX1" fmla="*/ 245269 w 352425"/>
                    <a:gd name="connsiteY1" fmla="*/ 90487 h 319128"/>
                    <a:gd name="connsiteX2" fmla="*/ 352425 w 352425"/>
                    <a:gd name="connsiteY2" fmla="*/ 319087 h 319128"/>
                    <a:gd name="connsiteX3" fmla="*/ 0 w 352425"/>
                    <a:gd name="connsiteY3" fmla="*/ 0 h 319128"/>
                    <a:gd name="connsiteX0" fmla="*/ 0 w 352425"/>
                    <a:gd name="connsiteY0" fmla="*/ 0 h 319189"/>
                    <a:gd name="connsiteX1" fmla="*/ 245269 w 352425"/>
                    <a:gd name="connsiteY1" fmla="*/ 90487 h 319189"/>
                    <a:gd name="connsiteX2" fmla="*/ 352425 w 352425"/>
                    <a:gd name="connsiteY2" fmla="*/ 319087 h 319189"/>
                    <a:gd name="connsiteX3" fmla="*/ 0 w 352425"/>
                    <a:gd name="connsiteY3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52425" h="319189">
                      <a:moveTo>
                        <a:pt x="0" y="0"/>
                      </a:moveTo>
                      <a:cubicBezTo>
                        <a:pt x="224631" y="8731"/>
                        <a:pt x="332581" y="141288"/>
                        <a:pt x="352425" y="319087"/>
                      </a:cubicBezTo>
                      <a:cubicBezTo>
                        <a:pt x="106759" y="323056"/>
                        <a:pt x="13097" y="211931"/>
                        <a:pt x="0" y="0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0" name="Группа 60"/>
              <p:cNvGrpSpPr>
                <a:grpSpLocks/>
              </p:cNvGrpSpPr>
              <p:nvPr/>
            </p:nvGrpSpPr>
            <p:grpSpPr bwMode="auto">
              <a:xfrm>
                <a:off x="2699411" y="1483790"/>
                <a:ext cx="1770996" cy="1538339"/>
                <a:chOff x="1750245" y="533193"/>
                <a:chExt cx="1770996" cy="1538339"/>
              </a:xfrm>
            </p:grpSpPr>
            <p:sp>
              <p:nvSpPr>
                <p:cNvPr id="40" name="Шестиугольник 58"/>
                <p:cNvSpPr/>
                <p:nvPr/>
              </p:nvSpPr>
              <p:spPr>
                <a:xfrm rot="1800000">
                  <a:off x="1750245" y="533193"/>
                  <a:ext cx="1770996" cy="1538339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756708"/>
                    <a:gd name="connsiteY0" fmla="*/ 847535 h 1538339"/>
                    <a:gd name="connsiteX1" fmla="*/ 415381 w 1756708"/>
                    <a:gd name="connsiteY1" fmla="*/ 0 h 1538339"/>
                    <a:gd name="connsiteX2" fmla="*/ 1296083 w 1756708"/>
                    <a:gd name="connsiteY2" fmla="*/ 0 h 1538339"/>
                    <a:gd name="connsiteX3" fmla="*/ 1756708 w 1756708"/>
                    <a:gd name="connsiteY3" fmla="*/ 769170 h 1538339"/>
                    <a:gd name="connsiteX4" fmla="*/ 1296083 w 1756708"/>
                    <a:gd name="connsiteY4" fmla="*/ 1538339 h 1538339"/>
                    <a:gd name="connsiteX5" fmla="*/ 415381 w 1756708"/>
                    <a:gd name="connsiteY5" fmla="*/ 1538339 h 1538339"/>
                    <a:gd name="connsiteX6" fmla="*/ 0 w 1756708"/>
                    <a:gd name="connsiteY6" fmla="*/ 847535 h 1538339"/>
                    <a:gd name="connsiteX0" fmla="*/ 0 w 1756708"/>
                    <a:gd name="connsiteY0" fmla="*/ 847535 h 1538339"/>
                    <a:gd name="connsiteX1" fmla="*/ 451715 w 1756708"/>
                    <a:gd name="connsiteY1" fmla="*/ 1019 h 1538339"/>
                    <a:gd name="connsiteX2" fmla="*/ 1296083 w 1756708"/>
                    <a:gd name="connsiteY2" fmla="*/ 0 h 1538339"/>
                    <a:gd name="connsiteX3" fmla="*/ 1756708 w 1756708"/>
                    <a:gd name="connsiteY3" fmla="*/ 769170 h 1538339"/>
                    <a:gd name="connsiteX4" fmla="*/ 1296083 w 1756708"/>
                    <a:gd name="connsiteY4" fmla="*/ 1538339 h 1538339"/>
                    <a:gd name="connsiteX5" fmla="*/ 415381 w 1756708"/>
                    <a:gd name="connsiteY5" fmla="*/ 1538339 h 1538339"/>
                    <a:gd name="connsiteX6" fmla="*/ 0 w 1756708"/>
                    <a:gd name="connsiteY6" fmla="*/ 847535 h 1538339"/>
                    <a:gd name="connsiteX0" fmla="*/ 0 w 1770996"/>
                    <a:gd name="connsiteY0" fmla="*/ 822788 h 1538339"/>
                    <a:gd name="connsiteX1" fmla="*/ 466003 w 1770996"/>
                    <a:gd name="connsiteY1" fmla="*/ 1019 h 1538339"/>
                    <a:gd name="connsiteX2" fmla="*/ 1310371 w 1770996"/>
                    <a:gd name="connsiteY2" fmla="*/ 0 h 1538339"/>
                    <a:gd name="connsiteX3" fmla="*/ 1770996 w 1770996"/>
                    <a:gd name="connsiteY3" fmla="*/ 769170 h 1538339"/>
                    <a:gd name="connsiteX4" fmla="*/ 1310371 w 1770996"/>
                    <a:gd name="connsiteY4" fmla="*/ 1538339 h 1538339"/>
                    <a:gd name="connsiteX5" fmla="*/ 429669 w 1770996"/>
                    <a:gd name="connsiteY5" fmla="*/ 1538339 h 1538339"/>
                    <a:gd name="connsiteX6" fmla="*/ 0 w 1770996"/>
                    <a:gd name="connsiteY6" fmla="*/ 822788 h 1538339"/>
                    <a:gd name="connsiteX0" fmla="*/ 0 w 1770996"/>
                    <a:gd name="connsiteY0" fmla="*/ 822788 h 1538339"/>
                    <a:gd name="connsiteX1" fmla="*/ 466003 w 1770996"/>
                    <a:gd name="connsiteY1" fmla="*/ 1019 h 1538339"/>
                    <a:gd name="connsiteX2" fmla="*/ 1310371 w 1770996"/>
                    <a:gd name="connsiteY2" fmla="*/ 0 h 1538339"/>
                    <a:gd name="connsiteX3" fmla="*/ 1770996 w 1770996"/>
                    <a:gd name="connsiteY3" fmla="*/ 769170 h 1538339"/>
                    <a:gd name="connsiteX4" fmla="*/ 1310371 w 1770996"/>
                    <a:gd name="connsiteY4" fmla="*/ 1538339 h 1538339"/>
                    <a:gd name="connsiteX5" fmla="*/ 429669 w 1770996"/>
                    <a:gd name="connsiteY5" fmla="*/ 1538339 h 1538339"/>
                    <a:gd name="connsiteX6" fmla="*/ 0 w 1770996"/>
                    <a:gd name="connsiteY6" fmla="*/ 822788 h 1538339"/>
                    <a:gd name="connsiteX0" fmla="*/ 0 w 1770996"/>
                    <a:gd name="connsiteY0" fmla="*/ 822788 h 1538339"/>
                    <a:gd name="connsiteX1" fmla="*/ 466003 w 1770996"/>
                    <a:gd name="connsiteY1" fmla="*/ 1019 h 1538339"/>
                    <a:gd name="connsiteX2" fmla="*/ 1310371 w 1770996"/>
                    <a:gd name="connsiteY2" fmla="*/ 0 h 1538339"/>
                    <a:gd name="connsiteX3" fmla="*/ 1770996 w 1770996"/>
                    <a:gd name="connsiteY3" fmla="*/ 769170 h 1538339"/>
                    <a:gd name="connsiteX4" fmla="*/ 1310371 w 1770996"/>
                    <a:gd name="connsiteY4" fmla="*/ 1538339 h 1538339"/>
                    <a:gd name="connsiteX5" fmla="*/ 429669 w 1770996"/>
                    <a:gd name="connsiteY5" fmla="*/ 1538339 h 1538339"/>
                    <a:gd name="connsiteX6" fmla="*/ 0 w 1770996"/>
                    <a:gd name="connsiteY6" fmla="*/ 822788 h 15383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70996" h="1538339">
                      <a:moveTo>
                        <a:pt x="0" y="822788"/>
                      </a:moveTo>
                      <a:cubicBezTo>
                        <a:pt x="99717" y="528733"/>
                        <a:pt x="247355" y="251005"/>
                        <a:pt x="466003" y="1019"/>
                      </a:cubicBezTo>
                      <a:lnTo>
                        <a:pt x="1310371" y="0"/>
                      </a:lnTo>
                      <a:lnTo>
                        <a:pt x="1770996" y="769170"/>
                      </a:lnTo>
                      <a:lnTo>
                        <a:pt x="1310371" y="1538339"/>
                      </a:lnTo>
                      <a:lnTo>
                        <a:pt x="429669" y="1538339"/>
                      </a:lnTo>
                      <a:lnTo>
                        <a:pt x="0" y="822788"/>
                      </a:lnTo>
                      <a:close/>
                    </a:path>
                  </a:pathLst>
                </a:custGeom>
                <a:solidFill>
                  <a:srgbClr val="A4000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1" name="Овал 40"/>
                <p:cNvSpPr/>
                <p:nvPr/>
              </p:nvSpPr>
              <p:spPr>
                <a:xfrm>
                  <a:off x="2339455" y="982144"/>
                  <a:ext cx="248743" cy="248743"/>
                </a:xfrm>
                <a:prstGeom prst="ellipse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2" name="Полилиния 41"/>
                <p:cNvSpPr/>
                <p:nvPr/>
              </p:nvSpPr>
              <p:spPr>
                <a:xfrm>
                  <a:off x="2377995" y="763273"/>
                  <a:ext cx="513534" cy="566275"/>
                </a:xfrm>
                <a:custGeom>
                  <a:avLst/>
                  <a:gdLst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30982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90500 w 440531"/>
                    <a:gd name="connsiteY11" fmla="*/ 197644 h 485775"/>
                    <a:gd name="connsiteX12" fmla="*/ 230982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38113 h 485775"/>
                    <a:gd name="connsiteX11" fmla="*/ 190500 w 440531"/>
                    <a:gd name="connsiteY11" fmla="*/ 197644 h 485775"/>
                    <a:gd name="connsiteX12" fmla="*/ 230982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38113 h 485775"/>
                    <a:gd name="connsiteX11" fmla="*/ 188119 w 440531"/>
                    <a:gd name="connsiteY11" fmla="*/ 190500 h 485775"/>
                    <a:gd name="connsiteX12" fmla="*/ 230982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38113 h 485775"/>
                    <a:gd name="connsiteX11" fmla="*/ 188119 w 440531"/>
                    <a:gd name="connsiteY11" fmla="*/ 190500 h 485775"/>
                    <a:gd name="connsiteX12" fmla="*/ 223838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38113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90500 w 440531"/>
                    <a:gd name="connsiteY0" fmla="*/ 376238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0500 w 440531"/>
                    <a:gd name="connsiteY13" fmla="*/ 376238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1457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2881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2881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226220 w 440531"/>
                    <a:gd name="connsiteY11" fmla="*/ 283369 h 485775"/>
                    <a:gd name="connsiteX12" fmla="*/ 190500 w 440531"/>
                    <a:gd name="connsiteY12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226220 w 440531"/>
                    <a:gd name="connsiteY11" fmla="*/ 283369 h 485775"/>
                    <a:gd name="connsiteX12" fmla="*/ 190500 w 440531"/>
                    <a:gd name="connsiteY12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226220 w 440531"/>
                    <a:gd name="connsiteY11" fmla="*/ 283369 h 485775"/>
                    <a:gd name="connsiteX12" fmla="*/ 190500 w 440531"/>
                    <a:gd name="connsiteY12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226220 w 440531"/>
                    <a:gd name="connsiteY11" fmla="*/ 283369 h 485775"/>
                    <a:gd name="connsiteX12" fmla="*/ 190500 w 440531"/>
                    <a:gd name="connsiteY12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190500 w 440531"/>
                    <a:gd name="connsiteY11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190500 w 440531"/>
                    <a:gd name="connsiteY11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83356 w 440531"/>
                    <a:gd name="connsiteY10" fmla="*/ 192882 h 485775"/>
                    <a:gd name="connsiteX11" fmla="*/ 190500 w 440531"/>
                    <a:gd name="connsiteY11" fmla="*/ 366713 h 4857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40531" h="485775">
                      <a:moveTo>
                        <a:pt x="190500" y="366713"/>
                      </a:moveTo>
                      <a:lnTo>
                        <a:pt x="280987" y="485775"/>
                      </a:lnTo>
                      <a:lnTo>
                        <a:pt x="440531" y="354807"/>
                      </a:lnTo>
                      <a:lnTo>
                        <a:pt x="166687" y="0"/>
                      </a:lnTo>
                      <a:lnTo>
                        <a:pt x="119062" y="35719"/>
                      </a:lnTo>
                      <a:lnTo>
                        <a:pt x="88106" y="0"/>
                      </a:lnTo>
                      <a:lnTo>
                        <a:pt x="28575" y="47625"/>
                      </a:lnTo>
                      <a:lnTo>
                        <a:pt x="50006" y="73819"/>
                      </a:lnTo>
                      <a:lnTo>
                        <a:pt x="0" y="116682"/>
                      </a:lnTo>
                      <a:lnTo>
                        <a:pt x="33338" y="157163"/>
                      </a:lnTo>
                      <a:cubicBezTo>
                        <a:pt x="122238" y="127001"/>
                        <a:pt x="151209" y="171848"/>
                        <a:pt x="183356" y="192882"/>
                      </a:cubicBezTo>
                      <a:cubicBezTo>
                        <a:pt x="209550" y="227807"/>
                        <a:pt x="246856" y="282179"/>
                        <a:pt x="190500" y="366713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3" name="Полилиния 42"/>
                <p:cNvSpPr/>
                <p:nvPr/>
              </p:nvSpPr>
              <p:spPr>
                <a:xfrm>
                  <a:off x="2294614" y="1196983"/>
                  <a:ext cx="655451" cy="502892"/>
                </a:xfrm>
                <a:custGeom>
                  <a:avLst/>
                  <a:gdLst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109537 w 590550"/>
                    <a:gd name="connsiteY2" fmla="*/ 226219 h 445294"/>
                    <a:gd name="connsiteX3" fmla="*/ 204787 w 590550"/>
                    <a:gd name="connsiteY3" fmla="*/ 323850 h 445294"/>
                    <a:gd name="connsiteX4" fmla="*/ 340518 w 590550"/>
                    <a:gd name="connsiteY4" fmla="*/ 347663 h 445294"/>
                    <a:gd name="connsiteX5" fmla="*/ 442912 w 590550"/>
                    <a:gd name="connsiteY5" fmla="*/ 309563 h 445294"/>
                    <a:gd name="connsiteX6" fmla="*/ 445293 w 590550"/>
                    <a:gd name="connsiteY6" fmla="*/ 290513 h 445294"/>
                    <a:gd name="connsiteX7" fmla="*/ 590550 w 590550"/>
                    <a:gd name="connsiteY7" fmla="*/ 288131 h 445294"/>
                    <a:gd name="connsiteX8" fmla="*/ 545306 w 590550"/>
                    <a:gd name="connsiteY8" fmla="*/ 361950 h 445294"/>
                    <a:gd name="connsiteX9" fmla="*/ 471487 w 590550"/>
                    <a:gd name="connsiteY9" fmla="*/ 419100 h 445294"/>
                    <a:gd name="connsiteX10" fmla="*/ 376237 w 590550"/>
                    <a:gd name="connsiteY10" fmla="*/ 442913 h 445294"/>
                    <a:gd name="connsiteX11" fmla="*/ 240506 w 590550"/>
                    <a:gd name="connsiteY11" fmla="*/ 445294 h 445294"/>
                    <a:gd name="connsiteX12" fmla="*/ 116681 w 590550"/>
                    <a:gd name="connsiteY12" fmla="*/ 397669 h 445294"/>
                    <a:gd name="connsiteX13" fmla="*/ 33337 w 590550"/>
                    <a:gd name="connsiteY13" fmla="*/ 283369 h 445294"/>
                    <a:gd name="connsiteX14" fmla="*/ 0 w 590550"/>
                    <a:gd name="connsiteY14" fmla="*/ 171450 h 445294"/>
                    <a:gd name="connsiteX15" fmla="*/ 9525 w 590550"/>
                    <a:gd name="connsiteY15" fmla="*/ 69056 h 445294"/>
                    <a:gd name="connsiteX16" fmla="*/ 38100 w 590550"/>
                    <a:gd name="connsiteY16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109537 w 590550"/>
                    <a:gd name="connsiteY2" fmla="*/ 226219 h 445294"/>
                    <a:gd name="connsiteX3" fmla="*/ 204787 w 590550"/>
                    <a:gd name="connsiteY3" fmla="*/ 323850 h 445294"/>
                    <a:gd name="connsiteX4" fmla="*/ 340518 w 590550"/>
                    <a:gd name="connsiteY4" fmla="*/ 347663 h 445294"/>
                    <a:gd name="connsiteX5" fmla="*/ 442912 w 590550"/>
                    <a:gd name="connsiteY5" fmla="*/ 309563 h 445294"/>
                    <a:gd name="connsiteX6" fmla="*/ 445293 w 590550"/>
                    <a:gd name="connsiteY6" fmla="*/ 290513 h 445294"/>
                    <a:gd name="connsiteX7" fmla="*/ 590550 w 590550"/>
                    <a:gd name="connsiteY7" fmla="*/ 288131 h 445294"/>
                    <a:gd name="connsiteX8" fmla="*/ 545306 w 590550"/>
                    <a:gd name="connsiteY8" fmla="*/ 361950 h 445294"/>
                    <a:gd name="connsiteX9" fmla="*/ 471487 w 590550"/>
                    <a:gd name="connsiteY9" fmla="*/ 419100 h 445294"/>
                    <a:gd name="connsiteX10" fmla="*/ 376237 w 590550"/>
                    <a:gd name="connsiteY10" fmla="*/ 442913 h 445294"/>
                    <a:gd name="connsiteX11" fmla="*/ 240506 w 590550"/>
                    <a:gd name="connsiteY11" fmla="*/ 445294 h 445294"/>
                    <a:gd name="connsiteX12" fmla="*/ 116681 w 590550"/>
                    <a:gd name="connsiteY12" fmla="*/ 397669 h 445294"/>
                    <a:gd name="connsiteX13" fmla="*/ 33337 w 590550"/>
                    <a:gd name="connsiteY13" fmla="*/ 283369 h 445294"/>
                    <a:gd name="connsiteX14" fmla="*/ 0 w 590550"/>
                    <a:gd name="connsiteY14" fmla="*/ 171450 h 445294"/>
                    <a:gd name="connsiteX15" fmla="*/ 9525 w 590550"/>
                    <a:gd name="connsiteY15" fmla="*/ 69056 h 445294"/>
                    <a:gd name="connsiteX16" fmla="*/ 38100 w 590550"/>
                    <a:gd name="connsiteY16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109537 w 590550"/>
                    <a:gd name="connsiteY2" fmla="*/ 226219 h 445294"/>
                    <a:gd name="connsiteX3" fmla="*/ 204787 w 590550"/>
                    <a:gd name="connsiteY3" fmla="*/ 323850 h 445294"/>
                    <a:gd name="connsiteX4" fmla="*/ 340518 w 590550"/>
                    <a:gd name="connsiteY4" fmla="*/ 347663 h 445294"/>
                    <a:gd name="connsiteX5" fmla="*/ 442912 w 590550"/>
                    <a:gd name="connsiteY5" fmla="*/ 309563 h 445294"/>
                    <a:gd name="connsiteX6" fmla="*/ 445293 w 590550"/>
                    <a:gd name="connsiteY6" fmla="*/ 290513 h 445294"/>
                    <a:gd name="connsiteX7" fmla="*/ 590550 w 590550"/>
                    <a:gd name="connsiteY7" fmla="*/ 288131 h 445294"/>
                    <a:gd name="connsiteX8" fmla="*/ 545306 w 590550"/>
                    <a:gd name="connsiteY8" fmla="*/ 361950 h 445294"/>
                    <a:gd name="connsiteX9" fmla="*/ 471487 w 590550"/>
                    <a:gd name="connsiteY9" fmla="*/ 419100 h 445294"/>
                    <a:gd name="connsiteX10" fmla="*/ 376237 w 590550"/>
                    <a:gd name="connsiteY10" fmla="*/ 442913 h 445294"/>
                    <a:gd name="connsiteX11" fmla="*/ 240506 w 590550"/>
                    <a:gd name="connsiteY11" fmla="*/ 445294 h 445294"/>
                    <a:gd name="connsiteX12" fmla="*/ 116681 w 590550"/>
                    <a:gd name="connsiteY12" fmla="*/ 397669 h 445294"/>
                    <a:gd name="connsiteX13" fmla="*/ 33337 w 590550"/>
                    <a:gd name="connsiteY13" fmla="*/ 283369 h 445294"/>
                    <a:gd name="connsiteX14" fmla="*/ 0 w 590550"/>
                    <a:gd name="connsiteY14" fmla="*/ 171450 h 445294"/>
                    <a:gd name="connsiteX15" fmla="*/ 9525 w 590550"/>
                    <a:gd name="connsiteY15" fmla="*/ 69056 h 445294"/>
                    <a:gd name="connsiteX16" fmla="*/ 38100 w 590550"/>
                    <a:gd name="connsiteY16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109537 w 590550"/>
                    <a:gd name="connsiteY2" fmla="*/ 226219 h 445294"/>
                    <a:gd name="connsiteX3" fmla="*/ 340518 w 590550"/>
                    <a:gd name="connsiteY3" fmla="*/ 347663 h 445294"/>
                    <a:gd name="connsiteX4" fmla="*/ 442912 w 590550"/>
                    <a:gd name="connsiteY4" fmla="*/ 309563 h 445294"/>
                    <a:gd name="connsiteX5" fmla="*/ 445293 w 590550"/>
                    <a:gd name="connsiteY5" fmla="*/ 290513 h 445294"/>
                    <a:gd name="connsiteX6" fmla="*/ 590550 w 590550"/>
                    <a:gd name="connsiteY6" fmla="*/ 288131 h 445294"/>
                    <a:gd name="connsiteX7" fmla="*/ 545306 w 590550"/>
                    <a:gd name="connsiteY7" fmla="*/ 361950 h 445294"/>
                    <a:gd name="connsiteX8" fmla="*/ 471487 w 590550"/>
                    <a:gd name="connsiteY8" fmla="*/ 419100 h 445294"/>
                    <a:gd name="connsiteX9" fmla="*/ 376237 w 590550"/>
                    <a:gd name="connsiteY9" fmla="*/ 442913 h 445294"/>
                    <a:gd name="connsiteX10" fmla="*/ 240506 w 590550"/>
                    <a:gd name="connsiteY10" fmla="*/ 445294 h 445294"/>
                    <a:gd name="connsiteX11" fmla="*/ 116681 w 590550"/>
                    <a:gd name="connsiteY11" fmla="*/ 397669 h 445294"/>
                    <a:gd name="connsiteX12" fmla="*/ 33337 w 590550"/>
                    <a:gd name="connsiteY12" fmla="*/ 283369 h 445294"/>
                    <a:gd name="connsiteX13" fmla="*/ 0 w 590550"/>
                    <a:gd name="connsiteY13" fmla="*/ 171450 h 445294"/>
                    <a:gd name="connsiteX14" fmla="*/ 9525 w 590550"/>
                    <a:gd name="connsiteY14" fmla="*/ 69056 h 445294"/>
                    <a:gd name="connsiteX15" fmla="*/ 38100 w 590550"/>
                    <a:gd name="connsiteY15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02406 w 590550"/>
                    <a:gd name="connsiteY2" fmla="*/ 323851 h 445294"/>
                    <a:gd name="connsiteX3" fmla="*/ 340518 w 590550"/>
                    <a:gd name="connsiteY3" fmla="*/ 347663 h 445294"/>
                    <a:gd name="connsiteX4" fmla="*/ 442912 w 590550"/>
                    <a:gd name="connsiteY4" fmla="*/ 309563 h 445294"/>
                    <a:gd name="connsiteX5" fmla="*/ 445293 w 590550"/>
                    <a:gd name="connsiteY5" fmla="*/ 290513 h 445294"/>
                    <a:gd name="connsiteX6" fmla="*/ 590550 w 590550"/>
                    <a:gd name="connsiteY6" fmla="*/ 288131 h 445294"/>
                    <a:gd name="connsiteX7" fmla="*/ 545306 w 590550"/>
                    <a:gd name="connsiteY7" fmla="*/ 361950 h 445294"/>
                    <a:gd name="connsiteX8" fmla="*/ 471487 w 590550"/>
                    <a:gd name="connsiteY8" fmla="*/ 419100 h 445294"/>
                    <a:gd name="connsiteX9" fmla="*/ 376237 w 590550"/>
                    <a:gd name="connsiteY9" fmla="*/ 442913 h 445294"/>
                    <a:gd name="connsiteX10" fmla="*/ 240506 w 590550"/>
                    <a:gd name="connsiteY10" fmla="*/ 445294 h 445294"/>
                    <a:gd name="connsiteX11" fmla="*/ 116681 w 590550"/>
                    <a:gd name="connsiteY11" fmla="*/ 397669 h 445294"/>
                    <a:gd name="connsiteX12" fmla="*/ 33337 w 590550"/>
                    <a:gd name="connsiteY12" fmla="*/ 283369 h 445294"/>
                    <a:gd name="connsiteX13" fmla="*/ 0 w 590550"/>
                    <a:gd name="connsiteY13" fmla="*/ 171450 h 445294"/>
                    <a:gd name="connsiteX14" fmla="*/ 9525 w 590550"/>
                    <a:gd name="connsiteY14" fmla="*/ 69056 h 445294"/>
                    <a:gd name="connsiteX15" fmla="*/ 38100 w 590550"/>
                    <a:gd name="connsiteY15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02406 w 590550"/>
                    <a:gd name="connsiteY2" fmla="*/ 323851 h 445294"/>
                    <a:gd name="connsiteX3" fmla="*/ 340518 w 590550"/>
                    <a:gd name="connsiteY3" fmla="*/ 347663 h 445294"/>
                    <a:gd name="connsiteX4" fmla="*/ 442912 w 590550"/>
                    <a:gd name="connsiteY4" fmla="*/ 309563 h 445294"/>
                    <a:gd name="connsiteX5" fmla="*/ 445293 w 590550"/>
                    <a:gd name="connsiteY5" fmla="*/ 290513 h 445294"/>
                    <a:gd name="connsiteX6" fmla="*/ 590550 w 590550"/>
                    <a:gd name="connsiteY6" fmla="*/ 288131 h 445294"/>
                    <a:gd name="connsiteX7" fmla="*/ 545306 w 590550"/>
                    <a:gd name="connsiteY7" fmla="*/ 361950 h 445294"/>
                    <a:gd name="connsiteX8" fmla="*/ 471487 w 590550"/>
                    <a:gd name="connsiteY8" fmla="*/ 419100 h 445294"/>
                    <a:gd name="connsiteX9" fmla="*/ 376237 w 590550"/>
                    <a:gd name="connsiteY9" fmla="*/ 442913 h 445294"/>
                    <a:gd name="connsiteX10" fmla="*/ 240506 w 590550"/>
                    <a:gd name="connsiteY10" fmla="*/ 445294 h 445294"/>
                    <a:gd name="connsiteX11" fmla="*/ 116681 w 590550"/>
                    <a:gd name="connsiteY11" fmla="*/ 397669 h 445294"/>
                    <a:gd name="connsiteX12" fmla="*/ 33337 w 590550"/>
                    <a:gd name="connsiteY12" fmla="*/ 283369 h 445294"/>
                    <a:gd name="connsiteX13" fmla="*/ 0 w 590550"/>
                    <a:gd name="connsiteY13" fmla="*/ 171450 h 445294"/>
                    <a:gd name="connsiteX14" fmla="*/ 9525 w 590550"/>
                    <a:gd name="connsiteY14" fmla="*/ 69056 h 445294"/>
                    <a:gd name="connsiteX15" fmla="*/ 38100 w 590550"/>
                    <a:gd name="connsiteY15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02406 w 590550"/>
                    <a:gd name="connsiteY2" fmla="*/ 323851 h 445294"/>
                    <a:gd name="connsiteX3" fmla="*/ 340518 w 590550"/>
                    <a:gd name="connsiteY3" fmla="*/ 347663 h 445294"/>
                    <a:gd name="connsiteX4" fmla="*/ 445293 w 590550"/>
                    <a:gd name="connsiteY4" fmla="*/ 290513 h 445294"/>
                    <a:gd name="connsiteX5" fmla="*/ 590550 w 590550"/>
                    <a:gd name="connsiteY5" fmla="*/ 288131 h 445294"/>
                    <a:gd name="connsiteX6" fmla="*/ 545306 w 590550"/>
                    <a:gd name="connsiteY6" fmla="*/ 361950 h 445294"/>
                    <a:gd name="connsiteX7" fmla="*/ 471487 w 590550"/>
                    <a:gd name="connsiteY7" fmla="*/ 419100 h 445294"/>
                    <a:gd name="connsiteX8" fmla="*/ 376237 w 590550"/>
                    <a:gd name="connsiteY8" fmla="*/ 442913 h 445294"/>
                    <a:gd name="connsiteX9" fmla="*/ 240506 w 590550"/>
                    <a:gd name="connsiteY9" fmla="*/ 445294 h 445294"/>
                    <a:gd name="connsiteX10" fmla="*/ 116681 w 590550"/>
                    <a:gd name="connsiteY10" fmla="*/ 397669 h 445294"/>
                    <a:gd name="connsiteX11" fmla="*/ 33337 w 590550"/>
                    <a:gd name="connsiteY11" fmla="*/ 283369 h 445294"/>
                    <a:gd name="connsiteX12" fmla="*/ 0 w 590550"/>
                    <a:gd name="connsiteY12" fmla="*/ 171450 h 445294"/>
                    <a:gd name="connsiteX13" fmla="*/ 9525 w 590550"/>
                    <a:gd name="connsiteY13" fmla="*/ 69056 h 445294"/>
                    <a:gd name="connsiteX14" fmla="*/ 38100 w 590550"/>
                    <a:gd name="connsiteY14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02406 w 590550"/>
                    <a:gd name="connsiteY2" fmla="*/ 323851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0 w 590550"/>
                    <a:gd name="connsiteY10" fmla="*/ 171450 h 445294"/>
                    <a:gd name="connsiteX11" fmla="*/ 9525 w 590550"/>
                    <a:gd name="connsiteY11" fmla="*/ 69056 h 445294"/>
                    <a:gd name="connsiteX12" fmla="*/ 38100 w 590550"/>
                    <a:gd name="connsiteY12" fmla="*/ 0 h 445294"/>
                    <a:gd name="connsiteX0" fmla="*/ 28575 w 581025"/>
                    <a:gd name="connsiteY0" fmla="*/ 0 h 445294"/>
                    <a:gd name="connsiteX1" fmla="*/ 111918 w 581025"/>
                    <a:gd name="connsiteY1" fmla="*/ 66675 h 445294"/>
                    <a:gd name="connsiteX2" fmla="*/ 211931 w 581025"/>
                    <a:gd name="connsiteY2" fmla="*/ 333376 h 445294"/>
                    <a:gd name="connsiteX3" fmla="*/ 435768 w 581025"/>
                    <a:gd name="connsiteY3" fmla="*/ 290513 h 445294"/>
                    <a:gd name="connsiteX4" fmla="*/ 581025 w 581025"/>
                    <a:gd name="connsiteY4" fmla="*/ 288131 h 445294"/>
                    <a:gd name="connsiteX5" fmla="*/ 535781 w 581025"/>
                    <a:gd name="connsiteY5" fmla="*/ 361950 h 445294"/>
                    <a:gd name="connsiteX6" fmla="*/ 461962 w 581025"/>
                    <a:gd name="connsiteY6" fmla="*/ 419100 h 445294"/>
                    <a:gd name="connsiteX7" fmla="*/ 366712 w 581025"/>
                    <a:gd name="connsiteY7" fmla="*/ 442913 h 445294"/>
                    <a:gd name="connsiteX8" fmla="*/ 230981 w 581025"/>
                    <a:gd name="connsiteY8" fmla="*/ 445294 h 445294"/>
                    <a:gd name="connsiteX9" fmla="*/ 107156 w 581025"/>
                    <a:gd name="connsiteY9" fmla="*/ 397669 h 445294"/>
                    <a:gd name="connsiteX10" fmla="*/ 0 w 581025"/>
                    <a:gd name="connsiteY10" fmla="*/ 69056 h 445294"/>
                    <a:gd name="connsiteX11" fmla="*/ 28575 w 581025"/>
                    <a:gd name="connsiteY11" fmla="*/ 0 h 445294"/>
                    <a:gd name="connsiteX0" fmla="*/ 39660 w 592110"/>
                    <a:gd name="connsiteY0" fmla="*/ 0 h 445294"/>
                    <a:gd name="connsiteX1" fmla="*/ 123003 w 592110"/>
                    <a:gd name="connsiteY1" fmla="*/ 66675 h 445294"/>
                    <a:gd name="connsiteX2" fmla="*/ 223016 w 592110"/>
                    <a:gd name="connsiteY2" fmla="*/ 333376 h 445294"/>
                    <a:gd name="connsiteX3" fmla="*/ 446853 w 592110"/>
                    <a:gd name="connsiteY3" fmla="*/ 290513 h 445294"/>
                    <a:gd name="connsiteX4" fmla="*/ 592110 w 592110"/>
                    <a:gd name="connsiteY4" fmla="*/ 288131 h 445294"/>
                    <a:gd name="connsiteX5" fmla="*/ 546866 w 592110"/>
                    <a:gd name="connsiteY5" fmla="*/ 361950 h 445294"/>
                    <a:gd name="connsiteX6" fmla="*/ 473047 w 592110"/>
                    <a:gd name="connsiteY6" fmla="*/ 419100 h 445294"/>
                    <a:gd name="connsiteX7" fmla="*/ 377797 w 592110"/>
                    <a:gd name="connsiteY7" fmla="*/ 442913 h 445294"/>
                    <a:gd name="connsiteX8" fmla="*/ 242066 w 592110"/>
                    <a:gd name="connsiteY8" fmla="*/ 445294 h 445294"/>
                    <a:gd name="connsiteX9" fmla="*/ 118241 w 592110"/>
                    <a:gd name="connsiteY9" fmla="*/ 397669 h 445294"/>
                    <a:gd name="connsiteX10" fmla="*/ 11085 w 592110"/>
                    <a:gd name="connsiteY10" fmla="*/ 69056 h 445294"/>
                    <a:gd name="connsiteX11" fmla="*/ 39660 w 592110"/>
                    <a:gd name="connsiteY11" fmla="*/ 0 h 445294"/>
                    <a:gd name="connsiteX0" fmla="*/ 45988 w 598438"/>
                    <a:gd name="connsiteY0" fmla="*/ 0 h 445294"/>
                    <a:gd name="connsiteX1" fmla="*/ 129331 w 598438"/>
                    <a:gd name="connsiteY1" fmla="*/ 66675 h 445294"/>
                    <a:gd name="connsiteX2" fmla="*/ 229344 w 598438"/>
                    <a:gd name="connsiteY2" fmla="*/ 333376 h 445294"/>
                    <a:gd name="connsiteX3" fmla="*/ 453181 w 598438"/>
                    <a:gd name="connsiteY3" fmla="*/ 290513 h 445294"/>
                    <a:gd name="connsiteX4" fmla="*/ 598438 w 598438"/>
                    <a:gd name="connsiteY4" fmla="*/ 288131 h 445294"/>
                    <a:gd name="connsiteX5" fmla="*/ 553194 w 598438"/>
                    <a:gd name="connsiteY5" fmla="*/ 361950 h 445294"/>
                    <a:gd name="connsiteX6" fmla="*/ 479375 w 598438"/>
                    <a:gd name="connsiteY6" fmla="*/ 419100 h 445294"/>
                    <a:gd name="connsiteX7" fmla="*/ 384125 w 598438"/>
                    <a:gd name="connsiteY7" fmla="*/ 442913 h 445294"/>
                    <a:gd name="connsiteX8" fmla="*/ 248394 w 598438"/>
                    <a:gd name="connsiteY8" fmla="*/ 445294 h 445294"/>
                    <a:gd name="connsiteX9" fmla="*/ 124569 w 598438"/>
                    <a:gd name="connsiteY9" fmla="*/ 397669 h 445294"/>
                    <a:gd name="connsiteX10" fmla="*/ 17413 w 598438"/>
                    <a:gd name="connsiteY10" fmla="*/ 69056 h 445294"/>
                    <a:gd name="connsiteX11" fmla="*/ 45988 w 598438"/>
                    <a:gd name="connsiteY11" fmla="*/ 0 h 445294"/>
                    <a:gd name="connsiteX0" fmla="*/ 44427 w 596877"/>
                    <a:gd name="connsiteY0" fmla="*/ 0 h 445294"/>
                    <a:gd name="connsiteX1" fmla="*/ 127770 w 596877"/>
                    <a:gd name="connsiteY1" fmla="*/ 66675 h 445294"/>
                    <a:gd name="connsiteX2" fmla="*/ 227783 w 596877"/>
                    <a:gd name="connsiteY2" fmla="*/ 333376 h 445294"/>
                    <a:gd name="connsiteX3" fmla="*/ 451620 w 596877"/>
                    <a:gd name="connsiteY3" fmla="*/ 290513 h 445294"/>
                    <a:gd name="connsiteX4" fmla="*/ 596877 w 596877"/>
                    <a:gd name="connsiteY4" fmla="*/ 288131 h 445294"/>
                    <a:gd name="connsiteX5" fmla="*/ 551633 w 596877"/>
                    <a:gd name="connsiteY5" fmla="*/ 361950 h 445294"/>
                    <a:gd name="connsiteX6" fmla="*/ 477814 w 596877"/>
                    <a:gd name="connsiteY6" fmla="*/ 419100 h 445294"/>
                    <a:gd name="connsiteX7" fmla="*/ 382564 w 596877"/>
                    <a:gd name="connsiteY7" fmla="*/ 442913 h 445294"/>
                    <a:gd name="connsiteX8" fmla="*/ 246833 w 596877"/>
                    <a:gd name="connsiteY8" fmla="*/ 445294 h 445294"/>
                    <a:gd name="connsiteX9" fmla="*/ 123008 w 596877"/>
                    <a:gd name="connsiteY9" fmla="*/ 397669 h 445294"/>
                    <a:gd name="connsiteX10" fmla="*/ 15852 w 596877"/>
                    <a:gd name="connsiteY10" fmla="*/ 69056 h 445294"/>
                    <a:gd name="connsiteX11" fmla="*/ 44427 w 596877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544287 w 589531"/>
                    <a:gd name="connsiteY5" fmla="*/ 361950 h 445294"/>
                    <a:gd name="connsiteX6" fmla="*/ 470468 w 589531"/>
                    <a:gd name="connsiteY6" fmla="*/ 419100 h 445294"/>
                    <a:gd name="connsiteX7" fmla="*/ 375218 w 589531"/>
                    <a:gd name="connsiteY7" fmla="*/ 442913 h 445294"/>
                    <a:gd name="connsiteX8" fmla="*/ 239487 w 589531"/>
                    <a:gd name="connsiteY8" fmla="*/ 445294 h 445294"/>
                    <a:gd name="connsiteX9" fmla="*/ 115662 w 589531"/>
                    <a:gd name="connsiteY9" fmla="*/ 397669 h 445294"/>
                    <a:gd name="connsiteX10" fmla="*/ 15649 w 589531"/>
                    <a:gd name="connsiteY10" fmla="*/ 69056 h 445294"/>
                    <a:gd name="connsiteX11" fmla="*/ 37081 w 589531"/>
                    <a:gd name="connsiteY11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544287 w 589531"/>
                    <a:gd name="connsiteY5" fmla="*/ 361950 h 445294"/>
                    <a:gd name="connsiteX6" fmla="*/ 375218 w 589531"/>
                    <a:gd name="connsiteY6" fmla="*/ 442913 h 445294"/>
                    <a:gd name="connsiteX7" fmla="*/ 239487 w 589531"/>
                    <a:gd name="connsiteY7" fmla="*/ 445294 h 445294"/>
                    <a:gd name="connsiteX8" fmla="*/ 115662 w 589531"/>
                    <a:gd name="connsiteY8" fmla="*/ 397669 h 445294"/>
                    <a:gd name="connsiteX9" fmla="*/ 15649 w 589531"/>
                    <a:gd name="connsiteY9" fmla="*/ 69056 h 445294"/>
                    <a:gd name="connsiteX10" fmla="*/ 37081 w 589531"/>
                    <a:gd name="connsiteY10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50057"/>
                    <a:gd name="connsiteX1" fmla="*/ 120424 w 589531"/>
                    <a:gd name="connsiteY1" fmla="*/ 66675 h 450057"/>
                    <a:gd name="connsiteX2" fmla="*/ 220437 w 589531"/>
                    <a:gd name="connsiteY2" fmla="*/ 333376 h 450057"/>
                    <a:gd name="connsiteX3" fmla="*/ 444274 w 589531"/>
                    <a:gd name="connsiteY3" fmla="*/ 290513 h 450057"/>
                    <a:gd name="connsiteX4" fmla="*/ 589531 w 589531"/>
                    <a:gd name="connsiteY4" fmla="*/ 288131 h 450057"/>
                    <a:gd name="connsiteX5" fmla="*/ 375218 w 589531"/>
                    <a:gd name="connsiteY5" fmla="*/ 442913 h 450057"/>
                    <a:gd name="connsiteX6" fmla="*/ 265681 w 589531"/>
                    <a:gd name="connsiteY6" fmla="*/ 450057 h 450057"/>
                    <a:gd name="connsiteX7" fmla="*/ 115662 w 589531"/>
                    <a:gd name="connsiteY7" fmla="*/ 397669 h 450057"/>
                    <a:gd name="connsiteX8" fmla="*/ 15649 w 589531"/>
                    <a:gd name="connsiteY8" fmla="*/ 69056 h 450057"/>
                    <a:gd name="connsiteX9" fmla="*/ 37081 w 589531"/>
                    <a:gd name="connsiteY9" fmla="*/ 0 h 450057"/>
                    <a:gd name="connsiteX0" fmla="*/ 37734 w 590184"/>
                    <a:gd name="connsiteY0" fmla="*/ 0 h 450057"/>
                    <a:gd name="connsiteX1" fmla="*/ 121077 w 590184"/>
                    <a:gd name="connsiteY1" fmla="*/ 66675 h 450057"/>
                    <a:gd name="connsiteX2" fmla="*/ 221090 w 590184"/>
                    <a:gd name="connsiteY2" fmla="*/ 333376 h 450057"/>
                    <a:gd name="connsiteX3" fmla="*/ 444927 w 590184"/>
                    <a:gd name="connsiteY3" fmla="*/ 290513 h 450057"/>
                    <a:gd name="connsiteX4" fmla="*/ 590184 w 590184"/>
                    <a:gd name="connsiteY4" fmla="*/ 288131 h 450057"/>
                    <a:gd name="connsiteX5" fmla="*/ 375871 w 590184"/>
                    <a:gd name="connsiteY5" fmla="*/ 442913 h 450057"/>
                    <a:gd name="connsiteX6" fmla="*/ 266334 w 590184"/>
                    <a:gd name="connsiteY6" fmla="*/ 450057 h 450057"/>
                    <a:gd name="connsiteX7" fmla="*/ 111552 w 590184"/>
                    <a:gd name="connsiteY7" fmla="*/ 400050 h 450057"/>
                    <a:gd name="connsiteX8" fmla="*/ 16302 w 590184"/>
                    <a:gd name="connsiteY8" fmla="*/ 69056 h 450057"/>
                    <a:gd name="connsiteX9" fmla="*/ 37734 w 590184"/>
                    <a:gd name="connsiteY9" fmla="*/ 0 h 450057"/>
                    <a:gd name="connsiteX0" fmla="*/ 21432 w 573882"/>
                    <a:gd name="connsiteY0" fmla="*/ 0 h 450057"/>
                    <a:gd name="connsiteX1" fmla="*/ 104775 w 573882"/>
                    <a:gd name="connsiteY1" fmla="*/ 66675 h 450057"/>
                    <a:gd name="connsiteX2" fmla="*/ 204788 w 573882"/>
                    <a:gd name="connsiteY2" fmla="*/ 333376 h 450057"/>
                    <a:gd name="connsiteX3" fmla="*/ 428625 w 573882"/>
                    <a:gd name="connsiteY3" fmla="*/ 290513 h 450057"/>
                    <a:gd name="connsiteX4" fmla="*/ 573882 w 573882"/>
                    <a:gd name="connsiteY4" fmla="*/ 288131 h 450057"/>
                    <a:gd name="connsiteX5" fmla="*/ 359569 w 573882"/>
                    <a:gd name="connsiteY5" fmla="*/ 442913 h 450057"/>
                    <a:gd name="connsiteX6" fmla="*/ 250032 w 573882"/>
                    <a:gd name="connsiteY6" fmla="*/ 450057 h 450057"/>
                    <a:gd name="connsiteX7" fmla="*/ 0 w 573882"/>
                    <a:gd name="connsiteY7" fmla="*/ 69056 h 450057"/>
                    <a:gd name="connsiteX8" fmla="*/ 21432 w 573882"/>
                    <a:gd name="connsiteY8" fmla="*/ 0 h 450057"/>
                    <a:gd name="connsiteX0" fmla="*/ 21432 w 573882"/>
                    <a:gd name="connsiteY0" fmla="*/ 0 h 450057"/>
                    <a:gd name="connsiteX1" fmla="*/ 104775 w 573882"/>
                    <a:gd name="connsiteY1" fmla="*/ 66675 h 450057"/>
                    <a:gd name="connsiteX2" fmla="*/ 204788 w 573882"/>
                    <a:gd name="connsiteY2" fmla="*/ 333376 h 450057"/>
                    <a:gd name="connsiteX3" fmla="*/ 428625 w 573882"/>
                    <a:gd name="connsiteY3" fmla="*/ 290513 h 450057"/>
                    <a:gd name="connsiteX4" fmla="*/ 573882 w 573882"/>
                    <a:gd name="connsiteY4" fmla="*/ 288131 h 450057"/>
                    <a:gd name="connsiteX5" fmla="*/ 359569 w 573882"/>
                    <a:gd name="connsiteY5" fmla="*/ 442913 h 450057"/>
                    <a:gd name="connsiteX6" fmla="*/ 250032 w 573882"/>
                    <a:gd name="connsiteY6" fmla="*/ 450057 h 450057"/>
                    <a:gd name="connsiteX7" fmla="*/ 0 w 573882"/>
                    <a:gd name="connsiteY7" fmla="*/ 69056 h 450057"/>
                    <a:gd name="connsiteX8" fmla="*/ 21432 w 573882"/>
                    <a:gd name="connsiteY8" fmla="*/ 0 h 450057"/>
                    <a:gd name="connsiteX0" fmla="*/ 25272 w 577722"/>
                    <a:gd name="connsiteY0" fmla="*/ 0 h 450057"/>
                    <a:gd name="connsiteX1" fmla="*/ 108615 w 577722"/>
                    <a:gd name="connsiteY1" fmla="*/ 66675 h 450057"/>
                    <a:gd name="connsiteX2" fmla="*/ 208628 w 577722"/>
                    <a:gd name="connsiteY2" fmla="*/ 333376 h 450057"/>
                    <a:gd name="connsiteX3" fmla="*/ 432465 w 577722"/>
                    <a:gd name="connsiteY3" fmla="*/ 290513 h 450057"/>
                    <a:gd name="connsiteX4" fmla="*/ 577722 w 577722"/>
                    <a:gd name="connsiteY4" fmla="*/ 288131 h 450057"/>
                    <a:gd name="connsiteX5" fmla="*/ 363409 w 577722"/>
                    <a:gd name="connsiteY5" fmla="*/ 442913 h 450057"/>
                    <a:gd name="connsiteX6" fmla="*/ 253872 w 577722"/>
                    <a:gd name="connsiteY6" fmla="*/ 450057 h 450057"/>
                    <a:gd name="connsiteX7" fmla="*/ 3840 w 577722"/>
                    <a:gd name="connsiteY7" fmla="*/ 69056 h 450057"/>
                    <a:gd name="connsiteX8" fmla="*/ 25272 w 577722"/>
                    <a:gd name="connsiteY8" fmla="*/ 0 h 450057"/>
                    <a:gd name="connsiteX0" fmla="*/ 32276 w 584726"/>
                    <a:gd name="connsiteY0" fmla="*/ 0 h 450057"/>
                    <a:gd name="connsiteX1" fmla="*/ 115619 w 584726"/>
                    <a:gd name="connsiteY1" fmla="*/ 66675 h 450057"/>
                    <a:gd name="connsiteX2" fmla="*/ 215632 w 584726"/>
                    <a:gd name="connsiteY2" fmla="*/ 333376 h 450057"/>
                    <a:gd name="connsiteX3" fmla="*/ 439469 w 584726"/>
                    <a:gd name="connsiteY3" fmla="*/ 290513 h 450057"/>
                    <a:gd name="connsiteX4" fmla="*/ 584726 w 584726"/>
                    <a:gd name="connsiteY4" fmla="*/ 288131 h 450057"/>
                    <a:gd name="connsiteX5" fmla="*/ 370413 w 584726"/>
                    <a:gd name="connsiteY5" fmla="*/ 442913 h 450057"/>
                    <a:gd name="connsiteX6" fmla="*/ 260876 w 584726"/>
                    <a:gd name="connsiteY6" fmla="*/ 450057 h 450057"/>
                    <a:gd name="connsiteX7" fmla="*/ 10844 w 584726"/>
                    <a:gd name="connsiteY7" fmla="*/ 69056 h 450057"/>
                    <a:gd name="connsiteX8" fmla="*/ 32276 w 584726"/>
                    <a:gd name="connsiteY8" fmla="*/ 0 h 450057"/>
                    <a:gd name="connsiteX0" fmla="*/ 34138 w 586588"/>
                    <a:gd name="connsiteY0" fmla="*/ 0 h 450057"/>
                    <a:gd name="connsiteX1" fmla="*/ 117481 w 586588"/>
                    <a:gd name="connsiteY1" fmla="*/ 66675 h 450057"/>
                    <a:gd name="connsiteX2" fmla="*/ 217494 w 586588"/>
                    <a:gd name="connsiteY2" fmla="*/ 333376 h 450057"/>
                    <a:gd name="connsiteX3" fmla="*/ 441331 w 586588"/>
                    <a:gd name="connsiteY3" fmla="*/ 290513 h 450057"/>
                    <a:gd name="connsiteX4" fmla="*/ 586588 w 586588"/>
                    <a:gd name="connsiteY4" fmla="*/ 288131 h 450057"/>
                    <a:gd name="connsiteX5" fmla="*/ 372275 w 586588"/>
                    <a:gd name="connsiteY5" fmla="*/ 442913 h 450057"/>
                    <a:gd name="connsiteX6" fmla="*/ 262738 w 586588"/>
                    <a:gd name="connsiteY6" fmla="*/ 450057 h 450057"/>
                    <a:gd name="connsiteX7" fmla="*/ 12706 w 586588"/>
                    <a:gd name="connsiteY7" fmla="*/ 69056 h 450057"/>
                    <a:gd name="connsiteX8" fmla="*/ 34138 w 586588"/>
                    <a:gd name="connsiteY8" fmla="*/ 0 h 450057"/>
                    <a:gd name="connsiteX0" fmla="*/ 34138 w 586588"/>
                    <a:gd name="connsiteY0" fmla="*/ 0 h 450057"/>
                    <a:gd name="connsiteX1" fmla="*/ 117481 w 586588"/>
                    <a:gd name="connsiteY1" fmla="*/ 66675 h 450057"/>
                    <a:gd name="connsiteX2" fmla="*/ 217494 w 586588"/>
                    <a:gd name="connsiteY2" fmla="*/ 333376 h 450057"/>
                    <a:gd name="connsiteX3" fmla="*/ 441331 w 586588"/>
                    <a:gd name="connsiteY3" fmla="*/ 290513 h 450057"/>
                    <a:gd name="connsiteX4" fmla="*/ 586588 w 586588"/>
                    <a:gd name="connsiteY4" fmla="*/ 288131 h 450057"/>
                    <a:gd name="connsiteX5" fmla="*/ 372275 w 586588"/>
                    <a:gd name="connsiteY5" fmla="*/ 442913 h 450057"/>
                    <a:gd name="connsiteX6" fmla="*/ 262738 w 586588"/>
                    <a:gd name="connsiteY6" fmla="*/ 450057 h 450057"/>
                    <a:gd name="connsiteX7" fmla="*/ 12706 w 586588"/>
                    <a:gd name="connsiteY7" fmla="*/ 69056 h 450057"/>
                    <a:gd name="connsiteX8" fmla="*/ 34138 w 586588"/>
                    <a:gd name="connsiteY8" fmla="*/ 0 h 450057"/>
                    <a:gd name="connsiteX0" fmla="*/ 34923 w 587373"/>
                    <a:gd name="connsiteY0" fmla="*/ 0 h 450057"/>
                    <a:gd name="connsiteX1" fmla="*/ 118266 w 587373"/>
                    <a:gd name="connsiteY1" fmla="*/ 66675 h 450057"/>
                    <a:gd name="connsiteX2" fmla="*/ 218279 w 587373"/>
                    <a:gd name="connsiteY2" fmla="*/ 333376 h 450057"/>
                    <a:gd name="connsiteX3" fmla="*/ 442116 w 587373"/>
                    <a:gd name="connsiteY3" fmla="*/ 290513 h 450057"/>
                    <a:gd name="connsiteX4" fmla="*/ 587373 w 587373"/>
                    <a:gd name="connsiteY4" fmla="*/ 288131 h 450057"/>
                    <a:gd name="connsiteX5" fmla="*/ 373060 w 587373"/>
                    <a:gd name="connsiteY5" fmla="*/ 442913 h 450057"/>
                    <a:gd name="connsiteX6" fmla="*/ 263523 w 587373"/>
                    <a:gd name="connsiteY6" fmla="*/ 450057 h 450057"/>
                    <a:gd name="connsiteX7" fmla="*/ 13491 w 587373"/>
                    <a:gd name="connsiteY7" fmla="*/ 69056 h 450057"/>
                    <a:gd name="connsiteX8" fmla="*/ 34923 w 587373"/>
                    <a:gd name="connsiteY8" fmla="*/ 0 h 450057"/>
                    <a:gd name="connsiteX0" fmla="*/ 34139 w 586589"/>
                    <a:gd name="connsiteY0" fmla="*/ 0 h 450057"/>
                    <a:gd name="connsiteX1" fmla="*/ 117482 w 586589"/>
                    <a:gd name="connsiteY1" fmla="*/ 66675 h 450057"/>
                    <a:gd name="connsiteX2" fmla="*/ 217495 w 586589"/>
                    <a:gd name="connsiteY2" fmla="*/ 333376 h 450057"/>
                    <a:gd name="connsiteX3" fmla="*/ 441332 w 586589"/>
                    <a:gd name="connsiteY3" fmla="*/ 290513 h 450057"/>
                    <a:gd name="connsiteX4" fmla="*/ 586589 w 586589"/>
                    <a:gd name="connsiteY4" fmla="*/ 288131 h 450057"/>
                    <a:gd name="connsiteX5" fmla="*/ 372276 w 586589"/>
                    <a:gd name="connsiteY5" fmla="*/ 442913 h 450057"/>
                    <a:gd name="connsiteX6" fmla="*/ 262739 w 586589"/>
                    <a:gd name="connsiteY6" fmla="*/ 450057 h 450057"/>
                    <a:gd name="connsiteX7" fmla="*/ 12707 w 586589"/>
                    <a:gd name="connsiteY7" fmla="*/ 69056 h 450057"/>
                    <a:gd name="connsiteX8" fmla="*/ 34139 w 586589"/>
                    <a:gd name="connsiteY8" fmla="*/ 0 h 450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86589" h="450057">
                      <a:moveTo>
                        <a:pt x="34139" y="0"/>
                      </a:moveTo>
                      <a:cubicBezTo>
                        <a:pt x="71444" y="48419"/>
                        <a:pt x="75413" y="49213"/>
                        <a:pt x="117482" y="66675"/>
                      </a:cubicBezTo>
                      <a:cubicBezTo>
                        <a:pt x="113513" y="119856"/>
                        <a:pt x="57157" y="261145"/>
                        <a:pt x="217495" y="333376"/>
                      </a:cubicBezTo>
                      <a:cubicBezTo>
                        <a:pt x="354814" y="377826"/>
                        <a:pt x="417122" y="327422"/>
                        <a:pt x="441332" y="290513"/>
                      </a:cubicBezTo>
                      <a:lnTo>
                        <a:pt x="586589" y="288131"/>
                      </a:lnTo>
                      <a:cubicBezTo>
                        <a:pt x="534201" y="382587"/>
                        <a:pt x="450858" y="438944"/>
                        <a:pt x="372276" y="442913"/>
                      </a:cubicBezTo>
                      <a:lnTo>
                        <a:pt x="262739" y="450057"/>
                      </a:lnTo>
                      <a:cubicBezTo>
                        <a:pt x="12311" y="413941"/>
                        <a:pt x="-25394" y="215502"/>
                        <a:pt x="12707" y="69056"/>
                      </a:cubicBezTo>
                      <a:lnTo>
                        <a:pt x="34139" y="0"/>
                      </a:ln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4" name="Прямоугольник 43"/>
                <p:cNvSpPr/>
                <p:nvPr/>
              </p:nvSpPr>
              <p:spPr>
                <a:xfrm>
                  <a:off x="2588198" y="1689230"/>
                  <a:ext cx="127718" cy="66520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5" name="Прямоугольник 44"/>
                <p:cNvSpPr/>
                <p:nvPr/>
              </p:nvSpPr>
              <p:spPr>
                <a:xfrm>
                  <a:off x="2489747" y="1754387"/>
                  <a:ext cx="305992" cy="5108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6" name="Прямоугольник 45"/>
                <p:cNvSpPr/>
                <p:nvPr/>
              </p:nvSpPr>
              <p:spPr>
                <a:xfrm rot="19288101">
                  <a:off x="2703304" y="1269080"/>
                  <a:ext cx="243617" cy="5108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7" name="Прямоугольник 46"/>
                <p:cNvSpPr/>
                <p:nvPr/>
              </p:nvSpPr>
              <p:spPr>
                <a:xfrm>
                  <a:off x="2644074" y="1481846"/>
                  <a:ext cx="429774" cy="40227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1" name="Группа 61"/>
              <p:cNvGrpSpPr>
                <a:grpSpLocks/>
              </p:cNvGrpSpPr>
              <p:nvPr/>
            </p:nvGrpSpPr>
            <p:grpSpPr bwMode="auto">
              <a:xfrm>
                <a:off x="3494478" y="2851107"/>
                <a:ext cx="1801952" cy="1538339"/>
                <a:chOff x="2545312" y="1900510"/>
                <a:chExt cx="1801952" cy="1538339"/>
              </a:xfrm>
            </p:grpSpPr>
            <p:sp>
              <p:nvSpPr>
                <p:cNvPr id="36" name="Шестиугольник 35"/>
                <p:cNvSpPr/>
                <p:nvPr/>
              </p:nvSpPr>
              <p:spPr>
                <a:xfrm rot="1800000">
                  <a:off x="2545312" y="1900510"/>
                  <a:ext cx="1801952" cy="1538339"/>
                </a:xfrm>
                <a:prstGeom prst="hexagon">
                  <a:avLst>
                    <a:gd name="adj" fmla="val 29943"/>
                    <a:gd name="vf" fmla="val 115470"/>
                  </a:avLst>
                </a:prstGeom>
                <a:solidFill>
                  <a:srgbClr val="80008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7" name="Полилиния 36"/>
                <p:cNvSpPr/>
                <p:nvPr/>
              </p:nvSpPr>
              <p:spPr>
                <a:xfrm flipH="1">
                  <a:off x="3480319" y="2322669"/>
                  <a:ext cx="305990" cy="592424"/>
                </a:xfrm>
                <a:custGeom>
                  <a:avLst/>
                  <a:gdLst>
                    <a:gd name="connsiteX0" fmla="*/ 0 w 276225"/>
                    <a:gd name="connsiteY0" fmla="*/ 0 h 511969"/>
                    <a:gd name="connsiteX1" fmla="*/ 9525 w 276225"/>
                    <a:gd name="connsiteY1" fmla="*/ 511969 h 511969"/>
                    <a:gd name="connsiteX2" fmla="*/ 273844 w 276225"/>
                    <a:gd name="connsiteY2" fmla="*/ 504825 h 511969"/>
                    <a:gd name="connsiteX3" fmla="*/ 276225 w 276225"/>
                    <a:gd name="connsiteY3" fmla="*/ 0 h 511969"/>
                    <a:gd name="connsiteX4" fmla="*/ 0 w 276225"/>
                    <a:gd name="connsiteY4" fmla="*/ 0 h 511969"/>
                    <a:gd name="connsiteX0" fmla="*/ 0 w 276225"/>
                    <a:gd name="connsiteY0" fmla="*/ 0 h 511969"/>
                    <a:gd name="connsiteX1" fmla="*/ 9525 w 276225"/>
                    <a:gd name="connsiteY1" fmla="*/ 511969 h 511969"/>
                    <a:gd name="connsiteX2" fmla="*/ 273844 w 276225"/>
                    <a:gd name="connsiteY2" fmla="*/ 504825 h 511969"/>
                    <a:gd name="connsiteX3" fmla="*/ 276225 w 276225"/>
                    <a:gd name="connsiteY3" fmla="*/ 0 h 511969"/>
                    <a:gd name="connsiteX4" fmla="*/ 0 w 276225"/>
                    <a:gd name="connsiteY4" fmla="*/ 0 h 511969"/>
                    <a:gd name="connsiteX0" fmla="*/ 0 w 276225"/>
                    <a:gd name="connsiteY0" fmla="*/ 10543 h 522512"/>
                    <a:gd name="connsiteX1" fmla="*/ 9525 w 276225"/>
                    <a:gd name="connsiteY1" fmla="*/ 522512 h 522512"/>
                    <a:gd name="connsiteX2" fmla="*/ 273844 w 276225"/>
                    <a:gd name="connsiteY2" fmla="*/ 515368 h 522512"/>
                    <a:gd name="connsiteX3" fmla="*/ 276225 w 276225"/>
                    <a:gd name="connsiteY3" fmla="*/ 10543 h 522512"/>
                    <a:gd name="connsiteX4" fmla="*/ 0 w 276225"/>
                    <a:gd name="connsiteY4" fmla="*/ 10543 h 522512"/>
                    <a:gd name="connsiteX0" fmla="*/ 0 w 276225"/>
                    <a:gd name="connsiteY0" fmla="*/ 10543 h 542439"/>
                    <a:gd name="connsiteX1" fmla="*/ 9525 w 276225"/>
                    <a:gd name="connsiteY1" fmla="*/ 522512 h 542439"/>
                    <a:gd name="connsiteX2" fmla="*/ 273844 w 276225"/>
                    <a:gd name="connsiteY2" fmla="*/ 515368 h 542439"/>
                    <a:gd name="connsiteX3" fmla="*/ 276225 w 276225"/>
                    <a:gd name="connsiteY3" fmla="*/ 10543 h 542439"/>
                    <a:gd name="connsiteX4" fmla="*/ 0 w 276225"/>
                    <a:gd name="connsiteY4" fmla="*/ 10543 h 542439"/>
                    <a:gd name="connsiteX0" fmla="*/ 0 w 276225"/>
                    <a:gd name="connsiteY0" fmla="*/ 10543 h 538809"/>
                    <a:gd name="connsiteX1" fmla="*/ 9525 w 276225"/>
                    <a:gd name="connsiteY1" fmla="*/ 522512 h 538809"/>
                    <a:gd name="connsiteX2" fmla="*/ 273844 w 276225"/>
                    <a:gd name="connsiteY2" fmla="*/ 515368 h 538809"/>
                    <a:gd name="connsiteX3" fmla="*/ 276225 w 276225"/>
                    <a:gd name="connsiteY3" fmla="*/ 10543 h 538809"/>
                    <a:gd name="connsiteX4" fmla="*/ 0 w 276225"/>
                    <a:gd name="connsiteY4" fmla="*/ 10543 h 538809"/>
                    <a:gd name="connsiteX0" fmla="*/ 0 w 276225"/>
                    <a:gd name="connsiteY0" fmla="*/ 10543 h 537544"/>
                    <a:gd name="connsiteX1" fmla="*/ 9525 w 276225"/>
                    <a:gd name="connsiteY1" fmla="*/ 522512 h 537544"/>
                    <a:gd name="connsiteX2" fmla="*/ 273844 w 276225"/>
                    <a:gd name="connsiteY2" fmla="*/ 515368 h 537544"/>
                    <a:gd name="connsiteX3" fmla="*/ 276225 w 276225"/>
                    <a:gd name="connsiteY3" fmla="*/ 10543 h 537544"/>
                    <a:gd name="connsiteX4" fmla="*/ 0 w 276225"/>
                    <a:gd name="connsiteY4" fmla="*/ 10543 h 537544"/>
                    <a:gd name="connsiteX0" fmla="*/ 0 w 273843"/>
                    <a:gd name="connsiteY0" fmla="*/ 19248 h 536724"/>
                    <a:gd name="connsiteX1" fmla="*/ 7143 w 273843"/>
                    <a:gd name="connsiteY1" fmla="*/ 521692 h 536724"/>
                    <a:gd name="connsiteX2" fmla="*/ 271462 w 273843"/>
                    <a:gd name="connsiteY2" fmla="*/ 514548 h 536724"/>
                    <a:gd name="connsiteX3" fmla="*/ 273843 w 273843"/>
                    <a:gd name="connsiteY3" fmla="*/ 9723 h 536724"/>
                    <a:gd name="connsiteX4" fmla="*/ 0 w 273843"/>
                    <a:gd name="connsiteY4" fmla="*/ 19248 h 536724"/>
                    <a:gd name="connsiteX0" fmla="*/ 0 w 273843"/>
                    <a:gd name="connsiteY0" fmla="*/ 12707 h 530183"/>
                    <a:gd name="connsiteX1" fmla="*/ 7143 w 273843"/>
                    <a:gd name="connsiteY1" fmla="*/ 515151 h 530183"/>
                    <a:gd name="connsiteX2" fmla="*/ 271462 w 273843"/>
                    <a:gd name="connsiteY2" fmla="*/ 508007 h 530183"/>
                    <a:gd name="connsiteX3" fmla="*/ 273843 w 273843"/>
                    <a:gd name="connsiteY3" fmla="*/ 10325 h 530183"/>
                    <a:gd name="connsiteX4" fmla="*/ 0 w 273843"/>
                    <a:gd name="connsiteY4" fmla="*/ 12707 h 5301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3843" h="530183">
                      <a:moveTo>
                        <a:pt x="0" y="12707"/>
                      </a:moveTo>
                      <a:lnTo>
                        <a:pt x="7143" y="515151"/>
                      </a:lnTo>
                      <a:cubicBezTo>
                        <a:pt x="78581" y="562777"/>
                        <a:pt x="169068" y="479431"/>
                        <a:pt x="271462" y="508007"/>
                      </a:cubicBezTo>
                      <a:cubicBezTo>
                        <a:pt x="272256" y="339732"/>
                        <a:pt x="273049" y="178600"/>
                        <a:pt x="273843" y="10325"/>
                      </a:cubicBezTo>
                      <a:cubicBezTo>
                        <a:pt x="167481" y="-30156"/>
                        <a:pt x="80169" y="65094"/>
                        <a:pt x="0" y="12707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8" name="Полилиния 37"/>
                <p:cNvSpPr/>
                <p:nvPr/>
              </p:nvSpPr>
              <p:spPr>
                <a:xfrm>
                  <a:off x="3098708" y="2322670"/>
                  <a:ext cx="305990" cy="592424"/>
                </a:xfrm>
                <a:custGeom>
                  <a:avLst/>
                  <a:gdLst>
                    <a:gd name="connsiteX0" fmla="*/ 0 w 276225"/>
                    <a:gd name="connsiteY0" fmla="*/ 0 h 511969"/>
                    <a:gd name="connsiteX1" fmla="*/ 9525 w 276225"/>
                    <a:gd name="connsiteY1" fmla="*/ 511969 h 511969"/>
                    <a:gd name="connsiteX2" fmla="*/ 273844 w 276225"/>
                    <a:gd name="connsiteY2" fmla="*/ 504825 h 511969"/>
                    <a:gd name="connsiteX3" fmla="*/ 276225 w 276225"/>
                    <a:gd name="connsiteY3" fmla="*/ 0 h 511969"/>
                    <a:gd name="connsiteX4" fmla="*/ 0 w 276225"/>
                    <a:gd name="connsiteY4" fmla="*/ 0 h 511969"/>
                    <a:gd name="connsiteX0" fmla="*/ 0 w 276225"/>
                    <a:gd name="connsiteY0" fmla="*/ 0 h 511969"/>
                    <a:gd name="connsiteX1" fmla="*/ 9525 w 276225"/>
                    <a:gd name="connsiteY1" fmla="*/ 511969 h 511969"/>
                    <a:gd name="connsiteX2" fmla="*/ 273844 w 276225"/>
                    <a:gd name="connsiteY2" fmla="*/ 504825 h 511969"/>
                    <a:gd name="connsiteX3" fmla="*/ 276225 w 276225"/>
                    <a:gd name="connsiteY3" fmla="*/ 0 h 511969"/>
                    <a:gd name="connsiteX4" fmla="*/ 0 w 276225"/>
                    <a:gd name="connsiteY4" fmla="*/ 0 h 511969"/>
                    <a:gd name="connsiteX0" fmla="*/ 0 w 276225"/>
                    <a:gd name="connsiteY0" fmla="*/ 10543 h 522512"/>
                    <a:gd name="connsiteX1" fmla="*/ 9525 w 276225"/>
                    <a:gd name="connsiteY1" fmla="*/ 522512 h 522512"/>
                    <a:gd name="connsiteX2" fmla="*/ 273844 w 276225"/>
                    <a:gd name="connsiteY2" fmla="*/ 515368 h 522512"/>
                    <a:gd name="connsiteX3" fmla="*/ 276225 w 276225"/>
                    <a:gd name="connsiteY3" fmla="*/ 10543 h 522512"/>
                    <a:gd name="connsiteX4" fmla="*/ 0 w 276225"/>
                    <a:gd name="connsiteY4" fmla="*/ 10543 h 522512"/>
                    <a:gd name="connsiteX0" fmla="*/ 0 w 276225"/>
                    <a:gd name="connsiteY0" fmla="*/ 10543 h 542439"/>
                    <a:gd name="connsiteX1" fmla="*/ 9525 w 276225"/>
                    <a:gd name="connsiteY1" fmla="*/ 522512 h 542439"/>
                    <a:gd name="connsiteX2" fmla="*/ 273844 w 276225"/>
                    <a:gd name="connsiteY2" fmla="*/ 515368 h 542439"/>
                    <a:gd name="connsiteX3" fmla="*/ 276225 w 276225"/>
                    <a:gd name="connsiteY3" fmla="*/ 10543 h 542439"/>
                    <a:gd name="connsiteX4" fmla="*/ 0 w 276225"/>
                    <a:gd name="connsiteY4" fmla="*/ 10543 h 542439"/>
                    <a:gd name="connsiteX0" fmla="*/ 0 w 276225"/>
                    <a:gd name="connsiteY0" fmla="*/ 10543 h 538809"/>
                    <a:gd name="connsiteX1" fmla="*/ 9525 w 276225"/>
                    <a:gd name="connsiteY1" fmla="*/ 522512 h 538809"/>
                    <a:gd name="connsiteX2" fmla="*/ 273844 w 276225"/>
                    <a:gd name="connsiteY2" fmla="*/ 515368 h 538809"/>
                    <a:gd name="connsiteX3" fmla="*/ 276225 w 276225"/>
                    <a:gd name="connsiteY3" fmla="*/ 10543 h 538809"/>
                    <a:gd name="connsiteX4" fmla="*/ 0 w 276225"/>
                    <a:gd name="connsiteY4" fmla="*/ 10543 h 538809"/>
                    <a:gd name="connsiteX0" fmla="*/ 0 w 276225"/>
                    <a:gd name="connsiteY0" fmla="*/ 10543 h 537544"/>
                    <a:gd name="connsiteX1" fmla="*/ 9525 w 276225"/>
                    <a:gd name="connsiteY1" fmla="*/ 522512 h 537544"/>
                    <a:gd name="connsiteX2" fmla="*/ 273844 w 276225"/>
                    <a:gd name="connsiteY2" fmla="*/ 515368 h 537544"/>
                    <a:gd name="connsiteX3" fmla="*/ 276225 w 276225"/>
                    <a:gd name="connsiteY3" fmla="*/ 10543 h 537544"/>
                    <a:gd name="connsiteX4" fmla="*/ 0 w 276225"/>
                    <a:gd name="connsiteY4" fmla="*/ 10543 h 537544"/>
                    <a:gd name="connsiteX0" fmla="*/ 0 w 273843"/>
                    <a:gd name="connsiteY0" fmla="*/ 19248 h 536724"/>
                    <a:gd name="connsiteX1" fmla="*/ 7143 w 273843"/>
                    <a:gd name="connsiteY1" fmla="*/ 521692 h 536724"/>
                    <a:gd name="connsiteX2" fmla="*/ 271462 w 273843"/>
                    <a:gd name="connsiteY2" fmla="*/ 514548 h 536724"/>
                    <a:gd name="connsiteX3" fmla="*/ 273843 w 273843"/>
                    <a:gd name="connsiteY3" fmla="*/ 9723 h 536724"/>
                    <a:gd name="connsiteX4" fmla="*/ 0 w 273843"/>
                    <a:gd name="connsiteY4" fmla="*/ 19248 h 536724"/>
                    <a:gd name="connsiteX0" fmla="*/ 0 w 273843"/>
                    <a:gd name="connsiteY0" fmla="*/ 12707 h 530183"/>
                    <a:gd name="connsiteX1" fmla="*/ 7143 w 273843"/>
                    <a:gd name="connsiteY1" fmla="*/ 515151 h 530183"/>
                    <a:gd name="connsiteX2" fmla="*/ 271462 w 273843"/>
                    <a:gd name="connsiteY2" fmla="*/ 508007 h 530183"/>
                    <a:gd name="connsiteX3" fmla="*/ 273843 w 273843"/>
                    <a:gd name="connsiteY3" fmla="*/ 10325 h 530183"/>
                    <a:gd name="connsiteX4" fmla="*/ 0 w 273843"/>
                    <a:gd name="connsiteY4" fmla="*/ 12707 h 5301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3843" h="530183">
                      <a:moveTo>
                        <a:pt x="0" y="12707"/>
                      </a:moveTo>
                      <a:lnTo>
                        <a:pt x="7143" y="515151"/>
                      </a:lnTo>
                      <a:cubicBezTo>
                        <a:pt x="78581" y="562777"/>
                        <a:pt x="169068" y="479431"/>
                        <a:pt x="271462" y="508007"/>
                      </a:cubicBezTo>
                      <a:cubicBezTo>
                        <a:pt x="272256" y="339732"/>
                        <a:pt x="273049" y="178600"/>
                        <a:pt x="273843" y="10325"/>
                      </a:cubicBezTo>
                      <a:cubicBezTo>
                        <a:pt x="167481" y="-30156"/>
                        <a:pt x="80169" y="65094"/>
                        <a:pt x="0" y="12707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9" name="Полилиния 38"/>
                <p:cNvSpPr/>
                <p:nvPr/>
              </p:nvSpPr>
              <p:spPr>
                <a:xfrm>
                  <a:off x="2989547" y="2417526"/>
                  <a:ext cx="913480" cy="602295"/>
                </a:xfrm>
                <a:custGeom>
                  <a:avLst/>
                  <a:gdLst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54935 w 855035"/>
                    <a:gd name="connsiteY0" fmla="*/ 485775 h 566738"/>
                    <a:gd name="connsiteX1" fmla="*/ 47791 w 855035"/>
                    <a:gd name="connsiteY1" fmla="*/ 0 h 566738"/>
                    <a:gd name="connsiteX2" fmla="*/ 7310 w 855035"/>
                    <a:gd name="connsiteY2" fmla="*/ 2382 h 566738"/>
                    <a:gd name="connsiteX3" fmla="*/ 166 w 855035"/>
                    <a:gd name="connsiteY3" fmla="*/ 566738 h 566738"/>
                    <a:gd name="connsiteX4" fmla="*/ 855035 w 855035"/>
                    <a:gd name="connsiteY4" fmla="*/ 566738 h 566738"/>
                    <a:gd name="connsiteX5" fmla="*/ 852653 w 855035"/>
                    <a:gd name="connsiteY5" fmla="*/ 2382 h 566738"/>
                    <a:gd name="connsiteX6" fmla="*/ 805028 w 855035"/>
                    <a:gd name="connsiteY6" fmla="*/ 2382 h 566738"/>
                    <a:gd name="connsiteX7" fmla="*/ 807410 w 855035"/>
                    <a:gd name="connsiteY7" fmla="*/ 495300 h 566738"/>
                    <a:gd name="connsiteX8" fmla="*/ 428791 w 855035"/>
                    <a:gd name="connsiteY8" fmla="*/ 526257 h 566738"/>
                    <a:gd name="connsiteX9" fmla="*/ 54935 w 855035"/>
                    <a:gd name="connsiteY9" fmla="*/ 485775 h 566738"/>
                    <a:gd name="connsiteX0" fmla="*/ 54935 w 864560"/>
                    <a:gd name="connsiteY0" fmla="*/ 485775 h 571501"/>
                    <a:gd name="connsiteX1" fmla="*/ 47791 w 864560"/>
                    <a:gd name="connsiteY1" fmla="*/ 0 h 571501"/>
                    <a:gd name="connsiteX2" fmla="*/ 7310 w 864560"/>
                    <a:gd name="connsiteY2" fmla="*/ 2382 h 571501"/>
                    <a:gd name="connsiteX3" fmla="*/ 166 w 864560"/>
                    <a:gd name="connsiteY3" fmla="*/ 566738 h 571501"/>
                    <a:gd name="connsiteX4" fmla="*/ 864560 w 864560"/>
                    <a:gd name="connsiteY4" fmla="*/ 571501 h 571501"/>
                    <a:gd name="connsiteX5" fmla="*/ 852653 w 864560"/>
                    <a:gd name="connsiteY5" fmla="*/ 2382 h 571501"/>
                    <a:gd name="connsiteX6" fmla="*/ 805028 w 864560"/>
                    <a:gd name="connsiteY6" fmla="*/ 2382 h 571501"/>
                    <a:gd name="connsiteX7" fmla="*/ 807410 w 864560"/>
                    <a:gd name="connsiteY7" fmla="*/ 495300 h 571501"/>
                    <a:gd name="connsiteX8" fmla="*/ 428791 w 864560"/>
                    <a:gd name="connsiteY8" fmla="*/ 526257 h 571501"/>
                    <a:gd name="connsiteX9" fmla="*/ 54935 w 864560"/>
                    <a:gd name="connsiteY9" fmla="*/ 485775 h 571501"/>
                    <a:gd name="connsiteX0" fmla="*/ 54935 w 864560"/>
                    <a:gd name="connsiteY0" fmla="*/ 485775 h 571501"/>
                    <a:gd name="connsiteX1" fmla="*/ 47791 w 864560"/>
                    <a:gd name="connsiteY1" fmla="*/ 0 h 571501"/>
                    <a:gd name="connsiteX2" fmla="*/ 7310 w 864560"/>
                    <a:gd name="connsiteY2" fmla="*/ 2382 h 571501"/>
                    <a:gd name="connsiteX3" fmla="*/ 166 w 864560"/>
                    <a:gd name="connsiteY3" fmla="*/ 566738 h 571501"/>
                    <a:gd name="connsiteX4" fmla="*/ 864560 w 864560"/>
                    <a:gd name="connsiteY4" fmla="*/ 571501 h 571501"/>
                    <a:gd name="connsiteX5" fmla="*/ 859796 w 864560"/>
                    <a:gd name="connsiteY5" fmla="*/ 2382 h 571501"/>
                    <a:gd name="connsiteX6" fmla="*/ 805028 w 864560"/>
                    <a:gd name="connsiteY6" fmla="*/ 2382 h 571501"/>
                    <a:gd name="connsiteX7" fmla="*/ 807410 w 864560"/>
                    <a:gd name="connsiteY7" fmla="*/ 495300 h 571501"/>
                    <a:gd name="connsiteX8" fmla="*/ 428791 w 864560"/>
                    <a:gd name="connsiteY8" fmla="*/ 526257 h 571501"/>
                    <a:gd name="connsiteX9" fmla="*/ 54935 w 864560"/>
                    <a:gd name="connsiteY9" fmla="*/ 485775 h 571501"/>
                    <a:gd name="connsiteX0" fmla="*/ 57150 w 866775"/>
                    <a:gd name="connsiteY0" fmla="*/ 485775 h 571501"/>
                    <a:gd name="connsiteX1" fmla="*/ 50006 w 866775"/>
                    <a:gd name="connsiteY1" fmla="*/ 0 h 571501"/>
                    <a:gd name="connsiteX2" fmla="*/ 0 w 866775"/>
                    <a:gd name="connsiteY2" fmla="*/ 0 h 571501"/>
                    <a:gd name="connsiteX3" fmla="*/ 2381 w 866775"/>
                    <a:gd name="connsiteY3" fmla="*/ 566738 h 571501"/>
                    <a:gd name="connsiteX4" fmla="*/ 866775 w 866775"/>
                    <a:gd name="connsiteY4" fmla="*/ 571501 h 571501"/>
                    <a:gd name="connsiteX5" fmla="*/ 862011 w 866775"/>
                    <a:gd name="connsiteY5" fmla="*/ 2382 h 571501"/>
                    <a:gd name="connsiteX6" fmla="*/ 807243 w 866775"/>
                    <a:gd name="connsiteY6" fmla="*/ 2382 h 571501"/>
                    <a:gd name="connsiteX7" fmla="*/ 809625 w 866775"/>
                    <a:gd name="connsiteY7" fmla="*/ 495300 h 571501"/>
                    <a:gd name="connsiteX8" fmla="*/ 431006 w 866775"/>
                    <a:gd name="connsiteY8" fmla="*/ 526257 h 571501"/>
                    <a:gd name="connsiteX9" fmla="*/ 57150 w 866775"/>
                    <a:gd name="connsiteY9" fmla="*/ 485775 h 5715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66775" h="571501">
                      <a:moveTo>
                        <a:pt x="57150" y="485775"/>
                      </a:moveTo>
                      <a:lnTo>
                        <a:pt x="50006" y="0"/>
                      </a:lnTo>
                      <a:lnTo>
                        <a:pt x="0" y="0"/>
                      </a:lnTo>
                      <a:cubicBezTo>
                        <a:pt x="1587" y="184944"/>
                        <a:pt x="794" y="381794"/>
                        <a:pt x="2381" y="566738"/>
                      </a:cubicBezTo>
                      <a:lnTo>
                        <a:pt x="866775" y="571501"/>
                      </a:lnTo>
                      <a:lnTo>
                        <a:pt x="862011" y="2382"/>
                      </a:lnTo>
                      <a:lnTo>
                        <a:pt x="807243" y="2382"/>
                      </a:lnTo>
                      <a:lnTo>
                        <a:pt x="809625" y="495300"/>
                      </a:lnTo>
                      <a:cubicBezTo>
                        <a:pt x="621507" y="569912"/>
                        <a:pt x="550069" y="442119"/>
                        <a:pt x="431006" y="526257"/>
                      </a:cubicBezTo>
                      <a:cubicBezTo>
                        <a:pt x="275431" y="443706"/>
                        <a:pt x="148432" y="577849"/>
                        <a:pt x="57150" y="485775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2" name="Группа 62"/>
              <p:cNvGrpSpPr>
                <a:grpSpLocks/>
              </p:cNvGrpSpPr>
              <p:nvPr/>
            </p:nvGrpSpPr>
            <p:grpSpPr bwMode="auto">
              <a:xfrm>
                <a:off x="2684813" y="4233106"/>
                <a:ext cx="1801952" cy="1595599"/>
                <a:chOff x="1735647" y="3282509"/>
                <a:chExt cx="1801952" cy="1595599"/>
              </a:xfrm>
            </p:grpSpPr>
            <p:sp>
              <p:nvSpPr>
                <p:cNvPr id="32" name="Шестиугольник 61"/>
                <p:cNvSpPr/>
                <p:nvPr/>
              </p:nvSpPr>
              <p:spPr>
                <a:xfrm rot="1800000">
                  <a:off x="1735647" y="3282509"/>
                  <a:ext cx="1801952" cy="1595599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92791"/>
                    <a:gd name="connsiteX1" fmla="*/ 460625 w 1801952"/>
                    <a:gd name="connsiteY1" fmla="*/ 0 h 1592791"/>
                    <a:gd name="connsiteX2" fmla="*/ 1341327 w 1801952"/>
                    <a:gd name="connsiteY2" fmla="*/ 0 h 1592791"/>
                    <a:gd name="connsiteX3" fmla="*/ 1801952 w 1801952"/>
                    <a:gd name="connsiteY3" fmla="*/ 769170 h 1592791"/>
                    <a:gd name="connsiteX4" fmla="*/ 1341327 w 1801952"/>
                    <a:gd name="connsiteY4" fmla="*/ 1538339 h 1592791"/>
                    <a:gd name="connsiteX5" fmla="*/ 460625 w 1801952"/>
                    <a:gd name="connsiteY5" fmla="*/ 1538339 h 1592791"/>
                    <a:gd name="connsiteX6" fmla="*/ 0 w 1801952"/>
                    <a:gd name="connsiteY6" fmla="*/ 769170 h 1592791"/>
                    <a:gd name="connsiteX0" fmla="*/ 0 w 1801952"/>
                    <a:gd name="connsiteY0" fmla="*/ 769170 h 1602409"/>
                    <a:gd name="connsiteX1" fmla="*/ 460625 w 1801952"/>
                    <a:gd name="connsiteY1" fmla="*/ 0 h 1602409"/>
                    <a:gd name="connsiteX2" fmla="*/ 1341327 w 1801952"/>
                    <a:gd name="connsiteY2" fmla="*/ 0 h 1602409"/>
                    <a:gd name="connsiteX3" fmla="*/ 1801952 w 1801952"/>
                    <a:gd name="connsiteY3" fmla="*/ 769170 h 1602409"/>
                    <a:gd name="connsiteX4" fmla="*/ 1341327 w 1801952"/>
                    <a:gd name="connsiteY4" fmla="*/ 1538339 h 1602409"/>
                    <a:gd name="connsiteX5" fmla="*/ 460625 w 1801952"/>
                    <a:gd name="connsiteY5" fmla="*/ 1538339 h 1602409"/>
                    <a:gd name="connsiteX6" fmla="*/ 0 w 1801952"/>
                    <a:gd name="connsiteY6" fmla="*/ 769170 h 1602409"/>
                    <a:gd name="connsiteX0" fmla="*/ 0 w 1801952"/>
                    <a:gd name="connsiteY0" fmla="*/ 769170 h 1613266"/>
                    <a:gd name="connsiteX1" fmla="*/ 460625 w 1801952"/>
                    <a:gd name="connsiteY1" fmla="*/ 0 h 1613266"/>
                    <a:gd name="connsiteX2" fmla="*/ 1341327 w 1801952"/>
                    <a:gd name="connsiteY2" fmla="*/ 0 h 1613266"/>
                    <a:gd name="connsiteX3" fmla="*/ 1801952 w 1801952"/>
                    <a:gd name="connsiteY3" fmla="*/ 769170 h 1613266"/>
                    <a:gd name="connsiteX4" fmla="*/ 1341327 w 1801952"/>
                    <a:gd name="connsiteY4" fmla="*/ 1538339 h 1613266"/>
                    <a:gd name="connsiteX5" fmla="*/ 460625 w 1801952"/>
                    <a:gd name="connsiteY5" fmla="*/ 1538339 h 1613266"/>
                    <a:gd name="connsiteX6" fmla="*/ 0 w 1801952"/>
                    <a:gd name="connsiteY6" fmla="*/ 769170 h 1613266"/>
                    <a:gd name="connsiteX0" fmla="*/ 0 w 1801952"/>
                    <a:gd name="connsiteY0" fmla="*/ 769170 h 1608073"/>
                    <a:gd name="connsiteX1" fmla="*/ 460625 w 1801952"/>
                    <a:gd name="connsiteY1" fmla="*/ 0 h 1608073"/>
                    <a:gd name="connsiteX2" fmla="*/ 1341327 w 1801952"/>
                    <a:gd name="connsiteY2" fmla="*/ 0 h 1608073"/>
                    <a:gd name="connsiteX3" fmla="*/ 1801952 w 1801952"/>
                    <a:gd name="connsiteY3" fmla="*/ 769170 h 1608073"/>
                    <a:gd name="connsiteX4" fmla="*/ 1341327 w 1801952"/>
                    <a:gd name="connsiteY4" fmla="*/ 1538339 h 1608073"/>
                    <a:gd name="connsiteX5" fmla="*/ 460625 w 1801952"/>
                    <a:gd name="connsiteY5" fmla="*/ 1538339 h 1608073"/>
                    <a:gd name="connsiteX6" fmla="*/ 0 w 1801952"/>
                    <a:gd name="connsiteY6" fmla="*/ 769170 h 1608073"/>
                    <a:gd name="connsiteX0" fmla="*/ 0 w 1801952"/>
                    <a:gd name="connsiteY0" fmla="*/ 769170 h 1602156"/>
                    <a:gd name="connsiteX1" fmla="*/ 460625 w 1801952"/>
                    <a:gd name="connsiteY1" fmla="*/ 0 h 1602156"/>
                    <a:gd name="connsiteX2" fmla="*/ 1341327 w 1801952"/>
                    <a:gd name="connsiteY2" fmla="*/ 0 h 1602156"/>
                    <a:gd name="connsiteX3" fmla="*/ 1801952 w 1801952"/>
                    <a:gd name="connsiteY3" fmla="*/ 769170 h 1602156"/>
                    <a:gd name="connsiteX4" fmla="*/ 1341327 w 1801952"/>
                    <a:gd name="connsiteY4" fmla="*/ 1538339 h 1602156"/>
                    <a:gd name="connsiteX5" fmla="*/ 460625 w 1801952"/>
                    <a:gd name="connsiteY5" fmla="*/ 1538339 h 1602156"/>
                    <a:gd name="connsiteX6" fmla="*/ 0 w 1801952"/>
                    <a:gd name="connsiteY6" fmla="*/ 769170 h 1602156"/>
                    <a:gd name="connsiteX0" fmla="*/ 0 w 1801952"/>
                    <a:gd name="connsiteY0" fmla="*/ 769170 h 1609428"/>
                    <a:gd name="connsiteX1" fmla="*/ 460625 w 1801952"/>
                    <a:gd name="connsiteY1" fmla="*/ 0 h 1609428"/>
                    <a:gd name="connsiteX2" fmla="*/ 1341327 w 1801952"/>
                    <a:gd name="connsiteY2" fmla="*/ 0 h 1609428"/>
                    <a:gd name="connsiteX3" fmla="*/ 1801952 w 1801952"/>
                    <a:gd name="connsiteY3" fmla="*/ 769170 h 1609428"/>
                    <a:gd name="connsiteX4" fmla="*/ 1341327 w 1801952"/>
                    <a:gd name="connsiteY4" fmla="*/ 1538339 h 1609428"/>
                    <a:gd name="connsiteX5" fmla="*/ 460625 w 1801952"/>
                    <a:gd name="connsiteY5" fmla="*/ 1538339 h 1609428"/>
                    <a:gd name="connsiteX6" fmla="*/ 0 w 1801952"/>
                    <a:gd name="connsiteY6" fmla="*/ 769170 h 1609428"/>
                    <a:gd name="connsiteX0" fmla="*/ 0 w 1801952"/>
                    <a:gd name="connsiteY0" fmla="*/ 769170 h 1600943"/>
                    <a:gd name="connsiteX1" fmla="*/ 460625 w 1801952"/>
                    <a:gd name="connsiteY1" fmla="*/ 0 h 1600943"/>
                    <a:gd name="connsiteX2" fmla="*/ 1341327 w 1801952"/>
                    <a:gd name="connsiteY2" fmla="*/ 0 h 1600943"/>
                    <a:gd name="connsiteX3" fmla="*/ 1801952 w 1801952"/>
                    <a:gd name="connsiteY3" fmla="*/ 769170 h 1600943"/>
                    <a:gd name="connsiteX4" fmla="*/ 1350313 w 1801952"/>
                    <a:gd name="connsiteY4" fmla="*/ 1522153 h 1600943"/>
                    <a:gd name="connsiteX5" fmla="*/ 460625 w 1801952"/>
                    <a:gd name="connsiteY5" fmla="*/ 1538339 h 1600943"/>
                    <a:gd name="connsiteX6" fmla="*/ 0 w 1801952"/>
                    <a:gd name="connsiteY6" fmla="*/ 769170 h 1600943"/>
                    <a:gd name="connsiteX0" fmla="*/ 0 w 1801952"/>
                    <a:gd name="connsiteY0" fmla="*/ 769170 h 1595599"/>
                    <a:gd name="connsiteX1" fmla="*/ 460625 w 1801952"/>
                    <a:gd name="connsiteY1" fmla="*/ 0 h 1595599"/>
                    <a:gd name="connsiteX2" fmla="*/ 1341327 w 1801952"/>
                    <a:gd name="connsiteY2" fmla="*/ 0 h 1595599"/>
                    <a:gd name="connsiteX3" fmla="*/ 1801952 w 1801952"/>
                    <a:gd name="connsiteY3" fmla="*/ 769170 h 1595599"/>
                    <a:gd name="connsiteX4" fmla="*/ 1350313 w 1801952"/>
                    <a:gd name="connsiteY4" fmla="*/ 1522153 h 1595599"/>
                    <a:gd name="connsiteX5" fmla="*/ 454275 w 1801952"/>
                    <a:gd name="connsiteY5" fmla="*/ 1527341 h 1595599"/>
                    <a:gd name="connsiteX6" fmla="*/ 0 w 1801952"/>
                    <a:gd name="connsiteY6" fmla="*/ 769170 h 15955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01952" h="1595599">
                      <a:moveTo>
                        <a:pt x="0" y="769170"/>
                      </a:moveTo>
                      <a:lnTo>
                        <a:pt x="460625" y="0"/>
                      </a:lnTo>
                      <a:lnTo>
                        <a:pt x="1341327" y="0"/>
                      </a:lnTo>
                      <a:lnTo>
                        <a:pt x="1801952" y="769170"/>
                      </a:lnTo>
                      <a:lnTo>
                        <a:pt x="1350313" y="1522153"/>
                      </a:lnTo>
                      <a:cubicBezTo>
                        <a:pt x="1097398" y="1630663"/>
                        <a:pt x="647383" y="1607338"/>
                        <a:pt x="454275" y="1527341"/>
                      </a:cubicBezTo>
                      <a:lnTo>
                        <a:pt x="0" y="769170"/>
                      </a:lnTo>
                      <a:close/>
                    </a:path>
                  </a:pathLst>
                </a:custGeom>
                <a:solidFill>
                  <a:srgbClr val="FFC00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3" name="Полилиния 32"/>
                <p:cNvSpPr/>
                <p:nvPr/>
              </p:nvSpPr>
              <p:spPr>
                <a:xfrm>
                  <a:off x="2199286" y="3682287"/>
                  <a:ext cx="640884" cy="810096"/>
                </a:xfrm>
                <a:custGeom>
                  <a:avLst/>
                  <a:gdLst>
                    <a:gd name="connsiteX0" fmla="*/ 259505 w 573552"/>
                    <a:gd name="connsiteY0" fmla="*/ 527307 h 724986"/>
                    <a:gd name="connsiteX1" fmla="*/ 197627 w 573552"/>
                    <a:gd name="connsiteY1" fmla="*/ 589185 h 724986"/>
                    <a:gd name="connsiteX2" fmla="*/ 259505 w 573552"/>
                    <a:gd name="connsiteY2" fmla="*/ 651063 h 724986"/>
                    <a:gd name="connsiteX3" fmla="*/ 321383 w 573552"/>
                    <a:gd name="connsiteY3" fmla="*/ 589185 h 724986"/>
                    <a:gd name="connsiteX4" fmla="*/ 259505 w 573552"/>
                    <a:gd name="connsiteY4" fmla="*/ 527307 h 724986"/>
                    <a:gd name="connsiteX5" fmla="*/ 132104 w 573552"/>
                    <a:gd name="connsiteY5" fmla="*/ 400048 h 724986"/>
                    <a:gd name="connsiteX6" fmla="*/ 70226 w 573552"/>
                    <a:gd name="connsiteY6" fmla="*/ 461926 h 724986"/>
                    <a:gd name="connsiteX7" fmla="*/ 132104 w 573552"/>
                    <a:gd name="connsiteY7" fmla="*/ 523804 h 724986"/>
                    <a:gd name="connsiteX8" fmla="*/ 193982 w 573552"/>
                    <a:gd name="connsiteY8" fmla="*/ 461926 h 724986"/>
                    <a:gd name="connsiteX9" fmla="*/ 132104 w 573552"/>
                    <a:gd name="connsiteY9" fmla="*/ 400048 h 724986"/>
                    <a:gd name="connsiteX10" fmla="*/ 123644 w 573552"/>
                    <a:gd name="connsiteY10" fmla="*/ 205806 h 724986"/>
                    <a:gd name="connsiteX11" fmla="*/ 61766 w 573552"/>
                    <a:gd name="connsiteY11" fmla="*/ 267684 h 724986"/>
                    <a:gd name="connsiteX12" fmla="*/ 123644 w 573552"/>
                    <a:gd name="connsiteY12" fmla="*/ 329562 h 724986"/>
                    <a:gd name="connsiteX13" fmla="*/ 185522 w 573552"/>
                    <a:gd name="connsiteY13" fmla="*/ 267684 h 724986"/>
                    <a:gd name="connsiteX14" fmla="*/ 123644 w 573552"/>
                    <a:gd name="connsiteY14" fmla="*/ 205806 h 724986"/>
                    <a:gd name="connsiteX15" fmla="*/ 455345 w 573552"/>
                    <a:gd name="connsiteY15" fmla="*/ 65381 h 724986"/>
                    <a:gd name="connsiteX16" fmla="*/ 393467 w 573552"/>
                    <a:gd name="connsiteY16" fmla="*/ 127259 h 724986"/>
                    <a:gd name="connsiteX17" fmla="*/ 455345 w 573552"/>
                    <a:gd name="connsiteY17" fmla="*/ 189137 h 724986"/>
                    <a:gd name="connsiteX18" fmla="*/ 517223 w 573552"/>
                    <a:gd name="connsiteY18" fmla="*/ 127259 h 724986"/>
                    <a:gd name="connsiteX19" fmla="*/ 455345 w 573552"/>
                    <a:gd name="connsiteY19" fmla="*/ 65381 h 724986"/>
                    <a:gd name="connsiteX20" fmla="*/ 271373 w 573552"/>
                    <a:gd name="connsiteY20" fmla="*/ 65381 h 724986"/>
                    <a:gd name="connsiteX21" fmla="*/ 209495 w 573552"/>
                    <a:gd name="connsiteY21" fmla="*/ 127259 h 724986"/>
                    <a:gd name="connsiteX22" fmla="*/ 271373 w 573552"/>
                    <a:gd name="connsiteY22" fmla="*/ 189137 h 724986"/>
                    <a:gd name="connsiteX23" fmla="*/ 333251 w 573552"/>
                    <a:gd name="connsiteY23" fmla="*/ 127259 h 724986"/>
                    <a:gd name="connsiteX24" fmla="*/ 271373 w 573552"/>
                    <a:gd name="connsiteY24" fmla="*/ 65381 h 724986"/>
                    <a:gd name="connsiteX25" fmla="*/ 383795 w 573552"/>
                    <a:gd name="connsiteY25" fmla="*/ 701 h 724986"/>
                    <a:gd name="connsiteX26" fmla="*/ 571319 w 573552"/>
                    <a:gd name="connsiteY26" fmla="*/ 134437 h 724986"/>
                    <a:gd name="connsiteX27" fmla="*/ 480830 w 573552"/>
                    <a:gd name="connsiteY27" fmla="*/ 327317 h 724986"/>
                    <a:gd name="connsiteX28" fmla="*/ 464162 w 573552"/>
                    <a:gd name="connsiteY28" fmla="*/ 441618 h 724986"/>
                    <a:gd name="connsiteX29" fmla="*/ 366532 w 573552"/>
                    <a:gd name="connsiteY29" fmla="*/ 539250 h 724986"/>
                    <a:gd name="connsiteX30" fmla="*/ 357005 w 573552"/>
                    <a:gd name="connsiteY30" fmla="*/ 724986 h 724986"/>
                    <a:gd name="connsiteX31" fmla="*/ 23630 w 573552"/>
                    <a:gd name="connsiteY31" fmla="*/ 241593 h 724986"/>
                    <a:gd name="connsiteX32" fmla="*/ 383795 w 573552"/>
                    <a:gd name="connsiteY32" fmla="*/ 701 h 724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573552" h="724986">
                      <a:moveTo>
                        <a:pt x="259505" y="527307"/>
                      </a:moveTo>
                      <a:cubicBezTo>
                        <a:pt x="225331" y="527307"/>
                        <a:pt x="197627" y="555011"/>
                        <a:pt x="197627" y="589185"/>
                      </a:cubicBezTo>
                      <a:cubicBezTo>
                        <a:pt x="197627" y="623359"/>
                        <a:pt x="225331" y="651063"/>
                        <a:pt x="259505" y="651063"/>
                      </a:cubicBezTo>
                      <a:cubicBezTo>
                        <a:pt x="293679" y="651063"/>
                        <a:pt x="321383" y="623359"/>
                        <a:pt x="321383" y="589185"/>
                      </a:cubicBezTo>
                      <a:cubicBezTo>
                        <a:pt x="321383" y="555011"/>
                        <a:pt x="293679" y="527307"/>
                        <a:pt x="259505" y="527307"/>
                      </a:cubicBezTo>
                      <a:close/>
                      <a:moveTo>
                        <a:pt x="132104" y="400048"/>
                      </a:moveTo>
                      <a:cubicBezTo>
                        <a:pt x="97930" y="400048"/>
                        <a:pt x="70226" y="427752"/>
                        <a:pt x="70226" y="461926"/>
                      </a:cubicBezTo>
                      <a:cubicBezTo>
                        <a:pt x="70226" y="496100"/>
                        <a:pt x="97930" y="523804"/>
                        <a:pt x="132104" y="523804"/>
                      </a:cubicBezTo>
                      <a:cubicBezTo>
                        <a:pt x="166278" y="523804"/>
                        <a:pt x="193982" y="496100"/>
                        <a:pt x="193982" y="461926"/>
                      </a:cubicBezTo>
                      <a:cubicBezTo>
                        <a:pt x="193982" y="427752"/>
                        <a:pt x="166278" y="400048"/>
                        <a:pt x="132104" y="400048"/>
                      </a:cubicBezTo>
                      <a:close/>
                      <a:moveTo>
                        <a:pt x="123644" y="205806"/>
                      </a:moveTo>
                      <a:cubicBezTo>
                        <a:pt x="89470" y="205806"/>
                        <a:pt x="61766" y="233510"/>
                        <a:pt x="61766" y="267684"/>
                      </a:cubicBezTo>
                      <a:cubicBezTo>
                        <a:pt x="61766" y="301858"/>
                        <a:pt x="89470" y="329562"/>
                        <a:pt x="123644" y="329562"/>
                      </a:cubicBezTo>
                      <a:cubicBezTo>
                        <a:pt x="157818" y="329562"/>
                        <a:pt x="185522" y="301858"/>
                        <a:pt x="185522" y="267684"/>
                      </a:cubicBezTo>
                      <a:cubicBezTo>
                        <a:pt x="185522" y="233510"/>
                        <a:pt x="157818" y="205806"/>
                        <a:pt x="123644" y="205806"/>
                      </a:cubicBezTo>
                      <a:close/>
                      <a:moveTo>
                        <a:pt x="455345" y="65381"/>
                      </a:moveTo>
                      <a:cubicBezTo>
                        <a:pt x="421171" y="65381"/>
                        <a:pt x="393467" y="93085"/>
                        <a:pt x="393467" y="127259"/>
                      </a:cubicBezTo>
                      <a:cubicBezTo>
                        <a:pt x="393467" y="161433"/>
                        <a:pt x="421171" y="189137"/>
                        <a:pt x="455345" y="189137"/>
                      </a:cubicBezTo>
                      <a:cubicBezTo>
                        <a:pt x="489519" y="189137"/>
                        <a:pt x="517223" y="161433"/>
                        <a:pt x="517223" y="127259"/>
                      </a:cubicBezTo>
                      <a:cubicBezTo>
                        <a:pt x="517223" y="93085"/>
                        <a:pt x="489519" y="65381"/>
                        <a:pt x="455345" y="65381"/>
                      </a:cubicBezTo>
                      <a:close/>
                      <a:moveTo>
                        <a:pt x="271373" y="65381"/>
                      </a:moveTo>
                      <a:cubicBezTo>
                        <a:pt x="237199" y="65381"/>
                        <a:pt x="209495" y="93085"/>
                        <a:pt x="209495" y="127259"/>
                      </a:cubicBezTo>
                      <a:cubicBezTo>
                        <a:pt x="209495" y="161433"/>
                        <a:pt x="237199" y="189137"/>
                        <a:pt x="271373" y="189137"/>
                      </a:cubicBezTo>
                      <a:cubicBezTo>
                        <a:pt x="305547" y="189137"/>
                        <a:pt x="333251" y="161433"/>
                        <a:pt x="333251" y="127259"/>
                      </a:cubicBezTo>
                      <a:cubicBezTo>
                        <a:pt x="333251" y="93085"/>
                        <a:pt x="305547" y="65381"/>
                        <a:pt x="271373" y="65381"/>
                      </a:cubicBezTo>
                      <a:close/>
                      <a:moveTo>
                        <a:pt x="383795" y="701"/>
                      </a:moveTo>
                      <a:cubicBezTo>
                        <a:pt x="466060" y="6519"/>
                        <a:pt x="538279" y="48712"/>
                        <a:pt x="571319" y="134437"/>
                      </a:cubicBezTo>
                      <a:cubicBezTo>
                        <a:pt x="588781" y="195556"/>
                        <a:pt x="498690" y="276120"/>
                        <a:pt x="480830" y="327317"/>
                      </a:cubicBezTo>
                      <a:cubicBezTo>
                        <a:pt x="462971" y="378514"/>
                        <a:pt x="451065" y="370577"/>
                        <a:pt x="464162" y="441618"/>
                      </a:cubicBezTo>
                      <a:cubicBezTo>
                        <a:pt x="456622" y="485274"/>
                        <a:pt x="384391" y="492022"/>
                        <a:pt x="366532" y="539250"/>
                      </a:cubicBezTo>
                      <a:cubicBezTo>
                        <a:pt x="348673" y="586478"/>
                        <a:pt x="334779" y="613861"/>
                        <a:pt x="357005" y="724986"/>
                      </a:cubicBezTo>
                      <a:cubicBezTo>
                        <a:pt x="107766" y="694029"/>
                        <a:pt x="-65269" y="527343"/>
                        <a:pt x="23630" y="241593"/>
                      </a:cubicBezTo>
                      <a:cubicBezTo>
                        <a:pt x="81674" y="82347"/>
                        <a:pt x="246687" y="-8997"/>
                        <a:pt x="383795" y="701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4" name="Полилиния 33"/>
                <p:cNvSpPr/>
                <p:nvPr/>
              </p:nvSpPr>
              <p:spPr>
                <a:xfrm>
                  <a:off x="2805746" y="3603525"/>
                  <a:ext cx="379203" cy="617455"/>
                </a:xfrm>
                <a:custGeom>
                  <a:avLst/>
                  <a:gdLst>
                    <a:gd name="connsiteX0" fmla="*/ 338137 w 338137"/>
                    <a:gd name="connsiteY0" fmla="*/ 0 h 552450"/>
                    <a:gd name="connsiteX1" fmla="*/ 0 w 338137"/>
                    <a:gd name="connsiteY1" fmla="*/ 500063 h 552450"/>
                    <a:gd name="connsiteX2" fmla="*/ 109537 w 338137"/>
                    <a:gd name="connsiteY2" fmla="*/ 552450 h 552450"/>
                    <a:gd name="connsiteX3" fmla="*/ 338137 w 338137"/>
                    <a:gd name="connsiteY3" fmla="*/ 0 h 552450"/>
                    <a:gd name="connsiteX0" fmla="*/ 338137 w 339364"/>
                    <a:gd name="connsiteY0" fmla="*/ 135 h 552585"/>
                    <a:gd name="connsiteX1" fmla="*/ 0 w 339364"/>
                    <a:gd name="connsiteY1" fmla="*/ 500198 h 552585"/>
                    <a:gd name="connsiteX2" fmla="*/ 109537 w 339364"/>
                    <a:gd name="connsiteY2" fmla="*/ 552585 h 552585"/>
                    <a:gd name="connsiteX3" fmla="*/ 338137 w 339364"/>
                    <a:gd name="connsiteY3" fmla="*/ 135 h 552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39364" h="552585">
                      <a:moveTo>
                        <a:pt x="338137" y="135"/>
                      </a:moveTo>
                      <a:cubicBezTo>
                        <a:pt x="319881" y="-8596"/>
                        <a:pt x="38100" y="408123"/>
                        <a:pt x="0" y="500198"/>
                      </a:cubicBezTo>
                      <a:lnTo>
                        <a:pt x="109537" y="552585"/>
                      </a:lnTo>
                      <a:cubicBezTo>
                        <a:pt x="165893" y="469241"/>
                        <a:pt x="356393" y="8866"/>
                        <a:pt x="338137" y="135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5" name="Полилиния 34"/>
                <p:cNvSpPr/>
                <p:nvPr/>
              </p:nvSpPr>
              <p:spPr>
                <a:xfrm>
                  <a:off x="2674454" y="4248466"/>
                  <a:ext cx="205549" cy="305116"/>
                </a:xfrm>
                <a:custGeom>
                  <a:avLst/>
                  <a:gdLst>
                    <a:gd name="connsiteX0" fmla="*/ 21431 w 166687"/>
                    <a:gd name="connsiteY0" fmla="*/ 257175 h 257175"/>
                    <a:gd name="connsiteX1" fmla="*/ 0 w 166687"/>
                    <a:gd name="connsiteY1" fmla="*/ 42863 h 257175"/>
                    <a:gd name="connsiteX2" fmla="*/ 126206 w 166687"/>
                    <a:gd name="connsiteY2" fmla="*/ 0 h 257175"/>
                    <a:gd name="connsiteX3" fmla="*/ 166687 w 166687"/>
                    <a:gd name="connsiteY3" fmla="*/ 85725 h 257175"/>
                    <a:gd name="connsiteX4" fmla="*/ 21431 w 166687"/>
                    <a:gd name="connsiteY4" fmla="*/ 257175 h 257175"/>
                    <a:gd name="connsiteX0" fmla="*/ 0 w 145256"/>
                    <a:gd name="connsiteY0" fmla="*/ 257175 h 257175"/>
                    <a:gd name="connsiteX1" fmla="*/ 104775 w 145256"/>
                    <a:gd name="connsiteY1" fmla="*/ 0 h 257175"/>
                    <a:gd name="connsiteX2" fmla="*/ 145256 w 145256"/>
                    <a:gd name="connsiteY2" fmla="*/ 85725 h 257175"/>
                    <a:gd name="connsiteX3" fmla="*/ 0 w 145256"/>
                    <a:gd name="connsiteY3" fmla="*/ 257175 h 257175"/>
                    <a:gd name="connsiteX0" fmla="*/ 25748 w 171004"/>
                    <a:gd name="connsiteY0" fmla="*/ 257175 h 257175"/>
                    <a:gd name="connsiteX1" fmla="*/ 130523 w 171004"/>
                    <a:gd name="connsiteY1" fmla="*/ 0 h 257175"/>
                    <a:gd name="connsiteX2" fmla="*/ 171004 w 171004"/>
                    <a:gd name="connsiteY2" fmla="*/ 85725 h 257175"/>
                    <a:gd name="connsiteX3" fmla="*/ 25748 w 171004"/>
                    <a:gd name="connsiteY3" fmla="*/ 257175 h 257175"/>
                    <a:gd name="connsiteX0" fmla="*/ 36101 w 181357"/>
                    <a:gd name="connsiteY0" fmla="*/ 266256 h 266256"/>
                    <a:gd name="connsiteX1" fmla="*/ 140876 w 181357"/>
                    <a:gd name="connsiteY1" fmla="*/ 9081 h 266256"/>
                    <a:gd name="connsiteX2" fmla="*/ 181357 w 181357"/>
                    <a:gd name="connsiteY2" fmla="*/ 94806 h 266256"/>
                    <a:gd name="connsiteX3" fmla="*/ 36101 w 181357"/>
                    <a:gd name="connsiteY3" fmla="*/ 266256 h 266256"/>
                    <a:gd name="connsiteX0" fmla="*/ 36101 w 181357"/>
                    <a:gd name="connsiteY0" fmla="*/ 266256 h 266256"/>
                    <a:gd name="connsiteX1" fmla="*/ 140876 w 181357"/>
                    <a:gd name="connsiteY1" fmla="*/ 9081 h 266256"/>
                    <a:gd name="connsiteX2" fmla="*/ 181357 w 181357"/>
                    <a:gd name="connsiteY2" fmla="*/ 94806 h 266256"/>
                    <a:gd name="connsiteX3" fmla="*/ 36101 w 181357"/>
                    <a:gd name="connsiteY3" fmla="*/ 266256 h 266256"/>
                    <a:gd name="connsiteX0" fmla="*/ 36101 w 181357"/>
                    <a:gd name="connsiteY0" fmla="*/ 266256 h 266557"/>
                    <a:gd name="connsiteX1" fmla="*/ 140876 w 181357"/>
                    <a:gd name="connsiteY1" fmla="*/ 9081 h 266557"/>
                    <a:gd name="connsiteX2" fmla="*/ 181357 w 181357"/>
                    <a:gd name="connsiteY2" fmla="*/ 94806 h 266557"/>
                    <a:gd name="connsiteX3" fmla="*/ 36101 w 181357"/>
                    <a:gd name="connsiteY3" fmla="*/ 266256 h 266557"/>
                    <a:gd name="connsiteX0" fmla="*/ 36101 w 140876"/>
                    <a:gd name="connsiteY0" fmla="*/ 266256 h 266256"/>
                    <a:gd name="connsiteX1" fmla="*/ 140876 w 140876"/>
                    <a:gd name="connsiteY1" fmla="*/ 9081 h 266256"/>
                    <a:gd name="connsiteX2" fmla="*/ 36101 w 140876"/>
                    <a:gd name="connsiteY2" fmla="*/ 266256 h 266256"/>
                    <a:gd name="connsiteX0" fmla="*/ 36101 w 189033"/>
                    <a:gd name="connsiteY0" fmla="*/ 266256 h 266256"/>
                    <a:gd name="connsiteX1" fmla="*/ 140876 w 189033"/>
                    <a:gd name="connsiteY1" fmla="*/ 9081 h 266256"/>
                    <a:gd name="connsiteX2" fmla="*/ 36101 w 189033"/>
                    <a:gd name="connsiteY2" fmla="*/ 266256 h 266256"/>
                    <a:gd name="connsiteX0" fmla="*/ 36101 w 187451"/>
                    <a:gd name="connsiteY0" fmla="*/ 266256 h 266256"/>
                    <a:gd name="connsiteX1" fmla="*/ 140876 w 187451"/>
                    <a:gd name="connsiteY1" fmla="*/ 9081 h 266256"/>
                    <a:gd name="connsiteX2" fmla="*/ 36101 w 187451"/>
                    <a:gd name="connsiteY2" fmla="*/ 266256 h 266256"/>
                    <a:gd name="connsiteX0" fmla="*/ 36101 w 183520"/>
                    <a:gd name="connsiteY0" fmla="*/ 266256 h 266256"/>
                    <a:gd name="connsiteX1" fmla="*/ 140876 w 183520"/>
                    <a:gd name="connsiteY1" fmla="*/ 9081 h 266256"/>
                    <a:gd name="connsiteX2" fmla="*/ 36101 w 183520"/>
                    <a:gd name="connsiteY2" fmla="*/ 266256 h 266256"/>
                    <a:gd name="connsiteX0" fmla="*/ 36535 w 183954"/>
                    <a:gd name="connsiteY0" fmla="*/ 273060 h 273060"/>
                    <a:gd name="connsiteX1" fmla="*/ 141310 w 183954"/>
                    <a:gd name="connsiteY1" fmla="*/ 15885 h 273060"/>
                    <a:gd name="connsiteX2" fmla="*/ 36535 w 183954"/>
                    <a:gd name="connsiteY2" fmla="*/ 273060 h 2730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83954" h="273060">
                      <a:moveTo>
                        <a:pt x="36535" y="273060"/>
                      </a:moveTo>
                      <a:cubicBezTo>
                        <a:pt x="-49984" y="115898"/>
                        <a:pt x="30185" y="-53171"/>
                        <a:pt x="141310" y="15885"/>
                      </a:cubicBezTo>
                      <a:cubicBezTo>
                        <a:pt x="273072" y="103991"/>
                        <a:pt x="59554" y="175428"/>
                        <a:pt x="36535" y="273060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3" name="Группа 63"/>
              <p:cNvGrpSpPr>
                <a:grpSpLocks/>
              </p:cNvGrpSpPr>
              <p:nvPr/>
            </p:nvGrpSpPr>
            <p:grpSpPr bwMode="auto">
              <a:xfrm>
                <a:off x="5124807" y="2842880"/>
                <a:ext cx="1780543" cy="1541420"/>
                <a:chOff x="4175641" y="1892283"/>
                <a:chExt cx="1780543" cy="1541420"/>
              </a:xfrm>
            </p:grpSpPr>
            <p:sp>
              <p:nvSpPr>
                <p:cNvPr id="23" name="Прямоугольник 22"/>
                <p:cNvSpPr/>
                <p:nvPr/>
              </p:nvSpPr>
              <p:spPr>
                <a:xfrm rot="20181939" flipH="1">
                  <a:off x="5385969" y="2988034"/>
                  <a:ext cx="32181" cy="177225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4" name="Прямоугольник 23"/>
                <p:cNvSpPr/>
                <p:nvPr/>
              </p:nvSpPr>
              <p:spPr>
                <a:xfrm rot="1418061">
                  <a:off x="4728945" y="2988036"/>
                  <a:ext cx="32181" cy="177225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5" name="Шестиугольник 56"/>
                <p:cNvSpPr/>
                <p:nvPr/>
              </p:nvSpPr>
              <p:spPr>
                <a:xfrm rot="1800000">
                  <a:off x="4175641" y="1892283"/>
                  <a:ext cx="1780543" cy="1541420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72251 h 1541420"/>
                    <a:gd name="connsiteX1" fmla="*/ 460625 w 1801952"/>
                    <a:gd name="connsiteY1" fmla="*/ 3081 h 1541420"/>
                    <a:gd name="connsiteX2" fmla="*/ 1303802 w 1801952"/>
                    <a:gd name="connsiteY2" fmla="*/ 0 h 1541420"/>
                    <a:gd name="connsiteX3" fmla="*/ 1801952 w 1801952"/>
                    <a:gd name="connsiteY3" fmla="*/ 772251 h 1541420"/>
                    <a:gd name="connsiteX4" fmla="*/ 1341327 w 1801952"/>
                    <a:gd name="connsiteY4" fmla="*/ 1541420 h 1541420"/>
                    <a:gd name="connsiteX5" fmla="*/ 460625 w 1801952"/>
                    <a:gd name="connsiteY5" fmla="*/ 1541420 h 1541420"/>
                    <a:gd name="connsiteX6" fmla="*/ 0 w 1801952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80543" h="1541420">
                      <a:moveTo>
                        <a:pt x="0" y="772251"/>
                      </a:moveTo>
                      <a:lnTo>
                        <a:pt x="460625" y="3081"/>
                      </a:lnTo>
                      <a:lnTo>
                        <a:pt x="1303802" y="0"/>
                      </a:lnTo>
                      <a:cubicBezTo>
                        <a:pt x="1503002" y="229112"/>
                        <a:pt x="1675246" y="506783"/>
                        <a:pt x="1780543" y="806609"/>
                      </a:cubicBezTo>
                      <a:lnTo>
                        <a:pt x="1341327" y="1541420"/>
                      </a:lnTo>
                      <a:lnTo>
                        <a:pt x="460625" y="1541420"/>
                      </a:lnTo>
                      <a:lnTo>
                        <a:pt x="0" y="772251"/>
                      </a:lnTo>
                      <a:close/>
                    </a:path>
                  </a:pathLst>
                </a:custGeom>
                <a:solidFill>
                  <a:srgbClr val="E26714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6" name="Прямоугольник 25"/>
                <p:cNvSpPr/>
                <p:nvPr/>
              </p:nvSpPr>
              <p:spPr>
                <a:xfrm>
                  <a:off x="5031895" y="2092893"/>
                  <a:ext cx="86297" cy="11973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7" name="Прямоугольник 26"/>
                <p:cNvSpPr/>
                <p:nvPr/>
              </p:nvSpPr>
              <p:spPr>
                <a:xfrm>
                  <a:off x="4725014" y="2753691"/>
                  <a:ext cx="677048" cy="5108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8" name="Прямоугольник 27"/>
                <p:cNvSpPr/>
                <p:nvPr/>
              </p:nvSpPr>
              <p:spPr>
                <a:xfrm rot="1418061">
                  <a:off x="4842307" y="2448931"/>
                  <a:ext cx="84568" cy="602847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9" name="Прямоугольник 28"/>
                <p:cNvSpPr/>
                <p:nvPr/>
              </p:nvSpPr>
              <p:spPr>
                <a:xfrm>
                  <a:off x="5036608" y="2698780"/>
                  <a:ext cx="61568" cy="160905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0" name="Кольцо 29"/>
                <p:cNvSpPr/>
                <p:nvPr/>
              </p:nvSpPr>
              <p:spPr>
                <a:xfrm>
                  <a:off x="4912845" y="2199017"/>
                  <a:ext cx="323136" cy="323136"/>
                </a:xfrm>
                <a:prstGeom prst="donut">
                  <a:avLst>
                    <a:gd name="adj" fmla="val 17066"/>
                  </a:avLst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  <p:sp>
              <p:nvSpPr>
                <p:cNvPr id="31" name="Прямоугольник 30"/>
                <p:cNvSpPr/>
                <p:nvPr/>
              </p:nvSpPr>
              <p:spPr>
                <a:xfrm rot="20232152">
                  <a:off x="5211667" y="2434309"/>
                  <a:ext cx="84568" cy="602847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4" name="Группа 64"/>
              <p:cNvGrpSpPr>
                <a:grpSpLocks/>
              </p:cNvGrpSpPr>
              <p:nvPr/>
            </p:nvGrpSpPr>
            <p:grpSpPr bwMode="auto">
              <a:xfrm>
                <a:off x="4326815" y="4232204"/>
                <a:ext cx="1801952" cy="1538339"/>
                <a:chOff x="3377649" y="3281607"/>
                <a:chExt cx="1801952" cy="1538339"/>
              </a:xfrm>
            </p:grpSpPr>
            <p:sp>
              <p:nvSpPr>
                <p:cNvPr id="16" name="Шестиугольник 60"/>
                <p:cNvSpPr/>
                <p:nvPr/>
              </p:nvSpPr>
              <p:spPr>
                <a:xfrm rot="1800000">
                  <a:off x="3377649" y="3281607"/>
                  <a:ext cx="1801952" cy="1538339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01952" h="1538339">
                      <a:moveTo>
                        <a:pt x="0" y="769170"/>
                      </a:moveTo>
                      <a:lnTo>
                        <a:pt x="460625" y="0"/>
                      </a:lnTo>
                      <a:lnTo>
                        <a:pt x="1341327" y="0"/>
                      </a:lnTo>
                      <a:lnTo>
                        <a:pt x="1801952" y="769170"/>
                      </a:lnTo>
                      <a:cubicBezTo>
                        <a:pt x="1695865" y="1069653"/>
                        <a:pt x="1545343" y="1340796"/>
                        <a:pt x="1341327" y="1538339"/>
                      </a:cubicBezTo>
                      <a:lnTo>
                        <a:pt x="460625" y="1538339"/>
                      </a:lnTo>
                      <a:lnTo>
                        <a:pt x="0" y="769170"/>
                      </a:lnTo>
                      <a:close/>
                    </a:path>
                  </a:pathLst>
                </a:custGeom>
                <a:solidFill>
                  <a:srgbClr val="00B0F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17" name="Полилиния 16"/>
                <p:cNvSpPr/>
                <p:nvPr/>
              </p:nvSpPr>
              <p:spPr>
                <a:xfrm rot="9260628">
                  <a:off x="3916545" y="3601851"/>
                  <a:ext cx="724162" cy="723274"/>
                </a:xfrm>
                <a:custGeom>
                  <a:avLst/>
                  <a:gdLst>
                    <a:gd name="connsiteX0" fmla="*/ 3083863 w 6352623"/>
                    <a:gd name="connsiteY0" fmla="*/ 133135 h 6657438"/>
                    <a:gd name="connsiteX1" fmla="*/ 2997995 w 6352623"/>
                    <a:gd name="connsiteY1" fmla="*/ 16410 h 6657438"/>
                    <a:gd name="connsiteX2" fmla="*/ 3073468 w 6352623"/>
                    <a:gd name="connsiteY2" fmla="*/ 12671 h 6657438"/>
                    <a:gd name="connsiteX3" fmla="*/ 4287481 w 6352623"/>
                    <a:gd name="connsiteY3" fmla="*/ 1282707 h 6657438"/>
                    <a:gd name="connsiteX4" fmla="*/ 3934751 w 6352623"/>
                    <a:gd name="connsiteY4" fmla="*/ 794857 h 6657438"/>
                    <a:gd name="connsiteX5" fmla="*/ 3306522 w 6352623"/>
                    <a:gd name="connsiteY5" fmla="*/ 1126 h 6657438"/>
                    <a:gd name="connsiteX6" fmla="*/ 3329154 w 6352623"/>
                    <a:gd name="connsiteY6" fmla="*/ 0 h 6657438"/>
                    <a:gd name="connsiteX7" fmla="*/ 4552794 w 6352623"/>
                    <a:gd name="connsiteY7" fmla="*/ 310597 h 6657438"/>
                    <a:gd name="connsiteX8" fmla="*/ 5560095 w 6352623"/>
                    <a:gd name="connsiteY8" fmla="*/ 1071582 h 6657438"/>
                    <a:gd name="connsiteX9" fmla="*/ 5592215 w 6352623"/>
                    <a:gd name="connsiteY9" fmla="*/ 1116037 h 6657438"/>
                    <a:gd name="connsiteX10" fmla="*/ 5275773 w 6352623"/>
                    <a:gd name="connsiteY10" fmla="*/ 1158708 h 6657438"/>
                    <a:gd name="connsiteX11" fmla="*/ 4352475 w 6352623"/>
                    <a:gd name="connsiteY11" fmla="*/ 1275439 h 6657438"/>
                    <a:gd name="connsiteX12" fmla="*/ 3192871 w 6352623"/>
                    <a:gd name="connsiteY12" fmla="*/ 1396479 h 6657438"/>
                    <a:gd name="connsiteX13" fmla="*/ 3083863 w 6352623"/>
                    <a:gd name="connsiteY13" fmla="*/ 133135 h 6657438"/>
                    <a:gd name="connsiteX14" fmla="*/ 3521833 w 6352623"/>
                    <a:gd name="connsiteY14" fmla="*/ 728536 h 6657438"/>
                    <a:gd name="connsiteX15" fmla="*/ 3951788 w 6352623"/>
                    <a:gd name="connsiteY15" fmla="*/ 1320226 h 6657438"/>
                    <a:gd name="connsiteX16" fmla="*/ 3610216 w 6352623"/>
                    <a:gd name="connsiteY16" fmla="*/ 1358400 h 6657438"/>
                    <a:gd name="connsiteX17" fmla="*/ 5080835 w 6352623"/>
                    <a:gd name="connsiteY17" fmla="*/ 2887704 h 6657438"/>
                    <a:gd name="connsiteX18" fmla="*/ 5075577 w 6352623"/>
                    <a:gd name="connsiteY18" fmla="*/ 2828892 h 6657438"/>
                    <a:gd name="connsiteX19" fmla="*/ 4870827 w 6352623"/>
                    <a:gd name="connsiteY19" fmla="*/ 2225787 h 6657438"/>
                    <a:gd name="connsiteX20" fmla="*/ 4527301 w 6352623"/>
                    <a:gd name="connsiteY20" fmla="*/ 1626915 h 6657438"/>
                    <a:gd name="connsiteX21" fmla="*/ 5336497 w 6352623"/>
                    <a:gd name="connsiteY21" fmla="*/ 1510023 h 6657438"/>
                    <a:gd name="connsiteX22" fmla="*/ 5827104 w 6352623"/>
                    <a:gd name="connsiteY22" fmla="*/ 1441104 h 6657438"/>
                    <a:gd name="connsiteX23" fmla="*/ 5919962 w 6352623"/>
                    <a:gd name="connsiteY23" fmla="*/ 1569624 h 6657438"/>
                    <a:gd name="connsiteX24" fmla="*/ 6322223 w 6352623"/>
                    <a:gd name="connsiteY24" fmla="*/ 2715457 h 6657438"/>
                    <a:gd name="connsiteX25" fmla="*/ 6326244 w 6352623"/>
                    <a:gd name="connsiteY25" fmla="*/ 2796695 h 6657438"/>
                    <a:gd name="connsiteX26" fmla="*/ 1790042 w 6352623"/>
                    <a:gd name="connsiteY26" fmla="*/ 1491620 h 6657438"/>
                    <a:gd name="connsiteX27" fmla="*/ 2057262 w 6352623"/>
                    <a:gd name="connsiteY27" fmla="*/ 888122 h 6657438"/>
                    <a:gd name="connsiteX28" fmla="*/ 2502224 w 6352623"/>
                    <a:gd name="connsiteY28" fmla="*/ 83048 h 6657438"/>
                    <a:gd name="connsiteX29" fmla="*/ 2715458 w 6352623"/>
                    <a:gd name="connsiteY29" fmla="*/ 30412 h 6657438"/>
                    <a:gd name="connsiteX30" fmla="*/ 2723477 w 6352623"/>
                    <a:gd name="connsiteY30" fmla="*/ 30012 h 6657438"/>
                    <a:gd name="connsiteX31" fmla="*/ 2843908 w 6352623"/>
                    <a:gd name="connsiteY31" fmla="*/ 1425699 h 6657438"/>
                    <a:gd name="connsiteX32" fmla="*/ 2341650 w 6352623"/>
                    <a:gd name="connsiteY32" fmla="*/ 1460888 h 6657438"/>
                    <a:gd name="connsiteX33" fmla="*/ 456566 w 6352623"/>
                    <a:gd name="connsiteY33" fmla="*/ 1560803 h 6657438"/>
                    <a:gd name="connsiteX34" fmla="*/ 646218 w 6352623"/>
                    <a:gd name="connsiteY34" fmla="*/ 1250255 h 6657438"/>
                    <a:gd name="connsiteX35" fmla="*/ 2123254 w 6352623"/>
                    <a:gd name="connsiteY35" fmla="*/ 176626 h 6657438"/>
                    <a:gd name="connsiteX36" fmla="*/ 2129632 w 6352623"/>
                    <a:gd name="connsiteY36" fmla="*/ 175051 h 6657438"/>
                    <a:gd name="connsiteX37" fmla="*/ 1791341 w 6352623"/>
                    <a:gd name="connsiteY37" fmla="*/ 860818 h 6657438"/>
                    <a:gd name="connsiteX38" fmla="*/ 1497989 w 6352623"/>
                    <a:gd name="connsiteY38" fmla="*/ 1507155 h 6657438"/>
                    <a:gd name="connsiteX39" fmla="*/ 815685 w 6352623"/>
                    <a:gd name="connsiteY39" fmla="*/ 1541873 h 6657438"/>
                    <a:gd name="connsiteX40" fmla="*/ 3332566 w 6352623"/>
                    <a:gd name="connsiteY40" fmla="*/ 3015466 h 6657438"/>
                    <a:gd name="connsiteX41" fmla="*/ 3227686 w 6352623"/>
                    <a:gd name="connsiteY41" fmla="*/ 1799988 h 6657438"/>
                    <a:gd name="connsiteX42" fmla="*/ 3687369 w 6352623"/>
                    <a:gd name="connsiteY42" fmla="*/ 1744594 h 6657438"/>
                    <a:gd name="connsiteX43" fmla="*/ 4207427 w 6352623"/>
                    <a:gd name="connsiteY43" fmla="*/ 1672041 h 6657438"/>
                    <a:gd name="connsiteX44" fmla="*/ 4314817 w 6352623"/>
                    <a:gd name="connsiteY44" fmla="*/ 1819820 h 6657438"/>
                    <a:gd name="connsiteX45" fmla="*/ 4752430 w 6352623"/>
                    <a:gd name="connsiteY45" fmla="*/ 2869128 h 6657438"/>
                    <a:gd name="connsiteX46" fmla="*/ 4755993 w 6352623"/>
                    <a:gd name="connsiteY46" fmla="*/ 2911437 h 6657438"/>
                    <a:gd name="connsiteX47" fmla="*/ 5989951 w 6352623"/>
                    <a:gd name="connsiteY47" fmla="*/ 4620000 h 6657438"/>
                    <a:gd name="connsiteX48" fmla="*/ 6068313 w 6352623"/>
                    <a:gd name="connsiteY48" fmla="*/ 4480189 h 6657438"/>
                    <a:gd name="connsiteX49" fmla="*/ 6042026 w 6352623"/>
                    <a:gd name="connsiteY49" fmla="*/ 4552793 h 6657438"/>
                    <a:gd name="connsiteX50" fmla="*/ 6000985 w 6352623"/>
                    <a:gd name="connsiteY50" fmla="*/ 4620000 h 6657438"/>
                    <a:gd name="connsiteX51" fmla="*/ 5898613 w 6352623"/>
                    <a:gd name="connsiteY51" fmla="*/ 4787640 h 6657438"/>
                    <a:gd name="connsiteX52" fmla="*/ 6000985 w 6352623"/>
                    <a:gd name="connsiteY52" fmla="*/ 4620000 h 6657438"/>
                    <a:gd name="connsiteX53" fmla="*/ 6317212 w 6352623"/>
                    <a:gd name="connsiteY53" fmla="*/ 4620000 h 6657438"/>
                    <a:gd name="connsiteX54" fmla="*/ 6317212 w 6352623"/>
                    <a:gd name="connsiteY54" fmla="*/ 4787640 h 6657438"/>
                    <a:gd name="connsiteX55" fmla="*/ 5866698 w 6352623"/>
                    <a:gd name="connsiteY55" fmla="*/ 4839902 h 6657438"/>
                    <a:gd name="connsiteX56" fmla="*/ 5895990 w 6352623"/>
                    <a:gd name="connsiteY56" fmla="*/ 4787640 h 6657438"/>
                    <a:gd name="connsiteX57" fmla="*/ 5898613 w 6352623"/>
                    <a:gd name="connsiteY57" fmla="*/ 4787640 h 6657438"/>
                    <a:gd name="connsiteX58" fmla="*/ 5661892 w 6352623"/>
                    <a:gd name="connsiteY58" fmla="*/ 4787640 h 6657438"/>
                    <a:gd name="connsiteX59" fmla="*/ 5661892 w 6352623"/>
                    <a:gd name="connsiteY59" fmla="*/ 4620000 h 6657438"/>
                    <a:gd name="connsiteX60" fmla="*/ 5989951 w 6352623"/>
                    <a:gd name="connsiteY60" fmla="*/ 4620000 h 6657438"/>
                    <a:gd name="connsiteX61" fmla="*/ 5895990 w 6352623"/>
                    <a:gd name="connsiteY61" fmla="*/ 4787640 h 6657438"/>
                    <a:gd name="connsiteX62" fmla="*/ 4842211 w 6352623"/>
                    <a:gd name="connsiteY62" fmla="*/ 4504577 h 6657438"/>
                    <a:gd name="connsiteX63" fmla="*/ 4894441 w 6352623"/>
                    <a:gd name="connsiteY63" fmla="*/ 4378816 h 6657438"/>
                    <a:gd name="connsiteX64" fmla="*/ 5118410 w 6352623"/>
                    <a:gd name="connsiteY64" fmla="*/ 3308120 h 6657438"/>
                    <a:gd name="connsiteX65" fmla="*/ 5112011 w 6352623"/>
                    <a:gd name="connsiteY65" fmla="*/ 3236549 h 6657438"/>
                    <a:gd name="connsiteX66" fmla="*/ 6343574 w 6352623"/>
                    <a:gd name="connsiteY66" fmla="*/ 3146548 h 6657438"/>
                    <a:gd name="connsiteX67" fmla="*/ 6352623 w 6352623"/>
                    <a:gd name="connsiteY67" fmla="*/ 3329154 h 6657438"/>
                    <a:gd name="connsiteX68" fmla="*/ 6261216 w 6352623"/>
                    <a:gd name="connsiteY68" fmla="*/ 3947289 h 6657438"/>
                    <a:gd name="connsiteX69" fmla="*/ 6068313 w 6352623"/>
                    <a:gd name="connsiteY69" fmla="*/ 4480189 h 6657438"/>
                    <a:gd name="connsiteX70" fmla="*/ 5645377 w 6352623"/>
                    <a:gd name="connsiteY70" fmla="*/ 4489676 h 6657438"/>
                    <a:gd name="connsiteX71" fmla="*/ 1405726 w 6352623"/>
                    <a:gd name="connsiteY71" fmla="*/ 3156271 h 6657438"/>
                    <a:gd name="connsiteX72" fmla="*/ 1399341 w 6352623"/>
                    <a:gd name="connsiteY72" fmla="*/ 3089416 h 6657438"/>
                    <a:gd name="connsiteX73" fmla="*/ 1464945 w 6352623"/>
                    <a:gd name="connsiteY73" fmla="*/ 2467755 h 6657438"/>
                    <a:gd name="connsiteX74" fmla="*/ 1626959 w 6352623"/>
                    <a:gd name="connsiteY74" fmla="*/ 1918290 h 6657438"/>
                    <a:gd name="connsiteX75" fmla="*/ 1698846 w 6352623"/>
                    <a:gd name="connsiteY75" fmla="*/ 1916459 h 6657438"/>
                    <a:gd name="connsiteX76" fmla="*/ 2401423 w 6352623"/>
                    <a:gd name="connsiteY76" fmla="*/ 1879094 h 6657438"/>
                    <a:gd name="connsiteX77" fmla="*/ 2879383 w 6352623"/>
                    <a:gd name="connsiteY77" fmla="*/ 1836855 h 6657438"/>
                    <a:gd name="connsiteX78" fmla="*/ 2983285 w 6352623"/>
                    <a:gd name="connsiteY78" fmla="*/ 3040986 h 6657438"/>
                    <a:gd name="connsiteX79" fmla="*/ 3464621 w 6352623"/>
                    <a:gd name="connsiteY79" fmla="*/ 4545892 h 6657438"/>
                    <a:gd name="connsiteX80" fmla="*/ 3362673 w 6352623"/>
                    <a:gd name="connsiteY80" fmla="*/ 3364384 h 6657438"/>
                    <a:gd name="connsiteX81" fmla="*/ 4785461 w 6352623"/>
                    <a:gd name="connsiteY81" fmla="*/ 3260410 h 6657438"/>
                    <a:gd name="connsiteX82" fmla="*/ 4791965 w 6352623"/>
                    <a:gd name="connsiteY82" fmla="*/ 3337498 h 6657438"/>
                    <a:gd name="connsiteX83" fmla="*/ 4582162 w 6352623"/>
                    <a:gd name="connsiteY83" fmla="*/ 4452550 h 6657438"/>
                    <a:gd name="connsiteX84" fmla="*/ 3980007 w 6352623"/>
                    <a:gd name="connsiteY84" fmla="*/ 4524180 h 6657438"/>
                    <a:gd name="connsiteX85" fmla="*/ 11631 w 6352623"/>
                    <a:gd name="connsiteY85" fmla="*/ 3258148 h 6657438"/>
                    <a:gd name="connsiteX86" fmla="*/ 0 w 6352623"/>
                    <a:gd name="connsiteY86" fmla="*/ 3023469 h 6657438"/>
                    <a:gd name="connsiteX87" fmla="*/ 91400 w 6352623"/>
                    <a:gd name="connsiteY87" fmla="*/ 2405346 h 6657438"/>
                    <a:gd name="connsiteX88" fmla="*/ 258812 w 6352623"/>
                    <a:gd name="connsiteY88" fmla="*/ 1942855 h 6657438"/>
                    <a:gd name="connsiteX89" fmla="*/ 852081 w 6352623"/>
                    <a:gd name="connsiteY89" fmla="*/ 1937991 h 6657438"/>
                    <a:gd name="connsiteX90" fmla="*/ 1335718 w 6352623"/>
                    <a:gd name="connsiteY90" fmla="*/ 1925698 h 6657438"/>
                    <a:gd name="connsiteX91" fmla="*/ 1234430 w 6352623"/>
                    <a:gd name="connsiteY91" fmla="*/ 2196801 h 6657438"/>
                    <a:gd name="connsiteX92" fmla="*/ 1103579 w 6352623"/>
                    <a:gd name="connsiteY92" fmla="*/ 2737987 h 6657438"/>
                    <a:gd name="connsiteX93" fmla="*/ 1078099 w 6352623"/>
                    <a:gd name="connsiteY93" fmla="*/ 3180217 h 6657438"/>
                    <a:gd name="connsiteX94" fmla="*/ 1960743 w 6352623"/>
                    <a:gd name="connsiteY94" fmla="*/ 4679317 h 6657438"/>
                    <a:gd name="connsiteX95" fmla="*/ 1740896 w 6352623"/>
                    <a:gd name="connsiteY95" fmla="*/ 4337429 h 6657438"/>
                    <a:gd name="connsiteX96" fmla="*/ 1441619 w 6352623"/>
                    <a:gd name="connsiteY96" fmla="*/ 3532526 h 6657438"/>
                    <a:gd name="connsiteX97" fmla="*/ 1438988 w 6352623"/>
                    <a:gd name="connsiteY97" fmla="*/ 3504964 h 6657438"/>
                    <a:gd name="connsiteX98" fmla="*/ 3013389 w 6352623"/>
                    <a:gd name="connsiteY98" fmla="*/ 3389903 h 6657438"/>
                    <a:gd name="connsiteX99" fmla="*/ 3099126 w 6352623"/>
                    <a:gd name="connsiteY99" fmla="*/ 4562904 h 6657438"/>
                    <a:gd name="connsiteX100" fmla="*/ 2689209 w 6352623"/>
                    <a:gd name="connsiteY100" fmla="*/ 4598877 h 6657438"/>
                    <a:gd name="connsiteX101" fmla="*/ 1989796 w 6352623"/>
                    <a:gd name="connsiteY101" fmla="*/ 4675326 h 6657438"/>
                    <a:gd name="connsiteX102" fmla="*/ 4067092 w 6352623"/>
                    <a:gd name="connsiteY102" fmla="*/ 6216068 h 6657438"/>
                    <a:gd name="connsiteX103" fmla="*/ 4277892 w 6352623"/>
                    <a:gd name="connsiteY103" fmla="*/ 5788869 h 6657438"/>
                    <a:gd name="connsiteX104" fmla="*/ 4525520 w 6352623"/>
                    <a:gd name="connsiteY104" fmla="*/ 5267093 h 6657438"/>
                    <a:gd name="connsiteX105" fmla="*/ 4685770 w 6352623"/>
                    <a:gd name="connsiteY105" fmla="*/ 4881257 h 6657438"/>
                    <a:gd name="connsiteX106" fmla="*/ 4712084 w 6352623"/>
                    <a:gd name="connsiteY106" fmla="*/ 4879914 h 6657438"/>
                    <a:gd name="connsiteX107" fmla="*/ 5642123 w 6352623"/>
                    <a:gd name="connsiteY107" fmla="*/ 4846187 h 6657438"/>
                    <a:gd name="connsiteX108" fmla="*/ 5866698 w 6352623"/>
                    <a:gd name="connsiteY108" fmla="*/ 4839902 h 6657438"/>
                    <a:gd name="connsiteX109" fmla="*/ 5706398 w 6352623"/>
                    <a:gd name="connsiteY109" fmla="*/ 5102370 h 6657438"/>
                    <a:gd name="connsiteX110" fmla="*/ 4229361 w 6352623"/>
                    <a:gd name="connsiteY110" fmla="*/ 6176010 h 6657438"/>
                    <a:gd name="connsiteX111" fmla="*/ 3617977 w 6352623"/>
                    <a:gd name="connsiteY111" fmla="*/ 6323175 h 6657438"/>
                    <a:gd name="connsiteX112" fmla="*/ 3499574 w 6352623"/>
                    <a:gd name="connsiteY112" fmla="*/ 4950969 h 6657438"/>
                    <a:gd name="connsiteX113" fmla="*/ 3966167 w 6352623"/>
                    <a:gd name="connsiteY113" fmla="*/ 4917769 h 6657438"/>
                    <a:gd name="connsiteX114" fmla="*/ 4402891 w 6352623"/>
                    <a:gd name="connsiteY114" fmla="*/ 4895610 h 6657438"/>
                    <a:gd name="connsiteX115" fmla="*/ 4263840 w 6352623"/>
                    <a:gd name="connsiteY115" fmla="*/ 5239274 h 6657438"/>
                    <a:gd name="connsiteX116" fmla="*/ 3691123 w 6352623"/>
                    <a:gd name="connsiteY116" fmla="*/ 6308899 h 6657438"/>
                    <a:gd name="connsiteX117" fmla="*/ 3637169 w 6352623"/>
                    <a:gd name="connsiteY117" fmla="*/ 6322223 h 6657438"/>
                    <a:gd name="connsiteX118" fmla="*/ 509955 w 6352623"/>
                    <a:gd name="connsiteY118" fmla="*/ 4889989 h 6657438"/>
                    <a:gd name="connsiteX119" fmla="*/ 432662 w 6352623"/>
                    <a:gd name="connsiteY119" fmla="*/ 4783013 h 6657438"/>
                    <a:gd name="connsiteX120" fmla="*/ 30403 w 6352623"/>
                    <a:gd name="connsiteY120" fmla="*/ 3637168 h 6657438"/>
                    <a:gd name="connsiteX121" fmla="*/ 28957 w 6352623"/>
                    <a:gd name="connsiteY121" fmla="*/ 3608002 h 6657438"/>
                    <a:gd name="connsiteX122" fmla="*/ 1122699 w 6352623"/>
                    <a:gd name="connsiteY122" fmla="*/ 3528079 h 6657438"/>
                    <a:gd name="connsiteX123" fmla="*/ 1151870 w 6352623"/>
                    <a:gd name="connsiteY123" fmla="*/ 3709064 h 6657438"/>
                    <a:gd name="connsiteX124" fmla="*/ 1633165 w 6352623"/>
                    <a:gd name="connsiteY124" fmla="*/ 4721494 h 6657438"/>
                    <a:gd name="connsiteX125" fmla="*/ 1635001 w 6352623"/>
                    <a:gd name="connsiteY125" fmla="*/ 4724090 h 6657438"/>
                    <a:gd name="connsiteX126" fmla="*/ 1150655 w 6352623"/>
                    <a:gd name="connsiteY126" fmla="*/ 4790652 h 6657438"/>
                    <a:gd name="connsiteX127" fmla="*/ 3165956 w 6352623"/>
                    <a:gd name="connsiteY127" fmla="*/ 6345561 h 6657438"/>
                    <a:gd name="connsiteX128" fmla="*/ 2661675 w 6352623"/>
                    <a:gd name="connsiteY128" fmla="*/ 5655612 h 6657438"/>
                    <a:gd name="connsiteX129" fmla="*/ 2224080 w 6352623"/>
                    <a:gd name="connsiteY129" fmla="*/ 5071807 h 6657438"/>
                    <a:gd name="connsiteX130" fmla="*/ 2697681 w 6352623"/>
                    <a:gd name="connsiteY130" fmla="*/ 5021257 h 6657438"/>
                    <a:gd name="connsiteX131" fmla="*/ 3150545 w 6352623"/>
                    <a:gd name="connsiteY131" fmla="*/ 4979436 h 6657438"/>
                    <a:gd name="connsiteX132" fmla="*/ 3267988 w 6352623"/>
                    <a:gd name="connsiteY132" fmla="*/ 6340508 h 6657438"/>
                    <a:gd name="connsiteX133" fmla="*/ 3104320 w 6352623"/>
                    <a:gd name="connsiteY133" fmla="*/ 6348616 h 6657438"/>
                    <a:gd name="connsiteX134" fmla="*/ 3099167 w 6352623"/>
                    <a:gd name="connsiteY134" fmla="*/ 6341244 h 6657438"/>
                    <a:gd name="connsiteX135" fmla="*/ 3165956 w 6352623"/>
                    <a:gd name="connsiteY135" fmla="*/ 6345561 h 6657438"/>
                    <a:gd name="connsiteX136" fmla="*/ 2884966 w 6352623"/>
                    <a:gd name="connsiteY136" fmla="*/ 6327398 h 6657438"/>
                    <a:gd name="connsiteX137" fmla="*/ 2740226 w 6352623"/>
                    <a:gd name="connsiteY137" fmla="*/ 6120300 h 6657438"/>
                    <a:gd name="connsiteX138" fmla="*/ 2877634 w 6352623"/>
                    <a:gd name="connsiteY138" fmla="*/ 6024267 h 6657438"/>
                    <a:gd name="connsiteX139" fmla="*/ 3099167 w 6352623"/>
                    <a:gd name="connsiteY139" fmla="*/ 6341244 h 6657438"/>
                    <a:gd name="connsiteX140" fmla="*/ 2827891 w 6352623"/>
                    <a:gd name="connsiteY140" fmla="*/ 6323709 h 6657438"/>
                    <a:gd name="connsiteX141" fmla="*/ 2884966 w 6352623"/>
                    <a:gd name="connsiteY141" fmla="*/ 6327398 h 6657438"/>
                    <a:gd name="connsiteX142" fmla="*/ 2888667 w 6352623"/>
                    <a:gd name="connsiteY142" fmla="*/ 6332694 h 6657438"/>
                    <a:gd name="connsiteX143" fmla="*/ 3115629 w 6352623"/>
                    <a:gd name="connsiteY143" fmla="*/ 6657438 h 6657438"/>
                    <a:gd name="connsiteX144" fmla="*/ 2888667 w 6352623"/>
                    <a:gd name="connsiteY144" fmla="*/ 6332694 h 6657438"/>
                    <a:gd name="connsiteX145" fmla="*/ 3023470 w 6352623"/>
                    <a:gd name="connsiteY145" fmla="*/ 6352624 h 6657438"/>
                    <a:gd name="connsiteX146" fmla="*/ 3104320 w 6352623"/>
                    <a:gd name="connsiteY146" fmla="*/ 6348616 h 6657438"/>
                    <a:gd name="connsiteX147" fmla="*/ 3253037 w 6352623"/>
                    <a:gd name="connsiteY147" fmla="*/ 6561405 h 6657438"/>
                    <a:gd name="connsiteX148" fmla="*/ 1799833 w 6352623"/>
                    <a:gd name="connsiteY148" fmla="*/ 6042038 h 6657438"/>
                    <a:gd name="connsiteX149" fmla="*/ 792530 w 6352623"/>
                    <a:gd name="connsiteY149" fmla="*/ 5281044 h 6657438"/>
                    <a:gd name="connsiteX150" fmla="*/ 758259 w 6352623"/>
                    <a:gd name="connsiteY150" fmla="*/ 5233611 h 6657438"/>
                    <a:gd name="connsiteX151" fmla="*/ 1178638 w 6352623"/>
                    <a:gd name="connsiteY151" fmla="*/ 5187468 h 6657438"/>
                    <a:gd name="connsiteX152" fmla="*/ 1905324 w 6352623"/>
                    <a:gd name="connsiteY152" fmla="*/ 5106339 h 6657438"/>
                    <a:gd name="connsiteX153" fmla="*/ 2206251 w 6352623"/>
                    <a:gd name="connsiteY153" fmla="*/ 5531868 h 6657438"/>
                    <a:gd name="connsiteX154" fmla="*/ 2827891 w 6352623"/>
                    <a:gd name="connsiteY154" fmla="*/ 6323709 h 6657438"/>
                    <a:gd name="connsiteX155" fmla="*/ 2405336 w 6352623"/>
                    <a:gd name="connsiteY155" fmla="*/ 6261225 h 6657438"/>
                    <a:gd name="connsiteX156" fmla="*/ 1799833 w 6352623"/>
                    <a:gd name="connsiteY156" fmla="*/ 6042038 h 6657438"/>
                    <a:gd name="connsiteX0" fmla="*/ 3083863 w 6352623"/>
                    <a:gd name="connsiteY0" fmla="*/ 133135 h 6561405"/>
                    <a:gd name="connsiteX1" fmla="*/ 2997995 w 6352623"/>
                    <a:gd name="connsiteY1" fmla="*/ 16410 h 6561405"/>
                    <a:gd name="connsiteX2" fmla="*/ 3073468 w 6352623"/>
                    <a:gd name="connsiteY2" fmla="*/ 12671 h 6561405"/>
                    <a:gd name="connsiteX3" fmla="*/ 3083863 w 6352623"/>
                    <a:gd name="connsiteY3" fmla="*/ 133135 h 6561405"/>
                    <a:gd name="connsiteX4" fmla="*/ 4287481 w 6352623"/>
                    <a:gd name="connsiteY4" fmla="*/ 1282707 h 6561405"/>
                    <a:gd name="connsiteX5" fmla="*/ 3934751 w 6352623"/>
                    <a:gd name="connsiteY5" fmla="*/ 794857 h 6561405"/>
                    <a:gd name="connsiteX6" fmla="*/ 3306522 w 6352623"/>
                    <a:gd name="connsiteY6" fmla="*/ 1126 h 6561405"/>
                    <a:gd name="connsiteX7" fmla="*/ 3329154 w 6352623"/>
                    <a:gd name="connsiteY7" fmla="*/ 0 h 6561405"/>
                    <a:gd name="connsiteX8" fmla="*/ 4552794 w 6352623"/>
                    <a:gd name="connsiteY8" fmla="*/ 310597 h 6561405"/>
                    <a:gd name="connsiteX9" fmla="*/ 5560095 w 6352623"/>
                    <a:gd name="connsiteY9" fmla="*/ 1071582 h 6561405"/>
                    <a:gd name="connsiteX10" fmla="*/ 5592215 w 6352623"/>
                    <a:gd name="connsiteY10" fmla="*/ 1116037 h 6561405"/>
                    <a:gd name="connsiteX11" fmla="*/ 5275773 w 6352623"/>
                    <a:gd name="connsiteY11" fmla="*/ 1158708 h 6561405"/>
                    <a:gd name="connsiteX12" fmla="*/ 4352475 w 6352623"/>
                    <a:gd name="connsiteY12" fmla="*/ 1275439 h 6561405"/>
                    <a:gd name="connsiteX13" fmla="*/ 4287481 w 6352623"/>
                    <a:gd name="connsiteY13" fmla="*/ 1282707 h 6561405"/>
                    <a:gd name="connsiteX14" fmla="*/ 3192871 w 6352623"/>
                    <a:gd name="connsiteY14" fmla="*/ 1396479 h 6561405"/>
                    <a:gd name="connsiteX15" fmla="*/ 3083863 w 6352623"/>
                    <a:gd name="connsiteY15" fmla="*/ 133135 h 6561405"/>
                    <a:gd name="connsiteX16" fmla="*/ 3521833 w 6352623"/>
                    <a:gd name="connsiteY16" fmla="*/ 728536 h 6561405"/>
                    <a:gd name="connsiteX17" fmla="*/ 3951788 w 6352623"/>
                    <a:gd name="connsiteY17" fmla="*/ 1320226 h 6561405"/>
                    <a:gd name="connsiteX18" fmla="*/ 3610216 w 6352623"/>
                    <a:gd name="connsiteY18" fmla="*/ 1358400 h 6561405"/>
                    <a:gd name="connsiteX19" fmla="*/ 3192871 w 6352623"/>
                    <a:gd name="connsiteY19" fmla="*/ 1396479 h 6561405"/>
                    <a:gd name="connsiteX20" fmla="*/ 5080835 w 6352623"/>
                    <a:gd name="connsiteY20" fmla="*/ 2887704 h 6561405"/>
                    <a:gd name="connsiteX21" fmla="*/ 5075577 w 6352623"/>
                    <a:gd name="connsiteY21" fmla="*/ 2828892 h 6561405"/>
                    <a:gd name="connsiteX22" fmla="*/ 4870827 w 6352623"/>
                    <a:gd name="connsiteY22" fmla="*/ 2225787 h 6561405"/>
                    <a:gd name="connsiteX23" fmla="*/ 4527301 w 6352623"/>
                    <a:gd name="connsiteY23" fmla="*/ 1626915 h 6561405"/>
                    <a:gd name="connsiteX24" fmla="*/ 5336497 w 6352623"/>
                    <a:gd name="connsiteY24" fmla="*/ 1510023 h 6561405"/>
                    <a:gd name="connsiteX25" fmla="*/ 5827104 w 6352623"/>
                    <a:gd name="connsiteY25" fmla="*/ 1441104 h 6561405"/>
                    <a:gd name="connsiteX26" fmla="*/ 5919962 w 6352623"/>
                    <a:gd name="connsiteY26" fmla="*/ 1569624 h 6561405"/>
                    <a:gd name="connsiteX27" fmla="*/ 6322223 w 6352623"/>
                    <a:gd name="connsiteY27" fmla="*/ 2715457 h 6561405"/>
                    <a:gd name="connsiteX28" fmla="*/ 6326244 w 6352623"/>
                    <a:gd name="connsiteY28" fmla="*/ 2796695 h 6561405"/>
                    <a:gd name="connsiteX29" fmla="*/ 5080835 w 6352623"/>
                    <a:gd name="connsiteY29" fmla="*/ 2887704 h 6561405"/>
                    <a:gd name="connsiteX30" fmla="*/ 1790042 w 6352623"/>
                    <a:gd name="connsiteY30" fmla="*/ 1491620 h 6561405"/>
                    <a:gd name="connsiteX31" fmla="*/ 2057262 w 6352623"/>
                    <a:gd name="connsiteY31" fmla="*/ 888122 h 6561405"/>
                    <a:gd name="connsiteX32" fmla="*/ 2502224 w 6352623"/>
                    <a:gd name="connsiteY32" fmla="*/ 83048 h 6561405"/>
                    <a:gd name="connsiteX33" fmla="*/ 2715458 w 6352623"/>
                    <a:gd name="connsiteY33" fmla="*/ 30412 h 6561405"/>
                    <a:gd name="connsiteX34" fmla="*/ 2723477 w 6352623"/>
                    <a:gd name="connsiteY34" fmla="*/ 30012 h 6561405"/>
                    <a:gd name="connsiteX35" fmla="*/ 2843908 w 6352623"/>
                    <a:gd name="connsiteY35" fmla="*/ 1425699 h 6561405"/>
                    <a:gd name="connsiteX36" fmla="*/ 2341650 w 6352623"/>
                    <a:gd name="connsiteY36" fmla="*/ 1460888 h 6561405"/>
                    <a:gd name="connsiteX37" fmla="*/ 1790042 w 6352623"/>
                    <a:gd name="connsiteY37" fmla="*/ 1491620 h 6561405"/>
                    <a:gd name="connsiteX38" fmla="*/ 456566 w 6352623"/>
                    <a:gd name="connsiteY38" fmla="*/ 1560803 h 6561405"/>
                    <a:gd name="connsiteX39" fmla="*/ 646218 w 6352623"/>
                    <a:gd name="connsiteY39" fmla="*/ 1250255 h 6561405"/>
                    <a:gd name="connsiteX40" fmla="*/ 2123254 w 6352623"/>
                    <a:gd name="connsiteY40" fmla="*/ 176626 h 6561405"/>
                    <a:gd name="connsiteX41" fmla="*/ 2129632 w 6352623"/>
                    <a:gd name="connsiteY41" fmla="*/ 175051 h 6561405"/>
                    <a:gd name="connsiteX42" fmla="*/ 1791341 w 6352623"/>
                    <a:gd name="connsiteY42" fmla="*/ 860818 h 6561405"/>
                    <a:gd name="connsiteX43" fmla="*/ 1497989 w 6352623"/>
                    <a:gd name="connsiteY43" fmla="*/ 1507155 h 6561405"/>
                    <a:gd name="connsiteX44" fmla="*/ 815685 w 6352623"/>
                    <a:gd name="connsiteY44" fmla="*/ 1541873 h 6561405"/>
                    <a:gd name="connsiteX45" fmla="*/ 456566 w 6352623"/>
                    <a:gd name="connsiteY45" fmla="*/ 1560803 h 6561405"/>
                    <a:gd name="connsiteX46" fmla="*/ 3332566 w 6352623"/>
                    <a:gd name="connsiteY46" fmla="*/ 3015466 h 6561405"/>
                    <a:gd name="connsiteX47" fmla="*/ 3227686 w 6352623"/>
                    <a:gd name="connsiteY47" fmla="*/ 1799988 h 6561405"/>
                    <a:gd name="connsiteX48" fmla="*/ 3687369 w 6352623"/>
                    <a:gd name="connsiteY48" fmla="*/ 1744594 h 6561405"/>
                    <a:gd name="connsiteX49" fmla="*/ 4207427 w 6352623"/>
                    <a:gd name="connsiteY49" fmla="*/ 1672041 h 6561405"/>
                    <a:gd name="connsiteX50" fmla="*/ 4314817 w 6352623"/>
                    <a:gd name="connsiteY50" fmla="*/ 1819820 h 6561405"/>
                    <a:gd name="connsiteX51" fmla="*/ 4752430 w 6352623"/>
                    <a:gd name="connsiteY51" fmla="*/ 2869128 h 6561405"/>
                    <a:gd name="connsiteX52" fmla="*/ 4755993 w 6352623"/>
                    <a:gd name="connsiteY52" fmla="*/ 2911437 h 6561405"/>
                    <a:gd name="connsiteX53" fmla="*/ 3332566 w 6352623"/>
                    <a:gd name="connsiteY53" fmla="*/ 3015466 h 6561405"/>
                    <a:gd name="connsiteX54" fmla="*/ 5989951 w 6352623"/>
                    <a:gd name="connsiteY54" fmla="*/ 4620000 h 6561405"/>
                    <a:gd name="connsiteX55" fmla="*/ 6068313 w 6352623"/>
                    <a:gd name="connsiteY55" fmla="*/ 4480189 h 6561405"/>
                    <a:gd name="connsiteX56" fmla="*/ 6042026 w 6352623"/>
                    <a:gd name="connsiteY56" fmla="*/ 4552793 h 6561405"/>
                    <a:gd name="connsiteX57" fmla="*/ 6000985 w 6352623"/>
                    <a:gd name="connsiteY57" fmla="*/ 4620000 h 6561405"/>
                    <a:gd name="connsiteX58" fmla="*/ 5989951 w 6352623"/>
                    <a:gd name="connsiteY58" fmla="*/ 4620000 h 6561405"/>
                    <a:gd name="connsiteX59" fmla="*/ 5898613 w 6352623"/>
                    <a:gd name="connsiteY59" fmla="*/ 4787640 h 6561405"/>
                    <a:gd name="connsiteX60" fmla="*/ 6000985 w 6352623"/>
                    <a:gd name="connsiteY60" fmla="*/ 4620000 h 6561405"/>
                    <a:gd name="connsiteX61" fmla="*/ 6317212 w 6352623"/>
                    <a:gd name="connsiteY61" fmla="*/ 4620000 h 6561405"/>
                    <a:gd name="connsiteX62" fmla="*/ 6317212 w 6352623"/>
                    <a:gd name="connsiteY62" fmla="*/ 4787640 h 6561405"/>
                    <a:gd name="connsiteX63" fmla="*/ 5898613 w 6352623"/>
                    <a:gd name="connsiteY63" fmla="*/ 4787640 h 6561405"/>
                    <a:gd name="connsiteX64" fmla="*/ 5866698 w 6352623"/>
                    <a:gd name="connsiteY64" fmla="*/ 4839902 h 6561405"/>
                    <a:gd name="connsiteX65" fmla="*/ 5895990 w 6352623"/>
                    <a:gd name="connsiteY65" fmla="*/ 4787640 h 6561405"/>
                    <a:gd name="connsiteX66" fmla="*/ 5898613 w 6352623"/>
                    <a:gd name="connsiteY66" fmla="*/ 4787640 h 6561405"/>
                    <a:gd name="connsiteX67" fmla="*/ 5866698 w 6352623"/>
                    <a:gd name="connsiteY67" fmla="*/ 4839902 h 6561405"/>
                    <a:gd name="connsiteX68" fmla="*/ 5661892 w 6352623"/>
                    <a:gd name="connsiteY68" fmla="*/ 4787640 h 6561405"/>
                    <a:gd name="connsiteX69" fmla="*/ 5661892 w 6352623"/>
                    <a:gd name="connsiteY69" fmla="*/ 4620000 h 6561405"/>
                    <a:gd name="connsiteX70" fmla="*/ 5989951 w 6352623"/>
                    <a:gd name="connsiteY70" fmla="*/ 4620000 h 6561405"/>
                    <a:gd name="connsiteX71" fmla="*/ 5895990 w 6352623"/>
                    <a:gd name="connsiteY71" fmla="*/ 4787640 h 6561405"/>
                    <a:gd name="connsiteX72" fmla="*/ 5661892 w 6352623"/>
                    <a:gd name="connsiteY72" fmla="*/ 4787640 h 6561405"/>
                    <a:gd name="connsiteX73" fmla="*/ 4842211 w 6352623"/>
                    <a:gd name="connsiteY73" fmla="*/ 4504577 h 6561405"/>
                    <a:gd name="connsiteX74" fmla="*/ 4894441 w 6352623"/>
                    <a:gd name="connsiteY74" fmla="*/ 4378816 h 6561405"/>
                    <a:gd name="connsiteX75" fmla="*/ 5118410 w 6352623"/>
                    <a:gd name="connsiteY75" fmla="*/ 3308120 h 6561405"/>
                    <a:gd name="connsiteX76" fmla="*/ 5112011 w 6352623"/>
                    <a:gd name="connsiteY76" fmla="*/ 3236549 h 6561405"/>
                    <a:gd name="connsiteX77" fmla="*/ 6343574 w 6352623"/>
                    <a:gd name="connsiteY77" fmla="*/ 3146548 h 6561405"/>
                    <a:gd name="connsiteX78" fmla="*/ 6352623 w 6352623"/>
                    <a:gd name="connsiteY78" fmla="*/ 3329154 h 6561405"/>
                    <a:gd name="connsiteX79" fmla="*/ 6261216 w 6352623"/>
                    <a:gd name="connsiteY79" fmla="*/ 3947289 h 6561405"/>
                    <a:gd name="connsiteX80" fmla="*/ 6068313 w 6352623"/>
                    <a:gd name="connsiteY80" fmla="*/ 4480189 h 6561405"/>
                    <a:gd name="connsiteX81" fmla="*/ 5645377 w 6352623"/>
                    <a:gd name="connsiteY81" fmla="*/ 4489676 h 6561405"/>
                    <a:gd name="connsiteX82" fmla="*/ 4842211 w 6352623"/>
                    <a:gd name="connsiteY82" fmla="*/ 4504577 h 6561405"/>
                    <a:gd name="connsiteX83" fmla="*/ 1405726 w 6352623"/>
                    <a:gd name="connsiteY83" fmla="*/ 3156271 h 6561405"/>
                    <a:gd name="connsiteX84" fmla="*/ 1399341 w 6352623"/>
                    <a:gd name="connsiteY84" fmla="*/ 3089416 h 6561405"/>
                    <a:gd name="connsiteX85" fmla="*/ 1464945 w 6352623"/>
                    <a:gd name="connsiteY85" fmla="*/ 2467755 h 6561405"/>
                    <a:gd name="connsiteX86" fmla="*/ 1626959 w 6352623"/>
                    <a:gd name="connsiteY86" fmla="*/ 1918290 h 6561405"/>
                    <a:gd name="connsiteX87" fmla="*/ 1698846 w 6352623"/>
                    <a:gd name="connsiteY87" fmla="*/ 1916459 h 6561405"/>
                    <a:gd name="connsiteX88" fmla="*/ 2401423 w 6352623"/>
                    <a:gd name="connsiteY88" fmla="*/ 1879094 h 6561405"/>
                    <a:gd name="connsiteX89" fmla="*/ 2879383 w 6352623"/>
                    <a:gd name="connsiteY89" fmla="*/ 1836855 h 6561405"/>
                    <a:gd name="connsiteX90" fmla="*/ 2983285 w 6352623"/>
                    <a:gd name="connsiteY90" fmla="*/ 3040986 h 6561405"/>
                    <a:gd name="connsiteX91" fmla="*/ 1405726 w 6352623"/>
                    <a:gd name="connsiteY91" fmla="*/ 3156271 h 6561405"/>
                    <a:gd name="connsiteX92" fmla="*/ 3464621 w 6352623"/>
                    <a:gd name="connsiteY92" fmla="*/ 4545892 h 6561405"/>
                    <a:gd name="connsiteX93" fmla="*/ 3362673 w 6352623"/>
                    <a:gd name="connsiteY93" fmla="*/ 3364384 h 6561405"/>
                    <a:gd name="connsiteX94" fmla="*/ 4785461 w 6352623"/>
                    <a:gd name="connsiteY94" fmla="*/ 3260410 h 6561405"/>
                    <a:gd name="connsiteX95" fmla="*/ 4791965 w 6352623"/>
                    <a:gd name="connsiteY95" fmla="*/ 3337498 h 6561405"/>
                    <a:gd name="connsiteX96" fmla="*/ 4582162 w 6352623"/>
                    <a:gd name="connsiteY96" fmla="*/ 4452550 h 6561405"/>
                    <a:gd name="connsiteX97" fmla="*/ 3980007 w 6352623"/>
                    <a:gd name="connsiteY97" fmla="*/ 4524180 h 6561405"/>
                    <a:gd name="connsiteX98" fmla="*/ 3464621 w 6352623"/>
                    <a:gd name="connsiteY98" fmla="*/ 4545892 h 6561405"/>
                    <a:gd name="connsiteX99" fmla="*/ 11631 w 6352623"/>
                    <a:gd name="connsiteY99" fmla="*/ 3258148 h 6561405"/>
                    <a:gd name="connsiteX100" fmla="*/ 0 w 6352623"/>
                    <a:gd name="connsiteY100" fmla="*/ 3023469 h 6561405"/>
                    <a:gd name="connsiteX101" fmla="*/ 91400 w 6352623"/>
                    <a:gd name="connsiteY101" fmla="*/ 2405346 h 6561405"/>
                    <a:gd name="connsiteX102" fmla="*/ 258812 w 6352623"/>
                    <a:gd name="connsiteY102" fmla="*/ 1942855 h 6561405"/>
                    <a:gd name="connsiteX103" fmla="*/ 852081 w 6352623"/>
                    <a:gd name="connsiteY103" fmla="*/ 1937991 h 6561405"/>
                    <a:gd name="connsiteX104" fmla="*/ 1335718 w 6352623"/>
                    <a:gd name="connsiteY104" fmla="*/ 1925698 h 6561405"/>
                    <a:gd name="connsiteX105" fmla="*/ 1234430 w 6352623"/>
                    <a:gd name="connsiteY105" fmla="*/ 2196801 h 6561405"/>
                    <a:gd name="connsiteX106" fmla="*/ 1103579 w 6352623"/>
                    <a:gd name="connsiteY106" fmla="*/ 2737987 h 6561405"/>
                    <a:gd name="connsiteX107" fmla="*/ 1078099 w 6352623"/>
                    <a:gd name="connsiteY107" fmla="*/ 3180217 h 6561405"/>
                    <a:gd name="connsiteX108" fmla="*/ 11631 w 6352623"/>
                    <a:gd name="connsiteY108" fmla="*/ 3258148 h 6561405"/>
                    <a:gd name="connsiteX109" fmla="*/ 1960743 w 6352623"/>
                    <a:gd name="connsiteY109" fmla="*/ 4679317 h 6561405"/>
                    <a:gd name="connsiteX110" fmla="*/ 1740896 w 6352623"/>
                    <a:gd name="connsiteY110" fmla="*/ 4337429 h 6561405"/>
                    <a:gd name="connsiteX111" fmla="*/ 1441619 w 6352623"/>
                    <a:gd name="connsiteY111" fmla="*/ 3532526 h 6561405"/>
                    <a:gd name="connsiteX112" fmla="*/ 1438988 w 6352623"/>
                    <a:gd name="connsiteY112" fmla="*/ 3504964 h 6561405"/>
                    <a:gd name="connsiteX113" fmla="*/ 3013389 w 6352623"/>
                    <a:gd name="connsiteY113" fmla="*/ 3389903 h 6561405"/>
                    <a:gd name="connsiteX114" fmla="*/ 3099126 w 6352623"/>
                    <a:gd name="connsiteY114" fmla="*/ 4562904 h 6561405"/>
                    <a:gd name="connsiteX115" fmla="*/ 2689209 w 6352623"/>
                    <a:gd name="connsiteY115" fmla="*/ 4598877 h 6561405"/>
                    <a:gd name="connsiteX116" fmla="*/ 1989796 w 6352623"/>
                    <a:gd name="connsiteY116" fmla="*/ 4675326 h 6561405"/>
                    <a:gd name="connsiteX117" fmla="*/ 1960743 w 6352623"/>
                    <a:gd name="connsiteY117" fmla="*/ 4679317 h 6561405"/>
                    <a:gd name="connsiteX118" fmla="*/ 4067092 w 6352623"/>
                    <a:gd name="connsiteY118" fmla="*/ 6216068 h 6561405"/>
                    <a:gd name="connsiteX119" fmla="*/ 4277892 w 6352623"/>
                    <a:gd name="connsiteY119" fmla="*/ 5788869 h 6561405"/>
                    <a:gd name="connsiteX120" fmla="*/ 4525520 w 6352623"/>
                    <a:gd name="connsiteY120" fmla="*/ 5267093 h 6561405"/>
                    <a:gd name="connsiteX121" fmla="*/ 4685770 w 6352623"/>
                    <a:gd name="connsiteY121" fmla="*/ 4881257 h 6561405"/>
                    <a:gd name="connsiteX122" fmla="*/ 4712084 w 6352623"/>
                    <a:gd name="connsiteY122" fmla="*/ 4879914 h 6561405"/>
                    <a:gd name="connsiteX123" fmla="*/ 5642123 w 6352623"/>
                    <a:gd name="connsiteY123" fmla="*/ 4846187 h 6561405"/>
                    <a:gd name="connsiteX124" fmla="*/ 5866698 w 6352623"/>
                    <a:gd name="connsiteY124" fmla="*/ 4839902 h 6561405"/>
                    <a:gd name="connsiteX125" fmla="*/ 5706398 w 6352623"/>
                    <a:gd name="connsiteY125" fmla="*/ 5102370 h 6561405"/>
                    <a:gd name="connsiteX126" fmla="*/ 4229361 w 6352623"/>
                    <a:gd name="connsiteY126" fmla="*/ 6176010 h 6561405"/>
                    <a:gd name="connsiteX127" fmla="*/ 4067092 w 6352623"/>
                    <a:gd name="connsiteY127" fmla="*/ 6216068 h 6561405"/>
                    <a:gd name="connsiteX128" fmla="*/ 3617977 w 6352623"/>
                    <a:gd name="connsiteY128" fmla="*/ 6323175 h 6561405"/>
                    <a:gd name="connsiteX129" fmla="*/ 3499574 w 6352623"/>
                    <a:gd name="connsiteY129" fmla="*/ 4950969 h 6561405"/>
                    <a:gd name="connsiteX130" fmla="*/ 3966167 w 6352623"/>
                    <a:gd name="connsiteY130" fmla="*/ 4917769 h 6561405"/>
                    <a:gd name="connsiteX131" fmla="*/ 4402891 w 6352623"/>
                    <a:gd name="connsiteY131" fmla="*/ 4895610 h 6561405"/>
                    <a:gd name="connsiteX132" fmla="*/ 4263840 w 6352623"/>
                    <a:gd name="connsiteY132" fmla="*/ 5239274 h 6561405"/>
                    <a:gd name="connsiteX133" fmla="*/ 3691123 w 6352623"/>
                    <a:gd name="connsiteY133" fmla="*/ 6308899 h 6561405"/>
                    <a:gd name="connsiteX134" fmla="*/ 3637169 w 6352623"/>
                    <a:gd name="connsiteY134" fmla="*/ 6322223 h 6561405"/>
                    <a:gd name="connsiteX135" fmla="*/ 3617977 w 6352623"/>
                    <a:gd name="connsiteY135" fmla="*/ 6323175 h 6561405"/>
                    <a:gd name="connsiteX136" fmla="*/ 509955 w 6352623"/>
                    <a:gd name="connsiteY136" fmla="*/ 4889989 h 6561405"/>
                    <a:gd name="connsiteX137" fmla="*/ 432662 w 6352623"/>
                    <a:gd name="connsiteY137" fmla="*/ 4783013 h 6561405"/>
                    <a:gd name="connsiteX138" fmla="*/ 30403 w 6352623"/>
                    <a:gd name="connsiteY138" fmla="*/ 3637168 h 6561405"/>
                    <a:gd name="connsiteX139" fmla="*/ 28957 w 6352623"/>
                    <a:gd name="connsiteY139" fmla="*/ 3608002 h 6561405"/>
                    <a:gd name="connsiteX140" fmla="*/ 1122699 w 6352623"/>
                    <a:gd name="connsiteY140" fmla="*/ 3528079 h 6561405"/>
                    <a:gd name="connsiteX141" fmla="*/ 1151870 w 6352623"/>
                    <a:gd name="connsiteY141" fmla="*/ 3709064 h 6561405"/>
                    <a:gd name="connsiteX142" fmla="*/ 1633165 w 6352623"/>
                    <a:gd name="connsiteY142" fmla="*/ 4721494 h 6561405"/>
                    <a:gd name="connsiteX143" fmla="*/ 1635001 w 6352623"/>
                    <a:gd name="connsiteY143" fmla="*/ 4724090 h 6561405"/>
                    <a:gd name="connsiteX144" fmla="*/ 1150655 w 6352623"/>
                    <a:gd name="connsiteY144" fmla="*/ 4790652 h 6561405"/>
                    <a:gd name="connsiteX145" fmla="*/ 509955 w 6352623"/>
                    <a:gd name="connsiteY145" fmla="*/ 4889989 h 6561405"/>
                    <a:gd name="connsiteX146" fmla="*/ 3165956 w 6352623"/>
                    <a:gd name="connsiteY146" fmla="*/ 6345561 h 6561405"/>
                    <a:gd name="connsiteX147" fmla="*/ 2661675 w 6352623"/>
                    <a:gd name="connsiteY147" fmla="*/ 5655612 h 6561405"/>
                    <a:gd name="connsiteX148" fmla="*/ 2224080 w 6352623"/>
                    <a:gd name="connsiteY148" fmla="*/ 5071807 h 6561405"/>
                    <a:gd name="connsiteX149" fmla="*/ 2697681 w 6352623"/>
                    <a:gd name="connsiteY149" fmla="*/ 5021257 h 6561405"/>
                    <a:gd name="connsiteX150" fmla="*/ 3150545 w 6352623"/>
                    <a:gd name="connsiteY150" fmla="*/ 4979436 h 6561405"/>
                    <a:gd name="connsiteX151" fmla="*/ 3267988 w 6352623"/>
                    <a:gd name="connsiteY151" fmla="*/ 6340508 h 6561405"/>
                    <a:gd name="connsiteX152" fmla="*/ 3165956 w 6352623"/>
                    <a:gd name="connsiteY152" fmla="*/ 6345561 h 6561405"/>
                    <a:gd name="connsiteX153" fmla="*/ 3104320 w 6352623"/>
                    <a:gd name="connsiteY153" fmla="*/ 6348616 h 6561405"/>
                    <a:gd name="connsiteX154" fmla="*/ 3099167 w 6352623"/>
                    <a:gd name="connsiteY154" fmla="*/ 6341244 h 6561405"/>
                    <a:gd name="connsiteX155" fmla="*/ 3165956 w 6352623"/>
                    <a:gd name="connsiteY155" fmla="*/ 6345561 h 6561405"/>
                    <a:gd name="connsiteX156" fmla="*/ 3104320 w 6352623"/>
                    <a:gd name="connsiteY156" fmla="*/ 6348616 h 6561405"/>
                    <a:gd name="connsiteX157" fmla="*/ 2884966 w 6352623"/>
                    <a:gd name="connsiteY157" fmla="*/ 6327398 h 6561405"/>
                    <a:gd name="connsiteX158" fmla="*/ 2740226 w 6352623"/>
                    <a:gd name="connsiteY158" fmla="*/ 6120300 h 6561405"/>
                    <a:gd name="connsiteX159" fmla="*/ 2877634 w 6352623"/>
                    <a:gd name="connsiteY159" fmla="*/ 6024267 h 6561405"/>
                    <a:gd name="connsiteX160" fmla="*/ 3099167 w 6352623"/>
                    <a:gd name="connsiteY160" fmla="*/ 6341244 h 6561405"/>
                    <a:gd name="connsiteX161" fmla="*/ 2884966 w 6352623"/>
                    <a:gd name="connsiteY161" fmla="*/ 6327398 h 6561405"/>
                    <a:gd name="connsiteX162" fmla="*/ 2827891 w 6352623"/>
                    <a:gd name="connsiteY162" fmla="*/ 6323709 h 6561405"/>
                    <a:gd name="connsiteX163" fmla="*/ 2884966 w 6352623"/>
                    <a:gd name="connsiteY163" fmla="*/ 6327398 h 6561405"/>
                    <a:gd name="connsiteX164" fmla="*/ 2888667 w 6352623"/>
                    <a:gd name="connsiteY164" fmla="*/ 6332694 h 6561405"/>
                    <a:gd name="connsiteX165" fmla="*/ 2827891 w 6352623"/>
                    <a:gd name="connsiteY165" fmla="*/ 6323709 h 6561405"/>
                    <a:gd name="connsiteX166" fmla="*/ 3253037 w 6352623"/>
                    <a:gd name="connsiteY166" fmla="*/ 6561405 h 6561405"/>
                    <a:gd name="connsiteX167" fmla="*/ 2888667 w 6352623"/>
                    <a:gd name="connsiteY167" fmla="*/ 6332694 h 6561405"/>
                    <a:gd name="connsiteX168" fmla="*/ 3023470 w 6352623"/>
                    <a:gd name="connsiteY168" fmla="*/ 6352624 h 6561405"/>
                    <a:gd name="connsiteX169" fmla="*/ 3104320 w 6352623"/>
                    <a:gd name="connsiteY169" fmla="*/ 6348616 h 6561405"/>
                    <a:gd name="connsiteX170" fmla="*/ 3253037 w 6352623"/>
                    <a:gd name="connsiteY170" fmla="*/ 6561405 h 6561405"/>
                    <a:gd name="connsiteX171" fmla="*/ 1799833 w 6352623"/>
                    <a:gd name="connsiteY171" fmla="*/ 6042038 h 6561405"/>
                    <a:gd name="connsiteX172" fmla="*/ 792530 w 6352623"/>
                    <a:gd name="connsiteY172" fmla="*/ 5281044 h 6561405"/>
                    <a:gd name="connsiteX173" fmla="*/ 758259 w 6352623"/>
                    <a:gd name="connsiteY173" fmla="*/ 5233611 h 6561405"/>
                    <a:gd name="connsiteX174" fmla="*/ 1178638 w 6352623"/>
                    <a:gd name="connsiteY174" fmla="*/ 5187468 h 6561405"/>
                    <a:gd name="connsiteX175" fmla="*/ 1905324 w 6352623"/>
                    <a:gd name="connsiteY175" fmla="*/ 5106339 h 6561405"/>
                    <a:gd name="connsiteX176" fmla="*/ 2206251 w 6352623"/>
                    <a:gd name="connsiteY176" fmla="*/ 5531868 h 6561405"/>
                    <a:gd name="connsiteX177" fmla="*/ 2827891 w 6352623"/>
                    <a:gd name="connsiteY177" fmla="*/ 6323709 h 6561405"/>
                    <a:gd name="connsiteX178" fmla="*/ 2405336 w 6352623"/>
                    <a:gd name="connsiteY178" fmla="*/ 6261225 h 6561405"/>
                    <a:gd name="connsiteX179" fmla="*/ 1799833 w 6352623"/>
                    <a:gd name="connsiteY179" fmla="*/ 6042038 h 6561405"/>
                    <a:gd name="connsiteX0" fmla="*/ 3083863 w 6352623"/>
                    <a:gd name="connsiteY0" fmla="*/ 133135 h 6352624"/>
                    <a:gd name="connsiteX1" fmla="*/ 2997995 w 6352623"/>
                    <a:gd name="connsiteY1" fmla="*/ 16410 h 6352624"/>
                    <a:gd name="connsiteX2" fmla="*/ 3073468 w 6352623"/>
                    <a:gd name="connsiteY2" fmla="*/ 12671 h 6352624"/>
                    <a:gd name="connsiteX3" fmla="*/ 3083863 w 6352623"/>
                    <a:gd name="connsiteY3" fmla="*/ 133135 h 6352624"/>
                    <a:gd name="connsiteX4" fmla="*/ 4287481 w 6352623"/>
                    <a:gd name="connsiteY4" fmla="*/ 1282707 h 6352624"/>
                    <a:gd name="connsiteX5" fmla="*/ 3934751 w 6352623"/>
                    <a:gd name="connsiteY5" fmla="*/ 794857 h 6352624"/>
                    <a:gd name="connsiteX6" fmla="*/ 3306522 w 6352623"/>
                    <a:gd name="connsiteY6" fmla="*/ 1126 h 6352624"/>
                    <a:gd name="connsiteX7" fmla="*/ 3329154 w 6352623"/>
                    <a:gd name="connsiteY7" fmla="*/ 0 h 6352624"/>
                    <a:gd name="connsiteX8" fmla="*/ 4552794 w 6352623"/>
                    <a:gd name="connsiteY8" fmla="*/ 310597 h 6352624"/>
                    <a:gd name="connsiteX9" fmla="*/ 5560095 w 6352623"/>
                    <a:gd name="connsiteY9" fmla="*/ 1071582 h 6352624"/>
                    <a:gd name="connsiteX10" fmla="*/ 5592215 w 6352623"/>
                    <a:gd name="connsiteY10" fmla="*/ 1116037 h 6352624"/>
                    <a:gd name="connsiteX11" fmla="*/ 5275773 w 6352623"/>
                    <a:gd name="connsiteY11" fmla="*/ 1158708 h 6352624"/>
                    <a:gd name="connsiteX12" fmla="*/ 4352475 w 6352623"/>
                    <a:gd name="connsiteY12" fmla="*/ 1275439 h 6352624"/>
                    <a:gd name="connsiteX13" fmla="*/ 4287481 w 6352623"/>
                    <a:gd name="connsiteY13" fmla="*/ 1282707 h 6352624"/>
                    <a:gd name="connsiteX14" fmla="*/ 3192871 w 6352623"/>
                    <a:gd name="connsiteY14" fmla="*/ 1396479 h 6352624"/>
                    <a:gd name="connsiteX15" fmla="*/ 3083863 w 6352623"/>
                    <a:gd name="connsiteY15" fmla="*/ 133135 h 6352624"/>
                    <a:gd name="connsiteX16" fmla="*/ 3521833 w 6352623"/>
                    <a:gd name="connsiteY16" fmla="*/ 728536 h 6352624"/>
                    <a:gd name="connsiteX17" fmla="*/ 3951788 w 6352623"/>
                    <a:gd name="connsiteY17" fmla="*/ 1320226 h 6352624"/>
                    <a:gd name="connsiteX18" fmla="*/ 3610216 w 6352623"/>
                    <a:gd name="connsiteY18" fmla="*/ 1358400 h 6352624"/>
                    <a:gd name="connsiteX19" fmla="*/ 3192871 w 6352623"/>
                    <a:gd name="connsiteY19" fmla="*/ 1396479 h 6352624"/>
                    <a:gd name="connsiteX20" fmla="*/ 5080835 w 6352623"/>
                    <a:gd name="connsiteY20" fmla="*/ 2887704 h 6352624"/>
                    <a:gd name="connsiteX21" fmla="*/ 5075577 w 6352623"/>
                    <a:gd name="connsiteY21" fmla="*/ 2828892 h 6352624"/>
                    <a:gd name="connsiteX22" fmla="*/ 4870827 w 6352623"/>
                    <a:gd name="connsiteY22" fmla="*/ 2225787 h 6352624"/>
                    <a:gd name="connsiteX23" fmla="*/ 4527301 w 6352623"/>
                    <a:gd name="connsiteY23" fmla="*/ 1626915 h 6352624"/>
                    <a:gd name="connsiteX24" fmla="*/ 5336497 w 6352623"/>
                    <a:gd name="connsiteY24" fmla="*/ 1510023 h 6352624"/>
                    <a:gd name="connsiteX25" fmla="*/ 5827104 w 6352623"/>
                    <a:gd name="connsiteY25" fmla="*/ 1441104 h 6352624"/>
                    <a:gd name="connsiteX26" fmla="*/ 5919962 w 6352623"/>
                    <a:gd name="connsiteY26" fmla="*/ 1569624 h 6352624"/>
                    <a:gd name="connsiteX27" fmla="*/ 6322223 w 6352623"/>
                    <a:gd name="connsiteY27" fmla="*/ 2715457 h 6352624"/>
                    <a:gd name="connsiteX28" fmla="*/ 6326244 w 6352623"/>
                    <a:gd name="connsiteY28" fmla="*/ 2796695 h 6352624"/>
                    <a:gd name="connsiteX29" fmla="*/ 5080835 w 6352623"/>
                    <a:gd name="connsiteY29" fmla="*/ 2887704 h 6352624"/>
                    <a:gd name="connsiteX30" fmla="*/ 1790042 w 6352623"/>
                    <a:gd name="connsiteY30" fmla="*/ 1491620 h 6352624"/>
                    <a:gd name="connsiteX31" fmla="*/ 2057262 w 6352623"/>
                    <a:gd name="connsiteY31" fmla="*/ 888122 h 6352624"/>
                    <a:gd name="connsiteX32" fmla="*/ 2502224 w 6352623"/>
                    <a:gd name="connsiteY32" fmla="*/ 83048 h 6352624"/>
                    <a:gd name="connsiteX33" fmla="*/ 2715458 w 6352623"/>
                    <a:gd name="connsiteY33" fmla="*/ 30412 h 6352624"/>
                    <a:gd name="connsiteX34" fmla="*/ 2723477 w 6352623"/>
                    <a:gd name="connsiteY34" fmla="*/ 30012 h 6352624"/>
                    <a:gd name="connsiteX35" fmla="*/ 2843908 w 6352623"/>
                    <a:gd name="connsiteY35" fmla="*/ 1425699 h 6352624"/>
                    <a:gd name="connsiteX36" fmla="*/ 2341650 w 6352623"/>
                    <a:gd name="connsiteY36" fmla="*/ 1460888 h 6352624"/>
                    <a:gd name="connsiteX37" fmla="*/ 1790042 w 6352623"/>
                    <a:gd name="connsiteY37" fmla="*/ 1491620 h 6352624"/>
                    <a:gd name="connsiteX38" fmla="*/ 456566 w 6352623"/>
                    <a:gd name="connsiteY38" fmla="*/ 1560803 h 6352624"/>
                    <a:gd name="connsiteX39" fmla="*/ 646218 w 6352623"/>
                    <a:gd name="connsiteY39" fmla="*/ 1250255 h 6352624"/>
                    <a:gd name="connsiteX40" fmla="*/ 2123254 w 6352623"/>
                    <a:gd name="connsiteY40" fmla="*/ 176626 h 6352624"/>
                    <a:gd name="connsiteX41" fmla="*/ 2129632 w 6352623"/>
                    <a:gd name="connsiteY41" fmla="*/ 175051 h 6352624"/>
                    <a:gd name="connsiteX42" fmla="*/ 1791341 w 6352623"/>
                    <a:gd name="connsiteY42" fmla="*/ 860818 h 6352624"/>
                    <a:gd name="connsiteX43" fmla="*/ 1497989 w 6352623"/>
                    <a:gd name="connsiteY43" fmla="*/ 1507155 h 6352624"/>
                    <a:gd name="connsiteX44" fmla="*/ 815685 w 6352623"/>
                    <a:gd name="connsiteY44" fmla="*/ 1541873 h 6352624"/>
                    <a:gd name="connsiteX45" fmla="*/ 456566 w 6352623"/>
                    <a:gd name="connsiteY45" fmla="*/ 1560803 h 6352624"/>
                    <a:gd name="connsiteX46" fmla="*/ 3332566 w 6352623"/>
                    <a:gd name="connsiteY46" fmla="*/ 3015466 h 6352624"/>
                    <a:gd name="connsiteX47" fmla="*/ 3227686 w 6352623"/>
                    <a:gd name="connsiteY47" fmla="*/ 1799988 h 6352624"/>
                    <a:gd name="connsiteX48" fmla="*/ 3687369 w 6352623"/>
                    <a:gd name="connsiteY48" fmla="*/ 1744594 h 6352624"/>
                    <a:gd name="connsiteX49" fmla="*/ 4207427 w 6352623"/>
                    <a:gd name="connsiteY49" fmla="*/ 1672041 h 6352624"/>
                    <a:gd name="connsiteX50" fmla="*/ 4314817 w 6352623"/>
                    <a:gd name="connsiteY50" fmla="*/ 1819820 h 6352624"/>
                    <a:gd name="connsiteX51" fmla="*/ 4752430 w 6352623"/>
                    <a:gd name="connsiteY51" fmla="*/ 2869128 h 6352624"/>
                    <a:gd name="connsiteX52" fmla="*/ 4755993 w 6352623"/>
                    <a:gd name="connsiteY52" fmla="*/ 2911437 h 6352624"/>
                    <a:gd name="connsiteX53" fmla="*/ 3332566 w 6352623"/>
                    <a:gd name="connsiteY53" fmla="*/ 3015466 h 6352624"/>
                    <a:gd name="connsiteX54" fmla="*/ 5989951 w 6352623"/>
                    <a:gd name="connsiteY54" fmla="*/ 4620000 h 6352624"/>
                    <a:gd name="connsiteX55" fmla="*/ 6068313 w 6352623"/>
                    <a:gd name="connsiteY55" fmla="*/ 4480189 h 6352624"/>
                    <a:gd name="connsiteX56" fmla="*/ 6042026 w 6352623"/>
                    <a:gd name="connsiteY56" fmla="*/ 4552793 h 6352624"/>
                    <a:gd name="connsiteX57" fmla="*/ 6000985 w 6352623"/>
                    <a:gd name="connsiteY57" fmla="*/ 4620000 h 6352624"/>
                    <a:gd name="connsiteX58" fmla="*/ 5989951 w 6352623"/>
                    <a:gd name="connsiteY58" fmla="*/ 4620000 h 6352624"/>
                    <a:gd name="connsiteX59" fmla="*/ 5898613 w 6352623"/>
                    <a:gd name="connsiteY59" fmla="*/ 4787640 h 6352624"/>
                    <a:gd name="connsiteX60" fmla="*/ 6000985 w 6352623"/>
                    <a:gd name="connsiteY60" fmla="*/ 4620000 h 6352624"/>
                    <a:gd name="connsiteX61" fmla="*/ 6317212 w 6352623"/>
                    <a:gd name="connsiteY61" fmla="*/ 4620000 h 6352624"/>
                    <a:gd name="connsiteX62" fmla="*/ 6317212 w 6352623"/>
                    <a:gd name="connsiteY62" fmla="*/ 4787640 h 6352624"/>
                    <a:gd name="connsiteX63" fmla="*/ 5898613 w 6352623"/>
                    <a:gd name="connsiteY63" fmla="*/ 4787640 h 6352624"/>
                    <a:gd name="connsiteX64" fmla="*/ 5866698 w 6352623"/>
                    <a:gd name="connsiteY64" fmla="*/ 4839902 h 6352624"/>
                    <a:gd name="connsiteX65" fmla="*/ 5895990 w 6352623"/>
                    <a:gd name="connsiteY65" fmla="*/ 4787640 h 6352624"/>
                    <a:gd name="connsiteX66" fmla="*/ 5898613 w 6352623"/>
                    <a:gd name="connsiteY66" fmla="*/ 4787640 h 6352624"/>
                    <a:gd name="connsiteX67" fmla="*/ 5866698 w 6352623"/>
                    <a:gd name="connsiteY67" fmla="*/ 4839902 h 6352624"/>
                    <a:gd name="connsiteX68" fmla="*/ 5661892 w 6352623"/>
                    <a:gd name="connsiteY68" fmla="*/ 4787640 h 6352624"/>
                    <a:gd name="connsiteX69" fmla="*/ 5661892 w 6352623"/>
                    <a:gd name="connsiteY69" fmla="*/ 4620000 h 6352624"/>
                    <a:gd name="connsiteX70" fmla="*/ 5989951 w 6352623"/>
                    <a:gd name="connsiteY70" fmla="*/ 4620000 h 6352624"/>
                    <a:gd name="connsiteX71" fmla="*/ 5895990 w 6352623"/>
                    <a:gd name="connsiteY71" fmla="*/ 4787640 h 6352624"/>
                    <a:gd name="connsiteX72" fmla="*/ 5661892 w 6352623"/>
                    <a:gd name="connsiteY72" fmla="*/ 4787640 h 6352624"/>
                    <a:gd name="connsiteX73" fmla="*/ 4842211 w 6352623"/>
                    <a:gd name="connsiteY73" fmla="*/ 4504577 h 6352624"/>
                    <a:gd name="connsiteX74" fmla="*/ 4894441 w 6352623"/>
                    <a:gd name="connsiteY74" fmla="*/ 4378816 h 6352624"/>
                    <a:gd name="connsiteX75" fmla="*/ 5118410 w 6352623"/>
                    <a:gd name="connsiteY75" fmla="*/ 3308120 h 6352624"/>
                    <a:gd name="connsiteX76" fmla="*/ 5112011 w 6352623"/>
                    <a:gd name="connsiteY76" fmla="*/ 3236549 h 6352624"/>
                    <a:gd name="connsiteX77" fmla="*/ 6343574 w 6352623"/>
                    <a:gd name="connsiteY77" fmla="*/ 3146548 h 6352624"/>
                    <a:gd name="connsiteX78" fmla="*/ 6352623 w 6352623"/>
                    <a:gd name="connsiteY78" fmla="*/ 3329154 h 6352624"/>
                    <a:gd name="connsiteX79" fmla="*/ 6261216 w 6352623"/>
                    <a:gd name="connsiteY79" fmla="*/ 3947289 h 6352624"/>
                    <a:gd name="connsiteX80" fmla="*/ 6068313 w 6352623"/>
                    <a:gd name="connsiteY80" fmla="*/ 4480189 h 6352624"/>
                    <a:gd name="connsiteX81" fmla="*/ 5645377 w 6352623"/>
                    <a:gd name="connsiteY81" fmla="*/ 4489676 h 6352624"/>
                    <a:gd name="connsiteX82" fmla="*/ 4842211 w 6352623"/>
                    <a:gd name="connsiteY82" fmla="*/ 4504577 h 6352624"/>
                    <a:gd name="connsiteX83" fmla="*/ 1405726 w 6352623"/>
                    <a:gd name="connsiteY83" fmla="*/ 3156271 h 6352624"/>
                    <a:gd name="connsiteX84" fmla="*/ 1399341 w 6352623"/>
                    <a:gd name="connsiteY84" fmla="*/ 3089416 h 6352624"/>
                    <a:gd name="connsiteX85" fmla="*/ 1464945 w 6352623"/>
                    <a:gd name="connsiteY85" fmla="*/ 2467755 h 6352624"/>
                    <a:gd name="connsiteX86" fmla="*/ 1626959 w 6352623"/>
                    <a:gd name="connsiteY86" fmla="*/ 1918290 h 6352624"/>
                    <a:gd name="connsiteX87" fmla="*/ 1698846 w 6352623"/>
                    <a:gd name="connsiteY87" fmla="*/ 1916459 h 6352624"/>
                    <a:gd name="connsiteX88" fmla="*/ 2401423 w 6352623"/>
                    <a:gd name="connsiteY88" fmla="*/ 1879094 h 6352624"/>
                    <a:gd name="connsiteX89" fmla="*/ 2879383 w 6352623"/>
                    <a:gd name="connsiteY89" fmla="*/ 1836855 h 6352624"/>
                    <a:gd name="connsiteX90" fmla="*/ 2983285 w 6352623"/>
                    <a:gd name="connsiteY90" fmla="*/ 3040986 h 6352624"/>
                    <a:gd name="connsiteX91" fmla="*/ 1405726 w 6352623"/>
                    <a:gd name="connsiteY91" fmla="*/ 3156271 h 6352624"/>
                    <a:gd name="connsiteX92" fmla="*/ 3464621 w 6352623"/>
                    <a:gd name="connsiteY92" fmla="*/ 4545892 h 6352624"/>
                    <a:gd name="connsiteX93" fmla="*/ 3362673 w 6352623"/>
                    <a:gd name="connsiteY93" fmla="*/ 3364384 h 6352624"/>
                    <a:gd name="connsiteX94" fmla="*/ 4785461 w 6352623"/>
                    <a:gd name="connsiteY94" fmla="*/ 3260410 h 6352624"/>
                    <a:gd name="connsiteX95" fmla="*/ 4791965 w 6352623"/>
                    <a:gd name="connsiteY95" fmla="*/ 3337498 h 6352624"/>
                    <a:gd name="connsiteX96" fmla="*/ 4582162 w 6352623"/>
                    <a:gd name="connsiteY96" fmla="*/ 4452550 h 6352624"/>
                    <a:gd name="connsiteX97" fmla="*/ 3980007 w 6352623"/>
                    <a:gd name="connsiteY97" fmla="*/ 4524180 h 6352624"/>
                    <a:gd name="connsiteX98" fmla="*/ 3464621 w 6352623"/>
                    <a:gd name="connsiteY98" fmla="*/ 4545892 h 6352624"/>
                    <a:gd name="connsiteX99" fmla="*/ 11631 w 6352623"/>
                    <a:gd name="connsiteY99" fmla="*/ 3258148 h 6352624"/>
                    <a:gd name="connsiteX100" fmla="*/ 0 w 6352623"/>
                    <a:gd name="connsiteY100" fmla="*/ 3023469 h 6352624"/>
                    <a:gd name="connsiteX101" fmla="*/ 91400 w 6352623"/>
                    <a:gd name="connsiteY101" fmla="*/ 2405346 h 6352624"/>
                    <a:gd name="connsiteX102" fmla="*/ 258812 w 6352623"/>
                    <a:gd name="connsiteY102" fmla="*/ 1942855 h 6352624"/>
                    <a:gd name="connsiteX103" fmla="*/ 852081 w 6352623"/>
                    <a:gd name="connsiteY103" fmla="*/ 1937991 h 6352624"/>
                    <a:gd name="connsiteX104" fmla="*/ 1335718 w 6352623"/>
                    <a:gd name="connsiteY104" fmla="*/ 1925698 h 6352624"/>
                    <a:gd name="connsiteX105" fmla="*/ 1234430 w 6352623"/>
                    <a:gd name="connsiteY105" fmla="*/ 2196801 h 6352624"/>
                    <a:gd name="connsiteX106" fmla="*/ 1103579 w 6352623"/>
                    <a:gd name="connsiteY106" fmla="*/ 2737987 h 6352624"/>
                    <a:gd name="connsiteX107" fmla="*/ 1078099 w 6352623"/>
                    <a:gd name="connsiteY107" fmla="*/ 3180217 h 6352624"/>
                    <a:gd name="connsiteX108" fmla="*/ 11631 w 6352623"/>
                    <a:gd name="connsiteY108" fmla="*/ 3258148 h 6352624"/>
                    <a:gd name="connsiteX109" fmla="*/ 1960743 w 6352623"/>
                    <a:gd name="connsiteY109" fmla="*/ 4679317 h 6352624"/>
                    <a:gd name="connsiteX110" fmla="*/ 1740896 w 6352623"/>
                    <a:gd name="connsiteY110" fmla="*/ 4337429 h 6352624"/>
                    <a:gd name="connsiteX111" fmla="*/ 1441619 w 6352623"/>
                    <a:gd name="connsiteY111" fmla="*/ 3532526 h 6352624"/>
                    <a:gd name="connsiteX112" fmla="*/ 1438988 w 6352623"/>
                    <a:gd name="connsiteY112" fmla="*/ 3504964 h 6352624"/>
                    <a:gd name="connsiteX113" fmla="*/ 3013389 w 6352623"/>
                    <a:gd name="connsiteY113" fmla="*/ 3389903 h 6352624"/>
                    <a:gd name="connsiteX114" fmla="*/ 3099126 w 6352623"/>
                    <a:gd name="connsiteY114" fmla="*/ 4562904 h 6352624"/>
                    <a:gd name="connsiteX115" fmla="*/ 2689209 w 6352623"/>
                    <a:gd name="connsiteY115" fmla="*/ 4598877 h 6352624"/>
                    <a:gd name="connsiteX116" fmla="*/ 1989796 w 6352623"/>
                    <a:gd name="connsiteY116" fmla="*/ 4675326 h 6352624"/>
                    <a:gd name="connsiteX117" fmla="*/ 1960743 w 6352623"/>
                    <a:gd name="connsiteY117" fmla="*/ 4679317 h 6352624"/>
                    <a:gd name="connsiteX118" fmla="*/ 4067092 w 6352623"/>
                    <a:gd name="connsiteY118" fmla="*/ 6216068 h 6352624"/>
                    <a:gd name="connsiteX119" fmla="*/ 4277892 w 6352623"/>
                    <a:gd name="connsiteY119" fmla="*/ 5788869 h 6352624"/>
                    <a:gd name="connsiteX120" fmla="*/ 4525520 w 6352623"/>
                    <a:gd name="connsiteY120" fmla="*/ 5267093 h 6352624"/>
                    <a:gd name="connsiteX121" fmla="*/ 4685770 w 6352623"/>
                    <a:gd name="connsiteY121" fmla="*/ 4881257 h 6352624"/>
                    <a:gd name="connsiteX122" fmla="*/ 4712084 w 6352623"/>
                    <a:gd name="connsiteY122" fmla="*/ 4879914 h 6352624"/>
                    <a:gd name="connsiteX123" fmla="*/ 5642123 w 6352623"/>
                    <a:gd name="connsiteY123" fmla="*/ 4846187 h 6352624"/>
                    <a:gd name="connsiteX124" fmla="*/ 5866698 w 6352623"/>
                    <a:gd name="connsiteY124" fmla="*/ 4839902 h 6352624"/>
                    <a:gd name="connsiteX125" fmla="*/ 5706398 w 6352623"/>
                    <a:gd name="connsiteY125" fmla="*/ 5102370 h 6352624"/>
                    <a:gd name="connsiteX126" fmla="*/ 4229361 w 6352623"/>
                    <a:gd name="connsiteY126" fmla="*/ 6176010 h 6352624"/>
                    <a:gd name="connsiteX127" fmla="*/ 4067092 w 6352623"/>
                    <a:gd name="connsiteY127" fmla="*/ 6216068 h 6352624"/>
                    <a:gd name="connsiteX128" fmla="*/ 3617977 w 6352623"/>
                    <a:gd name="connsiteY128" fmla="*/ 6323175 h 6352624"/>
                    <a:gd name="connsiteX129" fmla="*/ 3499574 w 6352623"/>
                    <a:gd name="connsiteY129" fmla="*/ 4950969 h 6352624"/>
                    <a:gd name="connsiteX130" fmla="*/ 3966167 w 6352623"/>
                    <a:gd name="connsiteY130" fmla="*/ 4917769 h 6352624"/>
                    <a:gd name="connsiteX131" fmla="*/ 4402891 w 6352623"/>
                    <a:gd name="connsiteY131" fmla="*/ 4895610 h 6352624"/>
                    <a:gd name="connsiteX132" fmla="*/ 4263840 w 6352623"/>
                    <a:gd name="connsiteY132" fmla="*/ 5239274 h 6352624"/>
                    <a:gd name="connsiteX133" fmla="*/ 3691123 w 6352623"/>
                    <a:gd name="connsiteY133" fmla="*/ 6308899 h 6352624"/>
                    <a:gd name="connsiteX134" fmla="*/ 3637169 w 6352623"/>
                    <a:gd name="connsiteY134" fmla="*/ 6322223 h 6352624"/>
                    <a:gd name="connsiteX135" fmla="*/ 3617977 w 6352623"/>
                    <a:gd name="connsiteY135" fmla="*/ 6323175 h 6352624"/>
                    <a:gd name="connsiteX136" fmla="*/ 509955 w 6352623"/>
                    <a:gd name="connsiteY136" fmla="*/ 4889989 h 6352624"/>
                    <a:gd name="connsiteX137" fmla="*/ 432662 w 6352623"/>
                    <a:gd name="connsiteY137" fmla="*/ 4783013 h 6352624"/>
                    <a:gd name="connsiteX138" fmla="*/ 30403 w 6352623"/>
                    <a:gd name="connsiteY138" fmla="*/ 3637168 h 6352624"/>
                    <a:gd name="connsiteX139" fmla="*/ 28957 w 6352623"/>
                    <a:gd name="connsiteY139" fmla="*/ 3608002 h 6352624"/>
                    <a:gd name="connsiteX140" fmla="*/ 1122699 w 6352623"/>
                    <a:gd name="connsiteY140" fmla="*/ 3528079 h 6352624"/>
                    <a:gd name="connsiteX141" fmla="*/ 1151870 w 6352623"/>
                    <a:gd name="connsiteY141" fmla="*/ 3709064 h 6352624"/>
                    <a:gd name="connsiteX142" fmla="*/ 1633165 w 6352623"/>
                    <a:gd name="connsiteY142" fmla="*/ 4721494 h 6352624"/>
                    <a:gd name="connsiteX143" fmla="*/ 1635001 w 6352623"/>
                    <a:gd name="connsiteY143" fmla="*/ 4724090 h 6352624"/>
                    <a:gd name="connsiteX144" fmla="*/ 1150655 w 6352623"/>
                    <a:gd name="connsiteY144" fmla="*/ 4790652 h 6352624"/>
                    <a:gd name="connsiteX145" fmla="*/ 509955 w 6352623"/>
                    <a:gd name="connsiteY145" fmla="*/ 4889989 h 6352624"/>
                    <a:gd name="connsiteX146" fmla="*/ 3165956 w 6352623"/>
                    <a:gd name="connsiteY146" fmla="*/ 6345561 h 6352624"/>
                    <a:gd name="connsiteX147" fmla="*/ 2661675 w 6352623"/>
                    <a:gd name="connsiteY147" fmla="*/ 5655612 h 6352624"/>
                    <a:gd name="connsiteX148" fmla="*/ 2224080 w 6352623"/>
                    <a:gd name="connsiteY148" fmla="*/ 5071807 h 6352624"/>
                    <a:gd name="connsiteX149" fmla="*/ 2697681 w 6352623"/>
                    <a:gd name="connsiteY149" fmla="*/ 5021257 h 6352624"/>
                    <a:gd name="connsiteX150" fmla="*/ 3150545 w 6352623"/>
                    <a:gd name="connsiteY150" fmla="*/ 4979436 h 6352624"/>
                    <a:gd name="connsiteX151" fmla="*/ 3267988 w 6352623"/>
                    <a:gd name="connsiteY151" fmla="*/ 6340508 h 6352624"/>
                    <a:gd name="connsiteX152" fmla="*/ 3165956 w 6352623"/>
                    <a:gd name="connsiteY152" fmla="*/ 6345561 h 6352624"/>
                    <a:gd name="connsiteX153" fmla="*/ 3104320 w 6352623"/>
                    <a:gd name="connsiteY153" fmla="*/ 6348616 h 6352624"/>
                    <a:gd name="connsiteX154" fmla="*/ 3099167 w 6352623"/>
                    <a:gd name="connsiteY154" fmla="*/ 6341244 h 6352624"/>
                    <a:gd name="connsiteX155" fmla="*/ 3165956 w 6352623"/>
                    <a:gd name="connsiteY155" fmla="*/ 6345561 h 6352624"/>
                    <a:gd name="connsiteX156" fmla="*/ 3104320 w 6352623"/>
                    <a:gd name="connsiteY156" fmla="*/ 6348616 h 6352624"/>
                    <a:gd name="connsiteX157" fmla="*/ 2884966 w 6352623"/>
                    <a:gd name="connsiteY157" fmla="*/ 6327398 h 6352624"/>
                    <a:gd name="connsiteX158" fmla="*/ 2740226 w 6352623"/>
                    <a:gd name="connsiteY158" fmla="*/ 6120300 h 6352624"/>
                    <a:gd name="connsiteX159" fmla="*/ 2877634 w 6352623"/>
                    <a:gd name="connsiteY159" fmla="*/ 6024267 h 6352624"/>
                    <a:gd name="connsiteX160" fmla="*/ 3099167 w 6352623"/>
                    <a:gd name="connsiteY160" fmla="*/ 6341244 h 6352624"/>
                    <a:gd name="connsiteX161" fmla="*/ 2884966 w 6352623"/>
                    <a:gd name="connsiteY161" fmla="*/ 6327398 h 6352624"/>
                    <a:gd name="connsiteX162" fmla="*/ 2827891 w 6352623"/>
                    <a:gd name="connsiteY162" fmla="*/ 6323709 h 6352624"/>
                    <a:gd name="connsiteX163" fmla="*/ 2884966 w 6352623"/>
                    <a:gd name="connsiteY163" fmla="*/ 6327398 h 6352624"/>
                    <a:gd name="connsiteX164" fmla="*/ 2888667 w 6352623"/>
                    <a:gd name="connsiteY164" fmla="*/ 6332694 h 6352624"/>
                    <a:gd name="connsiteX165" fmla="*/ 2827891 w 6352623"/>
                    <a:gd name="connsiteY165" fmla="*/ 6323709 h 6352624"/>
                    <a:gd name="connsiteX166" fmla="*/ 3104320 w 6352623"/>
                    <a:gd name="connsiteY166" fmla="*/ 6348616 h 6352624"/>
                    <a:gd name="connsiteX167" fmla="*/ 2888667 w 6352623"/>
                    <a:gd name="connsiteY167" fmla="*/ 6332694 h 6352624"/>
                    <a:gd name="connsiteX168" fmla="*/ 3023470 w 6352623"/>
                    <a:gd name="connsiteY168" fmla="*/ 6352624 h 6352624"/>
                    <a:gd name="connsiteX169" fmla="*/ 3104320 w 6352623"/>
                    <a:gd name="connsiteY169" fmla="*/ 6348616 h 6352624"/>
                    <a:gd name="connsiteX170" fmla="*/ 1799833 w 6352623"/>
                    <a:gd name="connsiteY170" fmla="*/ 6042038 h 6352624"/>
                    <a:gd name="connsiteX171" fmla="*/ 792530 w 6352623"/>
                    <a:gd name="connsiteY171" fmla="*/ 5281044 h 6352624"/>
                    <a:gd name="connsiteX172" fmla="*/ 758259 w 6352623"/>
                    <a:gd name="connsiteY172" fmla="*/ 5233611 h 6352624"/>
                    <a:gd name="connsiteX173" fmla="*/ 1178638 w 6352623"/>
                    <a:gd name="connsiteY173" fmla="*/ 5187468 h 6352624"/>
                    <a:gd name="connsiteX174" fmla="*/ 1905324 w 6352623"/>
                    <a:gd name="connsiteY174" fmla="*/ 5106339 h 6352624"/>
                    <a:gd name="connsiteX175" fmla="*/ 2206251 w 6352623"/>
                    <a:gd name="connsiteY175" fmla="*/ 5531868 h 6352624"/>
                    <a:gd name="connsiteX176" fmla="*/ 2827891 w 6352623"/>
                    <a:gd name="connsiteY176" fmla="*/ 6323709 h 6352624"/>
                    <a:gd name="connsiteX177" fmla="*/ 2405336 w 6352623"/>
                    <a:gd name="connsiteY177" fmla="*/ 6261225 h 6352624"/>
                    <a:gd name="connsiteX178" fmla="*/ 1799833 w 6352623"/>
                    <a:gd name="connsiteY178" fmla="*/ 6042038 h 6352624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2740226 w 6352623"/>
                    <a:gd name="connsiteY158" fmla="*/ 6120300 h 6348616"/>
                    <a:gd name="connsiteX159" fmla="*/ 2877634 w 6352623"/>
                    <a:gd name="connsiteY159" fmla="*/ 6024267 h 6348616"/>
                    <a:gd name="connsiteX160" fmla="*/ 3099167 w 6352623"/>
                    <a:gd name="connsiteY160" fmla="*/ 6341244 h 6348616"/>
                    <a:gd name="connsiteX161" fmla="*/ 2884966 w 6352623"/>
                    <a:gd name="connsiteY161" fmla="*/ 6327398 h 6348616"/>
                    <a:gd name="connsiteX162" fmla="*/ 2827891 w 6352623"/>
                    <a:gd name="connsiteY162" fmla="*/ 6323709 h 6348616"/>
                    <a:gd name="connsiteX163" fmla="*/ 2884966 w 6352623"/>
                    <a:gd name="connsiteY163" fmla="*/ 6327398 h 6348616"/>
                    <a:gd name="connsiteX164" fmla="*/ 2888667 w 6352623"/>
                    <a:gd name="connsiteY164" fmla="*/ 6332694 h 6348616"/>
                    <a:gd name="connsiteX165" fmla="*/ 2827891 w 6352623"/>
                    <a:gd name="connsiteY165" fmla="*/ 6323709 h 6348616"/>
                    <a:gd name="connsiteX166" fmla="*/ 3104320 w 6352623"/>
                    <a:gd name="connsiteY166" fmla="*/ 6348616 h 6348616"/>
                    <a:gd name="connsiteX167" fmla="*/ 2888667 w 6352623"/>
                    <a:gd name="connsiteY167" fmla="*/ 6332694 h 6348616"/>
                    <a:gd name="connsiteX168" fmla="*/ 3104320 w 6352623"/>
                    <a:gd name="connsiteY168" fmla="*/ 6348616 h 6348616"/>
                    <a:gd name="connsiteX169" fmla="*/ 1799833 w 6352623"/>
                    <a:gd name="connsiteY169" fmla="*/ 6042038 h 6348616"/>
                    <a:gd name="connsiteX170" fmla="*/ 792530 w 6352623"/>
                    <a:gd name="connsiteY170" fmla="*/ 5281044 h 6348616"/>
                    <a:gd name="connsiteX171" fmla="*/ 758259 w 6352623"/>
                    <a:gd name="connsiteY171" fmla="*/ 5233611 h 6348616"/>
                    <a:gd name="connsiteX172" fmla="*/ 1178638 w 6352623"/>
                    <a:gd name="connsiteY172" fmla="*/ 5187468 h 6348616"/>
                    <a:gd name="connsiteX173" fmla="*/ 1905324 w 6352623"/>
                    <a:gd name="connsiteY173" fmla="*/ 5106339 h 6348616"/>
                    <a:gd name="connsiteX174" fmla="*/ 2206251 w 6352623"/>
                    <a:gd name="connsiteY174" fmla="*/ 5531868 h 6348616"/>
                    <a:gd name="connsiteX175" fmla="*/ 2827891 w 6352623"/>
                    <a:gd name="connsiteY175" fmla="*/ 6323709 h 6348616"/>
                    <a:gd name="connsiteX176" fmla="*/ 2405336 w 6352623"/>
                    <a:gd name="connsiteY176" fmla="*/ 6261225 h 6348616"/>
                    <a:gd name="connsiteX177" fmla="*/ 1799833 w 6352623"/>
                    <a:gd name="connsiteY177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2740226 w 6352623"/>
                    <a:gd name="connsiteY158" fmla="*/ 6120300 h 6348616"/>
                    <a:gd name="connsiteX159" fmla="*/ 2877634 w 6352623"/>
                    <a:gd name="connsiteY159" fmla="*/ 6024267 h 6348616"/>
                    <a:gd name="connsiteX160" fmla="*/ 3099167 w 6352623"/>
                    <a:gd name="connsiteY160" fmla="*/ 6341244 h 6348616"/>
                    <a:gd name="connsiteX161" fmla="*/ 2884966 w 6352623"/>
                    <a:gd name="connsiteY161" fmla="*/ 6327398 h 6348616"/>
                    <a:gd name="connsiteX162" fmla="*/ 2827891 w 6352623"/>
                    <a:gd name="connsiteY162" fmla="*/ 6323709 h 6348616"/>
                    <a:gd name="connsiteX163" fmla="*/ 2884966 w 6352623"/>
                    <a:gd name="connsiteY163" fmla="*/ 6327398 h 6348616"/>
                    <a:gd name="connsiteX164" fmla="*/ 2888667 w 6352623"/>
                    <a:gd name="connsiteY164" fmla="*/ 6332694 h 6348616"/>
                    <a:gd name="connsiteX165" fmla="*/ 2827891 w 6352623"/>
                    <a:gd name="connsiteY165" fmla="*/ 6323709 h 6348616"/>
                    <a:gd name="connsiteX166" fmla="*/ 1799833 w 6352623"/>
                    <a:gd name="connsiteY166" fmla="*/ 6042038 h 6348616"/>
                    <a:gd name="connsiteX167" fmla="*/ 792530 w 6352623"/>
                    <a:gd name="connsiteY167" fmla="*/ 5281044 h 6348616"/>
                    <a:gd name="connsiteX168" fmla="*/ 758259 w 6352623"/>
                    <a:gd name="connsiteY168" fmla="*/ 5233611 h 6348616"/>
                    <a:gd name="connsiteX169" fmla="*/ 1178638 w 6352623"/>
                    <a:gd name="connsiteY169" fmla="*/ 5187468 h 6348616"/>
                    <a:gd name="connsiteX170" fmla="*/ 1905324 w 6352623"/>
                    <a:gd name="connsiteY170" fmla="*/ 5106339 h 6348616"/>
                    <a:gd name="connsiteX171" fmla="*/ 2206251 w 6352623"/>
                    <a:gd name="connsiteY171" fmla="*/ 5531868 h 6348616"/>
                    <a:gd name="connsiteX172" fmla="*/ 2827891 w 6352623"/>
                    <a:gd name="connsiteY172" fmla="*/ 6323709 h 6348616"/>
                    <a:gd name="connsiteX173" fmla="*/ 2405336 w 6352623"/>
                    <a:gd name="connsiteY173" fmla="*/ 6261225 h 6348616"/>
                    <a:gd name="connsiteX174" fmla="*/ 1799833 w 6352623"/>
                    <a:gd name="connsiteY174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2877634 w 6352623"/>
                    <a:gd name="connsiteY158" fmla="*/ 6024267 h 6348616"/>
                    <a:gd name="connsiteX159" fmla="*/ 3099167 w 6352623"/>
                    <a:gd name="connsiteY159" fmla="*/ 6341244 h 6348616"/>
                    <a:gd name="connsiteX160" fmla="*/ 2884966 w 6352623"/>
                    <a:gd name="connsiteY160" fmla="*/ 6327398 h 6348616"/>
                    <a:gd name="connsiteX161" fmla="*/ 2827891 w 6352623"/>
                    <a:gd name="connsiteY161" fmla="*/ 6323709 h 6348616"/>
                    <a:gd name="connsiteX162" fmla="*/ 2884966 w 6352623"/>
                    <a:gd name="connsiteY162" fmla="*/ 6327398 h 6348616"/>
                    <a:gd name="connsiteX163" fmla="*/ 2888667 w 6352623"/>
                    <a:gd name="connsiteY163" fmla="*/ 6332694 h 6348616"/>
                    <a:gd name="connsiteX164" fmla="*/ 2827891 w 6352623"/>
                    <a:gd name="connsiteY164" fmla="*/ 6323709 h 6348616"/>
                    <a:gd name="connsiteX165" fmla="*/ 1799833 w 6352623"/>
                    <a:gd name="connsiteY165" fmla="*/ 6042038 h 6348616"/>
                    <a:gd name="connsiteX166" fmla="*/ 792530 w 6352623"/>
                    <a:gd name="connsiteY166" fmla="*/ 5281044 h 6348616"/>
                    <a:gd name="connsiteX167" fmla="*/ 758259 w 6352623"/>
                    <a:gd name="connsiteY167" fmla="*/ 5233611 h 6348616"/>
                    <a:gd name="connsiteX168" fmla="*/ 1178638 w 6352623"/>
                    <a:gd name="connsiteY168" fmla="*/ 5187468 h 6348616"/>
                    <a:gd name="connsiteX169" fmla="*/ 1905324 w 6352623"/>
                    <a:gd name="connsiteY169" fmla="*/ 5106339 h 6348616"/>
                    <a:gd name="connsiteX170" fmla="*/ 2206251 w 6352623"/>
                    <a:gd name="connsiteY170" fmla="*/ 5531868 h 6348616"/>
                    <a:gd name="connsiteX171" fmla="*/ 2827891 w 6352623"/>
                    <a:gd name="connsiteY171" fmla="*/ 6323709 h 6348616"/>
                    <a:gd name="connsiteX172" fmla="*/ 2405336 w 6352623"/>
                    <a:gd name="connsiteY172" fmla="*/ 6261225 h 6348616"/>
                    <a:gd name="connsiteX173" fmla="*/ 1799833 w 6352623"/>
                    <a:gd name="connsiteY173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3099167 w 6352623"/>
                    <a:gd name="connsiteY158" fmla="*/ 6341244 h 6348616"/>
                    <a:gd name="connsiteX159" fmla="*/ 2884966 w 6352623"/>
                    <a:gd name="connsiteY159" fmla="*/ 6327398 h 6348616"/>
                    <a:gd name="connsiteX160" fmla="*/ 2827891 w 6352623"/>
                    <a:gd name="connsiteY160" fmla="*/ 6323709 h 6348616"/>
                    <a:gd name="connsiteX161" fmla="*/ 2884966 w 6352623"/>
                    <a:gd name="connsiteY161" fmla="*/ 6327398 h 6348616"/>
                    <a:gd name="connsiteX162" fmla="*/ 2888667 w 6352623"/>
                    <a:gd name="connsiteY162" fmla="*/ 6332694 h 6348616"/>
                    <a:gd name="connsiteX163" fmla="*/ 2827891 w 6352623"/>
                    <a:gd name="connsiteY163" fmla="*/ 6323709 h 6348616"/>
                    <a:gd name="connsiteX164" fmla="*/ 1799833 w 6352623"/>
                    <a:gd name="connsiteY164" fmla="*/ 6042038 h 6348616"/>
                    <a:gd name="connsiteX165" fmla="*/ 792530 w 6352623"/>
                    <a:gd name="connsiteY165" fmla="*/ 5281044 h 6348616"/>
                    <a:gd name="connsiteX166" fmla="*/ 758259 w 6352623"/>
                    <a:gd name="connsiteY166" fmla="*/ 5233611 h 6348616"/>
                    <a:gd name="connsiteX167" fmla="*/ 1178638 w 6352623"/>
                    <a:gd name="connsiteY167" fmla="*/ 5187468 h 6348616"/>
                    <a:gd name="connsiteX168" fmla="*/ 1905324 w 6352623"/>
                    <a:gd name="connsiteY168" fmla="*/ 5106339 h 6348616"/>
                    <a:gd name="connsiteX169" fmla="*/ 2206251 w 6352623"/>
                    <a:gd name="connsiteY169" fmla="*/ 5531868 h 6348616"/>
                    <a:gd name="connsiteX170" fmla="*/ 2827891 w 6352623"/>
                    <a:gd name="connsiteY170" fmla="*/ 6323709 h 6348616"/>
                    <a:gd name="connsiteX171" fmla="*/ 2405336 w 6352623"/>
                    <a:gd name="connsiteY171" fmla="*/ 6261225 h 6348616"/>
                    <a:gd name="connsiteX172" fmla="*/ 1799833 w 6352623"/>
                    <a:gd name="connsiteY172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3099167 w 6352623"/>
                    <a:gd name="connsiteY158" fmla="*/ 6341244 h 6348616"/>
                    <a:gd name="connsiteX159" fmla="*/ 2884966 w 6352623"/>
                    <a:gd name="connsiteY159" fmla="*/ 6327398 h 6348616"/>
                    <a:gd name="connsiteX160" fmla="*/ 2827891 w 6352623"/>
                    <a:gd name="connsiteY160" fmla="*/ 6323709 h 6348616"/>
                    <a:gd name="connsiteX161" fmla="*/ 2884966 w 6352623"/>
                    <a:gd name="connsiteY161" fmla="*/ 6327398 h 6348616"/>
                    <a:gd name="connsiteX162" fmla="*/ 2827891 w 6352623"/>
                    <a:gd name="connsiteY162" fmla="*/ 6323709 h 6348616"/>
                    <a:gd name="connsiteX163" fmla="*/ 1799833 w 6352623"/>
                    <a:gd name="connsiteY163" fmla="*/ 6042038 h 6348616"/>
                    <a:gd name="connsiteX164" fmla="*/ 792530 w 6352623"/>
                    <a:gd name="connsiteY164" fmla="*/ 5281044 h 6348616"/>
                    <a:gd name="connsiteX165" fmla="*/ 758259 w 6352623"/>
                    <a:gd name="connsiteY165" fmla="*/ 5233611 h 6348616"/>
                    <a:gd name="connsiteX166" fmla="*/ 1178638 w 6352623"/>
                    <a:gd name="connsiteY166" fmla="*/ 5187468 h 6348616"/>
                    <a:gd name="connsiteX167" fmla="*/ 1905324 w 6352623"/>
                    <a:gd name="connsiteY167" fmla="*/ 5106339 h 6348616"/>
                    <a:gd name="connsiteX168" fmla="*/ 2206251 w 6352623"/>
                    <a:gd name="connsiteY168" fmla="*/ 5531868 h 6348616"/>
                    <a:gd name="connsiteX169" fmla="*/ 2827891 w 6352623"/>
                    <a:gd name="connsiteY169" fmla="*/ 6323709 h 6348616"/>
                    <a:gd name="connsiteX170" fmla="*/ 2405336 w 6352623"/>
                    <a:gd name="connsiteY170" fmla="*/ 6261225 h 6348616"/>
                    <a:gd name="connsiteX171" fmla="*/ 1799833 w 6352623"/>
                    <a:gd name="connsiteY171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27891 w 6352623"/>
                    <a:gd name="connsiteY157" fmla="*/ 6323709 h 6348616"/>
                    <a:gd name="connsiteX158" fmla="*/ 2884966 w 6352623"/>
                    <a:gd name="connsiteY158" fmla="*/ 6327398 h 6348616"/>
                    <a:gd name="connsiteX159" fmla="*/ 2827891 w 6352623"/>
                    <a:gd name="connsiteY159" fmla="*/ 6323709 h 6348616"/>
                    <a:gd name="connsiteX160" fmla="*/ 1799833 w 6352623"/>
                    <a:gd name="connsiteY160" fmla="*/ 6042038 h 6348616"/>
                    <a:gd name="connsiteX161" fmla="*/ 792530 w 6352623"/>
                    <a:gd name="connsiteY161" fmla="*/ 5281044 h 6348616"/>
                    <a:gd name="connsiteX162" fmla="*/ 758259 w 6352623"/>
                    <a:gd name="connsiteY162" fmla="*/ 5233611 h 6348616"/>
                    <a:gd name="connsiteX163" fmla="*/ 1178638 w 6352623"/>
                    <a:gd name="connsiteY163" fmla="*/ 5187468 h 6348616"/>
                    <a:gd name="connsiteX164" fmla="*/ 1905324 w 6352623"/>
                    <a:gd name="connsiteY164" fmla="*/ 5106339 h 6348616"/>
                    <a:gd name="connsiteX165" fmla="*/ 2206251 w 6352623"/>
                    <a:gd name="connsiteY165" fmla="*/ 5531868 h 6348616"/>
                    <a:gd name="connsiteX166" fmla="*/ 2827891 w 6352623"/>
                    <a:gd name="connsiteY166" fmla="*/ 6323709 h 6348616"/>
                    <a:gd name="connsiteX167" fmla="*/ 2405336 w 6352623"/>
                    <a:gd name="connsiteY167" fmla="*/ 6261225 h 6348616"/>
                    <a:gd name="connsiteX168" fmla="*/ 1799833 w 6352623"/>
                    <a:gd name="connsiteY168" fmla="*/ 6042038 h 6348616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000985 w 6352623"/>
                    <a:gd name="connsiteY60" fmla="*/ 4620000 h 6345561"/>
                    <a:gd name="connsiteX61" fmla="*/ 6317212 w 6352623"/>
                    <a:gd name="connsiteY61" fmla="*/ 4620000 h 6345561"/>
                    <a:gd name="connsiteX62" fmla="*/ 6317212 w 6352623"/>
                    <a:gd name="connsiteY62" fmla="*/ 4787640 h 6345561"/>
                    <a:gd name="connsiteX63" fmla="*/ 5898613 w 6352623"/>
                    <a:gd name="connsiteY63" fmla="*/ 4787640 h 6345561"/>
                    <a:gd name="connsiteX64" fmla="*/ 5866698 w 6352623"/>
                    <a:gd name="connsiteY64" fmla="*/ 4839902 h 6345561"/>
                    <a:gd name="connsiteX65" fmla="*/ 5895990 w 6352623"/>
                    <a:gd name="connsiteY65" fmla="*/ 4787640 h 6345561"/>
                    <a:gd name="connsiteX66" fmla="*/ 5898613 w 6352623"/>
                    <a:gd name="connsiteY66" fmla="*/ 4787640 h 6345561"/>
                    <a:gd name="connsiteX67" fmla="*/ 5866698 w 6352623"/>
                    <a:gd name="connsiteY67" fmla="*/ 4839902 h 6345561"/>
                    <a:gd name="connsiteX68" fmla="*/ 5661892 w 6352623"/>
                    <a:gd name="connsiteY68" fmla="*/ 4787640 h 6345561"/>
                    <a:gd name="connsiteX69" fmla="*/ 5661892 w 6352623"/>
                    <a:gd name="connsiteY69" fmla="*/ 4620000 h 6345561"/>
                    <a:gd name="connsiteX70" fmla="*/ 5989951 w 6352623"/>
                    <a:gd name="connsiteY70" fmla="*/ 4620000 h 6345561"/>
                    <a:gd name="connsiteX71" fmla="*/ 5895990 w 6352623"/>
                    <a:gd name="connsiteY71" fmla="*/ 4787640 h 6345561"/>
                    <a:gd name="connsiteX72" fmla="*/ 5661892 w 6352623"/>
                    <a:gd name="connsiteY72" fmla="*/ 4787640 h 6345561"/>
                    <a:gd name="connsiteX73" fmla="*/ 4842211 w 6352623"/>
                    <a:gd name="connsiteY73" fmla="*/ 4504577 h 6345561"/>
                    <a:gd name="connsiteX74" fmla="*/ 4894441 w 6352623"/>
                    <a:gd name="connsiteY74" fmla="*/ 4378816 h 6345561"/>
                    <a:gd name="connsiteX75" fmla="*/ 5118410 w 6352623"/>
                    <a:gd name="connsiteY75" fmla="*/ 3308120 h 6345561"/>
                    <a:gd name="connsiteX76" fmla="*/ 5112011 w 6352623"/>
                    <a:gd name="connsiteY76" fmla="*/ 3236549 h 6345561"/>
                    <a:gd name="connsiteX77" fmla="*/ 6343574 w 6352623"/>
                    <a:gd name="connsiteY77" fmla="*/ 3146548 h 6345561"/>
                    <a:gd name="connsiteX78" fmla="*/ 6352623 w 6352623"/>
                    <a:gd name="connsiteY78" fmla="*/ 3329154 h 6345561"/>
                    <a:gd name="connsiteX79" fmla="*/ 6261216 w 6352623"/>
                    <a:gd name="connsiteY79" fmla="*/ 3947289 h 6345561"/>
                    <a:gd name="connsiteX80" fmla="*/ 6068313 w 6352623"/>
                    <a:gd name="connsiteY80" fmla="*/ 4480189 h 6345561"/>
                    <a:gd name="connsiteX81" fmla="*/ 5645377 w 6352623"/>
                    <a:gd name="connsiteY81" fmla="*/ 4489676 h 6345561"/>
                    <a:gd name="connsiteX82" fmla="*/ 4842211 w 6352623"/>
                    <a:gd name="connsiteY82" fmla="*/ 4504577 h 6345561"/>
                    <a:gd name="connsiteX83" fmla="*/ 1405726 w 6352623"/>
                    <a:gd name="connsiteY83" fmla="*/ 3156271 h 6345561"/>
                    <a:gd name="connsiteX84" fmla="*/ 1399341 w 6352623"/>
                    <a:gd name="connsiteY84" fmla="*/ 3089416 h 6345561"/>
                    <a:gd name="connsiteX85" fmla="*/ 1464945 w 6352623"/>
                    <a:gd name="connsiteY85" fmla="*/ 2467755 h 6345561"/>
                    <a:gd name="connsiteX86" fmla="*/ 1626959 w 6352623"/>
                    <a:gd name="connsiteY86" fmla="*/ 1918290 h 6345561"/>
                    <a:gd name="connsiteX87" fmla="*/ 1698846 w 6352623"/>
                    <a:gd name="connsiteY87" fmla="*/ 1916459 h 6345561"/>
                    <a:gd name="connsiteX88" fmla="*/ 2401423 w 6352623"/>
                    <a:gd name="connsiteY88" fmla="*/ 1879094 h 6345561"/>
                    <a:gd name="connsiteX89" fmla="*/ 2879383 w 6352623"/>
                    <a:gd name="connsiteY89" fmla="*/ 1836855 h 6345561"/>
                    <a:gd name="connsiteX90" fmla="*/ 2983285 w 6352623"/>
                    <a:gd name="connsiteY90" fmla="*/ 3040986 h 6345561"/>
                    <a:gd name="connsiteX91" fmla="*/ 1405726 w 6352623"/>
                    <a:gd name="connsiteY91" fmla="*/ 3156271 h 6345561"/>
                    <a:gd name="connsiteX92" fmla="*/ 3464621 w 6352623"/>
                    <a:gd name="connsiteY92" fmla="*/ 4545892 h 6345561"/>
                    <a:gd name="connsiteX93" fmla="*/ 3362673 w 6352623"/>
                    <a:gd name="connsiteY93" fmla="*/ 3364384 h 6345561"/>
                    <a:gd name="connsiteX94" fmla="*/ 4785461 w 6352623"/>
                    <a:gd name="connsiteY94" fmla="*/ 3260410 h 6345561"/>
                    <a:gd name="connsiteX95" fmla="*/ 4791965 w 6352623"/>
                    <a:gd name="connsiteY95" fmla="*/ 3337498 h 6345561"/>
                    <a:gd name="connsiteX96" fmla="*/ 4582162 w 6352623"/>
                    <a:gd name="connsiteY96" fmla="*/ 4452550 h 6345561"/>
                    <a:gd name="connsiteX97" fmla="*/ 3980007 w 6352623"/>
                    <a:gd name="connsiteY97" fmla="*/ 4524180 h 6345561"/>
                    <a:gd name="connsiteX98" fmla="*/ 3464621 w 6352623"/>
                    <a:gd name="connsiteY98" fmla="*/ 4545892 h 6345561"/>
                    <a:gd name="connsiteX99" fmla="*/ 11631 w 6352623"/>
                    <a:gd name="connsiteY99" fmla="*/ 3258148 h 6345561"/>
                    <a:gd name="connsiteX100" fmla="*/ 0 w 6352623"/>
                    <a:gd name="connsiteY100" fmla="*/ 3023469 h 6345561"/>
                    <a:gd name="connsiteX101" fmla="*/ 91400 w 6352623"/>
                    <a:gd name="connsiteY101" fmla="*/ 2405346 h 6345561"/>
                    <a:gd name="connsiteX102" fmla="*/ 258812 w 6352623"/>
                    <a:gd name="connsiteY102" fmla="*/ 1942855 h 6345561"/>
                    <a:gd name="connsiteX103" fmla="*/ 852081 w 6352623"/>
                    <a:gd name="connsiteY103" fmla="*/ 1937991 h 6345561"/>
                    <a:gd name="connsiteX104" fmla="*/ 1335718 w 6352623"/>
                    <a:gd name="connsiteY104" fmla="*/ 1925698 h 6345561"/>
                    <a:gd name="connsiteX105" fmla="*/ 1234430 w 6352623"/>
                    <a:gd name="connsiteY105" fmla="*/ 2196801 h 6345561"/>
                    <a:gd name="connsiteX106" fmla="*/ 1103579 w 6352623"/>
                    <a:gd name="connsiteY106" fmla="*/ 2737987 h 6345561"/>
                    <a:gd name="connsiteX107" fmla="*/ 1078099 w 6352623"/>
                    <a:gd name="connsiteY107" fmla="*/ 3180217 h 6345561"/>
                    <a:gd name="connsiteX108" fmla="*/ 11631 w 6352623"/>
                    <a:gd name="connsiteY108" fmla="*/ 3258148 h 6345561"/>
                    <a:gd name="connsiteX109" fmla="*/ 1960743 w 6352623"/>
                    <a:gd name="connsiteY109" fmla="*/ 4679317 h 6345561"/>
                    <a:gd name="connsiteX110" fmla="*/ 1740896 w 6352623"/>
                    <a:gd name="connsiteY110" fmla="*/ 4337429 h 6345561"/>
                    <a:gd name="connsiteX111" fmla="*/ 1441619 w 6352623"/>
                    <a:gd name="connsiteY111" fmla="*/ 3532526 h 6345561"/>
                    <a:gd name="connsiteX112" fmla="*/ 1438988 w 6352623"/>
                    <a:gd name="connsiteY112" fmla="*/ 3504964 h 6345561"/>
                    <a:gd name="connsiteX113" fmla="*/ 3013389 w 6352623"/>
                    <a:gd name="connsiteY113" fmla="*/ 3389903 h 6345561"/>
                    <a:gd name="connsiteX114" fmla="*/ 3099126 w 6352623"/>
                    <a:gd name="connsiteY114" fmla="*/ 4562904 h 6345561"/>
                    <a:gd name="connsiteX115" fmla="*/ 2689209 w 6352623"/>
                    <a:gd name="connsiteY115" fmla="*/ 4598877 h 6345561"/>
                    <a:gd name="connsiteX116" fmla="*/ 1989796 w 6352623"/>
                    <a:gd name="connsiteY116" fmla="*/ 4675326 h 6345561"/>
                    <a:gd name="connsiteX117" fmla="*/ 1960743 w 6352623"/>
                    <a:gd name="connsiteY117" fmla="*/ 4679317 h 6345561"/>
                    <a:gd name="connsiteX118" fmla="*/ 4067092 w 6352623"/>
                    <a:gd name="connsiteY118" fmla="*/ 6216068 h 6345561"/>
                    <a:gd name="connsiteX119" fmla="*/ 4277892 w 6352623"/>
                    <a:gd name="connsiteY119" fmla="*/ 5788869 h 6345561"/>
                    <a:gd name="connsiteX120" fmla="*/ 4525520 w 6352623"/>
                    <a:gd name="connsiteY120" fmla="*/ 5267093 h 6345561"/>
                    <a:gd name="connsiteX121" fmla="*/ 4685770 w 6352623"/>
                    <a:gd name="connsiteY121" fmla="*/ 4881257 h 6345561"/>
                    <a:gd name="connsiteX122" fmla="*/ 4712084 w 6352623"/>
                    <a:gd name="connsiteY122" fmla="*/ 4879914 h 6345561"/>
                    <a:gd name="connsiteX123" fmla="*/ 5642123 w 6352623"/>
                    <a:gd name="connsiteY123" fmla="*/ 4846187 h 6345561"/>
                    <a:gd name="connsiteX124" fmla="*/ 5866698 w 6352623"/>
                    <a:gd name="connsiteY124" fmla="*/ 4839902 h 6345561"/>
                    <a:gd name="connsiteX125" fmla="*/ 5706398 w 6352623"/>
                    <a:gd name="connsiteY125" fmla="*/ 5102370 h 6345561"/>
                    <a:gd name="connsiteX126" fmla="*/ 4229361 w 6352623"/>
                    <a:gd name="connsiteY126" fmla="*/ 6176010 h 6345561"/>
                    <a:gd name="connsiteX127" fmla="*/ 4067092 w 6352623"/>
                    <a:gd name="connsiteY127" fmla="*/ 6216068 h 6345561"/>
                    <a:gd name="connsiteX128" fmla="*/ 3617977 w 6352623"/>
                    <a:gd name="connsiteY128" fmla="*/ 6323175 h 6345561"/>
                    <a:gd name="connsiteX129" fmla="*/ 3499574 w 6352623"/>
                    <a:gd name="connsiteY129" fmla="*/ 4950969 h 6345561"/>
                    <a:gd name="connsiteX130" fmla="*/ 3966167 w 6352623"/>
                    <a:gd name="connsiteY130" fmla="*/ 4917769 h 6345561"/>
                    <a:gd name="connsiteX131" fmla="*/ 4402891 w 6352623"/>
                    <a:gd name="connsiteY131" fmla="*/ 4895610 h 6345561"/>
                    <a:gd name="connsiteX132" fmla="*/ 4263840 w 6352623"/>
                    <a:gd name="connsiteY132" fmla="*/ 5239274 h 6345561"/>
                    <a:gd name="connsiteX133" fmla="*/ 3691123 w 6352623"/>
                    <a:gd name="connsiteY133" fmla="*/ 6308899 h 6345561"/>
                    <a:gd name="connsiteX134" fmla="*/ 3637169 w 6352623"/>
                    <a:gd name="connsiteY134" fmla="*/ 6322223 h 6345561"/>
                    <a:gd name="connsiteX135" fmla="*/ 3617977 w 6352623"/>
                    <a:gd name="connsiteY135" fmla="*/ 6323175 h 6345561"/>
                    <a:gd name="connsiteX136" fmla="*/ 509955 w 6352623"/>
                    <a:gd name="connsiteY136" fmla="*/ 4889989 h 6345561"/>
                    <a:gd name="connsiteX137" fmla="*/ 432662 w 6352623"/>
                    <a:gd name="connsiteY137" fmla="*/ 4783013 h 6345561"/>
                    <a:gd name="connsiteX138" fmla="*/ 30403 w 6352623"/>
                    <a:gd name="connsiteY138" fmla="*/ 3637168 h 6345561"/>
                    <a:gd name="connsiteX139" fmla="*/ 28957 w 6352623"/>
                    <a:gd name="connsiteY139" fmla="*/ 3608002 h 6345561"/>
                    <a:gd name="connsiteX140" fmla="*/ 1122699 w 6352623"/>
                    <a:gd name="connsiteY140" fmla="*/ 3528079 h 6345561"/>
                    <a:gd name="connsiteX141" fmla="*/ 1151870 w 6352623"/>
                    <a:gd name="connsiteY141" fmla="*/ 3709064 h 6345561"/>
                    <a:gd name="connsiteX142" fmla="*/ 1633165 w 6352623"/>
                    <a:gd name="connsiteY142" fmla="*/ 4721494 h 6345561"/>
                    <a:gd name="connsiteX143" fmla="*/ 1635001 w 6352623"/>
                    <a:gd name="connsiteY143" fmla="*/ 4724090 h 6345561"/>
                    <a:gd name="connsiteX144" fmla="*/ 1150655 w 6352623"/>
                    <a:gd name="connsiteY144" fmla="*/ 4790652 h 6345561"/>
                    <a:gd name="connsiteX145" fmla="*/ 509955 w 6352623"/>
                    <a:gd name="connsiteY145" fmla="*/ 4889989 h 6345561"/>
                    <a:gd name="connsiteX146" fmla="*/ 3165956 w 6352623"/>
                    <a:gd name="connsiteY146" fmla="*/ 6345561 h 6345561"/>
                    <a:gd name="connsiteX147" fmla="*/ 2661675 w 6352623"/>
                    <a:gd name="connsiteY147" fmla="*/ 5655612 h 6345561"/>
                    <a:gd name="connsiteX148" fmla="*/ 2224080 w 6352623"/>
                    <a:gd name="connsiteY148" fmla="*/ 5071807 h 6345561"/>
                    <a:gd name="connsiteX149" fmla="*/ 2697681 w 6352623"/>
                    <a:gd name="connsiteY149" fmla="*/ 5021257 h 6345561"/>
                    <a:gd name="connsiteX150" fmla="*/ 3150545 w 6352623"/>
                    <a:gd name="connsiteY150" fmla="*/ 4979436 h 6345561"/>
                    <a:gd name="connsiteX151" fmla="*/ 3267988 w 6352623"/>
                    <a:gd name="connsiteY151" fmla="*/ 6340508 h 6345561"/>
                    <a:gd name="connsiteX152" fmla="*/ 3165956 w 6352623"/>
                    <a:gd name="connsiteY152" fmla="*/ 6345561 h 6345561"/>
                    <a:gd name="connsiteX153" fmla="*/ 3165956 w 6352623"/>
                    <a:gd name="connsiteY153" fmla="*/ 6345561 h 6345561"/>
                    <a:gd name="connsiteX154" fmla="*/ 3099167 w 6352623"/>
                    <a:gd name="connsiteY154" fmla="*/ 6341244 h 6345561"/>
                    <a:gd name="connsiteX155" fmla="*/ 3165956 w 6352623"/>
                    <a:gd name="connsiteY155" fmla="*/ 6345561 h 6345561"/>
                    <a:gd name="connsiteX156" fmla="*/ 2827891 w 6352623"/>
                    <a:gd name="connsiteY156" fmla="*/ 6323709 h 6345561"/>
                    <a:gd name="connsiteX157" fmla="*/ 2884966 w 6352623"/>
                    <a:gd name="connsiteY157" fmla="*/ 6327398 h 6345561"/>
                    <a:gd name="connsiteX158" fmla="*/ 2827891 w 6352623"/>
                    <a:gd name="connsiteY158" fmla="*/ 6323709 h 6345561"/>
                    <a:gd name="connsiteX159" fmla="*/ 1799833 w 6352623"/>
                    <a:gd name="connsiteY159" fmla="*/ 6042038 h 6345561"/>
                    <a:gd name="connsiteX160" fmla="*/ 792530 w 6352623"/>
                    <a:gd name="connsiteY160" fmla="*/ 5281044 h 6345561"/>
                    <a:gd name="connsiteX161" fmla="*/ 758259 w 6352623"/>
                    <a:gd name="connsiteY161" fmla="*/ 5233611 h 6345561"/>
                    <a:gd name="connsiteX162" fmla="*/ 1178638 w 6352623"/>
                    <a:gd name="connsiteY162" fmla="*/ 5187468 h 6345561"/>
                    <a:gd name="connsiteX163" fmla="*/ 1905324 w 6352623"/>
                    <a:gd name="connsiteY163" fmla="*/ 5106339 h 6345561"/>
                    <a:gd name="connsiteX164" fmla="*/ 2206251 w 6352623"/>
                    <a:gd name="connsiteY164" fmla="*/ 5531868 h 6345561"/>
                    <a:gd name="connsiteX165" fmla="*/ 2827891 w 6352623"/>
                    <a:gd name="connsiteY165" fmla="*/ 6323709 h 6345561"/>
                    <a:gd name="connsiteX166" fmla="*/ 2405336 w 6352623"/>
                    <a:gd name="connsiteY166" fmla="*/ 6261225 h 6345561"/>
                    <a:gd name="connsiteX167" fmla="*/ 1799833 w 6352623"/>
                    <a:gd name="connsiteY167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000985 w 6352623"/>
                    <a:gd name="connsiteY60" fmla="*/ 4620000 h 6345561"/>
                    <a:gd name="connsiteX61" fmla="*/ 6317212 w 6352623"/>
                    <a:gd name="connsiteY61" fmla="*/ 4620000 h 6345561"/>
                    <a:gd name="connsiteX62" fmla="*/ 6317212 w 6352623"/>
                    <a:gd name="connsiteY62" fmla="*/ 4787640 h 6345561"/>
                    <a:gd name="connsiteX63" fmla="*/ 5898613 w 6352623"/>
                    <a:gd name="connsiteY63" fmla="*/ 4787640 h 6345561"/>
                    <a:gd name="connsiteX64" fmla="*/ 5866698 w 6352623"/>
                    <a:gd name="connsiteY64" fmla="*/ 4839902 h 6345561"/>
                    <a:gd name="connsiteX65" fmla="*/ 5895990 w 6352623"/>
                    <a:gd name="connsiteY65" fmla="*/ 4787640 h 6345561"/>
                    <a:gd name="connsiteX66" fmla="*/ 5898613 w 6352623"/>
                    <a:gd name="connsiteY66" fmla="*/ 4787640 h 6345561"/>
                    <a:gd name="connsiteX67" fmla="*/ 5866698 w 6352623"/>
                    <a:gd name="connsiteY67" fmla="*/ 4839902 h 6345561"/>
                    <a:gd name="connsiteX68" fmla="*/ 5661892 w 6352623"/>
                    <a:gd name="connsiteY68" fmla="*/ 4787640 h 6345561"/>
                    <a:gd name="connsiteX69" fmla="*/ 5661892 w 6352623"/>
                    <a:gd name="connsiteY69" fmla="*/ 4620000 h 6345561"/>
                    <a:gd name="connsiteX70" fmla="*/ 5989951 w 6352623"/>
                    <a:gd name="connsiteY70" fmla="*/ 4620000 h 6345561"/>
                    <a:gd name="connsiteX71" fmla="*/ 5895990 w 6352623"/>
                    <a:gd name="connsiteY71" fmla="*/ 4787640 h 6345561"/>
                    <a:gd name="connsiteX72" fmla="*/ 5661892 w 6352623"/>
                    <a:gd name="connsiteY72" fmla="*/ 4787640 h 6345561"/>
                    <a:gd name="connsiteX73" fmla="*/ 4842211 w 6352623"/>
                    <a:gd name="connsiteY73" fmla="*/ 4504577 h 6345561"/>
                    <a:gd name="connsiteX74" fmla="*/ 4894441 w 6352623"/>
                    <a:gd name="connsiteY74" fmla="*/ 4378816 h 6345561"/>
                    <a:gd name="connsiteX75" fmla="*/ 5118410 w 6352623"/>
                    <a:gd name="connsiteY75" fmla="*/ 3308120 h 6345561"/>
                    <a:gd name="connsiteX76" fmla="*/ 5112011 w 6352623"/>
                    <a:gd name="connsiteY76" fmla="*/ 3236549 h 6345561"/>
                    <a:gd name="connsiteX77" fmla="*/ 6343574 w 6352623"/>
                    <a:gd name="connsiteY77" fmla="*/ 3146548 h 6345561"/>
                    <a:gd name="connsiteX78" fmla="*/ 6352623 w 6352623"/>
                    <a:gd name="connsiteY78" fmla="*/ 3329154 h 6345561"/>
                    <a:gd name="connsiteX79" fmla="*/ 6261216 w 6352623"/>
                    <a:gd name="connsiteY79" fmla="*/ 3947289 h 6345561"/>
                    <a:gd name="connsiteX80" fmla="*/ 6068313 w 6352623"/>
                    <a:gd name="connsiteY80" fmla="*/ 4480189 h 6345561"/>
                    <a:gd name="connsiteX81" fmla="*/ 5645377 w 6352623"/>
                    <a:gd name="connsiteY81" fmla="*/ 4489676 h 6345561"/>
                    <a:gd name="connsiteX82" fmla="*/ 4842211 w 6352623"/>
                    <a:gd name="connsiteY82" fmla="*/ 4504577 h 6345561"/>
                    <a:gd name="connsiteX83" fmla="*/ 1405726 w 6352623"/>
                    <a:gd name="connsiteY83" fmla="*/ 3156271 h 6345561"/>
                    <a:gd name="connsiteX84" fmla="*/ 1399341 w 6352623"/>
                    <a:gd name="connsiteY84" fmla="*/ 3089416 h 6345561"/>
                    <a:gd name="connsiteX85" fmla="*/ 1464945 w 6352623"/>
                    <a:gd name="connsiteY85" fmla="*/ 2467755 h 6345561"/>
                    <a:gd name="connsiteX86" fmla="*/ 1626959 w 6352623"/>
                    <a:gd name="connsiteY86" fmla="*/ 1918290 h 6345561"/>
                    <a:gd name="connsiteX87" fmla="*/ 1698846 w 6352623"/>
                    <a:gd name="connsiteY87" fmla="*/ 1916459 h 6345561"/>
                    <a:gd name="connsiteX88" fmla="*/ 2401423 w 6352623"/>
                    <a:gd name="connsiteY88" fmla="*/ 1879094 h 6345561"/>
                    <a:gd name="connsiteX89" fmla="*/ 2879383 w 6352623"/>
                    <a:gd name="connsiteY89" fmla="*/ 1836855 h 6345561"/>
                    <a:gd name="connsiteX90" fmla="*/ 2983285 w 6352623"/>
                    <a:gd name="connsiteY90" fmla="*/ 3040986 h 6345561"/>
                    <a:gd name="connsiteX91" fmla="*/ 1405726 w 6352623"/>
                    <a:gd name="connsiteY91" fmla="*/ 3156271 h 6345561"/>
                    <a:gd name="connsiteX92" fmla="*/ 3464621 w 6352623"/>
                    <a:gd name="connsiteY92" fmla="*/ 4545892 h 6345561"/>
                    <a:gd name="connsiteX93" fmla="*/ 3362673 w 6352623"/>
                    <a:gd name="connsiteY93" fmla="*/ 3364384 h 6345561"/>
                    <a:gd name="connsiteX94" fmla="*/ 4785461 w 6352623"/>
                    <a:gd name="connsiteY94" fmla="*/ 3260410 h 6345561"/>
                    <a:gd name="connsiteX95" fmla="*/ 4791965 w 6352623"/>
                    <a:gd name="connsiteY95" fmla="*/ 3337498 h 6345561"/>
                    <a:gd name="connsiteX96" fmla="*/ 4582162 w 6352623"/>
                    <a:gd name="connsiteY96" fmla="*/ 4452550 h 6345561"/>
                    <a:gd name="connsiteX97" fmla="*/ 3980007 w 6352623"/>
                    <a:gd name="connsiteY97" fmla="*/ 4524180 h 6345561"/>
                    <a:gd name="connsiteX98" fmla="*/ 3464621 w 6352623"/>
                    <a:gd name="connsiteY98" fmla="*/ 4545892 h 6345561"/>
                    <a:gd name="connsiteX99" fmla="*/ 11631 w 6352623"/>
                    <a:gd name="connsiteY99" fmla="*/ 3258148 h 6345561"/>
                    <a:gd name="connsiteX100" fmla="*/ 0 w 6352623"/>
                    <a:gd name="connsiteY100" fmla="*/ 3023469 h 6345561"/>
                    <a:gd name="connsiteX101" fmla="*/ 91400 w 6352623"/>
                    <a:gd name="connsiteY101" fmla="*/ 2405346 h 6345561"/>
                    <a:gd name="connsiteX102" fmla="*/ 258812 w 6352623"/>
                    <a:gd name="connsiteY102" fmla="*/ 1942855 h 6345561"/>
                    <a:gd name="connsiteX103" fmla="*/ 852081 w 6352623"/>
                    <a:gd name="connsiteY103" fmla="*/ 1937991 h 6345561"/>
                    <a:gd name="connsiteX104" fmla="*/ 1335718 w 6352623"/>
                    <a:gd name="connsiteY104" fmla="*/ 1925698 h 6345561"/>
                    <a:gd name="connsiteX105" fmla="*/ 1234430 w 6352623"/>
                    <a:gd name="connsiteY105" fmla="*/ 2196801 h 6345561"/>
                    <a:gd name="connsiteX106" fmla="*/ 1103579 w 6352623"/>
                    <a:gd name="connsiteY106" fmla="*/ 2737987 h 6345561"/>
                    <a:gd name="connsiteX107" fmla="*/ 1078099 w 6352623"/>
                    <a:gd name="connsiteY107" fmla="*/ 3180217 h 6345561"/>
                    <a:gd name="connsiteX108" fmla="*/ 11631 w 6352623"/>
                    <a:gd name="connsiteY108" fmla="*/ 3258148 h 6345561"/>
                    <a:gd name="connsiteX109" fmla="*/ 1960743 w 6352623"/>
                    <a:gd name="connsiteY109" fmla="*/ 4679317 h 6345561"/>
                    <a:gd name="connsiteX110" fmla="*/ 1740896 w 6352623"/>
                    <a:gd name="connsiteY110" fmla="*/ 4337429 h 6345561"/>
                    <a:gd name="connsiteX111" fmla="*/ 1441619 w 6352623"/>
                    <a:gd name="connsiteY111" fmla="*/ 3532526 h 6345561"/>
                    <a:gd name="connsiteX112" fmla="*/ 1438988 w 6352623"/>
                    <a:gd name="connsiteY112" fmla="*/ 3504964 h 6345561"/>
                    <a:gd name="connsiteX113" fmla="*/ 3013389 w 6352623"/>
                    <a:gd name="connsiteY113" fmla="*/ 3389903 h 6345561"/>
                    <a:gd name="connsiteX114" fmla="*/ 3099126 w 6352623"/>
                    <a:gd name="connsiteY114" fmla="*/ 4562904 h 6345561"/>
                    <a:gd name="connsiteX115" fmla="*/ 2689209 w 6352623"/>
                    <a:gd name="connsiteY115" fmla="*/ 4598877 h 6345561"/>
                    <a:gd name="connsiteX116" fmla="*/ 1989796 w 6352623"/>
                    <a:gd name="connsiteY116" fmla="*/ 4675326 h 6345561"/>
                    <a:gd name="connsiteX117" fmla="*/ 1960743 w 6352623"/>
                    <a:gd name="connsiteY117" fmla="*/ 4679317 h 6345561"/>
                    <a:gd name="connsiteX118" fmla="*/ 4067092 w 6352623"/>
                    <a:gd name="connsiteY118" fmla="*/ 6216068 h 6345561"/>
                    <a:gd name="connsiteX119" fmla="*/ 4277892 w 6352623"/>
                    <a:gd name="connsiteY119" fmla="*/ 5788869 h 6345561"/>
                    <a:gd name="connsiteX120" fmla="*/ 4525520 w 6352623"/>
                    <a:gd name="connsiteY120" fmla="*/ 5267093 h 6345561"/>
                    <a:gd name="connsiteX121" fmla="*/ 4685770 w 6352623"/>
                    <a:gd name="connsiteY121" fmla="*/ 4881257 h 6345561"/>
                    <a:gd name="connsiteX122" fmla="*/ 4712084 w 6352623"/>
                    <a:gd name="connsiteY122" fmla="*/ 4879914 h 6345561"/>
                    <a:gd name="connsiteX123" fmla="*/ 5642123 w 6352623"/>
                    <a:gd name="connsiteY123" fmla="*/ 4846187 h 6345561"/>
                    <a:gd name="connsiteX124" fmla="*/ 5866698 w 6352623"/>
                    <a:gd name="connsiteY124" fmla="*/ 4839902 h 6345561"/>
                    <a:gd name="connsiteX125" fmla="*/ 5706398 w 6352623"/>
                    <a:gd name="connsiteY125" fmla="*/ 5102370 h 6345561"/>
                    <a:gd name="connsiteX126" fmla="*/ 4229361 w 6352623"/>
                    <a:gd name="connsiteY126" fmla="*/ 6176010 h 6345561"/>
                    <a:gd name="connsiteX127" fmla="*/ 4067092 w 6352623"/>
                    <a:gd name="connsiteY127" fmla="*/ 6216068 h 6345561"/>
                    <a:gd name="connsiteX128" fmla="*/ 3617977 w 6352623"/>
                    <a:gd name="connsiteY128" fmla="*/ 6323175 h 6345561"/>
                    <a:gd name="connsiteX129" fmla="*/ 3499574 w 6352623"/>
                    <a:gd name="connsiteY129" fmla="*/ 4950969 h 6345561"/>
                    <a:gd name="connsiteX130" fmla="*/ 3966167 w 6352623"/>
                    <a:gd name="connsiteY130" fmla="*/ 4917769 h 6345561"/>
                    <a:gd name="connsiteX131" fmla="*/ 4402891 w 6352623"/>
                    <a:gd name="connsiteY131" fmla="*/ 4895610 h 6345561"/>
                    <a:gd name="connsiteX132" fmla="*/ 4263840 w 6352623"/>
                    <a:gd name="connsiteY132" fmla="*/ 5239274 h 6345561"/>
                    <a:gd name="connsiteX133" fmla="*/ 3691123 w 6352623"/>
                    <a:gd name="connsiteY133" fmla="*/ 6308899 h 6345561"/>
                    <a:gd name="connsiteX134" fmla="*/ 3637169 w 6352623"/>
                    <a:gd name="connsiteY134" fmla="*/ 6322223 h 6345561"/>
                    <a:gd name="connsiteX135" fmla="*/ 3617977 w 6352623"/>
                    <a:gd name="connsiteY135" fmla="*/ 6323175 h 6345561"/>
                    <a:gd name="connsiteX136" fmla="*/ 509955 w 6352623"/>
                    <a:gd name="connsiteY136" fmla="*/ 4889989 h 6345561"/>
                    <a:gd name="connsiteX137" fmla="*/ 432662 w 6352623"/>
                    <a:gd name="connsiteY137" fmla="*/ 4783013 h 6345561"/>
                    <a:gd name="connsiteX138" fmla="*/ 30403 w 6352623"/>
                    <a:gd name="connsiteY138" fmla="*/ 3637168 h 6345561"/>
                    <a:gd name="connsiteX139" fmla="*/ 28957 w 6352623"/>
                    <a:gd name="connsiteY139" fmla="*/ 3608002 h 6345561"/>
                    <a:gd name="connsiteX140" fmla="*/ 1122699 w 6352623"/>
                    <a:gd name="connsiteY140" fmla="*/ 3528079 h 6345561"/>
                    <a:gd name="connsiteX141" fmla="*/ 1151870 w 6352623"/>
                    <a:gd name="connsiteY141" fmla="*/ 3709064 h 6345561"/>
                    <a:gd name="connsiteX142" fmla="*/ 1633165 w 6352623"/>
                    <a:gd name="connsiteY142" fmla="*/ 4721494 h 6345561"/>
                    <a:gd name="connsiteX143" fmla="*/ 1635001 w 6352623"/>
                    <a:gd name="connsiteY143" fmla="*/ 4724090 h 6345561"/>
                    <a:gd name="connsiteX144" fmla="*/ 1150655 w 6352623"/>
                    <a:gd name="connsiteY144" fmla="*/ 4790652 h 6345561"/>
                    <a:gd name="connsiteX145" fmla="*/ 509955 w 6352623"/>
                    <a:gd name="connsiteY145" fmla="*/ 4889989 h 6345561"/>
                    <a:gd name="connsiteX146" fmla="*/ 3165956 w 6352623"/>
                    <a:gd name="connsiteY146" fmla="*/ 6345561 h 6345561"/>
                    <a:gd name="connsiteX147" fmla="*/ 2661675 w 6352623"/>
                    <a:gd name="connsiteY147" fmla="*/ 5655612 h 6345561"/>
                    <a:gd name="connsiteX148" fmla="*/ 2224080 w 6352623"/>
                    <a:gd name="connsiteY148" fmla="*/ 5071807 h 6345561"/>
                    <a:gd name="connsiteX149" fmla="*/ 2697681 w 6352623"/>
                    <a:gd name="connsiteY149" fmla="*/ 5021257 h 6345561"/>
                    <a:gd name="connsiteX150" fmla="*/ 3150545 w 6352623"/>
                    <a:gd name="connsiteY150" fmla="*/ 4979436 h 6345561"/>
                    <a:gd name="connsiteX151" fmla="*/ 3267988 w 6352623"/>
                    <a:gd name="connsiteY151" fmla="*/ 6340508 h 6345561"/>
                    <a:gd name="connsiteX152" fmla="*/ 3165956 w 6352623"/>
                    <a:gd name="connsiteY152" fmla="*/ 6345561 h 6345561"/>
                    <a:gd name="connsiteX153" fmla="*/ 2827891 w 6352623"/>
                    <a:gd name="connsiteY153" fmla="*/ 6323709 h 6345561"/>
                    <a:gd name="connsiteX154" fmla="*/ 2884966 w 6352623"/>
                    <a:gd name="connsiteY154" fmla="*/ 6327398 h 6345561"/>
                    <a:gd name="connsiteX155" fmla="*/ 2827891 w 6352623"/>
                    <a:gd name="connsiteY155" fmla="*/ 6323709 h 6345561"/>
                    <a:gd name="connsiteX156" fmla="*/ 1799833 w 6352623"/>
                    <a:gd name="connsiteY156" fmla="*/ 6042038 h 6345561"/>
                    <a:gd name="connsiteX157" fmla="*/ 792530 w 6352623"/>
                    <a:gd name="connsiteY157" fmla="*/ 5281044 h 6345561"/>
                    <a:gd name="connsiteX158" fmla="*/ 758259 w 6352623"/>
                    <a:gd name="connsiteY158" fmla="*/ 5233611 h 6345561"/>
                    <a:gd name="connsiteX159" fmla="*/ 1178638 w 6352623"/>
                    <a:gd name="connsiteY159" fmla="*/ 5187468 h 6345561"/>
                    <a:gd name="connsiteX160" fmla="*/ 1905324 w 6352623"/>
                    <a:gd name="connsiteY160" fmla="*/ 5106339 h 6345561"/>
                    <a:gd name="connsiteX161" fmla="*/ 2206251 w 6352623"/>
                    <a:gd name="connsiteY161" fmla="*/ 5531868 h 6345561"/>
                    <a:gd name="connsiteX162" fmla="*/ 2827891 w 6352623"/>
                    <a:gd name="connsiteY162" fmla="*/ 6323709 h 6345561"/>
                    <a:gd name="connsiteX163" fmla="*/ 2405336 w 6352623"/>
                    <a:gd name="connsiteY163" fmla="*/ 6261225 h 6345561"/>
                    <a:gd name="connsiteX164" fmla="*/ 1799833 w 6352623"/>
                    <a:gd name="connsiteY164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000985 w 6352623"/>
                    <a:gd name="connsiteY60" fmla="*/ 4620000 h 6345561"/>
                    <a:gd name="connsiteX61" fmla="*/ 6317212 w 6352623"/>
                    <a:gd name="connsiteY61" fmla="*/ 4620000 h 6345561"/>
                    <a:gd name="connsiteX62" fmla="*/ 6317212 w 6352623"/>
                    <a:gd name="connsiteY62" fmla="*/ 4787640 h 6345561"/>
                    <a:gd name="connsiteX63" fmla="*/ 5898613 w 6352623"/>
                    <a:gd name="connsiteY63" fmla="*/ 4787640 h 6345561"/>
                    <a:gd name="connsiteX64" fmla="*/ 5866698 w 6352623"/>
                    <a:gd name="connsiteY64" fmla="*/ 4839902 h 6345561"/>
                    <a:gd name="connsiteX65" fmla="*/ 5895990 w 6352623"/>
                    <a:gd name="connsiteY65" fmla="*/ 4787640 h 6345561"/>
                    <a:gd name="connsiteX66" fmla="*/ 5898613 w 6352623"/>
                    <a:gd name="connsiteY66" fmla="*/ 4787640 h 6345561"/>
                    <a:gd name="connsiteX67" fmla="*/ 5866698 w 6352623"/>
                    <a:gd name="connsiteY67" fmla="*/ 4839902 h 6345561"/>
                    <a:gd name="connsiteX68" fmla="*/ 5661892 w 6352623"/>
                    <a:gd name="connsiteY68" fmla="*/ 4787640 h 6345561"/>
                    <a:gd name="connsiteX69" fmla="*/ 5661892 w 6352623"/>
                    <a:gd name="connsiteY69" fmla="*/ 4620000 h 6345561"/>
                    <a:gd name="connsiteX70" fmla="*/ 5895990 w 6352623"/>
                    <a:gd name="connsiteY70" fmla="*/ 4787640 h 6345561"/>
                    <a:gd name="connsiteX71" fmla="*/ 5661892 w 6352623"/>
                    <a:gd name="connsiteY71" fmla="*/ 4787640 h 6345561"/>
                    <a:gd name="connsiteX72" fmla="*/ 4842211 w 6352623"/>
                    <a:gd name="connsiteY72" fmla="*/ 4504577 h 6345561"/>
                    <a:gd name="connsiteX73" fmla="*/ 4894441 w 6352623"/>
                    <a:gd name="connsiteY73" fmla="*/ 4378816 h 6345561"/>
                    <a:gd name="connsiteX74" fmla="*/ 5118410 w 6352623"/>
                    <a:gd name="connsiteY74" fmla="*/ 3308120 h 6345561"/>
                    <a:gd name="connsiteX75" fmla="*/ 5112011 w 6352623"/>
                    <a:gd name="connsiteY75" fmla="*/ 3236549 h 6345561"/>
                    <a:gd name="connsiteX76" fmla="*/ 6343574 w 6352623"/>
                    <a:gd name="connsiteY76" fmla="*/ 3146548 h 6345561"/>
                    <a:gd name="connsiteX77" fmla="*/ 6352623 w 6352623"/>
                    <a:gd name="connsiteY77" fmla="*/ 3329154 h 6345561"/>
                    <a:gd name="connsiteX78" fmla="*/ 6261216 w 6352623"/>
                    <a:gd name="connsiteY78" fmla="*/ 3947289 h 6345561"/>
                    <a:gd name="connsiteX79" fmla="*/ 6068313 w 6352623"/>
                    <a:gd name="connsiteY79" fmla="*/ 4480189 h 6345561"/>
                    <a:gd name="connsiteX80" fmla="*/ 5645377 w 6352623"/>
                    <a:gd name="connsiteY80" fmla="*/ 4489676 h 6345561"/>
                    <a:gd name="connsiteX81" fmla="*/ 4842211 w 6352623"/>
                    <a:gd name="connsiteY81" fmla="*/ 4504577 h 6345561"/>
                    <a:gd name="connsiteX82" fmla="*/ 1405726 w 6352623"/>
                    <a:gd name="connsiteY82" fmla="*/ 3156271 h 6345561"/>
                    <a:gd name="connsiteX83" fmla="*/ 1399341 w 6352623"/>
                    <a:gd name="connsiteY83" fmla="*/ 3089416 h 6345561"/>
                    <a:gd name="connsiteX84" fmla="*/ 1464945 w 6352623"/>
                    <a:gd name="connsiteY84" fmla="*/ 2467755 h 6345561"/>
                    <a:gd name="connsiteX85" fmla="*/ 1626959 w 6352623"/>
                    <a:gd name="connsiteY85" fmla="*/ 1918290 h 6345561"/>
                    <a:gd name="connsiteX86" fmla="*/ 1698846 w 6352623"/>
                    <a:gd name="connsiteY86" fmla="*/ 1916459 h 6345561"/>
                    <a:gd name="connsiteX87" fmla="*/ 2401423 w 6352623"/>
                    <a:gd name="connsiteY87" fmla="*/ 1879094 h 6345561"/>
                    <a:gd name="connsiteX88" fmla="*/ 2879383 w 6352623"/>
                    <a:gd name="connsiteY88" fmla="*/ 1836855 h 6345561"/>
                    <a:gd name="connsiteX89" fmla="*/ 2983285 w 6352623"/>
                    <a:gd name="connsiteY89" fmla="*/ 3040986 h 6345561"/>
                    <a:gd name="connsiteX90" fmla="*/ 1405726 w 6352623"/>
                    <a:gd name="connsiteY90" fmla="*/ 3156271 h 6345561"/>
                    <a:gd name="connsiteX91" fmla="*/ 3464621 w 6352623"/>
                    <a:gd name="connsiteY91" fmla="*/ 4545892 h 6345561"/>
                    <a:gd name="connsiteX92" fmla="*/ 3362673 w 6352623"/>
                    <a:gd name="connsiteY92" fmla="*/ 3364384 h 6345561"/>
                    <a:gd name="connsiteX93" fmla="*/ 4785461 w 6352623"/>
                    <a:gd name="connsiteY93" fmla="*/ 3260410 h 6345561"/>
                    <a:gd name="connsiteX94" fmla="*/ 4791965 w 6352623"/>
                    <a:gd name="connsiteY94" fmla="*/ 3337498 h 6345561"/>
                    <a:gd name="connsiteX95" fmla="*/ 4582162 w 6352623"/>
                    <a:gd name="connsiteY95" fmla="*/ 4452550 h 6345561"/>
                    <a:gd name="connsiteX96" fmla="*/ 3980007 w 6352623"/>
                    <a:gd name="connsiteY96" fmla="*/ 4524180 h 6345561"/>
                    <a:gd name="connsiteX97" fmla="*/ 3464621 w 6352623"/>
                    <a:gd name="connsiteY97" fmla="*/ 4545892 h 6345561"/>
                    <a:gd name="connsiteX98" fmla="*/ 11631 w 6352623"/>
                    <a:gd name="connsiteY98" fmla="*/ 3258148 h 6345561"/>
                    <a:gd name="connsiteX99" fmla="*/ 0 w 6352623"/>
                    <a:gd name="connsiteY99" fmla="*/ 3023469 h 6345561"/>
                    <a:gd name="connsiteX100" fmla="*/ 91400 w 6352623"/>
                    <a:gd name="connsiteY100" fmla="*/ 2405346 h 6345561"/>
                    <a:gd name="connsiteX101" fmla="*/ 258812 w 6352623"/>
                    <a:gd name="connsiteY101" fmla="*/ 1942855 h 6345561"/>
                    <a:gd name="connsiteX102" fmla="*/ 852081 w 6352623"/>
                    <a:gd name="connsiteY102" fmla="*/ 1937991 h 6345561"/>
                    <a:gd name="connsiteX103" fmla="*/ 1335718 w 6352623"/>
                    <a:gd name="connsiteY103" fmla="*/ 1925698 h 6345561"/>
                    <a:gd name="connsiteX104" fmla="*/ 1234430 w 6352623"/>
                    <a:gd name="connsiteY104" fmla="*/ 2196801 h 6345561"/>
                    <a:gd name="connsiteX105" fmla="*/ 1103579 w 6352623"/>
                    <a:gd name="connsiteY105" fmla="*/ 2737987 h 6345561"/>
                    <a:gd name="connsiteX106" fmla="*/ 1078099 w 6352623"/>
                    <a:gd name="connsiteY106" fmla="*/ 3180217 h 6345561"/>
                    <a:gd name="connsiteX107" fmla="*/ 11631 w 6352623"/>
                    <a:gd name="connsiteY107" fmla="*/ 3258148 h 6345561"/>
                    <a:gd name="connsiteX108" fmla="*/ 1960743 w 6352623"/>
                    <a:gd name="connsiteY108" fmla="*/ 4679317 h 6345561"/>
                    <a:gd name="connsiteX109" fmla="*/ 1740896 w 6352623"/>
                    <a:gd name="connsiteY109" fmla="*/ 4337429 h 6345561"/>
                    <a:gd name="connsiteX110" fmla="*/ 1441619 w 6352623"/>
                    <a:gd name="connsiteY110" fmla="*/ 3532526 h 6345561"/>
                    <a:gd name="connsiteX111" fmla="*/ 1438988 w 6352623"/>
                    <a:gd name="connsiteY111" fmla="*/ 3504964 h 6345561"/>
                    <a:gd name="connsiteX112" fmla="*/ 3013389 w 6352623"/>
                    <a:gd name="connsiteY112" fmla="*/ 3389903 h 6345561"/>
                    <a:gd name="connsiteX113" fmla="*/ 3099126 w 6352623"/>
                    <a:gd name="connsiteY113" fmla="*/ 4562904 h 6345561"/>
                    <a:gd name="connsiteX114" fmla="*/ 2689209 w 6352623"/>
                    <a:gd name="connsiteY114" fmla="*/ 4598877 h 6345561"/>
                    <a:gd name="connsiteX115" fmla="*/ 1989796 w 6352623"/>
                    <a:gd name="connsiteY115" fmla="*/ 4675326 h 6345561"/>
                    <a:gd name="connsiteX116" fmla="*/ 1960743 w 6352623"/>
                    <a:gd name="connsiteY116" fmla="*/ 4679317 h 6345561"/>
                    <a:gd name="connsiteX117" fmla="*/ 4067092 w 6352623"/>
                    <a:gd name="connsiteY117" fmla="*/ 6216068 h 6345561"/>
                    <a:gd name="connsiteX118" fmla="*/ 4277892 w 6352623"/>
                    <a:gd name="connsiteY118" fmla="*/ 5788869 h 6345561"/>
                    <a:gd name="connsiteX119" fmla="*/ 4525520 w 6352623"/>
                    <a:gd name="connsiteY119" fmla="*/ 5267093 h 6345561"/>
                    <a:gd name="connsiteX120" fmla="*/ 4685770 w 6352623"/>
                    <a:gd name="connsiteY120" fmla="*/ 4881257 h 6345561"/>
                    <a:gd name="connsiteX121" fmla="*/ 4712084 w 6352623"/>
                    <a:gd name="connsiteY121" fmla="*/ 4879914 h 6345561"/>
                    <a:gd name="connsiteX122" fmla="*/ 5642123 w 6352623"/>
                    <a:gd name="connsiteY122" fmla="*/ 4846187 h 6345561"/>
                    <a:gd name="connsiteX123" fmla="*/ 5866698 w 6352623"/>
                    <a:gd name="connsiteY123" fmla="*/ 4839902 h 6345561"/>
                    <a:gd name="connsiteX124" fmla="*/ 5706398 w 6352623"/>
                    <a:gd name="connsiteY124" fmla="*/ 5102370 h 6345561"/>
                    <a:gd name="connsiteX125" fmla="*/ 4229361 w 6352623"/>
                    <a:gd name="connsiteY125" fmla="*/ 6176010 h 6345561"/>
                    <a:gd name="connsiteX126" fmla="*/ 4067092 w 6352623"/>
                    <a:gd name="connsiteY126" fmla="*/ 6216068 h 6345561"/>
                    <a:gd name="connsiteX127" fmla="*/ 3617977 w 6352623"/>
                    <a:gd name="connsiteY127" fmla="*/ 6323175 h 6345561"/>
                    <a:gd name="connsiteX128" fmla="*/ 3499574 w 6352623"/>
                    <a:gd name="connsiteY128" fmla="*/ 4950969 h 6345561"/>
                    <a:gd name="connsiteX129" fmla="*/ 3966167 w 6352623"/>
                    <a:gd name="connsiteY129" fmla="*/ 4917769 h 6345561"/>
                    <a:gd name="connsiteX130" fmla="*/ 4402891 w 6352623"/>
                    <a:gd name="connsiteY130" fmla="*/ 4895610 h 6345561"/>
                    <a:gd name="connsiteX131" fmla="*/ 4263840 w 6352623"/>
                    <a:gd name="connsiteY131" fmla="*/ 5239274 h 6345561"/>
                    <a:gd name="connsiteX132" fmla="*/ 3691123 w 6352623"/>
                    <a:gd name="connsiteY132" fmla="*/ 6308899 h 6345561"/>
                    <a:gd name="connsiteX133" fmla="*/ 3637169 w 6352623"/>
                    <a:gd name="connsiteY133" fmla="*/ 6322223 h 6345561"/>
                    <a:gd name="connsiteX134" fmla="*/ 3617977 w 6352623"/>
                    <a:gd name="connsiteY134" fmla="*/ 6323175 h 6345561"/>
                    <a:gd name="connsiteX135" fmla="*/ 509955 w 6352623"/>
                    <a:gd name="connsiteY135" fmla="*/ 4889989 h 6345561"/>
                    <a:gd name="connsiteX136" fmla="*/ 432662 w 6352623"/>
                    <a:gd name="connsiteY136" fmla="*/ 4783013 h 6345561"/>
                    <a:gd name="connsiteX137" fmla="*/ 30403 w 6352623"/>
                    <a:gd name="connsiteY137" fmla="*/ 3637168 h 6345561"/>
                    <a:gd name="connsiteX138" fmla="*/ 28957 w 6352623"/>
                    <a:gd name="connsiteY138" fmla="*/ 3608002 h 6345561"/>
                    <a:gd name="connsiteX139" fmla="*/ 1122699 w 6352623"/>
                    <a:gd name="connsiteY139" fmla="*/ 3528079 h 6345561"/>
                    <a:gd name="connsiteX140" fmla="*/ 1151870 w 6352623"/>
                    <a:gd name="connsiteY140" fmla="*/ 3709064 h 6345561"/>
                    <a:gd name="connsiteX141" fmla="*/ 1633165 w 6352623"/>
                    <a:gd name="connsiteY141" fmla="*/ 4721494 h 6345561"/>
                    <a:gd name="connsiteX142" fmla="*/ 1635001 w 6352623"/>
                    <a:gd name="connsiteY142" fmla="*/ 4724090 h 6345561"/>
                    <a:gd name="connsiteX143" fmla="*/ 1150655 w 6352623"/>
                    <a:gd name="connsiteY143" fmla="*/ 4790652 h 6345561"/>
                    <a:gd name="connsiteX144" fmla="*/ 509955 w 6352623"/>
                    <a:gd name="connsiteY144" fmla="*/ 4889989 h 6345561"/>
                    <a:gd name="connsiteX145" fmla="*/ 3165956 w 6352623"/>
                    <a:gd name="connsiteY145" fmla="*/ 6345561 h 6345561"/>
                    <a:gd name="connsiteX146" fmla="*/ 2661675 w 6352623"/>
                    <a:gd name="connsiteY146" fmla="*/ 5655612 h 6345561"/>
                    <a:gd name="connsiteX147" fmla="*/ 2224080 w 6352623"/>
                    <a:gd name="connsiteY147" fmla="*/ 5071807 h 6345561"/>
                    <a:gd name="connsiteX148" fmla="*/ 2697681 w 6352623"/>
                    <a:gd name="connsiteY148" fmla="*/ 5021257 h 6345561"/>
                    <a:gd name="connsiteX149" fmla="*/ 3150545 w 6352623"/>
                    <a:gd name="connsiteY149" fmla="*/ 4979436 h 6345561"/>
                    <a:gd name="connsiteX150" fmla="*/ 3267988 w 6352623"/>
                    <a:gd name="connsiteY150" fmla="*/ 6340508 h 6345561"/>
                    <a:gd name="connsiteX151" fmla="*/ 3165956 w 6352623"/>
                    <a:gd name="connsiteY151" fmla="*/ 6345561 h 6345561"/>
                    <a:gd name="connsiteX152" fmla="*/ 2827891 w 6352623"/>
                    <a:gd name="connsiteY152" fmla="*/ 6323709 h 6345561"/>
                    <a:gd name="connsiteX153" fmla="*/ 2884966 w 6352623"/>
                    <a:gd name="connsiteY153" fmla="*/ 6327398 h 6345561"/>
                    <a:gd name="connsiteX154" fmla="*/ 2827891 w 6352623"/>
                    <a:gd name="connsiteY154" fmla="*/ 6323709 h 6345561"/>
                    <a:gd name="connsiteX155" fmla="*/ 1799833 w 6352623"/>
                    <a:gd name="connsiteY155" fmla="*/ 6042038 h 6345561"/>
                    <a:gd name="connsiteX156" fmla="*/ 792530 w 6352623"/>
                    <a:gd name="connsiteY156" fmla="*/ 5281044 h 6345561"/>
                    <a:gd name="connsiteX157" fmla="*/ 758259 w 6352623"/>
                    <a:gd name="connsiteY157" fmla="*/ 5233611 h 6345561"/>
                    <a:gd name="connsiteX158" fmla="*/ 1178638 w 6352623"/>
                    <a:gd name="connsiteY158" fmla="*/ 5187468 h 6345561"/>
                    <a:gd name="connsiteX159" fmla="*/ 1905324 w 6352623"/>
                    <a:gd name="connsiteY159" fmla="*/ 5106339 h 6345561"/>
                    <a:gd name="connsiteX160" fmla="*/ 2206251 w 6352623"/>
                    <a:gd name="connsiteY160" fmla="*/ 5531868 h 6345561"/>
                    <a:gd name="connsiteX161" fmla="*/ 2827891 w 6352623"/>
                    <a:gd name="connsiteY161" fmla="*/ 6323709 h 6345561"/>
                    <a:gd name="connsiteX162" fmla="*/ 2405336 w 6352623"/>
                    <a:gd name="connsiteY162" fmla="*/ 6261225 h 6345561"/>
                    <a:gd name="connsiteX163" fmla="*/ 1799833 w 6352623"/>
                    <a:gd name="connsiteY163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000985 w 6352623"/>
                    <a:gd name="connsiteY60" fmla="*/ 4620000 h 6345561"/>
                    <a:gd name="connsiteX61" fmla="*/ 6317212 w 6352623"/>
                    <a:gd name="connsiteY61" fmla="*/ 4620000 h 6345561"/>
                    <a:gd name="connsiteX62" fmla="*/ 6317212 w 6352623"/>
                    <a:gd name="connsiteY62" fmla="*/ 4787640 h 6345561"/>
                    <a:gd name="connsiteX63" fmla="*/ 5898613 w 6352623"/>
                    <a:gd name="connsiteY63" fmla="*/ 4787640 h 6345561"/>
                    <a:gd name="connsiteX64" fmla="*/ 5866698 w 6352623"/>
                    <a:gd name="connsiteY64" fmla="*/ 4839902 h 6345561"/>
                    <a:gd name="connsiteX65" fmla="*/ 5895990 w 6352623"/>
                    <a:gd name="connsiteY65" fmla="*/ 4787640 h 6345561"/>
                    <a:gd name="connsiteX66" fmla="*/ 5898613 w 6352623"/>
                    <a:gd name="connsiteY66" fmla="*/ 4787640 h 6345561"/>
                    <a:gd name="connsiteX67" fmla="*/ 5866698 w 6352623"/>
                    <a:gd name="connsiteY67" fmla="*/ 4839902 h 6345561"/>
                    <a:gd name="connsiteX68" fmla="*/ 5661892 w 6352623"/>
                    <a:gd name="connsiteY68" fmla="*/ 4787640 h 6345561"/>
                    <a:gd name="connsiteX69" fmla="*/ 5661892 w 6352623"/>
                    <a:gd name="connsiteY69" fmla="*/ 4620000 h 6345561"/>
                    <a:gd name="connsiteX70" fmla="*/ 5661892 w 6352623"/>
                    <a:gd name="connsiteY70" fmla="*/ 4787640 h 6345561"/>
                    <a:gd name="connsiteX71" fmla="*/ 4842211 w 6352623"/>
                    <a:gd name="connsiteY71" fmla="*/ 4504577 h 6345561"/>
                    <a:gd name="connsiteX72" fmla="*/ 4894441 w 6352623"/>
                    <a:gd name="connsiteY72" fmla="*/ 4378816 h 6345561"/>
                    <a:gd name="connsiteX73" fmla="*/ 5118410 w 6352623"/>
                    <a:gd name="connsiteY73" fmla="*/ 3308120 h 6345561"/>
                    <a:gd name="connsiteX74" fmla="*/ 5112011 w 6352623"/>
                    <a:gd name="connsiteY74" fmla="*/ 3236549 h 6345561"/>
                    <a:gd name="connsiteX75" fmla="*/ 6343574 w 6352623"/>
                    <a:gd name="connsiteY75" fmla="*/ 3146548 h 6345561"/>
                    <a:gd name="connsiteX76" fmla="*/ 6352623 w 6352623"/>
                    <a:gd name="connsiteY76" fmla="*/ 3329154 h 6345561"/>
                    <a:gd name="connsiteX77" fmla="*/ 6261216 w 6352623"/>
                    <a:gd name="connsiteY77" fmla="*/ 3947289 h 6345561"/>
                    <a:gd name="connsiteX78" fmla="*/ 6068313 w 6352623"/>
                    <a:gd name="connsiteY78" fmla="*/ 4480189 h 6345561"/>
                    <a:gd name="connsiteX79" fmla="*/ 5645377 w 6352623"/>
                    <a:gd name="connsiteY79" fmla="*/ 4489676 h 6345561"/>
                    <a:gd name="connsiteX80" fmla="*/ 4842211 w 6352623"/>
                    <a:gd name="connsiteY80" fmla="*/ 4504577 h 6345561"/>
                    <a:gd name="connsiteX81" fmla="*/ 1405726 w 6352623"/>
                    <a:gd name="connsiteY81" fmla="*/ 3156271 h 6345561"/>
                    <a:gd name="connsiteX82" fmla="*/ 1399341 w 6352623"/>
                    <a:gd name="connsiteY82" fmla="*/ 3089416 h 6345561"/>
                    <a:gd name="connsiteX83" fmla="*/ 1464945 w 6352623"/>
                    <a:gd name="connsiteY83" fmla="*/ 2467755 h 6345561"/>
                    <a:gd name="connsiteX84" fmla="*/ 1626959 w 6352623"/>
                    <a:gd name="connsiteY84" fmla="*/ 1918290 h 6345561"/>
                    <a:gd name="connsiteX85" fmla="*/ 1698846 w 6352623"/>
                    <a:gd name="connsiteY85" fmla="*/ 1916459 h 6345561"/>
                    <a:gd name="connsiteX86" fmla="*/ 2401423 w 6352623"/>
                    <a:gd name="connsiteY86" fmla="*/ 1879094 h 6345561"/>
                    <a:gd name="connsiteX87" fmla="*/ 2879383 w 6352623"/>
                    <a:gd name="connsiteY87" fmla="*/ 1836855 h 6345561"/>
                    <a:gd name="connsiteX88" fmla="*/ 2983285 w 6352623"/>
                    <a:gd name="connsiteY88" fmla="*/ 3040986 h 6345561"/>
                    <a:gd name="connsiteX89" fmla="*/ 1405726 w 6352623"/>
                    <a:gd name="connsiteY89" fmla="*/ 3156271 h 6345561"/>
                    <a:gd name="connsiteX90" fmla="*/ 3464621 w 6352623"/>
                    <a:gd name="connsiteY90" fmla="*/ 4545892 h 6345561"/>
                    <a:gd name="connsiteX91" fmla="*/ 3362673 w 6352623"/>
                    <a:gd name="connsiteY91" fmla="*/ 3364384 h 6345561"/>
                    <a:gd name="connsiteX92" fmla="*/ 4785461 w 6352623"/>
                    <a:gd name="connsiteY92" fmla="*/ 3260410 h 6345561"/>
                    <a:gd name="connsiteX93" fmla="*/ 4791965 w 6352623"/>
                    <a:gd name="connsiteY93" fmla="*/ 3337498 h 6345561"/>
                    <a:gd name="connsiteX94" fmla="*/ 4582162 w 6352623"/>
                    <a:gd name="connsiteY94" fmla="*/ 4452550 h 6345561"/>
                    <a:gd name="connsiteX95" fmla="*/ 3980007 w 6352623"/>
                    <a:gd name="connsiteY95" fmla="*/ 4524180 h 6345561"/>
                    <a:gd name="connsiteX96" fmla="*/ 3464621 w 6352623"/>
                    <a:gd name="connsiteY96" fmla="*/ 4545892 h 6345561"/>
                    <a:gd name="connsiteX97" fmla="*/ 11631 w 6352623"/>
                    <a:gd name="connsiteY97" fmla="*/ 3258148 h 6345561"/>
                    <a:gd name="connsiteX98" fmla="*/ 0 w 6352623"/>
                    <a:gd name="connsiteY98" fmla="*/ 3023469 h 6345561"/>
                    <a:gd name="connsiteX99" fmla="*/ 91400 w 6352623"/>
                    <a:gd name="connsiteY99" fmla="*/ 2405346 h 6345561"/>
                    <a:gd name="connsiteX100" fmla="*/ 258812 w 6352623"/>
                    <a:gd name="connsiteY100" fmla="*/ 1942855 h 6345561"/>
                    <a:gd name="connsiteX101" fmla="*/ 852081 w 6352623"/>
                    <a:gd name="connsiteY101" fmla="*/ 1937991 h 6345561"/>
                    <a:gd name="connsiteX102" fmla="*/ 1335718 w 6352623"/>
                    <a:gd name="connsiteY102" fmla="*/ 1925698 h 6345561"/>
                    <a:gd name="connsiteX103" fmla="*/ 1234430 w 6352623"/>
                    <a:gd name="connsiteY103" fmla="*/ 2196801 h 6345561"/>
                    <a:gd name="connsiteX104" fmla="*/ 1103579 w 6352623"/>
                    <a:gd name="connsiteY104" fmla="*/ 2737987 h 6345561"/>
                    <a:gd name="connsiteX105" fmla="*/ 1078099 w 6352623"/>
                    <a:gd name="connsiteY105" fmla="*/ 3180217 h 6345561"/>
                    <a:gd name="connsiteX106" fmla="*/ 11631 w 6352623"/>
                    <a:gd name="connsiteY106" fmla="*/ 3258148 h 6345561"/>
                    <a:gd name="connsiteX107" fmla="*/ 1960743 w 6352623"/>
                    <a:gd name="connsiteY107" fmla="*/ 4679317 h 6345561"/>
                    <a:gd name="connsiteX108" fmla="*/ 1740896 w 6352623"/>
                    <a:gd name="connsiteY108" fmla="*/ 4337429 h 6345561"/>
                    <a:gd name="connsiteX109" fmla="*/ 1441619 w 6352623"/>
                    <a:gd name="connsiteY109" fmla="*/ 3532526 h 6345561"/>
                    <a:gd name="connsiteX110" fmla="*/ 1438988 w 6352623"/>
                    <a:gd name="connsiteY110" fmla="*/ 3504964 h 6345561"/>
                    <a:gd name="connsiteX111" fmla="*/ 3013389 w 6352623"/>
                    <a:gd name="connsiteY111" fmla="*/ 3389903 h 6345561"/>
                    <a:gd name="connsiteX112" fmla="*/ 3099126 w 6352623"/>
                    <a:gd name="connsiteY112" fmla="*/ 4562904 h 6345561"/>
                    <a:gd name="connsiteX113" fmla="*/ 2689209 w 6352623"/>
                    <a:gd name="connsiteY113" fmla="*/ 4598877 h 6345561"/>
                    <a:gd name="connsiteX114" fmla="*/ 1989796 w 6352623"/>
                    <a:gd name="connsiteY114" fmla="*/ 4675326 h 6345561"/>
                    <a:gd name="connsiteX115" fmla="*/ 1960743 w 6352623"/>
                    <a:gd name="connsiteY115" fmla="*/ 4679317 h 6345561"/>
                    <a:gd name="connsiteX116" fmla="*/ 4067092 w 6352623"/>
                    <a:gd name="connsiteY116" fmla="*/ 6216068 h 6345561"/>
                    <a:gd name="connsiteX117" fmla="*/ 4277892 w 6352623"/>
                    <a:gd name="connsiteY117" fmla="*/ 5788869 h 6345561"/>
                    <a:gd name="connsiteX118" fmla="*/ 4525520 w 6352623"/>
                    <a:gd name="connsiteY118" fmla="*/ 5267093 h 6345561"/>
                    <a:gd name="connsiteX119" fmla="*/ 4685770 w 6352623"/>
                    <a:gd name="connsiteY119" fmla="*/ 4881257 h 6345561"/>
                    <a:gd name="connsiteX120" fmla="*/ 4712084 w 6352623"/>
                    <a:gd name="connsiteY120" fmla="*/ 4879914 h 6345561"/>
                    <a:gd name="connsiteX121" fmla="*/ 5642123 w 6352623"/>
                    <a:gd name="connsiteY121" fmla="*/ 4846187 h 6345561"/>
                    <a:gd name="connsiteX122" fmla="*/ 5866698 w 6352623"/>
                    <a:gd name="connsiteY122" fmla="*/ 4839902 h 6345561"/>
                    <a:gd name="connsiteX123" fmla="*/ 5706398 w 6352623"/>
                    <a:gd name="connsiteY123" fmla="*/ 5102370 h 6345561"/>
                    <a:gd name="connsiteX124" fmla="*/ 4229361 w 6352623"/>
                    <a:gd name="connsiteY124" fmla="*/ 6176010 h 6345561"/>
                    <a:gd name="connsiteX125" fmla="*/ 4067092 w 6352623"/>
                    <a:gd name="connsiteY125" fmla="*/ 6216068 h 6345561"/>
                    <a:gd name="connsiteX126" fmla="*/ 3617977 w 6352623"/>
                    <a:gd name="connsiteY126" fmla="*/ 6323175 h 6345561"/>
                    <a:gd name="connsiteX127" fmla="*/ 3499574 w 6352623"/>
                    <a:gd name="connsiteY127" fmla="*/ 4950969 h 6345561"/>
                    <a:gd name="connsiteX128" fmla="*/ 3966167 w 6352623"/>
                    <a:gd name="connsiteY128" fmla="*/ 4917769 h 6345561"/>
                    <a:gd name="connsiteX129" fmla="*/ 4402891 w 6352623"/>
                    <a:gd name="connsiteY129" fmla="*/ 4895610 h 6345561"/>
                    <a:gd name="connsiteX130" fmla="*/ 4263840 w 6352623"/>
                    <a:gd name="connsiteY130" fmla="*/ 5239274 h 6345561"/>
                    <a:gd name="connsiteX131" fmla="*/ 3691123 w 6352623"/>
                    <a:gd name="connsiteY131" fmla="*/ 6308899 h 6345561"/>
                    <a:gd name="connsiteX132" fmla="*/ 3637169 w 6352623"/>
                    <a:gd name="connsiteY132" fmla="*/ 6322223 h 6345561"/>
                    <a:gd name="connsiteX133" fmla="*/ 3617977 w 6352623"/>
                    <a:gd name="connsiteY133" fmla="*/ 6323175 h 6345561"/>
                    <a:gd name="connsiteX134" fmla="*/ 509955 w 6352623"/>
                    <a:gd name="connsiteY134" fmla="*/ 4889989 h 6345561"/>
                    <a:gd name="connsiteX135" fmla="*/ 432662 w 6352623"/>
                    <a:gd name="connsiteY135" fmla="*/ 4783013 h 6345561"/>
                    <a:gd name="connsiteX136" fmla="*/ 30403 w 6352623"/>
                    <a:gd name="connsiteY136" fmla="*/ 3637168 h 6345561"/>
                    <a:gd name="connsiteX137" fmla="*/ 28957 w 6352623"/>
                    <a:gd name="connsiteY137" fmla="*/ 3608002 h 6345561"/>
                    <a:gd name="connsiteX138" fmla="*/ 1122699 w 6352623"/>
                    <a:gd name="connsiteY138" fmla="*/ 3528079 h 6345561"/>
                    <a:gd name="connsiteX139" fmla="*/ 1151870 w 6352623"/>
                    <a:gd name="connsiteY139" fmla="*/ 3709064 h 6345561"/>
                    <a:gd name="connsiteX140" fmla="*/ 1633165 w 6352623"/>
                    <a:gd name="connsiteY140" fmla="*/ 4721494 h 6345561"/>
                    <a:gd name="connsiteX141" fmla="*/ 1635001 w 6352623"/>
                    <a:gd name="connsiteY141" fmla="*/ 4724090 h 6345561"/>
                    <a:gd name="connsiteX142" fmla="*/ 1150655 w 6352623"/>
                    <a:gd name="connsiteY142" fmla="*/ 4790652 h 6345561"/>
                    <a:gd name="connsiteX143" fmla="*/ 509955 w 6352623"/>
                    <a:gd name="connsiteY143" fmla="*/ 4889989 h 6345561"/>
                    <a:gd name="connsiteX144" fmla="*/ 3165956 w 6352623"/>
                    <a:gd name="connsiteY144" fmla="*/ 6345561 h 6345561"/>
                    <a:gd name="connsiteX145" fmla="*/ 2661675 w 6352623"/>
                    <a:gd name="connsiteY145" fmla="*/ 5655612 h 6345561"/>
                    <a:gd name="connsiteX146" fmla="*/ 2224080 w 6352623"/>
                    <a:gd name="connsiteY146" fmla="*/ 5071807 h 6345561"/>
                    <a:gd name="connsiteX147" fmla="*/ 2697681 w 6352623"/>
                    <a:gd name="connsiteY147" fmla="*/ 5021257 h 6345561"/>
                    <a:gd name="connsiteX148" fmla="*/ 3150545 w 6352623"/>
                    <a:gd name="connsiteY148" fmla="*/ 4979436 h 6345561"/>
                    <a:gd name="connsiteX149" fmla="*/ 3267988 w 6352623"/>
                    <a:gd name="connsiteY149" fmla="*/ 6340508 h 6345561"/>
                    <a:gd name="connsiteX150" fmla="*/ 3165956 w 6352623"/>
                    <a:gd name="connsiteY150" fmla="*/ 6345561 h 6345561"/>
                    <a:gd name="connsiteX151" fmla="*/ 2827891 w 6352623"/>
                    <a:gd name="connsiteY151" fmla="*/ 6323709 h 6345561"/>
                    <a:gd name="connsiteX152" fmla="*/ 2884966 w 6352623"/>
                    <a:gd name="connsiteY152" fmla="*/ 6327398 h 6345561"/>
                    <a:gd name="connsiteX153" fmla="*/ 2827891 w 6352623"/>
                    <a:gd name="connsiteY153" fmla="*/ 6323709 h 6345561"/>
                    <a:gd name="connsiteX154" fmla="*/ 1799833 w 6352623"/>
                    <a:gd name="connsiteY154" fmla="*/ 6042038 h 6345561"/>
                    <a:gd name="connsiteX155" fmla="*/ 792530 w 6352623"/>
                    <a:gd name="connsiteY155" fmla="*/ 5281044 h 6345561"/>
                    <a:gd name="connsiteX156" fmla="*/ 758259 w 6352623"/>
                    <a:gd name="connsiteY156" fmla="*/ 5233611 h 6345561"/>
                    <a:gd name="connsiteX157" fmla="*/ 1178638 w 6352623"/>
                    <a:gd name="connsiteY157" fmla="*/ 5187468 h 6345561"/>
                    <a:gd name="connsiteX158" fmla="*/ 1905324 w 6352623"/>
                    <a:gd name="connsiteY158" fmla="*/ 5106339 h 6345561"/>
                    <a:gd name="connsiteX159" fmla="*/ 2206251 w 6352623"/>
                    <a:gd name="connsiteY159" fmla="*/ 5531868 h 6345561"/>
                    <a:gd name="connsiteX160" fmla="*/ 2827891 w 6352623"/>
                    <a:gd name="connsiteY160" fmla="*/ 6323709 h 6345561"/>
                    <a:gd name="connsiteX161" fmla="*/ 2405336 w 6352623"/>
                    <a:gd name="connsiteY161" fmla="*/ 6261225 h 6345561"/>
                    <a:gd name="connsiteX162" fmla="*/ 1799833 w 6352623"/>
                    <a:gd name="connsiteY16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317212 w 6352623"/>
                    <a:gd name="connsiteY60" fmla="*/ 4620000 h 6345561"/>
                    <a:gd name="connsiteX61" fmla="*/ 6317212 w 6352623"/>
                    <a:gd name="connsiteY61" fmla="*/ 4787640 h 6345561"/>
                    <a:gd name="connsiteX62" fmla="*/ 5898613 w 6352623"/>
                    <a:gd name="connsiteY62" fmla="*/ 4787640 h 6345561"/>
                    <a:gd name="connsiteX63" fmla="*/ 5866698 w 6352623"/>
                    <a:gd name="connsiteY63" fmla="*/ 4839902 h 6345561"/>
                    <a:gd name="connsiteX64" fmla="*/ 5895990 w 6352623"/>
                    <a:gd name="connsiteY64" fmla="*/ 4787640 h 6345561"/>
                    <a:gd name="connsiteX65" fmla="*/ 5898613 w 6352623"/>
                    <a:gd name="connsiteY65" fmla="*/ 4787640 h 6345561"/>
                    <a:gd name="connsiteX66" fmla="*/ 5866698 w 6352623"/>
                    <a:gd name="connsiteY66" fmla="*/ 4839902 h 6345561"/>
                    <a:gd name="connsiteX67" fmla="*/ 5661892 w 6352623"/>
                    <a:gd name="connsiteY67" fmla="*/ 4787640 h 6345561"/>
                    <a:gd name="connsiteX68" fmla="*/ 5661892 w 6352623"/>
                    <a:gd name="connsiteY68" fmla="*/ 4620000 h 6345561"/>
                    <a:gd name="connsiteX69" fmla="*/ 5661892 w 6352623"/>
                    <a:gd name="connsiteY69" fmla="*/ 4787640 h 6345561"/>
                    <a:gd name="connsiteX70" fmla="*/ 4842211 w 6352623"/>
                    <a:gd name="connsiteY70" fmla="*/ 4504577 h 6345561"/>
                    <a:gd name="connsiteX71" fmla="*/ 4894441 w 6352623"/>
                    <a:gd name="connsiteY71" fmla="*/ 4378816 h 6345561"/>
                    <a:gd name="connsiteX72" fmla="*/ 5118410 w 6352623"/>
                    <a:gd name="connsiteY72" fmla="*/ 3308120 h 6345561"/>
                    <a:gd name="connsiteX73" fmla="*/ 5112011 w 6352623"/>
                    <a:gd name="connsiteY73" fmla="*/ 3236549 h 6345561"/>
                    <a:gd name="connsiteX74" fmla="*/ 6343574 w 6352623"/>
                    <a:gd name="connsiteY74" fmla="*/ 3146548 h 6345561"/>
                    <a:gd name="connsiteX75" fmla="*/ 6352623 w 6352623"/>
                    <a:gd name="connsiteY75" fmla="*/ 3329154 h 6345561"/>
                    <a:gd name="connsiteX76" fmla="*/ 6261216 w 6352623"/>
                    <a:gd name="connsiteY76" fmla="*/ 3947289 h 6345561"/>
                    <a:gd name="connsiteX77" fmla="*/ 6068313 w 6352623"/>
                    <a:gd name="connsiteY77" fmla="*/ 4480189 h 6345561"/>
                    <a:gd name="connsiteX78" fmla="*/ 5645377 w 6352623"/>
                    <a:gd name="connsiteY78" fmla="*/ 4489676 h 6345561"/>
                    <a:gd name="connsiteX79" fmla="*/ 4842211 w 6352623"/>
                    <a:gd name="connsiteY79" fmla="*/ 4504577 h 6345561"/>
                    <a:gd name="connsiteX80" fmla="*/ 1405726 w 6352623"/>
                    <a:gd name="connsiteY80" fmla="*/ 3156271 h 6345561"/>
                    <a:gd name="connsiteX81" fmla="*/ 1399341 w 6352623"/>
                    <a:gd name="connsiteY81" fmla="*/ 3089416 h 6345561"/>
                    <a:gd name="connsiteX82" fmla="*/ 1464945 w 6352623"/>
                    <a:gd name="connsiteY82" fmla="*/ 2467755 h 6345561"/>
                    <a:gd name="connsiteX83" fmla="*/ 1626959 w 6352623"/>
                    <a:gd name="connsiteY83" fmla="*/ 1918290 h 6345561"/>
                    <a:gd name="connsiteX84" fmla="*/ 1698846 w 6352623"/>
                    <a:gd name="connsiteY84" fmla="*/ 1916459 h 6345561"/>
                    <a:gd name="connsiteX85" fmla="*/ 2401423 w 6352623"/>
                    <a:gd name="connsiteY85" fmla="*/ 1879094 h 6345561"/>
                    <a:gd name="connsiteX86" fmla="*/ 2879383 w 6352623"/>
                    <a:gd name="connsiteY86" fmla="*/ 1836855 h 6345561"/>
                    <a:gd name="connsiteX87" fmla="*/ 2983285 w 6352623"/>
                    <a:gd name="connsiteY87" fmla="*/ 3040986 h 6345561"/>
                    <a:gd name="connsiteX88" fmla="*/ 1405726 w 6352623"/>
                    <a:gd name="connsiteY88" fmla="*/ 3156271 h 6345561"/>
                    <a:gd name="connsiteX89" fmla="*/ 3464621 w 6352623"/>
                    <a:gd name="connsiteY89" fmla="*/ 4545892 h 6345561"/>
                    <a:gd name="connsiteX90" fmla="*/ 3362673 w 6352623"/>
                    <a:gd name="connsiteY90" fmla="*/ 3364384 h 6345561"/>
                    <a:gd name="connsiteX91" fmla="*/ 4785461 w 6352623"/>
                    <a:gd name="connsiteY91" fmla="*/ 3260410 h 6345561"/>
                    <a:gd name="connsiteX92" fmla="*/ 4791965 w 6352623"/>
                    <a:gd name="connsiteY92" fmla="*/ 3337498 h 6345561"/>
                    <a:gd name="connsiteX93" fmla="*/ 4582162 w 6352623"/>
                    <a:gd name="connsiteY93" fmla="*/ 4452550 h 6345561"/>
                    <a:gd name="connsiteX94" fmla="*/ 3980007 w 6352623"/>
                    <a:gd name="connsiteY94" fmla="*/ 4524180 h 6345561"/>
                    <a:gd name="connsiteX95" fmla="*/ 3464621 w 6352623"/>
                    <a:gd name="connsiteY95" fmla="*/ 4545892 h 6345561"/>
                    <a:gd name="connsiteX96" fmla="*/ 11631 w 6352623"/>
                    <a:gd name="connsiteY96" fmla="*/ 3258148 h 6345561"/>
                    <a:gd name="connsiteX97" fmla="*/ 0 w 6352623"/>
                    <a:gd name="connsiteY97" fmla="*/ 3023469 h 6345561"/>
                    <a:gd name="connsiteX98" fmla="*/ 91400 w 6352623"/>
                    <a:gd name="connsiteY98" fmla="*/ 2405346 h 6345561"/>
                    <a:gd name="connsiteX99" fmla="*/ 258812 w 6352623"/>
                    <a:gd name="connsiteY99" fmla="*/ 1942855 h 6345561"/>
                    <a:gd name="connsiteX100" fmla="*/ 852081 w 6352623"/>
                    <a:gd name="connsiteY100" fmla="*/ 1937991 h 6345561"/>
                    <a:gd name="connsiteX101" fmla="*/ 1335718 w 6352623"/>
                    <a:gd name="connsiteY101" fmla="*/ 1925698 h 6345561"/>
                    <a:gd name="connsiteX102" fmla="*/ 1234430 w 6352623"/>
                    <a:gd name="connsiteY102" fmla="*/ 2196801 h 6345561"/>
                    <a:gd name="connsiteX103" fmla="*/ 1103579 w 6352623"/>
                    <a:gd name="connsiteY103" fmla="*/ 2737987 h 6345561"/>
                    <a:gd name="connsiteX104" fmla="*/ 1078099 w 6352623"/>
                    <a:gd name="connsiteY104" fmla="*/ 3180217 h 6345561"/>
                    <a:gd name="connsiteX105" fmla="*/ 11631 w 6352623"/>
                    <a:gd name="connsiteY105" fmla="*/ 3258148 h 6345561"/>
                    <a:gd name="connsiteX106" fmla="*/ 1960743 w 6352623"/>
                    <a:gd name="connsiteY106" fmla="*/ 4679317 h 6345561"/>
                    <a:gd name="connsiteX107" fmla="*/ 1740896 w 6352623"/>
                    <a:gd name="connsiteY107" fmla="*/ 4337429 h 6345561"/>
                    <a:gd name="connsiteX108" fmla="*/ 1441619 w 6352623"/>
                    <a:gd name="connsiteY108" fmla="*/ 3532526 h 6345561"/>
                    <a:gd name="connsiteX109" fmla="*/ 1438988 w 6352623"/>
                    <a:gd name="connsiteY109" fmla="*/ 3504964 h 6345561"/>
                    <a:gd name="connsiteX110" fmla="*/ 3013389 w 6352623"/>
                    <a:gd name="connsiteY110" fmla="*/ 3389903 h 6345561"/>
                    <a:gd name="connsiteX111" fmla="*/ 3099126 w 6352623"/>
                    <a:gd name="connsiteY111" fmla="*/ 4562904 h 6345561"/>
                    <a:gd name="connsiteX112" fmla="*/ 2689209 w 6352623"/>
                    <a:gd name="connsiteY112" fmla="*/ 4598877 h 6345561"/>
                    <a:gd name="connsiteX113" fmla="*/ 1989796 w 6352623"/>
                    <a:gd name="connsiteY113" fmla="*/ 4675326 h 6345561"/>
                    <a:gd name="connsiteX114" fmla="*/ 1960743 w 6352623"/>
                    <a:gd name="connsiteY114" fmla="*/ 4679317 h 6345561"/>
                    <a:gd name="connsiteX115" fmla="*/ 4067092 w 6352623"/>
                    <a:gd name="connsiteY115" fmla="*/ 6216068 h 6345561"/>
                    <a:gd name="connsiteX116" fmla="*/ 4277892 w 6352623"/>
                    <a:gd name="connsiteY116" fmla="*/ 5788869 h 6345561"/>
                    <a:gd name="connsiteX117" fmla="*/ 4525520 w 6352623"/>
                    <a:gd name="connsiteY117" fmla="*/ 5267093 h 6345561"/>
                    <a:gd name="connsiteX118" fmla="*/ 4685770 w 6352623"/>
                    <a:gd name="connsiteY118" fmla="*/ 4881257 h 6345561"/>
                    <a:gd name="connsiteX119" fmla="*/ 4712084 w 6352623"/>
                    <a:gd name="connsiteY119" fmla="*/ 4879914 h 6345561"/>
                    <a:gd name="connsiteX120" fmla="*/ 5642123 w 6352623"/>
                    <a:gd name="connsiteY120" fmla="*/ 4846187 h 6345561"/>
                    <a:gd name="connsiteX121" fmla="*/ 5866698 w 6352623"/>
                    <a:gd name="connsiteY121" fmla="*/ 4839902 h 6345561"/>
                    <a:gd name="connsiteX122" fmla="*/ 5706398 w 6352623"/>
                    <a:gd name="connsiteY122" fmla="*/ 5102370 h 6345561"/>
                    <a:gd name="connsiteX123" fmla="*/ 4229361 w 6352623"/>
                    <a:gd name="connsiteY123" fmla="*/ 6176010 h 6345561"/>
                    <a:gd name="connsiteX124" fmla="*/ 4067092 w 6352623"/>
                    <a:gd name="connsiteY124" fmla="*/ 6216068 h 6345561"/>
                    <a:gd name="connsiteX125" fmla="*/ 3617977 w 6352623"/>
                    <a:gd name="connsiteY125" fmla="*/ 6323175 h 6345561"/>
                    <a:gd name="connsiteX126" fmla="*/ 3499574 w 6352623"/>
                    <a:gd name="connsiteY126" fmla="*/ 4950969 h 6345561"/>
                    <a:gd name="connsiteX127" fmla="*/ 3966167 w 6352623"/>
                    <a:gd name="connsiteY127" fmla="*/ 4917769 h 6345561"/>
                    <a:gd name="connsiteX128" fmla="*/ 4402891 w 6352623"/>
                    <a:gd name="connsiteY128" fmla="*/ 4895610 h 6345561"/>
                    <a:gd name="connsiteX129" fmla="*/ 4263840 w 6352623"/>
                    <a:gd name="connsiteY129" fmla="*/ 5239274 h 6345561"/>
                    <a:gd name="connsiteX130" fmla="*/ 3691123 w 6352623"/>
                    <a:gd name="connsiteY130" fmla="*/ 6308899 h 6345561"/>
                    <a:gd name="connsiteX131" fmla="*/ 3637169 w 6352623"/>
                    <a:gd name="connsiteY131" fmla="*/ 6322223 h 6345561"/>
                    <a:gd name="connsiteX132" fmla="*/ 3617977 w 6352623"/>
                    <a:gd name="connsiteY132" fmla="*/ 6323175 h 6345561"/>
                    <a:gd name="connsiteX133" fmla="*/ 509955 w 6352623"/>
                    <a:gd name="connsiteY133" fmla="*/ 4889989 h 6345561"/>
                    <a:gd name="connsiteX134" fmla="*/ 432662 w 6352623"/>
                    <a:gd name="connsiteY134" fmla="*/ 4783013 h 6345561"/>
                    <a:gd name="connsiteX135" fmla="*/ 30403 w 6352623"/>
                    <a:gd name="connsiteY135" fmla="*/ 3637168 h 6345561"/>
                    <a:gd name="connsiteX136" fmla="*/ 28957 w 6352623"/>
                    <a:gd name="connsiteY136" fmla="*/ 3608002 h 6345561"/>
                    <a:gd name="connsiteX137" fmla="*/ 1122699 w 6352623"/>
                    <a:gd name="connsiteY137" fmla="*/ 3528079 h 6345561"/>
                    <a:gd name="connsiteX138" fmla="*/ 1151870 w 6352623"/>
                    <a:gd name="connsiteY138" fmla="*/ 3709064 h 6345561"/>
                    <a:gd name="connsiteX139" fmla="*/ 1633165 w 6352623"/>
                    <a:gd name="connsiteY139" fmla="*/ 4721494 h 6345561"/>
                    <a:gd name="connsiteX140" fmla="*/ 1635001 w 6352623"/>
                    <a:gd name="connsiteY140" fmla="*/ 4724090 h 6345561"/>
                    <a:gd name="connsiteX141" fmla="*/ 1150655 w 6352623"/>
                    <a:gd name="connsiteY141" fmla="*/ 4790652 h 6345561"/>
                    <a:gd name="connsiteX142" fmla="*/ 509955 w 6352623"/>
                    <a:gd name="connsiteY142" fmla="*/ 4889989 h 6345561"/>
                    <a:gd name="connsiteX143" fmla="*/ 3165956 w 6352623"/>
                    <a:gd name="connsiteY143" fmla="*/ 6345561 h 6345561"/>
                    <a:gd name="connsiteX144" fmla="*/ 2661675 w 6352623"/>
                    <a:gd name="connsiteY144" fmla="*/ 5655612 h 6345561"/>
                    <a:gd name="connsiteX145" fmla="*/ 2224080 w 6352623"/>
                    <a:gd name="connsiteY145" fmla="*/ 5071807 h 6345561"/>
                    <a:gd name="connsiteX146" fmla="*/ 2697681 w 6352623"/>
                    <a:gd name="connsiteY146" fmla="*/ 5021257 h 6345561"/>
                    <a:gd name="connsiteX147" fmla="*/ 3150545 w 6352623"/>
                    <a:gd name="connsiteY147" fmla="*/ 4979436 h 6345561"/>
                    <a:gd name="connsiteX148" fmla="*/ 3267988 w 6352623"/>
                    <a:gd name="connsiteY148" fmla="*/ 6340508 h 6345561"/>
                    <a:gd name="connsiteX149" fmla="*/ 3165956 w 6352623"/>
                    <a:gd name="connsiteY149" fmla="*/ 6345561 h 6345561"/>
                    <a:gd name="connsiteX150" fmla="*/ 2827891 w 6352623"/>
                    <a:gd name="connsiteY150" fmla="*/ 6323709 h 6345561"/>
                    <a:gd name="connsiteX151" fmla="*/ 2884966 w 6352623"/>
                    <a:gd name="connsiteY151" fmla="*/ 6327398 h 6345561"/>
                    <a:gd name="connsiteX152" fmla="*/ 2827891 w 6352623"/>
                    <a:gd name="connsiteY152" fmla="*/ 6323709 h 6345561"/>
                    <a:gd name="connsiteX153" fmla="*/ 1799833 w 6352623"/>
                    <a:gd name="connsiteY153" fmla="*/ 6042038 h 6345561"/>
                    <a:gd name="connsiteX154" fmla="*/ 792530 w 6352623"/>
                    <a:gd name="connsiteY154" fmla="*/ 5281044 h 6345561"/>
                    <a:gd name="connsiteX155" fmla="*/ 758259 w 6352623"/>
                    <a:gd name="connsiteY155" fmla="*/ 5233611 h 6345561"/>
                    <a:gd name="connsiteX156" fmla="*/ 1178638 w 6352623"/>
                    <a:gd name="connsiteY156" fmla="*/ 5187468 h 6345561"/>
                    <a:gd name="connsiteX157" fmla="*/ 1905324 w 6352623"/>
                    <a:gd name="connsiteY157" fmla="*/ 5106339 h 6345561"/>
                    <a:gd name="connsiteX158" fmla="*/ 2206251 w 6352623"/>
                    <a:gd name="connsiteY158" fmla="*/ 5531868 h 6345561"/>
                    <a:gd name="connsiteX159" fmla="*/ 2827891 w 6352623"/>
                    <a:gd name="connsiteY159" fmla="*/ 6323709 h 6345561"/>
                    <a:gd name="connsiteX160" fmla="*/ 2405336 w 6352623"/>
                    <a:gd name="connsiteY160" fmla="*/ 6261225 h 6345561"/>
                    <a:gd name="connsiteX161" fmla="*/ 1799833 w 6352623"/>
                    <a:gd name="connsiteY161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317212 w 6352623"/>
                    <a:gd name="connsiteY60" fmla="*/ 4620000 h 6345561"/>
                    <a:gd name="connsiteX61" fmla="*/ 6317212 w 6352623"/>
                    <a:gd name="connsiteY61" fmla="*/ 4787640 h 6345561"/>
                    <a:gd name="connsiteX62" fmla="*/ 5898613 w 6352623"/>
                    <a:gd name="connsiteY62" fmla="*/ 4787640 h 6345561"/>
                    <a:gd name="connsiteX63" fmla="*/ 5866698 w 6352623"/>
                    <a:gd name="connsiteY63" fmla="*/ 4839902 h 6345561"/>
                    <a:gd name="connsiteX64" fmla="*/ 5895990 w 6352623"/>
                    <a:gd name="connsiteY64" fmla="*/ 4787640 h 6345561"/>
                    <a:gd name="connsiteX65" fmla="*/ 5866698 w 6352623"/>
                    <a:gd name="connsiteY65" fmla="*/ 4839902 h 6345561"/>
                    <a:gd name="connsiteX66" fmla="*/ 5661892 w 6352623"/>
                    <a:gd name="connsiteY66" fmla="*/ 4787640 h 6345561"/>
                    <a:gd name="connsiteX67" fmla="*/ 5661892 w 6352623"/>
                    <a:gd name="connsiteY67" fmla="*/ 4620000 h 6345561"/>
                    <a:gd name="connsiteX68" fmla="*/ 5661892 w 6352623"/>
                    <a:gd name="connsiteY68" fmla="*/ 4787640 h 6345561"/>
                    <a:gd name="connsiteX69" fmla="*/ 4842211 w 6352623"/>
                    <a:gd name="connsiteY69" fmla="*/ 4504577 h 6345561"/>
                    <a:gd name="connsiteX70" fmla="*/ 4894441 w 6352623"/>
                    <a:gd name="connsiteY70" fmla="*/ 4378816 h 6345561"/>
                    <a:gd name="connsiteX71" fmla="*/ 5118410 w 6352623"/>
                    <a:gd name="connsiteY71" fmla="*/ 3308120 h 6345561"/>
                    <a:gd name="connsiteX72" fmla="*/ 5112011 w 6352623"/>
                    <a:gd name="connsiteY72" fmla="*/ 3236549 h 6345561"/>
                    <a:gd name="connsiteX73" fmla="*/ 6343574 w 6352623"/>
                    <a:gd name="connsiteY73" fmla="*/ 3146548 h 6345561"/>
                    <a:gd name="connsiteX74" fmla="*/ 6352623 w 6352623"/>
                    <a:gd name="connsiteY74" fmla="*/ 3329154 h 6345561"/>
                    <a:gd name="connsiteX75" fmla="*/ 6261216 w 6352623"/>
                    <a:gd name="connsiteY75" fmla="*/ 3947289 h 6345561"/>
                    <a:gd name="connsiteX76" fmla="*/ 6068313 w 6352623"/>
                    <a:gd name="connsiteY76" fmla="*/ 4480189 h 6345561"/>
                    <a:gd name="connsiteX77" fmla="*/ 5645377 w 6352623"/>
                    <a:gd name="connsiteY77" fmla="*/ 4489676 h 6345561"/>
                    <a:gd name="connsiteX78" fmla="*/ 4842211 w 6352623"/>
                    <a:gd name="connsiteY78" fmla="*/ 4504577 h 6345561"/>
                    <a:gd name="connsiteX79" fmla="*/ 1405726 w 6352623"/>
                    <a:gd name="connsiteY79" fmla="*/ 3156271 h 6345561"/>
                    <a:gd name="connsiteX80" fmla="*/ 1399341 w 6352623"/>
                    <a:gd name="connsiteY80" fmla="*/ 3089416 h 6345561"/>
                    <a:gd name="connsiteX81" fmla="*/ 1464945 w 6352623"/>
                    <a:gd name="connsiteY81" fmla="*/ 2467755 h 6345561"/>
                    <a:gd name="connsiteX82" fmla="*/ 1626959 w 6352623"/>
                    <a:gd name="connsiteY82" fmla="*/ 1918290 h 6345561"/>
                    <a:gd name="connsiteX83" fmla="*/ 1698846 w 6352623"/>
                    <a:gd name="connsiteY83" fmla="*/ 1916459 h 6345561"/>
                    <a:gd name="connsiteX84" fmla="*/ 2401423 w 6352623"/>
                    <a:gd name="connsiteY84" fmla="*/ 1879094 h 6345561"/>
                    <a:gd name="connsiteX85" fmla="*/ 2879383 w 6352623"/>
                    <a:gd name="connsiteY85" fmla="*/ 1836855 h 6345561"/>
                    <a:gd name="connsiteX86" fmla="*/ 2983285 w 6352623"/>
                    <a:gd name="connsiteY86" fmla="*/ 3040986 h 6345561"/>
                    <a:gd name="connsiteX87" fmla="*/ 1405726 w 6352623"/>
                    <a:gd name="connsiteY87" fmla="*/ 3156271 h 6345561"/>
                    <a:gd name="connsiteX88" fmla="*/ 3464621 w 6352623"/>
                    <a:gd name="connsiteY88" fmla="*/ 4545892 h 6345561"/>
                    <a:gd name="connsiteX89" fmla="*/ 3362673 w 6352623"/>
                    <a:gd name="connsiteY89" fmla="*/ 3364384 h 6345561"/>
                    <a:gd name="connsiteX90" fmla="*/ 4785461 w 6352623"/>
                    <a:gd name="connsiteY90" fmla="*/ 3260410 h 6345561"/>
                    <a:gd name="connsiteX91" fmla="*/ 4791965 w 6352623"/>
                    <a:gd name="connsiteY91" fmla="*/ 3337498 h 6345561"/>
                    <a:gd name="connsiteX92" fmla="*/ 4582162 w 6352623"/>
                    <a:gd name="connsiteY92" fmla="*/ 4452550 h 6345561"/>
                    <a:gd name="connsiteX93" fmla="*/ 3980007 w 6352623"/>
                    <a:gd name="connsiteY93" fmla="*/ 4524180 h 6345561"/>
                    <a:gd name="connsiteX94" fmla="*/ 3464621 w 6352623"/>
                    <a:gd name="connsiteY94" fmla="*/ 4545892 h 6345561"/>
                    <a:gd name="connsiteX95" fmla="*/ 11631 w 6352623"/>
                    <a:gd name="connsiteY95" fmla="*/ 3258148 h 6345561"/>
                    <a:gd name="connsiteX96" fmla="*/ 0 w 6352623"/>
                    <a:gd name="connsiteY96" fmla="*/ 3023469 h 6345561"/>
                    <a:gd name="connsiteX97" fmla="*/ 91400 w 6352623"/>
                    <a:gd name="connsiteY97" fmla="*/ 2405346 h 6345561"/>
                    <a:gd name="connsiteX98" fmla="*/ 258812 w 6352623"/>
                    <a:gd name="connsiteY98" fmla="*/ 1942855 h 6345561"/>
                    <a:gd name="connsiteX99" fmla="*/ 852081 w 6352623"/>
                    <a:gd name="connsiteY99" fmla="*/ 1937991 h 6345561"/>
                    <a:gd name="connsiteX100" fmla="*/ 1335718 w 6352623"/>
                    <a:gd name="connsiteY100" fmla="*/ 1925698 h 6345561"/>
                    <a:gd name="connsiteX101" fmla="*/ 1234430 w 6352623"/>
                    <a:gd name="connsiteY101" fmla="*/ 2196801 h 6345561"/>
                    <a:gd name="connsiteX102" fmla="*/ 1103579 w 6352623"/>
                    <a:gd name="connsiteY102" fmla="*/ 2737987 h 6345561"/>
                    <a:gd name="connsiteX103" fmla="*/ 1078099 w 6352623"/>
                    <a:gd name="connsiteY103" fmla="*/ 3180217 h 6345561"/>
                    <a:gd name="connsiteX104" fmla="*/ 11631 w 6352623"/>
                    <a:gd name="connsiteY104" fmla="*/ 3258148 h 6345561"/>
                    <a:gd name="connsiteX105" fmla="*/ 1960743 w 6352623"/>
                    <a:gd name="connsiteY105" fmla="*/ 4679317 h 6345561"/>
                    <a:gd name="connsiteX106" fmla="*/ 1740896 w 6352623"/>
                    <a:gd name="connsiteY106" fmla="*/ 4337429 h 6345561"/>
                    <a:gd name="connsiteX107" fmla="*/ 1441619 w 6352623"/>
                    <a:gd name="connsiteY107" fmla="*/ 3532526 h 6345561"/>
                    <a:gd name="connsiteX108" fmla="*/ 1438988 w 6352623"/>
                    <a:gd name="connsiteY108" fmla="*/ 3504964 h 6345561"/>
                    <a:gd name="connsiteX109" fmla="*/ 3013389 w 6352623"/>
                    <a:gd name="connsiteY109" fmla="*/ 3389903 h 6345561"/>
                    <a:gd name="connsiteX110" fmla="*/ 3099126 w 6352623"/>
                    <a:gd name="connsiteY110" fmla="*/ 4562904 h 6345561"/>
                    <a:gd name="connsiteX111" fmla="*/ 2689209 w 6352623"/>
                    <a:gd name="connsiteY111" fmla="*/ 4598877 h 6345561"/>
                    <a:gd name="connsiteX112" fmla="*/ 1989796 w 6352623"/>
                    <a:gd name="connsiteY112" fmla="*/ 4675326 h 6345561"/>
                    <a:gd name="connsiteX113" fmla="*/ 1960743 w 6352623"/>
                    <a:gd name="connsiteY113" fmla="*/ 4679317 h 6345561"/>
                    <a:gd name="connsiteX114" fmla="*/ 4067092 w 6352623"/>
                    <a:gd name="connsiteY114" fmla="*/ 6216068 h 6345561"/>
                    <a:gd name="connsiteX115" fmla="*/ 4277892 w 6352623"/>
                    <a:gd name="connsiteY115" fmla="*/ 5788869 h 6345561"/>
                    <a:gd name="connsiteX116" fmla="*/ 4525520 w 6352623"/>
                    <a:gd name="connsiteY116" fmla="*/ 5267093 h 6345561"/>
                    <a:gd name="connsiteX117" fmla="*/ 4685770 w 6352623"/>
                    <a:gd name="connsiteY117" fmla="*/ 4881257 h 6345561"/>
                    <a:gd name="connsiteX118" fmla="*/ 4712084 w 6352623"/>
                    <a:gd name="connsiteY118" fmla="*/ 4879914 h 6345561"/>
                    <a:gd name="connsiteX119" fmla="*/ 5642123 w 6352623"/>
                    <a:gd name="connsiteY119" fmla="*/ 4846187 h 6345561"/>
                    <a:gd name="connsiteX120" fmla="*/ 5866698 w 6352623"/>
                    <a:gd name="connsiteY120" fmla="*/ 4839902 h 6345561"/>
                    <a:gd name="connsiteX121" fmla="*/ 5706398 w 6352623"/>
                    <a:gd name="connsiteY121" fmla="*/ 5102370 h 6345561"/>
                    <a:gd name="connsiteX122" fmla="*/ 4229361 w 6352623"/>
                    <a:gd name="connsiteY122" fmla="*/ 6176010 h 6345561"/>
                    <a:gd name="connsiteX123" fmla="*/ 4067092 w 6352623"/>
                    <a:gd name="connsiteY123" fmla="*/ 6216068 h 6345561"/>
                    <a:gd name="connsiteX124" fmla="*/ 3617977 w 6352623"/>
                    <a:gd name="connsiteY124" fmla="*/ 6323175 h 6345561"/>
                    <a:gd name="connsiteX125" fmla="*/ 3499574 w 6352623"/>
                    <a:gd name="connsiteY125" fmla="*/ 4950969 h 6345561"/>
                    <a:gd name="connsiteX126" fmla="*/ 3966167 w 6352623"/>
                    <a:gd name="connsiteY126" fmla="*/ 4917769 h 6345561"/>
                    <a:gd name="connsiteX127" fmla="*/ 4402891 w 6352623"/>
                    <a:gd name="connsiteY127" fmla="*/ 4895610 h 6345561"/>
                    <a:gd name="connsiteX128" fmla="*/ 4263840 w 6352623"/>
                    <a:gd name="connsiteY128" fmla="*/ 5239274 h 6345561"/>
                    <a:gd name="connsiteX129" fmla="*/ 3691123 w 6352623"/>
                    <a:gd name="connsiteY129" fmla="*/ 6308899 h 6345561"/>
                    <a:gd name="connsiteX130" fmla="*/ 3637169 w 6352623"/>
                    <a:gd name="connsiteY130" fmla="*/ 6322223 h 6345561"/>
                    <a:gd name="connsiteX131" fmla="*/ 3617977 w 6352623"/>
                    <a:gd name="connsiteY131" fmla="*/ 6323175 h 6345561"/>
                    <a:gd name="connsiteX132" fmla="*/ 509955 w 6352623"/>
                    <a:gd name="connsiteY132" fmla="*/ 4889989 h 6345561"/>
                    <a:gd name="connsiteX133" fmla="*/ 432662 w 6352623"/>
                    <a:gd name="connsiteY133" fmla="*/ 4783013 h 6345561"/>
                    <a:gd name="connsiteX134" fmla="*/ 30403 w 6352623"/>
                    <a:gd name="connsiteY134" fmla="*/ 3637168 h 6345561"/>
                    <a:gd name="connsiteX135" fmla="*/ 28957 w 6352623"/>
                    <a:gd name="connsiteY135" fmla="*/ 3608002 h 6345561"/>
                    <a:gd name="connsiteX136" fmla="*/ 1122699 w 6352623"/>
                    <a:gd name="connsiteY136" fmla="*/ 3528079 h 6345561"/>
                    <a:gd name="connsiteX137" fmla="*/ 1151870 w 6352623"/>
                    <a:gd name="connsiteY137" fmla="*/ 3709064 h 6345561"/>
                    <a:gd name="connsiteX138" fmla="*/ 1633165 w 6352623"/>
                    <a:gd name="connsiteY138" fmla="*/ 4721494 h 6345561"/>
                    <a:gd name="connsiteX139" fmla="*/ 1635001 w 6352623"/>
                    <a:gd name="connsiteY139" fmla="*/ 4724090 h 6345561"/>
                    <a:gd name="connsiteX140" fmla="*/ 1150655 w 6352623"/>
                    <a:gd name="connsiteY140" fmla="*/ 4790652 h 6345561"/>
                    <a:gd name="connsiteX141" fmla="*/ 509955 w 6352623"/>
                    <a:gd name="connsiteY141" fmla="*/ 4889989 h 6345561"/>
                    <a:gd name="connsiteX142" fmla="*/ 3165956 w 6352623"/>
                    <a:gd name="connsiteY142" fmla="*/ 6345561 h 6345561"/>
                    <a:gd name="connsiteX143" fmla="*/ 2661675 w 6352623"/>
                    <a:gd name="connsiteY143" fmla="*/ 5655612 h 6345561"/>
                    <a:gd name="connsiteX144" fmla="*/ 2224080 w 6352623"/>
                    <a:gd name="connsiteY144" fmla="*/ 5071807 h 6345561"/>
                    <a:gd name="connsiteX145" fmla="*/ 2697681 w 6352623"/>
                    <a:gd name="connsiteY145" fmla="*/ 5021257 h 6345561"/>
                    <a:gd name="connsiteX146" fmla="*/ 3150545 w 6352623"/>
                    <a:gd name="connsiteY146" fmla="*/ 4979436 h 6345561"/>
                    <a:gd name="connsiteX147" fmla="*/ 3267988 w 6352623"/>
                    <a:gd name="connsiteY147" fmla="*/ 6340508 h 6345561"/>
                    <a:gd name="connsiteX148" fmla="*/ 3165956 w 6352623"/>
                    <a:gd name="connsiteY148" fmla="*/ 6345561 h 6345561"/>
                    <a:gd name="connsiteX149" fmla="*/ 2827891 w 6352623"/>
                    <a:gd name="connsiteY149" fmla="*/ 6323709 h 6345561"/>
                    <a:gd name="connsiteX150" fmla="*/ 2884966 w 6352623"/>
                    <a:gd name="connsiteY150" fmla="*/ 6327398 h 6345561"/>
                    <a:gd name="connsiteX151" fmla="*/ 2827891 w 6352623"/>
                    <a:gd name="connsiteY151" fmla="*/ 6323709 h 6345561"/>
                    <a:gd name="connsiteX152" fmla="*/ 1799833 w 6352623"/>
                    <a:gd name="connsiteY152" fmla="*/ 6042038 h 6345561"/>
                    <a:gd name="connsiteX153" fmla="*/ 792530 w 6352623"/>
                    <a:gd name="connsiteY153" fmla="*/ 5281044 h 6345561"/>
                    <a:gd name="connsiteX154" fmla="*/ 758259 w 6352623"/>
                    <a:gd name="connsiteY154" fmla="*/ 5233611 h 6345561"/>
                    <a:gd name="connsiteX155" fmla="*/ 1178638 w 6352623"/>
                    <a:gd name="connsiteY155" fmla="*/ 5187468 h 6345561"/>
                    <a:gd name="connsiteX156" fmla="*/ 1905324 w 6352623"/>
                    <a:gd name="connsiteY156" fmla="*/ 5106339 h 6345561"/>
                    <a:gd name="connsiteX157" fmla="*/ 2206251 w 6352623"/>
                    <a:gd name="connsiteY157" fmla="*/ 5531868 h 6345561"/>
                    <a:gd name="connsiteX158" fmla="*/ 2827891 w 6352623"/>
                    <a:gd name="connsiteY158" fmla="*/ 6323709 h 6345561"/>
                    <a:gd name="connsiteX159" fmla="*/ 2405336 w 6352623"/>
                    <a:gd name="connsiteY159" fmla="*/ 6261225 h 6345561"/>
                    <a:gd name="connsiteX160" fmla="*/ 1799833 w 6352623"/>
                    <a:gd name="connsiteY160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317212 w 6352623"/>
                    <a:gd name="connsiteY60" fmla="*/ 4620000 h 6345561"/>
                    <a:gd name="connsiteX61" fmla="*/ 6317212 w 6352623"/>
                    <a:gd name="connsiteY61" fmla="*/ 4787640 h 6345561"/>
                    <a:gd name="connsiteX62" fmla="*/ 5898613 w 6352623"/>
                    <a:gd name="connsiteY62" fmla="*/ 4787640 h 6345561"/>
                    <a:gd name="connsiteX63" fmla="*/ 5661892 w 6352623"/>
                    <a:gd name="connsiteY63" fmla="*/ 4787640 h 6345561"/>
                    <a:gd name="connsiteX64" fmla="*/ 5661892 w 6352623"/>
                    <a:gd name="connsiteY64" fmla="*/ 4620000 h 6345561"/>
                    <a:gd name="connsiteX65" fmla="*/ 5661892 w 6352623"/>
                    <a:gd name="connsiteY65" fmla="*/ 4787640 h 6345561"/>
                    <a:gd name="connsiteX66" fmla="*/ 4842211 w 6352623"/>
                    <a:gd name="connsiteY66" fmla="*/ 4504577 h 6345561"/>
                    <a:gd name="connsiteX67" fmla="*/ 4894441 w 6352623"/>
                    <a:gd name="connsiteY67" fmla="*/ 4378816 h 6345561"/>
                    <a:gd name="connsiteX68" fmla="*/ 5118410 w 6352623"/>
                    <a:gd name="connsiteY68" fmla="*/ 3308120 h 6345561"/>
                    <a:gd name="connsiteX69" fmla="*/ 5112011 w 6352623"/>
                    <a:gd name="connsiteY69" fmla="*/ 3236549 h 6345561"/>
                    <a:gd name="connsiteX70" fmla="*/ 6343574 w 6352623"/>
                    <a:gd name="connsiteY70" fmla="*/ 3146548 h 6345561"/>
                    <a:gd name="connsiteX71" fmla="*/ 6352623 w 6352623"/>
                    <a:gd name="connsiteY71" fmla="*/ 3329154 h 6345561"/>
                    <a:gd name="connsiteX72" fmla="*/ 6261216 w 6352623"/>
                    <a:gd name="connsiteY72" fmla="*/ 3947289 h 6345561"/>
                    <a:gd name="connsiteX73" fmla="*/ 6068313 w 6352623"/>
                    <a:gd name="connsiteY73" fmla="*/ 4480189 h 6345561"/>
                    <a:gd name="connsiteX74" fmla="*/ 5645377 w 6352623"/>
                    <a:gd name="connsiteY74" fmla="*/ 4489676 h 6345561"/>
                    <a:gd name="connsiteX75" fmla="*/ 4842211 w 6352623"/>
                    <a:gd name="connsiteY75" fmla="*/ 4504577 h 6345561"/>
                    <a:gd name="connsiteX76" fmla="*/ 1405726 w 6352623"/>
                    <a:gd name="connsiteY76" fmla="*/ 3156271 h 6345561"/>
                    <a:gd name="connsiteX77" fmla="*/ 1399341 w 6352623"/>
                    <a:gd name="connsiteY77" fmla="*/ 3089416 h 6345561"/>
                    <a:gd name="connsiteX78" fmla="*/ 1464945 w 6352623"/>
                    <a:gd name="connsiteY78" fmla="*/ 2467755 h 6345561"/>
                    <a:gd name="connsiteX79" fmla="*/ 1626959 w 6352623"/>
                    <a:gd name="connsiteY79" fmla="*/ 1918290 h 6345561"/>
                    <a:gd name="connsiteX80" fmla="*/ 1698846 w 6352623"/>
                    <a:gd name="connsiteY80" fmla="*/ 1916459 h 6345561"/>
                    <a:gd name="connsiteX81" fmla="*/ 2401423 w 6352623"/>
                    <a:gd name="connsiteY81" fmla="*/ 1879094 h 6345561"/>
                    <a:gd name="connsiteX82" fmla="*/ 2879383 w 6352623"/>
                    <a:gd name="connsiteY82" fmla="*/ 1836855 h 6345561"/>
                    <a:gd name="connsiteX83" fmla="*/ 2983285 w 6352623"/>
                    <a:gd name="connsiteY83" fmla="*/ 3040986 h 6345561"/>
                    <a:gd name="connsiteX84" fmla="*/ 1405726 w 6352623"/>
                    <a:gd name="connsiteY84" fmla="*/ 3156271 h 6345561"/>
                    <a:gd name="connsiteX85" fmla="*/ 3464621 w 6352623"/>
                    <a:gd name="connsiteY85" fmla="*/ 4545892 h 6345561"/>
                    <a:gd name="connsiteX86" fmla="*/ 3362673 w 6352623"/>
                    <a:gd name="connsiteY86" fmla="*/ 3364384 h 6345561"/>
                    <a:gd name="connsiteX87" fmla="*/ 4785461 w 6352623"/>
                    <a:gd name="connsiteY87" fmla="*/ 3260410 h 6345561"/>
                    <a:gd name="connsiteX88" fmla="*/ 4791965 w 6352623"/>
                    <a:gd name="connsiteY88" fmla="*/ 3337498 h 6345561"/>
                    <a:gd name="connsiteX89" fmla="*/ 4582162 w 6352623"/>
                    <a:gd name="connsiteY89" fmla="*/ 4452550 h 6345561"/>
                    <a:gd name="connsiteX90" fmla="*/ 3980007 w 6352623"/>
                    <a:gd name="connsiteY90" fmla="*/ 4524180 h 6345561"/>
                    <a:gd name="connsiteX91" fmla="*/ 3464621 w 6352623"/>
                    <a:gd name="connsiteY91" fmla="*/ 4545892 h 6345561"/>
                    <a:gd name="connsiteX92" fmla="*/ 11631 w 6352623"/>
                    <a:gd name="connsiteY92" fmla="*/ 3258148 h 6345561"/>
                    <a:gd name="connsiteX93" fmla="*/ 0 w 6352623"/>
                    <a:gd name="connsiteY93" fmla="*/ 3023469 h 6345561"/>
                    <a:gd name="connsiteX94" fmla="*/ 91400 w 6352623"/>
                    <a:gd name="connsiteY94" fmla="*/ 2405346 h 6345561"/>
                    <a:gd name="connsiteX95" fmla="*/ 258812 w 6352623"/>
                    <a:gd name="connsiteY95" fmla="*/ 1942855 h 6345561"/>
                    <a:gd name="connsiteX96" fmla="*/ 852081 w 6352623"/>
                    <a:gd name="connsiteY96" fmla="*/ 1937991 h 6345561"/>
                    <a:gd name="connsiteX97" fmla="*/ 1335718 w 6352623"/>
                    <a:gd name="connsiteY97" fmla="*/ 1925698 h 6345561"/>
                    <a:gd name="connsiteX98" fmla="*/ 1234430 w 6352623"/>
                    <a:gd name="connsiteY98" fmla="*/ 2196801 h 6345561"/>
                    <a:gd name="connsiteX99" fmla="*/ 1103579 w 6352623"/>
                    <a:gd name="connsiteY99" fmla="*/ 2737987 h 6345561"/>
                    <a:gd name="connsiteX100" fmla="*/ 1078099 w 6352623"/>
                    <a:gd name="connsiteY100" fmla="*/ 3180217 h 6345561"/>
                    <a:gd name="connsiteX101" fmla="*/ 11631 w 6352623"/>
                    <a:gd name="connsiteY101" fmla="*/ 3258148 h 6345561"/>
                    <a:gd name="connsiteX102" fmla="*/ 1960743 w 6352623"/>
                    <a:gd name="connsiteY102" fmla="*/ 4679317 h 6345561"/>
                    <a:gd name="connsiteX103" fmla="*/ 1740896 w 6352623"/>
                    <a:gd name="connsiteY103" fmla="*/ 4337429 h 6345561"/>
                    <a:gd name="connsiteX104" fmla="*/ 1441619 w 6352623"/>
                    <a:gd name="connsiteY104" fmla="*/ 3532526 h 6345561"/>
                    <a:gd name="connsiteX105" fmla="*/ 1438988 w 6352623"/>
                    <a:gd name="connsiteY105" fmla="*/ 3504964 h 6345561"/>
                    <a:gd name="connsiteX106" fmla="*/ 3013389 w 6352623"/>
                    <a:gd name="connsiteY106" fmla="*/ 3389903 h 6345561"/>
                    <a:gd name="connsiteX107" fmla="*/ 3099126 w 6352623"/>
                    <a:gd name="connsiteY107" fmla="*/ 4562904 h 6345561"/>
                    <a:gd name="connsiteX108" fmla="*/ 2689209 w 6352623"/>
                    <a:gd name="connsiteY108" fmla="*/ 4598877 h 6345561"/>
                    <a:gd name="connsiteX109" fmla="*/ 1989796 w 6352623"/>
                    <a:gd name="connsiteY109" fmla="*/ 4675326 h 6345561"/>
                    <a:gd name="connsiteX110" fmla="*/ 1960743 w 6352623"/>
                    <a:gd name="connsiteY110" fmla="*/ 4679317 h 6345561"/>
                    <a:gd name="connsiteX111" fmla="*/ 4067092 w 6352623"/>
                    <a:gd name="connsiteY111" fmla="*/ 6216068 h 6345561"/>
                    <a:gd name="connsiteX112" fmla="*/ 4277892 w 6352623"/>
                    <a:gd name="connsiteY112" fmla="*/ 5788869 h 6345561"/>
                    <a:gd name="connsiteX113" fmla="*/ 4525520 w 6352623"/>
                    <a:gd name="connsiteY113" fmla="*/ 5267093 h 6345561"/>
                    <a:gd name="connsiteX114" fmla="*/ 4685770 w 6352623"/>
                    <a:gd name="connsiteY114" fmla="*/ 4881257 h 6345561"/>
                    <a:gd name="connsiteX115" fmla="*/ 4712084 w 6352623"/>
                    <a:gd name="connsiteY115" fmla="*/ 4879914 h 6345561"/>
                    <a:gd name="connsiteX116" fmla="*/ 5642123 w 6352623"/>
                    <a:gd name="connsiteY116" fmla="*/ 4846187 h 6345561"/>
                    <a:gd name="connsiteX117" fmla="*/ 5866698 w 6352623"/>
                    <a:gd name="connsiteY117" fmla="*/ 4839902 h 6345561"/>
                    <a:gd name="connsiteX118" fmla="*/ 5706398 w 6352623"/>
                    <a:gd name="connsiteY118" fmla="*/ 5102370 h 6345561"/>
                    <a:gd name="connsiteX119" fmla="*/ 4229361 w 6352623"/>
                    <a:gd name="connsiteY119" fmla="*/ 6176010 h 6345561"/>
                    <a:gd name="connsiteX120" fmla="*/ 4067092 w 6352623"/>
                    <a:gd name="connsiteY120" fmla="*/ 6216068 h 6345561"/>
                    <a:gd name="connsiteX121" fmla="*/ 3617977 w 6352623"/>
                    <a:gd name="connsiteY121" fmla="*/ 6323175 h 6345561"/>
                    <a:gd name="connsiteX122" fmla="*/ 3499574 w 6352623"/>
                    <a:gd name="connsiteY122" fmla="*/ 4950969 h 6345561"/>
                    <a:gd name="connsiteX123" fmla="*/ 3966167 w 6352623"/>
                    <a:gd name="connsiteY123" fmla="*/ 4917769 h 6345561"/>
                    <a:gd name="connsiteX124" fmla="*/ 4402891 w 6352623"/>
                    <a:gd name="connsiteY124" fmla="*/ 4895610 h 6345561"/>
                    <a:gd name="connsiteX125" fmla="*/ 4263840 w 6352623"/>
                    <a:gd name="connsiteY125" fmla="*/ 5239274 h 6345561"/>
                    <a:gd name="connsiteX126" fmla="*/ 3691123 w 6352623"/>
                    <a:gd name="connsiteY126" fmla="*/ 6308899 h 6345561"/>
                    <a:gd name="connsiteX127" fmla="*/ 3637169 w 6352623"/>
                    <a:gd name="connsiteY127" fmla="*/ 6322223 h 6345561"/>
                    <a:gd name="connsiteX128" fmla="*/ 3617977 w 6352623"/>
                    <a:gd name="connsiteY128" fmla="*/ 6323175 h 6345561"/>
                    <a:gd name="connsiteX129" fmla="*/ 509955 w 6352623"/>
                    <a:gd name="connsiteY129" fmla="*/ 4889989 h 6345561"/>
                    <a:gd name="connsiteX130" fmla="*/ 432662 w 6352623"/>
                    <a:gd name="connsiteY130" fmla="*/ 4783013 h 6345561"/>
                    <a:gd name="connsiteX131" fmla="*/ 30403 w 6352623"/>
                    <a:gd name="connsiteY131" fmla="*/ 3637168 h 6345561"/>
                    <a:gd name="connsiteX132" fmla="*/ 28957 w 6352623"/>
                    <a:gd name="connsiteY132" fmla="*/ 3608002 h 6345561"/>
                    <a:gd name="connsiteX133" fmla="*/ 1122699 w 6352623"/>
                    <a:gd name="connsiteY133" fmla="*/ 3528079 h 6345561"/>
                    <a:gd name="connsiteX134" fmla="*/ 1151870 w 6352623"/>
                    <a:gd name="connsiteY134" fmla="*/ 3709064 h 6345561"/>
                    <a:gd name="connsiteX135" fmla="*/ 1633165 w 6352623"/>
                    <a:gd name="connsiteY135" fmla="*/ 4721494 h 6345561"/>
                    <a:gd name="connsiteX136" fmla="*/ 1635001 w 6352623"/>
                    <a:gd name="connsiteY136" fmla="*/ 4724090 h 6345561"/>
                    <a:gd name="connsiteX137" fmla="*/ 1150655 w 6352623"/>
                    <a:gd name="connsiteY137" fmla="*/ 4790652 h 6345561"/>
                    <a:gd name="connsiteX138" fmla="*/ 509955 w 6352623"/>
                    <a:gd name="connsiteY138" fmla="*/ 4889989 h 6345561"/>
                    <a:gd name="connsiteX139" fmla="*/ 3165956 w 6352623"/>
                    <a:gd name="connsiteY139" fmla="*/ 6345561 h 6345561"/>
                    <a:gd name="connsiteX140" fmla="*/ 2661675 w 6352623"/>
                    <a:gd name="connsiteY140" fmla="*/ 5655612 h 6345561"/>
                    <a:gd name="connsiteX141" fmla="*/ 2224080 w 6352623"/>
                    <a:gd name="connsiteY141" fmla="*/ 5071807 h 6345561"/>
                    <a:gd name="connsiteX142" fmla="*/ 2697681 w 6352623"/>
                    <a:gd name="connsiteY142" fmla="*/ 5021257 h 6345561"/>
                    <a:gd name="connsiteX143" fmla="*/ 3150545 w 6352623"/>
                    <a:gd name="connsiteY143" fmla="*/ 4979436 h 6345561"/>
                    <a:gd name="connsiteX144" fmla="*/ 3267988 w 6352623"/>
                    <a:gd name="connsiteY144" fmla="*/ 6340508 h 6345561"/>
                    <a:gd name="connsiteX145" fmla="*/ 3165956 w 6352623"/>
                    <a:gd name="connsiteY145" fmla="*/ 6345561 h 6345561"/>
                    <a:gd name="connsiteX146" fmla="*/ 2827891 w 6352623"/>
                    <a:gd name="connsiteY146" fmla="*/ 6323709 h 6345561"/>
                    <a:gd name="connsiteX147" fmla="*/ 2884966 w 6352623"/>
                    <a:gd name="connsiteY147" fmla="*/ 6327398 h 6345561"/>
                    <a:gd name="connsiteX148" fmla="*/ 2827891 w 6352623"/>
                    <a:gd name="connsiteY148" fmla="*/ 6323709 h 6345561"/>
                    <a:gd name="connsiteX149" fmla="*/ 1799833 w 6352623"/>
                    <a:gd name="connsiteY149" fmla="*/ 6042038 h 6345561"/>
                    <a:gd name="connsiteX150" fmla="*/ 792530 w 6352623"/>
                    <a:gd name="connsiteY150" fmla="*/ 5281044 h 6345561"/>
                    <a:gd name="connsiteX151" fmla="*/ 758259 w 6352623"/>
                    <a:gd name="connsiteY151" fmla="*/ 5233611 h 6345561"/>
                    <a:gd name="connsiteX152" fmla="*/ 1178638 w 6352623"/>
                    <a:gd name="connsiteY152" fmla="*/ 5187468 h 6345561"/>
                    <a:gd name="connsiteX153" fmla="*/ 1905324 w 6352623"/>
                    <a:gd name="connsiteY153" fmla="*/ 5106339 h 6345561"/>
                    <a:gd name="connsiteX154" fmla="*/ 2206251 w 6352623"/>
                    <a:gd name="connsiteY154" fmla="*/ 5531868 h 6345561"/>
                    <a:gd name="connsiteX155" fmla="*/ 2827891 w 6352623"/>
                    <a:gd name="connsiteY155" fmla="*/ 6323709 h 6345561"/>
                    <a:gd name="connsiteX156" fmla="*/ 2405336 w 6352623"/>
                    <a:gd name="connsiteY156" fmla="*/ 6261225 h 6345561"/>
                    <a:gd name="connsiteX157" fmla="*/ 1799833 w 6352623"/>
                    <a:gd name="connsiteY157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6317212 w 6352623"/>
                    <a:gd name="connsiteY59" fmla="*/ 4787640 h 6345561"/>
                    <a:gd name="connsiteX60" fmla="*/ 6317212 w 6352623"/>
                    <a:gd name="connsiteY60" fmla="*/ 4620000 h 6345561"/>
                    <a:gd name="connsiteX61" fmla="*/ 6317212 w 6352623"/>
                    <a:gd name="connsiteY61" fmla="*/ 4787640 h 6345561"/>
                    <a:gd name="connsiteX62" fmla="*/ 5661892 w 6352623"/>
                    <a:gd name="connsiteY62" fmla="*/ 4787640 h 6345561"/>
                    <a:gd name="connsiteX63" fmla="*/ 5661892 w 6352623"/>
                    <a:gd name="connsiteY63" fmla="*/ 4620000 h 6345561"/>
                    <a:gd name="connsiteX64" fmla="*/ 5661892 w 6352623"/>
                    <a:gd name="connsiteY64" fmla="*/ 4787640 h 6345561"/>
                    <a:gd name="connsiteX65" fmla="*/ 4842211 w 6352623"/>
                    <a:gd name="connsiteY65" fmla="*/ 4504577 h 6345561"/>
                    <a:gd name="connsiteX66" fmla="*/ 4894441 w 6352623"/>
                    <a:gd name="connsiteY66" fmla="*/ 4378816 h 6345561"/>
                    <a:gd name="connsiteX67" fmla="*/ 5118410 w 6352623"/>
                    <a:gd name="connsiteY67" fmla="*/ 3308120 h 6345561"/>
                    <a:gd name="connsiteX68" fmla="*/ 5112011 w 6352623"/>
                    <a:gd name="connsiteY68" fmla="*/ 3236549 h 6345561"/>
                    <a:gd name="connsiteX69" fmla="*/ 6343574 w 6352623"/>
                    <a:gd name="connsiteY69" fmla="*/ 3146548 h 6345561"/>
                    <a:gd name="connsiteX70" fmla="*/ 6352623 w 6352623"/>
                    <a:gd name="connsiteY70" fmla="*/ 3329154 h 6345561"/>
                    <a:gd name="connsiteX71" fmla="*/ 6261216 w 6352623"/>
                    <a:gd name="connsiteY71" fmla="*/ 3947289 h 6345561"/>
                    <a:gd name="connsiteX72" fmla="*/ 6068313 w 6352623"/>
                    <a:gd name="connsiteY72" fmla="*/ 4480189 h 6345561"/>
                    <a:gd name="connsiteX73" fmla="*/ 5645377 w 6352623"/>
                    <a:gd name="connsiteY73" fmla="*/ 4489676 h 6345561"/>
                    <a:gd name="connsiteX74" fmla="*/ 4842211 w 6352623"/>
                    <a:gd name="connsiteY74" fmla="*/ 4504577 h 6345561"/>
                    <a:gd name="connsiteX75" fmla="*/ 1405726 w 6352623"/>
                    <a:gd name="connsiteY75" fmla="*/ 3156271 h 6345561"/>
                    <a:gd name="connsiteX76" fmla="*/ 1399341 w 6352623"/>
                    <a:gd name="connsiteY76" fmla="*/ 3089416 h 6345561"/>
                    <a:gd name="connsiteX77" fmla="*/ 1464945 w 6352623"/>
                    <a:gd name="connsiteY77" fmla="*/ 2467755 h 6345561"/>
                    <a:gd name="connsiteX78" fmla="*/ 1626959 w 6352623"/>
                    <a:gd name="connsiteY78" fmla="*/ 1918290 h 6345561"/>
                    <a:gd name="connsiteX79" fmla="*/ 1698846 w 6352623"/>
                    <a:gd name="connsiteY79" fmla="*/ 1916459 h 6345561"/>
                    <a:gd name="connsiteX80" fmla="*/ 2401423 w 6352623"/>
                    <a:gd name="connsiteY80" fmla="*/ 1879094 h 6345561"/>
                    <a:gd name="connsiteX81" fmla="*/ 2879383 w 6352623"/>
                    <a:gd name="connsiteY81" fmla="*/ 1836855 h 6345561"/>
                    <a:gd name="connsiteX82" fmla="*/ 2983285 w 6352623"/>
                    <a:gd name="connsiteY82" fmla="*/ 3040986 h 6345561"/>
                    <a:gd name="connsiteX83" fmla="*/ 1405726 w 6352623"/>
                    <a:gd name="connsiteY83" fmla="*/ 3156271 h 6345561"/>
                    <a:gd name="connsiteX84" fmla="*/ 3464621 w 6352623"/>
                    <a:gd name="connsiteY84" fmla="*/ 4545892 h 6345561"/>
                    <a:gd name="connsiteX85" fmla="*/ 3362673 w 6352623"/>
                    <a:gd name="connsiteY85" fmla="*/ 3364384 h 6345561"/>
                    <a:gd name="connsiteX86" fmla="*/ 4785461 w 6352623"/>
                    <a:gd name="connsiteY86" fmla="*/ 3260410 h 6345561"/>
                    <a:gd name="connsiteX87" fmla="*/ 4791965 w 6352623"/>
                    <a:gd name="connsiteY87" fmla="*/ 3337498 h 6345561"/>
                    <a:gd name="connsiteX88" fmla="*/ 4582162 w 6352623"/>
                    <a:gd name="connsiteY88" fmla="*/ 4452550 h 6345561"/>
                    <a:gd name="connsiteX89" fmla="*/ 3980007 w 6352623"/>
                    <a:gd name="connsiteY89" fmla="*/ 4524180 h 6345561"/>
                    <a:gd name="connsiteX90" fmla="*/ 3464621 w 6352623"/>
                    <a:gd name="connsiteY90" fmla="*/ 4545892 h 6345561"/>
                    <a:gd name="connsiteX91" fmla="*/ 11631 w 6352623"/>
                    <a:gd name="connsiteY91" fmla="*/ 3258148 h 6345561"/>
                    <a:gd name="connsiteX92" fmla="*/ 0 w 6352623"/>
                    <a:gd name="connsiteY92" fmla="*/ 3023469 h 6345561"/>
                    <a:gd name="connsiteX93" fmla="*/ 91400 w 6352623"/>
                    <a:gd name="connsiteY93" fmla="*/ 2405346 h 6345561"/>
                    <a:gd name="connsiteX94" fmla="*/ 258812 w 6352623"/>
                    <a:gd name="connsiteY94" fmla="*/ 1942855 h 6345561"/>
                    <a:gd name="connsiteX95" fmla="*/ 852081 w 6352623"/>
                    <a:gd name="connsiteY95" fmla="*/ 1937991 h 6345561"/>
                    <a:gd name="connsiteX96" fmla="*/ 1335718 w 6352623"/>
                    <a:gd name="connsiteY96" fmla="*/ 1925698 h 6345561"/>
                    <a:gd name="connsiteX97" fmla="*/ 1234430 w 6352623"/>
                    <a:gd name="connsiteY97" fmla="*/ 2196801 h 6345561"/>
                    <a:gd name="connsiteX98" fmla="*/ 1103579 w 6352623"/>
                    <a:gd name="connsiteY98" fmla="*/ 2737987 h 6345561"/>
                    <a:gd name="connsiteX99" fmla="*/ 1078099 w 6352623"/>
                    <a:gd name="connsiteY99" fmla="*/ 3180217 h 6345561"/>
                    <a:gd name="connsiteX100" fmla="*/ 11631 w 6352623"/>
                    <a:gd name="connsiteY100" fmla="*/ 3258148 h 6345561"/>
                    <a:gd name="connsiteX101" fmla="*/ 1960743 w 6352623"/>
                    <a:gd name="connsiteY101" fmla="*/ 4679317 h 6345561"/>
                    <a:gd name="connsiteX102" fmla="*/ 1740896 w 6352623"/>
                    <a:gd name="connsiteY102" fmla="*/ 4337429 h 6345561"/>
                    <a:gd name="connsiteX103" fmla="*/ 1441619 w 6352623"/>
                    <a:gd name="connsiteY103" fmla="*/ 3532526 h 6345561"/>
                    <a:gd name="connsiteX104" fmla="*/ 1438988 w 6352623"/>
                    <a:gd name="connsiteY104" fmla="*/ 3504964 h 6345561"/>
                    <a:gd name="connsiteX105" fmla="*/ 3013389 w 6352623"/>
                    <a:gd name="connsiteY105" fmla="*/ 3389903 h 6345561"/>
                    <a:gd name="connsiteX106" fmla="*/ 3099126 w 6352623"/>
                    <a:gd name="connsiteY106" fmla="*/ 4562904 h 6345561"/>
                    <a:gd name="connsiteX107" fmla="*/ 2689209 w 6352623"/>
                    <a:gd name="connsiteY107" fmla="*/ 4598877 h 6345561"/>
                    <a:gd name="connsiteX108" fmla="*/ 1989796 w 6352623"/>
                    <a:gd name="connsiteY108" fmla="*/ 4675326 h 6345561"/>
                    <a:gd name="connsiteX109" fmla="*/ 1960743 w 6352623"/>
                    <a:gd name="connsiteY109" fmla="*/ 4679317 h 6345561"/>
                    <a:gd name="connsiteX110" fmla="*/ 4067092 w 6352623"/>
                    <a:gd name="connsiteY110" fmla="*/ 6216068 h 6345561"/>
                    <a:gd name="connsiteX111" fmla="*/ 4277892 w 6352623"/>
                    <a:gd name="connsiteY111" fmla="*/ 5788869 h 6345561"/>
                    <a:gd name="connsiteX112" fmla="*/ 4525520 w 6352623"/>
                    <a:gd name="connsiteY112" fmla="*/ 5267093 h 6345561"/>
                    <a:gd name="connsiteX113" fmla="*/ 4685770 w 6352623"/>
                    <a:gd name="connsiteY113" fmla="*/ 4881257 h 6345561"/>
                    <a:gd name="connsiteX114" fmla="*/ 4712084 w 6352623"/>
                    <a:gd name="connsiteY114" fmla="*/ 4879914 h 6345561"/>
                    <a:gd name="connsiteX115" fmla="*/ 5642123 w 6352623"/>
                    <a:gd name="connsiteY115" fmla="*/ 4846187 h 6345561"/>
                    <a:gd name="connsiteX116" fmla="*/ 5866698 w 6352623"/>
                    <a:gd name="connsiteY116" fmla="*/ 4839902 h 6345561"/>
                    <a:gd name="connsiteX117" fmla="*/ 5706398 w 6352623"/>
                    <a:gd name="connsiteY117" fmla="*/ 5102370 h 6345561"/>
                    <a:gd name="connsiteX118" fmla="*/ 4229361 w 6352623"/>
                    <a:gd name="connsiteY118" fmla="*/ 6176010 h 6345561"/>
                    <a:gd name="connsiteX119" fmla="*/ 4067092 w 6352623"/>
                    <a:gd name="connsiteY119" fmla="*/ 6216068 h 6345561"/>
                    <a:gd name="connsiteX120" fmla="*/ 3617977 w 6352623"/>
                    <a:gd name="connsiteY120" fmla="*/ 6323175 h 6345561"/>
                    <a:gd name="connsiteX121" fmla="*/ 3499574 w 6352623"/>
                    <a:gd name="connsiteY121" fmla="*/ 4950969 h 6345561"/>
                    <a:gd name="connsiteX122" fmla="*/ 3966167 w 6352623"/>
                    <a:gd name="connsiteY122" fmla="*/ 4917769 h 6345561"/>
                    <a:gd name="connsiteX123" fmla="*/ 4402891 w 6352623"/>
                    <a:gd name="connsiteY123" fmla="*/ 4895610 h 6345561"/>
                    <a:gd name="connsiteX124" fmla="*/ 4263840 w 6352623"/>
                    <a:gd name="connsiteY124" fmla="*/ 5239274 h 6345561"/>
                    <a:gd name="connsiteX125" fmla="*/ 3691123 w 6352623"/>
                    <a:gd name="connsiteY125" fmla="*/ 6308899 h 6345561"/>
                    <a:gd name="connsiteX126" fmla="*/ 3637169 w 6352623"/>
                    <a:gd name="connsiteY126" fmla="*/ 6322223 h 6345561"/>
                    <a:gd name="connsiteX127" fmla="*/ 3617977 w 6352623"/>
                    <a:gd name="connsiteY127" fmla="*/ 6323175 h 6345561"/>
                    <a:gd name="connsiteX128" fmla="*/ 509955 w 6352623"/>
                    <a:gd name="connsiteY128" fmla="*/ 4889989 h 6345561"/>
                    <a:gd name="connsiteX129" fmla="*/ 432662 w 6352623"/>
                    <a:gd name="connsiteY129" fmla="*/ 4783013 h 6345561"/>
                    <a:gd name="connsiteX130" fmla="*/ 30403 w 6352623"/>
                    <a:gd name="connsiteY130" fmla="*/ 3637168 h 6345561"/>
                    <a:gd name="connsiteX131" fmla="*/ 28957 w 6352623"/>
                    <a:gd name="connsiteY131" fmla="*/ 3608002 h 6345561"/>
                    <a:gd name="connsiteX132" fmla="*/ 1122699 w 6352623"/>
                    <a:gd name="connsiteY132" fmla="*/ 3528079 h 6345561"/>
                    <a:gd name="connsiteX133" fmla="*/ 1151870 w 6352623"/>
                    <a:gd name="connsiteY133" fmla="*/ 3709064 h 6345561"/>
                    <a:gd name="connsiteX134" fmla="*/ 1633165 w 6352623"/>
                    <a:gd name="connsiteY134" fmla="*/ 4721494 h 6345561"/>
                    <a:gd name="connsiteX135" fmla="*/ 1635001 w 6352623"/>
                    <a:gd name="connsiteY135" fmla="*/ 4724090 h 6345561"/>
                    <a:gd name="connsiteX136" fmla="*/ 1150655 w 6352623"/>
                    <a:gd name="connsiteY136" fmla="*/ 4790652 h 6345561"/>
                    <a:gd name="connsiteX137" fmla="*/ 509955 w 6352623"/>
                    <a:gd name="connsiteY137" fmla="*/ 4889989 h 6345561"/>
                    <a:gd name="connsiteX138" fmla="*/ 3165956 w 6352623"/>
                    <a:gd name="connsiteY138" fmla="*/ 6345561 h 6345561"/>
                    <a:gd name="connsiteX139" fmla="*/ 2661675 w 6352623"/>
                    <a:gd name="connsiteY139" fmla="*/ 5655612 h 6345561"/>
                    <a:gd name="connsiteX140" fmla="*/ 2224080 w 6352623"/>
                    <a:gd name="connsiteY140" fmla="*/ 5071807 h 6345561"/>
                    <a:gd name="connsiteX141" fmla="*/ 2697681 w 6352623"/>
                    <a:gd name="connsiteY141" fmla="*/ 5021257 h 6345561"/>
                    <a:gd name="connsiteX142" fmla="*/ 3150545 w 6352623"/>
                    <a:gd name="connsiteY142" fmla="*/ 4979436 h 6345561"/>
                    <a:gd name="connsiteX143" fmla="*/ 3267988 w 6352623"/>
                    <a:gd name="connsiteY143" fmla="*/ 6340508 h 6345561"/>
                    <a:gd name="connsiteX144" fmla="*/ 3165956 w 6352623"/>
                    <a:gd name="connsiteY144" fmla="*/ 6345561 h 6345561"/>
                    <a:gd name="connsiteX145" fmla="*/ 2827891 w 6352623"/>
                    <a:gd name="connsiteY145" fmla="*/ 6323709 h 6345561"/>
                    <a:gd name="connsiteX146" fmla="*/ 2884966 w 6352623"/>
                    <a:gd name="connsiteY146" fmla="*/ 6327398 h 6345561"/>
                    <a:gd name="connsiteX147" fmla="*/ 2827891 w 6352623"/>
                    <a:gd name="connsiteY147" fmla="*/ 6323709 h 6345561"/>
                    <a:gd name="connsiteX148" fmla="*/ 1799833 w 6352623"/>
                    <a:gd name="connsiteY148" fmla="*/ 6042038 h 6345561"/>
                    <a:gd name="connsiteX149" fmla="*/ 792530 w 6352623"/>
                    <a:gd name="connsiteY149" fmla="*/ 5281044 h 6345561"/>
                    <a:gd name="connsiteX150" fmla="*/ 758259 w 6352623"/>
                    <a:gd name="connsiteY150" fmla="*/ 5233611 h 6345561"/>
                    <a:gd name="connsiteX151" fmla="*/ 1178638 w 6352623"/>
                    <a:gd name="connsiteY151" fmla="*/ 5187468 h 6345561"/>
                    <a:gd name="connsiteX152" fmla="*/ 1905324 w 6352623"/>
                    <a:gd name="connsiteY152" fmla="*/ 5106339 h 6345561"/>
                    <a:gd name="connsiteX153" fmla="*/ 2206251 w 6352623"/>
                    <a:gd name="connsiteY153" fmla="*/ 5531868 h 6345561"/>
                    <a:gd name="connsiteX154" fmla="*/ 2827891 w 6352623"/>
                    <a:gd name="connsiteY154" fmla="*/ 6323709 h 6345561"/>
                    <a:gd name="connsiteX155" fmla="*/ 2405336 w 6352623"/>
                    <a:gd name="connsiteY155" fmla="*/ 6261225 h 6345561"/>
                    <a:gd name="connsiteX156" fmla="*/ 1799833 w 6352623"/>
                    <a:gd name="connsiteY156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661892 w 6352623"/>
                    <a:gd name="connsiteY59" fmla="*/ 4787640 h 6345561"/>
                    <a:gd name="connsiteX60" fmla="*/ 5661892 w 6352623"/>
                    <a:gd name="connsiteY60" fmla="*/ 4620000 h 6345561"/>
                    <a:gd name="connsiteX61" fmla="*/ 5661892 w 6352623"/>
                    <a:gd name="connsiteY61" fmla="*/ 4787640 h 6345561"/>
                    <a:gd name="connsiteX62" fmla="*/ 4842211 w 6352623"/>
                    <a:gd name="connsiteY62" fmla="*/ 4504577 h 6345561"/>
                    <a:gd name="connsiteX63" fmla="*/ 4894441 w 6352623"/>
                    <a:gd name="connsiteY63" fmla="*/ 4378816 h 6345561"/>
                    <a:gd name="connsiteX64" fmla="*/ 5118410 w 6352623"/>
                    <a:gd name="connsiteY64" fmla="*/ 3308120 h 6345561"/>
                    <a:gd name="connsiteX65" fmla="*/ 5112011 w 6352623"/>
                    <a:gd name="connsiteY65" fmla="*/ 3236549 h 6345561"/>
                    <a:gd name="connsiteX66" fmla="*/ 6343574 w 6352623"/>
                    <a:gd name="connsiteY66" fmla="*/ 3146548 h 6345561"/>
                    <a:gd name="connsiteX67" fmla="*/ 6352623 w 6352623"/>
                    <a:gd name="connsiteY67" fmla="*/ 3329154 h 6345561"/>
                    <a:gd name="connsiteX68" fmla="*/ 6261216 w 6352623"/>
                    <a:gd name="connsiteY68" fmla="*/ 3947289 h 6345561"/>
                    <a:gd name="connsiteX69" fmla="*/ 6068313 w 6352623"/>
                    <a:gd name="connsiteY69" fmla="*/ 4480189 h 6345561"/>
                    <a:gd name="connsiteX70" fmla="*/ 5645377 w 6352623"/>
                    <a:gd name="connsiteY70" fmla="*/ 4489676 h 6345561"/>
                    <a:gd name="connsiteX71" fmla="*/ 4842211 w 6352623"/>
                    <a:gd name="connsiteY71" fmla="*/ 4504577 h 6345561"/>
                    <a:gd name="connsiteX72" fmla="*/ 1405726 w 6352623"/>
                    <a:gd name="connsiteY72" fmla="*/ 3156271 h 6345561"/>
                    <a:gd name="connsiteX73" fmla="*/ 1399341 w 6352623"/>
                    <a:gd name="connsiteY73" fmla="*/ 3089416 h 6345561"/>
                    <a:gd name="connsiteX74" fmla="*/ 1464945 w 6352623"/>
                    <a:gd name="connsiteY74" fmla="*/ 2467755 h 6345561"/>
                    <a:gd name="connsiteX75" fmla="*/ 1626959 w 6352623"/>
                    <a:gd name="connsiteY75" fmla="*/ 1918290 h 6345561"/>
                    <a:gd name="connsiteX76" fmla="*/ 1698846 w 6352623"/>
                    <a:gd name="connsiteY76" fmla="*/ 1916459 h 6345561"/>
                    <a:gd name="connsiteX77" fmla="*/ 2401423 w 6352623"/>
                    <a:gd name="connsiteY77" fmla="*/ 1879094 h 6345561"/>
                    <a:gd name="connsiteX78" fmla="*/ 2879383 w 6352623"/>
                    <a:gd name="connsiteY78" fmla="*/ 1836855 h 6345561"/>
                    <a:gd name="connsiteX79" fmla="*/ 2983285 w 6352623"/>
                    <a:gd name="connsiteY79" fmla="*/ 3040986 h 6345561"/>
                    <a:gd name="connsiteX80" fmla="*/ 1405726 w 6352623"/>
                    <a:gd name="connsiteY80" fmla="*/ 3156271 h 6345561"/>
                    <a:gd name="connsiteX81" fmla="*/ 3464621 w 6352623"/>
                    <a:gd name="connsiteY81" fmla="*/ 4545892 h 6345561"/>
                    <a:gd name="connsiteX82" fmla="*/ 3362673 w 6352623"/>
                    <a:gd name="connsiteY82" fmla="*/ 3364384 h 6345561"/>
                    <a:gd name="connsiteX83" fmla="*/ 4785461 w 6352623"/>
                    <a:gd name="connsiteY83" fmla="*/ 3260410 h 6345561"/>
                    <a:gd name="connsiteX84" fmla="*/ 4791965 w 6352623"/>
                    <a:gd name="connsiteY84" fmla="*/ 3337498 h 6345561"/>
                    <a:gd name="connsiteX85" fmla="*/ 4582162 w 6352623"/>
                    <a:gd name="connsiteY85" fmla="*/ 4452550 h 6345561"/>
                    <a:gd name="connsiteX86" fmla="*/ 3980007 w 6352623"/>
                    <a:gd name="connsiteY86" fmla="*/ 4524180 h 6345561"/>
                    <a:gd name="connsiteX87" fmla="*/ 3464621 w 6352623"/>
                    <a:gd name="connsiteY87" fmla="*/ 4545892 h 6345561"/>
                    <a:gd name="connsiteX88" fmla="*/ 11631 w 6352623"/>
                    <a:gd name="connsiteY88" fmla="*/ 3258148 h 6345561"/>
                    <a:gd name="connsiteX89" fmla="*/ 0 w 6352623"/>
                    <a:gd name="connsiteY89" fmla="*/ 3023469 h 6345561"/>
                    <a:gd name="connsiteX90" fmla="*/ 91400 w 6352623"/>
                    <a:gd name="connsiteY90" fmla="*/ 2405346 h 6345561"/>
                    <a:gd name="connsiteX91" fmla="*/ 258812 w 6352623"/>
                    <a:gd name="connsiteY91" fmla="*/ 1942855 h 6345561"/>
                    <a:gd name="connsiteX92" fmla="*/ 852081 w 6352623"/>
                    <a:gd name="connsiteY92" fmla="*/ 1937991 h 6345561"/>
                    <a:gd name="connsiteX93" fmla="*/ 1335718 w 6352623"/>
                    <a:gd name="connsiteY93" fmla="*/ 1925698 h 6345561"/>
                    <a:gd name="connsiteX94" fmla="*/ 1234430 w 6352623"/>
                    <a:gd name="connsiteY94" fmla="*/ 2196801 h 6345561"/>
                    <a:gd name="connsiteX95" fmla="*/ 1103579 w 6352623"/>
                    <a:gd name="connsiteY95" fmla="*/ 2737987 h 6345561"/>
                    <a:gd name="connsiteX96" fmla="*/ 1078099 w 6352623"/>
                    <a:gd name="connsiteY96" fmla="*/ 3180217 h 6345561"/>
                    <a:gd name="connsiteX97" fmla="*/ 11631 w 6352623"/>
                    <a:gd name="connsiteY97" fmla="*/ 3258148 h 6345561"/>
                    <a:gd name="connsiteX98" fmla="*/ 1960743 w 6352623"/>
                    <a:gd name="connsiteY98" fmla="*/ 4679317 h 6345561"/>
                    <a:gd name="connsiteX99" fmla="*/ 1740896 w 6352623"/>
                    <a:gd name="connsiteY99" fmla="*/ 4337429 h 6345561"/>
                    <a:gd name="connsiteX100" fmla="*/ 1441619 w 6352623"/>
                    <a:gd name="connsiteY100" fmla="*/ 3532526 h 6345561"/>
                    <a:gd name="connsiteX101" fmla="*/ 1438988 w 6352623"/>
                    <a:gd name="connsiteY101" fmla="*/ 3504964 h 6345561"/>
                    <a:gd name="connsiteX102" fmla="*/ 3013389 w 6352623"/>
                    <a:gd name="connsiteY102" fmla="*/ 3389903 h 6345561"/>
                    <a:gd name="connsiteX103" fmla="*/ 3099126 w 6352623"/>
                    <a:gd name="connsiteY103" fmla="*/ 4562904 h 6345561"/>
                    <a:gd name="connsiteX104" fmla="*/ 2689209 w 6352623"/>
                    <a:gd name="connsiteY104" fmla="*/ 4598877 h 6345561"/>
                    <a:gd name="connsiteX105" fmla="*/ 1989796 w 6352623"/>
                    <a:gd name="connsiteY105" fmla="*/ 4675326 h 6345561"/>
                    <a:gd name="connsiteX106" fmla="*/ 1960743 w 6352623"/>
                    <a:gd name="connsiteY106" fmla="*/ 4679317 h 6345561"/>
                    <a:gd name="connsiteX107" fmla="*/ 4067092 w 6352623"/>
                    <a:gd name="connsiteY107" fmla="*/ 6216068 h 6345561"/>
                    <a:gd name="connsiteX108" fmla="*/ 4277892 w 6352623"/>
                    <a:gd name="connsiteY108" fmla="*/ 5788869 h 6345561"/>
                    <a:gd name="connsiteX109" fmla="*/ 4525520 w 6352623"/>
                    <a:gd name="connsiteY109" fmla="*/ 5267093 h 6345561"/>
                    <a:gd name="connsiteX110" fmla="*/ 4685770 w 6352623"/>
                    <a:gd name="connsiteY110" fmla="*/ 4881257 h 6345561"/>
                    <a:gd name="connsiteX111" fmla="*/ 4712084 w 6352623"/>
                    <a:gd name="connsiteY111" fmla="*/ 4879914 h 6345561"/>
                    <a:gd name="connsiteX112" fmla="*/ 5642123 w 6352623"/>
                    <a:gd name="connsiteY112" fmla="*/ 4846187 h 6345561"/>
                    <a:gd name="connsiteX113" fmla="*/ 5866698 w 6352623"/>
                    <a:gd name="connsiteY113" fmla="*/ 4839902 h 6345561"/>
                    <a:gd name="connsiteX114" fmla="*/ 5706398 w 6352623"/>
                    <a:gd name="connsiteY114" fmla="*/ 5102370 h 6345561"/>
                    <a:gd name="connsiteX115" fmla="*/ 4229361 w 6352623"/>
                    <a:gd name="connsiteY115" fmla="*/ 6176010 h 6345561"/>
                    <a:gd name="connsiteX116" fmla="*/ 4067092 w 6352623"/>
                    <a:gd name="connsiteY116" fmla="*/ 6216068 h 6345561"/>
                    <a:gd name="connsiteX117" fmla="*/ 3617977 w 6352623"/>
                    <a:gd name="connsiteY117" fmla="*/ 6323175 h 6345561"/>
                    <a:gd name="connsiteX118" fmla="*/ 3499574 w 6352623"/>
                    <a:gd name="connsiteY118" fmla="*/ 4950969 h 6345561"/>
                    <a:gd name="connsiteX119" fmla="*/ 3966167 w 6352623"/>
                    <a:gd name="connsiteY119" fmla="*/ 4917769 h 6345561"/>
                    <a:gd name="connsiteX120" fmla="*/ 4402891 w 6352623"/>
                    <a:gd name="connsiteY120" fmla="*/ 4895610 h 6345561"/>
                    <a:gd name="connsiteX121" fmla="*/ 4263840 w 6352623"/>
                    <a:gd name="connsiteY121" fmla="*/ 5239274 h 6345561"/>
                    <a:gd name="connsiteX122" fmla="*/ 3691123 w 6352623"/>
                    <a:gd name="connsiteY122" fmla="*/ 6308899 h 6345561"/>
                    <a:gd name="connsiteX123" fmla="*/ 3637169 w 6352623"/>
                    <a:gd name="connsiteY123" fmla="*/ 6322223 h 6345561"/>
                    <a:gd name="connsiteX124" fmla="*/ 3617977 w 6352623"/>
                    <a:gd name="connsiteY124" fmla="*/ 6323175 h 6345561"/>
                    <a:gd name="connsiteX125" fmla="*/ 509955 w 6352623"/>
                    <a:gd name="connsiteY125" fmla="*/ 4889989 h 6345561"/>
                    <a:gd name="connsiteX126" fmla="*/ 432662 w 6352623"/>
                    <a:gd name="connsiteY126" fmla="*/ 4783013 h 6345561"/>
                    <a:gd name="connsiteX127" fmla="*/ 30403 w 6352623"/>
                    <a:gd name="connsiteY127" fmla="*/ 3637168 h 6345561"/>
                    <a:gd name="connsiteX128" fmla="*/ 28957 w 6352623"/>
                    <a:gd name="connsiteY128" fmla="*/ 3608002 h 6345561"/>
                    <a:gd name="connsiteX129" fmla="*/ 1122699 w 6352623"/>
                    <a:gd name="connsiteY129" fmla="*/ 3528079 h 6345561"/>
                    <a:gd name="connsiteX130" fmla="*/ 1151870 w 6352623"/>
                    <a:gd name="connsiteY130" fmla="*/ 3709064 h 6345561"/>
                    <a:gd name="connsiteX131" fmla="*/ 1633165 w 6352623"/>
                    <a:gd name="connsiteY131" fmla="*/ 4721494 h 6345561"/>
                    <a:gd name="connsiteX132" fmla="*/ 1635001 w 6352623"/>
                    <a:gd name="connsiteY132" fmla="*/ 4724090 h 6345561"/>
                    <a:gd name="connsiteX133" fmla="*/ 1150655 w 6352623"/>
                    <a:gd name="connsiteY133" fmla="*/ 4790652 h 6345561"/>
                    <a:gd name="connsiteX134" fmla="*/ 509955 w 6352623"/>
                    <a:gd name="connsiteY134" fmla="*/ 4889989 h 6345561"/>
                    <a:gd name="connsiteX135" fmla="*/ 3165956 w 6352623"/>
                    <a:gd name="connsiteY135" fmla="*/ 6345561 h 6345561"/>
                    <a:gd name="connsiteX136" fmla="*/ 2661675 w 6352623"/>
                    <a:gd name="connsiteY136" fmla="*/ 5655612 h 6345561"/>
                    <a:gd name="connsiteX137" fmla="*/ 2224080 w 6352623"/>
                    <a:gd name="connsiteY137" fmla="*/ 5071807 h 6345561"/>
                    <a:gd name="connsiteX138" fmla="*/ 2697681 w 6352623"/>
                    <a:gd name="connsiteY138" fmla="*/ 5021257 h 6345561"/>
                    <a:gd name="connsiteX139" fmla="*/ 3150545 w 6352623"/>
                    <a:gd name="connsiteY139" fmla="*/ 4979436 h 6345561"/>
                    <a:gd name="connsiteX140" fmla="*/ 3267988 w 6352623"/>
                    <a:gd name="connsiteY140" fmla="*/ 6340508 h 6345561"/>
                    <a:gd name="connsiteX141" fmla="*/ 3165956 w 6352623"/>
                    <a:gd name="connsiteY141" fmla="*/ 6345561 h 6345561"/>
                    <a:gd name="connsiteX142" fmla="*/ 2827891 w 6352623"/>
                    <a:gd name="connsiteY142" fmla="*/ 6323709 h 6345561"/>
                    <a:gd name="connsiteX143" fmla="*/ 2884966 w 6352623"/>
                    <a:gd name="connsiteY143" fmla="*/ 6327398 h 6345561"/>
                    <a:gd name="connsiteX144" fmla="*/ 2827891 w 6352623"/>
                    <a:gd name="connsiteY144" fmla="*/ 6323709 h 6345561"/>
                    <a:gd name="connsiteX145" fmla="*/ 1799833 w 6352623"/>
                    <a:gd name="connsiteY145" fmla="*/ 6042038 h 6345561"/>
                    <a:gd name="connsiteX146" fmla="*/ 792530 w 6352623"/>
                    <a:gd name="connsiteY146" fmla="*/ 5281044 h 6345561"/>
                    <a:gd name="connsiteX147" fmla="*/ 758259 w 6352623"/>
                    <a:gd name="connsiteY147" fmla="*/ 5233611 h 6345561"/>
                    <a:gd name="connsiteX148" fmla="*/ 1178638 w 6352623"/>
                    <a:gd name="connsiteY148" fmla="*/ 5187468 h 6345561"/>
                    <a:gd name="connsiteX149" fmla="*/ 1905324 w 6352623"/>
                    <a:gd name="connsiteY149" fmla="*/ 5106339 h 6345561"/>
                    <a:gd name="connsiteX150" fmla="*/ 2206251 w 6352623"/>
                    <a:gd name="connsiteY150" fmla="*/ 5531868 h 6345561"/>
                    <a:gd name="connsiteX151" fmla="*/ 2827891 w 6352623"/>
                    <a:gd name="connsiteY151" fmla="*/ 6323709 h 6345561"/>
                    <a:gd name="connsiteX152" fmla="*/ 2405336 w 6352623"/>
                    <a:gd name="connsiteY152" fmla="*/ 6261225 h 6345561"/>
                    <a:gd name="connsiteX153" fmla="*/ 1799833 w 6352623"/>
                    <a:gd name="connsiteY153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6000985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661892 w 6352623"/>
                    <a:gd name="connsiteY58" fmla="*/ 4787640 h 6345561"/>
                    <a:gd name="connsiteX59" fmla="*/ 5661892 w 6352623"/>
                    <a:gd name="connsiteY59" fmla="*/ 4620000 h 6345561"/>
                    <a:gd name="connsiteX60" fmla="*/ 5661892 w 6352623"/>
                    <a:gd name="connsiteY60" fmla="*/ 4787640 h 6345561"/>
                    <a:gd name="connsiteX61" fmla="*/ 4842211 w 6352623"/>
                    <a:gd name="connsiteY61" fmla="*/ 4504577 h 6345561"/>
                    <a:gd name="connsiteX62" fmla="*/ 4894441 w 6352623"/>
                    <a:gd name="connsiteY62" fmla="*/ 4378816 h 6345561"/>
                    <a:gd name="connsiteX63" fmla="*/ 5118410 w 6352623"/>
                    <a:gd name="connsiteY63" fmla="*/ 3308120 h 6345561"/>
                    <a:gd name="connsiteX64" fmla="*/ 5112011 w 6352623"/>
                    <a:gd name="connsiteY64" fmla="*/ 3236549 h 6345561"/>
                    <a:gd name="connsiteX65" fmla="*/ 6343574 w 6352623"/>
                    <a:gd name="connsiteY65" fmla="*/ 3146548 h 6345561"/>
                    <a:gd name="connsiteX66" fmla="*/ 6352623 w 6352623"/>
                    <a:gd name="connsiteY66" fmla="*/ 3329154 h 6345561"/>
                    <a:gd name="connsiteX67" fmla="*/ 6261216 w 6352623"/>
                    <a:gd name="connsiteY67" fmla="*/ 3947289 h 6345561"/>
                    <a:gd name="connsiteX68" fmla="*/ 6068313 w 6352623"/>
                    <a:gd name="connsiteY68" fmla="*/ 4480189 h 6345561"/>
                    <a:gd name="connsiteX69" fmla="*/ 5645377 w 6352623"/>
                    <a:gd name="connsiteY69" fmla="*/ 4489676 h 6345561"/>
                    <a:gd name="connsiteX70" fmla="*/ 4842211 w 6352623"/>
                    <a:gd name="connsiteY70" fmla="*/ 4504577 h 6345561"/>
                    <a:gd name="connsiteX71" fmla="*/ 1405726 w 6352623"/>
                    <a:gd name="connsiteY71" fmla="*/ 3156271 h 6345561"/>
                    <a:gd name="connsiteX72" fmla="*/ 1399341 w 6352623"/>
                    <a:gd name="connsiteY72" fmla="*/ 3089416 h 6345561"/>
                    <a:gd name="connsiteX73" fmla="*/ 1464945 w 6352623"/>
                    <a:gd name="connsiteY73" fmla="*/ 2467755 h 6345561"/>
                    <a:gd name="connsiteX74" fmla="*/ 1626959 w 6352623"/>
                    <a:gd name="connsiteY74" fmla="*/ 1918290 h 6345561"/>
                    <a:gd name="connsiteX75" fmla="*/ 1698846 w 6352623"/>
                    <a:gd name="connsiteY75" fmla="*/ 1916459 h 6345561"/>
                    <a:gd name="connsiteX76" fmla="*/ 2401423 w 6352623"/>
                    <a:gd name="connsiteY76" fmla="*/ 1879094 h 6345561"/>
                    <a:gd name="connsiteX77" fmla="*/ 2879383 w 6352623"/>
                    <a:gd name="connsiteY77" fmla="*/ 1836855 h 6345561"/>
                    <a:gd name="connsiteX78" fmla="*/ 2983285 w 6352623"/>
                    <a:gd name="connsiteY78" fmla="*/ 3040986 h 6345561"/>
                    <a:gd name="connsiteX79" fmla="*/ 1405726 w 6352623"/>
                    <a:gd name="connsiteY79" fmla="*/ 3156271 h 6345561"/>
                    <a:gd name="connsiteX80" fmla="*/ 3464621 w 6352623"/>
                    <a:gd name="connsiteY80" fmla="*/ 4545892 h 6345561"/>
                    <a:gd name="connsiteX81" fmla="*/ 3362673 w 6352623"/>
                    <a:gd name="connsiteY81" fmla="*/ 3364384 h 6345561"/>
                    <a:gd name="connsiteX82" fmla="*/ 4785461 w 6352623"/>
                    <a:gd name="connsiteY82" fmla="*/ 3260410 h 6345561"/>
                    <a:gd name="connsiteX83" fmla="*/ 4791965 w 6352623"/>
                    <a:gd name="connsiteY83" fmla="*/ 3337498 h 6345561"/>
                    <a:gd name="connsiteX84" fmla="*/ 4582162 w 6352623"/>
                    <a:gd name="connsiteY84" fmla="*/ 4452550 h 6345561"/>
                    <a:gd name="connsiteX85" fmla="*/ 3980007 w 6352623"/>
                    <a:gd name="connsiteY85" fmla="*/ 4524180 h 6345561"/>
                    <a:gd name="connsiteX86" fmla="*/ 3464621 w 6352623"/>
                    <a:gd name="connsiteY86" fmla="*/ 4545892 h 6345561"/>
                    <a:gd name="connsiteX87" fmla="*/ 11631 w 6352623"/>
                    <a:gd name="connsiteY87" fmla="*/ 3258148 h 6345561"/>
                    <a:gd name="connsiteX88" fmla="*/ 0 w 6352623"/>
                    <a:gd name="connsiteY88" fmla="*/ 3023469 h 6345561"/>
                    <a:gd name="connsiteX89" fmla="*/ 91400 w 6352623"/>
                    <a:gd name="connsiteY89" fmla="*/ 2405346 h 6345561"/>
                    <a:gd name="connsiteX90" fmla="*/ 258812 w 6352623"/>
                    <a:gd name="connsiteY90" fmla="*/ 1942855 h 6345561"/>
                    <a:gd name="connsiteX91" fmla="*/ 852081 w 6352623"/>
                    <a:gd name="connsiteY91" fmla="*/ 1937991 h 6345561"/>
                    <a:gd name="connsiteX92" fmla="*/ 1335718 w 6352623"/>
                    <a:gd name="connsiteY92" fmla="*/ 1925698 h 6345561"/>
                    <a:gd name="connsiteX93" fmla="*/ 1234430 w 6352623"/>
                    <a:gd name="connsiteY93" fmla="*/ 2196801 h 6345561"/>
                    <a:gd name="connsiteX94" fmla="*/ 1103579 w 6352623"/>
                    <a:gd name="connsiteY94" fmla="*/ 2737987 h 6345561"/>
                    <a:gd name="connsiteX95" fmla="*/ 1078099 w 6352623"/>
                    <a:gd name="connsiteY95" fmla="*/ 3180217 h 6345561"/>
                    <a:gd name="connsiteX96" fmla="*/ 11631 w 6352623"/>
                    <a:gd name="connsiteY96" fmla="*/ 3258148 h 6345561"/>
                    <a:gd name="connsiteX97" fmla="*/ 1960743 w 6352623"/>
                    <a:gd name="connsiteY97" fmla="*/ 4679317 h 6345561"/>
                    <a:gd name="connsiteX98" fmla="*/ 1740896 w 6352623"/>
                    <a:gd name="connsiteY98" fmla="*/ 4337429 h 6345561"/>
                    <a:gd name="connsiteX99" fmla="*/ 1441619 w 6352623"/>
                    <a:gd name="connsiteY99" fmla="*/ 3532526 h 6345561"/>
                    <a:gd name="connsiteX100" fmla="*/ 1438988 w 6352623"/>
                    <a:gd name="connsiteY100" fmla="*/ 3504964 h 6345561"/>
                    <a:gd name="connsiteX101" fmla="*/ 3013389 w 6352623"/>
                    <a:gd name="connsiteY101" fmla="*/ 3389903 h 6345561"/>
                    <a:gd name="connsiteX102" fmla="*/ 3099126 w 6352623"/>
                    <a:gd name="connsiteY102" fmla="*/ 4562904 h 6345561"/>
                    <a:gd name="connsiteX103" fmla="*/ 2689209 w 6352623"/>
                    <a:gd name="connsiteY103" fmla="*/ 4598877 h 6345561"/>
                    <a:gd name="connsiteX104" fmla="*/ 1989796 w 6352623"/>
                    <a:gd name="connsiteY104" fmla="*/ 4675326 h 6345561"/>
                    <a:gd name="connsiteX105" fmla="*/ 1960743 w 6352623"/>
                    <a:gd name="connsiteY105" fmla="*/ 4679317 h 6345561"/>
                    <a:gd name="connsiteX106" fmla="*/ 4067092 w 6352623"/>
                    <a:gd name="connsiteY106" fmla="*/ 6216068 h 6345561"/>
                    <a:gd name="connsiteX107" fmla="*/ 4277892 w 6352623"/>
                    <a:gd name="connsiteY107" fmla="*/ 5788869 h 6345561"/>
                    <a:gd name="connsiteX108" fmla="*/ 4525520 w 6352623"/>
                    <a:gd name="connsiteY108" fmla="*/ 5267093 h 6345561"/>
                    <a:gd name="connsiteX109" fmla="*/ 4685770 w 6352623"/>
                    <a:gd name="connsiteY109" fmla="*/ 4881257 h 6345561"/>
                    <a:gd name="connsiteX110" fmla="*/ 4712084 w 6352623"/>
                    <a:gd name="connsiteY110" fmla="*/ 4879914 h 6345561"/>
                    <a:gd name="connsiteX111" fmla="*/ 5642123 w 6352623"/>
                    <a:gd name="connsiteY111" fmla="*/ 4846187 h 6345561"/>
                    <a:gd name="connsiteX112" fmla="*/ 5866698 w 6352623"/>
                    <a:gd name="connsiteY112" fmla="*/ 4839902 h 6345561"/>
                    <a:gd name="connsiteX113" fmla="*/ 5706398 w 6352623"/>
                    <a:gd name="connsiteY113" fmla="*/ 5102370 h 6345561"/>
                    <a:gd name="connsiteX114" fmla="*/ 4229361 w 6352623"/>
                    <a:gd name="connsiteY114" fmla="*/ 6176010 h 6345561"/>
                    <a:gd name="connsiteX115" fmla="*/ 4067092 w 6352623"/>
                    <a:gd name="connsiteY115" fmla="*/ 6216068 h 6345561"/>
                    <a:gd name="connsiteX116" fmla="*/ 3617977 w 6352623"/>
                    <a:gd name="connsiteY116" fmla="*/ 6323175 h 6345561"/>
                    <a:gd name="connsiteX117" fmla="*/ 3499574 w 6352623"/>
                    <a:gd name="connsiteY117" fmla="*/ 4950969 h 6345561"/>
                    <a:gd name="connsiteX118" fmla="*/ 3966167 w 6352623"/>
                    <a:gd name="connsiteY118" fmla="*/ 4917769 h 6345561"/>
                    <a:gd name="connsiteX119" fmla="*/ 4402891 w 6352623"/>
                    <a:gd name="connsiteY119" fmla="*/ 4895610 h 6345561"/>
                    <a:gd name="connsiteX120" fmla="*/ 4263840 w 6352623"/>
                    <a:gd name="connsiteY120" fmla="*/ 5239274 h 6345561"/>
                    <a:gd name="connsiteX121" fmla="*/ 3691123 w 6352623"/>
                    <a:gd name="connsiteY121" fmla="*/ 6308899 h 6345561"/>
                    <a:gd name="connsiteX122" fmla="*/ 3637169 w 6352623"/>
                    <a:gd name="connsiteY122" fmla="*/ 6322223 h 6345561"/>
                    <a:gd name="connsiteX123" fmla="*/ 3617977 w 6352623"/>
                    <a:gd name="connsiteY123" fmla="*/ 6323175 h 6345561"/>
                    <a:gd name="connsiteX124" fmla="*/ 509955 w 6352623"/>
                    <a:gd name="connsiteY124" fmla="*/ 4889989 h 6345561"/>
                    <a:gd name="connsiteX125" fmla="*/ 432662 w 6352623"/>
                    <a:gd name="connsiteY125" fmla="*/ 4783013 h 6345561"/>
                    <a:gd name="connsiteX126" fmla="*/ 30403 w 6352623"/>
                    <a:gd name="connsiteY126" fmla="*/ 3637168 h 6345561"/>
                    <a:gd name="connsiteX127" fmla="*/ 28957 w 6352623"/>
                    <a:gd name="connsiteY127" fmla="*/ 3608002 h 6345561"/>
                    <a:gd name="connsiteX128" fmla="*/ 1122699 w 6352623"/>
                    <a:gd name="connsiteY128" fmla="*/ 3528079 h 6345561"/>
                    <a:gd name="connsiteX129" fmla="*/ 1151870 w 6352623"/>
                    <a:gd name="connsiteY129" fmla="*/ 3709064 h 6345561"/>
                    <a:gd name="connsiteX130" fmla="*/ 1633165 w 6352623"/>
                    <a:gd name="connsiteY130" fmla="*/ 4721494 h 6345561"/>
                    <a:gd name="connsiteX131" fmla="*/ 1635001 w 6352623"/>
                    <a:gd name="connsiteY131" fmla="*/ 4724090 h 6345561"/>
                    <a:gd name="connsiteX132" fmla="*/ 1150655 w 6352623"/>
                    <a:gd name="connsiteY132" fmla="*/ 4790652 h 6345561"/>
                    <a:gd name="connsiteX133" fmla="*/ 509955 w 6352623"/>
                    <a:gd name="connsiteY133" fmla="*/ 4889989 h 6345561"/>
                    <a:gd name="connsiteX134" fmla="*/ 3165956 w 6352623"/>
                    <a:gd name="connsiteY134" fmla="*/ 6345561 h 6345561"/>
                    <a:gd name="connsiteX135" fmla="*/ 2661675 w 6352623"/>
                    <a:gd name="connsiteY135" fmla="*/ 5655612 h 6345561"/>
                    <a:gd name="connsiteX136" fmla="*/ 2224080 w 6352623"/>
                    <a:gd name="connsiteY136" fmla="*/ 5071807 h 6345561"/>
                    <a:gd name="connsiteX137" fmla="*/ 2697681 w 6352623"/>
                    <a:gd name="connsiteY137" fmla="*/ 5021257 h 6345561"/>
                    <a:gd name="connsiteX138" fmla="*/ 3150545 w 6352623"/>
                    <a:gd name="connsiteY138" fmla="*/ 4979436 h 6345561"/>
                    <a:gd name="connsiteX139" fmla="*/ 3267988 w 6352623"/>
                    <a:gd name="connsiteY139" fmla="*/ 6340508 h 6345561"/>
                    <a:gd name="connsiteX140" fmla="*/ 3165956 w 6352623"/>
                    <a:gd name="connsiteY140" fmla="*/ 6345561 h 6345561"/>
                    <a:gd name="connsiteX141" fmla="*/ 2827891 w 6352623"/>
                    <a:gd name="connsiteY141" fmla="*/ 6323709 h 6345561"/>
                    <a:gd name="connsiteX142" fmla="*/ 2884966 w 6352623"/>
                    <a:gd name="connsiteY142" fmla="*/ 6327398 h 6345561"/>
                    <a:gd name="connsiteX143" fmla="*/ 2827891 w 6352623"/>
                    <a:gd name="connsiteY143" fmla="*/ 6323709 h 6345561"/>
                    <a:gd name="connsiteX144" fmla="*/ 1799833 w 6352623"/>
                    <a:gd name="connsiteY144" fmla="*/ 6042038 h 6345561"/>
                    <a:gd name="connsiteX145" fmla="*/ 792530 w 6352623"/>
                    <a:gd name="connsiteY145" fmla="*/ 5281044 h 6345561"/>
                    <a:gd name="connsiteX146" fmla="*/ 758259 w 6352623"/>
                    <a:gd name="connsiteY146" fmla="*/ 5233611 h 6345561"/>
                    <a:gd name="connsiteX147" fmla="*/ 1178638 w 6352623"/>
                    <a:gd name="connsiteY147" fmla="*/ 5187468 h 6345561"/>
                    <a:gd name="connsiteX148" fmla="*/ 1905324 w 6352623"/>
                    <a:gd name="connsiteY148" fmla="*/ 5106339 h 6345561"/>
                    <a:gd name="connsiteX149" fmla="*/ 2206251 w 6352623"/>
                    <a:gd name="connsiteY149" fmla="*/ 5531868 h 6345561"/>
                    <a:gd name="connsiteX150" fmla="*/ 2827891 w 6352623"/>
                    <a:gd name="connsiteY150" fmla="*/ 6323709 h 6345561"/>
                    <a:gd name="connsiteX151" fmla="*/ 2405336 w 6352623"/>
                    <a:gd name="connsiteY151" fmla="*/ 6261225 h 6345561"/>
                    <a:gd name="connsiteX152" fmla="*/ 1799833 w 6352623"/>
                    <a:gd name="connsiteY15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6000985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4842211 w 6352623"/>
                    <a:gd name="connsiteY58" fmla="*/ 4504577 h 6345561"/>
                    <a:gd name="connsiteX59" fmla="*/ 4894441 w 6352623"/>
                    <a:gd name="connsiteY59" fmla="*/ 4378816 h 6345561"/>
                    <a:gd name="connsiteX60" fmla="*/ 5118410 w 6352623"/>
                    <a:gd name="connsiteY60" fmla="*/ 3308120 h 6345561"/>
                    <a:gd name="connsiteX61" fmla="*/ 5112011 w 6352623"/>
                    <a:gd name="connsiteY61" fmla="*/ 3236549 h 6345561"/>
                    <a:gd name="connsiteX62" fmla="*/ 6343574 w 6352623"/>
                    <a:gd name="connsiteY62" fmla="*/ 3146548 h 6345561"/>
                    <a:gd name="connsiteX63" fmla="*/ 6352623 w 6352623"/>
                    <a:gd name="connsiteY63" fmla="*/ 3329154 h 6345561"/>
                    <a:gd name="connsiteX64" fmla="*/ 6261216 w 6352623"/>
                    <a:gd name="connsiteY64" fmla="*/ 3947289 h 6345561"/>
                    <a:gd name="connsiteX65" fmla="*/ 6068313 w 6352623"/>
                    <a:gd name="connsiteY65" fmla="*/ 4480189 h 6345561"/>
                    <a:gd name="connsiteX66" fmla="*/ 5645377 w 6352623"/>
                    <a:gd name="connsiteY66" fmla="*/ 4489676 h 6345561"/>
                    <a:gd name="connsiteX67" fmla="*/ 4842211 w 6352623"/>
                    <a:gd name="connsiteY67" fmla="*/ 4504577 h 6345561"/>
                    <a:gd name="connsiteX68" fmla="*/ 1405726 w 6352623"/>
                    <a:gd name="connsiteY68" fmla="*/ 3156271 h 6345561"/>
                    <a:gd name="connsiteX69" fmla="*/ 1399341 w 6352623"/>
                    <a:gd name="connsiteY69" fmla="*/ 3089416 h 6345561"/>
                    <a:gd name="connsiteX70" fmla="*/ 1464945 w 6352623"/>
                    <a:gd name="connsiteY70" fmla="*/ 2467755 h 6345561"/>
                    <a:gd name="connsiteX71" fmla="*/ 1626959 w 6352623"/>
                    <a:gd name="connsiteY71" fmla="*/ 1918290 h 6345561"/>
                    <a:gd name="connsiteX72" fmla="*/ 1698846 w 6352623"/>
                    <a:gd name="connsiteY72" fmla="*/ 1916459 h 6345561"/>
                    <a:gd name="connsiteX73" fmla="*/ 2401423 w 6352623"/>
                    <a:gd name="connsiteY73" fmla="*/ 1879094 h 6345561"/>
                    <a:gd name="connsiteX74" fmla="*/ 2879383 w 6352623"/>
                    <a:gd name="connsiteY74" fmla="*/ 1836855 h 6345561"/>
                    <a:gd name="connsiteX75" fmla="*/ 2983285 w 6352623"/>
                    <a:gd name="connsiteY75" fmla="*/ 3040986 h 6345561"/>
                    <a:gd name="connsiteX76" fmla="*/ 1405726 w 6352623"/>
                    <a:gd name="connsiteY76" fmla="*/ 3156271 h 6345561"/>
                    <a:gd name="connsiteX77" fmla="*/ 3464621 w 6352623"/>
                    <a:gd name="connsiteY77" fmla="*/ 4545892 h 6345561"/>
                    <a:gd name="connsiteX78" fmla="*/ 3362673 w 6352623"/>
                    <a:gd name="connsiteY78" fmla="*/ 3364384 h 6345561"/>
                    <a:gd name="connsiteX79" fmla="*/ 4785461 w 6352623"/>
                    <a:gd name="connsiteY79" fmla="*/ 3260410 h 6345561"/>
                    <a:gd name="connsiteX80" fmla="*/ 4791965 w 6352623"/>
                    <a:gd name="connsiteY80" fmla="*/ 3337498 h 6345561"/>
                    <a:gd name="connsiteX81" fmla="*/ 4582162 w 6352623"/>
                    <a:gd name="connsiteY81" fmla="*/ 4452550 h 6345561"/>
                    <a:gd name="connsiteX82" fmla="*/ 3980007 w 6352623"/>
                    <a:gd name="connsiteY82" fmla="*/ 4524180 h 6345561"/>
                    <a:gd name="connsiteX83" fmla="*/ 3464621 w 6352623"/>
                    <a:gd name="connsiteY83" fmla="*/ 4545892 h 6345561"/>
                    <a:gd name="connsiteX84" fmla="*/ 11631 w 6352623"/>
                    <a:gd name="connsiteY84" fmla="*/ 3258148 h 6345561"/>
                    <a:gd name="connsiteX85" fmla="*/ 0 w 6352623"/>
                    <a:gd name="connsiteY85" fmla="*/ 3023469 h 6345561"/>
                    <a:gd name="connsiteX86" fmla="*/ 91400 w 6352623"/>
                    <a:gd name="connsiteY86" fmla="*/ 2405346 h 6345561"/>
                    <a:gd name="connsiteX87" fmla="*/ 258812 w 6352623"/>
                    <a:gd name="connsiteY87" fmla="*/ 1942855 h 6345561"/>
                    <a:gd name="connsiteX88" fmla="*/ 852081 w 6352623"/>
                    <a:gd name="connsiteY88" fmla="*/ 1937991 h 6345561"/>
                    <a:gd name="connsiteX89" fmla="*/ 1335718 w 6352623"/>
                    <a:gd name="connsiteY89" fmla="*/ 1925698 h 6345561"/>
                    <a:gd name="connsiteX90" fmla="*/ 1234430 w 6352623"/>
                    <a:gd name="connsiteY90" fmla="*/ 2196801 h 6345561"/>
                    <a:gd name="connsiteX91" fmla="*/ 1103579 w 6352623"/>
                    <a:gd name="connsiteY91" fmla="*/ 2737987 h 6345561"/>
                    <a:gd name="connsiteX92" fmla="*/ 1078099 w 6352623"/>
                    <a:gd name="connsiteY92" fmla="*/ 3180217 h 6345561"/>
                    <a:gd name="connsiteX93" fmla="*/ 11631 w 6352623"/>
                    <a:gd name="connsiteY93" fmla="*/ 3258148 h 6345561"/>
                    <a:gd name="connsiteX94" fmla="*/ 1960743 w 6352623"/>
                    <a:gd name="connsiteY94" fmla="*/ 4679317 h 6345561"/>
                    <a:gd name="connsiteX95" fmla="*/ 1740896 w 6352623"/>
                    <a:gd name="connsiteY95" fmla="*/ 4337429 h 6345561"/>
                    <a:gd name="connsiteX96" fmla="*/ 1441619 w 6352623"/>
                    <a:gd name="connsiteY96" fmla="*/ 3532526 h 6345561"/>
                    <a:gd name="connsiteX97" fmla="*/ 1438988 w 6352623"/>
                    <a:gd name="connsiteY97" fmla="*/ 3504964 h 6345561"/>
                    <a:gd name="connsiteX98" fmla="*/ 3013389 w 6352623"/>
                    <a:gd name="connsiteY98" fmla="*/ 3389903 h 6345561"/>
                    <a:gd name="connsiteX99" fmla="*/ 3099126 w 6352623"/>
                    <a:gd name="connsiteY99" fmla="*/ 4562904 h 6345561"/>
                    <a:gd name="connsiteX100" fmla="*/ 2689209 w 6352623"/>
                    <a:gd name="connsiteY100" fmla="*/ 4598877 h 6345561"/>
                    <a:gd name="connsiteX101" fmla="*/ 1989796 w 6352623"/>
                    <a:gd name="connsiteY101" fmla="*/ 4675326 h 6345561"/>
                    <a:gd name="connsiteX102" fmla="*/ 1960743 w 6352623"/>
                    <a:gd name="connsiteY102" fmla="*/ 4679317 h 6345561"/>
                    <a:gd name="connsiteX103" fmla="*/ 4067092 w 6352623"/>
                    <a:gd name="connsiteY103" fmla="*/ 6216068 h 6345561"/>
                    <a:gd name="connsiteX104" fmla="*/ 4277892 w 6352623"/>
                    <a:gd name="connsiteY104" fmla="*/ 5788869 h 6345561"/>
                    <a:gd name="connsiteX105" fmla="*/ 4525520 w 6352623"/>
                    <a:gd name="connsiteY105" fmla="*/ 5267093 h 6345561"/>
                    <a:gd name="connsiteX106" fmla="*/ 4685770 w 6352623"/>
                    <a:gd name="connsiteY106" fmla="*/ 4881257 h 6345561"/>
                    <a:gd name="connsiteX107" fmla="*/ 4712084 w 6352623"/>
                    <a:gd name="connsiteY107" fmla="*/ 4879914 h 6345561"/>
                    <a:gd name="connsiteX108" fmla="*/ 5642123 w 6352623"/>
                    <a:gd name="connsiteY108" fmla="*/ 4846187 h 6345561"/>
                    <a:gd name="connsiteX109" fmla="*/ 5866698 w 6352623"/>
                    <a:gd name="connsiteY109" fmla="*/ 4839902 h 6345561"/>
                    <a:gd name="connsiteX110" fmla="*/ 5706398 w 6352623"/>
                    <a:gd name="connsiteY110" fmla="*/ 5102370 h 6345561"/>
                    <a:gd name="connsiteX111" fmla="*/ 4229361 w 6352623"/>
                    <a:gd name="connsiteY111" fmla="*/ 6176010 h 6345561"/>
                    <a:gd name="connsiteX112" fmla="*/ 4067092 w 6352623"/>
                    <a:gd name="connsiteY112" fmla="*/ 6216068 h 6345561"/>
                    <a:gd name="connsiteX113" fmla="*/ 3617977 w 6352623"/>
                    <a:gd name="connsiteY113" fmla="*/ 6323175 h 6345561"/>
                    <a:gd name="connsiteX114" fmla="*/ 3499574 w 6352623"/>
                    <a:gd name="connsiteY114" fmla="*/ 4950969 h 6345561"/>
                    <a:gd name="connsiteX115" fmla="*/ 3966167 w 6352623"/>
                    <a:gd name="connsiteY115" fmla="*/ 4917769 h 6345561"/>
                    <a:gd name="connsiteX116" fmla="*/ 4402891 w 6352623"/>
                    <a:gd name="connsiteY116" fmla="*/ 4895610 h 6345561"/>
                    <a:gd name="connsiteX117" fmla="*/ 4263840 w 6352623"/>
                    <a:gd name="connsiteY117" fmla="*/ 5239274 h 6345561"/>
                    <a:gd name="connsiteX118" fmla="*/ 3691123 w 6352623"/>
                    <a:gd name="connsiteY118" fmla="*/ 6308899 h 6345561"/>
                    <a:gd name="connsiteX119" fmla="*/ 3637169 w 6352623"/>
                    <a:gd name="connsiteY119" fmla="*/ 6322223 h 6345561"/>
                    <a:gd name="connsiteX120" fmla="*/ 3617977 w 6352623"/>
                    <a:gd name="connsiteY120" fmla="*/ 6323175 h 6345561"/>
                    <a:gd name="connsiteX121" fmla="*/ 509955 w 6352623"/>
                    <a:gd name="connsiteY121" fmla="*/ 4889989 h 6345561"/>
                    <a:gd name="connsiteX122" fmla="*/ 432662 w 6352623"/>
                    <a:gd name="connsiteY122" fmla="*/ 4783013 h 6345561"/>
                    <a:gd name="connsiteX123" fmla="*/ 30403 w 6352623"/>
                    <a:gd name="connsiteY123" fmla="*/ 3637168 h 6345561"/>
                    <a:gd name="connsiteX124" fmla="*/ 28957 w 6352623"/>
                    <a:gd name="connsiteY124" fmla="*/ 3608002 h 6345561"/>
                    <a:gd name="connsiteX125" fmla="*/ 1122699 w 6352623"/>
                    <a:gd name="connsiteY125" fmla="*/ 3528079 h 6345561"/>
                    <a:gd name="connsiteX126" fmla="*/ 1151870 w 6352623"/>
                    <a:gd name="connsiteY126" fmla="*/ 3709064 h 6345561"/>
                    <a:gd name="connsiteX127" fmla="*/ 1633165 w 6352623"/>
                    <a:gd name="connsiteY127" fmla="*/ 4721494 h 6345561"/>
                    <a:gd name="connsiteX128" fmla="*/ 1635001 w 6352623"/>
                    <a:gd name="connsiteY128" fmla="*/ 4724090 h 6345561"/>
                    <a:gd name="connsiteX129" fmla="*/ 1150655 w 6352623"/>
                    <a:gd name="connsiteY129" fmla="*/ 4790652 h 6345561"/>
                    <a:gd name="connsiteX130" fmla="*/ 509955 w 6352623"/>
                    <a:gd name="connsiteY130" fmla="*/ 4889989 h 6345561"/>
                    <a:gd name="connsiteX131" fmla="*/ 3165956 w 6352623"/>
                    <a:gd name="connsiteY131" fmla="*/ 6345561 h 6345561"/>
                    <a:gd name="connsiteX132" fmla="*/ 2661675 w 6352623"/>
                    <a:gd name="connsiteY132" fmla="*/ 5655612 h 6345561"/>
                    <a:gd name="connsiteX133" fmla="*/ 2224080 w 6352623"/>
                    <a:gd name="connsiteY133" fmla="*/ 5071807 h 6345561"/>
                    <a:gd name="connsiteX134" fmla="*/ 2697681 w 6352623"/>
                    <a:gd name="connsiteY134" fmla="*/ 5021257 h 6345561"/>
                    <a:gd name="connsiteX135" fmla="*/ 3150545 w 6352623"/>
                    <a:gd name="connsiteY135" fmla="*/ 4979436 h 6345561"/>
                    <a:gd name="connsiteX136" fmla="*/ 3267988 w 6352623"/>
                    <a:gd name="connsiteY136" fmla="*/ 6340508 h 6345561"/>
                    <a:gd name="connsiteX137" fmla="*/ 3165956 w 6352623"/>
                    <a:gd name="connsiteY137" fmla="*/ 6345561 h 6345561"/>
                    <a:gd name="connsiteX138" fmla="*/ 2827891 w 6352623"/>
                    <a:gd name="connsiteY138" fmla="*/ 6323709 h 6345561"/>
                    <a:gd name="connsiteX139" fmla="*/ 2884966 w 6352623"/>
                    <a:gd name="connsiteY139" fmla="*/ 6327398 h 6345561"/>
                    <a:gd name="connsiteX140" fmla="*/ 2827891 w 6352623"/>
                    <a:gd name="connsiteY140" fmla="*/ 6323709 h 6345561"/>
                    <a:gd name="connsiteX141" fmla="*/ 1799833 w 6352623"/>
                    <a:gd name="connsiteY141" fmla="*/ 6042038 h 6345561"/>
                    <a:gd name="connsiteX142" fmla="*/ 792530 w 6352623"/>
                    <a:gd name="connsiteY142" fmla="*/ 5281044 h 6345561"/>
                    <a:gd name="connsiteX143" fmla="*/ 758259 w 6352623"/>
                    <a:gd name="connsiteY143" fmla="*/ 5233611 h 6345561"/>
                    <a:gd name="connsiteX144" fmla="*/ 1178638 w 6352623"/>
                    <a:gd name="connsiteY144" fmla="*/ 5187468 h 6345561"/>
                    <a:gd name="connsiteX145" fmla="*/ 1905324 w 6352623"/>
                    <a:gd name="connsiteY145" fmla="*/ 5106339 h 6345561"/>
                    <a:gd name="connsiteX146" fmla="*/ 2206251 w 6352623"/>
                    <a:gd name="connsiteY146" fmla="*/ 5531868 h 6345561"/>
                    <a:gd name="connsiteX147" fmla="*/ 2827891 w 6352623"/>
                    <a:gd name="connsiteY147" fmla="*/ 6323709 h 6345561"/>
                    <a:gd name="connsiteX148" fmla="*/ 2405336 w 6352623"/>
                    <a:gd name="connsiteY148" fmla="*/ 6261225 h 6345561"/>
                    <a:gd name="connsiteX149" fmla="*/ 1799833 w 6352623"/>
                    <a:gd name="connsiteY149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6042026 w 6352623"/>
                    <a:gd name="connsiteY54" fmla="*/ 4552793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4842211 w 6352623"/>
                    <a:gd name="connsiteY57" fmla="*/ 4504577 h 6345561"/>
                    <a:gd name="connsiteX58" fmla="*/ 4894441 w 6352623"/>
                    <a:gd name="connsiteY58" fmla="*/ 4378816 h 6345561"/>
                    <a:gd name="connsiteX59" fmla="*/ 5118410 w 6352623"/>
                    <a:gd name="connsiteY59" fmla="*/ 3308120 h 6345561"/>
                    <a:gd name="connsiteX60" fmla="*/ 5112011 w 6352623"/>
                    <a:gd name="connsiteY60" fmla="*/ 3236549 h 6345561"/>
                    <a:gd name="connsiteX61" fmla="*/ 6343574 w 6352623"/>
                    <a:gd name="connsiteY61" fmla="*/ 3146548 h 6345561"/>
                    <a:gd name="connsiteX62" fmla="*/ 6352623 w 6352623"/>
                    <a:gd name="connsiteY62" fmla="*/ 3329154 h 6345561"/>
                    <a:gd name="connsiteX63" fmla="*/ 6261216 w 6352623"/>
                    <a:gd name="connsiteY63" fmla="*/ 3947289 h 6345561"/>
                    <a:gd name="connsiteX64" fmla="*/ 6068313 w 6352623"/>
                    <a:gd name="connsiteY64" fmla="*/ 4480189 h 6345561"/>
                    <a:gd name="connsiteX65" fmla="*/ 5645377 w 6352623"/>
                    <a:gd name="connsiteY65" fmla="*/ 4489676 h 6345561"/>
                    <a:gd name="connsiteX66" fmla="*/ 4842211 w 6352623"/>
                    <a:gd name="connsiteY66" fmla="*/ 4504577 h 6345561"/>
                    <a:gd name="connsiteX67" fmla="*/ 1405726 w 6352623"/>
                    <a:gd name="connsiteY67" fmla="*/ 3156271 h 6345561"/>
                    <a:gd name="connsiteX68" fmla="*/ 1399341 w 6352623"/>
                    <a:gd name="connsiteY68" fmla="*/ 3089416 h 6345561"/>
                    <a:gd name="connsiteX69" fmla="*/ 1464945 w 6352623"/>
                    <a:gd name="connsiteY69" fmla="*/ 2467755 h 6345561"/>
                    <a:gd name="connsiteX70" fmla="*/ 1626959 w 6352623"/>
                    <a:gd name="connsiteY70" fmla="*/ 1918290 h 6345561"/>
                    <a:gd name="connsiteX71" fmla="*/ 1698846 w 6352623"/>
                    <a:gd name="connsiteY71" fmla="*/ 1916459 h 6345561"/>
                    <a:gd name="connsiteX72" fmla="*/ 2401423 w 6352623"/>
                    <a:gd name="connsiteY72" fmla="*/ 1879094 h 6345561"/>
                    <a:gd name="connsiteX73" fmla="*/ 2879383 w 6352623"/>
                    <a:gd name="connsiteY73" fmla="*/ 1836855 h 6345561"/>
                    <a:gd name="connsiteX74" fmla="*/ 2983285 w 6352623"/>
                    <a:gd name="connsiteY74" fmla="*/ 3040986 h 6345561"/>
                    <a:gd name="connsiteX75" fmla="*/ 1405726 w 6352623"/>
                    <a:gd name="connsiteY75" fmla="*/ 3156271 h 6345561"/>
                    <a:gd name="connsiteX76" fmla="*/ 3464621 w 6352623"/>
                    <a:gd name="connsiteY76" fmla="*/ 4545892 h 6345561"/>
                    <a:gd name="connsiteX77" fmla="*/ 3362673 w 6352623"/>
                    <a:gd name="connsiteY77" fmla="*/ 3364384 h 6345561"/>
                    <a:gd name="connsiteX78" fmla="*/ 4785461 w 6352623"/>
                    <a:gd name="connsiteY78" fmla="*/ 3260410 h 6345561"/>
                    <a:gd name="connsiteX79" fmla="*/ 4791965 w 6352623"/>
                    <a:gd name="connsiteY79" fmla="*/ 3337498 h 6345561"/>
                    <a:gd name="connsiteX80" fmla="*/ 4582162 w 6352623"/>
                    <a:gd name="connsiteY80" fmla="*/ 4452550 h 6345561"/>
                    <a:gd name="connsiteX81" fmla="*/ 3980007 w 6352623"/>
                    <a:gd name="connsiteY81" fmla="*/ 4524180 h 6345561"/>
                    <a:gd name="connsiteX82" fmla="*/ 3464621 w 6352623"/>
                    <a:gd name="connsiteY82" fmla="*/ 4545892 h 6345561"/>
                    <a:gd name="connsiteX83" fmla="*/ 11631 w 6352623"/>
                    <a:gd name="connsiteY83" fmla="*/ 3258148 h 6345561"/>
                    <a:gd name="connsiteX84" fmla="*/ 0 w 6352623"/>
                    <a:gd name="connsiteY84" fmla="*/ 3023469 h 6345561"/>
                    <a:gd name="connsiteX85" fmla="*/ 91400 w 6352623"/>
                    <a:gd name="connsiteY85" fmla="*/ 2405346 h 6345561"/>
                    <a:gd name="connsiteX86" fmla="*/ 258812 w 6352623"/>
                    <a:gd name="connsiteY86" fmla="*/ 1942855 h 6345561"/>
                    <a:gd name="connsiteX87" fmla="*/ 852081 w 6352623"/>
                    <a:gd name="connsiteY87" fmla="*/ 1937991 h 6345561"/>
                    <a:gd name="connsiteX88" fmla="*/ 1335718 w 6352623"/>
                    <a:gd name="connsiteY88" fmla="*/ 1925698 h 6345561"/>
                    <a:gd name="connsiteX89" fmla="*/ 1234430 w 6352623"/>
                    <a:gd name="connsiteY89" fmla="*/ 2196801 h 6345561"/>
                    <a:gd name="connsiteX90" fmla="*/ 1103579 w 6352623"/>
                    <a:gd name="connsiteY90" fmla="*/ 2737987 h 6345561"/>
                    <a:gd name="connsiteX91" fmla="*/ 1078099 w 6352623"/>
                    <a:gd name="connsiteY91" fmla="*/ 3180217 h 6345561"/>
                    <a:gd name="connsiteX92" fmla="*/ 11631 w 6352623"/>
                    <a:gd name="connsiteY92" fmla="*/ 3258148 h 6345561"/>
                    <a:gd name="connsiteX93" fmla="*/ 1960743 w 6352623"/>
                    <a:gd name="connsiteY93" fmla="*/ 4679317 h 6345561"/>
                    <a:gd name="connsiteX94" fmla="*/ 1740896 w 6352623"/>
                    <a:gd name="connsiteY94" fmla="*/ 4337429 h 6345561"/>
                    <a:gd name="connsiteX95" fmla="*/ 1441619 w 6352623"/>
                    <a:gd name="connsiteY95" fmla="*/ 3532526 h 6345561"/>
                    <a:gd name="connsiteX96" fmla="*/ 1438988 w 6352623"/>
                    <a:gd name="connsiteY96" fmla="*/ 3504964 h 6345561"/>
                    <a:gd name="connsiteX97" fmla="*/ 3013389 w 6352623"/>
                    <a:gd name="connsiteY97" fmla="*/ 3389903 h 6345561"/>
                    <a:gd name="connsiteX98" fmla="*/ 3099126 w 6352623"/>
                    <a:gd name="connsiteY98" fmla="*/ 4562904 h 6345561"/>
                    <a:gd name="connsiteX99" fmla="*/ 2689209 w 6352623"/>
                    <a:gd name="connsiteY99" fmla="*/ 4598877 h 6345561"/>
                    <a:gd name="connsiteX100" fmla="*/ 1989796 w 6352623"/>
                    <a:gd name="connsiteY100" fmla="*/ 4675326 h 6345561"/>
                    <a:gd name="connsiteX101" fmla="*/ 1960743 w 6352623"/>
                    <a:gd name="connsiteY101" fmla="*/ 4679317 h 6345561"/>
                    <a:gd name="connsiteX102" fmla="*/ 4067092 w 6352623"/>
                    <a:gd name="connsiteY102" fmla="*/ 6216068 h 6345561"/>
                    <a:gd name="connsiteX103" fmla="*/ 4277892 w 6352623"/>
                    <a:gd name="connsiteY103" fmla="*/ 5788869 h 6345561"/>
                    <a:gd name="connsiteX104" fmla="*/ 4525520 w 6352623"/>
                    <a:gd name="connsiteY104" fmla="*/ 5267093 h 6345561"/>
                    <a:gd name="connsiteX105" fmla="*/ 4685770 w 6352623"/>
                    <a:gd name="connsiteY105" fmla="*/ 4881257 h 6345561"/>
                    <a:gd name="connsiteX106" fmla="*/ 4712084 w 6352623"/>
                    <a:gd name="connsiteY106" fmla="*/ 4879914 h 6345561"/>
                    <a:gd name="connsiteX107" fmla="*/ 5642123 w 6352623"/>
                    <a:gd name="connsiteY107" fmla="*/ 4846187 h 6345561"/>
                    <a:gd name="connsiteX108" fmla="*/ 5866698 w 6352623"/>
                    <a:gd name="connsiteY108" fmla="*/ 4839902 h 6345561"/>
                    <a:gd name="connsiteX109" fmla="*/ 5706398 w 6352623"/>
                    <a:gd name="connsiteY109" fmla="*/ 5102370 h 6345561"/>
                    <a:gd name="connsiteX110" fmla="*/ 4229361 w 6352623"/>
                    <a:gd name="connsiteY110" fmla="*/ 6176010 h 6345561"/>
                    <a:gd name="connsiteX111" fmla="*/ 4067092 w 6352623"/>
                    <a:gd name="connsiteY111" fmla="*/ 6216068 h 6345561"/>
                    <a:gd name="connsiteX112" fmla="*/ 3617977 w 6352623"/>
                    <a:gd name="connsiteY112" fmla="*/ 6323175 h 6345561"/>
                    <a:gd name="connsiteX113" fmla="*/ 3499574 w 6352623"/>
                    <a:gd name="connsiteY113" fmla="*/ 4950969 h 6345561"/>
                    <a:gd name="connsiteX114" fmla="*/ 3966167 w 6352623"/>
                    <a:gd name="connsiteY114" fmla="*/ 4917769 h 6345561"/>
                    <a:gd name="connsiteX115" fmla="*/ 4402891 w 6352623"/>
                    <a:gd name="connsiteY115" fmla="*/ 4895610 h 6345561"/>
                    <a:gd name="connsiteX116" fmla="*/ 4263840 w 6352623"/>
                    <a:gd name="connsiteY116" fmla="*/ 5239274 h 6345561"/>
                    <a:gd name="connsiteX117" fmla="*/ 3691123 w 6352623"/>
                    <a:gd name="connsiteY117" fmla="*/ 6308899 h 6345561"/>
                    <a:gd name="connsiteX118" fmla="*/ 3637169 w 6352623"/>
                    <a:gd name="connsiteY118" fmla="*/ 6322223 h 6345561"/>
                    <a:gd name="connsiteX119" fmla="*/ 3617977 w 6352623"/>
                    <a:gd name="connsiteY119" fmla="*/ 6323175 h 6345561"/>
                    <a:gd name="connsiteX120" fmla="*/ 509955 w 6352623"/>
                    <a:gd name="connsiteY120" fmla="*/ 4889989 h 6345561"/>
                    <a:gd name="connsiteX121" fmla="*/ 432662 w 6352623"/>
                    <a:gd name="connsiteY121" fmla="*/ 4783013 h 6345561"/>
                    <a:gd name="connsiteX122" fmla="*/ 30403 w 6352623"/>
                    <a:gd name="connsiteY122" fmla="*/ 3637168 h 6345561"/>
                    <a:gd name="connsiteX123" fmla="*/ 28957 w 6352623"/>
                    <a:gd name="connsiteY123" fmla="*/ 3608002 h 6345561"/>
                    <a:gd name="connsiteX124" fmla="*/ 1122699 w 6352623"/>
                    <a:gd name="connsiteY124" fmla="*/ 3528079 h 6345561"/>
                    <a:gd name="connsiteX125" fmla="*/ 1151870 w 6352623"/>
                    <a:gd name="connsiteY125" fmla="*/ 3709064 h 6345561"/>
                    <a:gd name="connsiteX126" fmla="*/ 1633165 w 6352623"/>
                    <a:gd name="connsiteY126" fmla="*/ 4721494 h 6345561"/>
                    <a:gd name="connsiteX127" fmla="*/ 1635001 w 6352623"/>
                    <a:gd name="connsiteY127" fmla="*/ 4724090 h 6345561"/>
                    <a:gd name="connsiteX128" fmla="*/ 1150655 w 6352623"/>
                    <a:gd name="connsiteY128" fmla="*/ 4790652 h 6345561"/>
                    <a:gd name="connsiteX129" fmla="*/ 509955 w 6352623"/>
                    <a:gd name="connsiteY129" fmla="*/ 4889989 h 6345561"/>
                    <a:gd name="connsiteX130" fmla="*/ 3165956 w 6352623"/>
                    <a:gd name="connsiteY130" fmla="*/ 6345561 h 6345561"/>
                    <a:gd name="connsiteX131" fmla="*/ 2661675 w 6352623"/>
                    <a:gd name="connsiteY131" fmla="*/ 5655612 h 6345561"/>
                    <a:gd name="connsiteX132" fmla="*/ 2224080 w 6352623"/>
                    <a:gd name="connsiteY132" fmla="*/ 5071807 h 6345561"/>
                    <a:gd name="connsiteX133" fmla="*/ 2697681 w 6352623"/>
                    <a:gd name="connsiteY133" fmla="*/ 5021257 h 6345561"/>
                    <a:gd name="connsiteX134" fmla="*/ 3150545 w 6352623"/>
                    <a:gd name="connsiteY134" fmla="*/ 4979436 h 6345561"/>
                    <a:gd name="connsiteX135" fmla="*/ 3267988 w 6352623"/>
                    <a:gd name="connsiteY135" fmla="*/ 6340508 h 6345561"/>
                    <a:gd name="connsiteX136" fmla="*/ 3165956 w 6352623"/>
                    <a:gd name="connsiteY136" fmla="*/ 6345561 h 6345561"/>
                    <a:gd name="connsiteX137" fmla="*/ 2827891 w 6352623"/>
                    <a:gd name="connsiteY137" fmla="*/ 6323709 h 6345561"/>
                    <a:gd name="connsiteX138" fmla="*/ 2884966 w 6352623"/>
                    <a:gd name="connsiteY138" fmla="*/ 6327398 h 6345561"/>
                    <a:gd name="connsiteX139" fmla="*/ 2827891 w 6352623"/>
                    <a:gd name="connsiteY139" fmla="*/ 6323709 h 6345561"/>
                    <a:gd name="connsiteX140" fmla="*/ 1799833 w 6352623"/>
                    <a:gd name="connsiteY140" fmla="*/ 6042038 h 6345561"/>
                    <a:gd name="connsiteX141" fmla="*/ 792530 w 6352623"/>
                    <a:gd name="connsiteY141" fmla="*/ 5281044 h 6345561"/>
                    <a:gd name="connsiteX142" fmla="*/ 758259 w 6352623"/>
                    <a:gd name="connsiteY142" fmla="*/ 5233611 h 6345561"/>
                    <a:gd name="connsiteX143" fmla="*/ 1178638 w 6352623"/>
                    <a:gd name="connsiteY143" fmla="*/ 5187468 h 6345561"/>
                    <a:gd name="connsiteX144" fmla="*/ 1905324 w 6352623"/>
                    <a:gd name="connsiteY144" fmla="*/ 5106339 h 6345561"/>
                    <a:gd name="connsiteX145" fmla="*/ 2206251 w 6352623"/>
                    <a:gd name="connsiteY145" fmla="*/ 5531868 h 6345561"/>
                    <a:gd name="connsiteX146" fmla="*/ 2827891 w 6352623"/>
                    <a:gd name="connsiteY146" fmla="*/ 6323709 h 6345561"/>
                    <a:gd name="connsiteX147" fmla="*/ 2405336 w 6352623"/>
                    <a:gd name="connsiteY147" fmla="*/ 6261225 h 6345561"/>
                    <a:gd name="connsiteX148" fmla="*/ 1799833 w 6352623"/>
                    <a:gd name="connsiteY148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2827891 w 6352623"/>
                    <a:gd name="connsiteY134" fmla="*/ 6323709 h 6345561"/>
                    <a:gd name="connsiteX135" fmla="*/ 2884966 w 6352623"/>
                    <a:gd name="connsiteY135" fmla="*/ 6327398 h 6345561"/>
                    <a:gd name="connsiteX136" fmla="*/ 2827891 w 6352623"/>
                    <a:gd name="connsiteY136" fmla="*/ 6323709 h 6345561"/>
                    <a:gd name="connsiteX137" fmla="*/ 1799833 w 6352623"/>
                    <a:gd name="connsiteY137" fmla="*/ 6042038 h 6345561"/>
                    <a:gd name="connsiteX138" fmla="*/ 792530 w 6352623"/>
                    <a:gd name="connsiteY138" fmla="*/ 5281044 h 6345561"/>
                    <a:gd name="connsiteX139" fmla="*/ 758259 w 6352623"/>
                    <a:gd name="connsiteY139" fmla="*/ 5233611 h 6345561"/>
                    <a:gd name="connsiteX140" fmla="*/ 1178638 w 6352623"/>
                    <a:gd name="connsiteY140" fmla="*/ 5187468 h 6345561"/>
                    <a:gd name="connsiteX141" fmla="*/ 1905324 w 6352623"/>
                    <a:gd name="connsiteY141" fmla="*/ 5106339 h 6345561"/>
                    <a:gd name="connsiteX142" fmla="*/ 2206251 w 6352623"/>
                    <a:gd name="connsiteY142" fmla="*/ 5531868 h 6345561"/>
                    <a:gd name="connsiteX143" fmla="*/ 2827891 w 6352623"/>
                    <a:gd name="connsiteY143" fmla="*/ 6323709 h 6345561"/>
                    <a:gd name="connsiteX144" fmla="*/ 2405336 w 6352623"/>
                    <a:gd name="connsiteY144" fmla="*/ 6261225 h 6345561"/>
                    <a:gd name="connsiteX145" fmla="*/ 1799833 w 6352623"/>
                    <a:gd name="connsiteY145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1799833 w 6352623"/>
                    <a:gd name="connsiteY134" fmla="*/ 6042038 h 6345561"/>
                    <a:gd name="connsiteX135" fmla="*/ 792530 w 6352623"/>
                    <a:gd name="connsiteY135" fmla="*/ 5281044 h 6345561"/>
                    <a:gd name="connsiteX136" fmla="*/ 758259 w 6352623"/>
                    <a:gd name="connsiteY136" fmla="*/ 5233611 h 6345561"/>
                    <a:gd name="connsiteX137" fmla="*/ 1178638 w 6352623"/>
                    <a:gd name="connsiteY137" fmla="*/ 5187468 h 6345561"/>
                    <a:gd name="connsiteX138" fmla="*/ 1905324 w 6352623"/>
                    <a:gd name="connsiteY138" fmla="*/ 5106339 h 6345561"/>
                    <a:gd name="connsiteX139" fmla="*/ 2206251 w 6352623"/>
                    <a:gd name="connsiteY139" fmla="*/ 5531868 h 6345561"/>
                    <a:gd name="connsiteX140" fmla="*/ 2827891 w 6352623"/>
                    <a:gd name="connsiteY140" fmla="*/ 6323709 h 6345561"/>
                    <a:gd name="connsiteX141" fmla="*/ 2405336 w 6352623"/>
                    <a:gd name="connsiteY141" fmla="*/ 6261225 h 6345561"/>
                    <a:gd name="connsiteX142" fmla="*/ 1799833 w 6352623"/>
                    <a:gd name="connsiteY14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1857 w 6352623"/>
                    <a:gd name="connsiteY15" fmla="*/ 6676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1799833 w 6352623"/>
                    <a:gd name="connsiteY134" fmla="*/ 6042038 h 6345561"/>
                    <a:gd name="connsiteX135" fmla="*/ 792530 w 6352623"/>
                    <a:gd name="connsiteY135" fmla="*/ 5281044 h 6345561"/>
                    <a:gd name="connsiteX136" fmla="*/ 758259 w 6352623"/>
                    <a:gd name="connsiteY136" fmla="*/ 5233611 h 6345561"/>
                    <a:gd name="connsiteX137" fmla="*/ 1178638 w 6352623"/>
                    <a:gd name="connsiteY137" fmla="*/ 5187468 h 6345561"/>
                    <a:gd name="connsiteX138" fmla="*/ 1905324 w 6352623"/>
                    <a:gd name="connsiteY138" fmla="*/ 5106339 h 6345561"/>
                    <a:gd name="connsiteX139" fmla="*/ 2206251 w 6352623"/>
                    <a:gd name="connsiteY139" fmla="*/ 5531868 h 6345561"/>
                    <a:gd name="connsiteX140" fmla="*/ 2827891 w 6352623"/>
                    <a:gd name="connsiteY140" fmla="*/ 6323709 h 6345561"/>
                    <a:gd name="connsiteX141" fmla="*/ 2405336 w 6352623"/>
                    <a:gd name="connsiteY141" fmla="*/ 6261225 h 6345561"/>
                    <a:gd name="connsiteX142" fmla="*/ 1799833 w 6352623"/>
                    <a:gd name="connsiteY14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2943489 w 6352623"/>
                    <a:gd name="connsiteY15" fmla="*/ 55251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1799833 w 6352623"/>
                    <a:gd name="connsiteY134" fmla="*/ 6042038 h 6345561"/>
                    <a:gd name="connsiteX135" fmla="*/ 792530 w 6352623"/>
                    <a:gd name="connsiteY135" fmla="*/ 5281044 h 6345561"/>
                    <a:gd name="connsiteX136" fmla="*/ 758259 w 6352623"/>
                    <a:gd name="connsiteY136" fmla="*/ 5233611 h 6345561"/>
                    <a:gd name="connsiteX137" fmla="*/ 1178638 w 6352623"/>
                    <a:gd name="connsiteY137" fmla="*/ 5187468 h 6345561"/>
                    <a:gd name="connsiteX138" fmla="*/ 1905324 w 6352623"/>
                    <a:gd name="connsiteY138" fmla="*/ 5106339 h 6345561"/>
                    <a:gd name="connsiteX139" fmla="*/ 2206251 w 6352623"/>
                    <a:gd name="connsiteY139" fmla="*/ 5531868 h 6345561"/>
                    <a:gd name="connsiteX140" fmla="*/ 2827891 w 6352623"/>
                    <a:gd name="connsiteY140" fmla="*/ 6323709 h 6345561"/>
                    <a:gd name="connsiteX141" fmla="*/ 2405336 w 6352623"/>
                    <a:gd name="connsiteY141" fmla="*/ 6261225 h 6345561"/>
                    <a:gd name="connsiteX142" fmla="*/ 1799833 w 6352623"/>
                    <a:gd name="connsiteY14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2943489 w 6352623"/>
                    <a:gd name="connsiteY15" fmla="*/ 55251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1799833 w 6352623"/>
                    <a:gd name="connsiteY134" fmla="*/ 6042038 h 6345561"/>
                    <a:gd name="connsiteX135" fmla="*/ 792530 w 6352623"/>
                    <a:gd name="connsiteY135" fmla="*/ 5281044 h 6345561"/>
                    <a:gd name="connsiteX136" fmla="*/ 758259 w 6352623"/>
                    <a:gd name="connsiteY136" fmla="*/ 5233611 h 6345561"/>
                    <a:gd name="connsiteX137" fmla="*/ 1178638 w 6352623"/>
                    <a:gd name="connsiteY137" fmla="*/ 5187468 h 6345561"/>
                    <a:gd name="connsiteX138" fmla="*/ 1905324 w 6352623"/>
                    <a:gd name="connsiteY138" fmla="*/ 5106339 h 6345561"/>
                    <a:gd name="connsiteX139" fmla="*/ 2206251 w 6352623"/>
                    <a:gd name="connsiteY139" fmla="*/ 5531868 h 6345561"/>
                    <a:gd name="connsiteX140" fmla="*/ 2827891 w 6352623"/>
                    <a:gd name="connsiteY140" fmla="*/ 6323709 h 6345561"/>
                    <a:gd name="connsiteX141" fmla="*/ 2405336 w 6352623"/>
                    <a:gd name="connsiteY141" fmla="*/ 6261225 h 6345561"/>
                    <a:gd name="connsiteX142" fmla="*/ 1799833 w 6352623"/>
                    <a:gd name="connsiteY142" fmla="*/ 6042038 h 6345561"/>
                    <a:gd name="connsiteX0" fmla="*/ 3083863 w 6352623"/>
                    <a:gd name="connsiteY0" fmla="*/ 133135 h 6345561"/>
                    <a:gd name="connsiteX1" fmla="*/ 3073468 w 6352623"/>
                    <a:gd name="connsiteY1" fmla="*/ 12671 h 6345561"/>
                    <a:gd name="connsiteX2" fmla="*/ 3083863 w 6352623"/>
                    <a:gd name="connsiteY2" fmla="*/ 133135 h 6345561"/>
                    <a:gd name="connsiteX3" fmla="*/ 4287481 w 6352623"/>
                    <a:gd name="connsiteY3" fmla="*/ 1282707 h 6345561"/>
                    <a:gd name="connsiteX4" fmla="*/ 3934751 w 6352623"/>
                    <a:gd name="connsiteY4" fmla="*/ 794857 h 6345561"/>
                    <a:gd name="connsiteX5" fmla="*/ 3306522 w 6352623"/>
                    <a:gd name="connsiteY5" fmla="*/ 1126 h 6345561"/>
                    <a:gd name="connsiteX6" fmla="*/ 3329154 w 6352623"/>
                    <a:gd name="connsiteY6" fmla="*/ 0 h 6345561"/>
                    <a:gd name="connsiteX7" fmla="*/ 4552794 w 6352623"/>
                    <a:gd name="connsiteY7" fmla="*/ 310597 h 6345561"/>
                    <a:gd name="connsiteX8" fmla="*/ 5560095 w 6352623"/>
                    <a:gd name="connsiteY8" fmla="*/ 1071582 h 6345561"/>
                    <a:gd name="connsiteX9" fmla="*/ 5592215 w 6352623"/>
                    <a:gd name="connsiteY9" fmla="*/ 1116037 h 6345561"/>
                    <a:gd name="connsiteX10" fmla="*/ 5275773 w 6352623"/>
                    <a:gd name="connsiteY10" fmla="*/ 1158708 h 6345561"/>
                    <a:gd name="connsiteX11" fmla="*/ 4352475 w 6352623"/>
                    <a:gd name="connsiteY11" fmla="*/ 1275439 h 6345561"/>
                    <a:gd name="connsiteX12" fmla="*/ 4287481 w 6352623"/>
                    <a:gd name="connsiteY12" fmla="*/ 1282707 h 6345561"/>
                    <a:gd name="connsiteX13" fmla="*/ 3192871 w 6352623"/>
                    <a:gd name="connsiteY13" fmla="*/ 1396479 h 6345561"/>
                    <a:gd name="connsiteX14" fmla="*/ 2943489 w 6352623"/>
                    <a:gd name="connsiteY14" fmla="*/ 55251 h 6345561"/>
                    <a:gd name="connsiteX15" fmla="*/ 3521833 w 6352623"/>
                    <a:gd name="connsiteY15" fmla="*/ 728536 h 6345561"/>
                    <a:gd name="connsiteX16" fmla="*/ 3951788 w 6352623"/>
                    <a:gd name="connsiteY16" fmla="*/ 1320226 h 6345561"/>
                    <a:gd name="connsiteX17" fmla="*/ 3610216 w 6352623"/>
                    <a:gd name="connsiteY17" fmla="*/ 1358400 h 6345561"/>
                    <a:gd name="connsiteX18" fmla="*/ 3192871 w 6352623"/>
                    <a:gd name="connsiteY18" fmla="*/ 1396479 h 6345561"/>
                    <a:gd name="connsiteX19" fmla="*/ 5080835 w 6352623"/>
                    <a:gd name="connsiteY19" fmla="*/ 2887704 h 6345561"/>
                    <a:gd name="connsiteX20" fmla="*/ 5075577 w 6352623"/>
                    <a:gd name="connsiteY20" fmla="*/ 2828892 h 6345561"/>
                    <a:gd name="connsiteX21" fmla="*/ 4870827 w 6352623"/>
                    <a:gd name="connsiteY21" fmla="*/ 2225787 h 6345561"/>
                    <a:gd name="connsiteX22" fmla="*/ 4527301 w 6352623"/>
                    <a:gd name="connsiteY22" fmla="*/ 1626915 h 6345561"/>
                    <a:gd name="connsiteX23" fmla="*/ 5336497 w 6352623"/>
                    <a:gd name="connsiteY23" fmla="*/ 1510023 h 6345561"/>
                    <a:gd name="connsiteX24" fmla="*/ 5827104 w 6352623"/>
                    <a:gd name="connsiteY24" fmla="*/ 1441104 h 6345561"/>
                    <a:gd name="connsiteX25" fmla="*/ 5919962 w 6352623"/>
                    <a:gd name="connsiteY25" fmla="*/ 1569624 h 6345561"/>
                    <a:gd name="connsiteX26" fmla="*/ 6322223 w 6352623"/>
                    <a:gd name="connsiteY26" fmla="*/ 2715457 h 6345561"/>
                    <a:gd name="connsiteX27" fmla="*/ 6326244 w 6352623"/>
                    <a:gd name="connsiteY27" fmla="*/ 2796695 h 6345561"/>
                    <a:gd name="connsiteX28" fmla="*/ 5080835 w 6352623"/>
                    <a:gd name="connsiteY28" fmla="*/ 2887704 h 6345561"/>
                    <a:gd name="connsiteX29" fmla="*/ 1790042 w 6352623"/>
                    <a:gd name="connsiteY29" fmla="*/ 1491620 h 6345561"/>
                    <a:gd name="connsiteX30" fmla="*/ 2057262 w 6352623"/>
                    <a:gd name="connsiteY30" fmla="*/ 888122 h 6345561"/>
                    <a:gd name="connsiteX31" fmla="*/ 2502224 w 6352623"/>
                    <a:gd name="connsiteY31" fmla="*/ 83048 h 6345561"/>
                    <a:gd name="connsiteX32" fmla="*/ 2715458 w 6352623"/>
                    <a:gd name="connsiteY32" fmla="*/ 30412 h 6345561"/>
                    <a:gd name="connsiteX33" fmla="*/ 2723477 w 6352623"/>
                    <a:gd name="connsiteY33" fmla="*/ 30012 h 6345561"/>
                    <a:gd name="connsiteX34" fmla="*/ 2843908 w 6352623"/>
                    <a:gd name="connsiteY34" fmla="*/ 1425699 h 6345561"/>
                    <a:gd name="connsiteX35" fmla="*/ 2341650 w 6352623"/>
                    <a:gd name="connsiteY35" fmla="*/ 1460888 h 6345561"/>
                    <a:gd name="connsiteX36" fmla="*/ 1790042 w 6352623"/>
                    <a:gd name="connsiteY36" fmla="*/ 1491620 h 6345561"/>
                    <a:gd name="connsiteX37" fmla="*/ 456566 w 6352623"/>
                    <a:gd name="connsiteY37" fmla="*/ 1560803 h 6345561"/>
                    <a:gd name="connsiteX38" fmla="*/ 646218 w 6352623"/>
                    <a:gd name="connsiteY38" fmla="*/ 1250255 h 6345561"/>
                    <a:gd name="connsiteX39" fmla="*/ 2123254 w 6352623"/>
                    <a:gd name="connsiteY39" fmla="*/ 176626 h 6345561"/>
                    <a:gd name="connsiteX40" fmla="*/ 2129632 w 6352623"/>
                    <a:gd name="connsiteY40" fmla="*/ 175051 h 6345561"/>
                    <a:gd name="connsiteX41" fmla="*/ 1791341 w 6352623"/>
                    <a:gd name="connsiteY41" fmla="*/ 860818 h 6345561"/>
                    <a:gd name="connsiteX42" fmla="*/ 1497989 w 6352623"/>
                    <a:gd name="connsiteY42" fmla="*/ 1507155 h 6345561"/>
                    <a:gd name="connsiteX43" fmla="*/ 815685 w 6352623"/>
                    <a:gd name="connsiteY43" fmla="*/ 1541873 h 6345561"/>
                    <a:gd name="connsiteX44" fmla="*/ 456566 w 6352623"/>
                    <a:gd name="connsiteY44" fmla="*/ 1560803 h 6345561"/>
                    <a:gd name="connsiteX45" fmla="*/ 3332566 w 6352623"/>
                    <a:gd name="connsiteY45" fmla="*/ 3015466 h 6345561"/>
                    <a:gd name="connsiteX46" fmla="*/ 3227686 w 6352623"/>
                    <a:gd name="connsiteY46" fmla="*/ 1799988 h 6345561"/>
                    <a:gd name="connsiteX47" fmla="*/ 3687369 w 6352623"/>
                    <a:gd name="connsiteY47" fmla="*/ 1744594 h 6345561"/>
                    <a:gd name="connsiteX48" fmla="*/ 4207427 w 6352623"/>
                    <a:gd name="connsiteY48" fmla="*/ 1672041 h 6345561"/>
                    <a:gd name="connsiteX49" fmla="*/ 4314817 w 6352623"/>
                    <a:gd name="connsiteY49" fmla="*/ 1819820 h 6345561"/>
                    <a:gd name="connsiteX50" fmla="*/ 4752430 w 6352623"/>
                    <a:gd name="connsiteY50" fmla="*/ 2869128 h 6345561"/>
                    <a:gd name="connsiteX51" fmla="*/ 4755993 w 6352623"/>
                    <a:gd name="connsiteY51" fmla="*/ 2911437 h 6345561"/>
                    <a:gd name="connsiteX52" fmla="*/ 3332566 w 6352623"/>
                    <a:gd name="connsiteY52" fmla="*/ 3015466 h 6345561"/>
                    <a:gd name="connsiteX53" fmla="*/ 4842211 w 6352623"/>
                    <a:gd name="connsiteY53" fmla="*/ 4504577 h 6345561"/>
                    <a:gd name="connsiteX54" fmla="*/ 4894441 w 6352623"/>
                    <a:gd name="connsiteY54" fmla="*/ 4378816 h 6345561"/>
                    <a:gd name="connsiteX55" fmla="*/ 5118410 w 6352623"/>
                    <a:gd name="connsiteY55" fmla="*/ 3308120 h 6345561"/>
                    <a:gd name="connsiteX56" fmla="*/ 5112011 w 6352623"/>
                    <a:gd name="connsiteY56" fmla="*/ 3236549 h 6345561"/>
                    <a:gd name="connsiteX57" fmla="*/ 6343574 w 6352623"/>
                    <a:gd name="connsiteY57" fmla="*/ 3146548 h 6345561"/>
                    <a:gd name="connsiteX58" fmla="*/ 6352623 w 6352623"/>
                    <a:gd name="connsiteY58" fmla="*/ 3329154 h 6345561"/>
                    <a:gd name="connsiteX59" fmla="*/ 6261216 w 6352623"/>
                    <a:gd name="connsiteY59" fmla="*/ 3947289 h 6345561"/>
                    <a:gd name="connsiteX60" fmla="*/ 6068313 w 6352623"/>
                    <a:gd name="connsiteY60" fmla="*/ 4480189 h 6345561"/>
                    <a:gd name="connsiteX61" fmla="*/ 5645377 w 6352623"/>
                    <a:gd name="connsiteY61" fmla="*/ 4489676 h 6345561"/>
                    <a:gd name="connsiteX62" fmla="*/ 4842211 w 6352623"/>
                    <a:gd name="connsiteY62" fmla="*/ 4504577 h 6345561"/>
                    <a:gd name="connsiteX63" fmla="*/ 1405726 w 6352623"/>
                    <a:gd name="connsiteY63" fmla="*/ 3156271 h 6345561"/>
                    <a:gd name="connsiteX64" fmla="*/ 1399341 w 6352623"/>
                    <a:gd name="connsiteY64" fmla="*/ 3089416 h 6345561"/>
                    <a:gd name="connsiteX65" fmla="*/ 1464945 w 6352623"/>
                    <a:gd name="connsiteY65" fmla="*/ 2467755 h 6345561"/>
                    <a:gd name="connsiteX66" fmla="*/ 1626959 w 6352623"/>
                    <a:gd name="connsiteY66" fmla="*/ 1918290 h 6345561"/>
                    <a:gd name="connsiteX67" fmla="*/ 1698846 w 6352623"/>
                    <a:gd name="connsiteY67" fmla="*/ 1916459 h 6345561"/>
                    <a:gd name="connsiteX68" fmla="*/ 2401423 w 6352623"/>
                    <a:gd name="connsiteY68" fmla="*/ 1879094 h 6345561"/>
                    <a:gd name="connsiteX69" fmla="*/ 2879383 w 6352623"/>
                    <a:gd name="connsiteY69" fmla="*/ 1836855 h 6345561"/>
                    <a:gd name="connsiteX70" fmla="*/ 2983285 w 6352623"/>
                    <a:gd name="connsiteY70" fmla="*/ 3040986 h 6345561"/>
                    <a:gd name="connsiteX71" fmla="*/ 1405726 w 6352623"/>
                    <a:gd name="connsiteY71" fmla="*/ 3156271 h 6345561"/>
                    <a:gd name="connsiteX72" fmla="*/ 3464621 w 6352623"/>
                    <a:gd name="connsiteY72" fmla="*/ 4545892 h 6345561"/>
                    <a:gd name="connsiteX73" fmla="*/ 3362673 w 6352623"/>
                    <a:gd name="connsiteY73" fmla="*/ 3364384 h 6345561"/>
                    <a:gd name="connsiteX74" fmla="*/ 4785461 w 6352623"/>
                    <a:gd name="connsiteY74" fmla="*/ 3260410 h 6345561"/>
                    <a:gd name="connsiteX75" fmla="*/ 4791965 w 6352623"/>
                    <a:gd name="connsiteY75" fmla="*/ 3337498 h 6345561"/>
                    <a:gd name="connsiteX76" fmla="*/ 4582162 w 6352623"/>
                    <a:gd name="connsiteY76" fmla="*/ 4452550 h 6345561"/>
                    <a:gd name="connsiteX77" fmla="*/ 3980007 w 6352623"/>
                    <a:gd name="connsiteY77" fmla="*/ 4524180 h 6345561"/>
                    <a:gd name="connsiteX78" fmla="*/ 3464621 w 6352623"/>
                    <a:gd name="connsiteY78" fmla="*/ 4545892 h 6345561"/>
                    <a:gd name="connsiteX79" fmla="*/ 11631 w 6352623"/>
                    <a:gd name="connsiteY79" fmla="*/ 3258148 h 6345561"/>
                    <a:gd name="connsiteX80" fmla="*/ 0 w 6352623"/>
                    <a:gd name="connsiteY80" fmla="*/ 3023469 h 6345561"/>
                    <a:gd name="connsiteX81" fmla="*/ 91400 w 6352623"/>
                    <a:gd name="connsiteY81" fmla="*/ 2405346 h 6345561"/>
                    <a:gd name="connsiteX82" fmla="*/ 258812 w 6352623"/>
                    <a:gd name="connsiteY82" fmla="*/ 1942855 h 6345561"/>
                    <a:gd name="connsiteX83" fmla="*/ 852081 w 6352623"/>
                    <a:gd name="connsiteY83" fmla="*/ 1937991 h 6345561"/>
                    <a:gd name="connsiteX84" fmla="*/ 1335718 w 6352623"/>
                    <a:gd name="connsiteY84" fmla="*/ 1925698 h 6345561"/>
                    <a:gd name="connsiteX85" fmla="*/ 1234430 w 6352623"/>
                    <a:gd name="connsiteY85" fmla="*/ 2196801 h 6345561"/>
                    <a:gd name="connsiteX86" fmla="*/ 1103579 w 6352623"/>
                    <a:gd name="connsiteY86" fmla="*/ 2737987 h 6345561"/>
                    <a:gd name="connsiteX87" fmla="*/ 1078099 w 6352623"/>
                    <a:gd name="connsiteY87" fmla="*/ 3180217 h 6345561"/>
                    <a:gd name="connsiteX88" fmla="*/ 11631 w 6352623"/>
                    <a:gd name="connsiteY88" fmla="*/ 3258148 h 6345561"/>
                    <a:gd name="connsiteX89" fmla="*/ 1960743 w 6352623"/>
                    <a:gd name="connsiteY89" fmla="*/ 4679317 h 6345561"/>
                    <a:gd name="connsiteX90" fmla="*/ 1740896 w 6352623"/>
                    <a:gd name="connsiteY90" fmla="*/ 4337429 h 6345561"/>
                    <a:gd name="connsiteX91" fmla="*/ 1441619 w 6352623"/>
                    <a:gd name="connsiteY91" fmla="*/ 3532526 h 6345561"/>
                    <a:gd name="connsiteX92" fmla="*/ 1438988 w 6352623"/>
                    <a:gd name="connsiteY92" fmla="*/ 3504964 h 6345561"/>
                    <a:gd name="connsiteX93" fmla="*/ 3013389 w 6352623"/>
                    <a:gd name="connsiteY93" fmla="*/ 3389903 h 6345561"/>
                    <a:gd name="connsiteX94" fmla="*/ 3099126 w 6352623"/>
                    <a:gd name="connsiteY94" fmla="*/ 4562904 h 6345561"/>
                    <a:gd name="connsiteX95" fmla="*/ 2689209 w 6352623"/>
                    <a:gd name="connsiteY95" fmla="*/ 4598877 h 6345561"/>
                    <a:gd name="connsiteX96" fmla="*/ 1989796 w 6352623"/>
                    <a:gd name="connsiteY96" fmla="*/ 4675326 h 6345561"/>
                    <a:gd name="connsiteX97" fmla="*/ 1960743 w 6352623"/>
                    <a:gd name="connsiteY97" fmla="*/ 4679317 h 6345561"/>
                    <a:gd name="connsiteX98" fmla="*/ 4067092 w 6352623"/>
                    <a:gd name="connsiteY98" fmla="*/ 6216068 h 6345561"/>
                    <a:gd name="connsiteX99" fmla="*/ 4277892 w 6352623"/>
                    <a:gd name="connsiteY99" fmla="*/ 5788869 h 6345561"/>
                    <a:gd name="connsiteX100" fmla="*/ 4525520 w 6352623"/>
                    <a:gd name="connsiteY100" fmla="*/ 5267093 h 6345561"/>
                    <a:gd name="connsiteX101" fmla="*/ 4685770 w 6352623"/>
                    <a:gd name="connsiteY101" fmla="*/ 4881257 h 6345561"/>
                    <a:gd name="connsiteX102" fmla="*/ 4712084 w 6352623"/>
                    <a:gd name="connsiteY102" fmla="*/ 4879914 h 6345561"/>
                    <a:gd name="connsiteX103" fmla="*/ 5642123 w 6352623"/>
                    <a:gd name="connsiteY103" fmla="*/ 4846187 h 6345561"/>
                    <a:gd name="connsiteX104" fmla="*/ 5866698 w 6352623"/>
                    <a:gd name="connsiteY104" fmla="*/ 4839902 h 6345561"/>
                    <a:gd name="connsiteX105" fmla="*/ 5706398 w 6352623"/>
                    <a:gd name="connsiteY105" fmla="*/ 5102370 h 6345561"/>
                    <a:gd name="connsiteX106" fmla="*/ 4229361 w 6352623"/>
                    <a:gd name="connsiteY106" fmla="*/ 6176010 h 6345561"/>
                    <a:gd name="connsiteX107" fmla="*/ 4067092 w 6352623"/>
                    <a:gd name="connsiteY107" fmla="*/ 6216068 h 6345561"/>
                    <a:gd name="connsiteX108" fmla="*/ 3617977 w 6352623"/>
                    <a:gd name="connsiteY108" fmla="*/ 6323175 h 6345561"/>
                    <a:gd name="connsiteX109" fmla="*/ 3499574 w 6352623"/>
                    <a:gd name="connsiteY109" fmla="*/ 4950969 h 6345561"/>
                    <a:gd name="connsiteX110" fmla="*/ 3966167 w 6352623"/>
                    <a:gd name="connsiteY110" fmla="*/ 4917769 h 6345561"/>
                    <a:gd name="connsiteX111" fmla="*/ 4402891 w 6352623"/>
                    <a:gd name="connsiteY111" fmla="*/ 4895610 h 6345561"/>
                    <a:gd name="connsiteX112" fmla="*/ 4263840 w 6352623"/>
                    <a:gd name="connsiteY112" fmla="*/ 5239274 h 6345561"/>
                    <a:gd name="connsiteX113" fmla="*/ 3691123 w 6352623"/>
                    <a:gd name="connsiteY113" fmla="*/ 6308899 h 6345561"/>
                    <a:gd name="connsiteX114" fmla="*/ 3637169 w 6352623"/>
                    <a:gd name="connsiteY114" fmla="*/ 6322223 h 6345561"/>
                    <a:gd name="connsiteX115" fmla="*/ 3617977 w 6352623"/>
                    <a:gd name="connsiteY115" fmla="*/ 6323175 h 6345561"/>
                    <a:gd name="connsiteX116" fmla="*/ 509955 w 6352623"/>
                    <a:gd name="connsiteY116" fmla="*/ 4889989 h 6345561"/>
                    <a:gd name="connsiteX117" fmla="*/ 432662 w 6352623"/>
                    <a:gd name="connsiteY117" fmla="*/ 4783013 h 6345561"/>
                    <a:gd name="connsiteX118" fmla="*/ 30403 w 6352623"/>
                    <a:gd name="connsiteY118" fmla="*/ 3637168 h 6345561"/>
                    <a:gd name="connsiteX119" fmla="*/ 28957 w 6352623"/>
                    <a:gd name="connsiteY119" fmla="*/ 3608002 h 6345561"/>
                    <a:gd name="connsiteX120" fmla="*/ 1122699 w 6352623"/>
                    <a:gd name="connsiteY120" fmla="*/ 3528079 h 6345561"/>
                    <a:gd name="connsiteX121" fmla="*/ 1151870 w 6352623"/>
                    <a:gd name="connsiteY121" fmla="*/ 3709064 h 6345561"/>
                    <a:gd name="connsiteX122" fmla="*/ 1633165 w 6352623"/>
                    <a:gd name="connsiteY122" fmla="*/ 4721494 h 6345561"/>
                    <a:gd name="connsiteX123" fmla="*/ 1635001 w 6352623"/>
                    <a:gd name="connsiteY123" fmla="*/ 4724090 h 6345561"/>
                    <a:gd name="connsiteX124" fmla="*/ 1150655 w 6352623"/>
                    <a:gd name="connsiteY124" fmla="*/ 4790652 h 6345561"/>
                    <a:gd name="connsiteX125" fmla="*/ 509955 w 6352623"/>
                    <a:gd name="connsiteY125" fmla="*/ 4889989 h 6345561"/>
                    <a:gd name="connsiteX126" fmla="*/ 3165956 w 6352623"/>
                    <a:gd name="connsiteY126" fmla="*/ 6345561 h 6345561"/>
                    <a:gd name="connsiteX127" fmla="*/ 2661675 w 6352623"/>
                    <a:gd name="connsiteY127" fmla="*/ 5655612 h 6345561"/>
                    <a:gd name="connsiteX128" fmla="*/ 2224080 w 6352623"/>
                    <a:gd name="connsiteY128" fmla="*/ 5071807 h 6345561"/>
                    <a:gd name="connsiteX129" fmla="*/ 2697681 w 6352623"/>
                    <a:gd name="connsiteY129" fmla="*/ 5021257 h 6345561"/>
                    <a:gd name="connsiteX130" fmla="*/ 3150545 w 6352623"/>
                    <a:gd name="connsiteY130" fmla="*/ 4979436 h 6345561"/>
                    <a:gd name="connsiteX131" fmla="*/ 3267988 w 6352623"/>
                    <a:gd name="connsiteY131" fmla="*/ 6340508 h 6345561"/>
                    <a:gd name="connsiteX132" fmla="*/ 3165956 w 6352623"/>
                    <a:gd name="connsiteY132" fmla="*/ 6345561 h 6345561"/>
                    <a:gd name="connsiteX133" fmla="*/ 1799833 w 6352623"/>
                    <a:gd name="connsiteY133" fmla="*/ 6042038 h 6345561"/>
                    <a:gd name="connsiteX134" fmla="*/ 792530 w 6352623"/>
                    <a:gd name="connsiteY134" fmla="*/ 5281044 h 6345561"/>
                    <a:gd name="connsiteX135" fmla="*/ 758259 w 6352623"/>
                    <a:gd name="connsiteY135" fmla="*/ 5233611 h 6345561"/>
                    <a:gd name="connsiteX136" fmla="*/ 1178638 w 6352623"/>
                    <a:gd name="connsiteY136" fmla="*/ 5187468 h 6345561"/>
                    <a:gd name="connsiteX137" fmla="*/ 1905324 w 6352623"/>
                    <a:gd name="connsiteY137" fmla="*/ 5106339 h 6345561"/>
                    <a:gd name="connsiteX138" fmla="*/ 2206251 w 6352623"/>
                    <a:gd name="connsiteY138" fmla="*/ 5531868 h 6345561"/>
                    <a:gd name="connsiteX139" fmla="*/ 2827891 w 6352623"/>
                    <a:gd name="connsiteY139" fmla="*/ 6323709 h 6345561"/>
                    <a:gd name="connsiteX140" fmla="*/ 2405336 w 6352623"/>
                    <a:gd name="connsiteY140" fmla="*/ 6261225 h 6345561"/>
                    <a:gd name="connsiteX141" fmla="*/ 1799833 w 6352623"/>
                    <a:gd name="connsiteY141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521833 w 6352623"/>
                    <a:gd name="connsiteY12" fmla="*/ 728536 h 6345561"/>
                    <a:gd name="connsiteX13" fmla="*/ 3951788 w 6352623"/>
                    <a:gd name="connsiteY13" fmla="*/ 1320226 h 6345561"/>
                    <a:gd name="connsiteX14" fmla="*/ 3610216 w 6352623"/>
                    <a:gd name="connsiteY14" fmla="*/ 1358400 h 6345561"/>
                    <a:gd name="connsiteX15" fmla="*/ 3192871 w 6352623"/>
                    <a:gd name="connsiteY15" fmla="*/ 1396479 h 6345561"/>
                    <a:gd name="connsiteX16" fmla="*/ 5080835 w 6352623"/>
                    <a:gd name="connsiteY16" fmla="*/ 2887704 h 6345561"/>
                    <a:gd name="connsiteX17" fmla="*/ 5075577 w 6352623"/>
                    <a:gd name="connsiteY17" fmla="*/ 2828892 h 6345561"/>
                    <a:gd name="connsiteX18" fmla="*/ 4870827 w 6352623"/>
                    <a:gd name="connsiteY18" fmla="*/ 2225787 h 6345561"/>
                    <a:gd name="connsiteX19" fmla="*/ 4527301 w 6352623"/>
                    <a:gd name="connsiteY19" fmla="*/ 1626915 h 6345561"/>
                    <a:gd name="connsiteX20" fmla="*/ 5336497 w 6352623"/>
                    <a:gd name="connsiteY20" fmla="*/ 1510023 h 6345561"/>
                    <a:gd name="connsiteX21" fmla="*/ 5827104 w 6352623"/>
                    <a:gd name="connsiteY21" fmla="*/ 1441104 h 6345561"/>
                    <a:gd name="connsiteX22" fmla="*/ 5919962 w 6352623"/>
                    <a:gd name="connsiteY22" fmla="*/ 1569624 h 6345561"/>
                    <a:gd name="connsiteX23" fmla="*/ 6322223 w 6352623"/>
                    <a:gd name="connsiteY23" fmla="*/ 2715457 h 6345561"/>
                    <a:gd name="connsiteX24" fmla="*/ 6326244 w 6352623"/>
                    <a:gd name="connsiteY24" fmla="*/ 2796695 h 6345561"/>
                    <a:gd name="connsiteX25" fmla="*/ 5080835 w 6352623"/>
                    <a:gd name="connsiteY25" fmla="*/ 2887704 h 6345561"/>
                    <a:gd name="connsiteX26" fmla="*/ 1790042 w 6352623"/>
                    <a:gd name="connsiteY26" fmla="*/ 1491620 h 6345561"/>
                    <a:gd name="connsiteX27" fmla="*/ 2057262 w 6352623"/>
                    <a:gd name="connsiteY27" fmla="*/ 888122 h 6345561"/>
                    <a:gd name="connsiteX28" fmla="*/ 2502224 w 6352623"/>
                    <a:gd name="connsiteY28" fmla="*/ 83048 h 6345561"/>
                    <a:gd name="connsiteX29" fmla="*/ 2715458 w 6352623"/>
                    <a:gd name="connsiteY29" fmla="*/ 30412 h 6345561"/>
                    <a:gd name="connsiteX30" fmla="*/ 2723477 w 6352623"/>
                    <a:gd name="connsiteY30" fmla="*/ 30012 h 6345561"/>
                    <a:gd name="connsiteX31" fmla="*/ 2843908 w 6352623"/>
                    <a:gd name="connsiteY31" fmla="*/ 1425699 h 6345561"/>
                    <a:gd name="connsiteX32" fmla="*/ 2341650 w 6352623"/>
                    <a:gd name="connsiteY32" fmla="*/ 1460888 h 6345561"/>
                    <a:gd name="connsiteX33" fmla="*/ 1790042 w 6352623"/>
                    <a:gd name="connsiteY33" fmla="*/ 1491620 h 6345561"/>
                    <a:gd name="connsiteX34" fmla="*/ 456566 w 6352623"/>
                    <a:gd name="connsiteY34" fmla="*/ 1560803 h 6345561"/>
                    <a:gd name="connsiteX35" fmla="*/ 646218 w 6352623"/>
                    <a:gd name="connsiteY35" fmla="*/ 1250255 h 6345561"/>
                    <a:gd name="connsiteX36" fmla="*/ 2123254 w 6352623"/>
                    <a:gd name="connsiteY36" fmla="*/ 176626 h 6345561"/>
                    <a:gd name="connsiteX37" fmla="*/ 2129632 w 6352623"/>
                    <a:gd name="connsiteY37" fmla="*/ 175051 h 6345561"/>
                    <a:gd name="connsiteX38" fmla="*/ 1791341 w 6352623"/>
                    <a:gd name="connsiteY38" fmla="*/ 860818 h 6345561"/>
                    <a:gd name="connsiteX39" fmla="*/ 1497989 w 6352623"/>
                    <a:gd name="connsiteY39" fmla="*/ 1507155 h 6345561"/>
                    <a:gd name="connsiteX40" fmla="*/ 815685 w 6352623"/>
                    <a:gd name="connsiteY40" fmla="*/ 1541873 h 6345561"/>
                    <a:gd name="connsiteX41" fmla="*/ 456566 w 6352623"/>
                    <a:gd name="connsiteY41" fmla="*/ 1560803 h 6345561"/>
                    <a:gd name="connsiteX42" fmla="*/ 3332566 w 6352623"/>
                    <a:gd name="connsiteY42" fmla="*/ 3015466 h 6345561"/>
                    <a:gd name="connsiteX43" fmla="*/ 3227686 w 6352623"/>
                    <a:gd name="connsiteY43" fmla="*/ 1799988 h 6345561"/>
                    <a:gd name="connsiteX44" fmla="*/ 3687369 w 6352623"/>
                    <a:gd name="connsiteY44" fmla="*/ 1744594 h 6345561"/>
                    <a:gd name="connsiteX45" fmla="*/ 4207427 w 6352623"/>
                    <a:gd name="connsiteY45" fmla="*/ 1672041 h 6345561"/>
                    <a:gd name="connsiteX46" fmla="*/ 4314817 w 6352623"/>
                    <a:gd name="connsiteY46" fmla="*/ 1819820 h 6345561"/>
                    <a:gd name="connsiteX47" fmla="*/ 4752430 w 6352623"/>
                    <a:gd name="connsiteY47" fmla="*/ 2869128 h 6345561"/>
                    <a:gd name="connsiteX48" fmla="*/ 4755993 w 6352623"/>
                    <a:gd name="connsiteY48" fmla="*/ 2911437 h 6345561"/>
                    <a:gd name="connsiteX49" fmla="*/ 3332566 w 6352623"/>
                    <a:gd name="connsiteY49" fmla="*/ 3015466 h 6345561"/>
                    <a:gd name="connsiteX50" fmla="*/ 4842211 w 6352623"/>
                    <a:gd name="connsiteY50" fmla="*/ 4504577 h 6345561"/>
                    <a:gd name="connsiteX51" fmla="*/ 4894441 w 6352623"/>
                    <a:gd name="connsiteY51" fmla="*/ 4378816 h 6345561"/>
                    <a:gd name="connsiteX52" fmla="*/ 5118410 w 6352623"/>
                    <a:gd name="connsiteY52" fmla="*/ 3308120 h 6345561"/>
                    <a:gd name="connsiteX53" fmla="*/ 5112011 w 6352623"/>
                    <a:gd name="connsiteY53" fmla="*/ 3236549 h 6345561"/>
                    <a:gd name="connsiteX54" fmla="*/ 6343574 w 6352623"/>
                    <a:gd name="connsiteY54" fmla="*/ 3146548 h 6345561"/>
                    <a:gd name="connsiteX55" fmla="*/ 6352623 w 6352623"/>
                    <a:gd name="connsiteY55" fmla="*/ 3329154 h 6345561"/>
                    <a:gd name="connsiteX56" fmla="*/ 6261216 w 6352623"/>
                    <a:gd name="connsiteY56" fmla="*/ 3947289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521833 w 6352623"/>
                    <a:gd name="connsiteY12" fmla="*/ 728536 h 6345561"/>
                    <a:gd name="connsiteX13" fmla="*/ 3951788 w 6352623"/>
                    <a:gd name="connsiteY13" fmla="*/ 1320226 h 6345561"/>
                    <a:gd name="connsiteX14" fmla="*/ 3610216 w 6352623"/>
                    <a:gd name="connsiteY14" fmla="*/ 1358400 h 6345561"/>
                    <a:gd name="connsiteX15" fmla="*/ 3192871 w 6352623"/>
                    <a:gd name="connsiteY15" fmla="*/ 1396479 h 6345561"/>
                    <a:gd name="connsiteX16" fmla="*/ 5080835 w 6352623"/>
                    <a:gd name="connsiteY16" fmla="*/ 2887704 h 6345561"/>
                    <a:gd name="connsiteX17" fmla="*/ 5075577 w 6352623"/>
                    <a:gd name="connsiteY17" fmla="*/ 2828892 h 6345561"/>
                    <a:gd name="connsiteX18" fmla="*/ 4870827 w 6352623"/>
                    <a:gd name="connsiteY18" fmla="*/ 2225787 h 6345561"/>
                    <a:gd name="connsiteX19" fmla="*/ 4527301 w 6352623"/>
                    <a:gd name="connsiteY19" fmla="*/ 1626915 h 6345561"/>
                    <a:gd name="connsiteX20" fmla="*/ 5336497 w 6352623"/>
                    <a:gd name="connsiteY20" fmla="*/ 1510023 h 6345561"/>
                    <a:gd name="connsiteX21" fmla="*/ 5827104 w 6352623"/>
                    <a:gd name="connsiteY21" fmla="*/ 1441104 h 6345561"/>
                    <a:gd name="connsiteX22" fmla="*/ 5919962 w 6352623"/>
                    <a:gd name="connsiteY22" fmla="*/ 1569624 h 6345561"/>
                    <a:gd name="connsiteX23" fmla="*/ 6322223 w 6352623"/>
                    <a:gd name="connsiteY23" fmla="*/ 2715457 h 6345561"/>
                    <a:gd name="connsiteX24" fmla="*/ 6326244 w 6352623"/>
                    <a:gd name="connsiteY24" fmla="*/ 2796695 h 6345561"/>
                    <a:gd name="connsiteX25" fmla="*/ 5080835 w 6352623"/>
                    <a:gd name="connsiteY25" fmla="*/ 2887704 h 6345561"/>
                    <a:gd name="connsiteX26" fmla="*/ 1790042 w 6352623"/>
                    <a:gd name="connsiteY26" fmla="*/ 1491620 h 6345561"/>
                    <a:gd name="connsiteX27" fmla="*/ 2057262 w 6352623"/>
                    <a:gd name="connsiteY27" fmla="*/ 888122 h 6345561"/>
                    <a:gd name="connsiteX28" fmla="*/ 2577697 w 6352623"/>
                    <a:gd name="connsiteY28" fmla="*/ 56553 h 6345561"/>
                    <a:gd name="connsiteX29" fmla="*/ 2715458 w 6352623"/>
                    <a:gd name="connsiteY29" fmla="*/ 30412 h 6345561"/>
                    <a:gd name="connsiteX30" fmla="*/ 2723477 w 6352623"/>
                    <a:gd name="connsiteY30" fmla="*/ 30012 h 6345561"/>
                    <a:gd name="connsiteX31" fmla="*/ 2843908 w 6352623"/>
                    <a:gd name="connsiteY31" fmla="*/ 1425699 h 6345561"/>
                    <a:gd name="connsiteX32" fmla="*/ 2341650 w 6352623"/>
                    <a:gd name="connsiteY32" fmla="*/ 1460888 h 6345561"/>
                    <a:gd name="connsiteX33" fmla="*/ 1790042 w 6352623"/>
                    <a:gd name="connsiteY33" fmla="*/ 1491620 h 6345561"/>
                    <a:gd name="connsiteX34" fmla="*/ 456566 w 6352623"/>
                    <a:gd name="connsiteY34" fmla="*/ 1560803 h 6345561"/>
                    <a:gd name="connsiteX35" fmla="*/ 646218 w 6352623"/>
                    <a:gd name="connsiteY35" fmla="*/ 1250255 h 6345561"/>
                    <a:gd name="connsiteX36" fmla="*/ 2123254 w 6352623"/>
                    <a:gd name="connsiteY36" fmla="*/ 176626 h 6345561"/>
                    <a:gd name="connsiteX37" fmla="*/ 2129632 w 6352623"/>
                    <a:gd name="connsiteY37" fmla="*/ 175051 h 6345561"/>
                    <a:gd name="connsiteX38" fmla="*/ 1791341 w 6352623"/>
                    <a:gd name="connsiteY38" fmla="*/ 860818 h 6345561"/>
                    <a:gd name="connsiteX39" fmla="*/ 1497989 w 6352623"/>
                    <a:gd name="connsiteY39" fmla="*/ 1507155 h 6345561"/>
                    <a:gd name="connsiteX40" fmla="*/ 815685 w 6352623"/>
                    <a:gd name="connsiteY40" fmla="*/ 1541873 h 6345561"/>
                    <a:gd name="connsiteX41" fmla="*/ 456566 w 6352623"/>
                    <a:gd name="connsiteY41" fmla="*/ 1560803 h 6345561"/>
                    <a:gd name="connsiteX42" fmla="*/ 3332566 w 6352623"/>
                    <a:gd name="connsiteY42" fmla="*/ 3015466 h 6345561"/>
                    <a:gd name="connsiteX43" fmla="*/ 3227686 w 6352623"/>
                    <a:gd name="connsiteY43" fmla="*/ 1799988 h 6345561"/>
                    <a:gd name="connsiteX44" fmla="*/ 3687369 w 6352623"/>
                    <a:gd name="connsiteY44" fmla="*/ 1744594 h 6345561"/>
                    <a:gd name="connsiteX45" fmla="*/ 4207427 w 6352623"/>
                    <a:gd name="connsiteY45" fmla="*/ 1672041 h 6345561"/>
                    <a:gd name="connsiteX46" fmla="*/ 4314817 w 6352623"/>
                    <a:gd name="connsiteY46" fmla="*/ 1819820 h 6345561"/>
                    <a:gd name="connsiteX47" fmla="*/ 4752430 w 6352623"/>
                    <a:gd name="connsiteY47" fmla="*/ 2869128 h 6345561"/>
                    <a:gd name="connsiteX48" fmla="*/ 4755993 w 6352623"/>
                    <a:gd name="connsiteY48" fmla="*/ 2911437 h 6345561"/>
                    <a:gd name="connsiteX49" fmla="*/ 3332566 w 6352623"/>
                    <a:gd name="connsiteY49" fmla="*/ 3015466 h 6345561"/>
                    <a:gd name="connsiteX50" fmla="*/ 4842211 w 6352623"/>
                    <a:gd name="connsiteY50" fmla="*/ 4504577 h 6345561"/>
                    <a:gd name="connsiteX51" fmla="*/ 4894441 w 6352623"/>
                    <a:gd name="connsiteY51" fmla="*/ 4378816 h 6345561"/>
                    <a:gd name="connsiteX52" fmla="*/ 5118410 w 6352623"/>
                    <a:gd name="connsiteY52" fmla="*/ 3308120 h 6345561"/>
                    <a:gd name="connsiteX53" fmla="*/ 5112011 w 6352623"/>
                    <a:gd name="connsiteY53" fmla="*/ 3236549 h 6345561"/>
                    <a:gd name="connsiteX54" fmla="*/ 6343574 w 6352623"/>
                    <a:gd name="connsiteY54" fmla="*/ 3146548 h 6345561"/>
                    <a:gd name="connsiteX55" fmla="*/ 6352623 w 6352623"/>
                    <a:gd name="connsiteY55" fmla="*/ 3329154 h 6345561"/>
                    <a:gd name="connsiteX56" fmla="*/ 6261216 w 6352623"/>
                    <a:gd name="connsiteY56" fmla="*/ 3947289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521833 w 6352623"/>
                    <a:gd name="connsiteY12" fmla="*/ 728536 h 6345561"/>
                    <a:gd name="connsiteX13" fmla="*/ 3951788 w 6352623"/>
                    <a:gd name="connsiteY13" fmla="*/ 1320226 h 6345561"/>
                    <a:gd name="connsiteX14" fmla="*/ 3610216 w 6352623"/>
                    <a:gd name="connsiteY14" fmla="*/ 1358400 h 6345561"/>
                    <a:gd name="connsiteX15" fmla="*/ 3192871 w 6352623"/>
                    <a:gd name="connsiteY15" fmla="*/ 1396479 h 6345561"/>
                    <a:gd name="connsiteX16" fmla="*/ 5080835 w 6352623"/>
                    <a:gd name="connsiteY16" fmla="*/ 2887704 h 6345561"/>
                    <a:gd name="connsiteX17" fmla="*/ 5075577 w 6352623"/>
                    <a:gd name="connsiteY17" fmla="*/ 2828892 h 6345561"/>
                    <a:gd name="connsiteX18" fmla="*/ 4870827 w 6352623"/>
                    <a:gd name="connsiteY18" fmla="*/ 2225787 h 6345561"/>
                    <a:gd name="connsiteX19" fmla="*/ 4527301 w 6352623"/>
                    <a:gd name="connsiteY19" fmla="*/ 1626915 h 6345561"/>
                    <a:gd name="connsiteX20" fmla="*/ 5336497 w 6352623"/>
                    <a:gd name="connsiteY20" fmla="*/ 1510023 h 6345561"/>
                    <a:gd name="connsiteX21" fmla="*/ 5827104 w 6352623"/>
                    <a:gd name="connsiteY21" fmla="*/ 1441104 h 6345561"/>
                    <a:gd name="connsiteX22" fmla="*/ 5919962 w 6352623"/>
                    <a:gd name="connsiteY22" fmla="*/ 1569624 h 6345561"/>
                    <a:gd name="connsiteX23" fmla="*/ 6322223 w 6352623"/>
                    <a:gd name="connsiteY23" fmla="*/ 2715457 h 6345561"/>
                    <a:gd name="connsiteX24" fmla="*/ 6326244 w 6352623"/>
                    <a:gd name="connsiteY24" fmla="*/ 2796695 h 6345561"/>
                    <a:gd name="connsiteX25" fmla="*/ 5080835 w 6352623"/>
                    <a:gd name="connsiteY25" fmla="*/ 2887704 h 6345561"/>
                    <a:gd name="connsiteX26" fmla="*/ 1790042 w 6352623"/>
                    <a:gd name="connsiteY26" fmla="*/ 1491620 h 6345561"/>
                    <a:gd name="connsiteX27" fmla="*/ 2057262 w 6352623"/>
                    <a:gd name="connsiteY27" fmla="*/ 888122 h 6345561"/>
                    <a:gd name="connsiteX28" fmla="*/ 2577697 w 6352623"/>
                    <a:gd name="connsiteY28" fmla="*/ 56553 h 6345561"/>
                    <a:gd name="connsiteX29" fmla="*/ 2715458 w 6352623"/>
                    <a:gd name="connsiteY29" fmla="*/ 30412 h 6345561"/>
                    <a:gd name="connsiteX30" fmla="*/ 2723477 w 6352623"/>
                    <a:gd name="connsiteY30" fmla="*/ 30012 h 6345561"/>
                    <a:gd name="connsiteX31" fmla="*/ 2843908 w 6352623"/>
                    <a:gd name="connsiteY31" fmla="*/ 1425699 h 6345561"/>
                    <a:gd name="connsiteX32" fmla="*/ 2341650 w 6352623"/>
                    <a:gd name="connsiteY32" fmla="*/ 1460888 h 6345561"/>
                    <a:gd name="connsiteX33" fmla="*/ 1790042 w 6352623"/>
                    <a:gd name="connsiteY33" fmla="*/ 1491620 h 6345561"/>
                    <a:gd name="connsiteX34" fmla="*/ 456566 w 6352623"/>
                    <a:gd name="connsiteY34" fmla="*/ 1560803 h 6345561"/>
                    <a:gd name="connsiteX35" fmla="*/ 646218 w 6352623"/>
                    <a:gd name="connsiteY35" fmla="*/ 1250255 h 6345561"/>
                    <a:gd name="connsiteX36" fmla="*/ 2123254 w 6352623"/>
                    <a:gd name="connsiteY36" fmla="*/ 176626 h 6345561"/>
                    <a:gd name="connsiteX37" fmla="*/ 2129632 w 6352623"/>
                    <a:gd name="connsiteY37" fmla="*/ 175051 h 6345561"/>
                    <a:gd name="connsiteX38" fmla="*/ 1791341 w 6352623"/>
                    <a:gd name="connsiteY38" fmla="*/ 860818 h 6345561"/>
                    <a:gd name="connsiteX39" fmla="*/ 1497989 w 6352623"/>
                    <a:gd name="connsiteY39" fmla="*/ 1507155 h 6345561"/>
                    <a:gd name="connsiteX40" fmla="*/ 815685 w 6352623"/>
                    <a:gd name="connsiteY40" fmla="*/ 1541873 h 6345561"/>
                    <a:gd name="connsiteX41" fmla="*/ 456566 w 6352623"/>
                    <a:gd name="connsiteY41" fmla="*/ 1560803 h 6345561"/>
                    <a:gd name="connsiteX42" fmla="*/ 3332566 w 6352623"/>
                    <a:gd name="connsiteY42" fmla="*/ 3015466 h 6345561"/>
                    <a:gd name="connsiteX43" fmla="*/ 3227686 w 6352623"/>
                    <a:gd name="connsiteY43" fmla="*/ 1799988 h 6345561"/>
                    <a:gd name="connsiteX44" fmla="*/ 3687369 w 6352623"/>
                    <a:gd name="connsiteY44" fmla="*/ 1744594 h 6345561"/>
                    <a:gd name="connsiteX45" fmla="*/ 4207427 w 6352623"/>
                    <a:gd name="connsiteY45" fmla="*/ 1672041 h 6345561"/>
                    <a:gd name="connsiteX46" fmla="*/ 4314817 w 6352623"/>
                    <a:gd name="connsiteY46" fmla="*/ 1819820 h 6345561"/>
                    <a:gd name="connsiteX47" fmla="*/ 4752430 w 6352623"/>
                    <a:gd name="connsiteY47" fmla="*/ 2869128 h 6345561"/>
                    <a:gd name="connsiteX48" fmla="*/ 4755993 w 6352623"/>
                    <a:gd name="connsiteY48" fmla="*/ 2911437 h 6345561"/>
                    <a:gd name="connsiteX49" fmla="*/ 3332566 w 6352623"/>
                    <a:gd name="connsiteY49" fmla="*/ 3015466 h 6345561"/>
                    <a:gd name="connsiteX50" fmla="*/ 4842211 w 6352623"/>
                    <a:gd name="connsiteY50" fmla="*/ 4504577 h 6345561"/>
                    <a:gd name="connsiteX51" fmla="*/ 4894441 w 6352623"/>
                    <a:gd name="connsiteY51" fmla="*/ 4378816 h 6345561"/>
                    <a:gd name="connsiteX52" fmla="*/ 5118410 w 6352623"/>
                    <a:gd name="connsiteY52" fmla="*/ 3308120 h 6345561"/>
                    <a:gd name="connsiteX53" fmla="*/ 5112011 w 6352623"/>
                    <a:gd name="connsiteY53" fmla="*/ 3236549 h 6345561"/>
                    <a:gd name="connsiteX54" fmla="*/ 6343574 w 6352623"/>
                    <a:gd name="connsiteY54" fmla="*/ 3146548 h 6345561"/>
                    <a:gd name="connsiteX55" fmla="*/ 6352623 w 6352623"/>
                    <a:gd name="connsiteY55" fmla="*/ 3329154 h 6345561"/>
                    <a:gd name="connsiteX56" fmla="*/ 6261216 w 6352623"/>
                    <a:gd name="connsiteY56" fmla="*/ 3947289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521833 w 6352623"/>
                    <a:gd name="connsiteY12" fmla="*/ 728536 h 6345561"/>
                    <a:gd name="connsiteX13" fmla="*/ 3951788 w 6352623"/>
                    <a:gd name="connsiteY13" fmla="*/ 1320226 h 6345561"/>
                    <a:gd name="connsiteX14" fmla="*/ 3610216 w 6352623"/>
                    <a:gd name="connsiteY14" fmla="*/ 1358400 h 6345561"/>
                    <a:gd name="connsiteX15" fmla="*/ 3192871 w 6352623"/>
                    <a:gd name="connsiteY15" fmla="*/ 1396479 h 6345561"/>
                    <a:gd name="connsiteX16" fmla="*/ 5080835 w 6352623"/>
                    <a:gd name="connsiteY16" fmla="*/ 2887704 h 6345561"/>
                    <a:gd name="connsiteX17" fmla="*/ 5075577 w 6352623"/>
                    <a:gd name="connsiteY17" fmla="*/ 2828892 h 6345561"/>
                    <a:gd name="connsiteX18" fmla="*/ 4870827 w 6352623"/>
                    <a:gd name="connsiteY18" fmla="*/ 2225787 h 6345561"/>
                    <a:gd name="connsiteX19" fmla="*/ 4527301 w 6352623"/>
                    <a:gd name="connsiteY19" fmla="*/ 1626915 h 6345561"/>
                    <a:gd name="connsiteX20" fmla="*/ 5336497 w 6352623"/>
                    <a:gd name="connsiteY20" fmla="*/ 1510023 h 6345561"/>
                    <a:gd name="connsiteX21" fmla="*/ 5827104 w 6352623"/>
                    <a:gd name="connsiteY21" fmla="*/ 1441104 h 6345561"/>
                    <a:gd name="connsiteX22" fmla="*/ 5919962 w 6352623"/>
                    <a:gd name="connsiteY22" fmla="*/ 1569624 h 6345561"/>
                    <a:gd name="connsiteX23" fmla="*/ 6322223 w 6352623"/>
                    <a:gd name="connsiteY23" fmla="*/ 2715457 h 6345561"/>
                    <a:gd name="connsiteX24" fmla="*/ 6326244 w 6352623"/>
                    <a:gd name="connsiteY24" fmla="*/ 2796695 h 6345561"/>
                    <a:gd name="connsiteX25" fmla="*/ 5080835 w 6352623"/>
                    <a:gd name="connsiteY25" fmla="*/ 2887704 h 6345561"/>
                    <a:gd name="connsiteX26" fmla="*/ 1790042 w 6352623"/>
                    <a:gd name="connsiteY26" fmla="*/ 1491620 h 6345561"/>
                    <a:gd name="connsiteX27" fmla="*/ 2057262 w 6352623"/>
                    <a:gd name="connsiteY27" fmla="*/ 888122 h 6345561"/>
                    <a:gd name="connsiteX28" fmla="*/ 2548458 w 6352623"/>
                    <a:gd name="connsiteY28" fmla="*/ 73883 h 6345561"/>
                    <a:gd name="connsiteX29" fmla="*/ 2715458 w 6352623"/>
                    <a:gd name="connsiteY29" fmla="*/ 30412 h 6345561"/>
                    <a:gd name="connsiteX30" fmla="*/ 2723477 w 6352623"/>
                    <a:gd name="connsiteY30" fmla="*/ 30012 h 6345561"/>
                    <a:gd name="connsiteX31" fmla="*/ 2843908 w 6352623"/>
                    <a:gd name="connsiteY31" fmla="*/ 1425699 h 6345561"/>
                    <a:gd name="connsiteX32" fmla="*/ 2341650 w 6352623"/>
                    <a:gd name="connsiteY32" fmla="*/ 1460888 h 6345561"/>
                    <a:gd name="connsiteX33" fmla="*/ 1790042 w 6352623"/>
                    <a:gd name="connsiteY33" fmla="*/ 1491620 h 6345561"/>
                    <a:gd name="connsiteX34" fmla="*/ 456566 w 6352623"/>
                    <a:gd name="connsiteY34" fmla="*/ 1560803 h 6345561"/>
                    <a:gd name="connsiteX35" fmla="*/ 646218 w 6352623"/>
                    <a:gd name="connsiteY35" fmla="*/ 1250255 h 6345561"/>
                    <a:gd name="connsiteX36" fmla="*/ 2123254 w 6352623"/>
                    <a:gd name="connsiteY36" fmla="*/ 176626 h 6345561"/>
                    <a:gd name="connsiteX37" fmla="*/ 2129632 w 6352623"/>
                    <a:gd name="connsiteY37" fmla="*/ 175051 h 6345561"/>
                    <a:gd name="connsiteX38" fmla="*/ 1791341 w 6352623"/>
                    <a:gd name="connsiteY38" fmla="*/ 860818 h 6345561"/>
                    <a:gd name="connsiteX39" fmla="*/ 1497989 w 6352623"/>
                    <a:gd name="connsiteY39" fmla="*/ 1507155 h 6345561"/>
                    <a:gd name="connsiteX40" fmla="*/ 815685 w 6352623"/>
                    <a:gd name="connsiteY40" fmla="*/ 1541873 h 6345561"/>
                    <a:gd name="connsiteX41" fmla="*/ 456566 w 6352623"/>
                    <a:gd name="connsiteY41" fmla="*/ 1560803 h 6345561"/>
                    <a:gd name="connsiteX42" fmla="*/ 3332566 w 6352623"/>
                    <a:gd name="connsiteY42" fmla="*/ 3015466 h 6345561"/>
                    <a:gd name="connsiteX43" fmla="*/ 3227686 w 6352623"/>
                    <a:gd name="connsiteY43" fmla="*/ 1799988 h 6345561"/>
                    <a:gd name="connsiteX44" fmla="*/ 3687369 w 6352623"/>
                    <a:gd name="connsiteY44" fmla="*/ 1744594 h 6345561"/>
                    <a:gd name="connsiteX45" fmla="*/ 4207427 w 6352623"/>
                    <a:gd name="connsiteY45" fmla="*/ 1672041 h 6345561"/>
                    <a:gd name="connsiteX46" fmla="*/ 4314817 w 6352623"/>
                    <a:gd name="connsiteY46" fmla="*/ 1819820 h 6345561"/>
                    <a:gd name="connsiteX47" fmla="*/ 4752430 w 6352623"/>
                    <a:gd name="connsiteY47" fmla="*/ 2869128 h 6345561"/>
                    <a:gd name="connsiteX48" fmla="*/ 4755993 w 6352623"/>
                    <a:gd name="connsiteY48" fmla="*/ 2911437 h 6345561"/>
                    <a:gd name="connsiteX49" fmla="*/ 3332566 w 6352623"/>
                    <a:gd name="connsiteY49" fmla="*/ 3015466 h 6345561"/>
                    <a:gd name="connsiteX50" fmla="*/ 4842211 w 6352623"/>
                    <a:gd name="connsiteY50" fmla="*/ 4504577 h 6345561"/>
                    <a:gd name="connsiteX51" fmla="*/ 4894441 w 6352623"/>
                    <a:gd name="connsiteY51" fmla="*/ 4378816 h 6345561"/>
                    <a:gd name="connsiteX52" fmla="*/ 5118410 w 6352623"/>
                    <a:gd name="connsiteY52" fmla="*/ 3308120 h 6345561"/>
                    <a:gd name="connsiteX53" fmla="*/ 5112011 w 6352623"/>
                    <a:gd name="connsiteY53" fmla="*/ 3236549 h 6345561"/>
                    <a:gd name="connsiteX54" fmla="*/ 6343574 w 6352623"/>
                    <a:gd name="connsiteY54" fmla="*/ 3146548 h 6345561"/>
                    <a:gd name="connsiteX55" fmla="*/ 6352623 w 6352623"/>
                    <a:gd name="connsiteY55" fmla="*/ 3329154 h 6345561"/>
                    <a:gd name="connsiteX56" fmla="*/ 6261216 w 6352623"/>
                    <a:gd name="connsiteY56" fmla="*/ 3947289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65793 w 6352623"/>
                    <a:gd name="connsiteY12" fmla="*/ 175345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548458 w 6352623"/>
                    <a:gd name="connsiteY29" fmla="*/ 73883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38629 w 6352623"/>
                    <a:gd name="connsiteY12" fmla="*/ 57719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548458 w 6352623"/>
                    <a:gd name="connsiteY29" fmla="*/ 73883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29798 w 6352623"/>
                    <a:gd name="connsiteY12" fmla="*/ 32561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548458 w 6352623"/>
                    <a:gd name="connsiteY29" fmla="*/ 73883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29798 w 6352623"/>
                    <a:gd name="connsiteY12" fmla="*/ 32561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54955 w 6352623"/>
                    <a:gd name="connsiteY12" fmla="*/ 23730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54955 w 6352623"/>
                    <a:gd name="connsiteY12" fmla="*/ 23730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68402 w 6352623"/>
                    <a:gd name="connsiteY13" fmla="*/ 74044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234679 w 6352623"/>
                    <a:gd name="connsiteY38" fmla="*/ 152304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263919 w 6352623"/>
                    <a:gd name="connsiteY38" fmla="*/ 134974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268000 w 6352623"/>
                    <a:gd name="connsiteY38" fmla="*/ 126477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268000 w 6352623"/>
                    <a:gd name="connsiteY38" fmla="*/ 126477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3351"/>
                    <a:gd name="connsiteY0" fmla="*/ 1282707 h 6345561"/>
                    <a:gd name="connsiteX1" fmla="*/ 3934751 w 6353351"/>
                    <a:gd name="connsiteY1" fmla="*/ 794857 h 6345561"/>
                    <a:gd name="connsiteX2" fmla="*/ 3306522 w 6353351"/>
                    <a:gd name="connsiteY2" fmla="*/ 1126 h 6345561"/>
                    <a:gd name="connsiteX3" fmla="*/ 3329154 w 6353351"/>
                    <a:gd name="connsiteY3" fmla="*/ 0 h 6345561"/>
                    <a:gd name="connsiteX4" fmla="*/ 4552794 w 6353351"/>
                    <a:gd name="connsiteY4" fmla="*/ 310597 h 6345561"/>
                    <a:gd name="connsiteX5" fmla="*/ 5560095 w 6353351"/>
                    <a:gd name="connsiteY5" fmla="*/ 1071582 h 6345561"/>
                    <a:gd name="connsiteX6" fmla="*/ 5592215 w 6353351"/>
                    <a:gd name="connsiteY6" fmla="*/ 1116037 h 6345561"/>
                    <a:gd name="connsiteX7" fmla="*/ 5275773 w 6353351"/>
                    <a:gd name="connsiteY7" fmla="*/ 1158708 h 6345561"/>
                    <a:gd name="connsiteX8" fmla="*/ 4352475 w 6353351"/>
                    <a:gd name="connsiteY8" fmla="*/ 1275439 h 6345561"/>
                    <a:gd name="connsiteX9" fmla="*/ 4287481 w 6353351"/>
                    <a:gd name="connsiteY9" fmla="*/ 1282707 h 6345561"/>
                    <a:gd name="connsiteX10" fmla="*/ 3192871 w 6353351"/>
                    <a:gd name="connsiteY10" fmla="*/ 1396479 h 6345561"/>
                    <a:gd name="connsiteX11" fmla="*/ 2976810 w 6353351"/>
                    <a:gd name="connsiteY11" fmla="*/ 29424 h 6345561"/>
                    <a:gd name="connsiteX12" fmla="*/ 3088611 w 6353351"/>
                    <a:gd name="connsiteY12" fmla="*/ 18979 h 6345561"/>
                    <a:gd name="connsiteX13" fmla="*/ 3589479 w 6353351"/>
                    <a:gd name="connsiteY13" fmla="*/ 740112 h 6345561"/>
                    <a:gd name="connsiteX14" fmla="*/ 3951788 w 6353351"/>
                    <a:gd name="connsiteY14" fmla="*/ 1320226 h 6345561"/>
                    <a:gd name="connsiteX15" fmla="*/ 3610216 w 6353351"/>
                    <a:gd name="connsiteY15" fmla="*/ 1358400 h 6345561"/>
                    <a:gd name="connsiteX16" fmla="*/ 3192871 w 6353351"/>
                    <a:gd name="connsiteY16" fmla="*/ 1396479 h 6345561"/>
                    <a:gd name="connsiteX17" fmla="*/ 5080835 w 6353351"/>
                    <a:gd name="connsiteY17" fmla="*/ 2887704 h 6345561"/>
                    <a:gd name="connsiteX18" fmla="*/ 5075577 w 6353351"/>
                    <a:gd name="connsiteY18" fmla="*/ 2828892 h 6345561"/>
                    <a:gd name="connsiteX19" fmla="*/ 4870827 w 6353351"/>
                    <a:gd name="connsiteY19" fmla="*/ 2225787 h 6345561"/>
                    <a:gd name="connsiteX20" fmla="*/ 4527301 w 6353351"/>
                    <a:gd name="connsiteY20" fmla="*/ 1626915 h 6345561"/>
                    <a:gd name="connsiteX21" fmla="*/ 5336497 w 6353351"/>
                    <a:gd name="connsiteY21" fmla="*/ 1510023 h 6345561"/>
                    <a:gd name="connsiteX22" fmla="*/ 5827104 w 6353351"/>
                    <a:gd name="connsiteY22" fmla="*/ 1441104 h 6345561"/>
                    <a:gd name="connsiteX23" fmla="*/ 5919962 w 6353351"/>
                    <a:gd name="connsiteY23" fmla="*/ 1569624 h 6345561"/>
                    <a:gd name="connsiteX24" fmla="*/ 6322223 w 6353351"/>
                    <a:gd name="connsiteY24" fmla="*/ 2715457 h 6345561"/>
                    <a:gd name="connsiteX25" fmla="*/ 6326244 w 6353351"/>
                    <a:gd name="connsiteY25" fmla="*/ 2796695 h 6345561"/>
                    <a:gd name="connsiteX26" fmla="*/ 5080835 w 6353351"/>
                    <a:gd name="connsiteY26" fmla="*/ 2887704 h 6345561"/>
                    <a:gd name="connsiteX27" fmla="*/ 1790042 w 6353351"/>
                    <a:gd name="connsiteY27" fmla="*/ 1491620 h 6345561"/>
                    <a:gd name="connsiteX28" fmla="*/ 2057262 w 6353351"/>
                    <a:gd name="connsiteY28" fmla="*/ 888122 h 6345561"/>
                    <a:gd name="connsiteX29" fmla="*/ 2602855 w 6353351"/>
                    <a:gd name="connsiteY29" fmla="*/ 47722 h 6345561"/>
                    <a:gd name="connsiteX30" fmla="*/ 2715458 w 6353351"/>
                    <a:gd name="connsiteY30" fmla="*/ 30412 h 6345561"/>
                    <a:gd name="connsiteX31" fmla="*/ 2723477 w 6353351"/>
                    <a:gd name="connsiteY31" fmla="*/ 30012 h 6345561"/>
                    <a:gd name="connsiteX32" fmla="*/ 2843908 w 6353351"/>
                    <a:gd name="connsiteY32" fmla="*/ 1425699 h 6345561"/>
                    <a:gd name="connsiteX33" fmla="*/ 2341650 w 6353351"/>
                    <a:gd name="connsiteY33" fmla="*/ 1460888 h 6345561"/>
                    <a:gd name="connsiteX34" fmla="*/ 1790042 w 6353351"/>
                    <a:gd name="connsiteY34" fmla="*/ 1491620 h 6345561"/>
                    <a:gd name="connsiteX35" fmla="*/ 456566 w 6353351"/>
                    <a:gd name="connsiteY35" fmla="*/ 1560803 h 6345561"/>
                    <a:gd name="connsiteX36" fmla="*/ 646218 w 6353351"/>
                    <a:gd name="connsiteY36" fmla="*/ 1250255 h 6345561"/>
                    <a:gd name="connsiteX37" fmla="*/ 2123254 w 6353351"/>
                    <a:gd name="connsiteY37" fmla="*/ 176626 h 6345561"/>
                    <a:gd name="connsiteX38" fmla="*/ 2268000 w 6353351"/>
                    <a:gd name="connsiteY38" fmla="*/ 126477 h 6345561"/>
                    <a:gd name="connsiteX39" fmla="*/ 1791341 w 6353351"/>
                    <a:gd name="connsiteY39" fmla="*/ 860818 h 6345561"/>
                    <a:gd name="connsiteX40" fmla="*/ 1497989 w 6353351"/>
                    <a:gd name="connsiteY40" fmla="*/ 1507155 h 6345561"/>
                    <a:gd name="connsiteX41" fmla="*/ 815685 w 6353351"/>
                    <a:gd name="connsiteY41" fmla="*/ 1541873 h 6345561"/>
                    <a:gd name="connsiteX42" fmla="*/ 456566 w 6353351"/>
                    <a:gd name="connsiteY42" fmla="*/ 1560803 h 6345561"/>
                    <a:gd name="connsiteX43" fmla="*/ 3332566 w 6353351"/>
                    <a:gd name="connsiteY43" fmla="*/ 3015466 h 6345561"/>
                    <a:gd name="connsiteX44" fmla="*/ 3227686 w 6353351"/>
                    <a:gd name="connsiteY44" fmla="*/ 1799988 h 6345561"/>
                    <a:gd name="connsiteX45" fmla="*/ 3687369 w 6353351"/>
                    <a:gd name="connsiteY45" fmla="*/ 1744594 h 6345561"/>
                    <a:gd name="connsiteX46" fmla="*/ 4207427 w 6353351"/>
                    <a:gd name="connsiteY46" fmla="*/ 1672041 h 6345561"/>
                    <a:gd name="connsiteX47" fmla="*/ 4314817 w 6353351"/>
                    <a:gd name="connsiteY47" fmla="*/ 1819820 h 6345561"/>
                    <a:gd name="connsiteX48" fmla="*/ 4752430 w 6353351"/>
                    <a:gd name="connsiteY48" fmla="*/ 2869128 h 6345561"/>
                    <a:gd name="connsiteX49" fmla="*/ 4755993 w 6353351"/>
                    <a:gd name="connsiteY49" fmla="*/ 2911437 h 6345561"/>
                    <a:gd name="connsiteX50" fmla="*/ 3332566 w 6353351"/>
                    <a:gd name="connsiteY50" fmla="*/ 3015466 h 6345561"/>
                    <a:gd name="connsiteX51" fmla="*/ 4842211 w 6353351"/>
                    <a:gd name="connsiteY51" fmla="*/ 4504577 h 6345561"/>
                    <a:gd name="connsiteX52" fmla="*/ 4894441 w 6353351"/>
                    <a:gd name="connsiteY52" fmla="*/ 4378816 h 6345561"/>
                    <a:gd name="connsiteX53" fmla="*/ 5118410 w 6353351"/>
                    <a:gd name="connsiteY53" fmla="*/ 3308120 h 6345561"/>
                    <a:gd name="connsiteX54" fmla="*/ 5112011 w 6353351"/>
                    <a:gd name="connsiteY54" fmla="*/ 3236549 h 6345561"/>
                    <a:gd name="connsiteX55" fmla="*/ 6343574 w 6353351"/>
                    <a:gd name="connsiteY55" fmla="*/ 3146548 h 6345561"/>
                    <a:gd name="connsiteX56" fmla="*/ 6352623 w 6353351"/>
                    <a:gd name="connsiteY56" fmla="*/ 3329154 h 6345561"/>
                    <a:gd name="connsiteX57" fmla="*/ 6068313 w 6353351"/>
                    <a:gd name="connsiteY57" fmla="*/ 4480189 h 6345561"/>
                    <a:gd name="connsiteX58" fmla="*/ 5645377 w 6353351"/>
                    <a:gd name="connsiteY58" fmla="*/ 4489676 h 6345561"/>
                    <a:gd name="connsiteX59" fmla="*/ 4842211 w 6353351"/>
                    <a:gd name="connsiteY59" fmla="*/ 4504577 h 6345561"/>
                    <a:gd name="connsiteX60" fmla="*/ 1405726 w 6353351"/>
                    <a:gd name="connsiteY60" fmla="*/ 3156271 h 6345561"/>
                    <a:gd name="connsiteX61" fmla="*/ 1399341 w 6353351"/>
                    <a:gd name="connsiteY61" fmla="*/ 3089416 h 6345561"/>
                    <a:gd name="connsiteX62" fmla="*/ 1464945 w 6353351"/>
                    <a:gd name="connsiteY62" fmla="*/ 2467755 h 6345561"/>
                    <a:gd name="connsiteX63" fmla="*/ 1626959 w 6353351"/>
                    <a:gd name="connsiteY63" fmla="*/ 1918290 h 6345561"/>
                    <a:gd name="connsiteX64" fmla="*/ 1698846 w 6353351"/>
                    <a:gd name="connsiteY64" fmla="*/ 1916459 h 6345561"/>
                    <a:gd name="connsiteX65" fmla="*/ 2401423 w 6353351"/>
                    <a:gd name="connsiteY65" fmla="*/ 1879094 h 6345561"/>
                    <a:gd name="connsiteX66" fmla="*/ 2879383 w 6353351"/>
                    <a:gd name="connsiteY66" fmla="*/ 1836855 h 6345561"/>
                    <a:gd name="connsiteX67" fmla="*/ 2983285 w 6353351"/>
                    <a:gd name="connsiteY67" fmla="*/ 3040986 h 6345561"/>
                    <a:gd name="connsiteX68" fmla="*/ 1405726 w 6353351"/>
                    <a:gd name="connsiteY68" fmla="*/ 3156271 h 6345561"/>
                    <a:gd name="connsiteX69" fmla="*/ 3464621 w 6353351"/>
                    <a:gd name="connsiteY69" fmla="*/ 4545892 h 6345561"/>
                    <a:gd name="connsiteX70" fmla="*/ 3362673 w 6353351"/>
                    <a:gd name="connsiteY70" fmla="*/ 3364384 h 6345561"/>
                    <a:gd name="connsiteX71" fmla="*/ 4785461 w 6353351"/>
                    <a:gd name="connsiteY71" fmla="*/ 3260410 h 6345561"/>
                    <a:gd name="connsiteX72" fmla="*/ 4791965 w 6353351"/>
                    <a:gd name="connsiteY72" fmla="*/ 3337498 h 6345561"/>
                    <a:gd name="connsiteX73" fmla="*/ 4582162 w 6353351"/>
                    <a:gd name="connsiteY73" fmla="*/ 4452550 h 6345561"/>
                    <a:gd name="connsiteX74" fmla="*/ 3980007 w 6353351"/>
                    <a:gd name="connsiteY74" fmla="*/ 4524180 h 6345561"/>
                    <a:gd name="connsiteX75" fmla="*/ 3464621 w 6353351"/>
                    <a:gd name="connsiteY75" fmla="*/ 4545892 h 6345561"/>
                    <a:gd name="connsiteX76" fmla="*/ 11631 w 6353351"/>
                    <a:gd name="connsiteY76" fmla="*/ 3258148 h 6345561"/>
                    <a:gd name="connsiteX77" fmla="*/ 0 w 6353351"/>
                    <a:gd name="connsiteY77" fmla="*/ 3023469 h 6345561"/>
                    <a:gd name="connsiteX78" fmla="*/ 91400 w 6353351"/>
                    <a:gd name="connsiteY78" fmla="*/ 2405346 h 6345561"/>
                    <a:gd name="connsiteX79" fmla="*/ 258812 w 6353351"/>
                    <a:gd name="connsiteY79" fmla="*/ 1942855 h 6345561"/>
                    <a:gd name="connsiteX80" fmla="*/ 852081 w 6353351"/>
                    <a:gd name="connsiteY80" fmla="*/ 1937991 h 6345561"/>
                    <a:gd name="connsiteX81" fmla="*/ 1335718 w 6353351"/>
                    <a:gd name="connsiteY81" fmla="*/ 1925698 h 6345561"/>
                    <a:gd name="connsiteX82" fmla="*/ 1234430 w 6353351"/>
                    <a:gd name="connsiteY82" fmla="*/ 2196801 h 6345561"/>
                    <a:gd name="connsiteX83" fmla="*/ 1103579 w 6353351"/>
                    <a:gd name="connsiteY83" fmla="*/ 2737987 h 6345561"/>
                    <a:gd name="connsiteX84" fmla="*/ 1078099 w 6353351"/>
                    <a:gd name="connsiteY84" fmla="*/ 3180217 h 6345561"/>
                    <a:gd name="connsiteX85" fmla="*/ 11631 w 6353351"/>
                    <a:gd name="connsiteY85" fmla="*/ 3258148 h 6345561"/>
                    <a:gd name="connsiteX86" fmla="*/ 1960743 w 6353351"/>
                    <a:gd name="connsiteY86" fmla="*/ 4679317 h 6345561"/>
                    <a:gd name="connsiteX87" fmla="*/ 1740896 w 6353351"/>
                    <a:gd name="connsiteY87" fmla="*/ 4337429 h 6345561"/>
                    <a:gd name="connsiteX88" fmla="*/ 1441619 w 6353351"/>
                    <a:gd name="connsiteY88" fmla="*/ 3532526 h 6345561"/>
                    <a:gd name="connsiteX89" fmla="*/ 1438988 w 6353351"/>
                    <a:gd name="connsiteY89" fmla="*/ 3504964 h 6345561"/>
                    <a:gd name="connsiteX90" fmla="*/ 3013389 w 6353351"/>
                    <a:gd name="connsiteY90" fmla="*/ 3389903 h 6345561"/>
                    <a:gd name="connsiteX91" fmla="*/ 3099126 w 6353351"/>
                    <a:gd name="connsiteY91" fmla="*/ 4562904 h 6345561"/>
                    <a:gd name="connsiteX92" fmla="*/ 2689209 w 6353351"/>
                    <a:gd name="connsiteY92" fmla="*/ 4598877 h 6345561"/>
                    <a:gd name="connsiteX93" fmla="*/ 1989796 w 6353351"/>
                    <a:gd name="connsiteY93" fmla="*/ 4675326 h 6345561"/>
                    <a:gd name="connsiteX94" fmla="*/ 1960743 w 6353351"/>
                    <a:gd name="connsiteY94" fmla="*/ 4679317 h 6345561"/>
                    <a:gd name="connsiteX95" fmla="*/ 4067092 w 6353351"/>
                    <a:gd name="connsiteY95" fmla="*/ 6216068 h 6345561"/>
                    <a:gd name="connsiteX96" fmla="*/ 4277892 w 6353351"/>
                    <a:gd name="connsiteY96" fmla="*/ 5788869 h 6345561"/>
                    <a:gd name="connsiteX97" fmla="*/ 4525520 w 6353351"/>
                    <a:gd name="connsiteY97" fmla="*/ 5267093 h 6345561"/>
                    <a:gd name="connsiteX98" fmla="*/ 4685770 w 6353351"/>
                    <a:gd name="connsiteY98" fmla="*/ 4881257 h 6345561"/>
                    <a:gd name="connsiteX99" fmla="*/ 4712084 w 6353351"/>
                    <a:gd name="connsiteY99" fmla="*/ 4879914 h 6345561"/>
                    <a:gd name="connsiteX100" fmla="*/ 5642123 w 6353351"/>
                    <a:gd name="connsiteY100" fmla="*/ 4846187 h 6345561"/>
                    <a:gd name="connsiteX101" fmla="*/ 5866698 w 6353351"/>
                    <a:gd name="connsiteY101" fmla="*/ 4839902 h 6345561"/>
                    <a:gd name="connsiteX102" fmla="*/ 5706398 w 6353351"/>
                    <a:gd name="connsiteY102" fmla="*/ 5102370 h 6345561"/>
                    <a:gd name="connsiteX103" fmla="*/ 4229361 w 6353351"/>
                    <a:gd name="connsiteY103" fmla="*/ 6176010 h 6345561"/>
                    <a:gd name="connsiteX104" fmla="*/ 4067092 w 6353351"/>
                    <a:gd name="connsiteY104" fmla="*/ 6216068 h 6345561"/>
                    <a:gd name="connsiteX105" fmla="*/ 3617977 w 6353351"/>
                    <a:gd name="connsiteY105" fmla="*/ 6323175 h 6345561"/>
                    <a:gd name="connsiteX106" fmla="*/ 3499574 w 6353351"/>
                    <a:gd name="connsiteY106" fmla="*/ 4950969 h 6345561"/>
                    <a:gd name="connsiteX107" fmla="*/ 3966167 w 6353351"/>
                    <a:gd name="connsiteY107" fmla="*/ 4917769 h 6345561"/>
                    <a:gd name="connsiteX108" fmla="*/ 4402891 w 6353351"/>
                    <a:gd name="connsiteY108" fmla="*/ 4895610 h 6345561"/>
                    <a:gd name="connsiteX109" fmla="*/ 4263840 w 6353351"/>
                    <a:gd name="connsiteY109" fmla="*/ 5239274 h 6345561"/>
                    <a:gd name="connsiteX110" fmla="*/ 3691123 w 6353351"/>
                    <a:gd name="connsiteY110" fmla="*/ 6308899 h 6345561"/>
                    <a:gd name="connsiteX111" fmla="*/ 3637169 w 6353351"/>
                    <a:gd name="connsiteY111" fmla="*/ 6322223 h 6345561"/>
                    <a:gd name="connsiteX112" fmla="*/ 3617977 w 6353351"/>
                    <a:gd name="connsiteY112" fmla="*/ 6323175 h 6345561"/>
                    <a:gd name="connsiteX113" fmla="*/ 509955 w 6353351"/>
                    <a:gd name="connsiteY113" fmla="*/ 4889989 h 6345561"/>
                    <a:gd name="connsiteX114" fmla="*/ 432662 w 6353351"/>
                    <a:gd name="connsiteY114" fmla="*/ 4783013 h 6345561"/>
                    <a:gd name="connsiteX115" fmla="*/ 30403 w 6353351"/>
                    <a:gd name="connsiteY115" fmla="*/ 3637168 h 6345561"/>
                    <a:gd name="connsiteX116" fmla="*/ 28957 w 6353351"/>
                    <a:gd name="connsiteY116" fmla="*/ 3608002 h 6345561"/>
                    <a:gd name="connsiteX117" fmla="*/ 1122699 w 6353351"/>
                    <a:gd name="connsiteY117" fmla="*/ 3528079 h 6345561"/>
                    <a:gd name="connsiteX118" fmla="*/ 1151870 w 6353351"/>
                    <a:gd name="connsiteY118" fmla="*/ 3709064 h 6345561"/>
                    <a:gd name="connsiteX119" fmla="*/ 1633165 w 6353351"/>
                    <a:gd name="connsiteY119" fmla="*/ 4721494 h 6345561"/>
                    <a:gd name="connsiteX120" fmla="*/ 1635001 w 6353351"/>
                    <a:gd name="connsiteY120" fmla="*/ 4724090 h 6345561"/>
                    <a:gd name="connsiteX121" fmla="*/ 1150655 w 6353351"/>
                    <a:gd name="connsiteY121" fmla="*/ 4790652 h 6345561"/>
                    <a:gd name="connsiteX122" fmla="*/ 509955 w 6353351"/>
                    <a:gd name="connsiteY122" fmla="*/ 4889989 h 6345561"/>
                    <a:gd name="connsiteX123" fmla="*/ 3165956 w 6353351"/>
                    <a:gd name="connsiteY123" fmla="*/ 6345561 h 6345561"/>
                    <a:gd name="connsiteX124" fmla="*/ 2661675 w 6353351"/>
                    <a:gd name="connsiteY124" fmla="*/ 5655612 h 6345561"/>
                    <a:gd name="connsiteX125" fmla="*/ 2224080 w 6353351"/>
                    <a:gd name="connsiteY125" fmla="*/ 5071807 h 6345561"/>
                    <a:gd name="connsiteX126" fmla="*/ 2697681 w 6353351"/>
                    <a:gd name="connsiteY126" fmla="*/ 5021257 h 6345561"/>
                    <a:gd name="connsiteX127" fmla="*/ 3150545 w 6353351"/>
                    <a:gd name="connsiteY127" fmla="*/ 4979436 h 6345561"/>
                    <a:gd name="connsiteX128" fmla="*/ 3267988 w 6353351"/>
                    <a:gd name="connsiteY128" fmla="*/ 6340508 h 6345561"/>
                    <a:gd name="connsiteX129" fmla="*/ 3165956 w 6353351"/>
                    <a:gd name="connsiteY129" fmla="*/ 6345561 h 6345561"/>
                    <a:gd name="connsiteX130" fmla="*/ 1799833 w 6353351"/>
                    <a:gd name="connsiteY130" fmla="*/ 6042038 h 6345561"/>
                    <a:gd name="connsiteX131" fmla="*/ 792530 w 6353351"/>
                    <a:gd name="connsiteY131" fmla="*/ 5281044 h 6345561"/>
                    <a:gd name="connsiteX132" fmla="*/ 758259 w 6353351"/>
                    <a:gd name="connsiteY132" fmla="*/ 5233611 h 6345561"/>
                    <a:gd name="connsiteX133" fmla="*/ 1178638 w 6353351"/>
                    <a:gd name="connsiteY133" fmla="*/ 5187468 h 6345561"/>
                    <a:gd name="connsiteX134" fmla="*/ 1905324 w 6353351"/>
                    <a:gd name="connsiteY134" fmla="*/ 5106339 h 6345561"/>
                    <a:gd name="connsiteX135" fmla="*/ 2206251 w 6353351"/>
                    <a:gd name="connsiteY135" fmla="*/ 5531868 h 6345561"/>
                    <a:gd name="connsiteX136" fmla="*/ 2827891 w 6353351"/>
                    <a:gd name="connsiteY136" fmla="*/ 6323709 h 6345561"/>
                    <a:gd name="connsiteX137" fmla="*/ 2405336 w 6353351"/>
                    <a:gd name="connsiteY137" fmla="*/ 6261225 h 6345561"/>
                    <a:gd name="connsiteX138" fmla="*/ 1799833 w 6353351"/>
                    <a:gd name="connsiteY138" fmla="*/ 6042038 h 63455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</a:cxnLst>
                  <a:rect l="l" t="t" r="r" b="b"/>
                  <a:pathLst>
                    <a:path w="6353351" h="6345561">
                      <a:moveTo>
                        <a:pt x="4287481" y="1282707"/>
                      </a:moveTo>
                      <a:lnTo>
                        <a:pt x="3934751" y="794857"/>
                      </a:lnTo>
                      <a:lnTo>
                        <a:pt x="3306522" y="1126"/>
                      </a:lnTo>
                      <a:lnTo>
                        <a:pt x="3329154" y="0"/>
                      </a:lnTo>
                      <a:cubicBezTo>
                        <a:pt x="3741651" y="19671"/>
                        <a:pt x="4157119" y="120541"/>
                        <a:pt x="4552794" y="310597"/>
                      </a:cubicBezTo>
                      <a:cubicBezTo>
                        <a:pt x="4948463" y="500646"/>
                        <a:pt x="5286893" y="761898"/>
                        <a:pt x="5560095" y="1071582"/>
                      </a:cubicBezTo>
                      <a:lnTo>
                        <a:pt x="5592215" y="1116037"/>
                      </a:lnTo>
                      <a:lnTo>
                        <a:pt x="5275773" y="1158708"/>
                      </a:lnTo>
                      <a:lnTo>
                        <a:pt x="4352475" y="1275439"/>
                      </a:lnTo>
                      <a:lnTo>
                        <a:pt x="4287481" y="1282707"/>
                      </a:lnTo>
                      <a:close/>
                      <a:moveTo>
                        <a:pt x="3192871" y="1396479"/>
                      </a:moveTo>
                      <a:lnTo>
                        <a:pt x="2976810" y="29424"/>
                      </a:lnTo>
                      <a:lnTo>
                        <a:pt x="3088611" y="18979"/>
                      </a:lnTo>
                      <a:cubicBezTo>
                        <a:pt x="3417885" y="480246"/>
                        <a:pt x="3445072" y="503593"/>
                        <a:pt x="3589479" y="740112"/>
                      </a:cubicBezTo>
                      <a:lnTo>
                        <a:pt x="3951788" y="1320226"/>
                      </a:lnTo>
                      <a:lnTo>
                        <a:pt x="3610216" y="1358400"/>
                      </a:lnTo>
                      <a:lnTo>
                        <a:pt x="3192871" y="1396479"/>
                      </a:lnTo>
                      <a:close/>
                      <a:moveTo>
                        <a:pt x="5080835" y="2887704"/>
                      </a:moveTo>
                      <a:lnTo>
                        <a:pt x="5075577" y="2828892"/>
                      </a:lnTo>
                      <a:cubicBezTo>
                        <a:pt x="5035592" y="2631079"/>
                        <a:pt x="4967675" y="2433136"/>
                        <a:pt x="4870827" y="2225787"/>
                      </a:cubicBezTo>
                      <a:lnTo>
                        <a:pt x="4527301" y="1626915"/>
                      </a:lnTo>
                      <a:lnTo>
                        <a:pt x="5336497" y="1510023"/>
                      </a:lnTo>
                      <a:lnTo>
                        <a:pt x="5827104" y="1441104"/>
                      </a:lnTo>
                      <a:lnTo>
                        <a:pt x="5919962" y="1569624"/>
                      </a:lnTo>
                      <a:cubicBezTo>
                        <a:pt x="6125930" y="1922073"/>
                        <a:pt x="6262685" y="2311601"/>
                        <a:pt x="6322223" y="2715457"/>
                      </a:cubicBezTo>
                      <a:lnTo>
                        <a:pt x="6326244" y="2796695"/>
                      </a:lnTo>
                      <a:lnTo>
                        <a:pt x="5080835" y="2887704"/>
                      </a:lnTo>
                      <a:close/>
                      <a:moveTo>
                        <a:pt x="1790042" y="1491620"/>
                      </a:moveTo>
                      <a:lnTo>
                        <a:pt x="2057262" y="888122"/>
                      </a:lnTo>
                      <a:cubicBezTo>
                        <a:pt x="2230740" y="610932"/>
                        <a:pt x="2221957" y="539019"/>
                        <a:pt x="2602855" y="47722"/>
                      </a:cubicBezTo>
                      <a:lnTo>
                        <a:pt x="2715458" y="30412"/>
                      </a:lnTo>
                      <a:lnTo>
                        <a:pt x="2723477" y="30012"/>
                      </a:lnTo>
                      <a:lnTo>
                        <a:pt x="2843908" y="1425699"/>
                      </a:lnTo>
                      <a:lnTo>
                        <a:pt x="2341650" y="1460888"/>
                      </a:lnTo>
                      <a:lnTo>
                        <a:pt x="1790042" y="1491620"/>
                      </a:lnTo>
                      <a:close/>
                      <a:moveTo>
                        <a:pt x="456566" y="1560803"/>
                      </a:moveTo>
                      <a:lnTo>
                        <a:pt x="646218" y="1250255"/>
                      </a:lnTo>
                      <a:cubicBezTo>
                        <a:pt x="1029562" y="745610"/>
                        <a:pt x="1547495" y="378754"/>
                        <a:pt x="2123254" y="176626"/>
                      </a:cubicBezTo>
                      <a:lnTo>
                        <a:pt x="2268000" y="126477"/>
                      </a:lnTo>
                      <a:lnTo>
                        <a:pt x="1791341" y="860818"/>
                      </a:lnTo>
                      <a:lnTo>
                        <a:pt x="1497989" y="1507155"/>
                      </a:lnTo>
                      <a:lnTo>
                        <a:pt x="815685" y="1541873"/>
                      </a:lnTo>
                      <a:lnTo>
                        <a:pt x="456566" y="1560803"/>
                      </a:lnTo>
                      <a:close/>
                      <a:moveTo>
                        <a:pt x="3332566" y="3015466"/>
                      </a:moveTo>
                      <a:lnTo>
                        <a:pt x="3227686" y="1799988"/>
                      </a:lnTo>
                      <a:lnTo>
                        <a:pt x="3687369" y="1744594"/>
                      </a:lnTo>
                      <a:lnTo>
                        <a:pt x="4207427" y="1672041"/>
                      </a:lnTo>
                      <a:lnTo>
                        <a:pt x="4314817" y="1819820"/>
                      </a:lnTo>
                      <a:cubicBezTo>
                        <a:pt x="4528849" y="2161606"/>
                        <a:pt x="4683644" y="2496395"/>
                        <a:pt x="4752430" y="2869128"/>
                      </a:cubicBezTo>
                      <a:lnTo>
                        <a:pt x="4755993" y="2911437"/>
                      </a:lnTo>
                      <a:lnTo>
                        <a:pt x="3332566" y="3015466"/>
                      </a:lnTo>
                      <a:close/>
                      <a:moveTo>
                        <a:pt x="4842211" y="4504577"/>
                      </a:moveTo>
                      <a:lnTo>
                        <a:pt x="4894441" y="4378816"/>
                      </a:lnTo>
                      <a:cubicBezTo>
                        <a:pt x="5035881" y="3977997"/>
                        <a:pt x="5111886" y="3633747"/>
                        <a:pt x="5118410" y="3308120"/>
                      </a:cubicBezTo>
                      <a:lnTo>
                        <a:pt x="5112011" y="3236549"/>
                      </a:lnTo>
                      <a:lnTo>
                        <a:pt x="6343574" y="3146548"/>
                      </a:lnTo>
                      <a:lnTo>
                        <a:pt x="6352623" y="3329154"/>
                      </a:lnTo>
                      <a:cubicBezTo>
                        <a:pt x="6366228" y="3579999"/>
                        <a:pt x="6186187" y="4286769"/>
                        <a:pt x="6068313" y="4480189"/>
                      </a:cubicBezTo>
                      <a:lnTo>
                        <a:pt x="5645377" y="4489676"/>
                      </a:lnTo>
                      <a:lnTo>
                        <a:pt x="4842211" y="4504577"/>
                      </a:lnTo>
                      <a:close/>
                      <a:moveTo>
                        <a:pt x="1405726" y="3156271"/>
                      </a:moveTo>
                      <a:lnTo>
                        <a:pt x="1399341" y="3089416"/>
                      </a:lnTo>
                      <a:cubicBezTo>
                        <a:pt x="1398501" y="2896033"/>
                        <a:pt x="1419405" y="2690426"/>
                        <a:pt x="1464945" y="2467755"/>
                      </a:cubicBezTo>
                      <a:lnTo>
                        <a:pt x="1626959" y="1918290"/>
                      </a:lnTo>
                      <a:lnTo>
                        <a:pt x="1698846" y="1916459"/>
                      </a:lnTo>
                      <a:cubicBezTo>
                        <a:pt x="1952714" y="1906817"/>
                        <a:pt x="2182558" y="1894523"/>
                        <a:pt x="2401423" y="1879094"/>
                      </a:cubicBezTo>
                      <a:lnTo>
                        <a:pt x="2879383" y="1836855"/>
                      </a:lnTo>
                      <a:lnTo>
                        <a:pt x="2983285" y="3040986"/>
                      </a:lnTo>
                      <a:lnTo>
                        <a:pt x="1405726" y="3156271"/>
                      </a:lnTo>
                      <a:close/>
                      <a:moveTo>
                        <a:pt x="3464621" y="4545892"/>
                      </a:moveTo>
                      <a:lnTo>
                        <a:pt x="3362673" y="3364384"/>
                      </a:lnTo>
                      <a:lnTo>
                        <a:pt x="4785461" y="3260410"/>
                      </a:lnTo>
                      <a:lnTo>
                        <a:pt x="4791965" y="3337498"/>
                      </a:lnTo>
                      <a:cubicBezTo>
                        <a:pt x="4788504" y="3665722"/>
                        <a:pt x="4723150" y="4029732"/>
                        <a:pt x="4582162" y="4452550"/>
                      </a:cubicBezTo>
                      <a:lnTo>
                        <a:pt x="3980007" y="4524180"/>
                      </a:lnTo>
                      <a:lnTo>
                        <a:pt x="3464621" y="4545892"/>
                      </a:lnTo>
                      <a:close/>
                      <a:moveTo>
                        <a:pt x="11631" y="3258148"/>
                      </a:moveTo>
                      <a:lnTo>
                        <a:pt x="0" y="3023469"/>
                      </a:lnTo>
                      <a:cubicBezTo>
                        <a:pt x="9835" y="2817218"/>
                        <a:pt x="39973" y="2610228"/>
                        <a:pt x="91400" y="2405346"/>
                      </a:cubicBezTo>
                      <a:lnTo>
                        <a:pt x="258812" y="1942855"/>
                      </a:lnTo>
                      <a:lnTo>
                        <a:pt x="852081" y="1937991"/>
                      </a:lnTo>
                      <a:lnTo>
                        <a:pt x="1335718" y="1925698"/>
                      </a:lnTo>
                      <a:lnTo>
                        <a:pt x="1234430" y="2196801"/>
                      </a:lnTo>
                      <a:cubicBezTo>
                        <a:pt x="1174083" y="2388129"/>
                        <a:pt x="1130304" y="2566936"/>
                        <a:pt x="1103579" y="2737987"/>
                      </a:cubicBezTo>
                      <a:lnTo>
                        <a:pt x="1078099" y="3180217"/>
                      </a:lnTo>
                      <a:lnTo>
                        <a:pt x="11631" y="3258148"/>
                      </a:lnTo>
                      <a:close/>
                      <a:moveTo>
                        <a:pt x="1960743" y="4679317"/>
                      </a:moveTo>
                      <a:lnTo>
                        <a:pt x="1740896" y="4337429"/>
                      </a:lnTo>
                      <a:cubicBezTo>
                        <a:pt x="1599382" y="4077276"/>
                        <a:pt x="1495647" y="3815593"/>
                        <a:pt x="1441619" y="3532526"/>
                      </a:cubicBezTo>
                      <a:lnTo>
                        <a:pt x="1438988" y="3504964"/>
                      </a:lnTo>
                      <a:lnTo>
                        <a:pt x="3013389" y="3389903"/>
                      </a:lnTo>
                      <a:lnTo>
                        <a:pt x="3099126" y="4562904"/>
                      </a:lnTo>
                      <a:lnTo>
                        <a:pt x="2689209" y="4598877"/>
                      </a:lnTo>
                      <a:cubicBezTo>
                        <a:pt x="2470714" y="4618948"/>
                        <a:pt x="2241902" y="4643896"/>
                        <a:pt x="1989796" y="4675326"/>
                      </a:cubicBezTo>
                      <a:lnTo>
                        <a:pt x="1960743" y="4679317"/>
                      </a:lnTo>
                      <a:close/>
                      <a:moveTo>
                        <a:pt x="4067092" y="6216068"/>
                      </a:moveTo>
                      <a:lnTo>
                        <a:pt x="4277892" y="5788869"/>
                      </a:lnTo>
                      <a:lnTo>
                        <a:pt x="4525520" y="5267093"/>
                      </a:lnTo>
                      <a:lnTo>
                        <a:pt x="4685770" y="4881257"/>
                      </a:lnTo>
                      <a:lnTo>
                        <a:pt x="4712084" y="4879914"/>
                      </a:lnTo>
                      <a:lnTo>
                        <a:pt x="5642123" y="4846187"/>
                      </a:lnTo>
                      <a:lnTo>
                        <a:pt x="5866698" y="4839902"/>
                      </a:lnTo>
                      <a:lnTo>
                        <a:pt x="5706398" y="5102370"/>
                      </a:lnTo>
                      <a:cubicBezTo>
                        <a:pt x="5323061" y="5607024"/>
                        <a:pt x="4805131" y="5973881"/>
                        <a:pt x="4229361" y="6176010"/>
                      </a:cubicBezTo>
                      <a:lnTo>
                        <a:pt x="4067092" y="6216068"/>
                      </a:lnTo>
                      <a:close/>
                      <a:moveTo>
                        <a:pt x="3617977" y="6323175"/>
                      </a:moveTo>
                      <a:lnTo>
                        <a:pt x="3499574" y="4950969"/>
                      </a:lnTo>
                      <a:lnTo>
                        <a:pt x="3966167" y="4917769"/>
                      </a:lnTo>
                      <a:lnTo>
                        <a:pt x="4402891" y="4895610"/>
                      </a:lnTo>
                      <a:lnTo>
                        <a:pt x="4263840" y="5239274"/>
                      </a:lnTo>
                      <a:lnTo>
                        <a:pt x="3691123" y="6308899"/>
                      </a:lnTo>
                      <a:lnTo>
                        <a:pt x="3637169" y="6322223"/>
                      </a:lnTo>
                      <a:lnTo>
                        <a:pt x="3617977" y="6323175"/>
                      </a:lnTo>
                      <a:close/>
                      <a:moveTo>
                        <a:pt x="509955" y="4889989"/>
                      </a:moveTo>
                      <a:lnTo>
                        <a:pt x="432662" y="4783013"/>
                      </a:lnTo>
                      <a:cubicBezTo>
                        <a:pt x="226684" y="4430562"/>
                        <a:pt x="89942" y="4041034"/>
                        <a:pt x="30403" y="3637168"/>
                      </a:cubicBezTo>
                      <a:lnTo>
                        <a:pt x="28957" y="3608002"/>
                      </a:lnTo>
                      <a:lnTo>
                        <a:pt x="1122699" y="3528079"/>
                      </a:lnTo>
                      <a:lnTo>
                        <a:pt x="1151870" y="3709064"/>
                      </a:lnTo>
                      <a:cubicBezTo>
                        <a:pt x="1238820" y="4026998"/>
                        <a:pt x="1397943" y="4351818"/>
                        <a:pt x="1633165" y="4721494"/>
                      </a:cubicBezTo>
                      <a:lnTo>
                        <a:pt x="1635001" y="4724090"/>
                      </a:lnTo>
                      <a:lnTo>
                        <a:pt x="1150655" y="4790652"/>
                      </a:lnTo>
                      <a:lnTo>
                        <a:pt x="509955" y="4889989"/>
                      </a:lnTo>
                      <a:close/>
                      <a:moveTo>
                        <a:pt x="3165956" y="6345561"/>
                      </a:moveTo>
                      <a:lnTo>
                        <a:pt x="2661675" y="5655612"/>
                      </a:lnTo>
                      <a:lnTo>
                        <a:pt x="2224080" y="5071807"/>
                      </a:lnTo>
                      <a:lnTo>
                        <a:pt x="2697681" y="5021257"/>
                      </a:lnTo>
                      <a:lnTo>
                        <a:pt x="3150545" y="4979436"/>
                      </a:lnTo>
                      <a:lnTo>
                        <a:pt x="3267988" y="6340508"/>
                      </a:lnTo>
                      <a:lnTo>
                        <a:pt x="3165956" y="6345561"/>
                      </a:lnTo>
                      <a:close/>
                      <a:moveTo>
                        <a:pt x="1799833" y="6042038"/>
                      </a:moveTo>
                      <a:cubicBezTo>
                        <a:pt x="1404151" y="5851981"/>
                        <a:pt x="1065732" y="5590735"/>
                        <a:pt x="792530" y="5281044"/>
                      </a:cubicBezTo>
                      <a:lnTo>
                        <a:pt x="758259" y="5233611"/>
                      </a:lnTo>
                      <a:lnTo>
                        <a:pt x="1178638" y="5187468"/>
                      </a:lnTo>
                      <a:lnTo>
                        <a:pt x="1905324" y="5106339"/>
                      </a:lnTo>
                      <a:lnTo>
                        <a:pt x="2206251" y="5531868"/>
                      </a:lnTo>
                      <a:lnTo>
                        <a:pt x="2827891" y="6323709"/>
                      </a:lnTo>
                      <a:lnTo>
                        <a:pt x="2405336" y="6261225"/>
                      </a:lnTo>
                      <a:cubicBezTo>
                        <a:pt x="2200452" y="6209790"/>
                        <a:pt x="1997668" y="6137062"/>
                        <a:pt x="1799833" y="6042038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18" name="Прямоугольник 17"/>
                <p:cNvSpPr/>
                <p:nvPr/>
              </p:nvSpPr>
              <p:spPr>
                <a:xfrm>
                  <a:off x="4230250" y="4420299"/>
                  <a:ext cx="141982" cy="63860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19" name="Прямоугольник 18"/>
                <p:cNvSpPr/>
                <p:nvPr/>
              </p:nvSpPr>
              <p:spPr>
                <a:xfrm>
                  <a:off x="4147331" y="4477987"/>
                  <a:ext cx="305990" cy="6032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0" name="Прямоугольник 19"/>
                <p:cNvSpPr/>
                <p:nvPr/>
              </p:nvSpPr>
              <p:spPr>
                <a:xfrm rot="19920000">
                  <a:off x="4041093" y="3512437"/>
                  <a:ext cx="40227" cy="131551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1" name="Прямоугольник 20"/>
                <p:cNvSpPr/>
                <p:nvPr/>
              </p:nvSpPr>
              <p:spPr>
                <a:xfrm rot="19920000">
                  <a:off x="4484115" y="4287005"/>
                  <a:ext cx="40227" cy="131551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2" name="Арка 38"/>
                <p:cNvSpPr/>
                <p:nvPr/>
              </p:nvSpPr>
              <p:spPr>
                <a:xfrm rot="13925903">
                  <a:off x="3684523" y="3726094"/>
                  <a:ext cx="968151" cy="649369"/>
                </a:xfrm>
                <a:custGeom>
                  <a:avLst/>
                  <a:gdLst>
                    <a:gd name="connsiteX0" fmla="*/ 0 w 824206"/>
                    <a:gd name="connsiteY0" fmla="*/ 468176 h 936351"/>
                    <a:gd name="connsiteX1" fmla="*/ 236582 w 824206"/>
                    <a:gd name="connsiteY1" fmla="*/ 44588 h 936351"/>
                    <a:gd name="connsiteX2" fmla="*/ 721368 w 824206"/>
                    <a:gd name="connsiteY2" fmla="*/ 158750 h 936351"/>
                    <a:gd name="connsiteX3" fmla="*/ 799324 w 824206"/>
                    <a:gd name="connsiteY3" fmla="*/ 628392 h 936351"/>
                    <a:gd name="connsiteX4" fmla="*/ 758057 w 824206"/>
                    <a:gd name="connsiteY4" fmla="*/ 611316 h 936351"/>
                    <a:gd name="connsiteX5" fmla="*/ 689676 w 824206"/>
                    <a:gd name="connsiteY5" fmla="*/ 190458 h 936351"/>
                    <a:gd name="connsiteX6" fmla="*/ 253697 w 824206"/>
                    <a:gd name="connsiteY6" fmla="*/ 85891 h 936351"/>
                    <a:gd name="connsiteX7" fmla="*/ 44532 w 824206"/>
                    <a:gd name="connsiteY7" fmla="*/ 468176 h 936351"/>
                    <a:gd name="connsiteX8" fmla="*/ 0 w 824206"/>
                    <a:gd name="connsiteY8" fmla="*/ 468176 h 936351"/>
                    <a:gd name="connsiteX0" fmla="*/ 0 w 831850"/>
                    <a:gd name="connsiteY0" fmla="*/ 456566 h 616782"/>
                    <a:gd name="connsiteX1" fmla="*/ 236582 w 831850"/>
                    <a:gd name="connsiteY1" fmla="*/ 32978 h 616782"/>
                    <a:gd name="connsiteX2" fmla="*/ 746854 w 831850"/>
                    <a:gd name="connsiteY2" fmla="*/ 133785 h 616782"/>
                    <a:gd name="connsiteX3" fmla="*/ 799324 w 831850"/>
                    <a:gd name="connsiteY3" fmla="*/ 616782 h 616782"/>
                    <a:gd name="connsiteX4" fmla="*/ 758057 w 831850"/>
                    <a:gd name="connsiteY4" fmla="*/ 599706 h 616782"/>
                    <a:gd name="connsiteX5" fmla="*/ 689676 w 831850"/>
                    <a:gd name="connsiteY5" fmla="*/ 178848 h 616782"/>
                    <a:gd name="connsiteX6" fmla="*/ 253697 w 831850"/>
                    <a:gd name="connsiteY6" fmla="*/ 74281 h 616782"/>
                    <a:gd name="connsiteX7" fmla="*/ 44532 w 831850"/>
                    <a:gd name="connsiteY7" fmla="*/ 456566 h 616782"/>
                    <a:gd name="connsiteX8" fmla="*/ 0 w 831850"/>
                    <a:gd name="connsiteY8" fmla="*/ 456566 h 616782"/>
                    <a:gd name="connsiteX0" fmla="*/ 0 w 831850"/>
                    <a:gd name="connsiteY0" fmla="*/ 456566 h 616782"/>
                    <a:gd name="connsiteX1" fmla="*/ 236582 w 831850"/>
                    <a:gd name="connsiteY1" fmla="*/ 32978 h 616782"/>
                    <a:gd name="connsiteX2" fmla="*/ 746854 w 831850"/>
                    <a:gd name="connsiteY2" fmla="*/ 133785 h 616782"/>
                    <a:gd name="connsiteX3" fmla="*/ 799324 w 831850"/>
                    <a:gd name="connsiteY3" fmla="*/ 616782 h 616782"/>
                    <a:gd name="connsiteX4" fmla="*/ 758057 w 831850"/>
                    <a:gd name="connsiteY4" fmla="*/ 599706 h 616782"/>
                    <a:gd name="connsiteX5" fmla="*/ 713484 w 831850"/>
                    <a:gd name="connsiteY5" fmla="*/ 179277 h 616782"/>
                    <a:gd name="connsiteX6" fmla="*/ 253697 w 831850"/>
                    <a:gd name="connsiteY6" fmla="*/ 74281 h 616782"/>
                    <a:gd name="connsiteX7" fmla="*/ 44532 w 831850"/>
                    <a:gd name="connsiteY7" fmla="*/ 456566 h 616782"/>
                    <a:gd name="connsiteX8" fmla="*/ 0 w 831850"/>
                    <a:gd name="connsiteY8" fmla="*/ 456566 h 616782"/>
                    <a:gd name="connsiteX0" fmla="*/ 0 w 840935"/>
                    <a:gd name="connsiteY0" fmla="*/ 443140 h 586280"/>
                    <a:gd name="connsiteX1" fmla="*/ 236582 w 840935"/>
                    <a:gd name="connsiteY1" fmla="*/ 19552 h 586280"/>
                    <a:gd name="connsiteX2" fmla="*/ 746854 w 840935"/>
                    <a:gd name="connsiteY2" fmla="*/ 120359 h 586280"/>
                    <a:gd name="connsiteX3" fmla="*/ 813965 w 840935"/>
                    <a:gd name="connsiteY3" fmla="*/ 557415 h 586280"/>
                    <a:gd name="connsiteX4" fmla="*/ 758057 w 840935"/>
                    <a:gd name="connsiteY4" fmla="*/ 586280 h 586280"/>
                    <a:gd name="connsiteX5" fmla="*/ 713484 w 840935"/>
                    <a:gd name="connsiteY5" fmla="*/ 165851 h 586280"/>
                    <a:gd name="connsiteX6" fmla="*/ 253697 w 840935"/>
                    <a:gd name="connsiteY6" fmla="*/ 60855 h 586280"/>
                    <a:gd name="connsiteX7" fmla="*/ 44532 w 840935"/>
                    <a:gd name="connsiteY7" fmla="*/ 443140 h 586280"/>
                    <a:gd name="connsiteX8" fmla="*/ 0 w 840935"/>
                    <a:gd name="connsiteY8" fmla="*/ 443140 h 586280"/>
                    <a:gd name="connsiteX0" fmla="*/ 0 w 840935"/>
                    <a:gd name="connsiteY0" fmla="*/ 443140 h 557415"/>
                    <a:gd name="connsiteX1" fmla="*/ 236582 w 840935"/>
                    <a:gd name="connsiteY1" fmla="*/ 19552 h 557415"/>
                    <a:gd name="connsiteX2" fmla="*/ 746854 w 840935"/>
                    <a:gd name="connsiteY2" fmla="*/ 120359 h 557415"/>
                    <a:gd name="connsiteX3" fmla="*/ 813965 w 840935"/>
                    <a:gd name="connsiteY3" fmla="*/ 557415 h 557415"/>
                    <a:gd name="connsiteX4" fmla="*/ 758914 w 840935"/>
                    <a:gd name="connsiteY4" fmla="*/ 538662 h 557415"/>
                    <a:gd name="connsiteX5" fmla="*/ 713484 w 840935"/>
                    <a:gd name="connsiteY5" fmla="*/ 165851 h 557415"/>
                    <a:gd name="connsiteX6" fmla="*/ 253697 w 840935"/>
                    <a:gd name="connsiteY6" fmla="*/ 60855 h 557415"/>
                    <a:gd name="connsiteX7" fmla="*/ 44532 w 840935"/>
                    <a:gd name="connsiteY7" fmla="*/ 443140 h 557415"/>
                    <a:gd name="connsiteX8" fmla="*/ 0 w 840935"/>
                    <a:gd name="connsiteY8" fmla="*/ 443140 h 557415"/>
                    <a:gd name="connsiteX0" fmla="*/ 0 w 840935"/>
                    <a:gd name="connsiteY0" fmla="*/ 443140 h 557415"/>
                    <a:gd name="connsiteX1" fmla="*/ 236582 w 840935"/>
                    <a:gd name="connsiteY1" fmla="*/ 19552 h 557415"/>
                    <a:gd name="connsiteX2" fmla="*/ 746854 w 840935"/>
                    <a:gd name="connsiteY2" fmla="*/ 120359 h 557415"/>
                    <a:gd name="connsiteX3" fmla="*/ 813965 w 840935"/>
                    <a:gd name="connsiteY3" fmla="*/ 557415 h 557415"/>
                    <a:gd name="connsiteX4" fmla="*/ 761209 w 840935"/>
                    <a:gd name="connsiteY4" fmla="*/ 543467 h 557415"/>
                    <a:gd name="connsiteX5" fmla="*/ 713484 w 840935"/>
                    <a:gd name="connsiteY5" fmla="*/ 165851 h 557415"/>
                    <a:gd name="connsiteX6" fmla="*/ 253697 w 840935"/>
                    <a:gd name="connsiteY6" fmla="*/ 60855 h 557415"/>
                    <a:gd name="connsiteX7" fmla="*/ 44532 w 840935"/>
                    <a:gd name="connsiteY7" fmla="*/ 443140 h 557415"/>
                    <a:gd name="connsiteX8" fmla="*/ 0 w 840935"/>
                    <a:gd name="connsiteY8" fmla="*/ 443140 h 557415"/>
                    <a:gd name="connsiteX0" fmla="*/ 0 w 840935"/>
                    <a:gd name="connsiteY0" fmla="*/ 443140 h 557415"/>
                    <a:gd name="connsiteX1" fmla="*/ 236582 w 840935"/>
                    <a:gd name="connsiteY1" fmla="*/ 19552 h 557415"/>
                    <a:gd name="connsiteX2" fmla="*/ 746854 w 840935"/>
                    <a:gd name="connsiteY2" fmla="*/ 120359 h 557415"/>
                    <a:gd name="connsiteX3" fmla="*/ 813965 w 840935"/>
                    <a:gd name="connsiteY3" fmla="*/ 557415 h 557415"/>
                    <a:gd name="connsiteX4" fmla="*/ 764551 w 840935"/>
                    <a:gd name="connsiteY4" fmla="*/ 543050 h 557415"/>
                    <a:gd name="connsiteX5" fmla="*/ 713484 w 840935"/>
                    <a:gd name="connsiteY5" fmla="*/ 165851 h 557415"/>
                    <a:gd name="connsiteX6" fmla="*/ 253697 w 840935"/>
                    <a:gd name="connsiteY6" fmla="*/ 60855 h 557415"/>
                    <a:gd name="connsiteX7" fmla="*/ 44532 w 840935"/>
                    <a:gd name="connsiteY7" fmla="*/ 443140 h 557415"/>
                    <a:gd name="connsiteX8" fmla="*/ 0 w 840935"/>
                    <a:gd name="connsiteY8" fmla="*/ 443140 h 557415"/>
                    <a:gd name="connsiteX0" fmla="*/ 0 w 840935"/>
                    <a:gd name="connsiteY0" fmla="*/ 464988 h 579263"/>
                    <a:gd name="connsiteX1" fmla="*/ 236582 w 840935"/>
                    <a:gd name="connsiteY1" fmla="*/ 41400 h 579263"/>
                    <a:gd name="connsiteX2" fmla="*/ 746854 w 840935"/>
                    <a:gd name="connsiteY2" fmla="*/ 142207 h 579263"/>
                    <a:gd name="connsiteX3" fmla="*/ 813965 w 840935"/>
                    <a:gd name="connsiteY3" fmla="*/ 579263 h 579263"/>
                    <a:gd name="connsiteX4" fmla="*/ 764551 w 840935"/>
                    <a:gd name="connsiteY4" fmla="*/ 564898 h 579263"/>
                    <a:gd name="connsiteX5" fmla="*/ 713484 w 840935"/>
                    <a:gd name="connsiteY5" fmla="*/ 187699 h 579263"/>
                    <a:gd name="connsiteX6" fmla="*/ 253697 w 840935"/>
                    <a:gd name="connsiteY6" fmla="*/ 82703 h 579263"/>
                    <a:gd name="connsiteX7" fmla="*/ 44532 w 840935"/>
                    <a:gd name="connsiteY7" fmla="*/ 464988 h 579263"/>
                    <a:gd name="connsiteX8" fmla="*/ 0 w 840935"/>
                    <a:gd name="connsiteY8" fmla="*/ 464988 h 579263"/>
                    <a:gd name="connsiteX0" fmla="*/ 0 w 839465"/>
                    <a:gd name="connsiteY0" fmla="*/ 466566 h 580841"/>
                    <a:gd name="connsiteX1" fmla="*/ 236582 w 839465"/>
                    <a:gd name="connsiteY1" fmla="*/ 42978 h 580841"/>
                    <a:gd name="connsiteX2" fmla="*/ 746854 w 839465"/>
                    <a:gd name="connsiteY2" fmla="*/ 143785 h 580841"/>
                    <a:gd name="connsiteX3" fmla="*/ 813965 w 839465"/>
                    <a:gd name="connsiteY3" fmla="*/ 580841 h 580841"/>
                    <a:gd name="connsiteX4" fmla="*/ 764551 w 839465"/>
                    <a:gd name="connsiteY4" fmla="*/ 566476 h 580841"/>
                    <a:gd name="connsiteX5" fmla="*/ 713484 w 839465"/>
                    <a:gd name="connsiteY5" fmla="*/ 189277 h 580841"/>
                    <a:gd name="connsiteX6" fmla="*/ 253697 w 839465"/>
                    <a:gd name="connsiteY6" fmla="*/ 84281 h 580841"/>
                    <a:gd name="connsiteX7" fmla="*/ 44532 w 839465"/>
                    <a:gd name="connsiteY7" fmla="*/ 466566 h 580841"/>
                    <a:gd name="connsiteX8" fmla="*/ 0 w 839465"/>
                    <a:gd name="connsiteY8" fmla="*/ 466566 h 580841"/>
                    <a:gd name="connsiteX0" fmla="*/ 0 w 839465"/>
                    <a:gd name="connsiteY0" fmla="*/ 466566 h 580841"/>
                    <a:gd name="connsiteX1" fmla="*/ 236582 w 839465"/>
                    <a:gd name="connsiteY1" fmla="*/ 42978 h 580841"/>
                    <a:gd name="connsiteX2" fmla="*/ 746854 w 839465"/>
                    <a:gd name="connsiteY2" fmla="*/ 143785 h 580841"/>
                    <a:gd name="connsiteX3" fmla="*/ 813965 w 839465"/>
                    <a:gd name="connsiteY3" fmla="*/ 580841 h 580841"/>
                    <a:gd name="connsiteX4" fmla="*/ 764551 w 839465"/>
                    <a:gd name="connsiteY4" fmla="*/ 566476 h 580841"/>
                    <a:gd name="connsiteX5" fmla="*/ 713484 w 839465"/>
                    <a:gd name="connsiteY5" fmla="*/ 189277 h 580841"/>
                    <a:gd name="connsiteX6" fmla="*/ 253697 w 839465"/>
                    <a:gd name="connsiteY6" fmla="*/ 84281 h 580841"/>
                    <a:gd name="connsiteX7" fmla="*/ 44532 w 839465"/>
                    <a:gd name="connsiteY7" fmla="*/ 466566 h 580841"/>
                    <a:gd name="connsiteX8" fmla="*/ 0 w 839465"/>
                    <a:gd name="connsiteY8" fmla="*/ 466566 h 580841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697 w 850271"/>
                    <a:gd name="connsiteY6" fmla="*/ 84815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697 w 850271"/>
                    <a:gd name="connsiteY6" fmla="*/ 84815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5793 w 856064"/>
                    <a:gd name="connsiteY0" fmla="*/ 467100 h 581375"/>
                    <a:gd name="connsiteX1" fmla="*/ 242375 w 856064"/>
                    <a:gd name="connsiteY1" fmla="*/ 43512 h 581375"/>
                    <a:gd name="connsiteX2" fmla="*/ 752647 w 856064"/>
                    <a:gd name="connsiteY2" fmla="*/ 144319 h 581375"/>
                    <a:gd name="connsiteX3" fmla="*/ 819758 w 856064"/>
                    <a:gd name="connsiteY3" fmla="*/ 581375 h 581375"/>
                    <a:gd name="connsiteX4" fmla="*/ 770344 w 856064"/>
                    <a:gd name="connsiteY4" fmla="*/ 567010 h 581375"/>
                    <a:gd name="connsiteX5" fmla="*/ 719277 w 856064"/>
                    <a:gd name="connsiteY5" fmla="*/ 189811 h 581375"/>
                    <a:gd name="connsiteX6" fmla="*/ 259275 w 856064"/>
                    <a:gd name="connsiteY6" fmla="*/ 96719 h 581375"/>
                    <a:gd name="connsiteX7" fmla="*/ 50325 w 856064"/>
                    <a:gd name="connsiteY7" fmla="*/ 467100 h 581375"/>
                    <a:gd name="connsiteX8" fmla="*/ 5793 w 856064"/>
                    <a:gd name="connsiteY8" fmla="*/ 467100 h 581375"/>
                    <a:gd name="connsiteX0" fmla="*/ 6662 w 856933"/>
                    <a:gd name="connsiteY0" fmla="*/ 467100 h 581375"/>
                    <a:gd name="connsiteX1" fmla="*/ 243244 w 856933"/>
                    <a:gd name="connsiteY1" fmla="*/ 43512 h 581375"/>
                    <a:gd name="connsiteX2" fmla="*/ 753516 w 856933"/>
                    <a:gd name="connsiteY2" fmla="*/ 144319 h 581375"/>
                    <a:gd name="connsiteX3" fmla="*/ 820627 w 856933"/>
                    <a:gd name="connsiteY3" fmla="*/ 581375 h 581375"/>
                    <a:gd name="connsiteX4" fmla="*/ 771213 w 856933"/>
                    <a:gd name="connsiteY4" fmla="*/ 567010 h 581375"/>
                    <a:gd name="connsiteX5" fmla="*/ 720146 w 856933"/>
                    <a:gd name="connsiteY5" fmla="*/ 189811 h 581375"/>
                    <a:gd name="connsiteX6" fmla="*/ 260144 w 856933"/>
                    <a:gd name="connsiteY6" fmla="*/ 96719 h 581375"/>
                    <a:gd name="connsiteX7" fmla="*/ 51194 w 856933"/>
                    <a:gd name="connsiteY7" fmla="*/ 467100 h 581375"/>
                    <a:gd name="connsiteX8" fmla="*/ 6662 w 856933"/>
                    <a:gd name="connsiteY8" fmla="*/ 467100 h 581375"/>
                    <a:gd name="connsiteX0" fmla="*/ 7681 w 857952"/>
                    <a:gd name="connsiteY0" fmla="*/ 467100 h 581375"/>
                    <a:gd name="connsiteX1" fmla="*/ 244263 w 857952"/>
                    <a:gd name="connsiteY1" fmla="*/ 43512 h 581375"/>
                    <a:gd name="connsiteX2" fmla="*/ 754535 w 857952"/>
                    <a:gd name="connsiteY2" fmla="*/ 144319 h 581375"/>
                    <a:gd name="connsiteX3" fmla="*/ 821646 w 857952"/>
                    <a:gd name="connsiteY3" fmla="*/ 581375 h 581375"/>
                    <a:gd name="connsiteX4" fmla="*/ 772232 w 857952"/>
                    <a:gd name="connsiteY4" fmla="*/ 567010 h 581375"/>
                    <a:gd name="connsiteX5" fmla="*/ 721165 w 857952"/>
                    <a:gd name="connsiteY5" fmla="*/ 189811 h 581375"/>
                    <a:gd name="connsiteX6" fmla="*/ 261163 w 857952"/>
                    <a:gd name="connsiteY6" fmla="*/ 96719 h 581375"/>
                    <a:gd name="connsiteX7" fmla="*/ 52213 w 857952"/>
                    <a:gd name="connsiteY7" fmla="*/ 467100 h 581375"/>
                    <a:gd name="connsiteX8" fmla="*/ 7681 w 857952"/>
                    <a:gd name="connsiteY8" fmla="*/ 467100 h 581375"/>
                    <a:gd name="connsiteX0" fmla="*/ 7413 w 865831"/>
                    <a:gd name="connsiteY0" fmla="*/ 447853 h 559417"/>
                    <a:gd name="connsiteX1" fmla="*/ 252142 w 865831"/>
                    <a:gd name="connsiteY1" fmla="*/ 21554 h 559417"/>
                    <a:gd name="connsiteX2" fmla="*/ 762414 w 865831"/>
                    <a:gd name="connsiteY2" fmla="*/ 122361 h 559417"/>
                    <a:gd name="connsiteX3" fmla="*/ 829525 w 865831"/>
                    <a:gd name="connsiteY3" fmla="*/ 559417 h 559417"/>
                    <a:gd name="connsiteX4" fmla="*/ 780111 w 865831"/>
                    <a:gd name="connsiteY4" fmla="*/ 545052 h 559417"/>
                    <a:gd name="connsiteX5" fmla="*/ 729044 w 865831"/>
                    <a:gd name="connsiteY5" fmla="*/ 167853 h 559417"/>
                    <a:gd name="connsiteX6" fmla="*/ 269042 w 865831"/>
                    <a:gd name="connsiteY6" fmla="*/ 74761 h 559417"/>
                    <a:gd name="connsiteX7" fmla="*/ 60092 w 865831"/>
                    <a:gd name="connsiteY7" fmla="*/ 445142 h 559417"/>
                    <a:gd name="connsiteX8" fmla="*/ 7413 w 865831"/>
                    <a:gd name="connsiteY8" fmla="*/ 447853 h 559417"/>
                    <a:gd name="connsiteX0" fmla="*/ 6261 w 864679"/>
                    <a:gd name="connsiteY0" fmla="*/ 447853 h 559417"/>
                    <a:gd name="connsiteX1" fmla="*/ 250990 w 864679"/>
                    <a:gd name="connsiteY1" fmla="*/ 21554 h 559417"/>
                    <a:gd name="connsiteX2" fmla="*/ 761262 w 864679"/>
                    <a:gd name="connsiteY2" fmla="*/ 122361 h 559417"/>
                    <a:gd name="connsiteX3" fmla="*/ 828373 w 864679"/>
                    <a:gd name="connsiteY3" fmla="*/ 559417 h 559417"/>
                    <a:gd name="connsiteX4" fmla="*/ 778959 w 864679"/>
                    <a:gd name="connsiteY4" fmla="*/ 545052 h 559417"/>
                    <a:gd name="connsiteX5" fmla="*/ 727892 w 864679"/>
                    <a:gd name="connsiteY5" fmla="*/ 167853 h 559417"/>
                    <a:gd name="connsiteX6" fmla="*/ 267890 w 864679"/>
                    <a:gd name="connsiteY6" fmla="*/ 74761 h 559417"/>
                    <a:gd name="connsiteX7" fmla="*/ 58940 w 864679"/>
                    <a:gd name="connsiteY7" fmla="*/ 445142 h 559417"/>
                    <a:gd name="connsiteX8" fmla="*/ 6261 w 864679"/>
                    <a:gd name="connsiteY8" fmla="*/ 447853 h 559417"/>
                    <a:gd name="connsiteX0" fmla="*/ 3778 w 862196"/>
                    <a:gd name="connsiteY0" fmla="*/ 447853 h 559417"/>
                    <a:gd name="connsiteX1" fmla="*/ 248507 w 862196"/>
                    <a:gd name="connsiteY1" fmla="*/ 21554 h 559417"/>
                    <a:gd name="connsiteX2" fmla="*/ 758779 w 862196"/>
                    <a:gd name="connsiteY2" fmla="*/ 122361 h 559417"/>
                    <a:gd name="connsiteX3" fmla="*/ 825890 w 862196"/>
                    <a:gd name="connsiteY3" fmla="*/ 559417 h 559417"/>
                    <a:gd name="connsiteX4" fmla="*/ 776476 w 862196"/>
                    <a:gd name="connsiteY4" fmla="*/ 545052 h 559417"/>
                    <a:gd name="connsiteX5" fmla="*/ 725409 w 862196"/>
                    <a:gd name="connsiteY5" fmla="*/ 167853 h 559417"/>
                    <a:gd name="connsiteX6" fmla="*/ 265407 w 862196"/>
                    <a:gd name="connsiteY6" fmla="*/ 74761 h 559417"/>
                    <a:gd name="connsiteX7" fmla="*/ 56457 w 862196"/>
                    <a:gd name="connsiteY7" fmla="*/ 445142 h 559417"/>
                    <a:gd name="connsiteX8" fmla="*/ 3778 w 862196"/>
                    <a:gd name="connsiteY8" fmla="*/ 447853 h 559417"/>
                    <a:gd name="connsiteX0" fmla="*/ 3778 w 865221"/>
                    <a:gd name="connsiteY0" fmla="*/ 468486 h 580050"/>
                    <a:gd name="connsiteX1" fmla="*/ 248507 w 865221"/>
                    <a:gd name="connsiteY1" fmla="*/ 42187 h 580050"/>
                    <a:gd name="connsiteX2" fmla="*/ 758779 w 865221"/>
                    <a:gd name="connsiteY2" fmla="*/ 142994 h 580050"/>
                    <a:gd name="connsiteX3" fmla="*/ 825890 w 865221"/>
                    <a:gd name="connsiteY3" fmla="*/ 580050 h 580050"/>
                    <a:gd name="connsiteX4" fmla="*/ 776476 w 865221"/>
                    <a:gd name="connsiteY4" fmla="*/ 565685 h 580050"/>
                    <a:gd name="connsiteX5" fmla="*/ 725409 w 865221"/>
                    <a:gd name="connsiteY5" fmla="*/ 188486 h 580050"/>
                    <a:gd name="connsiteX6" fmla="*/ 265407 w 865221"/>
                    <a:gd name="connsiteY6" fmla="*/ 95394 h 580050"/>
                    <a:gd name="connsiteX7" fmla="*/ 56457 w 865221"/>
                    <a:gd name="connsiteY7" fmla="*/ 465775 h 580050"/>
                    <a:gd name="connsiteX8" fmla="*/ 3778 w 865221"/>
                    <a:gd name="connsiteY8" fmla="*/ 468486 h 580050"/>
                    <a:gd name="connsiteX0" fmla="*/ 3778 w 861510"/>
                    <a:gd name="connsiteY0" fmla="*/ 468486 h 580050"/>
                    <a:gd name="connsiteX1" fmla="*/ 248507 w 861510"/>
                    <a:gd name="connsiteY1" fmla="*/ 42187 h 580050"/>
                    <a:gd name="connsiteX2" fmla="*/ 758779 w 861510"/>
                    <a:gd name="connsiteY2" fmla="*/ 142994 h 580050"/>
                    <a:gd name="connsiteX3" fmla="*/ 825890 w 861510"/>
                    <a:gd name="connsiteY3" fmla="*/ 580050 h 580050"/>
                    <a:gd name="connsiteX4" fmla="*/ 776476 w 861510"/>
                    <a:gd name="connsiteY4" fmla="*/ 565685 h 580050"/>
                    <a:gd name="connsiteX5" fmla="*/ 725409 w 861510"/>
                    <a:gd name="connsiteY5" fmla="*/ 188486 h 580050"/>
                    <a:gd name="connsiteX6" fmla="*/ 265407 w 861510"/>
                    <a:gd name="connsiteY6" fmla="*/ 95394 h 580050"/>
                    <a:gd name="connsiteX7" fmla="*/ 56457 w 861510"/>
                    <a:gd name="connsiteY7" fmla="*/ 465775 h 580050"/>
                    <a:gd name="connsiteX8" fmla="*/ 3778 w 861510"/>
                    <a:gd name="connsiteY8" fmla="*/ 468486 h 580050"/>
                    <a:gd name="connsiteX0" fmla="*/ 3778 w 870475"/>
                    <a:gd name="connsiteY0" fmla="*/ 469084 h 580648"/>
                    <a:gd name="connsiteX1" fmla="*/ 248507 w 870475"/>
                    <a:gd name="connsiteY1" fmla="*/ 42785 h 580648"/>
                    <a:gd name="connsiteX2" fmla="*/ 758779 w 870475"/>
                    <a:gd name="connsiteY2" fmla="*/ 143592 h 580648"/>
                    <a:gd name="connsiteX3" fmla="*/ 825890 w 870475"/>
                    <a:gd name="connsiteY3" fmla="*/ 580648 h 580648"/>
                    <a:gd name="connsiteX4" fmla="*/ 776476 w 870475"/>
                    <a:gd name="connsiteY4" fmla="*/ 566283 h 580648"/>
                    <a:gd name="connsiteX5" fmla="*/ 725409 w 870475"/>
                    <a:gd name="connsiteY5" fmla="*/ 189084 h 580648"/>
                    <a:gd name="connsiteX6" fmla="*/ 265407 w 870475"/>
                    <a:gd name="connsiteY6" fmla="*/ 95992 h 580648"/>
                    <a:gd name="connsiteX7" fmla="*/ 56457 w 870475"/>
                    <a:gd name="connsiteY7" fmla="*/ 466373 h 580648"/>
                    <a:gd name="connsiteX8" fmla="*/ 3778 w 870475"/>
                    <a:gd name="connsiteY8" fmla="*/ 469084 h 580648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6476 w 866436"/>
                    <a:gd name="connsiteY4" fmla="*/ 566781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6476 w 866436"/>
                    <a:gd name="connsiteY4" fmla="*/ 566781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66436" h="581146">
                      <a:moveTo>
                        <a:pt x="3778" y="469582"/>
                      </a:moveTo>
                      <a:cubicBezTo>
                        <a:pt x="-25655" y="256281"/>
                        <a:pt x="122674" y="97532"/>
                        <a:pt x="248507" y="43283"/>
                      </a:cubicBezTo>
                      <a:cubicBezTo>
                        <a:pt x="374341" y="-10966"/>
                        <a:pt x="574357" y="-47049"/>
                        <a:pt x="758779" y="144090"/>
                      </a:cubicBezTo>
                      <a:cubicBezTo>
                        <a:pt x="913119" y="304051"/>
                        <a:pt x="868500" y="443364"/>
                        <a:pt x="825890" y="581146"/>
                      </a:cubicBezTo>
                      <a:lnTo>
                        <a:pt x="772718" y="563855"/>
                      </a:lnTo>
                      <a:cubicBezTo>
                        <a:pt x="823930" y="361163"/>
                        <a:pt x="805573" y="273113"/>
                        <a:pt x="725409" y="189582"/>
                      </a:cubicBezTo>
                      <a:cubicBezTo>
                        <a:pt x="645807" y="106636"/>
                        <a:pt x="550982" y="5871"/>
                        <a:pt x="265407" y="96490"/>
                      </a:cubicBezTo>
                      <a:cubicBezTo>
                        <a:pt x="137608" y="166835"/>
                        <a:pt x="46041" y="247247"/>
                        <a:pt x="56457" y="466871"/>
                      </a:cubicBezTo>
                      <a:lnTo>
                        <a:pt x="3778" y="469582"/>
                      </a:ln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</p:grpSp>
          <p:pic>
            <p:nvPicPr>
              <p:cNvPr id="15" name="Picture 3" descr="C:\Users\Сергей\Desktop\Кольцо-3D.png"/>
              <p:cNvPicPr>
                <a:picLocks noChangeAspect="1" noChangeArrowheads="1"/>
              </p:cNvPicPr>
              <p:nvPr/>
            </p:nvPicPr>
            <p:blipFill>
              <a:blip r:embed="rId2"/>
              <a:srcRect/>
              <a:stretch>
                <a:fillRect/>
              </a:stretch>
            </p:blipFill>
            <p:spPr bwMode="auto">
              <a:xfrm>
                <a:off x="1687100" y="1082462"/>
                <a:ext cx="5277802" cy="5276984"/>
              </a:xfrm>
              <a:prstGeom prst="rect">
                <a:avLst/>
              </a:prstGeom>
              <a:noFill/>
              <a:effectLst>
                <a:outerShdw blurRad="355600" dist="139700" dir="2700000" algn="tl" rotWithShape="0">
                  <a:prstClr val="black">
                    <a:alpha val="40000"/>
                  </a:prst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7" name="Прямоугольник 6"/>
            <p:cNvSpPr/>
            <p:nvPr/>
          </p:nvSpPr>
          <p:spPr>
            <a:xfrm>
              <a:off x="2011294" y="473937"/>
              <a:ext cx="5008978" cy="4984014"/>
            </a:xfrm>
            <a:prstGeom prst="rect">
              <a:avLst/>
            </a:prstGeom>
            <a:noFill/>
          </p:spPr>
          <p:txBody>
            <a:bodyPr spcFirstLastPara="1" wrap="none">
              <a:prstTxWarp prst="textCircle">
                <a:avLst>
                  <a:gd name="adj" fmla="val 10846286"/>
                </a:avLst>
              </a:prstTxWarp>
              <a:spAutoFit/>
            </a:bodyPr>
            <a:lstStyle/>
            <a:p>
              <a:pPr algn="ctr" defTabSz="1219170">
                <a:defRPr/>
              </a:pPr>
              <a:r>
                <a:rPr lang="ru-RU" sz="5333" b="1" kern="0" dirty="0">
                  <a:ln w="10541" cmpd="sng">
                    <a:solidFill>
                      <a:srgbClr val="4F81BD">
                        <a:shade val="88000"/>
                        <a:satMod val="110000"/>
                      </a:srgbClr>
                    </a:solidFill>
                    <a:prstDash val="solid"/>
                  </a:ln>
                  <a:gradFill>
                    <a:gsLst>
                      <a:gs pos="0">
                        <a:srgbClr val="4F81BD">
                          <a:tint val="40000"/>
                          <a:satMod val="250000"/>
                        </a:srgbClr>
                      </a:gs>
                      <a:gs pos="9000">
                        <a:srgbClr val="4F81BD">
                          <a:tint val="52000"/>
                          <a:satMod val="300000"/>
                        </a:srgbClr>
                      </a:gs>
                      <a:gs pos="50000">
                        <a:srgbClr val="4F81BD">
                          <a:shade val="20000"/>
                          <a:satMod val="300000"/>
                        </a:srgbClr>
                      </a:gs>
                      <a:gs pos="79000">
                        <a:srgbClr val="4F81BD">
                          <a:tint val="52000"/>
                          <a:satMod val="300000"/>
                        </a:srgbClr>
                      </a:gs>
                      <a:gs pos="100000">
                        <a:srgbClr val="4F81BD">
                          <a:tint val="40000"/>
                          <a:satMod val="250000"/>
                        </a:srgbClr>
                      </a:gs>
                    </a:gsLst>
                    <a:lin ang="5400000"/>
                  </a:gradFill>
                  <a:latin typeface="Calibri"/>
                </a:rPr>
                <a:t>Образование Рыбно-Слободского района * Балык </a:t>
              </a:r>
              <a:r>
                <a:rPr lang="ru-RU" sz="5333" b="1" kern="0" dirty="0" err="1">
                  <a:ln w="10541" cmpd="sng">
                    <a:solidFill>
                      <a:srgbClr val="4F81BD">
                        <a:shade val="88000"/>
                        <a:satMod val="110000"/>
                      </a:srgbClr>
                    </a:solidFill>
                    <a:prstDash val="solid"/>
                  </a:ln>
                  <a:gradFill>
                    <a:gsLst>
                      <a:gs pos="0">
                        <a:srgbClr val="4F81BD">
                          <a:tint val="40000"/>
                          <a:satMod val="250000"/>
                        </a:srgbClr>
                      </a:gs>
                      <a:gs pos="9000">
                        <a:srgbClr val="4F81BD">
                          <a:tint val="52000"/>
                          <a:satMod val="300000"/>
                        </a:srgbClr>
                      </a:gs>
                      <a:gs pos="50000">
                        <a:srgbClr val="4F81BD">
                          <a:shade val="20000"/>
                          <a:satMod val="300000"/>
                        </a:srgbClr>
                      </a:gs>
                      <a:gs pos="79000">
                        <a:srgbClr val="4F81BD">
                          <a:tint val="52000"/>
                          <a:satMod val="300000"/>
                        </a:srgbClr>
                      </a:gs>
                      <a:gs pos="100000">
                        <a:srgbClr val="4F81BD">
                          <a:tint val="40000"/>
                          <a:satMod val="250000"/>
                        </a:srgbClr>
                      </a:gs>
                    </a:gsLst>
                    <a:lin ang="5400000"/>
                  </a:gradFill>
                  <a:latin typeface="Calibri"/>
                </a:rPr>
                <a:t>бист</a:t>
              </a:r>
              <a:r>
                <a:rPr lang="tt-RU" sz="5333" b="1" kern="0" dirty="0">
                  <a:ln w="10541" cmpd="sng">
                    <a:solidFill>
                      <a:srgbClr val="4F81BD">
                        <a:shade val="88000"/>
                        <a:satMod val="110000"/>
                      </a:srgbClr>
                    </a:solidFill>
                    <a:prstDash val="solid"/>
                  </a:ln>
                  <a:gradFill>
                    <a:gsLst>
                      <a:gs pos="0">
                        <a:srgbClr val="4F81BD">
                          <a:tint val="40000"/>
                          <a:satMod val="250000"/>
                        </a:srgbClr>
                      </a:gs>
                      <a:gs pos="9000">
                        <a:srgbClr val="4F81BD">
                          <a:tint val="52000"/>
                          <a:satMod val="300000"/>
                        </a:srgbClr>
                      </a:gs>
                      <a:gs pos="50000">
                        <a:srgbClr val="4F81BD">
                          <a:shade val="20000"/>
                          <a:satMod val="300000"/>
                        </a:srgbClr>
                      </a:gs>
                      <a:gs pos="79000">
                        <a:srgbClr val="4F81BD">
                          <a:tint val="52000"/>
                          <a:satMod val="300000"/>
                        </a:srgbClr>
                      </a:gs>
                      <a:gs pos="100000">
                        <a:srgbClr val="4F81BD">
                          <a:tint val="40000"/>
                          <a:satMod val="250000"/>
                        </a:srgbClr>
                      </a:gs>
                    </a:gsLst>
                    <a:lin ang="5400000"/>
                  </a:gradFill>
                  <a:latin typeface="Calibri"/>
                </a:rPr>
                <a:t>әсе мәгариф системасы </a:t>
              </a:r>
              <a:endParaRPr lang="ru-RU" sz="5333" b="1" kern="0" dirty="0">
                <a:ln w="10541" cmpd="sng">
                  <a:solidFill>
                    <a:srgbClr val="4F81BD">
                      <a:shade val="88000"/>
                      <a:satMod val="110000"/>
                    </a:srgbClr>
                  </a:solidFill>
                  <a:prstDash val="solid"/>
                </a:ln>
                <a:gradFill>
                  <a:gsLst>
                    <a:gs pos="0">
                      <a:srgbClr val="4F81BD">
                        <a:tint val="40000"/>
                        <a:satMod val="250000"/>
                      </a:srgbClr>
                    </a:gs>
                    <a:gs pos="9000">
                      <a:srgbClr val="4F81BD">
                        <a:tint val="52000"/>
                        <a:satMod val="300000"/>
                      </a:srgbClr>
                    </a:gs>
                    <a:gs pos="50000">
                      <a:srgbClr val="4F81BD">
                        <a:shade val="20000"/>
                        <a:satMod val="300000"/>
                      </a:srgbClr>
                    </a:gs>
                    <a:gs pos="79000">
                      <a:srgbClr val="4F81BD">
                        <a:tint val="52000"/>
                        <a:satMod val="300000"/>
                      </a:srgbClr>
                    </a:gs>
                    <a:gs pos="100000">
                      <a:srgbClr val="4F81BD">
                        <a:tint val="40000"/>
                        <a:satMod val="250000"/>
                      </a:srgbClr>
                    </a:gs>
                  </a:gsLst>
                  <a:lin ang="5400000"/>
                </a:gradFill>
                <a:latin typeface="Calibri"/>
              </a:endParaRPr>
            </a:p>
          </p:txBody>
        </p:sp>
      </p:grpSp>
      <p:pic>
        <p:nvPicPr>
          <p:cNvPr id="111" name="Picture 2" descr="C:\Users\6EA7~1\AppData\Local\Temp\год родных языков-2021-лого-2.jpg"/>
          <p:cNvPicPr>
            <a:picLocks noChangeAspect="1" noChangeArrowheads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5930"/>
          <a:stretch/>
        </p:blipFill>
        <p:spPr bwMode="auto">
          <a:xfrm>
            <a:off x="7685656" y="59211"/>
            <a:ext cx="1443847" cy="135356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9" name="TextBox 58"/>
          <p:cNvSpPr txBox="1"/>
          <p:nvPr/>
        </p:nvSpPr>
        <p:spPr>
          <a:xfrm>
            <a:off x="1" y="476672"/>
            <a:ext cx="914399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3600" b="1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Средний балл – 43</a:t>
            </a:r>
            <a:endParaRPr lang="ru-RU" sz="3600" b="1" dirty="0">
              <a:solidFill>
                <a:srgbClr val="00206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graphicFrame>
        <p:nvGraphicFramePr>
          <p:cNvPr id="60" name="Диаграмма 59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743324033"/>
              </p:ext>
            </p:extLst>
          </p:nvPr>
        </p:nvGraphicFramePr>
        <p:xfrm>
          <a:off x="555924" y="1601499"/>
          <a:ext cx="8192540" cy="463581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val="378570827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Группа 55"/>
          <p:cNvGrpSpPr>
            <a:grpSpLocks/>
          </p:cNvGrpSpPr>
          <p:nvPr/>
        </p:nvGrpSpPr>
        <p:grpSpPr bwMode="auto">
          <a:xfrm>
            <a:off x="311341" y="181210"/>
            <a:ext cx="1008062" cy="917575"/>
            <a:chOff x="2011294" y="473937"/>
            <a:chExt cx="5008978" cy="4984014"/>
          </a:xfrm>
        </p:grpSpPr>
        <p:grpSp>
          <p:nvGrpSpPr>
            <p:cNvPr id="8" name="Группа 56"/>
            <p:cNvGrpSpPr>
              <a:grpSpLocks/>
            </p:cNvGrpSpPr>
            <p:nvPr/>
          </p:nvGrpSpPr>
          <p:grpSpPr bwMode="auto">
            <a:xfrm>
              <a:off x="2067511" y="493995"/>
              <a:ext cx="4896544" cy="4896544"/>
              <a:chOff x="1688181" y="1085493"/>
              <a:chExt cx="5275644" cy="5275644"/>
            </a:xfrm>
          </p:grpSpPr>
          <p:grpSp>
            <p:nvGrpSpPr>
              <p:cNvPr id="10" name="Группа 58"/>
              <p:cNvGrpSpPr>
                <a:grpSpLocks/>
              </p:cNvGrpSpPr>
              <p:nvPr/>
            </p:nvGrpSpPr>
            <p:grpSpPr bwMode="auto">
              <a:xfrm>
                <a:off x="1910153" y="2860440"/>
                <a:ext cx="1777320" cy="1538339"/>
                <a:chOff x="960987" y="1909843"/>
                <a:chExt cx="1777320" cy="1538339"/>
              </a:xfrm>
            </p:grpSpPr>
            <p:sp>
              <p:nvSpPr>
                <p:cNvPr id="54" name="Шестиугольник 63"/>
                <p:cNvSpPr/>
                <p:nvPr/>
              </p:nvSpPr>
              <p:spPr>
                <a:xfrm rot="1800000">
                  <a:off x="960987" y="1909843"/>
                  <a:ext cx="1777320" cy="1538339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777320"/>
                    <a:gd name="connsiteY0" fmla="*/ 729285 h 1538339"/>
                    <a:gd name="connsiteX1" fmla="*/ 435993 w 1777320"/>
                    <a:gd name="connsiteY1" fmla="*/ 0 h 1538339"/>
                    <a:gd name="connsiteX2" fmla="*/ 1316695 w 1777320"/>
                    <a:gd name="connsiteY2" fmla="*/ 0 h 1538339"/>
                    <a:gd name="connsiteX3" fmla="*/ 1777320 w 1777320"/>
                    <a:gd name="connsiteY3" fmla="*/ 769170 h 1538339"/>
                    <a:gd name="connsiteX4" fmla="*/ 1316695 w 1777320"/>
                    <a:gd name="connsiteY4" fmla="*/ 1538339 h 1538339"/>
                    <a:gd name="connsiteX5" fmla="*/ 435993 w 1777320"/>
                    <a:gd name="connsiteY5" fmla="*/ 1538339 h 1538339"/>
                    <a:gd name="connsiteX6" fmla="*/ 0 w 1777320"/>
                    <a:gd name="connsiteY6" fmla="*/ 729285 h 1538339"/>
                    <a:gd name="connsiteX0" fmla="*/ 0 w 1777320"/>
                    <a:gd name="connsiteY0" fmla="*/ 729285 h 1538339"/>
                    <a:gd name="connsiteX1" fmla="*/ 435993 w 1777320"/>
                    <a:gd name="connsiteY1" fmla="*/ 0 h 1538339"/>
                    <a:gd name="connsiteX2" fmla="*/ 1316695 w 1777320"/>
                    <a:gd name="connsiteY2" fmla="*/ 0 h 1538339"/>
                    <a:gd name="connsiteX3" fmla="*/ 1777320 w 1777320"/>
                    <a:gd name="connsiteY3" fmla="*/ 769170 h 1538339"/>
                    <a:gd name="connsiteX4" fmla="*/ 1316695 w 1777320"/>
                    <a:gd name="connsiteY4" fmla="*/ 1538339 h 1538339"/>
                    <a:gd name="connsiteX5" fmla="*/ 435993 w 1777320"/>
                    <a:gd name="connsiteY5" fmla="*/ 1538339 h 1538339"/>
                    <a:gd name="connsiteX6" fmla="*/ 0 w 1777320"/>
                    <a:gd name="connsiteY6" fmla="*/ 729285 h 1538339"/>
                    <a:gd name="connsiteX0" fmla="*/ 0 w 1777320"/>
                    <a:gd name="connsiteY0" fmla="*/ 729285 h 1538339"/>
                    <a:gd name="connsiteX1" fmla="*/ 435993 w 1777320"/>
                    <a:gd name="connsiteY1" fmla="*/ 0 h 1538339"/>
                    <a:gd name="connsiteX2" fmla="*/ 1316695 w 1777320"/>
                    <a:gd name="connsiteY2" fmla="*/ 0 h 1538339"/>
                    <a:gd name="connsiteX3" fmla="*/ 1777320 w 1777320"/>
                    <a:gd name="connsiteY3" fmla="*/ 769170 h 1538339"/>
                    <a:gd name="connsiteX4" fmla="*/ 1316695 w 1777320"/>
                    <a:gd name="connsiteY4" fmla="*/ 1538339 h 1538339"/>
                    <a:gd name="connsiteX5" fmla="*/ 443079 w 1777320"/>
                    <a:gd name="connsiteY5" fmla="*/ 1537914 h 1538339"/>
                    <a:gd name="connsiteX6" fmla="*/ 0 w 1777320"/>
                    <a:gd name="connsiteY6" fmla="*/ 729285 h 1538339"/>
                    <a:gd name="connsiteX0" fmla="*/ 0 w 1777320"/>
                    <a:gd name="connsiteY0" fmla="*/ 729285 h 1538339"/>
                    <a:gd name="connsiteX1" fmla="*/ 435993 w 1777320"/>
                    <a:gd name="connsiteY1" fmla="*/ 0 h 1538339"/>
                    <a:gd name="connsiteX2" fmla="*/ 1316695 w 1777320"/>
                    <a:gd name="connsiteY2" fmla="*/ 0 h 1538339"/>
                    <a:gd name="connsiteX3" fmla="*/ 1777320 w 1777320"/>
                    <a:gd name="connsiteY3" fmla="*/ 769170 h 1538339"/>
                    <a:gd name="connsiteX4" fmla="*/ 1316695 w 1777320"/>
                    <a:gd name="connsiteY4" fmla="*/ 1538339 h 1538339"/>
                    <a:gd name="connsiteX5" fmla="*/ 443079 w 1777320"/>
                    <a:gd name="connsiteY5" fmla="*/ 1537914 h 1538339"/>
                    <a:gd name="connsiteX6" fmla="*/ 0 w 1777320"/>
                    <a:gd name="connsiteY6" fmla="*/ 729285 h 15383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77320" h="1538339">
                      <a:moveTo>
                        <a:pt x="0" y="729285"/>
                      </a:moveTo>
                      <a:lnTo>
                        <a:pt x="435993" y="0"/>
                      </a:lnTo>
                      <a:lnTo>
                        <a:pt x="1316695" y="0"/>
                      </a:lnTo>
                      <a:lnTo>
                        <a:pt x="1777320" y="769170"/>
                      </a:lnTo>
                      <a:lnTo>
                        <a:pt x="1316695" y="1538339"/>
                      </a:lnTo>
                      <a:lnTo>
                        <a:pt x="443079" y="1537914"/>
                      </a:lnTo>
                      <a:cubicBezTo>
                        <a:pt x="224753" y="1237048"/>
                        <a:pt x="104429" y="1099576"/>
                        <a:pt x="0" y="729285"/>
                      </a:cubicBezTo>
                      <a:close/>
                    </a:path>
                  </a:pathLst>
                </a:custGeom>
                <a:solidFill>
                  <a:srgbClr val="0070C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5" name="Овал 54"/>
                <p:cNvSpPr/>
                <p:nvPr/>
              </p:nvSpPr>
              <p:spPr>
                <a:xfrm>
                  <a:off x="1688181" y="2534667"/>
                  <a:ext cx="299671" cy="299671"/>
                </a:xfrm>
                <a:prstGeom prst="ellipse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6" name="Овал 55"/>
                <p:cNvSpPr/>
                <p:nvPr/>
              </p:nvSpPr>
              <p:spPr>
                <a:xfrm>
                  <a:off x="1314032" y="2353669"/>
                  <a:ext cx="141688" cy="141688"/>
                </a:xfrm>
                <a:prstGeom prst="ellipse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7" name="Арка 56"/>
                <p:cNvSpPr/>
                <p:nvPr/>
              </p:nvSpPr>
              <p:spPr>
                <a:xfrm rot="1691943">
                  <a:off x="1297937" y="2425518"/>
                  <a:ext cx="1080156" cy="494674"/>
                </a:xfrm>
                <a:prstGeom prst="blockArc">
                  <a:avLst>
                    <a:gd name="adj1" fmla="val 11611044"/>
                    <a:gd name="adj2" fmla="val 10055582"/>
                    <a:gd name="adj3" fmla="val 7453"/>
                  </a:avLst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  <p:sp>
              <p:nvSpPr>
                <p:cNvPr id="58" name="Кольцо 57"/>
                <p:cNvSpPr/>
                <p:nvPr/>
              </p:nvSpPr>
              <p:spPr>
                <a:xfrm>
                  <a:off x="1597371" y="2142323"/>
                  <a:ext cx="483222" cy="1084350"/>
                </a:xfrm>
                <a:prstGeom prst="donut">
                  <a:avLst>
                    <a:gd name="adj" fmla="val 6740"/>
                  </a:avLst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  <p:sp>
              <p:nvSpPr>
                <p:cNvPr id="59" name="Кольцо 58"/>
                <p:cNvSpPr/>
                <p:nvPr/>
              </p:nvSpPr>
              <p:spPr>
                <a:xfrm rot="3664409">
                  <a:off x="1594950" y="2142324"/>
                  <a:ext cx="483222" cy="1084350"/>
                </a:xfrm>
                <a:prstGeom prst="donut">
                  <a:avLst>
                    <a:gd name="adj" fmla="val 6740"/>
                  </a:avLst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1" name="Группа 59"/>
              <p:cNvGrpSpPr>
                <a:grpSpLocks/>
              </p:cNvGrpSpPr>
              <p:nvPr/>
            </p:nvGrpSpPr>
            <p:grpSpPr bwMode="auto">
              <a:xfrm>
                <a:off x="4312474" y="1457359"/>
                <a:ext cx="1801952" cy="1556536"/>
                <a:chOff x="3363308" y="506762"/>
                <a:chExt cx="1801952" cy="1556536"/>
              </a:xfrm>
            </p:grpSpPr>
            <p:sp>
              <p:nvSpPr>
                <p:cNvPr id="50" name="Шестиугольник 51"/>
                <p:cNvSpPr/>
                <p:nvPr/>
              </p:nvSpPr>
              <p:spPr>
                <a:xfrm rot="1800000">
                  <a:off x="3363308" y="506762"/>
                  <a:ext cx="1801952" cy="1556536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54424 w 1801952"/>
                    <a:gd name="connsiteY2" fmla="*/ 22685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46485 h 1515654"/>
                    <a:gd name="connsiteX1" fmla="*/ 443894 w 1801952"/>
                    <a:gd name="connsiteY1" fmla="*/ 723 h 1515654"/>
                    <a:gd name="connsiteX2" fmla="*/ 1354424 w 1801952"/>
                    <a:gd name="connsiteY2" fmla="*/ 0 h 1515654"/>
                    <a:gd name="connsiteX3" fmla="*/ 1801952 w 1801952"/>
                    <a:gd name="connsiteY3" fmla="*/ 746485 h 1515654"/>
                    <a:gd name="connsiteX4" fmla="*/ 1341327 w 1801952"/>
                    <a:gd name="connsiteY4" fmla="*/ 1515654 h 1515654"/>
                    <a:gd name="connsiteX5" fmla="*/ 460625 w 1801952"/>
                    <a:gd name="connsiteY5" fmla="*/ 1515654 h 1515654"/>
                    <a:gd name="connsiteX6" fmla="*/ 0 w 1801952"/>
                    <a:gd name="connsiteY6" fmla="*/ 746485 h 1515654"/>
                    <a:gd name="connsiteX0" fmla="*/ 0 w 1801952"/>
                    <a:gd name="connsiteY0" fmla="*/ 766527 h 1535696"/>
                    <a:gd name="connsiteX1" fmla="*/ 443894 w 1801952"/>
                    <a:gd name="connsiteY1" fmla="*/ 20765 h 1535696"/>
                    <a:gd name="connsiteX2" fmla="*/ 1354424 w 1801952"/>
                    <a:gd name="connsiteY2" fmla="*/ 20042 h 1535696"/>
                    <a:gd name="connsiteX3" fmla="*/ 1801952 w 1801952"/>
                    <a:gd name="connsiteY3" fmla="*/ 766527 h 1535696"/>
                    <a:gd name="connsiteX4" fmla="*/ 1341327 w 1801952"/>
                    <a:gd name="connsiteY4" fmla="*/ 1535696 h 1535696"/>
                    <a:gd name="connsiteX5" fmla="*/ 460625 w 1801952"/>
                    <a:gd name="connsiteY5" fmla="*/ 1535696 h 1535696"/>
                    <a:gd name="connsiteX6" fmla="*/ 0 w 1801952"/>
                    <a:gd name="connsiteY6" fmla="*/ 766527 h 1535696"/>
                    <a:gd name="connsiteX0" fmla="*/ 0 w 1801952"/>
                    <a:gd name="connsiteY0" fmla="*/ 783306 h 1552475"/>
                    <a:gd name="connsiteX1" fmla="*/ 443894 w 1801952"/>
                    <a:gd name="connsiteY1" fmla="*/ 37544 h 1552475"/>
                    <a:gd name="connsiteX2" fmla="*/ 1354424 w 1801952"/>
                    <a:gd name="connsiteY2" fmla="*/ 36821 h 1552475"/>
                    <a:gd name="connsiteX3" fmla="*/ 1801952 w 1801952"/>
                    <a:gd name="connsiteY3" fmla="*/ 783306 h 1552475"/>
                    <a:gd name="connsiteX4" fmla="*/ 1341327 w 1801952"/>
                    <a:gd name="connsiteY4" fmla="*/ 1552475 h 1552475"/>
                    <a:gd name="connsiteX5" fmla="*/ 460625 w 1801952"/>
                    <a:gd name="connsiteY5" fmla="*/ 1552475 h 1552475"/>
                    <a:gd name="connsiteX6" fmla="*/ 0 w 1801952"/>
                    <a:gd name="connsiteY6" fmla="*/ 783306 h 1552475"/>
                    <a:gd name="connsiteX0" fmla="*/ 0 w 1801952"/>
                    <a:gd name="connsiteY0" fmla="*/ 787367 h 1556536"/>
                    <a:gd name="connsiteX1" fmla="*/ 443894 w 1801952"/>
                    <a:gd name="connsiteY1" fmla="*/ 41605 h 1556536"/>
                    <a:gd name="connsiteX2" fmla="*/ 1354424 w 1801952"/>
                    <a:gd name="connsiteY2" fmla="*/ 40882 h 1556536"/>
                    <a:gd name="connsiteX3" fmla="*/ 1801952 w 1801952"/>
                    <a:gd name="connsiteY3" fmla="*/ 787367 h 1556536"/>
                    <a:gd name="connsiteX4" fmla="*/ 1341327 w 1801952"/>
                    <a:gd name="connsiteY4" fmla="*/ 1556536 h 1556536"/>
                    <a:gd name="connsiteX5" fmla="*/ 460625 w 1801952"/>
                    <a:gd name="connsiteY5" fmla="*/ 1556536 h 1556536"/>
                    <a:gd name="connsiteX6" fmla="*/ 0 w 1801952"/>
                    <a:gd name="connsiteY6" fmla="*/ 787367 h 15565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01952" h="1556536">
                      <a:moveTo>
                        <a:pt x="0" y="787367"/>
                      </a:moveTo>
                      <a:lnTo>
                        <a:pt x="443894" y="41605"/>
                      </a:lnTo>
                      <a:cubicBezTo>
                        <a:pt x="774914" y="-15763"/>
                        <a:pt x="1042408" y="-11708"/>
                        <a:pt x="1354424" y="40882"/>
                      </a:cubicBezTo>
                      <a:lnTo>
                        <a:pt x="1801952" y="787367"/>
                      </a:lnTo>
                      <a:lnTo>
                        <a:pt x="1341327" y="1556536"/>
                      </a:lnTo>
                      <a:lnTo>
                        <a:pt x="460625" y="1556536"/>
                      </a:lnTo>
                      <a:lnTo>
                        <a:pt x="0" y="787367"/>
                      </a:lnTo>
                      <a:close/>
                    </a:path>
                  </a:pathLst>
                </a:custGeom>
                <a:solidFill>
                  <a:srgbClr val="2B812B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1" name="Полилиния 50"/>
                <p:cNvSpPr/>
                <p:nvPr/>
              </p:nvSpPr>
              <p:spPr>
                <a:xfrm>
                  <a:off x="3828892" y="1352255"/>
                  <a:ext cx="393798" cy="356660"/>
                </a:xfrm>
                <a:custGeom>
                  <a:avLst/>
                  <a:gdLst>
                    <a:gd name="connsiteX0" fmla="*/ 0 w 352425"/>
                    <a:gd name="connsiteY0" fmla="*/ 0 h 319087"/>
                    <a:gd name="connsiteX1" fmla="*/ 245269 w 352425"/>
                    <a:gd name="connsiteY1" fmla="*/ 90487 h 319087"/>
                    <a:gd name="connsiteX2" fmla="*/ 352425 w 352425"/>
                    <a:gd name="connsiteY2" fmla="*/ 319087 h 319087"/>
                    <a:gd name="connsiteX3" fmla="*/ 114300 w 352425"/>
                    <a:gd name="connsiteY3" fmla="*/ 252412 h 319087"/>
                    <a:gd name="connsiteX4" fmla="*/ 0 w 352425"/>
                    <a:gd name="connsiteY4" fmla="*/ 0 h 319087"/>
                    <a:gd name="connsiteX0" fmla="*/ 8415 w 360840"/>
                    <a:gd name="connsiteY0" fmla="*/ 0 h 319087"/>
                    <a:gd name="connsiteX1" fmla="*/ 253684 w 360840"/>
                    <a:gd name="connsiteY1" fmla="*/ 90487 h 319087"/>
                    <a:gd name="connsiteX2" fmla="*/ 360840 w 360840"/>
                    <a:gd name="connsiteY2" fmla="*/ 319087 h 319087"/>
                    <a:gd name="connsiteX3" fmla="*/ 122715 w 360840"/>
                    <a:gd name="connsiteY3" fmla="*/ 252412 h 319087"/>
                    <a:gd name="connsiteX4" fmla="*/ 8415 w 360840"/>
                    <a:gd name="connsiteY4" fmla="*/ 0 h 319087"/>
                    <a:gd name="connsiteX0" fmla="*/ 8415 w 360840"/>
                    <a:gd name="connsiteY0" fmla="*/ 0 h 319087"/>
                    <a:gd name="connsiteX1" fmla="*/ 253684 w 360840"/>
                    <a:gd name="connsiteY1" fmla="*/ 90487 h 319087"/>
                    <a:gd name="connsiteX2" fmla="*/ 360840 w 360840"/>
                    <a:gd name="connsiteY2" fmla="*/ 319087 h 319087"/>
                    <a:gd name="connsiteX3" fmla="*/ 122715 w 360840"/>
                    <a:gd name="connsiteY3" fmla="*/ 252412 h 319087"/>
                    <a:gd name="connsiteX4" fmla="*/ 8415 w 360840"/>
                    <a:gd name="connsiteY4" fmla="*/ 0 h 319087"/>
                    <a:gd name="connsiteX0" fmla="*/ 0 w 352425"/>
                    <a:gd name="connsiteY0" fmla="*/ 0 h 319087"/>
                    <a:gd name="connsiteX1" fmla="*/ 245269 w 352425"/>
                    <a:gd name="connsiteY1" fmla="*/ 90487 h 319087"/>
                    <a:gd name="connsiteX2" fmla="*/ 352425 w 352425"/>
                    <a:gd name="connsiteY2" fmla="*/ 319087 h 319087"/>
                    <a:gd name="connsiteX3" fmla="*/ 0 w 352425"/>
                    <a:gd name="connsiteY3" fmla="*/ 0 h 319087"/>
                    <a:gd name="connsiteX0" fmla="*/ 0 w 352425"/>
                    <a:gd name="connsiteY0" fmla="*/ 0 h 319128"/>
                    <a:gd name="connsiteX1" fmla="*/ 245269 w 352425"/>
                    <a:gd name="connsiteY1" fmla="*/ 90487 h 319128"/>
                    <a:gd name="connsiteX2" fmla="*/ 352425 w 352425"/>
                    <a:gd name="connsiteY2" fmla="*/ 319087 h 319128"/>
                    <a:gd name="connsiteX3" fmla="*/ 0 w 352425"/>
                    <a:gd name="connsiteY3" fmla="*/ 0 h 319128"/>
                    <a:gd name="connsiteX0" fmla="*/ 0 w 352425"/>
                    <a:gd name="connsiteY0" fmla="*/ 0 h 319189"/>
                    <a:gd name="connsiteX1" fmla="*/ 245269 w 352425"/>
                    <a:gd name="connsiteY1" fmla="*/ 90487 h 319189"/>
                    <a:gd name="connsiteX2" fmla="*/ 352425 w 352425"/>
                    <a:gd name="connsiteY2" fmla="*/ 319087 h 319189"/>
                    <a:gd name="connsiteX3" fmla="*/ 0 w 352425"/>
                    <a:gd name="connsiteY3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52425" h="319189">
                      <a:moveTo>
                        <a:pt x="0" y="0"/>
                      </a:moveTo>
                      <a:cubicBezTo>
                        <a:pt x="224631" y="8731"/>
                        <a:pt x="332581" y="141288"/>
                        <a:pt x="352425" y="319087"/>
                      </a:cubicBezTo>
                      <a:cubicBezTo>
                        <a:pt x="106759" y="323056"/>
                        <a:pt x="13097" y="211931"/>
                        <a:pt x="0" y="0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2" name="Полилиния 51"/>
                <p:cNvSpPr/>
                <p:nvPr/>
              </p:nvSpPr>
              <p:spPr>
                <a:xfrm>
                  <a:off x="4006756" y="860006"/>
                  <a:ext cx="505955" cy="532159"/>
                </a:xfrm>
                <a:custGeom>
                  <a:avLst/>
                  <a:gdLst>
                    <a:gd name="connsiteX0" fmla="*/ 366712 w 426243"/>
                    <a:gd name="connsiteY0" fmla="*/ 73818 h 476250"/>
                    <a:gd name="connsiteX1" fmla="*/ 426243 w 426243"/>
                    <a:gd name="connsiteY1" fmla="*/ 340518 h 476250"/>
                    <a:gd name="connsiteX2" fmla="*/ 211931 w 426243"/>
                    <a:gd name="connsiteY2" fmla="*/ 476250 h 476250"/>
                    <a:gd name="connsiteX3" fmla="*/ 0 w 426243"/>
                    <a:gd name="connsiteY3" fmla="*/ 347662 h 476250"/>
                    <a:gd name="connsiteX4" fmla="*/ 47625 w 426243"/>
                    <a:gd name="connsiteY4" fmla="*/ 83343 h 476250"/>
                    <a:gd name="connsiteX5" fmla="*/ 100012 w 426243"/>
                    <a:gd name="connsiteY5" fmla="*/ 188118 h 476250"/>
                    <a:gd name="connsiteX6" fmla="*/ 204787 w 426243"/>
                    <a:gd name="connsiteY6" fmla="*/ 0 h 476250"/>
                    <a:gd name="connsiteX7" fmla="*/ 316706 w 426243"/>
                    <a:gd name="connsiteY7" fmla="*/ 176212 h 476250"/>
                    <a:gd name="connsiteX8" fmla="*/ 366712 w 426243"/>
                    <a:gd name="connsiteY8" fmla="*/ 73818 h 476250"/>
                    <a:gd name="connsiteX0" fmla="*/ 319087 w 378618"/>
                    <a:gd name="connsiteY0" fmla="*/ 73818 h 476250"/>
                    <a:gd name="connsiteX1" fmla="*/ 378618 w 378618"/>
                    <a:gd name="connsiteY1" fmla="*/ 340518 h 476250"/>
                    <a:gd name="connsiteX2" fmla="*/ 164306 w 378618"/>
                    <a:gd name="connsiteY2" fmla="*/ 476250 h 476250"/>
                    <a:gd name="connsiteX3" fmla="*/ 0 w 378618"/>
                    <a:gd name="connsiteY3" fmla="*/ 83343 h 476250"/>
                    <a:gd name="connsiteX4" fmla="*/ 52387 w 378618"/>
                    <a:gd name="connsiteY4" fmla="*/ 188118 h 476250"/>
                    <a:gd name="connsiteX5" fmla="*/ 157162 w 378618"/>
                    <a:gd name="connsiteY5" fmla="*/ 0 h 476250"/>
                    <a:gd name="connsiteX6" fmla="*/ 269081 w 378618"/>
                    <a:gd name="connsiteY6" fmla="*/ 176212 h 476250"/>
                    <a:gd name="connsiteX7" fmla="*/ 319087 w 378618"/>
                    <a:gd name="connsiteY7" fmla="*/ 73818 h 476250"/>
                    <a:gd name="connsiteX0" fmla="*/ 319087 w 378618"/>
                    <a:gd name="connsiteY0" fmla="*/ 73818 h 476250"/>
                    <a:gd name="connsiteX1" fmla="*/ 378618 w 378618"/>
                    <a:gd name="connsiteY1" fmla="*/ 340518 h 476250"/>
                    <a:gd name="connsiteX2" fmla="*/ 164306 w 378618"/>
                    <a:gd name="connsiteY2" fmla="*/ 476250 h 476250"/>
                    <a:gd name="connsiteX3" fmla="*/ 0 w 378618"/>
                    <a:gd name="connsiteY3" fmla="*/ 83343 h 476250"/>
                    <a:gd name="connsiteX4" fmla="*/ 52387 w 378618"/>
                    <a:gd name="connsiteY4" fmla="*/ 188118 h 476250"/>
                    <a:gd name="connsiteX5" fmla="*/ 157162 w 378618"/>
                    <a:gd name="connsiteY5" fmla="*/ 0 h 476250"/>
                    <a:gd name="connsiteX6" fmla="*/ 269081 w 378618"/>
                    <a:gd name="connsiteY6" fmla="*/ 176212 h 476250"/>
                    <a:gd name="connsiteX7" fmla="*/ 319087 w 378618"/>
                    <a:gd name="connsiteY7" fmla="*/ 73818 h 476250"/>
                    <a:gd name="connsiteX0" fmla="*/ 383748 w 443279"/>
                    <a:gd name="connsiteY0" fmla="*/ 73818 h 476250"/>
                    <a:gd name="connsiteX1" fmla="*/ 443279 w 443279"/>
                    <a:gd name="connsiteY1" fmla="*/ 340518 h 476250"/>
                    <a:gd name="connsiteX2" fmla="*/ 228967 w 443279"/>
                    <a:gd name="connsiteY2" fmla="*/ 476250 h 476250"/>
                    <a:gd name="connsiteX3" fmla="*/ 64661 w 443279"/>
                    <a:gd name="connsiteY3" fmla="*/ 83343 h 476250"/>
                    <a:gd name="connsiteX4" fmla="*/ 117048 w 443279"/>
                    <a:gd name="connsiteY4" fmla="*/ 188118 h 476250"/>
                    <a:gd name="connsiteX5" fmla="*/ 221823 w 443279"/>
                    <a:gd name="connsiteY5" fmla="*/ 0 h 476250"/>
                    <a:gd name="connsiteX6" fmla="*/ 333742 w 443279"/>
                    <a:gd name="connsiteY6" fmla="*/ 176212 h 476250"/>
                    <a:gd name="connsiteX7" fmla="*/ 383748 w 443279"/>
                    <a:gd name="connsiteY7" fmla="*/ 73818 h 476250"/>
                    <a:gd name="connsiteX0" fmla="*/ 383748 w 383748"/>
                    <a:gd name="connsiteY0" fmla="*/ 73818 h 476250"/>
                    <a:gd name="connsiteX1" fmla="*/ 228967 w 383748"/>
                    <a:gd name="connsiteY1" fmla="*/ 476250 h 476250"/>
                    <a:gd name="connsiteX2" fmla="*/ 64661 w 383748"/>
                    <a:gd name="connsiteY2" fmla="*/ 83343 h 476250"/>
                    <a:gd name="connsiteX3" fmla="*/ 117048 w 383748"/>
                    <a:gd name="connsiteY3" fmla="*/ 188118 h 476250"/>
                    <a:gd name="connsiteX4" fmla="*/ 221823 w 383748"/>
                    <a:gd name="connsiteY4" fmla="*/ 0 h 476250"/>
                    <a:gd name="connsiteX5" fmla="*/ 333742 w 383748"/>
                    <a:gd name="connsiteY5" fmla="*/ 176212 h 476250"/>
                    <a:gd name="connsiteX6" fmla="*/ 383748 w 383748"/>
                    <a:gd name="connsiteY6" fmla="*/ 73818 h 476250"/>
                    <a:gd name="connsiteX0" fmla="*/ 383748 w 420527"/>
                    <a:gd name="connsiteY0" fmla="*/ 73818 h 476250"/>
                    <a:gd name="connsiteX1" fmla="*/ 228967 w 420527"/>
                    <a:gd name="connsiteY1" fmla="*/ 476250 h 476250"/>
                    <a:gd name="connsiteX2" fmla="*/ 64661 w 420527"/>
                    <a:gd name="connsiteY2" fmla="*/ 83343 h 476250"/>
                    <a:gd name="connsiteX3" fmla="*/ 117048 w 420527"/>
                    <a:gd name="connsiteY3" fmla="*/ 188118 h 476250"/>
                    <a:gd name="connsiteX4" fmla="*/ 221823 w 420527"/>
                    <a:gd name="connsiteY4" fmla="*/ 0 h 476250"/>
                    <a:gd name="connsiteX5" fmla="*/ 333742 w 420527"/>
                    <a:gd name="connsiteY5" fmla="*/ 176212 h 476250"/>
                    <a:gd name="connsiteX6" fmla="*/ 383748 w 420527"/>
                    <a:gd name="connsiteY6" fmla="*/ 73818 h 476250"/>
                    <a:gd name="connsiteX0" fmla="*/ 383748 w 454017"/>
                    <a:gd name="connsiteY0" fmla="*/ 73818 h 476250"/>
                    <a:gd name="connsiteX1" fmla="*/ 228967 w 454017"/>
                    <a:gd name="connsiteY1" fmla="*/ 476250 h 476250"/>
                    <a:gd name="connsiteX2" fmla="*/ 64661 w 454017"/>
                    <a:gd name="connsiteY2" fmla="*/ 83343 h 476250"/>
                    <a:gd name="connsiteX3" fmla="*/ 117048 w 454017"/>
                    <a:gd name="connsiteY3" fmla="*/ 188118 h 476250"/>
                    <a:gd name="connsiteX4" fmla="*/ 221823 w 454017"/>
                    <a:gd name="connsiteY4" fmla="*/ 0 h 476250"/>
                    <a:gd name="connsiteX5" fmla="*/ 333742 w 454017"/>
                    <a:gd name="connsiteY5" fmla="*/ 176212 h 476250"/>
                    <a:gd name="connsiteX6" fmla="*/ 383748 w 454017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52799" h="476250">
                      <a:moveTo>
                        <a:pt x="383748" y="73818"/>
                      </a:moveTo>
                      <a:cubicBezTo>
                        <a:pt x="508366" y="219868"/>
                        <a:pt x="468680" y="434975"/>
                        <a:pt x="228967" y="476250"/>
                      </a:cubicBezTo>
                      <a:cubicBezTo>
                        <a:pt x="-42495" y="431006"/>
                        <a:pt x="-37733" y="133349"/>
                        <a:pt x="64661" y="83343"/>
                      </a:cubicBezTo>
                      <a:cubicBezTo>
                        <a:pt x="96410" y="113505"/>
                        <a:pt x="111492" y="138905"/>
                        <a:pt x="117048" y="188118"/>
                      </a:cubicBezTo>
                      <a:cubicBezTo>
                        <a:pt x="135304" y="115887"/>
                        <a:pt x="165466" y="53181"/>
                        <a:pt x="221823" y="0"/>
                      </a:cubicBezTo>
                      <a:cubicBezTo>
                        <a:pt x="275798" y="53974"/>
                        <a:pt x="313105" y="105569"/>
                        <a:pt x="333742" y="176212"/>
                      </a:cubicBezTo>
                      <a:cubicBezTo>
                        <a:pt x="343268" y="137319"/>
                        <a:pt x="357554" y="103187"/>
                        <a:pt x="383748" y="73818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3" name="Полилиния 52"/>
                <p:cNvSpPr/>
                <p:nvPr/>
              </p:nvSpPr>
              <p:spPr>
                <a:xfrm flipH="1">
                  <a:off x="4278625" y="1352254"/>
                  <a:ext cx="393798" cy="356660"/>
                </a:xfrm>
                <a:custGeom>
                  <a:avLst/>
                  <a:gdLst>
                    <a:gd name="connsiteX0" fmla="*/ 0 w 352425"/>
                    <a:gd name="connsiteY0" fmla="*/ 0 h 319087"/>
                    <a:gd name="connsiteX1" fmla="*/ 245269 w 352425"/>
                    <a:gd name="connsiteY1" fmla="*/ 90487 h 319087"/>
                    <a:gd name="connsiteX2" fmla="*/ 352425 w 352425"/>
                    <a:gd name="connsiteY2" fmla="*/ 319087 h 319087"/>
                    <a:gd name="connsiteX3" fmla="*/ 114300 w 352425"/>
                    <a:gd name="connsiteY3" fmla="*/ 252412 h 319087"/>
                    <a:gd name="connsiteX4" fmla="*/ 0 w 352425"/>
                    <a:gd name="connsiteY4" fmla="*/ 0 h 319087"/>
                    <a:gd name="connsiteX0" fmla="*/ 8415 w 360840"/>
                    <a:gd name="connsiteY0" fmla="*/ 0 h 319087"/>
                    <a:gd name="connsiteX1" fmla="*/ 253684 w 360840"/>
                    <a:gd name="connsiteY1" fmla="*/ 90487 h 319087"/>
                    <a:gd name="connsiteX2" fmla="*/ 360840 w 360840"/>
                    <a:gd name="connsiteY2" fmla="*/ 319087 h 319087"/>
                    <a:gd name="connsiteX3" fmla="*/ 122715 w 360840"/>
                    <a:gd name="connsiteY3" fmla="*/ 252412 h 319087"/>
                    <a:gd name="connsiteX4" fmla="*/ 8415 w 360840"/>
                    <a:gd name="connsiteY4" fmla="*/ 0 h 319087"/>
                    <a:gd name="connsiteX0" fmla="*/ 8415 w 360840"/>
                    <a:gd name="connsiteY0" fmla="*/ 0 h 319087"/>
                    <a:gd name="connsiteX1" fmla="*/ 253684 w 360840"/>
                    <a:gd name="connsiteY1" fmla="*/ 90487 h 319087"/>
                    <a:gd name="connsiteX2" fmla="*/ 360840 w 360840"/>
                    <a:gd name="connsiteY2" fmla="*/ 319087 h 319087"/>
                    <a:gd name="connsiteX3" fmla="*/ 122715 w 360840"/>
                    <a:gd name="connsiteY3" fmla="*/ 252412 h 319087"/>
                    <a:gd name="connsiteX4" fmla="*/ 8415 w 360840"/>
                    <a:gd name="connsiteY4" fmla="*/ 0 h 319087"/>
                    <a:gd name="connsiteX0" fmla="*/ 0 w 352425"/>
                    <a:gd name="connsiteY0" fmla="*/ 0 h 319087"/>
                    <a:gd name="connsiteX1" fmla="*/ 245269 w 352425"/>
                    <a:gd name="connsiteY1" fmla="*/ 90487 h 319087"/>
                    <a:gd name="connsiteX2" fmla="*/ 352425 w 352425"/>
                    <a:gd name="connsiteY2" fmla="*/ 319087 h 319087"/>
                    <a:gd name="connsiteX3" fmla="*/ 0 w 352425"/>
                    <a:gd name="connsiteY3" fmla="*/ 0 h 319087"/>
                    <a:gd name="connsiteX0" fmla="*/ 0 w 352425"/>
                    <a:gd name="connsiteY0" fmla="*/ 0 h 319128"/>
                    <a:gd name="connsiteX1" fmla="*/ 245269 w 352425"/>
                    <a:gd name="connsiteY1" fmla="*/ 90487 h 319128"/>
                    <a:gd name="connsiteX2" fmla="*/ 352425 w 352425"/>
                    <a:gd name="connsiteY2" fmla="*/ 319087 h 319128"/>
                    <a:gd name="connsiteX3" fmla="*/ 0 w 352425"/>
                    <a:gd name="connsiteY3" fmla="*/ 0 h 319128"/>
                    <a:gd name="connsiteX0" fmla="*/ 0 w 352425"/>
                    <a:gd name="connsiteY0" fmla="*/ 0 h 319189"/>
                    <a:gd name="connsiteX1" fmla="*/ 245269 w 352425"/>
                    <a:gd name="connsiteY1" fmla="*/ 90487 h 319189"/>
                    <a:gd name="connsiteX2" fmla="*/ 352425 w 352425"/>
                    <a:gd name="connsiteY2" fmla="*/ 319087 h 319189"/>
                    <a:gd name="connsiteX3" fmla="*/ 0 w 352425"/>
                    <a:gd name="connsiteY3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52425" h="319189">
                      <a:moveTo>
                        <a:pt x="0" y="0"/>
                      </a:moveTo>
                      <a:cubicBezTo>
                        <a:pt x="224631" y="8731"/>
                        <a:pt x="332581" y="141288"/>
                        <a:pt x="352425" y="319087"/>
                      </a:cubicBezTo>
                      <a:cubicBezTo>
                        <a:pt x="106759" y="323056"/>
                        <a:pt x="13097" y="211931"/>
                        <a:pt x="0" y="0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2" name="Группа 60"/>
              <p:cNvGrpSpPr>
                <a:grpSpLocks/>
              </p:cNvGrpSpPr>
              <p:nvPr/>
            </p:nvGrpSpPr>
            <p:grpSpPr bwMode="auto">
              <a:xfrm>
                <a:off x="2699411" y="1483790"/>
                <a:ext cx="1770996" cy="1538339"/>
                <a:chOff x="1750245" y="533193"/>
                <a:chExt cx="1770996" cy="1538339"/>
              </a:xfrm>
            </p:grpSpPr>
            <p:sp>
              <p:nvSpPr>
                <p:cNvPr id="42" name="Шестиугольник 58"/>
                <p:cNvSpPr/>
                <p:nvPr/>
              </p:nvSpPr>
              <p:spPr>
                <a:xfrm rot="1800000">
                  <a:off x="1750245" y="533193"/>
                  <a:ext cx="1770996" cy="1538339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756708"/>
                    <a:gd name="connsiteY0" fmla="*/ 847535 h 1538339"/>
                    <a:gd name="connsiteX1" fmla="*/ 415381 w 1756708"/>
                    <a:gd name="connsiteY1" fmla="*/ 0 h 1538339"/>
                    <a:gd name="connsiteX2" fmla="*/ 1296083 w 1756708"/>
                    <a:gd name="connsiteY2" fmla="*/ 0 h 1538339"/>
                    <a:gd name="connsiteX3" fmla="*/ 1756708 w 1756708"/>
                    <a:gd name="connsiteY3" fmla="*/ 769170 h 1538339"/>
                    <a:gd name="connsiteX4" fmla="*/ 1296083 w 1756708"/>
                    <a:gd name="connsiteY4" fmla="*/ 1538339 h 1538339"/>
                    <a:gd name="connsiteX5" fmla="*/ 415381 w 1756708"/>
                    <a:gd name="connsiteY5" fmla="*/ 1538339 h 1538339"/>
                    <a:gd name="connsiteX6" fmla="*/ 0 w 1756708"/>
                    <a:gd name="connsiteY6" fmla="*/ 847535 h 1538339"/>
                    <a:gd name="connsiteX0" fmla="*/ 0 w 1756708"/>
                    <a:gd name="connsiteY0" fmla="*/ 847535 h 1538339"/>
                    <a:gd name="connsiteX1" fmla="*/ 451715 w 1756708"/>
                    <a:gd name="connsiteY1" fmla="*/ 1019 h 1538339"/>
                    <a:gd name="connsiteX2" fmla="*/ 1296083 w 1756708"/>
                    <a:gd name="connsiteY2" fmla="*/ 0 h 1538339"/>
                    <a:gd name="connsiteX3" fmla="*/ 1756708 w 1756708"/>
                    <a:gd name="connsiteY3" fmla="*/ 769170 h 1538339"/>
                    <a:gd name="connsiteX4" fmla="*/ 1296083 w 1756708"/>
                    <a:gd name="connsiteY4" fmla="*/ 1538339 h 1538339"/>
                    <a:gd name="connsiteX5" fmla="*/ 415381 w 1756708"/>
                    <a:gd name="connsiteY5" fmla="*/ 1538339 h 1538339"/>
                    <a:gd name="connsiteX6" fmla="*/ 0 w 1756708"/>
                    <a:gd name="connsiteY6" fmla="*/ 847535 h 1538339"/>
                    <a:gd name="connsiteX0" fmla="*/ 0 w 1770996"/>
                    <a:gd name="connsiteY0" fmla="*/ 822788 h 1538339"/>
                    <a:gd name="connsiteX1" fmla="*/ 466003 w 1770996"/>
                    <a:gd name="connsiteY1" fmla="*/ 1019 h 1538339"/>
                    <a:gd name="connsiteX2" fmla="*/ 1310371 w 1770996"/>
                    <a:gd name="connsiteY2" fmla="*/ 0 h 1538339"/>
                    <a:gd name="connsiteX3" fmla="*/ 1770996 w 1770996"/>
                    <a:gd name="connsiteY3" fmla="*/ 769170 h 1538339"/>
                    <a:gd name="connsiteX4" fmla="*/ 1310371 w 1770996"/>
                    <a:gd name="connsiteY4" fmla="*/ 1538339 h 1538339"/>
                    <a:gd name="connsiteX5" fmla="*/ 429669 w 1770996"/>
                    <a:gd name="connsiteY5" fmla="*/ 1538339 h 1538339"/>
                    <a:gd name="connsiteX6" fmla="*/ 0 w 1770996"/>
                    <a:gd name="connsiteY6" fmla="*/ 822788 h 1538339"/>
                    <a:gd name="connsiteX0" fmla="*/ 0 w 1770996"/>
                    <a:gd name="connsiteY0" fmla="*/ 822788 h 1538339"/>
                    <a:gd name="connsiteX1" fmla="*/ 466003 w 1770996"/>
                    <a:gd name="connsiteY1" fmla="*/ 1019 h 1538339"/>
                    <a:gd name="connsiteX2" fmla="*/ 1310371 w 1770996"/>
                    <a:gd name="connsiteY2" fmla="*/ 0 h 1538339"/>
                    <a:gd name="connsiteX3" fmla="*/ 1770996 w 1770996"/>
                    <a:gd name="connsiteY3" fmla="*/ 769170 h 1538339"/>
                    <a:gd name="connsiteX4" fmla="*/ 1310371 w 1770996"/>
                    <a:gd name="connsiteY4" fmla="*/ 1538339 h 1538339"/>
                    <a:gd name="connsiteX5" fmla="*/ 429669 w 1770996"/>
                    <a:gd name="connsiteY5" fmla="*/ 1538339 h 1538339"/>
                    <a:gd name="connsiteX6" fmla="*/ 0 w 1770996"/>
                    <a:gd name="connsiteY6" fmla="*/ 822788 h 1538339"/>
                    <a:gd name="connsiteX0" fmla="*/ 0 w 1770996"/>
                    <a:gd name="connsiteY0" fmla="*/ 822788 h 1538339"/>
                    <a:gd name="connsiteX1" fmla="*/ 466003 w 1770996"/>
                    <a:gd name="connsiteY1" fmla="*/ 1019 h 1538339"/>
                    <a:gd name="connsiteX2" fmla="*/ 1310371 w 1770996"/>
                    <a:gd name="connsiteY2" fmla="*/ 0 h 1538339"/>
                    <a:gd name="connsiteX3" fmla="*/ 1770996 w 1770996"/>
                    <a:gd name="connsiteY3" fmla="*/ 769170 h 1538339"/>
                    <a:gd name="connsiteX4" fmla="*/ 1310371 w 1770996"/>
                    <a:gd name="connsiteY4" fmla="*/ 1538339 h 1538339"/>
                    <a:gd name="connsiteX5" fmla="*/ 429669 w 1770996"/>
                    <a:gd name="connsiteY5" fmla="*/ 1538339 h 1538339"/>
                    <a:gd name="connsiteX6" fmla="*/ 0 w 1770996"/>
                    <a:gd name="connsiteY6" fmla="*/ 822788 h 15383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70996" h="1538339">
                      <a:moveTo>
                        <a:pt x="0" y="822788"/>
                      </a:moveTo>
                      <a:cubicBezTo>
                        <a:pt x="99717" y="528733"/>
                        <a:pt x="247355" y="251005"/>
                        <a:pt x="466003" y="1019"/>
                      </a:cubicBezTo>
                      <a:lnTo>
                        <a:pt x="1310371" y="0"/>
                      </a:lnTo>
                      <a:lnTo>
                        <a:pt x="1770996" y="769170"/>
                      </a:lnTo>
                      <a:lnTo>
                        <a:pt x="1310371" y="1538339"/>
                      </a:lnTo>
                      <a:lnTo>
                        <a:pt x="429669" y="1538339"/>
                      </a:lnTo>
                      <a:lnTo>
                        <a:pt x="0" y="822788"/>
                      </a:lnTo>
                      <a:close/>
                    </a:path>
                  </a:pathLst>
                </a:custGeom>
                <a:solidFill>
                  <a:srgbClr val="A4000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3" name="Овал 42"/>
                <p:cNvSpPr/>
                <p:nvPr/>
              </p:nvSpPr>
              <p:spPr>
                <a:xfrm>
                  <a:off x="2339455" y="982144"/>
                  <a:ext cx="248743" cy="248743"/>
                </a:xfrm>
                <a:prstGeom prst="ellipse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4" name="Полилиния 43"/>
                <p:cNvSpPr/>
                <p:nvPr/>
              </p:nvSpPr>
              <p:spPr>
                <a:xfrm>
                  <a:off x="2377995" y="763273"/>
                  <a:ext cx="513534" cy="566275"/>
                </a:xfrm>
                <a:custGeom>
                  <a:avLst/>
                  <a:gdLst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30982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90500 w 440531"/>
                    <a:gd name="connsiteY11" fmla="*/ 197644 h 485775"/>
                    <a:gd name="connsiteX12" fmla="*/ 230982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38113 h 485775"/>
                    <a:gd name="connsiteX11" fmla="*/ 190500 w 440531"/>
                    <a:gd name="connsiteY11" fmla="*/ 197644 h 485775"/>
                    <a:gd name="connsiteX12" fmla="*/ 230982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38113 h 485775"/>
                    <a:gd name="connsiteX11" fmla="*/ 188119 w 440531"/>
                    <a:gd name="connsiteY11" fmla="*/ 190500 h 485775"/>
                    <a:gd name="connsiteX12" fmla="*/ 230982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38113 h 485775"/>
                    <a:gd name="connsiteX11" fmla="*/ 188119 w 440531"/>
                    <a:gd name="connsiteY11" fmla="*/ 190500 h 485775"/>
                    <a:gd name="connsiteX12" fmla="*/ 223838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38113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90500 w 440531"/>
                    <a:gd name="connsiteY0" fmla="*/ 376238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0500 w 440531"/>
                    <a:gd name="connsiteY13" fmla="*/ 376238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1457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2881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2881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226220 w 440531"/>
                    <a:gd name="connsiteY11" fmla="*/ 283369 h 485775"/>
                    <a:gd name="connsiteX12" fmla="*/ 190500 w 440531"/>
                    <a:gd name="connsiteY12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226220 w 440531"/>
                    <a:gd name="connsiteY11" fmla="*/ 283369 h 485775"/>
                    <a:gd name="connsiteX12" fmla="*/ 190500 w 440531"/>
                    <a:gd name="connsiteY12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226220 w 440531"/>
                    <a:gd name="connsiteY11" fmla="*/ 283369 h 485775"/>
                    <a:gd name="connsiteX12" fmla="*/ 190500 w 440531"/>
                    <a:gd name="connsiteY12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226220 w 440531"/>
                    <a:gd name="connsiteY11" fmla="*/ 283369 h 485775"/>
                    <a:gd name="connsiteX12" fmla="*/ 190500 w 440531"/>
                    <a:gd name="connsiteY12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190500 w 440531"/>
                    <a:gd name="connsiteY11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190500 w 440531"/>
                    <a:gd name="connsiteY11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83356 w 440531"/>
                    <a:gd name="connsiteY10" fmla="*/ 192882 h 485775"/>
                    <a:gd name="connsiteX11" fmla="*/ 190500 w 440531"/>
                    <a:gd name="connsiteY11" fmla="*/ 366713 h 4857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40531" h="485775">
                      <a:moveTo>
                        <a:pt x="190500" y="366713"/>
                      </a:moveTo>
                      <a:lnTo>
                        <a:pt x="280987" y="485775"/>
                      </a:lnTo>
                      <a:lnTo>
                        <a:pt x="440531" y="354807"/>
                      </a:lnTo>
                      <a:lnTo>
                        <a:pt x="166687" y="0"/>
                      </a:lnTo>
                      <a:lnTo>
                        <a:pt x="119062" y="35719"/>
                      </a:lnTo>
                      <a:lnTo>
                        <a:pt x="88106" y="0"/>
                      </a:lnTo>
                      <a:lnTo>
                        <a:pt x="28575" y="47625"/>
                      </a:lnTo>
                      <a:lnTo>
                        <a:pt x="50006" y="73819"/>
                      </a:lnTo>
                      <a:lnTo>
                        <a:pt x="0" y="116682"/>
                      </a:lnTo>
                      <a:lnTo>
                        <a:pt x="33338" y="157163"/>
                      </a:lnTo>
                      <a:cubicBezTo>
                        <a:pt x="122238" y="127001"/>
                        <a:pt x="151209" y="171848"/>
                        <a:pt x="183356" y="192882"/>
                      </a:cubicBezTo>
                      <a:cubicBezTo>
                        <a:pt x="209550" y="227807"/>
                        <a:pt x="246856" y="282179"/>
                        <a:pt x="190500" y="366713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5" name="Полилиния 44"/>
                <p:cNvSpPr/>
                <p:nvPr/>
              </p:nvSpPr>
              <p:spPr>
                <a:xfrm>
                  <a:off x="2294614" y="1196983"/>
                  <a:ext cx="655451" cy="502892"/>
                </a:xfrm>
                <a:custGeom>
                  <a:avLst/>
                  <a:gdLst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109537 w 590550"/>
                    <a:gd name="connsiteY2" fmla="*/ 226219 h 445294"/>
                    <a:gd name="connsiteX3" fmla="*/ 204787 w 590550"/>
                    <a:gd name="connsiteY3" fmla="*/ 323850 h 445294"/>
                    <a:gd name="connsiteX4" fmla="*/ 340518 w 590550"/>
                    <a:gd name="connsiteY4" fmla="*/ 347663 h 445294"/>
                    <a:gd name="connsiteX5" fmla="*/ 442912 w 590550"/>
                    <a:gd name="connsiteY5" fmla="*/ 309563 h 445294"/>
                    <a:gd name="connsiteX6" fmla="*/ 445293 w 590550"/>
                    <a:gd name="connsiteY6" fmla="*/ 290513 h 445294"/>
                    <a:gd name="connsiteX7" fmla="*/ 590550 w 590550"/>
                    <a:gd name="connsiteY7" fmla="*/ 288131 h 445294"/>
                    <a:gd name="connsiteX8" fmla="*/ 545306 w 590550"/>
                    <a:gd name="connsiteY8" fmla="*/ 361950 h 445294"/>
                    <a:gd name="connsiteX9" fmla="*/ 471487 w 590550"/>
                    <a:gd name="connsiteY9" fmla="*/ 419100 h 445294"/>
                    <a:gd name="connsiteX10" fmla="*/ 376237 w 590550"/>
                    <a:gd name="connsiteY10" fmla="*/ 442913 h 445294"/>
                    <a:gd name="connsiteX11" fmla="*/ 240506 w 590550"/>
                    <a:gd name="connsiteY11" fmla="*/ 445294 h 445294"/>
                    <a:gd name="connsiteX12" fmla="*/ 116681 w 590550"/>
                    <a:gd name="connsiteY12" fmla="*/ 397669 h 445294"/>
                    <a:gd name="connsiteX13" fmla="*/ 33337 w 590550"/>
                    <a:gd name="connsiteY13" fmla="*/ 283369 h 445294"/>
                    <a:gd name="connsiteX14" fmla="*/ 0 w 590550"/>
                    <a:gd name="connsiteY14" fmla="*/ 171450 h 445294"/>
                    <a:gd name="connsiteX15" fmla="*/ 9525 w 590550"/>
                    <a:gd name="connsiteY15" fmla="*/ 69056 h 445294"/>
                    <a:gd name="connsiteX16" fmla="*/ 38100 w 590550"/>
                    <a:gd name="connsiteY16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109537 w 590550"/>
                    <a:gd name="connsiteY2" fmla="*/ 226219 h 445294"/>
                    <a:gd name="connsiteX3" fmla="*/ 204787 w 590550"/>
                    <a:gd name="connsiteY3" fmla="*/ 323850 h 445294"/>
                    <a:gd name="connsiteX4" fmla="*/ 340518 w 590550"/>
                    <a:gd name="connsiteY4" fmla="*/ 347663 h 445294"/>
                    <a:gd name="connsiteX5" fmla="*/ 442912 w 590550"/>
                    <a:gd name="connsiteY5" fmla="*/ 309563 h 445294"/>
                    <a:gd name="connsiteX6" fmla="*/ 445293 w 590550"/>
                    <a:gd name="connsiteY6" fmla="*/ 290513 h 445294"/>
                    <a:gd name="connsiteX7" fmla="*/ 590550 w 590550"/>
                    <a:gd name="connsiteY7" fmla="*/ 288131 h 445294"/>
                    <a:gd name="connsiteX8" fmla="*/ 545306 w 590550"/>
                    <a:gd name="connsiteY8" fmla="*/ 361950 h 445294"/>
                    <a:gd name="connsiteX9" fmla="*/ 471487 w 590550"/>
                    <a:gd name="connsiteY9" fmla="*/ 419100 h 445294"/>
                    <a:gd name="connsiteX10" fmla="*/ 376237 w 590550"/>
                    <a:gd name="connsiteY10" fmla="*/ 442913 h 445294"/>
                    <a:gd name="connsiteX11" fmla="*/ 240506 w 590550"/>
                    <a:gd name="connsiteY11" fmla="*/ 445294 h 445294"/>
                    <a:gd name="connsiteX12" fmla="*/ 116681 w 590550"/>
                    <a:gd name="connsiteY12" fmla="*/ 397669 h 445294"/>
                    <a:gd name="connsiteX13" fmla="*/ 33337 w 590550"/>
                    <a:gd name="connsiteY13" fmla="*/ 283369 h 445294"/>
                    <a:gd name="connsiteX14" fmla="*/ 0 w 590550"/>
                    <a:gd name="connsiteY14" fmla="*/ 171450 h 445294"/>
                    <a:gd name="connsiteX15" fmla="*/ 9525 w 590550"/>
                    <a:gd name="connsiteY15" fmla="*/ 69056 h 445294"/>
                    <a:gd name="connsiteX16" fmla="*/ 38100 w 590550"/>
                    <a:gd name="connsiteY16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109537 w 590550"/>
                    <a:gd name="connsiteY2" fmla="*/ 226219 h 445294"/>
                    <a:gd name="connsiteX3" fmla="*/ 204787 w 590550"/>
                    <a:gd name="connsiteY3" fmla="*/ 323850 h 445294"/>
                    <a:gd name="connsiteX4" fmla="*/ 340518 w 590550"/>
                    <a:gd name="connsiteY4" fmla="*/ 347663 h 445294"/>
                    <a:gd name="connsiteX5" fmla="*/ 442912 w 590550"/>
                    <a:gd name="connsiteY5" fmla="*/ 309563 h 445294"/>
                    <a:gd name="connsiteX6" fmla="*/ 445293 w 590550"/>
                    <a:gd name="connsiteY6" fmla="*/ 290513 h 445294"/>
                    <a:gd name="connsiteX7" fmla="*/ 590550 w 590550"/>
                    <a:gd name="connsiteY7" fmla="*/ 288131 h 445294"/>
                    <a:gd name="connsiteX8" fmla="*/ 545306 w 590550"/>
                    <a:gd name="connsiteY8" fmla="*/ 361950 h 445294"/>
                    <a:gd name="connsiteX9" fmla="*/ 471487 w 590550"/>
                    <a:gd name="connsiteY9" fmla="*/ 419100 h 445294"/>
                    <a:gd name="connsiteX10" fmla="*/ 376237 w 590550"/>
                    <a:gd name="connsiteY10" fmla="*/ 442913 h 445294"/>
                    <a:gd name="connsiteX11" fmla="*/ 240506 w 590550"/>
                    <a:gd name="connsiteY11" fmla="*/ 445294 h 445294"/>
                    <a:gd name="connsiteX12" fmla="*/ 116681 w 590550"/>
                    <a:gd name="connsiteY12" fmla="*/ 397669 h 445294"/>
                    <a:gd name="connsiteX13" fmla="*/ 33337 w 590550"/>
                    <a:gd name="connsiteY13" fmla="*/ 283369 h 445294"/>
                    <a:gd name="connsiteX14" fmla="*/ 0 w 590550"/>
                    <a:gd name="connsiteY14" fmla="*/ 171450 h 445294"/>
                    <a:gd name="connsiteX15" fmla="*/ 9525 w 590550"/>
                    <a:gd name="connsiteY15" fmla="*/ 69056 h 445294"/>
                    <a:gd name="connsiteX16" fmla="*/ 38100 w 590550"/>
                    <a:gd name="connsiteY16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109537 w 590550"/>
                    <a:gd name="connsiteY2" fmla="*/ 226219 h 445294"/>
                    <a:gd name="connsiteX3" fmla="*/ 340518 w 590550"/>
                    <a:gd name="connsiteY3" fmla="*/ 347663 h 445294"/>
                    <a:gd name="connsiteX4" fmla="*/ 442912 w 590550"/>
                    <a:gd name="connsiteY4" fmla="*/ 309563 h 445294"/>
                    <a:gd name="connsiteX5" fmla="*/ 445293 w 590550"/>
                    <a:gd name="connsiteY5" fmla="*/ 290513 h 445294"/>
                    <a:gd name="connsiteX6" fmla="*/ 590550 w 590550"/>
                    <a:gd name="connsiteY6" fmla="*/ 288131 h 445294"/>
                    <a:gd name="connsiteX7" fmla="*/ 545306 w 590550"/>
                    <a:gd name="connsiteY7" fmla="*/ 361950 h 445294"/>
                    <a:gd name="connsiteX8" fmla="*/ 471487 w 590550"/>
                    <a:gd name="connsiteY8" fmla="*/ 419100 h 445294"/>
                    <a:gd name="connsiteX9" fmla="*/ 376237 w 590550"/>
                    <a:gd name="connsiteY9" fmla="*/ 442913 h 445294"/>
                    <a:gd name="connsiteX10" fmla="*/ 240506 w 590550"/>
                    <a:gd name="connsiteY10" fmla="*/ 445294 h 445294"/>
                    <a:gd name="connsiteX11" fmla="*/ 116681 w 590550"/>
                    <a:gd name="connsiteY11" fmla="*/ 397669 h 445294"/>
                    <a:gd name="connsiteX12" fmla="*/ 33337 w 590550"/>
                    <a:gd name="connsiteY12" fmla="*/ 283369 h 445294"/>
                    <a:gd name="connsiteX13" fmla="*/ 0 w 590550"/>
                    <a:gd name="connsiteY13" fmla="*/ 171450 h 445294"/>
                    <a:gd name="connsiteX14" fmla="*/ 9525 w 590550"/>
                    <a:gd name="connsiteY14" fmla="*/ 69056 h 445294"/>
                    <a:gd name="connsiteX15" fmla="*/ 38100 w 590550"/>
                    <a:gd name="connsiteY15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02406 w 590550"/>
                    <a:gd name="connsiteY2" fmla="*/ 323851 h 445294"/>
                    <a:gd name="connsiteX3" fmla="*/ 340518 w 590550"/>
                    <a:gd name="connsiteY3" fmla="*/ 347663 h 445294"/>
                    <a:gd name="connsiteX4" fmla="*/ 442912 w 590550"/>
                    <a:gd name="connsiteY4" fmla="*/ 309563 h 445294"/>
                    <a:gd name="connsiteX5" fmla="*/ 445293 w 590550"/>
                    <a:gd name="connsiteY5" fmla="*/ 290513 h 445294"/>
                    <a:gd name="connsiteX6" fmla="*/ 590550 w 590550"/>
                    <a:gd name="connsiteY6" fmla="*/ 288131 h 445294"/>
                    <a:gd name="connsiteX7" fmla="*/ 545306 w 590550"/>
                    <a:gd name="connsiteY7" fmla="*/ 361950 h 445294"/>
                    <a:gd name="connsiteX8" fmla="*/ 471487 w 590550"/>
                    <a:gd name="connsiteY8" fmla="*/ 419100 h 445294"/>
                    <a:gd name="connsiteX9" fmla="*/ 376237 w 590550"/>
                    <a:gd name="connsiteY9" fmla="*/ 442913 h 445294"/>
                    <a:gd name="connsiteX10" fmla="*/ 240506 w 590550"/>
                    <a:gd name="connsiteY10" fmla="*/ 445294 h 445294"/>
                    <a:gd name="connsiteX11" fmla="*/ 116681 w 590550"/>
                    <a:gd name="connsiteY11" fmla="*/ 397669 h 445294"/>
                    <a:gd name="connsiteX12" fmla="*/ 33337 w 590550"/>
                    <a:gd name="connsiteY12" fmla="*/ 283369 h 445294"/>
                    <a:gd name="connsiteX13" fmla="*/ 0 w 590550"/>
                    <a:gd name="connsiteY13" fmla="*/ 171450 h 445294"/>
                    <a:gd name="connsiteX14" fmla="*/ 9525 w 590550"/>
                    <a:gd name="connsiteY14" fmla="*/ 69056 h 445294"/>
                    <a:gd name="connsiteX15" fmla="*/ 38100 w 590550"/>
                    <a:gd name="connsiteY15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02406 w 590550"/>
                    <a:gd name="connsiteY2" fmla="*/ 323851 h 445294"/>
                    <a:gd name="connsiteX3" fmla="*/ 340518 w 590550"/>
                    <a:gd name="connsiteY3" fmla="*/ 347663 h 445294"/>
                    <a:gd name="connsiteX4" fmla="*/ 442912 w 590550"/>
                    <a:gd name="connsiteY4" fmla="*/ 309563 h 445294"/>
                    <a:gd name="connsiteX5" fmla="*/ 445293 w 590550"/>
                    <a:gd name="connsiteY5" fmla="*/ 290513 h 445294"/>
                    <a:gd name="connsiteX6" fmla="*/ 590550 w 590550"/>
                    <a:gd name="connsiteY6" fmla="*/ 288131 h 445294"/>
                    <a:gd name="connsiteX7" fmla="*/ 545306 w 590550"/>
                    <a:gd name="connsiteY7" fmla="*/ 361950 h 445294"/>
                    <a:gd name="connsiteX8" fmla="*/ 471487 w 590550"/>
                    <a:gd name="connsiteY8" fmla="*/ 419100 h 445294"/>
                    <a:gd name="connsiteX9" fmla="*/ 376237 w 590550"/>
                    <a:gd name="connsiteY9" fmla="*/ 442913 h 445294"/>
                    <a:gd name="connsiteX10" fmla="*/ 240506 w 590550"/>
                    <a:gd name="connsiteY10" fmla="*/ 445294 h 445294"/>
                    <a:gd name="connsiteX11" fmla="*/ 116681 w 590550"/>
                    <a:gd name="connsiteY11" fmla="*/ 397669 h 445294"/>
                    <a:gd name="connsiteX12" fmla="*/ 33337 w 590550"/>
                    <a:gd name="connsiteY12" fmla="*/ 283369 h 445294"/>
                    <a:gd name="connsiteX13" fmla="*/ 0 w 590550"/>
                    <a:gd name="connsiteY13" fmla="*/ 171450 h 445294"/>
                    <a:gd name="connsiteX14" fmla="*/ 9525 w 590550"/>
                    <a:gd name="connsiteY14" fmla="*/ 69056 h 445294"/>
                    <a:gd name="connsiteX15" fmla="*/ 38100 w 590550"/>
                    <a:gd name="connsiteY15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02406 w 590550"/>
                    <a:gd name="connsiteY2" fmla="*/ 323851 h 445294"/>
                    <a:gd name="connsiteX3" fmla="*/ 340518 w 590550"/>
                    <a:gd name="connsiteY3" fmla="*/ 347663 h 445294"/>
                    <a:gd name="connsiteX4" fmla="*/ 445293 w 590550"/>
                    <a:gd name="connsiteY4" fmla="*/ 290513 h 445294"/>
                    <a:gd name="connsiteX5" fmla="*/ 590550 w 590550"/>
                    <a:gd name="connsiteY5" fmla="*/ 288131 h 445294"/>
                    <a:gd name="connsiteX6" fmla="*/ 545306 w 590550"/>
                    <a:gd name="connsiteY6" fmla="*/ 361950 h 445294"/>
                    <a:gd name="connsiteX7" fmla="*/ 471487 w 590550"/>
                    <a:gd name="connsiteY7" fmla="*/ 419100 h 445294"/>
                    <a:gd name="connsiteX8" fmla="*/ 376237 w 590550"/>
                    <a:gd name="connsiteY8" fmla="*/ 442913 h 445294"/>
                    <a:gd name="connsiteX9" fmla="*/ 240506 w 590550"/>
                    <a:gd name="connsiteY9" fmla="*/ 445294 h 445294"/>
                    <a:gd name="connsiteX10" fmla="*/ 116681 w 590550"/>
                    <a:gd name="connsiteY10" fmla="*/ 397669 h 445294"/>
                    <a:gd name="connsiteX11" fmla="*/ 33337 w 590550"/>
                    <a:gd name="connsiteY11" fmla="*/ 283369 h 445294"/>
                    <a:gd name="connsiteX12" fmla="*/ 0 w 590550"/>
                    <a:gd name="connsiteY12" fmla="*/ 171450 h 445294"/>
                    <a:gd name="connsiteX13" fmla="*/ 9525 w 590550"/>
                    <a:gd name="connsiteY13" fmla="*/ 69056 h 445294"/>
                    <a:gd name="connsiteX14" fmla="*/ 38100 w 590550"/>
                    <a:gd name="connsiteY14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02406 w 590550"/>
                    <a:gd name="connsiteY2" fmla="*/ 323851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0 w 590550"/>
                    <a:gd name="connsiteY10" fmla="*/ 171450 h 445294"/>
                    <a:gd name="connsiteX11" fmla="*/ 9525 w 590550"/>
                    <a:gd name="connsiteY11" fmla="*/ 69056 h 445294"/>
                    <a:gd name="connsiteX12" fmla="*/ 38100 w 590550"/>
                    <a:gd name="connsiteY12" fmla="*/ 0 h 445294"/>
                    <a:gd name="connsiteX0" fmla="*/ 28575 w 581025"/>
                    <a:gd name="connsiteY0" fmla="*/ 0 h 445294"/>
                    <a:gd name="connsiteX1" fmla="*/ 111918 w 581025"/>
                    <a:gd name="connsiteY1" fmla="*/ 66675 h 445294"/>
                    <a:gd name="connsiteX2" fmla="*/ 211931 w 581025"/>
                    <a:gd name="connsiteY2" fmla="*/ 333376 h 445294"/>
                    <a:gd name="connsiteX3" fmla="*/ 435768 w 581025"/>
                    <a:gd name="connsiteY3" fmla="*/ 290513 h 445294"/>
                    <a:gd name="connsiteX4" fmla="*/ 581025 w 581025"/>
                    <a:gd name="connsiteY4" fmla="*/ 288131 h 445294"/>
                    <a:gd name="connsiteX5" fmla="*/ 535781 w 581025"/>
                    <a:gd name="connsiteY5" fmla="*/ 361950 h 445294"/>
                    <a:gd name="connsiteX6" fmla="*/ 461962 w 581025"/>
                    <a:gd name="connsiteY6" fmla="*/ 419100 h 445294"/>
                    <a:gd name="connsiteX7" fmla="*/ 366712 w 581025"/>
                    <a:gd name="connsiteY7" fmla="*/ 442913 h 445294"/>
                    <a:gd name="connsiteX8" fmla="*/ 230981 w 581025"/>
                    <a:gd name="connsiteY8" fmla="*/ 445294 h 445294"/>
                    <a:gd name="connsiteX9" fmla="*/ 107156 w 581025"/>
                    <a:gd name="connsiteY9" fmla="*/ 397669 h 445294"/>
                    <a:gd name="connsiteX10" fmla="*/ 0 w 581025"/>
                    <a:gd name="connsiteY10" fmla="*/ 69056 h 445294"/>
                    <a:gd name="connsiteX11" fmla="*/ 28575 w 581025"/>
                    <a:gd name="connsiteY11" fmla="*/ 0 h 445294"/>
                    <a:gd name="connsiteX0" fmla="*/ 39660 w 592110"/>
                    <a:gd name="connsiteY0" fmla="*/ 0 h 445294"/>
                    <a:gd name="connsiteX1" fmla="*/ 123003 w 592110"/>
                    <a:gd name="connsiteY1" fmla="*/ 66675 h 445294"/>
                    <a:gd name="connsiteX2" fmla="*/ 223016 w 592110"/>
                    <a:gd name="connsiteY2" fmla="*/ 333376 h 445294"/>
                    <a:gd name="connsiteX3" fmla="*/ 446853 w 592110"/>
                    <a:gd name="connsiteY3" fmla="*/ 290513 h 445294"/>
                    <a:gd name="connsiteX4" fmla="*/ 592110 w 592110"/>
                    <a:gd name="connsiteY4" fmla="*/ 288131 h 445294"/>
                    <a:gd name="connsiteX5" fmla="*/ 546866 w 592110"/>
                    <a:gd name="connsiteY5" fmla="*/ 361950 h 445294"/>
                    <a:gd name="connsiteX6" fmla="*/ 473047 w 592110"/>
                    <a:gd name="connsiteY6" fmla="*/ 419100 h 445294"/>
                    <a:gd name="connsiteX7" fmla="*/ 377797 w 592110"/>
                    <a:gd name="connsiteY7" fmla="*/ 442913 h 445294"/>
                    <a:gd name="connsiteX8" fmla="*/ 242066 w 592110"/>
                    <a:gd name="connsiteY8" fmla="*/ 445294 h 445294"/>
                    <a:gd name="connsiteX9" fmla="*/ 118241 w 592110"/>
                    <a:gd name="connsiteY9" fmla="*/ 397669 h 445294"/>
                    <a:gd name="connsiteX10" fmla="*/ 11085 w 592110"/>
                    <a:gd name="connsiteY10" fmla="*/ 69056 h 445294"/>
                    <a:gd name="connsiteX11" fmla="*/ 39660 w 592110"/>
                    <a:gd name="connsiteY11" fmla="*/ 0 h 445294"/>
                    <a:gd name="connsiteX0" fmla="*/ 45988 w 598438"/>
                    <a:gd name="connsiteY0" fmla="*/ 0 h 445294"/>
                    <a:gd name="connsiteX1" fmla="*/ 129331 w 598438"/>
                    <a:gd name="connsiteY1" fmla="*/ 66675 h 445294"/>
                    <a:gd name="connsiteX2" fmla="*/ 229344 w 598438"/>
                    <a:gd name="connsiteY2" fmla="*/ 333376 h 445294"/>
                    <a:gd name="connsiteX3" fmla="*/ 453181 w 598438"/>
                    <a:gd name="connsiteY3" fmla="*/ 290513 h 445294"/>
                    <a:gd name="connsiteX4" fmla="*/ 598438 w 598438"/>
                    <a:gd name="connsiteY4" fmla="*/ 288131 h 445294"/>
                    <a:gd name="connsiteX5" fmla="*/ 553194 w 598438"/>
                    <a:gd name="connsiteY5" fmla="*/ 361950 h 445294"/>
                    <a:gd name="connsiteX6" fmla="*/ 479375 w 598438"/>
                    <a:gd name="connsiteY6" fmla="*/ 419100 h 445294"/>
                    <a:gd name="connsiteX7" fmla="*/ 384125 w 598438"/>
                    <a:gd name="connsiteY7" fmla="*/ 442913 h 445294"/>
                    <a:gd name="connsiteX8" fmla="*/ 248394 w 598438"/>
                    <a:gd name="connsiteY8" fmla="*/ 445294 h 445294"/>
                    <a:gd name="connsiteX9" fmla="*/ 124569 w 598438"/>
                    <a:gd name="connsiteY9" fmla="*/ 397669 h 445294"/>
                    <a:gd name="connsiteX10" fmla="*/ 17413 w 598438"/>
                    <a:gd name="connsiteY10" fmla="*/ 69056 h 445294"/>
                    <a:gd name="connsiteX11" fmla="*/ 45988 w 598438"/>
                    <a:gd name="connsiteY11" fmla="*/ 0 h 445294"/>
                    <a:gd name="connsiteX0" fmla="*/ 44427 w 596877"/>
                    <a:gd name="connsiteY0" fmla="*/ 0 h 445294"/>
                    <a:gd name="connsiteX1" fmla="*/ 127770 w 596877"/>
                    <a:gd name="connsiteY1" fmla="*/ 66675 h 445294"/>
                    <a:gd name="connsiteX2" fmla="*/ 227783 w 596877"/>
                    <a:gd name="connsiteY2" fmla="*/ 333376 h 445294"/>
                    <a:gd name="connsiteX3" fmla="*/ 451620 w 596877"/>
                    <a:gd name="connsiteY3" fmla="*/ 290513 h 445294"/>
                    <a:gd name="connsiteX4" fmla="*/ 596877 w 596877"/>
                    <a:gd name="connsiteY4" fmla="*/ 288131 h 445294"/>
                    <a:gd name="connsiteX5" fmla="*/ 551633 w 596877"/>
                    <a:gd name="connsiteY5" fmla="*/ 361950 h 445294"/>
                    <a:gd name="connsiteX6" fmla="*/ 477814 w 596877"/>
                    <a:gd name="connsiteY6" fmla="*/ 419100 h 445294"/>
                    <a:gd name="connsiteX7" fmla="*/ 382564 w 596877"/>
                    <a:gd name="connsiteY7" fmla="*/ 442913 h 445294"/>
                    <a:gd name="connsiteX8" fmla="*/ 246833 w 596877"/>
                    <a:gd name="connsiteY8" fmla="*/ 445294 h 445294"/>
                    <a:gd name="connsiteX9" fmla="*/ 123008 w 596877"/>
                    <a:gd name="connsiteY9" fmla="*/ 397669 h 445294"/>
                    <a:gd name="connsiteX10" fmla="*/ 15852 w 596877"/>
                    <a:gd name="connsiteY10" fmla="*/ 69056 h 445294"/>
                    <a:gd name="connsiteX11" fmla="*/ 44427 w 596877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544287 w 589531"/>
                    <a:gd name="connsiteY5" fmla="*/ 361950 h 445294"/>
                    <a:gd name="connsiteX6" fmla="*/ 470468 w 589531"/>
                    <a:gd name="connsiteY6" fmla="*/ 419100 h 445294"/>
                    <a:gd name="connsiteX7" fmla="*/ 375218 w 589531"/>
                    <a:gd name="connsiteY7" fmla="*/ 442913 h 445294"/>
                    <a:gd name="connsiteX8" fmla="*/ 239487 w 589531"/>
                    <a:gd name="connsiteY8" fmla="*/ 445294 h 445294"/>
                    <a:gd name="connsiteX9" fmla="*/ 115662 w 589531"/>
                    <a:gd name="connsiteY9" fmla="*/ 397669 h 445294"/>
                    <a:gd name="connsiteX10" fmla="*/ 15649 w 589531"/>
                    <a:gd name="connsiteY10" fmla="*/ 69056 h 445294"/>
                    <a:gd name="connsiteX11" fmla="*/ 37081 w 589531"/>
                    <a:gd name="connsiteY11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544287 w 589531"/>
                    <a:gd name="connsiteY5" fmla="*/ 361950 h 445294"/>
                    <a:gd name="connsiteX6" fmla="*/ 375218 w 589531"/>
                    <a:gd name="connsiteY6" fmla="*/ 442913 h 445294"/>
                    <a:gd name="connsiteX7" fmla="*/ 239487 w 589531"/>
                    <a:gd name="connsiteY7" fmla="*/ 445294 h 445294"/>
                    <a:gd name="connsiteX8" fmla="*/ 115662 w 589531"/>
                    <a:gd name="connsiteY8" fmla="*/ 397669 h 445294"/>
                    <a:gd name="connsiteX9" fmla="*/ 15649 w 589531"/>
                    <a:gd name="connsiteY9" fmla="*/ 69056 h 445294"/>
                    <a:gd name="connsiteX10" fmla="*/ 37081 w 589531"/>
                    <a:gd name="connsiteY10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50057"/>
                    <a:gd name="connsiteX1" fmla="*/ 120424 w 589531"/>
                    <a:gd name="connsiteY1" fmla="*/ 66675 h 450057"/>
                    <a:gd name="connsiteX2" fmla="*/ 220437 w 589531"/>
                    <a:gd name="connsiteY2" fmla="*/ 333376 h 450057"/>
                    <a:gd name="connsiteX3" fmla="*/ 444274 w 589531"/>
                    <a:gd name="connsiteY3" fmla="*/ 290513 h 450057"/>
                    <a:gd name="connsiteX4" fmla="*/ 589531 w 589531"/>
                    <a:gd name="connsiteY4" fmla="*/ 288131 h 450057"/>
                    <a:gd name="connsiteX5" fmla="*/ 375218 w 589531"/>
                    <a:gd name="connsiteY5" fmla="*/ 442913 h 450057"/>
                    <a:gd name="connsiteX6" fmla="*/ 265681 w 589531"/>
                    <a:gd name="connsiteY6" fmla="*/ 450057 h 450057"/>
                    <a:gd name="connsiteX7" fmla="*/ 115662 w 589531"/>
                    <a:gd name="connsiteY7" fmla="*/ 397669 h 450057"/>
                    <a:gd name="connsiteX8" fmla="*/ 15649 w 589531"/>
                    <a:gd name="connsiteY8" fmla="*/ 69056 h 450057"/>
                    <a:gd name="connsiteX9" fmla="*/ 37081 w 589531"/>
                    <a:gd name="connsiteY9" fmla="*/ 0 h 450057"/>
                    <a:gd name="connsiteX0" fmla="*/ 37734 w 590184"/>
                    <a:gd name="connsiteY0" fmla="*/ 0 h 450057"/>
                    <a:gd name="connsiteX1" fmla="*/ 121077 w 590184"/>
                    <a:gd name="connsiteY1" fmla="*/ 66675 h 450057"/>
                    <a:gd name="connsiteX2" fmla="*/ 221090 w 590184"/>
                    <a:gd name="connsiteY2" fmla="*/ 333376 h 450057"/>
                    <a:gd name="connsiteX3" fmla="*/ 444927 w 590184"/>
                    <a:gd name="connsiteY3" fmla="*/ 290513 h 450057"/>
                    <a:gd name="connsiteX4" fmla="*/ 590184 w 590184"/>
                    <a:gd name="connsiteY4" fmla="*/ 288131 h 450057"/>
                    <a:gd name="connsiteX5" fmla="*/ 375871 w 590184"/>
                    <a:gd name="connsiteY5" fmla="*/ 442913 h 450057"/>
                    <a:gd name="connsiteX6" fmla="*/ 266334 w 590184"/>
                    <a:gd name="connsiteY6" fmla="*/ 450057 h 450057"/>
                    <a:gd name="connsiteX7" fmla="*/ 111552 w 590184"/>
                    <a:gd name="connsiteY7" fmla="*/ 400050 h 450057"/>
                    <a:gd name="connsiteX8" fmla="*/ 16302 w 590184"/>
                    <a:gd name="connsiteY8" fmla="*/ 69056 h 450057"/>
                    <a:gd name="connsiteX9" fmla="*/ 37734 w 590184"/>
                    <a:gd name="connsiteY9" fmla="*/ 0 h 450057"/>
                    <a:gd name="connsiteX0" fmla="*/ 21432 w 573882"/>
                    <a:gd name="connsiteY0" fmla="*/ 0 h 450057"/>
                    <a:gd name="connsiteX1" fmla="*/ 104775 w 573882"/>
                    <a:gd name="connsiteY1" fmla="*/ 66675 h 450057"/>
                    <a:gd name="connsiteX2" fmla="*/ 204788 w 573882"/>
                    <a:gd name="connsiteY2" fmla="*/ 333376 h 450057"/>
                    <a:gd name="connsiteX3" fmla="*/ 428625 w 573882"/>
                    <a:gd name="connsiteY3" fmla="*/ 290513 h 450057"/>
                    <a:gd name="connsiteX4" fmla="*/ 573882 w 573882"/>
                    <a:gd name="connsiteY4" fmla="*/ 288131 h 450057"/>
                    <a:gd name="connsiteX5" fmla="*/ 359569 w 573882"/>
                    <a:gd name="connsiteY5" fmla="*/ 442913 h 450057"/>
                    <a:gd name="connsiteX6" fmla="*/ 250032 w 573882"/>
                    <a:gd name="connsiteY6" fmla="*/ 450057 h 450057"/>
                    <a:gd name="connsiteX7" fmla="*/ 0 w 573882"/>
                    <a:gd name="connsiteY7" fmla="*/ 69056 h 450057"/>
                    <a:gd name="connsiteX8" fmla="*/ 21432 w 573882"/>
                    <a:gd name="connsiteY8" fmla="*/ 0 h 450057"/>
                    <a:gd name="connsiteX0" fmla="*/ 21432 w 573882"/>
                    <a:gd name="connsiteY0" fmla="*/ 0 h 450057"/>
                    <a:gd name="connsiteX1" fmla="*/ 104775 w 573882"/>
                    <a:gd name="connsiteY1" fmla="*/ 66675 h 450057"/>
                    <a:gd name="connsiteX2" fmla="*/ 204788 w 573882"/>
                    <a:gd name="connsiteY2" fmla="*/ 333376 h 450057"/>
                    <a:gd name="connsiteX3" fmla="*/ 428625 w 573882"/>
                    <a:gd name="connsiteY3" fmla="*/ 290513 h 450057"/>
                    <a:gd name="connsiteX4" fmla="*/ 573882 w 573882"/>
                    <a:gd name="connsiteY4" fmla="*/ 288131 h 450057"/>
                    <a:gd name="connsiteX5" fmla="*/ 359569 w 573882"/>
                    <a:gd name="connsiteY5" fmla="*/ 442913 h 450057"/>
                    <a:gd name="connsiteX6" fmla="*/ 250032 w 573882"/>
                    <a:gd name="connsiteY6" fmla="*/ 450057 h 450057"/>
                    <a:gd name="connsiteX7" fmla="*/ 0 w 573882"/>
                    <a:gd name="connsiteY7" fmla="*/ 69056 h 450057"/>
                    <a:gd name="connsiteX8" fmla="*/ 21432 w 573882"/>
                    <a:gd name="connsiteY8" fmla="*/ 0 h 450057"/>
                    <a:gd name="connsiteX0" fmla="*/ 25272 w 577722"/>
                    <a:gd name="connsiteY0" fmla="*/ 0 h 450057"/>
                    <a:gd name="connsiteX1" fmla="*/ 108615 w 577722"/>
                    <a:gd name="connsiteY1" fmla="*/ 66675 h 450057"/>
                    <a:gd name="connsiteX2" fmla="*/ 208628 w 577722"/>
                    <a:gd name="connsiteY2" fmla="*/ 333376 h 450057"/>
                    <a:gd name="connsiteX3" fmla="*/ 432465 w 577722"/>
                    <a:gd name="connsiteY3" fmla="*/ 290513 h 450057"/>
                    <a:gd name="connsiteX4" fmla="*/ 577722 w 577722"/>
                    <a:gd name="connsiteY4" fmla="*/ 288131 h 450057"/>
                    <a:gd name="connsiteX5" fmla="*/ 363409 w 577722"/>
                    <a:gd name="connsiteY5" fmla="*/ 442913 h 450057"/>
                    <a:gd name="connsiteX6" fmla="*/ 253872 w 577722"/>
                    <a:gd name="connsiteY6" fmla="*/ 450057 h 450057"/>
                    <a:gd name="connsiteX7" fmla="*/ 3840 w 577722"/>
                    <a:gd name="connsiteY7" fmla="*/ 69056 h 450057"/>
                    <a:gd name="connsiteX8" fmla="*/ 25272 w 577722"/>
                    <a:gd name="connsiteY8" fmla="*/ 0 h 450057"/>
                    <a:gd name="connsiteX0" fmla="*/ 32276 w 584726"/>
                    <a:gd name="connsiteY0" fmla="*/ 0 h 450057"/>
                    <a:gd name="connsiteX1" fmla="*/ 115619 w 584726"/>
                    <a:gd name="connsiteY1" fmla="*/ 66675 h 450057"/>
                    <a:gd name="connsiteX2" fmla="*/ 215632 w 584726"/>
                    <a:gd name="connsiteY2" fmla="*/ 333376 h 450057"/>
                    <a:gd name="connsiteX3" fmla="*/ 439469 w 584726"/>
                    <a:gd name="connsiteY3" fmla="*/ 290513 h 450057"/>
                    <a:gd name="connsiteX4" fmla="*/ 584726 w 584726"/>
                    <a:gd name="connsiteY4" fmla="*/ 288131 h 450057"/>
                    <a:gd name="connsiteX5" fmla="*/ 370413 w 584726"/>
                    <a:gd name="connsiteY5" fmla="*/ 442913 h 450057"/>
                    <a:gd name="connsiteX6" fmla="*/ 260876 w 584726"/>
                    <a:gd name="connsiteY6" fmla="*/ 450057 h 450057"/>
                    <a:gd name="connsiteX7" fmla="*/ 10844 w 584726"/>
                    <a:gd name="connsiteY7" fmla="*/ 69056 h 450057"/>
                    <a:gd name="connsiteX8" fmla="*/ 32276 w 584726"/>
                    <a:gd name="connsiteY8" fmla="*/ 0 h 450057"/>
                    <a:gd name="connsiteX0" fmla="*/ 34138 w 586588"/>
                    <a:gd name="connsiteY0" fmla="*/ 0 h 450057"/>
                    <a:gd name="connsiteX1" fmla="*/ 117481 w 586588"/>
                    <a:gd name="connsiteY1" fmla="*/ 66675 h 450057"/>
                    <a:gd name="connsiteX2" fmla="*/ 217494 w 586588"/>
                    <a:gd name="connsiteY2" fmla="*/ 333376 h 450057"/>
                    <a:gd name="connsiteX3" fmla="*/ 441331 w 586588"/>
                    <a:gd name="connsiteY3" fmla="*/ 290513 h 450057"/>
                    <a:gd name="connsiteX4" fmla="*/ 586588 w 586588"/>
                    <a:gd name="connsiteY4" fmla="*/ 288131 h 450057"/>
                    <a:gd name="connsiteX5" fmla="*/ 372275 w 586588"/>
                    <a:gd name="connsiteY5" fmla="*/ 442913 h 450057"/>
                    <a:gd name="connsiteX6" fmla="*/ 262738 w 586588"/>
                    <a:gd name="connsiteY6" fmla="*/ 450057 h 450057"/>
                    <a:gd name="connsiteX7" fmla="*/ 12706 w 586588"/>
                    <a:gd name="connsiteY7" fmla="*/ 69056 h 450057"/>
                    <a:gd name="connsiteX8" fmla="*/ 34138 w 586588"/>
                    <a:gd name="connsiteY8" fmla="*/ 0 h 450057"/>
                    <a:gd name="connsiteX0" fmla="*/ 34138 w 586588"/>
                    <a:gd name="connsiteY0" fmla="*/ 0 h 450057"/>
                    <a:gd name="connsiteX1" fmla="*/ 117481 w 586588"/>
                    <a:gd name="connsiteY1" fmla="*/ 66675 h 450057"/>
                    <a:gd name="connsiteX2" fmla="*/ 217494 w 586588"/>
                    <a:gd name="connsiteY2" fmla="*/ 333376 h 450057"/>
                    <a:gd name="connsiteX3" fmla="*/ 441331 w 586588"/>
                    <a:gd name="connsiteY3" fmla="*/ 290513 h 450057"/>
                    <a:gd name="connsiteX4" fmla="*/ 586588 w 586588"/>
                    <a:gd name="connsiteY4" fmla="*/ 288131 h 450057"/>
                    <a:gd name="connsiteX5" fmla="*/ 372275 w 586588"/>
                    <a:gd name="connsiteY5" fmla="*/ 442913 h 450057"/>
                    <a:gd name="connsiteX6" fmla="*/ 262738 w 586588"/>
                    <a:gd name="connsiteY6" fmla="*/ 450057 h 450057"/>
                    <a:gd name="connsiteX7" fmla="*/ 12706 w 586588"/>
                    <a:gd name="connsiteY7" fmla="*/ 69056 h 450057"/>
                    <a:gd name="connsiteX8" fmla="*/ 34138 w 586588"/>
                    <a:gd name="connsiteY8" fmla="*/ 0 h 450057"/>
                    <a:gd name="connsiteX0" fmla="*/ 34923 w 587373"/>
                    <a:gd name="connsiteY0" fmla="*/ 0 h 450057"/>
                    <a:gd name="connsiteX1" fmla="*/ 118266 w 587373"/>
                    <a:gd name="connsiteY1" fmla="*/ 66675 h 450057"/>
                    <a:gd name="connsiteX2" fmla="*/ 218279 w 587373"/>
                    <a:gd name="connsiteY2" fmla="*/ 333376 h 450057"/>
                    <a:gd name="connsiteX3" fmla="*/ 442116 w 587373"/>
                    <a:gd name="connsiteY3" fmla="*/ 290513 h 450057"/>
                    <a:gd name="connsiteX4" fmla="*/ 587373 w 587373"/>
                    <a:gd name="connsiteY4" fmla="*/ 288131 h 450057"/>
                    <a:gd name="connsiteX5" fmla="*/ 373060 w 587373"/>
                    <a:gd name="connsiteY5" fmla="*/ 442913 h 450057"/>
                    <a:gd name="connsiteX6" fmla="*/ 263523 w 587373"/>
                    <a:gd name="connsiteY6" fmla="*/ 450057 h 450057"/>
                    <a:gd name="connsiteX7" fmla="*/ 13491 w 587373"/>
                    <a:gd name="connsiteY7" fmla="*/ 69056 h 450057"/>
                    <a:gd name="connsiteX8" fmla="*/ 34923 w 587373"/>
                    <a:gd name="connsiteY8" fmla="*/ 0 h 450057"/>
                    <a:gd name="connsiteX0" fmla="*/ 34139 w 586589"/>
                    <a:gd name="connsiteY0" fmla="*/ 0 h 450057"/>
                    <a:gd name="connsiteX1" fmla="*/ 117482 w 586589"/>
                    <a:gd name="connsiteY1" fmla="*/ 66675 h 450057"/>
                    <a:gd name="connsiteX2" fmla="*/ 217495 w 586589"/>
                    <a:gd name="connsiteY2" fmla="*/ 333376 h 450057"/>
                    <a:gd name="connsiteX3" fmla="*/ 441332 w 586589"/>
                    <a:gd name="connsiteY3" fmla="*/ 290513 h 450057"/>
                    <a:gd name="connsiteX4" fmla="*/ 586589 w 586589"/>
                    <a:gd name="connsiteY4" fmla="*/ 288131 h 450057"/>
                    <a:gd name="connsiteX5" fmla="*/ 372276 w 586589"/>
                    <a:gd name="connsiteY5" fmla="*/ 442913 h 450057"/>
                    <a:gd name="connsiteX6" fmla="*/ 262739 w 586589"/>
                    <a:gd name="connsiteY6" fmla="*/ 450057 h 450057"/>
                    <a:gd name="connsiteX7" fmla="*/ 12707 w 586589"/>
                    <a:gd name="connsiteY7" fmla="*/ 69056 h 450057"/>
                    <a:gd name="connsiteX8" fmla="*/ 34139 w 586589"/>
                    <a:gd name="connsiteY8" fmla="*/ 0 h 450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86589" h="450057">
                      <a:moveTo>
                        <a:pt x="34139" y="0"/>
                      </a:moveTo>
                      <a:cubicBezTo>
                        <a:pt x="71444" y="48419"/>
                        <a:pt x="75413" y="49213"/>
                        <a:pt x="117482" y="66675"/>
                      </a:cubicBezTo>
                      <a:cubicBezTo>
                        <a:pt x="113513" y="119856"/>
                        <a:pt x="57157" y="261145"/>
                        <a:pt x="217495" y="333376"/>
                      </a:cubicBezTo>
                      <a:cubicBezTo>
                        <a:pt x="354814" y="377826"/>
                        <a:pt x="417122" y="327422"/>
                        <a:pt x="441332" y="290513"/>
                      </a:cubicBezTo>
                      <a:lnTo>
                        <a:pt x="586589" y="288131"/>
                      </a:lnTo>
                      <a:cubicBezTo>
                        <a:pt x="534201" y="382587"/>
                        <a:pt x="450858" y="438944"/>
                        <a:pt x="372276" y="442913"/>
                      </a:cubicBezTo>
                      <a:lnTo>
                        <a:pt x="262739" y="450057"/>
                      </a:lnTo>
                      <a:cubicBezTo>
                        <a:pt x="12311" y="413941"/>
                        <a:pt x="-25394" y="215502"/>
                        <a:pt x="12707" y="69056"/>
                      </a:cubicBezTo>
                      <a:lnTo>
                        <a:pt x="34139" y="0"/>
                      </a:ln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6" name="Прямоугольник 45"/>
                <p:cNvSpPr/>
                <p:nvPr/>
              </p:nvSpPr>
              <p:spPr>
                <a:xfrm>
                  <a:off x="2588198" y="1689230"/>
                  <a:ext cx="127718" cy="66520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7" name="Прямоугольник 46"/>
                <p:cNvSpPr/>
                <p:nvPr/>
              </p:nvSpPr>
              <p:spPr>
                <a:xfrm>
                  <a:off x="2489747" y="1754387"/>
                  <a:ext cx="305992" cy="5108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8" name="Прямоугольник 47"/>
                <p:cNvSpPr/>
                <p:nvPr/>
              </p:nvSpPr>
              <p:spPr>
                <a:xfrm rot="19288101">
                  <a:off x="2703304" y="1269080"/>
                  <a:ext cx="243617" cy="5108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9" name="Прямоугольник 48"/>
                <p:cNvSpPr/>
                <p:nvPr/>
              </p:nvSpPr>
              <p:spPr>
                <a:xfrm>
                  <a:off x="2644074" y="1481846"/>
                  <a:ext cx="429774" cy="40227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3" name="Группа 61"/>
              <p:cNvGrpSpPr>
                <a:grpSpLocks/>
              </p:cNvGrpSpPr>
              <p:nvPr/>
            </p:nvGrpSpPr>
            <p:grpSpPr bwMode="auto">
              <a:xfrm>
                <a:off x="3494478" y="2851107"/>
                <a:ext cx="1801952" cy="1538339"/>
                <a:chOff x="2545312" y="1900510"/>
                <a:chExt cx="1801952" cy="1538339"/>
              </a:xfrm>
            </p:grpSpPr>
            <p:sp>
              <p:nvSpPr>
                <p:cNvPr id="38" name="Шестиугольник 37"/>
                <p:cNvSpPr/>
                <p:nvPr/>
              </p:nvSpPr>
              <p:spPr>
                <a:xfrm rot="1800000">
                  <a:off x="2545312" y="1900510"/>
                  <a:ext cx="1801952" cy="1538339"/>
                </a:xfrm>
                <a:prstGeom prst="hexagon">
                  <a:avLst>
                    <a:gd name="adj" fmla="val 29943"/>
                    <a:gd name="vf" fmla="val 115470"/>
                  </a:avLst>
                </a:prstGeom>
                <a:solidFill>
                  <a:srgbClr val="80008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9" name="Полилиния 38"/>
                <p:cNvSpPr/>
                <p:nvPr/>
              </p:nvSpPr>
              <p:spPr>
                <a:xfrm flipH="1">
                  <a:off x="3480319" y="2322669"/>
                  <a:ext cx="305990" cy="592424"/>
                </a:xfrm>
                <a:custGeom>
                  <a:avLst/>
                  <a:gdLst>
                    <a:gd name="connsiteX0" fmla="*/ 0 w 276225"/>
                    <a:gd name="connsiteY0" fmla="*/ 0 h 511969"/>
                    <a:gd name="connsiteX1" fmla="*/ 9525 w 276225"/>
                    <a:gd name="connsiteY1" fmla="*/ 511969 h 511969"/>
                    <a:gd name="connsiteX2" fmla="*/ 273844 w 276225"/>
                    <a:gd name="connsiteY2" fmla="*/ 504825 h 511969"/>
                    <a:gd name="connsiteX3" fmla="*/ 276225 w 276225"/>
                    <a:gd name="connsiteY3" fmla="*/ 0 h 511969"/>
                    <a:gd name="connsiteX4" fmla="*/ 0 w 276225"/>
                    <a:gd name="connsiteY4" fmla="*/ 0 h 511969"/>
                    <a:gd name="connsiteX0" fmla="*/ 0 w 276225"/>
                    <a:gd name="connsiteY0" fmla="*/ 0 h 511969"/>
                    <a:gd name="connsiteX1" fmla="*/ 9525 w 276225"/>
                    <a:gd name="connsiteY1" fmla="*/ 511969 h 511969"/>
                    <a:gd name="connsiteX2" fmla="*/ 273844 w 276225"/>
                    <a:gd name="connsiteY2" fmla="*/ 504825 h 511969"/>
                    <a:gd name="connsiteX3" fmla="*/ 276225 w 276225"/>
                    <a:gd name="connsiteY3" fmla="*/ 0 h 511969"/>
                    <a:gd name="connsiteX4" fmla="*/ 0 w 276225"/>
                    <a:gd name="connsiteY4" fmla="*/ 0 h 511969"/>
                    <a:gd name="connsiteX0" fmla="*/ 0 w 276225"/>
                    <a:gd name="connsiteY0" fmla="*/ 10543 h 522512"/>
                    <a:gd name="connsiteX1" fmla="*/ 9525 w 276225"/>
                    <a:gd name="connsiteY1" fmla="*/ 522512 h 522512"/>
                    <a:gd name="connsiteX2" fmla="*/ 273844 w 276225"/>
                    <a:gd name="connsiteY2" fmla="*/ 515368 h 522512"/>
                    <a:gd name="connsiteX3" fmla="*/ 276225 w 276225"/>
                    <a:gd name="connsiteY3" fmla="*/ 10543 h 522512"/>
                    <a:gd name="connsiteX4" fmla="*/ 0 w 276225"/>
                    <a:gd name="connsiteY4" fmla="*/ 10543 h 522512"/>
                    <a:gd name="connsiteX0" fmla="*/ 0 w 276225"/>
                    <a:gd name="connsiteY0" fmla="*/ 10543 h 542439"/>
                    <a:gd name="connsiteX1" fmla="*/ 9525 w 276225"/>
                    <a:gd name="connsiteY1" fmla="*/ 522512 h 542439"/>
                    <a:gd name="connsiteX2" fmla="*/ 273844 w 276225"/>
                    <a:gd name="connsiteY2" fmla="*/ 515368 h 542439"/>
                    <a:gd name="connsiteX3" fmla="*/ 276225 w 276225"/>
                    <a:gd name="connsiteY3" fmla="*/ 10543 h 542439"/>
                    <a:gd name="connsiteX4" fmla="*/ 0 w 276225"/>
                    <a:gd name="connsiteY4" fmla="*/ 10543 h 542439"/>
                    <a:gd name="connsiteX0" fmla="*/ 0 w 276225"/>
                    <a:gd name="connsiteY0" fmla="*/ 10543 h 538809"/>
                    <a:gd name="connsiteX1" fmla="*/ 9525 w 276225"/>
                    <a:gd name="connsiteY1" fmla="*/ 522512 h 538809"/>
                    <a:gd name="connsiteX2" fmla="*/ 273844 w 276225"/>
                    <a:gd name="connsiteY2" fmla="*/ 515368 h 538809"/>
                    <a:gd name="connsiteX3" fmla="*/ 276225 w 276225"/>
                    <a:gd name="connsiteY3" fmla="*/ 10543 h 538809"/>
                    <a:gd name="connsiteX4" fmla="*/ 0 w 276225"/>
                    <a:gd name="connsiteY4" fmla="*/ 10543 h 538809"/>
                    <a:gd name="connsiteX0" fmla="*/ 0 w 276225"/>
                    <a:gd name="connsiteY0" fmla="*/ 10543 h 537544"/>
                    <a:gd name="connsiteX1" fmla="*/ 9525 w 276225"/>
                    <a:gd name="connsiteY1" fmla="*/ 522512 h 537544"/>
                    <a:gd name="connsiteX2" fmla="*/ 273844 w 276225"/>
                    <a:gd name="connsiteY2" fmla="*/ 515368 h 537544"/>
                    <a:gd name="connsiteX3" fmla="*/ 276225 w 276225"/>
                    <a:gd name="connsiteY3" fmla="*/ 10543 h 537544"/>
                    <a:gd name="connsiteX4" fmla="*/ 0 w 276225"/>
                    <a:gd name="connsiteY4" fmla="*/ 10543 h 537544"/>
                    <a:gd name="connsiteX0" fmla="*/ 0 w 273843"/>
                    <a:gd name="connsiteY0" fmla="*/ 19248 h 536724"/>
                    <a:gd name="connsiteX1" fmla="*/ 7143 w 273843"/>
                    <a:gd name="connsiteY1" fmla="*/ 521692 h 536724"/>
                    <a:gd name="connsiteX2" fmla="*/ 271462 w 273843"/>
                    <a:gd name="connsiteY2" fmla="*/ 514548 h 536724"/>
                    <a:gd name="connsiteX3" fmla="*/ 273843 w 273843"/>
                    <a:gd name="connsiteY3" fmla="*/ 9723 h 536724"/>
                    <a:gd name="connsiteX4" fmla="*/ 0 w 273843"/>
                    <a:gd name="connsiteY4" fmla="*/ 19248 h 536724"/>
                    <a:gd name="connsiteX0" fmla="*/ 0 w 273843"/>
                    <a:gd name="connsiteY0" fmla="*/ 12707 h 530183"/>
                    <a:gd name="connsiteX1" fmla="*/ 7143 w 273843"/>
                    <a:gd name="connsiteY1" fmla="*/ 515151 h 530183"/>
                    <a:gd name="connsiteX2" fmla="*/ 271462 w 273843"/>
                    <a:gd name="connsiteY2" fmla="*/ 508007 h 530183"/>
                    <a:gd name="connsiteX3" fmla="*/ 273843 w 273843"/>
                    <a:gd name="connsiteY3" fmla="*/ 10325 h 530183"/>
                    <a:gd name="connsiteX4" fmla="*/ 0 w 273843"/>
                    <a:gd name="connsiteY4" fmla="*/ 12707 h 5301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3843" h="530183">
                      <a:moveTo>
                        <a:pt x="0" y="12707"/>
                      </a:moveTo>
                      <a:lnTo>
                        <a:pt x="7143" y="515151"/>
                      </a:lnTo>
                      <a:cubicBezTo>
                        <a:pt x="78581" y="562777"/>
                        <a:pt x="169068" y="479431"/>
                        <a:pt x="271462" y="508007"/>
                      </a:cubicBezTo>
                      <a:cubicBezTo>
                        <a:pt x="272256" y="339732"/>
                        <a:pt x="273049" y="178600"/>
                        <a:pt x="273843" y="10325"/>
                      </a:cubicBezTo>
                      <a:cubicBezTo>
                        <a:pt x="167481" y="-30156"/>
                        <a:pt x="80169" y="65094"/>
                        <a:pt x="0" y="12707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0" name="Полилиния 39"/>
                <p:cNvSpPr/>
                <p:nvPr/>
              </p:nvSpPr>
              <p:spPr>
                <a:xfrm>
                  <a:off x="3098708" y="2322670"/>
                  <a:ext cx="305990" cy="592424"/>
                </a:xfrm>
                <a:custGeom>
                  <a:avLst/>
                  <a:gdLst>
                    <a:gd name="connsiteX0" fmla="*/ 0 w 276225"/>
                    <a:gd name="connsiteY0" fmla="*/ 0 h 511969"/>
                    <a:gd name="connsiteX1" fmla="*/ 9525 w 276225"/>
                    <a:gd name="connsiteY1" fmla="*/ 511969 h 511969"/>
                    <a:gd name="connsiteX2" fmla="*/ 273844 w 276225"/>
                    <a:gd name="connsiteY2" fmla="*/ 504825 h 511969"/>
                    <a:gd name="connsiteX3" fmla="*/ 276225 w 276225"/>
                    <a:gd name="connsiteY3" fmla="*/ 0 h 511969"/>
                    <a:gd name="connsiteX4" fmla="*/ 0 w 276225"/>
                    <a:gd name="connsiteY4" fmla="*/ 0 h 511969"/>
                    <a:gd name="connsiteX0" fmla="*/ 0 w 276225"/>
                    <a:gd name="connsiteY0" fmla="*/ 0 h 511969"/>
                    <a:gd name="connsiteX1" fmla="*/ 9525 w 276225"/>
                    <a:gd name="connsiteY1" fmla="*/ 511969 h 511969"/>
                    <a:gd name="connsiteX2" fmla="*/ 273844 w 276225"/>
                    <a:gd name="connsiteY2" fmla="*/ 504825 h 511969"/>
                    <a:gd name="connsiteX3" fmla="*/ 276225 w 276225"/>
                    <a:gd name="connsiteY3" fmla="*/ 0 h 511969"/>
                    <a:gd name="connsiteX4" fmla="*/ 0 w 276225"/>
                    <a:gd name="connsiteY4" fmla="*/ 0 h 511969"/>
                    <a:gd name="connsiteX0" fmla="*/ 0 w 276225"/>
                    <a:gd name="connsiteY0" fmla="*/ 10543 h 522512"/>
                    <a:gd name="connsiteX1" fmla="*/ 9525 w 276225"/>
                    <a:gd name="connsiteY1" fmla="*/ 522512 h 522512"/>
                    <a:gd name="connsiteX2" fmla="*/ 273844 w 276225"/>
                    <a:gd name="connsiteY2" fmla="*/ 515368 h 522512"/>
                    <a:gd name="connsiteX3" fmla="*/ 276225 w 276225"/>
                    <a:gd name="connsiteY3" fmla="*/ 10543 h 522512"/>
                    <a:gd name="connsiteX4" fmla="*/ 0 w 276225"/>
                    <a:gd name="connsiteY4" fmla="*/ 10543 h 522512"/>
                    <a:gd name="connsiteX0" fmla="*/ 0 w 276225"/>
                    <a:gd name="connsiteY0" fmla="*/ 10543 h 542439"/>
                    <a:gd name="connsiteX1" fmla="*/ 9525 w 276225"/>
                    <a:gd name="connsiteY1" fmla="*/ 522512 h 542439"/>
                    <a:gd name="connsiteX2" fmla="*/ 273844 w 276225"/>
                    <a:gd name="connsiteY2" fmla="*/ 515368 h 542439"/>
                    <a:gd name="connsiteX3" fmla="*/ 276225 w 276225"/>
                    <a:gd name="connsiteY3" fmla="*/ 10543 h 542439"/>
                    <a:gd name="connsiteX4" fmla="*/ 0 w 276225"/>
                    <a:gd name="connsiteY4" fmla="*/ 10543 h 542439"/>
                    <a:gd name="connsiteX0" fmla="*/ 0 w 276225"/>
                    <a:gd name="connsiteY0" fmla="*/ 10543 h 538809"/>
                    <a:gd name="connsiteX1" fmla="*/ 9525 w 276225"/>
                    <a:gd name="connsiteY1" fmla="*/ 522512 h 538809"/>
                    <a:gd name="connsiteX2" fmla="*/ 273844 w 276225"/>
                    <a:gd name="connsiteY2" fmla="*/ 515368 h 538809"/>
                    <a:gd name="connsiteX3" fmla="*/ 276225 w 276225"/>
                    <a:gd name="connsiteY3" fmla="*/ 10543 h 538809"/>
                    <a:gd name="connsiteX4" fmla="*/ 0 w 276225"/>
                    <a:gd name="connsiteY4" fmla="*/ 10543 h 538809"/>
                    <a:gd name="connsiteX0" fmla="*/ 0 w 276225"/>
                    <a:gd name="connsiteY0" fmla="*/ 10543 h 537544"/>
                    <a:gd name="connsiteX1" fmla="*/ 9525 w 276225"/>
                    <a:gd name="connsiteY1" fmla="*/ 522512 h 537544"/>
                    <a:gd name="connsiteX2" fmla="*/ 273844 w 276225"/>
                    <a:gd name="connsiteY2" fmla="*/ 515368 h 537544"/>
                    <a:gd name="connsiteX3" fmla="*/ 276225 w 276225"/>
                    <a:gd name="connsiteY3" fmla="*/ 10543 h 537544"/>
                    <a:gd name="connsiteX4" fmla="*/ 0 w 276225"/>
                    <a:gd name="connsiteY4" fmla="*/ 10543 h 537544"/>
                    <a:gd name="connsiteX0" fmla="*/ 0 w 273843"/>
                    <a:gd name="connsiteY0" fmla="*/ 19248 h 536724"/>
                    <a:gd name="connsiteX1" fmla="*/ 7143 w 273843"/>
                    <a:gd name="connsiteY1" fmla="*/ 521692 h 536724"/>
                    <a:gd name="connsiteX2" fmla="*/ 271462 w 273843"/>
                    <a:gd name="connsiteY2" fmla="*/ 514548 h 536724"/>
                    <a:gd name="connsiteX3" fmla="*/ 273843 w 273843"/>
                    <a:gd name="connsiteY3" fmla="*/ 9723 h 536724"/>
                    <a:gd name="connsiteX4" fmla="*/ 0 w 273843"/>
                    <a:gd name="connsiteY4" fmla="*/ 19248 h 536724"/>
                    <a:gd name="connsiteX0" fmla="*/ 0 w 273843"/>
                    <a:gd name="connsiteY0" fmla="*/ 12707 h 530183"/>
                    <a:gd name="connsiteX1" fmla="*/ 7143 w 273843"/>
                    <a:gd name="connsiteY1" fmla="*/ 515151 h 530183"/>
                    <a:gd name="connsiteX2" fmla="*/ 271462 w 273843"/>
                    <a:gd name="connsiteY2" fmla="*/ 508007 h 530183"/>
                    <a:gd name="connsiteX3" fmla="*/ 273843 w 273843"/>
                    <a:gd name="connsiteY3" fmla="*/ 10325 h 530183"/>
                    <a:gd name="connsiteX4" fmla="*/ 0 w 273843"/>
                    <a:gd name="connsiteY4" fmla="*/ 12707 h 5301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3843" h="530183">
                      <a:moveTo>
                        <a:pt x="0" y="12707"/>
                      </a:moveTo>
                      <a:lnTo>
                        <a:pt x="7143" y="515151"/>
                      </a:lnTo>
                      <a:cubicBezTo>
                        <a:pt x="78581" y="562777"/>
                        <a:pt x="169068" y="479431"/>
                        <a:pt x="271462" y="508007"/>
                      </a:cubicBezTo>
                      <a:cubicBezTo>
                        <a:pt x="272256" y="339732"/>
                        <a:pt x="273049" y="178600"/>
                        <a:pt x="273843" y="10325"/>
                      </a:cubicBezTo>
                      <a:cubicBezTo>
                        <a:pt x="167481" y="-30156"/>
                        <a:pt x="80169" y="65094"/>
                        <a:pt x="0" y="12707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1" name="Полилиния 40"/>
                <p:cNvSpPr/>
                <p:nvPr/>
              </p:nvSpPr>
              <p:spPr>
                <a:xfrm>
                  <a:off x="2989547" y="2417526"/>
                  <a:ext cx="913480" cy="602295"/>
                </a:xfrm>
                <a:custGeom>
                  <a:avLst/>
                  <a:gdLst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54935 w 855035"/>
                    <a:gd name="connsiteY0" fmla="*/ 485775 h 566738"/>
                    <a:gd name="connsiteX1" fmla="*/ 47791 w 855035"/>
                    <a:gd name="connsiteY1" fmla="*/ 0 h 566738"/>
                    <a:gd name="connsiteX2" fmla="*/ 7310 w 855035"/>
                    <a:gd name="connsiteY2" fmla="*/ 2382 h 566738"/>
                    <a:gd name="connsiteX3" fmla="*/ 166 w 855035"/>
                    <a:gd name="connsiteY3" fmla="*/ 566738 h 566738"/>
                    <a:gd name="connsiteX4" fmla="*/ 855035 w 855035"/>
                    <a:gd name="connsiteY4" fmla="*/ 566738 h 566738"/>
                    <a:gd name="connsiteX5" fmla="*/ 852653 w 855035"/>
                    <a:gd name="connsiteY5" fmla="*/ 2382 h 566738"/>
                    <a:gd name="connsiteX6" fmla="*/ 805028 w 855035"/>
                    <a:gd name="connsiteY6" fmla="*/ 2382 h 566738"/>
                    <a:gd name="connsiteX7" fmla="*/ 807410 w 855035"/>
                    <a:gd name="connsiteY7" fmla="*/ 495300 h 566738"/>
                    <a:gd name="connsiteX8" fmla="*/ 428791 w 855035"/>
                    <a:gd name="connsiteY8" fmla="*/ 526257 h 566738"/>
                    <a:gd name="connsiteX9" fmla="*/ 54935 w 855035"/>
                    <a:gd name="connsiteY9" fmla="*/ 485775 h 566738"/>
                    <a:gd name="connsiteX0" fmla="*/ 54935 w 864560"/>
                    <a:gd name="connsiteY0" fmla="*/ 485775 h 571501"/>
                    <a:gd name="connsiteX1" fmla="*/ 47791 w 864560"/>
                    <a:gd name="connsiteY1" fmla="*/ 0 h 571501"/>
                    <a:gd name="connsiteX2" fmla="*/ 7310 w 864560"/>
                    <a:gd name="connsiteY2" fmla="*/ 2382 h 571501"/>
                    <a:gd name="connsiteX3" fmla="*/ 166 w 864560"/>
                    <a:gd name="connsiteY3" fmla="*/ 566738 h 571501"/>
                    <a:gd name="connsiteX4" fmla="*/ 864560 w 864560"/>
                    <a:gd name="connsiteY4" fmla="*/ 571501 h 571501"/>
                    <a:gd name="connsiteX5" fmla="*/ 852653 w 864560"/>
                    <a:gd name="connsiteY5" fmla="*/ 2382 h 571501"/>
                    <a:gd name="connsiteX6" fmla="*/ 805028 w 864560"/>
                    <a:gd name="connsiteY6" fmla="*/ 2382 h 571501"/>
                    <a:gd name="connsiteX7" fmla="*/ 807410 w 864560"/>
                    <a:gd name="connsiteY7" fmla="*/ 495300 h 571501"/>
                    <a:gd name="connsiteX8" fmla="*/ 428791 w 864560"/>
                    <a:gd name="connsiteY8" fmla="*/ 526257 h 571501"/>
                    <a:gd name="connsiteX9" fmla="*/ 54935 w 864560"/>
                    <a:gd name="connsiteY9" fmla="*/ 485775 h 571501"/>
                    <a:gd name="connsiteX0" fmla="*/ 54935 w 864560"/>
                    <a:gd name="connsiteY0" fmla="*/ 485775 h 571501"/>
                    <a:gd name="connsiteX1" fmla="*/ 47791 w 864560"/>
                    <a:gd name="connsiteY1" fmla="*/ 0 h 571501"/>
                    <a:gd name="connsiteX2" fmla="*/ 7310 w 864560"/>
                    <a:gd name="connsiteY2" fmla="*/ 2382 h 571501"/>
                    <a:gd name="connsiteX3" fmla="*/ 166 w 864560"/>
                    <a:gd name="connsiteY3" fmla="*/ 566738 h 571501"/>
                    <a:gd name="connsiteX4" fmla="*/ 864560 w 864560"/>
                    <a:gd name="connsiteY4" fmla="*/ 571501 h 571501"/>
                    <a:gd name="connsiteX5" fmla="*/ 859796 w 864560"/>
                    <a:gd name="connsiteY5" fmla="*/ 2382 h 571501"/>
                    <a:gd name="connsiteX6" fmla="*/ 805028 w 864560"/>
                    <a:gd name="connsiteY6" fmla="*/ 2382 h 571501"/>
                    <a:gd name="connsiteX7" fmla="*/ 807410 w 864560"/>
                    <a:gd name="connsiteY7" fmla="*/ 495300 h 571501"/>
                    <a:gd name="connsiteX8" fmla="*/ 428791 w 864560"/>
                    <a:gd name="connsiteY8" fmla="*/ 526257 h 571501"/>
                    <a:gd name="connsiteX9" fmla="*/ 54935 w 864560"/>
                    <a:gd name="connsiteY9" fmla="*/ 485775 h 571501"/>
                    <a:gd name="connsiteX0" fmla="*/ 57150 w 866775"/>
                    <a:gd name="connsiteY0" fmla="*/ 485775 h 571501"/>
                    <a:gd name="connsiteX1" fmla="*/ 50006 w 866775"/>
                    <a:gd name="connsiteY1" fmla="*/ 0 h 571501"/>
                    <a:gd name="connsiteX2" fmla="*/ 0 w 866775"/>
                    <a:gd name="connsiteY2" fmla="*/ 0 h 571501"/>
                    <a:gd name="connsiteX3" fmla="*/ 2381 w 866775"/>
                    <a:gd name="connsiteY3" fmla="*/ 566738 h 571501"/>
                    <a:gd name="connsiteX4" fmla="*/ 866775 w 866775"/>
                    <a:gd name="connsiteY4" fmla="*/ 571501 h 571501"/>
                    <a:gd name="connsiteX5" fmla="*/ 862011 w 866775"/>
                    <a:gd name="connsiteY5" fmla="*/ 2382 h 571501"/>
                    <a:gd name="connsiteX6" fmla="*/ 807243 w 866775"/>
                    <a:gd name="connsiteY6" fmla="*/ 2382 h 571501"/>
                    <a:gd name="connsiteX7" fmla="*/ 809625 w 866775"/>
                    <a:gd name="connsiteY7" fmla="*/ 495300 h 571501"/>
                    <a:gd name="connsiteX8" fmla="*/ 431006 w 866775"/>
                    <a:gd name="connsiteY8" fmla="*/ 526257 h 571501"/>
                    <a:gd name="connsiteX9" fmla="*/ 57150 w 866775"/>
                    <a:gd name="connsiteY9" fmla="*/ 485775 h 5715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66775" h="571501">
                      <a:moveTo>
                        <a:pt x="57150" y="485775"/>
                      </a:moveTo>
                      <a:lnTo>
                        <a:pt x="50006" y="0"/>
                      </a:lnTo>
                      <a:lnTo>
                        <a:pt x="0" y="0"/>
                      </a:lnTo>
                      <a:cubicBezTo>
                        <a:pt x="1587" y="184944"/>
                        <a:pt x="794" y="381794"/>
                        <a:pt x="2381" y="566738"/>
                      </a:cubicBezTo>
                      <a:lnTo>
                        <a:pt x="866775" y="571501"/>
                      </a:lnTo>
                      <a:lnTo>
                        <a:pt x="862011" y="2382"/>
                      </a:lnTo>
                      <a:lnTo>
                        <a:pt x="807243" y="2382"/>
                      </a:lnTo>
                      <a:lnTo>
                        <a:pt x="809625" y="495300"/>
                      </a:lnTo>
                      <a:cubicBezTo>
                        <a:pt x="621507" y="569912"/>
                        <a:pt x="550069" y="442119"/>
                        <a:pt x="431006" y="526257"/>
                      </a:cubicBezTo>
                      <a:cubicBezTo>
                        <a:pt x="275431" y="443706"/>
                        <a:pt x="148432" y="577849"/>
                        <a:pt x="57150" y="485775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4" name="Группа 62"/>
              <p:cNvGrpSpPr>
                <a:grpSpLocks/>
              </p:cNvGrpSpPr>
              <p:nvPr/>
            </p:nvGrpSpPr>
            <p:grpSpPr bwMode="auto">
              <a:xfrm>
                <a:off x="2684813" y="4233106"/>
                <a:ext cx="1801952" cy="1595599"/>
                <a:chOff x="1735647" y="3282509"/>
                <a:chExt cx="1801952" cy="1595599"/>
              </a:xfrm>
            </p:grpSpPr>
            <p:sp>
              <p:nvSpPr>
                <p:cNvPr id="34" name="Шестиугольник 61"/>
                <p:cNvSpPr/>
                <p:nvPr/>
              </p:nvSpPr>
              <p:spPr>
                <a:xfrm rot="1800000">
                  <a:off x="1735647" y="3282509"/>
                  <a:ext cx="1801952" cy="1595599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92791"/>
                    <a:gd name="connsiteX1" fmla="*/ 460625 w 1801952"/>
                    <a:gd name="connsiteY1" fmla="*/ 0 h 1592791"/>
                    <a:gd name="connsiteX2" fmla="*/ 1341327 w 1801952"/>
                    <a:gd name="connsiteY2" fmla="*/ 0 h 1592791"/>
                    <a:gd name="connsiteX3" fmla="*/ 1801952 w 1801952"/>
                    <a:gd name="connsiteY3" fmla="*/ 769170 h 1592791"/>
                    <a:gd name="connsiteX4" fmla="*/ 1341327 w 1801952"/>
                    <a:gd name="connsiteY4" fmla="*/ 1538339 h 1592791"/>
                    <a:gd name="connsiteX5" fmla="*/ 460625 w 1801952"/>
                    <a:gd name="connsiteY5" fmla="*/ 1538339 h 1592791"/>
                    <a:gd name="connsiteX6" fmla="*/ 0 w 1801952"/>
                    <a:gd name="connsiteY6" fmla="*/ 769170 h 1592791"/>
                    <a:gd name="connsiteX0" fmla="*/ 0 w 1801952"/>
                    <a:gd name="connsiteY0" fmla="*/ 769170 h 1602409"/>
                    <a:gd name="connsiteX1" fmla="*/ 460625 w 1801952"/>
                    <a:gd name="connsiteY1" fmla="*/ 0 h 1602409"/>
                    <a:gd name="connsiteX2" fmla="*/ 1341327 w 1801952"/>
                    <a:gd name="connsiteY2" fmla="*/ 0 h 1602409"/>
                    <a:gd name="connsiteX3" fmla="*/ 1801952 w 1801952"/>
                    <a:gd name="connsiteY3" fmla="*/ 769170 h 1602409"/>
                    <a:gd name="connsiteX4" fmla="*/ 1341327 w 1801952"/>
                    <a:gd name="connsiteY4" fmla="*/ 1538339 h 1602409"/>
                    <a:gd name="connsiteX5" fmla="*/ 460625 w 1801952"/>
                    <a:gd name="connsiteY5" fmla="*/ 1538339 h 1602409"/>
                    <a:gd name="connsiteX6" fmla="*/ 0 w 1801952"/>
                    <a:gd name="connsiteY6" fmla="*/ 769170 h 1602409"/>
                    <a:gd name="connsiteX0" fmla="*/ 0 w 1801952"/>
                    <a:gd name="connsiteY0" fmla="*/ 769170 h 1613266"/>
                    <a:gd name="connsiteX1" fmla="*/ 460625 w 1801952"/>
                    <a:gd name="connsiteY1" fmla="*/ 0 h 1613266"/>
                    <a:gd name="connsiteX2" fmla="*/ 1341327 w 1801952"/>
                    <a:gd name="connsiteY2" fmla="*/ 0 h 1613266"/>
                    <a:gd name="connsiteX3" fmla="*/ 1801952 w 1801952"/>
                    <a:gd name="connsiteY3" fmla="*/ 769170 h 1613266"/>
                    <a:gd name="connsiteX4" fmla="*/ 1341327 w 1801952"/>
                    <a:gd name="connsiteY4" fmla="*/ 1538339 h 1613266"/>
                    <a:gd name="connsiteX5" fmla="*/ 460625 w 1801952"/>
                    <a:gd name="connsiteY5" fmla="*/ 1538339 h 1613266"/>
                    <a:gd name="connsiteX6" fmla="*/ 0 w 1801952"/>
                    <a:gd name="connsiteY6" fmla="*/ 769170 h 1613266"/>
                    <a:gd name="connsiteX0" fmla="*/ 0 w 1801952"/>
                    <a:gd name="connsiteY0" fmla="*/ 769170 h 1608073"/>
                    <a:gd name="connsiteX1" fmla="*/ 460625 w 1801952"/>
                    <a:gd name="connsiteY1" fmla="*/ 0 h 1608073"/>
                    <a:gd name="connsiteX2" fmla="*/ 1341327 w 1801952"/>
                    <a:gd name="connsiteY2" fmla="*/ 0 h 1608073"/>
                    <a:gd name="connsiteX3" fmla="*/ 1801952 w 1801952"/>
                    <a:gd name="connsiteY3" fmla="*/ 769170 h 1608073"/>
                    <a:gd name="connsiteX4" fmla="*/ 1341327 w 1801952"/>
                    <a:gd name="connsiteY4" fmla="*/ 1538339 h 1608073"/>
                    <a:gd name="connsiteX5" fmla="*/ 460625 w 1801952"/>
                    <a:gd name="connsiteY5" fmla="*/ 1538339 h 1608073"/>
                    <a:gd name="connsiteX6" fmla="*/ 0 w 1801952"/>
                    <a:gd name="connsiteY6" fmla="*/ 769170 h 1608073"/>
                    <a:gd name="connsiteX0" fmla="*/ 0 w 1801952"/>
                    <a:gd name="connsiteY0" fmla="*/ 769170 h 1602156"/>
                    <a:gd name="connsiteX1" fmla="*/ 460625 w 1801952"/>
                    <a:gd name="connsiteY1" fmla="*/ 0 h 1602156"/>
                    <a:gd name="connsiteX2" fmla="*/ 1341327 w 1801952"/>
                    <a:gd name="connsiteY2" fmla="*/ 0 h 1602156"/>
                    <a:gd name="connsiteX3" fmla="*/ 1801952 w 1801952"/>
                    <a:gd name="connsiteY3" fmla="*/ 769170 h 1602156"/>
                    <a:gd name="connsiteX4" fmla="*/ 1341327 w 1801952"/>
                    <a:gd name="connsiteY4" fmla="*/ 1538339 h 1602156"/>
                    <a:gd name="connsiteX5" fmla="*/ 460625 w 1801952"/>
                    <a:gd name="connsiteY5" fmla="*/ 1538339 h 1602156"/>
                    <a:gd name="connsiteX6" fmla="*/ 0 w 1801952"/>
                    <a:gd name="connsiteY6" fmla="*/ 769170 h 1602156"/>
                    <a:gd name="connsiteX0" fmla="*/ 0 w 1801952"/>
                    <a:gd name="connsiteY0" fmla="*/ 769170 h 1609428"/>
                    <a:gd name="connsiteX1" fmla="*/ 460625 w 1801952"/>
                    <a:gd name="connsiteY1" fmla="*/ 0 h 1609428"/>
                    <a:gd name="connsiteX2" fmla="*/ 1341327 w 1801952"/>
                    <a:gd name="connsiteY2" fmla="*/ 0 h 1609428"/>
                    <a:gd name="connsiteX3" fmla="*/ 1801952 w 1801952"/>
                    <a:gd name="connsiteY3" fmla="*/ 769170 h 1609428"/>
                    <a:gd name="connsiteX4" fmla="*/ 1341327 w 1801952"/>
                    <a:gd name="connsiteY4" fmla="*/ 1538339 h 1609428"/>
                    <a:gd name="connsiteX5" fmla="*/ 460625 w 1801952"/>
                    <a:gd name="connsiteY5" fmla="*/ 1538339 h 1609428"/>
                    <a:gd name="connsiteX6" fmla="*/ 0 w 1801952"/>
                    <a:gd name="connsiteY6" fmla="*/ 769170 h 1609428"/>
                    <a:gd name="connsiteX0" fmla="*/ 0 w 1801952"/>
                    <a:gd name="connsiteY0" fmla="*/ 769170 h 1600943"/>
                    <a:gd name="connsiteX1" fmla="*/ 460625 w 1801952"/>
                    <a:gd name="connsiteY1" fmla="*/ 0 h 1600943"/>
                    <a:gd name="connsiteX2" fmla="*/ 1341327 w 1801952"/>
                    <a:gd name="connsiteY2" fmla="*/ 0 h 1600943"/>
                    <a:gd name="connsiteX3" fmla="*/ 1801952 w 1801952"/>
                    <a:gd name="connsiteY3" fmla="*/ 769170 h 1600943"/>
                    <a:gd name="connsiteX4" fmla="*/ 1350313 w 1801952"/>
                    <a:gd name="connsiteY4" fmla="*/ 1522153 h 1600943"/>
                    <a:gd name="connsiteX5" fmla="*/ 460625 w 1801952"/>
                    <a:gd name="connsiteY5" fmla="*/ 1538339 h 1600943"/>
                    <a:gd name="connsiteX6" fmla="*/ 0 w 1801952"/>
                    <a:gd name="connsiteY6" fmla="*/ 769170 h 1600943"/>
                    <a:gd name="connsiteX0" fmla="*/ 0 w 1801952"/>
                    <a:gd name="connsiteY0" fmla="*/ 769170 h 1595599"/>
                    <a:gd name="connsiteX1" fmla="*/ 460625 w 1801952"/>
                    <a:gd name="connsiteY1" fmla="*/ 0 h 1595599"/>
                    <a:gd name="connsiteX2" fmla="*/ 1341327 w 1801952"/>
                    <a:gd name="connsiteY2" fmla="*/ 0 h 1595599"/>
                    <a:gd name="connsiteX3" fmla="*/ 1801952 w 1801952"/>
                    <a:gd name="connsiteY3" fmla="*/ 769170 h 1595599"/>
                    <a:gd name="connsiteX4" fmla="*/ 1350313 w 1801952"/>
                    <a:gd name="connsiteY4" fmla="*/ 1522153 h 1595599"/>
                    <a:gd name="connsiteX5" fmla="*/ 454275 w 1801952"/>
                    <a:gd name="connsiteY5" fmla="*/ 1527341 h 1595599"/>
                    <a:gd name="connsiteX6" fmla="*/ 0 w 1801952"/>
                    <a:gd name="connsiteY6" fmla="*/ 769170 h 15955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01952" h="1595599">
                      <a:moveTo>
                        <a:pt x="0" y="769170"/>
                      </a:moveTo>
                      <a:lnTo>
                        <a:pt x="460625" y="0"/>
                      </a:lnTo>
                      <a:lnTo>
                        <a:pt x="1341327" y="0"/>
                      </a:lnTo>
                      <a:lnTo>
                        <a:pt x="1801952" y="769170"/>
                      </a:lnTo>
                      <a:lnTo>
                        <a:pt x="1350313" y="1522153"/>
                      </a:lnTo>
                      <a:cubicBezTo>
                        <a:pt x="1097398" y="1630663"/>
                        <a:pt x="647383" y="1607338"/>
                        <a:pt x="454275" y="1527341"/>
                      </a:cubicBezTo>
                      <a:lnTo>
                        <a:pt x="0" y="769170"/>
                      </a:lnTo>
                      <a:close/>
                    </a:path>
                  </a:pathLst>
                </a:custGeom>
                <a:solidFill>
                  <a:srgbClr val="FFC00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5" name="Полилиния 34"/>
                <p:cNvSpPr/>
                <p:nvPr/>
              </p:nvSpPr>
              <p:spPr>
                <a:xfrm>
                  <a:off x="2199286" y="3682287"/>
                  <a:ext cx="640884" cy="810096"/>
                </a:xfrm>
                <a:custGeom>
                  <a:avLst/>
                  <a:gdLst>
                    <a:gd name="connsiteX0" fmla="*/ 259505 w 573552"/>
                    <a:gd name="connsiteY0" fmla="*/ 527307 h 724986"/>
                    <a:gd name="connsiteX1" fmla="*/ 197627 w 573552"/>
                    <a:gd name="connsiteY1" fmla="*/ 589185 h 724986"/>
                    <a:gd name="connsiteX2" fmla="*/ 259505 w 573552"/>
                    <a:gd name="connsiteY2" fmla="*/ 651063 h 724986"/>
                    <a:gd name="connsiteX3" fmla="*/ 321383 w 573552"/>
                    <a:gd name="connsiteY3" fmla="*/ 589185 h 724986"/>
                    <a:gd name="connsiteX4" fmla="*/ 259505 w 573552"/>
                    <a:gd name="connsiteY4" fmla="*/ 527307 h 724986"/>
                    <a:gd name="connsiteX5" fmla="*/ 132104 w 573552"/>
                    <a:gd name="connsiteY5" fmla="*/ 400048 h 724986"/>
                    <a:gd name="connsiteX6" fmla="*/ 70226 w 573552"/>
                    <a:gd name="connsiteY6" fmla="*/ 461926 h 724986"/>
                    <a:gd name="connsiteX7" fmla="*/ 132104 w 573552"/>
                    <a:gd name="connsiteY7" fmla="*/ 523804 h 724986"/>
                    <a:gd name="connsiteX8" fmla="*/ 193982 w 573552"/>
                    <a:gd name="connsiteY8" fmla="*/ 461926 h 724986"/>
                    <a:gd name="connsiteX9" fmla="*/ 132104 w 573552"/>
                    <a:gd name="connsiteY9" fmla="*/ 400048 h 724986"/>
                    <a:gd name="connsiteX10" fmla="*/ 123644 w 573552"/>
                    <a:gd name="connsiteY10" fmla="*/ 205806 h 724986"/>
                    <a:gd name="connsiteX11" fmla="*/ 61766 w 573552"/>
                    <a:gd name="connsiteY11" fmla="*/ 267684 h 724986"/>
                    <a:gd name="connsiteX12" fmla="*/ 123644 w 573552"/>
                    <a:gd name="connsiteY12" fmla="*/ 329562 h 724986"/>
                    <a:gd name="connsiteX13" fmla="*/ 185522 w 573552"/>
                    <a:gd name="connsiteY13" fmla="*/ 267684 h 724986"/>
                    <a:gd name="connsiteX14" fmla="*/ 123644 w 573552"/>
                    <a:gd name="connsiteY14" fmla="*/ 205806 h 724986"/>
                    <a:gd name="connsiteX15" fmla="*/ 455345 w 573552"/>
                    <a:gd name="connsiteY15" fmla="*/ 65381 h 724986"/>
                    <a:gd name="connsiteX16" fmla="*/ 393467 w 573552"/>
                    <a:gd name="connsiteY16" fmla="*/ 127259 h 724986"/>
                    <a:gd name="connsiteX17" fmla="*/ 455345 w 573552"/>
                    <a:gd name="connsiteY17" fmla="*/ 189137 h 724986"/>
                    <a:gd name="connsiteX18" fmla="*/ 517223 w 573552"/>
                    <a:gd name="connsiteY18" fmla="*/ 127259 h 724986"/>
                    <a:gd name="connsiteX19" fmla="*/ 455345 w 573552"/>
                    <a:gd name="connsiteY19" fmla="*/ 65381 h 724986"/>
                    <a:gd name="connsiteX20" fmla="*/ 271373 w 573552"/>
                    <a:gd name="connsiteY20" fmla="*/ 65381 h 724986"/>
                    <a:gd name="connsiteX21" fmla="*/ 209495 w 573552"/>
                    <a:gd name="connsiteY21" fmla="*/ 127259 h 724986"/>
                    <a:gd name="connsiteX22" fmla="*/ 271373 w 573552"/>
                    <a:gd name="connsiteY22" fmla="*/ 189137 h 724986"/>
                    <a:gd name="connsiteX23" fmla="*/ 333251 w 573552"/>
                    <a:gd name="connsiteY23" fmla="*/ 127259 h 724986"/>
                    <a:gd name="connsiteX24" fmla="*/ 271373 w 573552"/>
                    <a:gd name="connsiteY24" fmla="*/ 65381 h 724986"/>
                    <a:gd name="connsiteX25" fmla="*/ 383795 w 573552"/>
                    <a:gd name="connsiteY25" fmla="*/ 701 h 724986"/>
                    <a:gd name="connsiteX26" fmla="*/ 571319 w 573552"/>
                    <a:gd name="connsiteY26" fmla="*/ 134437 h 724986"/>
                    <a:gd name="connsiteX27" fmla="*/ 480830 w 573552"/>
                    <a:gd name="connsiteY27" fmla="*/ 327317 h 724986"/>
                    <a:gd name="connsiteX28" fmla="*/ 464162 w 573552"/>
                    <a:gd name="connsiteY28" fmla="*/ 441618 h 724986"/>
                    <a:gd name="connsiteX29" fmla="*/ 366532 w 573552"/>
                    <a:gd name="connsiteY29" fmla="*/ 539250 h 724986"/>
                    <a:gd name="connsiteX30" fmla="*/ 357005 w 573552"/>
                    <a:gd name="connsiteY30" fmla="*/ 724986 h 724986"/>
                    <a:gd name="connsiteX31" fmla="*/ 23630 w 573552"/>
                    <a:gd name="connsiteY31" fmla="*/ 241593 h 724986"/>
                    <a:gd name="connsiteX32" fmla="*/ 383795 w 573552"/>
                    <a:gd name="connsiteY32" fmla="*/ 701 h 724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573552" h="724986">
                      <a:moveTo>
                        <a:pt x="259505" y="527307"/>
                      </a:moveTo>
                      <a:cubicBezTo>
                        <a:pt x="225331" y="527307"/>
                        <a:pt x="197627" y="555011"/>
                        <a:pt x="197627" y="589185"/>
                      </a:cubicBezTo>
                      <a:cubicBezTo>
                        <a:pt x="197627" y="623359"/>
                        <a:pt x="225331" y="651063"/>
                        <a:pt x="259505" y="651063"/>
                      </a:cubicBezTo>
                      <a:cubicBezTo>
                        <a:pt x="293679" y="651063"/>
                        <a:pt x="321383" y="623359"/>
                        <a:pt x="321383" y="589185"/>
                      </a:cubicBezTo>
                      <a:cubicBezTo>
                        <a:pt x="321383" y="555011"/>
                        <a:pt x="293679" y="527307"/>
                        <a:pt x="259505" y="527307"/>
                      </a:cubicBezTo>
                      <a:close/>
                      <a:moveTo>
                        <a:pt x="132104" y="400048"/>
                      </a:moveTo>
                      <a:cubicBezTo>
                        <a:pt x="97930" y="400048"/>
                        <a:pt x="70226" y="427752"/>
                        <a:pt x="70226" y="461926"/>
                      </a:cubicBezTo>
                      <a:cubicBezTo>
                        <a:pt x="70226" y="496100"/>
                        <a:pt x="97930" y="523804"/>
                        <a:pt x="132104" y="523804"/>
                      </a:cubicBezTo>
                      <a:cubicBezTo>
                        <a:pt x="166278" y="523804"/>
                        <a:pt x="193982" y="496100"/>
                        <a:pt x="193982" y="461926"/>
                      </a:cubicBezTo>
                      <a:cubicBezTo>
                        <a:pt x="193982" y="427752"/>
                        <a:pt x="166278" y="400048"/>
                        <a:pt x="132104" y="400048"/>
                      </a:cubicBezTo>
                      <a:close/>
                      <a:moveTo>
                        <a:pt x="123644" y="205806"/>
                      </a:moveTo>
                      <a:cubicBezTo>
                        <a:pt x="89470" y="205806"/>
                        <a:pt x="61766" y="233510"/>
                        <a:pt x="61766" y="267684"/>
                      </a:cubicBezTo>
                      <a:cubicBezTo>
                        <a:pt x="61766" y="301858"/>
                        <a:pt x="89470" y="329562"/>
                        <a:pt x="123644" y="329562"/>
                      </a:cubicBezTo>
                      <a:cubicBezTo>
                        <a:pt x="157818" y="329562"/>
                        <a:pt x="185522" y="301858"/>
                        <a:pt x="185522" y="267684"/>
                      </a:cubicBezTo>
                      <a:cubicBezTo>
                        <a:pt x="185522" y="233510"/>
                        <a:pt x="157818" y="205806"/>
                        <a:pt x="123644" y="205806"/>
                      </a:cubicBezTo>
                      <a:close/>
                      <a:moveTo>
                        <a:pt x="455345" y="65381"/>
                      </a:moveTo>
                      <a:cubicBezTo>
                        <a:pt x="421171" y="65381"/>
                        <a:pt x="393467" y="93085"/>
                        <a:pt x="393467" y="127259"/>
                      </a:cubicBezTo>
                      <a:cubicBezTo>
                        <a:pt x="393467" y="161433"/>
                        <a:pt x="421171" y="189137"/>
                        <a:pt x="455345" y="189137"/>
                      </a:cubicBezTo>
                      <a:cubicBezTo>
                        <a:pt x="489519" y="189137"/>
                        <a:pt x="517223" y="161433"/>
                        <a:pt x="517223" y="127259"/>
                      </a:cubicBezTo>
                      <a:cubicBezTo>
                        <a:pt x="517223" y="93085"/>
                        <a:pt x="489519" y="65381"/>
                        <a:pt x="455345" y="65381"/>
                      </a:cubicBezTo>
                      <a:close/>
                      <a:moveTo>
                        <a:pt x="271373" y="65381"/>
                      </a:moveTo>
                      <a:cubicBezTo>
                        <a:pt x="237199" y="65381"/>
                        <a:pt x="209495" y="93085"/>
                        <a:pt x="209495" y="127259"/>
                      </a:cubicBezTo>
                      <a:cubicBezTo>
                        <a:pt x="209495" y="161433"/>
                        <a:pt x="237199" y="189137"/>
                        <a:pt x="271373" y="189137"/>
                      </a:cubicBezTo>
                      <a:cubicBezTo>
                        <a:pt x="305547" y="189137"/>
                        <a:pt x="333251" y="161433"/>
                        <a:pt x="333251" y="127259"/>
                      </a:cubicBezTo>
                      <a:cubicBezTo>
                        <a:pt x="333251" y="93085"/>
                        <a:pt x="305547" y="65381"/>
                        <a:pt x="271373" y="65381"/>
                      </a:cubicBezTo>
                      <a:close/>
                      <a:moveTo>
                        <a:pt x="383795" y="701"/>
                      </a:moveTo>
                      <a:cubicBezTo>
                        <a:pt x="466060" y="6519"/>
                        <a:pt x="538279" y="48712"/>
                        <a:pt x="571319" y="134437"/>
                      </a:cubicBezTo>
                      <a:cubicBezTo>
                        <a:pt x="588781" y="195556"/>
                        <a:pt x="498690" y="276120"/>
                        <a:pt x="480830" y="327317"/>
                      </a:cubicBezTo>
                      <a:cubicBezTo>
                        <a:pt x="462971" y="378514"/>
                        <a:pt x="451065" y="370577"/>
                        <a:pt x="464162" y="441618"/>
                      </a:cubicBezTo>
                      <a:cubicBezTo>
                        <a:pt x="456622" y="485274"/>
                        <a:pt x="384391" y="492022"/>
                        <a:pt x="366532" y="539250"/>
                      </a:cubicBezTo>
                      <a:cubicBezTo>
                        <a:pt x="348673" y="586478"/>
                        <a:pt x="334779" y="613861"/>
                        <a:pt x="357005" y="724986"/>
                      </a:cubicBezTo>
                      <a:cubicBezTo>
                        <a:pt x="107766" y="694029"/>
                        <a:pt x="-65269" y="527343"/>
                        <a:pt x="23630" y="241593"/>
                      </a:cubicBezTo>
                      <a:cubicBezTo>
                        <a:pt x="81674" y="82347"/>
                        <a:pt x="246687" y="-8997"/>
                        <a:pt x="383795" y="701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6" name="Полилиния 35"/>
                <p:cNvSpPr/>
                <p:nvPr/>
              </p:nvSpPr>
              <p:spPr>
                <a:xfrm>
                  <a:off x="2805746" y="3603525"/>
                  <a:ext cx="379203" cy="617455"/>
                </a:xfrm>
                <a:custGeom>
                  <a:avLst/>
                  <a:gdLst>
                    <a:gd name="connsiteX0" fmla="*/ 338137 w 338137"/>
                    <a:gd name="connsiteY0" fmla="*/ 0 h 552450"/>
                    <a:gd name="connsiteX1" fmla="*/ 0 w 338137"/>
                    <a:gd name="connsiteY1" fmla="*/ 500063 h 552450"/>
                    <a:gd name="connsiteX2" fmla="*/ 109537 w 338137"/>
                    <a:gd name="connsiteY2" fmla="*/ 552450 h 552450"/>
                    <a:gd name="connsiteX3" fmla="*/ 338137 w 338137"/>
                    <a:gd name="connsiteY3" fmla="*/ 0 h 552450"/>
                    <a:gd name="connsiteX0" fmla="*/ 338137 w 339364"/>
                    <a:gd name="connsiteY0" fmla="*/ 135 h 552585"/>
                    <a:gd name="connsiteX1" fmla="*/ 0 w 339364"/>
                    <a:gd name="connsiteY1" fmla="*/ 500198 h 552585"/>
                    <a:gd name="connsiteX2" fmla="*/ 109537 w 339364"/>
                    <a:gd name="connsiteY2" fmla="*/ 552585 h 552585"/>
                    <a:gd name="connsiteX3" fmla="*/ 338137 w 339364"/>
                    <a:gd name="connsiteY3" fmla="*/ 135 h 552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39364" h="552585">
                      <a:moveTo>
                        <a:pt x="338137" y="135"/>
                      </a:moveTo>
                      <a:cubicBezTo>
                        <a:pt x="319881" y="-8596"/>
                        <a:pt x="38100" y="408123"/>
                        <a:pt x="0" y="500198"/>
                      </a:cubicBezTo>
                      <a:lnTo>
                        <a:pt x="109537" y="552585"/>
                      </a:lnTo>
                      <a:cubicBezTo>
                        <a:pt x="165893" y="469241"/>
                        <a:pt x="356393" y="8866"/>
                        <a:pt x="338137" y="135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7" name="Полилиния 36"/>
                <p:cNvSpPr/>
                <p:nvPr/>
              </p:nvSpPr>
              <p:spPr>
                <a:xfrm>
                  <a:off x="2674454" y="4248466"/>
                  <a:ext cx="205549" cy="305116"/>
                </a:xfrm>
                <a:custGeom>
                  <a:avLst/>
                  <a:gdLst>
                    <a:gd name="connsiteX0" fmla="*/ 21431 w 166687"/>
                    <a:gd name="connsiteY0" fmla="*/ 257175 h 257175"/>
                    <a:gd name="connsiteX1" fmla="*/ 0 w 166687"/>
                    <a:gd name="connsiteY1" fmla="*/ 42863 h 257175"/>
                    <a:gd name="connsiteX2" fmla="*/ 126206 w 166687"/>
                    <a:gd name="connsiteY2" fmla="*/ 0 h 257175"/>
                    <a:gd name="connsiteX3" fmla="*/ 166687 w 166687"/>
                    <a:gd name="connsiteY3" fmla="*/ 85725 h 257175"/>
                    <a:gd name="connsiteX4" fmla="*/ 21431 w 166687"/>
                    <a:gd name="connsiteY4" fmla="*/ 257175 h 257175"/>
                    <a:gd name="connsiteX0" fmla="*/ 0 w 145256"/>
                    <a:gd name="connsiteY0" fmla="*/ 257175 h 257175"/>
                    <a:gd name="connsiteX1" fmla="*/ 104775 w 145256"/>
                    <a:gd name="connsiteY1" fmla="*/ 0 h 257175"/>
                    <a:gd name="connsiteX2" fmla="*/ 145256 w 145256"/>
                    <a:gd name="connsiteY2" fmla="*/ 85725 h 257175"/>
                    <a:gd name="connsiteX3" fmla="*/ 0 w 145256"/>
                    <a:gd name="connsiteY3" fmla="*/ 257175 h 257175"/>
                    <a:gd name="connsiteX0" fmla="*/ 25748 w 171004"/>
                    <a:gd name="connsiteY0" fmla="*/ 257175 h 257175"/>
                    <a:gd name="connsiteX1" fmla="*/ 130523 w 171004"/>
                    <a:gd name="connsiteY1" fmla="*/ 0 h 257175"/>
                    <a:gd name="connsiteX2" fmla="*/ 171004 w 171004"/>
                    <a:gd name="connsiteY2" fmla="*/ 85725 h 257175"/>
                    <a:gd name="connsiteX3" fmla="*/ 25748 w 171004"/>
                    <a:gd name="connsiteY3" fmla="*/ 257175 h 257175"/>
                    <a:gd name="connsiteX0" fmla="*/ 36101 w 181357"/>
                    <a:gd name="connsiteY0" fmla="*/ 266256 h 266256"/>
                    <a:gd name="connsiteX1" fmla="*/ 140876 w 181357"/>
                    <a:gd name="connsiteY1" fmla="*/ 9081 h 266256"/>
                    <a:gd name="connsiteX2" fmla="*/ 181357 w 181357"/>
                    <a:gd name="connsiteY2" fmla="*/ 94806 h 266256"/>
                    <a:gd name="connsiteX3" fmla="*/ 36101 w 181357"/>
                    <a:gd name="connsiteY3" fmla="*/ 266256 h 266256"/>
                    <a:gd name="connsiteX0" fmla="*/ 36101 w 181357"/>
                    <a:gd name="connsiteY0" fmla="*/ 266256 h 266256"/>
                    <a:gd name="connsiteX1" fmla="*/ 140876 w 181357"/>
                    <a:gd name="connsiteY1" fmla="*/ 9081 h 266256"/>
                    <a:gd name="connsiteX2" fmla="*/ 181357 w 181357"/>
                    <a:gd name="connsiteY2" fmla="*/ 94806 h 266256"/>
                    <a:gd name="connsiteX3" fmla="*/ 36101 w 181357"/>
                    <a:gd name="connsiteY3" fmla="*/ 266256 h 266256"/>
                    <a:gd name="connsiteX0" fmla="*/ 36101 w 181357"/>
                    <a:gd name="connsiteY0" fmla="*/ 266256 h 266557"/>
                    <a:gd name="connsiteX1" fmla="*/ 140876 w 181357"/>
                    <a:gd name="connsiteY1" fmla="*/ 9081 h 266557"/>
                    <a:gd name="connsiteX2" fmla="*/ 181357 w 181357"/>
                    <a:gd name="connsiteY2" fmla="*/ 94806 h 266557"/>
                    <a:gd name="connsiteX3" fmla="*/ 36101 w 181357"/>
                    <a:gd name="connsiteY3" fmla="*/ 266256 h 266557"/>
                    <a:gd name="connsiteX0" fmla="*/ 36101 w 140876"/>
                    <a:gd name="connsiteY0" fmla="*/ 266256 h 266256"/>
                    <a:gd name="connsiteX1" fmla="*/ 140876 w 140876"/>
                    <a:gd name="connsiteY1" fmla="*/ 9081 h 266256"/>
                    <a:gd name="connsiteX2" fmla="*/ 36101 w 140876"/>
                    <a:gd name="connsiteY2" fmla="*/ 266256 h 266256"/>
                    <a:gd name="connsiteX0" fmla="*/ 36101 w 189033"/>
                    <a:gd name="connsiteY0" fmla="*/ 266256 h 266256"/>
                    <a:gd name="connsiteX1" fmla="*/ 140876 w 189033"/>
                    <a:gd name="connsiteY1" fmla="*/ 9081 h 266256"/>
                    <a:gd name="connsiteX2" fmla="*/ 36101 w 189033"/>
                    <a:gd name="connsiteY2" fmla="*/ 266256 h 266256"/>
                    <a:gd name="connsiteX0" fmla="*/ 36101 w 187451"/>
                    <a:gd name="connsiteY0" fmla="*/ 266256 h 266256"/>
                    <a:gd name="connsiteX1" fmla="*/ 140876 w 187451"/>
                    <a:gd name="connsiteY1" fmla="*/ 9081 h 266256"/>
                    <a:gd name="connsiteX2" fmla="*/ 36101 w 187451"/>
                    <a:gd name="connsiteY2" fmla="*/ 266256 h 266256"/>
                    <a:gd name="connsiteX0" fmla="*/ 36101 w 183520"/>
                    <a:gd name="connsiteY0" fmla="*/ 266256 h 266256"/>
                    <a:gd name="connsiteX1" fmla="*/ 140876 w 183520"/>
                    <a:gd name="connsiteY1" fmla="*/ 9081 h 266256"/>
                    <a:gd name="connsiteX2" fmla="*/ 36101 w 183520"/>
                    <a:gd name="connsiteY2" fmla="*/ 266256 h 266256"/>
                    <a:gd name="connsiteX0" fmla="*/ 36535 w 183954"/>
                    <a:gd name="connsiteY0" fmla="*/ 273060 h 273060"/>
                    <a:gd name="connsiteX1" fmla="*/ 141310 w 183954"/>
                    <a:gd name="connsiteY1" fmla="*/ 15885 h 273060"/>
                    <a:gd name="connsiteX2" fmla="*/ 36535 w 183954"/>
                    <a:gd name="connsiteY2" fmla="*/ 273060 h 2730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83954" h="273060">
                      <a:moveTo>
                        <a:pt x="36535" y="273060"/>
                      </a:moveTo>
                      <a:cubicBezTo>
                        <a:pt x="-49984" y="115898"/>
                        <a:pt x="30185" y="-53171"/>
                        <a:pt x="141310" y="15885"/>
                      </a:cubicBezTo>
                      <a:cubicBezTo>
                        <a:pt x="273072" y="103991"/>
                        <a:pt x="59554" y="175428"/>
                        <a:pt x="36535" y="273060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5" name="Группа 63"/>
              <p:cNvGrpSpPr>
                <a:grpSpLocks/>
              </p:cNvGrpSpPr>
              <p:nvPr/>
            </p:nvGrpSpPr>
            <p:grpSpPr bwMode="auto">
              <a:xfrm>
                <a:off x="5124807" y="2842880"/>
                <a:ext cx="1780543" cy="1541420"/>
                <a:chOff x="4175641" y="1892283"/>
                <a:chExt cx="1780543" cy="1541420"/>
              </a:xfrm>
            </p:grpSpPr>
            <p:sp>
              <p:nvSpPr>
                <p:cNvPr id="25" name="Прямоугольник 24"/>
                <p:cNvSpPr/>
                <p:nvPr/>
              </p:nvSpPr>
              <p:spPr>
                <a:xfrm rot="20181939" flipH="1">
                  <a:off x="5385969" y="2988034"/>
                  <a:ext cx="32181" cy="177225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6" name="Прямоугольник 25"/>
                <p:cNvSpPr/>
                <p:nvPr/>
              </p:nvSpPr>
              <p:spPr>
                <a:xfrm rot="1418061">
                  <a:off x="4728945" y="2988036"/>
                  <a:ext cx="32181" cy="177225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7" name="Шестиугольник 56"/>
                <p:cNvSpPr/>
                <p:nvPr/>
              </p:nvSpPr>
              <p:spPr>
                <a:xfrm rot="1800000">
                  <a:off x="4175641" y="1892283"/>
                  <a:ext cx="1780543" cy="1541420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72251 h 1541420"/>
                    <a:gd name="connsiteX1" fmla="*/ 460625 w 1801952"/>
                    <a:gd name="connsiteY1" fmla="*/ 3081 h 1541420"/>
                    <a:gd name="connsiteX2" fmla="*/ 1303802 w 1801952"/>
                    <a:gd name="connsiteY2" fmla="*/ 0 h 1541420"/>
                    <a:gd name="connsiteX3" fmla="*/ 1801952 w 1801952"/>
                    <a:gd name="connsiteY3" fmla="*/ 772251 h 1541420"/>
                    <a:gd name="connsiteX4" fmla="*/ 1341327 w 1801952"/>
                    <a:gd name="connsiteY4" fmla="*/ 1541420 h 1541420"/>
                    <a:gd name="connsiteX5" fmla="*/ 460625 w 1801952"/>
                    <a:gd name="connsiteY5" fmla="*/ 1541420 h 1541420"/>
                    <a:gd name="connsiteX6" fmla="*/ 0 w 1801952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80543" h="1541420">
                      <a:moveTo>
                        <a:pt x="0" y="772251"/>
                      </a:moveTo>
                      <a:lnTo>
                        <a:pt x="460625" y="3081"/>
                      </a:lnTo>
                      <a:lnTo>
                        <a:pt x="1303802" y="0"/>
                      </a:lnTo>
                      <a:cubicBezTo>
                        <a:pt x="1503002" y="229112"/>
                        <a:pt x="1675246" y="506783"/>
                        <a:pt x="1780543" y="806609"/>
                      </a:cubicBezTo>
                      <a:lnTo>
                        <a:pt x="1341327" y="1541420"/>
                      </a:lnTo>
                      <a:lnTo>
                        <a:pt x="460625" y="1541420"/>
                      </a:lnTo>
                      <a:lnTo>
                        <a:pt x="0" y="772251"/>
                      </a:lnTo>
                      <a:close/>
                    </a:path>
                  </a:pathLst>
                </a:custGeom>
                <a:solidFill>
                  <a:srgbClr val="E26714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8" name="Прямоугольник 27"/>
                <p:cNvSpPr/>
                <p:nvPr/>
              </p:nvSpPr>
              <p:spPr>
                <a:xfrm>
                  <a:off x="5031895" y="2092893"/>
                  <a:ext cx="86297" cy="11973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9" name="Прямоугольник 28"/>
                <p:cNvSpPr/>
                <p:nvPr/>
              </p:nvSpPr>
              <p:spPr>
                <a:xfrm>
                  <a:off x="4725014" y="2753691"/>
                  <a:ext cx="677048" cy="5108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0" name="Прямоугольник 29"/>
                <p:cNvSpPr/>
                <p:nvPr/>
              </p:nvSpPr>
              <p:spPr>
                <a:xfrm rot="1418061">
                  <a:off x="4842307" y="2448931"/>
                  <a:ext cx="84568" cy="602847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1" name="Прямоугольник 30"/>
                <p:cNvSpPr/>
                <p:nvPr/>
              </p:nvSpPr>
              <p:spPr>
                <a:xfrm>
                  <a:off x="5036608" y="2698780"/>
                  <a:ext cx="61568" cy="160905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2" name="Кольцо 31"/>
                <p:cNvSpPr/>
                <p:nvPr/>
              </p:nvSpPr>
              <p:spPr>
                <a:xfrm>
                  <a:off x="4912845" y="2199017"/>
                  <a:ext cx="323136" cy="323136"/>
                </a:xfrm>
                <a:prstGeom prst="donut">
                  <a:avLst>
                    <a:gd name="adj" fmla="val 17066"/>
                  </a:avLst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  <p:sp>
              <p:nvSpPr>
                <p:cNvPr id="33" name="Прямоугольник 32"/>
                <p:cNvSpPr/>
                <p:nvPr/>
              </p:nvSpPr>
              <p:spPr>
                <a:xfrm rot="20232152">
                  <a:off x="5211667" y="2434309"/>
                  <a:ext cx="84568" cy="602847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6" name="Группа 64"/>
              <p:cNvGrpSpPr>
                <a:grpSpLocks/>
              </p:cNvGrpSpPr>
              <p:nvPr/>
            </p:nvGrpSpPr>
            <p:grpSpPr bwMode="auto">
              <a:xfrm>
                <a:off x="4326815" y="4232204"/>
                <a:ext cx="1801952" cy="1538339"/>
                <a:chOff x="3377649" y="3281607"/>
                <a:chExt cx="1801952" cy="1538339"/>
              </a:xfrm>
            </p:grpSpPr>
            <p:sp>
              <p:nvSpPr>
                <p:cNvPr id="18" name="Шестиугольник 60"/>
                <p:cNvSpPr/>
                <p:nvPr/>
              </p:nvSpPr>
              <p:spPr>
                <a:xfrm rot="1800000">
                  <a:off x="3377649" y="3281607"/>
                  <a:ext cx="1801952" cy="1538339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01952" h="1538339">
                      <a:moveTo>
                        <a:pt x="0" y="769170"/>
                      </a:moveTo>
                      <a:lnTo>
                        <a:pt x="460625" y="0"/>
                      </a:lnTo>
                      <a:lnTo>
                        <a:pt x="1341327" y="0"/>
                      </a:lnTo>
                      <a:lnTo>
                        <a:pt x="1801952" y="769170"/>
                      </a:lnTo>
                      <a:cubicBezTo>
                        <a:pt x="1695865" y="1069653"/>
                        <a:pt x="1545343" y="1340796"/>
                        <a:pt x="1341327" y="1538339"/>
                      </a:cubicBezTo>
                      <a:lnTo>
                        <a:pt x="460625" y="1538339"/>
                      </a:lnTo>
                      <a:lnTo>
                        <a:pt x="0" y="769170"/>
                      </a:lnTo>
                      <a:close/>
                    </a:path>
                  </a:pathLst>
                </a:custGeom>
                <a:solidFill>
                  <a:srgbClr val="00B0F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19" name="Полилиния 18"/>
                <p:cNvSpPr/>
                <p:nvPr/>
              </p:nvSpPr>
              <p:spPr>
                <a:xfrm rot="9260628">
                  <a:off x="3916545" y="3601851"/>
                  <a:ext cx="724162" cy="723274"/>
                </a:xfrm>
                <a:custGeom>
                  <a:avLst/>
                  <a:gdLst>
                    <a:gd name="connsiteX0" fmla="*/ 3083863 w 6352623"/>
                    <a:gd name="connsiteY0" fmla="*/ 133135 h 6657438"/>
                    <a:gd name="connsiteX1" fmla="*/ 2997995 w 6352623"/>
                    <a:gd name="connsiteY1" fmla="*/ 16410 h 6657438"/>
                    <a:gd name="connsiteX2" fmla="*/ 3073468 w 6352623"/>
                    <a:gd name="connsiteY2" fmla="*/ 12671 h 6657438"/>
                    <a:gd name="connsiteX3" fmla="*/ 4287481 w 6352623"/>
                    <a:gd name="connsiteY3" fmla="*/ 1282707 h 6657438"/>
                    <a:gd name="connsiteX4" fmla="*/ 3934751 w 6352623"/>
                    <a:gd name="connsiteY4" fmla="*/ 794857 h 6657438"/>
                    <a:gd name="connsiteX5" fmla="*/ 3306522 w 6352623"/>
                    <a:gd name="connsiteY5" fmla="*/ 1126 h 6657438"/>
                    <a:gd name="connsiteX6" fmla="*/ 3329154 w 6352623"/>
                    <a:gd name="connsiteY6" fmla="*/ 0 h 6657438"/>
                    <a:gd name="connsiteX7" fmla="*/ 4552794 w 6352623"/>
                    <a:gd name="connsiteY7" fmla="*/ 310597 h 6657438"/>
                    <a:gd name="connsiteX8" fmla="*/ 5560095 w 6352623"/>
                    <a:gd name="connsiteY8" fmla="*/ 1071582 h 6657438"/>
                    <a:gd name="connsiteX9" fmla="*/ 5592215 w 6352623"/>
                    <a:gd name="connsiteY9" fmla="*/ 1116037 h 6657438"/>
                    <a:gd name="connsiteX10" fmla="*/ 5275773 w 6352623"/>
                    <a:gd name="connsiteY10" fmla="*/ 1158708 h 6657438"/>
                    <a:gd name="connsiteX11" fmla="*/ 4352475 w 6352623"/>
                    <a:gd name="connsiteY11" fmla="*/ 1275439 h 6657438"/>
                    <a:gd name="connsiteX12" fmla="*/ 3192871 w 6352623"/>
                    <a:gd name="connsiteY12" fmla="*/ 1396479 h 6657438"/>
                    <a:gd name="connsiteX13" fmla="*/ 3083863 w 6352623"/>
                    <a:gd name="connsiteY13" fmla="*/ 133135 h 6657438"/>
                    <a:gd name="connsiteX14" fmla="*/ 3521833 w 6352623"/>
                    <a:gd name="connsiteY14" fmla="*/ 728536 h 6657438"/>
                    <a:gd name="connsiteX15" fmla="*/ 3951788 w 6352623"/>
                    <a:gd name="connsiteY15" fmla="*/ 1320226 h 6657438"/>
                    <a:gd name="connsiteX16" fmla="*/ 3610216 w 6352623"/>
                    <a:gd name="connsiteY16" fmla="*/ 1358400 h 6657438"/>
                    <a:gd name="connsiteX17" fmla="*/ 5080835 w 6352623"/>
                    <a:gd name="connsiteY17" fmla="*/ 2887704 h 6657438"/>
                    <a:gd name="connsiteX18" fmla="*/ 5075577 w 6352623"/>
                    <a:gd name="connsiteY18" fmla="*/ 2828892 h 6657438"/>
                    <a:gd name="connsiteX19" fmla="*/ 4870827 w 6352623"/>
                    <a:gd name="connsiteY19" fmla="*/ 2225787 h 6657438"/>
                    <a:gd name="connsiteX20" fmla="*/ 4527301 w 6352623"/>
                    <a:gd name="connsiteY20" fmla="*/ 1626915 h 6657438"/>
                    <a:gd name="connsiteX21" fmla="*/ 5336497 w 6352623"/>
                    <a:gd name="connsiteY21" fmla="*/ 1510023 h 6657438"/>
                    <a:gd name="connsiteX22" fmla="*/ 5827104 w 6352623"/>
                    <a:gd name="connsiteY22" fmla="*/ 1441104 h 6657438"/>
                    <a:gd name="connsiteX23" fmla="*/ 5919962 w 6352623"/>
                    <a:gd name="connsiteY23" fmla="*/ 1569624 h 6657438"/>
                    <a:gd name="connsiteX24" fmla="*/ 6322223 w 6352623"/>
                    <a:gd name="connsiteY24" fmla="*/ 2715457 h 6657438"/>
                    <a:gd name="connsiteX25" fmla="*/ 6326244 w 6352623"/>
                    <a:gd name="connsiteY25" fmla="*/ 2796695 h 6657438"/>
                    <a:gd name="connsiteX26" fmla="*/ 1790042 w 6352623"/>
                    <a:gd name="connsiteY26" fmla="*/ 1491620 h 6657438"/>
                    <a:gd name="connsiteX27" fmla="*/ 2057262 w 6352623"/>
                    <a:gd name="connsiteY27" fmla="*/ 888122 h 6657438"/>
                    <a:gd name="connsiteX28" fmla="*/ 2502224 w 6352623"/>
                    <a:gd name="connsiteY28" fmla="*/ 83048 h 6657438"/>
                    <a:gd name="connsiteX29" fmla="*/ 2715458 w 6352623"/>
                    <a:gd name="connsiteY29" fmla="*/ 30412 h 6657438"/>
                    <a:gd name="connsiteX30" fmla="*/ 2723477 w 6352623"/>
                    <a:gd name="connsiteY30" fmla="*/ 30012 h 6657438"/>
                    <a:gd name="connsiteX31" fmla="*/ 2843908 w 6352623"/>
                    <a:gd name="connsiteY31" fmla="*/ 1425699 h 6657438"/>
                    <a:gd name="connsiteX32" fmla="*/ 2341650 w 6352623"/>
                    <a:gd name="connsiteY32" fmla="*/ 1460888 h 6657438"/>
                    <a:gd name="connsiteX33" fmla="*/ 456566 w 6352623"/>
                    <a:gd name="connsiteY33" fmla="*/ 1560803 h 6657438"/>
                    <a:gd name="connsiteX34" fmla="*/ 646218 w 6352623"/>
                    <a:gd name="connsiteY34" fmla="*/ 1250255 h 6657438"/>
                    <a:gd name="connsiteX35" fmla="*/ 2123254 w 6352623"/>
                    <a:gd name="connsiteY35" fmla="*/ 176626 h 6657438"/>
                    <a:gd name="connsiteX36" fmla="*/ 2129632 w 6352623"/>
                    <a:gd name="connsiteY36" fmla="*/ 175051 h 6657438"/>
                    <a:gd name="connsiteX37" fmla="*/ 1791341 w 6352623"/>
                    <a:gd name="connsiteY37" fmla="*/ 860818 h 6657438"/>
                    <a:gd name="connsiteX38" fmla="*/ 1497989 w 6352623"/>
                    <a:gd name="connsiteY38" fmla="*/ 1507155 h 6657438"/>
                    <a:gd name="connsiteX39" fmla="*/ 815685 w 6352623"/>
                    <a:gd name="connsiteY39" fmla="*/ 1541873 h 6657438"/>
                    <a:gd name="connsiteX40" fmla="*/ 3332566 w 6352623"/>
                    <a:gd name="connsiteY40" fmla="*/ 3015466 h 6657438"/>
                    <a:gd name="connsiteX41" fmla="*/ 3227686 w 6352623"/>
                    <a:gd name="connsiteY41" fmla="*/ 1799988 h 6657438"/>
                    <a:gd name="connsiteX42" fmla="*/ 3687369 w 6352623"/>
                    <a:gd name="connsiteY42" fmla="*/ 1744594 h 6657438"/>
                    <a:gd name="connsiteX43" fmla="*/ 4207427 w 6352623"/>
                    <a:gd name="connsiteY43" fmla="*/ 1672041 h 6657438"/>
                    <a:gd name="connsiteX44" fmla="*/ 4314817 w 6352623"/>
                    <a:gd name="connsiteY44" fmla="*/ 1819820 h 6657438"/>
                    <a:gd name="connsiteX45" fmla="*/ 4752430 w 6352623"/>
                    <a:gd name="connsiteY45" fmla="*/ 2869128 h 6657438"/>
                    <a:gd name="connsiteX46" fmla="*/ 4755993 w 6352623"/>
                    <a:gd name="connsiteY46" fmla="*/ 2911437 h 6657438"/>
                    <a:gd name="connsiteX47" fmla="*/ 5989951 w 6352623"/>
                    <a:gd name="connsiteY47" fmla="*/ 4620000 h 6657438"/>
                    <a:gd name="connsiteX48" fmla="*/ 6068313 w 6352623"/>
                    <a:gd name="connsiteY48" fmla="*/ 4480189 h 6657438"/>
                    <a:gd name="connsiteX49" fmla="*/ 6042026 w 6352623"/>
                    <a:gd name="connsiteY49" fmla="*/ 4552793 h 6657438"/>
                    <a:gd name="connsiteX50" fmla="*/ 6000985 w 6352623"/>
                    <a:gd name="connsiteY50" fmla="*/ 4620000 h 6657438"/>
                    <a:gd name="connsiteX51" fmla="*/ 5898613 w 6352623"/>
                    <a:gd name="connsiteY51" fmla="*/ 4787640 h 6657438"/>
                    <a:gd name="connsiteX52" fmla="*/ 6000985 w 6352623"/>
                    <a:gd name="connsiteY52" fmla="*/ 4620000 h 6657438"/>
                    <a:gd name="connsiteX53" fmla="*/ 6317212 w 6352623"/>
                    <a:gd name="connsiteY53" fmla="*/ 4620000 h 6657438"/>
                    <a:gd name="connsiteX54" fmla="*/ 6317212 w 6352623"/>
                    <a:gd name="connsiteY54" fmla="*/ 4787640 h 6657438"/>
                    <a:gd name="connsiteX55" fmla="*/ 5866698 w 6352623"/>
                    <a:gd name="connsiteY55" fmla="*/ 4839902 h 6657438"/>
                    <a:gd name="connsiteX56" fmla="*/ 5895990 w 6352623"/>
                    <a:gd name="connsiteY56" fmla="*/ 4787640 h 6657438"/>
                    <a:gd name="connsiteX57" fmla="*/ 5898613 w 6352623"/>
                    <a:gd name="connsiteY57" fmla="*/ 4787640 h 6657438"/>
                    <a:gd name="connsiteX58" fmla="*/ 5661892 w 6352623"/>
                    <a:gd name="connsiteY58" fmla="*/ 4787640 h 6657438"/>
                    <a:gd name="connsiteX59" fmla="*/ 5661892 w 6352623"/>
                    <a:gd name="connsiteY59" fmla="*/ 4620000 h 6657438"/>
                    <a:gd name="connsiteX60" fmla="*/ 5989951 w 6352623"/>
                    <a:gd name="connsiteY60" fmla="*/ 4620000 h 6657438"/>
                    <a:gd name="connsiteX61" fmla="*/ 5895990 w 6352623"/>
                    <a:gd name="connsiteY61" fmla="*/ 4787640 h 6657438"/>
                    <a:gd name="connsiteX62" fmla="*/ 4842211 w 6352623"/>
                    <a:gd name="connsiteY62" fmla="*/ 4504577 h 6657438"/>
                    <a:gd name="connsiteX63" fmla="*/ 4894441 w 6352623"/>
                    <a:gd name="connsiteY63" fmla="*/ 4378816 h 6657438"/>
                    <a:gd name="connsiteX64" fmla="*/ 5118410 w 6352623"/>
                    <a:gd name="connsiteY64" fmla="*/ 3308120 h 6657438"/>
                    <a:gd name="connsiteX65" fmla="*/ 5112011 w 6352623"/>
                    <a:gd name="connsiteY65" fmla="*/ 3236549 h 6657438"/>
                    <a:gd name="connsiteX66" fmla="*/ 6343574 w 6352623"/>
                    <a:gd name="connsiteY66" fmla="*/ 3146548 h 6657438"/>
                    <a:gd name="connsiteX67" fmla="*/ 6352623 w 6352623"/>
                    <a:gd name="connsiteY67" fmla="*/ 3329154 h 6657438"/>
                    <a:gd name="connsiteX68" fmla="*/ 6261216 w 6352623"/>
                    <a:gd name="connsiteY68" fmla="*/ 3947289 h 6657438"/>
                    <a:gd name="connsiteX69" fmla="*/ 6068313 w 6352623"/>
                    <a:gd name="connsiteY69" fmla="*/ 4480189 h 6657438"/>
                    <a:gd name="connsiteX70" fmla="*/ 5645377 w 6352623"/>
                    <a:gd name="connsiteY70" fmla="*/ 4489676 h 6657438"/>
                    <a:gd name="connsiteX71" fmla="*/ 1405726 w 6352623"/>
                    <a:gd name="connsiteY71" fmla="*/ 3156271 h 6657438"/>
                    <a:gd name="connsiteX72" fmla="*/ 1399341 w 6352623"/>
                    <a:gd name="connsiteY72" fmla="*/ 3089416 h 6657438"/>
                    <a:gd name="connsiteX73" fmla="*/ 1464945 w 6352623"/>
                    <a:gd name="connsiteY73" fmla="*/ 2467755 h 6657438"/>
                    <a:gd name="connsiteX74" fmla="*/ 1626959 w 6352623"/>
                    <a:gd name="connsiteY74" fmla="*/ 1918290 h 6657438"/>
                    <a:gd name="connsiteX75" fmla="*/ 1698846 w 6352623"/>
                    <a:gd name="connsiteY75" fmla="*/ 1916459 h 6657438"/>
                    <a:gd name="connsiteX76" fmla="*/ 2401423 w 6352623"/>
                    <a:gd name="connsiteY76" fmla="*/ 1879094 h 6657438"/>
                    <a:gd name="connsiteX77" fmla="*/ 2879383 w 6352623"/>
                    <a:gd name="connsiteY77" fmla="*/ 1836855 h 6657438"/>
                    <a:gd name="connsiteX78" fmla="*/ 2983285 w 6352623"/>
                    <a:gd name="connsiteY78" fmla="*/ 3040986 h 6657438"/>
                    <a:gd name="connsiteX79" fmla="*/ 3464621 w 6352623"/>
                    <a:gd name="connsiteY79" fmla="*/ 4545892 h 6657438"/>
                    <a:gd name="connsiteX80" fmla="*/ 3362673 w 6352623"/>
                    <a:gd name="connsiteY80" fmla="*/ 3364384 h 6657438"/>
                    <a:gd name="connsiteX81" fmla="*/ 4785461 w 6352623"/>
                    <a:gd name="connsiteY81" fmla="*/ 3260410 h 6657438"/>
                    <a:gd name="connsiteX82" fmla="*/ 4791965 w 6352623"/>
                    <a:gd name="connsiteY82" fmla="*/ 3337498 h 6657438"/>
                    <a:gd name="connsiteX83" fmla="*/ 4582162 w 6352623"/>
                    <a:gd name="connsiteY83" fmla="*/ 4452550 h 6657438"/>
                    <a:gd name="connsiteX84" fmla="*/ 3980007 w 6352623"/>
                    <a:gd name="connsiteY84" fmla="*/ 4524180 h 6657438"/>
                    <a:gd name="connsiteX85" fmla="*/ 11631 w 6352623"/>
                    <a:gd name="connsiteY85" fmla="*/ 3258148 h 6657438"/>
                    <a:gd name="connsiteX86" fmla="*/ 0 w 6352623"/>
                    <a:gd name="connsiteY86" fmla="*/ 3023469 h 6657438"/>
                    <a:gd name="connsiteX87" fmla="*/ 91400 w 6352623"/>
                    <a:gd name="connsiteY87" fmla="*/ 2405346 h 6657438"/>
                    <a:gd name="connsiteX88" fmla="*/ 258812 w 6352623"/>
                    <a:gd name="connsiteY88" fmla="*/ 1942855 h 6657438"/>
                    <a:gd name="connsiteX89" fmla="*/ 852081 w 6352623"/>
                    <a:gd name="connsiteY89" fmla="*/ 1937991 h 6657438"/>
                    <a:gd name="connsiteX90" fmla="*/ 1335718 w 6352623"/>
                    <a:gd name="connsiteY90" fmla="*/ 1925698 h 6657438"/>
                    <a:gd name="connsiteX91" fmla="*/ 1234430 w 6352623"/>
                    <a:gd name="connsiteY91" fmla="*/ 2196801 h 6657438"/>
                    <a:gd name="connsiteX92" fmla="*/ 1103579 w 6352623"/>
                    <a:gd name="connsiteY92" fmla="*/ 2737987 h 6657438"/>
                    <a:gd name="connsiteX93" fmla="*/ 1078099 w 6352623"/>
                    <a:gd name="connsiteY93" fmla="*/ 3180217 h 6657438"/>
                    <a:gd name="connsiteX94" fmla="*/ 1960743 w 6352623"/>
                    <a:gd name="connsiteY94" fmla="*/ 4679317 h 6657438"/>
                    <a:gd name="connsiteX95" fmla="*/ 1740896 w 6352623"/>
                    <a:gd name="connsiteY95" fmla="*/ 4337429 h 6657438"/>
                    <a:gd name="connsiteX96" fmla="*/ 1441619 w 6352623"/>
                    <a:gd name="connsiteY96" fmla="*/ 3532526 h 6657438"/>
                    <a:gd name="connsiteX97" fmla="*/ 1438988 w 6352623"/>
                    <a:gd name="connsiteY97" fmla="*/ 3504964 h 6657438"/>
                    <a:gd name="connsiteX98" fmla="*/ 3013389 w 6352623"/>
                    <a:gd name="connsiteY98" fmla="*/ 3389903 h 6657438"/>
                    <a:gd name="connsiteX99" fmla="*/ 3099126 w 6352623"/>
                    <a:gd name="connsiteY99" fmla="*/ 4562904 h 6657438"/>
                    <a:gd name="connsiteX100" fmla="*/ 2689209 w 6352623"/>
                    <a:gd name="connsiteY100" fmla="*/ 4598877 h 6657438"/>
                    <a:gd name="connsiteX101" fmla="*/ 1989796 w 6352623"/>
                    <a:gd name="connsiteY101" fmla="*/ 4675326 h 6657438"/>
                    <a:gd name="connsiteX102" fmla="*/ 4067092 w 6352623"/>
                    <a:gd name="connsiteY102" fmla="*/ 6216068 h 6657438"/>
                    <a:gd name="connsiteX103" fmla="*/ 4277892 w 6352623"/>
                    <a:gd name="connsiteY103" fmla="*/ 5788869 h 6657438"/>
                    <a:gd name="connsiteX104" fmla="*/ 4525520 w 6352623"/>
                    <a:gd name="connsiteY104" fmla="*/ 5267093 h 6657438"/>
                    <a:gd name="connsiteX105" fmla="*/ 4685770 w 6352623"/>
                    <a:gd name="connsiteY105" fmla="*/ 4881257 h 6657438"/>
                    <a:gd name="connsiteX106" fmla="*/ 4712084 w 6352623"/>
                    <a:gd name="connsiteY106" fmla="*/ 4879914 h 6657438"/>
                    <a:gd name="connsiteX107" fmla="*/ 5642123 w 6352623"/>
                    <a:gd name="connsiteY107" fmla="*/ 4846187 h 6657438"/>
                    <a:gd name="connsiteX108" fmla="*/ 5866698 w 6352623"/>
                    <a:gd name="connsiteY108" fmla="*/ 4839902 h 6657438"/>
                    <a:gd name="connsiteX109" fmla="*/ 5706398 w 6352623"/>
                    <a:gd name="connsiteY109" fmla="*/ 5102370 h 6657438"/>
                    <a:gd name="connsiteX110" fmla="*/ 4229361 w 6352623"/>
                    <a:gd name="connsiteY110" fmla="*/ 6176010 h 6657438"/>
                    <a:gd name="connsiteX111" fmla="*/ 3617977 w 6352623"/>
                    <a:gd name="connsiteY111" fmla="*/ 6323175 h 6657438"/>
                    <a:gd name="connsiteX112" fmla="*/ 3499574 w 6352623"/>
                    <a:gd name="connsiteY112" fmla="*/ 4950969 h 6657438"/>
                    <a:gd name="connsiteX113" fmla="*/ 3966167 w 6352623"/>
                    <a:gd name="connsiteY113" fmla="*/ 4917769 h 6657438"/>
                    <a:gd name="connsiteX114" fmla="*/ 4402891 w 6352623"/>
                    <a:gd name="connsiteY114" fmla="*/ 4895610 h 6657438"/>
                    <a:gd name="connsiteX115" fmla="*/ 4263840 w 6352623"/>
                    <a:gd name="connsiteY115" fmla="*/ 5239274 h 6657438"/>
                    <a:gd name="connsiteX116" fmla="*/ 3691123 w 6352623"/>
                    <a:gd name="connsiteY116" fmla="*/ 6308899 h 6657438"/>
                    <a:gd name="connsiteX117" fmla="*/ 3637169 w 6352623"/>
                    <a:gd name="connsiteY117" fmla="*/ 6322223 h 6657438"/>
                    <a:gd name="connsiteX118" fmla="*/ 509955 w 6352623"/>
                    <a:gd name="connsiteY118" fmla="*/ 4889989 h 6657438"/>
                    <a:gd name="connsiteX119" fmla="*/ 432662 w 6352623"/>
                    <a:gd name="connsiteY119" fmla="*/ 4783013 h 6657438"/>
                    <a:gd name="connsiteX120" fmla="*/ 30403 w 6352623"/>
                    <a:gd name="connsiteY120" fmla="*/ 3637168 h 6657438"/>
                    <a:gd name="connsiteX121" fmla="*/ 28957 w 6352623"/>
                    <a:gd name="connsiteY121" fmla="*/ 3608002 h 6657438"/>
                    <a:gd name="connsiteX122" fmla="*/ 1122699 w 6352623"/>
                    <a:gd name="connsiteY122" fmla="*/ 3528079 h 6657438"/>
                    <a:gd name="connsiteX123" fmla="*/ 1151870 w 6352623"/>
                    <a:gd name="connsiteY123" fmla="*/ 3709064 h 6657438"/>
                    <a:gd name="connsiteX124" fmla="*/ 1633165 w 6352623"/>
                    <a:gd name="connsiteY124" fmla="*/ 4721494 h 6657438"/>
                    <a:gd name="connsiteX125" fmla="*/ 1635001 w 6352623"/>
                    <a:gd name="connsiteY125" fmla="*/ 4724090 h 6657438"/>
                    <a:gd name="connsiteX126" fmla="*/ 1150655 w 6352623"/>
                    <a:gd name="connsiteY126" fmla="*/ 4790652 h 6657438"/>
                    <a:gd name="connsiteX127" fmla="*/ 3165956 w 6352623"/>
                    <a:gd name="connsiteY127" fmla="*/ 6345561 h 6657438"/>
                    <a:gd name="connsiteX128" fmla="*/ 2661675 w 6352623"/>
                    <a:gd name="connsiteY128" fmla="*/ 5655612 h 6657438"/>
                    <a:gd name="connsiteX129" fmla="*/ 2224080 w 6352623"/>
                    <a:gd name="connsiteY129" fmla="*/ 5071807 h 6657438"/>
                    <a:gd name="connsiteX130" fmla="*/ 2697681 w 6352623"/>
                    <a:gd name="connsiteY130" fmla="*/ 5021257 h 6657438"/>
                    <a:gd name="connsiteX131" fmla="*/ 3150545 w 6352623"/>
                    <a:gd name="connsiteY131" fmla="*/ 4979436 h 6657438"/>
                    <a:gd name="connsiteX132" fmla="*/ 3267988 w 6352623"/>
                    <a:gd name="connsiteY132" fmla="*/ 6340508 h 6657438"/>
                    <a:gd name="connsiteX133" fmla="*/ 3104320 w 6352623"/>
                    <a:gd name="connsiteY133" fmla="*/ 6348616 h 6657438"/>
                    <a:gd name="connsiteX134" fmla="*/ 3099167 w 6352623"/>
                    <a:gd name="connsiteY134" fmla="*/ 6341244 h 6657438"/>
                    <a:gd name="connsiteX135" fmla="*/ 3165956 w 6352623"/>
                    <a:gd name="connsiteY135" fmla="*/ 6345561 h 6657438"/>
                    <a:gd name="connsiteX136" fmla="*/ 2884966 w 6352623"/>
                    <a:gd name="connsiteY136" fmla="*/ 6327398 h 6657438"/>
                    <a:gd name="connsiteX137" fmla="*/ 2740226 w 6352623"/>
                    <a:gd name="connsiteY137" fmla="*/ 6120300 h 6657438"/>
                    <a:gd name="connsiteX138" fmla="*/ 2877634 w 6352623"/>
                    <a:gd name="connsiteY138" fmla="*/ 6024267 h 6657438"/>
                    <a:gd name="connsiteX139" fmla="*/ 3099167 w 6352623"/>
                    <a:gd name="connsiteY139" fmla="*/ 6341244 h 6657438"/>
                    <a:gd name="connsiteX140" fmla="*/ 2827891 w 6352623"/>
                    <a:gd name="connsiteY140" fmla="*/ 6323709 h 6657438"/>
                    <a:gd name="connsiteX141" fmla="*/ 2884966 w 6352623"/>
                    <a:gd name="connsiteY141" fmla="*/ 6327398 h 6657438"/>
                    <a:gd name="connsiteX142" fmla="*/ 2888667 w 6352623"/>
                    <a:gd name="connsiteY142" fmla="*/ 6332694 h 6657438"/>
                    <a:gd name="connsiteX143" fmla="*/ 3115629 w 6352623"/>
                    <a:gd name="connsiteY143" fmla="*/ 6657438 h 6657438"/>
                    <a:gd name="connsiteX144" fmla="*/ 2888667 w 6352623"/>
                    <a:gd name="connsiteY144" fmla="*/ 6332694 h 6657438"/>
                    <a:gd name="connsiteX145" fmla="*/ 3023470 w 6352623"/>
                    <a:gd name="connsiteY145" fmla="*/ 6352624 h 6657438"/>
                    <a:gd name="connsiteX146" fmla="*/ 3104320 w 6352623"/>
                    <a:gd name="connsiteY146" fmla="*/ 6348616 h 6657438"/>
                    <a:gd name="connsiteX147" fmla="*/ 3253037 w 6352623"/>
                    <a:gd name="connsiteY147" fmla="*/ 6561405 h 6657438"/>
                    <a:gd name="connsiteX148" fmla="*/ 1799833 w 6352623"/>
                    <a:gd name="connsiteY148" fmla="*/ 6042038 h 6657438"/>
                    <a:gd name="connsiteX149" fmla="*/ 792530 w 6352623"/>
                    <a:gd name="connsiteY149" fmla="*/ 5281044 h 6657438"/>
                    <a:gd name="connsiteX150" fmla="*/ 758259 w 6352623"/>
                    <a:gd name="connsiteY150" fmla="*/ 5233611 h 6657438"/>
                    <a:gd name="connsiteX151" fmla="*/ 1178638 w 6352623"/>
                    <a:gd name="connsiteY151" fmla="*/ 5187468 h 6657438"/>
                    <a:gd name="connsiteX152" fmla="*/ 1905324 w 6352623"/>
                    <a:gd name="connsiteY152" fmla="*/ 5106339 h 6657438"/>
                    <a:gd name="connsiteX153" fmla="*/ 2206251 w 6352623"/>
                    <a:gd name="connsiteY153" fmla="*/ 5531868 h 6657438"/>
                    <a:gd name="connsiteX154" fmla="*/ 2827891 w 6352623"/>
                    <a:gd name="connsiteY154" fmla="*/ 6323709 h 6657438"/>
                    <a:gd name="connsiteX155" fmla="*/ 2405336 w 6352623"/>
                    <a:gd name="connsiteY155" fmla="*/ 6261225 h 6657438"/>
                    <a:gd name="connsiteX156" fmla="*/ 1799833 w 6352623"/>
                    <a:gd name="connsiteY156" fmla="*/ 6042038 h 6657438"/>
                    <a:gd name="connsiteX0" fmla="*/ 3083863 w 6352623"/>
                    <a:gd name="connsiteY0" fmla="*/ 133135 h 6561405"/>
                    <a:gd name="connsiteX1" fmla="*/ 2997995 w 6352623"/>
                    <a:gd name="connsiteY1" fmla="*/ 16410 h 6561405"/>
                    <a:gd name="connsiteX2" fmla="*/ 3073468 w 6352623"/>
                    <a:gd name="connsiteY2" fmla="*/ 12671 h 6561405"/>
                    <a:gd name="connsiteX3" fmla="*/ 3083863 w 6352623"/>
                    <a:gd name="connsiteY3" fmla="*/ 133135 h 6561405"/>
                    <a:gd name="connsiteX4" fmla="*/ 4287481 w 6352623"/>
                    <a:gd name="connsiteY4" fmla="*/ 1282707 h 6561405"/>
                    <a:gd name="connsiteX5" fmla="*/ 3934751 w 6352623"/>
                    <a:gd name="connsiteY5" fmla="*/ 794857 h 6561405"/>
                    <a:gd name="connsiteX6" fmla="*/ 3306522 w 6352623"/>
                    <a:gd name="connsiteY6" fmla="*/ 1126 h 6561405"/>
                    <a:gd name="connsiteX7" fmla="*/ 3329154 w 6352623"/>
                    <a:gd name="connsiteY7" fmla="*/ 0 h 6561405"/>
                    <a:gd name="connsiteX8" fmla="*/ 4552794 w 6352623"/>
                    <a:gd name="connsiteY8" fmla="*/ 310597 h 6561405"/>
                    <a:gd name="connsiteX9" fmla="*/ 5560095 w 6352623"/>
                    <a:gd name="connsiteY9" fmla="*/ 1071582 h 6561405"/>
                    <a:gd name="connsiteX10" fmla="*/ 5592215 w 6352623"/>
                    <a:gd name="connsiteY10" fmla="*/ 1116037 h 6561405"/>
                    <a:gd name="connsiteX11" fmla="*/ 5275773 w 6352623"/>
                    <a:gd name="connsiteY11" fmla="*/ 1158708 h 6561405"/>
                    <a:gd name="connsiteX12" fmla="*/ 4352475 w 6352623"/>
                    <a:gd name="connsiteY12" fmla="*/ 1275439 h 6561405"/>
                    <a:gd name="connsiteX13" fmla="*/ 4287481 w 6352623"/>
                    <a:gd name="connsiteY13" fmla="*/ 1282707 h 6561405"/>
                    <a:gd name="connsiteX14" fmla="*/ 3192871 w 6352623"/>
                    <a:gd name="connsiteY14" fmla="*/ 1396479 h 6561405"/>
                    <a:gd name="connsiteX15" fmla="*/ 3083863 w 6352623"/>
                    <a:gd name="connsiteY15" fmla="*/ 133135 h 6561405"/>
                    <a:gd name="connsiteX16" fmla="*/ 3521833 w 6352623"/>
                    <a:gd name="connsiteY16" fmla="*/ 728536 h 6561405"/>
                    <a:gd name="connsiteX17" fmla="*/ 3951788 w 6352623"/>
                    <a:gd name="connsiteY17" fmla="*/ 1320226 h 6561405"/>
                    <a:gd name="connsiteX18" fmla="*/ 3610216 w 6352623"/>
                    <a:gd name="connsiteY18" fmla="*/ 1358400 h 6561405"/>
                    <a:gd name="connsiteX19" fmla="*/ 3192871 w 6352623"/>
                    <a:gd name="connsiteY19" fmla="*/ 1396479 h 6561405"/>
                    <a:gd name="connsiteX20" fmla="*/ 5080835 w 6352623"/>
                    <a:gd name="connsiteY20" fmla="*/ 2887704 h 6561405"/>
                    <a:gd name="connsiteX21" fmla="*/ 5075577 w 6352623"/>
                    <a:gd name="connsiteY21" fmla="*/ 2828892 h 6561405"/>
                    <a:gd name="connsiteX22" fmla="*/ 4870827 w 6352623"/>
                    <a:gd name="connsiteY22" fmla="*/ 2225787 h 6561405"/>
                    <a:gd name="connsiteX23" fmla="*/ 4527301 w 6352623"/>
                    <a:gd name="connsiteY23" fmla="*/ 1626915 h 6561405"/>
                    <a:gd name="connsiteX24" fmla="*/ 5336497 w 6352623"/>
                    <a:gd name="connsiteY24" fmla="*/ 1510023 h 6561405"/>
                    <a:gd name="connsiteX25" fmla="*/ 5827104 w 6352623"/>
                    <a:gd name="connsiteY25" fmla="*/ 1441104 h 6561405"/>
                    <a:gd name="connsiteX26" fmla="*/ 5919962 w 6352623"/>
                    <a:gd name="connsiteY26" fmla="*/ 1569624 h 6561405"/>
                    <a:gd name="connsiteX27" fmla="*/ 6322223 w 6352623"/>
                    <a:gd name="connsiteY27" fmla="*/ 2715457 h 6561405"/>
                    <a:gd name="connsiteX28" fmla="*/ 6326244 w 6352623"/>
                    <a:gd name="connsiteY28" fmla="*/ 2796695 h 6561405"/>
                    <a:gd name="connsiteX29" fmla="*/ 5080835 w 6352623"/>
                    <a:gd name="connsiteY29" fmla="*/ 2887704 h 6561405"/>
                    <a:gd name="connsiteX30" fmla="*/ 1790042 w 6352623"/>
                    <a:gd name="connsiteY30" fmla="*/ 1491620 h 6561405"/>
                    <a:gd name="connsiteX31" fmla="*/ 2057262 w 6352623"/>
                    <a:gd name="connsiteY31" fmla="*/ 888122 h 6561405"/>
                    <a:gd name="connsiteX32" fmla="*/ 2502224 w 6352623"/>
                    <a:gd name="connsiteY32" fmla="*/ 83048 h 6561405"/>
                    <a:gd name="connsiteX33" fmla="*/ 2715458 w 6352623"/>
                    <a:gd name="connsiteY33" fmla="*/ 30412 h 6561405"/>
                    <a:gd name="connsiteX34" fmla="*/ 2723477 w 6352623"/>
                    <a:gd name="connsiteY34" fmla="*/ 30012 h 6561405"/>
                    <a:gd name="connsiteX35" fmla="*/ 2843908 w 6352623"/>
                    <a:gd name="connsiteY35" fmla="*/ 1425699 h 6561405"/>
                    <a:gd name="connsiteX36" fmla="*/ 2341650 w 6352623"/>
                    <a:gd name="connsiteY36" fmla="*/ 1460888 h 6561405"/>
                    <a:gd name="connsiteX37" fmla="*/ 1790042 w 6352623"/>
                    <a:gd name="connsiteY37" fmla="*/ 1491620 h 6561405"/>
                    <a:gd name="connsiteX38" fmla="*/ 456566 w 6352623"/>
                    <a:gd name="connsiteY38" fmla="*/ 1560803 h 6561405"/>
                    <a:gd name="connsiteX39" fmla="*/ 646218 w 6352623"/>
                    <a:gd name="connsiteY39" fmla="*/ 1250255 h 6561405"/>
                    <a:gd name="connsiteX40" fmla="*/ 2123254 w 6352623"/>
                    <a:gd name="connsiteY40" fmla="*/ 176626 h 6561405"/>
                    <a:gd name="connsiteX41" fmla="*/ 2129632 w 6352623"/>
                    <a:gd name="connsiteY41" fmla="*/ 175051 h 6561405"/>
                    <a:gd name="connsiteX42" fmla="*/ 1791341 w 6352623"/>
                    <a:gd name="connsiteY42" fmla="*/ 860818 h 6561405"/>
                    <a:gd name="connsiteX43" fmla="*/ 1497989 w 6352623"/>
                    <a:gd name="connsiteY43" fmla="*/ 1507155 h 6561405"/>
                    <a:gd name="connsiteX44" fmla="*/ 815685 w 6352623"/>
                    <a:gd name="connsiteY44" fmla="*/ 1541873 h 6561405"/>
                    <a:gd name="connsiteX45" fmla="*/ 456566 w 6352623"/>
                    <a:gd name="connsiteY45" fmla="*/ 1560803 h 6561405"/>
                    <a:gd name="connsiteX46" fmla="*/ 3332566 w 6352623"/>
                    <a:gd name="connsiteY46" fmla="*/ 3015466 h 6561405"/>
                    <a:gd name="connsiteX47" fmla="*/ 3227686 w 6352623"/>
                    <a:gd name="connsiteY47" fmla="*/ 1799988 h 6561405"/>
                    <a:gd name="connsiteX48" fmla="*/ 3687369 w 6352623"/>
                    <a:gd name="connsiteY48" fmla="*/ 1744594 h 6561405"/>
                    <a:gd name="connsiteX49" fmla="*/ 4207427 w 6352623"/>
                    <a:gd name="connsiteY49" fmla="*/ 1672041 h 6561405"/>
                    <a:gd name="connsiteX50" fmla="*/ 4314817 w 6352623"/>
                    <a:gd name="connsiteY50" fmla="*/ 1819820 h 6561405"/>
                    <a:gd name="connsiteX51" fmla="*/ 4752430 w 6352623"/>
                    <a:gd name="connsiteY51" fmla="*/ 2869128 h 6561405"/>
                    <a:gd name="connsiteX52" fmla="*/ 4755993 w 6352623"/>
                    <a:gd name="connsiteY52" fmla="*/ 2911437 h 6561405"/>
                    <a:gd name="connsiteX53" fmla="*/ 3332566 w 6352623"/>
                    <a:gd name="connsiteY53" fmla="*/ 3015466 h 6561405"/>
                    <a:gd name="connsiteX54" fmla="*/ 5989951 w 6352623"/>
                    <a:gd name="connsiteY54" fmla="*/ 4620000 h 6561405"/>
                    <a:gd name="connsiteX55" fmla="*/ 6068313 w 6352623"/>
                    <a:gd name="connsiteY55" fmla="*/ 4480189 h 6561405"/>
                    <a:gd name="connsiteX56" fmla="*/ 6042026 w 6352623"/>
                    <a:gd name="connsiteY56" fmla="*/ 4552793 h 6561405"/>
                    <a:gd name="connsiteX57" fmla="*/ 6000985 w 6352623"/>
                    <a:gd name="connsiteY57" fmla="*/ 4620000 h 6561405"/>
                    <a:gd name="connsiteX58" fmla="*/ 5989951 w 6352623"/>
                    <a:gd name="connsiteY58" fmla="*/ 4620000 h 6561405"/>
                    <a:gd name="connsiteX59" fmla="*/ 5898613 w 6352623"/>
                    <a:gd name="connsiteY59" fmla="*/ 4787640 h 6561405"/>
                    <a:gd name="connsiteX60" fmla="*/ 6000985 w 6352623"/>
                    <a:gd name="connsiteY60" fmla="*/ 4620000 h 6561405"/>
                    <a:gd name="connsiteX61" fmla="*/ 6317212 w 6352623"/>
                    <a:gd name="connsiteY61" fmla="*/ 4620000 h 6561405"/>
                    <a:gd name="connsiteX62" fmla="*/ 6317212 w 6352623"/>
                    <a:gd name="connsiteY62" fmla="*/ 4787640 h 6561405"/>
                    <a:gd name="connsiteX63" fmla="*/ 5898613 w 6352623"/>
                    <a:gd name="connsiteY63" fmla="*/ 4787640 h 6561405"/>
                    <a:gd name="connsiteX64" fmla="*/ 5866698 w 6352623"/>
                    <a:gd name="connsiteY64" fmla="*/ 4839902 h 6561405"/>
                    <a:gd name="connsiteX65" fmla="*/ 5895990 w 6352623"/>
                    <a:gd name="connsiteY65" fmla="*/ 4787640 h 6561405"/>
                    <a:gd name="connsiteX66" fmla="*/ 5898613 w 6352623"/>
                    <a:gd name="connsiteY66" fmla="*/ 4787640 h 6561405"/>
                    <a:gd name="connsiteX67" fmla="*/ 5866698 w 6352623"/>
                    <a:gd name="connsiteY67" fmla="*/ 4839902 h 6561405"/>
                    <a:gd name="connsiteX68" fmla="*/ 5661892 w 6352623"/>
                    <a:gd name="connsiteY68" fmla="*/ 4787640 h 6561405"/>
                    <a:gd name="connsiteX69" fmla="*/ 5661892 w 6352623"/>
                    <a:gd name="connsiteY69" fmla="*/ 4620000 h 6561405"/>
                    <a:gd name="connsiteX70" fmla="*/ 5989951 w 6352623"/>
                    <a:gd name="connsiteY70" fmla="*/ 4620000 h 6561405"/>
                    <a:gd name="connsiteX71" fmla="*/ 5895990 w 6352623"/>
                    <a:gd name="connsiteY71" fmla="*/ 4787640 h 6561405"/>
                    <a:gd name="connsiteX72" fmla="*/ 5661892 w 6352623"/>
                    <a:gd name="connsiteY72" fmla="*/ 4787640 h 6561405"/>
                    <a:gd name="connsiteX73" fmla="*/ 4842211 w 6352623"/>
                    <a:gd name="connsiteY73" fmla="*/ 4504577 h 6561405"/>
                    <a:gd name="connsiteX74" fmla="*/ 4894441 w 6352623"/>
                    <a:gd name="connsiteY74" fmla="*/ 4378816 h 6561405"/>
                    <a:gd name="connsiteX75" fmla="*/ 5118410 w 6352623"/>
                    <a:gd name="connsiteY75" fmla="*/ 3308120 h 6561405"/>
                    <a:gd name="connsiteX76" fmla="*/ 5112011 w 6352623"/>
                    <a:gd name="connsiteY76" fmla="*/ 3236549 h 6561405"/>
                    <a:gd name="connsiteX77" fmla="*/ 6343574 w 6352623"/>
                    <a:gd name="connsiteY77" fmla="*/ 3146548 h 6561405"/>
                    <a:gd name="connsiteX78" fmla="*/ 6352623 w 6352623"/>
                    <a:gd name="connsiteY78" fmla="*/ 3329154 h 6561405"/>
                    <a:gd name="connsiteX79" fmla="*/ 6261216 w 6352623"/>
                    <a:gd name="connsiteY79" fmla="*/ 3947289 h 6561405"/>
                    <a:gd name="connsiteX80" fmla="*/ 6068313 w 6352623"/>
                    <a:gd name="connsiteY80" fmla="*/ 4480189 h 6561405"/>
                    <a:gd name="connsiteX81" fmla="*/ 5645377 w 6352623"/>
                    <a:gd name="connsiteY81" fmla="*/ 4489676 h 6561405"/>
                    <a:gd name="connsiteX82" fmla="*/ 4842211 w 6352623"/>
                    <a:gd name="connsiteY82" fmla="*/ 4504577 h 6561405"/>
                    <a:gd name="connsiteX83" fmla="*/ 1405726 w 6352623"/>
                    <a:gd name="connsiteY83" fmla="*/ 3156271 h 6561405"/>
                    <a:gd name="connsiteX84" fmla="*/ 1399341 w 6352623"/>
                    <a:gd name="connsiteY84" fmla="*/ 3089416 h 6561405"/>
                    <a:gd name="connsiteX85" fmla="*/ 1464945 w 6352623"/>
                    <a:gd name="connsiteY85" fmla="*/ 2467755 h 6561405"/>
                    <a:gd name="connsiteX86" fmla="*/ 1626959 w 6352623"/>
                    <a:gd name="connsiteY86" fmla="*/ 1918290 h 6561405"/>
                    <a:gd name="connsiteX87" fmla="*/ 1698846 w 6352623"/>
                    <a:gd name="connsiteY87" fmla="*/ 1916459 h 6561405"/>
                    <a:gd name="connsiteX88" fmla="*/ 2401423 w 6352623"/>
                    <a:gd name="connsiteY88" fmla="*/ 1879094 h 6561405"/>
                    <a:gd name="connsiteX89" fmla="*/ 2879383 w 6352623"/>
                    <a:gd name="connsiteY89" fmla="*/ 1836855 h 6561405"/>
                    <a:gd name="connsiteX90" fmla="*/ 2983285 w 6352623"/>
                    <a:gd name="connsiteY90" fmla="*/ 3040986 h 6561405"/>
                    <a:gd name="connsiteX91" fmla="*/ 1405726 w 6352623"/>
                    <a:gd name="connsiteY91" fmla="*/ 3156271 h 6561405"/>
                    <a:gd name="connsiteX92" fmla="*/ 3464621 w 6352623"/>
                    <a:gd name="connsiteY92" fmla="*/ 4545892 h 6561405"/>
                    <a:gd name="connsiteX93" fmla="*/ 3362673 w 6352623"/>
                    <a:gd name="connsiteY93" fmla="*/ 3364384 h 6561405"/>
                    <a:gd name="connsiteX94" fmla="*/ 4785461 w 6352623"/>
                    <a:gd name="connsiteY94" fmla="*/ 3260410 h 6561405"/>
                    <a:gd name="connsiteX95" fmla="*/ 4791965 w 6352623"/>
                    <a:gd name="connsiteY95" fmla="*/ 3337498 h 6561405"/>
                    <a:gd name="connsiteX96" fmla="*/ 4582162 w 6352623"/>
                    <a:gd name="connsiteY96" fmla="*/ 4452550 h 6561405"/>
                    <a:gd name="connsiteX97" fmla="*/ 3980007 w 6352623"/>
                    <a:gd name="connsiteY97" fmla="*/ 4524180 h 6561405"/>
                    <a:gd name="connsiteX98" fmla="*/ 3464621 w 6352623"/>
                    <a:gd name="connsiteY98" fmla="*/ 4545892 h 6561405"/>
                    <a:gd name="connsiteX99" fmla="*/ 11631 w 6352623"/>
                    <a:gd name="connsiteY99" fmla="*/ 3258148 h 6561405"/>
                    <a:gd name="connsiteX100" fmla="*/ 0 w 6352623"/>
                    <a:gd name="connsiteY100" fmla="*/ 3023469 h 6561405"/>
                    <a:gd name="connsiteX101" fmla="*/ 91400 w 6352623"/>
                    <a:gd name="connsiteY101" fmla="*/ 2405346 h 6561405"/>
                    <a:gd name="connsiteX102" fmla="*/ 258812 w 6352623"/>
                    <a:gd name="connsiteY102" fmla="*/ 1942855 h 6561405"/>
                    <a:gd name="connsiteX103" fmla="*/ 852081 w 6352623"/>
                    <a:gd name="connsiteY103" fmla="*/ 1937991 h 6561405"/>
                    <a:gd name="connsiteX104" fmla="*/ 1335718 w 6352623"/>
                    <a:gd name="connsiteY104" fmla="*/ 1925698 h 6561405"/>
                    <a:gd name="connsiteX105" fmla="*/ 1234430 w 6352623"/>
                    <a:gd name="connsiteY105" fmla="*/ 2196801 h 6561405"/>
                    <a:gd name="connsiteX106" fmla="*/ 1103579 w 6352623"/>
                    <a:gd name="connsiteY106" fmla="*/ 2737987 h 6561405"/>
                    <a:gd name="connsiteX107" fmla="*/ 1078099 w 6352623"/>
                    <a:gd name="connsiteY107" fmla="*/ 3180217 h 6561405"/>
                    <a:gd name="connsiteX108" fmla="*/ 11631 w 6352623"/>
                    <a:gd name="connsiteY108" fmla="*/ 3258148 h 6561405"/>
                    <a:gd name="connsiteX109" fmla="*/ 1960743 w 6352623"/>
                    <a:gd name="connsiteY109" fmla="*/ 4679317 h 6561405"/>
                    <a:gd name="connsiteX110" fmla="*/ 1740896 w 6352623"/>
                    <a:gd name="connsiteY110" fmla="*/ 4337429 h 6561405"/>
                    <a:gd name="connsiteX111" fmla="*/ 1441619 w 6352623"/>
                    <a:gd name="connsiteY111" fmla="*/ 3532526 h 6561405"/>
                    <a:gd name="connsiteX112" fmla="*/ 1438988 w 6352623"/>
                    <a:gd name="connsiteY112" fmla="*/ 3504964 h 6561405"/>
                    <a:gd name="connsiteX113" fmla="*/ 3013389 w 6352623"/>
                    <a:gd name="connsiteY113" fmla="*/ 3389903 h 6561405"/>
                    <a:gd name="connsiteX114" fmla="*/ 3099126 w 6352623"/>
                    <a:gd name="connsiteY114" fmla="*/ 4562904 h 6561405"/>
                    <a:gd name="connsiteX115" fmla="*/ 2689209 w 6352623"/>
                    <a:gd name="connsiteY115" fmla="*/ 4598877 h 6561405"/>
                    <a:gd name="connsiteX116" fmla="*/ 1989796 w 6352623"/>
                    <a:gd name="connsiteY116" fmla="*/ 4675326 h 6561405"/>
                    <a:gd name="connsiteX117" fmla="*/ 1960743 w 6352623"/>
                    <a:gd name="connsiteY117" fmla="*/ 4679317 h 6561405"/>
                    <a:gd name="connsiteX118" fmla="*/ 4067092 w 6352623"/>
                    <a:gd name="connsiteY118" fmla="*/ 6216068 h 6561405"/>
                    <a:gd name="connsiteX119" fmla="*/ 4277892 w 6352623"/>
                    <a:gd name="connsiteY119" fmla="*/ 5788869 h 6561405"/>
                    <a:gd name="connsiteX120" fmla="*/ 4525520 w 6352623"/>
                    <a:gd name="connsiteY120" fmla="*/ 5267093 h 6561405"/>
                    <a:gd name="connsiteX121" fmla="*/ 4685770 w 6352623"/>
                    <a:gd name="connsiteY121" fmla="*/ 4881257 h 6561405"/>
                    <a:gd name="connsiteX122" fmla="*/ 4712084 w 6352623"/>
                    <a:gd name="connsiteY122" fmla="*/ 4879914 h 6561405"/>
                    <a:gd name="connsiteX123" fmla="*/ 5642123 w 6352623"/>
                    <a:gd name="connsiteY123" fmla="*/ 4846187 h 6561405"/>
                    <a:gd name="connsiteX124" fmla="*/ 5866698 w 6352623"/>
                    <a:gd name="connsiteY124" fmla="*/ 4839902 h 6561405"/>
                    <a:gd name="connsiteX125" fmla="*/ 5706398 w 6352623"/>
                    <a:gd name="connsiteY125" fmla="*/ 5102370 h 6561405"/>
                    <a:gd name="connsiteX126" fmla="*/ 4229361 w 6352623"/>
                    <a:gd name="connsiteY126" fmla="*/ 6176010 h 6561405"/>
                    <a:gd name="connsiteX127" fmla="*/ 4067092 w 6352623"/>
                    <a:gd name="connsiteY127" fmla="*/ 6216068 h 6561405"/>
                    <a:gd name="connsiteX128" fmla="*/ 3617977 w 6352623"/>
                    <a:gd name="connsiteY128" fmla="*/ 6323175 h 6561405"/>
                    <a:gd name="connsiteX129" fmla="*/ 3499574 w 6352623"/>
                    <a:gd name="connsiteY129" fmla="*/ 4950969 h 6561405"/>
                    <a:gd name="connsiteX130" fmla="*/ 3966167 w 6352623"/>
                    <a:gd name="connsiteY130" fmla="*/ 4917769 h 6561405"/>
                    <a:gd name="connsiteX131" fmla="*/ 4402891 w 6352623"/>
                    <a:gd name="connsiteY131" fmla="*/ 4895610 h 6561405"/>
                    <a:gd name="connsiteX132" fmla="*/ 4263840 w 6352623"/>
                    <a:gd name="connsiteY132" fmla="*/ 5239274 h 6561405"/>
                    <a:gd name="connsiteX133" fmla="*/ 3691123 w 6352623"/>
                    <a:gd name="connsiteY133" fmla="*/ 6308899 h 6561405"/>
                    <a:gd name="connsiteX134" fmla="*/ 3637169 w 6352623"/>
                    <a:gd name="connsiteY134" fmla="*/ 6322223 h 6561405"/>
                    <a:gd name="connsiteX135" fmla="*/ 3617977 w 6352623"/>
                    <a:gd name="connsiteY135" fmla="*/ 6323175 h 6561405"/>
                    <a:gd name="connsiteX136" fmla="*/ 509955 w 6352623"/>
                    <a:gd name="connsiteY136" fmla="*/ 4889989 h 6561405"/>
                    <a:gd name="connsiteX137" fmla="*/ 432662 w 6352623"/>
                    <a:gd name="connsiteY137" fmla="*/ 4783013 h 6561405"/>
                    <a:gd name="connsiteX138" fmla="*/ 30403 w 6352623"/>
                    <a:gd name="connsiteY138" fmla="*/ 3637168 h 6561405"/>
                    <a:gd name="connsiteX139" fmla="*/ 28957 w 6352623"/>
                    <a:gd name="connsiteY139" fmla="*/ 3608002 h 6561405"/>
                    <a:gd name="connsiteX140" fmla="*/ 1122699 w 6352623"/>
                    <a:gd name="connsiteY140" fmla="*/ 3528079 h 6561405"/>
                    <a:gd name="connsiteX141" fmla="*/ 1151870 w 6352623"/>
                    <a:gd name="connsiteY141" fmla="*/ 3709064 h 6561405"/>
                    <a:gd name="connsiteX142" fmla="*/ 1633165 w 6352623"/>
                    <a:gd name="connsiteY142" fmla="*/ 4721494 h 6561405"/>
                    <a:gd name="connsiteX143" fmla="*/ 1635001 w 6352623"/>
                    <a:gd name="connsiteY143" fmla="*/ 4724090 h 6561405"/>
                    <a:gd name="connsiteX144" fmla="*/ 1150655 w 6352623"/>
                    <a:gd name="connsiteY144" fmla="*/ 4790652 h 6561405"/>
                    <a:gd name="connsiteX145" fmla="*/ 509955 w 6352623"/>
                    <a:gd name="connsiteY145" fmla="*/ 4889989 h 6561405"/>
                    <a:gd name="connsiteX146" fmla="*/ 3165956 w 6352623"/>
                    <a:gd name="connsiteY146" fmla="*/ 6345561 h 6561405"/>
                    <a:gd name="connsiteX147" fmla="*/ 2661675 w 6352623"/>
                    <a:gd name="connsiteY147" fmla="*/ 5655612 h 6561405"/>
                    <a:gd name="connsiteX148" fmla="*/ 2224080 w 6352623"/>
                    <a:gd name="connsiteY148" fmla="*/ 5071807 h 6561405"/>
                    <a:gd name="connsiteX149" fmla="*/ 2697681 w 6352623"/>
                    <a:gd name="connsiteY149" fmla="*/ 5021257 h 6561405"/>
                    <a:gd name="connsiteX150" fmla="*/ 3150545 w 6352623"/>
                    <a:gd name="connsiteY150" fmla="*/ 4979436 h 6561405"/>
                    <a:gd name="connsiteX151" fmla="*/ 3267988 w 6352623"/>
                    <a:gd name="connsiteY151" fmla="*/ 6340508 h 6561405"/>
                    <a:gd name="connsiteX152" fmla="*/ 3165956 w 6352623"/>
                    <a:gd name="connsiteY152" fmla="*/ 6345561 h 6561405"/>
                    <a:gd name="connsiteX153" fmla="*/ 3104320 w 6352623"/>
                    <a:gd name="connsiteY153" fmla="*/ 6348616 h 6561405"/>
                    <a:gd name="connsiteX154" fmla="*/ 3099167 w 6352623"/>
                    <a:gd name="connsiteY154" fmla="*/ 6341244 h 6561405"/>
                    <a:gd name="connsiteX155" fmla="*/ 3165956 w 6352623"/>
                    <a:gd name="connsiteY155" fmla="*/ 6345561 h 6561405"/>
                    <a:gd name="connsiteX156" fmla="*/ 3104320 w 6352623"/>
                    <a:gd name="connsiteY156" fmla="*/ 6348616 h 6561405"/>
                    <a:gd name="connsiteX157" fmla="*/ 2884966 w 6352623"/>
                    <a:gd name="connsiteY157" fmla="*/ 6327398 h 6561405"/>
                    <a:gd name="connsiteX158" fmla="*/ 2740226 w 6352623"/>
                    <a:gd name="connsiteY158" fmla="*/ 6120300 h 6561405"/>
                    <a:gd name="connsiteX159" fmla="*/ 2877634 w 6352623"/>
                    <a:gd name="connsiteY159" fmla="*/ 6024267 h 6561405"/>
                    <a:gd name="connsiteX160" fmla="*/ 3099167 w 6352623"/>
                    <a:gd name="connsiteY160" fmla="*/ 6341244 h 6561405"/>
                    <a:gd name="connsiteX161" fmla="*/ 2884966 w 6352623"/>
                    <a:gd name="connsiteY161" fmla="*/ 6327398 h 6561405"/>
                    <a:gd name="connsiteX162" fmla="*/ 2827891 w 6352623"/>
                    <a:gd name="connsiteY162" fmla="*/ 6323709 h 6561405"/>
                    <a:gd name="connsiteX163" fmla="*/ 2884966 w 6352623"/>
                    <a:gd name="connsiteY163" fmla="*/ 6327398 h 6561405"/>
                    <a:gd name="connsiteX164" fmla="*/ 2888667 w 6352623"/>
                    <a:gd name="connsiteY164" fmla="*/ 6332694 h 6561405"/>
                    <a:gd name="connsiteX165" fmla="*/ 2827891 w 6352623"/>
                    <a:gd name="connsiteY165" fmla="*/ 6323709 h 6561405"/>
                    <a:gd name="connsiteX166" fmla="*/ 3253037 w 6352623"/>
                    <a:gd name="connsiteY166" fmla="*/ 6561405 h 6561405"/>
                    <a:gd name="connsiteX167" fmla="*/ 2888667 w 6352623"/>
                    <a:gd name="connsiteY167" fmla="*/ 6332694 h 6561405"/>
                    <a:gd name="connsiteX168" fmla="*/ 3023470 w 6352623"/>
                    <a:gd name="connsiteY168" fmla="*/ 6352624 h 6561405"/>
                    <a:gd name="connsiteX169" fmla="*/ 3104320 w 6352623"/>
                    <a:gd name="connsiteY169" fmla="*/ 6348616 h 6561405"/>
                    <a:gd name="connsiteX170" fmla="*/ 3253037 w 6352623"/>
                    <a:gd name="connsiteY170" fmla="*/ 6561405 h 6561405"/>
                    <a:gd name="connsiteX171" fmla="*/ 1799833 w 6352623"/>
                    <a:gd name="connsiteY171" fmla="*/ 6042038 h 6561405"/>
                    <a:gd name="connsiteX172" fmla="*/ 792530 w 6352623"/>
                    <a:gd name="connsiteY172" fmla="*/ 5281044 h 6561405"/>
                    <a:gd name="connsiteX173" fmla="*/ 758259 w 6352623"/>
                    <a:gd name="connsiteY173" fmla="*/ 5233611 h 6561405"/>
                    <a:gd name="connsiteX174" fmla="*/ 1178638 w 6352623"/>
                    <a:gd name="connsiteY174" fmla="*/ 5187468 h 6561405"/>
                    <a:gd name="connsiteX175" fmla="*/ 1905324 w 6352623"/>
                    <a:gd name="connsiteY175" fmla="*/ 5106339 h 6561405"/>
                    <a:gd name="connsiteX176" fmla="*/ 2206251 w 6352623"/>
                    <a:gd name="connsiteY176" fmla="*/ 5531868 h 6561405"/>
                    <a:gd name="connsiteX177" fmla="*/ 2827891 w 6352623"/>
                    <a:gd name="connsiteY177" fmla="*/ 6323709 h 6561405"/>
                    <a:gd name="connsiteX178" fmla="*/ 2405336 w 6352623"/>
                    <a:gd name="connsiteY178" fmla="*/ 6261225 h 6561405"/>
                    <a:gd name="connsiteX179" fmla="*/ 1799833 w 6352623"/>
                    <a:gd name="connsiteY179" fmla="*/ 6042038 h 6561405"/>
                    <a:gd name="connsiteX0" fmla="*/ 3083863 w 6352623"/>
                    <a:gd name="connsiteY0" fmla="*/ 133135 h 6352624"/>
                    <a:gd name="connsiteX1" fmla="*/ 2997995 w 6352623"/>
                    <a:gd name="connsiteY1" fmla="*/ 16410 h 6352624"/>
                    <a:gd name="connsiteX2" fmla="*/ 3073468 w 6352623"/>
                    <a:gd name="connsiteY2" fmla="*/ 12671 h 6352624"/>
                    <a:gd name="connsiteX3" fmla="*/ 3083863 w 6352623"/>
                    <a:gd name="connsiteY3" fmla="*/ 133135 h 6352624"/>
                    <a:gd name="connsiteX4" fmla="*/ 4287481 w 6352623"/>
                    <a:gd name="connsiteY4" fmla="*/ 1282707 h 6352624"/>
                    <a:gd name="connsiteX5" fmla="*/ 3934751 w 6352623"/>
                    <a:gd name="connsiteY5" fmla="*/ 794857 h 6352624"/>
                    <a:gd name="connsiteX6" fmla="*/ 3306522 w 6352623"/>
                    <a:gd name="connsiteY6" fmla="*/ 1126 h 6352624"/>
                    <a:gd name="connsiteX7" fmla="*/ 3329154 w 6352623"/>
                    <a:gd name="connsiteY7" fmla="*/ 0 h 6352624"/>
                    <a:gd name="connsiteX8" fmla="*/ 4552794 w 6352623"/>
                    <a:gd name="connsiteY8" fmla="*/ 310597 h 6352624"/>
                    <a:gd name="connsiteX9" fmla="*/ 5560095 w 6352623"/>
                    <a:gd name="connsiteY9" fmla="*/ 1071582 h 6352624"/>
                    <a:gd name="connsiteX10" fmla="*/ 5592215 w 6352623"/>
                    <a:gd name="connsiteY10" fmla="*/ 1116037 h 6352624"/>
                    <a:gd name="connsiteX11" fmla="*/ 5275773 w 6352623"/>
                    <a:gd name="connsiteY11" fmla="*/ 1158708 h 6352624"/>
                    <a:gd name="connsiteX12" fmla="*/ 4352475 w 6352623"/>
                    <a:gd name="connsiteY12" fmla="*/ 1275439 h 6352624"/>
                    <a:gd name="connsiteX13" fmla="*/ 4287481 w 6352623"/>
                    <a:gd name="connsiteY13" fmla="*/ 1282707 h 6352624"/>
                    <a:gd name="connsiteX14" fmla="*/ 3192871 w 6352623"/>
                    <a:gd name="connsiteY14" fmla="*/ 1396479 h 6352624"/>
                    <a:gd name="connsiteX15" fmla="*/ 3083863 w 6352623"/>
                    <a:gd name="connsiteY15" fmla="*/ 133135 h 6352624"/>
                    <a:gd name="connsiteX16" fmla="*/ 3521833 w 6352623"/>
                    <a:gd name="connsiteY16" fmla="*/ 728536 h 6352624"/>
                    <a:gd name="connsiteX17" fmla="*/ 3951788 w 6352623"/>
                    <a:gd name="connsiteY17" fmla="*/ 1320226 h 6352624"/>
                    <a:gd name="connsiteX18" fmla="*/ 3610216 w 6352623"/>
                    <a:gd name="connsiteY18" fmla="*/ 1358400 h 6352624"/>
                    <a:gd name="connsiteX19" fmla="*/ 3192871 w 6352623"/>
                    <a:gd name="connsiteY19" fmla="*/ 1396479 h 6352624"/>
                    <a:gd name="connsiteX20" fmla="*/ 5080835 w 6352623"/>
                    <a:gd name="connsiteY20" fmla="*/ 2887704 h 6352624"/>
                    <a:gd name="connsiteX21" fmla="*/ 5075577 w 6352623"/>
                    <a:gd name="connsiteY21" fmla="*/ 2828892 h 6352624"/>
                    <a:gd name="connsiteX22" fmla="*/ 4870827 w 6352623"/>
                    <a:gd name="connsiteY22" fmla="*/ 2225787 h 6352624"/>
                    <a:gd name="connsiteX23" fmla="*/ 4527301 w 6352623"/>
                    <a:gd name="connsiteY23" fmla="*/ 1626915 h 6352624"/>
                    <a:gd name="connsiteX24" fmla="*/ 5336497 w 6352623"/>
                    <a:gd name="connsiteY24" fmla="*/ 1510023 h 6352624"/>
                    <a:gd name="connsiteX25" fmla="*/ 5827104 w 6352623"/>
                    <a:gd name="connsiteY25" fmla="*/ 1441104 h 6352624"/>
                    <a:gd name="connsiteX26" fmla="*/ 5919962 w 6352623"/>
                    <a:gd name="connsiteY26" fmla="*/ 1569624 h 6352624"/>
                    <a:gd name="connsiteX27" fmla="*/ 6322223 w 6352623"/>
                    <a:gd name="connsiteY27" fmla="*/ 2715457 h 6352624"/>
                    <a:gd name="connsiteX28" fmla="*/ 6326244 w 6352623"/>
                    <a:gd name="connsiteY28" fmla="*/ 2796695 h 6352624"/>
                    <a:gd name="connsiteX29" fmla="*/ 5080835 w 6352623"/>
                    <a:gd name="connsiteY29" fmla="*/ 2887704 h 6352624"/>
                    <a:gd name="connsiteX30" fmla="*/ 1790042 w 6352623"/>
                    <a:gd name="connsiteY30" fmla="*/ 1491620 h 6352624"/>
                    <a:gd name="connsiteX31" fmla="*/ 2057262 w 6352623"/>
                    <a:gd name="connsiteY31" fmla="*/ 888122 h 6352624"/>
                    <a:gd name="connsiteX32" fmla="*/ 2502224 w 6352623"/>
                    <a:gd name="connsiteY32" fmla="*/ 83048 h 6352624"/>
                    <a:gd name="connsiteX33" fmla="*/ 2715458 w 6352623"/>
                    <a:gd name="connsiteY33" fmla="*/ 30412 h 6352624"/>
                    <a:gd name="connsiteX34" fmla="*/ 2723477 w 6352623"/>
                    <a:gd name="connsiteY34" fmla="*/ 30012 h 6352624"/>
                    <a:gd name="connsiteX35" fmla="*/ 2843908 w 6352623"/>
                    <a:gd name="connsiteY35" fmla="*/ 1425699 h 6352624"/>
                    <a:gd name="connsiteX36" fmla="*/ 2341650 w 6352623"/>
                    <a:gd name="connsiteY36" fmla="*/ 1460888 h 6352624"/>
                    <a:gd name="connsiteX37" fmla="*/ 1790042 w 6352623"/>
                    <a:gd name="connsiteY37" fmla="*/ 1491620 h 6352624"/>
                    <a:gd name="connsiteX38" fmla="*/ 456566 w 6352623"/>
                    <a:gd name="connsiteY38" fmla="*/ 1560803 h 6352624"/>
                    <a:gd name="connsiteX39" fmla="*/ 646218 w 6352623"/>
                    <a:gd name="connsiteY39" fmla="*/ 1250255 h 6352624"/>
                    <a:gd name="connsiteX40" fmla="*/ 2123254 w 6352623"/>
                    <a:gd name="connsiteY40" fmla="*/ 176626 h 6352624"/>
                    <a:gd name="connsiteX41" fmla="*/ 2129632 w 6352623"/>
                    <a:gd name="connsiteY41" fmla="*/ 175051 h 6352624"/>
                    <a:gd name="connsiteX42" fmla="*/ 1791341 w 6352623"/>
                    <a:gd name="connsiteY42" fmla="*/ 860818 h 6352624"/>
                    <a:gd name="connsiteX43" fmla="*/ 1497989 w 6352623"/>
                    <a:gd name="connsiteY43" fmla="*/ 1507155 h 6352624"/>
                    <a:gd name="connsiteX44" fmla="*/ 815685 w 6352623"/>
                    <a:gd name="connsiteY44" fmla="*/ 1541873 h 6352624"/>
                    <a:gd name="connsiteX45" fmla="*/ 456566 w 6352623"/>
                    <a:gd name="connsiteY45" fmla="*/ 1560803 h 6352624"/>
                    <a:gd name="connsiteX46" fmla="*/ 3332566 w 6352623"/>
                    <a:gd name="connsiteY46" fmla="*/ 3015466 h 6352624"/>
                    <a:gd name="connsiteX47" fmla="*/ 3227686 w 6352623"/>
                    <a:gd name="connsiteY47" fmla="*/ 1799988 h 6352624"/>
                    <a:gd name="connsiteX48" fmla="*/ 3687369 w 6352623"/>
                    <a:gd name="connsiteY48" fmla="*/ 1744594 h 6352624"/>
                    <a:gd name="connsiteX49" fmla="*/ 4207427 w 6352623"/>
                    <a:gd name="connsiteY49" fmla="*/ 1672041 h 6352624"/>
                    <a:gd name="connsiteX50" fmla="*/ 4314817 w 6352623"/>
                    <a:gd name="connsiteY50" fmla="*/ 1819820 h 6352624"/>
                    <a:gd name="connsiteX51" fmla="*/ 4752430 w 6352623"/>
                    <a:gd name="connsiteY51" fmla="*/ 2869128 h 6352624"/>
                    <a:gd name="connsiteX52" fmla="*/ 4755993 w 6352623"/>
                    <a:gd name="connsiteY52" fmla="*/ 2911437 h 6352624"/>
                    <a:gd name="connsiteX53" fmla="*/ 3332566 w 6352623"/>
                    <a:gd name="connsiteY53" fmla="*/ 3015466 h 6352624"/>
                    <a:gd name="connsiteX54" fmla="*/ 5989951 w 6352623"/>
                    <a:gd name="connsiteY54" fmla="*/ 4620000 h 6352624"/>
                    <a:gd name="connsiteX55" fmla="*/ 6068313 w 6352623"/>
                    <a:gd name="connsiteY55" fmla="*/ 4480189 h 6352624"/>
                    <a:gd name="connsiteX56" fmla="*/ 6042026 w 6352623"/>
                    <a:gd name="connsiteY56" fmla="*/ 4552793 h 6352624"/>
                    <a:gd name="connsiteX57" fmla="*/ 6000985 w 6352623"/>
                    <a:gd name="connsiteY57" fmla="*/ 4620000 h 6352624"/>
                    <a:gd name="connsiteX58" fmla="*/ 5989951 w 6352623"/>
                    <a:gd name="connsiteY58" fmla="*/ 4620000 h 6352624"/>
                    <a:gd name="connsiteX59" fmla="*/ 5898613 w 6352623"/>
                    <a:gd name="connsiteY59" fmla="*/ 4787640 h 6352624"/>
                    <a:gd name="connsiteX60" fmla="*/ 6000985 w 6352623"/>
                    <a:gd name="connsiteY60" fmla="*/ 4620000 h 6352624"/>
                    <a:gd name="connsiteX61" fmla="*/ 6317212 w 6352623"/>
                    <a:gd name="connsiteY61" fmla="*/ 4620000 h 6352624"/>
                    <a:gd name="connsiteX62" fmla="*/ 6317212 w 6352623"/>
                    <a:gd name="connsiteY62" fmla="*/ 4787640 h 6352624"/>
                    <a:gd name="connsiteX63" fmla="*/ 5898613 w 6352623"/>
                    <a:gd name="connsiteY63" fmla="*/ 4787640 h 6352624"/>
                    <a:gd name="connsiteX64" fmla="*/ 5866698 w 6352623"/>
                    <a:gd name="connsiteY64" fmla="*/ 4839902 h 6352624"/>
                    <a:gd name="connsiteX65" fmla="*/ 5895990 w 6352623"/>
                    <a:gd name="connsiteY65" fmla="*/ 4787640 h 6352624"/>
                    <a:gd name="connsiteX66" fmla="*/ 5898613 w 6352623"/>
                    <a:gd name="connsiteY66" fmla="*/ 4787640 h 6352624"/>
                    <a:gd name="connsiteX67" fmla="*/ 5866698 w 6352623"/>
                    <a:gd name="connsiteY67" fmla="*/ 4839902 h 6352624"/>
                    <a:gd name="connsiteX68" fmla="*/ 5661892 w 6352623"/>
                    <a:gd name="connsiteY68" fmla="*/ 4787640 h 6352624"/>
                    <a:gd name="connsiteX69" fmla="*/ 5661892 w 6352623"/>
                    <a:gd name="connsiteY69" fmla="*/ 4620000 h 6352624"/>
                    <a:gd name="connsiteX70" fmla="*/ 5989951 w 6352623"/>
                    <a:gd name="connsiteY70" fmla="*/ 4620000 h 6352624"/>
                    <a:gd name="connsiteX71" fmla="*/ 5895990 w 6352623"/>
                    <a:gd name="connsiteY71" fmla="*/ 4787640 h 6352624"/>
                    <a:gd name="connsiteX72" fmla="*/ 5661892 w 6352623"/>
                    <a:gd name="connsiteY72" fmla="*/ 4787640 h 6352624"/>
                    <a:gd name="connsiteX73" fmla="*/ 4842211 w 6352623"/>
                    <a:gd name="connsiteY73" fmla="*/ 4504577 h 6352624"/>
                    <a:gd name="connsiteX74" fmla="*/ 4894441 w 6352623"/>
                    <a:gd name="connsiteY74" fmla="*/ 4378816 h 6352624"/>
                    <a:gd name="connsiteX75" fmla="*/ 5118410 w 6352623"/>
                    <a:gd name="connsiteY75" fmla="*/ 3308120 h 6352624"/>
                    <a:gd name="connsiteX76" fmla="*/ 5112011 w 6352623"/>
                    <a:gd name="connsiteY76" fmla="*/ 3236549 h 6352624"/>
                    <a:gd name="connsiteX77" fmla="*/ 6343574 w 6352623"/>
                    <a:gd name="connsiteY77" fmla="*/ 3146548 h 6352624"/>
                    <a:gd name="connsiteX78" fmla="*/ 6352623 w 6352623"/>
                    <a:gd name="connsiteY78" fmla="*/ 3329154 h 6352624"/>
                    <a:gd name="connsiteX79" fmla="*/ 6261216 w 6352623"/>
                    <a:gd name="connsiteY79" fmla="*/ 3947289 h 6352624"/>
                    <a:gd name="connsiteX80" fmla="*/ 6068313 w 6352623"/>
                    <a:gd name="connsiteY80" fmla="*/ 4480189 h 6352624"/>
                    <a:gd name="connsiteX81" fmla="*/ 5645377 w 6352623"/>
                    <a:gd name="connsiteY81" fmla="*/ 4489676 h 6352624"/>
                    <a:gd name="connsiteX82" fmla="*/ 4842211 w 6352623"/>
                    <a:gd name="connsiteY82" fmla="*/ 4504577 h 6352624"/>
                    <a:gd name="connsiteX83" fmla="*/ 1405726 w 6352623"/>
                    <a:gd name="connsiteY83" fmla="*/ 3156271 h 6352624"/>
                    <a:gd name="connsiteX84" fmla="*/ 1399341 w 6352623"/>
                    <a:gd name="connsiteY84" fmla="*/ 3089416 h 6352624"/>
                    <a:gd name="connsiteX85" fmla="*/ 1464945 w 6352623"/>
                    <a:gd name="connsiteY85" fmla="*/ 2467755 h 6352624"/>
                    <a:gd name="connsiteX86" fmla="*/ 1626959 w 6352623"/>
                    <a:gd name="connsiteY86" fmla="*/ 1918290 h 6352624"/>
                    <a:gd name="connsiteX87" fmla="*/ 1698846 w 6352623"/>
                    <a:gd name="connsiteY87" fmla="*/ 1916459 h 6352624"/>
                    <a:gd name="connsiteX88" fmla="*/ 2401423 w 6352623"/>
                    <a:gd name="connsiteY88" fmla="*/ 1879094 h 6352624"/>
                    <a:gd name="connsiteX89" fmla="*/ 2879383 w 6352623"/>
                    <a:gd name="connsiteY89" fmla="*/ 1836855 h 6352624"/>
                    <a:gd name="connsiteX90" fmla="*/ 2983285 w 6352623"/>
                    <a:gd name="connsiteY90" fmla="*/ 3040986 h 6352624"/>
                    <a:gd name="connsiteX91" fmla="*/ 1405726 w 6352623"/>
                    <a:gd name="connsiteY91" fmla="*/ 3156271 h 6352624"/>
                    <a:gd name="connsiteX92" fmla="*/ 3464621 w 6352623"/>
                    <a:gd name="connsiteY92" fmla="*/ 4545892 h 6352624"/>
                    <a:gd name="connsiteX93" fmla="*/ 3362673 w 6352623"/>
                    <a:gd name="connsiteY93" fmla="*/ 3364384 h 6352624"/>
                    <a:gd name="connsiteX94" fmla="*/ 4785461 w 6352623"/>
                    <a:gd name="connsiteY94" fmla="*/ 3260410 h 6352624"/>
                    <a:gd name="connsiteX95" fmla="*/ 4791965 w 6352623"/>
                    <a:gd name="connsiteY95" fmla="*/ 3337498 h 6352624"/>
                    <a:gd name="connsiteX96" fmla="*/ 4582162 w 6352623"/>
                    <a:gd name="connsiteY96" fmla="*/ 4452550 h 6352624"/>
                    <a:gd name="connsiteX97" fmla="*/ 3980007 w 6352623"/>
                    <a:gd name="connsiteY97" fmla="*/ 4524180 h 6352624"/>
                    <a:gd name="connsiteX98" fmla="*/ 3464621 w 6352623"/>
                    <a:gd name="connsiteY98" fmla="*/ 4545892 h 6352624"/>
                    <a:gd name="connsiteX99" fmla="*/ 11631 w 6352623"/>
                    <a:gd name="connsiteY99" fmla="*/ 3258148 h 6352624"/>
                    <a:gd name="connsiteX100" fmla="*/ 0 w 6352623"/>
                    <a:gd name="connsiteY100" fmla="*/ 3023469 h 6352624"/>
                    <a:gd name="connsiteX101" fmla="*/ 91400 w 6352623"/>
                    <a:gd name="connsiteY101" fmla="*/ 2405346 h 6352624"/>
                    <a:gd name="connsiteX102" fmla="*/ 258812 w 6352623"/>
                    <a:gd name="connsiteY102" fmla="*/ 1942855 h 6352624"/>
                    <a:gd name="connsiteX103" fmla="*/ 852081 w 6352623"/>
                    <a:gd name="connsiteY103" fmla="*/ 1937991 h 6352624"/>
                    <a:gd name="connsiteX104" fmla="*/ 1335718 w 6352623"/>
                    <a:gd name="connsiteY104" fmla="*/ 1925698 h 6352624"/>
                    <a:gd name="connsiteX105" fmla="*/ 1234430 w 6352623"/>
                    <a:gd name="connsiteY105" fmla="*/ 2196801 h 6352624"/>
                    <a:gd name="connsiteX106" fmla="*/ 1103579 w 6352623"/>
                    <a:gd name="connsiteY106" fmla="*/ 2737987 h 6352624"/>
                    <a:gd name="connsiteX107" fmla="*/ 1078099 w 6352623"/>
                    <a:gd name="connsiteY107" fmla="*/ 3180217 h 6352624"/>
                    <a:gd name="connsiteX108" fmla="*/ 11631 w 6352623"/>
                    <a:gd name="connsiteY108" fmla="*/ 3258148 h 6352624"/>
                    <a:gd name="connsiteX109" fmla="*/ 1960743 w 6352623"/>
                    <a:gd name="connsiteY109" fmla="*/ 4679317 h 6352624"/>
                    <a:gd name="connsiteX110" fmla="*/ 1740896 w 6352623"/>
                    <a:gd name="connsiteY110" fmla="*/ 4337429 h 6352624"/>
                    <a:gd name="connsiteX111" fmla="*/ 1441619 w 6352623"/>
                    <a:gd name="connsiteY111" fmla="*/ 3532526 h 6352624"/>
                    <a:gd name="connsiteX112" fmla="*/ 1438988 w 6352623"/>
                    <a:gd name="connsiteY112" fmla="*/ 3504964 h 6352624"/>
                    <a:gd name="connsiteX113" fmla="*/ 3013389 w 6352623"/>
                    <a:gd name="connsiteY113" fmla="*/ 3389903 h 6352624"/>
                    <a:gd name="connsiteX114" fmla="*/ 3099126 w 6352623"/>
                    <a:gd name="connsiteY114" fmla="*/ 4562904 h 6352624"/>
                    <a:gd name="connsiteX115" fmla="*/ 2689209 w 6352623"/>
                    <a:gd name="connsiteY115" fmla="*/ 4598877 h 6352624"/>
                    <a:gd name="connsiteX116" fmla="*/ 1989796 w 6352623"/>
                    <a:gd name="connsiteY116" fmla="*/ 4675326 h 6352624"/>
                    <a:gd name="connsiteX117" fmla="*/ 1960743 w 6352623"/>
                    <a:gd name="connsiteY117" fmla="*/ 4679317 h 6352624"/>
                    <a:gd name="connsiteX118" fmla="*/ 4067092 w 6352623"/>
                    <a:gd name="connsiteY118" fmla="*/ 6216068 h 6352624"/>
                    <a:gd name="connsiteX119" fmla="*/ 4277892 w 6352623"/>
                    <a:gd name="connsiteY119" fmla="*/ 5788869 h 6352624"/>
                    <a:gd name="connsiteX120" fmla="*/ 4525520 w 6352623"/>
                    <a:gd name="connsiteY120" fmla="*/ 5267093 h 6352624"/>
                    <a:gd name="connsiteX121" fmla="*/ 4685770 w 6352623"/>
                    <a:gd name="connsiteY121" fmla="*/ 4881257 h 6352624"/>
                    <a:gd name="connsiteX122" fmla="*/ 4712084 w 6352623"/>
                    <a:gd name="connsiteY122" fmla="*/ 4879914 h 6352624"/>
                    <a:gd name="connsiteX123" fmla="*/ 5642123 w 6352623"/>
                    <a:gd name="connsiteY123" fmla="*/ 4846187 h 6352624"/>
                    <a:gd name="connsiteX124" fmla="*/ 5866698 w 6352623"/>
                    <a:gd name="connsiteY124" fmla="*/ 4839902 h 6352624"/>
                    <a:gd name="connsiteX125" fmla="*/ 5706398 w 6352623"/>
                    <a:gd name="connsiteY125" fmla="*/ 5102370 h 6352624"/>
                    <a:gd name="connsiteX126" fmla="*/ 4229361 w 6352623"/>
                    <a:gd name="connsiteY126" fmla="*/ 6176010 h 6352624"/>
                    <a:gd name="connsiteX127" fmla="*/ 4067092 w 6352623"/>
                    <a:gd name="connsiteY127" fmla="*/ 6216068 h 6352624"/>
                    <a:gd name="connsiteX128" fmla="*/ 3617977 w 6352623"/>
                    <a:gd name="connsiteY128" fmla="*/ 6323175 h 6352624"/>
                    <a:gd name="connsiteX129" fmla="*/ 3499574 w 6352623"/>
                    <a:gd name="connsiteY129" fmla="*/ 4950969 h 6352624"/>
                    <a:gd name="connsiteX130" fmla="*/ 3966167 w 6352623"/>
                    <a:gd name="connsiteY130" fmla="*/ 4917769 h 6352624"/>
                    <a:gd name="connsiteX131" fmla="*/ 4402891 w 6352623"/>
                    <a:gd name="connsiteY131" fmla="*/ 4895610 h 6352624"/>
                    <a:gd name="connsiteX132" fmla="*/ 4263840 w 6352623"/>
                    <a:gd name="connsiteY132" fmla="*/ 5239274 h 6352624"/>
                    <a:gd name="connsiteX133" fmla="*/ 3691123 w 6352623"/>
                    <a:gd name="connsiteY133" fmla="*/ 6308899 h 6352624"/>
                    <a:gd name="connsiteX134" fmla="*/ 3637169 w 6352623"/>
                    <a:gd name="connsiteY134" fmla="*/ 6322223 h 6352624"/>
                    <a:gd name="connsiteX135" fmla="*/ 3617977 w 6352623"/>
                    <a:gd name="connsiteY135" fmla="*/ 6323175 h 6352624"/>
                    <a:gd name="connsiteX136" fmla="*/ 509955 w 6352623"/>
                    <a:gd name="connsiteY136" fmla="*/ 4889989 h 6352624"/>
                    <a:gd name="connsiteX137" fmla="*/ 432662 w 6352623"/>
                    <a:gd name="connsiteY137" fmla="*/ 4783013 h 6352624"/>
                    <a:gd name="connsiteX138" fmla="*/ 30403 w 6352623"/>
                    <a:gd name="connsiteY138" fmla="*/ 3637168 h 6352624"/>
                    <a:gd name="connsiteX139" fmla="*/ 28957 w 6352623"/>
                    <a:gd name="connsiteY139" fmla="*/ 3608002 h 6352624"/>
                    <a:gd name="connsiteX140" fmla="*/ 1122699 w 6352623"/>
                    <a:gd name="connsiteY140" fmla="*/ 3528079 h 6352624"/>
                    <a:gd name="connsiteX141" fmla="*/ 1151870 w 6352623"/>
                    <a:gd name="connsiteY141" fmla="*/ 3709064 h 6352624"/>
                    <a:gd name="connsiteX142" fmla="*/ 1633165 w 6352623"/>
                    <a:gd name="connsiteY142" fmla="*/ 4721494 h 6352624"/>
                    <a:gd name="connsiteX143" fmla="*/ 1635001 w 6352623"/>
                    <a:gd name="connsiteY143" fmla="*/ 4724090 h 6352624"/>
                    <a:gd name="connsiteX144" fmla="*/ 1150655 w 6352623"/>
                    <a:gd name="connsiteY144" fmla="*/ 4790652 h 6352624"/>
                    <a:gd name="connsiteX145" fmla="*/ 509955 w 6352623"/>
                    <a:gd name="connsiteY145" fmla="*/ 4889989 h 6352624"/>
                    <a:gd name="connsiteX146" fmla="*/ 3165956 w 6352623"/>
                    <a:gd name="connsiteY146" fmla="*/ 6345561 h 6352624"/>
                    <a:gd name="connsiteX147" fmla="*/ 2661675 w 6352623"/>
                    <a:gd name="connsiteY147" fmla="*/ 5655612 h 6352624"/>
                    <a:gd name="connsiteX148" fmla="*/ 2224080 w 6352623"/>
                    <a:gd name="connsiteY148" fmla="*/ 5071807 h 6352624"/>
                    <a:gd name="connsiteX149" fmla="*/ 2697681 w 6352623"/>
                    <a:gd name="connsiteY149" fmla="*/ 5021257 h 6352624"/>
                    <a:gd name="connsiteX150" fmla="*/ 3150545 w 6352623"/>
                    <a:gd name="connsiteY150" fmla="*/ 4979436 h 6352624"/>
                    <a:gd name="connsiteX151" fmla="*/ 3267988 w 6352623"/>
                    <a:gd name="connsiteY151" fmla="*/ 6340508 h 6352624"/>
                    <a:gd name="connsiteX152" fmla="*/ 3165956 w 6352623"/>
                    <a:gd name="connsiteY152" fmla="*/ 6345561 h 6352624"/>
                    <a:gd name="connsiteX153" fmla="*/ 3104320 w 6352623"/>
                    <a:gd name="connsiteY153" fmla="*/ 6348616 h 6352624"/>
                    <a:gd name="connsiteX154" fmla="*/ 3099167 w 6352623"/>
                    <a:gd name="connsiteY154" fmla="*/ 6341244 h 6352624"/>
                    <a:gd name="connsiteX155" fmla="*/ 3165956 w 6352623"/>
                    <a:gd name="connsiteY155" fmla="*/ 6345561 h 6352624"/>
                    <a:gd name="connsiteX156" fmla="*/ 3104320 w 6352623"/>
                    <a:gd name="connsiteY156" fmla="*/ 6348616 h 6352624"/>
                    <a:gd name="connsiteX157" fmla="*/ 2884966 w 6352623"/>
                    <a:gd name="connsiteY157" fmla="*/ 6327398 h 6352624"/>
                    <a:gd name="connsiteX158" fmla="*/ 2740226 w 6352623"/>
                    <a:gd name="connsiteY158" fmla="*/ 6120300 h 6352624"/>
                    <a:gd name="connsiteX159" fmla="*/ 2877634 w 6352623"/>
                    <a:gd name="connsiteY159" fmla="*/ 6024267 h 6352624"/>
                    <a:gd name="connsiteX160" fmla="*/ 3099167 w 6352623"/>
                    <a:gd name="connsiteY160" fmla="*/ 6341244 h 6352624"/>
                    <a:gd name="connsiteX161" fmla="*/ 2884966 w 6352623"/>
                    <a:gd name="connsiteY161" fmla="*/ 6327398 h 6352624"/>
                    <a:gd name="connsiteX162" fmla="*/ 2827891 w 6352623"/>
                    <a:gd name="connsiteY162" fmla="*/ 6323709 h 6352624"/>
                    <a:gd name="connsiteX163" fmla="*/ 2884966 w 6352623"/>
                    <a:gd name="connsiteY163" fmla="*/ 6327398 h 6352624"/>
                    <a:gd name="connsiteX164" fmla="*/ 2888667 w 6352623"/>
                    <a:gd name="connsiteY164" fmla="*/ 6332694 h 6352624"/>
                    <a:gd name="connsiteX165" fmla="*/ 2827891 w 6352623"/>
                    <a:gd name="connsiteY165" fmla="*/ 6323709 h 6352624"/>
                    <a:gd name="connsiteX166" fmla="*/ 3104320 w 6352623"/>
                    <a:gd name="connsiteY166" fmla="*/ 6348616 h 6352624"/>
                    <a:gd name="connsiteX167" fmla="*/ 2888667 w 6352623"/>
                    <a:gd name="connsiteY167" fmla="*/ 6332694 h 6352624"/>
                    <a:gd name="connsiteX168" fmla="*/ 3023470 w 6352623"/>
                    <a:gd name="connsiteY168" fmla="*/ 6352624 h 6352624"/>
                    <a:gd name="connsiteX169" fmla="*/ 3104320 w 6352623"/>
                    <a:gd name="connsiteY169" fmla="*/ 6348616 h 6352624"/>
                    <a:gd name="connsiteX170" fmla="*/ 1799833 w 6352623"/>
                    <a:gd name="connsiteY170" fmla="*/ 6042038 h 6352624"/>
                    <a:gd name="connsiteX171" fmla="*/ 792530 w 6352623"/>
                    <a:gd name="connsiteY171" fmla="*/ 5281044 h 6352624"/>
                    <a:gd name="connsiteX172" fmla="*/ 758259 w 6352623"/>
                    <a:gd name="connsiteY172" fmla="*/ 5233611 h 6352624"/>
                    <a:gd name="connsiteX173" fmla="*/ 1178638 w 6352623"/>
                    <a:gd name="connsiteY173" fmla="*/ 5187468 h 6352624"/>
                    <a:gd name="connsiteX174" fmla="*/ 1905324 w 6352623"/>
                    <a:gd name="connsiteY174" fmla="*/ 5106339 h 6352624"/>
                    <a:gd name="connsiteX175" fmla="*/ 2206251 w 6352623"/>
                    <a:gd name="connsiteY175" fmla="*/ 5531868 h 6352624"/>
                    <a:gd name="connsiteX176" fmla="*/ 2827891 w 6352623"/>
                    <a:gd name="connsiteY176" fmla="*/ 6323709 h 6352624"/>
                    <a:gd name="connsiteX177" fmla="*/ 2405336 w 6352623"/>
                    <a:gd name="connsiteY177" fmla="*/ 6261225 h 6352624"/>
                    <a:gd name="connsiteX178" fmla="*/ 1799833 w 6352623"/>
                    <a:gd name="connsiteY178" fmla="*/ 6042038 h 6352624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2740226 w 6352623"/>
                    <a:gd name="connsiteY158" fmla="*/ 6120300 h 6348616"/>
                    <a:gd name="connsiteX159" fmla="*/ 2877634 w 6352623"/>
                    <a:gd name="connsiteY159" fmla="*/ 6024267 h 6348616"/>
                    <a:gd name="connsiteX160" fmla="*/ 3099167 w 6352623"/>
                    <a:gd name="connsiteY160" fmla="*/ 6341244 h 6348616"/>
                    <a:gd name="connsiteX161" fmla="*/ 2884966 w 6352623"/>
                    <a:gd name="connsiteY161" fmla="*/ 6327398 h 6348616"/>
                    <a:gd name="connsiteX162" fmla="*/ 2827891 w 6352623"/>
                    <a:gd name="connsiteY162" fmla="*/ 6323709 h 6348616"/>
                    <a:gd name="connsiteX163" fmla="*/ 2884966 w 6352623"/>
                    <a:gd name="connsiteY163" fmla="*/ 6327398 h 6348616"/>
                    <a:gd name="connsiteX164" fmla="*/ 2888667 w 6352623"/>
                    <a:gd name="connsiteY164" fmla="*/ 6332694 h 6348616"/>
                    <a:gd name="connsiteX165" fmla="*/ 2827891 w 6352623"/>
                    <a:gd name="connsiteY165" fmla="*/ 6323709 h 6348616"/>
                    <a:gd name="connsiteX166" fmla="*/ 3104320 w 6352623"/>
                    <a:gd name="connsiteY166" fmla="*/ 6348616 h 6348616"/>
                    <a:gd name="connsiteX167" fmla="*/ 2888667 w 6352623"/>
                    <a:gd name="connsiteY167" fmla="*/ 6332694 h 6348616"/>
                    <a:gd name="connsiteX168" fmla="*/ 3104320 w 6352623"/>
                    <a:gd name="connsiteY168" fmla="*/ 6348616 h 6348616"/>
                    <a:gd name="connsiteX169" fmla="*/ 1799833 w 6352623"/>
                    <a:gd name="connsiteY169" fmla="*/ 6042038 h 6348616"/>
                    <a:gd name="connsiteX170" fmla="*/ 792530 w 6352623"/>
                    <a:gd name="connsiteY170" fmla="*/ 5281044 h 6348616"/>
                    <a:gd name="connsiteX171" fmla="*/ 758259 w 6352623"/>
                    <a:gd name="connsiteY171" fmla="*/ 5233611 h 6348616"/>
                    <a:gd name="connsiteX172" fmla="*/ 1178638 w 6352623"/>
                    <a:gd name="connsiteY172" fmla="*/ 5187468 h 6348616"/>
                    <a:gd name="connsiteX173" fmla="*/ 1905324 w 6352623"/>
                    <a:gd name="connsiteY173" fmla="*/ 5106339 h 6348616"/>
                    <a:gd name="connsiteX174" fmla="*/ 2206251 w 6352623"/>
                    <a:gd name="connsiteY174" fmla="*/ 5531868 h 6348616"/>
                    <a:gd name="connsiteX175" fmla="*/ 2827891 w 6352623"/>
                    <a:gd name="connsiteY175" fmla="*/ 6323709 h 6348616"/>
                    <a:gd name="connsiteX176" fmla="*/ 2405336 w 6352623"/>
                    <a:gd name="connsiteY176" fmla="*/ 6261225 h 6348616"/>
                    <a:gd name="connsiteX177" fmla="*/ 1799833 w 6352623"/>
                    <a:gd name="connsiteY177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2740226 w 6352623"/>
                    <a:gd name="connsiteY158" fmla="*/ 6120300 h 6348616"/>
                    <a:gd name="connsiteX159" fmla="*/ 2877634 w 6352623"/>
                    <a:gd name="connsiteY159" fmla="*/ 6024267 h 6348616"/>
                    <a:gd name="connsiteX160" fmla="*/ 3099167 w 6352623"/>
                    <a:gd name="connsiteY160" fmla="*/ 6341244 h 6348616"/>
                    <a:gd name="connsiteX161" fmla="*/ 2884966 w 6352623"/>
                    <a:gd name="connsiteY161" fmla="*/ 6327398 h 6348616"/>
                    <a:gd name="connsiteX162" fmla="*/ 2827891 w 6352623"/>
                    <a:gd name="connsiteY162" fmla="*/ 6323709 h 6348616"/>
                    <a:gd name="connsiteX163" fmla="*/ 2884966 w 6352623"/>
                    <a:gd name="connsiteY163" fmla="*/ 6327398 h 6348616"/>
                    <a:gd name="connsiteX164" fmla="*/ 2888667 w 6352623"/>
                    <a:gd name="connsiteY164" fmla="*/ 6332694 h 6348616"/>
                    <a:gd name="connsiteX165" fmla="*/ 2827891 w 6352623"/>
                    <a:gd name="connsiteY165" fmla="*/ 6323709 h 6348616"/>
                    <a:gd name="connsiteX166" fmla="*/ 1799833 w 6352623"/>
                    <a:gd name="connsiteY166" fmla="*/ 6042038 h 6348616"/>
                    <a:gd name="connsiteX167" fmla="*/ 792530 w 6352623"/>
                    <a:gd name="connsiteY167" fmla="*/ 5281044 h 6348616"/>
                    <a:gd name="connsiteX168" fmla="*/ 758259 w 6352623"/>
                    <a:gd name="connsiteY168" fmla="*/ 5233611 h 6348616"/>
                    <a:gd name="connsiteX169" fmla="*/ 1178638 w 6352623"/>
                    <a:gd name="connsiteY169" fmla="*/ 5187468 h 6348616"/>
                    <a:gd name="connsiteX170" fmla="*/ 1905324 w 6352623"/>
                    <a:gd name="connsiteY170" fmla="*/ 5106339 h 6348616"/>
                    <a:gd name="connsiteX171" fmla="*/ 2206251 w 6352623"/>
                    <a:gd name="connsiteY171" fmla="*/ 5531868 h 6348616"/>
                    <a:gd name="connsiteX172" fmla="*/ 2827891 w 6352623"/>
                    <a:gd name="connsiteY172" fmla="*/ 6323709 h 6348616"/>
                    <a:gd name="connsiteX173" fmla="*/ 2405336 w 6352623"/>
                    <a:gd name="connsiteY173" fmla="*/ 6261225 h 6348616"/>
                    <a:gd name="connsiteX174" fmla="*/ 1799833 w 6352623"/>
                    <a:gd name="connsiteY174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2877634 w 6352623"/>
                    <a:gd name="connsiteY158" fmla="*/ 6024267 h 6348616"/>
                    <a:gd name="connsiteX159" fmla="*/ 3099167 w 6352623"/>
                    <a:gd name="connsiteY159" fmla="*/ 6341244 h 6348616"/>
                    <a:gd name="connsiteX160" fmla="*/ 2884966 w 6352623"/>
                    <a:gd name="connsiteY160" fmla="*/ 6327398 h 6348616"/>
                    <a:gd name="connsiteX161" fmla="*/ 2827891 w 6352623"/>
                    <a:gd name="connsiteY161" fmla="*/ 6323709 h 6348616"/>
                    <a:gd name="connsiteX162" fmla="*/ 2884966 w 6352623"/>
                    <a:gd name="connsiteY162" fmla="*/ 6327398 h 6348616"/>
                    <a:gd name="connsiteX163" fmla="*/ 2888667 w 6352623"/>
                    <a:gd name="connsiteY163" fmla="*/ 6332694 h 6348616"/>
                    <a:gd name="connsiteX164" fmla="*/ 2827891 w 6352623"/>
                    <a:gd name="connsiteY164" fmla="*/ 6323709 h 6348616"/>
                    <a:gd name="connsiteX165" fmla="*/ 1799833 w 6352623"/>
                    <a:gd name="connsiteY165" fmla="*/ 6042038 h 6348616"/>
                    <a:gd name="connsiteX166" fmla="*/ 792530 w 6352623"/>
                    <a:gd name="connsiteY166" fmla="*/ 5281044 h 6348616"/>
                    <a:gd name="connsiteX167" fmla="*/ 758259 w 6352623"/>
                    <a:gd name="connsiteY167" fmla="*/ 5233611 h 6348616"/>
                    <a:gd name="connsiteX168" fmla="*/ 1178638 w 6352623"/>
                    <a:gd name="connsiteY168" fmla="*/ 5187468 h 6348616"/>
                    <a:gd name="connsiteX169" fmla="*/ 1905324 w 6352623"/>
                    <a:gd name="connsiteY169" fmla="*/ 5106339 h 6348616"/>
                    <a:gd name="connsiteX170" fmla="*/ 2206251 w 6352623"/>
                    <a:gd name="connsiteY170" fmla="*/ 5531868 h 6348616"/>
                    <a:gd name="connsiteX171" fmla="*/ 2827891 w 6352623"/>
                    <a:gd name="connsiteY171" fmla="*/ 6323709 h 6348616"/>
                    <a:gd name="connsiteX172" fmla="*/ 2405336 w 6352623"/>
                    <a:gd name="connsiteY172" fmla="*/ 6261225 h 6348616"/>
                    <a:gd name="connsiteX173" fmla="*/ 1799833 w 6352623"/>
                    <a:gd name="connsiteY173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3099167 w 6352623"/>
                    <a:gd name="connsiteY158" fmla="*/ 6341244 h 6348616"/>
                    <a:gd name="connsiteX159" fmla="*/ 2884966 w 6352623"/>
                    <a:gd name="connsiteY159" fmla="*/ 6327398 h 6348616"/>
                    <a:gd name="connsiteX160" fmla="*/ 2827891 w 6352623"/>
                    <a:gd name="connsiteY160" fmla="*/ 6323709 h 6348616"/>
                    <a:gd name="connsiteX161" fmla="*/ 2884966 w 6352623"/>
                    <a:gd name="connsiteY161" fmla="*/ 6327398 h 6348616"/>
                    <a:gd name="connsiteX162" fmla="*/ 2888667 w 6352623"/>
                    <a:gd name="connsiteY162" fmla="*/ 6332694 h 6348616"/>
                    <a:gd name="connsiteX163" fmla="*/ 2827891 w 6352623"/>
                    <a:gd name="connsiteY163" fmla="*/ 6323709 h 6348616"/>
                    <a:gd name="connsiteX164" fmla="*/ 1799833 w 6352623"/>
                    <a:gd name="connsiteY164" fmla="*/ 6042038 h 6348616"/>
                    <a:gd name="connsiteX165" fmla="*/ 792530 w 6352623"/>
                    <a:gd name="connsiteY165" fmla="*/ 5281044 h 6348616"/>
                    <a:gd name="connsiteX166" fmla="*/ 758259 w 6352623"/>
                    <a:gd name="connsiteY166" fmla="*/ 5233611 h 6348616"/>
                    <a:gd name="connsiteX167" fmla="*/ 1178638 w 6352623"/>
                    <a:gd name="connsiteY167" fmla="*/ 5187468 h 6348616"/>
                    <a:gd name="connsiteX168" fmla="*/ 1905324 w 6352623"/>
                    <a:gd name="connsiteY168" fmla="*/ 5106339 h 6348616"/>
                    <a:gd name="connsiteX169" fmla="*/ 2206251 w 6352623"/>
                    <a:gd name="connsiteY169" fmla="*/ 5531868 h 6348616"/>
                    <a:gd name="connsiteX170" fmla="*/ 2827891 w 6352623"/>
                    <a:gd name="connsiteY170" fmla="*/ 6323709 h 6348616"/>
                    <a:gd name="connsiteX171" fmla="*/ 2405336 w 6352623"/>
                    <a:gd name="connsiteY171" fmla="*/ 6261225 h 6348616"/>
                    <a:gd name="connsiteX172" fmla="*/ 1799833 w 6352623"/>
                    <a:gd name="connsiteY172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3099167 w 6352623"/>
                    <a:gd name="connsiteY158" fmla="*/ 6341244 h 6348616"/>
                    <a:gd name="connsiteX159" fmla="*/ 2884966 w 6352623"/>
                    <a:gd name="connsiteY159" fmla="*/ 6327398 h 6348616"/>
                    <a:gd name="connsiteX160" fmla="*/ 2827891 w 6352623"/>
                    <a:gd name="connsiteY160" fmla="*/ 6323709 h 6348616"/>
                    <a:gd name="connsiteX161" fmla="*/ 2884966 w 6352623"/>
                    <a:gd name="connsiteY161" fmla="*/ 6327398 h 6348616"/>
                    <a:gd name="connsiteX162" fmla="*/ 2827891 w 6352623"/>
                    <a:gd name="connsiteY162" fmla="*/ 6323709 h 6348616"/>
                    <a:gd name="connsiteX163" fmla="*/ 1799833 w 6352623"/>
                    <a:gd name="connsiteY163" fmla="*/ 6042038 h 6348616"/>
                    <a:gd name="connsiteX164" fmla="*/ 792530 w 6352623"/>
                    <a:gd name="connsiteY164" fmla="*/ 5281044 h 6348616"/>
                    <a:gd name="connsiteX165" fmla="*/ 758259 w 6352623"/>
                    <a:gd name="connsiteY165" fmla="*/ 5233611 h 6348616"/>
                    <a:gd name="connsiteX166" fmla="*/ 1178638 w 6352623"/>
                    <a:gd name="connsiteY166" fmla="*/ 5187468 h 6348616"/>
                    <a:gd name="connsiteX167" fmla="*/ 1905324 w 6352623"/>
                    <a:gd name="connsiteY167" fmla="*/ 5106339 h 6348616"/>
                    <a:gd name="connsiteX168" fmla="*/ 2206251 w 6352623"/>
                    <a:gd name="connsiteY168" fmla="*/ 5531868 h 6348616"/>
                    <a:gd name="connsiteX169" fmla="*/ 2827891 w 6352623"/>
                    <a:gd name="connsiteY169" fmla="*/ 6323709 h 6348616"/>
                    <a:gd name="connsiteX170" fmla="*/ 2405336 w 6352623"/>
                    <a:gd name="connsiteY170" fmla="*/ 6261225 h 6348616"/>
                    <a:gd name="connsiteX171" fmla="*/ 1799833 w 6352623"/>
                    <a:gd name="connsiteY171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27891 w 6352623"/>
                    <a:gd name="connsiteY157" fmla="*/ 6323709 h 6348616"/>
                    <a:gd name="connsiteX158" fmla="*/ 2884966 w 6352623"/>
                    <a:gd name="connsiteY158" fmla="*/ 6327398 h 6348616"/>
                    <a:gd name="connsiteX159" fmla="*/ 2827891 w 6352623"/>
                    <a:gd name="connsiteY159" fmla="*/ 6323709 h 6348616"/>
                    <a:gd name="connsiteX160" fmla="*/ 1799833 w 6352623"/>
                    <a:gd name="connsiteY160" fmla="*/ 6042038 h 6348616"/>
                    <a:gd name="connsiteX161" fmla="*/ 792530 w 6352623"/>
                    <a:gd name="connsiteY161" fmla="*/ 5281044 h 6348616"/>
                    <a:gd name="connsiteX162" fmla="*/ 758259 w 6352623"/>
                    <a:gd name="connsiteY162" fmla="*/ 5233611 h 6348616"/>
                    <a:gd name="connsiteX163" fmla="*/ 1178638 w 6352623"/>
                    <a:gd name="connsiteY163" fmla="*/ 5187468 h 6348616"/>
                    <a:gd name="connsiteX164" fmla="*/ 1905324 w 6352623"/>
                    <a:gd name="connsiteY164" fmla="*/ 5106339 h 6348616"/>
                    <a:gd name="connsiteX165" fmla="*/ 2206251 w 6352623"/>
                    <a:gd name="connsiteY165" fmla="*/ 5531868 h 6348616"/>
                    <a:gd name="connsiteX166" fmla="*/ 2827891 w 6352623"/>
                    <a:gd name="connsiteY166" fmla="*/ 6323709 h 6348616"/>
                    <a:gd name="connsiteX167" fmla="*/ 2405336 w 6352623"/>
                    <a:gd name="connsiteY167" fmla="*/ 6261225 h 6348616"/>
                    <a:gd name="connsiteX168" fmla="*/ 1799833 w 6352623"/>
                    <a:gd name="connsiteY168" fmla="*/ 6042038 h 6348616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000985 w 6352623"/>
                    <a:gd name="connsiteY60" fmla="*/ 4620000 h 6345561"/>
                    <a:gd name="connsiteX61" fmla="*/ 6317212 w 6352623"/>
                    <a:gd name="connsiteY61" fmla="*/ 4620000 h 6345561"/>
                    <a:gd name="connsiteX62" fmla="*/ 6317212 w 6352623"/>
                    <a:gd name="connsiteY62" fmla="*/ 4787640 h 6345561"/>
                    <a:gd name="connsiteX63" fmla="*/ 5898613 w 6352623"/>
                    <a:gd name="connsiteY63" fmla="*/ 4787640 h 6345561"/>
                    <a:gd name="connsiteX64" fmla="*/ 5866698 w 6352623"/>
                    <a:gd name="connsiteY64" fmla="*/ 4839902 h 6345561"/>
                    <a:gd name="connsiteX65" fmla="*/ 5895990 w 6352623"/>
                    <a:gd name="connsiteY65" fmla="*/ 4787640 h 6345561"/>
                    <a:gd name="connsiteX66" fmla="*/ 5898613 w 6352623"/>
                    <a:gd name="connsiteY66" fmla="*/ 4787640 h 6345561"/>
                    <a:gd name="connsiteX67" fmla="*/ 5866698 w 6352623"/>
                    <a:gd name="connsiteY67" fmla="*/ 4839902 h 6345561"/>
                    <a:gd name="connsiteX68" fmla="*/ 5661892 w 6352623"/>
                    <a:gd name="connsiteY68" fmla="*/ 4787640 h 6345561"/>
                    <a:gd name="connsiteX69" fmla="*/ 5661892 w 6352623"/>
                    <a:gd name="connsiteY69" fmla="*/ 4620000 h 6345561"/>
                    <a:gd name="connsiteX70" fmla="*/ 5989951 w 6352623"/>
                    <a:gd name="connsiteY70" fmla="*/ 4620000 h 6345561"/>
                    <a:gd name="connsiteX71" fmla="*/ 5895990 w 6352623"/>
                    <a:gd name="connsiteY71" fmla="*/ 4787640 h 6345561"/>
                    <a:gd name="connsiteX72" fmla="*/ 5661892 w 6352623"/>
                    <a:gd name="connsiteY72" fmla="*/ 4787640 h 6345561"/>
                    <a:gd name="connsiteX73" fmla="*/ 4842211 w 6352623"/>
                    <a:gd name="connsiteY73" fmla="*/ 4504577 h 6345561"/>
                    <a:gd name="connsiteX74" fmla="*/ 4894441 w 6352623"/>
                    <a:gd name="connsiteY74" fmla="*/ 4378816 h 6345561"/>
                    <a:gd name="connsiteX75" fmla="*/ 5118410 w 6352623"/>
                    <a:gd name="connsiteY75" fmla="*/ 3308120 h 6345561"/>
                    <a:gd name="connsiteX76" fmla="*/ 5112011 w 6352623"/>
                    <a:gd name="connsiteY76" fmla="*/ 3236549 h 6345561"/>
                    <a:gd name="connsiteX77" fmla="*/ 6343574 w 6352623"/>
                    <a:gd name="connsiteY77" fmla="*/ 3146548 h 6345561"/>
                    <a:gd name="connsiteX78" fmla="*/ 6352623 w 6352623"/>
                    <a:gd name="connsiteY78" fmla="*/ 3329154 h 6345561"/>
                    <a:gd name="connsiteX79" fmla="*/ 6261216 w 6352623"/>
                    <a:gd name="connsiteY79" fmla="*/ 3947289 h 6345561"/>
                    <a:gd name="connsiteX80" fmla="*/ 6068313 w 6352623"/>
                    <a:gd name="connsiteY80" fmla="*/ 4480189 h 6345561"/>
                    <a:gd name="connsiteX81" fmla="*/ 5645377 w 6352623"/>
                    <a:gd name="connsiteY81" fmla="*/ 4489676 h 6345561"/>
                    <a:gd name="connsiteX82" fmla="*/ 4842211 w 6352623"/>
                    <a:gd name="connsiteY82" fmla="*/ 4504577 h 6345561"/>
                    <a:gd name="connsiteX83" fmla="*/ 1405726 w 6352623"/>
                    <a:gd name="connsiteY83" fmla="*/ 3156271 h 6345561"/>
                    <a:gd name="connsiteX84" fmla="*/ 1399341 w 6352623"/>
                    <a:gd name="connsiteY84" fmla="*/ 3089416 h 6345561"/>
                    <a:gd name="connsiteX85" fmla="*/ 1464945 w 6352623"/>
                    <a:gd name="connsiteY85" fmla="*/ 2467755 h 6345561"/>
                    <a:gd name="connsiteX86" fmla="*/ 1626959 w 6352623"/>
                    <a:gd name="connsiteY86" fmla="*/ 1918290 h 6345561"/>
                    <a:gd name="connsiteX87" fmla="*/ 1698846 w 6352623"/>
                    <a:gd name="connsiteY87" fmla="*/ 1916459 h 6345561"/>
                    <a:gd name="connsiteX88" fmla="*/ 2401423 w 6352623"/>
                    <a:gd name="connsiteY88" fmla="*/ 1879094 h 6345561"/>
                    <a:gd name="connsiteX89" fmla="*/ 2879383 w 6352623"/>
                    <a:gd name="connsiteY89" fmla="*/ 1836855 h 6345561"/>
                    <a:gd name="connsiteX90" fmla="*/ 2983285 w 6352623"/>
                    <a:gd name="connsiteY90" fmla="*/ 3040986 h 6345561"/>
                    <a:gd name="connsiteX91" fmla="*/ 1405726 w 6352623"/>
                    <a:gd name="connsiteY91" fmla="*/ 3156271 h 6345561"/>
                    <a:gd name="connsiteX92" fmla="*/ 3464621 w 6352623"/>
                    <a:gd name="connsiteY92" fmla="*/ 4545892 h 6345561"/>
                    <a:gd name="connsiteX93" fmla="*/ 3362673 w 6352623"/>
                    <a:gd name="connsiteY93" fmla="*/ 3364384 h 6345561"/>
                    <a:gd name="connsiteX94" fmla="*/ 4785461 w 6352623"/>
                    <a:gd name="connsiteY94" fmla="*/ 3260410 h 6345561"/>
                    <a:gd name="connsiteX95" fmla="*/ 4791965 w 6352623"/>
                    <a:gd name="connsiteY95" fmla="*/ 3337498 h 6345561"/>
                    <a:gd name="connsiteX96" fmla="*/ 4582162 w 6352623"/>
                    <a:gd name="connsiteY96" fmla="*/ 4452550 h 6345561"/>
                    <a:gd name="connsiteX97" fmla="*/ 3980007 w 6352623"/>
                    <a:gd name="connsiteY97" fmla="*/ 4524180 h 6345561"/>
                    <a:gd name="connsiteX98" fmla="*/ 3464621 w 6352623"/>
                    <a:gd name="connsiteY98" fmla="*/ 4545892 h 6345561"/>
                    <a:gd name="connsiteX99" fmla="*/ 11631 w 6352623"/>
                    <a:gd name="connsiteY99" fmla="*/ 3258148 h 6345561"/>
                    <a:gd name="connsiteX100" fmla="*/ 0 w 6352623"/>
                    <a:gd name="connsiteY100" fmla="*/ 3023469 h 6345561"/>
                    <a:gd name="connsiteX101" fmla="*/ 91400 w 6352623"/>
                    <a:gd name="connsiteY101" fmla="*/ 2405346 h 6345561"/>
                    <a:gd name="connsiteX102" fmla="*/ 258812 w 6352623"/>
                    <a:gd name="connsiteY102" fmla="*/ 1942855 h 6345561"/>
                    <a:gd name="connsiteX103" fmla="*/ 852081 w 6352623"/>
                    <a:gd name="connsiteY103" fmla="*/ 1937991 h 6345561"/>
                    <a:gd name="connsiteX104" fmla="*/ 1335718 w 6352623"/>
                    <a:gd name="connsiteY104" fmla="*/ 1925698 h 6345561"/>
                    <a:gd name="connsiteX105" fmla="*/ 1234430 w 6352623"/>
                    <a:gd name="connsiteY105" fmla="*/ 2196801 h 6345561"/>
                    <a:gd name="connsiteX106" fmla="*/ 1103579 w 6352623"/>
                    <a:gd name="connsiteY106" fmla="*/ 2737987 h 6345561"/>
                    <a:gd name="connsiteX107" fmla="*/ 1078099 w 6352623"/>
                    <a:gd name="connsiteY107" fmla="*/ 3180217 h 6345561"/>
                    <a:gd name="connsiteX108" fmla="*/ 11631 w 6352623"/>
                    <a:gd name="connsiteY108" fmla="*/ 3258148 h 6345561"/>
                    <a:gd name="connsiteX109" fmla="*/ 1960743 w 6352623"/>
                    <a:gd name="connsiteY109" fmla="*/ 4679317 h 6345561"/>
                    <a:gd name="connsiteX110" fmla="*/ 1740896 w 6352623"/>
                    <a:gd name="connsiteY110" fmla="*/ 4337429 h 6345561"/>
                    <a:gd name="connsiteX111" fmla="*/ 1441619 w 6352623"/>
                    <a:gd name="connsiteY111" fmla="*/ 3532526 h 6345561"/>
                    <a:gd name="connsiteX112" fmla="*/ 1438988 w 6352623"/>
                    <a:gd name="connsiteY112" fmla="*/ 3504964 h 6345561"/>
                    <a:gd name="connsiteX113" fmla="*/ 3013389 w 6352623"/>
                    <a:gd name="connsiteY113" fmla="*/ 3389903 h 6345561"/>
                    <a:gd name="connsiteX114" fmla="*/ 3099126 w 6352623"/>
                    <a:gd name="connsiteY114" fmla="*/ 4562904 h 6345561"/>
                    <a:gd name="connsiteX115" fmla="*/ 2689209 w 6352623"/>
                    <a:gd name="connsiteY115" fmla="*/ 4598877 h 6345561"/>
                    <a:gd name="connsiteX116" fmla="*/ 1989796 w 6352623"/>
                    <a:gd name="connsiteY116" fmla="*/ 4675326 h 6345561"/>
                    <a:gd name="connsiteX117" fmla="*/ 1960743 w 6352623"/>
                    <a:gd name="connsiteY117" fmla="*/ 4679317 h 6345561"/>
                    <a:gd name="connsiteX118" fmla="*/ 4067092 w 6352623"/>
                    <a:gd name="connsiteY118" fmla="*/ 6216068 h 6345561"/>
                    <a:gd name="connsiteX119" fmla="*/ 4277892 w 6352623"/>
                    <a:gd name="connsiteY119" fmla="*/ 5788869 h 6345561"/>
                    <a:gd name="connsiteX120" fmla="*/ 4525520 w 6352623"/>
                    <a:gd name="connsiteY120" fmla="*/ 5267093 h 6345561"/>
                    <a:gd name="connsiteX121" fmla="*/ 4685770 w 6352623"/>
                    <a:gd name="connsiteY121" fmla="*/ 4881257 h 6345561"/>
                    <a:gd name="connsiteX122" fmla="*/ 4712084 w 6352623"/>
                    <a:gd name="connsiteY122" fmla="*/ 4879914 h 6345561"/>
                    <a:gd name="connsiteX123" fmla="*/ 5642123 w 6352623"/>
                    <a:gd name="connsiteY123" fmla="*/ 4846187 h 6345561"/>
                    <a:gd name="connsiteX124" fmla="*/ 5866698 w 6352623"/>
                    <a:gd name="connsiteY124" fmla="*/ 4839902 h 6345561"/>
                    <a:gd name="connsiteX125" fmla="*/ 5706398 w 6352623"/>
                    <a:gd name="connsiteY125" fmla="*/ 5102370 h 6345561"/>
                    <a:gd name="connsiteX126" fmla="*/ 4229361 w 6352623"/>
                    <a:gd name="connsiteY126" fmla="*/ 6176010 h 6345561"/>
                    <a:gd name="connsiteX127" fmla="*/ 4067092 w 6352623"/>
                    <a:gd name="connsiteY127" fmla="*/ 6216068 h 6345561"/>
                    <a:gd name="connsiteX128" fmla="*/ 3617977 w 6352623"/>
                    <a:gd name="connsiteY128" fmla="*/ 6323175 h 6345561"/>
                    <a:gd name="connsiteX129" fmla="*/ 3499574 w 6352623"/>
                    <a:gd name="connsiteY129" fmla="*/ 4950969 h 6345561"/>
                    <a:gd name="connsiteX130" fmla="*/ 3966167 w 6352623"/>
                    <a:gd name="connsiteY130" fmla="*/ 4917769 h 6345561"/>
                    <a:gd name="connsiteX131" fmla="*/ 4402891 w 6352623"/>
                    <a:gd name="connsiteY131" fmla="*/ 4895610 h 6345561"/>
                    <a:gd name="connsiteX132" fmla="*/ 4263840 w 6352623"/>
                    <a:gd name="connsiteY132" fmla="*/ 5239274 h 6345561"/>
                    <a:gd name="connsiteX133" fmla="*/ 3691123 w 6352623"/>
                    <a:gd name="connsiteY133" fmla="*/ 6308899 h 6345561"/>
                    <a:gd name="connsiteX134" fmla="*/ 3637169 w 6352623"/>
                    <a:gd name="connsiteY134" fmla="*/ 6322223 h 6345561"/>
                    <a:gd name="connsiteX135" fmla="*/ 3617977 w 6352623"/>
                    <a:gd name="connsiteY135" fmla="*/ 6323175 h 6345561"/>
                    <a:gd name="connsiteX136" fmla="*/ 509955 w 6352623"/>
                    <a:gd name="connsiteY136" fmla="*/ 4889989 h 6345561"/>
                    <a:gd name="connsiteX137" fmla="*/ 432662 w 6352623"/>
                    <a:gd name="connsiteY137" fmla="*/ 4783013 h 6345561"/>
                    <a:gd name="connsiteX138" fmla="*/ 30403 w 6352623"/>
                    <a:gd name="connsiteY138" fmla="*/ 3637168 h 6345561"/>
                    <a:gd name="connsiteX139" fmla="*/ 28957 w 6352623"/>
                    <a:gd name="connsiteY139" fmla="*/ 3608002 h 6345561"/>
                    <a:gd name="connsiteX140" fmla="*/ 1122699 w 6352623"/>
                    <a:gd name="connsiteY140" fmla="*/ 3528079 h 6345561"/>
                    <a:gd name="connsiteX141" fmla="*/ 1151870 w 6352623"/>
                    <a:gd name="connsiteY141" fmla="*/ 3709064 h 6345561"/>
                    <a:gd name="connsiteX142" fmla="*/ 1633165 w 6352623"/>
                    <a:gd name="connsiteY142" fmla="*/ 4721494 h 6345561"/>
                    <a:gd name="connsiteX143" fmla="*/ 1635001 w 6352623"/>
                    <a:gd name="connsiteY143" fmla="*/ 4724090 h 6345561"/>
                    <a:gd name="connsiteX144" fmla="*/ 1150655 w 6352623"/>
                    <a:gd name="connsiteY144" fmla="*/ 4790652 h 6345561"/>
                    <a:gd name="connsiteX145" fmla="*/ 509955 w 6352623"/>
                    <a:gd name="connsiteY145" fmla="*/ 4889989 h 6345561"/>
                    <a:gd name="connsiteX146" fmla="*/ 3165956 w 6352623"/>
                    <a:gd name="connsiteY146" fmla="*/ 6345561 h 6345561"/>
                    <a:gd name="connsiteX147" fmla="*/ 2661675 w 6352623"/>
                    <a:gd name="connsiteY147" fmla="*/ 5655612 h 6345561"/>
                    <a:gd name="connsiteX148" fmla="*/ 2224080 w 6352623"/>
                    <a:gd name="connsiteY148" fmla="*/ 5071807 h 6345561"/>
                    <a:gd name="connsiteX149" fmla="*/ 2697681 w 6352623"/>
                    <a:gd name="connsiteY149" fmla="*/ 5021257 h 6345561"/>
                    <a:gd name="connsiteX150" fmla="*/ 3150545 w 6352623"/>
                    <a:gd name="connsiteY150" fmla="*/ 4979436 h 6345561"/>
                    <a:gd name="connsiteX151" fmla="*/ 3267988 w 6352623"/>
                    <a:gd name="connsiteY151" fmla="*/ 6340508 h 6345561"/>
                    <a:gd name="connsiteX152" fmla="*/ 3165956 w 6352623"/>
                    <a:gd name="connsiteY152" fmla="*/ 6345561 h 6345561"/>
                    <a:gd name="connsiteX153" fmla="*/ 3165956 w 6352623"/>
                    <a:gd name="connsiteY153" fmla="*/ 6345561 h 6345561"/>
                    <a:gd name="connsiteX154" fmla="*/ 3099167 w 6352623"/>
                    <a:gd name="connsiteY154" fmla="*/ 6341244 h 6345561"/>
                    <a:gd name="connsiteX155" fmla="*/ 3165956 w 6352623"/>
                    <a:gd name="connsiteY155" fmla="*/ 6345561 h 6345561"/>
                    <a:gd name="connsiteX156" fmla="*/ 2827891 w 6352623"/>
                    <a:gd name="connsiteY156" fmla="*/ 6323709 h 6345561"/>
                    <a:gd name="connsiteX157" fmla="*/ 2884966 w 6352623"/>
                    <a:gd name="connsiteY157" fmla="*/ 6327398 h 6345561"/>
                    <a:gd name="connsiteX158" fmla="*/ 2827891 w 6352623"/>
                    <a:gd name="connsiteY158" fmla="*/ 6323709 h 6345561"/>
                    <a:gd name="connsiteX159" fmla="*/ 1799833 w 6352623"/>
                    <a:gd name="connsiteY159" fmla="*/ 6042038 h 6345561"/>
                    <a:gd name="connsiteX160" fmla="*/ 792530 w 6352623"/>
                    <a:gd name="connsiteY160" fmla="*/ 5281044 h 6345561"/>
                    <a:gd name="connsiteX161" fmla="*/ 758259 w 6352623"/>
                    <a:gd name="connsiteY161" fmla="*/ 5233611 h 6345561"/>
                    <a:gd name="connsiteX162" fmla="*/ 1178638 w 6352623"/>
                    <a:gd name="connsiteY162" fmla="*/ 5187468 h 6345561"/>
                    <a:gd name="connsiteX163" fmla="*/ 1905324 w 6352623"/>
                    <a:gd name="connsiteY163" fmla="*/ 5106339 h 6345561"/>
                    <a:gd name="connsiteX164" fmla="*/ 2206251 w 6352623"/>
                    <a:gd name="connsiteY164" fmla="*/ 5531868 h 6345561"/>
                    <a:gd name="connsiteX165" fmla="*/ 2827891 w 6352623"/>
                    <a:gd name="connsiteY165" fmla="*/ 6323709 h 6345561"/>
                    <a:gd name="connsiteX166" fmla="*/ 2405336 w 6352623"/>
                    <a:gd name="connsiteY166" fmla="*/ 6261225 h 6345561"/>
                    <a:gd name="connsiteX167" fmla="*/ 1799833 w 6352623"/>
                    <a:gd name="connsiteY167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000985 w 6352623"/>
                    <a:gd name="connsiteY60" fmla="*/ 4620000 h 6345561"/>
                    <a:gd name="connsiteX61" fmla="*/ 6317212 w 6352623"/>
                    <a:gd name="connsiteY61" fmla="*/ 4620000 h 6345561"/>
                    <a:gd name="connsiteX62" fmla="*/ 6317212 w 6352623"/>
                    <a:gd name="connsiteY62" fmla="*/ 4787640 h 6345561"/>
                    <a:gd name="connsiteX63" fmla="*/ 5898613 w 6352623"/>
                    <a:gd name="connsiteY63" fmla="*/ 4787640 h 6345561"/>
                    <a:gd name="connsiteX64" fmla="*/ 5866698 w 6352623"/>
                    <a:gd name="connsiteY64" fmla="*/ 4839902 h 6345561"/>
                    <a:gd name="connsiteX65" fmla="*/ 5895990 w 6352623"/>
                    <a:gd name="connsiteY65" fmla="*/ 4787640 h 6345561"/>
                    <a:gd name="connsiteX66" fmla="*/ 5898613 w 6352623"/>
                    <a:gd name="connsiteY66" fmla="*/ 4787640 h 6345561"/>
                    <a:gd name="connsiteX67" fmla="*/ 5866698 w 6352623"/>
                    <a:gd name="connsiteY67" fmla="*/ 4839902 h 6345561"/>
                    <a:gd name="connsiteX68" fmla="*/ 5661892 w 6352623"/>
                    <a:gd name="connsiteY68" fmla="*/ 4787640 h 6345561"/>
                    <a:gd name="connsiteX69" fmla="*/ 5661892 w 6352623"/>
                    <a:gd name="connsiteY69" fmla="*/ 4620000 h 6345561"/>
                    <a:gd name="connsiteX70" fmla="*/ 5989951 w 6352623"/>
                    <a:gd name="connsiteY70" fmla="*/ 4620000 h 6345561"/>
                    <a:gd name="connsiteX71" fmla="*/ 5895990 w 6352623"/>
                    <a:gd name="connsiteY71" fmla="*/ 4787640 h 6345561"/>
                    <a:gd name="connsiteX72" fmla="*/ 5661892 w 6352623"/>
                    <a:gd name="connsiteY72" fmla="*/ 4787640 h 6345561"/>
                    <a:gd name="connsiteX73" fmla="*/ 4842211 w 6352623"/>
                    <a:gd name="connsiteY73" fmla="*/ 4504577 h 6345561"/>
                    <a:gd name="connsiteX74" fmla="*/ 4894441 w 6352623"/>
                    <a:gd name="connsiteY74" fmla="*/ 4378816 h 6345561"/>
                    <a:gd name="connsiteX75" fmla="*/ 5118410 w 6352623"/>
                    <a:gd name="connsiteY75" fmla="*/ 3308120 h 6345561"/>
                    <a:gd name="connsiteX76" fmla="*/ 5112011 w 6352623"/>
                    <a:gd name="connsiteY76" fmla="*/ 3236549 h 6345561"/>
                    <a:gd name="connsiteX77" fmla="*/ 6343574 w 6352623"/>
                    <a:gd name="connsiteY77" fmla="*/ 3146548 h 6345561"/>
                    <a:gd name="connsiteX78" fmla="*/ 6352623 w 6352623"/>
                    <a:gd name="connsiteY78" fmla="*/ 3329154 h 6345561"/>
                    <a:gd name="connsiteX79" fmla="*/ 6261216 w 6352623"/>
                    <a:gd name="connsiteY79" fmla="*/ 3947289 h 6345561"/>
                    <a:gd name="connsiteX80" fmla="*/ 6068313 w 6352623"/>
                    <a:gd name="connsiteY80" fmla="*/ 4480189 h 6345561"/>
                    <a:gd name="connsiteX81" fmla="*/ 5645377 w 6352623"/>
                    <a:gd name="connsiteY81" fmla="*/ 4489676 h 6345561"/>
                    <a:gd name="connsiteX82" fmla="*/ 4842211 w 6352623"/>
                    <a:gd name="connsiteY82" fmla="*/ 4504577 h 6345561"/>
                    <a:gd name="connsiteX83" fmla="*/ 1405726 w 6352623"/>
                    <a:gd name="connsiteY83" fmla="*/ 3156271 h 6345561"/>
                    <a:gd name="connsiteX84" fmla="*/ 1399341 w 6352623"/>
                    <a:gd name="connsiteY84" fmla="*/ 3089416 h 6345561"/>
                    <a:gd name="connsiteX85" fmla="*/ 1464945 w 6352623"/>
                    <a:gd name="connsiteY85" fmla="*/ 2467755 h 6345561"/>
                    <a:gd name="connsiteX86" fmla="*/ 1626959 w 6352623"/>
                    <a:gd name="connsiteY86" fmla="*/ 1918290 h 6345561"/>
                    <a:gd name="connsiteX87" fmla="*/ 1698846 w 6352623"/>
                    <a:gd name="connsiteY87" fmla="*/ 1916459 h 6345561"/>
                    <a:gd name="connsiteX88" fmla="*/ 2401423 w 6352623"/>
                    <a:gd name="connsiteY88" fmla="*/ 1879094 h 6345561"/>
                    <a:gd name="connsiteX89" fmla="*/ 2879383 w 6352623"/>
                    <a:gd name="connsiteY89" fmla="*/ 1836855 h 6345561"/>
                    <a:gd name="connsiteX90" fmla="*/ 2983285 w 6352623"/>
                    <a:gd name="connsiteY90" fmla="*/ 3040986 h 6345561"/>
                    <a:gd name="connsiteX91" fmla="*/ 1405726 w 6352623"/>
                    <a:gd name="connsiteY91" fmla="*/ 3156271 h 6345561"/>
                    <a:gd name="connsiteX92" fmla="*/ 3464621 w 6352623"/>
                    <a:gd name="connsiteY92" fmla="*/ 4545892 h 6345561"/>
                    <a:gd name="connsiteX93" fmla="*/ 3362673 w 6352623"/>
                    <a:gd name="connsiteY93" fmla="*/ 3364384 h 6345561"/>
                    <a:gd name="connsiteX94" fmla="*/ 4785461 w 6352623"/>
                    <a:gd name="connsiteY94" fmla="*/ 3260410 h 6345561"/>
                    <a:gd name="connsiteX95" fmla="*/ 4791965 w 6352623"/>
                    <a:gd name="connsiteY95" fmla="*/ 3337498 h 6345561"/>
                    <a:gd name="connsiteX96" fmla="*/ 4582162 w 6352623"/>
                    <a:gd name="connsiteY96" fmla="*/ 4452550 h 6345561"/>
                    <a:gd name="connsiteX97" fmla="*/ 3980007 w 6352623"/>
                    <a:gd name="connsiteY97" fmla="*/ 4524180 h 6345561"/>
                    <a:gd name="connsiteX98" fmla="*/ 3464621 w 6352623"/>
                    <a:gd name="connsiteY98" fmla="*/ 4545892 h 6345561"/>
                    <a:gd name="connsiteX99" fmla="*/ 11631 w 6352623"/>
                    <a:gd name="connsiteY99" fmla="*/ 3258148 h 6345561"/>
                    <a:gd name="connsiteX100" fmla="*/ 0 w 6352623"/>
                    <a:gd name="connsiteY100" fmla="*/ 3023469 h 6345561"/>
                    <a:gd name="connsiteX101" fmla="*/ 91400 w 6352623"/>
                    <a:gd name="connsiteY101" fmla="*/ 2405346 h 6345561"/>
                    <a:gd name="connsiteX102" fmla="*/ 258812 w 6352623"/>
                    <a:gd name="connsiteY102" fmla="*/ 1942855 h 6345561"/>
                    <a:gd name="connsiteX103" fmla="*/ 852081 w 6352623"/>
                    <a:gd name="connsiteY103" fmla="*/ 1937991 h 6345561"/>
                    <a:gd name="connsiteX104" fmla="*/ 1335718 w 6352623"/>
                    <a:gd name="connsiteY104" fmla="*/ 1925698 h 6345561"/>
                    <a:gd name="connsiteX105" fmla="*/ 1234430 w 6352623"/>
                    <a:gd name="connsiteY105" fmla="*/ 2196801 h 6345561"/>
                    <a:gd name="connsiteX106" fmla="*/ 1103579 w 6352623"/>
                    <a:gd name="connsiteY106" fmla="*/ 2737987 h 6345561"/>
                    <a:gd name="connsiteX107" fmla="*/ 1078099 w 6352623"/>
                    <a:gd name="connsiteY107" fmla="*/ 3180217 h 6345561"/>
                    <a:gd name="connsiteX108" fmla="*/ 11631 w 6352623"/>
                    <a:gd name="connsiteY108" fmla="*/ 3258148 h 6345561"/>
                    <a:gd name="connsiteX109" fmla="*/ 1960743 w 6352623"/>
                    <a:gd name="connsiteY109" fmla="*/ 4679317 h 6345561"/>
                    <a:gd name="connsiteX110" fmla="*/ 1740896 w 6352623"/>
                    <a:gd name="connsiteY110" fmla="*/ 4337429 h 6345561"/>
                    <a:gd name="connsiteX111" fmla="*/ 1441619 w 6352623"/>
                    <a:gd name="connsiteY111" fmla="*/ 3532526 h 6345561"/>
                    <a:gd name="connsiteX112" fmla="*/ 1438988 w 6352623"/>
                    <a:gd name="connsiteY112" fmla="*/ 3504964 h 6345561"/>
                    <a:gd name="connsiteX113" fmla="*/ 3013389 w 6352623"/>
                    <a:gd name="connsiteY113" fmla="*/ 3389903 h 6345561"/>
                    <a:gd name="connsiteX114" fmla="*/ 3099126 w 6352623"/>
                    <a:gd name="connsiteY114" fmla="*/ 4562904 h 6345561"/>
                    <a:gd name="connsiteX115" fmla="*/ 2689209 w 6352623"/>
                    <a:gd name="connsiteY115" fmla="*/ 4598877 h 6345561"/>
                    <a:gd name="connsiteX116" fmla="*/ 1989796 w 6352623"/>
                    <a:gd name="connsiteY116" fmla="*/ 4675326 h 6345561"/>
                    <a:gd name="connsiteX117" fmla="*/ 1960743 w 6352623"/>
                    <a:gd name="connsiteY117" fmla="*/ 4679317 h 6345561"/>
                    <a:gd name="connsiteX118" fmla="*/ 4067092 w 6352623"/>
                    <a:gd name="connsiteY118" fmla="*/ 6216068 h 6345561"/>
                    <a:gd name="connsiteX119" fmla="*/ 4277892 w 6352623"/>
                    <a:gd name="connsiteY119" fmla="*/ 5788869 h 6345561"/>
                    <a:gd name="connsiteX120" fmla="*/ 4525520 w 6352623"/>
                    <a:gd name="connsiteY120" fmla="*/ 5267093 h 6345561"/>
                    <a:gd name="connsiteX121" fmla="*/ 4685770 w 6352623"/>
                    <a:gd name="connsiteY121" fmla="*/ 4881257 h 6345561"/>
                    <a:gd name="connsiteX122" fmla="*/ 4712084 w 6352623"/>
                    <a:gd name="connsiteY122" fmla="*/ 4879914 h 6345561"/>
                    <a:gd name="connsiteX123" fmla="*/ 5642123 w 6352623"/>
                    <a:gd name="connsiteY123" fmla="*/ 4846187 h 6345561"/>
                    <a:gd name="connsiteX124" fmla="*/ 5866698 w 6352623"/>
                    <a:gd name="connsiteY124" fmla="*/ 4839902 h 6345561"/>
                    <a:gd name="connsiteX125" fmla="*/ 5706398 w 6352623"/>
                    <a:gd name="connsiteY125" fmla="*/ 5102370 h 6345561"/>
                    <a:gd name="connsiteX126" fmla="*/ 4229361 w 6352623"/>
                    <a:gd name="connsiteY126" fmla="*/ 6176010 h 6345561"/>
                    <a:gd name="connsiteX127" fmla="*/ 4067092 w 6352623"/>
                    <a:gd name="connsiteY127" fmla="*/ 6216068 h 6345561"/>
                    <a:gd name="connsiteX128" fmla="*/ 3617977 w 6352623"/>
                    <a:gd name="connsiteY128" fmla="*/ 6323175 h 6345561"/>
                    <a:gd name="connsiteX129" fmla="*/ 3499574 w 6352623"/>
                    <a:gd name="connsiteY129" fmla="*/ 4950969 h 6345561"/>
                    <a:gd name="connsiteX130" fmla="*/ 3966167 w 6352623"/>
                    <a:gd name="connsiteY130" fmla="*/ 4917769 h 6345561"/>
                    <a:gd name="connsiteX131" fmla="*/ 4402891 w 6352623"/>
                    <a:gd name="connsiteY131" fmla="*/ 4895610 h 6345561"/>
                    <a:gd name="connsiteX132" fmla="*/ 4263840 w 6352623"/>
                    <a:gd name="connsiteY132" fmla="*/ 5239274 h 6345561"/>
                    <a:gd name="connsiteX133" fmla="*/ 3691123 w 6352623"/>
                    <a:gd name="connsiteY133" fmla="*/ 6308899 h 6345561"/>
                    <a:gd name="connsiteX134" fmla="*/ 3637169 w 6352623"/>
                    <a:gd name="connsiteY134" fmla="*/ 6322223 h 6345561"/>
                    <a:gd name="connsiteX135" fmla="*/ 3617977 w 6352623"/>
                    <a:gd name="connsiteY135" fmla="*/ 6323175 h 6345561"/>
                    <a:gd name="connsiteX136" fmla="*/ 509955 w 6352623"/>
                    <a:gd name="connsiteY136" fmla="*/ 4889989 h 6345561"/>
                    <a:gd name="connsiteX137" fmla="*/ 432662 w 6352623"/>
                    <a:gd name="connsiteY137" fmla="*/ 4783013 h 6345561"/>
                    <a:gd name="connsiteX138" fmla="*/ 30403 w 6352623"/>
                    <a:gd name="connsiteY138" fmla="*/ 3637168 h 6345561"/>
                    <a:gd name="connsiteX139" fmla="*/ 28957 w 6352623"/>
                    <a:gd name="connsiteY139" fmla="*/ 3608002 h 6345561"/>
                    <a:gd name="connsiteX140" fmla="*/ 1122699 w 6352623"/>
                    <a:gd name="connsiteY140" fmla="*/ 3528079 h 6345561"/>
                    <a:gd name="connsiteX141" fmla="*/ 1151870 w 6352623"/>
                    <a:gd name="connsiteY141" fmla="*/ 3709064 h 6345561"/>
                    <a:gd name="connsiteX142" fmla="*/ 1633165 w 6352623"/>
                    <a:gd name="connsiteY142" fmla="*/ 4721494 h 6345561"/>
                    <a:gd name="connsiteX143" fmla="*/ 1635001 w 6352623"/>
                    <a:gd name="connsiteY143" fmla="*/ 4724090 h 6345561"/>
                    <a:gd name="connsiteX144" fmla="*/ 1150655 w 6352623"/>
                    <a:gd name="connsiteY144" fmla="*/ 4790652 h 6345561"/>
                    <a:gd name="connsiteX145" fmla="*/ 509955 w 6352623"/>
                    <a:gd name="connsiteY145" fmla="*/ 4889989 h 6345561"/>
                    <a:gd name="connsiteX146" fmla="*/ 3165956 w 6352623"/>
                    <a:gd name="connsiteY146" fmla="*/ 6345561 h 6345561"/>
                    <a:gd name="connsiteX147" fmla="*/ 2661675 w 6352623"/>
                    <a:gd name="connsiteY147" fmla="*/ 5655612 h 6345561"/>
                    <a:gd name="connsiteX148" fmla="*/ 2224080 w 6352623"/>
                    <a:gd name="connsiteY148" fmla="*/ 5071807 h 6345561"/>
                    <a:gd name="connsiteX149" fmla="*/ 2697681 w 6352623"/>
                    <a:gd name="connsiteY149" fmla="*/ 5021257 h 6345561"/>
                    <a:gd name="connsiteX150" fmla="*/ 3150545 w 6352623"/>
                    <a:gd name="connsiteY150" fmla="*/ 4979436 h 6345561"/>
                    <a:gd name="connsiteX151" fmla="*/ 3267988 w 6352623"/>
                    <a:gd name="connsiteY151" fmla="*/ 6340508 h 6345561"/>
                    <a:gd name="connsiteX152" fmla="*/ 3165956 w 6352623"/>
                    <a:gd name="connsiteY152" fmla="*/ 6345561 h 6345561"/>
                    <a:gd name="connsiteX153" fmla="*/ 2827891 w 6352623"/>
                    <a:gd name="connsiteY153" fmla="*/ 6323709 h 6345561"/>
                    <a:gd name="connsiteX154" fmla="*/ 2884966 w 6352623"/>
                    <a:gd name="connsiteY154" fmla="*/ 6327398 h 6345561"/>
                    <a:gd name="connsiteX155" fmla="*/ 2827891 w 6352623"/>
                    <a:gd name="connsiteY155" fmla="*/ 6323709 h 6345561"/>
                    <a:gd name="connsiteX156" fmla="*/ 1799833 w 6352623"/>
                    <a:gd name="connsiteY156" fmla="*/ 6042038 h 6345561"/>
                    <a:gd name="connsiteX157" fmla="*/ 792530 w 6352623"/>
                    <a:gd name="connsiteY157" fmla="*/ 5281044 h 6345561"/>
                    <a:gd name="connsiteX158" fmla="*/ 758259 w 6352623"/>
                    <a:gd name="connsiteY158" fmla="*/ 5233611 h 6345561"/>
                    <a:gd name="connsiteX159" fmla="*/ 1178638 w 6352623"/>
                    <a:gd name="connsiteY159" fmla="*/ 5187468 h 6345561"/>
                    <a:gd name="connsiteX160" fmla="*/ 1905324 w 6352623"/>
                    <a:gd name="connsiteY160" fmla="*/ 5106339 h 6345561"/>
                    <a:gd name="connsiteX161" fmla="*/ 2206251 w 6352623"/>
                    <a:gd name="connsiteY161" fmla="*/ 5531868 h 6345561"/>
                    <a:gd name="connsiteX162" fmla="*/ 2827891 w 6352623"/>
                    <a:gd name="connsiteY162" fmla="*/ 6323709 h 6345561"/>
                    <a:gd name="connsiteX163" fmla="*/ 2405336 w 6352623"/>
                    <a:gd name="connsiteY163" fmla="*/ 6261225 h 6345561"/>
                    <a:gd name="connsiteX164" fmla="*/ 1799833 w 6352623"/>
                    <a:gd name="connsiteY164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000985 w 6352623"/>
                    <a:gd name="connsiteY60" fmla="*/ 4620000 h 6345561"/>
                    <a:gd name="connsiteX61" fmla="*/ 6317212 w 6352623"/>
                    <a:gd name="connsiteY61" fmla="*/ 4620000 h 6345561"/>
                    <a:gd name="connsiteX62" fmla="*/ 6317212 w 6352623"/>
                    <a:gd name="connsiteY62" fmla="*/ 4787640 h 6345561"/>
                    <a:gd name="connsiteX63" fmla="*/ 5898613 w 6352623"/>
                    <a:gd name="connsiteY63" fmla="*/ 4787640 h 6345561"/>
                    <a:gd name="connsiteX64" fmla="*/ 5866698 w 6352623"/>
                    <a:gd name="connsiteY64" fmla="*/ 4839902 h 6345561"/>
                    <a:gd name="connsiteX65" fmla="*/ 5895990 w 6352623"/>
                    <a:gd name="connsiteY65" fmla="*/ 4787640 h 6345561"/>
                    <a:gd name="connsiteX66" fmla="*/ 5898613 w 6352623"/>
                    <a:gd name="connsiteY66" fmla="*/ 4787640 h 6345561"/>
                    <a:gd name="connsiteX67" fmla="*/ 5866698 w 6352623"/>
                    <a:gd name="connsiteY67" fmla="*/ 4839902 h 6345561"/>
                    <a:gd name="connsiteX68" fmla="*/ 5661892 w 6352623"/>
                    <a:gd name="connsiteY68" fmla="*/ 4787640 h 6345561"/>
                    <a:gd name="connsiteX69" fmla="*/ 5661892 w 6352623"/>
                    <a:gd name="connsiteY69" fmla="*/ 4620000 h 6345561"/>
                    <a:gd name="connsiteX70" fmla="*/ 5895990 w 6352623"/>
                    <a:gd name="connsiteY70" fmla="*/ 4787640 h 6345561"/>
                    <a:gd name="connsiteX71" fmla="*/ 5661892 w 6352623"/>
                    <a:gd name="connsiteY71" fmla="*/ 4787640 h 6345561"/>
                    <a:gd name="connsiteX72" fmla="*/ 4842211 w 6352623"/>
                    <a:gd name="connsiteY72" fmla="*/ 4504577 h 6345561"/>
                    <a:gd name="connsiteX73" fmla="*/ 4894441 w 6352623"/>
                    <a:gd name="connsiteY73" fmla="*/ 4378816 h 6345561"/>
                    <a:gd name="connsiteX74" fmla="*/ 5118410 w 6352623"/>
                    <a:gd name="connsiteY74" fmla="*/ 3308120 h 6345561"/>
                    <a:gd name="connsiteX75" fmla="*/ 5112011 w 6352623"/>
                    <a:gd name="connsiteY75" fmla="*/ 3236549 h 6345561"/>
                    <a:gd name="connsiteX76" fmla="*/ 6343574 w 6352623"/>
                    <a:gd name="connsiteY76" fmla="*/ 3146548 h 6345561"/>
                    <a:gd name="connsiteX77" fmla="*/ 6352623 w 6352623"/>
                    <a:gd name="connsiteY77" fmla="*/ 3329154 h 6345561"/>
                    <a:gd name="connsiteX78" fmla="*/ 6261216 w 6352623"/>
                    <a:gd name="connsiteY78" fmla="*/ 3947289 h 6345561"/>
                    <a:gd name="connsiteX79" fmla="*/ 6068313 w 6352623"/>
                    <a:gd name="connsiteY79" fmla="*/ 4480189 h 6345561"/>
                    <a:gd name="connsiteX80" fmla="*/ 5645377 w 6352623"/>
                    <a:gd name="connsiteY80" fmla="*/ 4489676 h 6345561"/>
                    <a:gd name="connsiteX81" fmla="*/ 4842211 w 6352623"/>
                    <a:gd name="connsiteY81" fmla="*/ 4504577 h 6345561"/>
                    <a:gd name="connsiteX82" fmla="*/ 1405726 w 6352623"/>
                    <a:gd name="connsiteY82" fmla="*/ 3156271 h 6345561"/>
                    <a:gd name="connsiteX83" fmla="*/ 1399341 w 6352623"/>
                    <a:gd name="connsiteY83" fmla="*/ 3089416 h 6345561"/>
                    <a:gd name="connsiteX84" fmla="*/ 1464945 w 6352623"/>
                    <a:gd name="connsiteY84" fmla="*/ 2467755 h 6345561"/>
                    <a:gd name="connsiteX85" fmla="*/ 1626959 w 6352623"/>
                    <a:gd name="connsiteY85" fmla="*/ 1918290 h 6345561"/>
                    <a:gd name="connsiteX86" fmla="*/ 1698846 w 6352623"/>
                    <a:gd name="connsiteY86" fmla="*/ 1916459 h 6345561"/>
                    <a:gd name="connsiteX87" fmla="*/ 2401423 w 6352623"/>
                    <a:gd name="connsiteY87" fmla="*/ 1879094 h 6345561"/>
                    <a:gd name="connsiteX88" fmla="*/ 2879383 w 6352623"/>
                    <a:gd name="connsiteY88" fmla="*/ 1836855 h 6345561"/>
                    <a:gd name="connsiteX89" fmla="*/ 2983285 w 6352623"/>
                    <a:gd name="connsiteY89" fmla="*/ 3040986 h 6345561"/>
                    <a:gd name="connsiteX90" fmla="*/ 1405726 w 6352623"/>
                    <a:gd name="connsiteY90" fmla="*/ 3156271 h 6345561"/>
                    <a:gd name="connsiteX91" fmla="*/ 3464621 w 6352623"/>
                    <a:gd name="connsiteY91" fmla="*/ 4545892 h 6345561"/>
                    <a:gd name="connsiteX92" fmla="*/ 3362673 w 6352623"/>
                    <a:gd name="connsiteY92" fmla="*/ 3364384 h 6345561"/>
                    <a:gd name="connsiteX93" fmla="*/ 4785461 w 6352623"/>
                    <a:gd name="connsiteY93" fmla="*/ 3260410 h 6345561"/>
                    <a:gd name="connsiteX94" fmla="*/ 4791965 w 6352623"/>
                    <a:gd name="connsiteY94" fmla="*/ 3337498 h 6345561"/>
                    <a:gd name="connsiteX95" fmla="*/ 4582162 w 6352623"/>
                    <a:gd name="connsiteY95" fmla="*/ 4452550 h 6345561"/>
                    <a:gd name="connsiteX96" fmla="*/ 3980007 w 6352623"/>
                    <a:gd name="connsiteY96" fmla="*/ 4524180 h 6345561"/>
                    <a:gd name="connsiteX97" fmla="*/ 3464621 w 6352623"/>
                    <a:gd name="connsiteY97" fmla="*/ 4545892 h 6345561"/>
                    <a:gd name="connsiteX98" fmla="*/ 11631 w 6352623"/>
                    <a:gd name="connsiteY98" fmla="*/ 3258148 h 6345561"/>
                    <a:gd name="connsiteX99" fmla="*/ 0 w 6352623"/>
                    <a:gd name="connsiteY99" fmla="*/ 3023469 h 6345561"/>
                    <a:gd name="connsiteX100" fmla="*/ 91400 w 6352623"/>
                    <a:gd name="connsiteY100" fmla="*/ 2405346 h 6345561"/>
                    <a:gd name="connsiteX101" fmla="*/ 258812 w 6352623"/>
                    <a:gd name="connsiteY101" fmla="*/ 1942855 h 6345561"/>
                    <a:gd name="connsiteX102" fmla="*/ 852081 w 6352623"/>
                    <a:gd name="connsiteY102" fmla="*/ 1937991 h 6345561"/>
                    <a:gd name="connsiteX103" fmla="*/ 1335718 w 6352623"/>
                    <a:gd name="connsiteY103" fmla="*/ 1925698 h 6345561"/>
                    <a:gd name="connsiteX104" fmla="*/ 1234430 w 6352623"/>
                    <a:gd name="connsiteY104" fmla="*/ 2196801 h 6345561"/>
                    <a:gd name="connsiteX105" fmla="*/ 1103579 w 6352623"/>
                    <a:gd name="connsiteY105" fmla="*/ 2737987 h 6345561"/>
                    <a:gd name="connsiteX106" fmla="*/ 1078099 w 6352623"/>
                    <a:gd name="connsiteY106" fmla="*/ 3180217 h 6345561"/>
                    <a:gd name="connsiteX107" fmla="*/ 11631 w 6352623"/>
                    <a:gd name="connsiteY107" fmla="*/ 3258148 h 6345561"/>
                    <a:gd name="connsiteX108" fmla="*/ 1960743 w 6352623"/>
                    <a:gd name="connsiteY108" fmla="*/ 4679317 h 6345561"/>
                    <a:gd name="connsiteX109" fmla="*/ 1740896 w 6352623"/>
                    <a:gd name="connsiteY109" fmla="*/ 4337429 h 6345561"/>
                    <a:gd name="connsiteX110" fmla="*/ 1441619 w 6352623"/>
                    <a:gd name="connsiteY110" fmla="*/ 3532526 h 6345561"/>
                    <a:gd name="connsiteX111" fmla="*/ 1438988 w 6352623"/>
                    <a:gd name="connsiteY111" fmla="*/ 3504964 h 6345561"/>
                    <a:gd name="connsiteX112" fmla="*/ 3013389 w 6352623"/>
                    <a:gd name="connsiteY112" fmla="*/ 3389903 h 6345561"/>
                    <a:gd name="connsiteX113" fmla="*/ 3099126 w 6352623"/>
                    <a:gd name="connsiteY113" fmla="*/ 4562904 h 6345561"/>
                    <a:gd name="connsiteX114" fmla="*/ 2689209 w 6352623"/>
                    <a:gd name="connsiteY114" fmla="*/ 4598877 h 6345561"/>
                    <a:gd name="connsiteX115" fmla="*/ 1989796 w 6352623"/>
                    <a:gd name="connsiteY115" fmla="*/ 4675326 h 6345561"/>
                    <a:gd name="connsiteX116" fmla="*/ 1960743 w 6352623"/>
                    <a:gd name="connsiteY116" fmla="*/ 4679317 h 6345561"/>
                    <a:gd name="connsiteX117" fmla="*/ 4067092 w 6352623"/>
                    <a:gd name="connsiteY117" fmla="*/ 6216068 h 6345561"/>
                    <a:gd name="connsiteX118" fmla="*/ 4277892 w 6352623"/>
                    <a:gd name="connsiteY118" fmla="*/ 5788869 h 6345561"/>
                    <a:gd name="connsiteX119" fmla="*/ 4525520 w 6352623"/>
                    <a:gd name="connsiteY119" fmla="*/ 5267093 h 6345561"/>
                    <a:gd name="connsiteX120" fmla="*/ 4685770 w 6352623"/>
                    <a:gd name="connsiteY120" fmla="*/ 4881257 h 6345561"/>
                    <a:gd name="connsiteX121" fmla="*/ 4712084 w 6352623"/>
                    <a:gd name="connsiteY121" fmla="*/ 4879914 h 6345561"/>
                    <a:gd name="connsiteX122" fmla="*/ 5642123 w 6352623"/>
                    <a:gd name="connsiteY122" fmla="*/ 4846187 h 6345561"/>
                    <a:gd name="connsiteX123" fmla="*/ 5866698 w 6352623"/>
                    <a:gd name="connsiteY123" fmla="*/ 4839902 h 6345561"/>
                    <a:gd name="connsiteX124" fmla="*/ 5706398 w 6352623"/>
                    <a:gd name="connsiteY124" fmla="*/ 5102370 h 6345561"/>
                    <a:gd name="connsiteX125" fmla="*/ 4229361 w 6352623"/>
                    <a:gd name="connsiteY125" fmla="*/ 6176010 h 6345561"/>
                    <a:gd name="connsiteX126" fmla="*/ 4067092 w 6352623"/>
                    <a:gd name="connsiteY126" fmla="*/ 6216068 h 6345561"/>
                    <a:gd name="connsiteX127" fmla="*/ 3617977 w 6352623"/>
                    <a:gd name="connsiteY127" fmla="*/ 6323175 h 6345561"/>
                    <a:gd name="connsiteX128" fmla="*/ 3499574 w 6352623"/>
                    <a:gd name="connsiteY128" fmla="*/ 4950969 h 6345561"/>
                    <a:gd name="connsiteX129" fmla="*/ 3966167 w 6352623"/>
                    <a:gd name="connsiteY129" fmla="*/ 4917769 h 6345561"/>
                    <a:gd name="connsiteX130" fmla="*/ 4402891 w 6352623"/>
                    <a:gd name="connsiteY130" fmla="*/ 4895610 h 6345561"/>
                    <a:gd name="connsiteX131" fmla="*/ 4263840 w 6352623"/>
                    <a:gd name="connsiteY131" fmla="*/ 5239274 h 6345561"/>
                    <a:gd name="connsiteX132" fmla="*/ 3691123 w 6352623"/>
                    <a:gd name="connsiteY132" fmla="*/ 6308899 h 6345561"/>
                    <a:gd name="connsiteX133" fmla="*/ 3637169 w 6352623"/>
                    <a:gd name="connsiteY133" fmla="*/ 6322223 h 6345561"/>
                    <a:gd name="connsiteX134" fmla="*/ 3617977 w 6352623"/>
                    <a:gd name="connsiteY134" fmla="*/ 6323175 h 6345561"/>
                    <a:gd name="connsiteX135" fmla="*/ 509955 w 6352623"/>
                    <a:gd name="connsiteY135" fmla="*/ 4889989 h 6345561"/>
                    <a:gd name="connsiteX136" fmla="*/ 432662 w 6352623"/>
                    <a:gd name="connsiteY136" fmla="*/ 4783013 h 6345561"/>
                    <a:gd name="connsiteX137" fmla="*/ 30403 w 6352623"/>
                    <a:gd name="connsiteY137" fmla="*/ 3637168 h 6345561"/>
                    <a:gd name="connsiteX138" fmla="*/ 28957 w 6352623"/>
                    <a:gd name="connsiteY138" fmla="*/ 3608002 h 6345561"/>
                    <a:gd name="connsiteX139" fmla="*/ 1122699 w 6352623"/>
                    <a:gd name="connsiteY139" fmla="*/ 3528079 h 6345561"/>
                    <a:gd name="connsiteX140" fmla="*/ 1151870 w 6352623"/>
                    <a:gd name="connsiteY140" fmla="*/ 3709064 h 6345561"/>
                    <a:gd name="connsiteX141" fmla="*/ 1633165 w 6352623"/>
                    <a:gd name="connsiteY141" fmla="*/ 4721494 h 6345561"/>
                    <a:gd name="connsiteX142" fmla="*/ 1635001 w 6352623"/>
                    <a:gd name="connsiteY142" fmla="*/ 4724090 h 6345561"/>
                    <a:gd name="connsiteX143" fmla="*/ 1150655 w 6352623"/>
                    <a:gd name="connsiteY143" fmla="*/ 4790652 h 6345561"/>
                    <a:gd name="connsiteX144" fmla="*/ 509955 w 6352623"/>
                    <a:gd name="connsiteY144" fmla="*/ 4889989 h 6345561"/>
                    <a:gd name="connsiteX145" fmla="*/ 3165956 w 6352623"/>
                    <a:gd name="connsiteY145" fmla="*/ 6345561 h 6345561"/>
                    <a:gd name="connsiteX146" fmla="*/ 2661675 w 6352623"/>
                    <a:gd name="connsiteY146" fmla="*/ 5655612 h 6345561"/>
                    <a:gd name="connsiteX147" fmla="*/ 2224080 w 6352623"/>
                    <a:gd name="connsiteY147" fmla="*/ 5071807 h 6345561"/>
                    <a:gd name="connsiteX148" fmla="*/ 2697681 w 6352623"/>
                    <a:gd name="connsiteY148" fmla="*/ 5021257 h 6345561"/>
                    <a:gd name="connsiteX149" fmla="*/ 3150545 w 6352623"/>
                    <a:gd name="connsiteY149" fmla="*/ 4979436 h 6345561"/>
                    <a:gd name="connsiteX150" fmla="*/ 3267988 w 6352623"/>
                    <a:gd name="connsiteY150" fmla="*/ 6340508 h 6345561"/>
                    <a:gd name="connsiteX151" fmla="*/ 3165956 w 6352623"/>
                    <a:gd name="connsiteY151" fmla="*/ 6345561 h 6345561"/>
                    <a:gd name="connsiteX152" fmla="*/ 2827891 w 6352623"/>
                    <a:gd name="connsiteY152" fmla="*/ 6323709 h 6345561"/>
                    <a:gd name="connsiteX153" fmla="*/ 2884966 w 6352623"/>
                    <a:gd name="connsiteY153" fmla="*/ 6327398 h 6345561"/>
                    <a:gd name="connsiteX154" fmla="*/ 2827891 w 6352623"/>
                    <a:gd name="connsiteY154" fmla="*/ 6323709 h 6345561"/>
                    <a:gd name="connsiteX155" fmla="*/ 1799833 w 6352623"/>
                    <a:gd name="connsiteY155" fmla="*/ 6042038 h 6345561"/>
                    <a:gd name="connsiteX156" fmla="*/ 792530 w 6352623"/>
                    <a:gd name="connsiteY156" fmla="*/ 5281044 h 6345561"/>
                    <a:gd name="connsiteX157" fmla="*/ 758259 w 6352623"/>
                    <a:gd name="connsiteY157" fmla="*/ 5233611 h 6345561"/>
                    <a:gd name="connsiteX158" fmla="*/ 1178638 w 6352623"/>
                    <a:gd name="connsiteY158" fmla="*/ 5187468 h 6345561"/>
                    <a:gd name="connsiteX159" fmla="*/ 1905324 w 6352623"/>
                    <a:gd name="connsiteY159" fmla="*/ 5106339 h 6345561"/>
                    <a:gd name="connsiteX160" fmla="*/ 2206251 w 6352623"/>
                    <a:gd name="connsiteY160" fmla="*/ 5531868 h 6345561"/>
                    <a:gd name="connsiteX161" fmla="*/ 2827891 w 6352623"/>
                    <a:gd name="connsiteY161" fmla="*/ 6323709 h 6345561"/>
                    <a:gd name="connsiteX162" fmla="*/ 2405336 w 6352623"/>
                    <a:gd name="connsiteY162" fmla="*/ 6261225 h 6345561"/>
                    <a:gd name="connsiteX163" fmla="*/ 1799833 w 6352623"/>
                    <a:gd name="connsiteY163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000985 w 6352623"/>
                    <a:gd name="connsiteY60" fmla="*/ 4620000 h 6345561"/>
                    <a:gd name="connsiteX61" fmla="*/ 6317212 w 6352623"/>
                    <a:gd name="connsiteY61" fmla="*/ 4620000 h 6345561"/>
                    <a:gd name="connsiteX62" fmla="*/ 6317212 w 6352623"/>
                    <a:gd name="connsiteY62" fmla="*/ 4787640 h 6345561"/>
                    <a:gd name="connsiteX63" fmla="*/ 5898613 w 6352623"/>
                    <a:gd name="connsiteY63" fmla="*/ 4787640 h 6345561"/>
                    <a:gd name="connsiteX64" fmla="*/ 5866698 w 6352623"/>
                    <a:gd name="connsiteY64" fmla="*/ 4839902 h 6345561"/>
                    <a:gd name="connsiteX65" fmla="*/ 5895990 w 6352623"/>
                    <a:gd name="connsiteY65" fmla="*/ 4787640 h 6345561"/>
                    <a:gd name="connsiteX66" fmla="*/ 5898613 w 6352623"/>
                    <a:gd name="connsiteY66" fmla="*/ 4787640 h 6345561"/>
                    <a:gd name="connsiteX67" fmla="*/ 5866698 w 6352623"/>
                    <a:gd name="connsiteY67" fmla="*/ 4839902 h 6345561"/>
                    <a:gd name="connsiteX68" fmla="*/ 5661892 w 6352623"/>
                    <a:gd name="connsiteY68" fmla="*/ 4787640 h 6345561"/>
                    <a:gd name="connsiteX69" fmla="*/ 5661892 w 6352623"/>
                    <a:gd name="connsiteY69" fmla="*/ 4620000 h 6345561"/>
                    <a:gd name="connsiteX70" fmla="*/ 5661892 w 6352623"/>
                    <a:gd name="connsiteY70" fmla="*/ 4787640 h 6345561"/>
                    <a:gd name="connsiteX71" fmla="*/ 4842211 w 6352623"/>
                    <a:gd name="connsiteY71" fmla="*/ 4504577 h 6345561"/>
                    <a:gd name="connsiteX72" fmla="*/ 4894441 w 6352623"/>
                    <a:gd name="connsiteY72" fmla="*/ 4378816 h 6345561"/>
                    <a:gd name="connsiteX73" fmla="*/ 5118410 w 6352623"/>
                    <a:gd name="connsiteY73" fmla="*/ 3308120 h 6345561"/>
                    <a:gd name="connsiteX74" fmla="*/ 5112011 w 6352623"/>
                    <a:gd name="connsiteY74" fmla="*/ 3236549 h 6345561"/>
                    <a:gd name="connsiteX75" fmla="*/ 6343574 w 6352623"/>
                    <a:gd name="connsiteY75" fmla="*/ 3146548 h 6345561"/>
                    <a:gd name="connsiteX76" fmla="*/ 6352623 w 6352623"/>
                    <a:gd name="connsiteY76" fmla="*/ 3329154 h 6345561"/>
                    <a:gd name="connsiteX77" fmla="*/ 6261216 w 6352623"/>
                    <a:gd name="connsiteY77" fmla="*/ 3947289 h 6345561"/>
                    <a:gd name="connsiteX78" fmla="*/ 6068313 w 6352623"/>
                    <a:gd name="connsiteY78" fmla="*/ 4480189 h 6345561"/>
                    <a:gd name="connsiteX79" fmla="*/ 5645377 w 6352623"/>
                    <a:gd name="connsiteY79" fmla="*/ 4489676 h 6345561"/>
                    <a:gd name="connsiteX80" fmla="*/ 4842211 w 6352623"/>
                    <a:gd name="connsiteY80" fmla="*/ 4504577 h 6345561"/>
                    <a:gd name="connsiteX81" fmla="*/ 1405726 w 6352623"/>
                    <a:gd name="connsiteY81" fmla="*/ 3156271 h 6345561"/>
                    <a:gd name="connsiteX82" fmla="*/ 1399341 w 6352623"/>
                    <a:gd name="connsiteY82" fmla="*/ 3089416 h 6345561"/>
                    <a:gd name="connsiteX83" fmla="*/ 1464945 w 6352623"/>
                    <a:gd name="connsiteY83" fmla="*/ 2467755 h 6345561"/>
                    <a:gd name="connsiteX84" fmla="*/ 1626959 w 6352623"/>
                    <a:gd name="connsiteY84" fmla="*/ 1918290 h 6345561"/>
                    <a:gd name="connsiteX85" fmla="*/ 1698846 w 6352623"/>
                    <a:gd name="connsiteY85" fmla="*/ 1916459 h 6345561"/>
                    <a:gd name="connsiteX86" fmla="*/ 2401423 w 6352623"/>
                    <a:gd name="connsiteY86" fmla="*/ 1879094 h 6345561"/>
                    <a:gd name="connsiteX87" fmla="*/ 2879383 w 6352623"/>
                    <a:gd name="connsiteY87" fmla="*/ 1836855 h 6345561"/>
                    <a:gd name="connsiteX88" fmla="*/ 2983285 w 6352623"/>
                    <a:gd name="connsiteY88" fmla="*/ 3040986 h 6345561"/>
                    <a:gd name="connsiteX89" fmla="*/ 1405726 w 6352623"/>
                    <a:gd name="connsiteY89" fmla="*/ 3156271 h 6345561"/>
                    <a:gd name="connsiteX90" fmla="*/ 3464621 w 6352623"/>
                    <a:gd name="connsiteY90" fmla="*/ 4545892 h 6345561"/>
                    <a:gd name="connsiteX91" fmla="*/ 3362673 w 6352623"/>
                    <a:gd name="connsiteY91" fmla="*/ 3364384 h 6345561"/>
                    <a:gd name="connsiteX92" fmla="*/ 4785461 w 6352623"/>
                    <a:gd name="connsiteY92" fmla="*/ 3260410 h 6345561"/>
                    <a:gd name="connsiteX93" fmla="*/ 4791965 w 6352623"/>
                    <a:gd name="connsiteY93" fmla="*/ 3337498 h 6345561"/>
                    <a:gd name="connsiteX94" fmla="*/ 4582162 w 6352623"/>
                    <a:gd name="connsiteY94" fmla="*/ 4452550 h 6345561"/>
                    <a:gd name="connsiteX95" fmla="*/ 3980007 w 6352623"/>
                    <a:gd name="connsiteY95" fmla="*/ 4524180 h 6345561"/>
                    <a:gd name="connsiteX96" fmla="*/ 3464621 w 6352623"/>
                    <a:gd name="connsiteY96" fmla="*/ 4545892 h 6345561"/>
                    <a:gd name="connsiteX97" fmla="*/ 11631 w 6352623"/>
                    <a:gd name="connsiteY97" fmla="*/ 3258148 h 6345561"/>
                    <a:gd name="connsiteX98" fmla="*/ 0 w 6352623"/>
                    <a:gd name="connsiteY98" fmla="*/ 3023469 h 6345561"/>
                    <a:gd name="connsiteX99" fmla="*/ 91400 w 6352623"/>
                    <a:gd name="connsiteY99" fmla="*/ 2405346 h 6345561"/>
                    <a:gd name="connsiteX100" fmla="*/ 258812 w 6352623"/>
                    <a:gd name="connsiteY100" fmla="*/ 1942855 h 6345561"/>
                    <a:gd name="connsiteX101" fmla="*/ 852081 w 6352623"/>
                    <a:gd name="connsiteY101" fmla="*/ 1937991 h 6345561"/>
                    <a:gd name="connsiteX102" fmla="*/ 1335718 w 6352623"/>
                    <a:gd name="connsiteY102" fmla="*/ 1925698 h 6345561"/>
                    <a:gd name="connsiteX103" fmla="*/ 1234430 w 6352623"/>
                    <a:gd name="connsiteY103" fmla="*/ 2196801 h 6345561"/>
                    <a:gd name="connsiteX104" fmla="*/ 1103579 w 6352623"/>
                    <a:gd name="connsiteY104" fmla="*/ 2737987 h 6345561"/>
                    <a:gd name="connsiteX105" fmla="*/ 1078099 w 6352623"/>
                    <a:gd name="connsiteY105" fmla="*/ 3180217 h 6345561"/>
                    <a:gd name="connsiteX106" fmla="*/ 11631 w 6352623"/>
                    <a:gd name="connsiteY106" fmla="*/ 3258148 h 6345561"/>
                    <a:gd name="connsiteX107" fmla="*/ 1960743 w 6352623"/>
                    <a:gd name="connsiteY107" fmla="*/ 4679317 h 6345561"/>
                    <a:gd name="connsiteX108" fmla="*/ 1740896 w 6352623"/>
                    <a:gd name="connsiteY108" fmla="*/ 4337429 h 6345561"/>
                    <a:gd name="connsiteX109" fmla="*/ 1441619 w 6352623"/>
                    <a:gd name="connsiteY109" fmla="*/ 3532526 h 6345561"/>
                    <a:gd name="connsiteX110" fmla="*/ 1438988 w 6352623"/>
                    <a:gd name="connsiteY110" fmla="*/ 3504964 h 6345561"/>
                    <a:gd name="connsiteX111" fmla="*/ 3013389 w 6352623"/>
                    <a:gd name="connsiteY111" fmla="*/ 3389903 h 6345561"/>
                    <a:gd name="connsiteX112" fmla="*/ 3099126 w 6352623"/>
                    <a:gd name="connsiteY112" fmla="*/ 4562904 h 6345561"/>
                    <a:gd name="connsiteX113" fmla="*/ 2689209 w 6352623"/>
                    <a:gd name="connsiteY113" fmla="*/ 4598877 h 6345561"/>
                    <a:gd name="connsiteX114" fmla="*/ 1989796 w 6352623"/>
                    <a:gd name="connsiteY114" fmla="*/ 4675326 h 6345561"/>
                    <a:gd name="connsiteX115" fmla="*/ 1960743 w 6352623"/>
                    <a:gd name="connsiteY115" fmla="*/ 4679317 h 6345561"/>
                    <a:gd name="connsiteX116" fmla="*/ 4067092 w 6352623"/>
                    <a:gd name="connsiteY116" fmla="*/ 6216068 h 6345561"/>
                    <a:gd name="connsiteX117" fmla="*/ 4277892 w 6352623"/>
                    <a:gd name="connsiteY117" fmla="*/ 5788869 h 6345561"/>
                    <a:gd name="connsiteX118" fmla="*/ 4525520 w 6352623"/>
                    <a:gd name="connsiteY118" fmla="*/ 5267093 h 6345561"/>
                    <a:gd name="connsiteX119" fmla="*/ 4685770 w 6352623"/>
                    <a:gd name="connsiteY119" fmla="*/ 4881257 h 6345561"/>
                    <a:gd name="connsiteX120" fmla="*/ 4712084 w 6352623"/>
                    <a:gd name="connsiteY120" fmla="*/ 4879914 h 6345561"/>
                    <a:gd name="connsiteX121" fmla="*/ 5642123 w 6352623"/>
                    <a:gd name="connsiteY121" fmla="*/ 4846187 h 6345561"/>
                    <a:gd name="connsiteX122" fmla="*/ 5866698 w 6352623"/>
                    <a:gd name="connsiteY122" fmla="*/ 4839902 h 6345561"/>
                    <a:gd name="connsiteX123" fmla="*/ 5706398 w 6352623"/>
                    <a:gd name="connsiteY123" fmla="*/ 5102370 h 6345561"/>
                    <a:gd name="connsiteX124" fmla="*/ 4229361 w 6352623"/>
                    <a:gd name="connsiteY124" fmla="*/ 6176010 h 6345561"/>
                    <a:gd name="connsiteX125" fmla="*/ 4067092 w 6352623"/>
                    <a:gd name="connsiteY125" fmla="*/ 6216068 h 6345561"/>
                    <a:gd name="connsiteX126" fmla="*/ 3617977 w 6352623"/>
                    <a:gd name="connsiteY126" fmla="*/ 6323175 h 6345561"/>
                    <a:gd name="connsiteX127" fmla="*/ 3499574 w 6352623"/>
                    <a:gd name="connsiteY127" fmla="*/ 4950969 h 6345561"/>
                    <a:gd name="connsiteX128" fmla="*/ 3966167 w 6352623"/>
                    <a:gd name="connsiteY128" fmla="*/ 4917769 h 6345561"/>
                    <a:gd name="connsiteX129" fmla="*/ 4402891 w 6352623"/>
                    <a:gd name="connsiteY129" fmla="*/ 4895610 h 6345561"/>
                    <a:gd name="connsiteX130" fmla="*/ 4263840 w 6352623"/>
                    <a:gd name="connsiteY130" fmla="*/ 5239274 h 6345561"/>
                    <a:gd name="connsiteX131" fmla="*/ 3691123 w 6352623"/>
                    <a:gd name="connsiteY131" fmla="*/ 6308899 h 6345561"/>
                    <a:gd name="connsiteX132" fmla="*/ 3637169 w 6352623"/>
                    <a:gd name="connsiteY132" fmla="*/ 6322223 h 6345561"/>
                    <a:gd name="connsiteX133" fmla="*/ 3617977 w 6352623"/>
                    <a:gd name="connsiteY133" fmla="*/ 6323175 h 6345561"/>
                    <a:gd name="connsiteX134" fmla="*/ 509955 w 6352623"/>
                    <a:gd name="connsiteY134" fmla="*/ 4889989 h 6345561"/>
                    <a:gd name="connsiteX135" fmla="*/ 432662 w 6352623"/>
                    <a:gd name="connsiteY135" fmla="*/ 4783013 h 6345561"/>
                    <a:gd name="connsiteX136" fmla="*/ 30403 w 6352623"/>
                    <a:gd name="connsiteY136" fmla="*/ 3637168 h 6345561"/>
                    <a:gd name="connsiteX137" fmla="*/ 28957 w 6352623"/>
                    <a:gd name="connsiteY137" fmla="*/ 3608002 h 6345561"/>
                    <a:gd name="connsiteX138" fmla="*/ 1122699 w 6352623"/>
                    <a:gd name="connsiteY138" fmla="*/ 3528079 h 6345561"/>
                    <a:gd name="connsiteX139" fmla="*/ 1151870 w 6352623"/>
                    <a:gd name="connsiteY139" fmla="*/ 3709064 h 6345561"/>
                    <a:gd name="connsiteX140" fmla="*/ 1633165 w 6352623"/>
                    <a:gd name="connsiteY140" fmla="*/ 4721494 h 6345561"/>
                    <a:gd name="connsiteX141" fmla="*/ 1635001 w 6352623"/>
                    <a:gd name="connsiteY141" fmla="*/ 4724090 h 6345561"/>
                    <a:gd name="connsiteX142" fmla="*/ 1150655 w 6352623"/>
                    <a:gd name="connsiteY142" fmla="*/ 4790652 h 6345561"/>
                    <a:gd name="connsiteX143" fmla="*/ 509955 w 6352623"/>
                    <a:gd name="connsiteY143" fmla="*/ 4889989 h 6345561"/>
                    <a:gd name="connsiteX144" fmla="*/ 3165956 w 6352623"/>
                    <a:gd name="connsiteY144" fmla="*/ 6345561 h 6345561"/>
                    <a:gd name="connsiteX145" fmla="*/ 2661675 w 6352623"/>
                    <a:gd name="connsiteY145" fmla="*/ 5655612 h 6345561"/>
                    <a:gd name="connsiteX146" fmla="*/ 2224080 w 6352623"/>
                    <a:gd name="connsiteY146" fmla="*/ 5071807 h 6345561"/>
                    <a:gd name="connsiteX147" fmla="*/ 2697681 w 6352623"/>
                    <a:gd name="connsiteY147" fmla="*/ 5021257 h 6345561"/>
                    <a:gd name="connsiteX148" fmla="*/ 3150545 w 6352623"/>
                    <a:gd name="connsiteY148" fmla="*/ 4979436 h 6345561"/>
                    <a:gd name="connsiteX149" fmla="*/ 3267988 w 6352623"/>
                    <a:gd name="connsiteY149" fmla="*/ 6340508 h 6345561"/>
                    <a:gd name="connsiteX150" fmla="*/ 3165956 w 6352623"/>
                    <a:gd name="connsiteY150" fmla="*/ 6345561 h 6345561"/>
                    <a:gd name="connsiteX151" fmla="*/ 2827891 w 6352623"/>
                    <a:gd name="connsiteY151" fmla="*/ 6323709 h 6345561"/>
                    <a:gd name="connsiteX152" fmla="*/ 2884966 w 6352623"/>
                    <a:gd name="connsiteY152" fmla="*/ 6327398 h 6345561"/>
                    <a:gd name="connsiteX153" fmla="*/ 2827891 w 6352623"/>
                    <a:gd name="connsiteY153" fmla="*/ 6323709 h 6345561"/>
                    <a:gd name="connsiteX154" fmla="*/ 1799833 w 6352623"/>
                    <a:gd name="connsiteY154" fmla="*/ 6042038 h 6345561"/>
                    <a:gd name="connsiteX155" fmla="*/ 792530 w 6352623"/>
                    <a:gd name="connsiteY155" fmla="*/ 5281044 h 6345561"/>
                    <a:gd name="connsiteX156" fmla="*/ 758259 w 6352623"/>
                    <a:gd name="connsiteY156" fmla="*/ 5233611 h 6345561"/>
                    <a:gd name="connsiteX157" fmla="*/ 1178638 w 6352623"/>
                    <a:gd name="connsiteY157" fmla="*/ 5187468 h 6345561"/>
                    <a:gd name="connsiteX158" fmla="*/ 1905324 w 6352623"/>
                    <a:gd name="connsiteY158" fmla="*/ 5106339 h 6345561"/>
                    <a:gd name="connsiteX159" fmla="*/ 2206251 w 6352623"/>
                    <a:gd name="connsiteY159" fmla="*/ 5531868 h 6345561"/>
                    <a:gd name="connsiteX160" fmla="*/ 2827891 w 6352623"/>
                    <a:gd name="connsiteY160" fmla="*/ 6323709 h 6345561"/>
                    <a:gd name="connsiteX161" fmla="*/ 2405336 w 6352623"/>
                    <a:gd name="connsiteY161" fmla="*/ 6261225 h 6345561"/>
                    <a:gd name="connsiteX162" fmla="*/ 1799833 w 6352623"/>
                    <a:gd name="connsiteY16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317212 w 6352623"/>
                    <a:gd name="connsiteY60" fmla="*/ 4620000 h 6345561"/>
                    <a:gd name="connsiteX61" fmla="*/ 6317212 w 6352623"/>
                    <a:gd name="connsiteY61" fmla="*/ 4787640 h 6345561"/>
                    <a:gd name="connsiteX62" fmla="*/ 5898613 w 6352623"/>
                    <a:gd name="connsiteY62" fmla="*/ 4787640 h 6345561"/>
                    <a:gd name="connsiteX63" fmla="*/ 5866698 w 6352623"/>
                    <a:gd name="connsiteY63" fmla="*/ 4839902 h 6345561"/>
                    <a:gd name="connsiteX64" fmla="*/ 5895990 w 6352623"/>
                    <a:gd name="connsiteY64" fmla="*/ 4787640 h 6345561"/>
                    <a:gd name="connsiteX65" fmla="*/ 5898613 w 6352623"/>
                    <a:gd name="connsiteY65" fmla="*/ 4787640 h 6345561"/>
                    <a:gd name="connsiteX66" fmla="*/ 5866698 w 6352623"/>
                    <a:gd name="connsiteY66" fmla="*/ 4839902 h 6345561"/>
                    <a:gd name="connsiteX67" fmla="*/ 5661892 w 6352623"/>
                    <a:gd name="connsiteY67" fmla="*/ 4787640 h 6345561"/>
                    <a:gd name="connsiteX68" fmla="*/ 5661892 w 6352623"/>
                    <a:gd name="connsiteY68" fmla="*/ 4620000 h 6345561"/>
                    <a:gd name="connsiteX69" fmla="*/ 5661892 w 6352623"/>
                    <a:gd name="connsiteY69" fmla="*/ 4787640 h 6345561"/>
                    <a:gd name="connsiteX70" fmla="*/ 4842211 w 6352623"/>
                    <a:gd name="connsiteY70" fmla="*/ 4504577 h 6345561"/>
                    <a:gd name="connsiteX71" fmla="*/ 4894441 w 6352623"/>
                    <a:gd name="connsiteY71" fmla="*/ 4378816 h 6345561"/>
                    <a:gd name="connsiteX72" fmla="*/ 5118410 w 6352623"/>
                    <a:gd name="connsiteY72" fmla="*/ 3308120 h 6345561"/>
                    <a:gd name="connsiteX73" fmla="*/ 5112011 w 6352623"/>
                    <a:gd name="connsiteY73" fmla="*/ 3236549 h 6345561"/>
                    <a:gd name="connsiteX74" fmla="*/ 6343574 w 6352623"/>
                    <a:gd name="connsiteY74" fmla="*/ 3146548 h 6345561"/>
                    <a:gd name="connsiteX75" fmla="*/ 6352623 w 6352623"/>
                    <a:gd name="connsiteY75" fmla="*/ 3329154 h 6345561"/>
                    <a:gd name="connsiteX76" fmla="*/ 6261216 w 6352623"/>
                    <a:gd name="connsiteY76" fmla="*/ 3947289 h 6345561"/>
                    <a:gd name="connsiteX77" fmla="*/ 6068313 w 6352623"/>
                    <a:gd name="connsiteY77" fmla="*/ 4480189 h 6345561"/>
                    <a:gd name="connsiteX78" fmla="*/ 5645377 w 6352623"/>
                    <a:gd name="connsiteY78" fmla="*/ 4489676 h 6345561"/>
                    <a:gd name="connsiteX79" fmla="*/ 4842211 w 6352623"/>
                    <a:gd name="connsiteY79" fmla="*/ 4504577 h 6345561"/>
                    <a:gd name="connsiteX80" fmla="*/ 1405726 w 6352623"/>
                    <a:gd name="connsiteY80" fmla="*/ 3156271 h 6345561"/>
                    <a:gd name="connsiteX81" fmla="*/ 1399341 w 6352623"/>
                    <a:gd name="connsiteY81" fmla="*/ 3089416 h 6345561"/>
                    <a:gd name="connsiteX82" fmla="*/ 1464945 w 6352623"/>
                    <a:gd name="connsiteY82" fmla="*/ 2467755 h 6345561"/>
                    <a:gd name="connsiteX83" fmla="*/ 1626959 w 6352623"/>
                    <a:gd name="connsiteY83" fmla="*/ 1918290 h 6345561"/>
                    <a:gd name="connsiteX84" fmla="*/ 1698846 w 6352623"/>
                    <a:gd name="connsiteY84" fmla="*/ 1916459 h 6345561"/>
                    <a:gd name="connsiteX85" fmla="*/ 2401423 w 6352623"/>
                    <a:gd name="connsiteY85" fmla="*/ 1879094 h 6345561"/>
                    <a:gd name="connsiteX86" fmla="*/ 2879383 w 6352623"/>
                    <a:gd name="connsiteY86" fmla="*/ 1836855 h 6345561"/>
                    <a:gd name="connsiteX87" fmla="*/ 2983285 w 6352623"/>
                    <a:gd name="connsiteY87" fmla="*/ 3040986 h 6345561"/>
                    <a:gd name="connsiteX88" fmla="*/ 1405726 w 6352623"/>
                    <a:gd name="connsiteY88" fmla="*/ 3156271 h 6345561"/>
                    <a:gd name="connsiteX89" fmla="*/ 3464621 w 6352623"/>
                    <a:gd name="connsiteY89" fmla="*/ 4545892 h 6345561"/>
                    <a:gd name="connsiteX90" fmla="*/ 3362673 w 6352623"/>
                    <a:gd name="connsiteY90" fmla="*/ 3364384 h 6345561"/>
                    <a:gd name="connsiteX91" fmla="*/ 4785461 w 6352623"/>
                    <a:gd name="connsiteY91" fmla="*/ 3260410 h 6345561"/>
                    <a:gd name="connsiteX92" fmla="*/ 4791965 w 6352623"/>
                    <a:gd name="connsiteY92" fmla="*/ 3337498 h 6345561"/>
                    <a:gd name="connsiteX93" fmla="*/ 4582162 w 6352623"/>
                    <a:gd name="connsiteY93" fmla="*/ 4452550 h 6345561"/>
                    <a:gd name="connsiteX94" fmla="*/ 3980007 w 6352623"/>
                    <a:gd name="connsiteY94" fmla="*/ 4524180 h 6345561"/>
                    <a:gd name="connsiteX95" fmla="*/ 3464621 w 6352623"/>
                    <a:gd name="connsiteY95" fmla="*/ 4545892 h 6345561"/>
                    <a:gd name="connsiteX96" fmla="*/ 11631 w 6352623"/>
                    <a:gd name="connsiteY96" fmla="*/ 3258148 h 6345561"/>
                    <a:gd name="connsiteX97" fmla="*/ 0 w 6352623"/>
                    <a:gd name="connsiteY97" fmla="*/ 3023469 h 6345561"/>
                    <a:gd name="connsiteX98" fmla="*/ 91400 w 6352623"/>
                    <a:gd name="connsiteY98" fmla="*/ 2405346 h 6345561"/>
                    <a:gd name="connsiteX99" fmla="*/ 258812 w 6352623"/>
                    <a:gd name="connsiteY99" fmla="*/ 1942855 h 6345561"/>
                    <a:gd name="connsiteX100" fmla="*/ 852081 w 6352623"/>
                    <a:gd name="connsiteY100" fmla="*/ 1937991 h 6345561"/>
                    <a:gd name="connsiteX101" fmla="*/ 1335718 w 6352623"/>
                    <a:gd name="connsiteY101" fmla="*/ 1925698 h 6345561"/>
                    <a:gd name="connsiteX102" fmla="*/ 1234430 w 6352623"/>
                    <a:gd name="connsiteY102" fmla="*/ 2196801 h 6345561"/>
                    <a:gd name="connsiteX103" fmla="*/ 1103579 w 6352623"/>
                    <a:gd name="connsiteY103" fmla="*/ 2737987 h 6345561"/>
                    <a:gd name="connsiteX104" fmla="*/ 1078099 w 6352623"/>
                    <a:gd name="connsiteY104" fmla="*/ 3180217 h 6345561"/>
                    <a:gd name="connsiteX105" fmla="*/ 11631 w 6352623"/>
                    <a:gd name="connsiteY105" fmla="*/ 3258148 h 6345561"/>
                    <a:gd name="connsiteX106" fmla="*/ 1960743 w 6352623"/>
                    <a:gd name="connsiteY106" fmla="*/ 4679317 h 6345561"/>
                    <a:gd name="connsiteX107" fmla="*/ 1740896 w 6352623"/>
                    <a:gd name="connsiteY107" fmla="*/ 4337429 h 6345561"/>
                    <a:gd name="connsiteX108" fmla="*/ 1441619 w 6352623"/>
                    <a:gd name="connsiteY108" fmla="*/ 3532526 h 6345561"/>
                    <a:gd name="connsiteX109" fmla="*/ 1438988 w 6352623"/>
                    <a:gd name="connsiteY109" fmla="*/ 3504964 h 6345561"/>
                    <a:gd name="connsiteX110" fmla="*/ 3013389 w 6352623"/>
                    <a:gd name="connsiteY110" fmla="*/ 3389903 h 6345561"/>
                    <a:gd name="connsiteX111" fmla="*/ 3099126 w 6352623"/>
                    <a:gd name="connsiteY111" fmla="*/ 4562904 h 6345561"/>
                    <a:gd name="connsiteX112" fmla="*/ 2689209 w 6352623"/>
                    <a:gd name="connsiteY112" fmla="*/ 4598877 h 6345561"/>
                    <a:gd name="connsiteX113" fmla="*/ 1989796 w 6352623"/>
                    <a:gd name="connsiteY113" fmla="*/ 4675326 h 6345561"/>
                    <a:gd name="connsiteX114" fmla="*/ 1960743 w 6352623"/>
                    <a:gd name="connsiteY114" fmla="*/ 4679317 h 6345561"/>
                    <a:gd name="connsiteX115" fmla="*/ 4067092 w 6352623"/>
                    <a:gd name="connsiteY115" fmla="*/ 6216068 h 6345561"/>
                    <a:gd name="connsiteX116" fmla="*/ 4277892 w 6352623"/>
                    <a:gd name="connsiteY116" fmla="*/ 5788869 h 6345561"/>
                    <a:gd name="connsiteX117" fmla="*/ 4525520 w 6352623"/>
                    <a:gd name="connsiteY117" fmla="*/ 5267093 h 6345561"/>
                    <a:gd name="connsiteX118" fmla="*/ 4685770 w 6352623"/>
                    <a:gd name="connsiteY118" fmla="*/ 4881257 h 6345561"/>
                    <a:gd name="connsiteX119" fmla="*/ 4712084 w 6352623"/>
                    <a:gd name="connsiteY119" fmla="*/ 4879914 h 6345561"/>
                    <a:gd name="connsiteX120" fmla="*/ 5642123 w 6352623"/>
                    <a:gd name="connsiteY120" fmla="*/ 4846187 h 6345561"/>
                    <a:gd name="connsiteX121" fmla="*/ 5866698 w 6352623"/>
                    <a:gd name="connsiteY121" fmla="*/ 4839902 h 6345561"/>
                    <a:gd name="connsiteX122" fmla="*/ 5706398 w 6352623"/>
                    <a:gd name="connsiteY122" fmla="*/ 5102370 h 6345561"/>
                    <a:gd name="connsiteX123" fmla="*/ 4229361 w 6352623"/>
                    <a:gd name="connsiteY123" fmla="*/ 6176010 h 6345561"/>
                    <a:gd name="connsiteX124" fmla="*/ 4067092 w 6352623"/>
                    <a:gd name="connsiteY124" fmla="*/ 6216068 h 6345561"/>
                    <a:gd name="connsiteX125" fmla="*/ 3617977 w 6352623"/>
                    <a:gd name="connsiteY125" fmla="*/ 6323175 h 6345561"/>
                    <a:gd name="connsiteX126" fmla="*/ 3499574 w 6352623"/>
                    <a:gd name="connsiteY126" fmla="*/ 4950969 h 6345561"/>
                    <a:gd name="connsiteX127" fmla="*/ 3966167 w 6352623"/>
                    <a:gd name="connsiteY127" fmla="*/ 4917769 h 6345561"/>
                    <a:gd name="connsiteX128" fmla="*/ 4402891 w 6352623"/>
                    <a:gd name="connsiteY128" fmla="*/ 4895610 h 6345561"/>
                    <a:gd name="connsiteX129" fmla="*/ 4263840 w 6352623"/>
                    <a:gd name="connsiteY129" fmla="*/ 5239274 h 6345561"/>
                    <a:gd name="connsiteX130" fmla="*/ 3691123 w 6352623"/>
                    <a:gd name="connsiteY130" fmla="*/ 6308899 h 6345561"/>
                    <a:gd name="connsiteX131" fmla="*/ 3637169 w 6352623"/>
                    <a:gd name="connsiteY131" fmla="*/ 6322223 h 6345561"/>
                    <a:gd name="connsiteX132" fmla="*/ 3617977 w 6352623"/>
                    <a:gd name="connsiteY132" fmla="*/ 6323175 h 6345561"/>
                    <a:gd name="connsiteX133" fmla="*/ 509955 w 6352623"/>
                    <a:gd name="connsiteY133" fmla="*/ 4889989 h 6345561"/>
                    <a:gd name="connsiteX134" fmla="*/ 432662 w 6352623"/>
                    <a:gd name="connsiteY134" fmla="*/ 4783013 h 6345561"/>
                    <a:gd name="connsiteX135" fmla="*/ 30403 w 6352623"/>
                    <a:gd name="connsiteY135" fmla="*/ 3637168 h 6345561"/>
                    <a:gd name="connsiteX136" fmla="*/ 28957 w 6352623"/>
                    <a:gd name="connsiteY136" fmla="*/ 3608002 h 6345561"/>
                    <a:gd name="connsiteX137" fmla="*/ 1122699 w 6352623"/>
                    <a:gd name="connsiteY137" fmla="*/ 3528079 h 6345561"/>
                    <a:gd name="connsiteX138" fmla="*/ 1151870 w 6352623"/>
                    <a:gd name="connsiteY138" fmla="*/ 3709064 h 6345561"/>
                    <a:gd name="connsiteX139" fmla="*/ 1633165 w 6352623"/>
                    <a:gd name="connsiteY139" fmla="*/ 4721494 h 6345561"/>
                    <a:gd name="connsiteX140" fmla="*/ 1635001 w 6352623"/>
                    <a:gd name="connsiteY140" fmla="*/ 4724090 h 6345561"/>
                    <a:gd name="connsiteX141" fmla="*/ 1150655 w 6352623"/>
                    <a:gd name="connsiteY141" fmla="*/ 4790652 h 6345561"/>
                    <a:gd name="connsiteX142" fmla="*/ 509955 w 6352623"/>
                    <a:gd name="connsiteY142" fmla="*/ 4889989 h 6345561"/>
                    <a:gd name="connsiteX143" fmla="*/ 3165956 w 6352623"/>
                    <a:gd name="connsiteY143" fmla="*/ 6345561 h 6345561"/>
                    <a:gd name="connsiteX144" fmla="*/ 2661675 w 6352623"/>
                    <a:gd name="connsiteY144" fmla="*/ 5655612 h 6345561"/>
                    <a:gd name="connsiteX145" fmla="*/ 2224080 w 6352623"/>
                    <a:gd name="connsiteY145" fmla="*/ 5071807 h 6345561"/>
                    <a:gd name="connsiteX146" fmla="*/ 2697681 w 6352623"/>
                    <a:gd name="connsiteY146" fmla="*/ 5021257 h 6345561"/>
                    <a:gd name="connsiteX147" fmla="*/ 3150545 w 6352623"/>
                    <a:gd name="connsiteY147" fmla="*/ 4979436 h 6345561"/>
                    <a:gd name="connsiteX148" fmla="*/ 3267988 w 6352623"/>
                    <a:gd name="connsiteY148" fmla="*/ 6340508 h 6345561"/>
                    <a:gd name="connsiteX149" fmla="*/ 3165956 w 6352623"/>
                    <a:gd name="connsiteY149" fmla="*/ 6345561 h 6345561"/>
                    <a:gd name="connsiteX150" fmla="*/ 2827891 w 6352623"/>
                    <a:gd name="connsiteY150" fmla="*/ 6323709 h 6345561"/>
                    <a:gd name="connsiteX151" fmla="*/ 2884966 w 6352623"/>
                    <a:gd name="connsiteY151" fmla="*/ 6327398 h 6345561"/>
                    <a:gd name="connsiteX152" fmla="*/ 2827891 w 6352623"/>
                    <a:gd name="connsiteY152" fmla="*/ 6323709 h 6345561"/>
                    <a:gd name="connsiteX153" fmla="*/ 1799833 w 6352623"/>
                    <a:gd name="connsiteY153" fmla="*/ 6042038 h 6345561"/>
                    <a:gd name="connsiteX154" fmla="*/ 792530 w 6352623"/>
                    <a:gd name="connsiteY154" fmla="*/ 5281044 h 6345561"/>
                    <a:gd name="connsiteX155" fmla="*/ 758259 w 6352623"/>
                    <a:gd name="connsiteY155" fmla="*/ 5233611 h 6345561"/>
                    <a:gd name="connsiteX156" fmla="*/ 1178638 w 6352623"/>
                    <a:gd name="connsiteY156" fmla="*/ 5187468 h 6345561"/>
                    <a:gd name="connsiteX157" fmla="*/ 1905324 w 6352623"/>
                    <a:gd name="connsiteY157" fmla="*/ 5106339 h 6345561"/>
                    <a:gd name="connsiteX158" fmla="*/ 2206251 w 6352623"/>
                    <a:gd name="connsiteY158" fmla="*/ 5531868 h 6345561"/>
                    <a:gd name="connsiteX159" fmla="*/ 2827891 w 6352623"/>
                    <a:gd name="connsiteY159" fmla="*/ 6323709 h 6345561"/>
                    <a:gd name="connsiteX160" fmla="*/ 2405336 w 6352623"/>
                    <a:gd name="connsiteY160" fmla="*/ 6261225 h 6345561"/>
                    <a:gd name="connsiteX161" fmla="*/ 1799833 w 6352623"/>
                    <a:gd name="connsiteY161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317212 w 6352623"/>
                    <a:gd name="connsiteY60" fmla="*/ 4620000 h 6345561"/>
                    <a:gd name="connsiteX61" fmla="*/ 6317212 w 6352623"/>
                    <a:gd name="connsiteY61" fmla="*/ 4787640 h 6345561"/>
                    <a:gd name="connsiteX62" fmla="*/ 5898613 w 6352623"/>
                    <a:gd name="connsiteY62" fmla="*/ 4787640 h 6345561"/>
                    <a:gd name="connsiteX63" fmla="*/ 5866698 w 6352623"/>
                    <a:gd name="connsiteY63" fmla="*/ 4839902 h 6345561"/>
                    <a:gd name="connsiteX64" fmla="*/ 5895990 w 6352623"/>
                    <a:gd name="connsiteY64" fmla="*/ 4787640 h 6345561"/>
                    <a:gd name="connsiteX65" fmla="*/ 5866698 w 6352623"/>
                    <a:gd name="connsiteY65" fmla="*/ 4839902 h 6345561"/>
                    <a:gd name="connsiteX66" fmla="*/ 5661892 w 6352623"/>
                    <a:gd name="connsiteY66" fmla="*/ 4787640 h 6345561"/>
                    <a:gd name="connsiteX67" fmla="*/ 5661892 w 6352623"/>
                    <a:gd name="connsiteY67" fmla="*/ 4620000 h 6345561"/>
                    <a:gd name="connsiteX68" fmla="*/ 5661892 w 6352623"/>
                    <a:gd name="connsiteY68" fmla="*/ 4787640 h 6345561"/>
                    <a:gd name="connsiteX69" fmla="*/ 4842211 w 6352623"/>
                    <a:gd name="connsiteY69" fmla="*/ 4504577 h 6345561"/>
                    <a:gd name="connsiteX70" fmla="*/ 4894441 w 6352623"/>
                    <a:gd name="connsiteY70" fmla="*/ 4378816 h 6345561"/>
                    <a:gd name="connsiteX71" fmla="*/ 5118410 w 6352623"/>
                    <a:gd name="connsiteY71" fmla="*/ 3308120 h 6345561"/>
                    <a:gd name="connsiteX72" fmla="*/ 5112011 w 6352623"/>
                    <a:gd name="connsiteY72" fmla="*/ 3236549 h 6345561"/>
                    <a:gd name="connsiteX73" fmla="*/ 6343574 w 6352623"/>
                    <a:gd name="connsiteY73" fmla="*/ 3146548 h 6345561"/>
                    <a:gd name="connsiteX74" fmla="*/ 6352623 w 6352623"/>
                    <a:gd name="connsiteY74" fmla="*/ 3329154 h 6345561"/>
                    <a:gd name="connsiteX75" fmla="*/ 6261216 w 6352623"/>
                    <a:gd name="connsiteY75" fmla="*/ 3947289 h 6345561"/>
                    <a:gd name="connsiteX76" fmla="*/ 6068313 w 6352623"/>
                    <a:gd name="connsiteY76" fmla="*/ 4480189 h 6345561"/>
                    <a:gd name="connsiteX77" fmla="*/ 5645377 w 6352623"/>
                    <a:gd name="connsiteY77" fmla="*/ 4489676 h 6345561"/>
                    <a:gd name="connsiteX78" fmla="*/ 4842211 w 6352623"/>
                    <a:gd name="connsiteY78" fmla="*/ 4504577 h 6345561"/>
                    <a:gd name="connsiteX79" fmla="*/ 1405726 w 6352623"/>
                    <a:gd name="connsiteY79" fmla="*/ 3156271 h 6345561"/>
                    <a:gd name="connsiteX80" fmla="*/ 1399341 w 6352623"/>
                    <a:gd name="connsiteY80" fmla="*/ 3089416 h 6345561"/>
                    <a:gd name="connsiteX81" fmla="*/ 1464945 w 6352623"/>
                    <a:gd name="connsiteY81" fmla="*/ 2467755 h 6345561"/>
                    <a:gd name="connsiteX82" fmla="*/ 1626959 w 6352623"/>
                    <a:gd name="connsiteY82" fmla="*/ 1918290 h 6345561"/>
                    <a:gd name="connsiteX83" fmla="*/ 1698846 w 6352623"/>
                    <a:gd name="connsiteY83" fmla="*/ 1916459 h 6345561"/>
                    <a:gd name="connsiteX84" fmla="*/ 2401423 w 6352623"/>
                    <a:gd name="connsiteY84" fmla="*/ 1879094 h 6345561"/>
                    <a:gd name="connsiteX85" fmla="*/ 2879383 w 6352623"/>
                    <a:gd name="connsiteY85" fmla="*/ 1836855 h 6345561"/>
                    <a:gd name="connsiteX86" fmla="*/ 2983285 w 6352623"/>
                    <a:gd name="connsiteY86" fmla="*/ 3040986 h 6345561"/>
                    <a:gd name="connsiteX87" fmla="*/ 1405726 w 6352623"/>
                    <a:gd name="connsiteY87" fmla="*/ 3156271 h 6345561"/>
                    <a:gd name="connsiteX88" fmla="*/ 3464621 w 6352623"/>
                    <a:gd name="connsiteY88" fmla="*/ 4545892 h 6345561"/>
                    <a:gd name="connsiteX89" fmla="*/ 3362673 w 6352623"/>
                    <a:gd name="connsiteY89" fmla="*/ 3364384 h 6345561"/>
                    <a:gd name="connsiteX90" fmla="*/ 4785461 w 6352623"/>
                    <a:gd name="connsiteY90" fmla="*/ 3260410 h 6345561"/>
                    <a:gd name="connsiteX91" fmla="*/ 4791965 w 6352623"/>
                    <a:gd name="connsiteY91" fmla="*/ 3337498 h 6345561"/>
                    <a:gd name="connsiteX92" fmla="*/ 4582162 w 6352623"/>
                    <a:gd name="connsiteY92" fmla="*/ 4452550 h 6345561"/>
                    <a:gd name="connsiteX93" fmla="*/ 3980007 w 6352623"/>
                    <a:gd name="connsiteY93" fmla="*/ 4524180 h 6345561"/>
                    <a:gd name="connsiteX94" fmla="*/ 3464621 w 6352623"/>
                    <a:gd name="connsiteY94" fmla="*/ 4545892 h 6345561"/>
                    <a:gd name="connsiteX95" fmla="*/ 11631 w 6352623"/>
                    <a:gd name="connsiteY95" fmla="*/ 3258148 h 6345561"/>
                    <a:gd name="connsiteX96" fmla="*/ 0 w 6352623"/>
                    <a:gd name="connsiteY96" fmla="*/ 3023469 h 6345561"/>
                    <a:gd name="connsiteX97" fmla="*/ 91400 w 6352623"/>
                    <a:gd name="connsiteY97" fmla="*/ 2405346 h 6345561"/>
                    <a:gd name="connsiteX98" fmla="*/ 258812 w 6352623"/>
                    <a:gd name="connsiteY98" fmla="*/ 1942855 h 6345561"/>
                    <a:gd name="connsiteX99" fmla="*/ 852081 w 6352623"/>
                    <a:gd name="connsiteY99" fmla="*/ 1937991 h 6345561"/>
                    <a:gd name="connsiteX100" fmla="*/ 1335718 w 6352623"/>
                    <a:gd name="connsiteY100" fmla="*/ 1925698 h 6345561"/>
                    <a:gd name="connsiteX101" fmla="*/ 1234430 w 6352623"/>
                    <a:gd name="connsiteY101" fmla="*/ 2196801 h 6345561"/>
                    <a:gd name="connsiteX102" fmla="*/ 1103579 w 6352623"/>
                    <a:gd name="connsiteY102" fmla="*/ 2737987 h 6345561"/>
                    <a:gd name="connsiteX103" fmla="*/ 1078099 w 6352623"/>
                    <a:gd name="connsiteY103" fmla="*/ 3180217 h 6345561"/>
                    <a:gd name="connsiteX104" fmla="*/ 11631 w 6352623"/>
                    <a:gd name="connsiteY104" fmla="*/ 3258148 h 6345561"/>
                    <a:gd name="connsiteX105" fmla="*/ 1960743 w 6352623"/>
                    <a:gd name="connsiteY105" fmla="*/ 4679317 h 6345561"/>
                    <a:gd name="connsiteX106" fmla="*/ 1740896 w 6352623"/>
                    <a:gd name="connsiteY106" fmla="*/ 4337429 h 6345561"/>
                    <a:gd name="connsiteX107" fmla="*/ 1441619 w 6352623"/>
                    <a:gd name="connsiteY107" fmla="*/ 3532526 h 6345561"/>
                    <a:gd name="connsiteX108" fmla="*/ 1438988 w 6352623"/>
                    <a:gd name="connsiteY108" fmla="*/ 3504964 h 6345561"/>
                    <a:gd name="connsiteX109" fmla="*/ 3013389 w 6352623"/>
                    <a:gd name="connsiteY109" fmla="*/ 3389903 h 6345561"/>
                    <a:gd name="connsiteX110" fmla="*/ 3099126 w 6352623"/>
                    <a:gd name="connsiteY110" fmla="*/ 4562904 h 6345561"/>
                    <a:gd name="connsiteX111" fmla="*/ 2689209 w 6352623"/>
                    <a:gd name="connsiteY111" fmla="*/ 4598877 h 6345561"/>
                    <a:gd name="connsiteX112" fmla="*/ 1989796 w 6352623"/>
                    <a:gd name="connsiteY112" fmla="*/ 4675326 h 6345561"/>
                    <a:gd name="connsiteX113" fmla="*/ 1960743 w 6352623"/>
                    <a:gd name="connsiteY113" fmla="*/ 4679317 h 6345561"/>
                    <a:gd name="connsiteX114" fmla="*/ 4067092 w 6352623"/>
                    <a:gd name="connsiteY114" fmla="*/ 6216068 h 6345561"/>
                    <a:gd name="connsiteX115" fmla="*/ 4277892 w 6352623"/>
                    <a:gd name="connsiteY115" fmla="*/ 5788869 h 6345561"/>
                    <a:gd name="connsiteX116" fmla="*/ 4525520 w 6352623"/>
                    <a:gd name="connsiteY116" fmla="*/ 5267093 h 6345561"/>
                    <a:gd name="connsiteX117" fmla="*/ 4685770 w 6352623"/>
                    <a:gd name="connsiteY117" fmla="*/ 4881257 h 6345561"/>
                    <a:gd name="connsiteX118" fmla="*/ 4712084 w 6352623"/>
                    <a:gd name="connsiteY118" fmla="*/ 4879914 h 6345561"/>
                    <a:gd name="connsiteX119" fmla="*/ 5642123 w 6352623"/>
                    <a:gd name="connsiteY119" fmla="*/ 4846187 h 6345561"/>
                    <a:gd name="connsiteX120" fmla="*/ 5866698 w 6352623"/>
                    <a:gd name="connsiteY120" fmla="*/ 4839902 h 6345561"/>
                    <a:gd name="connsiteX121" fmla="*/ 5706398 w 6352623"/>
                    <a:gd name="connsiteY121" fmla="*/ 5102370 h 6345561"/>
                    <a:gd name="connsiteX122" fmla="*/ 4229361 w 6352623"/>
                    <a:gd name="connsiteY122" fmla="*/ 6176010 h 6345561"/>
                    <a:gd name="connsiteX123" fmla="*/ 4067092 w 6352623"/>
                    <a:gd name="connsiteY123" fmla="*/ 6216068 h 6345561"/>
                    <a:gd name="connsiteX124" fmla="*/ 3617977 w 6352623"/>
                    <a:gd name="connsiteY124" fmla="*/ 6323175 h 6345561"/>
                    <a:gd name="connsiteX125" fmla="*/ 3499574 w 6352623"/>
                    <a:gd name="connsiteY125" fmla="*/ 4950969 h 6345561"/>
                    <a:gd name="connsiteX126" fmla="*/ 3966167 w 6352623"/>
                    <a:gd name="connsiteY126" fmla="*/ 4917769 h 6345561"/>
                    <a:gd name="connsiteX127" fmla="*/ 4402891 w 6352623"/>
                    <a:gd name="connsiteY127" fmla="*/ 4895610 h 6345561"/>
                    <a:gd name="connsiteX128" fmla="*/ 4263840 w 6352623"/>
                    <a:gd name="connsiteY128" fmla="*/ 5239274 h 6345561"/>
                    <a:gd name="connsiteX129" fmla="*/ 3691123 w 6352623"/>
                    <a:gd name="connsiteY129" fmla="*/ 6308899 h 6345561"/>
                    <a:gd name="connsiteX130" fmla="*/ 3637169 w 6352623"/>
                    <a:gd name="connsiteY130" fmla="*/ 6322223 h 6345561"/>
                    <a:gd name="connsiteX131" fmla="*/ 3617977 w 6352623"/>
                    <a:gd name="connsiteY131" fmla="*/ 6323175 h 6345561"/>
                    <a:gd name="connsiteX132" fmla="*/ 509955 w 6352623"/>
                    <a:gd name="connsiteY132" fmla="*/ 4889989 h 6345561"/>
                    <a:gd name="connsiteX133" fmla="*/ 432662 w 6352623"/>
                    <a:gd name="connsiteY133" fmla="*/ 4783013 h 6345561"/>
                    <a:gd name="connsiteX134" fmla="*/ 30403 w 6352623"/>
                    <a:gd name="connsiteY134" fmla="*/ 3637168 h 6345561"/>
                    <a:gd name="connsiteX135" fmla="*/ 28957 w 6352623"/>
                    <a:gd name="connsiteY135" fmla="*/ 3608002 h 6345561"/>
                    <a:gd name="connsiteX136" fmla="*/ 1122699 w 6352623"/>
                    <a:gd name="connsiteY136" fmla="*/ 3528079 h 6345561"/>
                    <a:gd name="connsiteX137" fmla="*/ 1151870 w 6352623"/>
                    <a:gd name="connsiteY137" fmla="*/ 3709064 h 6345561"/>
                    <a:gd name="connsiteX138" fmla="*/ 1633165 w 6352623"/>
                    <a:gd name="connsiteY138" fmla="*/ 4721494 h 6345561"/>
                    <a:gd name="connsiteX139" fmla="*/ 1635001 w 6352623"/>
                    <a:gd name="connsiteY139" fmla="*/ 4724090 h 6345561"/>
                    <a:gd name="connsiteX140" fmla="*/ 1150655 w 6352623"/>
                    <a:gd name="connsiteY140" fmla="*/ 4790652 h 6345561"/>
                    <a:gd name="connsiteX141" fmla="*/ 509955 w 6352623"/>
                    <a:gd name="connsiteY141" fmla="*/ 4889989 h 6345561"/>
                    <a:gd name="connsiteX142" fmla="*/ 3165956 w 6352623"/>
                    <a:gd name="connsiteY142" fmla="*/ 6345561 h 6345561"/>
                    <a:gd name="connsiteX143" fmla="*/ 2661675 w 6352623"/>
                    <a:gd name="connsiteY143" fmla="*/ 5655612 h 6345561"/>
                    <a:gd name="connsiteX144" fmla="*/ 2224080 w 6352623"/>
                    <a:gd name="connsiteY144" fmla="*/ 5071807 h 6345561"/>
                    <a:gd name="connsiteX145" fmla="*/ 2697681 w 6352623"/>
                    <a:gd name="connsiteY145" fmla="*/ 5021257 h 6345561"/>
                    <a:gd name="connsiteX146" fmla="*/ 3150545 w 6352623"/>
                    <a:gd name="connsiteY146" fmla="*/ 4979436 h 6345561"/>
                    <a:gd name="connsiteX147" fmla="*/ 3267988 w 6352623"/>
                    <a:gd name="connsiteY147" fmla="*/ 6340508 h 6345561"/>
                    <a:gd name="connsiteX148" fmla="*/ 3165956 w 6352623"/>
                    <a:gd name="connsiteY148" fmla="*/ 6345561 h 6345561"/>
                    <a:gd name="connsiteX149" fmla="*/ 2827891 w 6352623"/>
                    <a:gd name="connsiteY149" fmla="*/ 6323709 h 6345561"/>
                    <a:gd name="connsiteX150" fmla="*/ 2884966 w 6352623"/>
                    <a:gd name="connsiteY150" fmla="*/ 6327398 h 6345561"/>
                    <a:gd name="connsiteX151" fmla="*/ 2827891 w 6352623"/>
                    <a:gd name="connsiteY151" fmla="*/ 6323709 h 6345561"/>
                    <a:gd name="connsiteX152" fmla="*/ 1799833 w 6352623"/>
                    <a:gd name="connsiteY152" fmla="*/ 6042038 h 6345561"/>
                    <a:gd name="connsiteX153" fmla="*/ 792530 w 6352623"/>
                    <a:gd name="connsiteY153" fmla="*/ 5281044 h 6345561"/>
                    <a:gd name="connsiteX154" fmla="*/ 758259 w 6352623"/>
                    <a:gd name="connsiteY154" fmla="*/ 5233611 h 6345561"/>
                    <a:gd name="connsiteX155" fmla="*/ 1178638 w 6352623"/>
                    <a:gd name="connsiteY155" fmla="*/ 5187468 h 6345561"/>
                    <a:gd name="connsiteX156" fmla="*/ 1905324 w 6352623"/>
                    <a:gd name="connsiteY156" fmla="*/ 5106339 h 6345561"/>
                    <a:gd name="connsiteX157" fmla="*/ 2206251 w 6352623"/>
                    <a:gd name="connsiteY157" fmla="*/ 5531868 h 6345561"/>
                    <a:gd name="connsiteX158" fmla="*/ 2827891 w 6352623"/>
                    <a:gd name="connsiteY158" fmla="*/ 6323709 h 6345561"/>
                    <a:gd name="connsiteX159" fmla="*/ 2405336 w 6352623"/>
                    <a:gd name="connsiteY159" fmla="*/ 6261225 h 6345561"/>
                    <a:gd name="connsiteX160" fmla="*/ 1799833 w 6352623"/>
                    <a:gd name="connsiteY160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317212 w 6352623"/>
                    <a:gd name="connsiteY60" fmla="*/ 4620000 h 6345561"/>
                    <a:gd name="connsiteX61" fmla="*/ 6317212 w 6352623"/>
                    <a:gd name="connsiteY61" fmla="*/ 4787640 h 6345561"/>
                    <a:gd name="connsiteX62" fmla="*/ 5898613 w 6352623"/>
                    <a:gd name="connsiteY62" fmla="*/ 4787640 h 6345561"/>
                    <a:gd name="connsiteX63" fmla="*/ 5661892 w 6352623"/>
                    <a:gd name="connsiteY63" fmla="*/ 4787640 h 6345561"/>
                    <a:gd name="connsiteX64" fmla="*/ 5661892 w 6352623"/>
                    <a:gd name="connsiteY64" fmla="*/ 4620000 h 6345561"/>
                    <a:gd name="connsiteX65" fmla="*/ 5661892 w 6352623"/>
                    <a:gd name="connsiteY65" fmla="*/ 4787640 h 6345561"/>
                    <a:gd name="connsiteX66" fmla="*/ 4842211 w 6352623"/>
                    <a:gd name="connsiteY66" fmla="*/ 4504577 h 6345561"/>
                    <a:gd name="connsiteX67" fmla="*/ 4894441 w 6352623"/>
                    <a:gd name="connsiteY67" fmla="*/ 4378816 h 6345561"/>
                    <a:gd name="connsiteX68" fmla="*/ 5118410 w 6352623"/>
                    <a:gd name="connsiteY68" fmla="*/ 3308120 h 6345561"/>
                    <a:gd name="connsiteX69" fmla="*/ 5112011 w 6352623"/>
                    <a:gd name="connsiteY69" fmla="*/ 3236549 h 6345561"/>
                    <a:gd name="connsiteX70" fmla="*/ 6343574 w 6352623"/>
                    <a:gd name="connsiteY70" fmla="*/ 3146548 h 6345561"/>
                    <a:gd name="connsiteX71" fmla="*/ 6352623 w 6352623"/>
                    <a:gd name="connsiteY71" fmla="*/ 3329154 h 6345561"/>
                    <a:gd name="connsiteX72" fmla="*/ 6261216 w 6352623"/>
                    <a:gd name="connsiteY72" fmla="*/ 3947289 h 6345561"/>
                    <a:gd name="connsiteX73" fmla="*/ 6068313 w 6352623"/>
                    <a:gd name="connsiteY73" fmla="*/ 4480189 h 6345561"/>
                    <a:gd name="connsiteX74" fmla="*/ 5645377 w 6352623"/>
                    <a:gd name="connsiteY74" fmla="*/ 4489676 h 6345561"/>
                    <a:gd name="connsiteX75" fmla="*/ 4842211 w 6352623"/>
                    <a:gd name="connsiteY75" fmla="*/ 4504577 h 6345561"/>
                    <a:gd name="connsiteX76" fmla="*/ 1405726 w 6352623"/>
                    <a:gd name="connsiteY76" fmla="*/ 3156271 h 6345561"/>
                    <a:gd name="connsiteX77" fmla="*/ 1399341 w 6352623"/>
                    <a:gd name="connsiteY77" fmla="*/ 3089416 h 6345561"/>
                    <a:gd name="connsiteX78" fmla="*/ 1464945 w 6352623"/>
                    <a:gd name="connsiteY78" fmla="*/ 2467755 h 6345561"/>
                    <a:gd name="connsiteX79" fmla="*/ 1626959 w 6352623"/>
                    <a:gd name="connsiteY79" fmla="*/ 1918290 h 6345561"/>
                    <a:gd name="connsiteX80" fmla="*/ 1698846 w 6352623"/>
                    <a:gd name="connsiteY80" fmla="*/ 1916459 h 6345561"/>
                    <a:gd name="connsiteX81" fmla="*/ 2401423 w 6352623"/>
                    <a:gd name="connsiteY81" fmla="*/ 1879094 h 6345561"/>
                    <a:gd name="connsiteX82" fmla="*/ 2879383 w 6352623"/>
                    <a:gd name="connsiteY82" fmla="*/ 1836855 h 6345561"/>
                    <a:gd name="connsiteX83" fmla="*/ 2983285 w 6352623"/>
                    <a:gd name="connsiteY83" fmla="*/ 3040986 h 6345561"/>
                    <a:gd name="connsiteX84" fmla="*/ 1405726 w 6352623"/>
                    <a:gd name="connsiteY84" fmla="*/ 3156271 h 6345561"/>
                    <a:gd name="connsiteX85" fmla="*/ 3464621 w 6352623"/>
                    <a:gd name="connsiteY85" fmla="*/ 4545892 h 6345561"/>
                    <a:gd name="connsiteX86" fmla="*/ 3362673 w 6352623"/>
                    <a:gd name="connsiteY86" fmla="*/ 3364384 h 6345561"/>
                    <a:gd name="connsiteX87" fmla="*/ 4785461 w 6352623"/>
                    <a:gd name="connsiteY87" fmla="*/ 3260410 h 6345561"/>
                    <a:gd name="connsiteX88" fmla="*/ 4791965 w 6352623"/>
                    <a:gd name="connsiteY88" fmla="*/ 3337498 h 6345561"/>
                    <a:gd name="connsiteX89" fmla="*/ 4582162 w 6352623"/>
                    <a:gd name="connsiteY89" fmla="*/ 4452550 h 6345561"/>
                    <a:gd name="connsiteX90" fmla="*/ 3980007 w 6352623"/>
                    <a:gd name="connsiteY90" fmla="*/ 4524180 h 6345561"/>
                    <a:gd name="connsiteX91" fmla="*/ 3464621 w 6352623"/>
                    <a:gd name="connsiteY91" fmla="*/ 4545892 h 6345561"/>
                    <a:gd name="connsiteX92" fmla="*/ 11631 w 6352623"/>
                    <a:gd name="connsiteY92" fmla="*/ 3258148 h 6345561"/>
                    <a:gd name="connsiteX93" fmla="*/ 0 w 6352623"/>
                    <a:gd name="connsiteY93" fmla="*/ 3023469 h 6345561"/>
                    <a:gd name="connsiteX94" fmla="*/ 91400 w 6352623"/>
                    <a:gd name="connsiteY94" fmla="*/ 2405346 h 6345561"/>
                    <a:gd name="connsiteX95" fmla="*/ 258812 w 6352623"/>
                    <a:gd name="connsiteY95" fmla="*/ 1942855 h 6345561"/>
                    <a:gd name="connsiteX96" fmla="*/ 852081 w 6352623"/>
                    <a:gd name="connsiteY96" fmla="*/ 1937991 h 6345561"/>
                    <a:gd name="connsiteX97" fmla="*/ 1335718 w 6352623"/>
                    <a:gd name="connsiteY97" fmla="*/ 1925698 h 6345561"/>
                    <a:gd name="connsiteX98" fmla="*/ 1234430 w 6352623"/>
                    <a:gd name="connsiteY98" fmla="*/ 2196801 h 6345561"/>
                    <a:gd name="connsiteX99" fmla="*/ 1103579 w 6352623"/>
                    <a:gd name="connsiteY99" fmla="*/ 2737987 h 6345561"/>
                    <a:gd name="connsiteX100" fmla="*/ 1078099 w 6352623"/>
                    <a:gd name="connsiteY100" fmla="*/ 3180217 h 6345561"/>
                    <a:gd name="connsiteX101" fmla="*/ 11631 w 6352623"/>
                    <a:gd name="connsiteY101" fmla="*/ 3258148 h 6345561"/>
                    <a:gd name="connsiteX102" fmla="*/ 1960743 w 6352623"/>
                    <a:gd name="connsiteY102" fmla="*/ 4679317 h 6345561"/>
                    <a:gd name="connsiteX103" fmla="*/ 1740896 w 6352623"/>
                    <a:gd name="connsiteY103" fmla="*/ 4337429 h 6345561"/>
                    <a:gd name="connsiteX104" fmla="*/ 1441619 w 6352623"/>
                    <a:gd name="connsiteY104" fmla="*/ 3532526 h 6345561"/>
                    <a:gd name="connsiteX105" fmla="*/ 1438988 w 6352623"/>
                    <a:gd name="connsiteY105" fmla="*/ 3504964 h 6345561"/>
                    <a:gd name="connsiteX106" fmla="*/ 3013389 w 6352623"/>
                    <a:gd name="connsiteY106" fmla="*/ 3389903 h 6345561"/>
                    <a:gd name="connsiteX107" fmla="*/ 3099126 w 6352623"/>
                    <a:gd name="connsiteY107" fmla="*/ 4562904 h 6345561"/>
                    <a:gd name="connsiteX108" fmla="*/ 2689209 w 6352623"/>
                    <a:gd name="connsiteY108" fmla="*/ 4598877 h 6345561"/>
                    <a:gd name="connsiteX109" fmla="*/ 1989796 w 6352623"/>
                    <a:gd name="connsiteY109" fmla="*/ 4675326 h 6345561"/>
                    <a:gd name="connsiteX110" fmla="*/ 1960743 w 6352623"/>
                    <a:gd name="connsiteY110" fmla="*/ 4679317 h 6345561"/>
                    <a:gd name="connsiteX111" fmla="*/ 4067092 w 6352623"/>
                    <a:gd name="connsiteY111" fmla="*/ 6216068 h 6345561"/>
                    <a:gd name="connsiteX112" fmla="*/ 4277892 w 6352623"/>
                    <a:gd name="connsiteY112" fmla="*/ 5788869 h 6345561"/>
                    <a:gd name="connsiteX113" fmla="*/ 4525520 w 6352623"/>
                    <a:gd name="connsiteY113" fmla="*/ 5267093 h 6345561"/>
                    <a:gd name="connsiteX114" fmla="*/ 4685770 w 6352623"/>
                    <a:gd name="connsiteY114" fmla="*/ 4881257 h 6345561"/>
                    <a:gd name="connsiteX115" fmla="*/ 4712084 w 6352623"/>
                    <a:gd name="connsiteY115" fmla="*/ 4879914 h 6345561"/>
                    <a:gd name="connsiteX116" fmla="*/ 5642123 w 6352623"/>
                    <a:gd name="connsiteY116" fmla="*/ 4846187 h 6345561"/>
                    <a:gd name="connsiteX117" fmla="*/ 5866698 w 6352623"/>
                    <a:gd name="connsiteY117" fmla="*/ 4839902 h 6345561"/>
                    <a:gd name="connsiteX118" fmla="*/ 5706398 w 6352623"/>
                    <a:gd name="connsiteY118" fmla="*/ 5102370 h 6345561"/>
                    <a:gd name="connsiteX119" fmla="*/ 4229361 w 6352623"/>
                    <a:gd name="connsiteY119" fmla="*/ 6176010 h 6345561"/>
                    <a:gd name="connsiteX120" fmla="*/ 4067092 w 6352623"/>
                    <a:gd name="connsiteY120" fmla="*/ 6216068 h 6345561"/>
                    <a:gd name="connsiteX121" fmla="*/ 3617977 w 6352623"/>
                    <a:gd name="connsiteY121" fmla="*/ 6323175 h 6345561"/>
                    <a:gd name="connsiteX122" fmla="*/ 3499574 w 6352623"/>
                    <a:gd name="connsiteY122" fmla="*/ 4950969 h 6345561"/>
                    <a:gd name="connsiteX123" fmla="*/ 3966167 w 6352623"/>
                    <a:gd name="connsiteY123" fmla="*/ 4917769 h 6345561"/>
                    <a:gd name="connsiteX124" fmla="*/ 4402891 w 6352623"/>
                    <a:gd name="connsiteY124" fmla="*/ 4895610 h 6345561"/>
                    <a:gd name="connsiteX125" fmla="*/ 4263840 w 6352623"/>
                    <a:gd name="connsiteY125" fmla="*/ 5239274 h 6345561"/>
                    <a:gd name="connsiteX126" fmla="*/ 3691123 w 6352623"/>
                    <a:gd name="connsiteY126" fmla="*/ 6308899 h 6345561"/>
                    <a:gd name="connsiteX127" fmla="*/ 3637169 w 6352623"/>
                    <a:gd name="connsiteY127" fmla="*/ 6322223 h 6345561"/>
                    <a:gd name="connsiteX128" fmla="*/ 3617977 w 6352623"/>
                    <a:gd name="connsiteY128" fmla="*/ 6323175 h 6345561"/>
                    <a:gd name="connsiteX129" fmla="*/ 509955 w 6352623"/>
                    <a:gd name="connsiteY129" fmla="*/ 4889989 h 6345561"/>
                    <a:gd name="connsiteX130" fmla="*/ 432662 w 6352623"/>
                    <a:gd name="connsiteY130" fmla="*/ 4783013 h 6345561"/>
                    <a:gd name="connsiteX131" fmla="*/ 30403 w 6352623"/>
                    <a:gd name="connsiteY131" fmla="*/ 3637168 h 6345561"/>
                    <a:gd name="connsiteX132" fmla="*/ 28957 w 6352623"/>
                    <a:gd name="connsiteY132" fmla="*/ 3608002 h 6345561"/>
                    <a:gd name="connsiteX133" fmla="*/ 1122699 w 6352623"/>
                    <a:gd name="connsiteY133" fmla="*/ 3528079 h 6345561"/>
                    <a:gd name="connsiteX134" fmla="*/ 1151870 w 6352623"/>
                    <a:gd name="connsiteY134" fmla="*/ 3709064 h 6345561"/>
                    <a:gd name="connsiteX135" fmla="*/ 1633165 w 6352623"/>
                    <a:gd name="connsiteY135" fmla="*/ 4721494 h 6345561"/>
                    <a:gd name="connsiteX136" fmla="*/ 1635001 w 6352623"/>
                    <a:gd name="connsiteY136" fmla="*/ 4724090 h 6345561"/>
                    <a:gd name="connsiteX137" fmla="*/ 1150655 w 6352623"/>
                    <a:gd name="connsiteY137" fmla="*/ 4790652 h 6345561"/>
                    <a:gd name="connsiteX138" fmla="*/ 509955 w 6352623"/>
                    <a:gd name="connsiteY138" fmla="*/ 4889989 h 6345561"/>
                    <a:gd name="connsiteX139" fmla="*/ 3165956 w 6352623"/>
                    <a:gd name="connsiteY139" fmla="*/ 6345561 h 6345561"/>
                    <a:gd name="connsiteX140" fmla="*/ 2661675 w 6352623"/>
                    <a:gd name="connsiteY140" fmla="*/ 5655612 h 6345561"/>
                    <a:gd name="connsiteX141" fmla="*/ 2224080 w 6352623"/>
                    <a:gd name="connsiteY141" fmla="*/ 5071807 h 6345561"/>
                    <a:gd name="connsiteX142" fmla="*/ 2697681 w 6352623"/>
                    <a:gd name="connsiteY142" fmla="*/ 5021257 h 6345561"/>
                    <a:gd name="connsiteX143" fmla="*/ 3150545 w 6352623"/>
                    <a:gd name="connsiteY143" fmla="*/ 4979436 h 6345561"/>
                    <a:gd name="connsiteX144" fmla="*/ 3267988 w 6352623"/>
                    <a:gd name="connsiteY144" fmla="*/ 6340508 h 6345561"/>
                    <a:gd name="connsiteX145" fmla="*/ 3165956 w 6352623"/>
                    <a:gd name="connsiteY145" fmla="*/ 6345561 h 6345561"/>
                    <a:gd name="connsiteX146" fmla="*/ 2827891 w 6352623"/>
                    <a:gd name="connsiteY146" fmla="*/ 6323709 h 6345561"/>
                    <a:gd name="connsiteX147" fmla="*/ 2884966 w 6352623"/>
                    <a:gd name="connsiteY147" fmla="*/ 6327398 h 6345561"/>
                    <a:gd name="connsiteX148" fmla="*/ 2827891 w 6352623"/>
                    <a:gd name="connsiteY148" fmla="*/ 6323709 h 6345561"/>
                    <a:gd name="connsiteX149" fmla="*/ 1799833 w 6352623"/>
                    <a:gd name="connsiteY149" fmla="*/ 6042038 h 6345561"/>
                    <a:gd name="connsiteX150" fmla="*/ 792530 w 6352623"/>
                    <a:gd name="connsiteY150" fmla="*/ 5281044 h 6345561"/>
                    <a:gd name="connsiteX151" fmla="*/ 758259 w 6352623"/>
                    <a:gd name="connsiteY151" fmla="*/ 5233611 h 6345561"/>
                    <a:gd name="connsiteX152" fmla="*/ 1178638 w 6352623"/>
                    <a:gd name="connsiteY152" fmla="*/ 5187468 h 6345561"/>
                    <a:gd name="connsiteX153" fmla="*/ 1905324 w 6352623"/>
                    <a:gd name="connsiteY153" fmla="*/ 5106339 h 6345561"/>
                    <a:gd name="connsiteX154" fmla="*/ 2206251 w 6352623"/>
                    <a:gd name="connsiteY154" fmla="*/ 5531868 h 6345561"/>
                    <a:gd name="connsiteX155" fmla="*/ 2827891 w 6352623"/>
                    <a:gd name="connsiteY155" fmla="*/ 6323709 h 6345561"/>
                    <a:gd name="connsiteX156" fmla="*/ 2405336 w 6352623"/>
                    <a:gd name="connsiteY156" fmla="*/ 6261225 h 6345561"/>
                    <a:gd name="connsiteX157" fmla="*/ 1799833 w 6352623"/>
                    <a:gd name="connsiteY157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6317212 w 6352623"/>
                    <a:gd name="connsiteY59" fmla="*/ 4787640 h 6345561"/>
                    <a:gd name="connsiteX60" fmla="*/ 6317212 w 6352623"/>
                    <a:gd name="connsiteY60" fmla="*/ 4620000 h 6345561"/>
                    <a:gd name="connsiteX61" fmla="*/ 6317212 w 6352623"/>
                    <a:gd name="connsiteY61" fmla="*/ 4787640 h 6345561"/>
                    <a:gd name="connsiteX62" fmla="*/ 5661892 w 6352623"/>
                    <a:gd name="connsiteY62" fmla="*/ 4787640 h 6345561"/>
                    <a:gd name="connsiteX63" fmla="*/ 5661892 w 6352623"/>
                    <a:gd name="connsiteY63" fmla="*/ 4620000 h 6345561"/>
                    <a:gd name="connsiteX64" fmla="*/ 5661892 w 6352623"/>
                    <a:gd name="connsiteY64" fmla="*/ 4787640 h 6345561"/>
                    <a:gd name="connsiteX65" fmla="*/ 4842211 w 6352623"/>
                    <a:gd name="connsiteY65" fmla="*/ 4504577 h 6345561"/>
                    <a:gd name="connsiteX66" fmla="*/ 4894441 w 6352623"/>
                    <a:gd name="connsiteY66" fmla="*/ 4378816 h 6345561"/>
                    <a:gd name="connsiteX67" fmla="*/ 5118410 w 6352623"/>
                    <a:gd name="connsiteY67" fmla="*/ 3308120 h 6345561"/>
                    <a:gd name="connsiteX68" fmla="*/ 5112011 w 6352623"/>
                    <a:gd name="connsiteY68" fmla="*/ 3236549 h 6345561"/>
                    <a:gd name="connsiteX69" fmla="*/ 6343574 w 6352623"/>
                    <a:gd name="connsiteY69" fmla="*/ 3146548 h 6345561"/>
                    <a:gd name="connsiteX70" fmla="*/ 6352623 w 6352623"/>
                    <a:gd name="connsiteY70" fmla="*/ 3329154 h 6345561"/>
                    <a:gd name="connsiteX71" fmla="*/ 6261216 w 6352623"/>
                    <a:gd name="connsiteY71" fmla="*/ 3947289 h 6345561"/>
                    <a:gd name="connsiteX72" fmla="*/ 6068313 w 6352623"/>
                    <a:gd name="connsiteY72" fmla="*/ 4480189 h 6345561"/>
                    <a:gd name="connsiteX73" fmla="*/ 5645377 w 6352623"/>
                    <a:gd name="connsiteY73" fmla="*/ 4489676 h 6345561"/>
                    <a:gd name="connsiteX74" fmla="*/ 4842211 w 6352623"/>
                    <a:gd name="connsiteY74" fmla="*/ 4504577 h 6345561"/>
                    <a:gd name="connsiteX75" fmla="*/ 1405726 w 6352623"/>
                    <a:gd name="connsiteY75" fmla="*/ 3156271 h 6345561"/>
                    <a:gd name="connsiteX76" fmla="*/ 1399341 w 6352623"/>
                    <a:gd name="connsiteY76" fmla="*/ 3089416 h 6345561"/>
                    <a:gd name="connsiteX77" fmla="*/ 1464945 w 6352623"/>
                    <a:gd name="connsiteY77" fmla="*/ 2467755 h 6345561"/>
                    <a:gd name="connsiteX78" fmla="*/ 1626959 w 6352623"/>
                    <a:gd name="connsiteY78" fmla="*/ 1918290 h 6345561"/>
                    <a:gd name="connsiteX79" fmla="*/ 1698846 w 6352623"/>
                    <a:gd name="connsiteY79" fmla="*/ 1916459 h 6345561"/>
                    <a:gd name="connsiteX80" fmla="*/ 2401423 w 6352623"/>
                    <a:gd name="connsiteY80" fmla="*/ 1879094 h 6345561"/>
                    <a:gd name="connsiteX81" fmla="*/ 2879383 w 6352623"/>
                    <a:gd name="connsiteY81" fmla="*/ 1836855 h 6345561"/>
                    <a:gd name="connsiteX82" fmla="*/ 2983285 w 6352623"/>
                    <a:gd name="connsiteY82" fmla="*/ 3040986 h 6345561"/>
                    <a:gd name="connsiteX83" fmla="*/ 1405726 w 6352623"/>
                    <a:gd name="connsiteY83" fmla="*/ 3156271 h 6345561"/>
                    <a:gd name="connsiteX84" fmla="*/ 3464621 w 6352623"/>
                    <a:gd name="connsiteY84" fmla="*/ 4545892 h 6345561"/>
                    <a:gd name="connsiteX85" fmla="*/ 3362673 w 6352623"/>
                    <a:gd name="connsiteY85" fmla="*/ 3364384 h 6345561"/>
                    <a:gd name="connsiteX86" fmla="*/ 4785461 w 6352623"/>
                    <a:gd name="connsiteY86" fmla="*/ 3260410 h 6345561"/>
                    <a:gd name="connsiteX87" fmla="*/ 4791965 w 6352623"/>
                    <a:gd name="connsiteY87" fmla="*/ 3337498 h 6345561"/>
                    <a:gd name="connsiteX88" fmla="*/ 4582162 w 6352623"/>
                    <a:gd name="connsiteY88" fmla="*/ 4452550 h 6345561"/>
                    <a:gd name="connsiteX89" fmla="*/ 3980007 w 6352623"/>
                    <a:gd name="connsiteY89" fmla="*/ 4524180 h 6345561"/>
                    <a:gd name="connsiteX90" fmla="*/ 3464621 w 6352623"/>
                    <a:gd name="connsiteY90" fmla="*/ 4545892 h 6345561"/>
                    <a:gd name="connsiteX91" fmla="*/ 11631 w 6352623"/>
                    <a:gd name="connsiteY91" fmla="*/ 3258148 h 6345561"/>
                    <a:gd name="connsiteX92" fmla="*/ 0 w 6352623"/>
                    <a:gd name="connsiteY92" fmla="*/ 3023469 h 6345561"/>
                    <a:gd name="connsiteX93" fmla="*/ 91400 w 6352623"/>
                    <a:gd name="connsiteY93" fmla="*/ 2405346 h 6345561"/>
                    <a:gd name="connsiteX94" fmla="*/ 258812 w 6352623"/>
                    <a:gd name="connsiteY94" fmla="*/ 1942855 h 6345561"/>
                    <a:gd name="connsiteX95" fmla="*/ 852081 w 6352623"/>
                    <a:gd name="connsiteY95" fmla="*/ 1937991 h 6345561"/>
                    <a:gd name="connsiteX96" fmla="*/ 1335718 w 6352623"/>
                    <a:gd name="connsiteY96" fmla="*/ 1925698 h 6345561"/>
                    <a:gd name="connsiteX97" fmla="*/ 1234430 w 6352623"/>
                    <a:gd name="connsiteY97" fmla="*/ 2196801 h 6345561"/>
                    <a:gd name="connsiteX98" fmla="*/ 1103579 w 6352623"/>
                    <a:gd name="connsiteY98" fmla="*/ 2737987 h 6345561"/>
                    <a:gd name="connsiteX99" fmla="*/ 1078099 w 6352623"/>
                    <a:gd name="connsiteY99" fmla="*/ 3180217 h 6345561"/>
                    <a:gd name="connsiteX100" fmla="*/ 11631 w 6352623"/>
                    <a:gd name="connsiteY100" fmla="*/ 3258148 h 6345561"/>
                    <a:gd name="connsiteX101" fmla="*/ 1960743 w 6352623"/>
                    <a:gd name="connsiteY101" fmla="*/ 4679317 h 6345561"/>
                    <a:gd name="connsiteX102" fmla="*/ 1740896 w 6352623"/>
                    <a:gd name="connsiteY102" fmla="*/ 4337429 h 6345561"/>
                    <a:gd name="connsiteX103" fmla="*/ 1441619 w 6352623"/>
                    <a:gd name="connsiteY103" fmla="*/ 3532526 h 6345561"/>
                    <a:gd name="connsiteX104" fmla="*/ 1438988 w 6352623"/>
                    <a:gd name="connsiteY104" fmla="*/ 3504964 h 6345561"/>
                    <a:gd name="connsiteX105" fmla="*/ 3013389 w 6352623"/>
                    <a:gd name="connsiteY105" fmla="*/ 3389903 h 6345561"/>
                    <a:gd name="connsiteX106" fmla="*/ 3099126 w 6352623"/>
                    <a:gd name="connsiteY106" fmla="*/ 4562904 h 6345561"/>
                    <a:gd name="connsiteX107" fmla="*/ 2689209 w 6352623"/>
                    <a:gd name="connsiteY107" fmla="*/ 4598877 h 6345561"/>
                    <a:gd name="connsiteX108" fmla="*/ 1989796 w 6352623"/>
                    <a:gd name="connsiteY108" fmla="*/ 4675326 h 6345561"/>
                    <a:gd name="connsiteX109" fmla="*/ 1960743 w 6352623"/>
                    <a:gd name="connsiteY109" fmla="*/ 4679317 h 6345561"/>
                    <a:gd name="connsiteX110" fmla="*/ 4067092 w 6352623"/>
                    <a:gd name="connsiteY110" fmla="*/ 6216068 h 6345561"/>
                    <a:gd name="connsiteX111" fmla="*/ 4277892 w 6352623"/>
                    <a:gd name="connsiteY111" fmla="*/ 5788869 h 6345561"/>
                    <a:gd name="connsiteX112" fmla="*/ 4525520 w 6352623"/>
                    <a:gd name="connsiteY112" fmla="*/ 5267093 h 6345561"/>
                    <a:gd name="connsiteX113" fmla="*/ 4685770 w 6352623"/>
                    <a:gd name="connsiteY113" fmla="*/ 4881257 h 6345561"/>
                    <a:gd name="connsiteX114" fmla="*/ 4712084 w 6352623"/>
                    <a:gd name="connsiteY114" fmla="*/ 4879914 h 6345561"/>
                    <a:gd name="connsiteX115" fmla="*/ 5642123 w 6352623"/>
                    <a:gd name="connsiteY115" fmla="*/ 4846187 h 6345561"/>
                    <a:gd name="connsiteX116" fmla="*/ 5866698 w 6352623"/>
                    <a:gd name="connsiteY116" fmla="*/ 4839902 h 6345561"/>
                    <a:gd name="connsiteX117" fmla="*/ 5706398 w 6352623"/>
                    <a:gd name="connsiteY117" fmla="*/ 5102370 h 6345561"/>
                    <a:gd name="connsiteX118" fmla="*/ 4229361 w 6352623"/>
                    <a:gd name="connsiteY118" fmla="*/ 6176010 h 6345561"/>
                    <a:gd name="connsiteX119" fmla="*/ 4067092 w 6352623"/>
                    <a:gd name="connsiteY119" fmla="*/ 6216068 h 6345561"/>
                    <a:gd name="connsiteX120" fmla="*/ 3617977 w 6352623"/>
                    <a:gd name="connsiteY120" fmla="*/ 6323175 h 6345561"/>
                    <a:gd name="connsiteX121" fmla="*/ 3499574 w 6352623"/>
                    <a:gd name="connsiteY121" fmla="*/ 4950969 h 6345561"/>
                    <a:gd name="connsiteX122" fmla="*/ 3966167 w 6352623"/>
                    <a:gd name="connsiteY122" fmla="*/ 4917769 h 6345561"/>
                    <a:gd name="connsiteX123" fmla="*/ 4402891 w 6352623"/>
                    <a:gd name="connsiteY123" fmla="*/ 4895610 h 6345561"/>
                    <a:gd name="connsiteX124" fmla="*/ 4263840 w 6352623"/>
                    <a:gd name="connsiteY124" fmla="*/ 5239274 h 6345561"/>
                    <a:gd name="connsiteX125" fmla="*/ 3691123 w 6352623"/>
                    <a:gd name="connsiteY125" fmla="*/ 6308899 h 6345561"/>
                    <a:gd name="connsiteX126" fmla="*/ 3637169 w 6352623"/>
                    <a:gd name="connsiteY126" fmla="*/ 6322223 h 6345561"/>
                    <a:gd name="connsiteX127" fmla="*/ 3617977 w 6352623"/>
                    <a:gd name="connsiteY127" fmla="*/ 6323175 h 6345561"/>
                    <a:gd name="connsiteX128" fmla="*/ 509955 w 6352623"/>
                    <a:gd name="connsiteY128" fmla="*/ 4889989 h 6345561"/>
                    <a:gd name="connsiteX129" fmla="*/ 432662 w 6352623"/>
                    <a:gd name="connsiteY129" fmla="*/ 4783013 h 6345561"/>
                    <a:gd name="connsiteX130" fmla="*/ 30403 w 6352623"/>
                    <a:gd name="connsiteY130" fmla="*/ 3637168 h 6345561"/>
                    <a:gd name="connsiteX131" fmla="*/ 28957 w 6352623"/>
                    <a:gd name="connsiteY131" fmla="*/ 3608002 h 6345561"/>
                    <a:gd name="connsiteX132" fmla="*/ 1122699 w 6352623"/>
                    <a:gd name="connsiteY132" fmla="*/ 3528079 h 6345561"/>
                    <a:gd name="connsiteX133" fmla="*/ 1151870 w 6352623"/>
                    <a:gd name="connsiteY133" fmla="*/ 3709064 h 6345561"/>
                    <a:gd name="connsiteX134" fmla="*/ 1633165 w 6352623"/>
                    <a:gd name="connsiteY134" fmla="*/ 4721494 h 6345561"/>
                    <a:gd name="connsiteX135" fmla="*/ 1635001 w 6352623"/>
                    <a:gd name="connsiteY135" fmla="*/ 4724090 h 6345561"/>
                    <a:gd name="connsiteX136" fmla="*/ 1150655 w 6352623"/>
                    <a:gd name="connsiteY136" fmla="*/ 4790652 h 6345561"/>
                    <a:gd name="connsiteX137" fmla="*/ 509955 w 6352623"/>
                    <a:gd name="connsiteY137" fmla="*/ 4889989 h 6345561"/>
                    <a:gd name="connsiteX138" fmla="*/ 3165956 w 6352623"/>
                    <a:gd name="connsiteY138" fmla="*/ 6345561 h 6345561"/>
                    <a:gd name="connsiteX139" fmla="*/ 2661675 w 6352623"/>
                    <a:gd name="connsiteY139" fmla="*/ 5655612 h 6345561"/>
                    <a:gd name="connsiteX140" fmla="*/ 2224080 w 6352623"/>
                    <a:gd name="connsiteY140" fmla="*/ 5071807 h 6345561"/>
                    <a:gd name="connsiteX141" fmla="*/ 2697681 w 6352623"/>
                    <a:gd name="connsiteY141" fmla="*/ 5021257 h 6345561"/>
                    <a:gd name="connsiteX142" fmla="*/ 3150545 w 6352623"/>
                    <a:gd name="connsiteY142" fmla="*/ 4979436 h 6345561"/>
                    <a:gd name="connsiteX143" fmla="*/ 3267988 w 6352623"/>
                    <a:gd name="connsiteY143" fmla="*/ 6340508 h 6345561"/>
                    <a:gd name="connsiteX144" fmla="*/ 3165956 w 6352623"/>
                    <a:gd name="connsiteY144" fmla="*/ 6345561 h 6345561"/>
                    <a:gd name="connsiteX145" fmla="*/ 2827891 w 6352623"/>
                    <a:gd name="connsiteY145" fmla="*/ 6323709 h 6345561"/>
                    <a:gd name="connsiteX146" fmla="*/ 2884966 w 6352623"/>
                    <a:gd name="connsiteY146" fmla="*/ 6327398 h 6345561"/>
                    <a:gd name="connsiteX147" fmla="*/ 2827891 w 6352623"/>
                    <a:gd name="connsiteY147" fmla="*/ 6323709 h 6345561"/>
                    <a:gd name="connsiteX148" fmla="*/ 1799833 w 6352623"/>
                    <a:gd name="connsiteY148" fmla="*/ 6042038 h 6345561"/>
                    <a:gd name="connsiteX149" fmla="*/ 792530 w 6352623"/>
                    <a:gd name="connsiteY149" fmla="*/ 5281044 h 6345561"/>
                    <a:gd name="connsiteX150" fmla="*/ 758259 w 6352623"/>
                    <a:gd name="connsiteY150" fmla="*/ 5233611 h 6345561"/>
                    <a:gd name="connsiteX151" fmla="*/ 1178638 w 6352623"/>
                    <a:gd name="connsiteY151" fmla="*/ 5187468 h 6345561"/>
                    <a:gd name="connsiteX152" fmla="*/ 1905324 w 6352623"/>
                    <a:gd name="connsiteY152" fmla="*/ 5106339 h 6345561"/>
                    <a:gd name="connsiteX153" fmla="*/ 2206251 w 6352623"/>
                    <a:gd name="connsiteY153" fmla="*/ 5531868 h 6345561"/>
                    <a:gd name="connsiteX154" fmla="*/ 2827891 w 6352623"/>
                    <a:gd name="connsiteY154" fmla="*/ 6323709 h 6345561"/>
                    <a:gd name="connsiteX155" fmla="*/ 2405336 w 6352623"/>
                    <a:gd name="connsiteY155" fmla="*/ 6261225 h 6345561"/>
                    <a:gd name="connsiteX156" fmla="*/ 1799833 w 6352623"/>
                    <a:gd name="connsiteY156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661892 w 6352623"/>
                    <a:gd name="connsiteY59" fmla="*/ 4787640 h 6345561"/>
                    <a:gd name="connsiteX60" fmla="*/ 5661892 w 6352623"/>
                    <a:gd name="connsiteY60" fmla="*/ 4620000 h 6345561"/>
                    <a:gd name="connsiteX61" fmla="*/ 5661892 w 6352623"/>
                    <a:gd name="connsiteY61" fmla="*/ 4787640 h 6345561"/>
                    <a:gd name="connsiteX62" fmla="*/ 4842211 w 6352623"/>
                    <a:gd name="connsiteY62" fmla="*/ 4504577 h 6345561"/>
                    <a:gd name="connsiteX63" fmla="*/ 4894441 w 6352623"/>
                    <a:gd name="connsiteY63" fmla="*/ 4378816 h 6345561"/>
                    <a:gd name="connsiteX64" fmla="*/ 5118410 w 6352623"/>
                    <a:gd name="connsiteY64" fmla="*/ 3308120 h 6345561"/>
                    <a:gd name="connsiteX65" fmla="*/ 5112011 w 6352623"/>
                    <a:gd name="connsiteY65" fmla="*/ 3236549 h 6345561"/>
                    <a:gd name="connsiteX66" fmla="*/ 6343574 w 6352623"/>
                    <a:gd name="connsiteY66" fmla="*/ 3146548 h 6345561"/>
                    <a:gd name="connsiteX67" fmla="*/ 6352623 w 6352623"/>
                    <a:gd name="connsiteY67" fmla="*/ 3329154 h 6345561"/>
                    <a:gd name="connsiteX68" fmla="*/ 6261216 w 6352623"/>
                    <a:gd name="connsiteY68" fmla="*/ 3947289 h 6345561"/>
                    <a:gd name="connsiteX69" fmla="*/ 6068313 w 6352623"/>
                    <a:gd name="connsiteY69" fmla="*/ 4480189 h 6345561"/>
                    <a:gd name="connsiteX70" fmla="*/ 5645377 w 6352623"/>
                    <a:gd name="connsiteY70" fmla="*/ 4489676 h 6345561"/>
                    <a:gd name="connsiteX71" fmla="*/ 4842211 w 6352623"/>
                    <a:gd name="connsiteY71" fmla="*/ 4504577 h 6345561"/>
                    <a:gd name="connsiteX72" fmla="*/ 1405726 w 6352623"/>
                    <a:gd name="connsiteY72" fmla="*/ 3156271 h 6345561"/>
                    <a:gd name="connsiteX73" fmla="*/ 1399341 w 6352623"/>
                    <a:gd name="connsiteY73" fmla="*/ 3089416 h 6345561"/>
                    <a:gd name="connsiteX74" fmla="*/ 1464945 w 6352623"/>
                    <a:gd name="connsiteY74" fmla="*/ 2467755 h 6345561"/>
                    <a:gd name="connsiteX75" fmla="*/ 1626959 w 6352623"/>
                    <a:gd name="connsiteY75" fmla="*/ 1918290 h 6345561"/>
                    <a:gd name="connsiteX76" fmla="*/ 1698846 w 6352623"/>
                    <a:gd name="connsiteY76" fmla="*/ 1916459 h 6345561"/>
                    <a:gd name="connsiteX77" fmla="*/ 2401423 w 6352623"/>
                    <a:gd name="connsiteY77" fmla="*/ 1879094 h 6345561"/>
                    <a:gd name="connsiteX78" fmla="*/ 2879383 w 6352623"/>
                    <a:gd name="connsiteY78" fmla="*/ 1836855 h 6345561"/>
                    <a:gd name="connsiteX79" fmla="*/ 2983285 w 6352623"/>
                    <a:gd name="connsiteY79" fmla="*/ 3040986 h 6345561"/>
                    <a:gd name="connsiteX80" fmla="*/ 1405726 w 6352623"/>
                    <a:gd name="connsiteY80" fmla="*/ 3156271 h 6345561"/>
                    <a:gd name="connsiteX81" fmla="*/ 3464621 w 6352623"/>
                    <a:gd name="connsiteY81" fmla="*/ 4545892 h 6345561"/>
                    <a:gd name="connsiteX82" fmla="*/ 3362673 w 6352623"/>
                    <a:gd name="connsiteY82" fmla="*/ 3364384 h 6345561"/>
                    <a:gd name="connsiteX83" fmla="*/ 4785461 w 6352623"/>
                    <a:gd name="connsiteY83" fmla="*/ 3260410 h 6345561"/>
                    <a:gd name="connsiteX84" fmla="*/ 4791965 w 6352623"/>
                    <a:gd name="connsiteY84" fmla="*/ 3337498 h 6345561"/>
                    <a:gd name="connsiteX85" fmla="*/ 4582162 w 6352623"/>
                    <a:gd name="connsiteY85" fmla="*/ 4452550 h 6345561"/>
                    <a:gd name="connsiteX86" fmla="*/ 3980007 w 6352623"/>
                    <a:gd name="connsiteY86" fmla="*/ 4524180 h 6345561"/>
                    <a:gd name="connsiteX87" fmla="*/ 3464621 w 6352623"/>
                    <a:gd name="connsiteY87" fmla="*/ 4545892 h 6345561"/>
                    <a:gd name="connsiteX88" fmla="*/ 11631 w 6352623"/>
                    <a:gd name="connsiteY88" fmla="*/ 3258148 h 6345561"/>
                    <a:gd name="connsiteX89" fmla="*/ 0 w 6352623"/>
                    <a:gd name="connsiteY89" fmla="*/ 3023469 h 6345561"/>
                    <a:gd name="connsiteX90" fmla="*/ 91400 w 6352623"/>
                    <a:gd name="connsiteY90" fmla="*/ 2405346 h 6345561"/>
                    <a:gd name="connsiteX91" fmla="*/ 258812 w 6352623"/>
                    <a:gd name="connsiteY91" fmla="*/ 1942855 h 6345561"/>
                    <a:gd name="connsiteX92" fmla="*/ 852081 w 6352623"/>
                    <a:gd name="connsiteY92" fmla="*/ 1937991 h 6345561"/>
                    <a:gd name="connsiteX93" fmla="*/ 1335718 w 6352623"/>
                    <a:gd name="connsiteY93" fmla="*/ 1925698 h 6345561"/>
                    <a:gd name="connsiteX94" fmla="*/ 1234430 w 6352623"/>
                    <a:gd name="connsiteY94" fmla="*/ 2196801 h 6345561"/>
                    <a:gd name="connsiteX95" fmla="*/ 1103579 w 6352623"/>
                    <a:gd name="connsiteY95" fmla="*/ 2737987 h 6345561"/>
                    <a:gd name="connsiteX96" fmla="*/ 1078099 w 6352623"/>
                    <a:gd name="connsiteY96" fmla="*/ 3180217 h 6345561"/>
                    <a:gd name="connsiteX97" fmla="*/ 11631 w 6352623"/>
                    <a:gd name="connsiteY97" fmla="*/ 3258148 h 6345561"/>
                    <a:gd name="connsiteX98" fmla="*/ 1960743 w 6352623"/>
                    <a:gd name="connsiteY98" fmla="*/ 4679317 h 6345561"/>
                    <a:gd name="connsiteX99" fmla="*/ 1740896 w 6352623"/>
                    <a:gd name="connsiteY99" fmla="*/ 4337429 h 6345561"/>
                    <a:gd name="connsiteX100" fmla="*/ 1441619 w 6352623"/>
                    <a:gd name="connsiteY100" fmla="*/ 3532526 h 6345561"/>
                    <a:gd name="connsiteX101" fmla="*/ 1438988 w 6352623"/>
                    <a:gd name="connsiteY101" fmla="*/ 3504964 h 6345561"/>
                    <a:gd name="connsiteX102" fmla="*/ 3013389 w 6352623"/>
                    <a:gd name="connsiteY102" fmla="*/ 3389903 h 6345561"/>
                    <a:gd name="connsiteX103" fmla="*/ 3099126 w 6352623"/>
                    <a:gd name="connsiteY103" fmla="*/ 4562904 h 6345561"/>
                    <a:gd name="connsiteX104" fmla="*/ 2689209 w 6352623"/>
                    <a:gd name="connsiteY104" fmla="*/ 4598877 h 6345561"/>
                    <a:gd name="connsiteX105" fmla="*/ 1989796 w 6352623"/>
                    <a:gd name="connsiteY105" fmla="*/ 4675326 h 6345561"/>
                    <a:gd name="connsiteX106" fmla="*/ 1960743 w 6352623"/>
                    <a:gd name="connsiteY106" fmla="*/ 4679317 h 6345561"/>
                    <a:gd name="connsiteX107" fmla="*/ 4067092 w 6352623"/>
                    <a:gd name="connsiteY107" fmla="*/ 6216068 h 6345561"/>
                    <a:gd name="connsiteX108" fmla="*/ 4277892 w 6352623"/>
                    <a:gd name="connsiteY108" fmla="*/ 5788869 h 6345561"/>
                    <a:gd name="connsiteX109" fmla="*/ 4525520 w 6352623"/>
                    <a:gd name="connsiteY109" fmla="*/ 5267093 h 6345561"/>
                    <a:gd name="connsiteX110" fmla="*/ 4685770 w 6352623"/>
                    <a:gd name="connsiteY110" fmla="*/ 4881257 h 6345561"/>
                    <a:gd name="connsiteX111" fmla="*/ 4712084 w 6352623"/>
                    <a:gd name="connsiteY111" fmla="*/ 4879914 h 6345561"/>
                    <a:gd name="connsiteX112" fmla="*/ 5642123 w 6352623"/>
                    <a:gd name="connsiteY112" fmla="*/ 4846187 h 6345561"/>
                    <a:gd name="connsiteX113" fmla="*/ 5866698 w 6352623"/>
                    <a:gd name="connsiteY113" fmla="*/ 4839902 h 6345561"/>
                    <a:gd name="connsiteX114" fmla="*/ 5706398 w 6352623"/>
                    <a:gd name="connsiteY114" fmla="*/ 5102370 h 6345561"/>
                    <a:gd name="connsiteX115" fmla="*/ 4229361 w 6352623"/>
                    <a:gd name="connsiteY115" fmla="*/ 6176010 h 6345561"/>
                    <a:gd name="connsiteX116" fmla="*/ 4067092 w 6352623"/>
                    <a:gd name="connsiteY116" fmla="*/ 6216068 h 6345561"/>
                    <a:gd name="connsiteX117" fmla="*/ 3617977 w 6352623"/>
                    <a:gd name="connsiteY117" fmla="*/ 6323175 h 6345561"/>
                    <a:gd name="connsiteX118" fmla="*/ 3499574 w 6352623"/>
                    <a:gd name="connsiteY118" fmla="*/ 4950969 h 6345561"/>
                    <a:gd name="connsiteX119" fmla="*/ 3966167 w 6352623"/>
                    <a:gd name="connsiteY119" fmla="*/ 4917769 h 6345561"/>
                    <a:gd name="connsiteX120" fmla="*/ 4402891 w 6352623"/>
                    <a:gd name="connsiteY120" fmla="*/ 4895610 h 6345561"/>
                    <a:gd name="connsiteX121" fmla="*/ 4263840 w 6352623"/>
                    <a:gd name="connsiteY121" fmla="*/ 5239274 h 6345561"/>
                    <a:gd name="connsiteX122" fmla="*/ 3691123 w 6352623"/>
                    <a:gd name="connsiteY122" fmla="*/ 6308899 h 6345561"/>
                    <a:gd name="connsiteX123" fmla="*/ 3637169 w 6352623"/>
                    <a:gd name="connsiteY123" fmla="*/ 6322223 h 6345561"/>
                    <a:gd name="connsiteX124" fmla="*/ 3617977 w 6352623"/>
                    <a:gd name="connsiteY124" fmla="*/ 6323175 h 6345561"/>
                    <a:gd name="connsiteX125" fmla="*/ 509955 w 6352623"/>
                    <a:gd name="connsiteY125" fmla="*/ 4889989 h 6345561"/>
                    <a:gd name="connsiteX126" fmla="*/ 432662 w 6352623"/>
                    <a:gd name="connsiteY126" fmla="*/ 4783013 h 6345561"/>
                    <a:gd name="connsiteX127" fmla="*/ 30403 w 6352623"/>
                    <a:gd name="connsiteY127" fmla="*/ 3637168 h 6345561"/>
                    <a:gd name="connsiteX128" fmla="*/ 28957 w 6352623"/>
                    <a:gd name="connsiteY128" fmla="*/ 3608002 h 6345561"/>
                    <a:gd name="connsiteX129" fmla="*/ 1122699 w 6352623"/>
                    <a:gd name="connsiteY129" fmla="*/ 3528079 h 6345561"/>
                    <a:gd name="connsiteX130" fmla="*/ 1151870 w 6352623"/>
                    <a:gd name="connsiteY130" fmla="*/ 3709064 h 6345561"/>
                    <a:gd name="connsiteX131" fmla="*/ 1633165 w 6352623"/>
                    <a:gd name="connsiteY131" fmla="*/ 4721494 h 6345561"/>
                    <a:gd name="connsiteX132" fmla="*/ 1635001 w 6352623"/>
                    <a:gd name="connsiteY132" fmla="*/ 4724090 h 6345561"/>
                    <a:gd name="connsiteX133" fmla="*/ 1150655 w 6352623"/>
                    <a:gd name="connsiteY133" fmla="*/ 4790652 h 6345561"/>
                    <a:gd name="connsiteX134" fmla="*/ 509955 w 6352623"/>
                    <a:gd name="connsiteY134" fmla="*/ 4889989 h 6345561"/>
                    <a:gd name="connsiteX135" fmla="*/ 3165956 w 6352623"/>
                    <a:gd name="connsiteY135" fmla="*/ 6345561 h 6345561"/>
                    <a:gd name="connsiteX136" fmla="*/ 2661675 w 6352623"/>
                    <a:gd name="connsiteY136" fmla="*/ 5655612 h 6345561"/>
                    <a:gd name="connsiteX137" fmla="*/ 2224080 w 6352623"/>
                    <a:gd name="connsiteY137" fmla="*/ 5071807 h 6345561"/>
                    <a:gd name="connsiteX138" fmla="*/ 2697681 w 6352623"/>
                    <a:gd name="connsiteY138" fmla="*/ 5021257 h 6345561"/>
                    <a:gd name="connsiteX139" fmla="*/ 3150545 w 6352623"/>
                    <a:gd name="connsiteY139" fmla="*/ 4979436 h 6345561"/>
                    <a:gd name="connsiteX140" fmla="*/ 3267988 w 6352623"/>
                    <a:gd name="connsiteY140" fmla="*/ 6340508 h 6345561"/>
                    <a:gd name="connsiteX141" fmla="*/ 3165956 w 6352623"/>
                    <a:gd name="connsiteY141" fmla="*/ 6345561 h 6345561"/>
                    <a:gd name="connsiteX142" fmla="*/ 2827891 w 6352623"/>
                    <a:gd name="connsiteY142" fmla="*/ 6323709 h 6345561"/>
                    <a:gd name="connsiteX143" fmla="*/ 2884966 w 6352623"/>
                    <a:gd name="connsiteY143" fmla="*/ 6327398 h 6345561"/>
                    <a:gd name="connsiteX144" fmla="*/ 2827891 w 6352623"/>
                    <a:gd name="connsiteY144" fmla="*/ 6323709 h 6345561"/>
                    <a:gd name="connsiteX145" fmla="*/ 1799833 w 6352623"/>
                    <a:gd name="connsiteY145" fmla="*/ 6042038 h 6345561"/>
                    <a:gd name="connsiteX146" fmla="*/ 792530 w 6352623"/>
                    <a:gd name="connsiteY146" fmla="*/ 5281044 h 6345561"/>
                    <a:gd name="connsiteX147" fmla="*/ 758259 w 6352623"/>
                    <a:gd name="connsiteY147" fmla="*/ 5233611 h 6345561"/>
                    <a:gd name="connsiteX148" fmla="*/ 1178638 w 6352623"/>
                    <a:gd name="connsiteY148" fmla="*/ 5187468 h 6345561"/>
                    <a:gd name="connsiteX149" fmla="*/ 1905324 w 6352623"/>
                    <a:gd name="connsiteY149" fmla="*/ 5106339 h 6345561"/>
                    <a:gd name="connsiteX150" fmla="*/ 2206251 w 6352623"/>
                    <a:gd name="connsiteY150" fmla="*/ 5531868 h 6345561"/>
                    <a:gd name="connsiteX151" fmla="*/ 2827891 w 6352623"/>
                    <a:gd name="connsiteY151" fmla="*/ 6323709 h 6345561"/>
                    <a:gd name="connsiteX152" fmla="*/ 2405336 w 6352623"/>
                    <a:gd name="connsiteY152" fmla="*/ 6261225 h 6345561"/>
                    <a:gd name="connsiteX153" fmla="*/ 1799833 w 6352623"/>
                    <a:gd name="connsiteY153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6000985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661892 w 6352623"/>
                    <a:gd name="connsiteY58" fmla="*/ 4787640 h 6345561"/>
                    <a:gd name="connsiteX59" fmla="*/ 5661892 w 6352623"/>
                    <a:gd name="connsiteY59" fmla="*/ 4620000 h 6345561"/>
                    <a:gd name="connsiteX60" fmla="*/ 5661892 w 6352623"/>
                    <a:gd name="connsiteY60" fmla="*/ 4787640 h 6345561"/>
                    <a:gd name="connsiteX61" fmla="*/ 4842211 w 6352623"/>
                    <a:gd name="connsiteY61" fmla="*/ 4504577 h 6345561"/>
                    <a:gd name="connsiteX62" fmla="*/ 4894441 w 6352623"/>
                    <a:gd name="connsiteY62" fmla="*/ 4378816 h 6345561"/>
                    <a:gd name="connsiteX63" fmla="*/ 5118410 w 6352623"/>
                    <a:gd name="connsiteY63" fmla="*/ 3308120 h 6345561"/>
                    <a:gd name="connsiteX64" fmla="*/ 5112011 w 6352623"/>
                    <a:gd name="connsiteY64" fmla="*/ 3236549 h 6345561"/>
                    <a:gd name="connsiteX65" fmla="*/ 6343574 w 6352623"/>
                    <a:gd name="connsiteY65" fmla="*/ 3146548 h 6345561"/>
                    <a:gd name="connsiteX66" fmla="*/ 6352623 w 6352623"/>
                    <a:gd name="connsiteY66" fmla="*/ 3329154 h 6345561"/>
                    <a:gd name="connsiteX67" fmla="*/ 6261216 w 6352623"/>
                    <a:gd name="connsiteY67" fmla="*/ 3947289 h 6345561"/>
                    <a:gd name="connsiteX68" fmla="*/ 6068313 w 6352623"/>
                    <a:gd name="connsiteY68" fmla="*/ 4480189 h 6345561"/>
                    <a:gd name="connsiteX69" fmla="*/ 5645377 w 6352623"/>
                    <a:gd name="connsiteY69" fmla="*/ 4489676 h 6345561"/>
                    <a:gd name="connsiteX70" fmla="*/ 4842211 w 6352623"/>
                    <a:gd name="connsiteY70" fmla="*/ 4504577 h 6345561"/>
                    <a:gd name="connsiteX71" fmla="*/ 1405726 w 6352623"/>
                    <a:gd name="connsiteY71" fmla="*/ 3156271 h 6345561"/>
                    <a:gd name="connsiteX72" fmla="*/ 1399341 w 6352623"/>
                    <a:gd name="connsiteY72" fmla="*/ 3089416 h 6345561"/>
                    <a:gd name="connsiteX73" fmla="*/ 1464945 w 6352623"/>
                    <a:gd name="connsiteY73" fmla="*/ 2467755 h 6345561"/>
                    <a:gd name="connsiteX74" fmla="*/ 1626959 w 6352623"/>
                    <a:gd name="connsiteY74" fmla="*/ 1918290 h 6345561"/>
                    <a:gd name="connsiteX75" fmla="*/ 1698846 w 6352623"/>
                    <a:gd name="connsiteY75" fmla="*/ 1916459 h 6345561"/>
                    <a:gd name="connsiteX76" fmla="*/ 2401423 w 6352623"/>
                    <a:gd name="connsiteY76" fmla="*/ 1879094 h 6345561"/>
                    <a:gd name="connsiteX77" fmla="*/ 2879383 w 6352623"/>
                    <a:gd name="connsiteY77" fmla="*/ 1836855 h 6345561"/>
                    <a:gd name="connsiteX78" fmla="*/ 2983285 w 6352623"/>
                    <a:gd name="connsiteY78" fmla="*/ 3040986 h 6345561"/>
                    <a:gd name="connsiteX79" fmla="*/ 1405726 w 6352623"/>
                    <a:gd name="connsiteY79" fmla="*/ 3156271 h 6345561"/>
                    <a:gd name="connsiteX80" fmla="*/ 3464621 w 6352623"/>
                    <a:gd name="connsiteY80" fmla="*/ 4545892 h 6345561"/>
                    <a:gd name="connsiteX81" fmla="*/ 3362673 w 6352623"/>
                    <a:gd name="connsiteY81" fmla="*/ 3364384 h 6345561"/>
                    <a:gd name="connsiteX82" fmla="*/ 4785461 w 6352623"/>
                    <a:gd name="connsiteY82" fmla="*/ 3260410 h 6345561"/>
                    <a:gd name="connsiteX83" fmla="*/ 4791965 w 6352623"/>
                    <a:gd name="connsiteY83" fmla="*/ 3337498 h 6345561"/>
                    <a:gd name="connsiteX84" fmla="*/ 4582162 w 6352623"/>
                    <a:gd name="connsiteY84" fmla="*/ 4452550 h 6345561"/>
                    <a:gd name="connsiteX85" fmla="*/ 3980007 w 6352623"/>
                    <a:gd name="connsiteY85" fmla="*/ 4524180 h 6345561"/>
                    <a:gd name="connsiteX86" fmla="*/ 3464621 w 6352623"/>
                    <a:gd name="connsiteY86" fmla="*/ 4545892 h 6345561"/>
                    <a:gd name="connsiteX87" fmla="*/ 11631 w 6352623"/>
                    <a:gd name="connsiteY87" fmla="*/ 3258148 h 6345561"/>
                    <a:gd name="connsiteX88" fmla="*/ 0 w 6352623"/>
                    <a:gd name="connsiteY88" fmla="*/ 3023469 h 6345561"/>
                    <a:gd name="connsiteX89" fmla="*/ 91400 w 6352623"/>
                    <a:gd name="connsiteY89" fmla="*/ 2405346 h 6345561"/>
                    <a:gd name="connsiteX90" fmla="*/ 258812 w 6352623"/>
                    <a:gd name="connsiteY90" fmla="*/ 1942855 h 6345561"/>
                    <a:gd name="connsiteX91" fmla="*/ 852081 w 6352623"/>
                    <a:gd name="connsiteY91" fmla="*/ 1937991 h 6345561"/>
                    <a:gd name="connsiteX92" fmla="*/ 1335718 w 6352623"/>
                    <a:gd name="connsiteY92" fmla="*/ 1925698 h 6345561"/>
                    <a:gd name="connsiteX93" fmla="*/ 1234430 w 6352623"/>
                    <a:gd name="connsiteY93" fmla="*/ 2196801 h 6345561"/>
                    <a:gd name="connsiteX94" fmla="*/ 1103579 w 6352623"/>
                    <a:gd name="connsiteY94" fmla="*/ 2737987 h 6345561"/>
                    <a:gd name="connsiteX95" fmla="*/ 1078099 w 6352623"/>
                    <a:gd name="connsiteY95" fmla="*/ 3180217 h 6345561"/>
                    <a:gd name="connsiteX96" fmla="*/ 11631 w 6352623"/>
                    <a:gd name="connsiteY96" fmla="*/ 3258148 h 6345561"/>
                    <a:gd name="connsiteX97" fmla="*/ 1960743 w 6352623"/>
                    <a:gd name="connsiteY97" fmla="*/ 4679317 h 6345561"/>
                    <a:gd name="connsiteX98" fmla="*/ 1740896 w 6352623"/>
                    <a:gd name="connsiteY98" fmla="*/ 4337429 h 6345561"/>
                    <a:gd name="connsiteX99" fmla="*/ 1441619 w 6352623"/>
                    <a:gd name="connsiteY99" fmla="*/ 3532526 h 6345561"/>
                    <a:gd name="connsiteX100" fmla="*/ 1438988 w 6352623"/>
                    <a:gd name="connsiteY100" fmla="*/ 3504964 h 6345561"/>
                    <a:gd name="connsiteX101" fmla="*/ 3013389 w 6352623"/>
                    <a:gd name="connsiteY101" fmla="*/ 3389903 h 6345561"/>
                    <a:gd name="connsiteX102" fmla="*/ 3099126 w 6352623"/>
                    <a:gd name="connsiteY102" fmla="*/ 4562904 h 6345561"/>
                    <a:gd name="connsiteX103" fmla="*/ 2689209 w 6352623"/>
                    <a:gd name="connsiteY103" fmla="*/ 4598877 h 6345561"/>
                    <a:gd name="connsiteX104" fmla="*/ 1989796 w 6352623"/>
                    <a:gd name="connsiteY104" fmla="*/ 4675326 h 6345561"/>
                    <a:gd name="connsiteX105" fmla="*/ 1960743 w 6352623"/>
                    <a:gd name="connsiteY105" fmla="*/ 4679317 h 6345561"/>
                    <a:gd name="connsiteX106" fmla="*/ 4067092 w 6352623"/>
                    <a:gd name="connsiteY106" fmla="*/ 6216068 h 6345561"/>
                    <a:gd name="connsiteX107" fmla="*/ 4277892 w 6352623"/>
                    <a:gd name="connsiteY107" fmla="*/ 5788869 h 6345561"/>
                    <a:gd name="connsiteX108" fmla="*/ 4525520 w 6352623"/>
                    <a:gd name="connsiteY108" fmla="*/ 5267093 h 6345561"/>
                    <a:gd name="connsiteX109" fmla="*/ 4685770 w 6352623"/>
                    <a:gd name="connsiteY109" fmla="*/ 4881257 h 6345561"/>
                    <a:gd name="connsiteX110" fmla="*/ 4712084 w 6352623"/>
                    <a:gd name="connsiteY110" fmla="*/ 4879914 h 6345561"/>
                    <a:gd name="connsiteX111" fmla="*/ 5642123 w 6352623"/>
                    <a:gd name="connsiteY111" fmla="*/ 4846187 h 6345561"/>
                    <a:gd name="connsiteX112" fmla="*/ 5866698 w 6352623"/>
                    <a:gd name="connsiteY112" fmla="*/ 4839902 h 6345561"/>
                    <a:gd name="connsiteX113" fmla="*/ 5706398 w 6352623"/>
                    <a:gd name="connsiteY113" fmla="*/ 5102370 h 6345561"/>
                    <a:gd name="connsiteX114" fmla="*/ 4229361 w 6352623"/>
                    <a:gd name="connsiteY114" fmla="*/ 6176010 h 6345561"/>
                    <a:gd name="connsiteX115" fmla="*/ 4067092 w 6352623"/>
                    <a:gd name="connsiteY115" fmla="*/ 6216068 h 6345561"/>
                    <a:gd name="connsiteX116" fmla="*/ 3617977 w 6352623"/>
                    <a:gd name="connsiteY116" fmla="*/ 6323175 h 6345561"/>
                    <a:gd name="connsiteX117" fmla="*/ 3499574 w 6352623"/>
                    <a:gd name="connsiteY117" fmla="*/ 4950969 h 6345561"/>
                    <a:gd name="connsiteX118" fmla="*/ 3966167 w 6352623"/>
                    <a:gd name="connsiteY118" fmla="*/ 4917769 h 6345561"/>
                    <a:gd name="connsiteX119" fmla="*/ 4402891 w 6352623"/>
                    <a:gd name="connsiteY119" fmla="*/ 4895610 h 6345561"/>
                    <a:gd name="connsiteX120" fmla="*/ 4263840 w 6352623"/>
                    <a:gd name="connsiteY120" fmla="*/ 5239274 h 6345561"/>
                    <a:gd name="connsiteX121" fmla="*/ 3691123 w 6352623"/>
                    <a:gd name="connsiteY121" fmla="*/ 6308899 h 6345561"/>
                    <a:gd name="connsiteX122" fmla="*/ 3637169 w 6352623"/>
                    <a:gd name="connsiteY122" fmla="*/ 6322223 h 6345561"/>
                    <a:gd name="connsiteX123" fmla="*/ 3617977 w 6352623"/>
                    <a:gd name="connsiteY123" fmla="*/ 6323175 h 6345561"/>
                    <a:gd name="connsiteX124" fmla="*/ 509955 w 6352623"/>
                    <a:gd name="connsiteY124" fmla="*/ 4889989 h 6345561"/>
                    <a:gd name="connsiteX125" fmla="*/ 432662 w 6352623"/>
                    <a:gd name="connsiteY125" fmla="*/ 4783013 h 6345561"/>
                    <a:gd name="connsiteX126" fmla="*/ 30403 w 6352623"/>
                    <a:gd name="connsiteY126" fmla="*/ 3637168 h 6345561"/>
                    <a:gd name="connsiteX127" fmla="*/ 28957 w 6352623"/>
                    <a:gd name="connsiteY127" fmla="*/ 3608002 h 6345561"/>
                    <a:gd name="connsiteX128" fmla="*/ 1122699 w 6352623"/>
                    <a:gd name="connsiteY128" fmla="*/ 3528079 h 6345561"/>
                    <a:gd name="connsiteX129" fmla="*/ 1151870 w 6352623"/>
                    <a:gd name="connsiteY129" fmla="*/ 3709064 h 6345561"/>
                    <a:gd name="connsiteX130" fmla="*/ 1633165 w 6352623"/>
                    <a:gd name="connsiteY130" fmla="*/ 4721494 h 6345561"/>
                    <a:gd name="connsiteX131" fmla="*/ 1635001 w 6352623"/>
                    <a:gd name="connsiteY131" fmla="*/ 4724090 h 6345561"/>
                    <a:gd name="connsiteX132" fmla="*/ 1150655 w 6352623"/>
                    <a:gd name="connsiteY132" fmla="*/ 4790652 h 6345561"/>
                    <a:gd name="connsiteX133" fmla="*/ 509955 w 6352623"/>
                    <a:gd name="connsiteY133" fmla="*/ 4889989 h 6345561"/>
                    <a:gd name="connsiteX134" fmla="*/ 3165956 w 6352623"/>
                    <a:gd name="connsiteY134" fmla="*/ 6345561 h 6345561"/>
                    <a:gd name="connsiteX135" fmla="*/ 2661675 w 6352623"/>
                    <a:gd name="connsiteY135" fmla="*/ 5655612 h 6345561"/>
                    <a:gd name="connsiteX136" fmla="*/ 2224080 w 6352623"/>
                    <a:gd name="connsiteY136" fmla="*/ 5071807 h 6345561"/>
                    <a:gd name="connsiteX137" fmla="*/ 2697681 w 6352623"/>
                    <a:gd name="connsiteY137" fmla="*/ 5021257 h 6345561"/>
                    <a:gd name="connsiteX138" fmla="*/ 3150545 w 6352623"/>
                    <a:gd name="connsiteY138" fmla="*/ 4979436 h 6345561"/>
                    <a:gd name="connsiteX139" fmla="*/ 3267988 w 6352623"/>
                    <a:gd name="connsiteY139" fmla="*/ 6340508 h 6345561"/>
                    <a:gd name="connsiteX140" fmla="*/ 3165956 w 6352623"/>
                    <a:gd name="connsiteY140" fmla="*/ 6345561 h 6345561"/>
                    <a:gd name="connsiteX141" fmla="*/ 2827891 w 6352623"/>
                    <a:gd name="connsiteY141" fmla="*/ 6323709 h 6345561"/>
                    <a:gd name="connsiteX142" fmla="*/ 2884966 w 6352623"/>
                    <a:gd name="connsiteY142" fmla="*/ 6327398 h 6345561"/>
                    <a:gd name="connsiteX143" fmla="*/ 2827891 w 6352623"/>
                    <a:gd name="connsiteY143" fmla="*/ 6323709 h 6345561"/>
                    <a:gd name="connsiteX144" fmla="*/ 1799833 w 6352623"/>
                    <a:gd name="connsiteY144" fmla="*/ 6042038 h 6345561"/>
                    <a:gd name="connsiteX145" fmla="*/ 792530 w 6352623"/>
                    <a:gd name="connsiteY145" fmla="*/ 5281044 h 6345561"/>
                    <a:gd name="connsiteX146" fmla="*/ 758259 w 6352623"/>
                    <a:gd name="connsiteY146" fmla="*/ 5233611 h 6345561"/>
                    <a:gd name="connsiteX147" fmla="*/ 1178638 w 6352623"/>
                    <a:gd name="connsiteY147" fmla="*/ 5187468 h 6345561"/>
                    <a:gd name="connsiteX148" fmla="*/ 1905324 w 6352623"/>
                    <a:gd name="connsiteY148" fmla="*/ 5106339 h 6345561"/>
                    <a:gd name="connsiteX149" fmla="*/ 2206251 w 6352623"/>
                    <a:gd name="connsiteY149" fmla="*/ 5531868 h 6345561"/>
                    <a:gd name="connsiteX150" fmla="*/ 2827891 w 6352623"/>
                    <a:gd name="connsiteY150" fmla="*/ 6323709 h 6345561"/>
                    <a:gd name="connsiteX151" fmla="*/ 2405336 w 6352623"/>
                    <a:gd name="connsiteY151" fmla="*/ 6261225 h 6345561"/>
                    <a:gd name="connsiteX152" fmla="*/ 1799833 w 6352623"/>
                    <a:gd name="connsiteY15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6000985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4842211 w 6352623"/>
                    <a:gd name="connsiteY58" fmla="*/ 4504577 h 6345561"/>
                    <a:gd name="connsiteX59" fmla="*/ 4894441 w 6352623"/>
                    <a:gd name="connsiteY59" fmla="*/ 4378816 h 6345561"/>
                    <a:gd name="connsiteX60" fmla="*/ 5118410 w 6352623"/>
                    <a:gd name="connsiteY60" fmla="*/ 3308120 h 6345561"/>
                    <a:gd name="connsiteX61" fmla="*/ 5112011 w 6352623"/>
                    <a:gd name="connsiteY61" fmla="*/ 3236549 h 6345561"/>
                    <a:gd name="connsiteX62" fmla="*/ 6343574 w 6352623"/>
                    <a:gd name="connsiteY62" fmla="*/ 3146548 h 6345561"/>
                    <a:gd name="connsiteX63" fmla="*/ 6352623 w 6352623"/>
                    <a:gd name="connsiteY63" fmla="*/ 3329154 h 6345561"/>
                    <a:gd name="connsiteX64" fmla="*/ 6261216 w 6352623"/>
                    <a:gd name="connsiteY64" fmla="*/ 3947289 h 6345561"/>
                    <a:gd name="connsiteX65" fmla="*/ 6068313 w 6352623"/>
                    <a:gd name="connsiteY65" fmla="*/ 4480189 h 6345561"/>
                    <a:gd name="connsiteX66" fmla="*/ 5645377 w 6352623"/>
                    <a:gd name="connsiteY66" fmla="*/ 4489676 h 6345561"/>
                    <a:gd name="connsiteX67" fmla="*/ 4842211 w 6352623"/>
                    <a:gd name="connsiteY67" fmla="*/ 4504577 h 6345561"/>
                    <a:gd name="connsiteX68" fmla="*/ 1405726 w 6352623"/>
                    <a:gd name="connsiteY68" fmla="*/ 3156271 h 6345561"/>
                    <a:gd name="connsiteX69" fmla="*/ 1399341 w 6352623"/>
                    <a:gd name="connsiteY69" fmla="*/ 3089416 h 6345561"/>
                    <a:gd name="connsiteX70" fmla="*/ 1464945 w 6352623"/>
                    <a:gd name="connsiteY70" fmla="*/ 2467755 h 6345561"/>
                    <a:gd name="connsiteX71" fmla="*/ 1626959 w 6352623"/>
                    <a:gd name="connsiteY71" fmla="*/ 1918290 h 6345561"/>
                    <a:gd name="connsiteX72" fmla="*/ 1698846 w 6352623"/>
                    <a:gd name="connsiteY72" fmla="*/ 1916459 h 6345561"/>
                    <a:gd name="connsiteX73" fmla="*/ 2401423 w 6352623"/>
                    <a:gd name="connsiteY73" fmla="*/ 1879094 h 6345561"/>
                    <a:gd name="connsiteX74" fmla="*/ 2879383 w 6352623"/>
                    <a:gd name="connsiteY74" fmla="*/ 1836855 h 6345561"/>
                    <a:gd name="connsiteX75" fmla="*/ 2983285 w 6352623"/>
                    <a:gd name="connsiteY75" fmla="*/ 3040986 h 6345561"/>
                    <a:gd name="connsiteX76" fmla="*/ 1405726 w 6352623"/>
                    <a:gd name="connsiteY76" fmla="*/ 3156271 h 6345561"/>
                    <a:gd name="connsiteX77" fmla="*/ 3464621 w 6352623"/>
                    <a:gd name="connsiteY77" fmla="*/ 4545892 h 6345561"/>
                    <a:gd name="connsiteX78" fmla="*/ 3362673 w 6352623"/>
                    <a:gd name="connsiteY78" fmla="*/ 3364384 h 6345561"/>
                    <a:gd name="connsiteX79" fmla="*/ 4785461 w 6352623"/>
                    <a:gd name="connsiteY79" fmla="*/ 3260410 h 6345561"/>
                    <a:gd name="connsiteX80" fmla="*/ 4791965 w 6352623"/>
                    <a:gd name="connsiteY80" fmla="*/ 3337498 h 6345561"/>
                    <a:gd name="connsiteX81" fmla="*/ 4582162 w 6352623"/>
                    <a:gd name="connsiteY81" fmla="*/ 4452550 h 6345561"/>
                    <a:gd name="connsiteX82" fmla="*/ 3980007 w 6352623"/>
                    <a:gd name="connsiteY82" fmla="*/ 4524180 h 6345561"/>
                    <a:gd name="connsiteX83" fmla="*/ 3464621 w 6352623"/>
                    <a:gd name="connsiteY83" fmla="*/ 4545892 h 6345561"/>
                    <a:gd name="connsiteX84" fmla="*/ 11631 w 6352623"/>
                    <a:gd name="connsiteY84" fmla="*/ 3258148 h 6345561"/>
                    <a:gd name="connsiteX85" fmla="*/ 0 w 6352623"/>
                    <a:gd name="connsiteY85" fmla="*/ 3023469 h 6345561"/>
                    <a:gd name="connsiteX86" fmla="*/ 91400 w 6352623"/>
                    <a:gd name="connsiteY86" fmla="*/ 2405346 h 6345561"/>
                    <a:gd name="connsiteX87" fmla="*/ 258812 w 6352623"/>
                    <a:gd name="connsiteY87" fmla="*/ 1942855 h 6345561"/>
                    <a:gd name="connsiteX88" fmla="*/ 852081 w 6352623"/>
                    <a:gd name="connsiteY88" fmla="*/ 1937991 h 6345561"/>
                    <a:gd name="connsiteX89" fmla="*/ 1335718 w 6352623"/>
                    <a:gd name="connsiteY89" fmla="*/ 1925698 h 6345561"/>
                    <a:gd name="connsiteX90" fmla="*/ 1234430 w 6352623"/>
                    <a:gd name="connsiteY90" fmla="*/ 2196801 h 6345561"/>
                    <a:gd name="connsiteX91" fmla="*/ 1103579 w 6352623"/>
                    <a:gd name="connsiteY91" fmla="*/ 2737987 h 6345561"/>
                    <a:gd name="connsiteX92" fmla="*/ 1078099 w 6352623"/>
                    <a:gd name="connsiteY92" fmla="*/ 3180217 h 6345561"/>
                    <a:gd name="connsiteX93" fmla="*/ 11631 w 6352623"/>
                    <a:gd name="connsiteY93" fmla="*/ 3258148 h 6345561"/>
                    <a:gd name="connsiteX94" fmla="*/ 1960743 w 6352623"/>
                    <a:gd name="connsiteY94" fmla="*/ 4679317 h 6345561"/>
                    <a:gd name="connsiteX95" fmla="*/ 1740896 w 6352623"/>
                    <a:gd name="connsiteY95" fmla="*/ 4337429 h 6345561"/>
                    <a:gd name="connsiteX96" fmla="*/ 1441619 w 6352623"/>
                    <a:gd name="connsiteY96" fmla="*/ 3532526 h 6345561"/>
                    <a:gd name="connsiteX97" fmla="*/ 1438988 w 6352623"/>
                    <a:gd name="connsiteY97" fmla="*/ 3504964 h 6345561"/>
                    <a:gd name="connsiteX98" fmla="*/ 3013389 w 6352623"/>
                    <a:gd name="connsiteY98" fmla="*/ 3389903 h 6345561"/>
                    <a:gd name="connsiteX99" fmla="*/ 3099126 w 6352623"/>
                    <a:gd name="connsiteY99" fmla="*/ 4562904 h 6345561"/>
                    <a:gd name="connsiteX100" fmla="*/ 2689209 w 6352623"/>
                    <a:gd name="connsiteY100" fmla="*/ 4598877 h 6345561"/>
                    <a:gd name="connsiteX101" fmla="*/ 1989796 w 6352623"/>
                    <a:gd name="connsiteY101" fmla="*/ 4675326 h 6345561"/>
                    <a:gd name="connsiteX102" fmla="*/ 1960743 w 6352623"/>
                    <a:gd name="connsiteY102" fmla="*/ 4679317 h 6345561"/>
                    <a:gd name="connsiteX103" fmla="*/ 4067092 w 6352623"/>
                    <a:gd name="connsiteY103" fmla="*/ 6216068 h 6345561"/>
                    <a:gd name="connsiteX104" fmla="*/ 4277892 w 6352623"/>
                    <a:gd name="connsiteY104" fmla="*/ 5788869 h 6345561"/>
                    <a:gd name="connsiteX105" fmla="*/ 4525520 w 6352623"/>
                    <a:gd name="connsiteY105" fmla="*/ 5267093 h 6345561"/>
                    <a:gd name="connsiteX106" fmla="*/ 4685770 w 6352623"/>
                    <a:gd name="connsiteY106" fmla="*/ 4881257 h 6345561"/>
                    <a:gd name="connsiteX107" fmla="*/ 4712084 w 6352623"/>
                    <a:gd name="connsiteY107" fmla="*/ 4879914 h 6345561"/>
                    <a:gd name="connsiteX108" fmla="*/ 5642123 w 6352623"/>
                    <a:gd name="connsiteY108" fmla="*/ 4846187 h 6345561"/>
                    <a:gd name="connsiteX109" fmla="*/ 5866698 w 6352623"/>
                    <a:gd name="connsiteY109" fmla="*/ 4839902 h 6345561"/>
                    <a:gd name="connsiteX110" fmla="*/ 5706398 w 6352623"/>
                    <a:gd name="connsiteY110" fmla="*/ 5102370 h 6345561"/>
                    <a:gd name="connsiteX111" fmla="*/ 4229361 w 6352623"/>
                    <a:gd name="connsiteY111" fmla="*/ 6176010 h 6345561"/>
                    <a:gd name="connsiteX112" fmla="*/ 4067092 w 6352623"/>
                    <a:gd name="connsiteY112" fmla="*/ 6216068 h 6345561"/>
                    <a:gd name="connsiteX113" fmla="*/ 3617977 w 6352623"/>
                    <a:gd name="connsiteY113" fmla="*/ 6323175 h 6345561"/>
                    <a:gd name="connsiteX114" fmla="*/ 3499574 w 6352623"/>
                    <a:gd name="connsiteY114" fmla="*/ 4950969 h 6345561"/>
                    <a:gd name="connsiteX115" fmla="*/ 3966167 w 6352623"/>
                    <a:gd name="connsiteY115" fmla="*/ 4917769 h 6345561"/>
                    <a:gd name="connsiteX116" fmla="*/ 4402891 w 6352623"/>
                    <a:gd name="connsiteY116" fmla="*/ 4895610 h 6345561"/>
                    <a:gd name="connsiteX117" fmla="*/ 4263840 w 6352623"/>
                    <a:gd name="connsiteY117" fmla="*/ 5239274 h 6345561"/>
                    <a:gd name="connsiteX118" fmla="*/ 3691123 w 6352623"/>
                    <a:gd name="connsiteY118" fmla="*/ 6308899 h 6345561"/>
                    <a:gd name="connsiteX119" fmla="*/ 3637169 w 6352623"/>
                    <a:gd name="connsiteY119" fmla="*/ 6322223 h 6345561"/>
                    <a:gd name="connsiteX120" fmla="*/ 3617977 w 6352623"/>
                    <a:gd name="connsiteY120" fmla="*/ 6323175 h 6345561"/>
                    <a:gd name="connsiteX121" fmla="*/ 509955 w 6352623"/>
                    <a:gd name="connsiteY121" fmla="*/ 4889989 h 6345561"/>
                    <a:gd name="connsiteX122" fmla="*/ 432662 w 6352623"/>
                    <a:gd name="connsiteY122" fmla="*/ 4783013 h 6345561"/>
                    <a:gd name="connsiteX123" fmla="*/ 30403 w 6352623"/>
                    <a:gd name="connsiteY123" fmla="*/ 3637168 h 6345561"/>
                    <a:gd name="connsiteX124" fmla="*/ 28957 w 6352623"/>
                    <a:gd name="connsiteY124" fmla="*/ 3608002 h 6345561"/>
                    <a:gd name="connsiteX125" fmla="*/ 1122699 w 6352623"/>
                    <a:gd name="connsiteY125" fmla="*/ 3528079 h 6345561"/>
                    <a:gd name="connsiteX126" fmla="*/ 1151870 w 6352623"/>
                    <a:gd name="connsiteY126" fmla="*/ 3709064 h 6345561"/>
                    <a:gd name="connsiteX127" fmla="*/ 1633165 w 6352623"/>
                    <a:gd name="connsiteY127" fmla="*/ 4721494 h 6345561"/>
                    <a:gd name="connsiteX128" fmla="*/ 1635001 w 6352623"/>
                    <a:gd name="connsiteY128" fmla="*/ 4724090 h 6345561"/>
                    <a:gd name="connsiteX129" fmla="*/ 1150655 w 6352623"/>
                    <a:gd name="connsiteY129" fmla="*/ 4790652 h 6345561"/>
                    <a:gd name="connsiteX130" fmla="*/ 509955 w 6352623"/>
                    <a:gd name="connsiteY130" fmla="*/ 4889989 h 6345561"/>
                    <a:gd name="connsiteX131" fmla="*/ 3165956 w 6352623"/>
                    <a:gd name="connsiteY131" fmla="*/ 6345561 h 6345561"/>
                    <a:gd name="connsiteX132" fmla="*/ 2661675 w 6352623"/>
                    <a:gd name="connsiteY132" fmla="*/ 5655612 h 6345561"/>
                    <a:gd name="connsiteX133" fmla="*/ 2224080 w 6352623"/>
                    <a:gd name="connsiteY133" fmla="*/ 5071807 h 6345561"/>
                    <a:gd name="connsiteX134" fmla="*/ 2697681 w 6352623"/>
                    <a:gd name="connsiteY134" fmla="*/ 5021257 h 6345561"/>
                    <a:gd name="connsiteX135" fmla="*/ 3150545 w 6352623"/>
                    <a:gd name="connsiteY135" fmla="*/ 4979436 h 6345561"/>
                    <a:gd name="connsiteX136" fmla="*/ 3267988 w 6352623"/>
                    <a:gd name="connsiteY136" fmla="*/ 6340508 h 6345561"/>
                    <a:gd name="connsiteX137" fmla="*/ 3165956 w 6352623"/>
                    <a:gd name="connsiteY137" fmla="*/ 6345561 h 6345561"/>
                    <a:gd name="connsiteX138" fmla="*/ 2827891 w 6352623"/>
                    <a:gd name="connsiteY138" fmla="*/ 6323709 h 6345561"/>
                    <a:gd name="connsiteX139" fmla="*/ 2884966 w 6352623"/>
                    <a:gd name="connsiteY139" fmla="*/ 6327398 h 6345561"/>
                    <a:gd name="connsiteX140" fmla="*/ 2827891 w 6352623"/>
                    <a:gd name="connsiteY140" fmla="*/ 6323709 h 6345561"/>
                    <a:gd name="connsiteX141" fmla="*/ 1799833 w 6352623"/>
                    <a:gd name="connsiteY141" fmla="*/ 6042038 h 6345561"/>
                    <a:gd name="connsiteX142" fmla="*/ 792530 w 6352623"/>
                    <a:gd name="connsiteY142" fmla="*/ 5281044 h 6345561"/>
                    <a:gd name="connsiteX143" fmla="*/ 758259 w 6352623"/>
                    <a:gd name="connsiteY143" fmla="*/ 5233611 h 6345561"/>
                    <a:gd name="connsiteX144" fmla="*/ 1178638 w 6352623"/>
                    <a:gd name="connsiteY144" fmla="*/ 5187468 h 6345561"/>
                    <a:gd name="connsiteX145" fmla="*/ 1905324 w 6352623"/>
                    <a:gd name="connsiteY145" fmla="*/ 5106339 h 6345561"/>
                    <a:gd name="connsiteX146" fmla="*/ 2206251 w 6352623"/>
                    <a:gd name="connsiteY146" fmla="*/ 5531868 h 6345561"/>
                    <a:gd name="connsiteX147" fmla="*/ 2827891 w 6352623"/>
                    <a:gd name="connsiteY147" fmla="*/ 6323709 h 6345561"/>
                    <a:gd name="connsiteX148" fmla="*/ 2405336 w 6352623"/>
                    <a:gd name="connsiteY148" fmla="*/ 6261225 h 6345561"/>
                    <a:gd name="connsiteX149" fmla="*/ 1799833 w 6352623"/>
                    <a:gd name="connsiteY149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6042026 w 6352623"/>
                    <a:gd name="connsiteY54" fmla="*/ 4552793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4842211 w 6352623"/>
                    <a:gd name="connsiteY57" fmla="*/ 4504577 h 6345561"/>
                    <a:gd name="connsiteX58" fmla="*/ 4894441 w 6352623"/>
                    <a:gd name="connsiteY58" fmla="*/ 4378816 h 6345561"/>
                    <a:gd name="connsiteX59" fmla="*/ 5118410 w 6352623"/>
                    <a:gd name="connsiteY59" fmla="*/ 3308120 h 6345561"/>
                    <a:gd name="connsiteX60" fmla="*/ 5112011 w 6352623"/>
                    <a:gd name="connsiteY60" fmla="*/ 3236549 h 6345561"/>
                    <a:gd name="connsiteX61" fmla="*/ 6343574 w 6352623"/>
                    <a:gd name="connsiteY61" fmla="*/ 3146548 h 6345561"/>
                    <a:gd name="connsiteX62" fmla="*/ 6352623 w 6352623"/>
                    <a:gd name="connsiteY62" fmla="*/ 3329154 h 6345561"/>
                    <a:gd name="connsiteX63" fmla="*/ 6261216 w 6352623"/>
                    <a:gd name="connsiteY63" fmla="*/ 3947289 h 6345561"/>
                    <a:gd name="connsiteX64" fmla="*/ 6068313 w 6352623"/>
                    <a:gd name="connsiteY64" fmla="*/ 4480189 h 6345561"/>
                    <a:gd name="connsiteX65" fmla="*/ 5645377 w 6352623"/>
                    <a:gd name="connsiteY65" fmla="*/ 4489676 h 6345561"/>
                    <a:gd name="connsiteX66" fmla="*/ 4842211 w 6352623"/>
                    <a:gd name="connsiteY66" fmla="*/ 4504577 h 6345561"/>
                    <a:gd name="connsiteX67" fmla="*/ 1405726 w 6352623"/>
                    <a:gd name="connsiteY67" fmla="*/ 3156271 h 6345561"/>
                    <a:gd name="connsiteX68" fmla="*/ 1399341 w 6352623"/>
                    <a:gd name="connsiteY68" fmla="*/ 3089416 h 6345561"/>
                    <a:gd name="connsiteX69" fmla="*/ 1464945 w 6352623"/>
                    <a:gd name="connsiteY69" fmla="*/ 2467755 h 6345561"/>
                    <a:gd name="connsiteX70" fmla="*/ 1626959 w 6352623"/>
                    <a:gd name="connsiteY70" fmla="*/ 1918290 h 6345561"/>
                    <a:gd name="connsiteX71" fmla="*/ 1698846 w 6352623"/>
                    <a:gd name="connsiteY71" fmla="*/ 1916459 h 6345561"/>
                    <a:gd name="connsiteX72" fmla="*/ 2401423 w 6352623"/>
                    <a:gd name="connsiteY72" fmla="*/ 1879094 h 6345561"/>
                    <a:gd name="connsiteX73" fmla="*/ 2879383 w 6352623"/>
                    <a:gd name="connsiteY73" fmla="*/ 1836855 h 6345561"/>
                    <a:gd name="connsiteX74" fmla="*/ 2983285 w 6352623"/>
                    <a:gd name="connsiteY74" fmla="*/ 3040986 h 6345561"/>
                    <a:gd name="connsiteX75" fmla="*/ 1405726 w 6352623"/>
                    <a:gd name="connsiteY75" fmla="*/ 3156271 h 6345561"/>
                    <a:gd name="connsiteX76" fmla="*/ 3464621 w 6352623"/>
                    <a:gd name="connsiteY76" fmla="*/ 4545892 h 6345561"/>
                    <a:gd name="connsiteX77" fmla="*/ 3362673 w 6352623"/>
                    <a:gd name="connsiteY77" fmla="*/ 3364384 h 6345561"/>
                    <a:gd name="connsiteX78" fmla="*/ 4785461 w 6352623"/>
                    <a:gd name="connsiteY78" fmla="*/ 3260410 h 6345561"/>
                    <a:gd name="connsiteX79" fmla="*/ 4791965 w 6352623"/>
                    <a:gd name="connsiteY79" fmla="*/ 3337498 h 6345561"/>
                    <a:gd name="connsiteX80" fmla="*/ 4582162 w 6352623"/>
                    <a:gd name="connsiteY80" fmla="*/ 4452550 h 6345561"/>
                    <a:gd name="connsiteX81" fmla="*/ 3980007 w 6352623"/>
                    <a:gd name="connsiteY81" fmla="*/ 4524180 h 6345561"/>
                    <a:gd name="connsiteX82" fmla="*/ 3464621 w 6352623"/>
                    <a:gd name="connsiteY82" fmla="*/ 4545892 h 6345561"/>
                    <a:gd name="connsiteX83" fmla="*/ 11631 w 6352623"/>
                    <a:gd name="connsiteY83" fmla="*/ 3258148 h 6345561"/>
                    <a:gd name="connsiteX84" fmla="*/ 0 w 6352623"/>
                    <a:gd name="connsiteY84" fmla="*/ 3023469 h 6345561"/>
                    <a:gd name="connsiteX85" fmla="*/ 91400 w 6352623"/>
                    <a:gd name="connsiteY85" fmla="*/ 2405346 h 6345561"/>
                    <a:gd name="connsiteX86" fmla="*/ 258812 w 6352623"/>
                    <a:gd name="connsiteY86" fmla="*/ 1942855 h 6345561"/>
                    <a:gd name="connsiteX87" fmla="*/ 852081 w 6352623"/>
                    <a:gd name="connsiteY87" fmla="*/ 1937991 h 6345561"/>
                    <a:gd name="connsiteX88" fmla="*/ 1335718 w 6352623"/>
                    <a:gd name="connsiteY88" fmla="*/ 1925698 h 6345561"/>
                    <a:gd name="connsiteX89" fmla="*/ 1234430 w 6352623"/>
                    <a:gd name="connsiteY89" fmla="*/ 2196801 h 6345561"/>
                    <a:gd name="connsiteX90" fmla="*/ 1103579 w 6352623"/>
                    <a:gd name="connsiteY90" fmla="*/ 2737987 h 6345561"/>
                    <a:gd name="connsiteX91" fmla="*/ 1078099 w 6352623"/>
                    <a:gd name="connsiteY91" fmla="*/ 3180217 h 6345561"/>
                    <a:gd name="connsiteX92" fmla="*/ 11631 w 6352623"/>
                    <a:gd name="connsiteY92" fmla="*/ 3258148 h 6345561"/>
                    <a:gd name="connsiteX93" fmla="*/ 1960743 w 6352623"/>
                    <a:gd name="connsiteY93" fmla="*/ 4679317 h 6345561"/>
                    <a:gd name="connsiteX94" fmla="*/ 1740896 w 6352623"/>
                    <a:gd name="connsiteY94" fmla="*/ 4337429 h 6345561"/>
                    <a:gd name="connsiteX95" fmla="*/ 1441619 w 6352623"/>
                    <a:gd name="connsiteY95" fmla="*/ 3532526 h 6345561"/>
                    <a:gd name="connsiteX96" fmla="*/ 1438988 w 6352623"/>
                    <a:gd name="connsiteY96" fmla="*/ 3504964 h 6345561"/>
                    <a:gd name="connsiteX97" fmla="*/ 3013389 w 6352623"/>
                    <a:gd name="connsiteY97" fmla="*/ 3389903 h 6345561"/>
                    <a:gd name="connsiteX98" fmla="*/ 3099126 w 6352623"/>
                    <a:gd name="connsiteY98" fmla="*/ 4562904 h 6345561"/>
                    <a:gd name="connsiteX99" fmla="*/ 2689209 w 6352623"/>
                    <a:gd name="connsiteY99" fmla="*/ 4598877 h 6345561"/>
                    <a:gd name="connsiteX100" fmla="*/ 1989796 w 6352623"/>
                    <a:gd name="connsiteY100" fmla="*/ 4675326 h 6345561"/>
                    <a:gd name="connsiteX101" fmla="*/ 1960743 w 6352623"/>
                    <a:gd name="connsiteY101" fmla="*/ 4679317 h 6345561"/>
                    <a:gd name="connsiteX102" fmla="*/ 4067092 w 6352623"/>
                    <a:gd name="connsiteY102" fmla="*/ 6216068 h 6345561"/>
                    <a:gd name="connsiteX103" fmla="*/ 4277892 w 6352623"/>
                    <a:gd name="connsiteY103" fmla="*/ 5788869 h 6345561"/>
                    <a:gd name="connsiteX104" fmla="*/ 4525520 w 6352623"/>
                    <a:gd name="connsiteY104" fmla="*/ 5267093 h 6345561"/>
                    <a:gd name="connsiteX105" fmla="*/ 4685770 w 6352623"/>
                    <a:gd name="connsiteY105" fmla="*/ 4881257 h 6345561"/>
                    <a:gd name="connsiteX106" fmla="*/ 4712084 w 6352623"/>
                    <a:gd name="connsiteY106" fmla="*/ 4879914 h 6345561"/>
                    <a:gd name="connsiteX107" fmla="*/ 5642123 w 6352623"/>
                    <a:gd name="connsiteY107" fmla="*/ 4846187 h 6345561"/>
                    <a:gd name="connsiteX108" fmla="*/ 5866698 w 6352623"/>
                    <a:gd name="connsiteY108" fmla="*/ 4839902 h 6345561"/>
                    <a:gd name="connsiteX109" fmla="*/ 5706398 w 6352623"/>
                    <a:gd name="connsiteY109" fmla="*/ 5102370 h 6345561"/>
                    <a:gd name="connsiteX110" fmla="*/ 4229361 w 6352623"/>
                    <a:gd name="connsiteY110" fmla="*/ 6176010 h 6345561"/>
                    <a:gd name="connsiteX111" fmla="*/ 4067092 w 6352623"/>
                    <a:gd name="connsiteY111" fmla="*/ 6216068 h 6345561"/>
                    <a:gd name="connsiteX112" fmla="*/ 3617977 w 6352623"/>
                    <a:gd name="connsiteY112" fmla="*/ 6323175 h 6345561"/>
                    <a:gd name="connsiteX113" fmla="*/ 3499574 w 6352623"/>
                    <a:gd name="connsiteY113" fmla="*/ 4950969 h 6345561"/>
                    <a:gd name="connsiteX114" fmla="*/ 3966167 w 6352623"/>
                    <a:gd name="connsiteY114" fmla="*/ 4917769 h 6345561"/>
                    <a:gd name="connsiteX115" fmla="*/ 4402891 w 6352623"/>
                    <a:gd name="connsiteY115" fmla="*/ 4895610 h 6345561"/>
                    <a:gd name="connsiteX116" fmla="*/ 4263840 w 6352623"/>
                    <a:gd name="connsiteY116" fmla="*/ 5239274 h 6345561"/>
                    <a:gd name="connsiteX117" fmla="*/ 3691123 w 6352623"/>
                    <a:gd name="connsiteY117" fmla="*/ 6308899 h 6345561"/>
                    <a:gd name="connsiteX118" fmla="*/ 3637169 w 6352623"/>
                    <a:gd name="connsiteY118" fmla="*/ 6322223 h 6345561"/>
                    <a:gd name="connsiteX119" fmla="*/ 3617977 w 6352623"/>
                    <a:gd name="connsiteY119" fmla="*/ 6323175 h 6345561"/>
                    <a:gd name="connsiteX120" fmla="*/ 509955 w 6352623"/>
                    <a:gd name="connsiteY120" fmla="*/ 4889989 h 6345561"/>
                    <a:gd name="connsiteX121" fmla="*/ 432662 w 6352623"/>
                    <a:gd name="connsiteY121" fmla="*/ 4783013 h 6345561"/>
                    <a:gd name="connsiteX122" fmla="*/ 30403 w 6352623"/>
                    <a:gd name="connsiteY122" fmla="*/ 3637168 h 6345561"/>
                    <a:gd name="connsiteX123" fmla="*/ 28957 w 6352623"/>
                    <a:gd name="connsiteY123" fmla="*/ 3608002 h 6345561"/>
                    <a:gd name="connsiteX124" fmla="*/ 1122699 w 6352623"/>
                    <a:gd name="connsiteY124" fmla="*/ 3528079 h 6345561"/>
                    <a:gd name="connsiteX125" fmla="*/ 1151870 w 6352623"/>
                    <a:gd name="connsiteY125" fmla="*/ 3709064 h 6345561"/>
                    <a:gd name="connsiteX126" fmla="*/ 1633165 w 6352623"/>
                    <a:gd name="connsiteY126" fmla="*/ 4721494 h 6345561"/>
                    <a:gd name="connsiteX127" fmla="*/ 1635001 w 6352623"/>
                    <a:gd name="connsiteY127" fmla="*/ 4724090 h 6345561"/>
                    <a:gd name="connsiteX128" fmla="*/ 1150655 w 6352623"/>
                    <a:gd name="connsiteY128" fmla="*/ 4790652 h 6345561"/>
                    <a:gd name="connsiteX129" fmla="*/ 509955 w 6352623"/>
                    <a:gd name="connsiteY129" fmla="*/ 4889989 h 6345561"/>
                    <a:gd name="connsiteX130" fmla="*/ 3165956 w 6352623"/>
                    <a:gd name="connsiteY130" fmla="*/ 6345561 h 6345561"/>
                    <a:gd name="connsiteX131" fmla="*/ 2661675 w 6352623"/>
                    <a:gd name="connsiteY131" fmla="*/ 5655612 h 6345561"/>
                    <a:gd name="connsiteX132" fmla="*/ 2224080 w 6352623"/>
                    <a:gd name="connsiteY132" fmla="*/ 5071807 h 6345561"/>
                    <a:gd name="connsiteX133" fmla="*/ 2697681 w 6352623"/>
                    <a:gd name="connsiteY133" fmla="*/ 5021257 h 6345561"/>
                    <a:gd name="connsiteX134" fmla="*/ 3150545 w 6352623"/>
                    <a:gd name="connsiteY134" fmla="*/ 4979436 h 6345561"/>
                    <a:gd name="connsiteX135" fmla="*/ 3267988 w 6352623"/>
                    <a:gd name="connsiteY135" fmla="*/ 6340508 h 6345561"/>
                    <a:gd name="connsiteX136" fmla="*/ 3165956 w 6352623"/>
                    <a:gd name="connsiteY136" fmla="*/ 6345561 h 6345561"/>
                    <a:gd name="connsiteX137" fmla="*/ 2827891 w 6352623"/>
                    <a:gd name="connsiteY137" fmla="*/ 6323709 h 6345561"/>
                    <a:gd name="connsiteX138" fmla="*/ 2884966 w 6352623"/>
                    <a:gd name="connsiteY138" fmla="*/ 6327398 h 6345561"/>
                    <a:gd name="connsiteX139" fmla="*/ 2827891 w 6352623"/>
                    <a:gd name="connsiteY139" fmla="*/ 6323709 h 6345561"/>
                    <a:gd name="connsiteX140" fmla="*/ 1799833 w 6352623"/>
                    <a:gd name="connsiteY140" fmla="*/ 6042038 h 6345561"/>
                    <a:gd name="connsiteX141" fmla="*/ 792530 w 6352623"/>
                    <a:gd name="connsiteY141" fmla="*/ 5281044 h 6345561"/>
                    <a:gd name="connsiteX142" fmla="*/ 758259 w 6352623"/>
                    <a:gd name="connsiteY142" fmla="*/ 5233611 h 6345561"/>
                    <a:gd name="connsiteX143" fmla="*/ 1178638 w 6352623"/>
                    <a:gd name="connsiteY143" fmla="*/ 5187468 h 6345561"/>
                    <a:gd name="connsiteX144" fmla="*/ 1905324 w 6352623"/>
                    <a:gd name="connsiteY144" fmla="*/ 5106339 h 6345561"/>
                    <a:gd name="connsiteX145" fmla="*/ 2206251 w 6352623"/>
                    <a:gd name="connsiteY145" fmla="*/ 5531868 h 6345561"/>
                    <a:gd name="connsiteX146" fmla="*/ 2827891 w 6352623"/>
                    <a:gd name="connsiteY146" fmla="*/ 6323709 h 6345561"/>
                    <a:gd name="connsiteX147" fmla="*/ 2405336 w 6352623"/>
                    <a:gd name="connsiteY147" fmla="*/ 6261225 h 6345561"/>
                    <a:gd name="connsiteX148" fmla="*/ 1799833 w 6352623"/>
                    <a:gd name="connsiteY148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2827891 w 6352623"/>
                    <a:gd name="connsiteY134" fmla="*/ 6323709 h 6345561"/>
                    <a:gd name="connsiteX135" fmla="*/ 2884966 w 6352623"/>
                    <a:gd name="connsiteY135" fmla="*/ 6327398 h 6345561"/>
                    <a:gd name="connsiteX136" fmla="*/ 2827891 w 6352623"/>
                    <a:gd name="connsiteY136" fmla="*/ 6323709 h 6345561"/>
                    <a:gd name="connsiteX137" fmla="*/ 1799833 w 6352623"/>
                    <a:gd name="connsiteY137" fmla="*/ 6042038 h 6345561"/>
                    <a:gd name="connsiteX138" fmla="*/ 792530 w 6352623"/>
                    <a:gd name="connsiteY138" fmla="*/ 5281044 h 6345561"/>
                    <a:gd name="connsiteX139" fmla="*/ 758259 w 6352623"/>
                    <a:gd name="connsiteY139" fmla="*/ 5233611 h 6345561"/>
                    <a:gd name="connsiteX140" fmla="*/ 1178638 w 6352623"/>
                    <a:gd name="connsiteY140" fmla="*/ 5187468 h 6345561"/>
                    <a:gd name="connsiteX141" fmla="*/ 1905324 w 6352623"/>
                    <a:gd name="connsiteY141" fmla="*/ 5106339 h 6345561"/>
                    <a:gd name="connsiteX142" fmla="*/ 2206251 w 6352623"/>
                    <a:gd name="connsiteY142" fmla="*/ 5531868 h 6345561"/>
                    <a:gd name="connsiteX143" fmla="*/ 2827891 w 6352623"/>
                    <a:gd name="connsiteY143" fmla="*/ 6323709 h 6345561"/>
                    <a:gd name="connsiteX144" fmla="*/ 2405336 w 6352623"/>
                    <a:gd name="connsiteY144" fmla="*/ 6261225 h 6345561"/>
                    <a:gd name="connsiteX145" fmla="*/ 1799833 w 6352623"/>
                    <a:gd name="connsiteY145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1799833 w 6352623"/>
                    <a:gd name="connsiteY134" fmla="*/ 6042038 h 6345561"/>
                    <a:gd name="connsiteX135" fmla="*/ 792530 w 6352623"/>
                    <a:gd name="connsiteY135" fmla="*/ 5281044 h 6345561"/>
                    <a:gd name="connsiteX136" fmla="*/ 758259 w 6352623"/>
                    <a:gd name="connsiteY136" fmla="*/ 5233611 h 6345561"/>
                    <a:gd name="connsiteX137" fmla="*/ 1178638 w 6352623"/>
                    <a:gd name="connsiteY137" fmla="*/ 5187468 h 6345561"/>
                    <a:gd name="connsiteX138" fmla="*/ 1905324 w 6352623"/>
                    <a:gd name="connsiteY138" fmla="*/ 5106339 h 6345561"/>
                    <a:gd name="connsiteX139" fmla="*/ 2206251 w 6352623"/>
                    <a:gd name="connsiteY139" fmla="*/ 5531868 h 6345561"/>
                    <a:gd name="connsiteX140" fmla="*/ 2827891 w 6352623"/>
                    <a:gd name="connsiteY140" fmla="*/ 6323709 h 6345561"/>
                    <a:gd name="connsiteX141" fmla="*/ 2405336 w 6352623"/>
                    <a:gd name="connsiteY141" fmla="*/ 6261225 h 6345561"/>
                    <a:gd name="connsiteX142" fmla="*/ 1799833 w 6352623"/>
                    <a:gd name="connsiteY14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1857 w 6352623"/>
                    <a:gd name="connsiteY15" fmla="*/ 6676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1799833 w 6352623"/>
                    <a:gd name="connsiteY134" fmla="*/ 6042038 h 6345561"/>
                    <a:gd name="connsiteX135" fmla="*/ 792530 w 6352623"/>
                    <a:gd name="connsiteY135" fmla="*/ 5281044 h 6345561"/>
                    <a:gd name="connsiteX136" fmla="*/ 758259 w 6352623"/>
                    <a:gd name="connsiteY136" fmla="*/ 5233611 h 6345561"/>
                    <a:gd name="connsiteX137" fmla="*/ 1178638 w 6352623"/>
                    <a:gd name="connsiteY137" fmla="*/ 5187468 h 6345561"/>
                    <a:gd name="connsiteX138" fmla="*/ 1905324 w 6352623"/>
                    <a:gd name="connsiteY138" fmla="*/ 5106339 h 6345561"/>
                    <a:gd name="connsiteX139" fmla="*/ 2206251 w 6352623"/>
                    <a:gd name="connsiteY139" fmla="*/ 5531868 h 6345561"/>
                    <a:gd name="connsiteX140" fmla="*/ 2827891 w 6352623"/>
                    <a:gd name="connsiteY140" fmla="*/ 6323709 h 6345561"/>
                    <a:gd name="connsiteX141" fmla="*/ 2405336 w 6352623"/>
                    <a:gd name="connsiteY141" fmla="*/ 6261225 h 6345561"/>
                    <a:gd name="connsiteX142" fmla="*/ 1799833 w 6352623"/>
                    <a:gd name="connsiteY14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2943489 w 6352623"/>
                    <a:gd name="connsiteY15" fmla="*/ 55251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1799833 w 6352623"/>
                    <a:gd name="connsiteY134" fmla="*/ 6042038 h 6345561"/>
                    <a:gd name="connsiteX135" fmla="*/ 792530 w 6352623"/>
                    <a:gd name="connsiteY135" fmla="*/ 5281044 h 6345561"/>
                    <a:gd name="connsiteX136" fmla="*/ 758259 w 6352623"/>
                    <a:gd name="connsiteY136" fmla="*/ 5233611 h 6345561"/>
                    <a:gd name="connsiteX137" fmla="*/ 1178638 w 6352623"/>
                    <a:gd name="connsiteY137" fmla="*/ 5187468 h 6345561"/>
                    <a:gd name="connsiteX138" fmla="*/ 1905324 w 6352623"/>
                    <a:gd name="connsiteY138" fmla="*/ 5106339 h 6345561"/>
                    <a:gd name="connsiteX139" fmla="*/ 2206251 w 6352623"/>
                    <a:gd name="connsiteY139" fmla="*/ 5531868 h 6345561"/>
                    <a:gd name="connsiteX140" fmla="*/ 2827891 w 6352623"/>
                    <a:gd name="connsiteY140" fmla="*/ 6323709 h 6345561"/>
                    <a:gd name="connsiteX141" fmla="*/ 2405336 w 6352623"/>
                    <a:gd name="connsiteY141" fmla="*/ 6261225 h 6345561"/>
                    <a:gd name="connsiteX142" fmla="*/ 1799833 w 6352623"/>
                    <a:gd name="connsiteY14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2943489 w 6352623"/>
                    <a:gd name="connsiteY15" fmla="*/ 55251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1799833 w 6352623"/>
                    <a:gd name="connsiteY134" fmla="*/ 6042038 h 6345561"/>
                    <a:gd name="connsiteX135" fmla="*/ 792530 w 6352623"/>
                    <a:gd name="connsiteY135" fmla="*/ 5281044 h 6345561"/>
                    <a:gd name="connsiteX136" fmla="*/ 758259 w 6352623"/>
                    <a:gd name="connsiteY136" fmla="*/ 5233611 h 6345561"/>
                    <a:gd name="connsiteX137" fmla="*/ 1178638 w 6352623"/>
                    <a:gd name="connsiteY137" fmla="*/ 5187468 h 6345561"/>
                    <a:gd name="connsiteX138" fmla="*/ 1905324 w 6352623"/>
                    <a:gd name="connsiteY138" fmla="*/ 5106339 h 6345561"/>
                    <a:gd name="connsiteX139" fmla="*/ 2206251 w 6352623"/>
                    <a:gd name="connsiteY139" fmla="*/ 5531868 h 6345561"/>
                    <a:gd name="connsiteX140" fmla="*/ 2827891 w 6352623"/>
                    <a:gd name="connsiteY140" fmla="*/ 6323709 h 6345561"/>
                    <a:gd name="connsiteX141" fmla="*/ 2405336 w 6352623"/>
                    <a:gd name="connsiteY141" fmla="*/ 6261225 h 6345561"/>
                    <a:gd name="connsiteX142" fmla="*/ 1799833 w 6352623"/>
                    <a:gd name="connsiteY142" fmla="*/ 6042038 h 6345561"/>
                    <a:gd name="connsiteX0" fmla="*/ 3083863 w 6352623"/>
                    <a:gd name="connsiteY0" fmla="*/ 133135 h 6345561"/>
                    <a:gd name="connsiteX1" fmla="*/ 3073468 w 6352623"/>
                    <a:gd name="connsiteY1" fmla="*/ 12671 h 6345561"/>
                    <a:gd name="connsiteX2" fmla="*/ 3083863 w 6352623"/>
                    <a:gd name="connsiteY2" fmla="*/ 133135 h 6345561"/>
                    <a:gd name="connsiteX3" fmla="*/ 4287481 w 6352623"/>
                    <a:gd name="connsiteY3" fmla="*/ 1282707 h 6345561"/>
                    <a:gd name="connsiteX4" fmla="*/ 3934751 w 6352623"/>
                    <a:gd name="connsiteY4" fmla="*/ 794857 h 6345561"/>
                    <a:gd name="connsiteX5" fmla="*/ 3306522 w 6352623"/>
                    <a:gd name="connsiteY5" fmla="*/ 1126 h 6345561"/>
                    <a:gd name="connsiteX6" fmla="*/ 3329154 w 6352623"/>
                    <a:gd name="connsiteY6" fmla="*/ 0 h 6345561"/>
                    <a:gd name="connsiteX7" fmla="*/ 4552794 w 6352623"/>
                    <a:gd name="connsiteY7" fmla="*/ 310597 h 6345561"/>
                    <a:gd name="connsiteX8" fmla="*/ 5560095 w 6352623"/>
                    <a:gd name="connsiteY8" fmla="*/ 1071582 h 6345561"/>
                    <a:gd name="connsiteX9" fmla="*/ 5592215 w 6352623"/>
                    <a:gd name="connsiteY9" fmla="*/ 1116037 h 6345561"/>
                    <a:gd name="connsiteX10" fmla="*/ 5275773 w 6352623"/>
                    <a:gd name="connsiteY10" fmla="*/ 1158708 h 6345561"/>
                    <a:gd name="connsiteX11" fmla="*/ 4352475 w 6352623"/>
                    <a:gd name="connsiteY11" fmla="*/ 1275439 h 6345561"/>
                    <a:gd name="connsiteX12" fmla="*/ 4287481 w 6352623"/>
                    <a:gd name="connsiteY12" fmla="*/ 1282707 h 6345561"/>
                    <a:gd name="connsiteX13" fmla="*/ 3192871 w 6352623"/>
                    <a:gd name="connsiteY13" fmla="*/ 1396479 h 6345561"/>
                    <a:gd name="connsiteX14" fmla="*/ 2943489 w 6352623"/>
                    <a:gd name="connsiteY14" fmla="*/ 55251 h 6345561"/>
                    <a:gd name="connsiteX15" fmla="*/ 3521833 w 6352623"/>
                    <a:gd name="connsiteY15" fmla="*/ 728536 h 6345561"/>
                    <a:gd name="connsiteX16" fmla="*/ 3951788 w 6352623"/>
                    <a:gd name="connsiteY16" fmla="*/ 1320226 h 6345561"/>
                    <a:gd name="connsiteX17" fmla="*/ 3610216 w 6352623"/>
                    <a:gd name="connsiteY17" fmla="*/ 1358400 h 6345561"/>
                    <a:gd name="connsiteX18" fmla="*/ 3192871 w 6352623"/>
                    <a:gd name="connsiteY18" fmla="*/ 1396479 h 6345561"/>
                    <a:gd name="connsiteX19" fmla="*/ 5080835 w 6352623"/>
                    <a:gd name="connsiteY19" fmla="*/ 2887704 h 6345561"/>
                    <a:gd name="connsiteX20" fmla="*/ 5075577 w 6352623"/>
                    <a:gd name="connsiteY20" fmla="*/ 2828892 h 6345561"/>
                    <a:gd name="connsiteX21" fmla="*/ 4870827 w 6352623"/>
                    <a:gd name="connsiteY21" fmla="*/ 2225787 h 6345561"/>
                    <a:gd name="connsiteX22" fmla="*/ 4527301 w 6352623"/>
                    <a:gd name="connsiteY22" fmla="*/ 1626915 h 6345561"/>
                    <a:gd name="connsiteX23" fmla="*/ 5336497 w 6352623"/>
                    <a:gd name="connsiteY23" fmla="*/ 1510023 h 6345561"/>
                    <a:gd name="connsiteX24" fmla="*/ 5827104 w 6352623"/>
                    <a:gd name="connsiteY24" fmla="*/ 1441104 h 6345561"/>
                    <a:gd name="connsiteX25" fmla="*/ 5919962 w 6352623"/>
                    <a:gd name="connsiteY25" fmla="*/ 1569624 h 6345561"/>
                    <a:gd name="connsiteX26" fmla="*/ 6322223 w 6352623"/>
                    <a:gd name="connsiteY26" fmla="*/ 2715457 h 6345561"/>
                    <a:gd name="connsiteX27" fmla="*/ 6326244 w 6352623"/>
                    <a:gd name="connsiteY27" fmla="*/ 2796695 h 6345561"/>
                    <a:gd name="connsiteX28" fmla="*/ 5080835 w 6352623"/>
                    <a:gd name="connsiteY28" fmla="*/ 2887704 h 6345561"/>
                    <a:gd name="connsiteX29" fmla="*/ 1790042 w 6352623"/>
                    <a:gd name="connsiteY29" fmla="*/ 1491620 h 6345561"/>
                    <a:gd name="connsiteX30" fmla="*/ 2057262 w 6352623"/>
                    <a:gd name="connsiteY30" fmla="*/ 888122 h 6345561"/>
                    <a:gd name="connsiteX31" fmla="*/ 2502224 w 6352623"/>
                    <a:gd name="connsiteY31" fmla="*/ 83048 h 6345561"/>
                    <a:gd name="connsiteX32" fmla="*/ 2715458 w 6352623"/>
                    <a:gd name="connsiteY32" fmla="*/ 30412 h 6345561"/>
                    <a:gd name="connsiteX33" fmla="*/ 2723477 w 6352623"/>
                    <a:gd name="connsiteY33" fmla="*/ 30012 h 6345561"/>
                    <a:gd name="connsiteX34" fmla="*/ 2843908 w 6352623"/>
                    <a:gd name="connsiteY34" fmla="*/ 1425699 h 6345561"/>
                    <a:gd name="connsiteX35" fmla="*/ 2341650 w 6352623"/>
                    <a:gd name="connsiteY35" fmla="*/ 1460888 h 6345561"/>
                    <a:gd name="connsiteX36" fmla="*/ 1790042 w 6352623"/>
                    <a:gd name="connsiteY36" fmla="*/ 1491620 h 6345561"/>
                    <a:gd name="connsiteX37" fmla="*/ 456566 w 6352623"/>
                    <a:gd name="connsiteY37" fmla="*/ 1560803 h 6345561"/>
                    <a:gd name="connsiteX38" fmla="*/ 646218 w 6352623"/>
                    <a:gd name="connsiteY38" fmla="*/ 1250255 h 6345561"/>
                    <a:gd name="connsiteX39" fmla="*/ 2123254 w 6352623"/>
                    <a:gd name="connsiteY39" fmla="*/ 176626 h 6345561"/>
                    <a:gd name="connsiteX40" fmla="*/ 2129632 w 6352623"/>
                    <a:gd name="connsiteY40" fmla="*/ 175051 h 6345561"/>
                    <a:gd name="connsiteX41" fmla="*/ 1791341 w 6352623"/>
                    <a:gd name="connsiteY41" fmla="*/ 860818 h 6345561"/>
                    <a:gd name="connsiteX42" fmla="*/ 1497989 w 6352623"/>
                    <a:gd name="connsiteY42" fmla="*/ 1507155 h 6345561"/>
                    <a:gd name="connsiteX43" fmla="*/ 815685 w 6352623"/>
                    <a:gd name="connsiteY43" fmla="*/ 1541873 h 6345561"/>
                    <a:gd name="connsiteX44" fmla="*/ 456566 w 6352623"/>
                    <a:gd name="connsiteY44" fmla="*/ 1560803 h 6345561"/>
                    <a:gd name="connsiteX45" fmla="*/ 3332566 w 6352623"/>
                    <a:gd name="connsiteY45" fmla="*/ 3015466 h 6345561"/>
                    <a:gd name="connsiteX46" fmla="*/ 3227686 w 6352623"/>
                    <a:gd name="connsiteY46" fmla="*/ 1799988 h 6345561"/>
                    <a:gd name="connsiteX47" fmla="*/ 3687369 w 6352623"/>
                    <a:gd name="connsiteY47" fmla="*/ 1744594 h 6345561"/>
                    <a:gd name="connsiteX48" fmla="*/ 4207427 w 6352623"/>
                    <a:gd name="connsiteY48" fmla="*/ 1672041 h 6345561"/>
                    <a:gd name="connsiteX49" fmla="*/ 4314817 w 6352623"/>
                    <a:gd name="connsiteY49" fmla="*/ 1819820 h 6345561"/>
                    <a:gd name="connsiteX50" fmla="*/ 4752430 w 6352623"/>
                    <a:gd name="connsiteY50" fmla="*/ 2869128 h 6345561"/>
                    <a:gd name="connsiteX51" fmla="*/ 4755993 w 6352623"/>
                    <a:gd name="connsiteY51" fmla="*/ 2911437 h 6345561"/>
                    <a:gd name="connsiteX52" fmla="*/ 3332566 w 6352623"/>
                    <a:gd name="connsiteY52" fmla="*/ 3015466 h 6345561"/>
                    <a:gd name="connsiteX53" fmla="*/ 4842211 w 6352623"/>
                    <a:gd name="connsiteY53" fmla="*/ 4504577 h 6345561"/>
                    <a:gd name="connsiteX54" fmla="*/ 4894441 w 6352623"/>
                    <a:gd name="connsiteY54" fmla="*/ 4378816 h 6345561"/>
                    <a:gd name="connsiteX55" fmla="*/ 5118410 w 6352623"/>
                    <a:gd name="connsiteY55" fmla="*/ 3308120 h 6345561"/>
                    <a:gd name="connsiteX56" fmla="*/ 5112011 w 6352623"/>
                    <a:gd name="connsiteY56" fmla="*/ 3236549 h 6345561"/>
                    <a:gd name="connsiteX57" fmla="*/ 6343574 w 6352623"/>
                    <a:gd name="connsiteY57" fmla="*/ 3146548 h 6345561"/>
                    <a:gd name="connsiteX58" fmla="*/ 6352623 w 6352623"/>
                    <a:gd name="connsiteY58" fmla="*/ 3329154 h 6345561"/>
                    <a:gd name="connsiteX59" fmla="*/ 6261216 w 6352623"/>
                    <a:gd name="connsiteY59" fmla="*/ 3947289 h 6345561"/>
                    <a:gd name="connsiteX60" fmla="*/ 6068313 w 6352623"/>
                    <a:gd name="connsiteY60" fmla="*/ 4480189 h 6345561"/>
                    <a:gd name="connsiteX61" fmla="*/ 5645377 w 6352623"/>
                    <a:gd name="connsiteY61" fmla="*/ 4489676 h 6345561"/>
                    <a:gd name="connsiteX62" fmla="*/ 4842211 w 6352623"/>
                    <a:gd name="connsiteY62" fmla="*/ 4504577 h 6345561"/>
                    <a:gd name="connsiteX63" fmla="*/ 1405726 w 6352623"/>
                    <a:gd name="connsiteY63" fmla="*/ 3156271 h 6345561"/>
                    <a:gd name="connsiteX64" fmla="*/ 1399341 w 6352623"/>
                    <a:gd name="connsiteY64" fmla="*/ 3089416 h 6345561"/>
                    <a:gd name="connsiteX65" fmla="*/ 1464945 w 6352623"/>
                    <a:gd name="connsiteY65" fmla="*/ 2467755 h 6345561"/>
                    <a:gd name="connsiteX66" fmla="*/ 1626959 w 6352623"/>
                    <a:gd name="connsiteY66" fmla="*/ 1918290 h 6345561"/>
                    <a:gd name="connsiteX67" fmla="*/ 1698846 w 6352623"/>
                    <a:gd name="connsiteY67" fmla="*/ 1916459 h 6345561"/>
                    <a:gd name="connsiteX68" fmla="*/ 2401423 w 6352623"/>
                    <a:gd name="connsiteY68" fmla="*/ 1879094 h 6345561"/>
                    <a:gd name="connsiteX69" fmla="*/ 2879383 w 6352623"/>
                    <a:gd name="connsiteY69" fmla="*/ 1836855 h 6345561"/>
                    <a:gd name="connsiteX70" fmla="*/ 2983285 w 6352623"/>
                    <a:gd name="connsiteY70" fmla="*/ 3040986 h 6345561"/>
                    <a:gd name="connsiteX71" fmla="*/ 1405726 w 6352623"/>
                    <a:gd name="connsiteY71" fmla="*/ 3156271 h 6345561"/>
                    <a:gd name="connsiteX72" fmla="*/ 3464621 w 6352623"/>
                    <a:gd name="connsiteY72" fmla="*/ 4545892 h 6345561"/>
                    <a:gd name="connsiteX73" fmla="*/ 3362673 w 6352623"/>
                    <a:gd name="connsiteY73" fmla="*/ 3364384 h 6345561"/>
                    <a:gd name="connsiteX74" fmla="*/ 4785461 w 6352623"/>
                    <a:gd name="connsiteY74" fmla="*/ 3260410 h 6345561"/>
                    <a:gd name="connsiteX75" fmla="*/ 4791965 w 6352623"/>
                    <a:gd name="connsiteY75" fmla="*/ 3337498 h 6345561"/>
                    <a:gd name="connsiteX76" fmla="*/ 4582162 w 6352623"/>
                    <a:gd name="connsiteY76" fmla="*/ 4452550 h 6345561"/>
                    <a:gd name="connsiteX77" fmla="*/ 3980007 w 6352623"/>
                    <a:gd name="connsiteY77" fmla="*/ 4524180 h 6345561"/>
                    <a:gd name="connsiteX78" fmla="*/ 3464621 w 6352623"/>
                    <a:gd name="connsiteY78" fmla="*/ 4545892 h 6345561"/>
                    <a:gd name="connsiteX79" fmla="*/ 11631 w 6352623"/>
                    <a:gd name="connsiteY79" fmla="*/ 3258148 h 6345561"/>
                    <a:gd name="connsiteX80" fmla="*/ 0 w 6352623"/>
                    <a:gd name="connsiteY80" fmla="*/ 3023469 h 6345561"/>
                    <a:gd name="connsiteX81" fmla="*/ 91400 w 6352623"/>
                    <a:gd name="connsiteY81" fmla="*/ 2405346 h 6345561"/>
                    <a:gd name="connsiteX82" fmla="*/ 258812 w 6352623"/>
                    <a:gd name="connsiteY82" fmla="*/ 1942855 h 6345561"/>
                    <a:gd name="connsiteX83" fmla="*/ 852081 w 6352623"/>
                    <a:gd name="connsiteY83" fmla="*/ 1937991 h 6345561"/>
                    <a:gd name="connsiteX84" fmla="*/ 1335718 w 6352623"/>
                    <a:gd name="connsiteY84" fmla="*/ 1925698 h 6345561"/>
                    <a:gd name="connsiteX85" fmla="*/ 1234430 w 6352623"/>
                    <a:gd name="connsiteY85" fmla="*/ 2196801 h 6345561"/>
                    <a:gd name="connsiteX86" fmla="*/ 1103579 w 6352623"/>
                    <a:gd name="connsiteY86" fmla="*/ 2737987 h 6345561"/>
                    <a:gd name="connsiteX87" fmla="*/ 1078099 w 6352623"/>
                    <a:gd name="connsiteY87" fmla="*/ 3180217 h 6345561"/>
                    <a:gd name="connsiteX88" fmla="*/ 11631 w 6352623"/>
                    <a:gd name="connsiteY88" fmla="*/ 3258148 h 6345561"/>
                    <a:gd name="connsiteX89" fmla="*/ 1960743 w 6352623"/>
                    <a:gd name="connsiteY89" fmla="*/ 4679317 h 6345561"/>
                    <a:gd name="connsiteX90" fmla="*/ 1740896 w 6352623"/>
                    <a:gd name="connsiteY90" fmla="*/ 4337429 h 6345561"/>
                    <a:gd name="connsiteX91" fmla="*/ 1441619 w 6352623"/>
                    <a:gd name="connsiteY91" fmla="*/ 3532526 h 6345561"/>
                    <a:gd name="connsiteX92" fmla="*/ 1438988 w 6352623"/>
                    <a:gd name="connsiteY92" fmla="*/ 3504964 h 6345561"/>
                    <a:gd name="connsiteX93" fmla="*/ 3013389 w 6352623"/>
                    <a:gd name="connsiteY93" fmla="*/ 3389903 h 6345561"/>
                    <a:gd name="connsiteX94" fmla="*/ 3099126 w 6352623"/>
                    <a:gd name="connsiteY94" fmla="*/ 4562904 h 6345561"/>
                    <a:gd name="connsiteX95" fmla="*/ 2689209 w 6352623"/>
                    <a:gd name="connsiteY95" fmla="*/ 4598877 h 6345561"/>
                    <a:gd name="connsiteX96" fmla="*/ 1989796 w 6352623"/>
                    <a:gd name="connsiteY96" fmla="*/ 4675326 h 6345561"/>
                    <a:gd name="connsiteX97" fmla="*/ 1960743 w 6352623"/>
                    <a:gd name="connsiteY97" fmla="*/ 4679317 h 6345561"/>
                    <a:gd name="connsiteX98" fmla="*/ 4067092 w 6352623"/>
                    <a:gd name="connsiteY98" fmla="*/ 6216068 h 6345561"/>
                    <a:gd name="connsiteX99" fmla="*/ 4277892 w 6352623"/>
                    <a:gd name="connsiteY99" fmla="*/ 5788869 h 6345561"/>
                    <a:gd name="connsiteX100" fmla="*/ 4525520 w 6352623"/>
                    <a:gd name="connsiteY100" fmla="*/ 5267093 h 6345561"/>
                    <a:gd name="connsiteX101" fmla="*/ 4685770 w 6352623"/>
                    <a:gd name="connsiteY101" fmla="*/ 4881257 h 6345561"/>
                    <a:gd name="connsiteX102" fmla="*/ 4712084 w 6352623"/>
                    <a:gd name="connsiteY102" fmla="*/ 4879914 h 6345561"/>
                    <a:gd name="connsiteX103" fmla="*/ 5642123 w 6352623"/>
                    <a:gd name="connsiteY103" fmla="*/ 4846187 h 6345561"/>
                    <a:gd name="connsiteX104" fmla="*/ 5866698 w 6352623"/>
                    <a:gd name="connsiteY104" fmla="*/ 4839902 h 6345561"/>
                    <a:gd name="connsiteX105" fmla="*/ 5706398 w 6352623"/>
                    <a:gd name="connsiteY105" fmla="*/ 5102370 h 6345561"/>
                    <a:gd name="connsiteX106" fmla="*/ 4229361 w 6352623"/>
                    <a:gd name="connsiteY106" fmla="*/ 6176010 h 6345561"/>
                    <a:gd name="connsiteX107" fmla="*/ 4067092 w 6352623"/>
                    <a:gd name="connsiteY107" fmla="*/ 6216068 h 6345561"/>
                    <a:gd name="connsiteX108" fmla="*/ 3617977 w 6352623"/>
                    <a:gd name="connsiteY108" fmla="*/ 6323175 h 6345561"/>
                    <a:gd name="connsiteX109" fmla="*/ 3499574 w 6352623"/>
                    <a:gd name="connsiteY109" fmla="*/ 4950969 h 6345561"/>
                    <a:gd name="connsiteX110" fmla="*/ 3966167 w 6352623"/>
                    <a:gd name="connsiteY110" fmla="*/ 4917769 h 6345561"/>
                    <a:gd name="connsiteX111" fmla="*/ 4402891 w 6352623"/>
                    <a:gd name="connsiteY111" fmla="*/ 4895610 h 6345561"/>
                    <a:gd name="connsiteX112" fmla="*/ 4263840 w 6352623"/>
                    <a:gd name="connsiteY112" fmla="*/ 5239274 h 6345561"/>
                    <a:gd name="connsiteX113" fmla="*/ 3691123 w 6352623"/>
                    <a:gd name="connsiteY113" fmla="*/ 6308899 h 6345561"/>
                    <a:gd name="connsiteX114" fmla="*/ 3637169 w 6352623"/>
                    <a:gd name="connsiteY114" fmla="*/ 6322223 h 6345561"/>
                    <a:gd name="connsiteX115" fmla="*/ 3617977 w 6352623"/>
                    <a:gd name="connsiteY115" fmla="*/ 6323175 h 6345561"/>
                    <a:gd name="connsiteX116" fmla="*/ 509955 w 6352623"/>
                    <a:gd name="connsiteY116" fmla="*/ 4889989 h 6345561"/>
                    <a:gd name="connsiteX117" fmla="*/ 432662 w 6352623"/>
                    <a:gd name="connsiteY117" fmla="*/ 4783013 h 6345561"/>
                    <a:gd name="connsiteX118" fmla="*/ 30403 w 6352623"/>
                    <a:gd name="connsiteY118" fmla="*/ 3637168 h 6345561"/>
                    <a:gd name="connsiteX119" fmla="*/ 28957 w 6352623"/>
                    <a:gd name="connsiteY119" fmla="*/ 3608002 h 6345561"/>
                    <a:gd name="connsiteX120" fmla="*/ 1122699 w 6352623"/>
                    <a:gd name="connsiteY120" fmla="*/ 3528079 h 6345561"/>
                    <a:gd name="connsiteX121" fmla="*/ 1151870 w 6352623"/>
                    <a:gd name="connsiteY121" fmla="*/ 3709064 h 6345561"/>
                    <a:gd name="connsiteX122" fmla="*/ 1633165 w 6352623"/>
                    <a:gd name="connsiteY122" fmla="*/ 4721494 h 6345561"/>
                    <a:gd name="connsiteX123" fmla="*/ 1635001 w 6352623"/>
                    <a:gd name="connsiteY123" fmla="*/ 4724090 h 6345561"/>
                    <a:gd name="connsiteX124" fmla="*/ 1150655 w 6352623"/>
                    <a:gd name="connsiteY124" fmla="*/ 4790652 h 6345561"/>
                    <a:gd name="connsiteX125" fmla="*/ 509955 w 6352623"/>
                    <a:gd name="connsiteY125" fmla="*/ 4889989 h 6345561"/>
                    <a:gd name="connsiteX126" fmla="*/ 3165956 w 6352623"/>
                    <a:gd name="connsiteY126" fmla="*/ 6345561 h 6345561"/>
                    <a:gd name="connsiteX127" fmla="*/ 2661675 w 6352623"/>
                    <a:gd name="connsiteY127" fmla="*/ 5655612 h 6345561"/>
                    <a:gd name="connsiteX128" fmla="*/ 2224080 w 6352623"/>
                    <a:gd name="connsiteY128" fmla="*/ 5071807 h 6345561"/>
                    <a:gd name="connsiteX129" fmla="*/ 2697681 w 6352623"/>
                    <a:gd name="connsiteY129" fmla="*/ 5021257 h 6345561"/>
                    <a:gd name="connsiteX130" fmla="*/ 3150545 w 6352623"/>
                    <a:gd name="connsiteY130" fmla="*/ 4979436 h 6345561"/>
                    <a:gd name="connsiteX131" fmla="*/ 3267988 w 6352623"/>
                    <a:gd name="connsiteY131" fmla="*/ 6340508 h 6345561"/>
                    <a:gd name="connsiteX132" fmla="*/ 3165956 w 6352623"/>
                    <a:gd name="connsiteY132" fmla="*/ 6345561 h 6345561"/>
                    <a:gd name="connsiteX133" fmla="*/ 1799833 w 6352623"/>
                    <a:gd name="connsiteY133" fmla="*/ 6042038 h 6345561"/>
                    <a:gd name="connsiteX134" fmla="*/ 792530 w 6352623"/>
                    <a:gd name="connsiteY134" fmla="*/ 5281044 h 6345561"/>
                    <a:gd name="connsiteX135" fmla="*/ 758259 w 6352623"/>
                    <a:gd name="connsiteY135" fmla="*/ 5233611 h 6345561"/>
                    <a:gd name="connsiteX136" fmla="*/ 1178638 w 6352623"/>
                    <a:gd name="connsiteY136" fmla="*/ 5187468 h 6345561"/>
                    <a:gd name="connsiteX137" fmla="*/ 1905324 w 6352623"/>
                    <a:gd name="connsiteY137" fmla="*/ 5106339 h 6345561"/>
                    <a:gd name="connsiteX138" fmla="*/ 2206251 w 6352623"/>
                    <a:gd name="connsiteY138" fmla="*/ 5531868 h 6345561"/>
                    <a:gd name="connsiteX139" fmla="*/ 2827891 w 6352623"/>
                    <a:gd name="connsiteY139" fmla="*/ 6323709 h 6345561"/>
                    <a:gd name="connsiteX140" fmla="*/ 2405336 w 6352623"/>
                    <a:gd name="connsiteY140" fmla="*/ 6261225 h 6345561"/>
                    <a:gd name="connsiteX141" fmla="*/ 1799833 w 6352623"/>
                    <a:gd name="connsiteY141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521833 w 6352623"/>
                    <a:gd name="connsiteY12" fmla="*/ 728536 h 6345561"/>
                    <a:gd name="connsiteX13" fmla="*/ 3951788 w 6352623"/>
                    <a:gd name="connsiteY13" fmla="*/ 1320226 h 6345561"/>
                    <a:gd name="connsiteX14" fmla="*/ 3610216 w 6352623"/>
                    <a:gd name="connsiteY14" fmla="*/ 1358400 h 6345561"/>
                    <a:gd name="connsiteX15" fmla="*/ 3192871 w 6352623"/>
                    <a:gd name="connsiteY15" fmla="*/ 1396479 h 6345561"/>
                    <a:gd name="connsiteX16" fmla="*/ 5080835 w 6352623"/>
                    <a:gd name="connsiteY16" fmla="*/ 2887704 h 6345561"/>
                    <a:gd name="connsiteX17" fmla="*/ 5075577 w 6352623"/>
                    <a:gd name="connsiteY17" fmla="*/ 2828892 h 6345561"/>
                    <a:gd name="connsiteX18" fmla="*/ 4870827 w 6352623"/>
                    <a:gd name="connsiteY18" fmla="*/ 2225787 h 6345561"/>
                    <a:gd name="connsiteX19" fmla="*/ 4527301 w 6352623"/>
                    <a:gd name="connsiteY19" fmla="*/ 1626915 h 6345561"/>
                    <a:gd name="connsiteX20" fmla="*/ 5336497 w 6352623"/>
                    <a:gd name="connsiteY20" fmla="*/ 1510023 h 6345561"/>
                    <a:gd name="connsiteX21" fmla="*/ 5827104 w 6352623"/>
                    <a:gd name="connsiteY21" fmla="*/ 1441104 h 6345561"/>
                    <a:gd name="connsiteX22" fmla="*/ 5919962 w 6352623"/>
                    <a:gd name="connsiteY22" fmla="*/ 1569624 h 6345561"/>
                    <a:gd name="connsiteX23" fmla="*/ 6322223 w 6352623"/>
                    <a:gd name="connsiteY23" fmla="*/ 2715457 h 6345561"/>
                    <a:gd name="connsiteX24" fmla="*/ 6326244 w 6352623"/>
                    <a:gd name="connsiteY24" fmla="*/ 2796695 h 6345561"/>
                    <a:gd name="connsiteX25" fmla="*/ 5080835 w 6352623"/>
                    <a:gd name="connsiteY25" fmla="*/ 2887704 h 6345561"/>
                    <a:gd name="connsiteX26" fmla="*/ 1790042 w 6352623"/>
                    <a:gd name="connsiteY26" fmla="*/ 1491620 h 6345561"/>
                    <a:gd name="connsiteX27" fmla="*/ 2057262 w 6352623"/>
                    <a:gd name="connsiteY27" fmla="*/ 888122 h 6345561"/>
                    <a:gd name="connsiteX28" fmla="*/ 2502224 w 6352623"/>
                    <a:gd name="connsiteY28" fmla="*/ 83048 h 6345561"/>
                    <a:gd name="connsiteX29" fmla="*/ 2715458 w 6352623"/>
                    <a:gd name="connsiteY29" fmla="*/ 30412 h 6345561"/>
                    <a:gd name="connsiteX30" fmla="*/ 2723477 w 6352623"/>
                    <a:gd name="connsiteY30" fmla="*/ 30012 h 6345561"/>
                    <a:gd name="connsiteX31" fmla="*/ 2843908 w 6352623"/>
                    <a:gd name="connsiteY31" fmla="*/ 1425699 h 6345561"/>
                    <a:gd name="connsiteX32" fmla="*/ 2341650 w 6352623"/>
                    <a:gd name="connsiteY32" fmla="*/ 1460888 h 6345561"/>
                    <a:gd name="connsiteX33" fmla="*/ 1790042 w 6352623"/>
                    <a:gd name="connsiteY33" fmla="*/ 1491620 h 6345561"/>
                    <a:gd name="connsiteX34" fmla="*/ 456566 w 6352623"/>
                    <a:gd name="connsiteY34" fmla="*/ 1560803 h 6345561"/>
                    <a:gd name="connsiteX35" fmla="*/ 646218 w 6352623"/>
                    <a:gd name="connsiteY35" fmla="*/ 1250255 h 6345561"/>
                    <a:gd name="connsiteX36" fmla="*/ 2123254 w 6352623"/>
                    <a:gd name="connsiteY36" fmla="*/ 176626 h 6345561"/>
                    <a:gd name="connsiteX37" fmla="*/ 2129632 w 6352623"/>
                    <a:gd name="connsiteY37" fmla="*/ 175051 h 6345561"/>
                    <a:gd name="connsiteX38" fmla="*/ 1791341 w 6352623"/>
                    <a:gd name="connsiteY38" fmla="*/ 860818 h 6345561"/>
                    <a:gd name="connsiteX39" fmla="*/ 1497989 w 6352623"/>
                    <a:gd name="connsiteY39" fmla="*/ 1507155 h 6345561"/>
                    <a:gd name="connsiteX40" fmla="*/ 815685 w 6352623"/>
                    <a:gd name="connsiteY40" fmla="*/ 1541873 h 6345561"/>
                    <a:gd name="connsiteX41" fmla="*/ 456566 w 6352623"/>
                    <a:gd name="connsiteY41" fmla="*/ 1560803 h 6345561"/>
                    <a:gd name="connsiteX42" fmla="*/ 3332566 w 6352623"/>
                    <a:gd name="connsiteY42" fmla="*/ 3015466 h 6345561"/>
                    <a:gd name="connsiteX43" fmla="*/ 3227686 w 6352623"/>
                    <a:gd name="connsiteY43" fmla="*/ 1799988 h 6345561"/>
                    <a:gd name="connsiteX44" fmla="*/ 3687369 w 6352623"/>
                    <a:gd name="connsiteY44" fmla="*/ 1744594 h 6345561"/>
                    <a:gd name="connsiteX45" fmla="*/ 4207427 w 6352623"/>
                    <a:gd name="connsiteY45" fmla="*/ 1672041 h 6345561"/>
                    <a:gd name="connsiteX46" fmla="*/ 4314817 w 6352623"/>
                    <a:gd name="connsiteY46" fmla="*/ 1819820 h 6345561"/>
                    <a:gd name="connsiteX47" fmla="*/ 4752430 w 6352623"/>
                    <a:gd name="connsiteY47" fmla="*/ 2869128 h 6345561"/>
                    <a:gd name="connsiteX48" fmla="*/ 4755993 w 6352623"/>
                    <a:gd name="connsiteY48" fmla="*/ 2911437 h 6345561"/>
                    <a:gd name="connsiteX49" fmla="*/ 3332566 w 6352623"/>
                    <a:gd name="connsiteY49" fmla="*/ 3015466 h 6345561"/>
                    <a:gd name="connsiteX50" fmla="*/ 4842211 w 6352623"/>
                    <a:gd name="connsiteY50" fmla="*/ 4504577 h 6345561"/>
                    <a:gd name="connsiteX51" fmla="*/ 4894441 w 6352623"/>
                    <a:gd name="connsiteY51" fmla="*/ 4378816 h 6345561"/>
                    <a:gd name="connsiteX52" fmla="*/ 5118410 w 6352623"/>
                    <a:gd name="connsiteY52" fmla="*/ 3308120 h 6345561"/>
                    <a:gd name="connsiteX53" fmla="*/ 5112011 w 6352623"/>
                    <a:gd name="connsiteY53" fmla="*/ 3236549 h 6345561"/>
                    <a:gd name="connsiteX54" fmla="*/ 6343574 w 6352623"/>
                    <a:gd name="connsiteY54" fmla="*/ 3146548 h 6345561"/>
                    <a:gd name="connsiteX55" fmla="*/ 6352623 w 6352623"/>
                    <a:gd name="connsiteY55" fmla="*/ 3329154 h 6345561"/>
                    <a:gd name="connsiteX56" fmla="*/ 6261216 w 6352623"/>
                    <a:gd name="connsiteY56" fmla="*/ 3947289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521833 w 6352623"/>
                    <a:gd name="connsiteY12" fmla="*/ 728536 h 6345561"/>
                    <a:gd name="connsiteX13" fmla="*/ 3951788 w 6352623"/>
                    <a:gd name="connsiteY13" fmla="*/ 1320226 h 6345561"/>
                    <a:gd name="connsiteX14" fmla="*/ 3610216 w 6352623"/>
                    <a:gd name="connsiteY14" fmla="*/ 1358400 h 6345561"/>
                    <a:gd name="connsiteX15" fmla="*/ 3192871 w 6352623"/>
                    <a:gd name="connsiteY15" fmla="*/ 1396479 h 6345561"/>
                    <a:gd name="connsiteX16" fmla="*/ 5080835 w 6352623"/>
                    <a:gd name="connsiteY16" fmla="*/ 2887704 h 6345561"/>
                    <a:gd name="connsiteX17" fmla="*/ 5075577 w 6352623"/>
                    <a:gd name="connsiteY17" fmla="*/ 2828892 h 6345561"/>
                    <a:gd name="connsiteX18" fmla="*/ 4870827 w 6352623"/>
                    <a:gd name="connsiteY18" fmla="*/ 2225787 h 6345561"/>
                    <a:gd name="connsiteX19" fmla="*/ 4527301 w 6352623"/>
                    <a:gd name="connsiteY19" fmla="*/ 1626915 h 6345561"/>
                    <a:gd name="connsiteX20" fmla="*/ 5336497 w 6352623"/>
                    <a:gd name="connsiteY20" fmla="*/ 1510023 h 6345561"/>
                    <a:gd name="connsiteX21" fmla="*/ 5827104 w 6352623"/>
                    <a:gd name="connsiteY21" fmla="*/ 1441104 h 6345561"/>
                    <a:gd name="connsiteX22" fmla="*/ 5919962 w 6352623"/>
                    <a:gd name="connsiteY22" fmla="*/ 1569624 h 6345561"/>
                    <a:gd name="connsiteX23" fmla="*/ 6322223 w 6352623"/>
                    <a:gd name="connsiteY23" fmla="*/ 2715457 h 6345561"/>
                    <a:gd name="connsiteX24" fmla="*/ 6326244 w 6352623"/>
                    <a:gd name="connsiteY24" fmla="*/ 2796695 h 6345561"/>
                    <a:gd name="connsiteX25" fmla="*/ 5080835 w 6352623"/>
                    <a:gd name="connsiteY25" fmla="*/ 2887704 h 6345561"/>
                    <a:gd name="connsiteX26" fmla="*/ 1790042 w 6352623"/>
                    <a:gd name="connsiteY26" fmla="*/ 1491620 h 6345561"/>
                    <a:gd name="connsiteX27" fmla="*/ 2057262 w 6352623"/>
                    <a:gd name="connsiteY27" fmla="*/ 888122 h 6345561"/>
                    <a:gd name="connsiteX28" fmla="*/ 2577697 w 6352623"/>
                    <a:gd name="connsiteY28" fmla="*/ 56553 h 6345561"/>
                    <a:gd name="connsiteX29" fmla="*/ 2715458 w 6352623"/>
                    <a:gd name="connsiteY29" fmla="*/ 30412 h 6345561"/>
                    <a:gd name="connsiteX30" fmla="*/ 2723477 w 6352623"/>
                    <a:gd name="connsiteY30" fmla="*/ 30012 h 6345561"/>
                    <a:gd name="connsiteX31" fmla="*/ 2843908 w 6352623"/>
                    <a:gd name="connsiteY31" fmla="*/ 1425699 h 6345561"/>
                    <a:gd name="connsiteX32" fmla="*/ 2341650 w 6352623"/>
                    <a:gd name="connsiteY32" fmla="*/ 1460888 h 6345561"/>
                    <a:gd name="connsiteX33" fmla="*/ 1790042 w 6352623"/>
                    <a:gd name="connsiteY33" fmla="*/ 1491620 h 6345561"/>
                    <a:gd name="connsiteX34" fmla="*/ 456566 w 6352623"/>
                    <a:gd name="connsiteY34" fmla="*/ 1560803 h 6345561"/>
                    <a:gd name="connsiteX35" fmla="*/ 646218 w 6352623"/>
                    <a:gd name="connsiteY35" fmla="*/ 1250255 h 6345561"/>
                    <a:gd name="connsiteX36" fmla="*/ 2123254 w 6352623"/>
                    <a:gd name="connsiteY36" fmla="*/ 176626 h 6345561"/>
                    <a:gd name="connsiteX37" fmla="*/ 2129632 w 6352623"/>
                    <a:gd name="connsiteY37" fmla="*/ 175051 h 6345561"/>
                    <a:gd name="connsiteX38" fmla="*/ 1791341 w 6352623"/>
                    <a:gd name="connsiteY38" fmla="*/ 860818 h 6345561"/>
                    <a:gd name="connsiteX39" fmla="*/ 1497989 w 6352623"/>
                    <a:gd name="connsiteY39" fmla="*/ 1507155 h 6345561"/>
                    <a:gd name="connsiteX40" fmla="*/ 815685 w 6352623"/>
                    <a:gd name="connsiteY40" fmla="*/ 1541873 h 6345561"/>
                    <a:gd name="connsiteX41" fmla="*/ 456566 w 6352623"/>
                    <a:gd name="connsiteY41" fmla="*/ 1560803 h 6345561"/>
                    <a:gd name="connsiteX42" fmla="*/ 3332566 w 6352623"/>
                    <a:gd name="connsiteY42" fmla="*/ 3015466 h 6345561"/>
                    <a:gd name="connsiteX43" fmla="*/ 3227686 w 6352623"/>
                    <a:gd name="connsiteY43" fmla="*/ 1799988 h 6345561"/>
                    <a:gd name="connsiteX44" fmla="*/ 3687369 w 6352623"/>
                    <a:gd name="connsiteY44" fmla="*/ 1744594 h 6345561"/>
                    <a:gd name="connsiteX45" fmla="*/ 4207427 w 6352623"/>
                    <a:gd name="connsiteY45" fmla="*/ 1672041 h 6345561"/>
                    <a:gd name="connsiteX46" fmla="*/ 4314817 w 6352623"/>
                    <a:gd name="connsiteY46" fmla="*/ 1819820 h 6345561"/>
                    <a:gd name="connsiteX47" fmla="*/ 4752430 w 6352623"/>
                    <a:gd name="connsiteY47" fmla="*/ 2869128 h 6345561"/>
                    <a:gd name="connsiteX48" fmla="*/ 4755993 w 6352623"/>
                    <a:gd name="connsiteY48" fmla="*/ 2911437 h 6345561"/>
                    <a:gd name="connsiteX49" fmla="*/ 3332566 w 6352623"/>
                    <a:gd name="connsiteY49" fmla="*/ 3015466 h 6345561"/>
                    <a:gd name="connsiteX50" fmla="*/ 4842211 w 6352623"/>
                    <a:gd name="connsiteY50" fmla="*/ 4504577 h 6345561"/>
                    <a:gd name="connsiteX51" fmla="*/ 4894441 w 6352623"/>
                    <a:gd name="connsiteY51" fmla="*/ 4378816 h 6345561"/>
                    <a:gd name="connsiteX52" fmla="*/ 5118410 w 6352623"/>
                    <a:gd name="connsiteY52" fmla="*/ 3308120 h 6345561"/>
                    <a:gd name="connsiteX53" fmla="*/ 5112011 w 6352623"/>
                    <a:gd name="connsiteY53" fmla="*/ 3236549 h 6345561"/>
                    <a:gd name="connsiteX54" fmla="*/ 6343574 w 6352623"/>
                    <a:gd name="connsiteY54" fmla="*/ 3146548 h 6345561"/>
                    <a:gd name="connsiteX55" fmla="*/ 6352623 w 6352623"/>
                    <a:gd name="connsiteY55" fmla="*/ 3329154 h 6345561"/>
                    <a:gd name="connsiteX56" fmla="*/ 6261216 w 6352623"/>
                    <a:gd name="connsiteY56" fmla="*/ 3947289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521833 w 6352623"/>
                    <a:gd name="connsiteY12" fmla="*/ 728536 h 6345561"/>
                    <a:gd name="connsiteX13" fmla="*/ 3951788 w 6352623"/>
                    <a:gd name="connsiteY13" fmla="*/ 1320226 h 6345561"/>
                    <a:gd name="connsiteX14" fmla="*/ 3610216 w 6352623"/>
                    <a:gd name="connsiteY14" fmla="*/ 1358400 h 6345561"/>
                    <a:gd name="connsiteX15" fmla="*/ 3192871 w 6352623"/>
                    <a:gd name="connsiteY15" fmla="*/ 1396479 h 6345561"/>
                    <a:gd name="connsiteX16" fmla="*/ 5080835 w 6352623"/>
                    <a:gd name="connsiteY16" fmla="*/ 2887704 h 6345561"/>
                    <a:gd name="connsiteX17" fmla="*/ 5075577 w 6352623"/>
                    <a:gd name="connsiteY17" fmla="*/ 2828892 h 6345561"/>
                    <a:gd name="connsiteX18" fmla="*/ 4870827 w 6352623"/>
                    <a:gd name="connsiteY18" fmla="*/ 2225787 h 6345561"/>
                    <a:gd name="connsiteX19" fmla="*/ 4527301 w 6352623"/>
                    <a:gd name="connsiteY19" fmla="*/ 1626915 h 6345561"/>
                    <a:gd name="connsiteX20" fmla="*/ 5336497 w 6352623"/>
                    <a:gd name="connsiteY20" fmla="*/ 1510023 h 6345561"/>
                    <a:gd name="connsiteX21" fmla="*/ 5827104 w 6352623"/>
                    <a:gd name="connsiteY21" fmla="*/ 1441104 h 6345561"/>
                    <a:gd name="connsiteX22" fmla="*/ 5919962 w 6352623"/>
                    <a:gd name="connsiteY22" fmla="*/ 1569624 h 6345561"/>
                    <a:gd name="connsiteX23" fmla="*/ 6322223 w 6352623"/>
                    <a:gd name="connsiteY23" fmla="*/ 2715457 h 6345561"/>
                    <a:gd name="connsiteX24" fmla="*/ 6326244 w 6352623"/>
                    <a:gd name="connsiteY24" fmla="*/ 2796695 h 6345561"/>
                    <a:gd name="connsiteX25" fmla="*/ 5080835 w 6352623"/>
                    <a:gd name="connsiteY25" fmla="*/ 2887704 h 6345561"/>
                    <a:gd name="connsiteX26" fmla="*/ 1790042 w 6352623"/>
                    <a:gd name="connsiteY26" fmla="*/ 1491620 h 6345561"/>
                    <a:gd name="connsiteX27" fmla="*/ 2057262 w 6352623"/>
                    <a:gd name="connsiteY27" fmla="*/ 888122 h 6345561"/>
                    <a:gd name="connsiteX28" fmla="*/ 2577697 w 6352623"/>
                    <a:gd name="connsiteY28" fmla="*/ 56553 h 6345561"/>
                    <a:gd name="connsiteX29" fmla="*/ 2715458 w 6352623"/>
                    <a:gd name="connsiteY29" fmla="*/ 30412 h 6345561"/>
                    <a:gd name="connsiteX30" fmla="*/ 2723477 w 6352623"/>
                    <a:gd name="connsiteY30" fmla="*/ 30012 h 6345561"/>
                    <a:gd name="connsiteX31" fmla="*/ 2843908 w 6352623"/>
                    <a:gd name="connsiteY31" fmla="*/ 1425699 h 6345561"/>
                    <a:gd name="connsiteX32" fmla="*/ 2341650 w 6352623"/>
                    <a:gd name="connsiteY32" fmla="*/ 1460888 h 6345561"/>
                    <a:gd name="connsiteX33" fmla="*/ 1790042 w 6352623"/>
                    <a:gd name="connsiteY33" fmla="*/ 1491620 h 6345561"/>
                    <a:gd name="connsiteX34" fmla="*/ 456566 w 6352623"/>
                    <a:gd name="connsiteY34" fmla="*/ 1560803 h 6345561"/>
                    <a:gd name="connsiteX35" fmla="*/ 646218 w 6352623"/>
                    <a:gd name="connsiteY35" fmla="*/ 1250255 h 6345561"/>
                    <a:gd name="connsiteX36" fmla="*/ 2123254 w 6352623"/>
                    <a:gd name="connsiteY36" fmla="*/ 176626 h 6345561"/>
                    <a:gd name="connsiteX37" fmla="*/ 2129632 w 6352623"/>
                    <a:gd name="connsiteY37" fmla="*/ 175051 h 6345561"/>
                    <a:gd name="connsiteX38" fmla="*/ 1791341 w 6352623"/>
                    <a:gd name="connsiteY38" fmla="*/ 860818 h 6345561"/>
                    <a:gd name="connsiteX39" fmla="*/ 1497989 w 6352623"/>
                    <a:gd name="connsiteY39" fmla="*/ 1507155 h 6345561"/>
                    <a:gd name="connsiteX40" fmla="*/ 815685 w 6352623"/>
                    <a:gd name="connsiteY40" fmla="*/ 1541873 h 6345561"/>
                    <a:gd name="connsiteX41" fmla="*/ 456566 w 6352623"/>
                    <a:gd name="connsiteY41" fmla="*/ 1560803 h 6345561"/>
                    <a:gd name="connsiteX42" fmla="*/ 3332566 w 6352623"/>
                    <a:gd name="connsiteY42" fmla="*/ 3015466 h 6345561"/>
                    <a:gd name="connsiteX43" fmla="*/ 3227686 w 6352623"/>
                    <a:gd name="connsiteY43" fmla="*/ 1799988 h 6345561"/>
                    <a:gd name="connsiteX44" fmla="*/ 3687369 w 6352623"/>
                    <a:gd name="connsiteY44" fmla="*/ 1744594 h 6345561"/>
                    <a:gd name="connsiteX45" fmla="*/ 4207427 w 6352623"/>
                    <a:gd name="connsiteY45" fmla="*/ 1672041 h 6345561"/>
                    <a:gd name="connsiteX46" fmla="*/ 4314817 w 6352623"/>
                    <a:gd name="connsiteY46" fmla="*/ 1819820 h 6345561"/>
                    <a:gd name="connsiteX47" fmla="*/ 4752430 w 6352623"/>
                    <a:gd name="connsiteY47" fmla="*/ 2869128 h 6345561"/>
                    <a:gd name="connsiteX48" fmla="*/ 4755993 w 6352623"/>
                    <a:gd name="connsiteY48" fmla="*/ 2911437 h 6345561"/>
                    <a:gd name="connsiteX49" fmla="*/ 3332566 w 6352623"/>
                    <a:gd name="connsiteY49" fmla="*/ 3015466 h 6345561"/>
                    <a:gd name="connsiteX50" fmla="*/ 4842211 w 6352623"/>
                    <a:gd name="connsiteY50" fmla="*/ 4504577 h 6345561"/>
                    <a:gd name="connsiteX51" fmla="*/ 4894441 w 6352623"/>
                    <a:gd name="connsiteY51" fmla="*/ 4378816 h 6345561"/>
                    <a:gd name="connsiteX52" fmla="*/ 5118410 w 6352623"/>
                    <a:gd name="connsiteY52" fmla="*/ 3308120 h 6345561"/>
                    <a:gd name="connsiteX53" fmla="*/ 5112011 w 6352623"/>
                    <a:gd name="connsiteY53" fmla="*/ 3236549 h 6345561"/>
                    <a:gd name="connsiteX54" fmla="*/ 6343574 w 6352623"/>
                    <a:gd name="connsiteY54" fmla="*/ 3146548 h 6345561"/>
                    <a:gd name="connsiteX55" fmla="*/ 6352623 w 6352623"/>
                    <a:gd name="connsiteY55" fmla="*/ 3329154 h 6345561"/>
                    <a:gd name="connsiteX56" fmla="*/ 6261216 w 6352623"/>
                    <a:gd name="connsiteY56" fmla="*/ 3947289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521833 w 6352623"/>
                    <a:gd name="connsiteY12" fmla="*/ 728536 h 6345561"/>
                    <a:gd name="connsiteX13" fmla="*/ 3951788 w 6352623"/>
                    <a:gd name="connsiteY13" fmla="*/ 1320226 h 6345561"/>
                    <a:gd name="connsiteX14" fmla="*/ 3610216 w 6352623"/>
                    <a:gd name="connsiteY14" fmla="*/ 1358400 h 6345561"/>
                    <a:gd name="connsiteX15" fmla="*/ 3192871 w 6352623"/>
                    <a:gd name="connsiteY15" fmla="*/ 1396479 h 6345561"/>
                    <a:gd name="connsiteX16" fmla="*/ 5080835 w 6352623"/>
                    <a:gd name="connsiteY16" fmla="*/ 2887704 h 6345561"/>
                    <a:gd name="connsiteX17" fmla="*/ 5075577 w 6352623"/>
                    <a:gd name="connsiteY17" fmla="*/ 2828892 h 6345561"/>
                    <a:gd name="connsiteX18" fmla="*/ 4870827 w 6352623"/>
                    <a:gd name="connsiteY18" fmla="*/ 2225787 h 6345561"/>
                    <a:gd name="connsiteX19" fmla="*/ 4527301 w 6352623"/>
                    <a:gd name="connsiteY19" fmla="*/ 1626915 h 6345561"/>
                    <a:gd name="connsiteX20" fmla="*/ 5336497 w 6352623"/>
                    <a:gd name="connsiteY20" fmla="*/ 1510023 h 6345561"/>
                    <a:gd name="connsiteX21" fmla="*/ 5827104 w 6352623"/>
                    <a:gd name="connsiteY21" fmla="*/ 1441104 h 6345561"/>
                    <a:gd name="connsiteX22" fmla="*/ 5919962 w 6352623"/>
                    <a:gd name="connsiteY22" fmla="*/ 1569624 h 6345561"/>
                    <a:gd name="connsiteX23" fmla="*/ 6322223 w 6352623"/>
                    <a:gd name="connsiteY23" fmla="*/ 2715457 h 6345561"/>
                    <a:gd name="connsiteX24" fmla="*/ 6326244 w 6352623"/>
                    <a:gd name="connsiteY24" fmla="*/ 2796695 h 6345561"/>
                    <a:gd name="connsiteX25" fmla="*/ 5080835 w 6352623"/>
                    <a:gd name="connsiteY25" fmla="*/ 2887704 h 6345561"/>
                    <a:gd name="connsiteX26" fmla="*/ 1790042 w 6352623"/>
                    <a:gd name="connsiteY26" fmla="*/ 1491620 h 6345561"/>
                    <a:gd name="connsiteX27" fmla="*/ 2057262 w 6352623"/>
                    <a:gd name="connsiteY27" fmla="*/ 888122 h 6345561"/>
                    <a:gd name="connsiteX28" fmla="*/ 2548458 w 6352623"/>
                    <a:gd name="connsiteY28" fmla="*/ 73883 h 6345561"/>
                    <a:gd name="connsiteX29" fmla="*/ 2715458 w 6352623"/>
                    <a:gd name="connsiteY29" fmla="*/ 30412 h 6345561"/>
                    <a:gd name="connsiteX30" fmla="*/ 2723477 w 6352623"/>
                    <a:gd name="connsiteY30" fmla="*/ 30012 h 6345561"/>
                    <a:gd name="connsiteX31" fmla="*/ 2843908 w 6352623"/>
                    <a:gd name="connsiteY31" fmla="*/ 1425699 h 6345561"/>
                    <a:gd name="connsiteX32" fmla="*/ 2341650 w 6352623"/>
                    <a:gd name="connsiteY32" fmla="*/ 1460888 h 6345561"/>
                    <a:gd name="connsiteX33" fmla="*/ 1790042 w 6352623"/>
                    <a:gd name="connsiteY33" fmla="*/ 1491620 h 6345561"/>
                    <a:gd name="connsiteX34" fmla="*/ 456566 w 6352623"/>
                    <a:gd name="connsiteY34" fmla="*/ 1560803 h 6345561"/>
                    <a:gd name="connsiteX35" fmla="*/ 646218 w 6352623"/>
                    <a:gd name="connsiteY35" fmla="*/ 1250255 h 6345561"/>
                    <a:gd name="connsiteX36" fmla="*/ 2123254 w 6352623"/>
                    <a:gd name="connsiteY36" fmla="*/ 176626 h 6345561"/>
                    <a:gd name="connsiteX37" fmla="*/ 2129632 w 6352623"/>
                    <a:gd name="connsiteY37" fmla="*/ 175051 h 6345561"/>
                    <a:gd name="connsiteX38" fmla="*/ 1791341 w 6352623"/>
                    <a:gd name="connsiteY38" fmla="*/ 860818 h 6345561"/>
                    <a:gd name="connsiteX39" fmla="*/ 1497989 w 6352623"/>
                    <a:gd name="connsiteY39" fmla="*/ 1507155 h 6345561"/>
                    <a:gd name="connsiteX40" fmla="*/ 815685 w 6352623"/>
                    <a:gd name="connsiteY40" fmla="*/ 1541873 h 6345561"/>
                    <a:gd name="connsiteX41" fmla="*/ 456566 w 6352623"/>
                    <a:gd name="connsiteY41" fmla="*/ 1560803 h 6345561"/>
                    <a:gd name="connsiteX42" fmla="*/ 3332566 w 6352623"/>
                    <a:gd name="connsiteY42" fmla="*/ 3015466 h 6345561"/>
                    <a:gd name="connsiteX43" fmla="*/ 3227686 w 6352623"/>
                    <a:gd name="connsiteY43" fmla="*/ 1799988 h 6345561"/>
                    <a:gd name="connsiteX44" fmla="*/ 3687369 w 6352623"/>
                    <a:gd name="connsiteY44" fmla="*/ 1744594 h 6345561"/>
                    <a:gd name="connsiteX45" fmla="*/ 4207427 w 6352623"/>
                    <a:gd name="connsiteY45" fmla="*/ 1672041 h 6345561"/>
                    <a:gd name="connsiteX46" fmla="*/ 4314817 w 6352623"/>
                    <a:gd name="connsiteY46" fmla="*/ 1819820 h 6345561"/>
                    <a:gd name="connsiteX47" fmla="*/ 4752430 w 6352623"/>
                    <a:gd name="connsiteY47" fmla="*/ 2869128 h 6345561"/>
                    <a:gd name="connsiteX48" fmla="*/ 4755993 w 6352623"/>
                    <a:gd name="connsiteY48" fmla="*/ 2911437 h 6345561"/>
                    <a:gd name="connsiteX49" fmla="*/ 3332566 w 6352623"/>
                    <a:gd name="connsiteY49" fmla="*/ 3015466 h 6345561"/>
                    <a:gd name="connsiteX50" fmla="*/ 4842211 w 6352623"/>
                    <a:gd name="connsiteY50" fmla="*/ 4504577 h 6345561"/>
                    <a:gd name="connsiteX51" fmla="*/ 4894441 w 6352623"/>
                    <a:gd name="connsiteY51" fmla="*/ 4378816 h 6345561"/>
                    <a:gd name="connsiteX52" fmla="*/ 5118410 w 6352623"/>
                    <a:gd name="connsiteY52" fmla="*/ 3308120 h 6345561"/>
                    <a:gd name="connsiteX53" fmla="*/ 5112011 w 6352623"/>
                    <a:gd name="connsiteY53" fmla="*/ 3236549 h 6345561"/>
                    <a:gd name="connsiteX54" fmla="*/ 6343574 w 6352623"/>
                    <a:gd name="connsiteY54" fmla="*/ 3146548 h 6345561"/>
                    <a:gd name="connsiteX55" fmla="*/ 6352623 w 6352623"/>
                    <a:gd name="connsiteY55" fmla="*/ 3329154 h 6345561"/>
                    <a:gd name="connsiteX56" fmla="*/ 6261216 w 6352623"/>
                    <a:gd name="connsiteY56" fmla="*/ 3947289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65793 w 6352623"/>
                    <a:gd name="connsiteY12" fmla="*/ 175345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548458 w 6352623"/>
                    <a:gd name="connsiteY29" fmla="*/ 73883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38629 w 6352623"/>
                    <a:gd name="connsiteY12" fmla="*/ 57719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548458 w 6352623"/>
                    <a:gd name="connsiteY29" fmla="*/ 73883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29798 w 6352623"/>
                    <a:gd name="connsiteY12" fmla="*/ 32561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548458 w 6352623"/>
                    <a:gd name="connsiteY29" fmla="*/ 73883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29798 w 6352623"/>
                    <a:gd name="connsiteY12" fmla="*/ 32561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54955 w 6352623"/>
                    <a:gd name="connsiteY12" fmla="*/ 23730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54955 w 6352623"/>
                    <a:gd name="connsiteY12" fmla="*/ 23730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68402 w 6352623"/>
                    <a:gd name="connsiteY13" fmla="*/ 74044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234679 w 6352623"/>
                    <a:gd name="connsiteY38" fmla="*/ 152304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263919 w 6352623"/>
                    <a:gd name="connsiteY38" fmla="*/ 134974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268000 w 6352623"/>
                    <a:gd name="connsiteY38" fmla="*/ 126477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268000 w 6352623"/>
                    <a:gd name="connsiteY38" fmla="*/ 126477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3351"/>
                    <a:gd name="connsiteY0" fmla="*/ 1282707 h 6345561"/>
                    <a:gd name="connsiteX1" fmla="*/ 3934751 w 6353351"/>
                    <a:gd name="connsiteY1" fmla="*/ 794857 h 6345561"/>
                    <a:gd name="connsiteX2" fmla="*/ 3306522 w 6353351"/>
                    <a:gd name="connsiteY2" fmla="*/ 1126 h 6345561"/>
                    <a:gd name="connsiteX3" fmla="*/ 3329154 w 6353351"/>
                    <a:gd name="connsiteY3" fmla="*/ 0 h 6345561"/>
                    <a:gd name="connsiteX4" fmla="*/ 4552794 w 6353351"/>
                    <a:gd name="connsiteY4" fmla="*/ 310597 h 6345561"/>
                    <a:gd name="connsiteX5" fmla="*/ 5560095 w 6353351"/>
                    <a:gd name="connsiteY5" fmla="*/ 1071582 h 6345561"/>
                    <a:gd name="connsiteX6" fmla="*/ 5592215 w 6353351"/>
                    <a:gd name="connsiteY6" fmla="*/ 1116037 h 6345561"/>
                    <a:gd name="connsiteX7" fmla="*/ 5275773 w 6353351"/>
                    <a:gd name="connsiteY7" fmla="*/ 1158708 h 6345561"/>
                    <a:gd name="connsiteX8" fmla="*/ 4352475 w 6353351"/>
                    <a:gd name="connsiteY8" fmla="*/ 1275439 h 6345561"/>
                    <a:gd name="connsiteX9" fmla="*/ 4287481 w 6353351"/>
                    <a:gd name="connsiteY9" fmla="*/ 1282707 h 6345561"/>
                    <a:gd name="connsiteX10" fmla="*/ 3192871 w 6353351"/>
                    <a:gd name="connsiteY10" fmla="*/ 1396479 h 6345561"/>
                    <a:gd name="connsiteX11" fmla="*/ 2976810 w 6353351"/>
                    <a:gd name="connsiteY11" fmla="*/ 29424 h 6345561"/>
                    <a:gd name="connsiteX12" fmla="*/ 3088611 w 6353351"/>
                    <a:gd name="connsiteY12" fmla="*/ 18979 h 6345561"/>
                    <a:gd name="connsiteX13" fmla="*/ 3589479 w 6353351"/>
                    <a:gd name="connsiteY13" fmla="*/ 740112 h 6345561"/>
                    <a:gd name="connsiteX14" fmla="*/ 3951788 w 6353351"/>
                    <a:gd name="connsiteY14" fmla="*/ 1320226 h 6345561"/>
                    <a:gd name="connsiteX15" fmla="*/ 3610216 w 6353351"/>
                    <a:gd name="connsiteY15" fmla="*/ 1358400 h 6345561"/>
                    <a:gd name="connsiteX16" fmla="*/ 3192871 w 6353351"/>
                    <a:gd name="connsiteY16" fmla="*/ 1396479 h 6345561"/>
                    <a:gd name="connsiteX17" fmla="*/ 5080835 w 6353351"/>
                    <a:gd name="connsiteY17" fmla="*/ 2887704 h 6345561"/>
                    <a:gd name="connsiteX18" fmla="*/ 5075577 w 6353351"/>
                    <a:gd name="connsiteY18" fmla="*/ 2828892 h 6345561"/>
                    <a:gd name="connsiteX19" fmla="*/ 4870827 w 6353351"/>
                    <a:gd name="connsiteY19" fmla="*/ 2225787 h 6345561"/>
                    <a:gd name="connsiteX20" fmla="*/ 4527301 w 6353351"/>
                    <a:gd name="connsiteY20" fmla="*/ 1626915 h 6345561"/>
                    <a:gd name="connsiteX21" fmla="*/ 5336497 w 6353351"/>
                    <a:gd name="connsiteY21" fmla="*/ 1510023 h 6345561"/>
                    <a:gd name="connsiteX22" fmla="*/ 5827104 w 6353351"/>
                    <a:gd name="connsiteY22" fmla="*/ 1441104 h 6345561"/>
                    <a:gd name="connsiteX23" fmla="*/ 5919962 w 6353351"/>
                    <a:gd name="connsiteY23" fmla="*/ 1569624 h 6345561"/>
                    <a:gd name="connsiteX24" fmla="*/ 6322223 w 6353351"/>
                    <a:gd name="connsiteY24" fmla="*/ 2715457 h 6345561"/>
                    <a:gd name="connsiteX25" fmla="*/ 6326244 w 6353351"/>
                    <a:gd name="connsiteY25" fmla="*/ 2796695 h 6345561"/>
                    <a:gd name="connsiteX26" fmla="*/ 5080835 w 6353351"/>
                    <a:gd name="connsiteY26" fmla="*/ 2887704 h 6345561"/>
                    <a:gd name="connsiteX27" fmla="*/ 1790042 w 6353351"/>
                    <a:gd name="connsiteY27" fmla="*/ 1491620 h 6345561"/>
                    <a:gd name="connsiteX28" fmla="*/ 2057262 w 6353351"/>
                    <a:gd name="connsiteY28" fmla="*/ 888122 h 6345561"/>
                    <a:gd name="connsiteX29" fmla="*/ 2602855 w 6353351"/>
                    <a:gd name="connsiteY29" fmla="*/ 47722 h 6345561"/>
                    <a:gd name="connsiteX30" fmla="*/ 2715458 w 6353351"/>
                    <a:gd name="connsiteY30" fmla="*/ 30412 h 6345561"/>
                    <a:gd name="connsiteX31" fmla="*/ 2723477 w 6353351"/>
                    <a:gd name="connsiteY31" fmla="*/ 30012 h 6345561"/>
                    <a:gd name="connsiteX32" fmla="*/ 2843908 w 6353351"/>
                    <a:gd name="connsiteY32" fmla="*/ 1425699 h 6345561"/>
                    <a:gd name="connsiteX33" fmla="*/ 2341650 w 6353351"/>
                    <a:gd name="connsiteY33" fmla="*/ 1460888 h 6345561"/>
                    <a:gd name="connsiteX34" fmla="*/ 1790042 w 6353351"/>
                    <a:gd name="connsiteY34" fmla="*/ 1491620 h 6345561"/>
                    <a:gd name="connsiteX35" fmla="*/ 456566 w 6353351"/>
                    <a:gd name="connsiteY35" fmla="*/ 1560803 h 6345561"/>
                    <a:gd name="connsiteX36" fmla="*/ 646218 w 6353351"/>
                    <a:gd name="connsiteY36" fmla="*/ 1250255 h 6345561"/>
                    <a:gd name="connsiteX37" fmla="*/ 2123254 w 6353351"/>
                    <a:gd name="connsiteY37" fmla="*/ 176626 h 6345561"/>
                    <a:gd name="connsiteX38" fmla="*/ 2268000 w 6353351"/>
                    <a:gd name="connsiteY38" fmla="*/ 126477 h 6345561"/>
                    <a:gd name="connsiteX39" fmla="*/ 1791341 w 6353351"/>
                    <a:gd name="connsiteY39" fmla="*/ 860818 h 6345561"/>
                    <a:gd name="connsiteX40" fmla="*/ 1497989 w 6353351"/>
                    <a:gd name="connsiteY40" fmla="*/ 1507155 h 6345561"/>
                    <a:gd name="connsiteX41" fmla="*/ 815685 w 6353351"/>
                    <a:gd name="connsiteY41" fmla="*/ 1541873 h 6345561"/>
                    <a:gd name="connsiteX42" fmla="*/ 456566 w 6353351"/>
                    <a:gd name="connsiteY42" fmla="*/ 1560803 h 6345561"/>
                    <a:gd name="connsiteX43" fmla="*/ 3332566 w 6353351"/>
                    <a:gd name="connsiteY43" fmla="*/ 3015466 h 6345561"/>
                    <a:gd name="connsiteX44" fmla="*/ 3227686 w 6353351"/>
                    <a:gd name="connsiteY44" fmla="*/ 1799988 h 6345561"/>
                    <a:gd name="connsiteX45" fmla="*/ 3687369 w 6353351"/>
                    <a:gd name="connsiteY45" fmla="*/ 1744594 h 6345561"/>
                    <a:gd name="connsiteX46" fmla="*/ 4207427 w 6353351"/>
                    <a:gd name="connsiteY46" fmla="*/ 1672041 h 6345561"/>
                    <a:gd name="connsiteX47" fmla="*/ 4314817 w 6353351"/>
                    <a:gd name="connsiteY47" fmla="*/ 1819820 h 6345561"/>
                    <a:gd name="connsiteX48" fmla="*/ 4752430 w 6353351"/>
                    <a:gd name="connsiteY48" fmla="*/ 2869128 h 6345561"/>
                    <a:gd name="connsiteX49" fmla="*/ 4755993 w 6353351"/>
                    <a:gd name="connsiteY49" fmla="*/ 2911437 h 6345561"/>
                    <a:gd name="connsiteX50" fmla="*/ 3332566 w 6353351"/>
                    <a:gd name="connsiteY50" fmla="*/ 3015466 h 6345561"/>
                    <a:gd name="connsiteX51" fmla="*/ 4842211 w 6353351"/>
                    <a:gd name="connsiteY51" fmla="*/ 4504577 h 6345561"/>
                    <a:gd name="connsiteX52" fmla="*/ 4894441 w 6353351"/>
                    <a:gd name="connsiteY52" fmla="*/ 4378816 h 6345561"/>
                    <a:gd name="connsiteX53" fmla="*/ 5118410 w 6353351"/>
                    <a:gd name="connsiteY53" fmla="*/ 3308120 h 6345561"/>
                    <a:gd name="connsiteX54" fmla="*/ 5112011 w 6353351"/>
                    <a:gd name="connsiteY54" fmla="*/ 3236549 h 6345561"/>
                    <a:gd name="connsiteX55" fmla="*/ 6343574 w 6353351"/>
                    <a:gd name="connsiteY55" fmla="*/ 3146548 h 6345561"/>
                    <a:gd name="connsiteX56" fmla="*/ 6352623 w 6353351"/>
                    <a:gd name="connsiteY56" fmla="*/ 3329154 h 6345561"/>
                    <a:gd name="connsiteX57" fmla="*/ 6068313 w 6353351"/>
                    <a:gd name="connsiteY57" fmla="*/ 4480189 h 6345561"/>
                    <a:gd name="connsiteX58" fmla="*/ 5645377 w 6353351"/>
                    <a:gd name="connsiteY58" fmla="*/ 4489676 h 6345561"/>
                    <a:gd name="connsiteX59" fmla="*/ 4842211 w 6353351"/>
                    <a:gd name="connsiteY59" fmla="*/ 4504577 h 6345561"/>
                    <a:gd name="connsiteX60" fmla="*/ 1405726 w 6353351"/>
                    <a:gd name="connsiteY60" fmla="*/ 3156271 h 6345561"/>
                    <a:gd name="connsiteX61" fmla="*/ 1399341 w 6353351"/>
                    <a:gd name="connsiteY61" fmla="*/ 3089416 h 6345561"/>
                    <a:gd name="connsiteX62" fmla="*/ 1464945 w 6353351"/>
                    <a:gd name="connsiteY62" fmla="*/ 2467755 h 6345561"/>
                    <a:gd name="connsiteX63" fmla="*/ 1626959 w 6353351"/>
                    <a:gd name="connsiteY63" fmla="*/ 1918290 h 6345561"/>
                    <a:gd name="connsiteX64" fmla="*/ 1698846 w 6353351"/>
                    <a:gd name="connsiteY64" fmla="*/ 1916459 h 6345561"/>
                    <a:gd name="connsiteX65" fmla="*/ 2401423 w 6353351"/>
                    <a:gd name="connsiteY65" fmla="*/ 1879094 h 6345561"/>
                    <a:gd name="connsiteX66" fmla="*/ 2879383 w 6353351"/>
                    <a:gd name="connsiteY66" fmla="*/ 1836855 h 6345561"/>
                    <a:gd name="connsiteX67" fmla="*/ 2983285 w 6353351"/>
                    <a:gd name="connsiteY67" fmla="*/ 3040986 h 6345561"/>
                    <a:gd name="connsiteX68" fmla="*/ 1405726 w 6353351"/>
                    <a:gd name="connsiteY68" fmla="*/ 3156271 h 6345561"/>
                    <a:gd name="connsiteX69" fmla="*/ 3464621 w 6353351"/>
                    <a:gd name="connsiteY69" fmla="*/ 4545892 h 6345561"/>
                    <a:gd name="connsiteX70" fmla="*/ 3362673 w 6353351"/>
                    <a:gd name="connsiteY70" fmla="*/ 3364384 h 6345561"/>
                    <a:gd name="connsiteX71" fmla="*/ 4785461 w 6353351"/>
                    <a:gd name="connsiteY71" fmla="*/ 3260410 h 6345561"/>
                    <a:gd name="connsiteX72" fmla="*/ 4791965 w 6353351"/>
                    <a:gd name="connsiteY72" fmla="*/ 3337498 h 6345561"/>
                    <a:gd name="connsiteX73" fmla="*/ 4582162 w 6353351"/>
                    <a:gd name="connsiteY73" fmla="*/ 4452550 h 6345561"/>
                    <a:gd name="connsiteX74" fmla="*/ 3980007 w 6353351"/>
                    <a:gd name="connsiteY74" fmla="*/ 4524180 h 6345561"/>
                    <a:gd name="connsiteX75" fmla="*/ 3464621 w 6353351"/>
                    <a:gd name="connsiteY75" fmla="*/ 4545892 h 6345561"/>
                    <a:gd name="connsiteX76" fmla="*/ 11631 w 6353351"/>
                    <a:gd name="connsiteY76" fmla="*/ 3258148 h 6345561"/>
                    <a:gd name="connsiteX77" fmla="*/ 0 w 6353351"/>
                    <a:gd name="connsiteY77" fmla="*/ 3023469 h 6345561"/>
                    <a:gd name="connsiteX78" fmla="*/ 91400 w 6353351"/>
                    <a:gd name="connsiteY78" fmla="*/ 2405346 h 6345561"/>
                    <a:gd name="connsiteX79" fmla="*/ 258812 w 6353351"/>
                    <a:gd name="connsiteY79" fmla="*/ 1942855 h 6345561"/>
                    <a:gd name="connsiteX80" fmla="*/ 852081 w 6353351"/>
                    <a:gd name="connsiteY80" fmla="*/ 1937991 h 6345561"/>
                    <a:gd name="connsiteX81" fmla="*/ 1335718 w 6353351"/>
                    <a:gd name="connsiteY81" fmla="*/ 1925698 h 6345561"/>
                    <a:gd name="connsiteX82" fmla="*/ 1234430 w 6353351"/>
                    <a:gd name="connsiteY82" fmla="*/ 2196801 h 6345561"/>
                    <a:gd name="connsiteX83" fmla="*/ 1103579 w 6353351"/>
                    <a:gd name="connsiteY83" fmla="*/ 2737987 h 6345561"/>
                    <a:gd name="connsiteX84" fmla="*/ 1078099 w 6353351"/>
                    <a:gd name="connsiteY84" fmla="*/ 3180217 h 6345561"/>
                    <a:gd name="connsiteX85" fmla="*/ 11631 w 6353351"/>
                    <a:gd name="connsiteY85" fmla="*/ 3258148 h 6345561"/>
                    <a:gd name="connsiteX86" fmla="*/ 1960743 w 6353351"/>
                    <a:gd name="connsiteY86" fmla="*/ 4679317 h 6345561"/>
                    <a:gd name="connsiteX87" fmla="*/ 1740896 w 6353351"/>
                    <a:gd name="connsiteY87" fmla="*/ 4337429 h 6345561"/>
                    <a:gd name="connsiteX88" fmla="*/ 1441619 w 6353351"/>
                    <a:gd name="connsiteY88" fmla="*/ 3532526 h 6345561"/>
                    <a:gd name="connsiteX89" fmla="*/ 1438988 w 6353351"/>
                    <a:gd name="connsiteY89" fmla="*/ 3504964 h 6345561"/>
                    <a:gd name="connsiteX90" fmla="*/ 3013389 w 6353351"/>
                    <a:gd name="connsiteY90" fmla="*/ 3389903 h 6345561"/>
                    <a:gd name="connsiteX91" fmla="*/ 3099126 w 6353351"/>
                    <a:gd name="connsiteY91" fmla="*/ 4562904 h 6345561"/>
                    <a:gd name="connsiteX92" fmla="*/ 2689209 w 6353351"/>
                    <a:gd name="connsiteY92" fmla="*/ 4598877 h 6345561"/>
                    <a:gd name="connsiteX93" fmla="*/ 1989796 w 6353351"/>
                    <a:gd name="connsiteY93" fmla="*/ 4675326 h 6345561"/>
                    <a:gd name="connsiteX94" fmla="*/ 1960743 w 6353351"/>
                    <a:gd name="connsiteY94" fmla="*/ 4679317 h 6345561"/>
                    <a:gd name="connsiteX95" fmla="*/ 4067092 w 6353351"/>
                    <a:gd name="connsiteY95" fmla="*/ 6216068 h 6345561"/>
                    <a:gd name="connsiteX96" fmla="*/ 4277892 w 6353351"/>
                    <a:gd name="connsiteY96" fmla="*/ 5788869 h 6345561"/>
                    <a:gd name="connsiteX97" fmla="*/ 4525520 w 6353351"/>
                    <a:gd name="connsiteY97" fmla="*/ 5267093 h 6345561"/>
                    <a:gd name="connsiteX98" fmla="*/ 4685770 w 6353351"/>
                    <a:gd name="connsiteY98" fmla="*/ 4881257 h 6345561"/>
                    <a:gd name="connsiteX99" fmla="*/ 4712084 w 6353351"/>
                    <a:gd name="connsiteY99" fmla="*/ 4879914 h 6345561"/>
                    <a:gd name="connsiteX100" fmla="*/ 5642123 w 6353351"/>
                    <a:gd name="connsiteY100" fmla="*/ 4846187 h 6345561"/>
                    <a:gd name="connsiteX101" fmla="*/ 5866698 w 6353351"/>
                    <a:gd name="connsiteY101" fmla="*/ 4839902 h 6345561"/>
                    <a:gd name="connsiteX102" fmla="*/ 5706398 w 6353351"/>
                    <a:gd name="connsiteY102" fmla="*/ 5102370 h 6345561"/>
                    <a:gd name="connsiteX103" fmla="*/ 4229361 w 6353351"/>
                    <a:gd name="connsiteY103" fmla="*/ 6176010 h 6345561"/>
                    <a:gd name="connsiteX104" fmla="*/ 4067092 w 6353351"/>
                    <a:gd name="connsiteY104" fmla="*/ 6216068 h 6345561"/>
                    <a:gd name="connsiteX105" fmla="*/ 3617977 w 6353351"/>
                    <a:gd name="connsiteY105" fmla="*/ 6323175 h 6345561"/>
                    <a:gd name="connsiteX106" fmla="*/ 3499574 w 6353351"/>
                    <a:gd name="connsiteY106" fmla="*/ 4950969 h 6345561"/>
                    <a:gd name="connsiteX107" fmla="*/ 3966167 w 6353351"/>
                    <a:gd name="connsiteY107" fmla="*/ 4917769 h 6345561"/>
                    <a:gd name="connsiteX108" fmla="*/ 4402891 w 6353351"/>
                    <a:gd name="connsiteY108" fmla="*/ 4895610 h 6345561"/>
                    <a:gd name="connsiteX109" fmla="*/ 4263840 w 6353351"/>
                    <a:gd name="connsiteY109" fmla="*/ 5239274 h 6345561"/>
                    <a:gd name="connsiteX110" fmla="*/ 3691123 w 6353351"/>
                    <a:gd name="connsiteY110" fmla="*/ 6308899 h 6345561"/>
                    <a:gd name="connsiteX111" fmla="*/ 3637169 w 6353351"/>
                    <a:gd name="connsiteY111" fmla="*/ 6322223 h 6345561"/>
                    <a:gd name="connsiteX112" fmla="*/ 3617977 w 6353351"/>
                    <a:gd name="connsiteY112" fmla="*/ 6323175 h 6345561"/>
                    <a:gd name="connsiteX113" fmla="*/ 509955 w 6353351"/>
                    <a:gd name="connsiteY113" fmla="*/ 4889989 h 6345561"/>
                    <a:gd name="connsiteX114" fmla="*/ 432662 w 6353351"/>
                    <a:gd name="connsiteY114" fmla="*/ 4783013 h 6345561"/>
                    <a:gd name="connsiteX115" fmla="*/ 30403 w 6353351"/>
                    <a:gd name="connsiteY115" fmla="*/ 3637168 h 6345561"/>
                    <a:gd name="connsiteX116" fmla="*/ 28957 w 6353351"/>
                    <a:gd name="connsiteY116" fmla="*/ 3608002 h 6345561"/>
                    <a:gd name="connsiteX117" fmla="*/ 1122699 w 6353351"/>
                    <a:gd name="connsiteY117" fmla="*/ 3528079 h 6345561"/>
                    <a:gd name="connsiteX118" fmla="*/ 1151870 w 6353351"/>
                    <a:gd name="connsiteY118" fmla="*/ 3709064 h 6345561"/>
                    <a:gd name="connsiteX119" fmla="*/ 1633165 w 6353351"/>
                    <a:gd name="connsiteY119" fmla="*/ 4721494 h 6345561"/>
                    <a:gd name="connsiteX120" fmla="*/ 1635001 w 6353351"/>
                    <a:gd name="connsiteY120" fmla="*/ 4724090 h 6345561"/>
                    <a:gd name="connsiteX121" fmla="*/ 1150655 w 6353351"/>
                    <a:gd name="connsiteY121" fmla="*/ 4790652 h 6345561"/>
                    <a:gd name="connsiteX122" fmla="*/ 509955 w 6353351"/>
                    <a:gd name="connsiteY122" fmla="*/ 4889989 h 6345561"/>
                    <a:gd name="connsiteX123" fmla="*/ 3165956 w 6353351"/>
                    <a:gd name="connsiteY123" fmla="*/ 6345561 h 6345561"/>
                    <a:gd name="connsiteX124" fmla="*/ 2661675 w 6353351"/>
                    <a:gd name="connsiteY124" fmla="*/ 5655612 h 6345561"/>
                    <a:gd name="connsiteX125" fmla="*/ 2224080 w 6353351"/>
                    <a:gd name="connsiteY125" fmla="*/ 5071807 h 6345561"/>
                    <a:gd name="connsiteX126" fmla="*/ 2697681 w 6353351"/>
                    <a:gd name="connsiteY126" fmla="*/ 5021257 h 6345561"/>
                    <a:gd name="connsiteX127" fmla="*/ 3150545 w 6353351"/>
                    <a:gd name="connsiteY127" fmla="*/ 4979436 h 6345561"/>
                    <a:gd name="connsiteX128" fmla="*/ 3267988 w 6353351"/>
                    <a:gd name="connsiteY128" fmla="*/ 6340508 h 6345561"/>
                    <a:gd name="connsiteX129" fmla="*/ 3165956 w 6353351"/>
                    <a:gd name="connsiteY129" fmla="*/ 6345561 h 6345561"/>
                    <a:gd name="connsiteX130" fmla="*/ 1799833 w 6353351"/>
                    <a:gd name="connsiteY130" fmla="*/ 6042038 h 6345561"/>
                    <a:gd name="connsiteX131" fmla="*/ 792530 w 6353351"/>
                    <a:gd name="connsiteY131" fmla="*/ 5281044 h 6345561"/>
                    <a:gd name="connsiteX132" fmla="*/ 758259 w 6353351"/>
                    <a:gd name="connsiteY132" fmla="*/ 5233611 h 6345561"/>
                    <a:gd name="connsiteX133" fmla="*/ 1178638 w 6353351"/>
                    <a:gd name="connsiteY133" fmla="*/ 5187468 h 6345561"/>
                    <a:gd name="connsiteX134" fmla="*/ 1905324 w 6353351"/>
                    <a:gd name="connsiteY134" fmla="*/ 5106339 h 6345561"/>
                    <a:gd name="connsiteX135" fmla="*/ 2206251 w 6353351"/>
                    <a:gd name="connsiteY135" fmla="*/ 5531868 h 6345561"/>
                    <a:gd name="connsiteX136" fmla="*/ 2827891 w 6353351"/>
                    <a:gd name="connsiteY136" fmla="*/ 6323709 h 6345561"/>
                    <a:gd name="connsiteX137" fmla="*/ 2405336 w 6353351"/>
                    <a:gd name="connsiteY137" fmla="*/ 6261225 h 6345561"/>
                    <a:gd name="connsiteX138" fmla="*/ 1799833 w 6353351"/>
                    <a:gd name="connsiteY138" fmla="*/ 6042038 h 63455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</a:cxnLst>
                  <a:rect l="l" t="t" r="r" b="b"/>
                  <a:pathLst>
                    <a:path w="6353351" h="6345561">
                      <a:moveTo>
                        <a:pt x="4287481" y="1282707"/>
                      </a:moveTo>
                      <a:lnTo>
                        <a:pt x="3934751" y="794857"/>
                      </a:lnTo>
                      <a:lnTo>
                        <a:pt x="3306522" y="1126"/>
                      </a:lnTo>
                      <a:lnTo>
                        <a:pt x="3329154" y="0"/>
                      </a:lnTo>
                      <a:cubicBezTo>
                        <a:pt x="3741651" y="19671"/>
                        <a:pt x="4157119" y="120541"/>
                        <a:pt x="4552794" y="310597"/>
                      </a:cubicBezTo>
                      <a:cubicBezTo>
                        <a:pt x="4948463" y="500646"/>
                        <a:pt x="5286893" y="761898"/>
                        <a:pt x="5560095" y="1071582"/>
                      </a:cubicBezTo>
                      <a:lnTo>
                        <a:pt x="5592215" y="1116037"/>
                      </a:lnTo>
                      <a:lnTo>
                        <a:pt x="5275773" y="1158708"/>
                      </a:lnTo>
                      <a:lnTo>
                        <a:pt x="4352475" y="1275439"/>
                      </a:lnTo>
                      <a:lnTo>
                        <a:pt x="4287481" y="1282707"/>
                      </a:lnTo>
                      <a:close/>
                      <a:moveTo>
                        <a:pt x="3192871" y="1396479"/>
                      </a:moveTo>
                      <a:lnTo>
                        <a:pt x="2976810" y="29424"/>
                      </a:lnTo>
                      <a:lnTo>
                        <a:pt x="3088611" y="18979"/>
                      </a:lnTo>
                      <a:cubicBezTo>
                        <a:pt x="3417885" y="480246"/>
                        <a:pt x="3445072" y="503593"/>
                        <a:pt x="3589479" y="740112"/>
                      </a:cubicBezTo>
                      <a:lnTo>
                        <a:pt x="3951788" y="1320226"/>
                      </a:lnTo>
                      <a:lnTo>
                        <a:pt x="3610216" y="1358400"/>
                      </a:lnTo>
                      <a:lnTo>
                        <a:pt x="3192871" y="1396479"/>
                      </a:lnTo>
                      <a:close/>
                      <a:moveTo>
                        <a:pt x="5080835" y="2887704"/>
                      </a:moveTo>
                      <a:lnTo>
                        <a:pt x="5075577" y="2828892"/>
                      </a:lnTo>
                      <a:cubicBezTo>
                        <a:pt x="5035592" y="2631079"/>
                        <a:pt x="4967675" y="2433136"/>
                        <a:pt x="4870827" y="2225787"/>
                      </a:cubicBezTo>
                      <a:lnTo>
                        <a:pt x="4527301" y="1626915"/>
                      </a:lnTo>
                      <a:lnTo>
                        <a:pt x="5336497" y="1510023"/>
                      </a:lnTo>
                      <a:lnTo>
                        <a:pt x="5827104" y="1441104"/>
                      </a:lnTo>
                      <a:lnTo>
                        <a:pt x="5919962" y="1569624"/>
                      </a:lnTo>
                      <a:cubicBezTo>
                        <a:pt x="6125930" y="1922073"/>
                        <a:pt x="6262685" y="2311601"/>
                        <a:pt x="6322223" y="2715457"/>
                      </a:cubicBezTo>
                      <a:lnTo>
                        <a:pt x="6326244" y="2796695"/>
                      </a:lnTo>
                      <a:lnTo>
                        <a:pt x="5080835" y="2887704"/>
                      </a:lnTo>
                      <a:close/>
                      <a:moveTo>
                        <a:pt x="1790042" y="1491620"/>
                      </a:moveTo>
                      <a:lnTo>
                        <a:pt x="2057262" y="888122"/>
                      </a:lnTo>
                      <a:cubicBezTo>
                        <a:pt x="2230740" y="610932"/>
                        <a:pt x="2221957" y="539019"/>
                        <a:pt x="2602855" y="47722"/>
                      </a:cubicBezTo>
                      <a:lnTo>
                        <a:pt x="2715458" y="30412"/>
                      </a:lnTo>
                      <a:lnTo>
                        <a:pt x="2723477" y="30012"/>
                      </a:lnTo>
                      <a:lnTo>
                        <a:pt x="2843908" y="1425699"/>
                      </a:lnTo>
                      <a:lnTo>
                        <a:pt x="2341650" y="1460888"/>
                      </a:lnTo>
                      <a:lnTo>
                        <a:pt x="1790042" y="1491620"/>
                      </a:lnTo>
                      <a:close/>
                      <a:moveTo>
                        <a:pt x="456566" y="1560803"/>
                      </a:moveTo>
                      <a:lnTo>
                        <a:pt x="646218" y="1250255"/>
                      </a:lnTo>
                      <a:cubicBezTo>
                        <a:pt x="1029562" y="745610"/>
                        <a:pt x="1547495" y="378754"/>
                        <a:pt x="2123254" y="176626"/>
                      </a:cubicBezTo>
                      <a:lnTo>
                        <a:pt x="2268000" y="126477"/>
                      </a:lnTo>
                      <a:lnTo>
                        <a:pt x="1791341" y="860818"/>
                      </a:lnTo>
                      <a:lnTo>
                        <a:pt x="1497989" y="1507155"/>
                      </a:lnTo>
                      <a:lnTo>
                        <a:pt x="815685" y="1541873"/>
                      </a:lnTo>
                      <a:lnTo>
                        <a:pt x="456566" y="1560803"/>
                      </a:lnTo>
                      <a:close/>
                      <a:moveTo>
                        <a:pt x="3332566" y="3015466"/>
                      </a:moveTo>
                      <a:lnTo>
                        <a:pt x="3227686" y="1799988"/>
                      </a:lnTo>
                      <a:lnTo>
                        <a:pt x="3687369" y="1744594"/>
                      </a:lnTo>
                      <a:lnTo>
                        <a:pt x="4207427" y="1672041"/>
                      </a:lnTo>
                      <a:lnTo>
                        <a:pt x="4314817" y="1819820"/>
                      </a:lnTo>
                      <a:cubicBezTo>
                        <a:pt x="4528849" y="2161606"/>
                        <a:pt x="4683644" y="2496395"/>
                        <a:pt x="4752430" y="2869128"/>
                      </a:cubicBezTo>
                      <a:lnTo>
                        <a:pt x="4755993" y="2911437"/>
                      </a:lnTo>
                      <a:lnTo>
                        <a:pt x="3332566" y="3015466"/>
                      </a:lnTo>
                      <a:close/>
                      <a:moveTo>
                        <a:pt x="4842211" y="4504577"/>
                      </a:moveTo>
                      <a:lnTo>
                        <a:pt x="4894441" y="4378816"/>
                      </a:lnTo>
                      <a:cubicBezTo>
                        <a:pt x="5035881" y="3977997"/>
                        <a:pt x="5111886" y="3633747"/>
                        <a:pt x="5118410" y="3308120"/>
                      </a:cubicBezTo>
                      <a:lnTo>
                        <a:pt x="5112011" y="3236549"/>
                      </a:lnTo>
                      <a:lnTo>
                        <a:pt x="6343574" y="3146548"/>
                      </a:lnTo>
                      <a:lnTo>
                        <a:pt x="6352623" y="3329154"/>
                      </a:lnTo>
                      <a:cubicBezTo>
                        <a:pt x="6366228" y="3579999"/>
                        <a:pt x="6186187" y="4286769"/>
                        <a:pt x="6068313" y="4480189"/>
                      </a:cubicBezTo>
                      <a:lnTo>
                        <a:pt x="5645377" y="4489676"/>
                      </a:lnTo>
                      <a:lnTo>
                        <a:pt x="4842211" y="4504577"/>
                      </a:lnTo>
                      <a:close/>
                      <a:moveTo>
                        <a:pt x="1405726" y="3156271"/>
                      </a:moveTo>
                      <a:lnTo>
                        <a:pt x="1399341" y="3089416"/>
                      </a:lnTo>
                      <a:cubicBezTo>
                        <a:pt x="1398501" y="2896033"/>
                        <a:pt x="1419405" y="2690426"/>
                        <a:pt x="1464945" y="2467755"/>
                      </a:cubicBezTo>
                      <a:lnTo>
                        <a:pt x="1626959" y="1918290"/>
                      </a:lnTo>
                      <a:lnTo>
                        <a:pt x="1698846" y="1916459"/>
                      </a:lnTo>
                      <a:cubicBezTo>
                        <a:pt x="1952714" y="1906817"/>
                        <a:pt x="2182558" y="1894523"/>
                        <a:pt x="2401423" y="1879094"/>
                      </a:cubicBezTo>
                      <a:lnTo>
                        <a:pt x="2879383" y="1836855"/>
                      </a:lnTo>
                      <a:lnTo>
                        <a:pt x="2983285" y="3040986"/>
                      </a:lnTo>
                      <a:lnTo>
                        <a:pt x="1405726" y="3156271"/>
                      </a:lnTo>
                      <a:close/>
                      <a:moveTo>
                        <a:pt x="3464621" y="4545892"/>
                      </a:moveTo>
                      <a:lnTo>
                        <a:pt x="3362673" y="3364384"/>
                      </a:lnTo>
                      <a:lnTo>
                        <a:pt x="4785461" y="3260410"/>
                      </a:lnTo>
                      <a:lnTo>
                        <a:pt x="4791965" y="3337498"/>
                      </a:lnTo>
                      <a:cubicBezTo>
                        <a:pt x="4788504" y="3665722"/>
                        <a:pt x="4723150" y="4029732"/>
                        <a:pt x="4582162" y="4452550"/>
                      </a:cubicBezTo>
                      <a:lnTo>
                        <a:pt x="3980007" y="4524180"/>
                      </a:lnTo>
                      <a:lnTo>
                        <a:pt x="3464621" y="4545892"/>
                      </a:lnTo>
                      <a:close/>
                      <a:moveTo>
                        <a:pt x="11631" y="3258148"/>
                      </a:moveTo>
                      <a:lnTo>
                        <a:pt x="0" y="3023469"/>
                      </a:lnTo>
                      <a:cubicBezTo>
                        <a:pt x="9835" y="2817218"/>
                        <a:pt x="39973" y="2610228"/>
                        <a:pt x="91400" y="2405346"/>
                      </a:cubicBezTo>
                      <a:lnTo>
                        <a:pt x="258812" y="1942855"/>
                      </a:lnTo>
                      <a:lnTo>
                        <a:pt x="852081" y="1937991"/>
                      </a:lnTo>
                      <a:lnTo>
                        <a:pt x="1335718" y="1925698"/>
                      </a:lnTo>
                      <a:lnTo>
                        <a:pt x="1234430" y="2196801"/>
                      </a:lnTo>
                      <a:cubicBezTo>
                        <a:pt x="1174083" y="2388129"/>
                        <a:pt x="1130304" y="2566936"/>
                        <a:pt x="1103579" y="2737987"/>
                      </a:cubicBezTo>
                      <a:lnTo>
                        <a:pt x="1078099" y="3180217"/>
                      </a:lnTo>
                      <a:lnTo>
                        <a:pt x="11631" y="3258148"/>
                      </a:lnTo>
                      <a:close/>
                      <a:moveTo>
                        <a:pt x="1960743" y="4679317"/>
                      </a:moveTo>
                      <a:lnTo>
                        <a:pt x="1740896" y="4337429"/>
                      </a:lnTo>
                      <a:cubicBezTo>
                        <a:pt x="1599382" y="4077276"/>
                        <a:pt x="1495647" y="3815593"/>
                        <a:pt x="1441619" y="3532526"/>
                      </a:cubicBezTo>
                      <a:lnTo>
                        <a:pt x="1438988" y="3504964"/>
                      </a:lnTo>
                      <a:lnTo>
                        <a:pt x="3013389" y="3389903"/>
                      </a:lnTo>
                      <a:lnTo>
                        <a:pt x="3099126" y="4562904"/>
                      </a:lnTo>
                      <a:lnTo>
                        <a:pt x="2689209" y="4598877"/>
                      </a:lnTo>
                      <a:cubicBezTo>
                        <a:pt x="2470714" y="4618948"/>
                        <a:pt x="2241902" y="4643896"/>
                        <a:pt x="1989796" y="4675326"/>
                      </a:cubicBezTo>
                      <a:lnTo>
                        <a:pt x="1960743" y="4679317"/>
                      </a:lnTo>
                      <a:close/>
                      <a:moveTo>
                        <a:pt x="4067092" y="6216068"/>
                      </a:moveTo>
                      <a:lnTo>
                        <a:pt x="4277892" y="5788869"/>
                      </a:lnTo>
                      <a:lnTo>
                        <a:pt x="4525520" y="5267093"/>
                      </a:lnTo>
                      <a:lnTo>
                        <a:pt x="4685770" y="4881257"/>
                      </a:lnTo>
                      <a:lnTo>
                        <a:pt x="4712084" y="4879914"/>
                      </a:lnTo>
                      <a:lnTo>
                        <a:pt x="5642123" y="4846187"/>
                      </a:lnTo>
                      <a:lnTo>
                        <a:pt x="5866698" y="4839902"/>
                      </a:lnTo>
                      <a:lnTo>
                        <a:pt x="5706398" y="5102370"/>
                      </a:lnTo>
                      <a:cubicBezTo>
                        <a:pt x="5323061" y="5607024"/>
                        <a:pt x="4805131" y="5973881"/>
                        <a:pt x="4229361" y="6176010"/>
                      </a:cubicBezTo>
                      <a:lnTo>
                        <a:pt x="4067092" y="6216068"/>
                      </a:lnTo>
                      <a:close/>
                      <a:moveTo>
                        <a:pt x="3617977" y="6323175"/>
                      </a:moveTo>
                      <a:lnTo>
                        <a:pt x="3499574" y="4950969"/>
                      </a:lnTo>
                      <a:lnTo>
                        <a:pt x="3966167" y="4917769"/>
                      </a:lnTo>
                      <a:lnTo>
                        <a:pt x="4402891" y="4895610"/>
                      </a:lnTo>
                      <a:lnTo>
                        <a:pt x="4263840" y="5239274"/>
                      </a:lnTo>
                      <a:lnTo>
                        <a:pt x="3691123" y="6308899"/>
                      </a:lnTo>
                      <a:lnTo>
                        <a:pt x="3637169" y="6322223"/>
                      </a:lnTo>
                      <a:lnTo>
                        <a:pt x="3617977" y="6323175"/>
                      </a:lnTo>
                      <a:close/>
                      <a:moveTo>
                        <a:pt x="509955" y="4889989"/>
                      </a:moveTo>
                      <a:lnTo>
                        <a:pt x="432662" y="4783013"/>
                      </a:lnTo>
                      <a:cubicBezTo>
                        <a:pt x="226684" y="4430562"/>
                        <a:pt x="89942" y="4041034"/>
                        <a:pt x="30403" y="3637168"/>
                      </a:cubicBezTo>
                      <a:lnTo>
                        <a:pt x="28957" y="3608002"/>
                      </a:lnTo>
                      <a:lnTo>
                        <a:pt x="1122699" y="3528079"/>
                      </a:lnTo>
                      <a:lnTo>
                        <a:pt x="1151870" y="3709064"/>
                      </a:lnTo>
                      <a:cubicBezTo>
                        <a:pt x="1238820" y="4026998"/>
                        <a:pt x="1397943" y="4351818"/>
                        <a:pt x="1633165" y="4721494"/>
                      </a:cubicBezTo>
                      <a:lnTo>
                        <a:pt x="1635001" y="4724090"/>
                      </a:lnTo>
                      <a:lnTo>
                        <a:pt x="1150655" y="4790652"/>
                      </a:lnTo>
                      <a:lnTo>
                        <a:pt x="509955" y="4889989"/>
                      </a:lnTo>
                      <a:close/>
                      <a:moveTo>
                        <a:pt x="3165956" y="6345561"/>
                      </a:moveTo>
                      <a:lnTo>
                        <a:pt x="2661675" y="5655612"/>
                      </a:lnTo>
                      <a:lnTo>
                        <a:pt x="2224080" y="5071807"/>
                      </a:lnTo>
                      <a:lnTo>
                        <a:pt x="2697681" y="5021257"/>
                      </a:lnTo>
                      <a:lnTo>
                        <a:pt x="3150545" y="4979436"/>
                      </a:lnTo>
                      <a:lnTo>
                        <a:pt x="3267988" y="6340508"/>
                      </a:lnTo>
                      <a:lnTo>
                        <a:pt x="3165956" y="6345561"/>
                      </a:lnTo>
                      <a:close/>
                      <a:moveTo>
                        <a:pt x="1799833" y="6042038"/>
                      </a:moveTo>
                      <a:cubicBezTo>
                        <a:pt x="1404151" y="5851981"/>
                        <a:pt x="1065732" y="5590735"/>
                        <a:pt x="792530" y="5281044"/>
                      </a:cubicBezTo>
                      <a:lnTo>
                        <a:pt x="758259" y="5233611"/>
                      </a:lnTo>
                      <a:lnTo>
                        <a:pt x="1178638" y="5187468"/>
                      </a:lnTo>
                      <a:lnTo>
                        <a:pt x="1905324" y="5106339"/>
                      </a:lnTo>
                      <a:lnTo>
                        <a:pt x="2206251" y="5531868"/>
                      </a:lnTo>
                      <a:lnTo>
                        <a:pt x="2827891" y="6323709"/>
                      </a:lnTo>
                      <a:lnTo>
                        <a:pt x="2405336" y="6261225"/>
                      </a:lnTo>
                      <a:cubicBezTo>
                        <a:pt x="2200452" y="6209790"/>
                        <a:pt x="1997668" y="6137062"/>
                        <a:pt x="1799833" y="6042038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0" name="Прямоугольник 19"/>
                <p:cNvSpPr/>
                <p:nvPr/>
              </p:nvSpPr>
              <p:spPr>
                <a:xfrm>
                  <a:off x="4230250" y="4420299"/>
                  <a:ext cx="141982" cy="63860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1" name="Прямоугольник 20"/>
                <p:cNvSpPr/>
                <p:nvPr/>
              </p:nvSpPr>
              <p:spPr>
                <a:xfrm>
                  <a:off x="4147331" y="4477987"/>
                  <a:ext cx="305990" cy="6032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2" name="Прямоугольник 21"/>
                <p:cNvSpPr/>
                <p:nvPr/>
              </p:nvSpPr>
              <p:spPr>
                <a:xfrm rot="19920000">
                  <a:off x="4041093" y="3512437"/>
                  <a:ext cx="40227" cy="131551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3" name="Прямоугольник 22"/>
                <p:cNvSpPr/>
                <p:nvPr/>
              </p:nvSpPr>
              <p:spPr>
                <a:xfrm rot="19920000">
                  <a:off x="4484115" y="4287005"/>
                  <a:ext cx="40227" cy="131551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4" name="Арка 38"/>
                <p:cNvSpPr/>
                <p:nvPr/>
              </p:nvSpPr>
              <p:spPr>
                <a:xfrm rot="13925903">
                  <a:off x="3684523" y="3726094"/>
                  <a:ext cx="968151" cy="649369"/>
                </a:xfrm>
                <a:custGeom>
                  <a:avLst/>
                  <a:gdLst>
                    <a:gd name="connsiteX0" fmla="*/ 0 w 824206"/>
                    <a:gd name="connsiteY0" fmla="*/ 468176 h 936351"/>
                    <a:gd name="connsiteX1" fmla="*/ 236582 w 824206"/>
                    <a:gd name="connsiteY1" fmla="*/ 44588 h 936351"/>
                    <a:gd name="connsiteX2" fmla="*/ 721368 w 824206"/>
                    <a:gd name="connsiteY2" fmla="*/ 158750 h 936351"/>
                    <a:gd name="connsiteX3" fmla="*/ 799324 w 824206"/>
                    <a:gd name="connsiteY3" fmla="*/ 628392 h 936351"/>
                    <a:gd name="connsiteX4" fmla="*/ 758057 w 824206"/>
                    <a:gd name="connsiteY4" fmla="*/ 611316 h 936351"/>
                    <a:gd name="connsiteX5" fmla="*/ 689676 w 824206"/>
                    <a:gd name="connsiteY5" fmla="*/ 190458 h 936351"/>
                    <a:gd name="connsiteX6" fmla="*/ 253697 w 824206"/>
                    <a:gd name="connsiteY6" fmla="*/ 85891 h 936351"/>
                    <a:gd name="connsiteX7" fmla="*/ 44532 w 824206"/>
                    <a:gd name="connsiteY7" fmla="*/ 468176 h 936351"/>
                    <a:gd name="connsiteX8" fmla="*/ 0 w 824206"/>
                    <a:gd name="connsiteY8" fmla="*/ 468176 h 936351"/>
                    <a:gd name="connsiteX0" fmla="*/ 0 w 831850"/>
                    <a:gd name="connsiteY0" fmla="*/ 456566 h 616782"/>
                    <a:gd name="connsiteX1" fmla="*/ 236582 w 831850"/>
                    <a:gd name="connsiteY1" fmla="*/ 32978 h 616782"/>
                    <a:gd name="connsiteX2" fmla="*/ 746854 w 831850"/>
                    <a:gd name="connsiteY2" fmla="*/ 133785 h 616782"/>
                    <a:gd name="connsiteX3" fmla="*/ 799324 w 831850"/>
                    <a:gd name="connsiteY3" fmla="*/ 616782 h 616782"/>
                    <a:gd name="connsiteX4" fmla="*/ 758057 w 831850"/>
                    <a:gd name="connsiteY4" fmla="*/ 599706 h 616782"/>
                    <a:gd name="connsiteX5" fmla="*/ 689676 w 831850"/>
                    <a:gd name="connsiteY5" fmla="*/ 178848 h 616782"/>
                    <a:gd name="connsiteX6" fmla="*/ 253697 w 831850"/>
                    <a:gd name="connsiteY6" fmla="*/ 74281 h 616782"/>
                    <a:gd name="connsiteX7" fmla="*/ 44532 w 831850"/>
                    <a:gd name="connsiteY7" fmla="*/ 456566 h 616782"/>
                    <a:gd name="connsiteX8" fmla="*/ 0 w 831850"/>
                    <a:gd name="connsiteY8" fmla="*/ 456566 h 616782"/>
                    <a:gd name="connsiteX0" fmla="*/ 0 w 831850"/>
                    <a:gd name="connsiteY0" fmla="*/ 456566 h 616782"/>
                    <a:gd name="connsiteX1" fmla="*/ 236582 w 831850"/>
                    <a:gd name="connsiteY1" fmla="*/ 32978 h 616782"/>
                    <a:gd name="connsiteX2" fmla="*/ 746854 w 831850"/>
                    <a:gd name="connsiteY2" fmla="*/ 133785 h 616782"/>
                    <a:gd name="connsiteX3" fmla="*/ 799324 w 831850"/>
                    <a:gd name="connsiteY3" fmla="*/ 616782 h 616782"/>
                    <a:gd name="connsiteX4" fmla="*/ 758057 w 831850"/>
                    <a:gd name="connsiteY4" fmla="*/ 599706 h 616782"/>
                    <a:gd name="connsiteX5" fmla="*/ 713484 w 831850"/>
                    <a:gd name="connsiteY5" fmla="*/ 179277 h 616782"/>
                    <a:gd name="connsiteX6" fmla="*/ 253697 w 831850"/>
                    <a:gd name="connsiteY6" fmla="*/ 74281 h 616782"/>
                    <a:gd name="connsiteX7" fmla="*/ 44532 w 831850"/>
                    <a:gd name="connsiteY7" fmla="*/ 456566 h 616782"/>
                    <a:gd name="connsiteX8" fmla="*/ 0 w 831850"/>
                    <a:gd name="connsiteY8" fmla="*/ 456566 h 616782"/>
                    <a:gd name="connsiteX0" fmla="*/ 0 w 840935"/>
                    <a:gd name="connsiteY0" fmla="*/ 443140 h 586280"/>
                    <a:gd name="connsiteX1" fmla="*/ 236582 w 840935"/>
                    <a:gd name="connsiteY1" fmla="*/ 19552 h 586280"/>
                    <a:gd name="connsiteX2" fmla="*/ 746854 w 840935"/>
                    <a:gd name="connsiteY2" fmla="*/ 120359 h 586280"/>
                    <a:gd name="connsiteX3" fmla="*/ 813965 w 840935"/>
                    <a:gd name="connsiteY3" fmla="*/ 557415 h 586280"/>
                    <a:gd name="connsiteX4" fmla="*/ 758057 w 840935"/>
                    <a:gd name="connsiteY4" fmla="*/ 586280 h 586280"/>
                    <a:gd name="connsiteX5" fmla="*/ 713484 w 840935"/>
                    <a:gd name="connsiteY5" fmla="*/ 165851 h 586280"/>
                    <a:gd name="connsiteX6" fmla="*/ 253697 w 840935"/>
                    <a:gd name="connsiteY6" fmla="*/ 60855 h 586280"/>
                    <a:gd name="connsiteX7" fmla="*/ 44532 w 840935"/>
                    <a:gd name="connsiteY7" fmla="*/ 443140 h 586280"/>
                    <a:gd name="connsiteX8" fmla="*/ 0 w 840935"/>
                    <a:gd name="connsiteY8" fmla="*/ 443140 h 586280"/>
                    <a:gd name="connsiteX0" fmla="*/ 0 w 840935"/>
                    <a:gd name="connsiteY0" fmla="*/ 443140 h 557415"/>
                    <a:gd name="connsiteX1" fmla="*/ 236582 w 840935"/>
                    <a:gd name="connsiteY1" fmla="*/ 19552 h 557415"/>
                    <a:gd name="connsiteX2" fmla="*/ 746854 w 840935"/>
                    <a:gd name="connsiteY2" fmla="*/ 120359 h 557415"/>
                    <a:gd name="connsiteX3" fmla="*/ 813965 w 840935"/>
                    <a:gd name="connsiteY3" fmla="*/ 557415 h 557415"/>
                    <a:gd name="connsiteX4" fmla="*/ 758914 w 840935"/>
                    <a:gd name="connsiteY4" fmla="*/ 538662 h 557415"/>
                    <a:gd name="connsiteX5" fmla="*/ 713484 w 840935"/>
                    <a:gd name="connsiteY5" fmla="*/ 165851 h 557415"/>
                    <a:gd name="connsiteX6" fmla="*/ 253697 w 840935"/>
                    <a:gd name="connsiteY6" fmla="*/ 60855 h 557415"/>
                    <a:gd name="connsiteX7" fmla="*/ 44532 w 840935"/>
                    <a:gd name="connsiteY7" fmla="*/ 443140 h 557415"/>
                    <a:gd name="connsiteX8" fmla="*/ 0 w 840935"/>
                    <a:gd name="connsiteY8" fmla="*/ 443140 h 557415"/>
                    <a:gd name="connsiteX0" fmla="*/ 0 w 840935"/>
                    <a:gd name="connsiteY0" fmla="*/ 443140 h 557415"/>
                    <a:gd name="connsiteX1" fmla="*/ 236582 w 840935"/>
                    <a:gd name="connsiteY1" fmla="*/ 19552 h 557415"/>
                    <a:gd name="connsiteX2" fmla="*/ 746854 w 840935"/>
                    <a:gd name="connsiteY2" fmla="*/ 120359 h 557415"/>
                    <a:gd name="connsiteX3" fmla="*/ 813965 w 840935"/>
                    <a:gd name="connsiteY3" fmla="*/ 557415 h 557415"/>
                    <a:gd name="connsiteX4" fmla="*/ 761209 w 840935"/>
                    <a:gd name="connsiteY4" fmla="*/ 543467 h 557415"/>
                    <a:gd name="connsiteX5" fmla="*/ 713484 w 840935"/>
                    <a:gd name="connsiteY5" fmla="*/ 165851 h 557415"/>
                    <a:gd name="connsiteX6" fmla="*/ 253697 w 840935"/>
                    <a:gd name="connsiteY6" fmla="*/ 60855 h 557415"/>
                    <a:gd name="connsiteX7" fmla="*/ 44532 w 840935"/>
                    <a:gd name="connsiteY7" fmla="*/ 443140 h 557415"/>
                    <a:gd name="connsiteX8" fmla="*/ 0 w 840935"/>
                    <a:gd name="connsiteY8" fmla="*/ 443140 h 557415"/>
                    <a:gd name="connsiteX0" fmla="*/ 0 w 840935"/>
                    <a:gd name="connsiteY0" fmla="*/ 443140 h 557415"/>
                    <a:gd name="connsiteX1" fmla="*/ 236582 w 840935"/>
                    <a:gd name="connsiteY1" fmla="*/ 19552 h 557415"/>
                    <a:gd name="connsiteX2" fmla="*/ 746854 w 840935"/>
                    <a:gd name="connsiteY2" fmla="*/ 120359 h 557415"/>
                    <a:gd name="connsiteX3" fmla="*/ 813965 w 840935"/>
                    <a:gd name="connsiteY3" fmla="*/ 557415 h 557415"/>
                    <a:gd name="connsiteX4" fmla="*/ 764551 w 840935"/>
                    <a:gd name="connsiteY4" fmla="*/ 543050 h 557415"/>
                    <a:gd name="connsiteX5" fmla="*/ 713484 w 840935"/>
                    <a:gd name="connsiteY5" fmla="*/ 165851 h 557415"/>
                    <a:gd name="connsiteX6" fmla="*/ 253697 w 840935"/>
                    <a:gd name="connsiteY6" fmla="*/ 60855 h 557415"/>
                    <a:gd name="connsiteX7" fmla="*/ 44532 w 840935"/>
                    <a:gd name="connsiteY7" fmla="*/ 443140 h 557415"/>
                    <a:gd name="connsiteX8" fmla="*/ 0 w 840935"/>
                    <a:gd name="connsiteY8" fmla="*/ 443140 h 557415"/>
                    <a:gd name="connsiteX0" fmla="*/ 0 w 840935"/>
                    <a:gd name="connsiteY0" fmla="*/ 464988 h 579263"/>
                    <a:gd name="connsiteX1" fmla="*/ 236582 w 840935"/>
                    <a:gd name="connsiteY1" fmla="*/ 41400 h 579263"/>
                    <a:gd name="connsiteX2" fmla="*/ 746854 w 840935"/>
                    <a:gd name="connsiteY2" fmla="*/ 142207 h 579263"/>
                    <a:gd name="connsiteX3" fmla="*/ 813965 w 840935"/>
                    <a:gd name="connsiteY3" fmla="*/ 579263 h 579263"/>
                    <a:gd name="connsiteX4" fmla="*/ 764551 w 840935"/>
                    <a:gd name="connsiteY4" fmla="*/ 564898 h 579263"/>
                    <a:gd name="connsiteX5" fmla="*/ 713484 w 840935"/>
                    <a:gd name="connsiteY5" fmla="*/ 187699 h 579263"/>
                    <a:gd name="connsiteX6" fmla="*/ 253697 w 840935"/>
                    <a:gd name="connsiteY6" fmla="*/ 82703 h 579263"/>
                    <a:gd name="connsiteX7" fmla="*/ 44532 w 840935"/>
                    <a:gd name="connsiteY7" fmla="*/ 464988 h 579263"/>
                    <a:gd name="connsiteX8" fmla="*/ 0 w 840935"/>
                    <a:gd name="connsiteY8" fmla="*/ 464988 h 579263"/>
                    <a:gd name="connsiteX0" fmla="*/ 0 w 839465"/>
                    <a:gd name="connsiteY0" fmla="*/ 466566 h 580841"/>
                    <a:gd name="connsiteX1" fmla="*/ 236582 w 839465"/>
                    <a:gd name="connsiteY1" fmla="*/ 42978 h 580841"/>
                    <a:gd name="connsiteX2" fmla="*/ 746854 w 839465"/>
                    <a:gd name="connsiteY2" fmla="*/ 143785 h 580841"/>
                    <a:gd name="connsiteX3" fmla="*/ 813965 w 839465"/>
                    <a:gd name="connsiteY3" fmla="*/ 580841 h 580841"/>
                    <a:gd name="connsiteX4" fmla="*/ 764551 w 839465"/>
                    <a:gd name="connsiteY4" fmla="*/ 566476 h 580841"/>
                    <a:gd name="connsiteX5" fmla="*/ 713484 w 839465"/>
                    <a:gd name="connsiteY5" fmla="*/ 189277 h 580841"/>
                    <a:gd name="connsiteX6" fmla="*/ 253697 w 839465"/>
                    <a:gd name="connsiteY6" fmla="*/ 84281 h 580841"/>
                    <a:gd name="connsiteX7" fmla="*/ 44532 w 839465"/>
                    <a:gd name="connsiteY7" fmla="*/ 466566 h 580841"/>
                    <a:gd name="connsiteX8" fmla="*/ 0 w 839465"/>
                    <a:gd name="connsiteY8" fmla="*/ 466566 h 580841"/>
                    <a:gd name="connsiteX0" fmla="*/ 0 w 839465"/>
                    <a:gd name="connsiteY0" fmla="*/ 466566 h 580841"/>
                    <a:gd name="connsiteX1" fmla="*/ 236582 w 839465"/>
                    <a:gd name="connsiteY1" fmla="*/ 42978 h 580841"/>
                    <a:gd name="connsiteX2" fmla="*/ 746854 w 839465"/>
                    <a:gd name="connsiteY2" fmla="*/ 143785 h 580841"/>
                    <a:gd name="connsiteX3" fmla="*/ 813965 w 839465"/>
                    <a:gd name="connsiteY3" fmla="*/ 580841 h 580841"/>
                    <a:gd name="connsiteX4" fmla="*/ 764551 w 839465"/>
                    <a:gd name="connsiteY4" fmla="*/ 566476 h 580841"/>
                    <a:gd name="connsiteX5" fmla="*/ 713484 w 839465"/>
                    <a:gd name="connsiteY5" fmla="*/ 189277 h 580841"/>
                    <a:gd name="connsiteX6" fmla="*/ 253697 w 839465"/>
                    <a:gd name="connsiteY6" fmla="*/ 84281 h 580841"/>
                    <a:gd name="connsiteX7" fmla="*/ 44532 w 839465"/>
                    <a:gd name="connsiteY7" fmla="*/ 466566 h 580841"/>
                    <a:gd name="connsiteX8" fmla="*/ 0 w 839465"/>
                    <a:gd name="connsiteY8" fmla="*/ 466566 h 580841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697 w 850271"/>
                    <a:gd name="connsiteY6" fmla="*/ 84815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697 w 850271"/>
                    <a:gd name="connsiteY6" fmla="*/ 84815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5793 w 856064"/>
                    <a:gd name="connsiteY0" fmla="*/ 467100 h 581375"/>
                    <a:gd name="connsiteX1" fmla="*/ 242375 w 856064"/>
                    <a:gd name="connsiteY1" fmla="*/ 43512 h 581375"/>
                    <a:gd name="connsiteX2" fmla="*/ 752647 w 856064"/>
                    <a:gd name="connsiteY2" fmla="*/ 144319 h 581375"/>
                    <a:gd name="connsiteX3" fmla="*/ 819758 w 856064"/>
                    <a:gd name="connsiteY3" fmla="*/ 581375 h 581375"/>
                    <a:gd name="connsiteX4" fmla="*/ 770344 w 856064"/>
                    <a:gd name="connsiteY4" fmla="*/ 567010 h 581375"/>
                    <a:gd name="connsiteX5" fmla="*/ 719277 w 856064"/>
                    <a:gd name="connsiteY5" fmla="*/ 189811 h 581375"/>
                    <a:gd name="connsiteX6" fmla="*/ 259275 w 856064"/>
                    <a:gd name="connsiteY6" fmla="*/ 96719 h 581375"/>
                    <a:gd name="connsiteX7" fmla="*/ 50325 w 856064"/>
                    <a:gd name="connsiteY7" fmla="*/ 467100 h 581375"/>
                    <a:gd name="connsiteX8" fmla="*/ 5793 w 856064"/>
                    <a:gd name="connsiteY8" fmla="*/ 467100 h 581375"/>
                    <a:gd name="connsiteX0" fmla="*/ 6662 w 856933"/>
                    <a:gd name="connsiteY0" fmla="*/ 467100 h 581375"/>
                    <a:gd name="connsiteX1" fmla="*/ 243244 w 856933"/>
                    <a:gd name="connsiteY1" fmla="*/ 43512 h 581375"/>
                    <a:gd name="connsiteX2" fmla="*/ 753516 w 856933"/>
                    <a:gd name="connsiteY2" fmla="*/ 144319 h 581375"/>
                    <a:gd name="connsiteX3" fmla="*/ 820627 w 856933"/>
                    <a:gd name="connsiteY3" fmla="*/ 581375 h 581375"/>
                    <a:gd name="connsiteX4" fmla="*/ 771213 w 856933"/>
                    <a:gd name="connsiteY4" fmla="*/ 567010 h 581375"/>
                    <a:gd name="connsiteX5" fmla="*/ 720146 w 856933"/>
                    <a:gd name="connsiteY5" fmla="*/ 189811 h 581375"/>
                    <a:gd name="connsiteX6" fmla="*/ 260144 w 856933"/>
                    <a:gd name="connsiteY6" fmla="*/ 96719 h 581375"/>
                    <a:gd name="connsiteX7" fmla="*/ 51194 w 856933"/>
                    <a:gd name="connsiteY7" fmla="*/ 467100 h 581375"/>
                    <a:gd name="connsiteX8" fmla="*/ 6662 w 856933"/>
                    <a:gd name="connsiteY8" fmla="*/ 467100 h 581375"/>
                    <a:gd name="connsiteX0" fmla="*/ 7681 w 857952"/>
                    <a:gd name="connsiteY0" fmla="*/ 467100 h 581375"/>
                    <a:gd name="connsiteX1" fmla="*/ 244263 w 857952"/>
                    <a:gd name="connsiteY1" fmla="*/ 43512 h 581375"/>
                    <a:gd name="connsiteX2" fmla="*/ 754535 w 857952"/>
                    <a:gd name="connsiteY2" fmla="*/ 144319 h 581375"/>
                    <a:gd name="connsiteX3" fmla="*/ 821646 w 857952"/>
                    <a:gd name="connsiteY3" fmla="*/ 581375 h 581375"/>
                    <a:gd name="connsiteX4" fmla="*/ 772232 w 857952"/>
                    <a:gd name="connsiteY4" fmla="*/ 567010 h 581375"/>
                    <a:gd name="connsiteX5" fmla="*/ 721165 w 857952"/>
                    <a:gd name="connsiteY5" fmla="*/ 189811 h 581375"/>
                    <a:gd name="connsiteX6" fmla="*/ 261163 w 857952"/>
                    <a:gd name="connsiteY6" fmla="*/ 96719 h 581375"/>
                    <a:gd name="connsiteX7" fmla="*/ 52213 w 857952"/>
                    <a:gd name="connsiteY7" fmla="*/ 467100 h 581375"/>
                    <a:gd name="connsiteX8" fmla="*/ 7681 w 857952"/>
                    <a:gd name="connsiteY8" fmla="*/ 467100 h 581375"/>
                    <a:gd name="connsiteX0" fmla="*/ 7413 w 865831"/>
                    <a:gd name="connsiteY0" fmla="*/ 447853 h 559417"/>
                    <a:gd name="connsiteX1" fmla="*/ 252142 w 865831"/>
                    <a:gd name="connsiteY1" fmla="*/ 21554 h 559417"/>
                    <a:gd name="connsiteX2" fmla="*/ 762414 w 865831"/>
                    <a:gd name="connsiteY2" fmla="*/ 122361 h 559417"/>
                    <a:gd name="connsiteX3" fmla="*/ 829525 w 865831"/>
                    <a:gd name="connsiteY3" fmla="*/ 559417 h 559417"/>
                    <a:gd name="connsiteX4" fmla="*/ 780111 w 865831"/>
                    <a:gd name="connsiteY4" fmla="*/ 545052 h 559417"/>
                    <a:gd name="connsiteX5" fmla="*/ 729044 w 865831"/>
                    <a:gd name="connsiteY5" fmla="*/ 167853 h 559417"/>
                    <a:gd name="connsiteX6" fmla="*/ 269042 w 865831"/>
                    <a:gd name="connsiteY6" fmla="*/ 74761 h 559417"/>
                    <a:gd name="connsiteX7" fmla="*/ 60092 w 865831"/>
                    <a:gd name="connsiteY7" fmla="*/ 445142 h 559417"/>
                    <a:gd name="connsiteX8" fmla="*/ 7413 w 865831"/>
                    <a:gd name="connsiteY8" fmla="*/ 447853 h 559417"/>
                    <a:gd name="connsiteX0" fmla="*/ 6261 w 864679"/>
                    <a:gd name="connsiteY0" fmla="*/ 447853 h 559417"/>
                    <a:gd name="connsiteX1" fmla="*/ 250990 w 864679"/>
                    <a:gd name="connsiteY1" fmla="*/ 21554 h 559417"/>
                    <a:gd name="connsiteX2" fmla="*/ 761262 w 864679"/>
                    <a:gd name="connsiteY2" fmla="*/ 122361 h 559417"/>
                    <a:gd name="connsiteX3" fmla="*/ 828373 w 864679"/>
                    <a:gd name="connsiteY3" fmla="*/ 559417 h 559417"/>
                    <a:gd name="connsiteX4" fmla="*/ 778959 w 864679"/>
                    <a:gd name="connsiteY4" fmla="*/ 545052 h 559417"/>
                    <a:gd name="connsiteX5" fmla="*/ 727892 w 864679"/>
                    <a:gd name="connsiteY5" fmla="*/ 167853 h 559417"/>
                    <a:gd name="connsiteX6" fmla="*/ 267890 w 864679"/>
                    <a:gd name="connsiteY6" fmla="*/ 74761 h 559417"/>
                    <a:gd name="connsiteX7" fmla="*/ 58940 w 864679"/>
                    <a:gd name="connsiteY7" fmla="*/ 445142 h 559417"/>
                    <a:gd name="connsiteX8" fmla="*/ 6261 w 864679"/>
                    <a:gd name="connsiteY8" fmla="*/ 447853 h 559417"/>
                    <a:gd name="connsiteX0" fmla="*/ 3778 w 862196"/>
                    <a:gd name="connsiteY0" fmla="*/ 447853 h 559417"/>
                    <a:gd name="connsiteX1" fmla="*/ 248507 w 862196"/>
                    <a:gd name="connsiteY1" fmla="*/ 21554 h 559417"/>
                    <a:gd name="connsiteX2" fmla="*/ 758779 w 862196"/>
                    <a:gd name="connsiteY2" fmla="*/ 122361 h 559417"/>
                    <a:gd name="connsiteX3" fmla="*/ 825890 w 862196"/>
                    <a:gd name="connsiteY3" fmla="*/ 559417 h 559417"/>
                    <a:gd name="connsiteX4" fmla="*/ 776476 w 862196"/>
                    <a:gd name="connsiteY4" fmla="*/ 545052 h 559417"/>
                    <a:gd name="connsiteX5" fmla="*/ 725409 w 862196"/>
                    <a:gd name="connsiteY5" fmla="*/ 167853 h 559417"/>
                    <a:gd name="connsiteX6" fmla="*/ 265407 w 862196"/>
                    <a:gd name="connsiteY6" fmla="*/ 74761 h 559417"/>
                    <a:gd name="connsiteX7" fmla="*/ 56457 w 862196"/>
                    <a:gd name="connsiteY7" fmla="*/ 445142 h 559417"/>
                    <a:gd name="connsiteX8" fmla="*/ 3778 w 862196"/>
                    <a:gd name="connsiteY8" fmla="*/ 447853 h 559417"/>
                    <a:gd name="connsiteX0" fmla="*/ 3778 w 865221"/>
                    <a:gd name="connsiteY0" fmla="*/ 468486 h 580050"/>
                    <a:gd name="connsiteX1" fmla="*/ 248507 w 865221"/>
                    <a:gd name="connsiteY1" fmla="*/ 42187 h 580050"/>
                    <a:gd name="connsiteX2" fmla="*/ 758779 w 865221"/>
                    <a:gd name="connsiteY2" fmla="*/ 142994 h 580050"/>
                    <a:gd name="connsiteX3" fmla="*/ 825890 w 865221"/>
                    <a:gd name="connsiteY3" fmla="*/ 580050 h 580050"/>
                    <a:gd name="connsiteX4" fmla="*/ 776476 w 865221"/>
                    <a:gd name="connsiteY4" fmla="*/ 565685 h 580050"/>
                    <a:gd name="connsiteX5" fmla="*/ 725409 w 865221"/>
                    <a:gd name="connsiteY5" fmla="*/ 188486 h 580050"/>
                    <a:gd name="connsiteX6" fmla="*/ 265407 w 865221"/>
                    <a:gd name="connsiteY6" fmla="*/ 95394 h 580050"/>
                    <a:gd name="connsiteX7" fmla="*/ 56457 w 865221"/>
                    <a:gd name="connsiteY7" fmla="*/ 465775 h 580050"/>
                    <a:gd name="connsiteX8" fmla="*/ 3778 w 865221"/>
                    <a:gd name="connsiteY8" fmla="*/ 468486 h 580050"/>
                    <a:gd name="connsiteX0" fmla="*/ 3778 w 861510"/>
                    <a:gd name="connsiteY0" fmla="*/ 468486 h 580050"/>
                    <a:gd name="connsiteX1" fmla="*/ 248507 w 861510"/>
                    <a:gd name="connsiteY1" fmla="*/ 42187 h 580050"/>
                    <a:gd name="connsiteX2" fmla="*/ 758779 w 861510"/>
                    <a:gd name="connsiteY2" fmla="*/ 142994 h 580050"/>
                    <a:gd name="connsiteX3" fmla="*/ 825890 w 861510"/>
                    <a:gd name="connsiteY3" fmla="*/ 580050 h 580050"/>
                    <a:gd name="connsiteX4" fmla="*/ 776476 w 861510"/>
                    <a:gd name="connsiteY4" fmla="*/ 565685 h 580050"/>
                    <a:gd name="connsiteX5" fmla="*/ 725409 w 861510"/>
                    <a:gd name="connsiteY5" fmla="*/ 188486 h 580050"/>
                    <a:gd name="connsiteX6" fmla="*/ 265407 w 861510"/>
                    <a:gd name="connsiteY6" fmla="*/ 95394 h 580050"/>
                    <a:gd name="connsiteX7" fmla="*/ 56457 w 861510"/>
                    <a:gd name="connsiteY7" fmla="*/ 465775 h 580050"/>
                    <a:gd name="connsiteX8" fmla="*/ 3778 w 861510"/>
                    <a:gd name="connsiteY8" fmla="*/ 468486 h 580050"/>
                    <a:gd name="connsiteX0" fmla="*/ 3778 w 870475"/>
                    <a:gd name="connsiteY0" fmla="*/ 469084 h 580648"/>
                    <a:gd name="connsiteX1" fmla="*/ 248507 w 870475"/>
                    <a:gd name="connsiteY1" fmla="*/ 42785 h 580648"/>
                    <a:gd name="connsiteX2" fmla="*/ 758779 w 870475"/>
                    <a:gd name="connsiteY2" fmla="*/ 143592 h 580648"/>
                    <a:gd name="connsiteX3" fmla="*/ 825890 w 870475"/>
                    <a:gd name="connsiteY3" fmla="*/ 580648 h 580648"/>
                    <a:gd name="connsiteX4" fmla="*/ 776476 w 870475"/>
                    <a:gd name="connsiteY4" fmla="*/ 566283 h 580648"/>
                    <a:gd name="connsiteX5" fmla="*/ 725409 w 870475"/>
                    <a:gd name="connsiteY5" fmla="*/ 189084 h 580648"/>
                    <a:gd name="connsiteX6" fmla="*/ 265407 w 870475"/>
                    <a:gd name="connsiteY6" fmla="*/ 95992 h 580648"/>
                    <a:gd name="connsiteX7" fmla="*/ 56457 w 870475"/>
                    <a:gd name="connsiteY7" fmla="*/ 466373 h 580648"/>
                    <a:gd name="connsiteX8" fmla="*/ 3778 w 870475"/>
                    <a:gd name="connsiteY8" fmla="*/ 469084 h 580648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6476 w 866436"/>
                    <a:gd name="connsiteY4" fmla="*/ 566781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6476 w 866436"/>
                    <a:gd name="connsiteY4" fmla="*/ 566781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66436" h="581146">
                      <a:moveTo>
                        <a:pt x="3778" y="469582"/>
                      </a:moveTo>
                      <a:cubicBezTo>
                        <a:pt x="-25655" y="256281"/>
                        <a:pt x="122674" y="97532"/>
                        <a:pt x="248507" y="43283"/>
                      </a:cubicBezTo>
                      <a:cubicBezTo>
                        <a:pt x="374341" y="-10966"/>
                        <a:pt x="574357" y="-47049"/>
                        <a:pt x="758779" y="144090"/>
                      </a:cubicBezTo>
                      <a:cubicBezTo>
                        <a:pt x="913119" y="304051"/>
                        <a:pt x="868500" y="443364"/>
                        <a:pt x="825890" y="581146"/>
                      </a:cubicBezTo>
                      <a:lnTo>
                        <a:pt x="772718" y="563855"/>
                      </a:lnTo>
                      <a:cubicBezTo>
                        <a:pt x="823930" y="361163"/>
                        <a:pt x="805573" y="273113"/>
                        <a:pt x="725409" y="189582"/>
                      </a:cubicBezTo>
                      <a:cubicBezTo>
                        <a:pt x="645807" y="106636"/>
                        <a:pt x="550982" y="5871"/>
                        <a:pt x="265407" y="96490"/>
                      </a:cubicBezTo>
                      <a:cubicBezTo>
                        <a:pt x="137608" y="166835"/>
                        <a:pt x="46041" y="247247"/>
                        <a:pt x="56457" y="466871"/>
                      </a:cubicBezTo>
                      <a:lnTo>
                        <a:pt x="3778" y="469582"/>
                      </a:ln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</p:grpSp>
          <p:pic>
            <p:nvPicPr>
              <p:cNvPr id="17" name="Picture 3" descr="C:\Users\Сергей\Desktop\Кольцо-3D.png"/>
              <p:cNvPicPr>
                <a:picLocks noChangeAspect="1" noChangeArrowheads="1"/>
              </p:cNvPicPr>
              <p:nvPr/>
            </p:nvPicPr>
            <p:blipFill>
              <a:blip r:embed="rId2"/>
              <a:srcRect/>
              <a:stretch>
                <a:fillRect/>
              </a:stretch>
            </p:blipFill>
            <p:spPr bwMode="auto">
              <a:xfrm>
                <a:off x="1687100" y="1082462"/>
                <a:ext cx="5277802" cy="5276984"/>
              </a:xfrm>
              <a:prstGeom prst="rect">
                <a:avLst/>
              </a:prstGeom>
              <a:noFill/>
              <a:effectLst>
                <a:outerShdw blurRad="355600" dist="139700" dir="2700000" algn="tl" rotWithShape="0">
                  <a:prstClr val="black">
                    <a:alpha val="40000"/>
                  </a:prst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9" name="Прямоугольник 8"/>
            <p:cNvSpPr/>
            <p:nvPr/>
          </p:nvSpPr>
          <p:spPr>
            <a:xfrm>
              <a:off x="2011294" y="473937"/>
              <a:ext cx="5008978" cy="4984014"/>
            </a:xfrm>
            <a:prstGeom prst="rect">
              <a:avLst/>
            </a:prstGeom>
            <a:noFill/>
          </p:spPr>
          <p:txBody>
            <a:bodyPr spcFirstLastPara="1" wrap="none">
              <a:prstTxWarp prst="textCircle">
                <a:avLst>
                  <a:gd name="adj" fmla="val 10846286"/>
                </a:avLst>
              </a:prstTxWarp>
              <a:spAutoFit/>
            </a:bodyPr>
            <a:lstStyle/>
            <a:p>
              <a:pPr algn="ctr" defTabSz="1219170">
                <a:defRPr/>
              </a:pPr>
              <a:r>
                <a:rPr lang="ru-RU" sz="5333" b="1" kern="0" dirty="0">
                  <a:ln w="10541" cmpd="sng">
                    <a:solidFill>
                      <a:srgbClr val="4F81BD">
                        <a:shade val="88000"/>
                        <a:satMod val="110000"/>
                      </a:srgbClr>
                    </a:solidFill>
                    <a:prstDash val="solid"/>
                  </a:ln>
                  <a:gradFill>
                    <a:gsLst>
                      <a:gs pos="0">
                        <a:srgbClr val="4F81BD">
                          <a:tint val="40000"/>
                          <a:satMod val="250000"/>
                        </a:srgbClr>
                      </a:gs>
                      <a:gs pos="9000">
                        <a:srgbClr val="4F81BD">
                          <a:tint val="52000"/>
                          <a:satMod val="300000"/>
                        </a:srgbClr>
                      </a:gs>
                      <a:gs pos="50000">
                        <a:srgbClr val="4F81BD">
                          <a:shade val="20000"/>
                          <a:satMod val="300000"/>
                        </a:srgbClr>
                      </a:gs>
                      <a:gs pos="79000">
                        <a:srgbClr val="4F81BD">
                          <a:tint val="52000"/>
                          <a:satMod val="300000"/>
                        </a:srgbClr>
                      </a:gs>
                      <a:gs pos="100000">
                        <a:srgbClr val="4F81BD">
                          <a:tint val="40000"/>
                          <a:satMod val="250000"/>
                        </a:srgbClr>
                      </a:gs>
                    </a:gsLst>
                    <a:lin ang="5400000"/>
                  </a:gradFill>
                  <a:latin typeface="Calibri"/>
                </a:rPr>
                <a:t>Образование Рыбно-Слободского района * Балык </a:t>
              </a:r>
              <a:r>
                <a:rPr lang="ru-RU" sz="5333" b="1" kern="0" dirty="0" err="1">
                  <a:ln w="10541" cmpd="sng">
                    <a:solidFill>
                      <a:srgbClr val="4F81BD">
                        <a:shade val="88000"/>
                        <a:satMod val="110000"/>
                      </a:srgbClr>
                    </a:solidFill>
                    <a:prstDash val="solid"/>
                  </a:ln>
                  <a:gradFill>
                    <a:gsLst>
                      <a:gs pos="0">
                        <a:srgbClr val="4F81BD">
                          <a:tint val="40000"/>
                          <a:satMod val="250000"/>
                        </a:srgbClr>
                      </a:gs>
                      <a:gs pos="9000">
                        <a:srgbClr val="4F81BD">
                          <a:tint val="52000"/>
                          <a:satMod val="300000"/>
                        </a:srgbClr>
                      </a:gs>
                      <a:gs pos="50000">
                        <a:srgbClr val="4F81BD">
                          <a:shade val="20000"/>
                          <a:satMod val="300000"/>
                        </a:srgbClr>
                      </a:gs>
                      <a:gs pos="79000">
                        <a:srgbClr val="4F81BD">
                          <a:tint val="52000"/>
                          <a:satMod val="300000"/>
                        </a:srgbClr>
                      </a:gs>
                      <a:gs pos="100000">
                        <a:srgbClr val="4F81BD">
                          <a:tint val="40000"/>
                          <a:satMod val="250000"/>
                        </a:srgbClr>
                      </a:gs>
                    </a:gsLst>
                    <a:lin ang="5400000"/>
                  </a:gradFill>
                  <a:latin typeface="Calibri"/>
                </a:rPr>
                <a:t>бист</a:t>
              </a:r>
              <a:r>
                <a:rPr lang="tt-RU" sz="5333" b="1" kern="0" dirty="0">
                  <a:ln w="10541" cmpd="sng">
                    <a:solidFill>
                      <a:srgbClr val="4F81BD">
                        <a:shade val="88000"/>
                        <a:satMod val="110000"/>
                      </a:srgbClr>
                    </a:solidFill>
                    <a:prstDash val="solid"/>
                  </a:ln>
                  <a:gradFill>
                    <a:gsLst>
                      <a:gs pos="0">
                        <a:srgbClr val="4F81BD">
                          <a:tint val="40000"/>
                          <a:satMod val="250000"/>
                        </a:srgbClr>
                      </a:gs>
                      <a:gs pos="9000">
                        <a:srgbClr val="4F81BD">
                          <a:tint val="52000"/>
                          <a:satMod val="300000"/>
                        </a:srgbClr>
                      </a:gs>
                      <a:gs pos="50000">
                        <a:srgbClr val="4F81BD">
                          <a:shade val="20000"/>
                          <a:satMod val="300000"/>
                        </a:srgbClr>
                      </a:gs>
                      <a:gs pos="79000">
                        <a:srgbClr val="4F81BD">
                          <a:tint val="52000"/>
                          <a:satMod val="300000"/>
                        </a:srgbClr>
                      </a:gs>
                      <a:gs pos="100000">
                        <a:srgbClr val="4F81BD">
                          <a:tint val="40000"/>
                          <a:satMod val="250000"/>
                        </a:srgbClr>
                      </a:gs>
                    </a:gsLst>
                    <a:lin ang="5400000"/>
                  </a:gradFill>
                  <a:latin typeface="Calibri"/>
                </a:rPr>
                <a:t>әсе мәгариф системасы </a:t>
              </a:r>
              <a:endParaRPr lang="ru-RU" sz="5333" b="1" kern="0" dirty="0">
                <a:ln w="10541" cmpd="sng">
                  <a:solidFill>
                    <a:srgbClr val="4F81BD">
                      <a:shade val="88000"/>
                      <a:satMod val="110000"/>
                    </a:srgbClr>
                  </a:solidFill>
                  <a:prstDash val="solid"/>
                </a:ln>
                <a:gradFill>
                  <a:gsLst>
                    <a:gs pos="0">
                      <a:srgbClr val="4F81BD">
                        <a:tint val="40000"/>
                        <a:satMod val="250000"/>
                      </a:srgbClr>
                    </a:gs>
                    <a:gs pos="9000">
                      <a:srgbClr val="4F81BD">
                        <a:tint val="52000"/>
                        <a:satMod val="300000"/>
                      </a:srgbClr>
                    </a:gs>
                    <a:gs pos="50000">
                      <a:srgbClr val="4F81BD">
                        <a:shade val="20000"/>
                        <a:satMod val="300000"/>
                      </a:srgbClr>
                    </a:gs>
                    <a:gs pos="79000">
                      <a:srgbClr val="4F81BD">
                        <a:tint val="52000"/>
                        <a:satMod val="300000"/>
                      </a:srgbClr>
                    </a:gs>
                    <a:gs pos="100000">
                      <a:srgbClr val="4F81BD">
                        <a:tint val="40000"/>
                        <a:satMod val="250000"/>
                      </a:srgbClr>
                    </a:gs>
                  </a:gsLst>
                  <a:lin ang="5400000"/>
                </a:gradFill>
                <a:latin typeface="Calibri"/>
              </a:endParaRPr>
            </a:p>
          </p:txBody>
        </p:sp>
      </p:grpSp>
      <p:pic>
        <p:nvPicPr>
          <p:cNvPr id="60" name="Picture 2" descr="C:\Users\6EA7~1\AppData\Local\Temp\год родных языков-2021-лого-2.jpg"/>
          <p:cNvPicPr>
            <a:picLocks noChangeAspect="1" noChangeArrowheads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5930"/>
          <a:stretch/>
        </p:blipFill>
        <p:spPr bwMode="auto">
          <a:xfrm>
            <a:off x="7668344" y="59211"/>
            <a:ext cx="1461160" cy="136979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extBox 2"/>
          <p:cNvSpPr txBox="1"/>
          <p:nvPr/>
        </p:nvSpPr>
        <p:spPr>
          <a:xfrm>
            <a:off x="-109331" y="646043"/>
            <a:ext cx="1153316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dirty="0" smtClean="0"/>
              <a:t>  </a:t>
            </a:r>
            <a:endParaRPr lang="ru-RU" dirty="0"/>
          </a:p>
        </p:txBody>
      </p:sp>
      <p:sp>
        <p:nvSpPr>
          <p:cNvPr id="7" name="TextBox 6"/>
          <p:cNvSpPr txBox="1"/>
          <p:nvPr/>
        </p:nvSpPr>
        <p:spPr>
          <a:xfrm>
            <a:off x="26329" y="184378"/>
            <a:ext cx="9143999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3600" b="1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Результаты медалистов </a:t>
            </a:r>
          </a:p>
          <a:p>
            <a:pPr algn="ctr"/>
            <a:r>
              <a:rPr lang="ru-RU" sz="3600" b="1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по английскому языку</a:t>
            </a:r>
            <a:endParaRPr lang="ru-RU" sz="3600" b="1" dirty="0">
              <a:solidFill>
                <a:srgbClr val="00206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graphicFrame>
        <p:nvGraphicFramePr>
          <p:cNvPr id="61" name="Таблица 6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2107312"/>
              </p:ext>
            </p:extLst>
          </p:nvPr>
        </p:nvGraphicFramePr>
        <p:xfrm>
          <a:off x="467986" y="2348880"/>
          <a:ext cx="8136462" cy="1835992"/>
        </p:xfrm>
        <a:graphic>
          <a:graphicData uri="http://schemas.openxmlformats.org/drawingml/2006/table">
            <a:tbl>
              <a:tblPr/>
              <a:tblGrid>
                <a:gridCol w="411386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6549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6768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800788">
                <a:tc>
                  <a:txBody>
                    <a:bodyPr/>
                    <a:lstStyle/>
                    <a:p>
                      <a:pPr algn="ctr" fontAlgn="t"/>
                      <a:r>
                        <a:rPr lang="ru-RU" sz="2000" b="1" i="0" u="none" strike="noStrike" dirty="0"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Наименование школ</a:t>
                      </a:r>
                    </a:p>
                  </a:txBody>
                  <a:tcPr marL="7620" marR="7620" marT="762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000" b="1" i="0" u="none" strike="noStrike" dirty="0"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ФИО претендентов на медаль</a:t>
                      </a:r>
                    </a:p>
                  </a:txBody>
                  <a:tcPr marL="7620" marR="7620" marT="762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20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Баллы</a:t>
                      </a:r>
                    </a:p>
                  </a:txBody>
                  <a:tcPr marL="7620" marR="7620" marT="762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38306">
                <a:tc>
                  <a:txBody>
                    <a:bodyPr/>
                    <a:lstStyle/>
                    <a:p>
                      <a:pPr algn="l" fontAlgn="t"/>
                      <a:r>
                        <a:rPr lang="ru-RU" sz="2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Рыбно- </a:t>
                      </a:r>
                      <a:r>
                        <a:rPr lang="ru-RU" sz="2000" b="0" i="0" u="none" strike="noStrike" dirty="0"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слободская СОШ </a:t>
                      </a:r>
                      <a:r>
                        <a:rPr lang="ru-RU" sz="2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№2</a:t>
                      </a:r>
                      <a:endParaRPr lang="ru-RU" sz="200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20" marR="7620" marT="762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ru-RU" sz="2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Дормидонтова</a:t>
                      </a:r>
                      <a:endParaRPr lang="ru-RU" sz="200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20" marR="7620" marT="762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20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35</a:t>
                      </a:r>
                      <a:endParaRPr lang="ru-RU" sz="2000" b="1" i="0" u="none" strike="noStrike" dirty="0">
                        <a:solidFill>
                          <a:srgbClr val="00000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20" marR="7620" marT="762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96898">
                <a:tc>
                  <a:txBody>
                    <a:bodyPr/>
                    <a:lstStyle/>
                    <a:p>
                      <a:pPr algn="l" fontAlgn="t"/>
                      <a:r>
                        <a:rPr lang="ru-RU" sz="2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Рыбно </a:t>
                      </a:r>
                      <a:r>
                        <a:rPr lang="ru-RU" sz="2000" b="0" i="0" u="none" strike="noStrike" dirty="0"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- Слободская гимназия №</a:t>
                      </a:r>
                      <a:r>
                        <a:rPr lang="ru-RU" sz="20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</a:t>
                      </a:r>
                      <a:endParaRPr lang="ru-RU" sz="200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20" marR="7620" marT="762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ru-RU" sz="20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Гатиятуллина</a:t>
                      </a:r>
                      <a:endParaRPr lang="ru-RU" sz="200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20" marR="7620" marT="762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20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57</a:t>
                      </a:r>
                      <a:endParaRPr lang="ru-RU" sz="2000" b="1" i="0" u="none" strike="noStrike" dirty="0">
                        <a:solidFill>
                          <a:srgbClr val="00000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20" marR="7620" marT="762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8132675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Группа 55"/>
          <p:cNvGrpSpPr>
            <a:grpSpLocks/>
          </p:cNvGrpSpPr>
          <p:nvPr/>
        </p:nvGrpSpPr>
        <p:grpSpPr bwMode="auto">
          <a:xfrm>
            <a:off x="311341" y="181210"/>
            <a:ext cx="1008062" cy="917575"/>
            <a:chOff x="2011294" y="473937"/>
            <a:chExt cx="5008978" cy="4984014"/>
          </a:xfrm>
        </p:grpSpPr>
        <p:grpSp>
          <p:nvGrpSpPr>
            <p:cNvPr id="6" name="Группа 56"/>
            <p:cNvGrpSpPr>
              <a:grpSpLocks/>
            </p:cNvGrpSpPr>
            <p:nvPr/>
          </p:nvGrpSpPr>
          <p:grpSpPr bwMode="auto">
            <a:xfrm>
              <a:off x="2067511" y="493995"/>
              <a:ext cx="4896544" cy="4896544"/>
              <a:chOff x="1688181" y="1085493"/>
              <a:chExt cx="5275644" cy="5275644"/>
            </a:xfrm>
          </p:grpSpPr>
          <p:grpSp>
            <p:nvGrpSpPr>
              <p:cNvPr id="8" name="Группа 58"/>
              <p:cNvGrpSpPr>
                <a:grpSpLocks/>
              </p:cNvGrpSpPr>
              <p:nvPr/>
            </p:nvGrpSpPr>
            <p:grpSpPr bwMode="auto">
              <a:xfrm>
                <a:off x="1910153" y="2860440"/>
                <a:ext cx="1777320" cy="1538339"/>
                <a:chOff x="960987" y="1909843"/>
                <a:chExt cx="1777320" cy="1538339"/>
              </a:xfrm>
            </p:grpSpPr>
            <p:sp>
              <p:nvSpPr>
                <p:cNvPr id="52" name="Шестиугольник 63"/>
                <p:cNvSpPr/>
                <p:nvPr/>
              </p:nvSpPr>
              <p:spPr>
                <a:xfrm rot="1800000">
                  <a:off x="960987" y="1909843"/>
                  <a:ext cx="1777320" cy="1538339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777320"/>
                    <a:gd name="connsiteY0" fmla="*/ 729285 h 1538339"/>
                    <a:gd name="connsiteX1" fmla="*/ 435993 w 1777320"/>
                    <a:gd name="connsiteY1" fmla="*/ 0 h 1538339"/>
                    <a:gd name="connsiteX2" fmla="*/ 1316695 w 1777320"/>
                    <a:gd name="connsiteY2" fmla="*/ 0 h 1538339"/>
                    <a:gd name="connsiteX3" fmla="*/ 1777320 w 1777320"/>
                    <a:gd name="connsiteY3" fmla="*/ 769170 h 1538339"/>
                    <a:gd name="connsiteX4" fmla="*/ 1316695 w 1777320"/>
                    <a:gd name="connsiteY4" fmla="*/ 1538339 h 1538339"/>
                    <a:gd name="connsiteX5" fmla="*/ 435993 w 1777320"/>
                    <a:gd name="connsiteY5" fmla="*/ 1538339 h 1538339"/>
                    <a:gd name="connsiteX6" fmla="*/ 0 w 1777320"/>
                    <a:gd name="connsiteY6" fmla="*/ 729285 h 1538339"/>
                    <a:gd name="connsiteX0" fmla="*/ 0 w 1777320"/>
                    <a:gd name="connsiteY0" fmla="*/ 729285 h 1538339"/>
                    <a:gd name="connsiteX1" fmla="*/ 435993 w 1777320"/>
                    <a:gd name="connsiteY1" fmla="*/ 0 h 1538339"/>
                    <a:gd name="connsiteX2" fmla="*/ 1316695 w 1777320"/>
                    <a:gd name="connsiteY2" fmla="*/ 0 h 1538339"/>
                    <a:gd name="connsiteX3" fmla="*/ 1777320 w 1777320"/>
                    <a:gd name="connsiteY3" fmla="*/ 769170 h 1538339"/>
                    <a:gd name="connsiteX4" fmla="*/ 1316695 w 1777320"/>
                    <a:gd name="connsiteY4" fmla="*/ 1538339 h 1538339"/>
                    <a:gd name="connsiteX5" fmla="*/ 435993 w 1777320"/>
                    <a:gd name="connsiteY5" fmla="*/ 1538339 h 1538339"/>
                    <a:gd name="connsiteX6" fmla="*/ 0 w 1777320"/>
                    <a:gd name="connsiteY6" fmla="*/ 729285 h 1538339"/>
                    <a:gd name="connsiteX0" fmla="*/ 0 w 1777320"/>
                    <a:gd name="connsiteY0" fmla="*/ 729285 h 1538339"/>
                    <a:gd name="connsiteX1" fmla="*/ 435993 w 1777320"/>
                    <a:gd name="connsiteY1" fmla="*/ 0 h 1538339"/>
                    <a:gd name="connsiteX2" fmla="*/ 1316695 w 1777320"/>
                    <a:gd name="connsiteY2" fmla="*/ 0 h 1538339"/>
                    <a:gd name="connsiteX3" fmla="*/ 1777320 w 1777320"/>
                    <a:gd name="connsiteY3" fmla="*/ 769170 h 1538339"/>
                    <a:gd name="connsiteX4" fmla="*/ 1316695 w 1777320"/>
                    <a:gd name="connsiteY4" fmla="*/ 1538339 h 1538339"/>
                    <a:gd name="connsiteX5" fmla="*/ 443079 w 1777320"/>
                    <a:gd name="connsiteY5" fmla="*/ 1537914 h 1538339"/>
                    <a:gd name="connsiteX6" fmla="*/ 0 w 1777320"/>
                    <a:gd name="connsiteY6" fmla="*/ 729285 h 1538339"/>
                    <a:gd name="connsiteX0" fmla="*/ 0 w 1777320"/>
                    <a:gd name="connsiteY0" fmla="*/ 729285 h 1538339"/>
                    <a:gd name="connsiteX1" fmla="*/ 435993 w 1777320"/>
                    <a:gd name="connsiteY1" fmla="*/ 0 h 1538339"/>
                    <a:gd name="connsiteX2" fmla="*/ 1316695 w 1777320"/>
                    <a:gd name="connsiteY2" fmla="*/ 0 h 1538339"/>
                    <a:gd name="connsiteX3" fmla="*/ 1777320 w 1777320"/>
                    <a:gd name="connsiteY3" fmla="*/ 769170 h 1538339"/>
                    <a:gd name="connsiteX4" fmla="*/ 1316695 w 1777320"/>
                    <a:gd name="connsiteY4" fmla="*/ 1538339 h 1538339"/>
                    <a:gd name="connsiteX5" fmla="*/ 443079 w 1777320"/>
                    <a:gd name="connsiteY5" fmla="*/ 1537914 h 1538339"/>
                    <a:gd name="connsiteX6" fmla="*/ 0 w 1777320"/>
                    <a:gd name="connsiteY6" fmla="*/ 729285 h 15383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77320" h="1538339">
                      <a:moveTo>
                        <a:pt x="0" y="729285"/>
                      </a:moveTo>
                      <a:lnTo>
                        <a:pt x="435993" y="0"/>
                      </a:lnTo>
                      <a:lnTo>
                        <a:pt x="1316695" y="0"/>
                      </a:lnTo>
                      <a:lnTo>
                        <a:pt x="1777320" y="769170"/>
                      </a:lnTo>
                      <a:lnTo>
                        <a:pt x="1316695" y="1538339"/>
                      </a:lnTo>
                      <a:lnTo>
                        <a:pt x="443079" y="1537914"/>
                      </a:lnTo>
                      <a:cubicBezTo>
                        <a:pt x="224753" y="1237048"/>
                        <a:pt x="104429" y="1099576"/>
                        <a:pt x="0" y="729285"/>
                      </a:cubicBezTo>
                      <a:close/>
                    </a:path>
                  </a:pathLst>
                </a:custGeom>
                <a:solidFill>
                  <a:srgbClr val="0070C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3" name="Овал 52"/>
                <p:cNvSpPr/>
                <p:nvPr/>
              </p:nvSpPr>
              <p:spPr>
                <a:xfrm>
                  <a:off x="1688181" y="2534667"/>
                  <a:ext cx="299671" cy="299671"/>
                </a:xfrm>
                <a:prstGeom prst="ellipse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4" name="Овал 53"/>
                <p:cNvSpPr/>
                <p:nvPr/>
              </p:nvSpPr>
              <p:spPr>
                <a:xfrm>
                  <a:off x="1314032" y="2353669"/>
                  <a:ext cx="141688" cy="141688"/>
                </a:xfrm>
                <a:prstGeom prst="ellipse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5" name="Арка 54"/>
                <p:cNvSpPr/>
                <p:nvPr/>
              </p:nvSpPr>
              <p:spPr>
                <a:xfrm rot="1691943">
                  <a:off x="1297937" y="2425518"/>
                  <a:ext cx="1080156" cy="494674"/>
                </a:xfrm>
                <a:prstGeom prst="blockArc">
                  <a:avLst>
                    <a:gd name="adj1" fmla="val 11611044"/>
                    <a:gd name="adj2" fmla="val 10055582"/>
                    <a:gd name="adj3" fmla="val 7453"/>
                  </a:avLst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  <p:sp>
              <p:nvSpPr>
                <p:cNvPr id="56" name="Кольцо 55"/>
                <p:cNvSpPr/>
                <p:nvPr/>
              </p:nvSpPr>
              <p:spPr>
                <a:xfrm>
                  <a:off x="1597371" y="2142323"/>
                  <a:ext cx="483222" cy="1084350"/>
                </a:xfrm>
                <a:prstGeom prst="donut">
                  <a:avLst>
                    <a:gd name="adj" fmla="val 6740"/>
                  </a:avLst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  <p:sp>
              <p:nvSpPr>
                <p:cNvPr id="57" name="Кольцо 56"/>
                <p:cNvSpPr/>
                <p:nvPr/>
              </p:nvSpPr>
              <p:spPr>
                <a:xfrm rot="3664409">
                  <a:off x="1594950" y="2142324"/>
                  <a:ext cx="483222" cy="1084350"/>
                </a:xfrm>
                <a:prstGeom prst="donut">
                  <a:avLst>
                    <a:gd name="adj" fmla="val 6740"/>
                  </a:avLst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9" name="Группа 59"/>
              <p:cNvGrpSpPr>
                <a:grpSpLocks/>
              </p:cNvGrpSpPr>
              <p:nvPr/>
            </p:nvGrpSpPr>
            <p:grpSpPr bwMode="auto">
              <a:xfrm>
                <a:off x="4312474" y="1457359"/>
                <a:ext cx="1801952" cy="1556536"/>
                <a:chOff x="3363308" y="506762"/>
                <a:chExt cx="1801952" cy="1556536"/>
              </a:xfrm>
            </p:grpSpPr>
            <p:sp>
              <p:nvSpPr>
                <p:cNvPr id="48" name="Шестиугольник 51"/>
                <p:cNvSpPr/>
                <p:nvPr/>
              </p:nvSpPr>
              <p:spPr>
                <a:xfrm rot="1800000">
                  <a:off x="3363308" y="506762"/>
                  <a:ext cx="1801952" cy="1556536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54424 w 1801952"/>
                    <a:gd name="connsiteY2" fmla="*/ 22685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46485 h 1515654"/>
                    <a:gd name="connsiteX1" fmla="*/ 443894 w 1801952"/>
                    <a:gd name="connsiteY1" fmla="*/ 723 h 1515654"/>
                    <a:gd name="connsiteX2" fmla="*/ 1354424 w 1801952"/>
                    <a:gd name="connsiteY2" fmla="*/ 0 h 1515654"/>
                    <a:gd name="connsiteX3" fmla="*/ 1801952 w 1801952"/>
                    <a:gd name="connsiteY3" fmla="*/ 746485 h 1515654"/>
                    <a:gd name="connsiteX4" fmla="*/ 1341327 w 1801952"/>
                    <a:gd name="connsiteY4" fmla="*/ 1515654 h 1515654"/>
                    <a:gd name="connsiteX5" fmla="*/ 460625 w 1801952"/>
                    <a:gd name="connsiteY5" fmla="*/ 1515654 h 1515654"/>
                    <a:gd name="connsiteX6" fmla="*/ 0 w 1801952"/>
                    <a:gd name="connsiteY6" fmla="*/ 746485 h 1515654"/>
                    <a:gd name="connsiteX0" fmla="*/ 0 w 1801952"/>
                    <a:gd name="connsiteY0" fmla="*/ 766527 h 1535696"/>
                    <a:gd name="connsiteX1" fmla="*/ 443894 w 1801952"/>
                    <a:gd name="connsiteY1" fmla="*/ 20765 h 1535696"/>
                    <a:gd name="connsiteX2" fmla="*/ 1354424 w 1801952"/>
                    <a:gd name="connsiteY2" fmla="*/ 20042 h 1535696"/>
                    <a:gd name="connsiteX3" fmla="*/ 1801952 w 1801952"/>
                    <a:gd name="connsiteY3" fmla="*/ 766527 h 1535696"/>
                    <a:gd name="connsiteX4" fmla="*/ 1341327 w 1801952"/>
                    <a:gd name="connsiteY4" fmla="*/ 1535696 h 1535696"/>
                    <a:gd name="connsiteX5" fmla="*/ 460625 w 1801952"/>
                    <a:gd name="connsiteY5" fmla="*/ 1535696 h 1535696"/>
                    <a:gd name="connsiteX6" fmla="*/ 0 w 1801952"/>
                    <a:gd name="connsiteY6" fmla="*/ 766527 h 1535696"/>
                    <a:gd name="connsiteX0" fmla="*/ 0 w 1801952"/>
                    <a:gd name="connsiteY0" fmla="*/ 783306 h 1552475"/>
                    <a:gd name="connsiteX1" fmla="*/ 443894 w 1801952"/>
                    <a:gd name="connsiteY1" fmla="*/ 37544 h 1552475"/>
                    <a:gd name="connsiteX2" fmla="*/ 1354424 w 1801952"/>
                    <a:gd name="connsiteY2" fmla="*/ 36821 h 1552475"/>
                    <a:gd name="connsiteX3" fmla="*/ 1801952 w 1801952"/>
                    <a:gd name="connsiteY3" fmla="*/ 783306 h 1552475"/>
                    <a:gd name="connsiteX4" fmla="*/ 1341327 w 1801952"/>
                    <a:gd name="connsiteY4" fmla="*/ 1552475 h 1552475"/>
                    <a:gd name="connsiteX5" fmla="*/ 460625 w 1801952"/>
                    <a:gd name="connsiteY5" fmla="*/ 1552475 h 1552475"/>
                    <a:gd name="connsiteX6" fmla="*/ 0 w 1801952"/>
                    <a:gd name="connsiteY6" fmla="*/ 783306 h 1552475"/>
                    <a:gd name="connsiteX0" fmla="*/ 0 w 1801952"/>
                    <a:gd name="connsiteY0" fmla="*/ 787367 h 1556536"/>
                    <a:gd name="connsiteX1" fmla="*/ 443894 w 1801952"/>
                    <a:gd name="connsiteY1" fmla="*/ 41605 h 1556536"/>
                    <a:gd name="connsiteX2" fmla="*/ 1354424 w 1801952"/>
                    <a:gd name="connsiteY2" fmla="*/ 40882 h 1556536"/>
                    <a:gd name="connsiteX3" fmla="*/ 1801952 w 1801952"/>
                    <a:gd name="connsiteY3" fmla="*/ 787367 h 1556536"/>
                    <a:gd name="connsiteX4" fmla="*/ 1341327 w 1801952"/>
                    <a:gd name="connsiteY4" fmla="*/ 1556536 h 1556536"/>
                    <a:gd name="connsiteX5" fmla="*/ 460625 w 1801952"/>
                    <a:gd name="connsiteY5" fmla="*/ 1556536 h 1556536"/>
                    <a:gd name="connsiteX6" fmla="*/ 0 w 1801952"/>
                    <a:gd name="connsiteY6" fmla="*/ 787367 h 15565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01952" h="1556536">
                      <a:moveTo>
                        <a:pt x="0" y="787367"/>
                      </a:moveTo>
                      <a:lnTo>
                        <a:pt x="443894" y="41605"/>
                      </a:lnTo>
                      <a:cubicBezTo>
                        <a:pt x="774914" y="-15763"/>
                        <a:pt x="1042408" y="-11708"/>
                        <a:pt x="1354424" y="40882"/>
                      </a:cubicBezTo>
                      <a:lnTo>
                        <a:pt x="1801952" y="787367"/>
                      </a:lnTo>
                      <a:lnTo>
                        <a:pt x="1341327" y="1556536"/>
                      </a:lnTo>
                      <a:lnTo>
                        <a:pt x="460625" y="1556536"/>
                      </a:lnTo>
                      <a:lnTo>
                        <a:pt x="0" y="787367"/>
                      </a:lnTo>
                      <a:close/>
                    </a:path>
                  </a:pathLst>
                </a:custGeom>
                <a:solidFill>
                  <a:srgbClr val="2B812B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9" name="Полилиния 48"/>
                <p:cNvSpPr/>
                <p:nvPr/>
              </p:nvSpPr>
              <p:spPr>
                <a:xfrm>
                  <a:off x="3828892" y="1352255"/>
                  <a:ext cx="393798" cy="356660"/>
                </a:xfrm>
                <a:custGeom>
                  <a:avLst/>
                  <a:gdLst>
                    <a:gd name="connsiteX0" fmla="*/ 0 w 352425"/>
                    <a:gd name="connsiteY0" fmla="*/ 0 h 319087"/>
                    <a:gd name="connsiteX1" fmla="*/ 245269 w 352425"/>
                    <a:gd name="connsiteY1" fmla="*/ 90487 h 319087"/>
                    <a:gd name="connsiteX2" fmla="*/ 352425 w 352425"/>
                    <a:gd name="connsiteY2" fmla="*/ 319087 h 319087"/>
                    <a:gd name="connsiteX3" fmla="*/ 114300 w 352425"/>
                    <a:gd name="connsiteY3" fmla="*/ 252412 h 319087"/>
                    <a:gd name="connsiteX4" fmla="*/ 0 w 352425"/>
                    <a:gd name="connsiteY4" fmla="*/ 0 h 319087"/>
                    <a:gd name="connsiteX0" fmla="*/ 8415 w 360840"/>
                    <a:gd name="connsiteY0" fmla="*/ 0 h 319087"/>
                    <a:gd name="connsiteX1" fmla="*/ 253684 w 360840"/>
                    <a:gd name="connsiteY1" fmla="*/ 90487 h 319087"/>
                    <a:gd name="connsiteX2" fmla="*/ 360840 w 360840"/>
                    <a:gd name="connsiteY2" fmla="*/ 319087 h 319087"/>
                    <a:gd name="connsiteX3" fmla="*/ 122715 w 360840"/>
                    <a:gd name="connsiteY3" fmla="*/ 252412 h 319087"/>
                    <a:gd name="connsiteX4" fmla="*/ 8415 w 360840"/>
                    <a:gd name="connsiteY4" fmla="*/ 0 h 319087"/>
                    <a:gd name="connsiteX0" fmla="*/ 8415 w 360840"/>
                    <a:gd name="connsiteY0" fmla="*/ 0 h 319087"/>
                    <a:gd name="connsiteX1" fmla="*/ 253684 w 360840"/>
                    <a:gd name="connsiteY1" fmla="*/ 90487 h 319087"/>
                    <a:gd name="connsiteX2" fmla="*/ 360840 w 360840"/>
                    <a:gd name="connsiteY2" fmla="*/ 319087 h 319087"/>
                    <a:gd name="connsiteX3" fmla="*/ 122715 w 360840"/>
                    <a:gd name="connsiteY3" fmla="*/ 252412 h 319087"/>
                    <a:gd name="connsiteX4" fmla="*/ 8415 w 360840"/>
                    <a:gd name="connsiteY4" fmla="*/ 0 h 319087"/>
                    <a:gd name="connsiteX0" fmla="*/ 0 w 352425"/>
                    <a:gd name="connsiteY0" fmla="*/ 0 h 319087"/>
                    <a:gd name="connsiteX1" fmla="*/ 245269 w 352425"/>
                    <a:gd name="connsiteY1" fmla="*/ 90487 h 319087"/>
                    <a:gd name="connsiteX2" fmla="*/ 352425 w 352425"/>
                    <a:gd name="connsiteY2" fmla="*/ 319087 h 319087"/>
                    <a:gd name="connsiteX3" fmla="*/ 0 w 352425"/>
                    <a:gd name="connsiteY3" fmla="*/ 0 h 319087"/>
                    <a:gd name="connsiteX0" fmla="*/ 0 w 352425"/>
                    <a:gd name="connsiteY0" fmla="*/ 0 h 319128"/>
                    <a:gd name="connsiteX1" fmla="*/ 245269 w 352425"/>
                    <a:gd name="connsiteY1" fmla="*/ 90487 h 319128"/>
                    <a:gd name="connsiteX2" fmla="*/ 352425 w 352425"/>
                    <a:gd name="connsiteY2" fmla="*/ 319087 h 319128"/>
                    <a:gd name="connsiteX3" fmla="*/ 0 w 352425"/>
                    <a:gd name="connsiteY3" fmla="*/ 0 h 319128"/>
                    <a:gd name="connsiteX0" fmla="*/ 0 w 352425"/>
                    <a:gd name="connsiteY0" fmla="*/ 0 h 319189"/>
                    <a:gd name="connsiteX1" fmla="*/ 245269 w 352425"/>
                    <a:gd name="connsiteY1" fmla="*/ 90487 h 319189"/>
                    <a:gd name="connsiteX2" fmla="*/ 352425 w 352425"/>
                    <a:gd name="connsiteY2" fmla="*/ 319087 h 319189"/>
                    <a:gd name="connsiteX3" fmla="*/ 0 w 352425"/>
                    <a:gd name="connsiteY3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52425" h="319189">
                      <a:moveTo>
                        <a:pt x="0" y="0"/>
                      </a:moveTo>
                      <a:cubicBezTo>
                        <a:pt x="224631" y="8731"/>
                        <a:pt x="332581" y="141288"/>
                        <a:pt x="352425" y="319087"/>
                      </a:cubicBezTo>
                      <a:cubicBezTo>
                        <a:pt x="106759" y="323056"/>
                        <a:pt x="13097" y="211931"/>
                        <a:pt x="0" y="0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0" name="Полилиния 49"/>
                <p:cNvSpPr/>
                <p:nvPr/>
              </p:nvSpPr>
              <p:spPr>
                <a:xfrm>
                  <a:off x="4006756" y="860006"/>
                  <a:ext cx="505955" cy="532159"/>
                </a:xfrm>
                <a:custGeom>
                  <a:avLst/>
                  <a:gdLst>
                    <a:gd name="connsiteX0" fmla="*/ 366712 w 426243"/>
                    <a:gd name="connsiteY0" fmla="*/ 73818 h 476250"/>
                    <a:gd name="connsiteX1" fmla="*/ 426243 w 426243"/>
                    <a:gd name="connsiteY1" fmla="*/ 340518 h 476250"/>
                    <a:gd name="connsiteX2" fmla="*/ 211931 w 426243"/>
                    <a:gd name="connsiteY2" fmla="*/ 476250 h 476250"/>
                    <a:gd name="connsiteX3" fmla="*/ 0 w 426243"/>
                    <a:gd name="connsiteY3" fmla="*/ 347662 h 476250"/>
                    <a:gd name="connsiteX4" fmla="*/ 47625 w 426243"/>
                    <a:gd name="connsiteY4" fmla="*/ 83343 h 476250"/>
                    <a:gd name="connsiteX5" fmla="*/ 100012 w 426243"/>
                    <a:gd name="connsiteY5" fmla="*/ 188118 h 476250"/>
                    <a:gd name="connsiteX6" fmla="*/ 204787 w 426243"/>
                    <a:gd name="connsiteY6" fmla="*/ 0 h 476250"/>
                    <a:gd name="connsiteX7" fmla="*/ 316706 w 426243"/>
                    <a:gd name="connsiteY7" fmla="*/ 176212 h 476250"/>
                    <a:gd name="connsiteX8" fmla="*/ 366712 w 426243"/>
                    <a:gd name="connsiteY8" fmla="*/ 73818 h 476250"/>
                    <a:gd name="connsiteX0" fmla="*/ 319087 w 378618"/>
                    <a:gd name="connsiteY0" fmla="*/ 73818 h 476250"/>
                    <a:gd name="connsiteX1" fmla="*/ 378618 w 378618"/>
                    <a:gd name="connsiteY1" fmla="*/ 340518 h 476250"/>
                    <a:gd name="connsiteX2" fmla="*/ 164306 w 378618"/>
                    <a:gd name="connsiteY2" fmla="*/ 476250 h 476250"/>
                    <a:gd name="connsiteX3" fmla="*/ 0 w 378618"/>
                    <a:gd name="connsiteY3" fmla="*/ 83343 h 476250"/>
                    <a:gd name="connsiteX4" fmla="*/ 52387 w 378618"/>
                    <a:gd name="connsiteY4" fmla="*/ 188118 h 476250"/>
                    <a:gd name="connsiteX5" fmla="*/ 157162 w 378618"/>
                    <a:gd name="connsiteY5" fmla="*/ 0 h 476250"/>
                    <a:gd name="connsiteX6" fmla="*/ 269081 w 378618"/>
                    <a:gd name="connsiteY6" fmla="*/ 176212 h 476250"/>
                    <a:gd name="connsiteX7" fmla="*/ 319087 w 378618"/>
                    <a:gd name="connsiteY7" fmla="*/ 73818 h 476250"/>
                    <a:gd name="connsiteX0" fmla="*/ 319087 w 378618"/>
                    <a:gd name="connsiteY0" fmla="*/ 73818 h 476250"/>
                    <a:gd name="connsiteX1" fmla="*/ 378618 w 378618"/>
                    <a:gd name="connsiteY1" fmla="*/ 340518 h 476250"/>
                    <a:gd name="connsiteX2" fmla="*/ 164306 w 378618"/>
                    <a:gd name="connsiteY2" fmla="*/ 476250 h 476250"/>
                    <a:gd name="connsiteX3" fmla="*/ 0 w 378618"/>
                    <a:gd name="connsiteY3" fmla="*/ 83343 h 476250"/>
                    <a:gd name="connsiteX4" fmla="*/ 52387 w 378618"/>
                    <a:gd name="connsiteY4" fmla="*/ 188118 h 476250"/>
                    <a:gd name="connsiteX5" fmla="*/ 157162 w 378618"/>
                    <a:gd name="connsiteY5" fmla="*/ 0 h 476250"/>
                    <a:gd name="connsiteX6" fmla="*/ 269081 w 378618"/>
                    <a:gd name="connsiteY6" fmla="*/ 176212 h 476250"/>
                    <a:gd name="connsiteX7" fmla="*/ 319087 w 378618"/>
                    <a:gd name="connsiteY7" fmla="*/ 73818 h 476250"/>
                    <a:gd name="connsiteX0" fmla="*/ 383748 w 443279"/>
                    <a:gd name="connsiteY0" fmla="*/ 73818 h 476250"/>
                    <a:gd name="connsiteX1" fmla="*/ 443279 w 443279"/>
                    <a:gd name="connsiteY1" fmla="*/ 340518 h 476250"/>
                    <a:gd name="connsiteX2" fmla="*/ 228967 w 443279"/>
                    <a:gd name="connsiteY2" fmla="*/ 476250 h 476250"/>
                    <a:gd name="connsiteX3" fmla="*/ 64661 w 443279"/>
                    <a:gd name="connsiteY3" fmla="*/ 83343 h 476250"/>
                    <a:gd name="connsiteX4" fmla="*/ 117048 w 443279"/>
                    <a:gd name="connsiteY4" fmla="*/ 188118 h 476250"/>
                    <a:gd name="connsiteX5" fmla="*/ 221823 w 443279"/>
                    <a:gd name="connsiteY5" fmla="*/ 0 h 476250"/>
                    <a:gd name="connsiteX6" fmla="*/ 333742 w 443279"/>
                    <a:gd name="connsiteY6" fmla="*/ 176212 h 476250"/>
                    <a:gd name="connsiteX7" fmla="*/ 383748 w 443279"/>
                    <a:gd name="connsiteY7" fmla="*/ 73818 h 476250"/>
                    <a:gd name="connsiteX0" fmla="*/ 383748 w 383748"/>
                    <a:gd name="connsiteY0" fmla="*/ 73818 h 476250"/>
                    <a:gd name="connsiteX1" fmla="*/ 228967 w 383748"/>
                    <a:gd name="connsiteY1" fmla="*/ 476250 h 476250"/>
                    <a:gd name="connsiteX2" fmla="*/ 64661 w 383748"/>
                    <a:gd name="connsiteY2" fmla="*/ 83343 h 476250"/>
                    <a:gd name="connsiteX3" fmla="*/ 117048 w 383748"/>
                    <a:gd name="connsiteY3" fmla="*/ 188118 h 476250"/>
                    <a:gd name="connsiteX4" fmla="*/ 221823 w 383748"/>
                    <a:gd name="connsiteY4" fmla="*/ 0 h 476250"/>
                    <a:gd name="connsiteX5" fmla="*/ 333742 w 383748"/>
                    <a:gd name="connsiteY5" fmla="*/ 176212 h 476250"/>
                    <a:gd name="connsiteX6" fmla="*/ 383748 w 383748"/>
                    <a:gd name="connsiteY6" fmla="*/ 73818 h 476250"/>
                    <a:gd name="connsiteX0" fmla="*/ 383748 w 420527"/>
                    <a:gd name="connsiteY0" fmla="*/ 73818 h 476250"/>
                    <a:gd name="connsiteX1" fmla="*/ 228967 w 420527"/>
                    <a:gd name="connsiteY1" fmla="*/ 476250 h 476250"/>
                    <a:gd name="connsiteX2" fmla="*/ 64661 w 420527"/>
                    <a:gd name="connsiteY2" fmla="*/ 83343 h 476250"/>
                    <a:gd name="connsiteX3" fmla="*/ 117048 w 420527"/>
                    <a:gd name="connsiteY3" fmla="*/ 188118 h 476250"/>
                    <a:gd name="connsiteX4" fmla="*/ 221823 w 420527"/>
                    <a:gd name="connsiteY4" fmla="*/ 0 h 476250"/>
                    <a:gd name="connsiteX5" fmla="*/ 333742 w 420527"/>
                    <a:gd name="connsiteY5" fmla="*/ 176212 h 476250"/>
                    <a:gd name="connsiteX6" fmla="*/ 383748 w 420527"/>
                    <a:gd name="connsiteY6" fmla="*/ 73818 h 476250"/>
                    <a:gd name="connsiteX0" fmla="*/ 383748 w 454017"/>
                    <a:gd name="connsiteY0" fmla="*/ 73818 h 476250"/>
                    <a:gd name="connsiteX1" fmla="*/ 228967 w 454017"/>
                    <a:gd name="connsiteY1" fmla="*/ 476250 h 476250"/>
                    <a:gd name="connsiteX2" fmla="*/ 64661 w 454017"/>
                    <a:gd name="connsiteY2" fmla="*/ 83343 h 476250"/>
                    <a:gd name="connsiteX3" fmla="*/ 117048 w 454017"/>
                    <a:gd name="connsiteY3" fmla="*/ 188118 h 476250"/>
                    <a:gd name="connsiteX4" fmla="*/ 221823 w 454017"/>
                    <a:gd name="connsiteY4" fmla="*/ 0 h 476250"/>
                    <a:gd name="connsiteX5" fmla="*/ 333742 w 454017"/>
                    <a:gd name="connsiteY5" fmla="*/ 176212 h 476250"/>
                    <a:gd name="connsiteX6" fmla="*/ 383748 w 454017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52799" h="476250">
                      <a:moveTo>
                        <a:pt x="383748" y="73818"/>
                      </a:moveTo>
                      <a:cubicBezTo>
                        <a:pt x="508366" y="219868"/>
                        <a:pt x="468680" y="434975"/>
                        <a:pt x="228967" y="476250"/>
                      </a:cubicBezTo>
                      <a:cubicBezTo>
                        <a:pt x="-42495" y="431006"/>
                        <a:pt x="-37733" y="133349"/>
                        <a:pt x="64661" y="83343"/>
                      </a:cubicBezTo>
                      <a:cubicBezTo>
                        <a:pt x="96410" y="113505"/>
                        <a:pt x="111492" y="138905"/>
                        <a:pt x="117048" y="188118"/>
                      </a:cubicBezTo>
                      <a:cubicBezTo>
                        <a:pt x="135304" y="115887"/>
                        <a:pt x="165466" y="53181"/>
                        <a:pt x="221823" y="0"/>
                      </a:cubicBezTo>
                      <a:cubicBezTo>
                        <a:pt x="275798" y="53974"/>
                        <a:pt x="313105" y="105569"/>
                        <a:pt x="333742" y="176212"/>
                      </a:cubicBezTo>
                      <a:cubicBezTo>
                        <a:pt x="343268" y="137319"/>
                        <a:pt x="357554" y="103187"/>
                        <a:pt x="383748" y="73818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1" name="Полилиния 50"/>
                <p:cNvSpPr/>
                <p:nvPr/>
              </p:nvSpPr>
              <p:spPr>
                <a:xfrm flipH="1">
                  <a:off x="4278625" y="1352254"/>
                  <a:ext cx="393798" cy="356660"/>
                </a:xfrm>
                <a:custGeom>
                  <a:avLst/>
                  <a:gdLst>
                    <a:gd name="connsiteX0" fmla="*/ 0 w 352425"/>
                    <a:gd name="connsiteY0" fmla="*/ 0 h 319087"/>
                    <a:gd name="connsiteX1" fmla="*/ 245269 w 352425"/>
                    <a:gd name="connsiteY1" fmla="*/ 90487 h 319087"/>
                    <a:gd name="connsiteX2" fmla="*/ 352425 w 352425"/>
                    <a:gd name="connsiteY2" fmla="*/ 319087 h 319087"/>
                    <a:gd name="connsiteX3" fmla="*/ 114300 w 352425"/>
                    <a:gd name="connsiteY3" fmla="*/ 252412 h 319087"/>
                    <a:gd name="connsiteX4" fmla="*/ 0 w 352425"/>
                    <a:gd name="connsiteY4" fmla="*/ 0 h 319087"/>
                    <a:gd name="connsiteX0" fmla="*/ 8415 w 360840"/>
                    <a:gd name="connsiteY0" fmla="*/ 0 h 319087"/>
                    <a:gd name="connsiteX1" fmla="*/ 253684 w 360840"/>
                    <a:gd name="connsiteY1" fmla="*/ 90487 h 319087"/>
                    <a:gd name="connsiteX2" fmla="*/ 360840 w 360840"/>
                    <a:gd name="connsiteY2" fmla="*/ 319087 h 319087"/>
                    <a:gd name="connsiteX3" fmla="*/ 122715 w 360840"/>
                    <a:gd name="connsiteY3" fmla="*/ 252412 h 319087"/>
                    <a:gd name="connsiteX4" fmla="*/ 8415 w 360840"/>
                    <a:gd name="connsiteY4" fmla="*/ 0 h 319087"/>
                    <a:gd name="connsiteX0" fmla="*/ 8415 w 360840"/>
                    <a:gd name="connsiteY0" fmla="*/ 0 h 319087"/>
                    <a:gd name="connsiteX1" fmla="*/ 253684 w 360840"/>
                    <a:gd name="connsiteY1" fmla="*/ 90487 h 319087"/>
                    <a:gd name="connsiteX2" fmla="*/ 360840 w 360840"/>
                    <a:gd name="connsiteY2" fmla="*/ 319087 h 319087"/>
                    <a:gd name="connsiteX3" fmla="*/ 122715 w 360840"/>
                    <a:gd name="connsiteY3" fmla="*/ 252412 h 319087"/>
                    <a:gd name="connsiteX4" fmla="*/ 8415 w 360840"/>
                    <a:gd name="connsiteY4" fmla="*/ 0 h 319087"/>
                    <a:gd name="connsiteX0" fmla="*/ 0 w 352425"/>
                    <a:gd name="connsiteY0" fmla="*/ 0 h 319087"/>
                    <a:gd name="connsiteX1" fmla="*/ 245269 w 352425"/>
                    <a:gd name="connsiteY1" fmla="*/ 90487 h 319087"/>
                    <a:gd name="connsiteX2" fmla="*/ 352425 w 352425"/>
                    <a:gd name="connsiteY2" fmla="*/ 319087 h 319087"/>
                    <a:gd name="connsiteX3" fmla="*/ 0 w 352425"/>
                    <a:gd name="connsiteY3" fmla="*/ 0 h 319087"/>
                    <a:gd name="connsiteX0" fmla="*/ 0 w 352425"/>
                    <a:gd name="connsiteY0" fmla="*/ 0 h 319128"/>
                    <a:gd name="connsiteX1" fmla="*/ 245269 w 352425"/>
                    <a:gd name="connsiteY1" fmla="*/ 90487 h 319128"/>
                    <a:gd name="connsiteX2" fmla="*/ 352425 w 352425"/>
                    <a:gd name="connsiteY2" fmla="*/ 319087 h 319128"/>
                    <a:gd name="connsiteX3" fmla="*/ 0 w 352425"/>
                    <a:gd name="connsiteY3" fmla="*/ 0 h 319128"/>
                    <a:gd name="connsiteX0" fmla="*/ 0 w 352425"/>
                    <a:gd name="connsiteY0" fmla="*/ 0 h 319189"/>
                    <a:gd name="connsiteX1" fmla="*/ 245269 w 352425"/>
                    <a:gd name="connsiteY1" fmla="*/ 90487 h 319189"/>
                    <a:gd name="connsiteX2" fmla="*/ 352425 w 352425"/>
                    <a:gd name="connsiteY2" fmla="*/ 319087 h 319189"/>
                    <a:gd name="connsiteX3" fmla="*/ 0 w 352425"/>
                    <a:gd name="connsiteY3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52425" h="319189">
                      <a:moveTo>
                        <a:pt x="0" y="0"/>
                      </a:moveTo>
                      <a:cubicBezTo>
                        <a:pt x="224631" y="8731"/>
                        <a:pt x="332581" y="141288"/>
                        <a:pt x="352425" y="319087"/>
                      </a:cubicBezTo>
                      <a:cubicBezTo>
                        <a:pt x="106759" y="323056"/>
                        <a:pt x="13097" y="211931"/>
                        <a:pt x="0" y="0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0" name="Группа 60"/>
              <p:cNvGrpSpPr>
                <a:grpSpLocks/>
              </p:cNvGrpSpPr>
              <p:nvPr/>
            </p:nvGrpSpPr>
            <p:grpSpPr bwMode="auto">
              <a:xfrm>
                <a:off x="2699411" y="1483790"/>
                <a:ext cx="1770996" cy="1538339"/>
                <a:chOff x="1750245" y="533193"/>
                <a:chExt cx="1770996" cy="1538339"/>
              </a:xfrm>
            </p:grpSpPr>
            <p:sp>
              <p:nvSpPr>
                <p:cNvPr id="40" name="Шестиугольник 58"/>
                <p:cNvSpPr/>
                <p:nvPr/>
              </p:nvSpPr>
              <p:spPr>
                <a:xfrm rot="1800000">
                  <a:off x="1750245" y="533193"/>
                  <a:ext cx="1770996" cy="1538339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756708"/>
                    <a:gd name="connsiteY0" fmla="*/ 847535 h 1538339"/>
                    <a:gd name="connsiteX1" fmla="*/ 415381 w 1756708"/>
                    <a:gd name="connsiteY1" fmla="*/ 0 h 1538339"/>
                    <a:gd name="connsiteX2" fmla="*/ 1296083 w 1756708"/>
                    <a:gd name="connsiteY2" fmla="*/ 0 h 1538339"/>
                    <a:gd name="connsiteX3" fmla="*/ 1756708 w 1756708"/>
                    <a:gd name="connsiteY3" fmla="*/ 769170 h 1538339"/>
                    <a:gd name="connsiteX4" fmla="*/ 1296083 w 1756708"/>
                    <a:gd name="connsiteY4" fmla="*/ 1538339 h 1538339"/>
                    <a:gd name="connsiteX5" fmla="*/ 415381 w 1756708"/>
                    <a:gd name="connsiteY5" fmla="*/ 1538339 h 1538339"/>
                    <a:gd name="connsiteX6" fmla="*/ 0 w 1756708"/>
                    <a:gd name="connsiteY6" fmla="*/ 847535 h 1538339"/>
                    <a:gd name="connsiteX0" fmla="*/ 0 w 1756708"/>
                    <a:gd name="connsiteY0" fmla="*/ 847535 h 1538339"/>
                    <a:gd name="connsiteX1" fmla="*/ 451715 w 1756708"/>
                    <a:gd name="connsiteY1" fmla="*/ 1019 h 1538339"/>
                    <a:gd name="connsiteX2" fmla="*/ 1296083 w 1756708"/>
                    <a:gd name="connsiteY2" fmla="*/ 0 h 1538339"/>
                    <a:gd name="connsiteX3" fmla="*/ 1756708 w 1756708"/>
                    <a:gd name="connsiteY3" fmla="*/ 769170 h 1538339"/>
                    <a:gd name="connsiteX4" fmla="*/ 1296083 w 1756708"/>
                    <a:gd name="connsiteY4" fmla="*/ 1538339 h 1538339"/>
                    <a:gd name="connsiteX5" fmla="*/ 415381 w 1756708"/>
                    <a:gd name="connsiteY5" fmla="*/ 1538339 h 1538339"/>
                    <a:gd name="connsiteX6" fmla="*/ 0 w 1756708"/>
                    <a:gd name="connsiteY6" fmla="*/ 847535 h 1538339"/>
                    <a:gd name="connsiteX0" fmla="*/ 0 w 1770996"/>
                    <a:gd name="connsiteY0" fmla="*/ 822788 h 1538339"/>
                    <a:gd name="connsiteX1" fmla="*/ 466003 w 1770996"/>
                    <a:gd name="connsiteY1" fmla="*/ 1019 h 1538339"/>
                    <a:gd name="connsiteX2" fmla="*/ 1310371 w 1770996"/>
                    <a:gd name="connsiteY2" fmla="*/ 0 h 1538339"/>
                    <a:gd name="connsiteX3" fmla="*/ 1770996 w 1770996"/>
                    <a:gd name="connsiteY3" fmla="*/ 769170 h 1538339"/>
                    <a:gd name="connsiteX4" fmla="*/ 1310371 w 1770996"/>
                    <a:gd name="connsiteY4" fmla="*/ 1538339 h 1538339"/>
                    <a:gd name="connsiteX5" fmla="*/ 429669 w 1770996"/>
                    <a:gd name="connsiteY5" fmla="*/ 1538339 h 1538339"/>
                    <a:gd name="connsiteX6" fmla="*/ 0 w 1770996"/>
                    <a:gd name="connsiteY6" fmla="*/ 822788 h 1538339"/>
                    <a:gd name="connsiteX0" fmla="*/ 0 w 1770996"/>
                    <a:gd name="connsiteY0" fmla="*/ 822788 h 1538339"/>
                    <a:gd name="connsiteX1" fmla="*/ 466003 w 1770996"/>
                    <a:gd name="connsiteY1" fmla="*/ 1019 h 1538339"/>
                    <a:gd name="connsiteX2" fmla="*/ 1310371 w 1770996"/>
                    <a:gd name="connsiteY2" fmla="*/ 0 h 1538339"/>
                    <a:gd name="connsiteX3" fmla="*/ 1770996 w 1770996"/>
                    <a:gd name="connsiteY3" fmla="*/ 769170 h 1538339"/>
                    <a:gd name="connsiteX4" fmla="*/ 1310371 w 1770996"/>
                    <a:gd name="connsiteY4" fmla="*/ 1538339 h 1538339"/>
                    <a:gd name="connsiteX5" fmla="*/ 429669 w 1770996"/>
                    <a:gd name="connsiteY5" fmla="*/ 1538339 h 1538339"/>
                    <a:gd name="connsiteX6" fmla="*/ 0 w 1770996"/>
                    <a:gd name="connsiteY6" fmla="*/ 822788 h 1538339"/>
                    <a:gd name="connsiteX0" fmla="*/ 0 w 1770996"/>
                    <a:gd name="connsiteY0" fmla="*/ 822788 h 1538339"/>
                    <a:gd name="connsiteX1" fmla="*/ 466003 w 1770996"/>
                    <a:gd name="connsiteY1" fmla="*/ 1019 h 1538339"/>
                    <a:gd name="connsiteX2" fmla="*/ 1310371 w 1770996"/>
                    <a:gd name="connsiteY2" fmla="*/ 0 h 1538339"/>
                    <a:gd name="connsiteX3" fmla="*/ 1770996 w 1770996"/>
                    <a:gd name="connsiteY3" fmla="*/ 769170 h 1538339"/>
                    <a:gd name="connsiteX4" fmla="*/ 1310371 w 1770996"/>
                    <a:gd name="connsiteY4" fmla="*/ 1538339 h 1538339"/>
                    <a:gd name="connsiteX5" fmla="*/ 429669 w 1770996"/>
                    <a:gd name="connsiteY5" fmla="*/ 1538339 h 1538339"/>
                    <a:gd name="connsiteX6" fmla="*/ 0 w 1770996"/>
                    <a:gd name="connsiteY6" fmla="*/ 822788 h 15383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70996" h="1538339">
                      <a:moveTo>
                        <a:pt x="0" y="822788"/>
                      </a:moveTo>
                      <a:cubicBezTo>
                        <a:pt x="99717" y="528733"/>
                        <a:pt x="247355" y="251005"/>
                        <a:pt x="466003" y="1019"/>
                      </a:cubicBezTo>
                      <a:lnTo>
                        <a:pt x="1310371" y="0"/>
                      </a:lnTo>
                      <a:lnTo>
                        <a:pt x="1770996" y="769170"/>
                      </a:lnTo>
                      <a:lnTo>
                        <a:pt x="1310371" y="1538339"/>
                      </a:lnTo>
                      <a:lnTo>
                        <a:pt x="429669" y="1538339"/>
                      </a:lnTo>
                      <a:lnTo>
                        <a:pt x="0" y="822788"/>
                      </a:lnTo>
                      <a:close/>
                    </a:path>
                  </a:pathLst>
                </a:custGeom>
                <a:solidFill>
                  <a:srgbClr val="A4000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1" name="Овал 40"/>
                <p:cNvSpPr/>
                <p:nvPr/>
              </p:nvSpPr>
              <p:spPr>
                <a:xfrm>
                  <a:off x="2339455" y="982144"/>
                  <a:ext cx="248743" cy="248743"/>
                </a:xfrm>
                <a:prstGeom prst="ellipse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2" name="Полилиния 41"/>
                <p:cNvSpPr/>
                <p:nvPr/>
              </p:nvSpPr>
              <p:spPr>
                <a:xfrm>
                  <a:off x="2377995" y="763273"/>
                  <a:ext cx="513534" cy="566275"/>
                </a:xfrm>
                <a:custGeom>
                  <a:avLst/>
                  <a:gdLst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30982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90500 w 440531"/>
                    <a:gd name="connsiteY11" fmla="*/ 197644 h 485775"/>
                    <a:gd name="connsiteX12" fmla="*/ 230982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38113 h 485775"/>
                    <a:gd name="connsiteX11" fmla="*/ 190500 w 440531"/>
                    <a:gd name="connsiteY11" fmla="*/ 197644 h 485775"/>
                    <a:gd name="connsiteX12" fmla="*/ 230982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38113 h 485775"/>
                    <a:gd name="connsiteX11" fmla="*/ 188119 w 440531"/>
                    <a:gd name="connsiteY11" fmla="*/ 190500 h 485775"/>
                    <a:gd name="connsiteX12" fmla="*/ 230982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38113 h 485775"/>
                    <a:gd name="connsiteX11" fmla="*/ 188119 w 440531"/>
                    <a:gd name="connsiteY11" fmla="*/ 190500 h 485775"/>
                    <a:gd name="connsiteX12" fmla="*/ 223838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38113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90500 w 440531"/>
                    <a:gd name="connsiteY0" fmla="*/ 376238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0500 w 440531"/>
                    <a:gd name="connsiteY13" fmla="*/ 376238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1457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2881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2881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226220 w 440531"/>
                    <a:gd name="connsiteY11" fmla="*/ 283369 h 485775"/>
                    <a:gd name="connsiteX12" fmla="*/ 190500 w 440531"/>
                    <a:gd name="connsiteY12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226220 w 440531"/>
                    <a:gd name="connsiteY11" fmla="*/ 283369 h 485775"/>
                    <a:gd name="connsiteX12" fmla="*/ 190500 w 440531"/>
                    <a:gd name="connsiteY12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226220 w 440531"/>
                    <a:gd name="connsiteY11" fmla="*/ 283369 h 485775"/>
                    <a:gd name="connsiteX12" fmla="*/ 190500 w 440531"/>
                    <a:gd name="connsiteY12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226220 w 440531"/>
                    <a:gd name="connsiteY11" fmla="*/ 283369 h 485775"/>
                    <a:gd name="connsiteX12" fmla="*/ 190500 w 440531"/>
                    <a:gd name="connsiteY12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190500 w 440531"/>
                    <a:gd name="connsiteY11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190500 w 440531"/>
                    <a:gd name="connsiteY11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83356 w 440531"/>
                    <a:gd name="connsiteY10" fmla="*/ 192882 h 485775"/>
                    <a:gd name="connsiteX11" fmla="*/ 190500 w 440531"/>
                    <a:gd name="connsiteY11" fmla="*/ 366713 h 4857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40531" h="485775">
                      <a:moveTo>
                        <a:pt x="190500" y="366713"/>
                      </a:moveTo>
                      <a:lnTo>
                        <a:pt x="280987" y="485775"/>
                      </a:lnTo>
                      <a:lnTo>
                        <a:pt x="440531" y="354807"/>
                      </a:lnTo>
                      <a:lnTo>
                        <a:pt x="166687" y="0"/>
                      </a:lnTo>
                      <a:lnTo>
                        <a:pt x="119062" y="35719"/>
                      </a:lnTo>
                      <a:lnTo>
                        <a:pt x="88106" y="0"/>
                      </a:lnTo>
                      <a:lnTo>
                        <a:pt x="28575" y="47625"/>
                      </a:lnTo>
                      <a:lnTo>
                        <a:pt x="50006" y="73819"/>
                      </a:lnTo>
                      <a:lnTo>
                        <a:pt x="0" y="116682"/>
                      </a:lnTo>
                      <a:lnTo>
                        <a:pt x="33338" y="157163"/>
                      </a:lnTo>
                      <a:cubicBezTo>
                        <a:pt x="122238" y="127001"/>
                        <a:pt x="151209" y="171848"/>
                        <a:pt x="183356" y="192882"/>
                      </a:cubicBezTo>
                      <a:cubicBezTo>
                        <a:pt x="209550" y="227807"/>
                        <a:pt x="246856" y="282179"/>
                        <a:pt x="190500" y="366713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3" name="Полилиния 42"/>
                <p:cNvSpPr/>
                <p:nvPr/>
              </p:nvSpPr>
              <p:spPr>
                <a:xfrm>
                  <a:off x="2294614" y="1196983"/>
                  <a:ext cx="655451" cy="502892"/>
                </a:xfrm>
                <a:custGeom>
                  <a:avLst/>
                  <a:gdLst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109537 w 590550"/>
                    <a:gd name="connsiteY2" fmla="*/ 226219 h 445294"/>
                    <a:gd name="connsiteX3" fmla="*/ 204787 w 590550"/>
                    <a:gd name="connsiteY3" fmla="*/ 323850 h 445294"/>
                    <a:gd name="connsiteX4" fmla="*/ 340518 w 590550"/>
                    <a:gd name="connsiteY4" fmla="*/ 347663 h 445294"/>
                    <a:gd name="connsiteX5" fmla="*/ 442912 w 590550"/>
                    <a:gd name="connsiteY5" fmla="*/ 309563 h 445294"/>
                    <a:gd name="connsiteX6" fmla="*/ 445293 w 590550"/>
                    <a:gd name="connsiteY6" fmla="*/ 290513 h 445294"/>
                    <a:gd name="connsiteX7" fmla="*/ 590550 w 590550"/>
                    <a:gd name="connsiteY7" fmla="*/ 288131 h 445294"/>
                    <a:gd name="connsiteX8" fmla="*/ 545306 w 590550"/>
                    <a:gd name="connsiteY8" fmla="*/ 361950 h 445294"/>
                    <a:gd name="connsiteX9" fmla="*/ 471487 w 590550"/>
                    <a:gd name="connsiteY9" fmla="*/ 419100 h 445294"/>
                    <a:gd name="connsiteX10" fmla="*/ 376237 w 590550"/>
                    <a:gd name="connsiteY10" fmla="*/ 442913 h 445294"/>
                    <a:gd name="connsiteX11" fmla="*/ 240506 w 590550"/>
                    <a:gd name="connsiteY11" fmla="*/ 445294 h 445294"/>
                    <a:gd name="connsiteX12" fmla="*/ 116681 w 590550"/>
                    <a:gd name="connsiteY12" fmla="*/ 397669 h 445294"/>
                    <a:gd name="connsiteX13" fmla="*/ 33337 w 590550"/>
                    <a:gd name="connsiteY13" fmla="*/ 283369 h 445294"/>
                    <a:gd name="connsiteX14" fmla="*/ 0 w 590550"/>
                    <a:gd name="connsiteY14" fmla="*/ 171450 h 445294"/>
                    <a:gd name="connsiteX15" fmla="*/ 9525 w 590550"/>
                    <a:gd name="connsiteY15" fmla="*/ 69056 h 445294"/>
                    <a:gd name="connsiteX16" fmla="*/ 38100 w 590550"/>
                    <a:gd name="connsiteY16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109537 w 590550"/>
                    <a:gd name="connsiteY2" fmla="*/ 226219 h 445294"/>
                    <a:gd name="connsiteX3" fmla="*/ 204787 w 590550"/>
                    <a:gd name="connsiteY3" fmla="*/ 323850 h 445294"/>
                    <a:gd name="connsiteX4" fmla="*/ 340518 w 590550"/>
                    <a:gd name="connsiteY4" fmla="*/ 347663 h 445294"/>
                    <a:gd name="connsiteX5" fmla="*/ 442912 w 590550"/>
                    <a:gd name="connsiteY5" fmla="*/ 309563 h 445294"/>
                    <a:gd name="connsiteX6" fmla="*/ 445293 w 590550"/>
                    <a:gd name="connsiteY6" fmla="*/ 290513 h 445294"/>
                    <a:gd name="connsiteX7" fmla="*/ 590550 w 590550"/>
                    <a:gd name="connsiteY7" fmla="*/ 288131 h 445294"/>
                    <a:gd name="connsiteX8" fmla="*/ 545306 w 590550"/>
                    <a:gd name="connsiteY8" fmla="*/ 361950 h 445294"/>
                    <a:gd name="connsiteX9" fmla="*/ 471487 w 590550"/>
                    <a:gd name="connsiteY9" fmla="*/ 419100 h 445294"/>
                    <a:gd name="connsiteX10" fmla="*/ 376237 w 590550"/>
                    <a:gd name="connsiteY10" fmla="*/ 442913 h 445294"/>
                    <a:gd name="connsiteX11" fmla="*/ 240506 w 590550"/>
                    <a:gd name="connsiteY11" fmla="*/ 445294 h 445294"/>
                    <a:gd name="connsiteX12" fmla="*/ 116681 w 590550"/>
                    <a:gd name="connsiteY12" fmla="*/ 397669 h 445294"/>
                    <a:gd name="connsiteX13" fmla="*/ 33337 w 590550"/>
                    <a:gd name="connsiteY13" fmla="*/ 283369 h 445294"/>
                    <a:gd name="connsiteX14" fmla="*/ 0 w 590550"/>
                    <a:gd name="connsiteY14" fmla="*/ 171450 h 445294"/>
                    <a:gd name="connsiteX15" fmla="*/ 9525 w 590550"/>
                    <a:gd name="connsiteY15" fmla="*/ 69056 h 445294"/>
                    <a:gd name="connsiteX16" fmla="*/ 38100 w 590550"/>
                    <a:gd name="connsiteY16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109537 w 590550"/>
                    <a:gd name="connsiteY2" fmla="*/ 226219 h 445294"/>
                    <a:gd name="connsiteX3" fmla="*/ 204787 w 590550"/>
                    <a:gd name="connsiteY3" fmla="*/ 323850 h 445294"/>
                    <a:gd name="connsiteX4" fmla="*/ 340518 w 590550"/>
                    <a:gd name="connsiteY4" fmla="*/ 347663 h 445294"/>
                    <a:gd name="connsiteX5" fmla="*/ 442912 w 590550"/>
                    <a:gd name="connsiteY5" fmla="*/ 309563 h 445294"/>
                    <a:gd name="connsiteX6" fmla="*/ 445293 w 590550"/>
                    <a:gd name="connsiteY6" fmla="*/ 290513 h 445294"/>
                    <a:gd name="connsiteX7" fmla="*/ 590550 w 590550"/>
                    <a:gd name="connsiteY7" fmla="*/ 288131 h 445294"/>
                    <a:gd name="connsiteX8" fmla="*/ 545306 w 590550"/>
                    <a:gd name="connsiteY8" fmla="*/ 361950 h 445294"/>
                    <a:gd name="connsiteX9" fmla="*/ 471487 w 590550"/>
                    <a:gd name="connsiteY9" fmla="*/ 419100 h 445294"/>
                    <a:gd name="connsiteX10" fmla="*/ 376237 w 590550"/>
                    <a:gd name="connsiteY10" fmla="*/ 442913 h 445294"/>
                    <a:gd name="connsiteX11" fmla="*/ 240506 w 590550"/>
                    <a:gd name="connsiteY11" fmla="*/ 445294 h 445294"/>
                    <a:gd name="connsiteX12" fmla="*/ 116681 w 590550"/>
                    <a:gd name="connsiteY12" fmla="*/ 397669 h 445294"/>
                    <a:gd name="connsiteX13" fmla="*/ 33337 w 590550"/>
                    <a:gd name="connsiteY13" fmla="*/ 283369 h 445294"/>
                    <a:gd name="connsiteX14" fmla="*/ 0 w 590550"/>
                    <a:gd name="connsiteY14" fmla="*/ 171450 h 445294"/>
                    <a:gd name="connsiteX15" fmla="*/ 9525 w 590550"/>
                    <a:gd name="connsiteY15" fmla="*/ 69056 h 445294"/>
                    <a:gd name="connsiteX16" fmla="*/ 38100 w 590550"/>
                    <a:gd name="connsiteY16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109537 w 590550"/>
                    <a:gd name="connsiteY2" fmla="*/ 226219 h 445294"/>
                    <a:gd name="connsiteX3" fmla="*/ 340518 w 590550"/>
                    <a:gd name="connsiteY3" fmla="*/ 347663 h 445294"/>
                    <a:gd name="connsiteX4" fmla="*/ 442912 w 590550"/>
                    <a:gd name="connsiteY4" fmla="*/ 309563 h 445294"/>
                    <a:gd name="connsiteX5" fmla="*/ 445293 w 590550"/>
                    <a:gd name="connsiteY5" fmla="*/ 290513 h 445294"/>
                    <a:gd name="connsiteX6" fmla="*/ 590550 w 590550"/>
                    <a:gd name="connsiteY6" fmla="*/ 288131 h 445294"/>
                    <a:gd name="connsiteX7" fmla="*/ 545306 w 590550"/>
                    <a:gd name="connsiteY7" fmla="*/ 361950 h 445294"/>
                    <a:gd name="connsiteX8" fmla="*/ 471487 w 590550"/>
                    <a:gd name="connsiteY8" fmla="*/ 419100 h 445294"/>
                    <a:gd name="connsiteX9" fmla="*/ 376237 w 590550"/>
                    <a:gd name="connsiteY9" fmla="*/ 442913 h 445294"/>
                    <a:gd name="connsiteX10" fmla="*/ 240506 w 590550"/>
                    <a:gd name="connsiteY10" fmla="*/ 445294 h 445294"/>
                    <a:gd name="connsiteX11" fmla="*/ 116681 w 590550"/>
                    <a:gd name="connsiteY11" fmla="*/ 397669 h 445294"/>
                    <a:gd name="connsiteX12" fmla="*/ 33337 w 590550"/>
                    <a:gd name="connsiteY12" fmla="*/ 283369 h 445294"/>
                    <a:gd name="connsiteX13" fmla="*/ 0 w 590550"/>
                    <a:gd name="connsiteY13" fmla="*/ 171450 h 445294"/>
                    <a:gd name="connsiteX14" fmla="*/ 9525 w 590550"/>
                    <a:gd name="connsiteY14" fmla="*/ 69056 h 445294"/>
                    <a:gd name="connsiteX15" fmla="*/ 38100 w 590550"/>
                    <a:gd name="connsiteY15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02406 w 590550"/>
                    <a:gd name="connsiteY2" fmla="*/ 323851 h 445294"/>
                    <a:gd name="connsiteX3" fmla="*/ 340518 w 590550"/>
                    <a:gd name="connsiteY3" fmla="*/ 347663 h 445294"/>
                    <a:gd name="connsiteX4" fmla="*/ 442912 w 590550"/>
                    <a:gd name="connsiteY4" fmla="*/ 309563 h 445294"/>
                    <a:gd name="connsiteX5" fmla="*/ 445293 w 590550"/>
                    <a:gd name="connsiteY5" fmla="*/ 290513 h 445294"/>
                    <a:gd name="connsiteX6" fmla="*/ 590550 w 590550"/>
                    <a:gd name="connsiteY6" fmla="*/ 288131 h 445294"/>
                    <a:gd name="connsiteX7" fmla="*/ 545306 w 590550"/>
                    <a:gd name="connsiteY7" fmla="*/ 361950 h 445294"/>
                    <a:gd name="connsiteX8" fmla="*/ 471487 w 590550"/>
                    <a:gd name="connsiteY8" fmla="*/ 419100 h 445294"/>
                    <a:gd name="connsiteX9" fmla="*/ 376237 w 590550"/>
                    <a:gd name="connsiteY9" fmla="*/ 442913 h 445294"/>
                    <a:gd name="connsiteX10" fmla="*/ 240506 w 590550"/>
                    <a:gd name="connsiteY10" fmla="*/ 445294 h 445294"/>
                    <a:gd name="connsiteX11" fmla="*/ 116681 w 590550"/>
                    <a:gd name="connsiteY11" fmla="*/ 397669 h 445294"/>
                    <a:gd name="connsiteX12" fmla="*/ 33337 w 590550"/>
                    <a:gd name="connsiteY12" fmla="*/ 283369 h 445294"/>
                    <a:gd name="connsiteX13" fmla="*/ 0 w 590550"/>
                    <a:gd name="connsiteY13" fmla="*/ 171450 h 445294"/>
                    <a:gd name="connsiteX14" fmla="*/ 9525 w 590550"/>
                    <a:gd name="connsiteY14" fmla="*/ 69056 h 445294"/>
                    <a:gd name="connsiteX15" fmla="*/ 38100 w 590550"/>
                    <a:gd name="connsiteY15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02406 w 590550"/>
                    <a:gd name="connsiteY2" fmla="*/ 323851 h 445294"/>
                    <a:gd name="connsiteX3" fmla="*/ 340518 w 590550"/>
                    <a:gd name="connsiteY3" fmla="*/ 347663 h 445294"/>
                    <a:gd name="connsiteX4" fmla="*/ 442912 w 590550"/>
                    <a:gd name="connsiteY4" fmla="*/ 309563 h 445294"/>
                    <a:gd name="connsiteX5" fmla="*/ 445293 w 590550"/>
                    <a:gd name="connsiteY5" fmla="*/ 290513 h 445294"/>
                    <a:gd name="connsiteX6" fmla="*/ 590550 w 590550"/>
                    <a:gd name="connsiteY6" fmla="*/ 288131 h 445294"/>
                    <a:gd name="connsiteX7" fmla="*/ 545306 w 590550"/>
                    <a:gd name="connsiteY7" fmla="*/ 361950 h 445294"/>
                    <a:gd name="connsiteX8" fmla="*/ 471487 w 590550"/>
                    <a:gd name="connsiteY8" fmla="*/ 419100 h 445294"/>
                    <a:gd name="connsiteX9" fmla="*/ 376237 w 590550"/>
                    <a:gd name="connsiteY9" fmla="*/ 442913 h 445294"/>
                    <a:gd name="connsiteX10" fmla="*/ 240506 w 590550"/>
                    <a:gd name="connsiteY10" fmla="*/ 445294 h 445294"/>
                    <a:gd name="connsiteX11" fmla="*/ 116681 w 590550"/>
                    <a:gd name="connsiteY11" fmla="*/ 397669 h 445294"/>
                    <a:gd name="connsiteX12" fmla="*/ 33337 w 590550"/>
                    <a:gd name="connsiteY12" fmla="*/ 283369 h 445294"/>
                    <a:gd name="connsiteX13" fmla="*/ 0 w 590550"/>
                    <a:gd name="connsiteY13" fmla="*/ 171450 h 445294"/>
                    <a:gd name="connsiteX14" fmla="*/ 9525 w 590550"/>
                    <a:gd name="connsiteY14" fmla="*/ 69056 h 445294"/>
                    <a:gd name="connsiteX15" fmla="*/ 38100 w 590550"/>
                    <a:gd name="connsiteY15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02406 w 590550"/>
                    <a:gd name="connsiteY2" fmla="*/ 323851 h 445294"/>
                    <a:gd name="connsiteX3" fmla="*/ 340518 w 590550"/>
                    <a:gd name="connsiteY3" fmla="*/ 347663 h 445294"/>
                    <a:gd name="connsiteX4" fmla="*/ 445293 w 590550"/>
                    <a:gd name="connsiteY4" fmla="*/ 290513 h 445294"/>
                    <a:gd name="connsiteX5" fmla="*/ 590550 w 590550"/>
                    <a:gd name="connsiteY5" fmla="*/ 288131 h 445294"/>
                    <a:gd name="connsiteX6" fmla="*/ 545306 w 590550"/>
                    <a:gd name="connsiteY6" fmla="*/ 361950 h 445294"/>
                    <a:gd name="connsiteX7" fmla="*/ 471487 w 590550"/>
                    <a:gd name="connsiteY7" fmla="*/ 419100 h 445294"/>
                    <a:gd name="connsiteX8" fmla="*/ 376237 w 590550"/>
                    <a:gd name="connsiteY8" fmla="*/ 442913 h 445294"/>
                    <a:gd name="connsiteX9" fmla="*/ 240506 w 590550"/>
                    <a:gd name="connsiteY9" fmla="*/ 445294 h 445294"/>
                    <a:gd name="connsiteX10" fmla="*/ 116681 w 590550"/>
                    <a:gd name="connsiteY10" fmla="*/ 397669 h 445294"/>
                    <a:gd name="connsiteX11" fmla="*/ 33337 w 590550"/>
                    <a:gd name="connsiteY11" fmla="*/ 283369 h 445294"/>
                    <a:gd name="connsiteX12" fmla="*/ 0 w 590550"/>
                    <a:gd name="connsiteY12" fmla="*/ 171450 h 445294"/>
                    <a:gd name="connsiteX13" fmla="*/ 9525 w 590550"/>
                    <a:gd name="connsiteY13" fmla="*/ 69056 h 445294"/>
                    <a:gd name="connsiteX14" fmla="*/ 38100 w 590550"/>
                    <a:gd name="connsiteY14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02406 w 590550"/>
                    <a:gd name="connsiteY2" fmla="*/ 323851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0 w 590550"/>
                    <a:gd name="connsiteY10" fmla="*/ 171450 h 445294"/>
                    <a:gd name="connsiteX11" fmla="*/ 9525 w 590550"/>
                    <a:gd name="connsiteY11" fmla="*/ 69056 h 445294"/>
                    <a:gd name="connsiteX12" fmla="*/ 38100 w 590550"/>
                    <a:gd name="connsiteY12" fmla="*/ 0 h 445294"/>
                    <a:gd name="connsiteX0" fmla="*/ 28575 w 581025"/>
                    <a:gd name="connsiteY0" fmla="*/ 0 h 445294"/>
                    <a:gd name="connsiteX1" fmla="*/ 111918 w 581025"/>
                    <a:gd name="connsiteY1" fmla="*/ 66675 h 445294"/>
                    <a:gd name="connsiteX2" fmla="*/ 211931 w 581025"/>
                    <a:gd name="connsiteY2" fmla="*/ 333376 h 445294"/>
                    <a:gd name="connsiteX3" fmla="*/ 435768 w 581025"/>
                    <a:gd name="connsiteY3" fmla="*/ 290513 h 445294"/>
                    <a:gd name="connsiteX4" fmla="*/ 581025 w 581025"/>
                    <a:gd name="connsiteY4" fmla="*/ 288131 h 445294"/>
                    <a:gd name="connsiteX5" fmla="*/ 535781 w 581025"/>
                    <a:gd name="connsiteY5" fmla="*/ 361950 h 445294"/>
                    <a:gd name="connsiteX6" fmla="*/ 461962 w 581025"/>
                    <a:gd name="connsiteY6" fmla="*/ 419100 h 445294"/>
                    <a:gd name="connsiteX7" fmla="*/ 366712 w 581025"/>
                    <a:gd name="connsiteY7" fmla="*/ 442913 h 445294"/>
                    <a:gd name="connsiteX8" fmla="*/ 230981 w 581025"/>
                    <a:gd name="connsiteY8" fmla="*/ 445294 h 445294"/>
                    <a:gd name="connsiteX9" fmla="*/ 107156 w 581025"/>
                    <a:gd name="connsiteY9" fmla="*/ 397669 h 445294"/>
                    <a:gd name="connsiteX10" fmla="*/ 0 w 581025"/>
                    <a:gd name="connsiteY10" fmla="*/ 69056 h 445294"/>
                    <a:gd name="connsiteX11" fmla="*/ 28575 w 581025"/>
                    <a:gd name="connsiteY11" fmla="*/ 0 h 445294"/>
                    <a:gd name="connsiteX0" fmla="*/ 39660 w 592110"/>
                    <a:gd name="connsiteY0" fmla="*/ 0 h 445294"/>
                    <a:gd name="connsiteX1" fmla="*/ 123003 w 592110"/>
                    <a:gd name="connsiteY1" fmla="*/ 66675 h 445294"/>
                    <a:gd name="connsiteX2" fmla="*/ 223016 w 592110"/>
                    <a:gd name="connsiteY2" fmla="*/ 333376 h 445294"/>
                    <a:gd name="connsiteX3" fmla="*/ 446853 w 592110"/>
                    <a:gd name="connsiteY3" fmla="*/ 290513 h 445294"/>
                    <a:gd name="connsiteX4" fmla="*/ 592110 w 592110"/>
                    <a:gd name="connsiteY4" fmla="*/ 288131 h 445294"/>
                    <a:gd name="connsiteX5" fmla="*/ 546866 w 592110"/>
                    <a:gd name="connsiteY5" fmla="*/ 361950 h 445294"/>
                    <a:gd name="connsiteX6" fmla="*/ 473047 w 592110"/>
                    <a:gd name="connsiteY6" fmla="*/ 419100 h 445294"/>
                    <a:gd name="connsiteX7" fmla="*/ 377797 w 592110"/>
                    <a:gd name="connsiteY7" fmla="*/ 442913 h 445294"/>
                    <a:gd name="connsiteX8" fmla="*/ 242066 w 592110"/>
                    <a:gd name="connsiteY8" fmla="*/ 445294 h 445294"/>
                    <a:gd name="connsiteX9" fmla="*/ 118241 w 592110"/>
                    <a:gd name="connsiteY9" fmla="*/ 397669 h 445294"/>
                    <a:gd name="connsiteX10" fmla="*/ 11085 w 592110"/>
                    <a:gd name="connsiteY10" fmla="*/ 69056 h 445294"/>
                    <a:gd name="connsiteX11" fmla="*/ 39660 w 592110"/>
                    <a:gd name="connsiteY11" fmla="*/ 0 h 445294"/>
                    <a:gd name="connsiteX0" fmla="*/ 45988 w 598438"/>
                    <a:gd name="connsiteY0" fmla="*/ 0 h 445294"/>
                    <a:gd name="connsiteX1" fmla="*/ 129331 w 598438"/>
                    <a:gd name="connsiteY1" fmla="*/ 66675 h 445294"/>
                    <a:gd name="connsiteX2" fmla="*/ 229344 w 598438"/>
                    <a:gd name="connsiteY2" fmla="*/ 333376 h 445294"/>
                    <a:gd name="connsiteX3" fmla="*/ 453181 w 598438"/>
                    <a:gd name="connsiteY3" fmla="*/ 290513 h 445294"/>
                    <a:gd name="connsiteX4" fmla="*/ 598438 w 598438"/>
                    <a:gd name="connsiteY4" fmla="*/ 288131 h 445294"/>
                    <a:gd name="connsiteX5" fmla="*/ 553194 w 598438"/>
                    <a:gd name="connsiteY5" fmla="*/ 361950 h 445294"/>
                    <a:gd name="connsiteX6" fmla="*/ 479375 w 598438"/>
                    <a:gd name="connsiteY6" fmla="*/ 419100 h 445294"/>
                    <a:gd name="connsiteX7" fmla="*/ 384125 w 598438"/>
                    <a:gd name="connsiteY7" fmla="*/ 442913 h 445294"/>
                    <a:gd name="connsiteX8" fmla="*/ 248394 w 598438"/>
                    <a:gd name="connsiteY8" fmla="*/ 445294 h 445294"/>
                    <a:gd name="connsiteX9" fmla="*/ 124569 w 598438"/>
                    <a:gd name="connsiteY9" fmla="*/ 397669 h 445294"/>
                    <a:gd name="connsiteX10" fmla="*/ 17413 w 598438"/>
                    <a:gd name="connsiteY10" fmla="*/ 69056 h 445294"/>
                    <a:gd name="connsiteX11" fmla="*/ 45988 w 598438"/>
                    <a:gd name="connsiteY11" fmla="*/ 0 h 445294"/>
                    <a:gd name="connsiteX0" fmla="*/ 44427 w 596877"/>
                    <a:gd name="connsiteY0" fmla="*/ 0 h 445294"/>
                    <a:gd name="connsiteX1" fmla="*/ 127770 w 596877"/>
                    <a:gd name="connsiteY1" fmla="*/ 66675 h 445294"/>
                    <a:gd name="connsiteX2" fmla="*/ 227783 w 596877"/>
                    <a:gd name="connsiteY2" fmla="*/ 333376 h 445294"/>
                    <a:gd name="connsiteX3" fmla="*/ 451620 w 596877"/>
                    <a:gd name="connsiteY3" fmla="*/ 290513 h 445294"/>
                    <a:gd name="connsiteX4" fmla="*/ 596877 w 596877"/>
                    <a:gd name="connsiteY4" fmla="*/ 288131 h 445294"/>
                    <a:gd name="connsiteX5" fmla="*/ 551633 w 596877"/>
                    <a:gd name="connsiteY5" fmla="*/ 361950 h 445294"/>
                    <a:gd name="connsiteX6" fmla="*/ 477814 w 596877"/>
                    <a:gd name="connsiteY6" fmla="*/ 419100 h 445294"/>
                    <a:gd name="connsiteX7" fmla="*/ 382564 w 596877"/>
                    <a:gd name="connsiteY7" fmla="*/ 442913 h 445294"/>
                    <a:gd name="connsiteX8" fmla="*/ 246833 w 596877"/>
                    <a:gd name="connsiteY8" fmla="*/ 445294 h 445294"/>
                    <a:gd name="connsiteX9" fmla="*/ 123008 w 596877"/>
                    <a:gd name="connsiteY9" fmla="*/ 397669 h 445294"/>
                    <a:gd name="connsiteX10" fmla="*/ 15852 w 596877"/>
                    <a:gd name="connsiteY10" fmla="*/ 69056 h 445294"/>
                    <a:gd name="connsiteX11" fmla="*/ 44427 w 596877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544287 w 589531"/>
                    <a:gd name="connsiteY5" fmla="*/ 361950 h 445294"/>
                    <a:gd name="connsiteX6" fmla="*/ 470468 w 589531"/>
                    <a:gd name="connsiteY6" fmla="*/ 419100 h 445294"/>
                    <a:gd name="connsiteX7" fmla="*/ 375218 w 589531"/>
                    <a:gd name="connsiteY7" fmla="*/ 442913 h 445294"/>
                    <a:gd name="connsiteX8" fmla="*/ 239487 w 589531"/>
                    <a:gd name="connsiteY8" fmla="*/ 445294 h 445294"/>
                    <a:gd name="connsiteX9" fmla="*/ 115662 w 589531"/>
                    <a:gd name="connsiteY9" fmla="*/ 397669 h 445294"/>
                    <a:gd name="connsiteX10" fmla="*/ 15649 w 589531"/>
                    <a:gd name="connsiteY10" fmla="*/ 69056 h 445294"/>
                    <a:gd name="connsiteX11" fmla="*/ 37081 w 589531"/>
                    <a:gd name="connsiteY11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544287 w 589531"/>
                    <a:gd name="connsiteY5" fmla="*/ 361950 h 445294"/>
                    <a:gd name="connsiteX6" fmla="*/ 375218 w 589531"/>
                    <a:gd name="connsiteY6" fmla="*/ 442913 h 445294"/>
                    <a:gd name="connsiteX7" fmla="*/ 239487 w 589531"/>
                    <a:gd name="connsiteY7" fmla="*/ 445294 h 445294"/>
                    <a:gd name="connsiteX8" fmla="*/ 115662 w 589531"/>
                    <a:gd name="connsiteY8" fmla="*/ 397669 h 445294"/>
                    <a:gd name="connsiteX9" fmla="*/ 15649 w 589531"/>
                    <a:gd name="connsiteY9" fmla="*/ 69056 h 445294"/>
                    <a:gd name="connsiteX10" fmla="*/ 37081 w 589531"/>
                    <a:gd name="connsiteY10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50057"/>
                    <a:gd name="connsiteX1" fmla="*/ 120424 w 589531"/>
                    <a:gd name="connsiteY1" fmla="*/ 66675 h 450057"/>
                    <a:gd name="connsiteX2" fmla="*/ 220437 w 589531"/>
                    <a:gd name="connsiteY2" fmla="*/ 333376 h 450057"/>
                    <a:gd name="connsiteX3" fmla="*/ 444274 w 589531"/>
                    <a:gd name="connsiteY3" fmla="*/ 290513 h 450057"/>
                    <a:gd name="connsiteX4" fmla="*/ 589531 w 589531"/>
                    <a:gd name="connsiteY4" fmla="*/ 288131 h 450057"/>
                    <a:gd name="connsiteX5" fmla="*/ 375218 w 589531"/>
                    <a:gd name="connsiteY5" fmla="*/ 442913 h 450057"/>
                    <a:gd name="connsiteX6" fmla="*/ 265681 w 589531"/>
                    <a:gd name="connsiteY6" fmla="*/ 450057 h 450057"/>
                    <a:gd name="connsiteX7" fmla="*/ 115662 w 589531"/>
                    <a:gd name="connsiteY7" fmla="*/ 397669 h 450057"/>
                    <a:gd name="connsiteX8" fmla="*/ 15649 w 589531"/>
                    <a:gd name="connsiteY8" fmla="*/ 69056 h 450057"/>
                    <a:gd name="connsiteX9" fmla="*/ 37081 w 589531"/>
                    <a:gd name="connsiteY9" fmla="*/ 0 h 450057"/>
                    <a:gd name="connsiteX0" fmla="*/ 37734 w 590184"/>
                    <a:gd name="connsiteY0" fmla="*/ 0 h 450057"/>
                    <a:gd name="connsiteX1" fmla="*/ 121077 w 590184"/>
                    <a:gd name="connsiteY1" fmla="*/ 66675 h 450057"/>
                    <a:gd name="connsiteX2" fmla="*/ 221090 w 590184"/>
                    <a:gd name="connsiteY2" fmla="*/ 333376 h 450057"/>
                    <a:gd name="connsiteX3" fmla="*/ 444927 w 590184"/>
                    <a:gd name="connsiteY3" fmla="*/ 290513 h 450057"/>
                    <a:gd name="connsiteX4" fmla="*/ 590184 w 590184"/>
                    <a:gd name="connsiteY4" fmla="*/ 288131 h 450057"/>
                    <a:gd name="connsiteX5" fmla="*/ 375871 w 590184"/>
                    <a:gd name="connsiteY5" fmla="*/ 442913 h 450057"/>
                    <a:gd name="connsiteX6" fmla="*/ 266334 w 590184"/>
                    <a:gd name="connsiteY6" fmla="*/ 450057 h 450057"/>
                    <a:gd name="connsiteX7" fmla="*/ 111552 w 590184"/>
                    <a:gd name="connsiteY7" fmla="*/ 400050 h 450057"/>
                    <a:gd name="connsiteX8" fmla="*/ 16302 w 590184"/>
                    <a:gd name="connsiteY8" fmla="*/ 69056 h 450057"/>
                    <a:gd name="connsiteX9" fmla="*/ 37734 w 590184"/>
                    <a:gd name="connsiteY9" fmla="*/ 0 h 450057"/>
                    <a:gd name="connsiteX0" fmla="*/ 21432 w 573882"/>
                    <a:gd name="connsiteY0" fmla="*/ 0 h 450057"/>
                    <a:gd name="connsiteX1" fmla="*/ 104775 w 573882"/>
                    <a:gd name="connsiteY1" fmla="*/ 66675 h 450057"/>
                    <a:gd name="connsiteX2" fmla="*/ 204788 w 573882"/>
                    <a:gd name="connsiteY2" fmla="*/ 333376 h 450057"/>
                    <a:gd name="connsiteX3" fmla="*/ 428625 w 573882"/>
                    <a:gd name="connsiteY3" fmla="*/ 290513 h 450057"/>
                    <a:gd name="connsiteX4" fmla="*/ 573882 w 573882"/>
                    <a:gd name="connsiteY4" fmla="*/ 288131 h 450057"/>
                    <a:gd name="connsiteX5" fmla="*/ 359569 w 573882"/>
                    <a:gd name="connsiteY5" fmla="*/ 442913 h 450057"/>
                    <a:gd name="connsiteX6" fmla="*/ 250032 w 573882"/>
                    <a:gd name="connsiteY6" fmla="*/ 450057 h 450057"/>
                    <a:gd name="connsiteX7" fmla="*/ 0 w 573882"/>
                    <a:gd name="connsiteY7" fmla="*/ 69056 h 450057"/>
                    <a:gd name="connsiteX8" fmla="*/ 21432 w 573882"/>
                    <a:gd name="connsiteY8" fmla="*/ 0 h 450057"/>
                    <a:gd name="connsiteX0" fmla="*/ 21432 w 573882"/>
                    <a:gd name="connsiteY0" fmla="*/ 0 h 450057"/>
                    <a:gd name="connsiteX1" fmla="*/ 104775 w 573882"/>
                    <a:gd name="connsiteY1" fmla="*/ 66675 h 450057"/>
                    <a:gd name="connsiteX2" fmla="*/ 204788 w 573882"/>
                    <a:gd name="connsiteY2" fmla="*/ 333376 h 450057"/>
                    <a:gd name="connsiteX3" fmla="*/ 428625 w 573882"/>
                    <a:gd name="connsiteY3" fmla="*/ 290513 h 450057"/>
                    <a:gd name="connsiteX4" fmla="*/ 573882 w 573882"/>
                    <a:gd name="connsiteY4" fmla="*/ 288131 h 450057"/>
                    <a:gd name="connsiteX5" fmla="*/ 359569 w 573882"/>
                    <a:gd name="connsiteY5" fmla="*/ 442913 h 450057"/>
                    <a:gd name="connsiteX6" fmla="*/ 250032 w 573882"/>
                    <a:gd name="connsiteY6" fmla="*/ 450057 h 450057"/>
                    <a:gd name="connsiteX7" fmla="*/ 0 w 573882"/>
                    <a:gd name="connsiteY7" fmla="*/ 69056 h 450057"/>
                    <a:gd name="connsiteX8" fmla="*/ 21432 w 573882"/>
                    <a:gd name="connsiteY8" fmla="*/ 0 h 450057"/>
                    <a:gd name="connsiteX0" fmla="*/ 25272 w 577722"/>
                    <a:gd name="connsiteY0" fmla="*/ 0 h 450057"/>
                    <a:gd name="connsiteX1" fmla="*/ 108615 w 577722"/>
                    <a:gd name="connsiteY1" fmla="*/ 66675 h 450057"/>
                    <a:gd name="connsiteX2" fmla="*/ 208628 w 577722"/>
                    <a:gd name="connsiteY2" fmla="*/ 333376 h 450057"/>
                    <a:gd name="connsiteX3" fmla="*/ 432465 w 577722"/>
                    <a:gd name="connsiteY3" fmla="*/ 290513 h 450057"/>
                    <a:gd name="connsiteX4" fmla="*/ 577722 w 577722"/>
                    <a:gd name="connsiteY4" fmla="*/ 288131 h 450057"/>
                    <a:gd name="connsiteX5" fmla="*/ 363409 w 577722"/>
                    <a:gd name="connsiteY5" fmla="*/ 442913 h 450057"/>
                    <a:gd name="connsiteX6" fmla="*/ 253872 w 577722"/>
                    <a:gd name="connsiteY6" fmla="*/ 450057 h 450057"/>
                    <a:gd name="connsiteX7" fmla="*/ 3840 w 577722"/>
                    <a:gd name="connsiteY7" fmla="*/ 69056 h 450057"/>
                    <a:gd name="connsiteX8" fmla="*/ 25272 w 577722"/>
                    <a:gd name="connsiteY8" fmla="*/ 0 h 450057"/>
                    <a:gd name="connsiteX0" fmla="*/ 32276 w 584726"/>
                    <a:gd name="connsiteY0" fmla="*/ 0 h 450057"/>
                    <a:gd name="connsiteX1" fmla="*/ 115619 w 584726"/>
                    <a:gd name="connsiteY1" fmla="*/ 66675 h 450057"/>
                    <a:gd name="connsiteX2" fmla="*/ 215632 w 584726"/>
                    <a:gd name="connsiteY2" fmla="*/ 333376 h 450057"/>
                    <a:gd name="connsiteX3" fmla="*/ 439469 w 584726"/>
                    <a:gd name="connsiteY3" fmla="*/ 290513 h 450057"/>
                    <a:gd name="connsiteX4" fmla="*/ 584726 w 584726"/>
                    <a:gd name="connsiteY4" fmla="*/ 288131 h 450057"/>
                    <a:gd name="connsiteX5" fmla="*/ 370413 w 584726"/>
                    <a:gd name="connsiteY5" fmla="*/ 442913 h 450057"/>
                    <a:gd name="connsiteX6" fmla="*/ 260876 w 584726"/>
                    <a:gd name="connsiteY6" fmla="*/ 450057 h 450057"/>
                    <a:gd name="connsiteX7" fmla="*/ 10844 w 584726"/>
                    <a:gd name="connsiteY7" fmla="*/ 69056 h 450057"/>
                    <a:gd name="connsiteX8" fmla="*/ 32276 w 584726"/>
                    <a:gd name="connsiteY8" fmla="*/ 0 h 450057"/>
                    <a:gd name="connsiteX0" fmla="*/ 34138 w 586588"/>
                    <a:gd name="connsiteY0" fmla="*/ 0 h 450057"/>
                    <a:gd name="connsiteX1" fmla="*/ 117481 w 586588"/>
                    <a:gd name="connsiteY1" fmla="*/ 66675 h 450057"/>
                    <a:gd name="connsiteX2" fmla="*/ 217494 w 586588"/>
                    <a:gd name="connsiteY2" fmla="*/ 333376 h 450057"/>
                    <a:gd name="connsiteX3" fmla="*/ 441331 w 586588"/>
                    <a:gd name="connsiteY3" fmla="*/ 290513 h 450057"/>
                    <a:gd name="connsiteX4" fmla="*/ 586588 w 586588"/>
                    <a:gd name="connsiteY4" fmla="*/ 288131 h 450057"/>
                    <a:gd name="connsiteX5" fmla="*/ 372275 w 586588"/>
                    <a:gd name="connsiteY5" fmla="*/ 442913 h 450057"/>
                    <a:gd name="connsiteX6" fmla="*/ 262738 w 586588"/>
                    <a:gd name="connsiteY6" fmla="*/ 450057 h 450057"/>
                    <a:gd name="connsiteX7" fmla="*/ 12706 w 586588"/>
                    <a:gd name="connsiteY7" fmla="*/ 69056 h 450057"/>
                    <a:gd name="connsiteX8" fmla="*/ 34138 w 586588"/>
                    <a:gd name="connsiteY8" fmla="*/ 0 h 450057"/>
                    <a:gd name="connsiteX0" fmla="*/ 34138 w 586588"/>
                    <a:gd name="connsiteY0" fmla="*/ 0 h 450057"/>
                    <a:gd name="connsiteX1" fmla="*/ 117481 w 586588"/>
                    <a:gd name="connsiteY1" fmla="*/ 66675 h 450057"/>
                    <a:gd name="connsiteX2" fmla="*/ 217494 w 586588"/>
                    <a:gd name="connsiteY2" fmla="*/ 333376 h 450057"/>
                    <a:gd name="connsiteX3" fmla="*/ 441331 w 586588"/>
                    <a:gd name="connsiteY3" fmla="*/ 290513 h 450057"/>
                    <a:gd name="connsiteX4" fmla="*/ 586588 w 586588"/>
                    <a:gd name="connsiteY4" fmla="*/ 288131 h 450057"/>
                    <a:gd name="connsiteX5" fmla="*/ 372275 w 586588"/>
                    <a:gd name="connsiteY5" fmla="*/ 442913 h 450057"/>
                    <a:gd name="connsiteX6" fmla="*/ 262738 w 586588"/>
                    <a:gd name="connsiteY6" fmla="*/ 450057 h 450057"/>
                    <a:gd name="connsiteX7" fmla="*/ 12706 w 586588"/>
                    <a:gd name="connsiteY7" fmla="*/ 69056 h 450057"/>
                    <a:gd name="connsiteX8" fmla="*/ 34138 w 586588"/>
                    <a:gd name="connsiteY8" fmla="*/ 0 h 450057"/>
                    <a:gd name="connsiteX0" fmla="*/ 34923 w 587373"/>
                    <a:gd name="connsiteY0" fmla="*/ 0 h 450057"/>
                    <a:gd name="connsiteX1" fmla="*/ 118266 w 587373"/>
                    <a:gd name="connsiteY1" fmla="*/ 66675 h 450057"/>
                    <a:gd name="connsiteX2" fmla="*/ 218279 w 587373"/>
                    <a:gd name="connsiteY2" fmla="*/ 333376 h 450057"/>
                    <a:gd name="connsiteX3" fmla="*/ 442116 w 587373"/>
                    <a:gd name="connsiteY3" fmla="*/ 290513 h 450057"/>
                    <a:gd name="connsiteX4" fmla="*/ 587373 w 587373"/>
                    <a:gd name="connsiteY4" fmla="*/ 288131 h 450057"/>
                    <a:gd name="connsiteX5" fmla="*/ 373060 w 587373"/>
                    <a:gd name="connsiteY5" fmla="*/ 442913 h 450057"/>
                    <a:gd name="connsiteX6" fmla="*/ 263523 w 587373"/>
                    <a:gd name="connsiteY6" fmla="*/ 450057 h 450057"/>
                    <a:gd name="connsiteX7" fmla="*/ 13491 w 587373"/>
                    <a:gd name="connsiteY7" fmla="*/ 69056 h 450057"/>
                    <a:gd name="connsiteX8" fmla="*/ 34923 w 587373"/>
                    <a:gd name="connsiteY8" fmla="*/ 0 h 450057"/>
                    <a:gd name="connsiteX0" fmla="*/ 34139 w 586589"/>
                    <a:gd name="connsiteY0" fmla="*/ 0 h 450057"/>
                    <a:gd name="connsiteX1" fmla="*/ 117482 w 586589"/>
                    <a:gd name="connsiteY1" fmla="*/ 66675 h 450057"/>
                    <a:gd name="connsiteX2" fmla="*/ 217495 w 586589"/>
                    <a:gd name="connsiteY2" fmla="*/ 333376 h 450057"/>
                    <a:gd name="connsiteX3" fmla="*/ 441332 w 586589"/>
                    <a:gd name="connsiteY3" fmla="*/ 290513 h 450057"/>
                    <a:gd name="connsiteX4" fmla="*/ 586589 w 586589"/>
                    <a:gd name="connsiteY4" fmla="*/ 288131 h 450057"/>
                    <a:gd name="connsiteX5" fmla="*/ 372276 w 586589"/>
                    <a:gd name="connsiteY5" fmla="*/ 442913 h 450057"/>
                    <a:gd name="connsiteX6" fmla="*/ 262739 w 586589"/>
                    <a:gd name="connsiteY6" fmla="*/ 450057 h 450057"/>
                    <a:gd name="connsiteX7" fmla="*/ 12707 w 586589"/>
                    <a:gd name="connsiteY7" fmla="*/ 69056 h 450057"/>
                    <a:gd name="connsiteX8" fmla="*/ 34139 w 586589"/>
                    <a:gd name="connsiteY8" fmla="*/ 0 h 450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86589" h="450057">
                      <a:moveTo>
                        <a:pt x="34139" y="0"/>
                      </a:moveTo>
                      <a:cubicBezTo>
                        <a:pt x="71444" y="48419"/>
                        <a:pt x="75413" y="49213"/>
                        <a:pt x="117482" y="66675"/>
                      </a:cubicBezTo>
                      <a:cubicBezTo>
                        <a:pt x="113513" y="119856"/>
                        <a:pt x="57157" y="261145"/>
                        <a:pt x="217495" y="333376"/>
                      </a:cubicBezTo>
                      <a:cubicBezTo>
                        <a:pt x="354814" y="377826"/>
                        <a:pt x="417122" y="327422"/>
                        <a:pt x="441332" y="290513"/>
                      </a:cubicBezTo>
                      <a:lnTo>
                        <a:pt x="586589" y="288131"/>
                      </a:lnTo>
                      <a:cubicBezTo>
                        <a:pt x="534201" y="382587"/>
                        <a:pt x="450858" y="438944"/>
                        <a:pt x="372276" y="442913"/>
                      </a:cubicBezTo>
                      <a:lnTo>
                        <a:pt x="262739" y="450057"/>
                      </a:lnTo>
                      <a:cubicBezTo>
                        <a:pt x="12311" y="413941"/>
                        <a:pt x="-25394" y="215502"/>
                        <a:pt x="12707" y="69056"/>
                      </a:cubicBezTo>
                      <a:lnTo>
                        <a:pt x="34139" y="0"/>
                      </a:ln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4" name="Прямоугольник 43"/>
                <p:cNvSpPr/>
                <p:nvPr/>
              </p:nvSpPr>
              <p:spPr>
                <a:xfrm>
                  <a:off x="2588198" y="1689230"/>
                  <a:ext cx="127718" cy="66520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5" name="Прямоугольник 44"/>
                <p:cNvSpPr/>
                <p:nvPr/>
              </p:nvSpPr>
              <p:spPr>
                <a:xfrm>
                  <a:off x="2489747" y="1754387"/>
                  <a:ext cx="305992" cy="5108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6" name="Прямоугольник 45"/>
                <p:cNvSpPr/>
                <p:nvPr/>
              </p:nvSpPr>
              <p:spPr>
                <a:xfrm rot="19288101">
                  <a:off x="2703304" y="1269080"/>
                  <a:ext cx="243617" cy="5108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7" name="Прямоугольник 46"/>
                <p:cNvSpPr/>
                <p:nvPr/>
              </p:nvSpPr>
              <p:spPr>
                <a:xfrm>
                  <a:off x="2644074" y="1481846"/>
                  <a:ext cx="429774" cy="40227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1" name="Группа 61"/>
              <p:cNvGrpSpPr>
                <a:grpSpLocks/>
              </p:cNvGrpSpPr>
              <p:nvPr/>
            </p:nvGrpSpPr>
            <p:grpSpPr bwMode="auto">
              <a:xfrm>
                <a:off x="3494478" y="2851107"/>
                <a:ext cx="1801952" cy="1538339"/>
                <a:chOff x="2545312" y="1900510"/>
                <a:chExt cx="1801952" cy="1538339"/>
              </a:xfrm>
            </p:grpSpPr>
            <p:sp>
              <p:nvSpPr>
                <p:cNvPr id="36" name="Шестиугольник 35"/>
                <p:cNvSpPr/>
                <p:nvPr/>
              </p:nvSpPr>
              <p:spPr>
                <a:xfrm rot="1800000">
                  <a:off x="2545312" y="1900510"/>
                  <a:ext cx="1801952" cy="1538339"/>
                </a:xfrm>
                <a:prstGeom prst="hexagon">
                  <a:avLst>
                    <a:gd name="adj" fmla="val 29943"/>
                    <a:gd name="vf" fmla="val 115470"/>
                  </a:avLst>
                </a:prstGeom>
                <a:solidFill>
                  <a:srgbClr val="80008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7" name="Полилиния 36"/>
                <p:cNvSpPr/>
                <p:nvPr/>
              </p:nvSpPr>
              <p:spPr>
                <a:xfrm flipH="1">
                  <a:off x="3480319" y="2322669"/>
                  <a:ext cx="305990" cy="592424"/>
                </a:xfrm>
                <a:custGeom>
                  <a:avLst/>
                  <a:gdLst>
                    <a:gd name="connsiteX0" fmla="*/ 0 w 276225"/>
                    <a:gd name="connsiteY0" fmla="*/ 0 h 511969"/>
                    <a:gd name="connsiteX1" fmla="*/ 9525 w 276225"/>
                    <a:gd name="connsiteY1" fmla="*/ 511969 h 511969"/>
                    <a:gd name="connsiteX2" fmla="*/ 273844 w 276225"/>
                    <a:gd name="connsiteY2" fmla="*/ 504825 h 511969"/>
                    <a:gd name="connsiteX3" fmla="*/ 276225 w 276225"/>
                    <a:gd name="connsiteY3" fmla="*/ 0 h 511969"/>
                    <a:gd name="connsiteX4" fmla="*/ 0 w 276225"/>
                    <a:gd name="connsiteY4" fmla="*/ 0 h 511969"/>
                    <a:gd name="connsiteX0" fmla="*/ 0 w 276225"/>
                    <a:gd name="connsiteY0" fmla="*/ 0 h 511969"/>
                    <a:gd name="connsiteX1" fmla="*/ 9525 w 276225"/>
                    <a:gd name="connsiteY1" fmla="*/ 511969 h 511969"/>
                    <a:gd name="connsiteX2" fmla="*/ 273844 w 276225"/>
                    <a:gd name="connsiteY2" fmla="*/ 504825 h 511969"/>
                    <a:gd name="connsiteX3" fmla="*/ 276225 w 276225"/>
                    <a:gd name="connsiteY3" fmla="*/ 0 h 511969"/>
                    <a:gd name="connsiteX4" fmla="*/ 0 w 276225"/>
                    <a:gd name="connsiteY4" fmla="*/ 0 h 511969"/>
                    <a:gd name="connsiteX0" fmla="*/ 0 w 276225"/>
                    <a:gd name="connsiteY0" fmla="*/ 10543 h 522512"/>
                    <a:gd name="connsiteX1" fmla="*/ 9525 w 276225"/>
                    <a:gd name="connsiteY1" fmla="*/ 522512 h 522512"/>
                    <a:gd name="connsiteX2" fmla="*/ 273844 w 276225"/>
                    <a:gd name="connsiteY2" fmla="*/ 515368 h 522512"/>
                    <a:gd name="connsiteX3" fmla="*/ 276225 w 276225"/>
                    <a:gd name="connsiteY3" fmla="*/ 10543 h 522512"/>
                    <a:gd name="connsiteX4" fmla="*/ 0 w 276225"/>
                    <a:gd name="connsiteY4" fmla="*/ 10543 h 522512"/>
                    <a:gd name="connsiteX0" fmla="*/ 0 w 276225"/>
                    <a:gd name="connsiteY0" fmla="*/ 10543 h 542439"/>
                    <a:gd name="connsiteX1" fmla="*/ 9525 w 276225"/>
                    <a:gd name="connsiteY1" fmla="*/ 522512 h 542439"/>
                    <a:gd name="connsiteX2" fmla="*/ 273844 w 276225"/>
                    <a:gd name="connsiteY2" fmla="*/ 515368 h 542439"/>
                    <a:gd name="connsiteX3" fmla="*/ 276225 w 276225"/>
                    <a:gd name="connsiteY3" fmla="*/ 10543 h 542439"/>
                    <a:gd name="connsiteX4" fmla="*/ 0 w 276225"/>
                    <a:gd name="connsiteY4" fmla="*/ 10543 h 542439"/>
                    <a:gd name="connsiteX0" fmla="*/ 0 w 276225"/>
                    <a:gd name="connsiteY0" fmla="*/ 10543 h 538809"/>
                    <a:gd name="connsiteX1" fmla="*/ 9525 w 276225"/>
                    <a:gd name="connsiteY1" fmla="*/ 522512 h 538809"/>
                    <a:gd name="connsiteX2" fmla="*/ 273844 w 276225"/>
                    <a:gd name="connsiteY2" fmla="*/ 515368 h 538809"/>
                    <a:gd name="connsiteX3" fmla="*/ 276225 w 276225"/>
                    <a:gd name="connsiteY3" fmla="*/ 10543 h 538809"/>
                    <a:gd name="connsiteX4" fmla="*/ 0 w 276225"/>
                    <a:gd name="connsiteY4" fmla="*/ 10543 h 538809"/>
                    <a:gd name="connsiteX0" fmla="*/ 0 w 276225"/>
                    <a:gd name="connsiteY0" fmla="*/ 10543 h 537544"/>
                    <a:gd name="connsiteX1" fmla="*/ 9525 w 276225"/>
                    <a:gd name="connsiteY1" fmla="*/ 522512 h 537544"/>
                    <a:gd name="connsiteX2" fmla="*/ 273844 w 276225"/>
                    <a:gd name="connsiteY2" fmla="*/ 515368 h 537544"/>
                    <a:gd name="connsiteX3" fmla="*/ 276225 w 276225"/>
                    <a:gd name="connsiteY3" fmla="*/ 10543 h 537544"/>
                    <a:gd name="connsiteX4" fmla="*/ 0 w 276225"/>
                    <a:gd name="connsiteY4" fmla="*/ 10543 h 537544"/>
                    <a:gd name="connsiteX0" fmla="*/ 0 w 273843"/>
                    <a:gd name="connsiteY0" fmla="*/ 19248 h 536724"/>
                    <a:gd name="connsiteX1" fmla="*/ 7143 w 273843"/>
                    <a:gd name="connsiteY1" fmla="*/ 521692 h 536724"/>
                    <a:gd name="connsiteX2" fmla="*/ 271462 w 273843"/>
                    <a:gd name="connsiteY2" fmla="*/ 514548 h 536724"/>
                    <a:gd name="connsiteX3" fmla="*/ 273843 w 273843"/>
                    <a:gd name="connsiteY3" fmla="*/ 9723 h 536724"/>
                    <a:gd name="connsiteX4" fmla="*/ 0 w 273843"/>
                    <a:gd name="connsiteY4" fmla="*/ 19248 h 536724"/>
                    <a:gd name="connsiteX0" fmla="*/ 0 w 273843"/>
                    <a:gd name="connsiteY0" fmla="*/ 12707 h 530183"/>
                    <a:gd name="connsiteX1" fmla="*/ 7143 w 273843"/>
                    <a:gd name="connsiteY1" fmla="*/ 515151 h 530183"/>
                    <a:gd name="connsiteX2" fmla="*/ 271462 w 273843"/>
                    <a:gd name="connsiteY2" fmla="*/ 508007 h 530183"/>
                    <a:gd name="connsiteX3" fmla="*/ 273843 w 273843"/>
                    <a:gd name="connsiteY3" fmla="*/ 10325 h 530183"/>
                    <a:gd name="connsiteX4" fmla="*/ 0 w 273843"/>
                    <a:gd name="connsiteY4" fmla="*/ 12707 h 5301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3843" h="530183">
                      <a:moveTo>
                        <a:pt x="0" y="12707"/>
                      </a:moveTo>
                      <a:lnTo>
                        <a:pt x="7143" y="515151"/>
                      </a:lnTo>
                      <a:cubicBezTo>
                        <a:pt x="78581" y="562777"/>
                        <a:pt x="169068" y="479431"/>
                        <a:pt x="271462" y="508007"/>
                      </a:cubicBezTo>
                      <a:cubicBezTo>
                        <a:pt x="272256" y="339732"/>
                        <a:pt x="273049" y="178600"/>
                        <a:pt x="273843" y="10325"/>
                      </a:cubicBezTo>
                      <a:cubicBezTo>
                        <a:pt x="167481" y="-30156"/>
                        <a:pt x="80169" y="65094"/>
                        <a:pt x="0" y="12707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8" name="Полилиния 37"/>
                <p:cNvSpPr/>
                <p:nvPr/>
              </p:nvSpPr>
              <p:spPr>
                <a:xfrm>
                  <a:off x="3098708" y="2322670"/>
                  <a:ext cx="305990" cy="592424"/>
                </a:xfrm>
                <a:custGeom>
                  <a:avLst/>
                  <a:gdLst>
                    <a:gd name="connsiteX0" fmla="*/ 0 w 276225"/>
                    <a:gd name="connsiteY0" fmla="*/ 0 h 511969"/>
                    <a:gd name="connsiteX1" fmla="*/ 9525 w 276225"/>
                    <a:gd name="connsiteY1" fmla="*/ 511969 h 511969"/>
                    <a:gd name="connsiteX2" fmla="*/ 273844 w 276225"/>
                    <a:gd name="connsiteY2" fmla="*/ 504825 h 511969"/>
                    <a:gd name="connsiteX3" fmla="*/ 276225 w 276225"/>
                    <a:gd name="connsiteY3" fmla="*/ 0 h 511969"/>
                    <a:gd name="connsiteX4" fmla="*/ 0 w 276225"/>
                    <a:gd name="connsiteY4" fmla="*/ 0 h 511969"/>
                    <a:gd name="connsiteX0" fmla="*/ 0 w 276225"/>
                    <a:gd name="connsiteY0" fmla="*/ 0 h 511969"/>
                    <a:gd name="connsiteX1" fmla="*/ 9525 w 276225"/>
                    <a:gd name="connsiteY1" fmla="*/ 511969 h 511969"/>
                    <a:gd name="connsiteX2" fmla="*/ 273844 w 276225"/>
                    <a:gd name="connsiteY2" fmla="*/ 504825 h 511969"/>
                    <a:gd name="connsiteX3" fmla="*/ 276225 w 276225"/>
                    <a:gd name="connsiteY3" fmla="*/ 0 h 511969"/>
                    <a:gd name="connsiteX4" fmla="*/ 0 w 276225"/>
                    <a:gd name="connsiteY4" fmla="*/ 0 h 511969"/>
                    <a:gd name="connsiteX0" fmla="*/ 0 w 276225"/>
                    <a:gd name="connsiteY0" fmla="*/ 10543 h 522512"/>
                    <a:gd name="connsiteX1" fmla="*/ 9525 w 276225"/>
                    <a:gd name="connsiteY1" fmla="*/ 522512 h 522512"/>
                    <a:gd name="connsiteX2" fmla="*/ 273844 w 276225"/>
                    <a:gd name="connsiteY2" fmla="*/ 515368 h 522512"/>
                    <a:gd name="connsiteX3" fmla="*/ 276225 w 276225"/>
                    <a:gd name="connsiteY3" fmla="*/ 10543 h 522512"/>
                    <a:gd name="connsiteX4" fmla="*/ 0 w 276225"/>
                    <a:gd name="connsiteY4" fmla="*/ 10543 h 522512"/>
                    <a:gd name="connsiteX0" fmla="*/ 0 w 276225"/>
                    <a:gd name="connsiteY0" fmla="*/ 10543 h 542439"/>
                    <a:gd name="connsiteX1" fmla="*/ 9525 w 276225"/>
                    <a:gd name="connsiteY1" fmla="*/ 522512 h 542439"/>
                    <a:gd name="connsiteX2" fmla="*/ 273844 w 276225"/>
                    <a:gd name="connsiteY2" fmla="*/ 515368 h 542439"/>
                    <a:gd name="connsiteX3" fmla="*/ 276225 w 276225"/>
                    <a:gd name="connsiteY3" fmla="*/ 10543 h 542439"/>
                    <a:gd name="connsiteX4" fmla="*/ 0 w 276225"/>
                    <a:gd name="connsiteY4" fmla="*/ 10543 h 542439"/>
                    <a:gd name="connsiteX0" fmla="*/ 0 w 276225"/>
                    <a:gd name="connsiteY0" fmla="*/ 10543 h 538809"/>
                    <a:gd name="connsiteX1" fmla="*/ 9525 w 276225"/>
                    <a:gd name="connsiteY1" fmla="*/ 522512 h 538809"/>
                    <a:gd name="connsiteX2" fmla="*/ 273844 w 276225"/>
                    <a:gd name="connsiteY2" fmla="*/ 515368 h 538809"/>
                    <a:gd name="connsiteX3" fmla="*/ 276225 w 276225"/>
                    <a:gd name="connsiteY3" fmla="*/ 10543 h 538809"/>
                    <a:gd name="connsiteX4" fmla="*/ 0 w 276225"/>
                    <a:gd name="connsiteY4" fmla="*/ 10543 h 538809"/>
                    <a:gd name="connsiteX0" fmla="*/ 0 w 276225"/>
                    <a:gd name="connsiteY0" fmla="*/ 10543 h 537544"/>
                    <a:gd name="connsiteX1" fmla="*/ 9525 w 276225"/>
                    <a:gd name="connsiteY1" fmla="*/ 522512 h 537544"/>
                    <a:gd name="connsiteX2" fmla="*/ 273844 w 276225"/>
                    <a:gd name="connsiteY2" fmla="*/ 515368 h 537544"/>
                    <a:gd name="connsiteX3" fmla="*/ 276225 w 276225"/>
                    <a:gd name="connsiteY3" fmla="*/ 10543 h 537544"/>
                    <a:gd name="connsiteX4" fmla="*/ 0 w 276225"/>
                    <a:gd name="connsiteY4" fmla="*/ 10543 h 537544"/>
                    <a:gd name="connsiteX0" fmla="*/ 0 w 273843"/>
                    <a:gd name="connsiteY0" fmla="*/ 19248 h 536724"/>
                    <a:gd name="connsiteX1" fmla="*/ 7143 w 273843"/>
                    <a:gd name="connsiteY1" fmla="*/ 521692 h 536724"/>
                    <a:gd name="connsiteX2" fmla="*/ 271462 w 273843"/>
                    <a:gd name="connsiteY2" fmla="*/ 514548 h 536724"/>
                    <a:gd name="connsiteX3" fmla="*/ 273843 w 273843"/>
                    <a:gd name="connsiteY3" fmla="*/ 9723 h 536724"/>
                    <a:gd name="connsiteX4" fmla="*/ 0 w 273843"/>
                    <a:gd name="connsiteY4" fmla="*/ 19248 h 536724"/>
                    <a:gd name="connsiteX0" fmla="*/ 0 w 273843"/>
                    <a:gd name="connsiteY0" fmla="*/ 12707 h 530183"/>
                    <a:gd name="connsiteX1" fmla="*/ 7143 w 273843"/>
                    <a:gd name="connsiteY1" fmla="*/ 515151 h 530183"/>
                    <a:gd name="connsiteX2" fmla="*/ 271462 w 273843"/>
                    <a:gd name="connsiteY2" fmla="*/ 508007 h 530183"/>
                    <a:gd name="connsiteX3" fmla="*/ 273843 w 273843"/>
                    <a:gd name="connsiteY3" fmla="*/ 10325 h 530183"/>
                    <a:gd name="connsiteX4" fmla="*/ 0 w 273843"/>
                    <a:gd name="connsiteY4" fmla="*/ 12707 h 5301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3843" h="530183">
                      <a:moveTo>
                        <a:pt x="0" y="12707"/>
                      </a:moveTo>
                      <a:lnTo>
                        <a:pt x="7143" y="515151"/>
                      </a:lnTo>
                      <a:cubicBezTo>
                        <a:pt x="78581" y="562777"/>
                        <a:pt x="169068" y="479431"/>
                        <a:pt x="271462" y="508007"/>
                      </a:cubicBezTo>
                      <a:cubicBezTo>
                        <a:pt x="272256" y="339732"/>
                        <a:pt x="273049" y="178600"/>
                        <a:pt x="273843" y="10325"/>
                      </a:cubicBezTo>
                      <a:cubicBezTo>
                        <a:pt x="167481" y="-30156"/>
                        <a:pt x="80169" y="65094"/>
                        <a:pt x="0" y="12707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9" name="Полилиния 38"/>
                <p:cNvSpPr/>
                <p:nvPr/>
              </p:nvSpPr>
              <p:spPr>
                <a:xfrm>
                  <a:off x="2989547" y="2417526"/>
                  <a:ext cx="913480" cy="602295"/>
                </a:xfrm>
                <a:custGeom>
                  <a:avLst/>
                  <a:gdLst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54935 w 855035"/>
                    <a:gd name="connsiteY0" fmla="*/ 485775 h 566738"/>
                    <a:gd name="connsiteX1" fmla="*/ 47791 w 855035"/>
                    <a:gd name="connsiteY1" fmla="*/ 0 h 566738"/>
                    <a:gd name="connsiteX2" fmla="*/ 7310 w 855035"/>
                    <a:gd name="connsiteY2" fmla="*/ 2382 h 566738"/>
                    <a:gd name="connsiteX3" fmla="*/ 166 w 855035"/>
                    <a:gd name="connsiteY3" fmla="*/ 566738 h 566738"/>
                    <a:gd name="connsiteX4" fmla="*/ 855035 w 855035"/>
                    <a:gd name="connsiteY4" fmla="*/ 566738 h 566738"/>
                    <a:gd name="connsiteX5" fmla="*/ 852653 w 855035"/>
                    <a:gd name="connsiteY5" fmla="*/ 2382 h 566738"/>
                    <a:gd name="connsiteX6" fmla="*/ 805028 w 855035"/>
                    <a:gd name="connsiteY6" fmla="*/ 2382 h 566738"/>
                    <a:gd name="connsiteX7" fmla="*/ 807410 w 855035"/>
                    <a:gd name="connsiteY7" fmla="*/ 495300 h 566738"/>
                    <a:gd name="connsiteX8" fmla="*/ 428791 w 855035"/>
                    <a:gd name="connsiteY8" fmla="*/ 526257 h 566738"/>
                    <a:gd name="connsiteX9" fmla="*/ 54935 w 855035"/>
                    <a:gd name="connsiteY9" fmla="*/ 485775 h 566738"/>
                    <a:gd name="connsiteX0" fmla="*/ 54935 w 864560"/>
                    <a:gd name="connsiteY0" fmla="*/ 485775 h 571501"/>
                    <a:gd name="connsiteX1" fmla="*/ 47791 w 864560"/>
                    <a:gd name="connsiteY1" fmla="*/ 0 h 571501"/>
                    <a:gd name="connsiteX2" fmla="*/ 7310 w 864560"/>
                    <a:gd name="connsiteY2" fmla="*/ 2382 h 571501"/>
                    <a:gd name="connsiteX3" fmla="*/ 166 w 864560"/>
                    <a:gd name="connsiteY3" fmla="*/ 566738 h 571501"/>
                    <a:gd name="connsiteX4" fmla="*/ 864560 w 864560"/>
                    <a:gd name="connsiteY4" fmla="*/ 571501 h 571501"/>
                    <a:gd name="connsiteX5" fmla="*/ 852653 w 864560"/>
                    <a:gd name="connsiteY5" fmla="*/ 2382 h 571501"/>
                    <a:gd name="connsiteX6" fmla="*/ 805028 w 864560"/>
                    <a:gd name="connsiteY6" fmla="*/ 2382 h 571501"/>
                    <a:gd name="connsiteX7" fmla="*/ 807410 w 864560"/>
                    <a:gd name="connsiteY7" fmla="*/ 495300 h 571501"/>
                    <a:gd name="connsiteX8" fmla="*/ 428791 w 864560"/>
                    <a:gd name="connsiteY8" fmla="*/ 526257 h 571501"/>
                    <a:gd name="connsiteX9" fmla="*/ 54935 w 864560"/>
                    <a:gd name="connsiteY9" fmla="*/ 485775 h 571501"/>
                    <a:gd name="connsiteX0" fmla="*/ 54935 w 864560"/>
                    <a:gd name="connsiteY0" fmla="*/ 485775 h 571501"/>
                    <a:gd name="connsiteX1" fmla="*/ 47791 w 864560"/>
                    <a:gd name="connsiteY1" fmla="*/ 0 h 571501"/>
                    <a:gd name="connsiteX2" fmla="*/ 7310 w 864560"/>
                    <a:gd name="connsiteY2" fmla="*/ 2382 h 571501"/>
                    <a:gd name="connsiteX3" fmla="*/ 166 w 864560"/>
                    <a:gd name="connsiteY3" fmla="*/ 566738 h 571501"/>
                    <a:gd name="connsiteX4" fmla="*/ 864560 w 864560"/>
                    <a:gd name="connsiteY4" fmla="*/ 571501 h 571501"/>
                    <a:gd name="connsiteX5" fmla="*/ 859796 w 864560"/>
                    <a:gd name="connsiteY5" fmla="*/ 2382 h 571501"/>
                    <a:gd name="connsiteX6" fmla="*/ 805028 w 864560"/>
                    <a:gd name="connsiteY6" fmla="*/ 2382 h 571501"/>
                    <a:gd name="connsiteX7" fmla="*/ 807410 w 864560"/>
                    <a:gd name="connsiteY7" fmla="*/ 495300 h 571501"/>
                    <a:gd name="connsiteX8" fmla="*/ 428791 w 864560"/>
                    <a:gd name="connsiteY8" fmla="*/ 526257 h 571501"/>
                    <a:gd name="connsiteX9" fmla="*/ 54935 w 864560"/>
                    <a:gd name="connsiteY9" fmla="*/ 485775 h 571501"/>
                    <a:gd name="connsiteX0" fmla="*/ 57150 w 866775"/>
                    <a:gd name="connsiteY0" fmla="*/ 485775 h 571501"/>
                    <a:gd name="connsiteX1" fmla="*/ 50006 w 866775"/>
                    <a:gd name="connsiteY1" fmla="*/ 0 h 571501"/>
                    <a:gd name="connsiteX2" fmla="*/ 0 w 866775"/>
                    <a:gd name="connsiteY2" fmla="*/ 0 h 571501"/>
                    <a:gd name="connsiteX3" fmla="*/ 2381 w 866775"/>
                    <a:gd name="connsiteY3" fmla="*/ 566738 h 571501"/>
                    <a:gd name="connsiteX4" fmla="*/ 866775 w 866775"/>
                    <a:gd name="connsiteY4" fmla="*/ 571501 h 571501"/>
                    <a:gd name="connsiteX5" fmla="*/ 862011 w 866775"/>
                    <a:gd name="connsiteY5" fmla="*/ 2382 h 571501"/>
                    <a:gd name="connsiteX6" fmla="*/ 807243 w 866775"/>
                    <a:gd name="connsiteY6" fmla="*/ 2382 h 571501"/>
                    <a:gd name="connsiteX7" fmla="*/ 809625 w 866775"/>
                    <a:gd name="connsiteY7" fmla="*/ 495300 h 571501"/>
                    <a:gd name="connsiteX8" fmla="*/ 431006 w 866775"/>
                    <a:gd name="connsiteY8" fmla="*/ 526257 h 571501"/>
                    <a:gd name="connsiteX9" fmla="*/ 57150 w 866775"/>
                    <a:gd name="connsiteY9" fmla="*/ 485775 h 5715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66775" h="571501">
                      <a:moveTo>
                        <a:pt x="57150" y="485775"/>
                      </a:moveTo>
                      <a:lnTo>
                        <a:pt x="50006" y="0"/>
                      </a:lnTo>
                      <a:lnTo>
                        <a:pt x="0" y="0"/>
                      </a:lnTo>
                      <a:cubicBezTo>
                        <a:pt x="1587" y="184944"/>
                        <a:pt x="794" y="381794"/>
                        <a:pt x="2381" y="566738"/>
                      </a:cubicBezTo>
                      <a:lnTo>
                        <a:pt x="866775" y="571501"/>
                      </a:lnTo>
                      <a:lnTo>
                        <a:pt x="862011" y="2382"/>
                      </a:lnTo>
                      <a:lnTo>
                        <a:pt x="807243" y="2382"/>
                      </a:lnTo>
                      <a:lnTo>
                        <a:pt x="809625" y="495300"/>
                      </a:lnTo>
                      <a:cubicBezTo>
                        <a:pt x="621507" y="569912"/>
                        <a:pt x="550069" y="442119"/>
                        <a:pt x="431006" y="526257"/>
                      </a:cubicBezTo>
                      <a:cubicBezTo>
                        <a:pt x="275431" y="443706"/>
                        <a:pt x="148432" y="577849"/>
                        <a:pt x="57150" y="485775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2" name="Группа 62"/>
              <p:cNvGrpSpPr>
                <a:grpSpLocks/>
              </p:cNvGrpSpPr>
              <p:nvPr/>
            </p:nvGrpSpPr>
            <p:grpSpPr bwMode="auto">
              <a:xfrm>
                <a:off x="2684813" y="4233106"/>
                <a:ext cx="1801952" cy="1595599"/>
                <a:chOff x="1735647" y="3282509"/>
                <a:chExt cx="1801952" cy="1595599"/>
              </a:xfrm>
            </p:grpSpPr>
            <p:sp>
              <p:nvSpPr>
                <p:cNvPr id="32" name="Шестиугольник 61"/>
                <p:cNvSpPr/>
                <p:nvPr/>
              </p:nvSpPr>
              <p:spPr>
                <a:xfrm rot="1800000">
                  <a:off x="1735647" y="3282509"/>
                  <a:ext cx="1801952" cy="1595599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92791"/>
                    <a:gd name="connsiteX1" fmla="*/ 460625 w 1801952"/>
                    <a:gd name="connsiteY1" fmla="*/ 0 h 1592791"/>
                    <a:gd name="connsiteX2" fmla="*/ 1341327 w 1801952"/>
                    <a:gd name="connsiteY2" fmla="*/ 0 h 1592791"/>
                    <a:gd name="connsiteX3" fmla="*/ 1801952 w 1801952"/>
                    <a:gd name="connsiteY3" fmla="*/ 769170 h 1592791"/>
                    <a:gd name="connsiteX4" fmla="*/ 1341327 w 1801952"/>
                    <a:gd name="connsiteY4" fmla="*/ 1538339 h 1592791"/>
                    <a:gd name="connsiteX5" fmla="*/ 460625 w 1801952"/>
                    <a:gd name="connsiteY5" fmla="*/ 1538339 h 1592791"/>
                    <a:gd name="connsiteX6" fmla="*/ 0 w 1801952"/>
                    <a:gd name="connsiteY6" fmla="*/ 769170 h 1592791"/>
                    <a:gd name="connsiteX0" fmla="*/ 0 w 1801952"/>
                    <a:gd name="connsiteY0" fmla="*/ 769170 h 1602409"/>
                    <a:gd name="connsiteX1" fmla="*/ 460625 w 1801952"/>
                    <a:gd name="connsiteY1" fmla="*/ 0 h 1602409"/>
                    <a:gd name="connsiteX2" fmla="*/ 1341327 w 1801952"/>
                    <a:gd name="connsiteY2" fmla="*/ 0 h 1602409"/>
                    <a:gd name="connsiteX3" fmla="*/ 1801952 w 1801952"/>
                    <a:gd name="connsiteY3" fmla="*/ 769170 h 1602409"/>
                    <a:gd name="connsiteX4" fmla="*/ 1341327 w 1801952"/>
                    <a:gd name="connsiteY4" fmla="*/ 1538339 h 1602409"/>
                    <a:gd name="connsiteX5" fmla="*/ 460625 w 1801952"/>
                    <a:gd name="connsiteY5" fmla="*/ 1538339 h 1602409"/>
                    <a:gd name="connsiteX6" fmla="*/ 0 w 1801952"/>
                    <a:gd name="connsiteY6" fmla="*/ 769170 h 1602409"/>
                    <a:gd name="connsiteX0" fmla="*/ 0 w 1801952"/>
                    <a:gd name="connsiteY0" fmla="*/ 769170 h 1613266"/>
                    <a:gd name="connsiteX1" fmla="*/ 460625 w 1801952"/>
                    <a:gd name="connsiteY1" fmla="*/ 0 h 1613266"/>
                    <a:gd name="connsiteX2" fmla="*/ 1341327 w 1801952"/>
                    <a:gd name="connsiteY2" fmla="*/ 0 h 1613266"/>
                    <a:gd name="connsiteX3" fmla="*/ 1801952 w 1801952"/>
                    <a:gd name="connsiteY3" fmla="*/ 769170 h 1613266"/>
                    <a:gd name="connsiteX4" fmla="*/ 1341327 w 1801952"/>
                    <a:gd name="connsiteY4" fmla="*/ 1538339 h 1613266"/>
                    <a:gd name="connsiteX5" fmla="*/ 460625 w 1801952"/>
                    <a:gd name="connsiteY5" fmla="*/ 1538339 h 1613266"/>
                    <a:gd name="connsiteX6" fmla="*/ 0 w 1801952"/>
                    <a:gd name="connsiteY6" fmla="*/ 769170 h 1613266"/>
                    <a:gd name="connsiteX0" fmla="*/ 0 w 1801952"/>
                    <a:gd name="connsiteY0" fmla="*/ 769170 h 1608073"/>
                    <a:gd name="connsiteX1" fmla="*/ 460625 w 1801952"/>
                    <a:gd name="connsiteY1" fmla="*/ 0 h 1608073"/>
                    <a:gd name="connsiteX2" fmla="*/ 1341327 w 1801952"/>
                    <a:gd name="connsiteY2" fmla="*/ 0 h 1608073"/>
                    <a:gd name="connsiteX3" fmla="*/ 1801952 w 1801952"/>
                    <a:gd name="connsiteY3" fmla="*/ 769170 h 1608073"/>
                    <a:gd name="connsiteX4" fmla="*/ 1341327 w 1801952"/>
                    <a:gd name="connsiteY4" fmla="*/ 1538339 h 1608073"/>
                    <a:gd name="connsiteX5" fmla="*/ 460625 w 1801952"/>
                    <a:gd name="connsiteY5" fmla="*/ 1538339 h 1608073"/>
                    <a:gd name="connsiteX6" fmla="*/ 0 w 1801952"/>
                    <a:gd name="connsiteY6" fmla="*/ 769170 h 1608073"/>
                    <a:gd name="connsiteX0" fmla="*/ 0 w 1801952"/>
                    <a:gd name="connsiteY0" fmla="*/ 769170 h 1602156"/>
                    <a:gd name="connsiteX1" fmla="*/ 460625 w 1801952"/>
                    <a:gd name="connsiteY1" fmla="*/ 0 h 1602156"/>
                    <a:gd name="connsiteX2" fmla="*/ 1341327 w 1801952"/>
                    <a:gd name="connsiteY2" fmla="*/ 0 h 1602156"/>
                    <a:gd name="connsiteX3" fmla="*/ 1801952 w 1801952"/>
                    <a:gd name="connsiteY3" fmla="*/ 769170 h 1602156"/>
                    <a:gd name="connsiteX4" fmla="*/ 1341327 w 1801952"/>
                    <a:gd name="connsiteY4" fmla="*/ 1538339 h 1602156"/>
                    <a:gd name="connsiteX5" fmla="*/ 460625 w 1801952"/>
                    <a:gd name="connsiteY5" fmla="*/ 1538339 h 1602156"/>
                    <a:gd name="connsiteX6" fmla="*/ 0 w 1801952"/>
                    <a:gd name="connsiteY6" fmla="*/ 769170 h 1602156"/>
                    <a:gd name="connsiteX0" fmla="*/ 0 w 1801952"/>
                    <a:gd name="connsiteY0" fmla="*/ 769170 h 1609428"/>
                    <a:gd name="connsiteX1" fmla="*/ 460625 w 1801952"/>
                    <a:gd name="connsiteY1" fmla="*/ 0 h 1609428"/>
                    <a:gd name="connsiteX2" fmla="*/ 1341327 w 1801952"/>
                    <a:gd name="connsiteY2" fmla="*/ 0 h 1609428"/>
                    <a:gd name="connsiteX3" fmla="*/ 1801952 w 1801952"/>
                    <a:gd name="connsiteY3" fmla="*/ 769170 h 1609428"/>
                    <a:gd name="connsiteX4" fmla="*/ 1341327 w 1801952"/>
                    <a:gd name="connsiteY4" fmla="*/ 1538339 h 1609428"/>
                    <a:gd name="connsiteX5" fmla="*/ 460625 w 1801952"/>
                    <a:gd name="connsiteY5" fmla="*/ 1538339 h 1609428"/>
                    <a:gd name="connsiteX6" fmla="*/ 0 w 1801952"/>
                    <a:gd name="connsiteY6" fmla="*/ 769170 h 1609428"/>
                    <a:gd name="connsiteX0" fmla="*/ 0 w 1801952"/>
                    <a:gd name="connsiteY0" fmla="*/ 769170 h 1600943"/>
                    <a:gd name="connsiteX1" fmla="*/ 460625 w 1801952"/>
                    <a:gd name="connsiteY1" fmla="*/ 0 h 1600943"/>
                    <a:gd name="connsiteX2" fmla="*/ 1341327 w 1801952"/>
                    <a:gd name="connsiteY2" fmla="*/ 0 h 1600943"/>
                    <a:gd name="connsiteX3" fmla="*/ 1801952 w 1801952"/>
                    <a:gd name="connsiteY3" fmla="*/ 769170 h 1600943"/>
                    <a:gd name="connsiteX4" fmla="*/ 1350313 w 1801952"/>
                    <a:gd name="connsiteY4" fmla="*/ 1522153 h 1600943"/>
                    <a:gd name="connsiteX5" fmla="*/ 460625 w 1801952"/>
                    <a:gd name="connsiteY5" fmla="*/ 1538339 h 1600943"/>
                    <a:gd name="connsiteX6" fmla="*/ 0 w 1801952"/>
                    <a:gd name="connsiteY6" fmla="*/ 769170 h 1600943"/>
                    <a:gd name="connsiteX0" fmla="*/ 0 w 1801952"/>
                    <a:gd name="connsiteY0" fmla="*/ 769170 h 1595599"/>
                    <a:gd name="connsiteX1" fmla="*/ 460625 w 1801952"/>
                    <a:gd name="connsiteY1" fmla="*/ 0 h 1595599"/>
                    <a:gd name="connsiteX2" fmla="*/ 1341327 w 1801952"/>
                    <a:gd name="connsiteY2" fmla="*/ 0 h 1595599"/>
                    <a:gd name="connsiteX3" fmla="*/ 1801952 w 1801952"/>
                    <a:gd name="connsiteY3" fmla="*/ 769170 h 1595599"/>
                    <a:gd name="connsiteX4" fmla="*/ 1350313 w 1801952"/>
                    <a:gd name="connsiteY4" fmla="*/ 1522153 h 1595599"/>
                    <a:gd name="connsiteX5" fmla="*/ 454275 w 1801952"/>
                    <a:gd name="connsiteY5" fmla="*/ 1527341 h 1595599"/>
                    <a:gd name="connsiteX6" fmla="*/ 0 w 1801952"/>
                    <a:gd name="connsiteY6" fmla="*/ 769170 h 15955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01952" h="1595599">
                      <a:moveTo>
                        <a:pt x="0" y="769170"/>
                      </a:moveTo>
                      <a:lnTo>
                        <a:pt x="460625" y="0"/>
                      </a:lnTo>
                      <a:lnTo>
                        <a:pt x="1341327" y="0"/>
                      </a:lnTo>
                      <a:lnTo>
                        <a:pt x="1801952" y="769170"/>
                      </a:lnTo>
                      <a:lnTo>
                        <a:pt x="1350313" y="1522153"/>
                      </a:lnTo>
                      <a:cubicBezTo>
                        <a:pt x="1097398" y="1630663"/>
                        <a:pt x="647383" y="1607338"/>
                        <a:pt x="454275" y="1527341"/>
                      </a:cubicBezTo>
                      <a:lnTo>
                        <a:pt x="0" y="769170"/>
                      </a:lnTo>
                      <a:close/>
                    </a:path>
                  </a:pathLst>
                </a:custGeom>
                <a:solidFill>
                  <a:srgbClr val="FFC00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3" name="Полилиния 32"/>
                <p:cNvSpPr/>
                <p:nvPr/>
              </p:nvSpPr>
              <p:spPr>
                <a:xfrm>
                  <a:off x="2199286" y="3682287"/>
                  <a:ext cx="640884" cy="810096"/>
                </a:xfrm>
                <a:custGeom>
                  <a:avLst/>
                  <a:gdLst>
                    <a:gd name="connsiteX0" fmla="*/ 259505 w 573552"/>
                    <a:gd name="connsiteY0" fmla="*/ 527307 h 724986"/>
                    <a:gd name="connsiteX1" fmla="*/ 197627 w 573552"/>
                    <a:gd name="connsiteY1" fmla="*/ 589185 h 724986"/>
                    <a:gd name="connsiteX2" fmla="*/ 259505 w 573552"/>
                    <a:gd name="connsiteY2" fmla="*/ 651063 h 724986"/>
                    <a:gd name="connsiteX3" fmla="*/ 321383 w 573552"/>
                    <a:gd name="connsiteY3" fmla="*/ 589185 h 724986"/>
                    <a:gd name="connsiteX4" fmla="*/ 259505 w 573552"/>
                    <a:gd name="connsiteY4" fmla="*/ 527307 h 724986"/>
                    <a:gd name="connsiteX5" fmla="*/ 132104 w 573552"/>
                    <a:gd name="connsiteY5" fmla="*/ 400048 h 724986"/>
                    <a:gd name="connsiteX6" fmla="*/ 70226 w 573552"/>
                    <a:gd name="connsiteY6" fmla="*/ 461926 h 724986"/>
                    <a:gd name="connsiteX7" fmla="*/ 132104 w 573552"/>
                    <a:gd name="connsiteY7" fmla="*/ 523804 h 724986"/>
                    <a:gd name="connsiteX8" fmla="*/ 193982 w 573552"/>
                    <a:gd name="connsiteY8" fmla="*/ 461926 h 724986"/>
                    <a:gd name="connsiteX9" fmla="*/ 132104 w 573552"/>
                    <a:gd name="connsiteY9" fmla="*/ 400048 h 724986"/>
                    <a:gd name="connsiteX10" fmla="*/ 123644 w 573552"/>
                    <a:gd name="connsiteY10" fmla="*/ 205806 h 724986"/>
                    <a:gd name="connsiteX11" fmla="*/ 61766 w 573552"/>
                    <a:gd name="connsiteY11" fmla="*/ 267684 h 724986"/>
                    <a:gd name="connsiteX12" fmla="*/ 123644 w 573552"/>
                    <a:gd name="connsiteY12" fmla="*/ 329562 h 724986"/>
                    <a:gd name="connsiteX13" fmla="*/ 185522 w 573552"/>
                    <a:gd name="connsiteY13" fmla="*/ 267684 h 724986"/>
                    <a:gd name="connsiteX14" fmla="*/ 123644 w 573552"/>
                    <a:gd name="connsiteY14" fmla="*/ 205806 h 724986"/>
                    <a:gd name="connsiteX15" fmla="*/ 455345 w 573552"/>
                    <a:gd name="connsiteY15" fmla="*/ 65381 h 724986"/>
                    <a:gd name="connsiteX16" fmla="*/ 393467 w 573552"/>
                    <a:gd name="connsiteY16" fmla="*/ 127259 h 724986"/>
                    <a:gd name="connsiteX17" fmla="*/ 455345 w 573552"/>
                    <a:gd name="connsiteY17" fmla="*/ 189137 h 724986"/>
                    <a:gd name="connsiteX18" fmla="*/ 517223 w 573552"/>
                    <a:gd name="connsiteY18" fmla="*/ 127259 h 724986"/>
                    <a:gd name="connsiteX19" fmla="*/ 455345 w 573552"/>
                    <a:gd name="connsiteY19" fmla="*/ 65381 h 724986"/>
                    <a:gd name="connsiteX20" fmla="*/ 271373 w 573552"/>
                    <a:gd name="connsiteY20" fmla="*/ 65381 h 724986"/>
                    <a:gd name="connsiteX21" fmla="*/ 209495 w 573552"/>
                    <a:gd name="connsiteY21" fmla="*/ 127259 h 724986"/>
                    <a:gd name="connsiteX22" fmla="*/ 271373 w 573552"/>
                    <a:gd name="connsiteY22" fmla="*/ 189137 h 724986"/>
                    <a:gd name="connsiteX23" fmla="*/ 333251 w 573552"/>
                    <a:gd name="connsiteY23" fmla="*/ 127259 h 724986"/>
                    <a:gd name="connsiteX24" fmla="*/ 271373 w 573552"/>
                    <a:gd name="connsiteY24" fmla="*/ 65381 h 724986"/>
                    <a:gd name="connsiteX25" fmla="*/ 383795 w 573552"/>
                    <a:gd name="connsiteY25" fmla="*/ 701 h 724986"/>
                    <a:gd name="connsiteX26" fmla="*/ 571319 w 573552"/>
                    <a:gd name="connsiteY26" fmla="*/ 134437 h 724986"/>
                    <a:gd name="connsiteX27" fmla="*/ 480830 w 573552"/>
                    <a:gd name="connsiteY27" fmla="*/ 327317 h 724986"/>
                    <a:gd name="connsiteX28" fmla="*/ 464162 w 573552"/>
                    <a:gd name="connsiteY28" fmla="*/ 441618 h 724986"/>
                    <a:gd name="connsiteX29" fmla="*/ 366532 w 573552"/>
                    <a:gd name="connsiteY29" fmla="*/ 539250 h 724986"/>
                    <a:gd name="connsiteX30" fmla="*/ 357005 w 573552"/>
                    <a:gd name="connsiteY30" fmla="*/ 724986 h 724986"/>
                    <a:gd name="connsiteX31" fmla="*/ 23630 w 573552"/>
                    <a:gd name="connsiteY31" fmla="*/ 241593 h 724986"/>
                    <a:gd name="connsiteX32" fmla="*/ 383795 w 573552"/>
                    <a:gd name="connsiteY32" fmla="*/ 701 h 724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573552" h="724986">
                      <a:moveTo>
                        <a:pt x="259505" y="527307"/>
                      </a:moveTo>
                      <a:cubicBezTo>
                        <a:pt x="225331" y="527307"/>
                        <a:pt x="197627" y="555011"/>
                        <a:pt x="197627" y="589185"/>
                      </a:cubicBezTo>
                      <a:cubicBezTo>
                        <a:pt x="197627" y="623359"/>
                        <a:pt x="225331" y="651063"/>
                        <a:pt x="259505" y="651063"/>
                      </a:cubicBezTo>
                      <a:cubicBezTo>
                        <a:pt x="293679" y="651063"/>
                        <a:pt x="321383" y="623359"/>
                        <a:pt x="321383" y="589185"/>
                      </a:cubicBezTo>
                      <a:cubicBezTo>
                        <a:pt x="321383" y="555011"/>
                        <a:pt x="293679" y="527307"/>
                        <a:pt x="259505" y="527307"/>
                      </a:cubicBezTo>
                      <a:close/>
                      <a:moveTo>
                        <a:pt x="132104" y="400048"/>
                      </a:moveTo>
                      <a:cubicBezTo>
                        <a:pt x="97930" y="400048"/>
                        <a:pt x="70226" y="427752"/>
                        <a:pt x="70226" y="461926"/>
                      </a:cubicBezTo>
                      <a:cubicBezTo>
                        <a:pt x="70226" y="496100"/>
                        <a:pt x="97930" y="523804"/>
                        <a:pt x="132104" y="523804"/>
                      </a:cubicBezTo>
                      <a:cubicBezTo>
                        <a:pt x="166278" y="523804"/>
                        <a:pt x="193982" y="496100"/>
                        <a:pt x="193982" y="461926"/>
                      </a:cubicBezTo>
                      <a:cubicBezTo>
                        <a:pt x="193982" y="427752"/>
                        <a:pt x="166278" y="400048"/>
                        <a:pt x="132104" y="400048"/>
                      </a:cubicBezTo>
                      <a:close/>
                      <a:moveTo>
                        <a:pt x="123644" y="205806"/>
                      </a:moveTo>
                      <a:cubicBezTo>
                        <a:pt x="89470" y="205806"/>
                        <a:pt x="61766" y="233510"/>
                        <a:pt x="61766" y="267684"/>
                      </a:cubicBezTo>
                      <a:cubicBezTo>
                        <a:pt x="61766" y="301858"/>
                        <a:pt x="89470" y="329562"/>
                        <a:pt x="123644" y="329562"/>
                      </a:cubicBezTo>
                      <a:cubicBezTo>
                        <a:pt x="157818" y="329562"/>
                        <a:pt x="185522" y="301858"/>
                        <a:pt x="185522" y="267684"/>
                      </a:cubicBezTo>
                      <a:cubicBezTo>
                        <a:pt x="185522" y="233510"/>
                        <a:pt x="157818" y="205806"/>
                        <a:pt x="123644" y="205806"/>
                      </a:cubicBezTo>
                      <a:close/>
                      <a:moveTo>
                        <a:pt x="455345" y="65381"/>
                      </a:moveTo>
                      <a:cubicBezTo>
                        <a:pt x="421171" y="65381"/>
                        <a:pt x="393467" y="93085"/>
                        <a:pt x="393467" y="127259"/>
                      </a:cubicBezTo>
                      <a:cubicBezTo>
                        <a:pt x="393467" y="161433"/>
                        <a:pt x="421171" y="189137"/>
                        <a:pt x="455345" y="189137"/>
                      </a:cubicBezTo>
                      <a:cubicBezTo>
                        <a:pt x="489519" y="189137"/>
                        <a:pt x="517223" y="161433"/>
                        <a:pt x="517223" y="127259"/>
                      </a:cubicBezTo>
                      <a:cubicBezTo>
                        <a:pt x="517223" y="93085"/>
                        <a:pt x="489519" y="65381"/>
                        <a:pt x="455345" y="65381"/>
                      </a:cubicBezTo>
                      <a:close/>
                      <a:moveTo>
                        <a:pt x="271373" y="65381"/>
                      </a:moveTo>
                      <a:cubicBezTo>
                        <a:pt x="237199" y="65381"/>
                        <a:pt x="209495" y="93085"/>
                        <a:pt x="209495" y="127259"/>
                      </a:cubicBezTo>
                      <a:cubicBezTo>
                        <a:pt x="209495" y="161433"/>
                        <a:pt x="237199" y="189137"/>
                        <a:pt x="271373" y="189137"/>
                      </a:cubicBezTo>
                      <a:cubicBezTo>
                        <a:pt x="305547" y="189137"/>
                        <a:pt x="333251" y="161433"/>
                        <a:pt x="333251" y="127259"/>
                      </a:cubicBezTo>
                      <a:cubicBezTo>
                        <a:pt x="333251" y="93085"/>
                        <a:pt x="305547" y="65381"/>
                        <a:pt x="271373" y="65381"/>
                      </a:cubicBezTo>
                      <a:close/>
                      <a:moveTo>
                        <a:pt x="383795" y="701"/>
                      </a:moveTo>
                      <a:cubicBezTo>
                        <a:pt x="466060" y="6519"/>
                        <a:pt x="538279" y="48712"/>
                        <a:pt x="571319" y="134437"/>
                      </a:cubicBezTo>
                      <a:cubicBezTo>
                        <a:pt x="588781" y="195556"/>
                        <a:pt x="498690" y="276120"/>
                        <a:pt x="480830" y="327317"/>
                      </a:cubicBezTo>
                      <a:cubicBezTo>
                        <a:pt x="462971" y="378514"/>
                        <a:pt x="451065" y="370577"/>
                        <a:pt x="464162" y="441618"/>
                      </a:cubicBezTo>
                      <a:cubicBezTo>
                        <a:pt x="456622" y="485274"/>
                        <a:pt x="384391" y="492022"/>
                        <a:pt x="366532" y="539250"/>
                      </a:cubicBezTo>
                      <a:cubicBezTo>
                        <a:pt x="348673" y="586478"/>
                        <a:pt x="334779" y="613861"/>
                        <a:pt x="357005" y="724986"/>
                      </a:cubicBezTo>
                      <a:cubicBezTo>
                        <a:pt x="107766" y="694029"/>
                        <a:pt x="-65269" y="527343"/>
                        <a:pt x="23630" y="241593"/>
                      </a:cubicBezTo>
                      <a:cubicBezTo>
                        <a:pt x="81674" y="82347"/>
                        <a:pt x="246687" y="-8997"/>
                        <a:pt x="383795" y="701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4" name="Полилиния 33"/>
                <p:cNvSpPr/>
                <p:nvPr/>
              </p:nvSpPr>
              <p:spPr>
                <a:xfrm>
                  <a:off x="2805746" y="3603525"/>
                  <a:ext cx="379203" cy="617455"/>
                </a:xfrm>
                <a:custGeom>
                  <a:avLst/>
                  <a:gdLst>
                    <a:gd name="connsiteX0" fmla="*/ 338137 w 338137"/>
                    <a:gd name="connsiteY0" fmla="*/ 0 h 552450"/>
                    <a:gd name="connsiteX1" fmla="*/ 0 w 338137"/>
                    <a:gd name="connsiteY1" fmla="*/ 500063 h 552450"/>
                    <a:gd name="connsiteX2" fmla="*/ 109537 w 338137"/>
                    <a:gd name="connsiteY2" fmla="*/ 552450 h 552450"/>
                    <a:gd name="connsiteX3" fmla="*/ 338137 w 338137"/>
                    <a:gd name="connsiteY3" fmla="*/ 0 h 552450"/>
                    <a:gd name="connsiteX0" fmla="*/ 338137 w 339364"/>
                    <a:gd name="connsiteY0" fmla="*/ 135 h 552585"/>
                    <a:gd name="connsiteX1" fmla="*/ 0 w 339364"/>
                    <a:gd name="connsiteY1" fmla="*/ 500198 h 552585"/>
                    <a:gd name="connsiteX2" fmla="*/ 109537 w 339364"/>
                    <a:gd name="connsiteY2" fmla="*/ 552585 h 552585"/>
                    <a:gd name="connsiteX3" fmla="*/ 338137 w 339364"/>
                    <a:gd name="connsiteY3" fmla="*/ 135 h 552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39364" h="552585">
                      <a:moveTo>
                        <a:pt x="338137" y="135"/>
                      </a:moveTo>
                      <a:cubicBezTo>
                        <a:pt x="319881" y="-8596"/>
                        <a:pt x="38100" y="408123"/>
                        <a:pt x="0" y="500198"/>
                      </a:cubicBezTo>
                      <a:lnTo>
                        <a:pt x="109537" y="552585"/>
                      </a:lnTo>
                      <a:cubicBezTo>
                        <a:pt x="165893" y="469241"/>
                        <a:pt x="356393" y="8866"/>
                        <a:pt x="338137" y="135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5" name="Полилиния 34"/>
                <p:cNvSpPr/>
                <p:nvPr/>
              </p:nvSpPr>
              <p:spPr>
                <a:xfrm>
                  <a:off x="2674454" y="4248466"/>
                  <a:ext cx="205549" cy="305116"/>
                </a:xfrm>
                <a:custGeom>
                  <a:avLst/>
                  <a:gdLst>
                    <a:gd name="connsiteX0" fmla="*/ 21431 w 166687"/>
                    <a:gd name="connsiteY0" fmla="*/ 257175 h 257175"/>
                    <a:gd name="connsiteX1" fmla="*/ 0 w 166687"/>
                    <a:gd name="connsiteY1" fmla="*/ 42863 h 257175"/>
                    <a:gd name="connsiteX2" fmla="*/ 126206 w 166687"/>
                    <a:gd name="connsiteY2" fmla="*/ 0 h 257175"/>
                    <a:gd name="connsiteX3" fmla="*/ 166687 w 166687"/>
                    <a:gd name="connsiteY3" fmla="*/ 85725 h 257175"/>
                    <a:gd name="connsiteX4" fmla="*/ 21431 w 166687"/>
                    <a:gd name="connsiteY4" fmla="*/ 257175 h 257175"/>
                    <a:gd name="connsiteX0" fmla="*/ 0 w 145256"/>
                    <a:gd name="connsiteY0" fmla="*/ 257175 h 257175"/>
                    <a:gd name="connsiteX1" fmla="*/ 104775 w 145256"/>
                    <a:gd name="connsiteY1" fmla="*/ 0 h 257175"/>
                    <a:gd name="connsiteX2" fmla="*/ 145256 w 145256"/>
                    <a:gd name="connsiteY2" fmla="*/ 85725 h 257175"/>
                    <a:gd name="connsiteX3" fmla="*/ 0 w 145256"/>
                    <a:gd name="connsiteY3" fmla="*/ 257175 h 257175"/>
                    <a:gd name="connsiteX0" fmla="*/ 25748 w 171004"/>
                    <a:gd name="connsiteY0" fmla="*/ 257175 h 257175"/>
                    <a:gd name="connsiteX1" fmla="*/ 130523 w 171004"/>
                    <a:gd name="connsiteY1" fmla="*/ 0 h 257175"/>
                    <a:gd name="connsiteX2" fmla="*/ 171004 w 171004"/>
                    <a:gd name="connsiteY2" fmla="*/ 85725 h 257175"/>
                    <a:gd name="connsiteX3" fmla="*/ 25748 w 171004"/>
                    <a:gd name="connsiteY3" fmla="*/ 257175 h 257175"/>
                    <a:gd name="connsiteX0" fmla="*/ 36101 w 181357"/>
                    <a:gd name="connsiteY0" fmla="*/ 266256 h 266256"/>
                    <a:gd name="connsiteX1" fmla="*/ 140876 w 181357"/>
                    <a:gd name="connsiteY1" fmla="*/ 9081 h 266256"/>
                    <a:gd name="connsiteX2" fmla="*/ 181357 w 181357"/>
                    <a:gd name="connsiteY2" fmla="*/ 94806 h 266256"/>
                    <a:gd name="connsiteX3" fmla="*/ 36101 w 181357"/>
                    <a:gd name="connsiteY3" fmla="*/ 266256 h 266256"/>
                    <a:gd name="connsiteX0" fmla="*/ 36101 w 181357"/>
                    <a:gd name="connsiteY0" fmla="*/ 266256 h 266256"/>
                    <a:gd name="connsiteX1" fmla="*/ 140876 w 181357"/>
                    <a:gd name="connsiteY1" fmla="*/ 9081 h 266256"/>
                    <a:gd name="connsiteX2" fmla="*/ 181357 w 181357"/>
                    <a:gd name="connsiteY2" fmla="*/ 94806 h 266256"/>
                    <a:gd name="connsiteX3" fmla="*/ 36101 w 181357"/>
                    <a:gd name="connsiteY3" fmla="*/ 266256 h 266256"/>
                    <a:gd name="connsiteX0" fmla="*/ 36101 w 181357"/>
                    <a:gd name="connsiteY0" fmla="*/ 266256 h 266557"/>
                    <a:gd name="connsiteX1" fmla="*/ 140876 w 181357"/>
                    <a:gd name="connsiteY1" fmla="*/ 9081 h 266557"/>
                    <a:gd name="connsiteX2" fmla="*/ 181357 w 181357"/>
                    <a:gd name="connsiteY2" fmla="*/ 94806 h 266557"/>
                    <a:gd name="connsiteX3" fmla="*/ 36101 w 181357"/>
                    <a:gd name="connsiteY3" fmla="*/ 266256 h 266557"/>
                    <a:gd name="connsiteX0" fmla="*/ 36101 w 140876"/>
                    <a:gd name="connsiteY0" fmla="*/ 266256 h 266256"/>
                    <a:gd name="connsiteX1" fmla="*/ 140876 w 140876"/>
                    <a:gd name="connsiteY1" fmla="*/ 9081 h 266256"/>
                    <a:gd name="connsiteX2" fmla="*/ 36101 w 140876"/>
                    <a:gd name="connsiteY2" fmla="*/ 266256 h 266256"/>
                    <a:gd name="connsiteX0" fmla="*/ 36101 w 189033"/>
                    <a:gd name="connsiteY0" fmla="*/ 266256 h 266256"/>
                    <a:gd name="connsiteX1" fmla="*/ 140876 w 189033"/>
                    <a:gd name="connsiteY1" fmla="*/ 9081 h 266256"/>
                    <a:gd name="connsiteX2" fmla="*/ 36101 w 189033"/>
                    <a:gd name="connsiteY2" fmla="*/ 266256 h 266256"/>
                    <a:gd name="connsiteX0" fmla="*/ 36101 w 187451"/>
                    <a:gd name="connsiteY0" fmla="*/ 266256 h 266256"/>
                    <a:gd name="connsiteX1" fmla="*/ 140876 w 187451"/>
                    <a:gd name="connsiteY1" fmla="*/ 9081 h 266256"/>
                    <a:gd name="connsiteX2" fmla="*/ 36101 w 187451"/>
                    <a:gd name="connsiteY2" fmla="*/ 266256 h 266256"/>
                    <a:gd name="connsiteX0" fmla="*/ 36101 w 183520"/>
                    <a:gd name="connsiteY0" fmla="*/ 266256 h 266256"/>
                    <a:gd name="connsiteX1" fmla="*/ 140876 w 183520"/>
                    <a:gd name="connsiteY1" fmla="*/ 9081 h 266256"/>
                    <a:gd name="connsiteX2" fmla="*/ 36101 w 183520"/>
                    <a:gd name="connsiteY2" fmla="*/ 266256 h 266256"/>
                    <a:gd name="connsiteX0" fmla="*/ 36535 w 183954"/>
                    <a:gd name="connsiteY0" fmla="*/ 273060 h 273060"/>
                    <a:gd name="connsiteX1" fmla="*/ 141310 w 183954"/>
                    <a:gd name="connsiteY1" fmla="*/ 15885 h 273060"/>
                    <a:gd name="connsiteX2" fmla="*/ 36535 w 183954"/>
                    <a:gd name="connsiteY2" fmla="*/ 273060 h 2730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83954" h="273060">
                      <a:moveTo>
                        <a:pt x="36535" y="273060"/>
                      </a:moveTo>
                      <a:cubicBezTo>
                        <a:pt x="-49984" y="115898"/>
                        <a:pt x="30185" y="-53171"/>
                        <a:pt x="141310" y="15885"/>
                      </a:cubicBezTo>
                      <a:cubicBezTo>
                        <a:pt x="273072" y="103991"/>
                        <a:pt x="59554" y="175428"/>
                        <a:pt x="36535" y="273060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3" name="Группа 63"/>
              <p:cNvGrpSpPr>
                <a:grpSpLocks/>
              </p:cNvGrpSpPr>
              <p:nvPr/>
            </p:nvGrpSpPr>
            <p:grpSpPr bwMode="auto">
              <a:xfrm>
                <a:off x="5124807" y="2842880"/>
                <a:ext cx="1780543" cy="1541420"/>
                <a:chOff x="4175641" y="1892283"/>
                <a:chExt cx="1780543" cy="1541420"/>
              </a:xfrm>
            </p:grpSpPr>
            <p:sp>
              <p:nvSpPr>
                <p:cNvPr id="23" name="Прямоугольник 22"/>
                <p:cNvSpPr/>
                <p:nvPr/>
              </p:nvSpPr>
              <p:spPr>
                <a:xfrm rot="20181939" flipH="1">
                  <a:off x="5385969" y="2988034"/>
                  <a:ext cx="32181" cy="177225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4" name="Прямоугольник 23"/>
                <p:cNvSpPr/>
                <p:nvPr/>
              </p:nvSpPr>
              <p:spPr>
                <a:xfrm rot="1418061">
                  <a:off x="4728945" y="2988036"/>
                  <a:ext cx="32181" cy="177225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5" name="Шестиугольник 56"/>
                <p:cNvSpPr/>
                <p:nvPr/>
              </p:nvSpPr>
              <p:spPr>
                <a:xfrm rot="1800000">
                  <a:off x="4175641" y="1892283"/>
                  <a:ext cx="1780543" cy="1541420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72251 h 1541420"/>
                    <a:gd name="connsiteX1" fmla="*/ 460625 w 1801952"/>
                    <a:gd name="connsiteY1" fmla="*/ 3081 h 1541420"/>
                    <a:gd name="connsiteX2" fmla="*/ 1303802 w 1801952"/>
                    <a:gd name="connsiteY2" fmla="*/ 0 h 1541420"/>
                    <a:gd name="connsiteX3" fmla="*/ 1801952 w 1801952"/>
                    <a:gd name="connsiteY3" fmla="*/ 772251 h 1541420"/>
                    <a:gd name="connsiteX4" fmla="*/ 1341327 w 1801952"/>
                    <a:gd name="connsiteY4" fmla="*/ 1541420 h 1541420"/>
                    <a:gd name="connsiteX5" fmla="*/ 460625 w 1801952"/>
                    <a:gd name="connsiteY5" fmla="*/ 1541420 h 1541420"/>
                    <a:gd name="connsiteX6" fmla="*/ 0 w 1801952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80543" h="1541420">
                      <a:moveTo>
                        <a:pt x="0" y="772251"/>
                      </a:moveTo>
                      <a:lnTo>
                        <a:pt x="460625" y="3081"/>
                      </a:lnTo>
                      <a:lnTo>
                        <a:pt x="1303802" y="0"/>
                      </a:lnTo>
                      <a:cubicBezTo>
                        <a:pt x="1503002" y="229112"/>
                        <a:pt x="1675246" y="506783"/>
                        <a:pt x="1780543" y="806609"/>
                      </a:cubicBezTo>
                      <a:lnTo>
                        <a:pt x="1341327" y="1541420"/>
                      </a:lnTo>
                      <a:lnTo>
                        <a:pt x="460625" y="1541420"/>
                      </a:lnTo>
                      <a:lnTo>
                        <a:pt x="0" y="772251"/>
                      </a:lnTo>
                      <a:close/>
                    </a:path>
                  </a:pathLst>
                </a:custGeom>
                <a:solidFill>
                  <a:srgbClr val="E26714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6" name="Прямоугольник 25"/>
                <p:cNvSpPr/>
                <p:nvPr/>
              </p:nvSpPr>
              <p:spPr>
                <a:xfrm>
                  <a:off x="5031895" y="2092893"/>
                  <a:ext cx="86297" cy="11973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7" name="Прямоугольник 26"/>
                <p:cNvSpPr/>
                <p:nvPr/>
              </p:nvSpPr>
              <p:spPr>
                <a:xfrm>
                  <a:off x="4725014" y="2753691"/>
                  <a:ext cx="677048" cy="5108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8" name="Прямоугольник 27"/>
                <p:cNvSpPr/>
                <p:nvPr/>
              </p:nvSpPr>
              <p:spPr>
                <a:xfrm rot="1418061">
                  <a:off x="4842307" y="2448931"/>
                  <a:ext cx="84568" cy="602847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9" name="Прямоугольник 28"/>
                <p:cNvSpPr/>
                <p:nvPr/>
              </p:nvSpPr>
              <p:spPr>
                <a:xfrm>
                  <a:off x="5036608" y="2698780"/>
                  <a:ext cx="61568" cy="160905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0" name="Кольцо 29"/>
                <p:cNvSpPr/>
                <p:nvPr/>
              </p:nvSpPr>
              <p:spPr>
                <a:xfrm>
                  <a:off x="4912845" y="2199017"/>
                  <a:ext cx="323136" cy="323136"/>
                </a:xfrm>
                <a:prstGeom prst="donut">
                  <a:avLst>
                    <a:gd name="adj" fmla="val 17066"/>
                  </a:avLst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  <p:sp>
              <p:nvSpPr>
                <p:cNvPr id="31" name="Прямоугольник 30"/>
                <p:cNvSpPr/>
                <p:nvPr/>
              </p:nvSpPr>
              <p:spPr>
                <a:xfrm rot="20232152">
                  <a:off x="5211667" y="2434309"/>
                  <a:ext cx="84568" cy="602847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4" name="Группа 64"/>
              <p:cNvGrpSpPr>
                <a:grpSpLocks/>
              </p:cNvGrpSpPr>
              <p:nvPr/>
            </p:nvGrpSpPr>
            <p:grpSpPr bwMode="auto">
              <a:xfrm>
                <a:off x="4326815" y="4232204"/>
                <a:ext cx="1801952" cy="1538339"/>
                <a:chOff x="3377649" y="3281607"/>
                <a:chExt cx="1801952" cy="1538339"/>
              </a:xfrm>
            </p:grpSpPr>
            <p:sp>
              <p:nvSpPr>
                <p:cNvPr id="16" name="Шестиугольник 60"/>
                <p:cNvSpPr/>
                <p:nvPr/>
              </p:nvSpPr>
              <p:spPr>
                <a:xfrm rot="1800000">
                  <a:off x="3377649" y="3281607"/>
                  <a:ext cx="1801952" cy="1538339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01952" h="1538339">
                      <a:moveTo>
                        <a:pt x="0" y="769170"/>
                      </a:moveTo>
                      <a:lnTo>
                        <a:pt x="460625" y="0"/>
                      </a:lnTo>
                      <a:lnTo>
                        <a:pt x="1341327" y="0"/>
                      </a:lnTo>
                      <a:lnTo>
                        <a:pt x="1801952" y="769170"/>
                      </a:lnTo>
                      <a:cubicBezTo>
                        <a:pt x="1695865" y="1069653"/>
                        <a:pt x="1545343" y="1340796"/>
                        <a:pt x="1341327" y="1538339"/>
                      </a:cubicBezTo>
                      <a:lnTo>
                        <a:pt x="460625" y="1538339"/>
                      </a:lnTo>
                      <a:lnTo>
                        <a:pt x="0" y="769170"/>
                      </a:lnTo>
                      <a:close/>
                    </a:path>
                  </a:pathLst>
                </a:custGeom>
                <a:solidFill>
                  <a:srgbClr val="00B0F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17" name="Полилиния 16"/>
                <p:cNvSpPr/>
                <p:nvPr/>
              </p:nvSpPr>
              <p:spPr>
                <a:xfrm rot="9260628">
                  <a:off x="3916545" y="3601851"/>
                  <a:ext cx="724162" cy="723274"/>
                </a:xfrm>
                <a:custGeom>
                  <a:avLst/>
                  <a:gdLst>
                    <a:gd name="connsiteX0" fmla="*/ 3083863 w 6352623"/>
                    <a:gd name="connsiteY0" fmla="*/ 133135 h 6657438"/>
                    <a:gd name="connsiteX1" fmla="*/ 2997995 w 6352623"/>
                    <a:gd name="connsiteY1" fmla="*/ 16410 h 6657438"/>
                    <a:gd name="connsiteX2" fmla="*/ 3073468 w 6352623"/>
                    <a:gd name="connsiteY2" fmla="*/ 12671 h 6657438"/>
                    <a:gd name="connsiteX3" fmla="*/ 4287481 w 6352623"/>
                    <a:gd name="connsiteY3" fmla="*/ 1282707 h 6657438"/>
                    <a:gd name="connsiteX4" fmla="*/ 3934751 w 6352623"/>
                    <a:gd name="connsiteY4" fmla="*/ 794857 h 6657438"/>
                    <a:gd name="connsiteX5" fmla="*/ 3306522 w 6352623"/>
                    <a:gd name="connsiteY5" fmla="*/ 1126 h 6657438"/>
                    <a:gd name="connsiteX6" fmla="*/ 3329154 w 6352623"/>
                    <a:gd name="connsiteY6" fmla="*/ 0 h 6657438"/>
                    <a:gd name="connsiteX7" fmla="*/ 4552794 w 6352623"/>
                    <a:gd name="connsiteY7" fmla="*/ 310597 h 6657438"/>
                    <a:gd name="connsiteX8" fmla="*/ 5560095 w 6352623"/>
                    <a:gd name="connsiteY8" fmla="*/ 1071582 h 6657438"/>
                    <a:gd name="connsiteX9" fmla="*/ 5592215 w 6352623"/>
                    <a:gd name="connsiteY9" fmla="*/ 1116037 h 6657438"/>
                    <a:gd name="connsiteX10" fmla="*/ 5275773 w 6352623"/>
                    <a:gd name="connsiteY10" fmla="*/ 1158708 h 6657438"/>
                    <a:gd name="connsiteX11" fmla="*/ 4352475 w 6352623"/>
                    <a:gd name="connsiteY11" fmla="*/ 1275439 h 6657438"/>
                    <a:gd name="connsiteX12" fmla="*/ 3192871 w 6352623"/>
                    <a:gd name="connsiteY12" fmla="*/ 1396479 h 6657438"/>
                    <a:gd name="connsiteX13" fmla="*/ 3083863 w 6352623"/>
                    <a:gd name="connsiteY13" fmla="*/ 133135 h 6657438"/>
                    <a:gd name="connsiteX14" fmla="*/ 3521833 w 6352623"/>
                    <a:gd name="connsiteY14" fmla="*/ 728536 h 6657438"/>
                    <a:gd name="connsiteX15" fmla="*/ 3951788 w 6352623"/>
                    <a:gd name="connsiteY15" fmla="*/ 1320226 h 6657438"/>
                    <a:gd name="connsiteX16" fmla="*/ 3610216 w 6352623"/>
                    <a:gd name="connsiteY16" fmla="*/ 1358400 h 6657438"/>
                    <a:gd name="connsiteX17" fmla="*/ 5080835 w 6352623"/>
                    <a:gd name="connsiteY17" fmla="*/ 2887704 h 6657438"/>
                    <a:gd name="connsiteX18" fmla="*/ 5075577 w 6352623"/>
                    <a:gd name="connsiteY18" fmla="*/ 2828892 h 6657438"/>
                    <a:gd name="connsiteX19" fmla="*/ 4870827 w 6352623"/>
                    <a:gd name="connsiteY19" fmla="*/ 2225787 h 6657438"/>
                    <a:gd name="connsiteX20" fmla="*/ 4527301 w 6352623"/>
                    <a:gd name="connsiteY20" fmla="*/ 1626915 h 6657438"/>
                    <a:gd name="connsiteX21" fmla="*/ 5336497 w 6352623"/>
                    <a:gd name="connsiteY21" fmla="*/ 1510023 h 6657438"/>
                    <a:gd name="connsiteX22" fmla="*/ 5827104 w 6352623"/>
                    <a:gd name="connsiteY22" fmla="*/ 1441104 h 6657438"/>
                    <a:gd name="connsiteX23" fmla="*/ 5919962 w 6352623"/>
                    <a:gd name="connsiteY23" fmla="*/ 1569624 h 6657438"/>
                    <a:gd name="connsiteX24" fmla="*/ 6322223 w 6352623"/>
                    <a:gd name="connsiteY24" fmla="*/ 2715457 h 6657438"/>
                    <a:gd name="connsiteX25" fmla="*/ 6326244 w 6352623"/>
                    <a:gd name="connsiteY25" fmla="*/ 2796695 h 6657438"/>
                    <a:gd name="connsiteX26" fmla="*/ 1790042 w 6352623"/>
                    <a:gd name="connsiteY26" fmla="*/ 1491620 h 6657438"/>
                    <a:gd name="connsiteX27" fmla="*/ 2057262 w 6352623"/>
                    <a:gd name="connsiteY27" fmla="*/ 888122 h 6657438"/>
                    <a:gd name="connsiteX28" fmla="*/ 2502224 w 6352623"/>
                    <a:gd name="connsiteY28" fmla="*/ 83048 h 6657438"/>
                    <a:gd name="connsiteX29" fmla="*/ 2715458 w 6352623"/>
                    <a:gd name="connsiteY29" fmla="*/ 30412 h 6657438"/>
                    <a:gd name="connsiteX30" fmla="*/ 2723477 w 6352623"/>
                    <a:gd name="connsiteY30" fmla="*/ 30012 h 6657438"/>
                    <a:gd name="connsiteX31" fmla="*/ 2843908 w 6352623"/>
                    <a:gd name="connsiteY31" fmla="*/ 1425699 h 6657438"/>
                    <a:gd name="connsiteX32" fmla="*/ 2341650 w 6352623"/>
                    <a:gd name="connsiteY32" fmla="*/ 1460888 h 6657438"/>
                    <a:gd name="connsiteX33" fmla="*/ 456566 w 6352623"/>
                    <a:gd name="connsiteY33" fmla="*/ 1560803 h 6657438"/>
                    <a:gd name="connsiteX34" fmla="*/ 646218 w 6352623"/>
                    <a:gd name="connsiteY34" fmla="*/ 1250255 h 6657438"/>
                    <a:gd name="connsiteX35" fmla="*/ 2123254 w 6352623"/>
                    <a:gd name="connsiteY35" fmla="*/ 176626 h 6657438"/>
                    <a:gd name="connsiteX36" fmla="*/ 2129632 w 6352623"/>
                    <a:gd name="connsiteY36" fmla="*/ 175051 h 6657438"/>
                    <a:gd name="connsiteX37" fmla="*/ 1791341 w 6352623"/>
                    <a:gd name="connsiteY37" fmla="*/ 860818 h 6657438"/>
                    <a:gd name="connsiteX38" fmla="*/ 1497989 w 6352623"/>
                    <a:gd name="connsiteY38" fmla="*/ 1507155 h 6657438"/>
                    <a:gd name="connsiteX39" fmla="*/ 815685 w 6352623"/>
                    <a:gd name="connsiteY39" fmla="*/ 1541873 h 6657438"/>
                    <a:gd name="connsiteX40" fmla="*/ 3332566 w 6352623"/>
                    <a:gd name="connsiteY40" fmla="*/ 3015466 h 6657438"/>
                    <a:gd name="connsiteX41" fmla="*/ 3227686 w 6352623"/>
                    <a:gd name="connsiteY41" fmla="*/ 1799988 h 6657438"/>
                    <a:gd name="connsiteX42" fmla="*/ 3687369 w 6352623"/>
                    <a:gd name="connsiteY42" fmla="*/ 1744594 h 6657438"/>
                    <a:gd name="connsiteX43" fmla="*/ 4207427 w 6352623"/>
                    <a:gd name="connsiteY43" fmla="*/ 1672041 h 6657438"/>
                    <a:gd name="connsiteX44" fmla="*/ 4314817 w 6352623"/>
                    <a:gd name="connsiteY44" fmla="*/ 1819820 h 6657438"/>
                    <a:gd name="connsiteX45" fmla="*/ 4752430 w 6352623"/>
                    <a:gd name="connsiteY45" fmla="*/ 2869128 h 6657438"/>
                    <a:gd name="connsiteX46" fmla="*/ 4755993 w 6352623"/>
                    <a:gd name="connsiteY46" fmla="*/ 2911437 h 6657438"/>
                    <a:gd name="connsiteX47" fmla="*/ 5989951 w 6352623"/>
                    <a:gd name="connsiteY47" fmla="*/ 4620000 h 6657438"/>
                    <a:gd name="connsiteX48" fmla="*/ 6068313 w 6352623"/>
                    <a:gd name="connsiteY48" fmla="*/ 4480189 h 6657438"/>
                    <a:gd name="connsiteX49" fmla="*/ 6042026 w 6352623"/>
                    <a:gd name="connsiteY49" fmla="*/ 4552793 h 6657438"/>
                    <a:gd name="connsiteX50" fmla="*/ 6000985 w 6352623"/>
                    <a:gd name="connsiteY50" fmla="*/ 4620000 h 6657438"/>
                    <a:gd name="connsiteX51" fmla="*/ 5898613 w 6352623"/>
                    <a:gd name="connsiteY51" fmla="*/ 4787640 h 6657438"/>
                    <a:gd name="connsiteX52" fmla="*/ 6000985 w 6352623"/>
                    <a:gd name="connsiteY52" fmla="*/ 4620000 h 6657438"/>
                    <a:gd name="connsiteX53" fmla="*/ 6317212 w 6352623"/>
                    <a:gd name="connsiteY53" fmla="*/ 4620000 h 6657438"/>
                    <a:gd name="connsiteX54" fmla="*/ 6317212 w 6352623"/>
                    <a:gd name="connsiteY54" fmla="*/ 4787640 h 6657438"/>
                    <a:gd name="connsiteX55" fmla="*/ 5866698 w 6352623"/>
                    <a:gd name="connsiteY55" fmla="*/ 4839902 h 6657438"/>
                    <a:gd name="connsiteX56" fmla="*/ 5895990 w 6352623"/>
                    <a:gd name="connsiteY56" fmla="*/ 4787640 h 6657438"/>
                    <a:gd name="connsiteX57" fmla="*/ 5898613 w 6352623"/>
                    <a:gd name="connsiteY57" fmla="*/ 4787640 h 6657438"/>
                    <a:gd name="connsiteX58" fmla="*/ 5661892 w 6352623"/>
                    <a:gd name="connsiteY58" fmla="*/ 4787640 h 6657438"/>
                    <a:gd name="connsiteX59" fmla="*/ 5661892 w 6352623"/>
                    <a:gd name="connsiteY59" fmla="*/ 4620000 h 6657438"/>
                    <a:gd name="connsiteX60" fmla="*/ 5989951 w 6352623"/>
                    <a:gd name="connsiteY60" fmla="*/ 4620000 h 6657438"/>
                    <a:gd name="connsiteX61" fmla="*/ 5895990 w 6352623"/>
                    <a:gd name="connsiteY61" fmla="*/ 4787640 h 6657438"/>
                    <a:gd name="connsiteX62" fmla="*/ 4842211 w 6352623"/>
                    <a:gd name="connsiteY62" fmla="*/ 4504577 h 6657438"/>
                    <a:gd name="connsiteX63" fmla="*/ 4894441 w 6352623"/>
                    <a:gd name="connsiteY63" fmla="*/ 4378816 h 6657438"/>
                    <a:gd name="connsiteX64" fmla="*/ 5118410 w 6352623"/>
                    <a:gd name="connsiteY64" fmla="*/ 3308120 h 6657438"/>
                    <a:gd name="connsiteX65" fmla="*/ 5112011 w 6352623"/>
                    <a:gd name="connsiteY65" fmla="*/ 3236549 h 6657438"/>
                    <a:gd name="connsiteX66" fmla="*/ 6343574 w 6352623"/>
                    <a:gd name="connsiteY66" fmla="*/ 3146548 h 6657438"/>
                    <a:gd name="connsiteX67" fmla="*/ 6352623 w 6352623"/>
                    <a:gd name="connsiteY67" fmla="*/ 3329154 h 6657438"/>
                    <a:gd name="connsiteX68" fmla="*/ 6261216 w 6352623"/>
                    <a:gd name="connsiteY68" fmla="*/ 3947289 h 6657438"/>
                    <a:gd name="connsiteX69" fmla="*/ 6068313 w 6352623"/>
                    <a:gd name="connsiteY69" fmla="*/ 4480189 h 6657438"/>
                    <a:gd name="connsiteX70" fmla="*/ 5645377 w 6352623"/>
                    <a:gd name="connsiteY70" fmla="*/ 4489676 h 6657438"/>
                    <a:gd name="connsiteX71" fmla="*/ 1405726 w 6352623"/>
                    <a:gd name="connsiteY71" fmla="*/ 3156271 h 6657438"/>
                    <a:gd name="connsiteX72" fmla="*/ 1399341 w 6352623"/>
                    <a:gd name="connsiteY72" fmla="*/ 3089416 h 6657438"/>
                    <a:gd name="connsiteX73" fmla="*/ 1464945 w 6352623"/>
                    <a:gd name="connsiteY73" fmla="*/ 2467755 h 6657438"/>
                    <a:gd name="connsiteX74" fmla="*/ 1626959 w 6352623"/>
                    <a:gd name="connsiteY74" fmla="*/ 1918290 h 6657438"/>
                    <a:gd name="connsiteX75" fmla="*/ 1698846 w 6352623"/>
                    <a:gd name="connsiteY75" fmla="*/ 1916459 h 6657438"/>
                    <a:gd name="connsiteX76" fmla="*/ 2401423 w 6352623"/>
                    <a:gd name="connsiteY76" fmla="*/ 1879094 h 6657438"/>
                    <a:gd name="connsiteX77" fmla="*/ 2879383 w 6352623"/>
                    <a:gd name="connsiteY77" fmla="*/ 1836855 h 6657438"/>
                    <a:gd name="connsiteX78" fmla="*/ 2983285 w 6352623"/>
                    <a:gd name="connsiteY78" fmla="*/ 3040986 h 6657438"/>
                    <a:gd name="connsiteX79" fmla="*/ 3464621 w 6352623"/>
                    <a:gd name="connsiteY79" fmla="*/ 4545892 h 6657438"/>
                    <a:gd name="connsiteX80" fmla="*/ 3362673 w 6352623"/>
                    <a:gd name="connsiteY80" fmla="*/ 3364384 h 6657438"/>
                    <a:gd name="connsiteX81" fmla="*/ 4785461 w 6352623"/>
                    <a:gd name="connsiteY81" fmla="*/ 3260410 h 6657438"/>
                    <a:gd name="connsiteX82" fmla="*/ 4791965 w 6352623"/>
                    <a:gd name="connsiteY82" fmla="*/ 3337498 h 6657438"/>
                    <a:gd name="connsiteX83" fmla="*/ 4582162 w 6352623"/>
                    <a:gd name="connsiteY83" fmla="*/ 4452550 h 6657438"/>
                    <a:gd name="connsiteX84" fmla="*/ 3980007 w 6352623"/>
                    <a:gd name="connsiteY84" fmla="*/ 4524180 h 6657438"/>
                    <a:gd name="connsiteX85" fmla="*/ 11631 w 6352623"/>
                    <a:gd name="connsiteY85" fmla="*/ 3258148 h 6657438"/>
                    <a:gd name="connsiteX86" fmla="*/ 0 w 6352623"/>
                    <a:gd name="connsiteY86" fmla="*/ 3023469 h 6657438"/>
                    <a:gd name="connsiteX87" fmla="*/ 91400 w 6352623"/>
                    <a:gd name="connsiteY87" fmla="*/ 2405346 h 6657438"/>
                    <a:gd name="connsiteX88" fmla="*/ 258812 w 6352623"/>
                    <a:gd name="connsiteY88" fmla="*/ 1942855 h 6657438"/>
                    <a:gd name="connsiteX89" fmla="*/ 852081 w 6352623"/>
                    <a:gd name="connsiteY89" fmla="*/ 1937991 h 6657438"/>
                    <a:gd name="connsiteX90" fmla="*/ 1335718 w 6352623"/>
                    <a:gd name="connsiteY90" fmla="*/ 1925698 h 6657438"/>
                    <a:gd name="connsiteX91" fmla="*/ 1234430 w 6352623"/>
                    <a:gd name="connsiteY91" fmla="*/ 2196801 h 6657438"/>
                    <a:gd name="connsiteX92" fmla="*/ 1103579 w 6352623"/>
                    <a:gd name="connsiteY92" fmla="*/ 2737987 h 6657438"/>
                    <a:gd name="connsiteX93" fmla="*/ 1078099 w 6352623"/>
                    <a:gd name="connsiteY93" fmla="*/ 3180217 h 6657438"/>
                    <a:gd name="connsiteX94" fmla="*/ 1960743 w 6352623"/>
                    <a:gd name="connsiteY94" fmla="*/ 4679317 h 6657438"/>
                    <a:gd name="connsiteX95" fmla="*/ 1740896 w 6352623"/>
                    <a:gd name="connsiteY95" fmla="*/ 4337429 h 6657438"/>
                    <a:gd name="connsiteX96" fmla="*/ 1441619 w 6352623"/>
                    <a:gd name="connsiteY96" fmla="*/ 3532526 h 6657438"/>
                    <a:gd name="connsiteX97" fmla="*/ 1438988 w 6352623"/>
                    <a:gd name="connsiteY97" fmla="*/ 3504964 h 6657438"/>
                    <a:gd name="connsiteX98" fmla="*/ 3013389 w 6352623"/>
                    <a:gd name="connsiteY98" fmla="*/ 3389903 h 6657438"/>
                    <a:gd name="connsiteX99" fmla="*/ 3099126 w 6352623"/>
                    <a:gd name="connsiteY99" fmla="*/ 4562904 h 6657438"/>
                    <a:gd name="connsiteX100" fmla="*/ 2689209 w 6352623"/>
                    <a:gd name="connsiteY100" fmla="*/ 4598877 h 6657438"/>
                    <a:gd name="connsiteX101" fmla="*/ 1989796 w 6352623"/>
                    <a:gd name="connsiteY101" fmla="*/ 4675326 h 6657438"/>
                    <a:gd name="connsiteX102" fmla="*/ 4067092 w 6352623"/>
                    <a:gd name="connsiteY102" fmla="*/ 6216068 h 6657438"/>
                    <a:gd name="connsiteX103" fmla="*/ 4277892 w 6352623"/>
                    <a:gd name="connsiteY103" fmla="*/ 5788869 h 6657438"/>
                    <a:gd name="connsiteX104" fmla="*/ 4525520 w 6352623"/>
                    <a:gd name="connsiteY104" fmla="*/ 5267093 h 6657438"/>
                    <a:gd name="connsiteX105" fmla="*/ 4685770 w 6352623"/>
                    <a:gd name="connsiteY105" fmla="*/ 4881257 h 6657438"/>
                    <a:gd name="connsiteX106" fmla="*/ 4712084 w 6352623"/>
                    <a:gd name="connsiteY106" fmla="*/ 4879914 h 6657438"/>
                    <a:gd name="connsiteX107" fmla="*/ 5642123 w 6352623"/>
                    <a:gd name="connsiteY107" fmla="*/ 4846187 h 6657438"/>
                    <a:gd name="connsiteX108" fmla="*/ 5866698 w 6352623"/>
                    <a:gd name="connsiteY108" fmla="*/ 4839902 h 6657438"/>
                    <a:gd name="connsiteX109" fmla="*/ 5706398 w 6352623"/>
                    <a:gd name="connsiteY109" fmla="*/ 5102370 h 6657438"/>
                    <a:gd name="connsiteX110" fmla="*/ 4229361 w 6352623"/>
                    <a:gd name="connsiteY110" fmla="*/ 6176010 h 6657438"/>
                    <a:gd name="connsiteX111" fmla="*/ 3617977 w 6352623"/>
                    <a:gd name="connsiteY111" fmla="*/ 6323175 h 6657438"/>
                    <a:gd name="connsiteX112" fmla="*/ 3499574 w 6352623"/>
                    <a:gd name="connsiteY112" fmla="*/ 4950969 h 6657438"/>
                    <a:gd name="connsiteX113" fmla="*/ 3966167 w 6352623"/>
                    <a:gd name="connsiteY113" fmla="*/ 4917769 h 6657438"/>
                    <a:gd name="connsiteX114" fmla="*/ 4402891 w 6352623"/>
                    <a:gd name="connsiteY114" fmla="*/ 4895610 h 6657438"/>
                    <a:gd name="connsiteX115" fmla="*/ 4263840 w 6352623"/>
                    <a:gd name="connsiteY115" fmla="*/ 5239274 h 6657438"/>
                    <a:gd name="connsiteX116" fmla="*/ 3691123 w 6352623"/>
                    <a:gd name="connsiteY116" fmla="*/ 6308899 h 6657438"/>
                    <a:gd name="connsiteX117" fmla="*/ 3637169 w 6352623"/>
                    <a:gd name="connsiteY117" fmla="*/ 6322223 h 6657438"/>
                    <a:gd name="connsiteX118" fmla="*/ 509955 w 6352623"/>
                    <a:gd name="connsiteY118" fmla="*/ 4889989 h 6657438"/>
                    <a:gd name="connsiteX119" fmla="*/ 432662 w 6352623"/>
                    <a:gd name="connsiteY119" fmla="*/ 4783013 h 6657438"/>
                    <a:gd name="connsiteX120" fmla="*/ 30403 w 6352623"/>
                    <a:gd name="connsiteY120" fmla="*/ 3637168 h 6657438"/>
                    <a:gd name="connsiteX121" fmla="*/ 28957 w 6352623"/>
                    <a:gd name="connsiteY121" fmla="*/ 3608002 h 6657438"/>
                    <a:gd name="connsiteX122" fmla="*/ 1122699 w 6352623"/>
                    <a:gd name="connsiteY122" fmla="*/ 3528079 h 6657438"/>
                    <a:gd name="connsiteX123" fmla="*/ 1151870 w 6352623"/>
                    <a:gd name="connsiteY123" fmla="*/ 3709064 h 6657438"/>
                    <a:gd name="connsiteX124" fmla="*/ 1633165 w 6352623"/>
                    <a:gd name="connsiteY124" fmla="*/ 4721494 h 6657438"/>
                    <a:gd name="connsiteX125" fmla="*/ 1635001 w 6352623"/>
                    <a:gd name="connsiteY125" fmla="*/ 4724090 h 6657438"/>
                    <a:gd name="connsiteX126" fmla="*/ 1150655 w 6352623"/>
                    <a:gd name="connsiteY126" fmla="*/ 4790652 h 6657438"/>
                    <a:gd name="connsiteX127" fmla="*/ 3165956 w 6352623"/>
                    <a:gd name="connsiteY127" fmla="*/ 6345561 h 6657438"/>
                    <a:gd name="connsiteX128" fmla="*/ 2661675 w 6352623"/>
                    <a:gd name="connsiteY128" fmla="*/ 5655612 h 6657438"/>
                    <a:gd name="connsiteX129" fmla="*/ 2224080 w 6352623"/>
                    <a:gd name="connsiteY129" fmla="*/ 5071807 h 6657438"/>
                    <a:gd name="connsiteX130" fmla="*/ 2697681 w 6352623"/>
                    <a:gd name="connsiteY130" fmla="*/ 5021257 h 6657438"/>
                    <a:gd name="connsiteX131" fmla="*/ 3150545 w 6352623"/>
                    <a:gd name="connsiteY131" fmla="*/ 4979436 h 6657438"/>
                    <a:gd name="connsiteX132" fmla="*/ 3267988 w 6352623"/>
                    <a:gd name="connsiteY132" fmla="*/ 6340508 h 6657438"/>
                    <a:gd name="connsiteX133" fmla="*/ 3104320 w 6352623"/>
                    <a:gd name="connsiteY133" fmla="*/ 6348616 h 6657438"/>
                    <a:gd name="connsiteX134" fmla="*/ 3099167 w 6352623"/>
                    <a:gd name="connsiteY134" fmla="*/ 6341244 h 6657438"/>
                    <a:gd name="connsiteX135" fmla="*/ 3165956 w 6352623"/>
                    <a:gd name="connsiteY135" fmla="*/ 6345561 h 6657438"/>
                    <a:gd name="connsiteX136" fmla="*/ 2884966 w 6352623"/>
                    <a:gd name="connsiteY136" fmla="*/ 6327398 h 6657438"/>
                    <a:gd name="connsiteX137" fmla="*/ 2740226 w 6352623"/>
                    <a:gd name="connsiteY137" fmla="*/ 6120300 h 6657438"/>
                    <a:gd name="connsiteX138" fmla="*/ 2877634 w 6352623"/>
                    <a:gd name="connsiteY138" fmla="*/ 6024267 h 6657438"/>
                    <a:gd name="connsiteX139" fmla="*/ 3099167 w 6352623"/>
                    <a:gd name="connsiteY139" fmla="*/ 6341244 h 6657438"/>
                    <a:gd name="connsiteX140" fmla="*/ 2827891 w 6352623"/>
                    <a:gd name="connsiteY140" fmla="*/ 6323709 h 6657438"/>
                    <a:gd name="connsiteX141" fmla="*/ 2884966 w 6352623"/>
                    <a:gd name="connsiteY141" fmla="*/ 6327398 h 6657438"/>
                    <a:gd name="connsiteX142" fmla="*/ 2888667 w 6352623"/>
                    <a:gd name="connsiteY142" fmla="*/ 6332694 h 6657438"/>
                    <a:gd name="connsiteX143" fmla="*/ 3115629 w 6352623"/>
                    <a:gd name="connsiteY143" fmla="*/ 6657438 h 6657438"/>
                    <a:gd name="connsiteX144" fmla="*/ 2888667 w 6352623"/>
                    <a:gd name="connsiteY144" fmla="*/ 6332694 h 6657438"/>
                    <a:gd name="connsiteX145" fmla="*/ 3023470 w 6352623"/>
                    <a:gd name="connsiteY145" fmla="*/ 6352624 h 6657438"/>
                    <a:gd name="connsiteX146" fmla="*/ 3104320 w 6352623"/>
                    <a:gd name="connsiteY146" fmla="*/ 6348616 h 6657438"/>
                    <a:gd name="connsiteX147" fmla="*/ 3253037 w 6352623"/>
                    <a:gd name="connsiteY147" fmla="*/ 6561405 h 6657438"/>
                    <a:gd name="connsiteX148" fmla="*/ 1799833 w 6352623"/>
                    <a:gd name="connsiteY148" fmla="*/ 6042038 h 6657438"/>
                    <a:gd name="connsiteX149" fmla="*/ 792530 w 6352623"/>
                    <a:gd name="connsiteY149" fmla="*/ 5281044 h 6657438"/>
                    <a:gd name="connsiteX150" fmla="*/ 758259 w 6352623"/>
                    <a:gd name="connsiteY150" fmla="*/ 5233611 h 6657438"/>
                    <a:gd name="connsiteX151" fmla="*/ 1178638 w 6352623"/>
                    <a:gd name="connsiteY151" fmla="*/ 5187468 h 6657438"/>
                    <a:gd name="connsiteX152" fmla="*/ 1905324 w 6352623"/>
                    <a:gd name="connsiteY152" fmla="*/ 5106339 h 6657438"/>
                    <a:gd name="connsiteX153" fmla="*/ 2206251 w 6352623"/>
                    <a:gd name="connsiteY153" fmla="*/ 5531868 h 6657438"/>
                    <a:gd name="connsiteX154" fmla="*/ 2827891 w 6352623"/>
                    <a:gd name="connsiteY154" fmla="*/ 6323709 h 6657438"/>
                    <a:gd name="connsiteX155" fmla="*/ 2405336 w 6352623"/>
                    <a:gd name="connsiteY155" fmla="*/ 6261225 h 6657438"/>
                    <a:gd name="connsiteX156" fmla="*/ 1799833 w 6352623"/>
                    <a:gd name="connsiteY156" fmla="*/ 6042038 h 6657438"/>
                    <a:gd name="connsiteX0" fmla="*/ 3083863 w 6352623"/>
                    <a:gd name="connsiteY0" fmla="*/ 133135 h 6561405"/>
                    <a:gd name="connsiteX1" fmla="*/ 2997995 w 6352623"/>
                    <a:gd name="connsiteY1" fmla="*/ 16410 h 6561405"/>
                    <a:gd name="connsiteX2" fmla="*/ 3073468 w 6352623"/>
                    <a:gd name="connsiteY2" fmla="*/ 12671 h 6561405"/>
                    <a:gd name="connsiteX3" fmla="*/ 3083863 w 6352623"/>
                    <a:gd name="connsiteY3" fmla="*/ 133135 h 6561405"/>
                    <a:gd name="connsiteX4" fmla="*/ 4287481 w 6352623"/>
                    <a:gd name="connsiteY4" fmla="*/ 1282707 h 6561405"/>
                    <a:gd name="connsiteX5" fmla="*/ 3934751 w 6352623"/>
                    <a:gd name="connsiteY5" fmla="*/ 794857 h 6561405"/>
                    <a:gd name="connsiteX6" fmla="*/ 3306522 w 6352623"/>
                    <a:gd name="connsiteY6" fmla="*/ 1126 h 6561405"/>
                    <a:gd name="connsiteX7" fmla="*/ 3329154 w 6352623"/>
                    <a:gd name="connsiteY7" fmla="*/ 0 h 6561405"/>
                    <a:gd name="connsiteX8" fmla="*/ 4552794 w 6352623"/>
                    <a:gd name="connsiteY8" fmla="*/ 310597 h 6561405"/>
                    <a:gd name="connsiteX9" fmla="*/ 5560095 w 6352623"/>
                    <a:gd name="connsiteY9" fmla="*/ 1071582 h 6561405"/>
                    <a:gd name="connsiteX10" fmla="*/ 5592215 w 6352623"/>
                    <a:gd name="connsiteY10" fmla="*/ 1116037 h 6561405"/>
                    <a:gd name="connsiteX11" fmla="*/ 5275773 w 6352623"/>
                    <a:gd name="connsiteY11" fmla="*/ 1158708 h 6561405"/>
                    <a:gd name="connsiteX12" fmla="*/ 4352475 w 6352623"/>
                    <a:gd name="connsiteY12" fmla="*/ 1275439 h 6561405"/>
                    <a:gd name="connsiteX13" fmla="*/ 4287481 w 6352623"/>
                    <a:gd name="connsiteY13" fmla="*/ 1282707 h 6561405"/>
                    <a:gd name="connsiteX14" fmla="*/ 3192871 w 6352623"/>
                    <a:gd name="connsiteY14" fmla="*/ 1396479 h 6561405"/>
                    <a:gd name="connsiteX15" fmla="*/ 3083863 w 6352623"/>
                    <a:gd name="connsiteY15" fmla="*/ 133135 h 6561405"/>
                    <a:gd name="connsiteX16" fmla="*/ 3521833 w 6352623"/>
                    <a:gd name="connsiteY16" fmla="*/ 728536 h 6561405"/>
                    <a:gd name="connsiteX17" fmla="*/ 3951788 w 6352623"/>
                    <a:gd name="connsiteY17" fmla="*/ 1320226 h 6561405"/>
                    <a:gd name="connsiteX18" fmla="*/ 3610216 w 6352623"/>
                    <a:gd name="connsiteY18" fmla="*/ 1358400 h 6561405"/>
                    <a:gd name="connsiteX19" fmla="*/ 3192871 w 6352623"/>
                    <a:gd name="connsiteY19" fmla="*/ 1396479 h 6561405"/>
                    <a:gd name="connsiteX20" fmla="*/ 5080835 w 6352623"/>
                    <a:gd name="connsiteY20" fmla="*/ 2887704 h 6561405"/>
                    <a:gd name="connsiteX21" fmla="*/ 5075577 w 6352623"/>
                    <a:gd name="connsiteY21" fmla="*/ 2828892 h 6561405"/>
                    <a:gd name="connsiteX22" fmla="*/ 4870827 w 6352623"/>
                    <a:gd name="connsiteY22" fmla="*/ 2225787 h 6561405"/>
                    <a:gd name="connsiteX23" fmla="*/ 4527301 w 6352623"/>
                    <a:gd name="connsiteY23" fmla="*/ 1626915 h 6561405"/>
                    <a:gd name="connsiteX24" fmla="*/ 5336497 w 6352623"/>
                    <a:gd name="connsiteY24" fmla="*/ 1510023 h 6561405"/>
                    <a:gd name="connsiteX25" fmla="*/ 5827104 w 6352623"/>
                    <a:gd name="connsiteY25" fmla="*/ 1441104 h 6561405"/>
                    <a:gd name="connsiteX26" fmla="*/ 5919962 w 6352623"/>
                    <a:gd name="connsiteY26" fmla="*/ 1569624 h 6561405"/>
                    <a:gd name="connsiteX27" fmla="*/ 6322223 w 6352623"/>
                    <a:gd name="connsiteY27" fmla="*/ 2715457 h 6561405"/>
                    <a:gd name="connsiteX28" fmla="*/ 6326244 w 6352623"/>
                    <a:gd name="connsiteY28" fmla="*/ 2796695 h 6561405"/>
                    <a:gd name="connsiteX29" fmla="*/ 5080835 w 6352623"/>
                    <a:gd name="connsiteY29" fmla="*/ 2887704 h 6561405"/>
                    <a:gd name="connsiteX30" fmla="*/ 1790042 w 6352623"/>
                    <a:gd name="connsiteY30" fmla="*/ 1491620 h 6561405"/>
                    <a:gd name="connsiteX31" fmla="*/ 2057262 w 6352623"/>
                    <a:gd name="connsiteY31" fmla="*/ 888122 h 6561405"/>
                    <a:gd name="connsiteX32" fmla="*/ 2502224 w 6352623"/>
                    <a:gd name="connsiteY32" fmla="*/ 83048 h 6561405"/>
                    <a:gd name="connsiteX33" fmla="*/ 2715458 w 6352623"/>
                    <a:gd name="connsiteY33" fmla="*/ 30412 h 6561405"/>
                    <a:gd name="connsiteX34" fmla="*/ 2723477 w 6352623"/>
                    <a:gd name="connsiteY34" fmla="*/ 30012 h 6561405"/>
                    <a:gd name="connsiteX35" fmla="*/ 2843908 w 6352623"/>
                    <a:gd name="connsiteY35" fmla="*/ 1425699 h 6561405"/>
                    <a:gd name="connsiteX36" fmla="*/ 2341650 w 6352623"/>
                    <a:gd name="connsiteY36" fmla="*/ 1460888 h 6561405"/>
                    <a:gd name="connsiteX37" fmla="*/ 1790042 w 6352623"/>
                    <a:gd name="connsiteY37" fmla="*/ 1491620 h 6561405"/>
                    <a:gd name="connsiteX38" fmla="*/ 456566 w 6352623"/>
                    <a:gd name="connsiteY38" fmla="*/ 1560803 h 6561405"/>
                    <a:gd name="connsiteX39" fmla="*/ 646218 w 6352623"/>
                    <a:gd name="connsiteY39" fmla="*/ 1250255 h 6561405"/>
                    <a:gd name="connsiteX40" fmla="*/ 2123254 w 6352623"/>
                    <a:gd name="connsiteY40" fmla="*/ 176626 h 6561405"/>
                    <a:gd name="connsiteX41" fmla="*/ 2129632 w 6352623"/>
                    <a:gd name="connsiteY41" fmla="*/ 175051 h 6561405"/>
                    <a:gd name="connsiteX42" fmla="*/ 1791341 w 6352623"/>
                    <a:gd name="connsiteY42" fmla="*/ 860818 h 6561405"/>
                    <a:gd name="connsiteX43" fmla="*/ 1497989 w 6352623"/>
                    <a:gd name="connsiteY43" fmla="*/ 1507155 h 6561405"/>
                    <a:gd name="connsiteX44" fmla="*/ 815685 w 6352623"/>
                    <a:gd name="connsiteY44" fmla="*/ 1541873 h 6561405"/>
                    <a:gd name="connsiteX45" fmla="*/ 456566 w 6352623"/>
                    <a:gd name="connsiteY45" fmla="*/ 1560803 h 6561405"/>
                    <a:gd name="connsiteX46" fmla="*/ 3332566 w 6352623"/>
                    <a:gd name="connsiteY46" fmla="*/ 3015466 h 6561405"/>
                    <a:gd name="connsiteX47" fmla="*/ 3227686 w 6352623"/>
                    <a:gd name="connsiteY47" fmla="*/ 1799988 h 6561405"/>
                    <a:gd name="connsiteX48" fmla="*/ 3687369 w 6352623"/>
                    <a:gd name="connsiteY48" fmla="*/ 1744594 h 6561405"/>
                    <a:gd name="connsiteX49" fmla="*/ 4207427 w 6352623"/>
                    <a:gd name="connsiteY49" fmla="*/ 1672041 h 6561405"/>
                    <a:gd name="connsiteX50" fmla="*/ 4314817 w 6352623"/>
                    <a:gd name="connsiteY50" fmla="*/ 1819820 h 6561405"/>
                    <a:gd name="connsiteX51" fmla="*/ 4752430 w 6352623"/>
                    <a:gd name="connsiteY51" fmla="*/ 2869128 h 6561405"/>
                    <a:gd name="connsiteX52" fmla="*/ 4755993 w 6352623"/>
                    <a:gd name="connsiteY52" fmla="*/ 2911437 h 6561405"/>
                    <a:gd name="connsiteX53" fmla="*/ 3332566 w 6352623"/>
                    <a:gd name="connsiteY53" fmla="*/ 3015466 h 6561405"/>
                    <a:gd name="connsiteX54" fmla="*/ 5989951 w 6352623"/>
                    <a:gd name="connsiteY54" fmla="*/ 4620000 h 6561405"/>
                    <a:gd name="connsiteX55" fmla="*/ 6068313 w 6352623"/>
                    <a:gd name="connsiteY55" fmla="*/ 4480189 h 6561405"/>
                    <a:gd name="connsiteX56" fmla="*/ 6042026 w 6352623"/>
                    <a:gd name="connsiteY56" fmla="*/ 4552793 h 6561405"/>
                    <a:gd name="connsiteX57" fmla="*/ 6000985 w 6352623"/>
                    <a:gd name="connsiteY57" fmla="*/ 4620000 h 6561405"/>
                    <a:gd name="connsiteX58" fmla="*/ 5989951 w 6352623"/>
                    <a:gd name="connsiteY58" fmla="*/ 4620000 h 6561405"/>
                    <a:gd name="connsiteX59" fmla="*/ 5898613 w 6352623"/>
                    <a:gd name="connsiteY59" fmla="*/ 4787640 h 6561405"/>
                    <a:gd name="connsiteX60" fmla="*/ 6000985 w 6352623"/>
                    <a:gd name="connsiteY60" fmla="*/ 4620000 h 6561405"/>
                    <a:gd name="connsiteX61" fmla="*/ 6317212 w 6352623"/>
                    <a:gd name="connsiteY61" fmla="*/ 4620000 h 6561405"/>
                    <a:gd name="connsiteX62" fmla="*/ 6317212 w 6352623"/>
                    <a:gd name="connsiteY62" fmla="*/ 4787640 h 6561405"/>
                    <a:gd name="connsiteX63" fmla="*/ 5898613 w 6352623"/>
                    <a:gd name="connsiteY63" fmla="*/ 4787640 h 6561405"/>
                    <a:gd name="connsiteX64" fmla="*/ 5866698 w 6352623"/>
                    <a:gd name="connsiteY64" fmla="*/ 4839902 h 6561405"/>
                    <a:gd name="connsiteX65" fmla="*/ 5895990 w 6352623"/>
                    <a:gd name="connsiteY65" fmla="*/ 4787640 h 6561405"/>
                    <a:gd name="connsiteX66" fmla="*/ 5898613 w 6352623"/>
                    <a:gd name="connsiteY66" fmla="*/ 4787640 h 6561405"/>
                    <a:gd name="connsiteX67" fmla="*/ 5866698 w 6352623"/>
                    <a:gd name="connsiteY67" fmla="*/ 4839902 h 6561405"/>
                    <a:gd name="connsiteX68" fmla="*/ 5661892 w 6352623"/>
                    <a:gd name="connsiteY68" fmla="*/ 4787640 h 6561405"/>
                    <a:gd name="connsiteX69" fmla="*/ 5661892 w 6352623"/>
                    <a:gd name="connsiteY69" fmla="*/ 4620000 h 6561405"/>
                    <a:gd name="connsiteX70" fmla="*/ 5989951 w 6352623"/>
                    <a:gd name="connsiteY70" fmla="*/ 4620000 h 6561405"/>
                    <a:gd name="connsiteX71" fmla="*/ 5895990 w 6352623"/>
                    <a:gd name="connsiteY71" fmla="*/ 4787640 h 6561405"/>
                    <a:gd name="connsiteX72" fmla="*/ 5661892 w 6352623"/>
                    <a:gd name="connsiteY72" fmla="*/ 4787640 h 6561405"/>
                    <a:gd name="connsiteX73" fmla="*/ 4842211 w 6352623"/>
                    <a:gd name="connsiteY73" fmla="*/ 4504577 h 6561405"/>
                    <a:gd name="connsiteX74" fmla="*/ 4894441 w 6352623"/>
                    <a:gd name="connsiteY74" fmla="*/ 4378816 h 6561405"/>
                    <a:gd name="connsiteX75" fmla="*/ 5118410 w 6352623"/>
                    <a:gd name="connsiteY75" fmla="*/ 3308120 h 6561405"/>
                    <a:gd name="connsiteX76" fmla="*/ 5112011 w 6352623"/>
                    <a:gd name="connsiteY76" fmla="*/ 3236549 h 6561405"/>
                    <a:gd name="connsiteX77" fmla="*/ 6343574 w 6352623"/>
                    <a:gd name="connsiteY77" fmla="*/ 3146548 h 6561405"/>
                    <a:gd name="connsiteX78" fmla="*/ 6352623 w 6352623"/>
                    <a:gd name="connsiteY78" fmla="*/ 3329154 h 6561405"/>
                    <a:gd name="connsiteX79" fmla="*/ 6261216 w 6352623"/>
                    <a:gd name="connsiteY79" fmla="*/ 3947289 h 6561405"/>
                    <a:gd name="connsiteX80" fmla="*/ 6068313 w 6352623"/>
                    <a:gd name="connsiteY80" fmla="*/ 4480189 h 6561405"/>
                    <a:gd name="connsiteX81" fmla="*/ 5645377 w 6352623"/>
                    <a:gd name="connsiteY81" fmla="*/ 4489676 h 6561405"/>
                    <a:gd name="connsiteX82" fmla="*/ 4842211 w 6352623"/>
                    <a:gd name="connsiteY82" fmla="*/ 4504577 h 6561405"/>
                    <a:gd name="connsiteX83" fmla="*/ 1405726 w 6352623"/>
                    <a:gd name="connsiteY83" fmla="*/ 3156271 h 6561405"/>
                    <a:gd name="connsiteX84" fmla="*/ 1399341 w 6352623"/>
                    <a:gd name="connsiteY84" fmla="*/ 3089416 h 6561405"/>
                    <a:gd name="connsiteX85" fmla="*/ 1464945 w 6352623"/>
                    <a:gd name="connsiteY85" fmla="*/ 2467755 h 6561405"/>
                    <a:gd name="connsiteX86" fmla="*/ 1626959 w 6352623"/>
                    <a:gd name="connsiteY86" fmla="*/ 1918290 h 6561405"/>
                    <a:gd name="connsiteX87" fmla="*/ 1698846 w 6352623"/>
                    <a:gd name="connsiteY87" fmla="*/ 1916459 h 6561405"/>
                    <a:gd name="connsiteX88" fmla="*/ 2401423 w 6352623"/>
                    <a:gd name="connsiteY88" fmla="*/ 1879094 h 6561405"/>
                    <a:gd name="connsiteX89" fmla="*/ 2879383 w 6352623"/>
                    <a:gd name="connsiteY89" fmla="*/ 1836855 h 6561405"/>
                    <a:gd name="connsiteX90" fmla="*/ 2983285 w 6352623"/>
                    <a:gd name="connsiteY90" fmla="*/ 3040986 h 6561405"/>
                    <a:gd name="connsiteX91" fmla="*/ 1405726 w 6352623"/>
                    <a:gd name="connsiteY91" fmla="*/ 3156271 h 6561405"/>
                    <a:gd name="connsiteX92" fmla="*/ 3464621 w 6352623"/>
                    <a:gd name="connsiteY92" fmla="*/ 4545892 h 6561405"/>
                    <a:gd name="connsiteX93" fmla="*/ 3362673 w 6352623"/>
                    <a:gd name="connsiteY93" fmla="*/ 3364384 h 6561405"/>
                    <a:gd name="connsiteX94" fmla="*/ 4785461 w 6352623"/>
                    <a:gd name="connsiteY94" fmla="*/ 3260410 h 6561405"/>
                    <a:gd name="connsiteX95" fmla="*/ 4791965 w 6352623"/>
                    <a:gd name="connsiteY95" fmla="*/ 3337498 h 6561405"/>
                    <a:gd name="connsiteX96" fmla="*/ 4582162 w 6352623"/>
                    <a:gd name="connsiteY96" fmla="*/ 4452550 h 6561405"/>
                    <a:gd name="connsiteX97" fmla="*/ 3980007 w 6352623"/>
                    <a:gd name="connsiteY97" fmla="*/ 4524180 h 6561405"/>
                    <a:gd name="connsiteX98" fmla="*/ 3464621 w 6352623"/>
                    <a:gd name="connsiteY98" fmla="*/ 4545892 h 6561405"/>
                    <a:gd name="connsiteX99" fmla="*/ 11631 w 6352623"/>
                    <a:gd name="connsiteY99" fmla="*/ 3258148 h 6561405"/>
                    <a:gd name="connsiteX100" fmla="*/ 0 w 6352623"/>
                    <a:gd name="connsiteY100" fmla="*/ 3023469 h 6561405"/>
                    <a:gd name="connsiteX101" fmla="*/ 91400 w 6352623"/>
                    <a:gd name="connsiteY101" fmla="*/ 2405346 h 6561405"/>
                    <a:gd name="connsiteX102" fmla="*/ 258812 w 6352623"/>
                    <a:gd name="connsiteY102" fmla="*/ 1942855 h 6561405"/>
                    <a:gd name="connsiteX103" fmla="*/ 852081 w 6352623"/>
                    <a:gd name="connsiteY103" fmla="*/ 1937991 h 6561405"/>
                    <a:gd name="connsiteX104" fmla="*/ 1335718 w 6352623"/>
                    <a:gd name="connsiteY104" fmla="*/ 1925698 h 6561405"/>
                    <a:gd name="connsiteX105" fmla="*/ 1234430 w 6352623"/>
                    <a:gd name="connsiteY105" fmla="*/ 2196801 h 6561405"/>
                    <a:gd name="connsiteX106" fmla="*/ 1103579 w 6352623"/>
                    <a:gd name="connsiteY106" fmla="*/ 2737987 h 6561405"/>
                    <a:gd name="connsiteX107" fmla="*/ 1078099 w 6352623"/>
                    <a:gd name="connsiteY107" fmla="*/ 3180217 h 6561405"/>
                    <a:gd name="connsiteX108" fmla="*/ 11631 w 6352623"/>
                    <a:gd name="connsiteY108" fmla="*/ 3258148 h 6561405"/>
                    <a:gd name="connsiteX109" fmla="*/ 1960743 w 6352623"/>
                    <a:gd name="connsiteY109" fmla="*/ 4679317 h 6561405"/>
                    <a:gd name="connsiteX110" fmla="*/ 1740896 w 6352623"/>
                    <a:gd name="connsiteY110" fmla="*/ 4337429 h 6561405"/>
                    <a:gd name="connsiteX111" fmla="*/ 1441619 w 6352623"/>
                    <a:gd name="connsiteY111" fmla="*/ 3532526 h 6561405"/>
                    <a:gd name="connsiteX112" fmla="*/ 1438988 w 6352623"/>
                    <a:gd name="connsiteY112" fmla="*/ 3504964 h 6561405"/>
                    <a:gd name="connsiteX113" fmla="*/ 3013389 w 6352623"/>
                    <a:gd name="connsiteY113" fmla="*/ 3389903 h 6561405"/>
                    <a:gd name="connsiteX114" fmla="*/ 3099126 w 6352623"/>
                    <a:gd name="connsiteY114" fmla="*/ 4562904 h 6561405"/>
                    <a:gd name="connsiteX115" fmla="*/ 2689209 w 6352623"/>
                    <a:gd name="connsiteY115" fmla="*/ 4598877 h 6561405"/>
                    <a:gd name="connsiteX116" fmla="*/ 1989796 w 6352623"/>
                    <a:gd name="connsiteY116" fmla="*/ 4675326 h 6561405"/>
                    <a:gd name="connsiteX117" fmla="*/ 1960743 w 6352623"/>
                    <a:gd name="connsiteY117" fmla="*/ 4679317 h 6561405"/>
                    <a:gd name="connsiteX118" fmla="*/ 4067092 w 6352623"/>
                    <a:gd name="connsiteY118" fmla="*/ 6216068 h 6561405"/>
                    <a:gd name="connsiteX119" fmla="*/ 4277892 w 6352623"/>
                    <a:gd name="connsiteY119" fmla="*/ 5788869 h 6561405"/>
                    <a:gd name="connsiteX120" fmla="*/ 4525520 w 6352623"/>
                    <a:gd name="connsiteY120" fmla="*/ 5267093 h 6561405"/>
                    <a:gd name="connsiteX121" fmla="*/ 4685770 w 6352623"/>
                    <a:gd name="connsiteY121" fmla="*/ 4881257 h 6561405"/>
                    <a:gd name="connsiteX122" fmla="*/ 4712084 w 6352623"/>
                    <a:gd name="connsiteY122" fmla="*/ 4879914 h 6561405"/>
                    <a:gd name="connsiteX123" fmla="*/ 5642123 w 6352623"/>
                    <a:gd name="connsiteY123" fmla="*/ 4846187 h 6561405"/>
                    <a:gd name="connsiteX124" fmla="*/ 5866698 w 6352623"/>
                    <a:gd name="connsiteY124" fmla="*/ 4839902 h 6561405"/>
                    <a:gd name="connsiteX125" fmla="*/ 5706398 w 6352623"/>
                    <a:gd name="connsiteY125" fmla="*/ 5102370 h 6561405"/>
                    <a:gd name="connsiteX126" fmla="*/ 4229361 w 6352623"/>
                    <a:gd name="connsiteY126" fmla="*/ 6176010 h 6561405"/>
                    <a:gd name="connsiteX127" fmla="*/ 4067092 w 6352623"/>
                    <a:gd name="connsiteY127" fmla="*/ 6216068 h 6561405"/>
                    <a:gd name="connsiteX128" fmla="*/ 3617977 w 6352623"/>
                    <a:gd name="connsiteY128" fmla="*/ 6323175 h 6561405"/>
                    <a:gd name="connsiteX129" fmla="*/ 3499574 w 6352623"/>
                    <a:gd name="connsiteY129" fmla="*/ 4950969 h 6561405"/>
                    <a:gd name="connsiteX130" fmla="*/ 3966167 w 6352623"/>
                    <a:gd name="connsiteY130" fmla="*/ 4917769 h 6561405"/>
                    <a:gd name="connsiteX131" fmla="*/ 4402891 w 6352623"/>
                    <a:gd name="connsiteY131" fmla="*/ 4895610 h 6561405"/>
                    <a:gd name="connsiteX132" fmla="*/ 4263840 w 6352623"/>
                    <a:gd name="connsiteY132" fmla="*/ 5239274 h 6561405"/>
                    <a:gd name="connsiteX133" fmla="*/ 3691123 w 6352623"/>
                    <a:gd name="connsiteY133" fmla="*/ 6308899 h 6561405"/>
                    <a:gd name="connsiteX134" fmla="*/ 3637169 w 6352623"/>
                    <a:gd name="connsiteY134" fmla="*/ 6322223 h 6561405"/>
                    <a:gd name="connsiteX135" fmla="*/ 3617977 w 6352623"/>
                    <a:gd name="connsiteY135" fmla="*/ 6323175 h 6561405"/>
                    <a:gd name="connsiteX136" fmla="*/ 509955 w 6352623"/>
                    <a:gd name="connsiteY136" fmla="*/ 4889989 h 6561405"/>
                    <a:gd name="connsiteX137" fmla="*/ 432662 w 6352623"/>
                    <a:gd name="connsiteY137" fmla="*/ 4783013 h 6561405"/>
                    <a:gd name="connsiteX138" fmla="*/ 30403 w 6352623"/>
                    <a:gd name="connsiteY138" fmla="*/ 3637168 h 6561405"/>
                    <a:gd name="connsiteX139" fmla="*/ 28957 w 6352623"/>
                    <a:gd name="connsiteY139" fmla="*/ 3608002 h 6561405"/>
                    <a:gd name="connsiteX140" fmla="*/ 1122699 w 6352623"/>
                    <a:gd name="connsiteY140" fmla="*/ 3528079 h 6561405"/>
                    <a:gd name="connsiteX141" fmla="*/ 1151870 w 6352623"/>
                    <a:gd name="connsiteY141" fmla="*/ 3709064 h 6561405"/>
                    <a:gd name="connsiteX142" fmla="*/ 1633165 w 6352623"/>
                    <a:gd name="connsiteY142" fmla="*/ 4721494 h 6561405"/>
                    <a:gd name="connsiteX143" fmla="*/ 1635001 w 6352623"/>
                    <a:gd name="connsiteY143" fmla="*/ 4724090 h 6561405"/>
                    <a:gd name="connsiteX144" fmla="*/ 1150655 w 6352623"/>
                    <a:gd name="connsiteY144" fmla="*/ 4790652 h 6561405"/>
                    <a:gd name="connsiteX145" fmla="*/ 509955 w 6352623"/>
                    <a:gd name="connsiteY145" fmla="*/ 4889989 h 6561405"/>
                    <a:gd name="connsiteX146" fmla="*/ 3165956 w 6352623"/>
                    <a:gd name="connsiteY146" fmla="*/ 6345561 h 6561405"/>
                    <a:gd name="connsiteX147" fmla="*/ 2661675 w 6352623"/>
                    <a:gd name="connsiteY147" fmla="*/ 5655612 h 6561405"/>
                    <a:gd name="connsiteX148" fmla="*/ 2224080 w 6352623"/>
                    <a:gd name="connsiteY148" fmla="*/ 5071807 h 6561405"/>
                    <a:gd name="connsiteX149" fmla="*/ 2697681 w 6352623"/>
                    <a:gd name="connsiteY149" fmla="*/ 5021257 h 6561405"/>
                    <a:gd name="connsiteX150" fmla="*/ 3150545 w 6352623"/>
                    <a:gd name="connsiteY150" fmla="*/ 4979436 h 6561405"/>
                    <a:gd name="connsiteX151" fmla="*/ 3267988 w 6352623"/>
                    <a:gd name="connsiteY151" fmla="*/ 6340508 h 6561405"/>
                    <a:gd name="connsiteX152" fmla="*/ 3165956 w 6352623"/>
                    <a:gd name="connsiteY152" fmla="*/ 6345561 h 6561405"/>
                    <a:gd name="connsiteX153" fmla="*/ 3104320 w 6352623"/>
                    <a:gd name="connsiteY153" fmla="*/ 6348616 h 6561405"/>
                    <a:gd name="connsiteX154" fmla="*/ 3099167 w 6352623"/>
                    <a:gd name="connsiteY154" fmla="*/ 6341244 h 6561405"/>
                    <a:gd name="connsiteX155" fmla="*/ 3165956 w 6352623"/>
                    <a:gd name="connsiteY155" fmla="*/ 6345561 h 6561405"/>
                    <a:gd name="connsiteX156" fmla="*/ 3104320 w 6352623"/>
                    <a:gd name="connsiteY156" fmla="*/ 6348616 h 6561405"/>
                    <a:gd name="connsiteX157" fmla="*/ 2884966 w 6352623"/>
                    <a:gd name="connsiteY157" fmla="*/ 6327398 h 6561405"/>
                    <a:gd name="connsiteX158" fmla="*/ 2740226 w 6352623"/>
                    <a:gd name="connsiteY158" fmla="*/ 6120300 h 6561405"/>
                    <a:gd name="connsiteX159" fmla="*/ 2877634 w 6352623"/>
                    <a:gd name="connsiteY159" fmla="*/ 6024267 h 6561405"/>
                    <a:gd name="connsiteX160" fmla="*/ 3099167 w 6352623"/>
                    <a:gd name="connsiteY160" fmla="*/ 6341244 h 6561405"/>
                    <a:gd name="connsiteX161" fmla="*/ 2884966 w 6352623"/>
                    <a:gd name="connsiteY161" fmla="*/ 6327398 h 6561405"/>
                    <a:gd name="connsiteX162" fmla="*/ 2827891 w 6352623"/>
                    <a:gd name="connsiteY162" fmla="*/ 6323709 h 6561405"/>
                    <a:gd name="connsiteX163" fmla="*/ 2884966 w 6352623"/>
                    <a:gd name="connsiteY163" fmla="*/ 6327398 h 6561405"/>
                    <a:gd name="connsiteX164" fmla="*/ 2888667 w 6352623"/>
                    <a:gd name="connsiteY164" fmla="*/ 6332694 h 6561405"/>
                    <a:gd name="connsiteX165" fmla="*/ 2827891 w 6352623"/>
                    <a:gd name="connsiteY165" fmla="*/ 6323709 h 6561405"/>
                    <a:gd name="connsiteX166" fmla="*/ 3253037 w 6352623"/>
                    <a:gd name="connsiteY166" fmla="*/ 6561405 h 6561405"/>
                    <a:gd name="connsiteX167" fmla="*/ 2888667 w 6352623"/>
                    <a:gd name="connsiteY167" fmla="*/ 6332694 h 6561405"/>
                    <a:gd name="connsiteX168" fmla="*/ 3023470 w 6352623"/>
                    <a:gd name="connsiteY168" fmla="*/ 6352624 h 6561405"/>
                    <a:gd name="connsiteX169" fmla="*/ 3104320 w 6352623"/>
                    <a:gd name="connsiteY169" fmla="*/ 6348616 h 6561405"/>
                    <a:gd name="connsiteX170" fmla="*/ 3253037 w 6352623"/>
                    <a:gd name="connsiteY170" fmla="*/ 6561405 h 6561405"/>
                    <a:gd name="connsiteX171" fmla="*/ 1799833 w 6352623"/>
                    <a:gd name="connsiteY171" fmla="*/ 6042038 h 6561405"/>
                    <a:gd name="connsiteX172" fmla="*/ 792530 w 6352623"/>
                    <a:gd name="connsiteY172" fmla="*/ 5281044 h 6561405"/>
                    <a:gd name="connsiteX173" fmla="*/ 758259 w 6352623"/>
                    <a:gd name="connsiteY173" fmla="*/ 5233611 h 6561405"/>
                    <a:gd name="connsiteX174" fmla="*/ 1178638 w 6352623"/>
                    <a:gd name="connsiteY174" fmla="*/ 5187468 h 6561405"/>
                    <a:gd name="connsiteX175" fmla="*/ 1905324 w 6352623"/>
                    <a:gd name="connsiteY175" fmla="*/ 5106339 h 6561405"/>
                    <a:gd name="connsiteX176" fmla="*/ 2206251 w 6352623"/>
                    <a:gd name="connsiteY176" fmla="*/ 5531868 h 6561405"/>
                    <a:gd name="connsiteX177" fmla="*/ 2827891 w 6352623"/>
                    <a:gd name="connsiteY177" fmla="*/ 6323709 h 6561405"/>
                    <a:gd name="connsiteX178" fmla="*/ 2405336 w 6352623"/>
                    <a:gd name="connsiteY178" fmla="*/ 6261225 h 6561405"/>
                    <a:gd name="connsiteX179" fmla="*/ 1799833 w 6352623"/>
                    <a:gd name="connsiteY179" fmla="*/ 6042038 h 6561405"/>
                    <a:gd name="connsiteX0" fmla="*/ 3083863 w 6352623"/>
                    <a:gd name="connsiteY0" fmla="*/ 133135 h 6352624"/>
                    <a:gd name="connsiteX1" fmla="*/ 2997995 w 6352623"/>
                    <a:gd name="connsiteY1" fmla="*/ 16410 h 6352624"/>
                    <a:gd name="connsiteX2" fmla="*/ 3073468 w 6352623"/>
                    <a:gd name="connsiteY2" fmla="*/ 12671 h 6352624"/>
                    <a:gd name="connsiteX3" fmla="*/ 3083863 w 6352623"/>
                    <a:gd name="connsiteY3" fmla="*/ 133135 h 6352624"/>
                    <a:gd name="connsiteX4" fmla="*/ 4287481 w 6352623"/>
                    <a:gd name="connsiteY4" fmla="*/ 1282707 h 6352624"/>
                    <a:gd name="connsiteX5" fmla="*/ 3934751 w 6352623"/>
                    <a:gd name="connsiteY5" fmla="*/ 794857 h 6352624"/>
                    <a:gd name="connsiteX6" fmla="*/ 3306522 w 6352623"/>
                    <a:gd name="connsiteY6" fmla="*/ 1126 h 6352624"/>
                    <a:gd name="connsiteX7" fmla="*/ 3329154 w 6352623"/>
                    <a:gd name="connsiteY7" fmla="*/ 0 h 6352624"/>
                    <a:gd name="connsiteX8" fmla="*/ 4552794 w 6352623"/>
                    <a:gd name="connsiteY8" fmla="*/ 310597 h 6352624"/>
                    <a:gd name="connsiteX9" fmla="*/ 5560095 w 6352623"/>
                    <a:gd name="connsiteY9" fmla="*/ 1071582 h 6352624"/>
                    <a:gd name="connsiteX10" fmla="*/ 5592215 w 6352623"/>
                    <a:gd name="connsiteY10" fmla="*/ 1116037 h 6352624"/>
                    <a:gd name="connsiteX11" fmla="*/ 5275773 w 6352623"/>
                    <a:gd name="connsiteY11" fmla="*/ 1158708 h 6352624"/>
                    <a:gd name="connsiteX12" fmla="*/ 4352475 w 6352623"/>
                    <a:gd name="connsiteY12" fmla="*/ 1275439 h 6352624"/>
                    <a:gd name="connsiteX13" fmla="*/ 4287481 w 6352623"/>
                    <a:gd name="connsiteY13" fmla="*/ 1282707 h 6352624"/>
                    <a:gd name="connsiteX14" fmla="*/ 3192871 w 6352623"/>
                    <a:gd name="connsiteY14" fmla="*/ 1396479 h 6352624"/>
                    <a:gd name="connsiteX15" fmla="*/ 3083863 w 6352623"/>
                    <a:gd name="connsiteY15" fmla="*/ 133135 h 6352624"/>
                    <a:gd name="connsiteX16" fmla="*/ 3521833 w 6352623"/>
                    <a:gd name="connsiteY16" fmla="*/ 728536 h 6352624"/>
                    <a:gd name="connsiteX17" fmla="*/ 3951788 w 6352623"/>
                    <a:gd name="connsiteY17" fmla="*/ 1320226 h 6352624"/>
                    <a:gd name="connsiteX18" fmla="*/ 3610216 w 6352623"/>
                    <a:gd name="connsiteY18" fmla="*/ 1358400 h 6352624"/>
                    <a:gd name="connsiteX19" fmla="*/ 3192871 w 6352623"/>
                    <a:gd name="connsiteY19" fmla="*/ 1396479 h 6352624"/>
                    <a:gd name="connsiteX20" fmla="*/ 5080835 w 6352623"/>
                    <a:gd name="connsiteY20" fmla="*/ 2887704 h 6352624"/>
                    <a:gd name="connsiteX21" fmla="*/ 5075577 w 6352623"/>
                    <a:gd name="connsiteY21" fmla="*/ 2828892 h 6352624"/>
                    <a:gd name="connsiteX22" fmla="*/ 4870827 w 6352623"/>
                    <a:gd name="connsiteY22" fmla="*/ 2225787 h 6352624"/>
                    <a:gd name="connsiteX23" fmla="*/ 4527301 w 6352623"/>
                    <a:gd name="connsiteY23" fmla="*/ 1626915 h 6352624"/>
                    <a:gd name="connsiteX24" fmla="*/ 5336497 w 6352623"/>
                    <a:gd name="connsiteY24" fmla="*/ 1510023 h 6352624"/>
                    <a:gd name="connsiteX25" fmla="*/ 5827104 w 6352623"/>
                    <a:gd name="connsiteY25" fmla="*/ 1441104 h 6352624"/>
                    <a:gd name="connsiteX26" fmla="*/ 5919962 w 6352623"/>
                    <a:gd name="connsiteY26" fmla="*/ 1569624 h 6352624"/>
                    <a:gd name="connsiteX27" fmla="*/ 6322223 w 6352623"/>
                    <a:gd name="connsiteY27" fmla="*/ 2715457 h 6352624"/>
                    <a:gd name="connsiteX28" fmla="*/ 6326244 w 6352623"/>
                    <a:gd name="connsiteY28" fmla="*/ 2796695 h 6352624"/>
                    <a:gd name="connsiteX29" fmla="*/ 5080835 w 6352623"/>
                    <a:gd name="connsiteY29" fmla="*/ 2887704 h 6352624"/>
                    <a:gd name="connsiteX30" fmla="*/ 1790042 w 6352623"/>
                    <a:gd name="connsiteY30" fmla="*/ 1491620 h 6352624"/>
                    <a:gd name="connsiteX31" fmla="*/ 2057262 w 6352623"/>
                    <a:gd name="connsiteY31" fmla="*/ 888122 h 6352624"/>
                    <a:gd name="connsiteX32" fmla="*/ 2502224 w 6352623"/>
                    <a:gd name="connsiteY32" fmla="*/ 83048 h 6352624"/>
                    <a:gd name="connsiteX33" fmla="*/ 2715458 w 6352623"/>
                    <a:gd name="connsiteY33" fmla="*/ 30412 h 6352624"/>
                    <a:gd name="connsiteX34" fmla="*/ 2723477 w 6352623"/>
                    <a:gd name="connsiteY34" fmla="*/ 30012 h 6352624"/>
                    <a:gd name="connsiteX35" fmla="*/ 2843908 w 6352623"/>
                    <a:gd name="connsiteY35" fmla="*/ 1425699 h 6352624"/>
                    <a:gd name="connsiteX36" fmla="*/ 2341650 w 6352623"/>
                    <a:gd name="connsiteY36" fmla="*/ 1460888 h 6352624"/>
                    <a:gd name="connsiteX37" fmla="*/ 1790042 w 6352623"/>
                    <a:gd name="connsiteY37" fmla="*/ 1491620 h 6352624"/>
                    <a:gd name="connsiteX38" fmla="*/ 456566 w 6352623"/>
                    <a:gd name="connsiteY38" fmla="*/ 1560803 h 6352624"/>
                    <a:gd name="connsiteX39" fmla="*/ 646218 w 6352623"/>
                    <a:gd name="connsiteY39" fmla="*/ 1250255 h 6352624"/>
                    <a:gd name="connsiteX40" fmla="*/ 2123254 w 6352623"/>
                    <a:gd name="connsiteY40" fmla="*/ 176626 h 6352624"/>
                    <a:gd name="connsiteX41" fmla="*/ 2129632 w 6352623"/>
                    <a:gd name="connsiteY41" fmla="*/ 175051 h 6352624"/>
                    <a:gd name="connsiteX42" fmla="*/ 1791341 w 6352623"/>
                    <a:gd name="connsiteY42" fmla="*/ 860818 h 6352624"/>
                    <a:gd name="connsiteX43" fmla="*/ 1497989 w 6352623"/>
                    <a:gd name="connsiteY43" fmla="*/ 1507155 h 6352624"/>
                    <a:gd name="connsiteX44" fmla="*/ 815685 w 6352623"/>
                    <a:gd name="connsiteY44" fmla="*/ 1541873 h 6352624"/>
                    <a:gd name="connsiteX45" fmla="*/ 456566 w 6352623"/>
                    <a:gd name="connsiteY45" fmla="*/ 1560803 h 6352624"/>
                    <a:gd name="connsiteX46" fmla="*/ 3332566 w 6352623"/>
                    <a:gd name="connsiteY46" fmla="*/ 3015466 h 6352624"/>
                    <a:gd name="connsiteX47" fmla="*/ 3227686 w 6352623"/>
                    <a:gd name="connsiteY47" fmla="*/ 1799988 h 6352624"/>
                    <a:gd name="connsiteX48" fmla="*/ 3687369 w 6352623"/>
                    <a:gd name="connsiteY48" fmla="*/ 1744594 h 6352624"/>
                    <a:gd name="connsiteX49" fmla="*/ 4207427 w 6352623"/>
                    <a:gd name="connsiteY49" fmla="*/ 1672041 h 6352624"/>
                    <a:gd name="connsiteX50" fmla="*/ 4314817 w 6352623"/>
                    <a:gd name="connsiteY50" fmla="*/ 1819820 h 6352624"/>
                    <a:gd name="connsiteX51" fmla="*/ 4752430 w 6352623"/>
                    <a:gd name="connsiteY51" fmla="*/ 2869128 h 6352624"/>
                    <a:gd name="connsiteX52" fmla="*/ 4755993 w 6352623"/>
                    <a:gd name="connsiteY52" fmla="*/ 2911437 h 6352624"/>
                    <a:gd name="connsiteX53" fmla="*/ 3332566 w 6352623"/>
                    <a:gd name="connsiteY53" fmla="*/ 3015466 h 6352624"/>
                    <a:gd name="connsiteX54" fmla="*/ 5989951 w 6352623"/>
                    <a:gd name="connsiteY54" fmla="*/ 4620000 h 6352624"/>
                    <a:gd name="connsiteX55" fmla="*/ 6068313 w 6352623"/>
                    <a:gd name="connsiteY55" fmla="*/ 4480189 h 6352624"/>
                    <a:gd name="connsiteX56" fmla="*/ 6042026 w 6352623"/>
                    <a:gd name="connsiteY56" fmla="*/ 4552793 h 6352624"/>
                    <a:gd name="connsiteX57" fmla="*/ 6000985 w 6352623"/>
                    <a:gd name="connsiteY57" fmla="*/ 4620000 h 6352624"/>
                    <a:gd name="connsiteX58" fmla="*/ 5989951 w 6352623"/>
                    <a:gd name="connsiteY58" fmla="*/ 4620000 h 6352624"/>
                    <a:gd name="connsiteX59" fmla="*/ 5898613 w 6352623"/>
                    <a:gd name="connsiteY59" fmla="*/ 4787640 h 6352624"/>
                    <a:gd name="connsiteX60" fmla="*/ 6000985 w 6352623"/>
                    <a:gd name="connsiteY60" fmla="*/ 4620000 h 6352624"/>
                    <a:gd name="connsiteX61" fmla="*/ 6317212 w 6352623"/>
                    <a:gd name="connsiteY61" fmla="*/ 4620000 h 6352624"/>
                    <a:gd name="connsiteX62" fmla="*/ 6317212 w 6352623"/>
                    <a:gd name="connsiteY62" fmla="*/ 4787640 h 6352624"/>
                    <a:gd name="connsiteX63" fmla="*/ 5898613 w 6352623"/>
                    <a:gd name="connsiteY63" fmla="*/ 4787640 h 6352624"/>
                    <a:gd name="connsiteX64" fmla="*/ 5866698 w 6352623"/>
                    <a:gd name="connsiteY64" fmla="*/ 4839902 h 6352624"/>
                    <a:gd name="connsiteX65" fmla="*/ 5895990 w 6352623"/>
                    <a:gd name="connsiteY65" fmla="*/ 4787640 h 6352624"/>
                    <a:gd name="connsiteX66" fmla="*/ 5898613 w 6352623"/>
                    <a:gd name="connsiteY66" fmla="*/ 4787640 h 6352624"/>
                    <a:gd name="connsiteX67" fmla="*/ 5866698 w 6352623"/>
                    <a:gd name="connsiteY67" fmla="*/ 4839902 h 6352624"/>
                    <a:gd name="connsiteX68" fmla="*/ 5661892 w 6352623"/>
                    <a:gd name="connsiteY68" fmla="*/ 4787640 h 6352624"/>
                    <a:gd name="connsiteX69" fmla="*/ 5661892 w 6352623"/>
                    <a:gd name="connsiteY69" fmla="*/ 4620000 h 6352624"/>
                    <a:gd name="connsiteX70" fmla="*/ 5989951 w 6352623"/>
                    <a:gd name="connsiteY70" fmla="*/ 4620000 h 6352624"/>
                    <a:gd name="connsiteX71" fmla="*/ 5895990 w 6352623"/>
                    <a:gd name="connsiteY71" fmla="*/ 4787640 h 6352624"/>
                    <a:gd name="connsiteX72" fmla="*/ 5661892 w 6352623"/>
                    <a:gd name="connsiteY72" fmla="*/ 4787640 h 6352624"/>
                    <a:gd name="connsiteX73" fmla="*/ 4842211 w 6352623"/>
                    <a:gd name="connsiteY73" fmla="*/ 4504577 h 6352624"/>
                    <a:gd name="connsiteX74" fmla="*/ 4894441 w 6352623"/>
                    <a:gd name="connsiteY74" fmla="*/ 4378816 h 6352624"/>
                    <a:gd name="connsiteX75" fmla="*/ 5118410 w 6352623"/>
                    <a:gd name="connsiteY75" fmla="*/ 3308120 h 6352624"/>
                    <a:gd name="connsiteX76" fmla="*/ 5112011 w 6352623"/>
                    <a:gd name="connsiteY76" fmla="*/ 3236549 h 6352624"/>
                    <a:gd name="connsiteX77" fmla="*/ 6343574 w 6352623"/>
                    <a:gd name="connsiteY77" fmla="*/ 3146548 h 6352624"/>
                    <a:gd name="connsiteX78" fmla="*/ 6352623 w 6352623"/>
                    <a:gd name="connsiteY78" fmla="*/ 3329154 h 6352624"/>
                    <a:gd name="connsiteX79" fmla="*/ 6261216 w 6352623"/>
                    <a:gd name="connsiteY79" fmla="*/ 3947289 h 6352624"/>
                    <a:gd name="connsiteX80" fmla="*/ 6068313 w 6352623"/>
                    <a:gd name="connsiteY80" fmla="*/ 4480189 h 6352624"/>
                    <a:gd name="connsiteX81" fmla="*/ 5645377 w 6352623"/>
                    <a:gd name="connsiteY81" fmla="*/ 4489676 h 6352624"/>
                    <a:gd name="connsiteX82" fmla="*/ 4842211 w 6352623"/>
                    <a:gd name="connsiteY82" fmla="*/ 4504577 h 6352624"/>
                    <a:gd name="connsiteX83" fmla="*/ 1405726 w 6352623"/>
                    <a:gd name="connsiteY83" fmla="*/ 3156271 h 6352624"/>
                    <a:gd name="connsiteX84" fmla="*/ 1399341 w 6352623"/>
                    <a:gd name="connsiteY84" fmla="*/ 3089416 h 6352624"/>
                    <a:gd name="connsiteX85" fmla="*/ 1464945 w 6352623"/>
                    <a:gd name="connsiteY85" fmla="*/ 2467755 h 6352624"/>
                    <a:gd name="connsiteX86" fmla="*/ 1626959 w 6352623"/>
                    <a:gd name="connsiteY86" fmla="*/ 1918290 h 6352624"/>
                    <a:gd name="connsiteX87" fmla="*/ 1698846 w 6352623"/>
                    <a:gd name="connsiteY87" fmla="*/ 1916459 h 6352624"/>
                    <a:gd name="connsiteX88" fmla="*/ 2401423 w 6352623"/>
                    <a:gd name="connsiteY88" fmla="*/ 1879094 h 6352624"/>
                    <a:gd name="connsiteX89" fmla="*/ 2879383 w 6352623"/>
                    <a:gd name="connsiteY89" fmla="*/ 1836855 h 6352624"/>
                    <a:gd name="connsiteX90" fmla="*/ 2983285 w 6352623"/>
                    <a:gd name="connsiteY90" fmla="*/ 3040986 h 6352624"/>
                    <a:gd name="connsiteX91" fmla="*/ 1405726 w 6352623"/>
                    <a:gd name="connsiteY91" fmla="*/ 3156271 h 6352624"/>
                    <a:gd name="connsiteX92" fmla="*/ 3464621 w 6352623"/>
                    <a:gd name="connsiteY92" fmla="*/ 4545892 h 6352624"/>
                    <a:gd name="connsiteX93" fmla="*/ 3362673 w 6352623"/>
                    <a:gd name="connsiteY93" fmla="*/ 3364384 h 6352624"/>
                    <a:gd name="connsiteX94" fmla="*/ 4785461 w 6352623"/>
                    <a:gd name="connsiteY94" fmla="*/ 3260410 h 6352624"/>
                    <a:gd name="connsiteX95" fmla="*/ 4791965 w 6352623"/>
                    <a:gd name="connsiteY95" fmla="*/ 3337498 h 6352624"/>
                    <a:gd name="connsiteX96" fmla="*/ 4582162 w 6352623"/>
                    <a:gd name="connsiteY96" fmla="*/ 4452550 h 6352624"/>
                    <a:gd name="connsiteX97" fmla="*/ 3980007 w 6352623"/>
                    <a:gd name="connsiteY97" fmla="*/ 4524180 h 6352624"/>
                    <a:gd name="connsiteX98" fmla="*/ 3464621 w 6352623"/>
                    <a:gd name="connsiteY98" fmla="*/ 4545892 h 6352624"/>
                    <a:gd name="connsiteX99" fmla="*/ 11631 w 6352623"/>
                    <a:gd name="connsiteY99" fmla="*/ 3258148 h 6352624"/>
                    <a:gd name="connsiteX100" fmla="*/ 0 w 6352623"/>
                    <a:gd name="connsiteY100" fmla="*/ 3023469 h 6352624"/>
                    <a:gd name="connsiteX101" fmla="*/ 91400 w 6352623"/>
                    <a:gd name="connsiteY101" fmla="*/ 2405346 h 6352624"/>
                    <a:gd name="connsiteX102" fmla="*/ 258812 w 6352623"/>
                    <a:gd name="connsiteY102" fmla="*/ 1942855 h 6352624"/>
                    <a:gd name="connsiteX103" fmla="*/ 852081 w 6352623"/>
                    <a:gd name="connsiteY103" fmla="*/ 1937991 h 6352624"/>
                    <a:gd name="connsiteX104" fmla="*/ 1335718 w 6352623"/>
                    <a:gd name="connsiteY104" fmla="*/ 1925698 h 6352624"/>
                    <a:gd name="connsiteX105" fmla="*/ 1234430 w 6352623"/>
                    <a:gd name="connsiteY105" fmla="*/ 2196801 h 6352624"/>
                    <a:gd name="connsiteX106" fmla="*/ 1103579 w 6352623"/>
                    <a:gd name="connsiteY106" fmla="*/ 2737987 h 6352624"/>
                    <a:gd name="connsiteX107" fmla="*/ 1078099 w 6352623"/>
                    <a:gd name="connsiteY107" fmla="*/ 3180217 h 6352624"/>
                    <a:gd name="connsiteX108" fmla="*/ 11631 w 6352623"/>
                    <a:gd name="connsiteY108" fmla="*/ 3258148 h 6352624"/>
                    <a:gd name="connsiteX109" fmla="*/ 1960743 w 6352623"/>
                    <a:gd name="connsiteY109" fmla="*/ 4679317 h 6352624"/>
                    <a:gd name="connsiteX110" fmla="*/ 1740896 w 6352623"/>
                    <a:gd name="connsiteY110" fmla="*/ 4337429 h 6352624"/>
                    <a:gd name="connsiteX111" fmla="*/ 1441619 w 6352623"/>
                    <a:gd name="connsiteY111" fmla="*/ 3532526 h 6352624"/>
                    <a:gd name="connsiteX112" fmla="*/ 1438988 w 6352623"/>
                    <a:gd name="connsiteY112" fmla="*/ 3504964 h 6352624"/>
                    <a:gd name="connsiteX113" fmla="*/ 3013389 w 6352623"/>
                    <a:gd name="connsiteY113" fmla="*/ 3389903 h 6352624"/>
                    <a:gd name="connsiteX114" fmla="*/ 3099126 w 6352623"/>
                    <a:gd name="connsiteY114" fmla="*/ 4562904 h 6352624"/>
                    <a:gd name="connsiteX115" fmla="*/ 2689209 w 6352623"/>
                    <a:gd name="connsiteY115" fmla="*/ 4598877 h 6352624"/>
                    <a:gd name="connsiteX116" fmla="*/ 1989796 w 6352623"/>
                    <a:gd name="connsiteY116" fmla="*/ 4675326 h 6352624"/>
                    <a:gd name="connsiteX117" fmla="*/ 1960743 w 6352623"/>
                    <a:gd name="connsiteY117" fmla="*/ 4679317 h 6352624"/>
                    <a:gd name="connsiteX118" fmla="*/ 4067092 w 6352623"/>
                    <a:gd name="connsiteY118" fmla="*/ 6216068 h 6352624"/>
                    <a:gd name="connsiteX119" fmla="*/ 4277892 w 6352623"/>
                    <a:gd name="connsiteY119" fmla="*/ 5788869 h 6352624"/>
                    <a:gd name="connsiteX120" fmla="*/ 4525520 w 6352623"/>
                    <a:gd name="connsiteY120" fmla="*/ 5267093 h 6352624"/>
                    <a:gd name="connsiteX121" fmla="*/ 4685770 w 6352623"/>
                    <a:gd name="connsiteY121" fmla="*/ 4881257 h 6352624"/>
                    <a:gd name="connsiteX122" fmla="*/ 4712084 w 6352623"/>
                    <a:gd name="connsiteY122" fmla="*/ 4879914 h 6352624"/>
                    <a:gd name="connsiteX123" fmla="*/ 5642123 w 6352623"/>
                    <a:gd name="connsiteY123" fmla="*/ 4846187 h 6352624"/>
                    <a:gd name="connsiteX124" fmla="*/ 5866698 w 6352623"/>
                    <a:gd name="connsiteY124" fmla="*/ 4839902 h 6352624"/>
                    <a:gd name="connsiteX125" fmla="*/ 5706398 w 6352623"/>
                    <a:gd name="connsiteY125" fmla="*/ 5102370 h 6352624"/>
                    <a:gd name="connsiteX126" fmla="*/ 4229361 w 6352623"/>
                    <a:gd name="connsiteY126" fmla="*/ 6176010 h 6352624"/>
                    <a:gd name="connsiteX127" fmla="*/ 4067092 w 6352623"/>
                    <a:gd name="connsiteY127" fmla="*/ 6216068 h 6352624"/>
                    <a:gd name="connsiteX128" fmla="*/ 3617977 w 6352623"/>
                    <a:gd name="connsiteY128" fmla="*/ 6323175 h 6352624"/>
                    <a:gd name="connsiteX129" fmla="*/ 3499574 w 6352623"/>
                    <a:gd name="connsiteY129" fmla="*/ 4950969 h 6352624"/>
                    <a:gd name="connsiteX130" fmla="*/ 3966167 w 6352623"/>
                    <a:gd name="connsiteY130" fmla="*/ 4917769 h 6352624"/>
                    <a:gd name="connsiteX131" fmla="*/ 4402891 w 6352623"/>
                    <a:gd name="connsiteY131" fmla="*/ 4895610 h 6352624"/>
                    <a:gd name="connsiteX132" fmla="*/ 4263840 w 6352623"/>
                    <a:gd name="connsiteY132" fmla="*/ 5239274 h 6352624"/>
                    <a:gd name="connsiteX133" fmla="*/ 3691123 w 6352623"/>
                    <a:gd name="connsiteY133" fmla="*/ 6308899 h 6352624"/>
                    <a:gd name="connsiteX134" fmla="*/ 3637169 w 6352623"/>
                    <a:gd name="connsiteY134" fmla="*/ 6322223 h 6352624"/>
                    <a:gd name="connsiteX135" fmla="*/ 3617977 w 6352623"/>
                    <a:gd name="connsiteY135" fmla="*/ 6323175 h 6352624"/>
                    <a:gd name="connsiteX136" fmla="*/ 509955 w 6352623"/>
                    <a:gd name="connsiteY136" fmla="*/ 4889989 h 6352624"/>
                    <a:gd name="connsiteX137" fmla="*/ 432662 w 6352623"/>
                    <a:gd name="connsiteY137" fmla="*/ 4783013 h 6352624"/>
                    <a:gd name="connsiteX138" fmla="*/ 30403 w 6352623"/>
                    <a:gd name="connsiteY138" fmla="*/ 3637168 h 6352624"/>
                    <a:gd name="connsiteX139" fmla="*/ 28957 w 6352623"/>
                    <a:gd name="connsiteY139" fmla="*/ 3608002 h 6352624"/>
                    <a:gd name="connsiteX140" fmla="*/ 1122699 w 6352623"/>
                    <a:gd name="connsiteY140" fmla="*/ 3528079 h 6352624"/>
                    <a:gd name="connsiteX141" fmla="*/ 1151870 w 6352623"/>
                    <a:gd name="connsiteY141" fmla="*/ 3709064 h 6352624"/>
                    <a:gd name="connsiteX142" fmla="*/ 1633165 w 6352623"/>
                    <a:gd name="connsiteY142" fmla="*/ 4721494 h 6352624"/>
                    <a:gd name="connsiteX143" fmla="*/ 1635001 w 6352623"/>
                    <a:gd name="connsiteY143" fmla="*/ 4724090 h 6352624"/>
                    <a:gd name="connsiteX144" fmla="*/ 1150655 w 6352623"/>
                    <a:gd name="connsiteY144" fmla="*/ 4790652 h 6352624"/>
                    <a:gd name="connsiteX145" fmla="*/ 509955 w 6352623"/>
                    <a:gd name="connsiteY145" fmla="*/ 4889989 h 6352624"/>
                    <a:gd name="connsiteX146" fmla="*/ 3165956 w 6352623"/>
                    <a:gd name="connsiteY146" fmla="*/ 6345561 h 6352624"/>
                    <a:gd name="connsiteX147" fmla="*/ 2661675 w 6352623"/>
                    <a:gd name="connsiteY147" fmla="*/ 5655612 h 6352624"/>
                    <a:gd name="connsiteX148" fmla="*/ 2224080 w 6352623"/>
                    <a:gd name="connsiteY148" fmla="*/ 5071807 h 6352624"/>
                    <a:gd name="connsiteX149" fmla="*/ 2697681 w 6352623"/>
                    <a:gd name="connsiteY149" fmla="*/ 5021257 h 6352624"/>
                    <a:gd name="connsiteX150" fmla="*/ 3150545 w 6352623"/>
                    <a:gd name="connsiteY150" fmla="*/ 4979436 h 6352624"/>
                    <a:gd name="connsiteX151" fmla="*/ 3267988 w 6352623"/>
                    <a:gd name="connsiteY151" fmla="*/ 6340508 h 6352624"/>
                    <a:gd name="connsiteX152" fmla="*/ 3165956 w 6352623"/>
                    <a:gd name="connsiteY152" fmla="*/ 6345561 h 6352624"/>
                    <a:gd name="connsiteX153" fmla="*/ 3104320 w 6352623"/>
                    <a:gd name="connsiteY153" fmla="*/ 6348616 h 6352624"/>
                    <a:gd name="connsiteX154" fmla="*/ 3099167 w 6352623"/>
                    <a:gd name="connsiteY154" fmla="*/ 6341244 h 6352624"/>
                    <a:gd name="connsiteX155" fmla="*/ 3165956 w 6352623"/>
                    <a:gd name="connsiteY155" fmla="*/ 6345561 h 6352624"/>
                    <a:gd name="connsiteX156" fmla="*/ 3104320 w 6352623"/>
                    <a:gd name="connsiteY156" fmla="*/ 6348616 h 6352624"/>
                    <a:gd name="connsiteX157" fmla="*/ 2884966 w 6352623"/>
                    <a:gd name="connsiteY157" fmla="*/ 6327398 h 6352624"/>
                    <a:gd name="connsiteX158" fmla="*/ 2740226 w 6352623"/>
                    <a:gd name="connsiteY158" fmla="*/ 6120300 h 6352624"/>
                    <a:gd name="connsiteX159" fmla="*/ 2877634 w 6352623"/>
                    <a:gd name="connsiteY159" fmla="*/ 6024267 h 6352624"/>
                    <a:gd name="connsiteX160" fmla="*/ 3099167 w 6352623"/>
                    <a:gd name="connsiteY160" fmla="*/ 6341244 h 6352624"/>
                    <a:gd name="connsiteX161" fmla="*/ 2884966 w 6352623"/>
                    <a:gd name="connsiteY161" fmla="*/ 6327398 h 6352624"/>
                    <a:gd name="connsiteX162" fmla="*/ 2827891 w 6352623"/>
                    <a:gd name="connsiteY162" fmla="*/ 6323709 h 6352624"/>
                    <a:gd name="connsiteX163" fmla="*/ 2884966 w 6352623"/>
                    <a:gd name="connsiteY163" fmla="*/ 6327398 h 6352624"/>
                    <a:gd name="connsiteX164" fmla="*/ 2888667 w 6352623"/>
                    <a:gd name="connsiteY164" fmla="*/ 6332694 h 6352624"/>
                    <a:gd name="connsiteX165" fmla="*/ 2827891 w 6352623"/>
                    <a:gd name="connsiteY165" fmla="*/ 6323709 h 6352624"/>
                    <a:gd name="connsiteX166" fmla="*/ 3104320 w 6352623"/>
                    <a:gd name="connsiteY166" fmla="*/ 6348616 h 6352624"/>
                    <a:gd name="connsiteX167" fmla="*/ 2888667 w 6352623"/>
                    <a:gd name="connsiteY167" fmla="*/ 6332694 h 6352624"/>
                    <a:gd name="connsiteX168" fmla="*/ 3023470 w 6352623"/>
                    <a:gd name="connsiteY168" fmla="*/ 6352624 h 6352624"/>
                    <a:gd name="connsiteX169" fmla="*/ 3104320 w 6352623"/>
                    <a:gd name="connsiteY169" fmla="*/ 6348616 h 6352624"/>
                    <a:gd name="connsiteX170" fmla="*/ 1799833 w 6352623"/>
                    <a:gd name="connsiteY170" fmla="*/ 6042038 h 6352624"/>
                    <a:gd name="connsiteX171" fmla="*/ 792530 w 6352623"/>
                    <a:gd name="connsiteY171" fmla="*/ 5281044 h 6352624"/>
                    <a:gd name="connsiteX172" fmla="*/ 758259 w 6352623"/>
                    <a:gd name="connsiteY172" fmla="*/ 5233611 h 6352624"/>
                    <a:gd name="connsiteX173" fmla="*/ 1178638 w 6352623"/>
                    <a:gd name="connsiteY173" fmla="*/ 5187468 h 6352624"/>
                    <a:gd name="connsiteX174" fmla="*/ 1905324 w 6352623"/>
                    <a:gd name="connsiteY174" fmla="*/ 5106339 h 6352624"/>
                    <a:gd name="connsiteX175" fmla="*/ 2206251 w 6352623"/>
                    <a:gd name="connsiteY175" fmla="*/ 5531868 h 6352624"/>
                    <a:gd name="connsiteX176" fmla="*/ 2827891 w 6352623"/>
                    <a:gd name="connsiteY176" fmla="*/ 6323709 h 6352624"/>
                    <a:gd name="connsiteX177" fmla="*/ 2405336 w 6352623"/>
                    <a:gd name="connsiteY177" fmla="*/ 6261225 h 6352624"/>
                    <a:gd name="connsiteX178" fmla="*/ 1799833 w 6352623"/>
                    <a:gd name="connsiteY178" fmla="*/ 6042038 h 6352624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2740226 w 6352623"/>
                    <a:gd name="connsiteY158" fmla="*/ 6120300 h 6348616"/>
                    <a:gd name="connsiteX159" fmla="*/ 2877634 w 6352623"/>
                    <a:gd name="connsiteY159" fmla="*/ 6024267 h 6348616"/>
                    <a:gd name="connsiteX160" fmla="*/ 3099167 w 6352623"/>
                    <a:gd name="connsiteY160" fmla="*/ 6341244 h 6348616"/>
                    <a:gd name="connsiteX161" fmla="*/ 2884966 w 6352623"/>
                    <a:gd name="connsiteY161" fmla="*/ 6327398 h 6348616"/>
                    <a:gd name="connsiteX162" fmla="*/ 2827891 w 6352623"/>
                    <a:gd name="connsiteY162" fmla="*/ 6323709 h 6348616"/>
                    <a:gd name="connsiteX163" fmla="*/ 2884966 w 6352623"/>
                    <a:gd name="connsiteY163" fmla="*/ 6327398 h 6348616"/>
                    <a:gd name="connsiteX164" fmla="*/ 2888667 w 6352623"/>
                    <a:gd name="connsiteY164" fmla="*/ 6332694 h 6348616"/>
                    <a:gd name="connsiteX165" fmla="*/ 2827891 w 6352623"/>
                    <a:gd name="connsiteY165" fmla="*/ 6323709 h 6348616"/>
                    <a:gd name="connsiteX166" fmla="*/ 3104320 w 6352623"/>
                    <a:gd name="connsiteY166" fmla="*/ 6348616 h 6348616"/>
                    <a:gd name="connsiteX167" fmla="*/ 2888667 w 6352623"/>
                    <a:gd name="connsiteY167" fmla="*/ 6332694 h 6348616"/>
                    <a:gd name="connsiteX168" fmla="*/ 3104320 w 6352623"/>
                    <a:gd name="connsiteY168" fmla="*/ 6348616 h 6348616"/>
                    <a:gd name="connsiteX169" fmla="*/ 1799833 w 6352623"/>
                    <a:gd name="connsiteY169" fmla="*/ 6042038 h 6348616"/>
                    <a:gd name="connsiteX170" fmla="*/ 792530 w 6352623"/>
                    <a:gd name="connsiteY170" fmla="*/ 5281044 h 6348616"/>
                    <a:gd name="connsiteX171" fmla="*/ 758259 w 6352623"/>
                    <a:gd name="connsiteY171" fmla="*/ 5233611 h 6348616"/>
                    <a:gd name="connsiteX172" fmla="*/ 1178638 w 6352623"/>
                    <a:gd name="connsiteY172" fmla="*/ 5187468 h 6348616"/>
                    <a:gd name="connsiteX173" fmla="*/ 1905324 w 6352623"/>
                    <a:gd name="connsiteY173" fmla="*/ 5106339 h 6348616"/>
                    <a:gd name="connsiteX174" fmla="*/ 2206251 w 6352623"/>
                    <a:gd name="connsiteY174" fmla="*/ 5531868 h 6348616"/>
                    <a:gd name="connsiteX175" fmla="*/ 2827891 w 6352623"/>
                    <a:gd name="connsiteY175" fmla="*/ 6323709 h 6348616"/>
                    <a:gd name="connsiteX176" fmla="*/ 2405336 w 6352623"/>
                    <a:gd name="connsiteY176" fmla="*/ 6261225 h 6348616"/>
                    <a:gd name="connsiteX177" fmla="*/ 1799833 w 6352623"/>
                    <a:gd name="connsiteY177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2740226 w 6352623"/>
                    <a:gd name="connsiteY158" fmla="*/ 6120300 h 6348616"/>
                    <a:gd name="connsiteX159" fmla="*/ 2877634 w 6352623"/>
                    <a:gd name="connsiteY159" fmla="*/ 6024267 h 6348616"/>
                    <a:gd name="connsiteX160" fmla="*/ 3099167 w 6352623"/>
                    <a:gd name="connsiteY160" fmla="*/ 6341244 h 6348616"/>
                    <a:gd name="connsiteX161" fmla="*/ 2884966 w 6352623"/>
                    <a:gd name="connsiteY161" fmla="*/ 6327398 h 6348616"/>
                    <a:gd name="connsiteX162" fmla="*/ 2827891 w 6352623"/>
                    <a:gd name="connsiteY162" fmla="*/ 6323709 h 6348616"/>
                    <a:gd name="connsiteX163" fmla="*/ 2884966 w 6352623"/>
                    <a:gd name="connsiteY163" fmla="*/ 6327398 h 6348616"/>
                    <a:gd name="connsiteX164" fmla="*/ 2888667 w 6352623"/>
                    <a:gd name="connsiteY164" fmla="*/ 6332694 h 6348616"/>
                    <a:gd name="connsiteX165" fmla="*/ 2827891 w 6352623"/>
                    <a:gd name="connsiteY165" fmla="*/ 6323709 h 6348616"/>
                    <a:gd name="connsiteX166" fmla="*/ 1799833 w 6352623"/>
                    <a:gd name="connsiteY166" fmla="*/ 6042038 h 6348616"/>
                    <a:gd name="connsiteX167" fmla="*/ 792530 w 6352623"/>
                    <a:gd name="connsiteY167" fmla="*/ 5281044 h 6348616"/>
                    <a:gd name="connsiteX168" fmla="*/ 758259 w 6352623"/>
                    <a:gd name="connsiteY168" fmla="*/ 5233611 h 6348616"/>
                    <a:gd name="connsiteX169" fmla="*/ 1178638 w 6352623"/>
                    <a:gd name="connsiteY169" fmla="*/ 5187468 h 6348616"/>
                    <a:gd name="connsiteX170" fmla="*/ 1905324 w 6352623"/>
                    <a:gd name="connsiteY170" fmla="*/ 5106339 h 6348616"/>
                    <a:gd name="connsiteX171" fmla="*/ 2206251 w 6352623"/>
                    <a:gd name="connsiteY171" fmla="*/ 5531868 h 6348616"/>
                    <a:gd name="connsiteX172" fmla="*/ 2827891 w 6352623"/>
                    <a:gd name="connsiteY172" fmla="*/ 6323709 h 6348616"/>
                    <a:gd name="connsiteX173" fmla="*/ 2405336 w 6352623"/>
                    <a:gd name="connsiteY173" fmla="*/ 6261225 h 6348616"/>
                    <a:gd name="connsiteX174" fmla="*/ 1799833 w 6352623"/>
                    <a:gd name="connsiteY174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2877634 w 6352623"/>
                    <a:gd name="connsiteY158" fmla="*/ 6024267 h 6348616"/>
                    <a:gd name="connsiteX159" fmla="*/ 3099167 w 6352623"/>
                    <a:gd name="connsiteY159" fmla="*/ 6341244 h 6348616"/>
                    <a:gd name="connsiteX160" fmla="*/ 2884966 w 6352623"/>
                    <a:gd name="connsiteY160" fmla="*/ 6327398 h 6348616"/>
                    <a:gd name="connsiteX161" fmla="*/ 2827891 w 6352623"/>
                    <a:gd name="connsiteY161" fmla="*/ 6323709 h 6348616"/>
                    <a:gd name="connsiteX162" fmla="*/ 2884966 w 6352623"/>
                    <a:gd name="connsiteY162" fmla="*/ 6327398 h 6348616"/>
                    <a:gd name="connsiteX163" fmla="*/ 2888667 w 6352623"/>
                    <a:gd name="connsiteY163" fmla="*/ 6332694 h 6348616"/>
                    <a:gd name="connsiteX164" fmla="*/ 2827891 w 6352623"/>
                    <a:gd name="connsiteY164" fmla="*/ 6323709 h 6348616"/>
                    <a:gd name="connsiteX165" fmla="*/ 1799833 w 6352623"/>
                    <a:gd name="connsiteY165" fmla="*/ 6042038 h 6348616"/>
                    <a:gd name="connsiteX166" fmla="*/ 792530 w 6352623"/>
                    <a:gd name="connsiteY166" fmla="*/ 5281044 h 6348616"/>
                    <a:gd name="connsiteX167" fmla="*/ 758259 w 6352623"/>
                    <a:gd name="connsiteY167" fmla="*/ 5233611 h 6348616"/>
                    <a:gd name="connsiteX168" fmla="*/ 1178638 w 6352623"/>
                    <a:gd name="connsiteY168" fmla="*/ 5187468 h 6348616"/>
                    <a:gd name="connsiteX169" fmla="*/ 1905324 w 6352623"/>
                    <a:gd name="connsiteY169" fmla="*/ 5106339 h 6348616"/>
                    <a:gd name="connsiteX170" fmla="*/ 2206251 w 6352623"/>
                    <a:gd name="connsiteY170" fmla="*/ 5531868 h 6348616"/>
                    <a:gd name="connsiteX171" fmla="*/ 2827891 w 6352623"/>
                    <a:gd name="connsiteY171" fmla="*/ 6323709 h 6348616"/>
                    <a:gd name="connsiteX172" fmla="*/ 2405336 w 6352623"/>
                    <a:gd name="connsiteY172" fmla="*/ 6261225 h 6348616"/>
                    <a:gd name="connsiteX173" fmla="*/ 1799833 w 6352623"/>
                    <a:gd name="connsiteY173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3099167 w 6352623"/>
                    <a:gd name="connsiteY158" fmla="*/ 6341244 h 6348616"/>
                    <a:gd name="connsiteX159" fmla="*/ 2884966 w 6352623"/>
                    <a:gd name="connsiteY159" fmla="*/ 6327398 h 6348616"/>
                    <a:gd name="connsiteX160" fmla="*/ 2827891 w 6352623"/>
                    <a:gd name="connsiteY160" fmla="*/ 6323709 h 6348616"/>
                    <a:gd name="connsiteX161" fmla="*/ 2884966 w 6352623"/>
                    <a:gd name="connsiteY161" fmla="*/ 6327398 h 6348616"/>
                    <a:gd name="connsiteX162" fmla="*/ 2888667 w 6352623"/>
                    <a:gd name="connsiteY162" fmla="*/ 6332694 h 6348616"/>
                    <a:gd name="connsiteX163" fmla="*/ 2827891 w 6352623"/>
                    <a:gd name="connsiteY163" fmla="*/ 6323709 h 6348616"/>
                    <a:gd name="connsiteX164" fmla="*/ 1799833 w 6352623"/>
                    <a:gd name="connsiteY164" fmla="*/ 6042038 h 6348616"/>
                    <a:gd name="connsiteX165" fmla="*/ 792530 w 6352623"/>
                    <a:gd name="connsiteY165" fmla="*/ 5281044 h 6348616"/>
                    <a:gd name="connsiteX166" fmla="*/ 758259 w 6352623"/>
                    <a:gd name="connsiteY166" fmla="*/ 5233611 h 6348616"/>
                    <a:gd name="connsiteX167" fmla="*/ 1178638 w 6352623"/>
                    <a:gd name="connsiteY167" fmla="*/ 5187468 h 6348616"/>
                    <a:gd name="connsiteX168" fmla="*/ 1905324 w 6352623"/>
                    <a:gd name="connsiteY168" fmla="*/ 5106339 h 6348616"/>
                    <a:gd name="connsiteX169" fmla="*/ 2206251 w 6352623"/>
                    <a:gd name="connsiteY169" fmla="*/ 5531868 h 6348616"/>
                    <a:gd name="connsiteX170" fmla="*/ 2827891 w 6352623"/>
                    <a:gd name="connsiteY170" fmla="*/ 6323709 h 6348616"/>
                    <a:gd name="connsiteX171" fmla="*/ 2405336 w 6352623"/>
                    <a:gd name="connsiteY171" fmla="*/ 6261225 h 6348616"/>
                    <a:gd name="connsiteX172" fmla="*/ 1799833 w 6352623"/>
                    <a:gd name="connsiteY172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3099167 w 6352623"/>
                    <a:gd name="connsiteY158" fmla="*/ 6341244 h 6348616"/>
                    <a:gd name="connsiteX159" fmla="*/ 2884966 w 6352623"/>
                    <a:gd name="connsiteY159" fmla="*/ 6327398 h 6348616"/>
                    <a:gd name="connsiteX160" fmla="*/ 2827891 w 6352623"/>
                    <a:gd name="connsiteY160" fmla="*/ 6323709 h 6348616"/>
                    <a:gd name="connsiteX161" fmla="*/ 2884966 w 6352623"/>
                    <a:gd name="connsiteY161" fmla="*/ 6327398 h 6348616"/>
                    <a:gd name="connsiteX162" fmla="*/ 2827891 w 6352623"/>
                    <a:gd name="connsiteY162" fmla="*/ 6323709 h 6348616"/>
                    <a:gd name="connsiteX163" fmla="*/ 1799833 w 6352623"/>
                    <a:gd name="connsiteY163" fmla="*/ 6042038 h 6348616"/>
                    <a:gd name="connsiteX164" fmla="*/ 792530 w 6352623"/>
                    <a:gd name="connsiteY164" fmla="*/ 5281044 h 6348616"/>
                    <a:gd name="connsiteX165" fmla="*/ 758259 w 6352623"/>
                    <a:gd name="connsiteY165" fmla="*/ 5233611 h 6348616"/>
                    <a:gd name="connsiteX166" fmla="*/ 1178638 w 6352623"/>
                    <a:gd name="connsiteY166" fmla="*/ 5187468 h 6348616"/>
                    <a:gd name="connsiteX167" fmla="*/ 1905324 w 6352623"/>
                    <a:gd name="connsiteY167" fmla="*/ 5106339 h 6348616"/>
                    <a:gd name="connsiteX168" fmla="*/ 2206251 w 6352623"/>
                    <a:gd name="connsiteY168" fmla="*/ 5531868 h 6348616"/>
                    <a:gd name="connsiteX169" fmla="*/ 2827891 w 6352623"/>
                    <a:gd name="connsiteY169" fmla="*/ 6323709 h 6348616"/>
                    <a:gd name="connsiteX170" fmla="*/ 2405336 w 6352623"/>
                    <a:gd name="connsiteY170" fmla="*/ 6261225 h 6348616"/>
                    <a:gd name="connsiteX171" fmla="*/ 1799833 w 6352623"/>
                    <a:gd name="connsiteY171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27891 w 6352623"/>
                    <a:gd name="connsiteY157" fmla="*/ 6323709 h 6348616"/>
                    <a:gd name="connsiteX158" fmla="*/ 2884966 w 6352623"/>
                    <a:gd name="connsiteY158" fmla="*/ 6327398 h 6348616"/>
                    <a:gd name="connsiteX159" fmla="*/ 2827891 w 6352623"/>
                    <a:gd name="connsiteY159" fmla="*/ 6323709 h 6348616"/>
                    <a:gd name="connsiteX160" fmla="*/ 1799833 w 6352623"/>
                    <a:gd name="connsiteY160" fmla="*/ 6042038 h 6348616"/>
                    <a:gd name="connsiteX161" fmla="*/ 792530 w 6352623"/>
                    <a:gd name="connsiteY161" fmla="*/ 5281044 h 6348616"/>
                    <a:gd name="connsiteX162" fmla="*/ 758259 w 6352623"/>
                    <a:gd name="connsiteY162" fmla="*/ 5233611 h 6348616"/>
                    <a:gd name="connsiteX163" fmla="*/ 1178638 w 6352623"/>
                    <a:gd name="connsiteY163" fmla="*/ 5187468 h 6348616"/>
                    <a:gd name="connsiteX164" fmla="*/ 1905324 w 6352623"/>
                    <a:gd name="connsiteY164" fmla="*/ 5106339 h 6348616"/>
                    <a:gd name="connsiteX165" fmla="*/ 2206251 w 6352623"/>
                    <a:gd name="connsiteY165" fmla="*/ 5531868 h 6348616"/>
                    <a:gd name="connsiteX166" fmla="*/ 2827891 w 6352623"/>
                    <a:gd name="connsiteY166" fmla="*/ 6323709 h 6348616"/>
                    <a:gd name="connsiteX167" fmla="*/ 2405336 w 6352623"/>
                    <a:gd name="connsiteY167" fmla="*/ 6261225 h 6348616"/>
                    <a:gd name="connsiteX168" fmla="*/ 1799833 w 6352623"/>
                    <a:gd name="connsiteY168" fmla="*/ 6042038 h 6348616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000985 w 6352623"/>
                    <a:gd name="connsiteY60" fmla="*/ 4620000 h 6345561"/>
                    <a:gd name="connsiteX61" fmla="*/ 6317212 w 6352623"/>
                    <a:gd name="connsiteY61" fmla="*/ 4620000 h 6345561"/>
                    <a:gd name="connsiteX62" fmla="*/ 6317212 w 6352623"/>
                    <a:gd name="connsiteY62" fmla="*/ 4787640 h 6345561"/>
                    <a:gd name="connsiteX63" fmla="*/ 5898613 w 6352623"/>
                    <a:gd name="connsiteY63" fmla="*/ 4787640 h 6345561"/>
                    <a:gd name="connsiteX64" fmla="*/ 5866698 w 6352623"/>
                    <a:gd name="connsiteY64" fmla="*/ 4839902 h 6345561"/>
                    <a:gd name="connsiteX65" fmla="*/ 5895990 w 6352623"/>
                    <a:gd name="connsiteY65" fmla="*/ 4787640 h 6345561"/>
                    <a:gd name="connsiteX66" fmla="*/ 5898613 w 6352623"/>
                    <a:gd name="connsiteY66" fmla="*/ 4787640 h 6345561"/>
                    <a:gd name="connsiteX67" fmla="*/ 5866698 w 6352623"/>
                    <a:gd name="connsiteY67" fmla="*/ 4839902 h 6345561"/>
                    <a:gd name="connsiteX68" fmla="*/ 5661892 w 6352623"/>
                    <a:gd name="connsiteY68" fmla="*/ 4787640 h 6345561"/>
                    <a:gd name="connsiteX69" fmla="*/ 5661892 w 6352623"/>
                    <a:gd name="connsiteY69" fmla="*/ 4620000 h 6345561"/>
                    <a:gd name="connsiteX70" fmla="*/ 5989951 w 6352623"/>
                    <a:gd name="connsiteY70" fmla="*/ 4620000 h 6345561"/>
                    <a:gd name="connsiteX71" fmla="*/ 5895990 w 6352623"/>
                    <a:gd name="connsiteY71" fmla="*/ 4787640 h 6345561"/>
                    <a:gd name="connsiteX72" fmla="*/ 5661892 w 6352623"/>
                    <a:gd name="connsiteY72" fmla="*/ 4787640 h 6345561"/>
                    <a:gd name="connsiteX73" fmla="*/ 4842211 w 6352623"/>
                    <a:gd name="connsiteY73" fmla="*/ 4504577 h 6345561"/>
                    <a:gd name="connsiteX74" fmla="*/ 4894441 w 6352623"/>
                    <a:gd name="connsiteY74" fmla="*/ 4378816 h 6345561"/>
                    <a:gd name="connsiteX75" fmla="*/ 5118410 w 6352623"/>
                    <a:gd name="connsiteY75" fmla="*/ 3308120 h 6345561"/>
                    <a:gd name="connsiteX76" fmla="*/ 5112011 w 6352623"/>
                    <a:gd name="connsiteY76" fmla="*/ 3236549 h 6345561"/>
                    <a:gd name="connsiteX77" fmla="*/ 6343574 w 6352623"/>
                    <a:gd name="connsiteY77" fmla="*/ 3146548 h 6345561"/>
                    <a:gd name="connsiteX78" fmla="*/ 6352623 w 6352623"/>
                    <a:gd name="connsiteY78" fmla="*/ 3329154 h 6345561"/>
                    <a:gd name="connsiteX79" fmla="*/ 6261216 w 6352623"/>
                    <a:gd name="connsiteY79" fmla="*/ 3947289 h 6345561"/>
                    <a:gd name="connsiteX80" fmla="*/ 6068313 w 6352623"/>
                    <a:gd name="connsiteY80" fmla="*/ 4480189 h 6345561"/>
                    <a:gd name="connsiteX81" fmla="*/ 5645377 w 6352623"/>
                    <a:gd name="connsiteY81" fmla="*/ 4489676 h 6345561"/>
                    <a:gd name="connsiteX82" fmla="*/ 4842211 w 6352623"/>
                    <a:gd name="connsiteY82" fmla="*/ 4504577 h 6345561"/>
                    <a:gd name="connsiteX83" fmla="*/ 1405726 w 6352623"/>
                    <a:gd name="connsiteY83" fmla="*/ 3156271 h 6345561"/>
                    <a:gd name="connsiteX84" fmla="*/ 1399341 w 6352623"/>
                    <a:gd name="connsiteY84" fmla="*/ 3089416 h 6345561"/>
                    <a:gd name="connsiteX85" fmla="*/ 1464945 w 6352623"/>
                    <a:gd name="connsiteY85" fmla="*/ 2467755 h 6345561"/>
                    <a:gd name="connsiteX86" fmla="*/ 1626959 w 6352623"/>
                    <a:gd name="connsiteY86" fmla="*/ 1918290 h 6345561"/>
                    <a:gd name="connsiteX87" fmla="*/ 1698846 w 6352623"/>
                    <a:gd name="connsiteY87" fmla="*/ 1916459 h 6345561"/>
                    <a:gd name="connsiteX88" fmla="*/ 2401423 w 6352623"/>
                    <a:gd name="connsiteY88" fmla="*/ 1879094 h 6345561"/>
                    <a:gd name="connsiteX89" fmla="*/ 2879383 w 6352623"/>
                    <a:gd name="connsiteY89" fmla="*/ 1836855 h 6345561"/>
                    <a:gd name="connsiteX90" fmla="*/ 2983285 w 6352623"/>
                    <a:gd name="connsiteY90" fmla="*/ 3040986 h 6345561"/>
                    <a:gd name="connsiteX91" fmla="*/ 1405726 w 6352623"/>
                    <a:gd name="connsiteY91" fmla="*/ 3156271 h 6345561"/>
                    <a:gd name="connsiteX92" fmla="*/ 3464621 w 6352623"/>
                    <a:gd name="connsiteY92" fmla="*/ 4545892 h 6345561"/>
                    <a:gd name="connsiteX93" fmla="*/ 3362673 w 6352623"/>
                    <a:gd name="connsiteY93" fmla="*/ 3364384 h 6345561"/>
                    <a:gd name="connsiteX94" fmla="*/ 4785461 w 6352623"/>
                    <a:gd name="connsiteY94" fmla="*/ 3260410 h 6345561"/>
                    <a:gd name="connsiteX95" fmla="*/ 4791965 w 6352623"/>
                    <a:gd name="connsiteY95" fmla="*/ 3337498 h 6345561"/>
                    <a:gd name="connsiteX96" fmla="*/ 4582162 w 6352623"/>
                    <a:gd name="connsiteY96" fmla="*/ 4452550 h 6345561"/>
                    <a:gd name="connsiteX97" fmla="*/ 3980007 w 6352623"/>
                    <a:gd name="connsiteY97" fmla="*/ 4524180 h 6345561"/>
                    <a:gd name="connsiteX98" fmla="*/ 3464621 w 6352623"/>
                    <a:gd name="connsiteY98" fmla="*/ 4545892 h 6345561"/>
                    <a:gd name="connsiteX99" fmla="*/ 11631 w 6352623"/>
                    <a:gd name="connsiteY99" fmla="*/ 3258148 h 6345561"/>
                    <a:gd name="connsiteX100" fmla="*/ 0 w 6352623"/>
                    <a:gd name="connsiteY100" fmla="*/ 3023469 h 6345561"/>
                    <a:gd name="connsiteX101" fmla="*/ 91400 w 6352623"/>
                    <a:gd name="connsiteY101" fmla="*/ 2405346 h 6345561"/>
                    <a:gd name="connsiteX102" fmla="*/ 258812 w 6352623"/>
                    <a:gd name="connsiteY102" fmla="*/ 1942855 h 6345561"/>
                    <a:gd name="connsiteX103" fmla="*/ 852081 w 6352623"/>
                    <a:gd name="connsiteY103" fmla="*/ 1937991 h 6345561"/>
                    <a:gd name="connsiteX104" fmla="*/ 1335718 w 6352623"/>
                    <a:gd name="connsiteY104" fmla="*/ 1925698 h 6345561"/>
                    <a:gd name="connsiteX105" fmla="*/ 1234430 w 6352623"/>
                    <a:gd name="connsiteY105" fmla="*/ 2196801 h 6345561"/>
                    <a:gd name="connsiteX106" fmla="*/ 1103579 w 6352623"/>
                    <a:gd name="connsiteY106" fmla="*/ 2737987 h 6345561"/>
                    <a:gd name="connsiteX107" fmla="*/ 1078099 w 6352623"/>
                    <a:gd name="connsiteY107" fmla="*/ 3180217 h 6345561"/>
                    <a:gd name="connsiteX108" fmla="*/ 11631 w 6352623"/>
                    <a:gd name="connsiteY108" fmla="*/ 3258148 h 6345561"/>
                    <a:gd name="connsiteX109" fmla="*/ 1960743 w 6352623"/>
                    <a:gd name="connsiteY109" fmla="*/ 4679317 h 6345561"/>
                    <a:gd name="connsiteX110" fmla="*/ 1740896 w 6352623"/>
                    <a:gd name="connsiteY110" fmla="*/ 4337429 h 6345561"/>
                    <a:gd name="connsiteX111" fmla="*/ 1441619 w 6352623"/>
                    <a:gd name="connsiteY111" fmla="*/ 3532526 h 6345561"/>
                    <a:gd name="connsiteX112" fmla="*/ 1438988 w 6352623"/>
                    <a:gd name="connsiteY112" fmla="*/ 3504964 h 6345561"/>
                    <a:gd name="connsiteX113" fmla="*/ 3013389 w 6352623"/>
                    <a:gd name="connsiteY113" fmla="*/ 3389903 h 6345561"/>
                    <a:gd name="connsiteX114" fmla="*/ 3099126 w 6352623"/>
                    <a:gd name="connsiteY114" fmla="*/ 4562904 h 6345561"/>
                    <a:gd name="connsiteX115" fmla="*/ 2689209 w 6352623"/>
                    <a:gd name="connsiteY115" fmla="*/ 4598877 h 6345561"/>
                    <a:gd name="connsiteX116" fmla="*/ 1989796 w 6352623"/>
                    <a:gd name="connsiteY116" fmla="*/ 4675326 h 6345561"/>
                    <a:gd name="connsiteX117" fmla="*/ 1960743 w 6352623"/>
                    <a:gd name="connsiteY117" fmla="*/ 4679317 h 6345561"/>
                    <a:gd name="connsiteX118" fmla="*/ 4067092 w 6352623"/>
                    <a:gd name="connsiteY118" fmla="*/ 6216068 h 6345561"/>
                    <a:gd name="connsiteX119" fmla="*/ 4277892 w 6352623"/>
                    <a:gd name="connsiteY119" fmla="*/ 5788869 h 6345561"/>
                    <a:gd name="connsiteX120" fmla="*/ 4525520 w 6352623"/>
                    <a:gd name="connsiteY120" fmla="*/ 5267093 h 6345561"/>
                    <a:gd name="connsiteX121" fmla="*/ 4685770 w 6352623"/>
                    <a:gd name="connsiteY121" fmla="*/ 4881257 h 6345561"/>
                    <a:gd name="connsiteX122" fmla="*/ 4712084 w 6352623"/>
                    <a:gd name="connsiteY122" fmla="*/ 4879914 h 6345561"/>
                    <a:gd name="connsiteX123" fmla="*/ 5642123 w 6352623"/>
                    <a:gd name="connsiteY123" fmla="*/ 4846187 h 6345561"/>
                    <a:gd name="connsiteX124" fmla="*/ 5866698 w 6352623"/>
                    <a:gd name="connsiteY124" fmla="*/ 4839902 h 6345561"/>
                    <a:gd name="connsiteX125" fmla="*/ 5706398 w 6352623"/>
                    <a:gd name="connsiteY125" fmla="*/ 5102370 h 6345561"/>
                    <a:gd name="connsiteX126" fmla="*/ 4229361 w 6352623"/>
                    <a:gd name="connsiteY126" fmla="*/ 6176010 h 6345561"/>
                    <a:gd name="connsiteX127" fmla="*/ 4067092 w 6352623"/>
                    <a:gd name="connsiteY127" fmla="*/ 6216068 h 6345561"/>
                    <a:gd name="connsiteX128" fmla="*/ 3617977 w 6352623"/>
                    <a:gd name="connsiteY128" fmla="*/ 6323175 h 6345561"/>
                    <a:gd name="connsiteX129" fmla="*/ 3499574 w 6352623"/>
                    <a:gd name="connsiteY129" fmla="*/ 4950969 h 6345561"/>
                    <a:gd name="connsiteX130" fmla="*/ 3966167 w 6352623"/>
                    <a:gd name="connsiteY130" fmla="*/ 4917769 h 6345561"/>
                    <a:gd name="connsiteX131" fmla="*/ 4402891 w 6352623"/>
                    <a:gd name="connsiteY131" fmla="*/ 4895610 h 6345561"/>
                    <a:gd name="connsiteX132" fmla="*/ 4263840 w 6352623"/>
                    <a:gd name="connsiteY132" fmla="*/ 5239274 h 6345561"/>
                    <a:gd name="connsiteX133" fmla="*/ 3691123 w 6352623"/>
                    <a:gd name="connsiteY133" fmla="*/ 6308899 h 6345561"/>
                    <a:gd name="connsiteX134" fmla="*/ 3637169 w 6352623"/>
                    <a:gd name="connsiteY134" fmla="*/ 6322223 h 6345561"/>
                    <a:gd name="connsiteX135" fmla="*/ 3617977 w 6352623"/>
                    <a:gd name="connsiteY135" fmla="*/ 6323175 h 6345561"/>
                    <a:gd name="connsiteX136" fmla="*/ 509955 w 6352623"/>
                    <a:gd name="connsiteY136" fmla="*/ 4889989 h 6345561"/>
                    <a:gd name="connsiteX137" fmla="*/ 432662 w 6352623"/>
                    <a:gd name="connsiteY137" fmla="*/ 4783013 h 6345561"/>
                    <a:gd name="connsiteX138" fmla="*/ 30403 w 6352623"/>
                    <a:gd name="connsiteY138" fmla="*/ 3637168 h 6345561"/>
                    <a:gd name="connsiteX139" fmla="*/ 28957 w 6352623"/>
                    <a:gd name="connsiteY139" fmla="*/ 3608002 h 6345561"/>
                    <a:gd name="connsiteX140" fmla="*/ 1122699 w 6352623"/>
                    <a:gd name="connsiteY140" fmla="*/ 3528079 h 6345561"/>
                    <a:gd name="connsiteX141" fmla="*/ 1151870 w 6352623"/>
                    <a:gd name="connsiteY141" fmla="*/ 3709064 h 6345561"/>
                    <a:gd name="connsiteX142" fmla="*/ 1633165 w 6352623"/>
                    <a:gd name="connsiteY142" fmla="*/ 4721494 h 6345561"/>
                    <a:gd name="connsiteX143" fmla="*/ 1635001 w 6352623"/>
                    <a:gd name="connsiteY143" fmla="*/ 4724090 h 6345561"/>
                    <a:gd name="connsiteX144" fmla="*/ 1150655 w 6352623"/>
                    <a:gd name="connsiteY144" fmla="*/ 4790652 h 6345561"/>
                    <a:gd name="connsiteX145" fmla="*/ 509955 w 6352623"/>
                    <a:gd name="connsiteY145" fmla="*/ 4889989 h 6345561"/>
                    <a:gd name="connsiteX146" fmla="*/ 3165956 w 6352623"/>
                    <a:gd name="connsiteY146" fmla="*/ 6345561 h 6345561"/>
                    <a:gd name="connsiteX147" fmla="*/ 2661675 w 6352623"/>
                    <a:gd name="connsiteY147" fmla="*/ 5655612 h 6345561"/>
                    <a:gd name="connsiteX148" fmla="*/ 2224080 w 6352623"/>
                    <a:gd name="connsiteY148" fmla="*/ 5071807 h 6345561"/>
                    <a:gd name="connsiteX149" fmla="*/ 2697681 w 6352623"/>
                    <a:gd name="connsiteY149" fmla="*/ 5021257 h 6345561"/>
                    <a:gd name="connsiteX150" fmla="*/ 3150545 w 6352623"/>
                    <a:gd name="connsiteY150" fmla="*/ 4979436 h 6345561"/>
                    <a:gd name="connsiteX151" fmla="*/ 3267988 w 6352623"/>
                    <a:gd name="connsiteY151" fmla="*/ 6340508 h 6345561"/>
                    <a:gd name="connsiteX152" fmla="*/ 3165956 w 6352623"/>
                    <a:gd name="connsiteY152" fmla="*/ 6345561 h 6345561"/>
                    <a:gd name="connsiteX153" fmla="*/ 3165956 w 6352623"/>
                    <a:gd name="connsiteY153" fmla="*/ 6345561 h 6345561"/>
                    <a:gd name="connsiteX154" fmla="*/ 3099167 w 6352623"/>
                    <a:gd name="connsiteY154" fmla="*/ 6341244 h 6345561"/>
                    <a:gd name="connsiteX155" fmla="*/ 3165956 w 6352623"/>
                    <a:gd name="connsiteY155" fmla="*/ 6345561 h 6345561"/>
                    <a:gd name="connsiteX156" fmla="*/ 2827891 w 6352623"/>
                    <a:gd name="connsiteY156" fmla="*/ 6323709 h 6345561"/>
                    <a:gd name="connsiteX157" fmla="*/ 2884966 w 6352623"/>
                    <a:gd name="connsiteY157" fmla="*/ 6327398 h 6345561"/>
                    <a:gd name="connsiteX158" fmla="*/ 2827891 w 6352623"/>
                    <a:gd name="connsiteY158" fmla="*/ 6323709 h 6345561"/>
                    <a:gd name="connsiteX159" fmla="*/ 1799833 w 6352623"/>
                    <a:gd name="connsiteY159" fmla="*/ 6042038 h 6345561"/>
                    <a:gd name="connsiteX160" fmla="*/ 792530 w 6352623"/>
                    <a:gd name="connsiteY160" fmla="*/ 5281044 h 6345561"/>
                    <a:gd name="connsiteX161" fmla="*/ 758259 w 6352623"/>
                    <a:gd name="connsiteY161" fmla="*/ 5233611 h 6345561"/>
                    <a:gd name="connsiteX162" fmla="*/ 1178638 w 6352623"/>
                    <a:gd name="connsiteY162" fmla="*/ 5187468 h 6345561"/>
                    <a:gd name="connsiteX163" fmla="*/ 1905324 w 6352623"/>
                    <a:gd name="connsiteY163" fmla="*/ 5106339 h 6345561"/>
                    <a:gd name="connsiteX164" fmla="*/ 2206251 w 6352623"/>
                    <a:gd name="connsiteY164" fmla="*/ 5531868 h 6345561"/>
                    <a:gd name="connsiteX165" fmla="*/ 2827891 w 6352623"/>
                    <a:gd name="connsiteY165" fmla="*/ 6323709 h 6345561"/>
                    <a:gd name="connsiteX166" fmla="*/ 2405336 w 6352623"/>
                    <a:gd name="connsiteY166" fmla="*/ 6261225 h 6345561"/>
                    <a:gd name="connsiteX167" fmla="*/ 1799833 w 6352623"/>
                    <a:gd name="connsiteY167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000985 w 6352623"/>
                    <a:gd name="connsiteY60" fmla="*/ 4620000 h 6345561"/>
                    <a:gd name="connsiteX61" fmla="*/ 6317212 w 6352623"/>
                    <a:gd name="connsiteY61" fmla="*/ 4620000 h 6345561"/>
                    <a:gd name="connsiteX62" fmla="*/ 6317212 w 6352623"/>
                    <a:gd name="connsiteY62" fmla="*/ 4787640 h 6345561"/>
                    <a:gd name="connsiteX63" fmla="*/ 5898613 w 6352623"/>
                    <a:gd name="connsiteY63" fmla="*/ 4787640 h 6345561"/>
                    <a:gd name="connsiteX64" fmla="*/ 5866698 w 6352623"/>
                    <a:gd name="connsiteY64" fmla="*/ 4839902 h 6345561"/>
                    <a:gd name="connsiteX65" fmla="*/ 5895990 w 6352623"/>
                    <a:gd name="connsiteY65" fmla="*/ 4787640 h 6345561"/>
                    <a:gd name="connsiteX66" fmla="*/ 5898613 w 6352623"/>
                    <a:gd name="connsiteY66" fmla="*/ 4787640 h 6345561"/>
                    <a:gd name="connsiteX67" fmla="*/ 5866698 w 6352623"/>
                    <a:gd name="connsiteY67" fmla="*/ 4839902 h 6345561"/>
                    <a:gd name="connsiteX68" fmla="*/ 5661892 w 6352623"/>
                    <a:gd name="connsiteY68" fmla="*/ 4787640 h 6345561"/>
                    <a:gd name="connsiteX69" fmla="*/ 5661892 w 6352623"/>
                    <a:gd name="connsiteY69" fmla="*/ 4620000 h 6345561"/>
                    <a:gd name="connsiteX70" fmla="*/ 5989951 w 6352623"/>
                    <a:gd name="connsiteY70" fmla="*/ 4620000 h 6345561"/>
                    <a:gd name="connsiteX71" fmla="*/ 5895990 w 6352623"/>
                    <a:gd name="connsiteY71" fmla="*/ 4787640 h 6345561"/>
                    <a:gd name="connsiteX72" fmla="*/ 5661892 w 6352623"/>
                    <a:gd name="connsiteY72" fmla="*/ 4787640 h 6345561"/>
                    <a:gd name="connsiteX73" fmla="*/ 4842211 w 6352623"/>
                    <a:gd name="connsiteY73" fmla="*/ 4504577 h 6345561"/>
                    <a:gd name="connsiteX74" fmla="*/ 4894441 w 6352623"/>
                    <a:gd name="connsiteY74" fmla="*/ 4378816 h 6345561"/>
                    <a:gd name="connsiteX75" fmla="*/ 5118410 w 6352623"/>
                    <a:gd name="connsiteY75" fmla="*/ 3308120 h 6345561"/>
                    <a:gd name="connsiteX76" fmla="*/ 5112011 w 6352623"/>
                    <a:gd name="connsiteY76" fmla="*/ 3236549 h 6345561"/>
                    <a:gd name="connsiteX77" fmla="*/ 6343574 w 6352623"/>
                    <a:gd name="connsiteY77" fmla="*/ 3146548 h 6345561"/>
                    <a:gd name="connsiteX78" fmla="*/ 6352623 w 6352623"/>
                    <a:gd name="connsiteY78" fmla="*/ 3329154 h 6345561"/>
                    <a:gd name="connsiteX79" fmla="*/ 6261216 w 6352623"/>
                    <a:gd name="connsiteY79" fmla="*/ 3947289 h 6345561"/>
                    <a:gd name="connsiteX80" fmla="*/ 6068313 w 6352623"/>
                    <a:gd name="connsiteY80" fmla="*/ 4480189 h 6345561"/>
                    <a:gd name="connsiteX81" fmla="*/ 5645377 w 6352623"/>
                    <a:gd name="connsiteY81" fmla="*/ 4489676 h 6345561"/>
                    <a:gd name="connsiteX82" fmla="*/ 4842211 w 6352623"/>
                    <a:gd name="connsiteY82" fmla="*/ 4504577 h 6345561"/>
                    <a:gd name="connsiteX83" fmla="*/ 1405726 w 6352623"/>
                    <a:gd name="connsiteY83" fmla="*/ 3156271 h 6345561"/>
                    <a:gd name="connsiteX84" fmla="*/ 1399341 w 6352623"/>
                    <a:gd name="connsiteY84" fmla="*/ 3089416 h 6345561"/>
                    <a:gd name="connsiteX85" fmla="*/ 1464945 w 6352623"/>
                    <a:gd name="connsiteY85" fmla="*/ 2467755 h 6345561"/>
                    <a:gd name="connsiteX86" fmla="*/ 1626959 w 6352623"/>
                    <a:gd name="connsiteY86" fmla="*/ 1918290 h 6345561"/>
                    <a:gd name="connsiteX87" fmla="*/ 1698846 w 6352623"/>
                    <a:gd name="connsiteY87" fmla="*/ 1916459 h 6345561"/>
                    <a:gd name="connsiteX88" fmla="*/ 2401423 w 6352623"/>
                    <a:gd name="connsiteY88" fmla="*/ 1879094 h 6345561"/>
                    <a:gd name="connsiteX89" fmla="*/ 2879383 w 6352623"/>
                    <a:gd name="connsiteY89" fmla="*/ 1836855 h 6345561"/>
                    <a:gd name="connsiteX90" fmla="*/ 2983285 w 6352623"/>
                    <a:gd name="connsiteY90" fmla="*/ 3040986 h 6345561"/>
                    <a:gd name="connsiteX91" fmla="*/ 1405726 w 6352623"/>
                    <a:gd name="connsiteY91" fmla="*/ 3156271 h 6345561"/>
                    <a:gd name="connsiteX92" fmla="*/ 3464621 w 6352623"/>
                    <a:gd name="connsiteY92" fmla="*/ 4545892 h 6345561"/>
                    <a:gd name="connsiteX93" fmla="*/ 3362673 w 6352623"/>
                    <a:gd name="connsiteY93" fmla="*/ 3364384 h 6345561"/>
                    <a:gd name="connsiteX94" fmla="*/ 4785461 w 6352623"/>
                    <a:gd name="connsiteY94" fmla="*/ 3260410 h 6345561"/>
                    <a:gd name="connsiteX95" fmla="*/ 4791965 w 6352623"/>
                    <a:gd name="connsiteY95" fmla="*/ 3337498 h 6345561"/>
                    <a:gd name="connsiteX96" fmla="*/ 4582162 w 6352623"/>
                    <a:gd name="connsiteY96" fmla="*/ 4452550 h 6345561"/>
                    <a:gd name="connsiteX97" fmla="*/ 3980007 w 6352623"/>
                    <a:gd name="connsiteY97" fmla="*/ 4524180 h 6345561"/>
                    <a:gd name="connsiteX98" fmla="*/ 3464621 w 6352623"/>
                    <a:gd name="connsiteY98" fmla="*/ 4545892 h 6345561"/>
                    <a:gd name="connsiteX99" fmla="*/ 11631 w 6352623"/>
                    <a:gd name="connsiteY99" fmla="*/ 3258148 h 6345561"/>
                    <a:gd name="connsiteX100" fmla="*/ 0 w 6352623"/>
                    <a:gd name="connsiteY100" fmla="*/ 3023469 h 6345561"/>
                    <a:gd name="connsiteX101" fmla="*/ 91400 w 6352623"/>
                    <a:gd name="connsiteY101" fmla="*/ 2405346 h 6345561"/>
                    <a:gd name="connsiteX102" fmla="*/ 258812 w 6352623"/>
                    <a:gd name="connsiteY102" fmla="*/ 1942855 h 6345561"/>
                    <a:gd name="connsiteX103" fmla="*/ 852081 w 6352623"/>
                    <a:gd name="connsiteY103" fmla="*/ 1937991 h 6345561"/>
                    <a:gd name="connsiteX104" fmla="*/ 1335718 w 6352623"/>
                    <a:gd name="connsiteY104" fmla="*/ 1925698 h 6345561"/>
                    <a:gd name="connsiteX105" fmla="*/ 1234430 w 6352623"/>
                    <a:gd name="connsiteY105" fmla="*/ 2196801 h 6345561"/>
                    <a:gd name="connsiteX106" fmla="*/ 1103579 w 6352623"/>
                    <a:gd name="connsiteY106" fmla="*/ 2737987 h 6345561"/>
                    <a:gd name="connsiteX107" fmla="*/ 1078099 w 6352623"/>
                    <a:gd name="connsiteY107" fmla="*/ 3180217 h 6345561"/>
                    <a:gd name="connsiteX108" fmla="*/ 11631 w 6352623"/>
                    <a:gd name="connsiteY108" fmla="*/ 3258148 h 6345561"/>
                    <a:gd name="connsiteX109" fmla="*/ 1960743 w 6352623"/>
                    <a:gd name="connsiteY109" fmla="*/ 4679317 h 6345561"/>
                    <a:gd name="connsiteX110" fmla="*/ 1740896 w 6352623"/>
                    <a:gd name="connsiteY110" fmla="*/ 4337429 h 6345561"/>
                    <a:gd name="connsiteX111" fmla="*/ 1441619 w 6352623"/>
                    <a:gd name="connsiteY111" fmla="*/ 3532526 h 6345561"/>
                    <a:gd name="connsiteX112" fmla="*/ 1438988 w 6352623"/>
                    <a:gd name="connsiteY112" fmla="*/ 3504964 h 6345561"/>
                    <a:gd name="connsiteX113" fmla="*/ 3013389 w 6352623"/>
                    <a:gd name="connsiteY113" fmla="*/ 3389903 h 6345561"/>
                    <a:gd name="connsiteX114" fmla="*/ 3099126 w 6352623"/>
                    <a:gd name="connsiteY114" fmla="*/ 4562904 h 6345561"/>
                    <a:gd name="connsiteX115" fmla="*/ 2689209 w 6352623"/>
                    <a:gd name="connsiteY115" fmla="*/ 4598877 h 6345561"/>
                    <a:gd name="connsiteX116" fmla="*/ 1989796 w 6352623"/>
                    <a:gd name="connsiteY116" fmla="*/ 4675326 h 6345561"/>
                    <a:gd name="connsiteX117" fmla="*/ 1960743 w 6352623"/>
                    <a:gd name="connsiteY117" fmla="*/ 4679317 h 6345561"/>
                    <a:gd name="connsiteX118" fmla="*/ 4067092 w 6352623"/>
                    <a:gd name="connsiteY118" fmla="*/ 6216068 h 6345561"/>
                    <a:gd name="connsiteX119" fmla="*/ 4277892 w 6352623"/>
                    <a:gd name="connsiteY119" fmla="*/ 5788869 h 6345561"/>
                    <a:gd name="connsiteX120" fmla="*/ 4525520 w 6352623"/>
                    <a:gd name="connsiteY120" fmla="*/ 5267093 h 6345561"/>
                    <a:gd name="connsiteX121" fmla="*/ 4685770 w 6352623"/>
                    <a:gd name="connsiteY121" fmla="*/ 4881257 h 6345561"/>
                    <a:gd name="connsiteX122" fmla="*/ 4712084 w 6352623"/>
                    <a:gd name="connsiteY122" fmla="*/ 4879914 h 6345561"/>
                    <a:gd name="connsiteX123" fmla="*/ 5642123 w 6352623"/>
                    <a:gd name="connsiteY123" fmla="*/ 4846187 h 6345561"/>
                    <a:gd name="connsiteX124" fmla="*/ 5866698 w 6352623"/>
                    <a:gd name="connsiteY124" fmla="*/ 4839902 h 6345561"/>
                    <a:gd name="connsiteX125" fmla="*/ 5706398 w 6352623"/>
                    <a:gd name="connsiteY125" fmla="*/ 5102370 h 6345561"/>
                    <a:gd name="connsiteX126" fmla="*/ 4229361 w 6352623"/>
                    <a:gd name="connsiteY126" fmla="*/ 6176010 h 6345561"/>
                    <a:gd name="connsiteX127" fmla="*/ 4067092 w 6352623"/>
                    <a:gd name="connsiteY127" fmla="*/ 6216068 h 6345561"/>
                    <a:gd name="connsiteX128" fmla="*/ 3617977 w 6352623"/>
                    <a:gd name="connsiteY128" fmla="*/ 6323175 h 6345561"/>
                    <a:gd name="connsiteX129" fmla="*/ 3499574 w 6352623"/>
                    <a:gd name="connsiteY129" fmla="*/ 4950969 h 6345561"/>
                    <a:gd name="connsiteX130" fmla="*/ 3966167 w 6352623"/>
                    <a:gd name="connsiteY130" fmla="*/ 4917769 h 6345561"/>
                    <a:gd name="connsiteX131" fmla="*/ 4402891 w 6352623"/>
                    <a:gd name="connsiteY131" fmla="*/ 4895610 h 6345561"/>
                    <a:gd name="connsiteX132" fmla="*/ 4263840 w 6352623"/>
                    <a:gd name="connsiteY132" fmla="*/ 5239274 h 6345561"/>
                    <a:gd name="connsiteX133" fmla="*/ 3691123 w 6352623"/>
                    <a:gd name="connsiteY133" fmla="*/ 6308899 h 6345561"/>
                    <a:gd name="connsiteX134" fmla="*/ 3637169 w 6352623"/>
                    <a:gd name="connsiteY134" fmla="*/ 6322223 h 6345561"/>
                    <a:gd name="connsiteX135" fmla="*/ 3617977 w 6352623"/>
                    <a:gd name="connsiteY135" fmla="*/ 6323175 h 6345561"/>
                    <a:gd name="connsiteX136" fmla="*/ 509955 w 6352623"/>
                    <a:gd name="connsiteY136" fmla="*/ 4889989 h 6345561"/>
                    <a:gd name="connsiteX137" fmla="*/ 432662 w 6352623"/>
                    <a:gd name="connsiteY137" fmla="*/ 4783013 h 6345561"/>
                    <a:gd name="connsiteX138" fmla="*/ 30403 w 6352623"/>
                    <a:gd name="connsiteY138" fmla="*/ 3637168 h 6345561"/>
                    <a:gd name="connsiteX139" fmla="*/ 28957 w 6352623"/>
                    <a:gd name="connsiteY139" fmla="*/ 3608002 h 6345561"/>
                    <a:gd name="connsiteX140" fmla="*/ 1122699 w 6352623"/>
                    <a:gd name="connsiteY140" fmla="*/ 3528079 h 6345561"/>
                    <a:gd name="connsiteX141" fmla="*/ 1151870 w 6352623"/>
                    <a:gd name="connsiteY141" fmla="*/ 3709064 h 6345561"/>
                    <a:gd name="connsiteX142" fmla="*/ 1633165 w 6352623"/>
                    <a:gd name="connsiteY142" fmla="*/ 4721494 h 6345561"/>
                    <a:gd name="connsiteX143" fmla="*/ 1635001 w 6352623"/>
                    <a:gd name="connsiteY143" fmla="*/ 4724090 h 6345561"/>
                    <a:gd name="connsiteX144" fmla="*/ 1150655 w 6352623"/>
                    <a:gd name="connsiteY144" fmla="*/ 4790652 h 6345561"/>
                    <a:gd name="connsiteX145" fmla="*/ 509955 w 6352623"/>
                    <a:gd name="connsiteY145" fmla="*/ 4889989 h 6345561"/>
                    <a:gd name="connsiteX146" fmla="*/ 3165956 w 6352623"/>
                    <a:gd name="connsiteY146" fmla="*/ 6345561 h 6345561"/>
                    <a:gd name="connsiteX147" fmla="*/ 2661675 w 6352623"/>
                    <a:gd name="connsiteY147" fmla="*/ 5655612 h 6345561"/>
                    <a:gd name="connsiteX148" fmla="*/ 2224080 w 6352623"/>
                    <a:gd name="connsiteY148" fmla="*/ 5071807 h 6345561"/>
                    <a:gd name="connsiteX149" fmla="*/ 2697681 w 6352623"/>
                    <a:gd name="connsiteY149" fmla="*/ 5021257 h 6345561"/>
                    <a:gd name="connsiteX150" fmla="*/ 3150545 w 6352623"/>
                    <a:gd name="connsiteY150" fmla="*/ 4979436 h 6345561"/>
                    <a:gd name="connsiteX151" fmla="*/ 3267988 w 6352623"/>
                    <a:gd name="connsiteY151" fmla="*/ 6340508 h 6345561"/>
                    <a:gd name="connsiteX152" fmla="*/ 3165956 w 6352623"/>
                    <a:gd name="connsiteY152" fmla="*/ 6345561 h 6345561"/>
                    <a:gd name="connsiteX153" fmla="*/ 2827891 w 6352623"/>
                    <a:gd name="connsiteY153" fmla="*/ 6323709 h 6345561"/>
                    <a:gd name="connsiteX154" fmla="*/ 2884966 w 6352623"/>
                    <a:gd name="connsiteY154" fmla="*/ 6327398 h 6345561"/>
                    <a:gd name="connsiteX155" fmla="*/ 2827891 w 6352623"/>
                    <a:gd name="connsiteY155" fmla="*/ 6323709 h 6345561"/>
                    <a:gd name="connsiteX156" fmla="*/ 1799833 w 6352623"/>
                    <a:gd name="connsiteY156" fmla="*/ 6042038 h 6345561"/>
                    <a:gd name="connsiteX157" fmla="*/ 792530 w 6352623"/>
                    <a:gd name="connsiteY157" fmla="*/ 5281044 h 6345561"/>
                    <a:gd name="connsiteX158" fmla="*/ 758259 w 6352623"/>
                    <a:gd name="connsiteY158" fmla="*/ 5233611 h 6345561"/>
                    <a:gd name="connsiteX159" fmla="*/ 1178638 w 6352623"/>
                    <a:gd name="connsiteY159" fmla="*/ 5187468 h 6345561"/>
                    <a:gd name="connsiteX160" fmla="*/ 1905324 w 6352623"/>
                    <a:gd name="connsiteY160" fmla="*/ 5106339 h 6345561"/>
                    <a:gd name="connsiteX161" fmla="*/ 2206251 w 6352623"/>
                    <a:gd name="connsiteY161" fmla="*/ 5531868 h 6345561"/>
                    <a:gd name="connsiteX162" fmla="*/ 2827891 w 6352623"/>
                    <a:gd name="connsiteY162" fmla="*/ 6323709 h 6345561"/>
                    <a:gd name="connsiteX163" fmla="*/ 2405336 w 6352623"/>
                    <a:gd name="connsiteY163" fmla="*/ 6261225 h 6345561"/>
                    <a:gd name="connsiteX164" fmla="*/ 1799833 w 6352623"/>
                    <a:gd name="connsiteY164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000985 w 6352623"/>
                    <a:gd name="connsiteY60" fmla="*/ 4620000 h 6345561"/>
                    <a:gd name="connsiteX61" fmla="*/ 6317212 w 6352623"/>
                    <a:gd name="connsiteY61" fmla="*/ 4620000 h 6345561"/>
                    <a:gd name="connsiteX62" fmla="*/ 6317212 w 6352623"/>
                    <a:gd name="connsiteY62" fmla="*/ 4787640 h 6345561"/>
                    <a:gd name="connsiteX63" fmla="*/ 5898613 w 6352623"/>
                    <a:gd name="connsiteY63" fmla="*/ 4787640 h 6345561"/>
                    <a:gd name="connsiteX64" fmla="*/ 5866698 w 6352623"/>
                    <a:gd name="connsiteY64" fmla="*/ 4839902 h 6345561"/>
                    <a:gd name="connsiteX65" fmla="*/ 5895990 w 6352623"/>
                    <a:gd name="connsiteY65" fmla="*/ 4787640 h 6345561"/>
                    <a:gd name="connsiteX66" fmla="*/ 5898613 w 6352623"/>
                    <a:gd name="connsiteY66" fmla="*/ 4787640 h 6345561"/>
                    <a:gd name="connsiteX67" fmla="*/ 5866698 w 6352623"/>
                    <a:gd name="connsiteY67" fmla="*/ 4839902 h 6345561"/>
                    <a:gd name="connsiteX68" fmla="*/ 5661892 w 6352623"/>
                    <a:gd name="connsiteY68" fmla="*/ 4787640 h 6345561"/>
                    <a:gd name="connsiteX69" fmla="*/ 5661892 w 6352623"/>
                    <a:gd name="connsiteY69" fmla="*/ 4620000 h 6345561"/>
                    <a:gd name="connsiteX70" fmla="*/ 5895990 w 6352623"/>
                    <a:gd name="connsiteY70" fmla="*/ 4787640 h 6345561"/>
                    <a:gd name="connsiteX71" fmla="*/ 5661892 w 6352623"/>
                    <a:gd name="connsiteY71" fmla="*/ 4787640 h 6345561"/>
                    <a:gd name="connsiteX72" fmla="*/ 4842211 w 6352623"/>
                    <a:gd name="connsiteY72" fmla="*/ 4504577 h 6345561"/>
                    <a:gd name="connsiteX73" fmla="*/ 4894441 w 6352623"/>
                    <a:gd name="connsiteY73" fmla="*/ 4378816 h 6345561"/>
                    <a:gd name="connsiteX74" fmla="*/ 5118410 w 6352623"/>
                    <a:gd name="connsiteY74" fmla="*/ 3308120 h 6345561"/>
                    <a:gd name="connsiteX75" fmla="*/ 5112011 w 6352623"/>
                    <a:gd name="connsiteY75" fmla="*/ 3236549 h 6345561"/>
                    <a:gd name="connsiteX76" fmla="*/ 6343574 w 6352623"/>
                    <a:gd name="connsiteY76" fmla="*/ 3146548 h 6345561"/>
                    <a:gd name="connsiteX77" fmla="*/ 6352623 w 6352623"/>
                    <a:gd name="connsiteY77" fmla="*/ 3329154 h 6345561"/>
                    <a:gd name="connsiteX78" fmla="*/ 6261216 w 6352623"/>
                    <a:gd name="connsiteY78" fmla="*/ 3947289 h 6345561"/>
                    <a:gd name="connsiteX79" fmla="*/ 6068313 w 6352623"/>
                    <a:gd name="connsiteY79" fmla="*/ 4480189 h 6345561"/>
                    <a:gd name="connsiteX80" fmla="*/ 5645377 w 6352623"/>
                    <a:gd name="connsiteY80" fmla="*/ 4489676 h 6345561"/>
                    <a:gd name="connsiteX81" fmla="*/ 4842211 w 6352623"/>
                    <a:gd name="connsiteY81" fmla="*/ 4504577 h 6345561"/>
                    <a:gd name="connsiteX82" fmla="*/ 1405726 w 6352623"/>
                    <a:gd name="connsiteY82" fmla="*/ 3156271 h 6345561"/>
                    <a:gd name="connsiteX83" fmla="*/ 1399341 w 6352623"/>
                    <a:gd name="connsiteY83" fmla="*/ 3089416 h 6345561"/>
                    <a:gd name="connsiteX84" fmla="*/ 1464945 w 6352623"/>
                    <a:gd name="connsiteY84" fmla="*/ 2467755 h 6345561"/>
                    <a:gd name="connsiteX85" fmla="*/ 1626959 w 6352623"/>
                    <a:gd name="connsiteY85" fmla="*/ 1918290 h 6345561"/>
                    <a:gd name="connsiteX86" fmla="*/ 1698846 w 6352623"/>
                    <a:gd name="connsiteY86" fmla="*/ 1916459 h 6345561"/>
                    <a:gd name="connsiteX87" fmla="*/ 2401423 w 6352623"/>
                    <a:gd name="connsiteY87" fmla="*/ 1879094 h 6345561"/>
                    <a:gd name="connsiteX88" fmla="*/ 2879383 w 6352623"/>
                    <a:gd name="connsiteY88" fmla="*/ 1836855 h 6345561"/>
                    <a:gd name="connsiteX89" fmla="*/ 2983285 w 6352623"/>
                    <a:gd name="connsiteY89" fmla="*/ 3040986 h 6345561"/>
                    <a:gd name="connsiteX90" fmla="*/ 1405726 w 6352623"/>
                    <a:gd name="connsiteY90" fmla="*/ 3156271 h 6345561"/>
                    <a:gd name="connsiteX91" fmla="*/ 3464621 w 6352623"/>
                    <a:gd name="connsiteY91" fmla="*/ 4545892 h 6345561"/>
                    <a:gd name="connsiteX92" fmla="*/ 3362673 w 6352623"/>
                    <a:gd name="connsiteY92" fmla="*/ 3364384 h 6345561"/>
                    <a:gd name="connsiteX93" fmla="*/ 4785461 w 6352623"/>
                    <a:gd name="connsiteY93" fmla="*/ 3260410 h 6345561"/>
                    <a:gd name="connsiteX94" fmla="*/ 4791965 w 6352623"/>
                    <a:gd name="connsiteY94" fmla="*/ 3337498 h 6345561"/>
                    <a:gd name="connsiteX95" fmla="*/ 4582162 w 6352623"/>
                    <a:gd name="connsiteY95" fmla="*/ 4452550 h 6345561"/>
                    <a:gd name="connsiteX96" fmla="*/ 3980007 w 6352623"/>
                    <a:gd name="connsiteY96" fmla="*/ 4524180 h 6345561"/>
                    <a:gd name="connsiteX97" fmla="*/ 3464621 w 6352623"/>
                    <a:gd name="connsiteY97" fmla="*/ 4545892 h 6345561"/>
                    <a:gd name="connsiteX98" fmla="*/ 11631 w 6352623"/>
                    <a:gd name="connsiteY98" fmla="*/ 3258148 h 6345561"/>
                    <a:gd name="connsiteX99" fmla="*/ 0 w 6352623"/>
                    <a:gd name="connsiteY99" fmla="*/ 3023469 h 6345561"/>
                    <a:gd name="connsiteX100" fmla="*/ 91400 w 6352623"/>
                    <a:gd name="connsiteY100" fmla="*/ 2405346 h 6345561"/>
                    <a:gd name="connsiteX101" fmla="*/ 258812 w 6352623"/>
                    <a:gd name="connsiteY101" fmla="*/ 1942855 h 6345561"/>
                    <a:gd name="connsiteX102" fmla="*/ 852081 w 6352623"/>
                    <a:gd name="connsiteY102" fmla="*/ 1937991 h 6345561"/>
                    <a:gd name="connsiteX103" fmla="*/ 1335718 w 6352623"/>
                    <a:gd name="connsiteY103" fmla="*/ 1925698 h 6345561"/>
                    <a:gd name="connsiteX104" fmla="*/ 1234430 w 6352623"/>
                    <a:gd name="connsiteY104" fmla="*/ 2196801 h 6345561"/>
                    <a:gd name="connsiteX105" fmla="*/ 1103579 w 6352623"/>
                    <a:gd name="connsiteY105" fmla="*/ 2737987 h 6345561"/>
                    <a:gd name="connsiteX106" fmla="*/ 1078099 w 6352623"/>
                    <a:gd name="connsiteY106" fmla="*/ 3180217 h 6345561"/>
                    <a:gd name="connsiteX107" fmla="*/ 11631 w 6352623"/>
                    <a:gd name="connsiteY107" fmla="*/ 3258148 h 6345561"/>
                    <a:gd name="connsiteX108" fmla="*/ 1960743 w 6352623"/>
                    <a:gd name="connsiteY108" fmla="*/ 4679317 h 6345561"/>
                    <a:gd name="connsiteX109" fmla="*/ 1740896 w 6352623"/>
                    <a:gd name="connsiteY109" fmla="*/ 4337429 h 6345561"/>
                    <a:gd name="connsiteX110" fmla="*/ 1441619 w 6352623"/>
                    <a:gd name="connsiteY110" fmla="*/ 3532526 h 6345561"/>
                    <a:gd name="connsiteX111" fmla="*/ 1438988 w 6352623"/>
                    <a:gd name="connsiteY111" fmla="*/ 3504964 h 6345561"/>
                    <a:gd name="connsiteX112" fmla="*/ 3013389 w 6352623"/>
                    <a:gd name="connsiteY112" fmla="*/ 3389903 h 6345561"/>
                    <a:gd name="connsiteX113" fmla="*/ 3099126 w 6352623"/>
                    <a:gd name="connsiteY113" fmla="*/ 4562904 h 6345561"/>
                    <a:gd name="connsiteX114" fmla="*/ 2689209 w 6352623"/>
                    <a:gd name="connsiteY114" fmla="*/ 4598877 h 6345561"/>
                    <a:gd name="connsiteX115" fmla="*/ 1989796 w 6352623"/>
                    <a:gd name="connsiteY115" fmla="*/ 4675326 h 6345561"/>
                    <a:gd name="connsiteX116" fmla="*/ 1960743 w 6352623"/>
                    <a:gd name="connsiteY116" fmla="*/ 4679317 h 6345561"/>
                    <a:gd name="connsiteX117" fmla="*/ 4067092 w 6352623"/>
                    <a:gd name="connsiteY117" fmla="*/ 6216068 h 6345561"/>
                    <a:gd name="connsiteX118" fmla="*/ 4277892 w 6352623"/>
                    <a:gd name="connsiteY118" fmla="*/ 5788869 h 6345561"/>
                    <a:gd name="connsiteX119" fmla="*/ 4525520 w 6352623"/>
                    <a:gd name="connsiteY119" fmla="*/ 5267093 h 6345561"/>
                    <a:gd name="connsiteX120" fmla="*/ 4685770 w 6352623"/>
                    <a:gd name="connsiteY120" fmla="*/ 4881257 h 6345561"/>
                    <a:gd name="connsiteX121" fmla="*/ 4712084 w 6352623"/>
                    <a:gd name="connsiteY121" fmla="*/ 4879914 h 6345561"/>
                    <a:gd name="connsiteX122" fmla="*/ 5642123 w 6352623"/>
                    <a:gd name="connsiteY122" fmla="*/ 4846187 h 6345561"/>
                    <a:gd name="connsiteX123" fmla="*/ 5866698 w 6352623"/>
                    <a:gd name="connsiteY123" fmla="*/ 4839902 h 6345561"/>
                    <a:gd name="connsiteX124" fmla="*/ 5706398 w 6352623"/>
                    <a:gd name="connsiteY124" fmla="*/ 5102370 h 6345561"/>
                    <a:gd name="connsiteX125" fmla="*/ 4229361 w 6352623"/>
                    <a:gd name="connsiteY125" fmla="*/ 6176010 h 6345561"/>
                    <a:gd name="connsiteX126" fmla="*/ 4067092 w 6352623"/>
                    <a:gd name="connsiteY126" fmla="*/ 6216068 h 6345561"/>
                    <a:gd name="connsiteX127" fmla="*/ 3617977 w 6352623"/>
                    <a:gd name="connsiteY127" fmla="*/ 6323175 h 6345561"/>
                    <a:gd name="connsiteX128" fmla="*/ 3499574 w 6352623"/>
                    <a:gd name="connsiteY128" fmla="*/ 4950969 h 6345561"/>
                    <a:gd name="connsiteX129" fmla="*/ 3966167 w 6352623"/>
                    <a:gd name="connsiteY129" fmla="*/ 4917769 h 6345561"/>
                    <a:gd name="connsiteX130" fmla="*/ 4402891 w 6352623"/>
                    <a:gd name="connsiteY130" fmla="*/ 4895610 h 6345561"/>
                    <a:gd name="connsiteX131" fmla="*/ 4263840 w 6352623"/>
                    <a:gd name="connsiteY131" fmla="*/ 5239274 h 6345561"/>
                    <a:gd name="connsiteX132" fmla="*/ 3691123 w 6352623"/>
                    <a:gd name="connsiteY132" fmla="*/ 6308899 h 6345561"/>
                    <a:gd name="connsiteX133" fmla="*/ 3637169 w 6352623"/>
                    <a:gd name="connsiteY133" fmla="*/ 6322223 h 6345561"/>
                    <a:gd name="connsiteX134" fmla="*/ 3617977 w 6352623"/>
                    <a:gd name="connsiteY134" fmla="*/ 6323175 h 6345561"/>
                    <a:gd name="connsiteX135" fmla="*/ 509955 w 6352623"/>
                    <a:gd name="connsiteY135" fmla="*/ 4889989 h 6345561"/>
                    <a:gd name="connsiteX136" fmla="*/ 432662 w 6352623"/>
                    <a:gd name="connsiteY136" fmla="*/ 4783013 h 6345561"/>
                    <a:gd name="connsiteX137" fmla="*/ 30403 w 6352623"/>
                    <a:gd name="connsiteY137" fmla="*/ 3637168 h 6345561"/>
                    <a:gd name="connsiteX138" fmla="*/ 28957 w 6352623"/>
                    <a:gd name="connsiteY138" fmla="*/ 3608002 h 6345561"/>
                    <a:gd name="connsiteX139" fmla="*/ 1122699 w 6352623"/>
                    <a:gd name="connsiteY139" fmla="*/ 3528079 h 6345561"/>
                    <a:gd name="connsiteX140" fmla="*/ 1151870 w 6352623"/>
                    <a:gd name="connsiteY140" fmla="*/ 3709064 h 6345561"/>
                    <a:gd name="connsiteX141" fmla="*/ 1633165 w 6352623"/>
                    <a:gd name="connsiteY141" fmla="*/ 4721494 h 6345561"/>
                    <a:gd name="connsiteX142" fmla="*/ 1635001 w 6352623"/>
                    <a:gd name="connsiteY142" fmla="*/ 4724090 h 6345561"/>
                    <a:gd name="connsiteX143" fmla="*/ 1150655 w 6352623"/>
                    <a:gd name="connsiteY143" fmla="*/ 4790652 h 6345561"/>
                    <a:gd name="connsiteX144" fmla="*/ 509955 w 6352623"/>
                    <a:gd name="connsiteY144" fmla="*/ 4889989 h 6345561"/>
                    <a:gd name="connsiteX145" fmla="*/ 3165956 w 6352623"/>
                    <a:gd name="connsiteY145" fmla="*/ 6345561 h 6345561"/>
                    <a:gd name="connsiteX146" fmla="*/ 2661675 w 6352623"/>
                    <a:gd name="connsiteY146" fmla="*/ 5655612 h 6345561"/>
                    <a:gd name="connsiteX147" fmla="*/ 2224080 w 6352623"/>
                    <a:gd name="connsiteY147" fmla="*/ 5071807 h 6345561"/>
                    <a:gd name="connsiteX148" fmla="*/ 2697681 w 6352623"/>
                    <a:gd name="connsiteY148" fmla="*/ 5021257 h 6345561"/>
                    <a:gd name="connsiteX149" fmla="*/ 3150545 w 6352623"/>
                    <a:gd name="connsiteY149" fmla="*/ 4979436 h 6345561"/>
                    <a:gd name="connsiteX150" fmla="*/ 3267988 w 6352623"/>
                    <a:gd name="connsiteY150" fmla="*/ 6340508 h 6345561"/>
                    <a:gd name="connsiteX151" fmla="*/ 3165956 w 6352623"/>
                    <a:gd name="connsiteY151" fmla="*/ 6345561 h 6345561"/>
                    <a:gd name="connsiteX152" fmla="*/ 2827891 w 6352623"/>
                    <a:gd name="connsiteY152" fmla="*/ 6323709 h 6345561"/>
                    <a:gd name="connsiteX153" fmla="*/ 2884966 w 6352623"/>
                    <a:gd name="connsiteY153" fmla="*/ 6327398 h 6345561"/>
                    <a:gd name="connsiteX154" fmla="*/ 2827891 w 6352623"/>
                    <a:gd name="connsiteY154" fmla="*/ 6323709 h 6345561"/>
                    <a:gd name="connsiteX155" fmla="*/ 1799833 w 6352623"/>
                    <a:gd name="connsiteY155" fmla="*/ 6042038 h 6345561"/>
                    <a:gd name="connsiteX156" fmla="*/ 792530 w 6352623"/>
                    <a:gd name="connsiteY156" fmla="*/ 5281044 h 6345561"/>
                    <a:gd name="connsiteX157" fmla="*/ 758259 w 6352623"/>
                    <a:gd name="connsiteY157" fmla="*/ 5233611 h 6345561"/>
                    <a:gd name="connsiteX158" fmla="*/ 1178638 w 6352623"/>
                    <a:gd name="connsiteY158" fmla="*/ 5187468 h 6345561"/>
                    <a:gd name="connsiteX159" fmla="*/ 1905324 w 6352623"/>
                    <a:gd name="connsiteY159" fmla="*/ 5106339 h 6345561"/>
                    <a:gd name="connsiteX160" fmla="*/ 2206251 w 6352623"/>
                    <a:gd name="connsiteY160" fmla="*/ 5531868 h 6345561"/>
                    <a:gd name="connsiteX161" fmla="*/ 2827891 w 6352623"/>
                    <a:gd name="connsiteY161" fmla="*/ 6323709 h 6345561"/>
                    <a:gd name="connsiteX162" fmla="*/ 2405336 w 6352623"/>
                    <a:gd name="connsiteY162" fmla="*/ 6261225 h 6345561"/>
                    <a:gd name="connsiteX163" fmla="*/ 1799833 w 6352623"/>
                    <a:gd name="connsiteY163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000985 w 6352623"/>
                    <a:gd name="connsiteY60" fmla="*/ 4620000 h 6345561"/>
                    <a:gd name="connsiteX61" fmla="*/ 6317212 w 6352623"/>
                    <a:gd name="connsiteY61" fmla="*/ 4620000 h 6345561"/>
                    <a:gd name="connsiteX62" fmla="*/ 6317212 w 6352623"/>
                    <a:gd name="connsiteY62" fmla="*/ 4787640 h 6345561"/>
                    <a:gd name="connsiteX63" fmla="*/ 5898613 w 6352623"/>
                    <a:gd name="connsiteY63" fmla="*/ 4787640 h 6345561"/>
                    <a:gd name="connsiteX64" fmla="*/ 5866698 w 6352623"/>
                    <a:gd name="connsiteY64" fmla="*/ 4839902 h 6345561"/>
                    <a:gd name="connsiteX65" fmla="*/ 5895990 w 6352623"/>
                    <a:gd name="connsiteY65" fmla="*/ 4787640 h 6345561"/>
                    <a:gd name="connsiteX66" fmla="*/ 5898613 w 6352623"/>
                    <a:gd name="connsiteY66" fmla="*/ 4787640 h 6345561"/>
                    <a:gd name="connsiteX67" fmla="*/ 5866698 w 6352623"/>
                    <a:gd name="connsiteY67" fmla="*/ 4839902 h 6345561"/>
                    <a:gd name="connsiteX68" fmla="*/ 5661892 w 6352623"/>
                    <a:gd name="connsiteY68" fmla="*/ 4787640 h 6345561"/>
                    <a:gd name="connsiteX69" fmla="*/ 5661892 w 6352623"/>
                    <a:gd name="connsiteY69" fmla="*/ 4620000 h 6345561"/>
                    <a:gd name="connsiteX70" fmla="*/ 5661892 w 6352623"/>
                    <a:gd name="connsiteY70" fmla="*/ 4787640 h 6345561"/>
                    <a:gd name="connsiteX71" fmla="*/ 4842211 w 6352623"/>
                    <a:gd name="connsiteY71" fmla="*/ 4504577 h 6345561"/>
                    <a:gd name="connsiteX72" fmla="*/ 4894441 w 6352623"/>
                    <a:gd name="connsiteY72" fmla="*/ 4378816 h 6345561"/>
                    <a:gd name="connsiteX73" fmla="*/ 5118410 w 6352623"/>
                    <a:gd name="connsiteY73" fmla="*/ 3308120 h 6345561"/>
                    <a:gd name="connsiteX74" fmla="*/ 5112011 w 6352623"/>
                    <a:gd name="connsiteY74" fmla="*/ 3236549 h 6345561"/>
                    <a:gd name="connsiteX75" fmla="*/ 6343574 w 6352623"/>
                    <a:gd name="connsiteY75" fmla="*/ 3146548 h 6345561"/>
                    <a:gd name="connsiteX76" fmla="*/ 6352623 w 6352623"/>
                    <a:gd name="connsiteY76" fmla="*/ 3329154 h 6345561"/>
                    <a:gd name="connsiteX77" fmla="*/ 6261216 w 6352623"/>
                    <a:gd name="connsiteY77" fmla="*/ 3947289 h 6345561"/>
                    <a:gd name="connsiteX78" fmla="*/ 6068313 w 6352623"/>
                    <a:gd name="connsiteY78" fmla="*/ 4480189 h 6345561"/>
                    <a:gd name="connsiteX79" fmla="*/ 5645377 w 6352623"/>
                    <a:gd name="connsiteY79" fmla="*/ 4489676 h 6345561"/>
                    <a:gd name="connsiteX80" fmla="*/ 4842211 w 6352623"/>
                    <a:gd name="connsiteY80" fmla="*/ 4504577 h 6345561"/>
                    <a:gd name="connsiteX81" fmla="*/ 1405726 w 6352623"/>
                    <a:gd name="connsiteY81" fmla="*/ 3156271 h 6345561"/>
                    <a:gd name="connsiteX82" fmla="*/ 1399341 w 6352623"/>
                    <a:gd name="connsiteY82" fmla="*/ 3089416 h 6345561"/>
                    <a:gd name="connsiteX83" fmla="*/ 1464945 w 6352623"/>
                    <a:gd name="connsiteY83" fmla="*/ 2467755 h 6345561"/>
                    <a:gd name="connsiteX84" fmla="*/ 1626959 w 6352623"/>
                    <a:gd name="connsiteY84" fmla="*/ 1918290 h 6345561"/>
                    <a:gd name="connsiteX85" fmla="*/ 1698846 w 6352623"/>
                    <a:gd name="connsiteY85" fmla="*/ 1916459 h 6345561"/>
                    <a:gd name="connsiteX86" fmla="*/ 2401423 w 6352623"/>
                    <a:gd name="connsiteY86" fmla="*/ 1879094 h 6345561"/>
                    <a:gd name="connsiteX87" fmla="*/ 2879383 w 6352623"/>
                    <a:gd name="connsiteY87" fmla="*/ 1836855 h 6345561"/>
                    <a:gd name="connsiteX88" fmla="*/ 2983285 w 6352623"/>
                    <a:gd name="connsiteY88" fmla="*/ 3040986 h 6345561"/>
                    <a:gd name="connsiteX89" fmla="*/ 1405726 w 6352623"/>
                    <a:gd name="connsiteY89" fmla="*/ 3156271 h 6345561"/>
                    <a:gd name="connsiteX90" fmla="*/ 3464621 w 6352623"/>
                    <a:gd name="connsiteY90" fmla="*/ 4545892 h 6345561"/>
                    <a:gd name="connsiteX91" fmla="*/ 3362673 w 6352623"/>
                    <a:gd name="connsiteY91" fmla="*/ 3364384 h 6345561"/>
                    <a:gd name="connsiteX92" fmla="*/ 4785461 w 6352623"/>
                    <a:gd name="connsiteY92" fmla="*/ 3260410 h 6345561"/>
                    <a:gd name="connsiteX93" fmla="*/ 4791965 w 6352623"/>
                    <a:gd name="connsiteY93" fmla="*/ 3337498 h 6345561"/>
                    <a:gd name="connsiteX94" fmla="*/ 4582162 w 6352623"/>
                    <a:gd name="connsiteY94" fmla="*/ 4452550 h 6345561"/>
                    <a:gd name="connsiteX95" fmla="*/ 3980007 w 6352623"/>
                    <a:gd name="connsiteY95" fmla="*/ 4524180 h 6345561"/>
                    <a:gd name="connsiteX96" fmla="*/ 3464621 w 6352623"/>
                    <a:gd name="connsiteY96" fmla="*/ 4545892 h 6345561"/>
                    <a:gd name="connsiteX97" fmla="*/ 11631 w 6352623"/>
                    <a:gd name="connsiteY97" fmla="*/ 3258148 h 6345561"/>
                    <a:gd name="connsiteX98" fmla="*/ 0 w 6352623"/>
                    <a:gd name="connsiteY98" fmla="*/ 3023469 h 6345561"/>
                    <a:gd name="connsiteX99" fmla="*/ 91400 w 6352623"/>
                    <a:gd name="connsiteY99" fmla="*/ 2405346 h 6345561"/>
                    <a:gd name="connsiteX100" fmla="*/ 258812 w 6352623"/>
                    <a:gd name="connsiteY100" fmla="*/ 1942855 h 6345561"/>
                    <a:gd name="connsiteX101" fmla="*/ 852081 w 6352623"/>
                    <a:gd name="connsiteY101" fmla="*/ 1937991 h 6345561"/>
                    <a:gd name="connsiteX102" fmla="*/ 1335718 w 6352623"/>
                    <a:gd name="connsiteY102" fmla="*/ 1925698 h 6345561"/>
                    <a:gd name="connsiteX103" fmla="*/ 1234430 w 6352623"/>
                    <a:gd name="connsiteY103" fmla="*/ 2196801 h 6345561"/>
                    <a:gd name="connsiteX104" fmla="*/ 1103579 w 6352623"/>
                    <a:gd name="connsiteY104" fmla="*/ 2737987 h 6345561"/>
                    <a:gd name="connsiteX105" fmla="*/ 1078099 w 6352623"/>
                    <a:gd name="connsiteY105" fmla="*/ 3180217 h 6345561"/>
                    <a:gd name="connsiteX106" fmla="*/ 11631 w 6352623"/>
                    <a:gd name="connsiteY106" fmla="*/ 3258148 h 6345561"/>
                    <a:gd name="connsiteX107" fmla="*/ 1960743 w 6352623"/>
                    <a:gd name="connsiteY107" fmla="*/ 4679317 h 6345561"/>
                    <a:gd name="connsiteX108" fmla="*/ 1740896 w 6352623"/>
                    <a:gd name="connsiteY108" fmla="*/ 4337429 h 6345561"/>
                    <a:gd name="connsiteX109" fmla="*/ 1441619 w 6352623"/>
                    <a:gd name="connsiteY109" fmla="*/ 3532526 h 6345561"/>
                    <a:gd name="connsiteX110" fmla="*/ 1438988 w 6352623"/>
                    <a:gd name="connsiteY110" fmla="*/ 3504964 h 6345561"/>
                    <a:gd name="connsiteX111" fmla="*/ 3013389 w 6352623"/>
                    <a:gd name="connsiteY111" fmla="*/ 3389903 h 6345561"/>
                    <a:gd name="connsiteX112" fmla="*/ 3099126 w 6352623"/>
                    <a:gd name="connsiteY112" fmla="*/ 4562904 h 6345561"/>
                    <a:gd name="connsiteX113" fmla="*/ 2689209 w 6352623"/>
                    <a:gd name="connsiteY113" fmla="*/ 4598877 h 6345561"/>
                    <a:gd name="connsiteX114" fmla="*/ 1989796 w 6352623"/>
                    <a:gd name="connsiteY114" fmla="*/ 4675326 h 6345561"/>
                    <a:gd name="connsiteX115" fmla="*/ 1960743 w 6352623"/>
                    <a:gd name="connsiteY115" fmla="*/ 4679317 h 6345561"/>
                    <a:gd name="connsiteX116" fmla="*/ 4067092 w 6352623"/>
                    <a:gd name="connsiteY116" fmla="*/ 6216068 h 6345561"/>
                    <a:gd name="connsiteX117" fmla="*/ 4277892 w 6352623"/>
                    <a:gd name="connsiteY117" fmla="*/ 5788869 h 6345561"/>
                    <a:gd name="connsiteX118" fmla="*/ 4525520 w 6352623"/>
                    <a:gd name="connsiteY118" fmla="*/ 5267093 h 6345561"/>
                    <a:gd name="connsiteX119" fmla="*/ 4685770 w 6352623"/>
                    <a:gd name="connsiteY119" fmla="*/ 4881257 h 6345561"/>
                    <a:gd name="connsiteX120" fmla="*/ 4712084 w 6352623"/>
                    <a:gd name="connsiteY120" fmla="*/ 4879914 h 6345561"/>
                    <a:gd name="connsiteX121" fmla="*/ 5642123 w 6352623"/>
                    <a:gd name="connsiteY121" fmla="*/ 4846187 h 6345561"/>
                    <a:gd name="connsiteX122" fmla="*/ 5866698 w 6352623"/>
                    <a:gd name="connsiteY122" fmla="*/ 4839902 h 6345561"/>
                    <a:gd name="connsiteX123" fmla="*/ 5706398 w 6352623"/>
                    <a:gd name="connsiteY123" fmla="*/ 5102370 h 6345561"/>
                    <a:gd name="connsiteX124" fmla="*/ 4229361 w 6352623"/>
                    <a:gd name="connsiteY124" fmla="*/ 6176010 h 6345561"/>
                    <a:gd name="connsiteX125" fmla="*/ 4067092 w 6352623"/>
                    <a:gd name="connsiteY125" fmla="*/ 6216068 h 6345561"/>
                    <a:gd name="connsiteX126" fmla="*/ 3617977 w 6352623"/>
                    <a:gd name="connsiteY126" fmla="*/ 6323175 h 6345561"/>
                    <a:gd name="connsiteX127" fmla="*/ 3499574 w 6352623"/>
                    <a:gd name="connsiteY127" fmla="*/ 4950969 h 6345561"/>
                    <a:gd name="connsiteX128" fmla="*/ 3966167 w 6352623"/>
                    <a:gd name="connsiteY128" fmla="*/ 4917769 h 6345561"/>
                    <a:gd name="connsiteX129" fmla="*/ 4402891 w 6352623"/>
                    <a:gd name="connsiteY129" fmla="*/ 4895610 h 6345561"/>
                    <a:gd name="connsiteX130" fmla="*/ 4263840 w 6352623"/>
                    <a:gd name="connsiteY130" fmla="*/ 5239274 h 6345561"/>
                    <a:gd name="connsiteX131" fmla="*/ 3691123 w 6352623"/>
                    <a:gd name="connsiteY131" fmla="*/ 6308899 h 6345561"/>
                    <a:gd name="connsiteX132" fmla="*/ 3637169 w 6352623"/>
                    <a:gd name="connsiteY132" fmla="*/ 6322223 h 6345561"/>
                    <a:gd name="connsiteX133" fmla="*/ 3617977 w 6352623"/>
                    <a:gd name="connsiteY133" fmla="*/ 6323175 h 6345561"/>
                    <a:gd name="connsiteX134" fmla="*/ 509955 w 6352623"/>
                    <a:gd name="connsiteY134" fmla="*/ 4889989 h 6345561"/>
                    <a:gd name="connsiteX135" fmla="*/ 432662 w 6352623"/>
                    <a:gd name="connsiteY135" fmla="*/ 4783013 h 6345561"/>
                    <a:gd name="connsiteX136" fmla="*/ 30403 w 6352623"/>
                    <a:gd name="connsiteY136" fmla="*/ 3637168 h 6345561"/>
                    <a:gd name="connsiteX137" fmla="*/ 28957 w 6352623"/>
                    <a:gd name="connsiteY137" fmla="*/ 3608002 h 6345561"/>
                    <a:gd name="connsiteX138" fmla="*/ 1122699 w 6352623"/>
                    <a:gd name="connsiteY138" fmla="*/ 3528079 h 6345561"/>
                    <a:gd name="connsiteX139" fmla="*/ 1151870 w 6352623"/>
                    <a:gd name="connsiteY139" fmla="*/ 3709064 h 6345561"/>
                    <a:gd name="connsiteX140" fmla="*/ 1633165 w 6352623"/>
                    <a:gd name="connsiteY140" fmla="*/ 4721494 h 6345561"/>
                    <a:gd name="connsiteX141" fmla="*/ 1635001 w 6352623"/>
                    <a:gd name="connsiteY141" fmla="*/ 4724090 h 6345561"/>
                    <a:gd name="connsiteX142" fmla="*/ 1150655 w 6352623"/>
                    <a:gd name="connsiteY142" fmla="*/ 4790652 h 6345561"/>
                    <a:gd name="connsiteX143" fmla="*/ 509955 w 6352623"/>
                    <a:gd name="connsiteY143" fmla="*/ 4889989 h 6345561"/>
                    <a:gd name="connsiteX144" fmla="*/ 3165956 w 6352623"/>
                    <a:gd name="connsiteY144" fmla="*/ 6345561 h 6345561"/>
                    <a:gd name="connsiteX145" fmla="*/ 2661675 w 6352623"/>
                    <a:gd name="connsiteY145" fmla="*/ 5655612 h 6345561"/>
                    <a:gd name="connsiteX146" fmla="*/ 2224080 w 6352623"/>
                    <a:gd name="connsiteY146" fmla="*/ 5071807 h 6345561"/>
                    <a:gd name="connsiteX147" fmla="*/ 2697681 w 6352623"/>
                    <a:gd name="connsiteY147" fmla="*/ 5021257 h 6345561"/>
                    <a:gd name="connsiteX148" fmla="*/ 3150545 w 6352623"/>
                    <a:gd name="connsiteY148" fmla="*/ 4979436 h 6345561"/>
                    <a:gd name="connsiteX149" fmla="*/ 3267988 w 6352623"/>
                    <a:gd name="connsiteY149" fmla="*/ 6340508 h 6345561"/>
                    <a:gd name="connsiteX150" fmla="*/ 3165956 w 6352623"/>
                    <a:gd name="connsiteY150" fmla="*/ 6345561 h 6345561"/>
                    <a:gd name="connsiteX151" fmla="*/ 2827891 w 6352623"/>
                    <a:gd name="connsiteY151" fmla="*/ 6323709 h 6345561"/>
                    <a:gd name="connsiteX152" fmla="*/ 2884966 w 6352623"/>
                    <a:gd name="connsiteY152" fmla="*/ 6327398 h 6345561"/>
                    <a:gd name="connsiteX153" fmla="*/ 2827891 w 6352623"/>
                    <a:gd name="connsiteY153" fmla="*/ 6323709 h 6345561"/>
                    <a:gd name="connsiteX154" fmla="*/ 1799833 w 6352623"/>
                    <a:gd name="connsiteY154" fmla="*/ 6042038 h 6345561"/>
                    <a:gd name="connsiteX155" fmla="*/ 792530 w 6352623"/>
                    <a:gd name="connsiteY155" fmla="*/ 5281044 h 6345561"/>
                    <a:gd name="connsiteX156" fmla="*/ 758259 w 6352623"/>
                    <a:gd name="connsiteY156" fmla="*/ 5233611 h 6345561"/>
                    <a:gd name="connsiteX157" fmla="*/ 1178638 w 6352623"/>
                    <a:gd name="connsiteY157" fmla="*/ 5187468 h 6345561"/>
                    <a:gd name="connsiteX158" fmla="*/ 1905324 w 6352623"/>
                    <a:gd name="connsiteY158" fmla="*/ 5106339 h 6345561"/>
                    <a:gd name="connsiteX159" fmla="*/ 2206251 w 6352623"/>
                    <a:gd name="connsiteY159" fmla="*/ 5531868 h 6345561"/>
                    <a:gd name="connsiteX160" fmla="*/ 2827891 w 6352623"/>
                    <a:gd name="connsiteY160" fmla="*/ 6323709 h 6345561"/>
                    <a:gd name="connsiteX161" fmla="*/ 2405336 w 6352623"/>
                    <a:gd name="connsiteY161" fmla="*/ 6261225 h 6345561"/>
                    <a:gd name="connsiteX162" fmla="*/ 1799833 w 6352623"/>
                    <a:gd name="connsiteY16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317212 w 6352623"/>
                    <a:gd name="connsiteY60" fmla="*/ 4620000 h 6345561"/>
                    <a:gd name="connsiteX61" fmla="*/ 6317212 w 6352623"/>
                    <a:gd name="connsiteY61" fmla="*/ 4787640 h 6345561"/>
                    <a:gd name="connsiteX62" fmla="*/ 5898613 w 6352623"/>
                    <a:gd name="connsiteY62" fmla="*/ 4787640 h 6345561"/>
                    <a:gd name="connsiteX63" fmla="*/ 5866698 w 6352623"/>
                    <a:gd name="connsiteY63" fmla="*/ 4839902 h 6345561"/>
                    <a:gd name="connsiteX64" fmla="*/ 5895990 w 6352623"/>
                    <a:gd name="connsiteY64" fmla="*/ 4787640 h 6345561"/>
                    <a:gd name="connsiteX65" fmla="*/ 5898613 w 6352623"/>
                    <a:gd name="connsiteY65" fmla="*/ 4787640 h 6345561"/>
                    <a:gd name="connsiteX66" fmla="*/ 5866698 w 6352623"/>
                    <a:gd name="connsiteY66" fmla="*/ 4839902 h 6345561"/>
                    <a:gd name="connsiteX67" fmla="*/ 5661892 w 6352623"/>
                    <a:gd name="connsiteY67" fmla="*/ 4787640 h 6345561"/>
                    <a:gd name="connsiteX68" fmla="*/ 5661892 w 6352623"/>
                    <a:gd name="connsiteY68" fmla="*/ 4620000 h 6345561"/>
                    <a:gd name="connsiteX69" fmla="*/ 5661892 w 6352623"/>
                    <a:gd name="connsiteY69" fmla="*/ 4787640 h 6345561"/>
                    <a:gd name="connsiteX70" fmla="*/ 4842211 w 6352623"/>
                    <a:gd name="connsiteY70" fmla="*/ 4504577 h 6345561"/>
                    <a:gd name="connsiteX71" fmla="*/ 4894441 w 6352623"/>
                    <a:gd name="connsiteY71" fmla="*/ 4378816 h 6345561"/>
                    <a:gd name="connsiteX72" fmla="*/ 5118410 w 6352623"/>
                    <a:gd name="connsiteY72" fmla="*/ 3308120 h 6345561"/>
                    <a:gd name="connsiteX73" fmla="*/ 5112011 w 6352623"/>
                    <a:gd name="connsiteY73" fmla="*/ 3236549 h 6345561"/>
                    <a:gd name="connsiteX74" fmla="*/ 6343574 w 6352623"/>
                    <a:gd name="connsiteY74" fmla="*/ 3146548 h 6345561"/>
                    <a:gd name="connsiteX75" fmla="*/ 6352623 w 6352623"/>
                    <a:gd name="connsiteY75" fmla="*/ 3329154 h 6345561"/>
                    <a:gd name="connsiteX76" fmla="*/ 6261216 w 6352623"/>
                    <a:gd name="connsiteY76" fmla="*/ 3947289 h 6345561"/>
                    <a:gd name="connsiteX77" fmla="*/ 6068313 w 6352623"/>
                    <a:gd name="connsiteY77" fmla="*/ 4480189 h 6345561"/>
                    <a:gd name="connsiteX78" fmla="*/ 5645377 w 6352623"/>
                    <a:gd name="connsiteY78" fmla="*/ 4489676 h 6345561"/>
                    <a:gd name="connsiteX79" fmla="*/ 4842211 w 6352623"/>
                    <a:gd name="connsiteY79" fmla="*/ 4504577 h 6345561"/>
                    <a:gd name="connsiteX80" fmla="*/ 1405726 w 6352623"/>
                    <a:gd name="connsiteY80" fmla="*/ 3156271 h 6345561"/>
                    <a:gd name="connsiteX81" fmla="*/ 1399341 w 6352623"/>
                    <a:gd name="connsiteY81" fmla="*/ 3089416 h 6345561"/>
                    <a:gd name="connsiteX82" fmla="*/ 1464945 w 6352623"/>
                    <a:gd name="connsiteY82" fmla="*/ 2467755 h 6345561"/>
                    <a:gd name="connsiteX83" fmla="*/ 1626959 w 6352623"/>
                    <a:gd name="connsiteY83" fmla="*/ 1918290 h 6345561"/>
                    <a:gd name="connsiteX84" fmla="*/ 1698846 w 6352623"/>
                    <a:gd name="connsiteY84" fmla="*/ 1916459 h 6345561"/>
                    <a:gd name="connsiteX85" fmla="*/ 2401423 w 6352623"/>
                    <a:gd name="connsiteY85" fmla="*/ 1879094 h 6345561"/>
                    <a:gd name="connsiteX86" fmla="*/ 2879383 w 6352623"/>
                    <a:gd name="connsiteY86" fmla="*/ 1836855 h 6345561"/>
                    <a:gd name="connsiteX87" fmla="*/ 2983285 w 6352623"/>
                    <a:gd name="connsiteY87" fmla="*/ 3040986 h 6345561"/>
                    <a:gd name="connsiteX88" fmla="*/ 1405726 w 6352623"/>
                    <a:gd name="connsiteY88" fmla="*/ 3156271 h 6345561"/>
                    <a:gd name="connsiteX89" fmla="*/ 3464621 w 6352623"/>
                    <a:gd name="connsiteY89" fmla="*/ 4545892 h 6345561"/>
                    <a:gd name="connsiteX90" fmla="*/ 3362673 w 6352623"/>
                    <a:gd name="connsiteY90" fmla="*/ 3364384 h 6345561"/>
                    <a:gd name="connsiteX91" fmla="*/ 4785461 w 6352623"/>
                    <a:gd name="connsiteY91" fmla="*/ 3260410 h 6345561"/>
                    <a:gd name="connsiteX92" fmla="*/ 4791965 w 6352623"/>
                    <a:gd name="connsiteY92" fmla="*/ 3337498 h 6345561"/>
                    <a:gd name="connsiteX93" fmla="*/ 4582162 w 6352623"/>
                    <a:gd name="connsiteY93" fmla="*/ 4452550 h 6345561"/>
                    <a:gd name="connsiteX94" fmla="*/ 3980007 w 6352623"/>
                    <a:gd name="connsiteY94" fmla="*/ 4524180 h 6345561"/>
                    <a:gd name="connsiteX95" fmla="*/ 3464621 w 6352623"/>
                    <a:gd name="connsiteY95" fmla="*/ 4545892 h 6345561"/>
                    <a:gd name="connsiteX96" fmla="*/ 11631 w 6352623"/>
                    <a:gd name="connsiteY96" fmla="*/ 3258148 h 6345561"/>
                    <a:gd name="connsiteX97" fmla="*/ 0 w 6352623"/>
                    <a:gd name="connsiteY97" fmla="*/ 3023469 h 6345561"/>
                    <a:gd name="connsiteX98" fmla="*/ 91400 w 6352623"/>
                    <a:gd name="connsiteY98" fmla="*/ 2405346 h 6345561"/>
                    <a:gd name="connsiteX99" fmla="*/ 258812 w 6352623"/>
                    <a:gd name="connsiteY99" fmla="*/ 1942855 h 6345561"/>
                    <a:gd name="connsiteX100" fmla="*/ 852081 w 6352623"/>
                    <a:gd name="connsiteY100" fmla="*/ 1937991 h 6345561"/>
                    <a:gd name="connsiteX101" fmla="*/ 1335718 w 6352623"/>
                    <a:gd name="connsiteY101" fmla="*/ 1925698 h 6345561"/>
                    <a:gd name="connsiteX102" fmla="*/ 1234430 w 6352623"/>
                    <a:gd name="connsiteY102" fmla="*/ 2196801 h 6345561"/>
                    <a:gd name="connsiteX103" fmla="*/ 1103579 w 6352623"/>
                    <a:gd name="connsiteY103" fmla="*/ 2737987 h 6345561"/>
                    <a:gd name="connsiteX104" fmla="*/ 1078099 w 6352623"/>
                    <a:gd name="connsiteY104" fmla="*/ 3180217 h 6345561"/>
                    <a:gd name="connsiteX105" fmla="*/ 11631 w 6352623"/>
                    <a:gd name="connsiteY105" fmla="*/ 3258148 h 6345561"/>
                    <a:gd name="connsiteX106" fmla="*/ 1960743 w 6352623"/>
                    <a:gd name="connsiteY106" fmla="*/ 4679317 h 6345561"/>
                    <a:gd name="connsiteX107" fmla="*/ 1740896 w 6352623"/>
                    <a:gd name="connsiteY107" fmla="*/ 4337429 h 6345561"/>
                    <a:gd name="connsiteX108" fmla="*/ 1441619 w 6352623"/>
                    <a:gd name="connsiteY108" fmla="*/ 3532526 h 6345561"/>
                    <a:gd name="connsiteX109" fmla="*/ 1438988 w 6352623"/>
                    <a:gd name="connsiteY109" fmla="*/ 3504964 h 6345561"/>
                    <a:gd name="connsiteX110" fmla="*/ 3013389 w 6352623"/>
                    <a:gd name="connsiteY110" fmla="*/ 3389903 h 6345561"/>
                    <a:gd name="connsiteX111" fmla="*/ 3099126 w 6352623"/>
                    <a:gd name="connsiteY111" fmla="*/ 4562904 h 6345561"/>
                    <a:gd name="connsiteX112" fmla="*/ 2689209 w 6352623"/>
                    <a:gd name="connsiteY112" fmla="*/ 4598877 h 6345561"/>
                    <a:gd name="connsiteX113" fmla="*/ 1989796 w 6352623"/>
                    <a:gd name="connsiteY113" fmla="*/ 4675326 h 6345561"/>
                    <a:gd name="connsiteX114" fmla="*/ 1960743 w 6352623"/>
                    <a:gd name="connsiteY114" fmla="*/ 4679317 h 6345561"/>
                    <a:gd name="connsiteX115" fmla="*/ 4067092 w 6352623"/>
                    <a:gd name="connsiteY115" fmla="*/ 6216068 h 6345561"/>
                    <a:gd name="connsiteX116" fmla="*/ 4277892 w 6352623"/>
                    <a:gd name="connsiteY116" fmla="*/ 5788869 h 6345561"/>
                    <a:gd name="connsiteX117" fmla="*/ 4525520 w 6352623"/>
                    <a:gd name="connsiteY117" fmla="*/ 5267093 h 6345561"/>
                    <a:gd name="connsiteX118" fmla="*/ 4685770 w 6352623"/>
                    <a:gd name="connsiteY118" fmla="*/ 4881257 h 6345561"/>
                    <a:gd name="connsiteX119" fmla="*/ 4712084 w 6352623"/>
                    <a:gd name="connsiteY119" fmla="*/ 4879914 h 6345561"/>
                    <a:gd name="connsiteX120" fmla="*/ 5642123 w 6352623"/>
                    <a:gd name="connsiteY120" fmla="*/ 4846187 h 6345561"/>
                    <a:gd name="connsiteX121" fmla="*/ 5866698 w 6352623"/>
                    <a:gd name="connsiteY121" fmla="*/ 4839902 h 6345561"/>
                    <a:gd name="connsiteX122" fmla="*/ 5706398 w 6352623"/>
                    <a:gd name="connsiteY122" fmla="*/ 5102370 h 6345561"/>
                    <a:gd name="connsiteX123" fmla="*/ 4229361 w 6352623"/>
                    <a:gd name="connsiteY123" fmla="*/ 6176010 h 6345561"/>
                    <a:gd name="connsiteX124" fmla="*/ 4067092 w 6352623"/>
                    <a:gd name="connsiteY124" fmla="*/ 6216068 h 6345561"/>
                    <a:gd name="connsiteX125" fmla="*/ 3617977 w 6352623"/>
                    <a:gd name="connsiteY125" fmla="*/ 6323175 h 6345561"/>
                    <a:gd name="connsiteX126" fmla="*/ 3499574 w 6352623"/>
                    <a:gd name="connsiteY126" fmla="*/ 4950969 h 6345561"/>
                    <a:gd name="connsiteX127" fmla="*/ 3966167 w 6352623"/>
                    <a:gd name="connsiteY127" fmla="*/ 4917769 h 6345561"/>
                    <a:gd name="connsiteX128" fmla="*/ 4402891 w 6352623"/>
                    <a:gd name="connsiteY128" fmla="*/ 4895610 h 6345561"/>
                    <a:gd name="connsiteX129" fmla="*/ 4263840 w 6352623"/>
                    <a:gd name="connsiteY129" fmla="*/ 5239274 h 6345561"/>
                    <a:gd name="connsiteX130" fmla="*/ 3691123 w 6352623"/>
                    <a:gd name="connsiteY130" fmla="*/ 6308899 h 6345561"/>
                    <a:gd name="connsiteX131" fmla="*/ 3637169 w 6352623"/>
                    <a:gd name="connsiteY131" fmla="*/ 6322223 h 6345561"/>
                    <a:gd name="connsiteX132" fmla="*/ 3617977 w 6352623"/>
                    <a:gd name="connsiteY132" fmla="*/ 6323175 h 6345561"/>
                    <a:gd name="connsiteX133" fmla="*/ 509955 w 6352623"/>
                    <a:gd name="connsiteY133" fmla="*/ 4889989 h 6345561"/>
                    <a:gd name="connsiteX134" fmla="*/ 432662 w 6352623"/>
                    <a:gd name="connsiteY134" fmla="*/ 4783013 h 6345561"/>
                    <a:gd name="connsiteX135" fmla="*/ 30403 w 6352623"/>
                    <a:gd name="connsiteY135" fmla="*/ 3637168 h 6345561"/>
                    <a:gd name="connsiteX136" fmla="*/ 28957 w 6352623"/>
                    <a:gd name="connsiteY136" fmla="*/ 3608002 h 6345561"/>
                    <a:gd name="connsiteX137" fmla="*/ 1122699 w 6352623"/>
                    <a:gd name="connsiteY137" fmla="*/ 3528079 h 6345561"/>
                    <a:gd name="connsiteX138" fmla="*/ 1151870 w 6352623"/>
                    <a:gd name="connsiteY138" fmla="*/ 3709064 h 6345561"/>
                    <a:gd name="connsiteX139" fmla="*/ 1633165 w 6352623"/>
                    <a:gd name="connsiteY139" fmla="*/ 4721494 h 6345561"/>
                    <a:gd name="connsiteX140" fmla="*/ 1635001 w 6352623"/>
                    <a:gd name="connsiteY140" fmla="*/ 4724090 h 6345561"/>
                    <a:gd name="connsiteX141" fmla="*/ 1150655 w 6352623"/>
                    <a:gd name="connsiteY141" fmla="*/ 4790652 h 6345561"/>
                    <a:gd name="connsiteX142" fmla="*/ 509955 w 6352623"/>
                    <a:gd name="connsiteY142" fmla="*/ 4889989 h 6345561"/>
                    <a:gd name="connsiteX143" fmla="*/ 3165956 w 6352623"/>
                    <a:gd name="connsiteY143" fmla="*/ 6345561 h 6345561"/>
                    <a:gd name="connsiteX144" fmla="*/ 2661675 w 6352623"/>
                    <a:gd name="connsiteY144" fmla="*/ 5655612 h 6345561"/>
                    <a:gd name="connsiteX145" fmla="*/ 2224080 w 6352623"/>
                    <a:gd name="connsiteY145" fmla="*/ 5071807 h 6345561"/>
                    <a:gd name="connsiteX146" fmla="*/ 2697681 w 6352623"/>
                    <a:gd name="connsiteY146" fmla="*/ 5021257 h 6345561"/>
                    <a:gd name="connsiteX147" fmla="*/ 3150545 w 6352623"/>
                    <a:gd name="connsiteY147" fmla="*/ 4979436 h 6345561"/>
                    <a:gd name="connsiteX148" fmla="*/ 3267988 w 6352623"/>
                    <a:gd name="connsiteY148" fmla="*/ 6340508 h 6345561"/>
                    <a:gd name="connsiteX149" fmla="*/ 3165956 w 6352623"/>
                    <a:gd name="connsiteY149" fmla="*/ 6345561 h 6345561"/>
                    <a:gd name="connsiteX150" fmla="*/ 2827891 w 6352623"/>
                    <a:gd name="connsiteY150" fmla="*/ 6323709 h 6345561"/>
                    <a:gd name="connsiteX151" fmla="*/ 2884966 w 6352623"/>
                    <a:gd name="connsiteY151" fmla="*/ 6327398 h 6345561"/>
                    <a:gd name="connsiteX152" fmla="*/ 2827891 w 6352623"/>
                    <a:gd name="connsiteY152" fmla="*/ 6323709 h 6345561"/>
                    <a:gd name="connsiteX153" fmla="*/ 1799833 w 6352623"/>
                    <a:gd name="connsiteY153" fmla="*/ 6042038 h 6345561"/>
                    <a:gd name="connsiteX154" fmla="*/ 792530 w 6352623"/>
                    <a:gd name="connsiteY154" fmla="*/ 5281044 h 6345561"/>
                    <a:gd name="connsiteX155" fmla="*/ 758259 w 6352623"/>
                    <a:gd name="connsiteY155" fmla="*/ 5233611 h 6345561"/>
                    <a:gd name="connsiteX156" fmla="*/ 1178638 w 6352623"/>
                    <a:gd name="connsiteY156" fmla="*/ 5187468 h 6345561"/>
                    <a:gd name="connsiteX157" fmla="*/ 1905324 w 6352623"/>
                    <a:gd name="connsiteY157" fmla="*/ 5106339 h 6345561"/>
                    <a:gd name="connsiteX158" fmla="*/ 2206251 w 6352623"/>
                    <a:gd name="connsiteY158" fmla="*/ 5531868 h 6345561"/>
                    <a:gd name="connsiteX159" fmla="*/ 2827891 w 6352623"/>
                    <a:gd name="connsiteY159" fmla="*/ 6323709 h 6345561"/>
                    <a:gd name="connsiteX160" fmla="*/ 2405336 w 6352623"/>
                    <a:gd name="connsiteY160" fmla="*/ 6261225 h 6345561"/>
                    <a:gd name="connsiteX161" fmla="*/ 1799833 w 6352623"/>
                    <a:gd name="connsiteY161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317212 w 6352623"/>
                    <a:gd name="connsiteY60" fmla="*/ 4620000 h 6345561"/>
                    <a:gd name="connsiteX61" fmla="*/ 6317212 w 6352623"/>
                    <a:gd name="connsiteY61" fmla="*/ 4787640 h 6345561"/>
                    <a:gd name="connsiteX62" fmla="*/ 5898613 w 6352623"/>
                    <a:gd name="connsiteY62" fmla="*/ 4787640 h 6345561"/>
                    <a:gd name="connsiteX63" fmla="*/ 5866698 w 6352623"/>
                    <a:gd name="connsiteY63" fmla="*/ 4839902 h 6345561"/>
                    <a:gd name="connsiteX64" fmla="*/ 5895990 w 6352623"/>
                    <a:gd name="connsiteY64" fmla="*/ 4787640 h 6345561"/>
                    <a:gd name="connsiteX65" fmla="*/ 5866698 w 6352623"/>
                    <a:gd name="connsiteY65" fmla="*/ 4839902 h 6345561"/>
                    <a:gd name="connsiteX66" fmla="*/ 5661892 w 6352623"/>
                    <a:gd name="connsiteY66" fmla="*/ 4787640 h 6345561"/>
                    <a:gd name="connsiteX67" fmla="*/ 5661892 w 6352623"/>
                    <a:gd name="connsiteY67" fmla="*/ 4620000 h 6345561"/>
                    <a:gd name="connsiteX68" fmla="*/ 5661892 w 6352623"/>
                    <a:gd name="connsiteY68" fmla="*/ 4787640 h 6345561"/>
                    <a:gd name="connsiteX69" fmla="*/ 4842211 w 6352623"/>
                    <a:gd name="connsiteY69" fmla="*/ 4504577 h 6345561"/>
                    <a:gd name="connsiteX70" fmla="*/ 4894441 w 6352623"/>
                    <a:gd name="connsiteY70" fmla="*/ 4378816 h 6345561"/>
                    <a:gd name="connsiteX71" fmla="*/ 5118410 w 6352623"/>
                    <a:gd name="connsiteY71" fmla="*/ 3308120 h 6345561"/>
                    <a:gd name="connsiteX72" fmla="*/ 5112011 w 6352623"/>
                    <a:gd name="connsiteY72" fmla="*/ 3236549 h 6345561"/>
                    <a:gd name="connsiteX73" fmla="*/ 6343574 w 6352623"/>
                    <a:gd name="connsiteY73" fmla="*/ 3146548 h 6345561"/>
                    <a:gd name="connsiteX74" fmla="*/ 6352623 w 6352623"/>
                    <a:gd name="connsiteY74" fmla="*/ 3329154 h 6345561"/>
                    <a:gd name="connsiteX75" fmla="*/ 6261216 w 6352623"/>
                    <a:gd name="connsiteY75" fmla="*/ 3947289 h 6345561"/>
                    <a:gd name="connsiteX76" fmla="*/ 6068313 w 6352623"/>
                    <a:gd name="connsiteY76" fmla="*/ 4480189 h 6345561"/>
                    <a:gd name="connsiteX77" fmla="*/ 5645377 w 6352623"/>
                    <a:gd name="connsiteY77" fmla="*/ 4489676 h 6345561"/>
                    <a:gd name="connsiteX78" fmla="*/ 4842211 w 6352623"/>
                    <a:gd name="connsiteY78" fmla="*/ 4504577 h 6345561"/>
                    <a:gd name="connsiteX79" fmla="*/ 1405726 w 6352623"/>
                    <a:gd name="connsiteY79" fmla="*/ 3156271 h 6345561"/>
                    <a:gd name="connsiteX80" fmla="*/ 1399341 w 6352623"/>
                    <a:gd name="connsiteY80" fmla="*/ 3089416 h 6345561"/>
                    <a:gd name="connsiteX81" fmla="*/ 1464945 w 6352623"/>
                    <a:gd name="connsiteY81" fmla="*/ 2467755 h 6345561"/>
                    <a:gd name="connsiteX82" fmla="*/ 1626959 w 6352623"/>
                    <a:gd name="connsiteY82" fmla="*/ 1918290 h 6345561"/>
                    <a:gd name="connsiteX83" fmla="*/ 1698846 w 6352623"/>
                    <a:gd name="connsiteY83" fmla="*/ 1916459 h 6345561"/>
                    <a:gd name="connsiteX84" fmla="*/ 2401423 w 6352623"/>
                    <a:gd name="connsiteY84" fmla="*/ 1879094 h 6345561"/>
                    <a:gd name="connsiteX85" fmla="*/ 2879383 w 6352623"/>
                    <a:gd name="connsiteY85" fmla="*/ 1836855 h 6345561"/>
                    <a:gd name="connsiteX86" fmla="*/ 2983285 w 6352623"/>
                    <a:gd name="connsiteY86" fmla="*/ 3040986 h 6345561"/>
                    <a:gd name="connsiteX87" fmla="*/ 1405726 w 6352623"/>
                    <a:gd name="connsiteY87" fmla="*/ 3156271 h 6345561"/>
                    <a:gd name="connsiteX88" fmla="*/ 3464621 w 6352623"/>
                    <a:gd name="connsiteY88" fmla="*/ 4545892 h 6345561"/>
                    <a:gd name="connsiteX89" fmla="*/ 3362673 w 6352623"/>
                    <a:gd name="connsiteY89" fmla="*/ 3364384 h 6345561"/>
                    <a:gd name="connsiteX90" fmla="*/ 4785461 w 6352623"/>
                    <a:gd name="connsiteY90" fmla="*/ 3260410 h 6345561"/>
                    <a:gd name="connsiteX91" fmla="*/ 4791965 w 6352623"/>
                    <a:gd name="connsiteY91" fmla="*/ 3337498 h 6345561"/>
                    <a:gd name="connsiteX92" fmla="*/ 4582162 w 6352623"/>
                    <a:gd name="connsiteY92" fmla="*/ 4452550 h 6345561"/>
                    <a:gd name="connsiteX93" fmla="*/ 3980007 w 6352623"/>
                    <a:gd name="connsiteY93" fmla="*/ 4524180 h 6345561"/>
                    <a:gd name="connsiteX94" fmla="*/ 3464621 w 6352623"/>
                    <a:gd name="connsiteY94" fmla="*/ 4545892 h 6345561"/>
                    <a:gd name="connsiteX95" fmla="*/ 11631 w 6352623"/>
                    <a:gd name="connsiteY95" fmla="*/ 3258148 h 6345561"/>
                    <a:gd name="connsiteX96" fmla="*/ 0 w 6352623"/>
                    <a:gd name="connsiteY96" fmla="*/ 3023469 h 6345561"/>
                    <a:gd name="connsiteX97" fmla="*/ 91400 w 6352623"/>
                    <a:gd name="connsiteY97" fmla="*/ 2405346 h 6345561"/>
                    <a:gd name="connsiteX98" fmla="*/ 258812 w 6352623"/>
                    <a:gd name="connsiteY98" fmla="*/ 1942855 h 6345561"/>
                    <a:gd name="connsiteX99" fmla="*/ 852081 w 6352623"/>
                    <a:gd name="connsiteY99" fmla="*/ 1937991 h 6345561"/>
                    <a:gd name="connsiteX100" fmla="*/ 1335718 w 6352623"/>
                    <a:gd name="connsiteY100" fmla="*/ 1925698 h 6345561"/>
                    <a:gd name="connsiteX101" fmla="*/ 1234430 w 6352623"/>
                    <a:gd name="connsiteY101" fmla="*/ 2196801 h 6345561"/>
                    <a:gd name="connsiteX102" fmla="*/ 1103579 w 6352623"/>
                    <a:gd name="connsiteY102" fmla="*/ 2737987 h 6345561"/>
                    <a:gd name="connsiteX103" fmla="*/ 1078099 w 6352623"/>
                    <a:gd name="connsiteY103" fmla="*/ 3180217 h 6345561"/>
                    <a:gd name="connsiteX104" fmla="*/ 11631 w 6352623"/>
                    <a:gd name="connsiteY104" fmla="*/ 3258148 h 6345561"/>
                    <a:gd name="connsiteX105" fmla="*/ 1960743 w 6352623"/>
                    <a:gd name="connsiteY105" fmla="*/ 4679317 h 6345561"/>
                    <a:gd name="connsiteX106" fmla="*/ 1740896 w 6352623"/>
                    <a:gd name="connsiteY106" fmla="*/ 4337429 h 6345561"/>
                    <a:gd name="connsiteX107" fmla="*/ 1441619 w 6352623"/>
                    <a:gd name="connsiteY107" fmla="*/ 3532526 h 6345561"/>
                    <a:gd name="connsiteX108" fmla="*/ 1438988 w 6352623"/>
                    <a:gd name="connsiteY108" fmla="*/ 3504964 h 6345561"/>
                    <a:gd name="connsiteX109" fmla="*/ 3013389 w 6352623"/>
                    <a:gd name="connsiteY109" fmla="*/ 3389903 h 6345561"/>
                    <a:gd name="connsiteX110" fmla="*/ 3099126 w 6352623"/>
                    <a:gd name="connsiteY110" fmla="*/ 4562904 h 6345561"/>
                    <a:gd name="connsiteX111" fmla="*/ 2689209 w 6352623"/>
                    <a:gd name="connsiteY111" fmla="*/ 4598877 h 6345561"/>
                    <a:gd name="connsiteX112" fmla="*/ 1989796 w 6352623"/>
                    <a:gd name="connsiteY112" fmla="*/ 4675326 h 6345561"/>
                    <a:gd name="connsiteX113" fmla="*/ 1960743 w 6352623"/>
                    <a:gd name="connsiteY113" fmla="*/ 4679317 h 6345561"/>
                    <a:gd name="connsiteX114" fmla="*/ 4067092 w 6352623"/>
                    <a:gd name="connsiteY114" fmla="*/ 6216068 h 6345561"/>
                    <a:gd name="connsiteX115" fmla="*/ 4277892 w 6352623"/>
                    <a:gd name="connsiteY115" fmla="*/ 5788869 h 6345561"/>
                    <a:gd name="connsiteX116" fmla="*/ 4525520 w 6352623"/>
                    <a:gd name="connsiteY116" fmla="*/ 5267093 h 6345561"/>
                    <a:gd name="connsiteX117" fmla="*/ 4685770 w 6352623"/>
                    <a:gd name="connsiteY117" fmla="*/ 4881257 h 6345561"/>
                    <a:gd name="connsiteX118" fmla="*/ 4712084 w 6352623"/>
                    <a:gd name="connsiteY118" fmla="*/ 4879914 h 6345561"/>
                    <a:gd name="connsiteX119" fmla="*/ 5642123 w 6352623"/>
                    <a:gd name="connsiteY119" fmla="*/ 4846187 h 6345561"/>
                    <a:gd name="connsiteX120" fmla="*/ 5866698 w 6352623"/>
                    <a:gd name="connsiteY120" fmla="*/ 4839902 h 6345561"/>
                    <a:gd name="connsiteX121" fmla="*/ 5706398 w 6352623"/>
                    <a:gd name="connsiteY121" fmla="*/ 5102370 h 6345561"/>
                    <a:gd name="connsiteX122" fmla="*/ 4229361 w 6352623"/>
                    <a:gd name="connsiteY122" fmla="*/ 6176010 h 6345561"/>
                    <a:gd name="connsiteX123" fmla="*/ 4067092 w 6352623"/>
                    <a:gd name="connsiteY123" fmla="*/ 6216068 h 6345561"/>
                    <a:gd name="connsiteX124" fmla="*/ 3617977 w 6352623"/>
                    <a:gd name="connsiteY124" fmla="*/ 6323175 h 6345561"/>
                    <a:gd name="connsiteX125" fmla="*/ 3499574 w 6352623"/>
                    <a:gd name="connsiteY125" fmla="*/ 4950969 h 6345561"/>
                    <a:gd name="connsiteX126" fmla="*/ 3966167 w 6352623"/>
                    <a:gd name="connsiteY126" fmla="*/ 4917769 h 6345561"/>
                    <a:gd name="connsiteX127" fmla="*/ 4402891 w 6352623"/>
                    <a:gd name="connsiteY127" fmla="*/ 4895610 h 6345561"/>
                    <a:gd name="connsiteX128" fmla="*/ 4263840 w 6352623"/>
                    <a:gd name="connsiteY128" fmla="*/ 5239274 h 6345561"/>
                    <a:gd name="connsiteX129" fmla="*/ 3691123 w 6352623"/>
                    <a:gd name="connsiteY129" fmla="*/ 6308899 h 6345561"/>
                    <a:gd name="connsiteX130" fmla="*/ 3637169 w 6352623"/>
                    <a:gd name="connsiteY130" fmla="*/ 6322223 h 6345561"/>
                    <a:gd name="connsiteX131" fmla="*/ 3617977 w 6352623"/>
                    <a:gd name="connsiteY131" fmla="*/ 6323175 h 6345561"/>
                    <a:gd name="connsiteX132" fmla="*/ 509955 w 6352623"/>
                    <a:gd name="connsiteY132" fmla="*/ 4889989 h 6345561"/>
                    <a:gd name="connsiteX133" fmla="*/ 432662 w 6352623"/>
                    <a:gd name="connsiteY133" fmla="*/ 4783013 h 6345561"/>
                    <a:gd name="connsiteX134" fmla="*/ 30403 w 6352623"/>
                    <a:gd name="connsiteY134" fmla="*/ 3637168 h 6345561"/>
                    <a:gd name="connsiteX135" fmla="*/ 28957 w 6352623"/>
                    <a:gd name="connsiteY135" fmla="*/ 3608002 h 6345561"/>
                    <a:gd name="connsiteX136" fmla="*/ 1122699 w 6352623"/>
                    <a:gd name="connsiteY136" fmla="*/ 3528079 h 6345561"/>
                    <a:gd name="connsiteX137" fmla="*/ 1151870 w 6352623"/>
                    <a:gd name="connsiteY137" fmla="*/ 3709064 h 6345561"/>
                    <a:gd name="connsiteX138" fmla="*/ 1633165 w 6352623"/>
                    <a:gd name="connsiteY138" fmla="*/ 4721494 h 6345561"/>
                    <a:gd name="connsiteX139" fmla="*/ 1635001 w 6352623"/>
                    <a:gd name="connsiteY139" fmla="*/ 4724090 h 6345561"/>
                    <a:gd name="connsiteX140" fmla="*/ 1150655 w 6352623"/>
                    <a:gd name="connsiteY140" fmla="*/ 4790652 h 6345561"/>
                    <a:gd name="connsiteX141" fmla="*/ 509955 w 6352623"/>
                    <a:gd name="connsiteY141" fmla="*/ 4889989 h 6345561"/>
                    <a:gd name="connsiteX142" fmla="*/ 3165956 w 6352623"/>
                    <a:gd name="connsiteY142" fmla="*/ 6345561 h 6345561"/>
                    <a:gd name="connsiteX143" fmla="*/ 2661675 w 6352623"/>
                    <a:gd name="connsiteY143" fmla="*/ 5655612 h 6345561"/>
                    <a:gd name="connsiteX144" fmla="*/ 2224080 w 6352623"/>
                    <a:gd name="connsiteY144" fmla="*/ 5071807 h 6345561"/>
                    <a:gd name="connsiteX145" fmla="*/ 2697681 w 6352623"/>
                    <a:gd name="connsiteY145" fmla="*/ 5021257 h 6345561"/>
                    <a:gd name="connsiteX146" fmla="*/ 3150545 w 6352623"/>
                    <a:gd name="connsiteY146" fmla="*/ 4979436 h 6345561"/>
                    <a:gd name="connsiteX147" fmla="*/ 3267988 w 6352623"/>
                    <a:gd name="connsiteY147" fmla="*/ 6340508 h 6345561"/>
                    <a:gd name="connsiteX148" fmla="*/ 3165956 w 6352623"/>
                    <a:gd name="connsiteY148" fmla="*/ 6345561 h 6345561"/>
                    <a:gd name="connsiteX149" fmla="*/ 2827891 w 6352623"/>
                    <a:gd name="connsiteY149" fmla="*/ 6323709 h 6345561"/>
                    <a:gd name="connsiteX150" fmla="*/ 2884966 w 6352623"/>
                    <a:gd name="connsiteY150" fmla="*/ 6327398 h 6345561"/>
                    <a:gd name="connsiteX151" fmla="*/ 2827891 w 6352623"/>
                    <a:gd name="connsiteY151" fmla="*/ 6323709 h 6345561"/>
                    <a:gd name="connsiteX152" fmla="*/ 1799833 w 6352623"/>
                    <a:gd name="connsiteY152" fmla="*/ 6042038 h 6345561"/>
                    <a:gd name="connsiteX153" fmla="*/ 792530 w 6352623"/>
                    <a:gd name="connsiteY153" fmla="*/ 5281044 h 6345561"/>
                    <a:gd name="connsiteX154" fmla="*/ 758259 w 6352623"/>
                    <a:gd name="connsiteY154" fmla="*/ 5233611 h 6345561"/>
                    <a:gd name="connsiteX155" fmla="*/ 1178638 w 6352623"/>
                    <a:gd name="connsiteY155" fmla="*/ 5187468 h 6345561"/>
                    <a:gd name="connsiteX156" fmla="*/ 1905324 w 6352623"/>
                    <a:gd name="connsiteY156" fmla="*/ 5106339 h 6345561"/>
                    <a:gd name="connsiteX157" fmla="*/ 2206251 w 6352623"/>
                    <a:gd name="connsiteY157" fmla="*/ 5531868 h 6345561"/>
                    <a:gd name="connsiteX158" fmla="*/ 2827891 w 6352623"/>
                    <a:gd name="connsiteY158" fmla="*/ 6323709 h 6345561"/>
                    <a:gd name="connsiteX159" fmla="*/ 2405336 w 6352623"/>
                    <a:gd name="connsiteY159" fmla="*/ 6261225 h 6345561"/>
                    <a:gd name="connsiteX160" fmla="*/ 1799833 w 6352623"/>
                    <a:gd name="connsiteY160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317212 w 6352623"/>
                    <a:gd name="connsiteY60" fmla="*/ 4620000 h 6345561"/>
                    <a:gd name="connsiteX61" fmla="*/ 6317212 w 6352623"/>
                    <a:gd name="connsiteY61" fmla="*/ 4787640 h 6345561"/>
                    <a:gd name="connsiteX62" fmla="*/ 5898613 w 6352623"/>
                    <a:gd name="connsiteY62" fmla="*/ 4787640 h 6345561"/>
                    <a:gd name="connsiteX63" fmla="*/ 5661892 w 6352623"/>
                    <a:gd name="connsiteY63" fmla="*/ 4787640 h 6345561"/>
                    <a:gd name="connsiteX64" fmla="*/ 5661892 w 6352623"/>
                    <a:gd name="connsiteY64" fmla="*/ 4620000 h 6345561"/>
                    <a:gd name="connsiteX65" fmla="*/ 5661892 w 6352623"/>
                    <a:gd name="connsiteY65" fmla="*/ 4787640 h 6345561"/>
                    <a:gd name="connsiteX66" fmla="*/ 4842211 w 6352623"/>
                    <a:gd name="connsiteY66" fmla="*/ 4504577 h 6345561"/>
                    <a:gd name="connsiteX67" fmla="*/ 4894441 w 6352623"/>
                    <a:gd name="connsiteY67" fmla="*/ 4378816 h 6345561"/>
                    <a:gd name="connsiteX68" fmla="*/ 5118410 w 6352623"/>
                    <a:gd name="connsiteY68" fmla="*/ 3308120 h 6345561"/>
                    <a:gd name="connsiteX69" fmla="*/ 5112011 w 6352623"/>
                    <a:gd name="connsiteY69" fmla="*/ 3236549 h 6345561"/>
                    <a:gd name="connsiteX70" fmla="*/ 6343574 w 6352623"/>
                    <a:gd name="connsiteY70" fmla="*/ 3146548 h 6345561"/>
                    <a:gd name="connsiteX71" fmla="*/ 6352623 w 6352623"/>
                    <a:gd name="connsiteY71" fmla="*/ 3329154 h 6345561"/>
                    <a:gd name="connsiteX72" fmla="*/ 6261216 w 6352623"/>
                    <a:gd name="connsiteY72" fmla="*/ 3947289 h 6345561"/>
                    <a:gd name="connsiteX73" fmla="*/ 6068313 w 6352623"/>
                    <a:gd name="connsiteY73" fmla="*/ 4480189 h 6345561"/>
                    <a:gd name="connsiteX74" fmla="*/ 5645377 w 6352623"/>
                    <a:gd name="connsiteY74" fmla="*/ 4489676 h 6345561"/>
                    <a:gd name="connsiteX75" fmla="*/ 4842211 w 6352623"/>
                    <a:gd name="connsiteY75" fmla="*/ 4504577 h 6345561"/>
                    <a:gd name="connsiteX76" fmla="*/ 1405726 w 6352623"/>
                    <a:gd name="connsiteY76" fmla="*/ 3156271 h 6345561"/>
                    <a:gd name="connsiteX77" fmla="*/ 1399341 w 6352623"/>
                    <a:gd name="connsiteY77" fmla="*/ 3089416 h 6345561"/>
                    <a:gd name="connsiteX78" fmla="*/ 1464945 w 6352623"/>
                    <a:gd name="connsiteY78" fmla="*/ 2467755 h 6345561"/>
                    <a:gd name="connsiteX79" fmla="*/ 1626959 w 6352623"/>
                    <a:gd name="connsiteY79" fmla="*/ 1918290 h 6345561"/>
                    <a:gd name="connsiteX80" fmla="*/ 1698846 w 6352623"/>
                    <a:gd name="connsiteY80" fmla="*/ 1916459 h 6345561"/>
                    <a:gd name="connsiteX81" fmla="*/ 2401423 w 6352623"/>
                    <a:gd name="connsiteY81" fmla="*/ 1879094 h 6345561"/>
                    <a:gd name="connsiteX82" fmla="*/ 2879383 w 6352623"/>
                    <a:gd name="connsiteY82" fmla="*/ 1836855 h 6345561"/>
                    <a:gd name="connsiteX83" fmla="*/ 2983285 w 6352623"/>
                    <a:gd name="connsiteY83" fmla="*/ 3040986 h 6345561"/>
                    <a:gd name="connsiteX84" fmla="*/ 1405726 w 6352623"/>
                    <a:gd name="connsiteY84" fmla="*/ 3156271 h 6345561"/>
                    <a:gd name="connsiteX85" fmla="*/ 3464621 w 6352623"/>
                    <a:gd name="connsiteY85" fmla="*/ 4545892 h 6345561"/>
                    <a:gd name="connsiteX86" fmla="*/ 3362673 w 6352623"/>
                    <a:gd name="connsiteY86" fmla="*/ 3364384 h 6345561"/>
                    <a:gd name="connsiteX87" fmla="*/ 4785461 w 6352623"/>
                    <a:gd name="connsiteY87" fmla="*/ 3260410 h 6345561"/>
                    <a:gd name="connsiteX88" fmla="*/ 4791965 w 6352623"/>
                    <a:gd name="connsiteY88" fmla="*/ 3337498 h 6345561"/>
                    <a:gd name="connsiteX89" fmla="*/ 4582162 w 6352623"/>
                    <a:gd name="connsiteY89" fmla="*/ 4452550 h 6345561"/>
                    <a:gd name="connsiteX90" fmla="*/ 3980007 w 6352623"/>
                    <a:gd name="connsiteY90" fmla="*/ 4524180 h 6345561"/>
                    <a:gd name="connsiteX91" fmla="*/ 3464621 w 6352623"/>
                    <a:gd name="connsiteY91" fmla="*/ 4545892 h 6345561"/>
                    <a:gd name="connsiteX92" fmla="*/ 11631 w 6352623"/>
                    <a:gd name="connsiteY92" fmla="*/ 3258148 h 6345561"/>
                    <a:gd name="connsiteX93" fmla="*/ 0 w 6352623"/>
                    <a:gd name="connsiteY93" fmla="*/ 3023469 h 6345561"/>
                    <a:gd name="connsiteX94" fmla="*/ 91400 w 6352623"/>
                    <a:gd name="connsiteY94" fmla="*/ 2405346 h 6345561"/>
                    <a:gd name="connsiteX95" fmla="*/ 258812 w 6352623"/>
                    <a:gd name="connsiteY95" fmla="*/ 1942855 h 6345561"/>
                    <a:gd name="connsiteX96" fmla="*/ 852081 w 6352623"/>
                    <a:gd name="connsiteY96" fmla="*/ 1937991 h 6345561"/>
                    <a:gd name="connsiteX97" fmla="*/ 1335718 w 6352623"/>
                    <a:gd name="connsiteY97" fmla="*/ 1925698 h 6345561"/>
                    <a:gd name="connsiteX98" fmla="*/ 1234430 w 6352623"/>
                    <a:gd name="connsiteY98" fmla="*/ 2196801 h 6345561"/>
                    <a:gd name="connsiteX99" fmla="*/ 1103579 w 6352623"/>
                    <a:gd name="connsiteY99" fmla="*/ 2737987 h 6345561"/>
                    <a:gd name="connsiteX100" fmla="*/ 1078099 w 6352623"/>
                    <a:gd name="connsiteY100" fmla="*/ 3180217 h 6345561"/>
                    <a:gd name="connsiteX101" fmla="*/ 11631 w 6352623"/>
                    <a:gd name="connsiteY101" fmla="*/ 3258148 h 6345561"/>
                    <a:gd name="connsiteX102" fmla="*/ 1960743 w 6352623"/>
                    <a:gd name="connsiteY102" fmla="*/ 4679317 h 6345561"/>
                    <a:gd name="connsiteX103" fmla="*/ 1740896 w 6352623"/>
                    <a:gd name="connsiteY103" fmla="*/ 4337429 h 6345561"/>
                    <a:gd name="connsiteX104" fmla="*/ 1441619 w 6352623"/>
                    <a:gd name="connsiteY104" fmla="*/ 3532526 h 6345561"/>
                    <a:gd name="connsiteX105" fmla="*/ 1438988 w 6352623"/>
                    <a:gd name="connsiteY105" fmla="*/ 3504964 h 6345561"/>
                    <a:gd name="connsiteX106" fmla="*/ 3013389 w 6352623"/>
                    <a:gd name="connsiteY106" fmla="*/ 3389903 h 6345561"/>
                    <a:gd name="connsiteX107" fmla="*/ 3099126 w 6352623"/>
                    <a:gd name="connsiteY107" fmla="*/ 4562904 h 6345561"/>
                    <a:gd name="connsiteX108" fmla="*/ 2689209 w 6352623"/>
                    <a:gd name="connsiteY108" fmla="*/ 4598877 h 6345561"/>
                    <a:gd name="connsiteX109" fmla="*/ 1989796 w 6352623"/>
                    <a:gd name="connsiteY109" fmla="*/ 4675326 h 6345561"/>
                    <a:gd name="connsiteX110" fmla="*/ 1960743 w 6352623"/>
                    <a:gd name="connsiteY110" fmla="*/ 4679317 h 6345561"/>
                    <a:gd name="connsiteX111" fmla="*/ 4067092 w 6352623"/>
                    <a:gd name="connsiteY111" fmla="*/ 6216068 h 6345561"/>
                    <a:gd name="connsiteX112" fmla="*/ 4277892 w 6352623"/>
                    <a:gd name="connsiteY112" fmla="*/ 5788869 h 6345561"/>
                    <a:gd name="connsiteX113" fmla="*/ 4525520 w 6352623"/>
                    <a:gd name="connsiteY113" fmla="*/ 5267093 h 6345561"/>
                    <a:gd name="connsiteX114" fmla="*/ 4685770 w 6352623"/>
                    <a:gd name="connsiteY114" fmla="*/ 4881257 h 6345561"/>
                    <a:gd name="connsiteX115" fmla="*/ 4712084 w 6352623"/>
                    <a:gd name="connsiteY115" fmla="*/ 4879914 h 6345561"/>
                    <a:gd name="connsiteX116" fmla="*/ 5642123 w 6352623"/>
                    <a:gd name="connsiteY116" fmla="*/ 4846187 h 6345561"/>
                    <a:gd name="connsiteX117" fmla="*/ 5866698 w 6352623"/>
                    <a:gd name="connsiteY117" fmla="*/ 4839902 h 6345561"/>
                    <a:gd name="connsiteX118" fmla="*/ 5706398 w 6352623"/>
                    <a:gd name="connsiteY118" fmla="*/ 5102370 h 6345561"/>
                    <a:gd name="connsiteX119" fmla="*/ 4229361 w 6352623"/>
                    <a:gd name="connsiteY119" fmla="*/ 6176010 h 6345561"/>
                    <a:gd name="connsiteX120" fmla="*/ 4067092 w 6352623"/>
                    <a:gd name="connsiteY120" fmla="*/ 6216068 h 6345561"/>
                    <a:gd name="connsiteX121" fmla="*/ 3617977 w 6352623"/>
                    <a:gd name="connsiteY121" fmla="*/ 6323175 h 6345561"/>
                    <a:gd name="connsiteX122" fmla="*/ 3499574 w 6352623"/>
                    <a:gd name="connsiteY122" fmla="*/ 4950969 h 6345561"/>
                    <a:gd name="connsiteX123" fmla="*/ 3966167 w 6352623"/>
                    <a:gd name="connsiteY123" fmla="*/ 4917769 h 6345561"/>
                    <a:gd name="connsiteX124" fmla="*/ 4402891 w 6352623"/>
                    <a:gd name="connsiteY124" fmla="*/ 4895610 h 6345561"/>
                    <a:gd name="connsiteX125" fmla="*/ 4263840 w 6352623"/>
                    <a:gd name="connsiteY125" fmla="*/ 5239274 h 6345561"/>
                    <a:gd name="connsiteX126" fmla="*/ 3691123 w 6352623"/>
                    <a:gd name="connsiteY126" fmla="*/ 6308899 h 6345561"/>
                    <a:gd name="connsiteX127" fmla="*/ 3637169 w 6352623"/>
                    <a:gd name="connsiteY127" fmla="*/ 6322223 h 6345561"/>
                    <a:gd name="connsiteX128" fmla="*/ 3617977 w 6352623"/>
                    <a:gd name="connsiteY128" fmla="*/ 6323175 h 6345561"/>
                    <a:gd name="connsiteX129" fmla="*/ 509955 w 6352623"/>
                    <a:gd name="connsiteY129" fmla="*/ 4889989 h 6345561"/>
                    <a:gd name="connsiteX130" fmla="*/ 432662 w 6352623"/>
                    <a:gd name="connsiteY130" fmla="*/ 4783013 h 6345561"/>
                    <a:gd name="connsiteX131" fmla="*/ 30403 w 6352623"/>
                    <a:gd name="connsiteY131" fmla="*/ 3637168 h 6345561"/>
                    <a:gd name="connsiteX132" fmla="*/ 28957 w 6352623"/>
                    <a:gd name="connsiteY132" fmla="*/ 3608002 h 6345561"/>
                    <a:gd name="connsiteX133" fmla="*/ 1122699 w 6352623"/>
                    <a:gd name="connsiteY133" fmla="*/ 3528079 h 6345561"/>
                    <a:gd name="connsiteX134" fmla="*/ 1151870 w 6352623"/>
                    <a:gd name="connsiteY134" fmla="*/ 3709064 h 6345561"/>
                    <a:gd name="connsiteX135" fmla="*/ 1633165 w 6352623"/>
                    <a:gd name="connsiteY135" fmla="*/ 4721494 h 6345561"/>
                    <a:gd name="connsiteX136" fmla="*/ 1635001 w 6352623"/>
                    <a:gd name="connsiteY136" fmla="*/ 4724090 h 6345561"/>
                    <a:gd name="connsiteX137" fmla="*/ 1150655 w 6352623"/>
                    <a:gd name="connsiteY137" fmla="*/ 4790652 h 6345561"/>
                    <a:gd name="connsiteX138" fmla="*/ 509955 w 6352623"/>
                    <a:gd name="connsiteY138" fmla="*/ 4889989 h 6345561"/>
                    <a:gd name="connsiteX139" fmla="*/ 3165956 w 6352623"/>
                    <a:gd name="connsiteY139" fmla="*/ 6345561 h 6345561"/>
                    <a:gd name="connsiteX140" fmla="*/ 2661675 w 6352623"/>
                    <a:gd name="connsiteY140" fmla="*/ 5655612 h 6345561"/>
                    <a:gd name="connsiteX141" fmla="*/ 2224080 w 6352623"/>
                    <a:gd name="connsiteY141" fmla="*/ 5071807 h 6345561"/>
                    <a:gd name="connsiteX142" fmla="*/ 2697681 w 6352623"/>
                    <a:gd name="connsiteY142" fmla="*/ 5021257 h 6345561"/>
                    <a:gd name="connsiteX143" fmla="*/ 3150545 w 6352623"/>
                    <a:gd name="connsiteY143" fmla="*/ 4979436 h 6345561"/>
                    <a:gd name="connsiteX144" fmla="*/ 3267988 w 6352623"/>
                    <a:gd name="connsiteY144" fmla="*/ 6340508 h 6345561"/>
                    <a:gd name="connsiteX145" fmla="*/ 3165956 w 6352623"/>
                    <a:gd name="connsiteY145" fmla="*/ 6345561 h 6345561"/>
                    <a:gd name="connsiteX146" fmla="*/ 2827891 w 6352623"/>
                    <a:gd name="connsiteY146" fmla="*/ 6323709 h 6345561"/>
                    <a:gd name="connsiteX147" fmla="*/ 2884966 w 6352623"/>
                    <a:gd name="connsiteY147" fmla="*/ 6327398 h 6345561"/>
                    <a:gd name="connsiteX148" fmla="*/ 2827891 w 6352623"/>
                    <a:gd name="connsiteY148" fmla="*/ 6323709 h 6345561"/>
                    <a:gd name="connsiteX149" fmla="*/ 1799833 w 6352623"/>
                    <a:gd name="connsiteY149" fmla="*/ 6042038 h 6345561"/>
                    <a:gd name="connsiteX150" fmla="*/ 792530 w 6352623"/>
                    <a:gd name="connsiteY150" fmla="*/ 5281044 h 6345561"/>
                    <a:gd name="connsiteX151" fmla="*/ 758259 w 6352623"/>
                    <a:gd name="connsiteY151" fmla="*/ 5233611 h 6345561"/>
                    <a:gd name="connsiteX152" fmla="*/ 1178638 w 6352623"/>
                    <a:gd name="connsiteY152" fmla="*/ 5187468 h 6345561"/>
                    <a:gd name="connsiteX153" fmla="*/ 1905324 w 6352623"/>
                    <a:gd name="connsiteY153" fmla="*/ 5106339 h 6345561"/>
                    <a:gd name="connsiteX154" fmla="*/ 2206251 w 6352623"/>
                    <a:gd name="connsiteY154" fmla="*/ 5531868 h 6345561"/>
                    <a:gd name="connsiteX155" fmla="*/ 2827891 w 6352623"/>
                    <a:gd name="connsiteY155" fmla="*/ 6323709 h 6345561"/>
                    <a:gd name="connsiteX156" fmla="*/ 2405336 w 6352623"/>
                    <a:gd name="connsiteY156" fmla="*/ 6261225 h 6345561"/>
                    <a:gd name="connsiteX157" fmla="*/ 1799833 w 6352623"/>
                    <a:gd name="connsiteY157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6317212 w 6352623"/>
                    <a:gd name="connsiteY59" fmla="*/ 4787640 h 6345561"/>
                    <a:gd name="connsiteX60" fmla="*/ 6317212 w 6352623"/>
                    <a:gd name="connsiteY60" fmla="*/ 4620000 h 6345561"/>
                    <a:gd name="connsiteX61" fmla="*/ 6317212 w 6352623"/>
                    <a:gd name="connsiteY61" fmla="*/ 4787640 h 6345561"/>
                    <a:gd name="connsiteX62" fmla="*/ 5661892 w 6352623"/>
                    <a:gd name="connsiteY62" fmla="*/ 4787640 h 6345561"/>
                    <a:gd name="connsiteX63" fmla="*/ 5661892 w 6352623"/>
                    <a:gd name="connsiteY63" fmla="*/ 4620000 h 6345561"/>
                    <a:gd name="connsiteX64" fmla="*/ 5661892 w 6352623"/>
                    <a:gd name="connsiteY64" fmla="*/ 4787640 h 6345561"/>
                    <a:gd name="connsiteX65" fmla="*/ 4842211 w 6352623"/>
                    <a:gd name="connsiteY65" fmla="*/ 4504577 h 6345561"/>
                    <a:gd name="connsiteX66" fmla="*/ 4894441 w 6352623"/>
                    <a:gd name="connsiteY66" fmla="*/ 4378816 h 6345561"/>
                    <a:gd name="connsiteX67" fmla="*/ 5118410 w 6352623"/>
                    <a:gd name="connsiteY67" fmla="*/ 3308120 h 6345561"/>
                    <a:gd name="connsiteX68" fmla="*/ 5112011 w 6352623"/>
                    <a:gd name="connsiteY68" fmla="*/ 3236549 h 6345561"/>
                    <a:gd name="connsiteX69" fmla="*/ 6343574 w 6352623"/>
                    <a:gd name="connsiteY69" fmla="*/ 3146548 h 6345561"/>
                    <a:gd name="connsiteX70" fmla="*/ 6352623 w 6352623"/>
                    <a:gd name="connsiteY70" fmla="*/ 3329154 h 6345561"/>
                    <a:gd name="connsiteX71" fmla="*/ 6261216 w 6352623"/>
                    <a:gd name="connsiteY71" fmla="*/ 3947289 h 6345561"/>
                    <a:gd name="connsiteX72" fmla="*/ 6068313 w 6352623"/>
                    <a:gd name="connsiteY72" fmla="*/ 4480189 h 6345561"/>
                    <a:gd name="connsiteX73" fmla="*/ 5645377 w 6352623"/>
                    <a:gd name="connsiteY73" fmla="*/ 4489676 h 6345561"/>
                    <a:gd name="connsiteX74" fmla="*/ 4842211 w 6352623"/>
                    <a:gd name="connsiteY74" fmla="*/ 4504577 h 6345561"/>
                    <a:gd name="connsiteX75" fmla="*/ 1405726 w 6352623"/>
                    <a:gd name="connsiteY75" fmla="*/ 3156271 h 6345561"/>
                    <a:gd name="connsiteX76" fmla="*/ 1399341 w 6352623"/>
                    <a:gd name="connsiteY76" fmla="*/ 3089416 h 6345561"/>
                    <a:gd name="connsiteX77" fmla="*/ 1464945 w 6352623"/>
                    <a:gd name="connsiteY77" fmla="*/ 2467755 h 6345561"/>
                    <a:gd name="connsiteX78" fmla="*/ 1626959 w 6352623"/>
                    <a:gd name="connsiteY78" fmla="*/ 1918290 h 6345561"/>
                    <a:gd name="connsiteX79" fmla="*/ 1698846 w 6352623"/>
                    <a:gd name="connsiteY79" fmla="*/ 1916459 h 6345561"/>
                    <a:gd name="connsiteX80" fmla="*/ 2401423 w 6352623"/>
                    <a:gd name="connsiteY80" fmla="*/ 1879094 h 6345561"/>
                    <a:gd name="connsiteX81" fmla="*/ 2879383 w 6352623"/>
                    <a:gd name="connsiteY81" fmla="*/ 1836855 h 6345561"/>
                    <a:gd name="connsiteX82" fmla="*/ 2983285 w 6352623"/>
                    <a:gd name="connsiteY82" fmla="*/ 3040986 h 6345561"/>
                    <a:gd name="connsiteX83" fmla="*/ 1405726 w 6352623"/>
                    <a:gd name="connsiteY83" fmla="*/ 3156271 h 6345561"/>
                    <a:gd name="connsiteX84" fmla="*/ 3464621 w 6352623"/>
                    <a:gd name="connsiteY84" fmla="*/ 4545892 h 6345561"/>
                    <a:gd name="connsiteX85" fmla="*/ 3362673 w 6352623"/>
                    <a:gd name="connsiteY85" fmla="*/ 3364384 h 6345561"/>
                    <a:gd name="connsiteX86" fmla="*/ 4785461 w 6352623"/>
                    <a:gd name="connsiteY86" fmla="*/ 3260410 h 6345561"/>
                    <a:gd name="connsiteX87" fmla="*/ 4791965 w 6352623"/>
                    <a:gd name="connsiteY87" fmla="*/ 3337498 h 6345561"/>
                    <a:gd name="connsiteX88" fmla="*/ 4582162 w 6352623"/>
                    <a:gd name="connsiteY88" fmla="*/ 4452550 h 6345561"/>
                    <a:gd name="connsiteX89" fmla="*/ 3980007 w 6352623"/>
                    <a:gd name="connsiteY89" fmla="*/ 4524180 h 6345561"/>
                    <a:gd name="connsiteX90" fmla="*/ 3464621 w 6352623"/>
                    <a:gd name="connsiteY90" fmla="*/ 4545892 h 6345561"/>
                    <a:gd name="connsiteX91" fmla="*/ 11631 w 6352623"/>
                    <a:gd name="connsiteY91" fmla="*/ 3258148 h 6345561"/>
                    <a:gd name="connsiteX92" fmla="*/ 0 w 6352623"/>
                    <a:gd name="connsiteY92" fmla="*/ 3023469 h 6345561"/>
                    <a:gd name="connsiteX93" fmla="*/ 91400 w 6352623"/>
                    <a:gd name="connsiteY93" fmla="*/ 2405346 h 6345561"/>
                    <a:gd name="connsiteX94" fmla="*/ 258812 w 6352623"/>
                    <a:gd name="connsiteY94" fmla="*/ 1942855 h 6345561"/>
                    <a:gd name="connsiteX95" fmla="*/ 852081 w 6352623"/>
                    <a:gd name="connsiteY95" fmla="*/ 1937991 h 6345561"/>
                    <a:gd name="connsiteX96" fmla="*/ 1335718 w 6352623"/>
                    <a:gd name="connsiteY96" fmla="*/ 1925698 h 6345561"/>
                    <a:gd name="connsiteX97" fmla="*/ 1234430 w 6352623"/>
                    <a:gd name="connsiteY97" fmla="*/ 2196801 h 6345561"/>
                    <a:gd name="connsiteX98" fmla="*/ 1103579 w 6352623"/>
                    <a:gd name="connsiteY98" fmla="*/ 2737987 h 6345561"/>
                    <a:gd name="connsiteX99" fmla="*/ 1078099 w 6352623"/>
                    <a:gd name="connsiteY99" fmla="*/ 3180217 h 6345561"/>
                    <a:gd name="connsiteX100" fmla="*/ 11631 w 6352623"/>
                    <a:gd name="connsiteY100" fmla="*/ 3258148 h 6345561"/>
                    <a:gd name="connsiteX101" fmla="*/ 1960743 w 6352623"/>
                    <a:gd name="connsiteY101" fmla="*/ 4679317 h 6345561"/>
                    <a:gd name="connsiteX102" fmla="*/ 1740896 w 6352623"/>
                    <a:gd name="connsiteY102" fmla="*/ 4337429 h 6345561"/>
                    <a:gd name="connsiteX103" fmla="*/ 1441619 w 6352623"/>
                    <a:gd name="connsiteY103" fmla="*/ 3532526 h 6345561"/>
                    <a:gd name="connsiteX104" fmla="*/ 1438988 w 6352623"/>
                    <a:gd name="connsiteY104" fmla="*/ 3504964 h 6345561"/>
                    <a:gd name="connsiteX105" fmla="*/ 3013389 w 6352623"/>
                    <a:gd name="connsiteY105" fmla="*/ 3389903 h 6345561"/>
                    <a:gd name="connsiteX106" fmla="*/ 3099126 w 6352623"/>
                    <a:gd name="connsiteY106" fmla="*/ 4562904 h 6345561"/>
                    <a:gd name="connsiteX107" fmla="*/ 2689209 w 6352623"/>
                    <a:gd name="connsiteY107" fmla="*/ 4598877 h 6345561"/>
                    <a:gd name="connsiteX108" fmla="*/ 1989796 w 6352623"/>
                    <a:gd name="connsiteY108" fmla="*/ 4675326 h 6345561"/>
                    <a:gd name="connsiteX109" fmla="*/ 1960743 w 6352623"/>
                    <a:gd name="connsiteY109" fmla="*/ 4679317 h 6345561"/>
                    <a:gd name="connsiteX110" fmla="*/ 4067092 w 6352623"/>
                    <a:gd name="connsiteY110" fmla="*/ 6216068 h 6345561"/>
                    <a:gd name="connsiteX111" fmla="*/ 4277892 w 6352623"/>
                    <a:gd name="connsiteY111" fmla="*/ 5788869 h 6345561"/>
                    <a:gd name="connsiteX112" fmla="*/ 4525520 w 6352623"/>
                    <a:gd name="connsiteY112" fmla="*/ 5267093 h 6345561"/>
                    <a:gd name="connsiteX113" fmla="*/ 4685770 w 6352623"/>
                    <a:gd name="connsiteY113" fmla="*/ 4881257 h 6345561"/>
                    <a:gd name="connsiteX114" fmla="*/ 4712084 w 6352623"/>
                    <a:gd name="connsiteY114" fmla="*/ 4879914 h 6345561"/>
                    <a:gd name="connsiteX115" fmla="*/ 5642123 w 6352623"/>
                    <a:gd name="connsiteY115" fmla="*/ 4846187 h 6345561"/>
                    <a:gd name="connsiteX116" fmla="*/ 5866698 w 6352623"/>
                    <a:gd name="connsiteY116" fmla="*/ 4839902 h 6345561"/>
                    <a:gd name="connsiteX117" fmla="*/ 5706398 w 6352623"/>
                    <a:gd name="connsiteY117" fmla="*/ 5102370 h 6345561"/>
                    <a:gd name="connsiteX118" fmla="*/ 4229361 w 6352623"/>
                    <a:gd name="connsiteY118" fmla="*/ 6176010 h 6345561"/>
                    <a:gd name="connsiteX119" fmla="*/ 4067092 w 6352623"/>
                    <a:gd name="connsiteY119" fmla="*/ 6216068 h 6345561"/>
                    <a:gd name="connsiteX120" fmla="*/ 3617977 w 6352623"/>
                    <a:gd name="connsiteY120" fmla="*/ 6323175 h 6345561"/>
                    <a:gd name="connsiteX121" fmla="*/ 3499574 w 6352623"/>
                    <a:gd name="connsiteY121" fmla="*/ 4950969 h 6345561"/>
                    <a:gd name="connsiteX122" fmla="*/ 3966167 w 6352623"/>
                    <a:gd name="connsiteY122" fmla="*/ 4917769 h 6345561"/>
                    <a:gd name="connsiteX123" fmla="*/ 4402891 w 6352623"/>
                    <a:gd name="connsiteY123" fmla="*/ 4895610 h 6345561"/>
                    <a:gd name="connsiteX124" fmla="*/ 4263840 w 6352623"/>
                    <a:gd name="connsiteY124" fmla="*/ 5239274 h 6345561"/>
                    <a:gd name="connsiteX125" fmla="*/ 3691123 w 6352623"/>
                    <a:gd name="connsiteY125" fmla="*/ 6308899 h 6345561"/>
                    <a:gd name="connsiteX126" fmla="*/ 3637169 w 6352623"/>
                    <a:gd name="connsiteY126" fmla="*/ 6322223 h 6345561"/>
                    <a:gd name="connsiteX127" fmla="*/ 3617977 w 6352623"/>
                    <a:gd name="connsiteY127" fmla="*/ 6323175 h 6345561"/>
                    <a:gd name="connsiteX128" fmla="*/ 509955 w 6352623"/>
                    <a:gd name="connsiteY128" fmla="*/ 4889989 h 6345561"/>
                    <a:gd name="connsiteX129" fmla="*/ 432662 w 6352623"/>
                    <a:gd name="connsiteY129" fmla="*/ 4783013 h 6345561"/>
                    <a:gd name="connsiteX130" fmla="*/ 30403 w 6352623"/>
                    <a:gd name="connsiteY130" fmla="*/ 3637168 h 6345561"/>
                    <a:gd name="connsiteX131" fmla="*/ 28957 w 6352623"/>
                    <a:gd name="connsiteY131" fmla="*/ 3608002 h 6345561"/>
                    <a:gd name="connsiteX132" fmla="*/ 1122699 w 6352623"/>
                    <a:gd name="connsiteY132" fmla="*/ 3528079 h 6345561"/>
                    <a:gd name="connsiteX133" fmla="*/ 1151870 w 6352623"/>
                    <a:gd name="connsiteY133" fmla="*/ 3709064 h 6345561"/>
                    <a:gd name="connsiteX134" fmla="*/ 1633165 w 6352623"/>
                    <a:gd name="connsiteY134" fmla="*/ 4721494 h 6345561"/>
                    <a:gd name="connsiteX135" fmla="*/ 1635001 w 6352623"/>
                    <a:gd name="connsiteY135" fmla="*/ 4724090 h 6345561"/>
                    <a:gd name="connsiteX136" fmla="*/ 1150655 w 6352623"/>
                    <a:gd name="connsiteY136" fmla="*/ 4790652 h 6345561"/>
                    <a:gd name="connsiteX137" fmla="*/ 509955 w 6352623"/>
                    <a:gd name="connsiteY137" fmla="*/ 4889989 h 6345561"/>
                    <a:gd name="connsiteX138" fmla="*/ 3165956 w 6352623"/>
                    <a:gd name="connsiteY138" fmla="*/ 6345561 h 6345561"/>
                    <a:gd name="connsiteX139" fmla="*/ 2661675 w 6352623"/>
                    <a:gd name="connsiteY139" fmla="*/ 5655612 h 6345561"/>
                    <a:gd name="connsiteX140" fmla="*/ 2224080 w 6352623"/>
                    <a:gd name="connsiteY140" fmla="*/ 5071807 h 6345561"/>
                    <a:gd name="connsiteX141" fmla="*/ 2697681 w 6352623"/>
                    <a:gd name="connsiteY141" fmla="*/ 5021257 h 6345561"/>
                    <a:gd name="connsiteX142" fmla="*/ 3150545 w 6352623"/>
                    <a:gd name="connsiteY142" fmla="*/ 4979436 h 6345561"/>
                    <a:gd name="connsiteX143" fmla="*/ 3267988 w 6352623"/>
                    <a:gd name="connsiteY143" fmla="*/ 6340508 h 6345561"/>
                    <a:gd name="connsiteX144" fmla="*/ 3165956 w 6352623"/>
                    <a:gd name="connsiteY144" fmla="*/ 6345561 h 6345561"/>
                    <a:gd name="connsiteX145" fmla="*/ 2827891 w 6352623"/>
                    <a:gd name="connsiteY145" fmla="*/ 6323709 h 6345561"/>
                    <a:gd name="connsiteX146" fmla="*/ 2884966 w 6352623"/>
                    <a:gd name="connsiteY146" fmla="*/ 6327398 h 6345561"/>
                    <a:gd name="connsiteX147" fmla="*/ 2827891 w 6352623"/>
                    <a:gd name="connsiteY147" fmla="*/ 6323709 h 6345561"/>
                    <a:gd name="connsiteX148" fmla="*/ 1799833 w 6352623"/>
                    <a:gd name="connsiteY148" fmla="*/ 6042038 h 6345561"/>
                    <a:gd name="connsiteX149" fmla="*/ 792530 w 6352623"/>
                    <a:gd name="connsiteY149" fmla="*/ 5281044 h 6345561"/>
                    <a:gd name="connsiteX150" fmla="*/ 758259 w 6352623"/>
                    <a:gd name="connsiteY150" fmla="*/ 5233611 h 6345561"/>
                    <a:gd name="connsiteX151" fmla="*/ 1178638 w 6352623"/>
                    <a:gd name="connsiteY151" fmla="*/ 5187468 h 6345561"/>
                    <a:gd name="connsiteX152" fmla="*/ 1905324 w 6352623"/>
                    <a:gd name="connsiteY152" fmla="*/ 5106339 h 6345561"/>
                    <a:gd name="connsiteX153" fmla="*/ 2206251 w 6352623"/>
                    <a:gd name="connsiteY153" fmla="*/ 5531868 h 6345561"/>
                    <a:gd name="connsiteX154" fmla="*/ 2827891 w 6352623"/>
                    <a:gd name="connsiteY154" fmla="*/ 6323709 h 6345561"/>
                    <a:gd name="connsiteX155" fmla="*/ 2405336 w 6352623"/>
                    <a:gd name="connsiteY155" fmla="*/ 6261225 h 6345561"/>
                    <a:gd name="connsiteX156" fmla="*/ 1799833 w 6352623"/>
                    <a:gd name="connsiteY156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661892 w 6352623"/>
                    <a:gd name="connsiteY59" fmla="*/ 4787640 h 6345561"/>
                    <a:gd name="connsiteX60" fmla="*/ 5661892 w 6352623"/>
                    <a:gd name="connsiteY60" fmla="*/ 4620000 h 6345561"/>
                    <a:gd name="connsiteX61" fmla="*/ 5661892 w 6352623"/>
                    <a:gd name="connsiteY61" fmla="*/ 4787640 h 6345561"/>
                    <a:gd name="connsiteX62" fmla="*/ 4842211 w 6352623"/>
                    <a:gd name="connsiteY62" fmla="*/ 4504577 h 6345561"/>
                    <a:gd name="connsiteX63" fmla="*/ 4894441 w 6352623"/>
                    <a:gd name="connsiteY63" fmla="*/ 4378816 h 6345561"/>
                    <a:gd name="connsiteX64" fmla="*/ 5118410 w 6352623"/>
                    <a:gd name="connsiteY64" fmla="*/ 3308120 h 6345561"/>
                    <a:gd name="connsiteX65" fmla="*/ 5112011 w 6352623"/>
                    <a:gd name="connsiteY65" fmla="*/ 3236549 h 6345561"/>
                    <a:gd name="connsiteX66" fmla="*/ 6343574 w 6352623"/>
                    <a:gd name="connsiteY66" fmla="*/ 3146548 h 6345561"/>
                    <a:gd name="connsiteX67" fmla="*/ 6352623 w 6352623"/>
                    <a:gd name="connsiteY67" fmla="*/ 3329154 h 6345561"/>
                    <a:gd name="connsiteX68" fmla="*/ 6261216 w 6352623"/>
                    <a:gd name="connsiteY68" fmla="*/ 3947289 h 6345561"/>
                    <a:gd name="connsiteX69" fmla="*/ 6068313 w 6352623"/>
                    <a:gd name="connsiteY69" fmla="*/ 4480189 h 6345561"/>
                    <a:gd name="connsiteX70" fmla="*/ 5645377 w 6352623"/>
                    <a:gd name="connsiteY70" fmla="*/ 4489676 h 6345561"/>
                    <a:gd name="connsiteX71" fmla="*/ 4842211 w 6352623"/>
                    <a:gd name="connsiteY71" fmla="*/ 4504577 h 6345561"/>
                    <a:gd name="connsiteX72" fmla="*/ 1405726 w 6352623"/>
                    <a:gd name="connsiteY72" fmla="*/ 3156271 h 6345561"/>
                    <a:gd name="connsiteX73" fmla="*/ 1399341 w 6352623"/>
                    <a:gd name="connsiteY73" fmla="*/ 3089416 h 6345561"/>
                    <a:gd name="connsiteX74" fmla="*/ 1464945 w 6352623"/>
                    <a:gd name="connsiteY74" fmla="*/ 2467755 h 6345561"/>
                    <a:gd name="connsiteX75" fmla="*/ 1626959 w 6352623"/>
                    <a:gd name="connsiteY75" fmla="*/ 1918290 h 6345561"/>
                    <a:gd name="connsiteX76" fmla="*/ 1698846 w 6352623"/>
                    <a:gd name="connsiteY76" fmla="*/ 1916459 h 6345561"/>
                    <a:gd name="connsiteX77" fmla="*/ 2401423 w 6352623"/>
                    <a:gd name="connsiteY77" fmla="*/ 1879094 h 6345561"/>
                    <a:gd name="connsiteX78" fmla="*/ 2879383 w 6352623"/>
                    <a:gd name="connsiteY78" fmla="*/ 1836855 h 6345561"/>
                    <a:gd name="connsiteX79" fmla="*/ 2983285 w 6352623"/>
                    <a:gd name="connsiteY79" fmla="*/ 3040986 h 6345561"/>
                    <a:gd name="connsiteX80" fmla="*/ 1405726 w 6352623"/>
                    <a:gd name="connsiteY80" fmla="*/ 3156271 h 6345561"/>
                    <a:gd name="connsiteX81" fmla="*/ 3464621 w 6352623"/>
                    <a:gd name="connsiteY81" fmla="*/ 4545892 h 6345561"/>
                    <a:gd name="connsiteX82" fmla="*/ 3362673 w 6352623"/>
                    <a:gd name="connsiteY82" fmla="*/ 3364384 h 6345561"/>
                    <a:gd name="connsiteX83" fmla="*/ 4785461 w 6352623"/>
                    <a:gd name="connsiteY83" fmla="*/ 3260410 h 6345561"/>
                    <a:gd name="connsiteX84" fmla="*/ 4791965 w 6352623"/>
                    <a:gd name="connsiteY84" fmla="*/ 3337498 h 6345561"/>
                    <a:gd name="connsiteX85" fmla="*/ 4582162 w 6352623"/>
                    <a:gd name="connsiteY85" fmla="*/ 4452550 h 6345561"/>
                    <a:gd name="connsiteX86" fmla="*/ 3980007 w 6352623"/>
                    <a:gd name="connsiteY86" fmla="*/ 4524180 h 6345561"/>
                    <a:gd name="connsiteX87" fmla="*/ 3464621 w 6352623"/>
                    <a:gd name="connsiteY87" fmla="*/ 4545892 h 6345561"/>
                    <a:gd name="connsiteX88" fmla="*/ 11631 w 6352623"/>
                    <a:gd name="connsiteY88" fmla="*/ 3258148 h 6345561"/>
                    <a:gd name="connsiteX89" fmla="*/ 0 w 6352623"/>
                    <a:gd name="connsiteY89" fmla="*/ 3023469 h 6345561"/>
                    <a:gd name="connsiteX90" fmla="*/ 91400 w 6352623"/>
                    <a:gd name="connsiteY90" fmla="*/ 2405346 h 6345561"/>
                    <a:gd name="connsiteX91" fmla="*/ 258812 w 6352623"/>
                    <a:gd name="connsiteY91" fmla="*/ 1942855 h 6345561"/>
                    <a:gd name="connsiteX92" fmla="*/ 852081 w 6352623"/>
                    <a:gd name="connsiteY92" fmla="*/ 1937991 h 6345561"/>
                    <a:gd name="connsiteX93" fmla="*/ 1335718 w 6352623"/>
                    <a:gd name="connsiteY93" fmla="*/ 1925698 h 6345561"/>
                    <a:gd name="connsiteX94" fmla="*/ 1234430 w 6352623"/>
                    <a:gd name="connsiteY94" fmla="*/ 2196801 h 6345561"/>
                    <a:gd name="connsiteX95" fmla="*/ 1103579 w 6352623"/>
                    <a:gd name="connsiteY95" fmla="*/ 2737987 h 6345561"/>
                    <a:gd name="connsiteX96" fmla="*/ 1078099 w 6352623"/>
                    <a:gd name="connsiteY96" fmla="*/ 3180217 h 6345561"/>
                    <a:gd name="connsiteX97" fmla="*/ 11631 w 6352623"/>
                    <a:gd name="connsiteY97" fmla="*/ 3258148 h 6345561"/>
                    <a:gd name="connsiteX98" fmla="*/ 1960743 w 6352623"/>
                    <a:gd name="connsiteY98" fmla="*/ 4679317 h 6345561"/>
                    <a:gd name="connsiteX99" fmla="*/ 1740896 w 6352623"/>
                    <a:gd name="connsiteY99" fmla="*/ 4337429 h 6345561"/>
                    <a:gd name="connsiteX100" fmla="*/ 1441619 w 6352623"/>
                    <a:gd name="connsiteY100" fmla="*/ 3532526 h 6345561"/>
                    <a:gd name="connsiteX101" fmla="*/ 1438988 w 6352623"/>
                    <a:gd name="connsiteY101" fmla="*/ 3504964 h 6345561"/>
                    <a:gd name="connsiteX102" fmla="*/ 3013389 w 6352623"/>
                    <a:gd name="connsiteY102" fmla="*/ 3389903 h 6345561"/>
                    <a:gd name="connsiteX103" fmla="*/ 3099126 w 6352623"/>
                    <a:gd name="connsiteY103" fmla="*/ 4562904 h 6345561"/>
                    <a:gd name="connsiteX104" fmla="*/ 2689209 w 6352623"/>
                    <a:gd name="connsiteY104" fmla="*/ 4598877 h 6345561"/>
                    <a:gd name="connsiteX105" fmla="*/ 1989796 w 6352623"/>
                    <a:gd name="connsiteY105" fmla="*/ 4675326 h 6345561"/>
                    <a:gd name="connsiteX106" fmla="*/ 1960743 w 6352623"/>
                    <a:gd name="connsiteY106" fmla="*/ 4679317 h 6345561"/>
                    <a:gd name="connsiteX107" fmla="*/ 4067092 w 6352623"/>
                    <a:gd name="connsiteY107" fmla="*/ 6216068 h 6345561"/>
                    <a:gd name="connsiteX108" fmla="*/ 4277892 w 6352623"/>
                    <a:gd name="connsiteY108" fmla="*/ 5788869 h 6345561"/>
                    <a:gd name="connsiteX109" fmla="*/ 4525520 w 6352623"/>
                    <a:gd name="connsiteY109" fmla="*/ 5267093 h 6345561"/>
                    <a:gd name="connsiteX110" fmla="*/ 4685770 w 6352623"/>
                    <a:gd name="connsiteY110" fmla="*/ 4881257 h 6345561"/>
                    <a:gd name="connsiteX111" fmla="*/ 4712084 w 6352623"/>
                    <a:gd name="connsiteY111" fmla="*/ 4879914 h 6345561"/>
                    <a:gd name="connsiteX112" fmla="*/ 5642123 w 6352623"/>
                    <a:gd name="connsiteY112" fmla="*/ 4846187 h 6345561"/>
                    <a:gd name="connsiteX113" fmla="*/ 5866698 w 6352623"/>
                    <a:gd name="connsiteY113" fmla="*/ 4839902 h 6345561"/>
                    <a:gd name="connsiteX114" fmla="*/ 5706398 w 6352623"/>
                    <a:gd name="connsiteY114" fmla="*/ 5102370 h 6345561"/>
                    <a:gd name="connsiteX115" fmla="*/ 4229361 w 6352623"/>
                    <a:gd name="connsiteY115" fmla="*/ 6176010 h 6345561"/>
                    <a:gd name="connsiteX116" fmla="*/ 4067092 w 6352623"/>
                    <a:gd name="connsiteY116" fmla="*/ 6216068 h 6345561"/>
                    <a:gd name="connsiteX117" fmla="*/ 3617977 w 6352623"/>
                    <a:gd name="connsiteY117" fmla="*/ 6323175 h 6345561"/>
                    <a:gd name="connsiteX118" fmla="*/ 3499574 w 6352623"/>
                    <a:gd name="connsiteY118" fmla="*/ 4950969 h 6345561"/>
                    <a:gd name="connsiteX119" fmla="*/ 3966167 w 6352623"/>
                    <a:gd name="connsiteY119" fmla="*/ 4917769 h 6345561"/>
                    <a:gd name="connsiteX120" fmla="*/ 4402891 w 6352623"/>
                    <a:gd name="connsiteY120" fmla="*/ 4895610 h 6345561"/>
                    <a:gd name="connsiteX121" fmla="*/ 4263840 w 6352623"/>
                    <a:gd name="connsiteY121" fmla="*/ 5239274 h 6345561"/>
                    <a:gd name="connsiteX122" fmla="*/ 3691123 w 6352623"/>
                    <a:gd name="connsiteY122" fmla="*/ 6308899 h 6345561"/>
                    <a:gd name="connsiteX123" fmla="*/ 3637169 w 6352623"/>
                    <a:gd name="connsiteY123" fmla="*/ 6322223 h 6345561"/>
                    <a:gd name="connsiteX124" fmla="*/ 3617977 w 6352623"/>
                    <a:gd name="connsiteY124" fmla="*/ 6323175 h 6345561"/>
                    <a:gd name="connsiteX125" fmla="*/ 509955 w 6352623"/>
                    <a:gd name="connsiteY125" fmla="*/ 4889989 h 6345561"/>
                    <a:gd name="connsiteX126" fmla="*/ 432662 w 6352623"/>
                    <a:gd name="connsiteY126" fmla="*/ 4783013 h 6345561"/>
                    <a:gd name="connsiteX127" fmla="*/ 30403 w 6352623"/>
                    <a:gd name="connsiteY127" fmla="*/ 3637168 h 6345561"/>
                    <a:gd name="connsiteX128" fmla="*/ 28957 w 6352623"/>
                    <a:gd name="connsiteY128" fmla="*/ 3608002 h 6345561"/>
                    <a:gd name="connsiteX129" fmla="*/ 1122699 w 6352623"/>
                    <a:gd name="connsiteY129" fmla="*/ 3528079 h 6345561"/>
                    <a:gd name="connsiteX130" fmla="*/ 1151870 w 6352623"/>
                    <a:gd name="connsiteY130" fmla="*/ 3709064 h 6345561"/>
                    <a:gd name="connsiteX131" fmla="*/ 1633165 w 6352623"/>
                    <a:gd name="connsiteY131" fmla="*/ 4721494 h 6345561"/>
                    <a:gd name="connsiteX132" fmla="*/ 1635001 w 6352623"/>
                    <a:gd name="connsiteY132" fmla="*/ 4724090 h 6345561"/>
                    <a:gd name="connsiteX133" fmla="*/ 1150655 w 6352623"/>
                    <a:gd name="connsiteY133" fmla="*/ 4790652 h 6345561"/>
                    <a:gd name="connsiteX134" fmla="*/ 509955 w 6352623"/>
                    <a:gd name="connsiteY134" fmla="*/ 4889989 h 6345561"/>
                    <a:gd name="connsiteX135" fmla="*/ 3165956 w 6352623"/>
                    <a:gd name="connsiteY135" fmla="*/ 6345561 h 6345561"/>
                    <a:gd name="connsiteX136" fmla="*/ 2661675 w 6352623"/>
                    <a:gd name="connsiteY136" fmla="*/ 5655612 h 6345561"/>
                    <a:gd name="connsiteX137" fmla="*/ 2224080 w 6352623"/>
                    <a:gd name="connsiteY137" fmla="*/ 5071807 h 6345561"/>
                    <a:gd name="connsiteX138" fmla="*/ 2697681 w 6352623"/>
                    <a:gd name="connsiteY138" fmla="*/ 5021257 h 6345561"/>
                    <a:gd name="connsiteX139" fmla="*/ 3150545 w 6352623"/>
                    <a:gd name="connsiteY139" fmla="*/ 4979436 h 6345561"/>
                    <a:gd name="connsiteX140" fmla="*/ 3267988 w 6352623"/>
                    <a:gd name="connsiteY140" fmla="*/ 6340508 h 6345561"/>
                    <a:gd name="connsiteX141" fmla="*/ 3165956 w 6352623"/>
                    <a:gd name="connsiteY141" fmla="*/ 6345561 h 6345561"/>
                    <a:gd name="connsiteX142" fmla="*/ 2827891 w 6352623"/>
                    <a:gd name="connsiteY142" fmla="*/ 6323709 h 6345561"/>
                    <a:gd name="connsiteX143" fmla="*/ 2884966 w 6352623"/>
                    <a:gd name="connsiteY143" fmla="*/ 6327398 h 6345561"/>
                    <a:gd name="connsiteX144" fmla="*/ 2827891 w 6352623"/>
                    <a:gd name="connsiteY144" fmla="*/ 6323709 h 6345561"/>
                    <a:gd name="connsiteX145" fmla="*/ 1799833 w 6352623"/>
                    <a:gd name="connsiteY145" fmla="*/ 6042038 h 6345561"/>
                    <a:gd name="connsiteX146" fmla="*/ 792530 w 6352623"/>
                    <a:gd name="connsiteY146" fmla="*/ 5281044 h 6345561"/>
                    <a:gd name="connsiteX147" fmla="*/ 758259 w 6352623"/>
                    <a:gd name="connsiteY147" fmla="*/ 5233611 h 6345561"/>
                    <a:gd name="connsiteX148" fmla="*/ 1178638 w 6352623"/>
                    <a:gd name="connsiteY148" fmla="*/ 5187468 h 6345561"/>
                    <a:gd name="connsiteX149" fmla="*/ 1905324 w 6352623"/>
                    <a:gd name="connsiteY149" fmla="*/ 5106339 h 6345561"/>
                    <a:gd name="connsiteX150" fmla="*/ 2206251 w 6352623"/>
                    <a:gd name="connsiteY150" fmla="*/ 5531868 h 6345561"/>
                    <a:gd name="connsiteX151" fmla="*/ 2827891 w 6352623"/>
                    <a:gd name="connsiteY151" fmla="*/ 6323709 h 6345561"/>
                    <a:gd name="connsiteX152" fmla="*/ 2405336 w 6352623"/>
                    <a:gd name="connsiteY152" fmla="*/ 6261225 h 6345561"/>
                    <a:gd name="connsiteX153" fmla="*/ 1799833 w 6352623"/>
                    <a:gd name="connsiteY153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6000985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661892 w 6352623"/>
                    <a:gd name="connsiteY58" fmla="*/ 4787640 h 6345561"/>
                    <a:gd name="connsiteX59" fmla="*/ 5661892 w 6352623"/>
                    <a:gd name="connsiteY59" fmla="*/ 4620000 h 6345561"/>
                    <a:gd name="connsiteX60" fmla="*/ 5661892 w 6352623"/>
                    <a:gd name="connsiteY60" fmla="*/ 4787640 h 6345561"/>
                    <a:gd name="connsiteX61" fmla="*/ 4842211 w 6352623"/>
                    <a:gd name="connsiteY61" fmla="*/ 4504577 h 6345561"/>
                    <a:gd name="connsiteX62" fmla="*/ 4894441 w 6352623"/>
                    <a:gd name="connsiteY62" fmla="*/ 4378816 h 6345561"/>
                    <a:gd name="connsiteX63" fmla="*/ 5118410 w 6352623"/>
                    <a:gd name="connsiteY63" fmla="*/ 3308120 h 6345561"/>
                    <a:gd name="connsiteX64" fmla="*/ 5112011 w 6352623"/>
                    <a:gd name="connsiteY64" fmla="*/ 3236549 h 6345561"/>
                    <a:gd name="connsiteX65" fmla="*/ 6343574 w 6352623"/>
                    <a:gd name="connsiteY65" fmla="*/ 3146548 h 6345561"/>
                    <a:gd name="connsiteX66" fmla="*/ 6352623 w 6352623"/>
                    <a:gd name="connsiteY66" fmla="*/ 3329154 h 6345561"/>
                    <a:gd name="connsiteX67" fmla="*/ 6261216 w 6352623"/>
                    <a:gd name="connsiteY67" fmla="*/ 3947289 h 6345561"/>
                    <a:gd name="connsiteX68" fmla="*/ 6068313 w 6352623"/>
                    <a:gd name="connsiteY68" fmla="*/ 4480189 h 6345561"/>
                    <a:gd name="connsiteX69" fmla="*/ 5645377 w 6352623"/>
                    <a:gd name="connsiteY69" fmla="*/ 4489676 h 6345561"/>
                    <a:gd name="connsiteX70" fmla="*/ 4842211 w 6352623"/>
                    <a:gd name="connsiteY70" fmla="*/ 4504577 h 6345561"/>
                    <a:gd name="connsiteX71" fmla="*/ 1405726 w 6352623"/>
                    <a:gd name="connsiteY71" fmla="*/ 3156271 h 6345561"/>
                    <a:gd name="connsiteX72" fmla="*/ 1399341 w 6352623"/>
                    <a:gd name="connsiteY72" fmla="*/ 3089416 h 6345561"/>
                    <a:gd name="connsiteX73" fmla="*/ 1464945 w 6352623"/>
                    <a:gd name="connsiteY73" fmla="*/ 2467755 h 6345561"/>
                    <a:gd name="connsiteX74" fmla="*/ 1626959 w 6352623"/>
                    <a:gd name="connsiteY74" fmla="*/ 1918290 h 6345561"/>
                    <a:gd name="connsiteX75" fmla="*/ 1698846 w 6352623"/>
                    <a:gd name="connsiteY75" fmla="*/ 1916459 h 6345561"/>
                    <a:gd name="connsiteX76" fmla="*/ 2401423 w 6352623"/>
                    <a:gd name="connsiteY76" fmla="*/ 1879094 h 6345561"/>
                    <a:gd name="connsiteX77" fmla="*/ 2879383 w 6352623"/>
                    <a:gd name="connsiteY77" fmla="*/ 1836855 h 6345561"/>
                    <a:gd name="connsiteX78" fmla="*/ 2983285 w 6352623"/>
                    <a:gd name="connsiteY78" fmla="*/ 3040986 h 6345561"/>
                    <a:gd name="connsiteX79" fmla="*/ 1405726 w 6352623"/>
                    <a:gd name="connsiteY79" fmla="*/ 3156271 h 6345561"/>
                    <a:gd name="connsiteX80" fmla="*/ 3464621 w 6352623"/>
                    <a:gd name="connsiteY80" fmla="*/ 4545892 h 6345561"/>
                    <a:gd name="connsiteX81" fmla="*/ 3362673 w 6352623"/>
                    <a:gd name="connsiteY81" fmla="*/ 3364384 h 6345561"/>
                    <a:gd name="connsiteX82" fmla="*/ 4785461 w 6352623"/>
                    <a:gd name="connsiteY82" fmla="*/ 3260410 h 6345561"/>
                    <a:gd name="connsiteX83" fmla="*/ 4791965 w 6352623"/>
                    <a:gd name="connsiteY83" fmla="*/ 3337498 h 6345561"/>
                    <a:gd name="connsiteX84" fmla="*/ 4582162 w 6352623"/>
                    <a:gd name="connsiteY84" fmla="*/ 4452550 h 6345561"/>
                    <a:gd name="connsiteX85" fmla="*/ 3980007 w 6352623"/>
                    <a:gd name="connsiteY85" fmla="*/ 4524180 h 6345561"/>
                    <a:gd name="connsiteX86" fmla="*/ 3464621 w 6352623"/>
                    <a:gd name="connsiteY86" fmla="*/ 4545892 h 6345561"/>
                    <a:gd name="connsiteX87" fmla="*/ 11631 w 6352623"/>
                    <a:gd name="connsiteY87" fmla="*/ 3258148 h 6345561"/>
                    <a:gd name="connsiteX88" fmla="*/ 0 w 6352623"/>
                    <a:gd name="connsiteY88" fmla="*/ 3023469 h 6345561"/>
                    <a:gd name="connsiteX89" fmla="*/ 91400 w 6352623"/>
                    <a:gd name="connsiteY89" fmla="*/ 2405346 h 6345561"/>
                    <a:gd name="connsiteX90" fmla="*/ 258812 w 6352623"/>
                    <a:gd name="connsiteY90" fmla="*/ 1942855 h 6345561"/>
                    <a:gd name="connsiteX91" fmla="*/ 852081 w 6352623"/>
                    <a:gd name="connsiteY91" fmla="*/ 1937991 h 6345561"/>
                    <a:gd name="connsiteX92" fmla="*/ 1335718 w 6352623"/>
                    <a:gd name="connsiteY92" fmla="*/ 1925698 h 6345561"/>
                    <a:gd name="connsiteX93" fmla="*/ 1234430 w 6352623"/>
                    <a:gd name="connsiteY93" fmla="*/ 2196801 h 6345561"/>
                    <a:gd name="connsiteX94" fmla="*/ 1103579 w 6352623"/>
                    <a:gd name="connsiteY94" fmla="*/ 2737987 h 6345561"/>
                    <a:gd name="connsiteX95" fmla="*/ 1078099 w 6352623"/>
                    <a:gd name="connsiteY95" fmla="*/ 3180217 h 6345561"/>
                    <a:gd name="connsiteX96" fmla="*/ 11631 w 6352623"/>
                    <a:gd name="connsiteY96" fmla="*/ 3258148 h 6345561"/>
                    <a:gd name="connsiteX97" fmla="*/ 1960743 w 6352623"/>
                    <a:gd name="connsiteY97" fmla="*/ 4679317 h 6345561"/>
                    <a:gd name="connsiteX98" fmla="*/ 1740896 w 6352623"/>
                    <a:gd name="connsiteY98" fmla="*/ 4337429 h 6345561"/>
                    <a:gd name="connsiteX99" fmla="*/ 1441619 w 6352623"/>
                    <a:gd name="connsiteY99" fmla="*/ 3532526 h 6345561"/>
                    <a:gd name="connsiteX100" fmla="*/ 1438988 w 6352623"/>
                    <a:gd name="connsiteY100" fmla="*/ 3504964 h 6345561"/>
                    <a:gd name="connsiteX101" fmla="*/ 3013389 w 6352623"/>
                    <a:gd name="connsiteY101" fmla="*/ 3389903 h 6345561"/>
                    <a:gd name="connsiteX102" fmla="*/ 3099126 w 6352623"/>
                    <a:gd name="connsiteY102" fmla="*/ 4562904 h 6345561"/>
                    <a:gd name="connsiteX103" fmla="*/ 2689209 w 6352623"/>
                    <a:gd name="connsiteY103" fmla="*/ 4598877 h 6345561"/>
                    <a:gd name="connsiteX104" fmla="*/ 1989796 w 6352623"/>
                    <a:gd name="connsiteY104" fmla="*/ 4675326 h 6345561"/>
                    <a:gd name="connsiteX105" fmla="*/ 1960743 w 6352623"/>
                    <a:gd name="connsiteY105" fmla="*/ 4679317 h 6345561"/>
                    <a:gd name="connsiteX106" fmla="*/ 4067092 w 6352623"/>
                    <a:gd name="connsiteY106" fmla="*/ 6216068 h 6345561"/>
                    <a:gd name="connsiteX107" fmla="*/ 4277892 w 6352623"/>
                    <a:gd name="connsiteY107" fmla="*/ 5788869 h 6345561"/>
                    <a:gd name="connsiteX108" fmla="*/ 4525520 w 6352623"/>
                    <a:gd name="connsiteY108" fmla="*/ 5267093 h 6345561"/>
                    <a:gd name="connsiteX109" fmla="*/ 4685770 w 6352623"/>
                    <a:gd name="connsiteY109" fmla="*/ 4881257 h 6345561"/>
                    <a:gd name="connsiteX110" fmla="*/ 4712084 w 6352623"/>
                    <a:gd name="connsiteY110" fmla="*/ 4879914 h 6345561"/>
                    <a:gd name="connsiteX111" fmla="*/ 5642123 w 6352623"/>
                    <a:gd name="connsiteY111" fmla="*/ 4846187 h 6345561"/>
                    <a:gd name="connsiteX112" fmla="*/ 5866698 w 6352623"/>
                    <a:gd name="connsiteY112" fmla="*/ 4839902 h 6345561"/>
                    <a:gd name="connsiteX113" fmla="*/ 5706398 w 6352623"/>
                    <a:gd name="connsiteY113" fmla="*/ 5102370 h 6345561"/>
                    <a:gd name="connsiteX114" fmla="*/ 4229361 w 6352623"/>
                    <a:gd name="connsiteY114" fmla="*/ 6176010 h 6345561"/>
                    <a:gd name="connsiteX115" fmla="*/ 4067092 w 6352623"/>
                    <a:gd name="connsiteY115" fmla="*/ 6216068 h 6345561"/>
                    <a:gd name="connsiteX116" fmla="*/ 3617977 w 6352623"/>
                    <a:gd name="connsiteY116" fmla="*/ 6323175 h 6345561"/>
                    <a:gd name="connsiteX117" fmla="*/ 3499574 w 6352623"/>
                    <a:gd name="connsiteY117" fmla="*/ 4950969 h 6345561"/>
                    <a:gd name="connsiteX118" fmla="*/ 3966167 w 6352623"/>
                    <a:gd name="connsiteY118" fmla="*/ 4917769 h 6345561"/>
                    <a:gd name="connsiteX119" fmla="*/ 4402891 w 6352623"/>
                    <a:gd name="connsiteY119" fmla="*/ 4895610 h 6345561"/>
                    <a:gd name="connsiteX120" fmla="*/ 4263840 w 6352623"/>
                    <a:gd name="connsiteY120" fmla="*/ 5239274 h 6345561"/>
                    <a:gd name="connsiteX121" fmla="*/ 3691123 w 6352623"/>
                    <a:gd name="connsiteY121" fmla="*/ 6308899 h 6345561"/>
                    <a:gd name="connsiteX122" fmla="*/ 3637169 w 6352623"/>
                    <a:gd name="connsiteY122" fmla="*/ 6322223 h 6345561"/>
                    <a:gd name="connsiteX123" fmla="*/ 3617977 w 6352623"/>
                    <a:gd name="connsiteY123" fmla="*/ 6323175 h 6345561"/>
                    <a:gd name="connsiteX124" fmla="*/ 509955 w 6352623"/>
                    <a:gd name="connsiteY124" fmla="*/ 4889989 h 6345561"/>
                    <a:gd name="connsiteX125" fmla="*/ 432662 w 6352623"/>
                    <a:gd name="connsiteY125" fmla="*/ 4783013 h 6345561"/>
                    <a:gd name="connsiteX126" fmla="*/ 30403 w 6352623"/>
                    <a:gd name="connsiteY126" fmla="*/ 3637168 h 6345561"/>
                    <a:gd name="connsiteX127" fmla="*/ 28957 w 6352623"/>
                    <a:gd name="connsiteY127" fmla="*/ 3608002 h 6345561"/>
                    <a:gd name="connsiteX128" fmla="*/ 1122699 w 6352623"/>
                    <a:gd name="connsiteY128" fmla="*/ 3528079 h 6345561"/>
                    <a:gd name="connsiteX129" fmla="*/ 1151870 w 6352623"/>
                    <a:gd name="connsiteY129" fmla="*/ 3709064 h 6345561"/>
                    <a:gd name="connsiteX130" fmla="*/ 1633165 w 6352623"/>
                    <a:gd name="connsiteY130" fmla="*/ 4721494 h 6345561"/>
                    <a:gd name="connsiteX131" fmla="*/ 1635001 w 6352623"/>
                    <a:gd name="connsiteY131" fmla="*/ 4724090 h 6345561"/>
                    <a:gd name="connsiteX132" fmla="*/ 1150655 w 6352623"/>
                    <a:gd name="connsiteY132" fmla="*/ 4790652 h 6345561"/>
                    <a:gd name="connsiteX133" fmla="*/ 509955 w 6352623"/>
                    <a:gd name="connsiteY133" fmla="*/ 4889989 h 6345561"/>
                    <a:gd name="connsiteX134" fmla="*/ 3165956 w 6352623"/>
                    <a:gd name="connsiteY134" fmla="*/ 6345561 h 6345561"/>
                    <a:gd name="connsiteX135" fmla="*/ 2661675 w 6352623"/>
                    <a:gd name="connsiteY135" fmla="*/ 5655612 h 6345561"/>
                    <a:gd name="connsiteX136" fmla="*/ 2224080 w 6352623"/>
                    <a:gd name="connsiteY136" fmla="*/ 5071807 h 6345561"/>
                    <a:gd name="connsiteX137" fmla="*/ 2697681 w 6352623"/>
                    <a:gd name="connsiteY137" fmla="*/ 5021257 h 6345561"/>
                    <a:gd name="connsiteX138" fmla="*/ 3150545 w 6352623"/>
                    <a:gd name="connsiteY138" fmla="*/ 4979436 h 6345561"/>
                    <a:gd name="connsiteX139" fmla="*/ 3267988 w 6352623"/>
                    <a:gd name="connsiteY139" fmla="*/ 6340508 h 6345561"/>
                    <a:gd name="connsiteX140" fmla="*/ 3165956 w 6352623"/>
                    <a:gd name="connsiteY140" fmla="*/ 6345561 h 6345561"/>
                    <a:gd name="connsiteX141" fmla="*/ 2827891 w 6352623"/>
                    <a:gd name="connsiteY141" fmla="*/ 6323709 h 6345561"/>
                    <a:gd name="connsiteX142" fmla="*/ 2884966 w 6352623"/>
                    <a:gd name="connsiteY142" fmla="*/ 6327398 h 6345561"/>
                    <a:gd name="connsiteX143" fmla="*/ 2827891 w 6352623"/>
                    <a:gd name="connsiteY143" fmla="*/ 6323709 h 6345561"/>
                    <a:gd name="connsiteX144" fmla="*/ 1799833 w 6352623"/>
                    <a:gd name="connsiteY144" fmla="*/ 6042038 h 6345561"/>
                    <a:gd name="connsiteX145" fmla="*/ 792530 w 6352623"/>
                    <a:gd name="connsiteY145" fmla="*/ 5281044 h 6345561"/>
                    <a:gd name="connsiteX146" fmla="*/ 758259 w 6352623"/>
                    <a:gd name="connsiteY146" fmla="*/ 5233611 h 6345561"/>
                    <a:gd name="connsiteX147" fmla="*/ 1178638 w 6352623"/>
                    <a:gd name="connsiteY147" fmla="*/ 5187468 h 6345561"/>
                    <a:gd name="connsiteX148" fmla="*/ 1905324 w 6352623"/>
                    <a:gd name="connsiteY148" fmla="*/ 5106339 h 6345561"/>
                    <a:gd name="connsiteX149" fmla="*/ 2206251 w 6352623"/>
                    <a:gd name="connsiteY149" fmla="*/ 5531868 h 6345561"/>
                    <a:gd name="connsiteX150" fmla="*/ 2827891 w 6352623"/>
                    <a:gd name="connsiteY150" fmla="*/ 6323709 h 6345561"/>
                    <a:gd name="connsiteX151" fmla="*/ 2405336 w 6352623"/>
                    <a:gd name="connsiteY151" fmla="*/ 6261225 h 6345561"/>
                    <a:gd name="connsiteX152" fmla="*/ 1799833 w 6352623"/>
                    <a:gd name="connsiteY15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6000985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4842211 w 6352623"/>
                    <a:gd name="connsiteY58" fmla="*/ 4504577 h 6345561"/>
                    <a:gd name="connsiteX59" fmla="*/ 4894441 w 6352623"/>
                    <a:gd name="connsiteY59" fmla="*/ 4378816 h 6345561"/>
                    <a:gd name="connsiteX60" fmla="*/ 5118410 w 6352623"/>
                    <a:gd name="connsiteY60" fmla="*/ 3308120 h 6345561"/>
                    <a:gd name="connsiteX61" fmla="*/ 5112011 w 6352623"/>
                    <a:gd name="connsiteY61" fmla="*/ 3236549 h 6345561"/>
                    <a:gd name="connsiteX62" fmla="*/ 6343574 w 6352623"/>
                    <a:gd name="connsiteY62" fmla="*/ 3146548 h 6345561"/>
                    <a:gd name="connsiteX63" fmla="*/ 6352623 w 6352623"/>
                    <a:gd name="connsiteY63" fmla="*/ 3329154 h 6345561"/>
                    <a:gd name="connsiteX64" fmla="*/ 6261216 w 6352623"/>
                    <a:gd name="connsiteY64" fmla="*/ 3947289 h 6345561"/>
                    <a:gd name="connsiteX65" fmla="*/ 6068313 w 6352623"/>
                    <a:gd name="connsiteY65" fmla="*/ 4480189 h 6345561"/>
                    <a:gd name="connsiteX66" fmla="*/ 5645377 w 6352623"/>
                    <a:gd name="connsiteY66" fmla="*/ 4489676 h 6345561"/>
                    <a:gd name="connsiteX67" fmla="*/ 4842211 w 6352623"/>
                    <a:gd name="connsiteY67" fmla="*/ 4504577 h 6345561"/>
                    <a:gd name="connsiteX68" fmla="*/ 1405726 w 6352623"/>
                    <a:gd name="connsiteY68" fmla="*/ 3156271 h 6345561"/>
                    <a:gd name="connsiteX69" fmla="*/ 1399341 w 6352623"/>
                    <a:gd name="connsiteY69" fmla="*/ 3089416 h 6345561"/>
                    <a:gd name="connsiteX70" fmla="*/ 1464945 w 6352623"/>
                    <a:gd name="connsiteY70" fmla="*/ 2467755 h 6345561"/>
                    <a:gd name="connsiteX71" fmla="*/ 1626959 w 6352623"/>
                    <a:gd name="connsiteY71" fmla="*/ 1918290 h 6345561"/>
                    <a:gd name="connsiteX72" fmla="*/ 1698846 w 6352623"/>
                    <a:gd name="connsiteY72" fmla="*/ 1916459 h 6345561"/>
                    <a:gd name="connsiteX73" fmla="*/ 2401423 w 6352623"/>
                    <a:gd name="connsiteY73" fmla="*/ 1879094 h 6345561"/>
                    <a:gd name="connsiteX74" fmla="*/ 2879383 w 6352623"/>
                    <a:gd name="connsiteY74" fmla="*/ 1836855 h 6345561"/>
                    <a:gd name="connsiteX75" fmla="*/ 2983285 w 6352623"/>
                    <a:gd name="connsiteY75" fmla="*/ 3040986 h 6345561"/>
                    <a:gd name="connsiteX76" fmla="*/ 1405726 w 6352623"/>
                    <a:gd name="connsiteY76" fmla="*/ 3156271 h 6345561"/>
                    <a:gd name="connsiteX77" fmla="*/ 3464621 w 6352623"/>
                    <a:gd name="connsiteY77" fmla="*/ 4545892 h 6345561"/>
                    <a:gd name="connsiteX78" fmla="*/ 3362673 w 6352623"/>
                    <a:gd name="connsiteY78" fmla="*/ 3364384 h 6345561"/>
                    <a:gd name="connsiteX79" fmla="*/ 4785461 w 6352623"/>
                    <a:gd name="connsiteY79" fmla="*/ 3260410 h 6345561"/>
                    <a:gd name="connsiteX80" fmla="*/ 4791965 w 6352623"/>
                    <a:gd name="connsiteY80" fmla="*/ 3337498 h 6345561"/>
                    <a:gd name="connsiteX81" fmla="*/ 4582162 w 6352623"/>
                    <a:gd name="connsiteY81" fmla="*/ 4452550 h 6345561"/>
                    <a:gd name="connsiteX82" fmla="*/ 3980007 w 6352623"/>
                    <a:gd name="connsiteY82" fmla="*/ 4524180 h 6345561"/>
                    <a:gd name="connsiteX83" fmla="*/ 3464621 w 6352623"/>
                    <a:gd name="connsiteY83" fmla="*/ 4545892 h 6345561"/>
                    <a:gd name="connsiteX84" fmla="*/ 11631 w 6352623"/>
                    <a:gd name="connsiteY84" fmla="*/ 3258148 h 6345561"/>
                    <a:gd name="connsiteX85" fmla="*/ 0 w 6352623"/>
                    <a:gd name="connsiteY85" fmla="*/ 3023469 h 6345561"/>
                    <a:gd name="connsiteX86" fmla="*/ 91400 w 6352623"/>
                    <a:gd name="connsiteY86" fmla="*/ 2405346 h 6345561"/>
                    <a:gd name="connsiteX87" fmla="*/ 258812 w 6352623"/>
                    <a:gd name="connsiteY87" fmla="*/ 1942855 h 6345561"/>
                    <a:gd name="connsiteX88" fmla="*/ 852081 w 6352623"/>
                    <a:gd name="connsiteY88" fmla="*/ 1937991 h 6345561"/>
                    <a:gd name="connsiteX89" fmla="*/ 1335718 w 6352623"/>
                    <a:gd name="connsiteY89" fmla="*/ 1925698 h 6345561"/>
                    <a:gd name="connsiteX90" fmla="*/ 1234430 w 6352623"/>
                    <a:gd name="connsiteY90" fmla="*/ 2196801 h 6345561"/>
                    <a:gd name="connsiteX91" fmla="*/ 1103579 w 6352623"/>
                    <a:gd name="connsiteY91" fmla="*/ 2737987 h 6345561"/>
                    <a:gd name="connsiteX92" fmla="*/ 1078099 w 6352623"/>
                    <a:gd name="connsiteY92" fmla="*/ 3180217 h 6345561"/>
                    <a:gd name="connsiteX93" fmla="*/ 11631 w 6352623"/>
                    <a:gd name="connsiteY93" fmla="*/ 3258148 h 6345561"/>
                    <a:gd name="connsiteX94" fmla="*/ 1960743 w 6352623"/>
                    <a:gd name="connsiteY94" fmla="*/ 4679317 h 6345561"/>
                    <a:gd name="connsiteX95" fmla="*/ 1740896 w 6352623"/>
                    <a:gd name="connsiteY95" fmla="*/ 4337429 h 6345561"/>
                    <a:gd name="connsiteX96" fmla="*/ 1441619 w 6352623"/>
                    <a:gd name="connsiteY96" fmla="*/ 3532526 h 6345561"/>
                    <a:gd name="connsiteX97" fmla="*/ 1438988 w 6352623"/>
                    <a:gd name="connsiteY97" fmla="*/ 3504964 h 6345561"/>
                    <a:gd name="connsiteX98" fmla="*/ 3013389 w 6352623"/>
                    <a:gd name="connsiteY98" fmla="*/ 3389903 h 6345561"/>
                    <a:gd name="connsiteX99" fmla="*/ 3099126 w 6352623"/>
                    <a:gd name="connsiteY99" fmla="*/ 4562904 h 6345561"/>
                    <a:gd name="connsiteX100" fmla="*/ 2689209 w 6352623"/>
                    <a:gd name="connsiteY100" fmla="*/ 4598877 h 6345561"/>
                    <a:gd name="connsiteX101" fmla="*/ 1989796 w 6352623"/>
                    <a:gd name="connsiteY101" fmla="*/ 4675326 h 6345561"/>
                    <a:gd name="connsiteX102" fmla="*/ 1960743 w 6352623"/>
                    <a:gd name="connsiteY102" fmla="*/ 4679317 h 6345561"/>
                    <a:gd name="connsiteX103" fmla="*/ 4067092 w 6352623"/>
                    <a:gd name="connsiteY103" fmla="*/ 6216068 h 6345561"/>
                    <a:gd name="connsiteX104" fmla="*/ 4277892 w 6352623"/>
                    <a:gd name="connsiteY104" fmla="*/ 5788869 h 6345561"/>
                    <a:gd name="connsiteX105" fmla="*/ 4525520 w 6352623"/>
                    <a:gd name="connsiteY105" fmla="*/ 5267093 h 6345561"/>
                    <a:gd name="connsiteX106" fmla="*/ 4685770 w 6352623"/>
                    <a:gd name="connsiteY106" fmla="*/ 4881257 h 6345561"/>
                    <a:gd name="connsiteX107" fmla="*/ 4712084 w 6352623"/>
                    <a:gd name="connsiteY107" fmla="*/ 4879914 h 6345561"/>
                    <a:gd name="connsiteX108" fmla="*/ 5642123 w 6352623"/>
                    <a:gd name="connsiteY108" fmla="*/ 4846187 h 6345561"/>
                    <a:gd name="connsiteX109" fmla="*/ 5866698 w 6352623"/>
                    <a:gd name="connsiteY109" fmla="*/ 4839902 h 6345561"/>
                    <a:gd name="connsiteX110" fmla="*/ 5706398 w 6352623"/>
                    <a:gd name="connsiteY110" fmla="*/ 5102370 h 6345561"/>
                    <a:gd name="connsiteX111" fmla="*/ 4229361 w 6352623"/>
                    <a:gd name="connsiteY111" fmla="*/ 6176010 h 6345561"/>
                    <a:gd name="connsiteX112" fmla="*/ 4067092 w 6352623"/>
                    <a:gd name="connsiteY112" fmla="*/ 6216068 h 6345561"/>
                    <a:gd name="connsiteX113" fmla="*/ 3617977 w 6352623"/>
                    <a:gd name="connsiteY113" fmla="*/ 6323175 h 6345561"/>
                    <a:gd name="connsiteX114" fmla="*/ 3499574 w 6352623"/>
                    <a:gd name="connsiteY114" fmla="*/ 4950969 h 6345561"/>
                    <a:gd name="connsiteX115" fmla="*/ 3966167 w 6352623"/>
                    <a:gd name="connsiteY115" fmla="*/ 4917769 h 6345561"/>
                    <a:gd name="connsiteX116" fmla="*/ 4402891 w 6352623"/>
                    <a:gd name="connsiteY116" fmla="*/ 4895610 h 6345561"/>
                    <a:gd name="connsiteX117" fmla="*/ 4263840 w 6352623"/>
                    <a:gd name="connsiteY117" fmla="*/ 5239274 h 6345561"/>
                    <a:gd name="connsiteX118" fmla="*/ 3691123 w 6352623"/>
                    <a:gd name="connsiteY118" fmla="*/ 6308899 h 6345561"/>
                    <a:gd name="connsiteX119" fmla="*/ 3637169 w 6352623"/>
                    <a:gd name="connsiteY119" fmla="*/ 6322223 h 6345561"/>
                    <a:gd name="connsiteX120" fmla="*/ 3617977 w 6352623"/>
                    <a:gd name="connsiteY120" fmla="*/ 6323175 h 6345561"/>
                    <a:gd name="connsiteX121" fmla="*/ 509955 w 6352623"/>
                    <a:gd name="connsiteY121" fmla="*/ 4889989 h 6345561"/>
                    <a:gd name="connsiteX122" fmla="*/ 432662 w 6352623"/>
                    <a:gd name="connsiteY122" fmla="*/ 4783013 h 6345561"/>
                    <a:gd name="connsiteX123" fmla="*/ 30403 w 6352623"/>
                    <a:gd name="connsiteY123" fmla="*/ 3637168 h 6345561"/>
                    <a:gd name="connsiteX124" fmla="*/ 28957 w 6352623"/>
                    <a:gd name="connsiteY124" fmla="*/ 3608002 h 6345561"/>
                    <a:gd name="connsiteX125" fmla="*/ 1122699 w 6352623"/>
                    <a:gd name="connsiteY125" fmla="*/ 3528079 h 6345561"/>
                    <a:gd name="connsiteX126" fmla="*/ 1151870 w 6352623"/>
                    <a:gd name="connsiteY126" fmla="*/ 3709064 h 6345561"/>
                    <a:gd name="connsiteX127" fmla="*/ 1633165 w 6352623"/>
                    <a:gd name="connsiteY127" fmla="*/ 4721494 h 6345561"/>
                    <a:gd name="connsiteX128" fmla="*/ 1635001 w 6352623"/>
                    <a:gd name="connsiteY128" fmla="*/ 4724090 h 6345561"/>
                    <a:gd name="connsiteX129" fmla="*/ 1150655 w 6352623"/>
                    <a:gd name="connsiteY129" fmla="*/ 4790652 h 6345561"/>
                    <a:gd name="connsiteX130" fmla="*/ 509955 w 6352623"/>
                    <a:gd name="connsiteY130" fmla="*/ 4889989 h 6345561"/>
                    <a:gd name="connsiteX131" fmla="*/ 3165956 w 6352623"/>
                    <a:gd name="connsiteY131" fmla="*/ 6345561 h 6345561"/>
                    <a:gd name="connsiteX132" fmla="*/ 2661675 w 6352623"/>
                    <a:gd name="connsiteY132" fmla="*/ 5655612 h 6345561"/>
                    <a:gd name="connsiteX133" fmla="*/ 2224080 w 6352623"/>
                    <a:gd name="connsiteY133" fmla="*/ 5071807 h 6345561"/>
                    <a:gd name="connsiteX134" fmla="*/ 2697681 w 6352623"/>
                    <a:gd name="connsiteY134" fmla="*/ 5021257 h 6345561"/>
                    <a:gd name="connsiteX135" fmla="*/ 3150545 w 6352623"/>
                    <a:gd name="connsiteY135" fmla="*/ 4979436 h 6345561"/>
                    <a:gd name="connsiteX136" fmla="*/ 3267988 w 6352623"/>
                    <a:gd name="connsiteY136" fmla="*/ 6340508 h 6345561"/>
                    <a:gd name="connsiteX137" fmla="*/ 3165956 w 6352623"/>
                    <a:gd name="connsiteY137" fmla="*/ 6345561 h 6345561"/>
                    <a:gd name="connsiteX138" fmla="*/ 2827891 w 6352623"/>
                    <a:gd name="connsiteY138" fmla="*/ 6323709 h 6345561"/>
                    <a:gd name="connsiteX139" fmla="*/ 2884966 w 6352623"/>
                    <a:gd name="connsiteY139" fmla="*/ 6327398 h 6345561"/>
                    <a:gd name="connsiteX140" fmla="*/ 2827891 w 6352623"/>
                    <a:gd name="connsiteY140" fmla="*/ 6323709 h 6345561"/>
                    <a:gd name="connsiteX141" fmla="*/ 1799833 w 6352623"/>
                    <a:gd name="connsiteY141" fmla="*/ 6042038 h 6345561"/>
                    <a:gd name="connsiteX142" fmla="*/ 792530 w 6352623"/>
                    <a:gd name="connsiteY142" fmla="*/ 5281044 h 6345561"/>
                    <a:gd name="connsiteX143" fmla="*/ 758259 w 6352623"/>
                    <a:gd name="connsiteY143" fmla="*/ 5233611 h 6345561"/>
                    <a:gd name="connsiteX144" fmla="*/ 1178638 w 6352623"/>
                    <a:gd name="connsiteY144" fmla="*/ 5187468 h 6345561"/>
                    <a:gd name="connsiteX145" fmla="*/ 1905324 w 6352623"/>
                    <a:gd name="connsiteY145" fmla="*/ 5106339 h 6345561"/>
                    <a:gd name="connsiteX146" fmla="*/ 2206251 w 6352623"/>
                    <a:gd name="connsiteY146" fmla="*/ 5531868 h 6345561"/>
                    <a:gd name="connsiteX147" fmla="*/ 2827891 w 6352623"/>
                    <a:gd name="connsiteY147" fmla="*/ 6323709 h 6345561"/>
                    <a:gd name="connsiteX148" fmla="*/ 2405336 w 6352623"/>
                    <a:gd name="connsiteY148" fmla="*/ 6261225 h 6345561"/>
                    <a:gd name="connsiteX149" fmla="*/ 1799833 w 6352623"/>
                    <a:gd name="connsiteY149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6042026 w 6352623"/>
                    <a:gd name="connsiteY54" fmla="*/ 4552793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4842211 w 6352623"/>
                    <a:gd name="connsiteY57" fmla="*/ 4504577 h 6345561"/>
                    <a:gd name="connsiteX58" fmla="*/ 4894441 w 6352623"/>
                    <a:gd name="connsiteY58" fmla="*/ 4378816 h 6345561"/>
                    <a:gd name="connsiteX59" fmla="*/ 5118410 w 6352623"/>
                    <a:gd name="connsiteY59" fmla="*/ 3308120 h 6345561"/>
                    <a:gd name="connsiteX60" fmla="*/ 5112011 w 6352623"/>
                    <a:gd name="connsiteY60" fmla="*/ 3236549 h 6345561"/>
                    <a:gd name="connsiteX61" fmla="*/ 6343574 w 6352623"/>
                    <a:gd name="connsiteY61" fmla="*/ 3146548 h 6345561"/>
                    <a:gd name="connsiteX62" fmla="*/ 6352623 w 6352623"/>
                    <a:gd name="connsiteY62" fmla="*/ 3329154 h 6345561"/>
                    <a:gd name="connsiteX63" fmla="*/ 6261216 w 6352623"/>
                    <a:gd name="connsiteY63" fmla="*/ 3947289 h 6345561"/>
                    <a:gd name="connsiteX64" fmla="*/ 6068313 w 6352623"/>
                    <a:gd name="connsiteY64" fmla="*/ 4480189 h 6345561"/>
                    <a:gd name="connsiteX65" fmla="*/ 5645377 w 6352623"/>
                    <a:gd name="connsiteY65" fmla="*/ 4489676 h 6345561"/>
                    <a:gd name="connsiteX66" fmla="*/ 4842211 w 6352623"/>
                    <a:gd name="connsiteY66" fmla="*/ 4504577 h 6345561"/>
                    <a:gd name="connsiteX67" fmla="*/ 1405726 w 6352623"/>
                    <a:gd name="connsiteY67" fmla="*/ 3156271 h 6345561"/>
                    <a:gd name="connsiteX68" fmla="*/ 1399341 w 6352623"/>
                    <a:gd name="connsiteY68" fmla="*/ 3089416 h 6345561"/>
                    <a:gd name="connsiteX69" fmla="*/ 1464945 w 6352623"/>
                    <a:gd name="connsiteY69" fmla="*/ 2467755 h 6345561"/>
                    <a:gd name="connsiteX70" fmla="*/ 1626959 w 6352623"/>
                    <a:gd name="connsiteY70" fmla="*/ 1918290 h 6345561"/>
                    <a:gd name="connsiteX71" fmla="*/ 1698846 w 6352623"/>
                    <a:gd name="connsiteY71" fmla="*/ 1916459 h 6345561"/>
                    <a:gd name="connsiteX72" fmla="*/ 2401423 w 6352623"/>
                    <a:gd name="connsiteY72" fmla="*/ 1879094 h 6345561"/>
                    <a:gd name="connsiteX73" fmla="*/ 2879383 w 6352623"/>
                    <a:gd name="connsiteY73" fmla="*/ 1836855 h 6345561"/>
                    <a:gd name="connsiteX74" fmla="*/ 2983285 w 6352623"/>
                    <a:gd name="connsiteY74" fmla="*/ 3040986 h 6345561"/>
                    <a:gd name="connsiteX75" fmla="*/ 1405726 w 6352623"/>
                    <a:gd name="connsiteY75" fmla="*/ 3156271 h 6345561"/>
                    <a:gd name="connsiteX76" fmla="*/ 3464621 w 6352623"/>
                    <a:gd name="connsiteY76" fmla="*/ 4545892 h 6345561"/>
                    <a:gd name="connsiteX77" fmla="*/ 3362673 w 6352623"/>
                    <a:gd name="connsiteY77" fmla="*/ 3364384 h 6345561"/>
                    <a:gd name="connsiteX78" fmla="*/ 4785461 w 6352623"/>
                    <a:gd name="connsiteY78" fmla="*/ 3260410 h 6345561"/>
                    <a:gd name="connsiteX79" fmla="*/ 4791965 w 6352623"/>
                    <a:gd name="connsiteY79" fmla="*/ 3337498 h 6345561"/>
                    <a:gd name="connsiteX80" fmla="*/ 4582162 w 6352623"/>
                    <a:gd name="connsiteY80" fmla="*/ 4452550 h 6345561"/>
                    <a:gd name="connsiteX81" fmla="*/ 3980007 w 6352623"/>
                    <a:gd name="connsiteY81" fmla="*/ 4524180 h 6345561"/>
                    <a:gd name="connsiteX82" fmla="*/ 3464621 w 6352623"/>
                    <a:gd name="connsiteY82" fmla="*/ 4545892 h 6345561"/>
                    <a:gd name="connsiteX83" fmla="*/ 11631 w 6352623"/>
                    <a:gd name="connsiteY83" fmla="*/ 3258148 h 6345561"/>
                    <a:gd name="connsiteX84" fmla="*/ 0 w 6352623"/>
                    <a:gd name="connsiteY84" fmla="*/ 3023469 h 6345561"/>
                    <a:gd name="connsiteX85" fmla="*/ 91400 w 6352623"/>
                    <a:gd name="connsiteY85" fmla="*/ 2405346 h 6345561"/>
                    <a:gd name="connsiteX86" fmla="*/ 258812 w 6352623"/>
                    <a:gd name="connsiteY86" fmla="*/ 1942855 h 6345561"/>
                    <a:gd name="connsiteX87" fmla="*/ 852081 w 6352623"/>
                    <a:gd name="connsiteY87" fmla="*/ 1937991 h 6345561"/>
                    <a:gd name="connsiteX88" fmla="*/ 1335718 w 6352623"/>
                    <a:gd name="connsiteY88" fmla="*/ 1925698 h 6345561"/>
                    <a:gd name="connsiteX89" fmla="*/ 1234430 w 6352623"/>
                    <a:gd name="connsiteY89" fmla="*/ 2196801 h 6345561"/>
                    <a:gd name="connsiteX90" fmla="*/ 1103579 w 6352623"/>
                    <a:gd name="connsiteY90" fmla="*/ 2737987 h 6345561"/>
                    <a:gd name="connsiteX91" fmla="*/ 1078099 w 6352623"/>
                    <a:gd name="connsiteY91" fmla="*/ 3180217 h 6345561"/>
                    <a:gd name="connsiteX92" fmla="*/ 11631 w 6352623"/>
                    <a:gd name="connsiteY92" fmla="*/ 3258148 h 6345561"/>
                    <a:gd name="connsiteX93" fmla="*/ 1960743 w 6352623"/>
                    <a:gd name="connsiteY93" fmla="*/ 4679317 h 6345561"/>
                    <a:gd name="connsiteX94" fmla="*/ 1740896 w 6352623"/>
                    <a:gd name="connsiteY94" fmla="*/ 4337429 h 6345561"/>
                    <a:gd name="connsiteX95" fmla="*/ 1441619 w 6352623"/>
                    <a:gd name="connsiteY95" fmla="*/ 3532526 h 6345561"/>
                    <a:gd name="connsiteX96" fmla="*/ 1438988 w 6352623"/>
                    <a:gd name="connsiteY96" fmla="*/ 3504964 h 6345561"/>
                    <a:gd name="connsiteX97" fmla="*/ 3013389 w 6352623"/>
                    <a:gd name="connsiteY97" fmla="*/ 3389903 h 6345561"/>
                    <a:gd name="connsiteX98" fmla="*/ 3099126 w 6352623"/>
                    <a:gd name="connsiteY98" fmla="*/ 4562904 h 6345561"/>
                    <a:gd name="connsiteX99" fmla="*/ 2689209 w 6352623"/>
                    <a:gd name="connsiteY99" fmla="*/ 4598877 h 6345561"/>
                    <a:gd name="connsiteX100" fmla="*/ 1989796 w 6352623"/>
                    <a:gd name="connsiteY100" fmla="*/ 4675326 h 6345561"/>
                    <a:gd name="connsiteX101" fmla="*/ 1960743 w 6352623"/>
                    <a:gd name="connsiteY101" fmla="*/ 4679317 h 6345561"/>
                    <a:gd name="connsiteX102" fmla="*/ 4067092 w 6352623"/>
                    <a:gd name="connsiteY102" fmla="*/ 6216068 h 6345561"/>
                    <a:gd name="connsiteX103" fmla="*/ 4277892 w 6352623"/>
                    <a:gd name="connsiteY103" fmla="*/ 5788869 h 6345561"/>
                    <a:gd name="connsiteX104" fmla="*/ 4525520 w 6352623"/>
                    <a:gd name="connsiteY104" fmla="*/ 5267093 h 6345561"/>
                    <a:gd name="connsiteX105" fmla="*/ 4685770 w 6352623"/>
                    <a:gd name="connsiteY105" fmla="*/ 4881257 h 6345561"/>
                    <a:gd name="connsiteX106" fmla="*/ 4712084 w 6352623"/>
                    <a:gd name="connsiteY106" fmla="*/ 4879914 h 6345561"/>
                    <a:gd name="connsiteX107" fmla="*/ 5642123 w 6352623"/>
                    <a:gd name="connsiteY107" fmla="*/ 4846187 h 6345561"/>
                    <a:gd name="connsiteX108" fmla="*/ 5866698 w 6352623"/>
                    <a:gd name="connsiteY108" fmla="*/ 4839902 h 6345561"/>
                    <a:gd name="connsiteX109" fmla="*/ 5706398 w 6352623"/>
                    <a:gd name="connsiteY109" fmla="*/ 5102370 h 6345561"/>
                    <a:gd name="connsiteX110" fmla="*/ 4229361 w 6352623"/>
                    <a:gd name="connsiteY110" fmla="*/ 6176010 h 6345561"/>
                    <a:gd name="connsiteX111" fmla="*/ 4067092 w 6352623"/>
                    <a:gd name="connsiteY111" fmla="*/ 6216068 h 6345561"/>
                    <a:gd name="connsiteX112" fmla="*/ 3617977 w 6352623"/>
                    <a:gd name="connsiteY112" fmla="*/ 6323175 h 6345561"/>
                    <a:gd name="connsiteX113" fmla="*/ 3499574 w 6352623"/>
                    <a:gd name="connsiteY113" fmla="*/ 4950969 h 6345561"/>
                    <a:gd name="connsiteX114" fmla="*/ 3966167 w 6352623"/>
                    <a:gd name="connsiteY114" fmla="*/ 4917769 h 6345561"/>
                    <a:gd name="connsiteX115" fmla="*/ 4402891 w 6352623"/>
                    <a:gd name="connsiteY115" fmla="*/ 4895610 h 6345561"/>
                    <a:gd name="connsiteX116" fmla="*/ 4263840 w 6352623"/>
                    <a:gd name="connsiteY116" fmla="*/ 5239274 h 6345561"/>
                    <a:gd name="connsiteX117" fmla="*/ 3691123 w 6352623"/>
                    <a:gd name="connsiteY117" fmla="*/ 6308899 h 6345561"/>
                    <a:gd name="connsiteX118" fmla="*/ 3637169 w 6352623"/>
                    <a:gd name="connsiteY118" fmla="*/ 6322223 h 6345561"/>
                    <a:gd name="connsiteX119" fmla="*/ 3617977 w 6352623"/>
                    <a:gd name="connsiteY119" fmla="*/ 6323175 h 6345561"/>
                    <a:gd name="connsiteX120" fmla="*/ 509955 w 6352623"/>
                    <a:gd name="connsiteY120" fmla="*/ 4889989 h 6345561"/>
                    <a:gd name="connsiteX121" fmla="*/ 432662 w 6352623"/>
                    <a:gd name="connsiteY121" fmla="*/ 4783013 h 6345561"/>
                    <a:gd name="connsiteX122" fmla="*/ 30403 w 6352623"/>
                    <a:gd name="connsiteY122" fmla="*/ 3637168 h 6345561"/>
                    <a:gd name="connsiteX123" fmla="*/ 28957 w 6352623"/>
                    <a:gd name="connsiteY123" fmla="*/ 3608002 h 6345561"/>
                    <a:gd name="connsiteX124" fmla="*/ 1122699 w 6352623"/>
                    <a:gd name="connsiteY124" fmla="*/ 3528079 h 6345561"/>
                    <a:gd name="connsiteX125" fmla="*/ 1151870 w 6352623"/>
                    <a:gd name="connsiteY125" fmla="*/ 3709064 h 6345561"/>
                    <a:gd name="connsiteX126" fmla="*/ 1633165 w 6352623"/>
                    <a:gd name="connsiteY126" fmla="*/ 4721494 h 6345561"/>
                    <a:gd name="connsiteX127" fmla="*/ 1635001 w 6352623"/>
                    <a:gd name="connsiteY127" fmla="*/ 4724090 h 6345561"/>
                    <a:gd name="connsiteX128" fmla="*/ 1150655 w 6352623"/>
                    <a:gd name="connsiteY128" fmla="*/ 4790652 h 6345561"/>
                    <a:gd name="connsiteX129" fmla="*/ 509955 w 6352623"/>
                    <a:gd name="connsiteY129" fmla="*/ 4889989 h 6345561"/>
                    <a:gd name="connsiteX130" fmla="*/ 3165956 w 6352623"/>
                    <a:gd name="connsiteY130" fmla="*/ 6345561 h 6345561"/>
                    <a:gd name="connsiteX131" fmla="*/ 2661675 w 6352623"/>
                    <a:gd name="connsiteY131" fmla="*/ 5655612 h 6345561"/>
                    <a:gd name="connsiteX132" fmla="*/ 2224080 w 6352623"/>
                    <a:gd name="connsiteY132" fmla="*/ 5071807 h 6345561"/>
                    <a:gd name="connsiteX133" fmla="*/ 2697681 w 6352623"/>
                    <a:gd name="connsiteY133" fmla="*/ 5021257 h 6345561"/>
                    <a:gd name="connsiteX134" fmla="*/ 3150545 w 6352623"/>
                    <a:gd name="connsiteY134" fmla="*/ 4979436 h 6345561"/>
                    <a:gd name="connsiteX135" fmla="*/ 3267988 w 6352623"/>
                    <a:gd name="connsiteY135" fmla="*/ 6340508 h 6345561"/>
                    <a:gd name="connsiteX136" fmla="*/ 3165956 w 6352623"/>
                    <a:gd name="connsiteY136" fmla="*/ 6345561 h 6345561"/>
                    <a:gd name="connsiteX137" fmla="*/ 2827891 w 6352623"/>
                    <a:gd name="connsiteY137" fmla="*/ 6323709 h 6345561"/>
                    <a:gd name="connsiteX138" fmla="*/ 2884966 w 6352623"/>
                    <a:gd name="connsiteY138" fmla="*/ 6327398 h 6345561"/>
                    <a:gd name="connsiteX139" fmla="*/ 2827891 w 6352623"/>
                    <a:gd name="connsiteY139" fmla="*/ 6323709 h 6345561"/>
                    <a:gd name="connsiteX140" fmla="*/ 1799833 w 6352623"/>
                    <a:gd name="connsiteY140" fmla="*/ 6042038 h 6345561"/>
                    <a:gd name="connsiteX141" fmla="*/ 792530 w 6352623"/>
                    <a:gd name="connsiteY141" fmla="*/ 5281044 h 6345561"/>
                    <a:gd name="connsiteX142" fmla="*/ 758259 w 6352623"/>
                    <a:gd name="connsiteY142" fmla="*/ 5233611 h 6345561"/>
                    <a:gd name="connsiteX143" fmla="*/ 1178638 w 6352623"/>
                    <a:gd name="connsiteY143" fmla="*/ 5187468 h 6345561"/>
                    <a:gd name="connsiteX144" fmla="*/ 1905324 w 6352623"/>
                    <a:gd name="connsiteY144" fmla="*/ 5106339 h 6345561"/>
                    <a:gd name="connsiteX145" fmla="*/ 2206251 w 6352623"/>
                    <a:gd name="connsiteY145" fmla="*/ 5531868 h 6345561"/>
                    <a:gd name="connsiteX146" fmla="*/ 2827891 w 6352623"/>
                    <a:gd name="connsiteY146" fmla="*/ 6323709 h 6345561"/>
                    <a:gd name="connsiteX147" fmla="*/ 2405336 w 6352623"/>
                    <a:gd name="connsiteY147" fmla="*/ 6261225 h 6345561"/>
                    <a:gd name="connsiteX148" fmla="*/ 1799833 w 6352623"/>
                    <a:gd name="connsiteY148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2827891 w 6352623"/>
                    <a:gd name="connsiteY134" fmla="*/ 6323709 h 6345561"/>
                    <a:gd name="connsiteX135" fmla="*/ 2884966 w 6352623"/>
                    <a:gd name="connsiteY135" fmla="*/ 6327398 h 6345561"/>
                    <a:gd name="connsiteX136" fmla="*/ 2827891 w 6352623"/>
                    <a:gd name="connsiteY136" fmla="*/ 6323709 h 6345561"/>
                    <a:gd name="connsiteX137" fmla="*/ 1799833 w 6352623"/>
                    <a:gd name="connsiteY137" fmla="*/ 6042038 h 6345561"/>
                    <a:gd name="connsiteX138" fmla="*/ 792530 w 6352623"/>
                    <a:gd name="connsiteY138" fmla="*/ 5281044 h 6345561"/>
                    <a:gd name="connsiteX139" fmla="*/ 758259 w 6352623"/>
                    <a:gd name="connsiteY139" fmla="*/ 5233611 h 6345561"/>
                    <a:gd name="connsiteX140" fmla="*/ 1178638 w 6352623"/>
                    <a:gd name="connsiteY140" fmla="*/ 5187468 h 6345561"/>
                    <a:gd name="connsiteX141" fmla="*/ 1905324 w 6352623"/>
                    <a:gd name="connsiteY141" fmla="*/ 5106339 h 6345561"/>
                    <a:gd name="connsiteX142" fmla="*/ 2206251 w 6352623"/>
                    <a:gd name="connsiteY142" fmla="*/ 5531868 h 6345561"/>
                    <a:gd name="connsiteX143" fmla="*/ 2827891 w 6352623"/>
                    <a:gd name="connsiteY143" fmla="*/ 6323709 h 6345561"/>
                    <a:gd name="connsiteX144" fmla="*/ 2405336 w 6352623"/>
                    <a:gd name="connsiteY144" fmla="*/ 6261225 h 6345561"/>
                    <a:gd name="connsiteX145" fmla="*/ 1799833 w 6352623"/>
                    <a:gd name="connsiteY145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1799833 w 6352623"/>
                    <a:gd name="connsiteY134" fmla="*/ 6042038 h 6345561"/>
                    <a:gd name="connsiteX135" fmla="*/ 792530 w 6352623"/>
                    <a:gd name="connsiteY135" fmla="*/ 5281044 h 6345561"/>
                    <a:gd name="connsiteX136" fmla="*/ 758259 w 6352623"/>
                    <a:gd name="connsiteY136" fmla="*/ 5233611 h 6345561"/>
                    <a:gd name="connsiteX137" fmla="*/ 1178638 w 6352623"/>
                    <a:gd name="connsiteY137" fmla="*/ 5187468 h 6345561"/>
                    <a:gd name="connsiteX138" fmla="*/ 1905324 w 6352623"/>
                    <a:gd name="connsiteY138" fmla="*/ 5106339 h 6345561"/>
                    <a:gd name="connsiteX139" fmla="*/ 2206251 w 6352623"/>
                    <a:gd name="connsiteY139" fmla="*/ 5531868 h 6345561"/>
                    <a:gd name="connsiteX140" fmla="*/ 2827891 w 6352623"/>
                    <a:gd name="connsiteY140" fmla="*/ 6323709 h 6345561"/>
                    <a:gd name="connsiteX141" fmla="*/ 2405336 w 6352623"/>
                    <a:gd name="connsiteY141" fmla="*/ 6261225 h 6345561"/>
                    <a:gd name="connsiteX142" fmla="*/ 1799833 w 6352623"/>
                    <a:gd name="connsiteY14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1857 w 6352623"/>
                    <a:gd name="connsiteY15" fmla="*/ 6676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1799833 w 6352623"/>
                    <a:gd name="connsiteY134" fmla="*/ 6042038 h 6345561"/>
                    <a:gd name="connsiteX135" fmla="*/ 792530 w 6352623"/>
                    <a:gd name="connsiteY135" fmla="*/ 5281044 h 6345561"/>
                    <a:gd name="connsiteX136" fmla="*/ 758259 w 6352623"/>
                    <a:gd name="connsiteY136" fmla="*/ 5233611 h 6345561"/>
                    <a:gd name="connsiteX137" fmla="*/ 1178638 w 6352623"/>
                    <a:gd name="connsiteY137" fmla="*/ 5187468 h 6345561"/>
                    <a:gd name="connsiteX138" fmla="*/ 1905324 w 6352623"/>
                    <a:gd name="connsiteY138" fmla="*/ 5106339 h 6345561"/>
                    <a:gd name="connsiteX139" fmla="*/ 2206251 w 6352623"/>
                    <a:gd name="connsiteY139" fmla="*/ 5531868 h 6345561"/>
                    <a:gd name="connsiteX140" fmla="*/ 2827891 w 6352623"/>
                    <a:gd name="connsiteY140" fmla="*/ 6323709 h 6345561"/>
                    <a:gd name="connsiteX141" fmla="*/ 2405336 w 6352623"/>
                    <a:gd name="connsiteY141" fmla="*/ 6261225 h 6345561"/>
                    <a:gd name="connsiteX142" fmla="*/ 1799833 w 6352623"/>
                    <a:gd name="connsiteY14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2943489 w 6352623"/>
                    <a:gd name="connsiteY15" fmla="*/ 55251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1799833 w 6352623"/>
                    <a:gd name="connsiteY134" fmla="*/ 6042038 h 6345561"/>
                    <a:gd name="connsiteX135" fmla="*/ 792530 w 6352623"/>
                    <a:gd name="connsiteY135" fmla="*/ 5281044 h 6345561"/>
                    <a:gd name="connsiteX136" fmla="*/ 758259 w 6352623"/>
                    <a:gd name="connsiteY136" fmla="*/ 5233611 h 6345561"/>
                    <a:gd name="connsiteX137" fmla="*/ 1178638 w 6352623"/>
                    <a:gd name="connsiteY137" fmla="*/ 5187468 h 6345561"/>
                    <a:gd name="connsiteX138" fmla="*/ 1905324 w 6352623"/>
                    <a:gd name="connsiteY138" fmla="*/ 5106339 h 6345561"/>
                    <a:gd name="connsiteX139" fmla="*/ 2206251 w 6352623"/>
                    <a:gd name="connsiteY139" fmla="*/ 5531868 h 6345561"/>
                    <a:gd name="connsiteX140" fmla="*/ 2827891 w 6352623"/>
                    <a:gd name="connsiteY140" fmla="*/ 6323709 h 6345561"/>
                    <a:gd name="connsiteX141" fmla="*/ 2405336 w 6352623"/>
                    <a:gd name="connsiteY141" fmla="*/ 6261225 h 6345561"/>
                    <a:gd name="connsiteX142" fmla="*/ 1799833 w 6352623"/>
                    <a:gd name="connsiteY14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2943489 w 6352623"/>
                    <a:gd name="connsiteY15" fmla="*/ 55251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1799833 w 6352623"/>
                    <a:gd name="connsiteY134" fmla="*/ 6042038 h 6345561"/>
                    <a:gd name="connsiteX135" fmla="*/ 792530 w 6352623"/>
                    <a:gd name="connsiteY135" fmla="*/ 5281044 h 6345561"/>
                    <a:gd name="connsiteX136" fmla="*/ 758259 w 6352623"/>
                    <a:gd name="connsiteY136" fmla="*/ 5233611 h 6345561"/>
                    <a:gd name="connsiteX137" fmla="*/ 1178638 w 6352623"/>
                    <a:gd name="connsiteY137" fmla="*/ 5187468 h 6345561"/>
                    <a:gd name="connsiteX138" fmla="*/ 1905324 w 6352623"/>
                    <a:gd name="connsiteY138" fmla="*/ 5106339 h 6345561"/>
                    <a:gd name="connsiteX139" fmla="*/ 2206251 w 6352623"/>
                    <a:gd name="connsiteY139" fmla="*/ 5531868 h 6345561"/>
                    <a:gd name="connsiteX140" fmla="*/ 2827891 w 6352623"/>
                    <a:gd name="connsiteY140" fmla="*/ 6323709 h 6345561"/>
                    <a:gd name="connsiteX141" fmla="*/ 2405336 w 6352623"/>
                    <a:gd name="connsiteY141" fmla="*/ 6261225 h 6345561"/>
                    <a:gd name="connsiteX142" fmla="*/ 1799833 w 6352623"/>
                    <a:gd name="connsiteY142" fmla="*/ 6042038 h 6345561"/>
                    <a:gd name="connsiteX0" fmla="*/ 3083863 w 6352623"/>
                    <a:gd name="connsiteY0" fmla="*/ 133135 h 6345561"/>
                    <a:gd name="connsiteX1" fmla="*/ 3073468 w 6352623"/>
                    <a:gd name="connsiteY1" fmla="*/ 12671 h 6345561"/>
                    <a:gd name="connsiteX2" fmla="*/ 3083863 w 6352623"/>
                    <a:gd name="connsiteY2" fmla="*/ 133135 h 6345561"/>
                    <a:gd name="connsiteX3" fmla="*/ 4287481 w 6352623"/>
                    <a:gd name="connsiteY3" fmla="*/ 1282707 h 6345561"/>
                    <a:gd name="connsiteX4" fmla="*/ 3934751 w 6352623"/>
                    <a:gd name="connsiteY4" fmla="*/ 794857 h 6345561"/>
                    <a:gd name="connsiteX5" fmla="*/ 3306522 w 6352623"/>
                    <a:gd name="connsiteY5" fmla="*/ 1126 h 6345561"/>
                    <a:gd name="connsiteX6" fmla="*/ 3329154 w 6352623"/>
                    <a:gd name="connsiteY6" fmla="*/ 0 h 6345561"/>
                    <a:gd name="connsiteX7" fmla="*/ 4552794 w 6352623"/>
                    <a:gd name="connsiteY7" fmla="*/ 310597 h 6345561"/>
                    <a:gd name="connsiteX8" fmla="*/ 5560095 w 6352623"/>
                    <a:gd name="connsiteY8" fmla="*/ 1071582 h 6345561"/>
                    <a:gd name="connsiteX9" fmla="*/ 5592215 w 6352623"/>
                    <a:gd name="connsiteY9" fmla="*/ 1116037 h 6345561"/>
                    <a:gd name="connsiteX10" fmla="*/ 5275773 w 6352623"/>
                    <a:gd name="connsiteY10" fmla="*/ 1158708 h 6345561"/>
                    <a:gd name="connsiteX11" fmla="*/ 4352475 w 6352623"/>
                    <a:gd name="connsiteY11" fmla="*/ 1275439 h 6345561"/>
                    <a:gd name="connsiteX12" fmla="*/ 4287481 w 6352623"/>
                    <a:gd name="connsiteY12" fmla="*/ 1282707 h 6345561"/>
                    <a:gd name="connsiteX13" fmla="*/ 3192871 w 6352623"/>
                    <a:gd name="connsiteY13" fmla="*/ 1396479 h 6345561"/>
                    <a:gd name="connsiteX14" fmla="*/ 2943489 w 6352623"/>
                    <a:gd name="connsiteY14" fmla="*/ 55251 h 6345561"/>
                    <a:gd name="connsiteX15" fmla="*/ 3521833 w 6352623"/>
                    <a:gd name="connsiteY15" fmla="*/ 728536 h 6345561"/>
                    <a:gd name="connsiteX16" fmla="*/ 3951788 w 6352623"/>
                    <a:gd name="connsiteY16" fmla="*/ 1320226 h 6345561"/>
                    <a:gd name="connsiteX17" fmla="*/ 3610216 w 6352623"/>
                    <a:gd name="connsiteY17" fmla="*/ 1358400 h 6345561"/>
                    <a:gd name="connsiteX18" fmla="*/ 3192871 w 6352623"/>
                    <a:gd name="connsiteY18" fmla="*/ 1396479 h 6345561"/>
                    <a:gd name="connsiteX19" fmla="*/ 5080835 w 6352623"/>
                    <a:gd name="connsiteY19" fmla="*/ 2887704 h 6345561"/>
                    <a:gd name="connsiteX20" fmla="*/ 5075577 w 6352623"/>
                    <a:gd name="connsiteY20" fmla="*/ 2828892 h 6345561"/>
                    <a:gd name="connsiteX21" fmla="*/ 4870827 w 6352623"/>
                    <a:gd name="connsiteY21" fmla="*/ 2225787 h 6345561"/>
                    <a:gd name="connsiteX22" fmla="*/ 4527301 w 6352623"/>
                    <a:gd name="connsiteY22" fmla="*/ 1626915 h 6345561"/>
                    <a:gd name="connsiteX23" fmla="*/ 5336497 w 6352623"/>
                    <a:gd name="connsiteY23" fmla="*/ 1510023 h 6345561"/>
                    <a:gd name="connsiteX24" fmla="*/ 5827104 w 6352623"/>
                    <a:gd name="connsiteY24" fmla="*/ 1441104 h 6345561"/>
                    <a:gd name="connsiteX25" fmla="*/ 5919962 w 6352623"/>
                    <a:gd name="connsiteY25" fmla="*/ 1569624 h 6345561"/>
                    <a:gd name="connsiteX26" fmla="*/ 6322223 w 6352623"/>
                    <a:gd name="connsiteY26" fmla="*/ 2715457 h 6345561"/>
                    <a:gd name="connsiteX27" fmla="*/ 6326244 w 6352623"/>
                    <a:gd name="connsiteY27" fmla="*/ 2796695 h 6345561"/>
                    <a:gd name="connsiteX28" fmla="*/ 5080835 w 6352623"/>
                    <a:gd name="connsiteY28" fmla="*/ 2887704 h 6345561"/>
                    <a:gd name="connsiteX29" fmla="*/ 1790042 w 6352623"/>
                    <a:gd name="connsiteY29" fmla="*/ 1491620 h 6345561"/>
                    <a:gd name="connsiteX30" fmla="*/ 2057262 w 6352623"/>
                    <a:gd name="connsiteY30" fmla="*/ 888122 h 6345561"/>
                    <a:gd name="connsiteX31" fmla="*/ 2502224 w 6352623"/>
                    <a:gd name="connsiteY31" fmla="*/ 83048 h 6345561"/>
                    <a:gd name="connsiteX32" fmla="*/ 2715458 w 6352623"/>
                    <a:gd name="connsiteY32" fmla="*/ 30412 h 6345561"/>
                    <a:gd name="connsiteX33" fmla="*/ 2723477 w 6352623"/>
                    <a:gd name="connsiteY33" fmla="*/ 30012 h 6345561"/>
                    <a:gd name="connsiteX34" fmla="*/ 2843908 w 6352623"/>
                    <a:gd name="connsiteY34" fmla="*/ 1425699 h 6345561"/>
                    <a:gd name="connsiteX35" fmla="*/ 2341650 w 6352623"/>
                    <a:gd name="connsiteY35" fmla="*/ 1460888 h 6345561"/>
                    <a:gd name="connsiteX36" fmla="*/ 1790042 w 6352623"/>
                    <a:gd name="connsiteY36" fmla="*/ 1491620 h 6345561"/>
                    <a:gd name="connsiteX37" fmla="*/ 456566 w 6352623"/>
                    <a:gd name="connsiteY37" fmla="*/ 1560803 h 6345561"/>
                    <a:gd name="connsiteX38" fmla="*/ 646218 w 6352623"/>
                    <a:gd name="connsiteY38" fmla="*/ 1250255 h 6345561"/>
                    <a:gd name="connsiteX39" fmla="*/ 2123254 w 6352623"/>
                    <a:gd name="connsiteY39" fmla="*/ 176626 h 6345561"/>
                    <a:gd name="connsiteX40" fmla="*/ 2129632 w 6352623"/>
                    <a:gd name="connsiteY40" fmla="*/ 175051 h 6345561"/>
                    <a:gd name="connsiteX41" fmla="*/ 1791341 w 6352623"/>
                    <a:gd name="connsiteY41" fmla="*/ 860818 h 6345561"/>
                    <a:gd name="connsiteX42" fmla="*/ 1497989 w 6352623"/>
                    <a:gd name="connsiteY42" fmla="*/ 1507155 h 6345561"/>
                    <a:gd name="connsiteX43" fmla="*/ 815685 w 6352623"/>
                    <a:gd name="connsiteY43" fmla="*/ 1541873 h 6345561"/>
                    <a:gd name="connsiteX44" fmla="*/ 456566 w 6352623"/>
                    <a:gd name="connsiteY44" fmla="*/ 1560803 h 6345561"/>
                    <a:gd name="connsiteX45" fmla="*/ 3332566 w 6352623"/>
                    <a:gd name="connsiteY45" fmla="*/ 3015466 h 6345561"/>
                    <a:gd name="connsiteX46" fmla="*/ 3227686 w 6352623"/>
                    <a:gd name="connsiteY46" fmla="*/ 1799988 h 6345561"/>
                    <a:gd name="connsiteX47" fmla="*/ 3687369 w 6352623"/>
                    <a:gd name="connsiteY47" fmla="*/ 1744594 h 6345561"/>
                    <a:gd name="connsiteX48" fmla="*/ 4207427 w 6352623"/>
                    <a:gd name="connsiteY48" fmla="*/ 1672041 h 6345561"/>
                    <a:gd name="connsiteX49" fmla="*/ 4314817 w 6352623"/>
                    <a:gd name="connsiteY49" fmla="*/ 1819820 h 6345561"/>
                    <a:gd name="connsiteX50" fmla="*/ 4752430 w 6352623"/>
                    <a:gd name="connsiteY50" fmla="*/ 2869128 h 6345561"/>
                    <a:gd name="connsiteX51" fmla="*/ 4755993 w 6352623"/>
                    <a:gd name="connsiteY51" fmla="*/ 2911437 h 6345561"/>
                    <a:gd name="connsiteX52" fmla="*/ 3332566 w 6352623"/>
                    <a:gd name="connsiteY52" fmla="*/ 3015466 h 6345561"/>
                    <a:gd name="connsiteX53" fmla="*/ 4842211 w 6352623"/>
                    <a:gd name="connsiteY53" fmla="*/ 4504577 h 6345561"/>
                    <a:gd name="connsiteX54" fmla="*/ 4894441 w 6352623"/>
                    <a:gd name="connsiteY54" fmla="*/ 4378816 h 6345561"/>
                    <a:gd name="connsiteX55" fmla="*/ 5118410 w 6352623"/>
                    <a:gd name="connsiteY55" fmla="*/ 3308120 h 6345561"/>
                    <a:gd name="connsiteX56" fmla="*/ 5112011 w 6352623"/>
                    <a:gd name="connsiteY56" fmla="*/ 3236549 h 6345561"/>
                    <a:gd name="connsiteX57" fmla="*/ 6343574 w 6352623"/>
                    <a:gd name="connsiteY57" fmla="*/ 3146548 h 6345561"/>
                    <a:gd name="connsiteX58" fmla="*/ 6352623 w 6352623"/>
                    <a:gd name="connsiteY58" fmla="*/ 3329154 h 6345561"/>
                    <a:gd name="connsiteX59" fmla="*/ 6261216 w 6352623"/>
                    <a:gd name="connsiteY59" fmla="*/ 3947289 h 6345561"/>
                    <a:gd name="connsiteX60" fmla="*/ 6068313 w 6352623"/>
                    <a:gd name="connsiteY60" fmla="*/ 4480189 h 6345561"/>
                    <a:gd name="connsiteX61" fmla="*/ 5645377 w 6352623"/>
                    <a:gd name="connsiteY61" fmla="*/ 4489676 h 6345561"/>
                    <a:gd name="connsiteX62" fmla="*/ 4842211 w 6352623"/>
                    <a:gd name="connsiteY62" fmla="*/ 4504577 h 6345561"/>
                    <a:gd name="connsiteX63" fmla="*/ 1405726 w 6352623"/>
                    <a:gd name="connsiteY63" fmla="*/ 3156271 h 6345561"/>
                    <a:gd name="connsiteX64" fmla="*/ 1399341 w 6352623"/>
                    <a:gd name="connsiteY64" fmla="*/ 3089416 h 6345561"/>
                    <a:gd name="connsiteX65" fmla="*/ 1464945 w 6352623"/>
                    <a:gd name="connsiteY65" fmla="*/ 2467755 h 6345561"/>
                    <a:gd name="connsiteX66" fmla="*/ 1626959 w 6352623"/>
                    <a:gd name="connsiteY66" fmla="*/ 1918290 h 6345561"/>
                    <a:gd name="connsiteX67" fmla="*/ 1698846 w 6352623"/>
                    <a:gd name="connsiteY67" fmla="*/ 1916459 h 6345561"/>
                    <a:gd name="connsiteX68" fmla="*/ 2401423 w 6352623"/>
                    <a:gd name="connsiteY68" fmla="*/ 1879094 h 6345561"/>
                    <a:gd name="connsiteX69" fmla="*/ 2879383 w 6352623"/>
                    <a:gd name="connsiteY69" fmla="*/ 1836855 h 6345561"/>
                    <a:gd name="connsiteX70" fmla="*/ 2983285 w 6352623"/>
                    <a:gd name="connsiteY70" fmla="*/ 3040986 h 6345561"/>
                    <a:gd name="connsiteX71" fmla="*/ 1405726 w 6352623"/>
                    <a:gd name="connsiteY71" fmla="*/ 3156271 h 6345561"/>
                    <a:gd name="connsiteX72" fmla="*/ 3464621 w 6352623"/>
                    <a:gd name="connsiteY72" fmla="*/ 4545892 h 6345561"/>
                    <a:gd name="connsiteX73" fmla="*/ 3362673 w 6352623"/>
                    <a:gd name="connsiteY73" fmla="*/ 3364384 h 6345561"/>
                    <a:gd name="connsiteX74" fmla="*/ 4785461 w 6352623"/>
                    <a:gd name="connsiteY74" fmla="*/ 3260410 h 6345561"/>
                    <a:gd name="connsiteX75" fmla="*/ 4791965 w 6352623"/>
                    <a:gd name="connsiteY75" fmla="*/ 3337498 h 6345561"/>
                    <a:gd name="connsiteX76" fmla="*/ 4582162 w 6352623"/>
                    <a:gd name="connsiteY76" fmla="*/ 4452550 h 6345561"/>
                    <a:gd name="connsiteX77" fmla="*/ 3980007 w 6352623"/>
                    <a:gd name="connsiteY77" fmla="*/ 4524180 h 6345561"/>
                    <a:gd name="connsiteX78" fmla="*/ 3464621 w 6352623"/>
                    <a:gd name="connsiteY78" fmla="*/ 4545892 h 6345561"/>
                    <a:gd name="connsiteX79" fmla="*/ 11631 w 6352623"/>
                    <a:gd name="connsiteY79" fmla="*/ 3258148 h 6345561"/>
                    <a:gd name="connsiteX80" fmla="*/ 0 w 6352623"/>
                    <a:gd name="connsiteY80" fmla="*/ 3023469 h 6345561"/>
                    <a:gd name="connsiteX81" fmla="*/ 91400 w 6352623"/>
                    <a:gd name="connsiteY81" fmla="*/ 2405346 h 6345561"/>
                    <a:gd name="connsiteX82" fmla="*/ 258812 w 6352623"/>
                    <a:gd name="connsiteY82" fmla="*/ 1942855 h 6345561"/>
                    <a:gd name="connsiteX83" fmla="*/ 852081 w 6352623"/>
                    <a:gd name="connsiteY83" fmla="*/ 1937991 h 6345561"/>
                    <a:gd name="connsiteX84" fmla="*/ 1335718 w 6352623"/>
                    <a:gd name="connsiteY84" fmla="*/ 1925698 h 6345561"/>
                    <a:gd name="connsiteX85" fmla="*/ 1234430 w 6352623"/>
                    <a:gd name="connsiteY85" fmla="*/ 2196801 h 6345561"/>
                    <a:gd name="connsiteX86" fmla="*/ 1103579 w 6352623"/>
                    <a:gd name="connsiteY86" fmla="*/ 2737987 h 6345561"/>
                    <a:gd name="connsiteX87" fmla="*/ 1078099 w 6352623"/>
                    <a:gd name="connsiteY87" fmla="*/ 3180217 h 6345561"/>
                    <a:gd name="connsiteX88" fmla="*/ 11631 w 6352623"/>
                    <a:gd name="connsiteY88" fmla="*/ 3258148 h 6345561"/>
                    <a:gd name="connsiteX89" fmla="*/ 1960743 w 6352623"/>
                    <a:gd name="connsiteY89" fmla="*/ 4679317 h 6345561"/>
                    <a:gd name="connsiteX90" fmla="*/ 1740896 w 6352623"/>
                    <a:gd name="connsiteY90" fmla="*/ 4337429 h 6345561"/>
                    <a:gd name="connsiteX91" fmla="*/ 1441619 w 6352623"/>
                    <a:gd name="connsiteY91" fmla="*/ 3532526 h 6345561"/>
                    <a:gd name="connsiteX92" fmla="*/ 1438988 w 6352623"/>
                    <a:gd name="connsiteY92" fmla="*/ 3504964 h 6345561"/>
                    <a:gd name="connsiteX93" fmla="*/ 3013389 w 6352623"/>
                    <a:gd name="connsiteY93" fmla="*/ 3389903 h 6345561"/>
                    <a:gd name="connsiteX94" fmla="*/ 3099126 w 6352623"/>
                    <a:gd name="connsiteY94" fmla="*/ 4562904 h 6345561"/>
                    <a:gd name="connsiteX95" fmla="*/ 2689209 w 6352623"/>
                    <a:gd name="connsiteY95" fmla="*/ 4598877 h 6345561"/>
                    <a:gd name="connsiteX96" fmla="*/ 1989796 w 6352623"/>
                    <a:gd name="connsiteY96" fmla="*/ 4675326 h 6345561"/>
                    <a:gd name="connsiteX97" fmla="*/ 1960743 w 6352623"/>
                    <a:gd name="connsiteY97" fmla="*/ 4679317 h 6345561"/>
                    <a:gd name="connsiteX98" fmla="*/ 4067092 w 6352623"/>
                    <a:gd name="connsiteY98" fmla="*/ 6216068 h 6345561"/>
                    <a:gd name="connsiteX99" fmla="*/ 4277892 w 6352623"/>
                    <a:gd name="connsiteY99" fmla="*/ 5788869 h 6345561"/>
                    <a:gd name="connsiteX100" fmla="*/ 4525520 w 6352623"/>
                    <a:gd name="connsiteY100" fmla="*/ 5267093 h 6345561"/>
                    <a:gd name="connsiteX101" fmla="*/ 4685770 w 6352623"/>
                    <a:gd name="connsiteY101" fmla="*/ 4881257 h 6345561"/>
                    <a:gd name="connsiteX102" fmla="*/ 4712084 w 6352623"/>
                    <a:gd name="connsiteY102" fmla="*/ 4879914 h 6345561"/>
                    <a:gd name="connsiteX103" fmla="*/ 5642123 w 6352623"/>
                    <a:gd name="connsiteY103" fmla="*/ 4846187 h 6345561"/>
                    <a:gd name="connsiteX104" fmla="*/ 5866698 w 6352623"/>
                    <a:gd name="connsiteY104" fmla="*/ 4839902 h 6345561"/>
                    <a:gd name="connsiteX105" fmla="*/ 5706398 w 6352623"/>
                    <a:gd name="connsiteY105" fmla="*/ 5102370 h 6345561"/>
                    <a:gd name="connsiteX106" fmla="*/ 4229361 w 6352623"/>
                    <a:gd name="connsiteY106" fmla="*/ 6176010 h 6345561"/>
                    <a:gd name="connsiteX107" fmla="*/ 4067092 w 6352623"/>
                    <a:gd name="connsiteY107" fmla="*/ 6216068 h 6345561"/>
                    <a:gd name="connsiteX108" fmla="*/ 3617977 w 6352623"/>
                    <a:gd name="connsiteY108" fmla="*/ 6323175 h 6345561"/>
                    <a:gd name="connsiteX109" fmla="*/ 3499574 w 6352623"/>
                    <a:gd name="connsiteY109" fmla="*/ 4950969 h 6345561"/>
                    <a:gd name="connsiteX110" fmla="*/ 3966167 w 6352623"/>
                    <a:gd name="connsiteY110" fmla="*/ 4917769 h 6345561"/>
                    <a:gd name="connsiteX111" fmla="*/ 4402891 w 6352623"/>
                    <a:gd name="connsiteY111" fmla="*/ 4895610 h 6345561"/>
                    <a:gd name="connsiteX112" fmla="*/ 4263840 w 6352623"/>
                    <a:gd name="connsiteY112" fmla="*/ 5239274 h 6345561"/>
                    <a:gd name="connsiteX113" fmla="*/ 3691123 w 6352623"/>
                    <a:gd name="connsiteY113" fmla="*/ 6308899 h 6345561"/>
                    <a:gd name="connsiteX114" fmla="*/ 3637169 w 6352623"/>
                    <a:gd name="connsiteY114" fmla="*/ 6322223 h 6345561"/>
                    <a:gd name="connsiteX115" fmla="*/ 3617977 w 6352623"/>
                    <a:gd name="connsiteY115" fmla="*/ 6323175 h 6345561"/>
                    <a:gd name="connsiteX116" fmla="*/ 509955 w 6352623"/>
                    <a:gd name="connsiteY116" fmla="*/ 4889989 h 6345561"/>
                    <a:gd name="connsiteX117" fmla="*/ 432662 w 6352623"/>
                    <a:gd name="connsiteY117" fmla="*/ 4783013 h 6345561"/>
                    <a:gd name="connsiteX118" fmla="*/ 30403 w 6352623"/>
                    <a:gd name="connsiteY118" fmla="*/ 3637168 h 6345561"/>
                    <a:gd name="connsiteX119" fmla="*/ 28957 w 6352623"/>
                    <a:gd name="connsiteY119" fmla="*/ 3608002 h 6345561"/>
                    <a:gd name="connsiteX120" fmla="*/ 1122699 w 6352623"/>
                    <a:gd name="connsiteY120" fmla="*/ 3528079 h 6345561"/>
                    <a:gd name="connsiteX121" fmla="*/ 1151870 w 6352623"/>
                    <a:gd name="connsiteY121" fmla="*/ 3709064 h 6345561"/>
                    <a:gd name="connsiteX122" fmla="*/ 1633165 w 6352623"/>
                    <a:gd name="connsiteY122" fmla="*/ 4721494 h 6345561"/>
                    <a:gd name="connsiteX123" fmla="*/ 1635001 w 6352623"/>
                    <a:gd name="connsiteY123" fmla="*/ 4724090 h 6345561"/>
                    <a:gd name="connsiteX124" fmla="*/ 1150655 w 6352623"/>
                    <a:gd name="connsiteY124" fmla="*/ 4790652 h 6345561"/>
                    <a:gd name="connsiteX125" fmla="*/ 509955 w 6352623"/>
                    <a:gd name="connsiteY125" fmla="*/ 4889989 h 6345561"/>
                    <a:gd name="connsiteX126" fmla="*/ 3165956 w 6352623"/>
                    <a:gd name="connsiteY126" fmla="*/ 6345561 h 6345561"/>
                    <a:gd name="connsiteX127" fmla="*/ 2661675 w 6352623"/>
                    <a:gd name="connsiteY127" fmla="*/ 5655612 h 6345561"/>
                    <a:gd name="connsiteX128" fmla="*/ 2224080 w 6352623"/>
                    <a:gd name="connsiteY128" fmla="*/ 5071807 h 6345561"/>
                    <a:gd name="connsiteX129" fmla="*/ 2697681 w 6352623"/>
                    <a:gd name="connsiteY129" fmla="*/ 5021257 h 6345561"/>
                    <a:gd name="connsiteX130" fmla="*/ 3150545 w 6352623"/>
                    <a:gd name="connsiteY130" fmla="*/ 4979436 h 6345561"/>
                    <a:gd name="connsiteX131" fmla="*/ 3267988 w 6352623"/>
                    <a:gd name="connsiteY131" fmla="*/ 6340508 h 6345561"/>
                    <a:gd name="connsiteX132" fmla="*/ 3165956 w 6352623"/>
                    <a:gd name="connsiteY132" fmla="*/ 6345561 h 6345561"/>
                    <a:gd name="connsiteX133" fmla="*/ 1799833 w 6352623"/>
                    <a:gd name="connsiteY133" fmla="*/ 6042038 h 6345561"/>
                    <a:gd name="connsiteX134" fmla="*/ 792530 w 6352623"/>
                    <a:gd name="connsiteY134" fmla="*/ 5281044 h 6345561"/>
                    <a:gd name="connsiteX135" fmla="*/ 758259 w 6352623"/>
                    <a:gd name="connsiteY135" fmla="*/ 5233611 h 6345561"/>
                    <a:gd name="connsiteX136" fmla="*/ 1178638 w 6352623"/>
                    <a:gd name="connsiteY136" fmla="*/ 5187468 h 6345561"/>
                    <a:gd name="connsiteX137" fmla="*/ 1905324 w 6352623"/>
                    <a:gd name="connsiteY137" fmla="*/ 5106339 h 6345561"/>
                    <a:gd name="connsiteX138" fmla="*/ 2206251 w 6352623"/>
                    <a:gd name="connsiteY138" fmla="*/ 5531868 h 6345561"/>
                    <a:gd name="connsiteX139" fmla="*/ 2827891 w 6352623"/>
                    <a:gd name="connsiteY139" fmla="*/ 6323709 h 6345561"/>
                    <a:gd name="connsiteX140" fmla="*/ 2405336 w 6352623"/>
                    <a:gd name="connsiteY140" fmla="*/ 6261225 h 6345561"/>
                    <a:gd name="connsiteX141" fmla="*/ 1799833 w 6352623"/>
                    <a:gd name="connsiteY141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521833 w 6352623"/>
                    <a:gd name="connsiteY12" fmla="*/ 728536 h 6345561"/>
                    <a:gd name="connsiteX13" fmla="*/ 3951788 w 6352623"/>
                    <a:gd name="connsiteY13" fmla="*/ 1320226 h 6345561"/>
                    <a:gd name="connsiteX14" fmla="*/ 3610216 w 6352623"/>
                    <a:gd name="connsiteY14" fmla="*/ 1358400 h 6345561"/>
                    <a:gd name="connsiteX15" fmla="*/ 3192871 w 6352623"/>
                    <a:gd name="connsiteY15" fmla="*/ 1396479 h 6345561"/>
                    <a:gd name="connsiteX16" fmla="*/ 5080835 w 6352623"/>
                    <a:gd name="connsiteY16" fmla="*/ 2887704 h 6345561"/>
                    <a:gd name="connsiteX17" fmla="*/ 5075577 w 6352623"/>
                    <a:gd name="connsiteY17" fmla="*/ 2828892 h 6345561"/>
                    <a:gd name="connsiteX18" fmla="*/ 4870827 w 6352623"/>
                    <a:gd name="connsiteY18" fmla="*/ 2225787 h 6345561"/>
                    <a:gd name="connsiteX19" fmla="*/ 4527301 w 6352623"/>
                    <a:gd name="connsiteY19" fmla="*/ 1626915 h 6345561"/>
                    <a:gd name="connsiteX20" fmla="*/ 5336497 w 6352623"/>
                    <a:gd name="connsiteY20" fmla="*/ 1510023 h 6345561"/>
                    <a:gd name="connsiteX21" fmla="*/ 5827104 w 6352623"/>
                    <a:gd name="connsiteY21" fmla="*/ 1441104 h 6345561"/>
                    <a:gd name="connsiteX22" fmla="*/ 5919962 w 6352623"/>
                    <a:gd name="connsiteY22" fmla="*/ 1569624 h 6345561"/>
                    <a:gd name="connsiteX23" fmla="*/ 6322223 w 6352623"/>
                    <a:gd name="connsiteY23" fmla="*/ 2715457 h 6345561"/>
                    <a:gd name="connsiteX24" fmla="*/ 6326244 w 6352623"/>
                    <a:gd name="connsiteY24" fmla="*/ 2796695 h 6345561"/>
                    <a:gd name="connsiteX25" fmla="*/ 5080835 w 6352623"/>
                    <a:gd name="connsiteY25" fmla="*/ 2887704 h 6345561"/>
                    <a:gd name="connsiteX26" fmla="*/ 1790042 w 6352623"/>
                    <a:gd name="connsiteY26" fmla="*/ 1491620 h 6345561"/>
                    <a:gd name="connsiteX27" fmla="*/ 2057262 w 6352623"/>
                    <a:gd name="connsiteY27" fmla="*/ 888122 h 6345561"/>
                    <a:gd name="connsiteX28" fmla="*/ 2502224 w 6352623"/>
                    <a:gd name="connsiteY28" fmla="*/ 83048 h 6345561"/>
                    <a:gd name="connsiteX29" fmla="*/ 2715458 w 6352623"/>
                    <a:gd name="connsiteY29" fmla="*/ 30412 h 6345561"/>
                    <a:gd name="connsiteX30" fmla="*/ 2723477 w 6352623"/>
                    <a:gd name="connsiteY30" fmla="*/ 30012 h 6345561"/>
                    <a:gd name="connsiteX31" fmla="*/ 2843908 w 6352623"/>
                    <a:gd name="connsiteY31" fmla="*/ 1425699 h 6345561"/>
                    <a:gd name="connsiteX32" fmla="*/ 2341650 w 6352623"/>
                    <a:gd name="connsiteY32" fmla="*/ 1460888 h 6345561"/>
                    <a:gd name="connsiteX33" fmla="*/ 1790042 w 6352623"/>
                    <a:gd name="connsiteY33" fmla="*/ 1491620 h 6345561"/>
                    <a:gd name="connsiteX34" fmla="*/ 456566 w 6352623"/>
                    <a:gd name="connsiteY34" fmla="*/ 1560803 h 6345561"/>
                    <a:gd name="connsiteX35" fmla="*/ 646218 w 6352623"/>
                    <a:gd name="connsiteY35" fmla="*/ 1250255 h 6345561"/>
                    <a:gd name="connsiteX36" fmla="*/ 2123254 w 6352623"/>
                    <a:gd name="connsiteY36" fmla="*/ 176626 h 6345561"/>
                    <a:gd name="connsiteX37" fmla="*/ 2129632 w 6352623"/>
                    <a:gd name="connsiteY37" fmla="*/ 175051 h 6345561"/>
                    <a:gd name="connsiteX38" fmla="*/ 1791341 w 6352623"/>
                    <a:gd name="connsiteY38" fmla="*/ 860818 h 6345561"/>
                    <a:gd name="connsiteX39" fmla="*/ 1497989 w 6352623"/>
                    <a:gd name="connsiteY39" fmla="*/ 1507155 h 6345561"/>
                    <a:gd name="connsiteX40" fmla="*/ 815685 w 6352623"/>
                    <a:gd name="connsiteY40" fmla="*/ 1541873 h 6345561"/>
                    <a:gd name="connsiteX41" fmla="*/ 456566 w 6352623"/>
                    <a:gd name="connsiteY41" fmla="*/ 1560803 h 6345561"/>
                    <a:gd name="connsiteX42" fmla="*/ 3332566 w 6352623"/>
                    <a:gd name="connsiteY42" fmla="*/ 3015466 h 6345561"/>
                    <a:gd name="connsiteX43" fmla="*/ 3227686 w 6352623"/>
                    <a:gd name="connsiteY43" fmla="*/ 1799988 h 6345561"/>
                    <a:gd name="connsiteX44" fmla="*/ 3687369 w 6352623"/>
                    <a:gd name="connsiteY44" fmla="*/ 1744594 h 6345561"/>
                    <a:gd name="connsiteX45" fmla="*/ 4207427 w 6352623"/>
                    <a:gd name="connsiteY45" fmla="*/ 1672041 h 6345561"/>
                    <a:gd name="connsiteX46" fmla="*/ 4314817 w 6352623"/>
                    <a:gd name="connsiteY46" fmla="*/ 1819820 h 6345561"/>
                    <a:gd name="connsiteX47" fmla="*/ 4752430 w 6352623"/>
                    <a:gd name="connsiteY47" fmla="*/ 2869128 h 6345561"/>
                    <a:gd name="connsiteX48" fmla="*/ 4755993 w 6352623"/>
                    <a:gd name="connsiteY48" fmla="*/ 2911437 h 6345561"/>
                    <a:gd name="connsiteX49" fmla="*/ 3332566 w 6352623"/>
                    <a:gd name="connsiteY49" fmla="*/ 3015466 h 6345561"/>
                    <a:gd name="connsiteX50" fmla="*/ 4842211 w 6352623"/>
                    <a:gd name="connsiteY50" fmla="*/ 4504577 h 6345561"/>
                    <a:gd name="connsiteX51" fmla="*/ 4894441 w 6352623"/>
                    <a:gd name="connsiteY51" fmla="*/ 4378816 h 6345561"/>
                    <a:gd name="connsiteX52" fmla="*/ 5118410 w 6352623"/>
                    <a:gd name="connsiteY52" fmla="*/ 3308120 h 6345561"/>
                    <a:gd name="connsiteX53" fmla="*/ 5112011 w 6352623"/>
                    <a:gd name="connsiteY53" fmla="*/ 3236549 h 6345561"/>
                    <a:gd name="connsiteX54" fmla="*/ 6343574 w 6352623"/>
                    <a:gd name="connsiteY54" fmla="*/ 3146548 h 6345561"/>
                    <a:gd name="connsiteX55" fmla="*/ 6352623 w 6352623"/>
                    <a:gd name="connsiteY55" fmla="*/ 3329154 h 6345561"/>
                    <a:gd name="connsiteX56" fmla="*/ 6261216 w 6352623"/>
                    <a:gd name="connsiteY56" fmla="*/ 3947289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521833 w 6352623"/>
                    <a:gd name="connsiteY12" fmla="*/ 728536 h 6345561"/>
                    <a:gd name="connsiteX13" fmla="*/ 3951788 w 6352623"/>
                    <a:gd name="connsiteY13" fmla="*/ 1320226 h 6345561"/>
                    <a:gd name="connsiteX14" fmla="*/ 3610216 w 6352623"/>
                    <a:gd name="connsiteY14" fmla="*/ 1358400 h 6345561"/>
                    <a:gd name="connsiteX15" fmla="*/ 3192871 w 6352623"/>
                    <a:gd name="connsiteY15" fmla="*/ 1396479 h 6345561"/>
                    <a:gd name="connsiteX16" fmla="*/ 5080835 w 6352623"/>
                    <a:gd name="connsiteY16" fmla="*/ 2887704 h 6345561"/>
                    <a:gd name="connsiteX17" fmla="*/ 5075577 w 6352623"/>
                    <a:gd name="connsiteY17" fmla="*/ 2828892 h 6345561"/>
                    <a:gd name="connsiteX18" fmla="*/ 4870827 w 6352623"/>
                    <a:gd name="connsiteY18" fmla="*/ 2225787 h 6345561"/>
                    <a:gd name="connsiteX19" fmla="*/ 4527301 w 6352623"/>
                    <a:gd name="connsiteY19" fmla="*/ 1626915 h 6345561"/>
                    <a:gd name="connsiteX20" fmla="*/ 5336497 w 6352623"/>
                    <a:gd name="connsiteY20" fmla="*/ 1510023 h 6345561"/>
                    <a:gd name="connsiteX21" fmla="*/ 5827104 w 6352623"/>
                    <a:gd name="connsiteY21" fmla="*/ 1441104 h 6345561"/>
                    <a:gd name="connsiteX22" fmla="*/ 5919962 w 6352623"/>
                    <a:gd name="connsiteY22" fmla="*/ 1569624 h 6345561"/>
                    <a:gd name="connsiteX23" fmla="*/ 6322223 w 6352623"/>
                    <a:gd name="connsiteY23" fmla="*/ 2715457 h 6345561"/>
                    <a:gd name="connsiteX24" fmla="*/ 6326244 w 6352623"/>
                    <a:gd name="connsiteY24" fmla="*/ 2796695 h 6345561"/>
                    <a:gd name="connsiteX25" fmla="*/ 5080835 w 6352623"/>
                    <a:gd name="connsiteY25" fmla="*/ 2887704 h 6345561"/>
                    <a:gd name="connsiteX26" fmla="*/ 1790042 w 6352623"/>
                    <a:gd name="connsiteY26" fmla="*/ 1491620 h 6345561"/>
                    <a:gd name="connsiteX27" fmla="*/ 2057262 w 6352623"/>
                    <a:gd name="connsiteY27" fmla="*/ 888122 h 6345561"/>
                    <a:gd name="connsiteX28" fmla="*/ 2577697 w 6352623"/>
                    <a:gd name="connsiteY28" fmla="*/ 56553 h 6345561"/>
                    <a:gd name="connsiteX29" fmla="*/ 2715458 w 6352623"/>
                    <a:gd name="connsiteY29" fmla="*/ 30412 h 6345561"/>
                    <a:gd name="connsiteX30" fmla="*/ 2723477 w 6352623"/>
                    <a:gd name="connsiteY30" fmla="*/ 30012 h 6345561"/>
                    <a:gd name="connsiteX31" fmla="*/ 2843908 w 6352623"/>
                    <a:gd name="connsiteY31" fmla="*/ 1425699 h 6345561"/>
                    <a:gd name="connsiteX32" fmla="*/ 2341650 w 6352623"/>
                    <a:gd name="connsiteY32" fmla="*/ 1460888 h 6345561"/>
                    <a:gd name="connsiteX33" fmla="*/ 1790042 w 6352623"/>
                    <a:gd name="connsiteY33" fmla="*/ 1491620 h 6345561"/>
                    <a:gd name="connsiteX34" fmla="*/ 456566 w 6352623"/>
                    <a:gd name="connsiteY34" fmla="*/ 1560803 h 6345561"/>
                    <a:gd name="connsiteX35" fmla="*/ 646218 w 6352623"/>
                    <a:gd name="connsiteY35" fmla="*/ 1250255 h 6345561"/>
                    <a:gd name="connsiteX36" fmla="*/ 2123254 w 6352623"/>
                    <a:gd name="connsiteY36" fmla="*/ 176626 h 6345561"/>
                    <a:gd name="connsiteX37" fmla="*/ 2129632 w 6352623"/>
                    <a:gd name="connsiteY37" fmla="*/ 175051 h 6345561"/>
                    <a:gd name="connsiteX38" fmla="*/ 1791341 w 6352623"/>
                    <a:gd name="connsiteY38" fmla="*/ 860818 h 6345561"/>
                    <a:gd name="connsiteX39" fmla="*/ 1497989 w 6352623"/>
                    <a:gd name="connsiteY39" fmla="*/ 1507155 h 6345561"/>
                    <a:gd name="connsiteX40" fmla="*/ 815685 w 6352623"/>
                    <a:gd name="connsiteY40" fmla="*/ 1541873 h 6345561"/>
                    <a:gd name="connsiteX41" fmla="*/ 456566 w 6352623"/>
                    <a:gd name="connsiteY41" fmla="*/ 1560803 h 6345561"/>
                    <a:gd name="connsiteX42" fmla="*/ 3332566 w 6352623"/>
                    <a:gd name="connsiteY42" fmla="*/ 3015466 h 6345561"/>
                    <a:gd name="connsiteX43" fmla="*/ 3227686 w 6352623"/>
                    <a:gd name="connsiteY43" fmla="*/ 1799988 h 6345561"/>
                    <a:gd name="connsiteX44" fmla="*/ 3687369 w 6352623"/>
                    <a:gd name="connsiteY44" fmla="*/ 1744594 h 6345561"/>
                    <a:gd name="connsiteX45" fmla="*/ 4207427 w 6352623"/>
                    <a:gd name="connsiteY45" fmla="*/ 1672041 h 6345561"/>
                    <a:gd name="connsiteX46" fmla="*/ 4314817 w 6352623"/>
                    <a:gd name="connsiteY46" fmla="*/ 1819820 h 6345561"/>
                    <a:gd name="connsiteX47" fmla="*/ 4752430 w 6352623"/>
                    <a:gd name="connsiteY47" fmla="*/ 2869128 h 6345561"/>
                    <a:gd name="connsiteX48" fmla="*/ 4755993 w 6352623"/>
                    <a:gd name="connsiteY48" fmla="*/ 2911437 h 6345561"/>
                    <a:gd name="connsiteX49" fmla="*/ 3332566 w 6352623"/>
                    <a:gd name="connsiteY49" fmla="*/ 3015466 h 6345561"/>
                    <a:gd name="connsiteX50" fmla="*/ 4842211 w 6352623"/>
                    <a:gd name="connsiteY50" fmla="*/ 4504577 h 6345561"/>
                    <a:gd name="connsiteX51" fmla="*/ 4894441 w 6352623"/>
                    <a:gd name="connsiteY51" fmla="*/ 4378816 h 6345561"/>
                    <a:gd name="connsiteX52" fmla="*/ 5118410 w 6352623"/>
                    <a:gd name="connsiteY52" fmla="*/ 3308120 h 6345561"/>
                    <a:gd name="connsiteX53" fmla="*/ 5112011 w 6352623"/>
                    <a:gd name="connsiteY53" fmla="*/ 3236549 h 6345561"/>
                    <a:gd name="connsiteX54" fmla="*/ 6343574 w 6352623"/>
                    <a:gd name="connsiteY54" fmla="*/ 3146548 h 6345561"/>
                    <a:gd name="connsiteX55" fmla="*/ 6352623 w 6352623"/>
                    <a:gd name="connsiteY55" fmla="*/ 3329154 h 6345561"/>
                    <a:gd name="connsiteX56" fmla="*/ 6261216 w 6352623"/>
                    <a:gd name="connsiteY56" fmla="*/ 3947289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521833 w 6352623"/>
                    <a:gd name="connsiteY12" fmla="*/ 728536 h 6345561"/>
                    <a:gd name="connsiteX13" fmla="*/ 3951788 w 6352623"/>
                    <a:gd name="connsiteY13" fmla="*/ 1320226 h 6345561"/>
                    <a:gd name="connsiteX14" fmla="*/ 3610216 w 6352623"/>
                    <a:gd name="connsiteY14" fmla="*/ 1358400 h 6345561"/>
                    <a:gd name="connsiteX15" fmla="*/ 3192871 w 6352623"/>
                    <a:gd name="connsiteY15" fmla="*/ 1396479 h 6345561"/>
                    <a:gd name="connsiteX16" fmla="*/ 5080835 w 6352623"/>
                    <a:gd name="connsiteY16" fmla="*/ 2887704 h 6345561"/>
                    <a:gd name="connsiteX17" fmla="*/ 5075577 w 6352623"/>
                    <a:gd name="connsiteY17" fmla="*/ 2828892 h 6345561"/>
                    <a:gd name="connsiteX18" fmla="*/ 4870827 w 6352623"/>
                    <a:gd name="connsiteY18" fmla="*/ 2225787 h 6345561"/>
                    <a:gd name="connsiteX19" fmla="*/ 4527301 w 6352623"/>
                    <a:gd name="connsiteY19" fmla="*/ 1626915 h 6345561"/>
                    <a:gd name="connsiteX20" fmla="*/ 5336497 w 6352623"/>
                    <a:gd name="connsiteY20" fmla="*/ 1510023 h 6345561"/>
                    <a:gd name="connsiteX21" fmla="*/ 5827104 w 6352623"/>
                    <a:gd name="connsiteY21" fmla="*/ 1441104 h 6345561"/>
                    <a:gd name="connsiteX22" fmla="*/ 5919962 w 6352623"/>
                    <a:gd name="connsiteY22" fmla="*/ 1569624 h 6345561"/>
                    <a:gd name="connsiteX23" fmla="*/ 6322223 w 6352623"/>
                    <a:gd name="connsiteY23" fmla="*/ 2715457 h 6345561"/>
                    <a:gd name="connsiteX24" fmla="*/ 6326244 w 6352623"/>
                    <a:gd name="connsiteY24" fmla="*/ 2796695 h 6345561"/>
                    <a:gd name="connsiteX25" fmla="*/ 5080835 w 6352623"/>
                    <a:gd name="connsiteY25" fmla="*/ 2887704 h 6345561"/>
                    <a:gd name="connsiteX26" fmla="*/ 1790042 w 6352623"/>
                    <a:gd name="connsiteY26" fmla="*/ 1491620 h 6345561"/>
                    <a:gd name="connsiteX27" fmla="*/ 2057262 w 6352623"/>
                    <a:gd name="connsiteY27" fmla="*/ 888122 h 6345561"/>
                    <a:gd name="connsiteX28" fmla="*/ 2577697 w 6352623"/>
                    <a:gd name="connsiteY28" fmla="*/ 56553 h 6345561"/>
                    <a:gd name="connsiteX29" fmla="*/ 2715458 w 6352623"/>
                    <a:gd name="connsiteY29" fmla="*/ 30412 h 6345561"/>
                    <a:gd name="connsiteX30" fmla="*/ 2723477 w 6352623"/>
                    <a:gd name="connsiteY30" fmla="*/ 30012 h 6345561"/>
                    <a:gd name="connsiteX31" fmla="*/ 2843908 w 6352623"/>
                    <a:gd name="connsiteY31" fmla="*/ 1425699 h 6345561"/>
                    <a:gd name="connsiteX32" fmla="*/ 2341650 w 6352623"/>
                    <a:gd name="connsiteY32" fmla="*/ 1460888 h 6345561"/>
                    <a:gd name="connsiteX33" fmla="*/ 1790042 w 6352623"/>
                    <a:gd name="connsiteY33" fmla="*/ 1491620 h 6345561"/>
                    <a:gd name="connsiteX34" fmla="*/ 456566 w 6352623"/>
                    <a:gd name="connsiteY34" fmla="*/ 1560803 h 6345561"/>
                    <a:gd name="connsiteX35" fmla="*/ 646218 w 6352623"/>
                    <a:gd name="connsiteY35" fmla="*/ 1250255 h 6345561"/>
                    <a:gd name="connsiteX36" fmla="*/ 2123254 w 6352623"/>
                    <a:gd name="connsiteY36" fmla="*/ 176626 h 6345561"/>
                    <a:gd name="connsiteX37" fmla="*/ 2129632 w 6352623"/>
                    <a:gd name="connsiteY37" fmla="*/ 175051 h 6345561"/>
                    <a:gd name="connsiteX38" fmla="*/ 1791341 w 6352623"/>
                    <a:gd name="connsiteY38" fmla="*/ 860818 h 6345561"/>
                    <a:gd name="connsiteX39" fmla="*/ 1497989 w 6352623"/>
                    <a:gd name="connsiteY39" fmla="*/ 1507155 h 6345561"/>
                    <a:gd name="connsiteX40" fmla="*/ 815685 w 6352623"/>
                    <a:gd name="connsiteY40" fmla="*/ 1541873 h 6345561"/>
                    <a:gd name="connsiteX41" fmla="*/ 456566 w 6352623"/>
                    <a:gd name="connsiteY41" fmla="*/ 1560803 h 6345561"/>
                    <a:gd name="connsiteX42" fmla="*/ 3332566 w 6352623"/>
                    <a:gd name="connsiteY42" fmla="*/ 3015466 h 6345561"/>
                    <a:gd name="connsiteX43" fmla="*/ 3227686 w 6352623"/>
                    <a:gd name="connsiteY43" fmla="*/ 1799988 h 6345561"/>
                    <a:gd name="connsiteX44" fmla="*/ 3687369 w 6352623"/>
                    <a:gd name="connsiteY44" fmla="*/ 1744594 h 6345561"/>
                    <a:gd name="connsiteX45" fmla="*/ 4207427 w 6352623"/>
                    <a:gd name="connsiteY45" fmla="*/ 1672041 h 6345561"/>
                    <a:gd name="connsiteX46" fmla="*/ 4314817 w 6352623"/>
                    <a:gd name="connsiteY46" fmla="*/ 1819820 h 6345561"/>
                    <a:gd name="connsiteX47" fmla="*/ 4752430 w 6352623"/>
                    <a:gd name="connsiteY47" fmla="*/ 2869128 h 6345561"/>
                    <a:gd name="connsiteX48" fmla="*/ 4755993 w 6352623"/>
                    <a:gd name="connsiteY48" fmla="*/ 2911437 h 6345561"/>
                    <a:gd name="connsiteX49" fmla="*/ 3332566 w 6352623"/>
                    <a:gd name="connsiteY49" fmla="*/ 3015466 h 6345561"/>
                    <a:gd name="connsiteX50" fmla="*/ 4842211 w 6352623"/>
                    <a:gd name="connsiteY50" fmla="*/ 4504577 h 6345561"/>
                    <a:gd name="connsiteX51" fmla="*/ 4894441 w 6352623"/>
                    <a:gd name="connsiteY51" fmla="*/ 4378816 h 6345561"/>
                    <a:gd name="connsiteX52" fmla="*/ 5118410 w 6352623"/>
                    <a:gd name="connsiteY52" fmla="*/ 3308120 h 6345561"/>
                    <a:gd name="connsiteX53" fmla="*/ 5112011 w 6352623"/>
                    <a:gd name="connsiteY53" fmla="*/ 3236549 h 6345561"/>
                    <a:gd name="connsiteX54" fmla="*/ 6343574 w 6352623"/>
                    <a:gd name="connsiteY54" fmla="*/ 3146548 h 6345561"/>
                    <a:gd name="connsiteX55" fmla="*/ 6352623 w 6352623"/>
                    <a:gd name="connsiteY55" fmla="*/ 3329154 h 6345561"/>
                    <a:gd name="connsiteX56" fmla="*/ 6261216 w 6352623"/>
                    <a:gd name="connsiteY56" fmla="*/ 3947289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521833 w 6352623"/>
                    <a:gd name="connsiteY12" fmla="*/ 728536 h 6345561"/>
                    <a:gd name="connsiteX13" fmla="*/ 3951788 w 6352623"/>
                    <a:gd name="connsiteY13" fmla="*/ 1320226 h 6345561"/>
                    <a:gd name="connsiteX14" fmla="*/ 3610216 w 6352623"/>
                    <a:gd name="connsiteY14" fmla="*/ 1358400 h 6345561"/>
                    <a:gd name="connsiteX15" fmla="*/ 3192871 w 6352623"/>
                    <a:gd name="connsiteY15" fmla="*/ 1396479 h 6345561"/>
                    <a:gd name="connsiteX16" fmla="*/ 5080835 w 6352623"/>
                    <a:gd name="connsiteY16" fmla="*/ 2887704 h 6345561"/>
                    <a:gd name="connsiteX17" fmla="*/ 5075577 w 6352623"/>
                    <a:gd name="connsiteY17" fmla="*/ 2828892 h 6345561"/>
                    <a:gd name="connsiteX18" fmla="*/ 4870827 w 6352623"/>
                    <a:gd name="connsiteY18" fmla="*/ 2225787 h 6345561"/>
                    <a:gd name="connsiteX19" fmla="*/ 4527301 w 6352623"/>
                    <a:gd name="connsiteY19" fmla="*/ 1626915 h 6345561"/>
                    <a:gd name="connsiteX20" fmla="*/ 5336497 w 6352623"/>
                    <a:gd name="connsiteY20" fmla="*/ 1510023 h 6345561"/>
                    <a:gd name="connsiteX21" fmla="*/ 5827104 w 6352623"/>
                    <a:gd name="connsiteY21" fmla="*/ 1441104 h 6345561"/>
                    <a:gd name="connsiteX22" fmla="*/ 5919962 w 6352623"/>
                    <a:gd name="connsiteY22" fmla="*/ 1569624 h 6345561"/>
                    <a:gd name="connsiteX23" fmla="*/ 6322223 w 6352623"/>
                    <a:gd name="connsiteY23" fmla="*/ 2715457 h 6345561"/>
                    <a:gd name="connsiteX24" fmla="*/ 6326244 w 6352623"/>
                    <a:gd name="connsiteY24" fmla="*/ 2796695 h 6345561"/>
                    <a:gd name="connsiteX25" fmla="*/ 5080835 w 6352623"/>
                    <a:gd name="connsiteY25" fmla="*/ 2887704 h 6345561"/>
                    <a:gd name="connsiteX26" fmla="*/ 1790042 w 6352623"/>
                    <a:gd name="connsiteY26" fmla="*/ 1491620 h 6345561"/>
                    <a:gd name="connsiteX27" fmla="*/ 2057262 w 6352623"/>
                    <a:gd name="connsiteY27" fmla="*/ 888122 h 6345561"/>
                    <a:gd name="connsiteX28" fmla="*/ 2548458 w 6352623"/>
                    <a:gd name="connsiteY28" fmla="*/ 73883 h 6345561"/>
                    <a:gd name="connsiteX29" fmla="*/ 2715458 w 6352623"/>
                    <a:gd name="connsiteY29" fmla="*/ 30412 h 6345561"/>
                    <a:gd name="connsiteX30" fmla="*/ 2723477 w 6352623"/>
                    <a:gd name="connsiteY30" fmla="*/ 30012 h 6345561"/>
                    <a:gd name="connsiteX31" fmla="*/ 2843908 w 6352623"/>
                    <a:gd name="connsiteY31" fmla="*/ 1425699 h 6345561"/>
                    <a:gd name="connsiteX32" fmla="*/ 2341650 w 6352623"/>
                    <a:gd name="connsiteY32" fmla="*/ 1460888 h 6345561"/>
                    <a:gd name="connsiteX33" fmla="*/ 1790042 w 6352623"/>
                    <a:gd name="connsiteY33" fmla="*/ 1491620 h 6345561"/>
                    <a:gd name="connsiteX34" fmla="*/ 456566 w 6352623"/>
                    <a:gd name="connsiteY34" fmla="*/ 1560803 h 6345561"/>
                    <a:gd name="connsiteX35" fmla="*/ 646218 w 6352623"/>
                    <a:gd name="connsiteY35" fmla="*/ 1250255 h 6345561"/>
                    <a:gd name="connsiteX36" fmla="*/ 2123254 w 6352623"/>
                    <a:gd name="connsiteY36" fmla="*/ 176626 h 6345561"/>
                    <a:gd name="connsiteX37" fmla="*/ 2129632 w 6352623"/>
                    <a:gd name="connsiteY37" fmla="*/ 175051 h 6345561"/>
                    <a:gd name="connsiteX38" fmla="*/ 1791341 w 6352623"/>
                    <a:gd name="connsiteY38" fmla="*/ 860818 h 6345561"/>
                    <a:gd name="connsiteX39" fmla="*/ 1497989 w 6352623"/>
                    <a:gd name="connsiteY39" fmla="*/ 1507155 h 6345561"/>
                    <a:gd name="connsiteX40" fmla="*/ 815685 w 6352623"/>
                    <a:gd name="connsiteY40" fmla="*/ 1541873 h 6345561"/>
                    <a:gd name="connsiteX41" fmla="*/ 456566 w 6352623"/>
                    <a:gd name="connsiteY41" fmla="*/ 1560803 h 6345561"/>
                    <a:gd name="connsiteX42" fmla="*/ 3332566 w 6352623"/>
                    <a:gd name="connsiteY42" fmla="*/ 3015466 h 6345561"/>
                    <a:gd name="connsiteX43" fmla="*/ 3227686 w 6352623"/>
                    <a:gd name="connsiteY43" fmla="*/ 1799988 h 6345561"/>
                    <a:gd name="connsiteX44" fmla="*/ 3687369 w 6352623"/>
                    <a:gd name="connsiteY44" fmla="*/ 1744594 h 6345561"/>
                    <a:gd name="connsiteX45" fmla="*/ 4207427 w 6352623"/>
                    <a:gd name="connsiteY45" fmla="*/ 1672041 h 6345561"/>
                    <a:gd name="connsiteX46" fmla="*/ 4314817 w 6352623"/>
                    <a:gd name="connsiteY46" fmla="*/ 1819820 h 6345561"/>
                    <a:gd name="connsiteX47" fmla="*/ 4752430 w 6352623"/>
                    <a:gd name="connsiteY47" fmla="*/ 2869128 h 6345561"/>
                    <a:gd name="connsiteX48" fmla="*/ 4755993 w 6352623"/>
                    <a:gd name="connsiteY48" fmla="*/ 2911437 h 6345561"/>
                    <a:gd name="connsiteX49" fmla="*/ 3332566 w 6352623"/>
                    <a:gd name="connsiteY49" fmla="*/ 3015466 h 6345561"/>
                    <a:gd name="connsiteX50" fmla="*/ 4842211 w 6352623"/>
                    <a:gd name="connsiteY50" fmla="*/ 4504577 h 6345561"/>
                    <a:gd name="connsiteX51" fmla="*/ 4894441 w 6352623"/>
                    <a:gd name="connsiteY51" fmla="*/ 4378816 h 6345561"/>
                    <a:gd name="connsiteX52" fmla="*/ 5118410 w 6352623"/>
                    <a:gd name="connsiteY52" fmla="*/ 3308120 h 6345561"/>
                    <a:gd name="connsiteX53" fmla="*/ 5112011 w 6352623"/>
                    <a:gd name="connsiteY53" fmla="*/ 3236549 h 6345561"/>
                    <a:gd name="connsiteX54" fmla="*/ 6343574 w 6352623"/>
                    <a:gd name="connsiteY54" fmla="*/ 3146548 h 6345561"/>
                    <a:gd name="connsiteX55" fmla="*/ 6352623 w 6352623"/>
                    <a:gd name="connsiteY55" fmla="*/ 3329154 h 6345561"/>
                    <a:gd name="connsiteX56" fmla="*/ 6261216 w 6352623"/>
                    <a:gd name="connsiteY56" fmla="*/ 3947289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65793 w 6352623"/>
                    <a:gd name="connsiteY12" fmla="*/ 175345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548458 w 6352623"/>
                    <a:gd name="connsiteY29" fmla="*/ 73883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38629 w 6352623"/>
                    <a:gd name="connsiteY12" fmla="*/ 57719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548458 w 6352623"/>
                    <a:gd name="connsiteY29" fmla="*/ 73883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29798 w 6352623"/>
                    <a:gd name="connsiteY12" fmla="*/ 32561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548458 w 6352623"/>
                    <a:gd name="connsiteY29" fmla="*/ 73883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29798 w 6352623"/>
                    <a:gd name="connsiteY12" fmla="*/ 32561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54955 w 6352623"/>
                    <a:gd name="connsiteY12" fmla="*/ 23730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54955 w 6352623"/>
                    <a:gd name="connsiteY12" fmla="*/ 23730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68402 w 6352623"/>
                    <a:gd name="connsiteY13" fmla="*/ 74044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234679 w 6352623"/>
                    <a:gd name="connsiteY38" fmla="*/ 152304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263919 w 6352623"/>
                    <a:gd name="connsiteY38" fmla="*/ 134974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268000 w 6352623"/>
                    <a:gd name="connsiteY38" fmla="*/ 126477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268000 w 6352623"/>
                    <a:gd name="connsiteY38" fmla="*/ 126477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3351"/>
                    <a:gd name="connsiteY0" fmla="*/ 1282707 h 6345561"/>
                    <a:gd name="connsiteX1" fmla="*/ 3934751 w 6353351"/>
                    <a:gd name="connsiteY1" fmla="*/ 794857 h 6345561"/>
                    <a:gd name="connsiteX2" fmla="*/ 3306522 w 6353351"/>
                    <a:gd name="connsiteY2" fmla="*/ 1126 h 6345561"/>
                    <a:gd name="connsiteX3" fmla="*/ 3329154 w 6353351"/>
                    <a:gd name="connsiteY3" fmla="*/ 0 h 6345561"/>
                    <a:gd name="connsiteX4" fmla="*/ 4552794 w 6353351"/>
                    <a:gd name="connsiteY4" fmla="*/ 310597 h 6345561"/>
                    <a:gd name="connsiteX5" fmla="*/ 5560095 w 6353351"/>
                    <a:gd name="connsiteY5" fmla="*/ 1071582 h 6345561"/>
                    <a:gd name="connsiteX6" fmla="*/ 5592215 w 6353351"/>
                    <a:gd name="connsiteY6" fmla="*/ 1116037 h 6345561"/>
                    <a:gd name="connsiteX7" fmla="*/ 5275773 w 6353351"/>
                    <a:gd name="connsiteY7" fmla="*/ 1158708 h 6345561"/>
                    <a:gd name="connsiteX8" fmla="*/ 4352475 w 6353351"/>
                    <a:gd name="connsiteY8" fmla="*/ 1275439 h 6345561"/>
                    <a:gd name="connsiteX9" fmla="*/ 4287481 w 6353351"/>
                    <a:gd name="connsiteY9" fmla="*/ 1282707 h 6345561"/>
                    <a:gd name="connsiteX10" fmla="*/ 3192871 w 6353351"/>
                    <a:gd name="connsiteY10" fmla="*/ 1396479 h 6345561"/>
                    <a:gd name="connsiteX11" fmla="*/ 2976810 w 6353351"/>
                    <a:gd name="connsiteY11" fmla="*/ 29424 h 6345561"/>
                    <a:gd name="connsiteX12" fmla="*/ 3088611 w 6353351"/>
                    <a:gd name="connsiteY12" fmla="*/ 18979 h 6345561"/>
                    <a:gd name="connsiteX13" fmla="*/ 3589479 w 6353351"/>
                    <a:gd name="connsiteY13" fmla="*/ 740112 h 6345561"/>
                    <a:gd name="connsiteX14" fmla="*/ 3951788 w 6353351"/>
                    <a:gd name="connsiteY14" fmla="*/ 1320226 h 6345561"/>
                    <a:gd name="connsiteX15" fmla="*/ 3610216 w 6353351"/>
                    <a:gd name="connsiteY15" fmla="*/ 1358400 h 6345561"/>
                    <a:gd name="connsiteX16" fmla="*/ 3192871 w 6353351"/>
                    <a:gd name="connsiteY16" fmla="*/ 1396479 h 6345561"/>
                    <a:gd name="connsiteX17" fmla="*/ 5080835 w 6353351"/>
                    <a:gd name="connsiteY17" fmla="*/ 2887704 h 6345561"/>
                    <a:gd name="connsiteX18" fmla="*/ 5075577 w 6353351"/>
                    <a:gd name="connsiteY18" fmla="*/ 2828892 h 6345561"/>
                    <a:gd name="connsiteX19" fmla="*/ 4870827 w 6353351"/>
                    <a:gd name="connsiteY19" fmla="*/ 2225787 h 6345561"/>
                    <a:gd name="connsiteX20" fmla="*/ 4527301 w 6353351"/>
                    <a:gd name="connsiteY20" fmla="*/ 1626915 h 6345561"/>
                    <a:gd name="connsiteX21" fmla="*/ 5336497 w 6353351"/>
                    <a:gd name="connsiteY21" fmla="*/ 1510023 h 6345561"/>
                    <a:gd name="connsiteX22" fmla="*/ 5827104 w 6353351"/>
                    <a:gd name="connsiteY22" fmla="*/ 1441104 h 6345561"/>
                    <a:gd name="connsiteX23" fmla="*/ 5919962 w 6353351"/>
                    <a:gd name="connsiteY23" fmla="*/ 1569624 h 6345561"/>
                    <a:gd name="connsiteX24" fmla="*/ 6322223 w 6353351"/>
                    <a:gd name="connsiteY24" fmla="*/ 2715457 h 6345561"/>
                    <a:gd name="connsiteX25" fmla="*/ 6326244 w 6353351"/>
                    <a:gd name="connsiteY25" fmla="*/ 2796695 h 6345561"/>
                    <a:gd name="connsiteX26" fmla="*/ 5080835 w 6353351"/>
                    <a:gd name="connsiteY26" fmla="*/ 2887704 h 6345561"/>
                    <a:gd name="connsiteX27" fmla="*/ 1790042 w 6353351"/>
                    <a:gd name="connsiteY27" fmla="*/ 1491620 h 6345561"/>
                    <a:gd name="connsiteX28" fmla="*/ 2057262 w 6353351"/>
                    <a:gd name="connsiteY28" fmla="*/ 888122 h 6345561"/>
                    <a:gd name="connsiteX29" fmla="*/ 2602855 w 6353351"/>
                    <a:gd name="connsiteY29" fmla="*/ 47722 h 6345561"/>
                    <a:gd name="connsiteX30" fmla="*/ 2715458 w 6353351"/>
                    <a:gd name="connsiteY30" fmla="*/ 30412 h 6345561"/>
                    <a:gd name="connsiteX31" fmla="*/ 2723477 w 6353351"/>
                    <a:gd name="connsiteY31" fmla="*/ 30012 h 6345561"/>
                    <a:gd name="connsiteX32" fmla="*/ 2843908 w 6353351"/>
                    <a:gd name="connsiteY32" fmla="*/ 1425699 h 6345561"/>
                    <a:gd name="connsiteX33" fmla="*/ 2341650 w 6353351"/>
                    <a:gd name="connsiteY33" fmla="*/ 1460888 h 6345561"/>
                    <a:gd name="connsiteX34" fmla="*/ 1790042 w 6353351"/>
                    <a:gd name="connsiteY34" fmla="*/ 1491620 h 6345561"/>
                    <a:gd name="connsiteX35" fmla="*/ 456566 w 6353351"/>
                    <a:gd name="connsiteY35" fmla="*/ 1560803 h 6345561"/>
                    <a:gd name="connsiteX36" fmla="*/ 646218 w 6353351"/>
                    <a:gd name="connsiteY36" fmla="*/ 1250255 h 6345561"/>
                    <a:gd name="connsiteX37" fmla="*/ 2123254 w 6353351"/>
                    <a:gd name="connsiteY37" fmla="*/ 176626 h 6345561"/>
                    <a:gd name="connsiteX38" fmla="*/ 2268000 w 6353351"/>
                    <a:gd name="connsiteY38" fmla="*/ 126477 h 6345561"/>
                    <a:gd name="connsiteX39" fmla="*/ 1791341 w 6353351"/>
                    <a:gd name="connsiteY39" fmla="*/ 860818 h 6345561"/>
                    <a:gd name="connsiteX40" fmla="*/ 1497989 w 6353351"/>
                    <a:gd name="connsiteY40" fmla="*/ 1507155 h 6345561"/>
                    <a:gd name="connsiteX41" fmla="*/ 815685 w 6353351"/>
                    <a:gd name="connsiteY41" fmla="*/ 1541873 h 6345561"/>
                    <a:gd name="connsiteX42" fmla="*/ 456566 w 6353351"/>
                    <a:gd name="connsiteY42" fmla="*/ 1560803 h 6345561"/>
                    <a:gd name="connsiteX43" fmla="*/ 3332566 w 6353351"/>
                    <a:gd name="connsiteY43" fmla="*/ 3015466 h 6345561"/>
                    <a:gd name="connsiteX44" fmla="*/ 3227686 w 6353351"/>
                    <a:gd name="connsiteY44" fmla="*/ 1799988 h 6345561"/>
                    <a:gd name="connsiteX45" fmla="*/ 3687369 w 6353351"/>
                    <a:gd name="connsiteY45" fmla="*/ 1744594 h 6345561"/>
                    <a:gd name="connsiteX46" fmla="*/ 4207427 w 6353351"/>
                    <a:gd name="connsiteY46" fmla="*/ 1672041 h 6345561"/>
                    <a:gd name="connsiteX47" fmla="*/ 4314817 w 6353351"/>
                    <a:gd name="connsiteY47" fmla="*/ 1819820 h 6345561"/>
                    <a:gd name="connsiteX48" fmla="*/ 4752430 w 6353351"/>
                    <a:gd name="connsiteY48" fmla="*/ 2869128 h 6345561"/>
                    <a:gd name="connsiteX49" fmla="*/ 4755993 w 6353351"/>
                    <a:gd name="connsiteY49" fmla="*/ 2911437 h 6345561"/>
                    <a:gd name="connsiteX50" fmla="*/ 3332566 w 6353351"/>
                    <a:gd name="connsiteY50" fmla="*/ 3015466 h 6345561"/>
                    <a:gd name="connsiteX51" fmla="*/ 4842211 w 6353351"/>
                    <a:gd name="connsiteY51" fmla="*/ 4504577 h 6345561"/>
                    <a:gd name="connsiteX52" fmla="*/ 4894441 w 6353351"/>
                    <a:gd name="connsiteY52" fmla="*/ 4378816 h 6345561"/>
                    <a:gd name="connsiteX53" fmla="*/ 5118410 w 6353351"/>
                    <a:gd name="connsiteY53" fmla="*/ 3308120 h 6345561"/>
                    <a:gd name="connsiteX54" fmla="*/ 5112011 w 6353351"/>
                    <a:gd name="connsiteY54" fmla="*/ 3236549 h 6345561"/>
                    <a:gd name="connsiteX55" fmla="*/ 6343574 w 6353351"/>
                    <a:gd name="connsiteY55" fmla="*/ 3146548 h 6345561"/>
                    <a:gd name="connsiteX56" fmla="*/ 6352623 w 6353351"/>
                    <a:gd name="connsiteY56" fmla="*/ 3329154 h 6345561"/>
                    <a:gd name="connsiteX57" fmla="*/ 6068313 w 6353351"/>
                    <a:gd name="connsiteY57" fmla="*/ 4480189 h 6345561"/>
                    <a:gd name="connsiteX58" fmla="*/ 5645377 w 6353351"/>
                    <a:gd name="connsiteY58" fmla="*/ 4489676 h 6345561"/>
                    <a:gd name="connsiteX59" fmla="*/ 4842211 w 6353351"/>
                    <a:gd name="connsiteY59" fmla="*/ 4504577 h 6345561"/>
                    <a:gd name="connsiteX60" fmla="*/ 1405726 w 6353351"/>
                    <a:gd name="connsiteY60" fmla="*/ 3156271 h 6345561"/>
                    <a:gd name="connsiteX61" fmla="*/ 1399341 w 6353351"/>
                    <a:gd name="connsiteY61" fmla="*/ 3089416 h 6345561"/>
                    <a:gd name="connsiteX62" fmla="*/ 1464945 w 6353351"/>
                    <a:gd name="connsiteY62" fmla="*/ 2467755 h 6345561"/>
                    <a:gd name="connsiteX63" fmla="*/ 1626959 w 6353351"/>
                    <a:gd name="connsiteY63" fmla="*/ 1918290 h 6345561"/>
                    <a:gd name="connsiteX64" fmla="*/ 1698846 w 6353351"/>
                    <a:gd name="connsiteY64" fmla="*/ 1916459 h 6345561"/>
                    <a:gd name="connsiteX65" fmla="*/ 2401423 w 6353351"/>
                    <a:gd name="connsiteY65" fmla="*/ 1879094 h 6345561"/>
                    <a:gd name="connsiteX66" fmla="*/ 2879383 w 6353351"/>
                    <a:gd name="connsiteY66" fmla="*/ 1836855 h 6345561"/>
                    <a:gd name="connsiteX67" fmla="*/ 2983285 w 6353351"/>
                    <a:gd name="connsiteY67" fmla="*/ 3040986 h 6345561"/>
                    <a:gd name="connsiteX68" fmla="*/ 1405726 w 6353351"/>
                    <a:gd name="connsiteY68" fmla="*/ 3156271 h 6345561"/>
                    <a:gd name="connsiteX69" fmla="*/ 3464621 w 6353351"/>
                    <a:gd name="connsiteY69" fmla="*/ 4545892 h 6345561"/>
                    <a:gd name="connsiteX70" fmla="*/ 3362673 w 6353351"/>
                    <a:gd name="connsiteY70" fmla="*/ 3364384 h 6345561"/>
                    <a:gd name="connsiteX71" fmla="*/ 4785461 w 6353351"/>
                    <a:gd name="connsiteY71" fmla="*/ 3260410 h 6345561"/>
                    <a:gd name="connsiteX72" fmla="*/ 4791965 w 6353351"/>
                    <a:gd name="connsiteY72" fmla="*/ 3337498 h 6345561"/>
                    <a:gd name="connsiteX73" fmla="*/ 4582162 w 6353351"/>
                    <a:gd name="connsiteY73" fmla="*/ 4452550 h 6345561"/>
                    <a:gd name="connsiteX74" fmla="*/ 3980007 w 6353351"/>
                    <a:gd name="connsiteY74" fmla="*/ 4524180 h 6345561"/>
                    <a:gd name="connsiteX75" fmla="*/ 3464621 w 6353351"/>
                    <a:gd name="connsiteY75" fmla="*/ 4545892 h 6345561"/>
                    <a:gd name="connsiteX76" fmla="*/ 11631 w 6353351"/>
                    <a:gd name="connsiteY76" fmla="*/ 3258148 h 6345561"/>
                    <a:gd name="connsiteX77" fmla="*/ 0 w 6353351"/>
                    <a:gd name="connsiteY77" fmla="*/ 3023469 h 6345561"/>
                    <a:gd name="connsiteX78" fmla="*/ 91400 w 6353351"/>
                    <a:gd name="connsiteY78" fmla="*/ 2405346 h 6345561"/>
                    <a:gd name="connsiteX79" fmla="*/ 258812 w 6353351"/>
                    <a:gd name="connsiteY79" fmla="*/ 1942855 h 6345561"/>
                    <a:gd name="connsiteX80" fmla="*/ 852081 w 6353351"/>
                    <a:gd name="connsiteY80" fmla="*/ 1937991 h 6345561"/>
                    <a:gd name="connsiteX81" fmla="*/ 1335718 w 6353351"/>
                    <a:gd name="connsiteY81" fmla="*/ 1925698 h 6345561"/>
                    <a:gd name="connsiteX82" fmla="*/ 1234430 w 6353351"/>
                    <a:gd name="connsiteY82" fmla="*/ 2196801 h 6345561"/>
                    <a:gd name="connsiteX83" fmla="*/ 1103579 w 6353351"/>
                    <a:gd name="connsiteY83" fmla="*/ 2737987 h 6345561"/>
                    <a:gd name="connsiteX84" fmla="*/ 1078099 w 6353351"/>
                    <a:gd name="connsiteY84" fmla="*/ 3180217 h 6345561"/>
                    <a:gd name="connsiteX85" fmla="*/ 11631 w 6353351"/>
                    <a:gd name="connsiteY85" fmla="*/ 3258148 h 6345561"/>
                    <a:gd name="connsiteX86" fmla="*/ 1960743 w 6353351"/>
                    <a:gd name="connsiteY86" fmla="*/ 4679317 h 6345561"/>
                    <a:gd name="connsiteX87" fmla="*/ 1740896 w 6353351"/>
                    <a:gd name="connsiteY87" fmla="*/ 4337429 h 6345561"/>
                    <a:gd name="connsiteX88" fmla="*/ 1441619 w 6353351"/>
                    <a:gd name="connsiteY88" fmla="*/ 3532526 h 6345561"/>
                    <a:gd name="connsiteX89" fmla="*/ 1438988 w 6353351"/>
                    <a:gd name="connsiteY89" fmla="*/ 3504964 h 6345561"/>
                    <a:gd name="connsiteX90" fmla="*/ 3013389 w 6353351"/>
                    <a:gd name="connsiteY90" fmla="*/ 3389903 h 6345561"/>
                    <a:gd name="connsiteX91" fmla="*/ 3099126 w 6353351"/>
                    <a:gd name="connsiteY91" fmla="*/ 4562904 h 6345561"/>
                    <a:gd name="connsiteX92" fmla="*/ 2689209 w 6353351"/>
                    <a:gd name="connsiteY92" fmla="*/ 4598877 h 6345561"/>
                    <a:gd name="connsiteX93" fmla="*/ 1989796 w 6353351"/>
                    <a:gd name="connsiteY93" fmla="*/ 4675326 h 6345561"/>
                    <a:gd name="connsiteX94" fmla="*/ 1960743 w 6353351"/>
                    <a:gd name="connsiteY94" fmla="*/ 4679317 h 6345561"/>
                    <a:gd name="connsiteX95" fmla="*/ 4067092 w 6353351"/>
                    <a:gd name="connsiteY95" fmla="*/ 6216068 h 6345561"/>
                    <a:gd name="connsiteX96" fmla="*/ 4277892 w 6353351"/>
                    <a:gd name="connsiteY96" fmla="*/ 5788869 h 6345561"/>
                    <a:gd name="connsiteX97" fmla="*/ 4525520 w 6353351"/>
                    <a:gd name="connsiteY97" fmla="*/ 5267093 h 6345561"/>
                    <a:gd name="connsiteX98" fmla="*/ 4685770 w 6353351"/>
                    <a:gd name="connsiteY98" fmla="*/ 4881257 h 6345561"/>
                    <a:gd name="connsiteX99" fmla="*/ 4712084 w 6353351"/>
                    <a:gd name="connsiteY99" fmla="*/ 4879914 h 6345561"/>
                    <a:gd name="connsiteX100" fmla="*/ 5642123 w 6353351"/>
                    <a:gd name="connsiteY100" fmla="*/ 4846187 h 6345561"/>
                    <a:gd name="connsiteX101" fmla="*/ 5866698 w 6353351"/>
                    <a:gd name="connsiteY101" fmla="*/ 4839902 h 6345561"/>
                    <a:gd name="connsiteX102" fmla="*/ 5706398 w 6353351"/>
                    <a:gd name="connsiteY102" fmla="*/ 5102370 h 6345561"/>
                    <a:gd name="connsiteX103" fmla="*/ 4229361 w 6353351"/>
                    <a:gd name="connsiteY103" fmla="*/ 6176010 h 6345561"/>
                    <a:gd name="connsiteX104" fmla="*/ 4067092 w 6353351"/>
                    <a:gd name="connsiteY104" fmla="*/ 6216068 h 6345561"/>
                    <a:gd name="connsiteX105" fmla="*/ 3617977 w 6353351"/>
                    <a:gd name="connsiteY105" fmla="*/ 6323175 h 6345561"/>
                    <a:gd name="connsiteX106" fmla="*/ 3499574 w 6353351"/>
                    <a:gd name="connsiteY106" fmla="*/ 4950969 h 6345561"/>
                    <a:gd name="connsiteX107" fmla="*/ 3966167 w 6353351"/>
                    <a:gd name="connsiteY107" fmla="*/ 4917769 h 6345561"/>
                    <a:gd name="connsiteX108" fmla="*/ 4402891 w 6353351"/>
                    <a:gd name="connsiteY108" fmla="*/ 4895610 h 6345561"/>
                    <a:gd name="connsiteX109" fmla="*/ 4263840 w 6353351"/>
                    <a:gd name="connsiteY109" fmla="*/ 5239274 h 6345561"/>
                    <a:gd name="connsiteX110" fmla="*/ 3691123 w 6353351"/>
                    <a:gd name="connsiteY110" fmla="*/ 6308899 h 6345561"/>
                    <a:gd name="connsiteX111" fmla="*/ 3637169 w 6353351"/>
                    <a:gd name="connsiteY111" fmla="*/ 6322223 h 6345561"/>
                    <a:gd name="connsiteX112" fmla="*/ 3617977 w 6353351"/>
                    <a:gd name="connsiteY112" fmla="*/ 6323175 h 6345561"/>
                    <a:gd name="connsiteX113" fmla="*/ 509955 w 6353351"/>
                    <a:gd name="connsiteY113" fmla="*/ 4889989 h 6345561"/>
                    <a:gd name="connsiteX114" fmla="*/ 432662 w 6353351"/>
                    <a:gd name="connsiteY114" fmla="*/ 4783013 h 6345561"/>
                    <a:gd name="connsiteX115" fmla="*/ 30403 w 6353351"/>
                    <a:gd name="connsiteY115" fmla="*/ 3637168 h 6345561"/>
                    <a:gd name="connsiteX116" fmla="*/ 28957 w 6353351"/>
                    <a:gd name="connsiteY116" fmla="*/ 3608002 h 6345561"/>
                    <a:gd name="connsiteX117" fmla="*/ 1122699 w 6353351"/>
                    <a:gd name="connsiteY117" fmla="*/ 3528079 h 6345561"/>
                    <a:gd name="connsiteX118" fmla="*/ 1151870 w 6353351"/>
                    <a:gd name="connsiteY118" fmla="*/ 3709064 h 6345561"/>
                    <a:gd name="connsiteX119" fmla="*/ 1633165 w 6353351"/>
                    <a:gd name="connsiteY119" fmla="*/ 4721494 h 6345561"/>
                    <a:gd name="connsiteX120" fmla="*/ 1635001 w 6353351"/>
                    <a:gd name="connsiteY120" fmla="*/ 4724090 h 6345561"/>
                    <a:gd name="connsiteX121" fmla="*/ 1150655 w 6353351"/>
                    <a:gd name="connsiteY121" fmla="*/ 4790652 h 6345561"/>
                    <a:gd name="connsiteX122" fmla="*/ 509955 w 6353351"/>
                    <a:gd name="connsiteY122" fmla="*/ 4889989 h 6345561"/>
                    <a:gd name="connsiteX123" fmla="*/ 3165956 w 6353351"/>
                    <a:gd name="connsiteY123" fmla="*/ 6345561 h 6345561"/>
                    <a:gd name="connsiteX124" fmla="*/ 2661675 w 6353351"/>
                    <a:gd name="connsiteY124" fmla="*/ 5655612 h 6345561"/>
                    <a:gd name="connsiteX125" fmla="*/ 2224080 w 6353351"/>
                    <a:gd name="connsiteY125" fmla="*/ 5071807 h 6345561"/>
                    <a:gd name="connsiteX126" fmla="*/ 2697681 w 6353351"/>
                    <a:gd name="connsiteY126" fmla="*/ 5021257 h 6345561"/>
                    <a:gd name="connsiteX127" fmla="*/ 3150545 w 6353351"/>
                    <a:gd name="connsiteY127" fmla="*/ 4979436 h 6345561"/>
                    <a:gd name="connsiteX128" fmla="*/ 3267988 w 6353351"/>
                    <a:gd name="connsiteY128" fmla="*/ 6340508 h 6345561"/>
                    <a:gd name="connsiteX129" fmla="*/ 3165956 w 6353351"/>
                    <a:gd name="connsiteY129" fmla="*/ 6345561 h 6345561"/>
                    <a:gd name="connsiteX130" fmla="*/ 1799833 w 6353351"/>
                    <a:gd name="connsiteY130" fmla="*/ 6042038 h 6345561"/>
                    <a:gd name="connsiteX131" fmla="*/ 792530 w 6353351"/>
                    <a:gd name="connsiteY131" fmla="*/ 5281044 h 6345561"/>
                    <a:gd name="connsiteX132" fmla="*/ 758259 w 6353351"/>
                    <a:gd name="connsiteY132" fmla="*/ 5233611 h 6345561"/>
                    <a:gd name="connsiteX133" fmla="*/ 1178638 w 6353351"/>
                    <a:gd name="connsiteY133" fmla="*/ 5187468 h 6345561"/>
                    <a:gd name="connsiteX134" fmla="*/ 1905324 w 6353351"/>
                    <a:gd name="connsiteY134" fmla="*/ 5106339 h 6345561"/>
                    <a:gd name="connsiteX135" fmla="*/ 2206251 w 6353351"/>
                    <a:gd name="connsiteY135" fmla="*/ 5531868 h 6345561"/>
                    <a:gd name="connsiteX136" fmla="*/ 2827891 w 6353351"/>
                    <a:gd name="connsiteY136" fmla="*/ 6323709 h 6345561"/>
                    <a:gd name="connsiteX137" fmla="*/ 2405336 w 6353351"/>
                    <a:gd name="connsiteY137" fmla="*/ 6261225 h 6345561"/>
                    <a:gd name="connsiteX138" fmla="*/ 1799833 w 6353351"/>
                    <a:gd name="connsiteY138" fmla="*/ 6042038 h 63455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</a:cxnLst>
                  <a:rect l="l" t="t" r="r" b="b"/>
                  <a:pathLst>
                    <a:path w="6353351" h="6345561">
                      <a:moveTo>
                        <a:pt x="4287481" y="1282707"/>
                      </a:moveTo>
                      <a:lnTo>
                        <a:pt x="3934751" y="794857"/>
                      </a:lnTo>
                      <a:lnTo>
                        <a:pt x="3306522" y="1126"/>
                      </a:lnTo>
                      <a:lnTo>
                        <a:pt x="3329154" y="0"/>
                      </a:lnTo>
                      <a:cubicBezTo>
                        <a:pt x="3741651" y="19671"/>
                        <a:pt x="4157119" y="120541"/>
                        <a:pt x="4552794" y="310597"/>
                      </a:cubicBezTo>
                      <a:cubicBezTo>
                        <a:pt x="4948463" y="500646"/>
                        <a:pt x="5286893" y="761898"/>
                        <a:pt x="5560095" y="1071582"/>
                      </a:cubicBezTo>
                      <a:lnTo>
                        <a:pt x="5592215" y="1116037"/>
                      </a:lnTo>
                      <a:lnTo>
                        <a:pt x="5275773" y="1158708"/>
                      </a:lnTo>
                      <a:lnTo>
                        <a:pt x="4352475" y="1275439"/>
                      </a:lnTo>
                      <a:lnTo>
                        <a:pt x="4287481" y="1282707"/>
                      </a:lnTo>
                      <a:close/>
                      <a:moveTo>
                        <a:pt x="3192871" y="1396479"/>
                      </a:moveTo>
                      <a:lnTo>
                        <a:pt x="2976810" y="29424"/>
                      </a:lnTo>
                      <a:lnTo>
                        <a:pt x="3088611" y="18979"/>
                      </a:lnTo>
                      <a:cubicBezTo>
                        <a:pt x="3417885" y="480246"/>
                        <a:pt x="3445072" y="503593"/>
                        <a:pt x="3589479" y="740112"/>
                      </a:cubicBezTo>
                      <a:lnTo>
                        <a:pt x="3951788" y="1320226"/>
                      </a:lnTo>
                      <a:lnTo>
                        <a:pt x="3610216" y="1358400"/>
                      </a:lnTo>
                      <a:lnTo>
                        <a:pt x="3192871" y="1396479"/>
                      </a:lnTo>
                      <a:close/>
                      <a:moveTo>
                        <a:pt x="5080835" y="2887704"/>
                      </a:moveTo>
                      <a:lnTo>
                        <a:pt x="5075577" y="2828892"/>
                      </a:lnTo>
                      <a:cubicBezTo>
                        <a:pt x="5035592" y="2631079"/>
                        <a:pt x="4967675" y="2433136"/>
                        <a:pt x="4870827" y="2225787"/>
                      </a:cubicBezTo>
                      <a:lnTo>
                        <a:pt x="4527301" y="1626915"/>
                      </a:lnTo>
                      <a:lnTo>
                        <a:pt x="5336497" y="1510023"/>
                      </a:lnTo>
                      <a:lnTo>
                        <a:pt x="5827104" y="1441104"/>
                      </a:lnTo>
                      <a:lnTo>
                        <a:pt x="5919962" y="1569624"/>
                      </a:lnTo>
                      <a:cubicBezTo>
                        <a:pt x="6125930" y="1922073"/>
                        <a:pt x="6262685" y="2311601"/>
                        <a:pt x="6322223" y="2715457"/>
                      </a:cubicBezTo>
                      <a:lnTo>
                        <a:pt x="6326244" y="2796695"/>
                      </a:lnTo>
                      <a:lnTo>
                        <a:pt x="5080835" y="2887704"/>
                      </a:lnTo>
                      <a:close/>
                      <a:moveTo>
                        <a:pt x="1790042" y="1491620"/>
                      </a:moveTo>
                      <a:lnTo>
                        <a:pt x="2057262" y="888122"/>
                      </a:lnTo>
                      <a:cubicBezTo>
                        <a:pt x="2230740" y="610932"/>
                        <a:pt x="2221957" y="539019"/>
                        <a:pt x="2602855" y="47722"/>
                      </a:cubicBezTo>
                      <a:lnTo>
                        <a:pt x="2715458" y="30412"/>
                      </a:lnTo>
                      <a:lnTo>
                        <a:pt x="2723477" y="30012"/>
                      </a:lnTo>
                      <a:lnTo>
                        <a:pt x="2843908" y="1425699"/>
                      </a:lnTo>
                      <a:lnTo>
                        <a:pt x="2341650" y="1460888"/>
                      </a:lnTo>
                      <a:lnTo>
                        <a:pt x="1790042" y="1491620"/>
                      </a:lnTo>
                      <a:close/>
                      <a:moveTo>
                        <a:pt x="456566" y="1560803"/>
                      </a:moveTo>
                      <a:lnTo>
                        <a:pt x="646218" y="1250255"/>
                      </a:lnTo>
                      <a:cubicBezTo>
                        <a:pt x="1029562" y="745610"/>
                        <a:pt x="1547495" y="378754"/>
                        <a:pt x="2123254" y="176626"/>
                      </a:cubicBezTo>
                      <a:lnTo>
                        <a:pt x="2268000" y="126477"/>
                      </a:lnTo>
                      <a:lnTo>
                        <a:pt x="1791341" y="860818"/>
                      </a:lnTo>
                      <a:lnTo>
                        <a:pt x="1497989" y="1507155"/>
                      </a:lnTo>
                      <a:lnTo>
                        <a:pt x="815685" y="1541873"/>
                      </a:lnTo>
                      <a:lnTo>
                        <a:pt x="456566" y="1560803"/>
                      </a:lnTo>
                      <a:close/>
                      <a:moveTo>
                        <a:pt x="3332566" y="3015466"/>
                      </a:moveTo>
                      <a:lnTo>
                        <a:pt x="3227686" y="1799988"/>
                      </a:lnTo>
                      <a:lnTo>
                        <a:pt x="3687369" y="1744594"/>
                      </a:lnTo>
                      <a:lnTo>
                        <a:pt x="4207427" y="1672041"/>
                      </a:lnTo>
                      <a:lnTo>
                        <a:pt x="4314817" y="1819820"/>
                      </a:lnTo>
                      <a:cubicBezTo>
                        <a:pt x="4528849" y="2161606"/>
                        <a:pt x="4683644" y="2496395"/>
                        <a:pt x="4752430" y="2869128"/>
                      </a:cubicBezTo>
                      <a:lnTo>
                        <a:pt x="4755993" y="2911437"/>
                      </a:lnTo>
                      <a:lnTo>
                        <a:pt x="3332566" y="3015466"/>
                      </a:lnTo>
                      <a:close/>
                      <a:moveTo>
                        <a:pt x="4842211" y="4504577"/>
                      </a:moveTo>
                      <a:lnTo>
                        <a:pt x="4894441" y="4378816"/>
                      </a:lnTo>
                      <a:cubicBezTo>
                        <a:pt x="5035881" y="3977997"/>
                        <a:pt x="5111886" y="3633747"/>
                        <a:pt x="5118410" y="3308120"/>
                      </a:cubicBezTo>
                      <a:lnTo>
                        <a:pt x="5112011" y="3236549"/>
                      </a:lnTo>
                      <a:lnTo>
                        <a:pt x="6343574" y="3146548"/>
                      </a:lnTo>
                      <a:lnTo>
                        <a:pt x="6352623" y="3329154"/>
                      </a:lnTo>
                      <a:cubicBezTo>
                        <a:pt x="6366228" y="3579999"/>
                        <a:pt x="6186187" y="4286769"/>
                        <a:pt x="6068313" y="4480189"/>
                      </a:cubicBezTo>
                      <a:lnTo>
                        <a:pt x="5645377" y="4489676"/>
                      </a:lnTo>
                      <a:lnTo>
                        <a:pt x="4842211" y="4504577"/>
                      </a:lnTo>
                      <a:close/>
                      <a:moveTo>
                        <a:pt x="1405726" y="3156271"/>
                      </a:moveTo>
                      <a:lnTo>
                        <a:pt x="1399341" y="3089416"/>
                      </a:lnTo>
                      <a:cubicBezTo>
                        <a:pt x="1398501" y="2896033"/>
                        <a:pt x="1419405" y="2690426"/>
                        <a:pt x="1464945" y="2467755"/>
                      </a:cubicBezTo>
                      <a:lnTo>
                        <a:pt x="1626959" y="1918290"/>
                      </a:lnTo>
                      <a:lnTo>
                        <a:pt x="1698846" y="1916459"/>
                      </a:lnTo>
                      <a:cubicBezTo>
                        <a:pt x="1952714" y="1906817"/>
                        <a:pt x="2182558" y="1894523"/>
                        <a:pt x="2401423" y="1879094"/>
                      </a:cubicBezTo>
                      <a:lnTo>
                        <a:pt x="2879383" y="1836855"/>
                      </a:lnTo>
                      <a:lnTo>
                        <a:pt x="2983285" y="3040986"/>
                      </a:lnTo>
                      <a:lnTo>
                        <a:pt x="1405726" y="3156271"/>
                      </a:lnTo>
                      <a:close/>
                      <a:moveTo>
                        <a:pt x="3464621" y="4545892"/>
                      </a:moveTo>
                      <a:lnTo>
                        <a:pt x="3362673" y="3364384"/>
                      </a:lnTo>
                      <a:lnTo>
                        <a:pt x="4785461" y="3260410"/>
                      </a:lnTo>
                      <a:lnTo>
                        <a:pt x="4791965" y="3337498"/>
                      </a:lnTo>
                      <a:cubicBezTo>
                        <a:pt x="4788504" y="3665722"/>
                        <a:pt x="4723150" y="4029732"/>
                        <a:pt x="4582162" y="4452550"/>
                      </a:cubicBezTo>
                      <a:lnTo>
                        <a:pt x="3980007" y="4524180"/>
                      </a:lnTo>
                      <a:lnTo>
                        <a:pt x="3464621" y="4545892"/>
                      </a:lnTo>
                      <a:close/>
                      <a:moveTo>
                        <a:pt x="11631" y="3258148"/>
                      </a:moveTo>
                      <a:lnTo>
                        <a:pt x="0" y="3023469"/>
                      </a:lnTo>
                      <a:cubicBezTo>
                        <a:pt x="9835" y="2817218"/>
                        <a:pt x="39973" y="2610228"/>
                        <a:pt x="91400" y="2405346"/>
                      </a:cubicBezTo>
                      <a:lnTo>
                        <a:pt x="258812" y="1942855"/>
                      </a:lnTo>
                      <a:lnTo>
                        <a:pt x="852081" y="1937991"/>
                      </a:lnTo>
                      <a:lnTo>
                        <a:pt x="1335718" y="1925698"/>
                      </a:lnTo>
                      <a:lnTo>
                        <a:pt x="1234430" y="2196801"/>
                      </a:lnTo>
                      <a:cubicBezTo>
                        <a:pt x="1174083" y="2388129"/>
                        <a:pt x="1130304" y="2566936"/>
                        <a:pt x="1103579" y="2737987"/>
                      </a:cubicBezTo>
                      <a:lnTo>
                        <a:pt x="1078099" y="3180217"/>
                      </a:lnTo>
                      <a:lnTo>
                        <a:pt x="11631" y="3258148"/>
                      </a:lnTo>
                      <a:close/>
                      <a:moveTo>
                        <a:pt x="1960743" y="4679317"/>
                      </a:moveTo>
                      <a:lnTo>
                        <a:pt x="1740896" y="4337429"/>
                      </a:lnTo>
                      <a:cubicBezTo>
                        <a:pt x="1599382" y="4077276"/>
                        <a:pt x="1495647" y="3815593"/>
                        <a:pt x="1441619" y="3532526"/>
                      </a:cubicBezTo>
                      <a:lnTo>
                        <a:pt x="1438988" y="3504964"/>
                      </a:lnTo>
                      <a:lnTo>
                        <a:pt x="3013389" y="3389903"/>
                      </a:lnTo>
                      <a:lnTo>
                        <a:pt x="3099126" y="4562904"/>
                      </a:lnTo>
                      <a:lnTo>
                        <a:pt x="2689209" y="4598877"/>
                      </a:lnTo>
                      <a:cubicBezTo>
                        <a:pt x="2470714" y="4618948"/>
                        <a:pt x="2241902" y="4643896"/>
                        <a:pt x="1989796" y="4675326"/>
                      </a:cubicBezTo>
                      <a:lnTo>
                        <a:pt x="1960743" y="4679317"/>
                      </a:lnTo>
                      <a:close/>
                      <a:moveTo>
                        <a:pt x="4067092" y="6216068"/>
                      </a:moveTo>
                      <a:lnTo>
                        <a:pt x="4277892" y="5788869"/>
                      </a:lnTo>
                      <a:lnTo>
                        <a:pt x="4525520" y="5267093"/>
                      </a:lnTo>
                      <a:lnTo>
                        <a:pt x="4685770" y="4881257"/>
                      </a:lnTo>
                      <a:lnTo>
                        <a:pt x="4712084" y="4879914"/>
                      </a:lnTo>
                      <a:lnTo>
                        <a:pt x="5642123" y="4846187"/>
                      </a:lnTo>
                      <a:lnTo>
                        <a:pt x="5866698" y="4839902"/>
                      </a:lnTo>
                      <a:lnTo>
                        <a:pt x="5706398" y="5102370"/>
                      </a:lnTo>
                      <a:cubicBezTo>
                        <a:pt x="5323061" y="5607024"/>
                        <a:pt x="4805131" y="5973881"/>
                        <a:pt x="4229361" y="6176010"/>
                      </a:cubicBezTo>
                      <a:lnTo>
                        <a:pt x="4067092" y="6216068"/>
                      </a:lnTo>
                      <a:close/>
                      <a:moveTo>
                        <a:pt x="3617977" y="6323175"/>
                      </a:moveTo>
                      <a:lnTo>
                        <a:pt x="3499574" y="4950969"/>
                      </a:lnTo>
                      <a:lnTo>
                        <a:pt x="3966167" y="4917769"/>
                      </a:lnTo>
                      <a:lnTo>
                        <a:pt x="4402891" y="4895610"/>
                      </a:lnTo>
                      <a:lnTo>
                        <a:pt x="4263840" y="5239274"/>
                      </a:lnTo>
                      <a:lnTo>
                        <a:pt x="3691123" y="6308899"/>
                      </a:lnTo>
                      <a:lnTo>
                        <a:pt x="3637169" y="6322223"/>
                      </a:lnTo>
                      <a:lnTo>
                        <a:pt x="3617977" y="6323175"/>
                      </a:lnTo>
                      <a:close/>
                      <a:moveTo>
                        <a:pt x="509955" y="4889989"/>
                      </a:moveTo>
                      <a:lnTo>
                        <a:pt x="432662" y="4783013"/>
                      </a:lnTo>
                      <a:cubicBezTo>
                        <a:pt x="226684" y="4430562"/>
                        <a:pt x="89942" y="4041034"/>
                        <a:pt x="30403" y="3637168"/>
                      </a:cubicBezTo>
                      <a:lnTo>
                        <a:pt x="28957" y="3608002"/>
                      </a:lnTo>
                      <a:lnTo>
                        <a:pt x="1122699" y="3528079"/>
                      </a:lnTo>
                      <a:lnTo>
                        <a:pt x="1151870" y="3709064"/>
                      </a:lnTo>
                      <a:cubicBezTo>
                        <a:pt x="1238820" y="4026998"/>
                        <a:pt x="1397943" y="4351818"/>
                        <a:pt x="1633165" y="4721494"/>
                      </a:cubicBezTo>
                      <a:lnTo>
                        <a:pt x="1635001" y="4724090"/>
                      </a:lnTo>
                      <a:lnTo>
                        <a:pt x="1150655" y="4790652"/>
                      </a:lnTo>
                      <a:lnTo>
                        <a:pt x="509955" y="4889989"/>
                      </a:lnTo>
                      <a:close/>
                      <a:moveTo>
                        <a:pt x="3165956" y="6345561"/>
                      </a:moveTo>
                      <a:lnTo>
                        <a:pt x="2661675" y="5655612"/>
                      </a:lnTo>
                      <a:lnTo>
                        <a:pt x="2224080" y="5071807"/>
                      </a:lnTo>
                      <a:lnTo>
                        <a:pt x="2697681" y="5021257"/>
                      </a:lnTo>
                      <a:lnTo>
                        <a:pt x="3150545" y="4979436"/>
                      </a:lnTo>
                      <a:lnTo>
                        <a:pt x="3267988" y="6340508"/>
                      </a:lnTo>
                      <a:lnTo>
                        <a:pt x="3165956" y="6345561"/>
                      </a:lnTo>
                      <a:close/>
                      <a:moveTo>
                        <a:pt x="1799833" y="6042038"/>
                      </a:moveTo>
                      <a:cubicBezTo>
                        <a:pt x="1404151" y="5851981"/>
                        <a:pt x="1065732" y="5590735"/>
                        <a:pt x="792530" y="5281044"/>
                      </a:cubicBezTo>
                      <a:lnTo>
                        <a:pt x="758259" y="5233611"/>
                      </a:lnTo>
                      <a:lnTo>
                        <a:pt x="1178638" y="5187468"/>
                      </a:lnTo>
                      <a:lnTo>
                        <a:pt x="1905324" y="5106339"/>
                      </a:lnTo>
                      <a:lnTo>
                        <a:pt x="2206251" y="5531868"/>
                      </a:lnTo>
                      <a:lnTo>
                        <a:pt x="2827891" y="6323709"/>
                      </a:lnTo>
                      <a:lnTo>
                        <a:pt x="2405336" y="6261225"/>
                      </a:lnTo>
                      <a:cubicBezTo>
                        <a:pt x="2200452" y="6209790"/>
                        <a:pt x="1997668" y="6137062"/>
                        <a:pt x="1799833" y="6042038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18" name="Прямоугольник 17"/>
                <p:cNvSpPr/>
                <p:nvPr/>
              </p:nvSpPr>
              <p:spPr>
                <a:xfrm>
                  <a:off x="4230250" y="4420299"/>
                  <a:ext cx="141982" cy="63860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19" name="Прямоугольник 18"/>
                <p:cNvSpPr/>
                <p:nvPr/>
              </p:nvSpPr>
              <p:spPr>
                <a:xfrm>
                  <a:off x="4147331" y="4477987"/>
                  <a:ext cx="305990" cy="6032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0" name="Прямоугольник 19"/>
                <p:cNvSpPr/>
                <p:nvPr/>
              </p:nvSpPr>
              <p:spPr>
                <a:xfrm rot="19920000">
                  <a:off x="4041093" y="3512437"/>
                  <a:ext cx="40227" cy="131551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1" name="Прямоугольник 20"/>
                <p:cNvSpPr/>
                <p:nvPr/>
              </p:nvSpPr>
              <p:spPr>
                <a:xfrm rot="19920000">
                  <a:off x="4484115" y="4287005"/>
                  <a:ext cx="40227" cy="131551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2" name="Арка 38"/>
                <p:cNvSpPr/>
                <p:nvPr/>
              </p:nvSpPr>
              <p:spPr>
                <a:xfrm rot="13925903">
                  <a:off x="3684523" y="3726094"/>
                  <a:ext cx="968151" cy="649369"/>
                </a:xfrm>
                <a:custGeom>
                  <a:avLst/>
                  <a:gdLst>
                    <a:gd name="connsiteX0" fmla="*/ 0 w 824206"/>
                    <a:gd name="connsiteY0" fmla="*/ 468176 h 936351"/>
                    <a:gd name="connsiteX1" fmla="*/ 236582 w 824206"/>
                    <a:gd name="connsiteY1" fmla="*/ 44588 h 936351"/>
                    <a:gd name="connsiteX2" fmla="*/ 721368 w 824206"/>
                    <a:gd name="connsiteY2" fmla="*/ 158750 h 936351"/>
                    <a:gd name="connsiteX3" fmla="*/ 799324 w 824206"/>
                    <a:gd name="connsiteY3" fmla="*/ 628392 h 936351"/>
                    <a:gd name="connsiteX4" fmla="*/ 758057 w 824206"/>
                    <a:gd name="connsiteY4" fmla="*/ 611316 h 936351"/>
                    <a:gd name="connsiteX5" fmla="*/ 689676 w 824206"/>
                    <a:gd name="connsiteY5" fmla="*/ 190458 h 936351"/>
                    <a:gd name="connsiteX6" fmla="*/ 253697 w 824206"/>
                    <a:gd name="connsiteY6" fmla="*/ 85891 h 936351"/>
                    <a:gd name="connsiteX7" fmla="*/ 44532 w 824206"/>
                    <a:gd name="connsiteY7" fmla="*/ 468176 h 936351"/>
                    <a:gd name="connsiteX8" fmla="*/ 0 w 824206"/>
                    <a:gd name="connsiteY8" fmla="*/ 468176 h 936351"/>
                    <a:gd name="connsiteX0" fmla="*/ 0 w 831850"/>
                    <a:gd name="connsiteY0" fmla="*/ 456566 h 616782"/>
                    <a:gd name="connsiteX1" fmla="*/ 236582 w 831850"/>
                    <a:gd name="connsiteY1" fmla="*/ 32978 h 616782"/>
                    <a:gd name="connsiteX2" fmla="*/ 746854 w 831850"/>
                    <a:gd name="connsiteY2" fmla="*/ 133785 h 616782"/>
                    <a:gd name="connsiteX3" fmla="*/ 799324 w 831850"/>
                    <a:gd name="connsiteY3" fmla="*/ 616782 h 616782"/>
                    <a:gd name="connsiteX4" fmla="*/ 758057 w 831850"/>
                    <a:gd name="connsiteY4" fmla="*/ 599706 h 616782"/>
                    <a:gd name="connsiteX5" fmla="*/ 689676 w 831850"/>
                    <a:gd name="connsiteY5" fmla="*/ 178848 h 616782"/>
                    <a:gd name="connsiteX6" fmla="*/ 253697 w 831850"/>
                    <a:gd name="connsiteY6" fmla="*/ 74281 h 616782"/>
                    <a:gd name="connsiteX7" fmla="*/ 44532 w 831850"/>
                    <a:gd name="connsiteY7" fmla="*/ 456566 h 616782"/>
                    <a:gd name="connsiteX8" fmla="*/ 0 w 831850"/>
                    <a:gd name="connsiteY8" fmla="*/ 456566 h 616782"/>
                    <a:gd name="connsiteX0" fmla="*/ 0 w 831850"/>
                    <a:gd name="connsiteY0" fmla="*/ 456566 h 616782"/>
                    <a:gd name="connsiteX1" fmla="*/ 236582 w 831850"/>
                    <a:gd name="connsiteY1" fmla="*/ 32978 h 616782"/>
                    <a:gd name="connsiteX2" fmla="*/ 746854 w 831850"/>
                    <a:gd name="connsiteY2" fmla="*/ 133785 h 616782"/>
                    <a:gd name="connsiteX3" fmla="*/ 799324 w 831850"/>
                    <a:gd name="connsiteY3" fmla="*/ 616782 h 616782"/>
                    <a:gd name="connsiteX4" fmla="*/ 758057 w 831850"/>
                    <a:gd name="connsiteY4" fmla="*/ 599706 h 616782"/>
                    <a:gd name="connsiteX5" fmla="*/ 713484 w 831850"/>
                    <a:gd name="connsiteY5" fmla="*/ 179277 h 616782"/>
                    <a:gd name="connsiteX6" fmla="*/ 253697 w 831850"/>
                    <a:gd name="connsiteY6" fmla="*/ 74281 h 616782"/>
                    <a:gd name="connsiteX7" fmla="*/ 44532 w 831850"/>
                    <a:gd name="connsiteY7" fmla="*/ 456566 h 616782"/>
                    <a:gd name="connsiteX8" fmla="*/ 0 w 831850"/>
                    <a:gd name="connsiteY8" fmla="*/ 456566 h 616782"/>
                    <a:gd name="connsiteX0" fmla="*/ 0 w 840935"/>
                    <a:gd name="connsiteY0" fmla="*/ 443140 h 586280"/>
                    <a:gd name="connsiteX1" fmla="*/ 236582 w 840935"/>
                    <a:gd name="connsiteY1" fmla="*/ 19552 h 586280"/>
                    <a:gd name="connsiteX2" fmla="*/ 746854 w 840935"/>
                    <a:gd name="connsiteY2" fmla="*/ 120359 h 586280"/>
                    <a:gd name="connsiteX3" fmla="*/ 813965 w 840935"/>
                    <a:gd name="connsiteY3" fmla="*/ 557415 h 586280"/>
                    <a:gd name="connsiteX4" fmla="*/ 758057 w 840935"/>
                    <a:gd name="connsiteY4" fmla="*/ 586280 h 586280"/>
                    <a:gd name="connsiteX5" fmla="*/ 713484 w 840935"/>
                    <a:gd name="connsiteY5" fmla="*/ 165851 h 586280"/>
                    <a:gd name="connsiteX6" fmla="*/ 253697 w 840935"/>
                    <a:gd name="connsiteY6" fmla="*/ 60855 h 586280"/>
                    <a:gd name="connsiteX7" fmla="*/ 44532 w 840935"/>
                    <a:gd name="connsiteY7" fmla="*/ 443140 h 586280"/>
                    <a:gd name="connsiteX8" fmla="*/ 0 w 840935"/>
                    <a:gd name="connsiteY8" fmla="*/ 443140 h 586280"/>
                    <a:gd name="connsiteX0" fmla="*/ 0 w 840935"/>
                    <a:gd name="connsiteY0" fmla="*/ 443140 h 557415"/>
                    <a:gd name="connsiteX1" fmla="*/ 236582 w 840935"/>
                    <a:gd name="connsiteY1" fmla="*/ 19552 h 557415"/>
                    <a:gd name="connsiteX2" fmla="*/ 746854 w 840935"/>
                    <a:gd name="connsiteY2" fmla="*/ 120359 h 557415"/>
                    <a:gd name="connsiteX3" fmla="*/ 813965 w 840935"/>
                    <a:gd name="connsiteY3" fmla="*/ 557415 h 557415"/>
                    <a:gd name="connsiteX4" fmla="*/ 758914 w 840935"/>
                    <a:gd name="connsiteY4" fmla="*/ 538662 h 557415"/>
                    <a:gd name="connsiteX5" fmla="*/ 713484 w 840935"/>
                    <a:gd name="connsiteY5" fmla="*/ 165851 h 557415"/>
                    <a:gd name="connsiteX6" fmla="*/ 253697 w 840935"/>
                    <a:gd name="connsiteY6" fmla="*/ 60855 h 557415"/>
                    <a:gd name="connsiteX7" fmla="*/ 44532 w 840935"/>
                    <a:gd name="connsiteY7" fmla="*/ 443140 h 557415"/>
                    <a:gd name="connsiteX8" fmla="*/ 0 w 840935"/>
                    <a:gd name="connsiteY8" fmla="*/ 443140 h 557415"/>
                    <a:gd name="connsiteX0" fmla="*/ 0 w 840935"/>
                    <a:gd name="connsiteY0" fmla="*/ 443140 h 557415"/>
                    <a:gd name="connsiteX1" fmla="*/ 236582 w 840935"/>
                    <a:gd name="connsiteY1" fmla="*/ 19552 h 557415"/>
                    <a:gd name="connsiteX2" fmla="*/ 746854 w 840935"/>
                    <a:gd name="connsiteY2" fmla="*/ 120359 h 557415"/>
                    <a:gd name="connsiteX3" fmla="*/ 813965 w 840935"/>
                    <a:gd name="connsiteY3" fmla="*/ 557415 h 557415"/>
                    <a:gd name="connsiteX4" fmla="*/ 761209 w 840935"/>
                    <a:gd name="connsiteY4" fmla="*/ 543467 h 557415"/>
                    <a:gd name="connsiteX5" fmla="*/ 713484 w 840935"/>
                    <a:gd name="connsiteY5" fmla="*/ 165851 h 557415"/>
                    <a:gd name="connsiteX6" fmla="*/ 253697 w 840935"/>
                    <a:gd name="connsiteY6" fmla="*/ 60855 h 557415"/>
                    <a:gd name="connsiteX7" fmla="*/ 44532 w 840935"/>
                    <a:gd name="connsiteY7" fmla="*/ 443140 h 557415"/>
                    <a:gd name="connsiteX8" fmla="*/ 0 w 840935"/>
                    <a:gd name="connsiteY8" fmla="*/ 443140 h 557415"/>
                    <a:gd name="connsiteX0" fmla="*/ 0 w 840935"/>
                    <a:gd name="connsiteY0" fmla="*/ 443140 h 557415"/>
                    <a:gd name="connsiteX1" fmla="*/ 236582 w 840935"/>
                    <a:gd name="connsiteY1" fmla="*/ 19552 h 557415"/>
                    <a:gd name="connsiteX2" fmla="*/ 746854 w 840935"/>
                    <a:gd name="connsiteY2" fmla="*/ 120359 h 557415"/>
                    <a:gd name="connsiteX3" fmla="*/ 813965 w 840935"/>
                    <a:gd name="connsiteY3" fmla="*/ 557415 h 557415"/>
                    <a:gd name="connsiteX4" fmla="*/ 764551 w 840935"/>
                    <a:gd name="connsiteY4" fmla="*/ 543050 h 557415"/>
                    <a:gd name="connsiteX5" fmla="*/ 713484 w 840935"/>
                    <a:gd name="connsiteY5" fmla="*/ 165851 h 557415"/>
                    <a:gd name="connsiteX6" fmla="*/ 253697 w 840935"/>
                    <a:gd name="connsiteY6" fmla="*/ 60855 h 557415"/>
                    <a:gd name="connsiteX7" fmla="*/ 44532 w 840935"/>
                    <a:gd name="connsiteY7" fmla="*/ 443140 h 557415"/>
                    <a:gd name="connsiteX8" fmla="*/ 0 w 840935"/>
                    <a:gd name="connsiteY8" fmla="*/ 443140 h 557415"/>
                    <a:gd name="connsiteX0" fmla="*/ 0 w 840935"/>
                    <a:gd name="connsiteY0" fmla="*/ 464988 h 579263"/>
                    <a:gd name="connsiteX1" fmla="*/ 236582 w 840935"/>
                    <a:gd name="connsiteY1" fmla="*/ 41400 h 579263"/>
                    <a:gd name="connsiteX2" fmla="*/ 746854 w 840935"/>
                    <a:gd name="connsiteY2" fmla="*/ 142207 h 579263"/>
                    <a:gd name="connsiteX3" fmla="*/ 813965 w 840935"/>
                    <a:gd name="connsiteY3" fmla="*/ 579263 h 579263"/>
                    <a:gd name="connsiteX4" fmla="*/ 764551 w 840935"/>
                    <a:gd name="connsiteY4" fmla="*/ 564898 h 579263"/>
                    <a:gd name="connsiteX5" fmla="*/ 713484 w 840935"/>
                    <a:gd name="connsiteY5" fmla="*/ 187699 h 579263"/>
                    <a:gd name="connsiteX6" fmla="*/ 253697 w 840935"/>
                    <a:gd name="connsiteY6" fmla="*/ 82703 h 579263"/>
                    <a:gd name="connsiteX7" fmla="*/ 44532 w 840935"/>
                    <a:gd name="connsiteY7" fmla="*/ 464988 h 579263"/>
                    <a:gd name="connsiteX8" fmla="*/ 0 w 840935"/>
                    <a:gd name="connsiteY8" fmla="*/ 464988 h 579263"/>
                    <a:gd name="connsiteX0" fmla="*/ 0 w 839465"/>
                    <a:gd name="connsiteY0" fmla="*/ 466566 h 580841"/>
                    <a:gd name="connsiteX1" fmla="*/ 236582 w 839465"/>
                    <a:gd name="connsiteY1" fmla="*/ 42978 h 580841"/>
                    <a:gd name="connsiteX2" fmla="*/ 746854 w 839465"/>
                    <a:gd name="connsiteY2" fmla="*/ 143785 h 580841"/>
                    <a:gd name="connsiteX3" fmla="*/ 813965 w 839465"/>
                    <a:gd name="connsiteY3" fmla="*/ 580841 h 580841"/>
                    <a:gd name="connsiteX4" fmla="*/ 764551 w 839465"/>
                    <a:gd name="connsiteY4" fmla="*/ 566476 h 580841"/>
                    <a:gd name="connsiteX5" fmla="*/ 713484 w 839465"/>
                    <a:gd name="connsiteY5" fmla="*/ 189277 h 580841"/>
                    <a:gd name="connsiteX6" fmla="*/ 253697 w 839465"/>
                    <a:gd name="connsiteY6" fmla="*/ 84281 h 580841"/>
                    <a:gd name="connsiteX7" fmla="*/ 44532 w 839465"/>
                    <a:gd name="connsiteY7" fmla="*/ 466566 h 580841"/>
                    <a:gd name="connsiteX8" fmla="*/ 0 w 839465"/>
                    <a:gd name="connsiteY8" fmla="*/ 466566 h 580841"/>
                    <a:gd name="connsiteX0" fmla="*/ 0 w 839465"/>
                    <a:gd name="connsiteY0" fmla="*/ 466566 h 580841"/>
                    <a:gd name="connsiteX1" fmla="*/ 236582 w 839465"/>
                    <a:gd name="connsiteY1" fmla="*/ 42978 h 580841"/>
                    <a:gd name="connsiteX2" fmla="*/ 746854 w 839465"/>
                    <a:gd name="connsiteY2" fmla="*/ 143785 h 580841"/>
                    <a:gd name="connsiteX3" fmla="*/ 813965 w 839465"/>
                    <a:gd name="connsiteY3" fmla="*/ 580841 h 580841"/>
                    <a:gd name="connsiteX4" fmla="*/ 764551 w 839465"/>
                    <a:gd name="connsiteY4" fmla="*/ 566476 h 580841"/>
                    <a:gd name="connsiteX5" fmla="*/ 713484 w 839465"/>
                    <a:gd name="connsiteY5" fmla="*/ 189277 h 580841"/>
                    <a:gd name="connsiteX6" fmla="*/ 253697 w 839465"/>
                    <a:gd name="connsiteY6" fmla="*/ 84281 h 580841"/>
                    <a:gd name="connsiteX7" fmla="*/ 44532 w 839465"/>
                    <a:gd name="connsiteY7" fmla="*/ 466566 h 580841"/>
                    <a:gd name="connsiteX8" fmla="*/ 0 w 839465"/>
                    <a:gd name="connsiteY8" fmla="*/ 466566 h 580841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697 w 850271"/>
                    <a:gd name="connsiteY6" fmla="*/ 84815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697 w 850271"/>
                    <a:gd name="connsiteY6" fmla="*/ 84815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5793 w 856064"/>
                    <a:gd name="connsiteY0" fmla="*/ 467100 h 581375"/>
                    <a:gd name="connsiteX1" fmla="*/ 242375 w 856064"/>
                    <a:gd name="connsiteY1" fmla="*/ 43512 h 581375"/>
                    <a:gd name="connsiteX2" fmla="*/ 752647 w 856064"/>
                    <a:gd name="connsiteY2" fmla="*/ 144319 h 581375"/>
                    <a:gd name="connsiteX3" fmla="*/ 819758 w 856064"/>
                    <a:gd name="connsiteY3" fmla="*/ 581375 h 581375"/>
                    <a:gd name="connsiteX4" fmla="*/ 770344 w 856064"/>
                    <a:gd name="connsiteY4" fmla="*/ 567010 h 581375"/>
                    <a:gd name="connsiteX5" fmla="*/ 719277 w 856064"/>
                    <a:gd name="connsiteY5" fmla="*/ 189811 h 581375"/>
                    <a:gd name="connsiteX6" fmla="*/ 259275 w 856064"/>
                    <a:gd name="connsiteY6" fmla="*/ 96719 h 581375"/>
                    <a:gd name="connsiteX7" fmla="*/ 50325 w 856064"/>
                    <a:gd name="connsiteY7" fmla="*/ 467100 h 581375"/>
                    <a:gd name="connsiteX8" fmla="*/ 5793 w 856064"/>
                    <a:gd name="connsiteY8" fmla="*/ 467100 h 581375"/>
                    <a:gd name="connsiteX0" fmla="*/ 6662 w 856933"/>
                    <a:gd name="connsiteY0" fmla="*/ 467100 h 581375"/>
                    <a:gd name="connsiteX1" fmla="*/ 243244 w 856933"/>
                    <a:gd name="connsiteY1" fmla="*/ 43512 h 581375"/>
                    <a:gd name="connsiteX2" fmla="*/ 753516 w 856933"/>
                    <a:gd name="connsiteY2" fmla="*/ 144319 h 581375"/>
                    <a:gd name="connsiteX3" fmla="*/ 820627 w 856933"/>
                    <a:gd name="connsiteY3" fmla="*/ 581375 h 581375"/>
                    <a:gd name="connsiteX4" fmla="*/ 771213 w 856933"/>
                    <a:gd name="connsiteY4" fmla="*/ 567010 h 581375"/>
                    <a:gd name="connsiteX5" fmla="*/ 720146 w 856933"/>
                    <a:gd name="connsiteY5" fmla="*/ 189811 h 581375"/>
                    <a:gd name="connsiteX6" fmla="*/ 260144 w 856933"/>
                    <a:gd name="connsiteY6" fmla="*/ 96719 h 581375"/>
                    <a:gd name="connsiteX7" fmla="*/ 51194 w 856933"/>
                    <a:gd name="connsiteY7" fmla="*/ 467100 h 581375"/>
                    <a:gd name="connsiteX8" fmla="*/ 6662 w 856933"/>
                    <a:gd name="connsiteY8" fmla="*/ 467100 h 581375"/>
                    <a:gd name="connsiteX0" fmla="*/ 7681 w 857952"/>
                    <a:gd name="connsiteY0" fmla="*/ 467100 h 581375"/>
                    <a:gd name="connsiteX1" fmla="*/ 244263 w 857952"/>
                    <a:gd name="connsiteY1" fmla="*/ 43512 h 581375"/>
                    <a:gd name="connsiteX2" fmla="*/ 754535 w 857952"/>
                    <a:gd name="connsiteY2" fmla="*/ 144319 h 581375"/>
                    <a:gd name="connsiteX3" fmla="*/ 821646 w 857952"/>
                    <a:gd name="connsiteY3" fmla="*/ 581375 h 581375"/>
                    <a:gd name="connsiteX4" fmla="*/ 772232 w 857952"/>
                    <a:gd name="connsiteY4" fmla="*/ 567010 h 581375"/>
                    <a:gd name="connsiteX5" fmla="*/ 721165 w 857952"/>
                    <a:gd name="connsiteY5" fmla="*/ 189811 h 581375"/>
                    <a:gd name="connsiteX6" fmla="*/ 261163 w 857952"/>
                    <a:gd name="connsiteY6" fmla="*/ 96719 h 581375"/>
                    <a:gd name="connsiteX7" fmla="*/ 52213 w 857952"/>
                    <a:gd name="connsiteY7" fmla="*/ 467100 h 581375"/>
                    <a:gd name="connsiteX8" fmla="*/ 7681 w 857952"/>
                    <a:gd name="connsiteY8" fmla="*/ 467100 h 581375"/>
                    <a:gd name="connsiteX0" fmla="*/ 7413 w 865831"/>
                    <a:gd name="connsiteY0" fmla="*/ 447853 h 559417"/>
                    <a:gd name="connsiteX1" fmla="*/ 252142 w 865831"/>
                    <a:gd name="connsiteY1" fmla="*/ 21554 h 559417"/>
                    <a:gd name="connsiteX2" fmla="*/ 762414 w 865831"/>
                    <a:gd name="connsiteY2" fmla="*/ 122361 h 559417"/>
                    <a:gd name="connsiteX3" fmla="*/ 829525 w 865831"/>
                    <a:gd name="connsiteY3" fmla="*/ 559417 h 559417"/>
                    <a:gd name="connsiteX4" fmla="*/ 780111 w 865831"/>
                    <a:gd name="connsiteY4" fmla="*/ 545052 h 559417"/>
                    <a:gd name="connsiteX5" fmla="*/ 729044 w 865831"/>
                    <a:gd name="connsiteY5" fmla="*/ 167853 h 559417"/>
                    <a:gd name="connsiteX6" fmla="*/ 269042 w 865831"/>
                    <a:gd name="connsiteY6" fmla="*/ 74761 h 559417"/>
                    <a:gd name="connsiteX7" fmla="*/ 60092 w 865831"/>
                    <a:gd name="connsiteY7" fmla="*/ 445142 h 559417"/>
                    <a:gd name="connsiteX8" fmla="*/ 7413 w 865831"/>
                    <a:gd name="connsiteY8" fmla="*/ 447853 h 559417"/>
                    <a:gd name="connsiteX0" fmla="*/ 6261 w 864679"/>
                    <a:gd name="connsiteY0" fmla="*/ 447853 h 559417"/>
                    <a:gd name="connsiteX1" fmla="*/ 250990 w 864679"/>
                    <a:gd name="connsiteY1" fmla="*/ 21554 h 559417"/>
                    <a:gd name="connsiteX2" fmla="*/ 761262 w 864679"/>
                    <a:gd name="connsiteY2" fmla="*/ 122361 h 559417"/>
                    <a:gd name="connsiteX3" fmla="*/ 828373 w 864679"/>
                    <a:gd name="connsiteY3" fmla="*/ 559417 h 559417"/>
                    <a:gd name="connsiteX4" fmla="*/ 778959 w 864679"/>
                    <a:gd name="connsiteY4" fmla="*/ 545052 h 559417"/>
                    <a:gd name="connsiteX5" fmla="*/ 727892 w 864679"/>
                    <a:gd name="connsiteY5" fmla="*/ 167853 h 559417"/>
                    <a:gd name="connsiteX6" fmla="*/ 267890 w 864679"/>
                    <a:gd name="connsiteY6" fmla="*/ 74761 h 559417"/>
                    <a:gd name="connsiteX7" fmla="*/ 58940 w 864679"/>
                    <a:gd name="connsiteY7" fmla="*/ 445142 h 559417"/>
                    <a:gd name="connsiteX8" fmla="*/ 6261 w 864679"/>
                    <a:gd name="connsiteY8" fmla="*/ 447853 h 559417"/>
                    <a:gd name="connsiteX0" fmla="*/ 3778 w 862196"/>
                    <a:gd name="connsiteY0" fmla="*/ 447853 h 559417"/>
                    <a:gd name="connsiteX1" fmla="*/ 248507 w 862196"/>
                    <a:gd name="connsiteY1" fmla="*/ 21554 h 559417"/>
                    <a:gd name="connsiteX2" fmla="*/ 758779 w 862196"/>
                    <a:gd name="connsiteY2" fmla="*/ 122361 h 559417"/>
                    <a:gd name="connsiteX3" fmla="*/ 825890 w 862196"/>
                    <a:gd name="connsiteY3" fmla="*/ 559417 h 559417"/>
                    <a:gd name="connsiteX4" fmla="*/ 776476 w 862196"/>
                    <a:gd name="connsiteY4" fmla="*/ 545052 h 559417"/>
                    <a:gd name="connsiteX5" fmla="*/ 725409 w 862196"/>
                    <a:gd name="connsiteY5" fmla="*/ 167853 h 559417"/>
                    <a:gd name="connsiteX6" fmla="*/ 265407 w 862196"/>
                    <a:gd name="connsiteY6" fmla="*/ 74761 h 559417"/>
                    <a:gd name="connsiteX7" fmla="*/ 56457 w 862196"/>
                    <a:gd name="connsiteY7" fmla="*/ 445142 h 559417"/>
                    <a:gd name="connsiteX8" fmla="*/ 3778 w 862196"/>
                    <a:gd name="connsiteY8" fmla="*/ 447853 h 559417"/>
                    <a:gd name="connsiteX0" fmla="*/ 3778 w 865221"/>
                    <a:gd name="connsiteY0" fmla="*/ 468486 h 580050"/>
                    <a:gd name="connsiteX1" fmla="*/ 248507 w 865221"/>
                    <a:gd name="connsiteY1" fmla="*/ 42187 h 580050"/>
                    <a:gd name="connsiteX2" fmla="*/ 758779 w 865221"/>
                    <a:gd name="connsiteY2" fmla="*/ 142994 h 580050"/>
                    <a:gd name="connsiteX3" fmla="*/ 825890 w 865221"/>
                    <a:gd name="connsiteY3" fmla="*/ 580050 h 580050"/>
                    <a:gd name="connsiteX4" fmla="*/ 776476 w 865221"/>
                    <a:gd name="connsiteY4" fmla="*/ 565685 h 580050"/>
                    <a:gd name="connsiteX5" fmla="*/ 725409 w 865221"/>
                    <a:gd name="connsiteY5" fmla="*/ 188486 h 580050"/>
                    <a:gd name="connsiteX6" fmla="*/ 265407 w 865221"/>
                    <a:gd name="connsiteY6" fmla="*/ 95394 h 580050"/>
                    <a:gd name="connsiteX7" fmla="*/ 56457 w 865221"/>
                    <a:gd name="connsiteY7" fmla="*/ 465775 h 580050"/>
                    <a:gd name="connsiteX8" fmla="*/ 3778 w 865221"/>
                    <a:gd name="connsiteY8" fmla="*/ 468486 h 580050"/>
                    <a:gd name="connsiteX0" fmla="*/ 3778 w 861510"/>
                    <a:gd name="connsiteY0" fmla="*/ 468486 h 580050"/>
                    <a:gd name="connsiteX1" fmla="*/ 248507 w 861510"/>
                    <a:gd name="connsiteY1" fmla="*/ 42187 h 580050"/>
                    <a:gd name="connsiteX2" fmla="*/ 758779 w 861510"/>
                    <a:gd name="connsiteY2" fmla="*/ 142994 h 580050"/>
                    <a:gd name="connsiteX3" fmla="*/ 825890 w 861510"/>
                    <a:gd name="connsiteY3" fmla="*/ 580050 h 580050"/>
                    <a:gd name="connsiteX4" fmla="*/ 776476 w 861510"/>
                    <a:gd name="connsiteY4" fmla="*/ 565685 h 580050"/>
                    <a:gd name="connsiteX5" fmla="*/ 725409 w 861510"/>
                    <a:gd name="connsiteY5" fmla="*/ 188486 h 580050"/>
                    <a:gd name="connsiteX6" fmla="*/ 265407 w 861510"/>
                    <a:gd name="connsiteY6" fmla="*/ 95394 h 580050"/>
                    <a:gd name="connsiteX7" fmla="*/ 56457 w 861510"/>
                    <a:gd name="connsiteY7" fmla="*/ 465775 h 580050"/>
                    <a:gd name="connsiteX8" fmla="*/ 3778 w 861510"/>
                    <a:gd name="connsiteY8" fmla="*/ 468486 h 580050"/>
                    <a:gd name="connsiteX0" fmla="*/ 3778 w 870475"/>
                    <a:gd name="connsiteY0" fmla="*/ 469084 h 580648"/>
                    <a:gd name="connsiteX1" fmla="*/ 248507 w 870475"/>
                    <a:gd name="connsiteY1" fmla="*/ 42785 h 580648"/>
                    <a:gd name="connsiteX2" fmla="*/ 758779 w 870475"/>
                    <a:gd name="connsiteY2" fmla="*/ 143592 h 580648"/>
                    <a:gd name="connsiteX3" fmla="*/ 825890 w 870475"/>
                    <a:gd name="connsiteY3" fmla="*/ 580648 h 580648"/>
                    <a:gd name="connsiteX4" fmla="*/ 776476 w 870475"/>
                    <a:gd name="connsiteY4" fmla="*/ 566283 h 580648"/>
                    <a:gd name="connsiteX5" fmla="*/ 725409 w 870475"/>
                    <a:gd name="connsiteY5" fmla="*/ 189084 h 580648"/>
                    <a:gd name="connsiteX6" fmla="*/ 265407 w 870475"/>
                    <a:gd name="connsiteY6" fmla="*/ 95992 h 580648"/>
                    <a:gd name="connsiteX7" fmla="*/ 56457 w 870475"/>
                    <a:gd name="connsiteY7" fmla="*/ 466373 h 580648"/>
                    <a:gd name="connsiteX8" fmla="*/ 3778 w 870475"/>
                    <a:gd name="connsiteY8" fmla="*/ 469084 h 580648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6476 w 866436"/>
                    <a:gd name="connsiteY4" fmla="*/ 566781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6476 w 866436"/>
                    <a:gd name="connsiteY4" fmla="*/ 566781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66436" h="581146">
                      <a:moveTo>
                        <a:pt x="3778" y="469582"/>
                      </a:moveTo>
                      <a:cubicBezTo>
                        <a:pt x="-25655" y="256281"/>
                        <a:pt x="122674" y="97532"/>
                        <a:pt x="248507" y="43283"/>
                      </a:cubicBezTo>
                      <a:cubicBezTo>
                        <a:pt x="374341" y="-10966"/>
                        <a:pt x="574357" y="-47049"/>
                        <a:pt x="758779" y="144090"/>
                      </a:cubicBezTo>
                      <a:cubicBezTo>
                        <a:pt x="913119" y="304051"/>
                        <a:pt x="868500" y="443364"/>
                        <a:pt x="825890" y="581146"/>
                      </a:cubicBezTo>
                      <a:lnTo>
                        <a:pt x="772718" y="563855"/>
                      </a:lnTo>
                      <a:cubicBezTo>
                        <a:pt x="823930" y="361163"/>
                        <a:pt x="805573" y="273113"/>
                        <a:pt x="725409" y="189582"/>
                      </a:cubicBezTo>
                      <a:cubicBezTo>
                        <a:pt x="645807" y="106636"/>
                        <a:pt x="550982" y="5871"/>
                        <a:pt x="265407" y="96490"/>
                      </a:cubicBezTo>
                      <a:cubicBezTo>
                        <a:pt x="137608" y="166835"/>
                        <a:pt x="46041" y="247247"/>
                        <a:pt x="56457" y="466871"/>
                      </a:cubicBezTo>
                      <a:lnTo>
                        <a:pt x="3778" y="469582"/>
                      </a:ln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</p:grpSp>
          <p:pic>
            <p:nvPicPr>
              <p:cNvPr id="15" name="Picture 3" descr="C:\Users\Сергей\Desktop\Кольцо-3D.png"/>
              <p:cNvPicPr>
                <a:picLocks noChangeAspect="1" noChangeArrowheads="1"/>
              </p:cNvPicPr>
              <p:nvPr/>
            </p:nvPicPr>
            <p:blipFill>
              <a:blip r:embed="rId2"/>
              <a:srcRect/>
              <a:stretch>
                <a:fillRect/>
              </a:stretch>
            </p:blipFill>
            <p:spPr bwMode="auto">
              <a:xfrm>
                <a:off x="1687100" y="1082462"/>
                <a:ext cx="5277802" cy="5276984"/>
              </a:xfrm>
              <a:prstGeom prst="rect">
                <a:avLst/>
              </a:prstGeom>
              <a:noFill/>
              <a:effectLst>
                <a:outerShdw blurRad="355600" dist="139700" dir="2700000" algn="tl" rotWithShape="0">
                  <a:prstClr val="black">
                    <a:alpha val="40000"/>
                  </a:prst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7" name="Прямоугольник 6"/>
            <p:cNvSpPr/>
            <p:nvPr/>
          </p:nvSpPr>
          <p:spPr>
            <a:xfrm>
              <a:off x="2011294" y="473937"/>
              <a:ext cx="5008978" cy="4984014"/>
            </a:xfrm>
            <a:prstGeom prst="rect">
              <a:avLst/>
            </a:prstGeom>
            <a:noFill/>
          </p:spPr>
          <p:txBody>
            <a:bodyPr spcFirstLastPara="1" wrap="none">
              <a:prstTxWarp prst="textCircle">
                <a:avLst>
                  <a:gd name="adj" fmla="val 10846286"/>
                </a:avLst>
              </a:prstTxWarp>
              <a:spAutoFit/>
            </a:bodyPr>
            <a:lstStyle/>
            <a:p>
              <a:pPr algn="ctr" defTabSz="1219170">
                <a:defRPr/>
              </a:pPr>
              <a:r>
                <a:rPr lang="ru-RU" sz="5333" b="1" kern="0" dirty="0">
                  <a:ln w="10541" cmpd="sng">
                    <a:solidFill>
                      <a:srgbClr val="4F81BD">
                        <a:shade val="88000"/>
                        <a:satMod val="110000"/>
                      </a:srgbClr>
                    </a:solidFill>
                    <a:prstDash val="solid"/>
                  </a:ln>
                  <a:gradFill>
                    <a:gsLst>
                      <a:gs pos="0">
                        <a:srgbClr val="4F81BD">
                          <a:tint val="40000"/>
                          <a:satMod val="250000"/>
                        </a:srgbClr>
                      </a:gs>
                      <a:gs pos="9000">
                        <a:srgbClr val="4F81BD">
                          <a:tint val="52000"/>
                          <a:satMod val="300000"/>
                        </a:srgbClr>
                      </a:gs>
                      <a:gs pos="50000">
                        <a:srgbClr val="4F81BD">
                          <a:shade val="20000"/>
                          <a:satMod val="300000"/>
                        </a:srgbClr>
                      </a:gs>
                      <a:gs pos="79000">
                        <a:srgbClr val="4F81BD">
                          <a:tint val="52000"/>
                          <a:satMod val="300000"/>
                        </a:srgbClr>
                      </a:gs>
                      <a:gs pos="100000">
                        <a:srgbClr val="4F81BD">
                          <a:tint val="40000"/>
                          <a:satMod val="250000"/>
                        </a:srgbClr>
                      </a:gs>
                    </a:gsLst>
                    <a:lin ang="5400000"/>
                  </a:gradFill>
                  <a:latin typeface="Calibri"/>
                </a:rPr>
                <a:t>Образование Рыбно-Слободского района * Балык </a:t>
              </a:r>
              <a:r>
                <a:rPr lang="ru-RU" sz="5333" b="1" kern="0" dirty="0" err="1">
                  <a:ln w="10541" cmpd="sng">
                    <a:solidFill>
                      <a:srgbClr val="4F81BD">
                        <a:shade val="88000"/>
                        <a:satMod val="110000"/>
                      </a:srgbClr>
                    </a:solidFill>
                    <a:prstDash val="solid"/>
                  </a:ln>
                  <a:gradFill>
                    <a:gsLst>
                      <a:gs pos="0">
                        <a:srgbClr val="4F81BD">
                          <a:tint val="40000"/>
                          <a:satMod val="250000"/>
                        </a:srgbClr>
                      </a:gs>
                      <a:gs pos="9000">
                        <a:srgbClr val="4F81BD">
                          <a:tint val="52000"/>
                          <a:satMod val="300000"/>
                        </a:srgbClr>
                      </a:gs>
                      <a:gs pos="50000">
                        <a:srgbClr val="4F81BD">
                          <a:shade val="20000"/>
                          <a:satMod val="300000"/>
                        </a:srgbClr>
                      </a:gs>
                      <a:gs pos="79000">
                        <a:srgbClr val="4F81BD">
                          <a:tint val="52000"/>
                          <a:satMod val="300000"/>
                        </a:srgbClr>
                      </a:gs>
                      <a:gs pos="100000">
                        <a:srgbClr val="4F81BD">
                          <a:tint val="40000"/>
                          <a:satMod val="250000"/>
                        </a:srgbClr>
                      </a:gs>
                    </a:gsLst>
                    <a:lin ang="5400000"/>
                  </a:gradFill>
                  <a:latin typeface="Calibri"/>
                </a:rPr>
                <a:t>бист</a:t>
              </a:r>
              <a:r>
                <a:rPr lang="tt-RU" sz="5333" b="1" kern="0" dirty="0">
                  <a:ln w="10541" cmpd="sng">
                    <a:solidFill>
                      <a:srgbClr val="4F81BD">
                        <a:shade val="88000"/>
                        <a:satMod val="110000"/>
                      </a:srgbClr>
                    </a:solidFill>
                    <a:prstDash val="solid"/>
                  </a:ln>
                  <a:gradFill>
                    <a:gsLst>
                      <a:gs pos="0">
                        <a:srgbClr val="4F81BD">
                          <a:tint val="40000"/>
                          <a:satMod val="250000"/>
                        </a:srgbClr>
                      </a:gs>
                      <a:gs pos="9000">
                        <a:srgbClr val="4F81BD">
                          <a:tint val="52000"/>
                          <a:satMod val="300000"/>
                        </a:srgbClr>
                      </a:gs>
                      <a:gs pos="50000">
                        <a:srgbClr val="4F81BD">
                          <a:shade val="20000"/>
                          <a:satMod val="300000"/>
                        </a:srgbClr>
                      </a:gs>
                      <a:gs pos="79000">
                        <a:srgbClr val="4F81BD">
                          <a:tint val="52000"/>
                          <a:satMod val="300000"/>
                        </a:srgbClr>
                      </a:gs>
                      <a:gs pos="100000">
                        <a:srgbClr val="4F81BD">
                          <a:tint val="40000"/>
                          <a:satMod val="250000"/>
                        </a:srgbClr>
                      </a:gs>
                    </a:gsLst>
                    <a:lin ang="5400000"/>
                  </a:gradFill>
                  <a:latin typeface="Calibri"/>
                </a:rPr>
                <a:t>әсе мәгариф системасы </a:t>
              </a:r>
              <a:endParaRPr lang="ru-RU" sz="5333" b="1" kern="0" dirty="0">
                <a:ln w="10541" cmpd="sng">
                  <a:solidFill>
                    <a:srgbClr val="4F81BD">
                      <a:shade val="88000"/>
                      <a:satMod val="110000"/>
                    </a:srgbClr>
                  </a:solidFill>
                  <a:prstDash val="solid"/>
                </a:ln>
                <a:gradFill>
                  <a:gsLst>
                    <a:gs pos="0">
                      <a:srgbClr val="4F81BD">
                        <a:tint val="40000"/>
                        <a:satMod val="250000"/>
                      </a:srgbClr>
                    </a:gs>
                    <a:gs pos="9000">
                      <a:srgbClr val="4F81BD">
                        <a:tint val="52000"/>
                        <a:satMod val="300000"/>
                      </a:srgbClr>
                    </a:gs>
                    <a:gs pos="50000">
                      <a:srgbClr val="4F81BD">
                        <a:shade val="20000"/>
                        <a:satMod val="300000"/>
                      </a:srgbClr>
                    </a:gs>
                    <a:gs pos="79000">
                      <a:srgbClr val="4F81BD">
                        <a:tint val="52000"/>
                        <a:satMod val="300000"/>
                      </a:srgbClr>
                    </a:gs>
                    <a:gs pos="100000">
                      <a:srgbClr val="4F81BD">
                        <a:tint val="40000"/>
                        <a:satMod val="250000"/>
                      </a:srgbClr>
                    </a:gs>
                  </a:gsLst>
                  <a:lin ang="5400000"/>
                </a:gradFill>
                <a:latin typeface="Calibri"/>
              </a:endParaRPr>
            </a:p>
          </p:txBody>
        </p:sp>
      </p:grpSp>
      <p:pic>
        <p:nvPicPr>
          <p:cNvPr id="111" name="Picture 2" descr="C:\Users\6EA7~1\AppData\Local\Temp\год родных языков-2021-лого-2.jpg"/>
          <p:cNvPicPr>
            <a:picLocks noChangeAspect="1" noChangeArrowheads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5930"/>
          <a:stretch/>
        </p:blipFill>
        <p:spPr bwMode="auto">
          <a:xfrm>
            <a:off x="7685656" y="59211"/>
            <a:ext cx="1443847" cy="135356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9" name="TextBox 58"/>
          <p:cNvSpPr txBox="1"/>
          <p:nvPr/>
        </p:nvSpPr>
        <p:spPr>
          <a:xfrm>
            <a:off x="1" y="476672"/>
            <a:ext cx="9143999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3600" b="1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Средний балл </a:t>
            </a:r>
          </a:p>
          <a:p>
            <a:pPr algn="ctr"/>
            <a:r>
              <a:rPr lang="ru-RU" sz="3600" b="1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по литературе – 24</a:t>
            </a:r>
            <a:endParaRPr lang="ru-RU" sz="3600" b="1" dirty="0">
              <a:solidFill>
                <a:srgbClr val="00206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graphicFrame>
        <p:nvGraphicFramePr>
          <p:cNvPr id="58" name="Таблица 5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57675963"/>
              </p:ext>
            </p:extLst>
          </p:nvPr>
        </p:nvGraphicFramePr>
        <p:xfrm>
          <a:off x="467985" y="2348880"/>
          <a:ext cx="7838939" cy="1339094"/>
        </p:xfrm>
        <a:graphic>
          <a:graphicData uri="http://schemas.openxmlformats.org/drawingml/2006/table">
            <a:tbl>
              <a:tblPr/>
              <a:tblGrid>
                <a:gridCol w="588306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558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800788">
                <a:tc>
                  <a:txBody>
                    <a:bodyPr/>
                    <a:lstStyle/>
                    <a:p>
                      <a:pPr algn="ctr" fontAlgn="t"/>
                      <a:r>
                        <a:rPr lang="ru-RU" sz="2400" b="1" i="0" u="none" strike="noStrike" dirty="0"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Наименование школ</a:t>
                      </a:r>
                    </a:p>
                  </a:txBody>
                  <a:tcPr marL="7620" marR="7620" marT="762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2400" b="1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Баллы</a:t>
                      </a:r>
                    </a:p>
                  </a:txBody>
                  <a:tcPr marL="7620" marR="7620" marT="762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38306">
                <a:tc>
                  <a:txBody>
                    <a:bodyPr/>
                    <a:lstStyle/>
                    <a:p>
                      <a:pPr algn="ctr" fontAlgn="t"/>
                      <a:r>
                        <a:rPr lang="ru-RU" sz="2400" b="0" i="0" u="none" strike="noStrike" dirty="0" err="1" smtClean="0"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Кугарчинская</a:t>
                      </a:r>
                      <a:r>
                        <a:rPr lang="ru-RU" sz="2400" b="0" i="0" u="none" strike="noStrike" dirty="0" smtClean="0">
                          <a:solidFill>
                            <a:srgbClr val="00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СОШ</a:t>
                      </a:r>
                      <a:endParaRPr lang="ru-RU" sz="2400" b="0" i="0" u="none" strike="noStrike" dirty="0">
                        <a:solidFill>
                          <a:srgbClr val="00000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20" marR="7620" marT="762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24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24</a:t>
                      </a:r>
                      <a:endParaRPr lang="ru-RU" sz="2400" b="1" i="0" u="none" strike="noStrike" dirty="0">
                        <a:solidFill>
                          <a:srgbClr val="FF000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20" marR="7620" marT="762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8319211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Прямоугольник 3"/>
          <p:cNvSpPr/>
          <p:nvPr/>
        </p:nvSpPr>
        <p:spPr>
          <a:xfrm>
            <a:off x="107504" y="1268760"/>
            <a:ext cx="9036496" cy="16109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ru-RU" sz="3500" b="1" kern="0" smtClean="0">
              <a:solidFill>
                <a:srgbClr val="002060"/>
              </a:solidFill>
              <a:latin typeface="Times New Roman" pitchFamily="18" charset="0"/>
              <a:cs typeface="Times New Roman" pitchFamily="18" charset="0"/>
            </a:endParaRPr>
          </a:p>
          <a:p>
            <a:pPr marL="0" marR="0" lvl="0" indent="0" algn="ctr" defTabSz="91440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sz="3500" b="1" kern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СПАСИБО </a:t>
            </a:r>
            <a:r>
              <a:rPr lang="ru-RU" sz="3500" b="1" kern="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ЗА ВНИМАНИЕ!</a:t>
            </a:r>
            <a:endParaRPr kumimoji="0" lang="ru-RU" sz="3500" b="0" i="0" u="none" strike="noStrike" kern="0" cap="none" spc="0" normalizeH="0" baseline="0" noProof="0" dirty="0" smtClean="0">
              <a:ln>
                <a:noFill/>
              </a:ln>
              <a:solidFill>
                <a:srgbClr val="002060"/>
              </a:solidFill>
              <a:effectLst/>
              <a:uLnTx/>
              <a:uFillTx/>
            </a:endParaRPr>
          </a:p>
        </p:txBody>
      </p:sp>
    </p:spTree>
    <p:extLst>
      <p:ext uri="{BB962C8B-B14F-4D97-AF65-F5344CB8AC3E}">
        <p14:creationId xmlns:p14="http://schemas.microsoft.com/office/powerpoint/2010/main" val="100459881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Группа 55"/>
          <p:cNvGrpSpPr>
            <a:grpSpLocks/>
          </p:cNvGrpSpPr>
          <p:nvPr/>
        </p:nvGrpSpPr>
        <p:grpSpPr bwMode="auto">
          <a:xfrm>
            <a:off x="311341" y="181210"/>
            <a:ext cx="1008062" cy="917575"/>
            <a:chOff x="2011294" y="473937"/>
            <a:chExt cx="5008978" cy="4984014"/>
          </a:xfrm>
        </p:grpSpPr>
        <p:grpSp>
          <p:nvGrpSpPr>
            <p:cNvPr id="5" name="Группа 56"/>
            <p:cNvGrpSpPr>
              <a:grpSpLocks/>
            </p:cNvGrpSpPr>
            <p:nvPr/>
          </p:nvGrpSpPr>
          <p:grpSpPr bwMode="auto">
            <a:xfrm>
              <a:off x="2067511" y="493995"/>
              <a:ext cx="4896544" cy="4896544"/>
              <a:chOff x="1688181" y="1085493"/>
              <a:chExt cx="5275644" cy="5275644"/>
            </a:xfrm>
          </p:grpSpPr>
          <p:grpSp>
            <p:nvGrpSpPr>
              <p:cNvPr id="7" name="Группа 58"/>
              <p:cNvGrpSpPr>
                <a:grpSpLocks/>
              </p:cNvGrpSpPr>
              <p:nvPr/>
            </p:nvGrpSpPr>
            <p:grpSpPr bwMode="auto">
              <a:xfrm>
                <a:off x="1910153" y="2860440"/>
                <a:ext cx="1777320" cy="1538339"/>
                <a:chOff x="960987" y="1909843"/>
                <a:chExt cx="1777320" cy="1538339"/>
              </a:xfrm>
            </p:grpSpPr>
            <p:sp>
              <p:nvSpPr>
                <p:cNvPr id="51" name="Шестиугольник 63"/>
                <p:cNvSpPr/>
                <p:nvPr/>
              </p:nvSpPr>
              <p:spPr>
                <a:xfrm rot="1800000">
                  <a:off x="960987" y="1909843"/>
                  <a:ext cx="1777320" cy="1538339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777320"/>
                    <a:gd name="connsiteY0" fmla="*/ 729285 h 1538339"/>
                    <a:gd name="connsiteX1" fmla="*/ 435993 w 1777320"/>
                    <a:gd name="connsiteY1" fmla="*/ 0 h 1538339"/>
                    <a:gd name="connsiteX2" fmla="*/ 1316695 w 1777320"/>
                    <a:gd name="connsiteY2" fmla="*/ 0 h 1538339"/>
                    <a:gd name="connsiteX3" fmla="*/ 1777320 w 1777320"/>
                    <a:gd name="connsiteY3" fmla="*/ 769170 h 1538339"/>
                    <a:gd name="connsiteX4" fmla="*/ 1316695 w 1777320"/>
                    <a:gd name="connsiteY4" fmla="*/ 1538339 h 1538339"/>
                    <a:gd name="connsiteX5" fmla="*/ 435993 w 1777320"/>
                    <a:gd name="connsiteY5" fmla="*/ 1538339 h 1538339"/>
                    <a:gd name="connsiteX6" fmla="*/ 0 w 1777320"/>
                    <a:gd name="connsiteY6" fmla="*/ 729285 h 1538339"/>
                    <a:gd name="connsiteX0" fmla="*/ 0 w 1777320"/>
                    <a:gd name="connsiteY0" fmla="*/ 729285 h 1538339"/>
                    <a:gd name="connsiteX1" fmla="*/ 435993 w 1777320"/>
                    <a:gd name="connsiteY1" fmla="*/ 0 h 1538339"/>
                    <a:gd name="connsiteX2" fmla="*/ 1316695 w 1777320"/>
                    <a:gd name="connsiteY2" fmla="*/ 0 h 1538339"/>
                    <a:gd name="connsiteX3" fmla="*/ 1777320 w 1777320"/>
                    <a:gd name="connsiteY3" fmla="*/ 769170 h 1538339"/>
                    <a:gd name="connsiteX4" fmla="*/ 1316695 w 1777320"/>
                    <a:gd name="connsiteY4" fmla="*/ 1538339 h 1538339"/>
                    <a:gd name="connsiteX5" fmla="*/ 435993 w 1777320"/>
                    <a:gd name="connsiteY5" fmla="*/ 1538339 h 1538339"/>
                    <a:gd name="connsiteX6" fmla="*/ 0 w 1777320"/>
                    <a:gd name="connsiteY6" fmla="*/ 729285 h 1538339"/>
                    <a:gd name="connsiteX0" fmla="*/ 0 w 1777320"/>
                    <a:gd name="connsiteY0" fmla="*/ 729285 h 1538339"/>
                    <a:gd name="connsiteX1" fmla="*/ 435993 w 1777320"/>
                    <a:gd name="connsiteY1" fmla="*/ 0 h 1538339"/>
                    <a:gd name="connsiteX2" fmla="*/ 1316695 w 1777320"/>
                    <a:gd name="connsiteY2" fmla="*/ 0 h 1538339"/>
                    <a:gd name="connsiteX3" fmla="*/ 1777320 w 1777320"/>
                    <a:gd name="connsiteY3" fmla="*/ 769170 h 1538339"/>
                    <a:gd name="connsiteX4" fmla="*/ 1316695 w 1777320"/>
                    <a:gd name="connsiteY4" fmla="*/ 1538339 h 1538339"/>
                    <a:gd name="connsiteX5" fmla="*/ 443079 w 1777320"/>
                    <a:gd name="connsiteY5" fmla="*/ 1537914 h 1538339"/>
                    <a:gd name="connsiteX6" fmla="*/ 0 w 1777320"/>
                    <a:gd name="connsiteY6" fmla="*/ 729285 h 1538339"/>
                    <a:gd name="connsiteX0" fmla="*/ 0 w 1777320"/>
                    <a:gd name="connsiteY0" fmla="*/ 729285 h 1538339"/>
                    <a:gd name="connsiteX1" fmla="*/ 435993 w 1777320"/>
                    <a:gd name="connsiteY1" fmla="*/ 0 h 1538339"/>
                    <a:gd name="connsiteX2" fmla="*/ 1316695 w 1777320"/>
                    <a:gd name="connsiteY2" fmla="*/ 0 h 1538339"/>
                    <a:gd name="connsiteX3" fmla="*/ 1777320 w 1777320"/>
                    <a:gd name="connsiteY3" fmla="*/ 769170 h 1538339"/>
                    <a:gd name="connsiteX4" fmla="*/ 1316695 w 1777320"/>
                    <a:gd name="connsiteY4" fmla="*/ 1538339 h 1538339"/>
                    <a:gd name="connsiteX5" fmla="*/ 443079 w 1777320"/>
                    <a:gd name="connsiteY5" fmla="*/ 1537914 h 1538339"/>
                    <a:gd name="connsiteX6" fmla="*/ 0 w 1777320"/>
                    <a:gd name="connsiteY6" fmla="*/ 729285 h 15383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77320" h="1538339">
                      <a:moveTo>
                        <a:pt x="0" y="729285"/>
                      </a:moveTo>
                      <a:lnTo>
                        <a:pt x="435993" y="0"/>
                      </a:lnTo>
                      <a:lnTo>
                        <a:pt x="1316695" y="0"/>
                      </a:lnTo>
                      <a:lnTo>
                        <a:pt x="1777320" y="769170"/>
                      </a:lnTo>
                      <a:lnTo>
                        <a:pt x="1316695" y="1538339"/>
                      </a:lnTo>
                      <a:lnTo>
                        <a:pt x="443079" y="1537914"/>
                      </a:lnTo>
                      <a:cubicBezTo>
                        <a:pt x="224753" y="1237048"/>
                        <a:pt x="104429" y="1099576"/>
                        <a:pt x="0" y="729285"/>
                      </a:cubicBezTo>
                      <a:close/>
                    </a:path>
                  </a:pathLst>
                </a:custGeom>
                <a:solidFill>
                  <a:srgbClr val="0070C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2" name="Овал 51"/>
                <p:cNvSpPr/>
                <p:nvPr/>
              </p:nvSpPr>
              <p:spPr>
                <a:xfrm>
                  <a:off x="1688181" y="2534667"/>
                  <a:ext cx="299671" cy="299671"/>
                </a:xfrm>
                <a:prstGeom prst="ellipse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3" name="Овал 52"/>
                <p:cNvSpPr/>
                <p:nvPr/>
              </p:nvSpPr>
              <p:spPr>
                <a:xfrm>
                  <a:off x="1314032" y="2353669"/>
                  <a:ext cx="141688" cy="141688"/>
                </a:xfrm>
                <a:prstGeom prst="ellipse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4" name="Арка 53"/>
                <p:cNvSpPr/>
                <p:nvPr/>
              </p:nvSpPr>
              <p:spPr>
                <a:xfrm rot="1691943">
                  <a:off x="1297937" y="2425518"/>
                  <a:ext cx="1080156" cy="494674"/>
                </a:xfrm>
                <a:prstGeom prst="blockArc">
                  <a:avLst>
                    <a:gd name="adj1" fmla="val 11611044"/>
                    <a:gd name="adj2" fmla="val 10055582"/>
                    <a:gd name="adj3" fmla="val 7453"/>
                  </a:avLst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  <p:sp>
              <p:nvSpPr>
                <p:cNvPr id="55" name="Кольцо 54"/>
                <p:cNvSpPr/>
                <p:nvPr/>
              </p:nvSpPr>
              <p:spPr>
                <a:xfrm>
                  <a:off x="1597371" y="2142323"/>
                  <a:ext cx="483222" cy="1084350"/>
                </a:xfrm>
                <a:prstGeom prst="donut">
                  <a:avLst>
                    <a:gd name="adj" fmla="val 6740"/>
                  </a:avLst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  <p:sp>
              <p:nvSpPr>
                <p:cNvPr id="56" name="Кольцо 55"/>
                <p:cNvSpPr/>
                <p:nvPr/>
              </p:nvSpPr>
              <p:spPr>
                <a:xfrm rot="3664409">
                  <a:off x="1594950" y="2142324"/>
                  <a:ext cx="483222" cy="1084350"/>
                </a:xfrm>
                <a:prstGeom prst="donut">
                  <a:avLst>
                    <a:gd name="adj" fmla="val 6740"/>
                  </a:avLst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8" name="Группа 59"/>
              <p:cNvGrpSpPr>
                <a:grpSpLocks/>
              </p:cNvGrpSpPr>
              <p:nvPr/>
            </p:nvGrpSpPr>
            <p:grpSpPr bwMode="auto">
              <a:xfrm>
                <a:off x="4312474" y="1457359"/>
                <a:ext cx="1801952" cy="1556536"/>
                <a:chOff x="3363308" y="506762"/>
                <a:chExt cx="1801952" cy="1556536"/>
              </a:xfrm>
            </p:grpSpPr>
            <p:sp>
              <p:nvSpPr>
                <p:cNvPr id="47" name="Шестиугольник 51"/>
                <p:cNvSpPr/>
                <p:nvPr/>
              </p:nvSpPr>
              <p:spPr>
                <a:xfrm rot="1800000">
                  <a:off x="3363308" y="506762"/>
                  <a:ext cx="1801952" cy="1556536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54424 w 1801952"/>
                    <a:gd name="connsiteY2" fmla="*/ 22685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46485 h 1515654"/>
                    <a:gd name="connsiteX1" fmla="*/ 443894 w 1801952"/>
                    <a:gd name="connsiteY1" fmla="*/ 723 h 1515654"/>
                    <a:gd name="connsiteX2" fmla="*/ 1354424 w 1801952"/>
                    <a:gd name="connsiteY2" fmla="*/ 0 h 1515654"/>
                    <a:gd name="connsiteX3" fmla="*/ 1801952 w 1801952"/>
                    <a:gd name="connsiteY3" fmla="*/ 746485 h 1515654"/>
                    <a:gd name="connsiteX4" fmla="*/ 1341327 w 1801952"/>
                    <a:gd name="connsiteY4" fmla="*/ 1515654 h 1515654"/>
                    <a:gd name="connsiteX5" fmla="*/ 460625 w 1801952"/>
                    <a:gd name="connsiteY5" fmla="*/ 1515654 h 1515654"/>
                    <a:gd name="connsiteX6" fmla="*/ 0 w 1801952"/>
                    <a:gd name="connsiteY6" fmla="*/ 746485 h 1515654"/>
                    <a:gd name="connsiteX0" fmla="*/ 0 w 1801952"/>
                    <a:gd name="connsiteY0" fmla="*/ 766527 h 1535696"/>
                    <a:gd name="connsiteX1" fmla="*/ 443894 w 1801952"/>
                    <a:gd name="connsiteY1" fmla="*/ 20765 h 1535696"/>
                    <a:gd name="connsiteX2" fmla="*/ 1354424 w 1801952"/>
                    <a:gd name="connsiteY2" fmla="*/ 20042 h 1535696"/>
                    <a:gd name="connsiteX3" fmla="*/ 1801952 w 1801952"/>
                    <a:gd name="connsiteY3" fmla="*/ 766527 h 1535696"/>
                    <a:gd name="connsiteX4" fmla="*/ 1341327 w 1801952"/>
                    <a:gd name="connsiteY4" fmla="*/ 1535696 h 1535696"/>
                    <a:gd name="connsiteX5" fmla="*/ 460625 w 1801952"/>
                    <a:gd name="connsiteY5" fmla="*/ 1535696 h 1535696"/>
                    <a:gd name="connsiteX6" fmla="*/ 0 w 1801952"/>
                    <a:gd name="connsiteY6" fmla="*/ 766527 h 1535696"/>
                    <a:gd name="connsiteX0" fmla="*/ 0 w 1801952"/>
                    <a:gd name="connsiteY0" fmla="*/ 783306 h 1552475"/>
                    <a:gd name="connsiteX1" fmla="*/ 443894 w 1801952"/>
                    <a:gd name="connsiteY1" fmla="*/ 37544 h 1552475"/>
                    <a:gd name="connsiteX2" fmla="*/ 1354424 w 1801952"/>
                    <a:gd name="connsiteY2" fmla="*/ 36821 h 1552475"/>
                    <a:gd name="connsiteX3" fmla="*/ 1801952 w 1801952"/>
                    <a:gd name="connsiteY3" fmla="*/ 783306 h 1552475"/>
                    <a:gd name="connsiteX4" fmla="*/ 1341327 w 1801952"/>
                    <a:gd name="connsiteY4" fmla="*/ 1552475 h 1552475"/>
                    <a:gd name="connsiteX5" fmla="*/ 460625 w 1801952"/>
                    <a:gd name="connsiteY5" fmla="*/ 1552475 h 1552475"/>
                    <a:gd name="connsiteX6" fmla="*/ 0 w 1801952"/>
                    <a:gd name="connsiteY6" fmla="*/ 783306 h 1552475"/>
                    <a:gd name="connsiteX0" fmla="*/ 0 w 1801952"/>
                    <a:gd name="connsiteY0" fmla="*/ 787367 h 1556536"/>
                    <a:gd name="connsiteX1" fmla="*/ 443894 w 1801952"/>
                    <a:gd name="connsiteY1" fmla="*/ 41605 h 1556536"/>
                    <a:gd name="connsiteX2" fmla="*/ 1354424 w 1801952"/>
                    <a:gd name="connsiteY2" fmla="*/ 40882 h 1556536"/>
                    <a:gd name="connsiteX3" fmla="*/ 1801952 w 1801952"/>
                    <a:gd name="connsiteY3" fmla="*/ 787367 h 1556536"/>
                    <a:gd name="connsiteX4" fmla="*/ 1341327 w 1801952"/>
                    <a:gd name="connsiteY4" fmla="*/ 1556536 h 1556536"/>
                    <a:gd name="connsiteX5" fmla="*/ 460625 w 1801952"/>
                    <a:gd name="connsiteY5" fmla="*/ 1556536 h 1556536"/>
                    <a:gd name="connsiteX6" fmla="*/ 0 w 1801952"/>
                    <a:gd name="connsiteY6" fmla="*/ 787367 h 15565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01952" h="1556536">
                      <a:moveTo>
                        <a:pt x="0" y="787367"/>
                      </a:moveTo>
                      <a:lnTo>
                        <a:pt x="443894" y="41605"/>
                      </a:lnTo>
                      <a:cubicBezTo>
                        <a:pt x="774914" y="-15763"/>
                        <a:pt x="1042408" y="-11708"/>
                        <a:pt x="1354424" y="40882"/>
                      </a:cubicBezTo>
                      <a:lnTo>
                        <a:pt x="1801952" y="787367"/>
                      </a:lnTo>
                      <a:lnTo>
                        <a:pt x="1341327" y="1556536"/>
                      </a:lnTo>
                      <a:lnTo>
                        <a:pt x="460625" y="1556536"/>
                      </a:lnTo>
                      <a:lnTo>
                        <a:pt x="0" y="787367"/>
                      </a:lnTo>
                      <a:close/>
                    </a:path>
                  </a:pathLst>
                </a:custGeom>
                <a:solidFill>
                  <a:srgbClr val="2B812B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8" name="Полилиния 47"/>
                <p:cNvSpPr/>
                <p:nvPr/>
              </p:nvSpPr>
              <p:spPr>
                <a:xfrm>
                  <a:off x="3828892" y="1352255"/>
                  <a:ext cx="393798" cy="356660"/>
                </a:xfrm>
                <a:custGeom>
                  <a:avLst/>
                  <a:gdLst>
                    <a:gd name="connsiteX0" fmla="*/ 0 w 352425"/>
                    <a:gd name="connsiteY0" fmla="*/ 0 h 319087"/>
                    <a:gd name="connsiteX1" fmla="*/ 245269 w 352425"/>
                    <a:gd name="connsiteY1" fmla="*/ 90487 h 319087"/>
                    <a:gd name="connsiteX2" fmla="*/ 352425 w 352425"/>
                    <a:gd name="connsiteY2" fmla="*/ 319087 h 319087"/>
                    <a:gd name="connsiteX3" fmla="*/ 114300 w 352425"/>
                    <a:gd name="connsiteY3" fmla="*/ 252412 h 319087"/>
                    <a:gd name="connsiteX4" fmla="*/ 0 w 352425"/>
                    <a:gd name="connsiteY4" fmla="*/ 0 h 319087"/>
                    <a:gd name="connsiteX0" fmla="*/ 8415 w 360840"/>
                    <a:gd name="connsiteY0" fmla="*/ 0 h 319087"/>
                    <a:gd name="connsiteX1" fmla="*/ 253684 w 360840"/>
                    <a:gd name="connsiteY1" fmla="*/ 90487 h 319087"/>
                    <a:gd name="connsiteX2" fmla="*/ 360840 w 360840"/>
                    <a:gd name="connsiteY2" fmla="*/ 319087 h 319087"/>
                    <a:gd name="connsiteX3" fmla="*/ 122715 w 360840"/>
                    <a:gd name="connsiteY3" fmla="*/ 252412 h 319087"/>
                    <a:gd name="connsiteX4" fmla="*/ 8415 w 360840"/>
                    <a:gd name="connsiteY4" fmla="*/ 0 h 319087"/>
                    <a:gd name="connsiteX0" fmla="*/ 8415 w 360840"/>
                    <a:gd name="connsiteY0" fmla="*/ 0 h 319087"/>
                    <a:gd name="connsiteX1" fmla="*/ 253684 w 360840"/>
                    <a:gd name="connsiteY1" fmla="*/ 90487 h 319087"/>
                    <a:gd name="connsiteX2" fmla="*/ 360840 w 360840"/>
                    <a:gd name="connsiteY2" fmla="*/ 319087 h 319087"/>
                    <a:gd name="connsiteX3" fmla="*/ 122715 w 360840"/>
                    <a:gd name="connsiteY3" fmla="*/ 252412 h 319087"/>
                    <a:gd name="connsiteX4" fmla="*/ 8415 w 360840"/>
                    <a:gd name="connsiteY4" fmla="*/ 0 h 319087"/>
                    <a:gd name="connsiteX0" fmla="*/ 0 w 352425"/>
                    <a:gd name="connsiteY0" fmla="*/ 0 h 319087"/>
                    <a:gd name="connsiteX1" fmla="*/ 245269 w 352425"/>
                    <a:gd name="connsiteY1" fmla="*/ 90487 h 319087"/>
                    <a:gd name="connsiteX2" fmla="*/ 352425 w 352425"/>
                    <a:gd name="connsiteY2" fmla="*/ 319087 h 319087"/>
                    <a:gd name="connsiteX3" fmla="*/ 0 w 352425"/>
                    <a:gd name="connsiteY3" fmla="*/ 0 h 319087"/>
                    <a:gd name="connsiteX0" fmla="*/ 0 w 352425"/>
                    <a:gd name="connsiteY0" fmla="*/ 0 h 319128"/>
                    <a:gd name="connsiteX1" fmla="*/ 245269 w 352425"/>
                    <a:gd name="connsiteY1" fmla="*/ 90487 h 319128"/>
                    <a:gd name="connsiteX2" fmla="*/ 352425 w 352425"/>
                    <a:gd name="connsiteY2" fmla="*/ 319087 h 319128"/>
                    <a:gd name="connsiteX3" fmla="*/ 0 w 352425"/>
                    <a:gd name="connsiteY3" fmla="*/ 0 h 319128"/>
                    <a:gd name="connsiteX0" fmla="*/ 0 w 352425"/>
                    <a:gd name="connsiteY0" fmla="*/ 0 h 319189"/>
                    <a:gd name="connsiteX1" fmla="*/ 245269 w 352425"/>
                    <a:gd name="connsiteY1" fmla="*/ 90487 h 319189"/>
                    <a:gd name="connsiteX2" fmla="*/ 352425 w 352425"/>
                    <a:gd name="connsiteY2" fmla="*/ 319087 h 319189"/>
                    <a:gd name="connsiteX3" fmla="*/ 0 w 352425"/>
                    <a:gd name="connsiteY3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52425" h="319189">
                      <a:moveTo>
                        <a:pt x="0" y="0"/>
                      </a:moveTo>
                      <a:cubicBezTo>
                        <a:pt x="224631" y="8731"/>
                        <a:pt x="332581" y="141288"/>
                        <a:pt x="352425" y="319087"/>
                      </a:cubicBezTo>
                      <a:cubicBezTo>
                        <a:pt x="106759" y="323056"/>
                        <a:pt x="13097" y="211931"/>
                        <a:pt x="0" y="0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9" name="Полилиния 48"/>
                <p:cNvSpPr/>
                <p:nvPr/>
              </p:nvSpPr>
              <p:spPr>
                <a:xfrm>
                  <a:off x="4006756" y="860006"/>
                  <a:ext cx="505955" cy="532159"/>
                </a:xfrm>
                <a:custGeom>
                  <a:avLst/>
                  <a:gdLst>
                    <a:gd name="connsiteX0" fmla="*/ 366712 w 426243"/>
                    <a:gd name="connsiteY0" fmla="*/ 73818 h 476250"/>
                    <a:gd name="connsiteX1" fmla="*/ 426243 w 426243"/>
                    <a:gd name="connsiteY1" fmla="*/ 340518 h 476250"/>
                    <a:gd name="connsiteX2" fmla="*/ 211931 w 426243"/>
                    <a:gd name="connsiteY2" fmla="*/ 476250 h 476250"/>
                    <a:gd name="connsiteX3" fmla="*/ 0 w 426243"/>
                    <a:gd name="connsiteY3" fmla="*/ 347662 h 476250"/>
                    <a:gd name="connsiteX4" fmla="*/ 47625 w 426243"/>
                    <a:gd name="connsiteY4" fmla="*/ 83343 h 476250"/>
                    <a:gd name="connsiteX5" fmla="*/ 100012 w 426243"/>
                    <a:gd name="connsiteY5" fmla="*/ 188118 h 476250"/>
                    <a:gd name="connsiteX6" fmla="*/ 204787 w 426243"/>
                    <a:gd name="connsiteY6" fmla="*/ 0 h 476250"/>
                    <a:gd name="connsiteX7" fmla="*/ 316706 w 426243"/>
                    <a:gd name="connsiteY7" fmla="*/ 176212 h 476250"/>
                    <a:gd name="connsiteX8" fmla="*/ 366712 w 426243"/>
                    <a:gd name="connsiteY8" fmla="*/ 73818 h 476250"/>
                    <a:gd name="connsiteX0" fmla="*/ 319087 w 378618"/>
                    <a:gd name="connsiteY0" fmla="*/ 73818 h 476250"/>
                    <a:gd name="connsiteX1" fmla="*/ 378618 w 378618"/>
                    <a:gd name="connsiteY1" fmla="*/ 340518 h 476250"/>
                    <a:gd name="connsiteX2" fmla="*/ 164306 w 378618"/>
                    <a:gd name="connsiteY2" fmla="*/ 476250 h 476250"/>
                    <a:gd name="connsiteX3" fmla="*/ 0 w 378618"/>
                    <a:gd name="connsiteY3" fmla="*/ 83343 h 476250"/>
                    <a:gd name="connsiteX4" fmla="*/ 52387 w 378618"/>
                    <a:gd name="connsiteY4" fmla="*/ 188118 h 476250"/>
                    <a:gd name="connsiteX5" fmla="*/ 157162 w 378618"/>
                    <a:gd name="connsiteY5" fmla="*/ 0 h 476250"/>
                    <a:gd name="connsiteX6" fmla="*/ 269081 w 378618"/>
                    <a:gd name="connsiteY6" fmla="*/ 176212 h 476250"/>
                    <a:gd name="connsiteX7" fmla="*/ 319087 w 378618"/>
                    <a:gd name="connsiteY7" fmla="*/ 73818 h 476250"/>
                    <a:gd name="connsiteX0" fmla="*/ 319087 w 378618"/>
                    <a:gd name="connsiteY0" fmla="*/ 73818 h 476250"/>
                    <a:gd name="connsiteX1" fmla="*/ 378618 w 378618"/>
                    <a:gd name="connsiteY1" fmla="*/ 340518 h 476250"/>
                    <a:gd name="connsiteX2" fmla="*/ 164306 w 378618"/>
                    <a:gd name="connsiteY2" fmla="*/ 476250 h 476250"/>
                    <a:gd name="connsiteX3" fmla="*/ 0 w 378618"/>
                    <a:gd name="connsiteY3" fmla="*/ 83343 h 476250"/>
                    <a:gd name="connsiteX4" fmla="*/ 52387 w 378618"/>
                    <a:gd name="connsiteY4" fmla="*/ 188118 h 476250"/>
                    <a:gd name="connsiteX5" fmla="*/ 157162 w 378618"/>
                    <a:gd name="connsiteY5" fmla="*/ 0 h 476250"/>
                    <a:gd name="connsiteX6" fmla="*/ 269081 w 378618"/>
                    <a:gd name="connsiteY6" fmla="*/ 176212 h 476250"/>
                    <a:gd name="connsiteX7" fmla="*/ 319087 w 378618"/>
                    <a:gd name="connsiteY7" fmla="*/ 73818 h 476250"/>
                    <a:gd name="connsiteX0" fmla="*/ 383748 w 443279"/>
                    <a:gd name="connsiteY0" fmla="*/ 73818 h 476250"/>
                    <a:gd name="connsiteX1" fmla="*/ 443279 w 443279"/>
                    <a:gd name="connsiteY1" fmla="*/ 340518 h 476250"/>
                    <a:gd name="connsiteX2" fmla="*/ 228967 w 443279"/>
                    <a:gd name="connsiteY2" fmla="*/ 476250 h 476250"/>
                    <a:gd name="connsiteX3" fmla="*/ 64661 w 443279"/>
                    <a:gd name="connsiteY3" fmla="*/ 83343 h 476250"/>
                    <a:gd name="connsiteX4" fmla="*/ 117048 w 443279"/>
                    <a:gd name="connsiteY4" fmla="*/ 188118 h 476250"/>
                    <a:gd name="connsiteX5" fmla="*/ 221823 w 443279"/>
                    <a:gd name="connsiteY5" fmla="*/ 0 h 476250"/>
                    <a:gd name="connsiteX6" fmla="*/ 333742 w 443279"/>
                    <a:gd name="connsiteY6" fmla="*/ 176212 h 476250"/>
                    <a:gd name="connsiteX7" fmla="*/ 383748 w 443279"/>
                    <a:gd name="connsiteY7" fmla="*/ 73818 h 476250"/>
                    <a:gd name="connsiteX0" fmla="*/ 383748 w 383748"/>
                    <a:gd name="connsiteY0" fmla="*/ 73818 h 476250"/>
                    <a:gd name="connsiteX1" fmla="*/ 228967 w 383748"/>
                    <a:gd name="connsiteY1" fmla="*/ 476250 h 476250"/>
                    <a:gd name="connsiteX2" fmla="*/ 64661 w 383748"/>
                    <a:gd name="connsiteY2" fmla="*/ 83343 h 476250"/>
                    <a:gd name="connsiteX3" fmla="*/ 117048 w 383748"/>
                    <a:gd name="connsiteY3" fmla="*/ 188118 h 476250"/>
                    <a:gd name="connsiteX4" fmla="*/ 221823 w 383748"/>
                    <a:gd name="connsiteY4" fmla="*/ 0 h 476250"/>
                    <a:gd name="connsiteX5" fmla="*/ 333742 w 383748"/>
                    <a:gd name="connsiteY5" fmla="*/ 176212 h 476250"/>
                    <a:gd name="connsiteX6" fmla="*/ 383748 w 383748"/>
                    <a:gd name="connsiteY6" fmla="*/ 73818 h 476250"/>
                    <a:gd name="connsiteX0" fmla="*/ 383748 w 420527"/>
                    <a:gd name="connsiteY0" fmla="*/ 73818 h 476250"/>
                    <a:gd name="connsiteX1" fmla="*/ 228967 w 420527"/>
                    <a:gd name="connsiteY1" fmla="*/ 476250 h 476250"/>
                    <a:gd name="connsiteX2" fmla="*/ 64661 w 420527"/>
                    <a:gd name="connsiteY2" fmla="*/ 83343 h 476250"/>
                    <a:gd name="connsiteX3" fmla="*/ 117048 w 420527"/>
                    <a:gd name="connsiteY3" fmla="*/ 188118 h 476250"/>
                    <a:gd name="connsiteX4" fmla="*/ 221823 w 420527"/>
                    <a:gd name="connsiteY4" fmla="*/ 0 h 476250"/>
                    <a:gd name="connsiteX5" fmla="*/ 333742 w 420527"/>
                    <a:gd name="connsiteY5" fmla="*/ 176212 h 476250"/>
                    <a:gd name="connsiteX6" fmla="*/ 383748 w 420527"/>
                    <a:gd name="connsiteY6" fmla="*/ 73818 h 476250"/>
                    <a:gd name="connsiteX0" fmla="*/ 383748 w 454017"/>
                    <a:gd name="connsiteY0" fmla="*/ 73818 h 476250"/>
                    <a:gd name="connsiteX1" fmla="*/ 228967 w 454017"/>
                    <a:gd name="connsiteY1" fmla="*/ 476250 h 476250"/>
                    <a:gd name="connsiteX2" fmla="*/ 64661 w 454017"/>
                    <a:gd name="connsiteY2" fmla="*/ 83343 h 476250"/>
                    <a:gd name="connsiteX3" fmla="*/ 117048 w 454017"/>
                    <a:gd name="connsiteY3" fmla="*/ 188118 h 476250"/>
                    <a:gd name="connsiteX4" fmla="*/ 221823 w 454017"/>
                    <a:gd name="connsiteY4" fmla="*/ 0 h 476250"/>
                    <a:gd name="connsiteX5" fmla="*/ 333742 w 454017"/>
                    <a:gd name="connsiteY5" fmla="*/ 176212 h 476250"/>
                    <a:gd name="connsiteX6" fmla="*/ 383748 w 454017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52799" h="476250">
                      <a:moveTo>
                        <a:pt x="383748" y="73818"/>
                      </a:moveTo>
                      <a:cubicBezTo>
                        <a:pt x="508366" y="219868"/>
                        <a:pt x="468680" y="434975"/>
                        <a:pt x="228967" y="476250"/>
                      </a:cubicBezTo>
                      <a:cubicBezTo>
                        <a:pt x="-42495" y="431006"/>
                        <a:pt x="-37733" y="133349"/>
                        <a:pt x="64661" y="83343"/>
                      </a:cubicBezTo>
                      <a:cubicBezTo>
                        <a:pt x="96410" y="113505"/>
                        <a:pt x="111492" y="138905"/>
                        <a:pt x="117048" y="188118"/>
                      </a:cubicBezTo>
                      <a:cubicBezTo>
                        <a:pt x="135304" y="115887"/>
                        <a:pt x="165466" y="53181"/>
                        <a:pt x="221823" y="0"/>
                      </a:cubicBezTo>
                      <a:cubicBezTo>
                        <a:pt x="275798" y="53974"/>
                        <a:pt x="313105" y="105569"/>
                        <a:pt x="333742" y="176212"/>
                      </a:cubicBezTo>
                      <a:cubicBezTo>
                        <a:pt x="343268" y="137319"/>
                        <a:pt x="357554" y="103187"/>
                        <a:pt x="383748" y="73818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0" name="Полилиния 49"/>
                <p:cNvSpPr/>
                <p:nvPr/>
              </p:nvSpPr>
              <p:spPr>
                <a:xfrm flipH="1">
                  <a:off x="4278625" y="1352254"/>
                  <a:ext cx="393798" cy="356660"/>
                </a:xfrm>
                <a:custGeom>
                  <a:avLst/>
                  <a:gdLst>
                    <a:gd name="connsiteX0" fmla="*/ 0 w 352425"/>
                    <a:gd name="connsiteY0" fmla="*/ 0 h 319087"/>
                    <a:gd name="connsiteX1" fmla="*/ 245269 w 352425"/>
                    <a:gd name="connsiteY1" fmla="*/ 90487 h 319087"/>
                    <a:gd name="connsiteX2" fmla="*/ 352425 w 352425"/>
                    <a:gd name="connsiteY2" fmla="*/ 319087 h 319087"/>
                    <a:gd name="connsiteX3" fmla="*/ 114300 w 352425"/>
                    <a:gd name="connsiteY3" fmla="*/ 252412 h 319087"/>
                    <a:gd name="connsiteX4" fmla="*/ 0 w 352425"/>
                    <a:gd name="connsiteY4" fmla="*/ 0 h 319087"/>
                    <a:gd name="connsiteX0" fmla="*/ 8415 w 360840"/>
                    <a:gd name="connsiteY0" fmla="*/ 0 h 319087"/>
                    <a:gd name="connsiteX1" fmla="*/ 253684 w 360840"/>
                    <a:gd name="connsiteY1" fmla="*/ 90487 h 319087"/>
                    <a:gd name="connsiteX2" fmla="*/ 360840 w 360840"/>
                    <a:gd name="connsiteY2" fmla="*/ 319087 h 319087"/>
                    <a:gd name="connsiteX3" fmla="*/ 122715 w 360840"/>
                    <a:gd name="connsiteY3" fmla="*/ 252412 h 319087"/>
                    <a:gd name="connsiteX4" fmla="*/ 8415 w 360840"/>
                    <a:gd name="connsiteY4" fmla="*/ 0 h 319087"/>
                    <a:gd name="connsiteX0" fmla="*/ 8415 w 360840"/>
                    <a:gd name="connsiteY0" fmla="*/ 0 h 319087"/>
                    <a:gd name="connsiteX1" fmla="*/ 253684 w 360840"/>
                    <a:gd name="connsiteY1" fmla="*/ 90487 h 319087"/>
                    <a:gd name="connsiteX2" fmla="*/ 360840 w 360840"/>
                    <a:gd name="connsiteY2" fmla="*/ 319087 h 319087"/>
                    <a:gd name="connsiteX3" fmla="*/ 122715 w 360840"/>
                    <a:gd name="connsiteY3" fmla="*/ 252412 h 319087"/>
                    <a:gd name="connsiteX4" fmla="*/ 8415 w 360840"/>
                    <a:gd name="connsiteY4" fmla="*/ 0 h 319087"/>
                    <a:gd name="connsiteX0" fmla="*/ 0 w 352425"/>
                    <a:gd name="connsiteY0" fmla="*/ 0 h 319087"/>
                    <a:gd name="connsiteX1" fmla="*/ 245269 w 352425"/>
                    <a:gd name="connsiteY1" fmla="*/ 90487 h 319087"/>
                    <a:gd name="connsiteX2" fmla="*/ 352425 w 352425"/>
                    <a:gd name="connsiteY2" fmla="*/ 319087 h 319087"/>
                    <a:gd name="connsiteX3" fmla="*/ 0 w 352425"/>
                    <a:gd name="connsiteY3" fmla="*/ 0 h 319087"/>
                    <a:gd name="connsiteX0" fmla="*/ 0 w 352425"/>
                    <a:gd name="connsiteY0" fmla="*/ 0 h 319128"/>
                    <a:gd name="connsiteX1" fmla="*/ 245269 w 352425"/>
                    <a:gd name="connsiteY1" fmla="*/ 90487 h 319128"/>
                    <a:gd name="connsiteX2" fmla="*/ 352425 w 352425"/>
                    <a:gd name="connsiteY2" fmla="*/ 319087 h 319128"/>
                    <a:gd name="connsiteX3" fmla="*/ 0 w 352425"/>
                    <a:gd name="connsiteY3" fmla="*/ 0 h 319128"/>
                    <a:gd name="connsiteX0" fmla="*/ 0 w 352425"/>
                    <a:gd name="connsiteY0" fmla="*/ 0 h 319189"/>
                    <a:gd name="connsiteX1" fmla="*/ 245269 w 352425"/>
                    <a:gd name="connsiteY1" fmla="*/ 90487 h 319189"/>
                    <a:gd name="connsiteX2" fmla="*/ 352425 w 352425"/>
                    <a:gd name="connsiteY2" fmla="*/ 319087 h 319189"/>
                    <a:gd name="connsiteX3" fmla="*/ 0 w 352425"/>
                    <a:gd name="connsiteY3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52425" h="319189">
                      <a:moveTo>
                        <a:pt x="0" y="0"/>
                      </a:moveTo>
                      <a:cubicBezTo>
                        <a:pt x="224631" y="8731"/>
                        <a:pt x="332581" y="141288"/>
                        <a:pt x="352425" y="319087"/>
                      </a:cubicBezTo>
                      <a:cubicBezTo>
                        <a:pt x="106759" y="323056"/>
                        <a:pt x="13097" y="211931"/>
                        <a:pt x="0" y="0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9" name="Группа 60"/>
              <p:cNvGrpSpPr>
                <a:grpSpLocks/>
              </p:cNvGrpSpPr>
              <p:nvPr/>
            </p:nvGrpSpPr>
            <p:grpSpPr bwMode="auto">
              <a:xfrm>
                <a:off x="2699411" y="1483790"/>
                <a:ext cx="1770996" cy="1538339"/>
                <a:chOff x="1750245" y="533193"/>
                <a:chExt cx="1770996" cy="1538339"/>
              </a:xfrm>
            </p:grpSpPr>
            <p:sp>
              <p:nvSpPr>
                <p:cNvPr id="39" name="Шестиугольник 58"/>
                <p:cNvSpPr/>
                <p:nvPr/>
              </p:nvSpPr>
              <p:spPr>
                <a:xfrm rot="1800000">
                  <a:off x="1750245" y="533193"/>
                  <a:ext cx="1770996" cy="1538339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756708"/>
                    <a:gd name="connsiteY0" fmla="*/ 847535 h 1538339"/>
                    <a:gd name="connsiteX1" fmla="*/ 415381 w 1756708"/>
                    <a:gd name="connsiteY1" fmla="*/ 0 h 1538339"/>
                    <a:gd name="connsiteX2" fmla="*/ 1296083 w 1756708"/>
                    <a:gd name="connsiteY2" fmla="*/ 0 h 1538339"/>
                    <a:gd name="connsiteX3" fmla="*/ 1756708 w 1756708"/>
                    <a:gd name="connsiteY3" fmla="*/ 769170 h 1538339"/>
                    <a:gd name="connsiteX4" fmla="*/ 1296083 w 1756708"/>
                    <a:gd name="connsiteY4" fmla="*/ 1538339 h 1538339"/>
                    <a:gd name="connsiteX5" fmla="*/ 415381 w 1756708"/>
                    <a:gd name="connsiteY5" fmla="*/ 1538339 h 1538339"/>
                    <a:gd name="connsiteX6" fmla="*/ 0 w 1756708"/>
                    <a:gd name="connsiteY6" fmla="*/ 847535 h 1538339"/>
                    <a:gd name="connsiteX0" fmla="*/ 0 w 1756708"/>
                    <a:gd name="connsiteY0" fmla="*/ 847535 h 1538339"/>
                    <a:gd name="connsiteX1" fmla="*/ 451715 w 1756708"/>
                    <a:gd name="connsiteY1" fmla="*/ 1019 h 1538339"/>
                    <a:gd name="connsiteX2" fmla="*/ 1296083 w 1756708"/>
                    <a:gd name="connsiteY2" fmla="*/ 0 h 1538339"/>
                    <a:gd name="connsiteX3" fmla="*/ 1756708 w 1756708"/>
                    <a:gd name="connsiteY3" fmla="*/ 769170 h 1538339"/>
                    <a:gd name="connsiteX4" fmla="*/ 1296083 w 1756708"/>
                    <a:gd name="connsiteY4" fmla="*/ 1538339 h 1538339"/>
                    <a:gd name="connsiteX5" fmla="*/ 415381 w 1756708"/>
                    <a:gd name="connsiteY5" fmla="*/ 1538339 h 1538339"/>
                    <a:gd name="connsiteX6" fmla="*/ 0 w 1756708"/>
                    <a:gd name="connsiteY6" fmla="*/ 847535 h 1538339"/>
                    <a:gd name="connsiteX0" fmla="*/ 0 w 1770996"/>
                    <a:gd name="connsiteY0" fmla="*/ 822788 h 1538339"/>
                    <a:gd name="connsiteX1" fmla="*/ 466003 w 1770996"/>
                    <a:gd name="connsiteY1" fmla="*/ 1019 h 1538339"/>
                    <a:gd name="connsiteX2" fmla="*/ 1310371 w 1770996"/>
                    <a:gd name="connsiteY2" fmla="*/ 0 h 1538339"/>
                    <a:gd name="connsiteX3" fmla="*/ 1770996 w 1770996"/>
                    <a:gd name="connsiteY3" fmla="*/ 769170 h 1538339"/>
                    <a:gd name="connsiteX4" fmla="*/ 1310371 w 1770996"/>
                    <a:gd name="connsiteY4" fmla="*/ 1538339 h 1538339"/>
                    <a:gd name="connsiteX5" fmla="*/ 429669 w 1770996"/>
                    <a:gd name="connsiteY5" fmla="*/ 1538339 h 1538339"/>
                    <a:gd name="connsiteX6" fmla="*/ 0 w 1770996"/>
                    <a:gd name="connsiteY6" fmla="*/ 822788 h 1538339"/>
                    <a:gd name="connsiteX0" fmla="*/ 0 w 1770996"/>
                    <a:gd name="connsiteY0" fmla="*/ 822788 h 1538339"/>
                    <a:gd name="connsiteX1" fmla="*/ 466003 w 1770996"/>
                    <a:gd name="connsiteY1" fmla="*/ 1019 h 1538339"/>
                    <a:gd name="connsiteX2" fmla="*/ 1310371 w 1770996"/>
                    <a:gd name="connsiteY2" fmla="*/ 0 h 1538339"/>
                    <a:gd name="connsiteX3" fmla="*/ 1770996 w 1770996"/>
                    <a:gd name="connsiteY3" fmla="*/ 769170 h 1538339"/>
                    <a:gd name="connsiteX4" fmla="*/ 1310371 w 1770996"/>
                    <a:gd name="connsiteY4" fmla="*/ 1538339 h 1538339"/>
                    <a:gd name="connsiteX5" fmla="*/ 429669 w 1770996"/>
                    <a:gd name="connsiteY5" fmla="*/ 1538339 h 1538339"/>
                    <a:gd name="connsiteX6" fmla="*/ 0 w 1770996"/>
                    <a:gd name="connsiteY6" fmla="*/ 822788 h 1538339"/>
                    <a:gd name="connsiteX0" fmla="*/ 0 w 1770996"/>
                    <a:gd name="connsiteY0" fmla="*/ 822788 h 1538339"/>
                    <a:gd name="connsiteX1" fmla="*/ 466003 w 1770996"/>
                    <a:gd name="connsiteY1" fmla="*/ 1019 h 1538339"/>
                    <a:gd name="connsiteX2" fmla="*/ 1310371 w 1770996"/>
                    <a:gd name="connsiteY2" fmla="*/ 0 h 1538339"/>
                    <a:gd name="connsiteX3" fmla="*/ 1770996 w 1770996"/>
                    <a:gd name="connsiteY3" fmla="*/ 769170 h 1538339"/>
                    <a:gd name="connsiteX4" fmla="*/ 1310371 w 1770996"/>
                    <a:gd name="connsiteY4" fmla="*/ 1538339 h 1538339"/>
                    <a:gd name="connsiteX5" fmla="*/ 429669 w 1770996"/>
                    <a:gd name="connsiteY5" fmla="*/ 1538339 h 1538339"/>
                    <a:gd name="connsiteX6" fmla="*/ 0 w 1770996"/>
                    <a:gd name="connsiteY6" fmla="*/ 822788 h 15383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70996" h="1538339">
                      <a:moveTo>
                        <a:pt x="0" y="822788"/>
                      </a:moveTo>
                      <a:cubicBezTo>
                        <a:pt x="99717" y="528733"/>
                        <a:pt x="247355" y="251005"/>
                        <a:pt x="466003" y="1019"/>
                      </a:cubicBezTo>
                      <a:lnTo>
                        <a:pt x="1310371" y="0"/>
                      </a:lnTo>
                      <a:lnTo>
                        <a:pt x="1770996" y="769170"/>
                      </a:lnTo>
                      <a:lnTo>
                        <a:pt x="1310371" y="1538339"/>
                      </a:lnTo>
                      <a:lnTo>
                        <a:pt x="429669" y="1538339"/>
                      </a:lnTo>
                      <a:lnTo>
                        <a:pt x="0" y="822788"/>
                      </a:lnTo>
                      <a:close/>
                    </a:path>
                  </a:pathLst>
                </a:custGeom>
                <a:solidFill>
                  <a:srgbClr val="A4000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0" name="Овал 39"/>
                <p:cNvSpPr/>
                <p:nvPr/>
              </p:nvSpPr>
              <p:spPr>
                <a:xfrm>
                  <a:off x="2339455" y="982144"/>
                  <a:ext cx="248743" cy="248743"/>
                </a:xfrm>
                <a:prstGeom prst="ellipse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1" name="Полилиния 40"/>
                <p:cNvSpPr/>
                <p:nvPr/>
              </p:nvSpPr>
              <p:spPr>
                <a:xfrm>
                  <a:off x="2377995" y="763273"/>
                  <a:ext cx="513534" cy="566275"/>
                </a:xfrm>
                <a:custGeom>
                  <a:avLst/>
                  <a:gdLst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30982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90500 w 440531"/>
                    <a:gd name="connsiteY11" fmla="*/ 197644 h 485775"/>
                    <a:gd name="connsiteX12" fmla="*/ 230982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38113 h 485775"/>
                    <a:gd name="connsiteX11" fmla="*/ 190500 w 440531"/>
                    <a:gd name="connsiteY11" fmla="*/ 197644 h 485775"/>
                    <a:gd name="connsiteX12" fmla="*/ 230982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38113 h 485775"/>
                    <a:gd name="connsiteX11" fmla="*/ 188119 w 440531"/>
                    <a:gd name="connsiteY11" fmla="*/ 190500 h 485775"/>
                    <a:gd name="connsiteX12" fmla="*/ 230982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38113 h 485775"/>
                    <a:gd name="connsiteX11" fmla="*/ 188119 w 440531"/>
                    <a:gd name="connsiteY11" fmla="*/ 190500 h 485775"/>
                    <a:gd name="connsiteX12" fmla="*/ 223838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38113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90500 w 440531"/>
                    <a:gd name="connsiteY0" fmla="*/ 376238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0500 w 440531"/>
                    <a:gd name="connsiteY13" fmla="*/ 376238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1457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2881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2881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226220 w 440531"/>
                    <a:gd name="connsiteY11" fmla="*/ 283369 h 485775"/>
                    <a:gd name="connsiteX12" fmla="*/ 190500 w 440531"/>
                    <a:gd name="connsiteY12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226220 w 440531"/>
                    <a:gd name="connsiteY11" fmla="*/ 283369 h 485775"/>
                    <a:gd name="connsiteX12" fmla="*/ 190500 w 440531"/>
                    <a:gd name="connsiteY12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226220 w 440531"/>
                    <a:gd name="connsiteY11" fmla="*/ 283369 h 485775"/>
                    <a:gd name="connsiteX12" fmla="*/ 190500 w 440531"/>
                    <a:gd name="connsiteY12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226220 w 440531"/>
                    <a:gd name="connsiteY11" fmla="*/ 283369 h 485775"/>
                    <a:gd name="connsiteX12" fmla="*/ 190500 w 440531"/>
                    <a:gd name="connsiteY12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190500 w 440531"/>
                    <a:gd name="connsiteY11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190500 w 440531"/>
                    <a:gd name="connsiteY11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83356 w 440531"/>
                    <a:gd name="connsiteY10" fmla="*/ 192882 h 485775"/>
                    <a:gd name="connsiteX11" fmla="*/ 190500 w 440531"/>
                    <a:gd name="connsiteY11" fmla="*/ 366713 h 4857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40531" h="485775">
                      <a:moveTo>
                        <a:pt x="190500" y="366713"/>
                      </a:moveTo>
                      <a:lnTo>
                        <a:pt x="280987" y="485775"/>
                      </a:lnTo>
                      <a:lnTo>
                        <a:pt x="440531" y="354807"/>
                      </a:lnTo>
                      <a:lnTo>
                        <a:pt x="166687" y="0"/>
                      </a:lnTo>
                      <a:lnTo>
                        <a:pt x="119062" y="35719"/>
                      </a:lnTo>
                      <a:lnTo>
                        <a:pt x="88106" y="0"/>
                      </a:lnTo>
                      <a:lnTo>
                        <a:pt x="28575" y="47625"/>
                      </a:lnTo>
                      <a:lnTo>
                        <a:pt x="50006" y="73819"/>
                      </a:lnTo>
                      <a:lnTo>
                        <a:pt x="0" y="116682"/>
                      </a:lnTo>
                      <a:lnTo>
                        <a:pt x="33338" y="157163"/>
                      </a:lnTo>
                      <a:cubicBezTo>
                        <a:pt x="122238" y="127001"/>
                        <a:pt x="151209" y="171848"/>
                        <a:pt x="183356" y="192882"/>
                      </a:cubicBezTo>
                      <a:cubicBezTo>
                        <a:pt x="209550" y="227807"/>
                        <a:pt x="246856" y="282179"/>
                        <a:pt x="190500" y="366713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2" name="Полилиния 41"/>
                <p:cNvSpPr/>
                <p:nvPr/>
              </p:nvSpPr>
              <p:spPr>
                <a:xfrm>
                  <a:off x="2294614" y="1196983"/>
                  <a:ext cx="655451" cy="502892"/>
                </a:xfrm>
                <a:custGeom>
                  <a:avLst/>
                  <a:gdLst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109537 w 590550"/>
                    <a:gd name="connsiteY2" fmla="*/ 226219 h 445294"/>
                    <a:gd name="connsiteX3" fmla="*/ 204787 w 590550"/>
                    <a:gd name="connsiteY3" fmla="*/ 323850 h 445294"/>
                    <a:gd name="connsiteX4" fmla="*/ 340518 w 590550"/>
                    <a:gd name="connsiteY4" fmla="*/ 347663 h 445294"/>
                    <a:gd name="connsiteX5" fmla="*/ 442912 w 590550"/>
                    <a:gd name="connsiteY5" fmla="*/ 309563 h 445294"/>
                    <a:gd name="connsiteX6" fmla="*/ 445293 w 590550"/>
                    <a:gd name="connsiteY6" fmla="*/ 290513 h 445294"/>
                    <a:gd name="connsiteX7" fmla="*/ 590550 w 590550"/>
                    <a:gd name="connsiteY7" fmla="*/ 288131 h 445294"/>
                    <a:gd name="connsiteX8" fmla="*/ 545306 w 590550"/>
                    <a:gd name="connsiteY8" fmla="*/ 361950 h 445294"/>
                    <a:gd name="connsiteX9" fmla="*/ 471487 w 590550"/>
                    <a:gd name="connsiteY9" fmla="*/ 419100 h 445294"/>
                    <a:gd name="connsiteX10" fmla="*/ 376237 w 590550"/>
                    <a:gd name="connsiteY10" fmla="*/ 442913 h 445294"/>
                    <a:gd name="connsiteX11" fmla="*/ 240506 w 590550"/>
                    <a:gd name="connsiteY11" fmla="*/ 445294 h 445294"/>
                    <a:gd name="connsiteX12" fmla="*/ 116681 w 590550"/>
                    <a:gd name="connsiteY12" fmla="*/ 397669 h 445294"/>
                    <a:gd name="connsiteX13" fmla="*/ 33337 w 590550"/>
                    <a:gd name="connsiteY13" fmla="*/ 283369 h 445294"/>
                    <a:gd name="connsiteX14" fmla="*/ 0 w 590550"/>
                    <a:gd name="connsiteY14" fmla="*/ 171450 h 445294"/>
                    <a:gd name="connsiteX15" fmla="*/ 9525 w 590550"/>
                    <a:gd name="connsiteY15" fmla="*/ 69056 h 445294"/>
                    <a:gd name="connsiteX16" fmla="*/ 38100 w 590550"/>
                    <a:gd name="connsiteY16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109537 w 590550"/>
                    <a:gd name="connsiteY2" fmla="*/ 226219 h 445294"/>
                    <a:gd name="connsiteX3" fmla="*/ 204787 w 590550"/>
                    <a:gd name="connsiteY3" fmla="*/ 323850 h 445294"/>
                    <a:gd name="connsiteX4" fmla="*/ 340518 w 590550"/>
                    <a:gd name="connsiteY4" fmla="*/ 347663 h 445294"/>
                    <a:gd name="connsiteX5" fmla="*/ 442912 w 590550"/>
                    <a:gd name="connsiteY5" fmla="*/ 309563 h 445294"/>
                    <a:gd name="connsiteX6" fmla="*/ 445293 w 590550"/>
                    <a:gd name="connsiteY6" fmla="*/ 290513 h 445294"/>
                    <a:gd name="connsiteX7" fmla="*/ 590550 w 590550"/>
                    <a:gd name="connsiteY7" fmla="*/ 288131 h 445294"/>
                    <a:gd name="connsiteX8" fmla="*/ 545306 w 590550"/>
                    <a:gd name="connsiteY8" fmla="*/ 361950 h 445294"/>
                    <a:gd name="connsiteX9" fmla="*/ 471487 w 590550"/>
                    <a:gd name="connsiteY9" fmla="*/ 419100 h 445294"/>
                    <a:gd name="connsiteX10" fmla="*/ 376237 w 590550"/>
                    <a:gd name="connsiteY10" fmla="*/ 442913 h 445294"/>
                    <a:gd name="connsiteX11" fmla="*/ 240506 w 590550"/>
                    <a:gd name="connsiteY11" fmla="*/ 445294 h 445294"/>
                    <a:gd name="connsiteX12" fmla="*/ 116681 w 590550"/>
                    <a:gd name="connsiteY12" fmla="*/ 397669 h 445294"/>
                    <a:gd name="connsiteX13" fmla="*/ 33337 w 590550"/>
                    <a:gd name="connsiteY13" fmla="*/ 283369 h 445294"/>
                    <a:gd name="connsiteX14" fmla="*/ 0 w 590550"/>
                    <a:gd name="connsiteY14" fmla="*/ 171450 h 445294"/>
                    <a:gd name="connsiteX15" fmla="*/ 9525 w 590550"/>
                    <a:gd name="connsiteY15" fmla="*/ 69056 h 445294"/>
                    <a:gd name="connsiteX16" fmla="*/ 38100 w 590550"/>
                    <a:gd name="connsiteY16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109537 w 590550"/>
                    <a:gd name="connsiteY2" fmla="*/ 226219 h 445294"/>
                    <a:gd name="connsiteX3" fmla="*/ 204787 w 590550"/>
                    <a:gd name="connsiteY3" fmla="*/ 323850 h 445294"/>
                    <a:gd name="connsiteX4" fmla="*/ 340518 w 590550"/>
                    <a:gd name="connsiteY4" fmla="*/ 347663 h 445294"/>
                    <a:gd name="connsiteX5" fmla="*/ 442912 w 590550"/>
                    <a:gd name="connsiteY5" fmla="*/ 309563 h 445294"/>
                    <a:gd name="connsiteX6" fmla="*/ 445293 w 590550"/>
                    <a:gd name="connsiteY6" fmla="*/ 290513 h 445294"/>
                    <a:gd name="connsiteX7" fmla="*/ 590550 w 590550"/>
                    <a:gd name="connsiteY7" fmla="*/ 288131 h 445294"/>
                    <a:gd name="connsiteX8" fmla="*/ 545306 w 590550"/>
                    <a:gd name="connsiteY8" fmla="*/ 361950 h 445294"/>
                    <a:gd name="connsiteX9" fmla="*/ 471487 w 590550"/>
                    <a:gd name="connsiteY9" fmla="*/ 419100 h 445294"/>
                    <a:gd name="connsiteX10" fmla="*/ 376237 w 590550"/>
                    <a:gd name="connsiteY10" fmla="*/ 442913 h 445294"/>
                    <a:gd name="connsiteX11" fmla="*/ 240506 w 590550"/>
                    <a:gd name="connsiteY11" fmla="*/ 445294 h 445294"/>
                    <a:gd name="connsiteX12" fmla="*/ 116681 w 590550"/>
                    <a:gd name="connsiteY12" fmla="*/ 397669 h 445294"/>
                    <a:gd name="connsiteX13" fmla="*/ 33337 w 590550"/>
                    <a:gd name="connsiteY13" fmla="*/ 283369 h 445294"/>
                    <a:gd name="connsiteX14" fmla="*/ 0 w 590550"/>
                    <a:gd name="connsiteY14" fmla="*/ 171450 h 445294"/>
                    <a:gd name="connsiteX15" fmla="*/ 9525 w 590550"/>
                    <a:gd name="connsiteY15" fmla="*/ 69056 h 445294"/>
                    <a:gd name="connsiteX16" fmla="*/ 38100 w 590550"/>
                    <a:gd name="connsiteY16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109537 w 590550"/>
                    <a:gd name="connsiteY2" fmla="*/ 226219 h 445294"/>
                    <a:gd name="connsiteX3" fmla="*/ 340518 w 590550"/>
                    <a:gd name="connsiteY3" fmla="*/ 347663 h 445294"/>
                    <a:gd name="connsiteX4" fmla="*/ 442912 w 590550"/>
                    <a:gd name="connsiteY4" fmla="*/ 309563 h 445294"/>
                    <a:gd name="connsiteX5" fmla="*/ 445293 w 590550"/>
                    <a:gd name="connsiteY5" fmla="*/ 290513 h 445294"/>
                    <a:gd name="connsiteX6" fmla="*/ 590550 w 590550"/>
                    <a:gd name="connsiteY6" fmla="*/ 288131 h 445294"/>
                    <a:gd name="connsiteX7" fmla="*/ 545306 w 590550"/>
                    <a:gd name="connsiteY7" fmla="*/ 361950 h 445294"/>
                    <a:gd name="connsiteX8" fmla="*/ 471487 w 590550"/>
                    <a:gd name="connsiteY8" fmla="*/ 419100 h 445294"/>
                    <a:gd name="connsiteX9" fmla="*/ 376237 w 590550"/>
                    <a:gd name="connsiteY9" fmla="*/ 442913 h 445294"/>
                    <a:gd name="connsiteX10" fmla="*/ 240506 w 590550"/>
                    <a:gd name="connsiteY10" fmla="*/ 445294 h 445294"/>
                    <a:gd name="connsiteX11" fmla="*/ 116681 w 590550"/>
                    <a:gd name="connsiteY11" fmla="*/ 397669 h 445294"/>
                    <a:gd name="connsiteX12" fmla="*/ 33337 w 590550"/>
                    <a:gd name="connsiteY12" fmla="*/ 283369 h 445294"/>
                    <a:gd name="connsiteX13" fmla="*/ 0 w 590550"/>
                    <a:gd name="connsiteY13" fmla="*/ 171450 h 445294"/>
                    <a:gd name="connsiteX14" fmla="*/ 9525 w 590550"/>
                    <a:gd name="connsiteY14" fmla="*/ 69056 h 445294"/>
                    <a:gd name="connsiteX15" fmla="*/ 38100 w 590550"/>
                    <a:gd name="connsiteY15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02406 w 590550"/>
                    <a:gd name="connsiteY2" fmla="*/ 323851 h 445294"/>
                    <a:gd name="connsiteX3" fmla="*/ 340518 w 590550"/>
                    <a:gd name="connsiteY3" fmla="*/ 347663 h 445294"/>
                    <a:gd name="connsiteX4" fmla="*/ 442912 w 590550"/>
                    <a:gd name="connsiteY4" fmla="*/ 309563 h 445294"/>
                    <a:gd name="connsiteX5" fmla="*/ 445293 w 590550"/>
                    <a:gd name="connsiteY5" fmla="*/ 290513 h 445294"/>
                    <a:gd name="connsiteX6" fmla="*/ 590550 w 590550"/>
                    <a:gd name="connsiteY6" fmla="*/ 288131 h 445294"/>
                    <a:gd name="connsiteX7" fmla="*/ 545306 w 590550"/>
                    <a:gd name="connsiteY7" fmla="*/ 361950 h 445294"/>
                    <a:gd name="connsiteX8" fmla="*/ 471487 w 590550"/>
                    <a:gd name="connsiteY8" fmla="*/ 419100 h 445294"/>
                    <a:gd name="connsiteX9" fmla="*/ 376237 w 590550"/>
                    <a:gd name="connsiteY9" fmla="*/ 442913 h 445294"/>
                    <a:gd name="connsiteX10" fmla="*/ 240506 w 590550"/>
                    <a:gd name="connsiteY10" fmla="*/ 445294 h 445294"/>
                    <a:gd name="connsiteX11" fmla="*/ 116681 w 590550"/>
                    <a:gd name="connsiteY11" fmla="*/ 397669 h 445294"/>
                    <a:gd name="connsiteX12" fmla="*/ 33337 w 590550"/>
                    <a:gd name="connsiteY12" fmla="*/ 283369 h 445294"/>
                    <a:gd name="connsiteX13" fmla="*/ 0 w 590550"/>
                    <a:gd name="connsiteY13" fmla="*/ 171450 h 445294"/>
                    <a:gd name="connsiteX14" fmla="*/ 9525 w 590550"/>
                    <a:gd name="connsiteY14" fmla="*/ 69056 h 445294"/>
                    <a:gd name="connsiteX15" fmla="*/ 38100 w 590550"/>
                    <a:gd name="connsiteY15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02406 w 590550"/>
                    <a:gd name="connsiteY2" fmla="*/ 323851 h 445294"/>
                    <a:gd name="connsiteX3" fmla="*/ 340518 w 590550"/>
                    <a:gd name="connsiteY3" fmla="*/ 347663 h 445294"/>
                    <a:gd name="connsiteX4" fmla="*/ 442912 w 590550"/>
                    <a:gd name="connsiteY4" fmla="*/ 309563 h 445294"/>
                    <a:gd name="connsiteX5" fmla="*/ 445293 w 590550"/>
                    <a:gd name="connsiteY5" fmla="*/ 290513 h 445294"/>
                    <a:gd name="connsiteX6" fmla="*/ 590550 w 590550"/>
                    <a:gd name="connsiteY6" fmla="*/ 288131 h 445294"/>
                    <a:gd name="connsiteX7" fmla="*/ 545306 w 590550"/>
                    <a:gd name="connsiteY7" fmla="*/ 361950 h 445294"/>
                    <a:gd name="connsiteX8" fmla="*/ 471487 w 590550"/>
                    <a:gd name="connsiteY8" fmla="*/ 419100 h 445294"/>
                    <a:gd name="connsiteX9" fmla="*/ 376237 w 590550"/>
                    <a:gd name="connsiteY9" fmla="*/ 442913 h 445294"/>
                    <a:gd name="connsiteX10" fmla="*/ 240506 w 590550"/>
                    <a:gd name="connsiteY10" fmla="*/ 445294 h 445294"/>
                    <a:gd name="connsiteX11" fmla="*/ 116681 w 590550"/>
                    <a:gd name="connsiteY11" fmla="*/ 397669 h 445294"/>
                    <a:gd name="connsiteX12" fmla="*/ 33337 w 590550"/>
                    <a:gd name="connsiteY12" fmla="*/ 283369 h 445294"/>
                    <a:gd name="connsiteX13" fmla="*/ 0 w 590550"/>
                    <a:gd name="connsiteY13" fmla="*/ 171450 h 445294"/>
                    <a:gd name="connsiteX14" fmla="*/ 9525 w 590550"/>
                    <a:gd name="connsiteY14" fmla="*/ 69056 h 445294"/>
                    <a:gd name="connsiteX15" fmla="*/ 38100 w 590550"/>
                    <a:gd name="connsiteY15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02406 w 590550"/>
                    <a:gd name="connsiteY2" fmla="*/ 323851 h 445294"/>
                    <a:gd name="connsiteX3" fmla="*/ 340518 w 590550"/>
                    <a:gd name="connsiteY3" fmla="*/ 347663 h 445294"/>
                    <a:gd name="connsiteX4" fmla="*/ 445293 w 590550"/>
                    <a:gd name="connsiteY4" fmla="*/ 290513 h 445294"/>
                    <a:gd name="connsiteX5" fmla="*/ 590550 w 590550"/>
                    <a:gd name="connsiteY5" fmla="*/ 288131 h 445294"/>
                    <a:gd name="connsiteX6" fmla="*/ 545306 w 590550"/>
                    <a:gd name="connsiteY6" fmla="*/ 361950 h 445294"/>
                    <a:gd name="connsiteX7" fmla="*/ 471487 w 590550"/>
                    <a:gd name="connsiteY7" fmla="*/ 419100 h 445294"/>
                    <a:gd name="connsiteX8" fmla="*/ 376237 w 590550"/>
                    <a:gd name="connsiteY8" fmla="*/ 442913 h 445294"/>
                    <a:gd name="connsiteX9" fmla="*/ 240506 w 590550"/>
                    <a:gd name="connsiteY9" fmla="*/ 445294 h 445294"/>
                    <a:gd name="connsiteX10" fmla="*/ 116681 w 590550"/>
                    <a:gd name="connsiteY10" fmla="*/ 397669 h 445294"/>
                    <a:gd name="connsiteX11" fmla="*/ 33337 w 590550"/>
                    <a:gd name="connsiteY11" fmla="*/ 283369 h 445294"/>
                    <a:gd name="connsiteX12" fmla="*/ 0 w 590550"/>
                    <a:gd name="connsiteY12" fmla="*/ 171450 h 445294"/>
                    <a:gd name="connsiteX13" fmla="*/ 9525 w 590550"/>
                    <a:gd name="connsiteY13" fmla="*/ 69056 h 445294"/>
                    <a:gd name="connsiteX14" fmla="*/ 38100 w 590550"/>
                    <a:gd name="connsiteY14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02406 w 590550"/>
                    <a:gd name="connsiteY2" fmla="*/ 323851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0 w 590550"/>
                    <a:gd name="connsiteY10" fmla="*/ 171450 h 445294"/>
                    <a:gd name="connsiteX11" fmla="*/ 9525 w 590550"/>
                    <a:gd name="connsiteY11" fmla="*/ 69056 h 445294"/>
                    <a:gd name="connsiteX12" fmla="*/ 38100 w 590550"/>
                    <a:gd name="connsiteY12" fmla="*/ 0 h 445294"/>
                    <a:gd name="connsiteX0" fmla="*/ 28575 w 581025"/>
                    <a:gd name="connsiteY0" fmla="*/ 0 h 445294"/>
                    <a:gd name="connsiteX1" fmla="*/ 111918 w 581025"/>
                    <a:gd name="connsiteY1" fmla="*/ 66675 h 445294"/>
                    <a:gd name="connsiteX2" fmla="*/ 211931 w 581025"/>
                    <a:gd name="connsiteY2" fmla="*/ 333376 h 445294"/>
                    <a:gd name="connsiteX3" fmla="*/ 435768 w 581025"/>
                    <a:gd name="connsiteY3" fmla="*/ 290513 h 445294"/>
                    <a:gd name="connsiteX4" fmla="*/ 581025 w 581025"/>
                    <a:gd name="connsiteY4" fmla="*/ 288131 h 445294"/>
                    <a:gd name="connsiteX5" fmla="*/ 535781 w 581025"/>
                    <a:gd name="connsiteY5" fmla="*/ 361950 h 445294"/>
                    <a:gd name="connsiteX6" fmla="*/ 461962 w 581025"/>
                    <a:gd name="connsiteY6" fmla="*/ 419100 h 445294"/>
                    <a:gd name="connsiteX7" fmla="*/ 366712 w 581025"/>
                    <a:gd name="connsiteY7" fmla="*/ 442913 h 445294"/>
                    <a:gd name="connsiteX8" fmla="*/ 230981 w 581025"/>
                    <a:gd name="connsiteY8" fmla="*/ 445294 h 445294"/>
                    <a:gd name="connsiteX9" fmla="*/ 107156 w 581025"/>
                    <a:gd name="connsiteY9" fmla="*/ 397669 h 445294"/>
                    <a:gd name="connsiteX10" fmla="*/ 0 w 581025"/>
                    <a:gd name="connsiteY10" fmla="*/ 69056 h 445294"/>
                    <a:gd name="connsiteX11" fmla="*/ 28575 w 581025"/>
                    <a:gd name="connsiteY11" fmla="*/ 0 h 445294"/>
                    <a:gd name="connsiteX0" fmla="*/ 39660 w 592110"/>
                    <a:gd name="connsiteY0" fmla="*/ 0 h 445294"/>
                    <a:gd name="connsiteX1" fmla="*/ 123003 w 592110"/>
                    <a:gd name="connsiteY1" fmla="*/ 66675 h 445294"/>
                    <a:gd name="connsiteX2" fmla="*/ 223016 w 592110"/>
                    <a:gd name="connsiteY2" fmla="*/ 333376 h 445294"/>
                    <a:gd name="connsiteX3" fmla="*/ 446853 w 592110"/>
                    <a:gd name="connsiteY3" fmla="*/ 290513 h 445294"/>
                    <a:gd name="connsiteX4" fmla="*/ 592110 w 592110"/>
                    <a:gd name="connsiteY4" fmla="*/ 288131 h 445294"/>
                    <a:gd name="connsiteX5" fmla="*/ 546866 w 592110"/>
                    <a:gd name="connsiteY5" fmla="*/ 361950 h 445294"/>
                    <a:gd name="connsiteX6" fmla="*/ 473047 w 592110"/>
                    <a:gd name="connsiteY6" fmla="*/ 419100 h 445294"/>
                    <a:gd name="connsiteX7" fmla="*/ 377797 w 592110"/>
                    <a:gd name="connsiteY7" fmla="*/ 442913 h 445294"/>
                    <a:gd name="connsiteX8" fmla="*/ 242066 w 592110"/>
                    <a:gd name="connsiteY8" fmla="*/ 445294 h 445294"/>
                    <a:gd name="connsiteX9" fmla="*/ 118241 w 592110"/>
                    <a:gd name="connsiteY9" fmla="*/ 397669 h 445294"/>
                    <a:gd name="connsiteX10" fmla="*/ 11085 w 592110"/>
                    <a:gd name="connsiteY10" fmla="*/ 69056 h 445294"/>
                    <a:gd name="connsiteX11" fmla="*/ 39660 w 592110"/>
                    <a:gd name="connsiteY11" fmla="*/ 0 h 445294"/>
                    <a:gd name="connsiteX0" fmla="*/ 45988 w 598438"/>
                    <a:gd name="connsiteY0" fmla="*/ 0 h 445294"/>
                    <a:gd name="connsiteX1" fmla="*/ 129331 w 598438"/>
                    <a:gd name="connsiteY1" fmla="*/ 66675 h 445294"/>
                    <a:gd name="connsiteX2" fmla="*/ 229344 w 598438"/>
                    <a:gd name="connsiteY2" fmla="*/ 333376 h 445294"/>
                    <a:gd name="connsiteX3" fmla="*/ 453181 w 598438"/>
                    <a:gd name="connsiteY3" fmla="*/ 290513 h 445294"/>
                    <a:gd name="connsiteX4" fmla="*/ 598438 w 598438"/>
                    <a:gd name="connsiteY4" fmla="*/ 288131 h 445294"/>
                    <a:gd name="connsiteX5" fmla="*/ 553194 w 598438"/>
                    <a:gd name="connsiteY5" fmla="*/ 361950 h 445294"/>
                    <a:gd name="connsiteX6" fmla="*/ 479375 w 598438"/>
                    <a:gd name="connsiteY6" fmla="*/ 419100 h 445294"/>
                    <a:gd name="connsiteX7" fmla="*/ 384125 w 598438"/>
                    <a:gd name="connsiteY7" fmla="*/ 442913 h 445294"/>
                    <a:gd name="connsiteX8" fmla="*/ 248394 w 598438"/>
                    <a:gd name="connsiteY8" fmla="*/ 445294 h 445294"/>
                    <a:gd name="connsiteX9" fmla="*/ 124569 w 598438"/>
                    <a:gd name="connsiteY9" fmla="*/ 397669 h 445294"/>
                    <a:gd name="connsiteX10" fmla="*/ 17413 w 598438"/>
                    <a:gd name="connsiteY10" fmla="*/ 69056 h 445294"/>
                    <a:gd name="connsiteX11" fmla="*/ 45988 w 598438"/>
                    <a:gd name="connsiteY11" fmla="*/ 0 h 445294"/>
                    <a:gd name="connsiteX0" fmla="*/ 44427 w 596877"/>
                    <a:gd name="connsiteY0" fmla="*/ 0 h 445294"/>
                    <a:gd name="connsiteX1" fmla="*/ 127770 w 596877"/>
                    <a:gd name="connsiteY1" fmla="*/ 66675 h 445294"/>
                    <a:gd name="connsiteX2" fmla="*/ 227783 w 596877"/>
                    <a:gd name="connsiteY2" fmla="*/ 333376 h 445294"/>
                    <a:gd name="connsiteX3" fmla="*/ 451620 w 596877"/>
                    <a:gd name="connsiteY3" fmla="*/ 290513 h 445294"/>
                    <a:gd name="connsiteX4" fmla="*/ 596877 w 596877"/>
                    <a:gd name="connsiteY4" fmla="*/ 288131 h 445294"/>
                    <a:gd name="connsiteX5" fmla="*/ 551633 w 596877"/>
                    <a:gd name="connsiteY5" fmla="*/ 361950 h 445294"/>
                    <a:gd name="connsiteX6" fmla="*/ 477814 w 596877"/>
                    <a:gd name="connsiteY6" fmla="*/ 419100 h 445294"/>
                    <a:gd name="connsiteX7" fmla="*/ 382564 w 596877"/>
                    <a:gd name="connsiteY7" fmla="*/ 442913 h 445294"/>
                    <a:gd name="connsiteX8" fmla="*/ 246833 w 596877"/>
                    <a:gd name="connsiteY8" fmla="*/ 445294 h 445294"/>
                    <a:gd name="connsiteX9" fmla="*/ 123008 w 596877"/>
                    <a:gd name="connsiteY9" fmla="*/ 397669 h 445294"/>
                    <a:gd name="connsiteX10" fmla="*/ 15852 w 596877"/>
                    <a:gd name="connsiteY10" fmla="*/ 69056 h 445294"/>
                    <a:gd name="connsiteX11" fmla="*/ 44427 w 596877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544287 w 589531"/>
                    <a:gd name="connsiteY5" fmla="*/ 361950 h 445294"/>
                    <a:gd name="connsiteX6" fmla="*/ 470468 w 589531"/>
                    <a:gd name="connsiteY6" fmla="*/ 419100 h 445294"/>
                    <a:gd name="connsiteX7" fmla="*/ 375218 w 589531"/>
                    <a:gd name="connsiteY7" fmla="*/ 442913 h 445294"/>
                    <a:gd name="connsiteX8" fmla="*/ 239487 w 589531"/>
                    <a:gd name="connsiteY8" fmla="*/ 445294 h 445294"/>
                    <a:gd name="connsiteX9" fmla="*/ 115662 w 589531"/>
                    <a:gd name="connsiteY9" fmla="*/ 397669 h 445294"/>
                    <a:gd name="connsiteX10" fmla="*/ 15649 w 589531"/>
                    <a:gd name="connsiteY10" fmla="*/ 69056 h 445294"/>
                    <a:gd name="connsiteX11" fmla="*/ 37081 w 589531"/>
                    <a:gd name="connsiteY11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544287 w 589531"/>
                    <a:gd name="connsiteY5" fmla="*/ 361950 h 445294"/>
                    <a:gd name="connsiteX6" fmla="*/ 375218 w 589531"/>
                    <a:gd name="connsiteY6" fmla="*/ 442913 h 445294"/>
                    <a:gd name="connsiteX7" fmla="*/ 239487 w 589531"/>
                    <a:gd name="connsiteY7" fmla="*/ 445294 h 445294"/>
                    <a:gd name="connsiteX8" fmla="*/ 115662 w 589531"/>
                    <a:gd name="connsiteY8" fmla="*/ 397669 h 445294"/>
                    <a:gd name="connsiteX9" fmla="*/ 15649 w 589531"/>
                    <a:gd name="connsiteY9" fmla="*/ 69056 h 445294"/>
                    <a:gd name="connsiteX10" fmla="*/ 37081 w 589531"/>
                    <a:gd name="connsiteY10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50057"/>
                    <a:gd name="connsiteX1" fmla="*/ 120424 w 589531"/>
                    <a:gd name="connsiteY1" fmla="*/ 66675 h 450057"/>
                    <a:gd name="connsiteX2" fmla="*/ 220437 w 589531"/>
                    <a:gd name="connsiteY2" fmla="*/ 333376 h 450057"/>
                    <a:gd name="connsiteX3" fmla="*/ 444274 w 589531"/>
                    <a:gd name="connsiteY3" fmla="*/ 290513 h 450057"/>
                    <a:gd name="connsiteX4" fmla="*/ 589531 w 589531"/>
                    <a:gd name="connsiteY4" fmla="*/ 288131 h 450057"/>
                    <a:gd name="connsiteX5" fmla="*/ 375218 w 589531"/>
                    <a:gd name="connsiteY5" fmla="*/ 442913 h 450057"/>
                    <a:gd name="connsiteX6" fmla="*/ 265681 w 589531"/>
                    <a:gd name="connsiteY6" fmla="*/ 450057 h 450057"/>
                    <a:gd name="connsiteX7" fmla="*/ 115662 w 589531"/>
                    <a:gd name="connsiteY7" fmla="*/ 397669 h 450057"/>
                    <a:gd name="connsiteX8" fmla="*/ 15649 w 589531"/>
                    <a:gd name="connsiteY8" fmla="*/ 69056 h 450057"/>
                    <a:gd name="connsiteX9" fmla="*/ 37081 w 589531"/>
                    <a:gd name="connsiteY9" fmla="*/ 0 h 450057"/>
                    <a:gd name="connsiteX0" fmla="*/ 37734 w 590184"/>
                    <a:gd name="connsiteY0" fmla="*/ 0 h 450057"/>
                    <a:gd name="connsiteX1" fmla="*/ 121077 w 590184"/>
                    <a:gd name="connsiteY1" fmla="*/ 66675 h 450057"/>
                    <a:gd name="connsiteX2" fmla="*/ 221090 w 590184"/>
                    <a:gd name="connsiteY2" fmla="*/ 333376 h 450057"/>
                    <a:gd name="connsiteX3" fmla="*/ 444927 w 590184"/>
                    <a:gd name="connsiteY3" fmla="*/ 290513 h 450057"/>
                    <a:gd name="connsiteX4" fmla="*/ 590184 w 590184"/>
                    <a:gd name="connsiteY4" fmla="*/ 288131 h 450057"/>
                    <a:gd name="connsiteX5" fmla="*/ 375871 w 590184"/>
                    <a:gd name="connsiteY5" fmla="*/ 442913 h 450057"/>
                    <a:gd name="connsiteX6" fmla="*/ 266334 w 590184"/>
                    <a:gd name="connsiteY6" fmla="*/ 450057 h 450057"/>
                    <a:gd name="connsiteX7" fmla="*/ 111552 w 590184"/>
                    <a:gd name="connsiteY7" fmla="*/ 400050 h 450057"/>
                    <a:gd name="connsiteX8" fmla="*/ 16302 w 590184"/>
                    <a:gd name="connsiteY8" fmla="*/ 69056 h 450057"/>
                    <a:gd name="connsiteX9" fmla="*/ 37734 w 590184"/>
                    <a:gd name="connsiteY9" fmla="*/ 0 h 450057"/>
                    <a:gd name="connsiteX0" fmla="*/ 21432 w 573882"/>
                    <a:gd name="connsiteY0" fmla="*/ 0 h 450057"/>
                    <a:gd name="connsiteX1" fmla="*/ 104775 w 573882"/>
                    <a:gd name="connsiteY1" fmla="*/ 66675 h 450057"/>
                    <a:gd name="connsiteX2" fmla="*/ 204788 w 573882"/>
                    <a:gd name="connsiteY2" fmla="*/ 333376 h 450057"/>
                    <a:gd name="connsiteX3" fmla="*/ 428625 w 573882"/>
                    <a:gd name="connsiteY3" fmla="*/ 290513 h 450057"/>
                    <a:gd name="connsiteX4" fmla="*/ 573882 w 573882"/>
                    <a:gd name="connsiteY4" fmla="*/ 288131 h 450057"/>
                    <a:gd name="connsiteX5" fmla="*/ 359569 w 573882"/>
                    <a:gd name="connsiteY5" fmla="*/ 442913 h 450057"/>
                    <a:gd name="connsiteX6" fmla="*/ 250032 w 573882"/>
                    <a:gd name="connsiteY6" fmla="*/ 450057 h 450057"/>
                    <a:gd name="connsiteX7" fmla="*/ 0 w 573882"/>
                    <a:gd name="connsiteY7" fmla="*/ 69056 h 450057"/>
                    <a:gd name="connsiteX8" fmla="*/ 21432 w 573882"/>
                    <a:gd name="connsiteY8" fmla="*/ 0 h 450057"/>
                    <a:gd name="connsiteX0" fmla="*/ 21432 w 573882"/>
                    <a:gd name="connsiteY0" fmla="*/ 0 h 450057"/>
                    <a:gd name="connsiteX1" fmla="*/ 104775 w 573882"/>
                    <a:gd name="connsiteY1" fmla="*/ 66675 h 450057"/>
                    <a:gd name="connsiteX2" fmla="*/ 204788 w 573882"/>
                    <a:gd name="connsiteY2" fmla="*/ 333376 h 450057"/>
                    <a:gd name="connsiteX3" fmla="*/ 428625 w 573882"/>
                    <a:gd name="connsiteY3" fmla="*/ 290513 h 450057"/>
                    <a:gd name="connsiteX4" fmla="*/ 573882 w 573882"/>
                    <a:gd name="connsiteY4" fmla="*/ 288131 h 450057"/>
                    <a:gd name="connsiteX5" fmla="*/ 359569 w 573882"/>
                    <a:gd name="connsiteY5" fmla="*/ 442913 h 450057"/>
                    <a:gd name="connsiteX6" fmla="*/ 250032 w 573882"/>
                    <a:gd name="connsiteY6" fmla="*/ 450057 h 450057"/>
                    <a:gd name="connsiteX7" fmla="*/ 0 w 573882"/>
                    <a:gd name="connsiteY7" fmla="*/ 69056 h 450057"/>
                    <a:gd name="connsiteX8" fmla="*/ 21432 w 573882"/>
                    <a:gd name="connsiteY8" fmla="*/ 0 h 450057"/>
                    <a:gd name="connsiteX0" fmla="*/ 25272 w 577722"/>
                    <a:gd name="connsiteY0" fmla="*/ 0 h 450057"/>
                    <a:gd name="connsiteX1" fmla="*/ 108615 w 577722"/>
                    <a:gd name="connsiteY1" fmla="*/ 66675 h 450057"/>
                    <a:gd name="connsiteX2" fmla="*/ 208628 w 577722"/>
                    <a:gd name="connsiteY2" fmla="*/ 333376 h 450057"/>
                    <a:gd name="connsiteX3" fmla="*/ 432465 w 577722"/>
                    <a:gd name="connsiteY3" fmla="*/ 290513 h 450057"/>
                    <a:gd name="connsiteX4" fmla="*/ 577722 w 577722"/>
                    <a:gd name="connsiteY4" fmla="*/ 288131 h 450057"/>
                    <a:gd name="connsiteX5" fmla="*/ 363409 w 577722"/>
                    <a:gd name="connsiteY5" fmla="*/ 442913 h 450057"/>
                    <a:gd name="connsiteX6" fmla="*/ 253872 w 577722"/>
                    <a:gd name="connsiteY6" fmla="*/ 450057 h 450057"/>
                    <a:gd name="connsiteX7" fmla="*/ 3840 w 577722"/>
                    <a:gd name="connsiteY7" fmla="*/ 69056 h 450057"/>
                    <a:gd name="connsiteX8" fmla="*/ 25272 w 577722"/>
                    <a:gd name="connsiteY8" fmla="*/ 0 h 450057"/>
                    <a:gd name="connsiteX0" fmla="*/ 32276 w 584726"/>
                    <a:gd name="connsiteY0" fmla="*/ 0 h 450057"/>
                    <a:gd name="connsiteX1" fmla="*/ 115619 w 584726"/>
                    <a:gd name="connsiteY1" fmla="*/ 66675 h 450057"/>
                    <a:gd name="connsiteX2" fmla="*/ 215632 w 584726"/>
                    <a:gd name="connsiteY2" fmla="*/ 333376 h 450057"/>
                    <a:gd name="connsiteX3" fmla="*/ 439469 w 584726"/>
                    <a:gd name="connsiteY3" fmla="*/ 290513 h 450057"/>
                    <a:gd name="connsiteX4" fmla="*/ 584726 w 584726"/>
                    <a:gd name="connsiteY4" fmla="*/ 288131 h 450057"/>
                    <a:gd name="connsiteX5" fmla="*/ 370413 w 584726"/>
                    <a:gd name="connsiteY5" fmla="*/ 442913 h 450057"/>
                    <a:gd name="connsiteX6" fmla="*/ 260876 w 584726"/>
                    <a:gd name="connsiteY6" fmla="*/ 450057 h 450057"/>
                    <a:gd name="connsiteX7" fmla="*/ 10844 w 584726"/>
                    <a:gd name="connsiteY7" fmla="*/ 69056 h 450057"/>
                    <a:gd name="connsiteX8" fmla="*/ 32276 w 584726"/>
                    <a:gd name="connsiteY8" fmla="*/ 0 h 450057"/>
                    <a:gd name="connsiteX0" fmla="*/ 34138 w 586588"/>
                    <a:gd name="connsiteY0" fmla="*/ 0 h 450057"/>
                    <a:gd name="connsiteX1" fmla="*/ 117481 w 586588"/>
                    <a:gd name="connsiteY1" fmla="*/ 66675 h 450057"/>
                    <a:gd name="connsiteX2" fmla="*/ 217494 w 586588"/>
                    <a:gd name="connsiteY2" fmla="*/ 333376 h 450057"/>
                    <a:gd name="connsiteX3" fmla="*/ 441331 w 586588"/>
                    <a:gd name="connsiteY3" fmla="*/ 290513 h 450057"/>
                    <a:gd name="connsiteX4" fmla="*/ 586588 w 586588"/>
                    <a:gd name="connsiteY4" fmla="*/ 288131 h 450057"/>
                    <a:gd name="connsiteX5" fmla="*/ 372275 w 586588"/>
                    <a:gd name="connsiteY5" fmla="*/ 442913 h 450057"/>
                    <a:gd name="connsiteX6" fmla="*/ 262738 w 586588"/>
                    <a:gd name="connsiteY6" fmla="*/ 450057 h 450057"/>
                    <a:gd name="connsiteX7" fmla="*/ 12706 w 586588"/>
                    <a:gd name="connsiteY7" fmla="*/ 69056 h 450057"/>
                    <a:gd name="connsiteX8" fmla="*/ 34138 w 586588"/>
                    <a:gd name="connsiteY8" fmla="*/ 0 h 450057"/>
                    <a:gd name="connsiteX0" fmla="*/ 34138 w 586588"/>
                    <a:gd name="connsiteY0" fmla="*/ 0 h 450057"/>
                    <a:gd name="connsiteX1" fmla="*/ 117481 w 586588"/>
                    <a:gd name="connsiteY1" fmla="*/ 66675 h 450057"/>
                    <a:gd name="connsiteX2" fmla="*/ 217494 w 586588"/>
                    <a:gd name="connsiteY2" fmla="*/ 333376 h 450057"/>
                    <a:gd name="connsiteX3" fmla="*/ 441331 w 586588"/>
                    <a:gd name="connsiteY3" fmla="*/ 290513 h 450057"/>
                    <a:gd name="connsiteX4" fmla="*/ 586588 w 586588"/>
                    <a:gd name="connsiteY4" fmla="*/ 288131 h 450057"/>
                    <a:gd name="connsiteX5" fmla="*/ 372275 w 586588"/>
                    <a:gd name="connsiteY5" fmla="*/ 442913 h 450057"/>
                    <a:gd name="connsiteX6" fmla="*/ 262738 w 586588"/>
                    <a:gd name="connsiteY6" fmla="*/ 450057 h 450057"/>
                    <a:gd name="connsiteX7" fmla="*/ 12706 w 586588"/>
                    <a:gd name="connsiteY7" fmla="*/ 69056 h 450057"/>
                    <a:gd name="connsiteX8" fmla="*/ 34138 w 586588"/>
                    <a:gd name="connsiteY8" fmla="*/ 0 h 450057"/>
                    <a:gd name="connsiteX0" fmla="*/ 34923 w 587373"/>
                    <a:gd name="connsiteY0" fmla="*/ 0 h 450057"/>
                    <a:gd name="connsiteX1" fmla="*/ 118266 w 587373"/>
                    <a:gd name="connsiteY1" fmla="*/ 66675 h 450057"/>
                    <a:gd name="connsiteX2" fmla="*/ 218279 w 587373"/>
                    <a:gd name="connsiteY2" fmla="*/ 333376 h 450057"/>
                    <a:gd name="connsiteX3" fmla="*/ 442116 w 587373"/>
                    <a:gd name="connsiteY3" fmla="*/ 290513 h 450057"/>
                    <a:gd name="connsiteX4" fmla="*/ 587373 w 587373"/>
                    <a:gd name="connsiteY4" fmla="*/ 288131 h 450057"/>
                    <a:gd name="connsiteX5" fmla="*/ 373060 w 587373"/>
                    <a:gd name="connsiteY5" fmla="*/ 442913 h 450057"/>
                    <a:gd name="connsiteX6" fmla="*/ 263523 w 587373"/>
                    <a:gd name="connsiteY6" fmla="*/ 450057 h 450057"/>
                    <a:gd name="connsiteX7" fmla="*/ 13491 w 587373"/>
                    <a:gd name="connsiteY7" fmla="*/ 69056 h 450057"/>
                    <a:gd name="connsiteX8" fmla="*/ 34923 w 587373"/>
                    <a:gd name="connsiteY8" fmla="*/ 0 h 450057"/>
                    <a:gd name="connsiteX0" fmla="*/ 34139 w 586589"/>
                    <a:gd name="connsiteY0" fmla="*/ 0 h 450057"/>
                    <a:gd name="connsiteX1" fmla="*/ 117482 w 586589"/>
                    <a:gd name="connsiteY1" fmla="*/ 66675 h 450057"/>
                    <a:gd name="connsiteX2" fmla="*/ 217495 w 586589"/>
                    <a:gd name="connsiteY2" fmla="*/ 333376 h 450057"/>
                    <a:gd name="connsiteX3" fmla="*/ 441332 w 586589"/>
                    <a:gd name="connsiteY3" fmla="*/ 290513 h 450057"/>
                    <a:gd name="connsiteX4" fmla="*/ 586589 w 586589"/>
                    <a:gd name="connsiteY4" fmla="*/ 288131 h 450057"/>
                    <a:gd name="connsiteX5" fmla="*/ 372276 w 586589"/>
                    <a:gd name="connsiteY5" fmla="*/ 442913 h 450057"/>
                    <a:gd name="connsiteX6" fmla="*/ 262739 w 586589"/>
                    <a:gd name="connsiteY6" fmla="*/ 450057 h 450057"/>
                    <a:gd name="connsiteX7" fmla="*/ 12707 w 586589"/>
                    <a:gd name="connsiteY7" fmla="*/ 69056 h 450057"/>
                    <a:gd name="connsiteX8" fmla="*/ 34139 w 586589"/>
                    <a:gd name="connsiteY8" fmla="*/ 0 h 450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86589" h="450057">
                      <a:moveTo>
                        <a:pt x="34139" y="0"/>
                      </a:moveTo>
                      <a:cubicBezTo>
                        <a:pt x="71444" y="48419"/>
                        <a:pt x="75413" y="49213"/>
                        <a:pt x="117482" y="66675"/>
                      </a:cubicBezTo>
                      <a:cubicBezTo>
                        <a:pt x="113513" y="119856"/>
                        <a:pt x="57157" y="261145"/>
                        <a:pt x="217495" y="333376"/>
                      </a:cubicBezTo>
                      <a:cubicBezTo>
                        <a:pt x="354814" y="377826"/>
                        <a:pt x="417122" y="327422"/>
                        <a:pt x="441332" y="290513"/>
                      </a:cubicBezTo>
                      <a:lnTo>
                        <a:pt x="586589" y="288131"/>
                      </a:lnTo>
                      <a:cubicBezTo>
                        <a:pt x="534201" y="382587"/>
                        <a:pt x="450858" y="438944"/>
                        <a:pt x="372276" y="442913"/>
                      </a:cubicBezTo>
                      <a:lnTo>
                        <a:pt x="262739" y="450057"/>
                      </a:lnTo>
                      <a:cubicBezTo>
                        <a:pt x="12311" y="413941"/>
                        <a:pt x="-25394" y="215502"/>
                        <a:pt x="12707" y="69056"/>
                      </a:cubicBezTo>
                      <a:lnTo>
                        <a:pt x="34139" y="0"/>
                      </a:ln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3" name="Прямоугольник 42"/>
                <p:cNvSpPr/>
                <p:nvPr/>
              </p:nvSpPr>
              <p:spPr>
                <a:xfrm>
                  <a:off x="2588198" y="1689230"/>
                  <a:ext cx="127718" cy="66520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4" name="Прямоугольник 43"/>
                <p:cNvSpPr/>
                <p:nvPr/>
              </p:nvSpPr>
              <p:spPr>
                <a:xfrm>
                  <a:off x="2489747" y="1754387"/>
                  <a:ext cx="305992" cy="5108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5" name="Прямоугольник 44"/>
                <p:cNvSpPr/>
                <p:nvPr/>
              </p:nvSpPr>
              <p:spPr>
                <a:xfrm rot="19288101">
                  <a:off x="2703304" y="1269080"/>
                  <a:ext cx="243617" cy="5108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6" name="Прямоугольник 45"/>
                <p:cNvSpPr/>
                <p:nvPr/>
              </p:nvSpPr>
              <p:spPr>
                <a:xfrm>
                  <a:off x="2644074" y="1481846"/>
                  <a:ext cx="429774" cy="40227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0" name="Группа 61"/>
              <p:cNvGrpSpPr>
                <a:grpSpLocks/>
              </p:cNvGrpSpPr>
              <p:nvPr/>
            </p:nvGrpSpPr>
            <p:grpSpPr bwMode="auto">
              <a:xfrm>
                <a:off x="3494478" y="2851107"/>
                <a:ext cx="1801952" cy="1538339"/>
                <a:chOff x="2545312" y="1900510"/>
                <a:chExt cx="1801952" cy="1538339"/>
              </a:xfrm>
            </p:grpSpPr>
            <p:sp>
              <p:nvSpPr>
                <p:cNvPr id="35" name="Шестиугольник 34"/>
                <p:cNvSpPr/>
                <p:nvPr/>
              </p:nvSpPr>
              <p:spPr>
                <a:xfrm rot="1800000">
                  <a:off x="2545312" y="1900510"/>
                  <a:ext cx="1801952" cy="1538339"/>
                </a:xfrm>
                <a:prstGeom prst="hexagon">
                  <a:avLst>
                    <a:gd name="adj" fmla="val 29943"/>
                    <a:gd name="vf" fmla="val 115470"/>
                  </a:avLst>
                </a:prstGeom>
                <a:solidFill>
                  <a:srgbClr val="80008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6" name="Полилиния 35"/>
                <p:cNvSpPr/>
                <p:nvPr/>
              </p:nvSpPr>
              <p:spPr>
                <a:xfrm flipH="1">
                  <a:off x="3480319" y="2322669"/>
                  <a:ext cx="305990" cy="592424"/>
                </a:xfrm>
                <a:custGeom>
                  <a:avLst/>
                  <a:gdLst>
                    <a:gd name="connsiteX0" fmla="*/ 0 w 276225"/>
                    <a:gd name="connsiteY0" fmla="*/ 0 h 511969"/>
                    <a:gd name="connsiteX1" fmla="*/ 9525 w 276225"/>
                    <a:gd name="connsiteY1" fmla="*/ 511969 h 511969"/>
                    <a:gd name="connsiteX2" fmla="*/ 273844 w 276225"/>
                    <a:gd name="connsiteY2" fmla="*/ 504825 h 511969"/>
                    <a:gd name="connsiteX3" fmla="*/ 276225 w 276225"/>
                    <a:gd name="connsiteY3" fmla="*/ 0 h 511969"/>
                    <a:gd name="connsiteX4" fmla="*/ 0 w 276225"/>
                    <a:gd name="connsiteY4" fmla="*/ 0 h 511969"/>
                    <a:gd name="connsiteX0" fmla="*/ 0 w 276225"/>
                    <a:gd name="connsiteY0" fmla="*/ 0 h 511969"/>
                    <a:gd name="connsiteX1" fmla="*/ 9525 w 276225"/>
                    <a:gd name="connsiteY1" fmla="*/ 511969 h 511969"/>
                    <a:gd name="connsiteX2" fmla="*/ 273844 w 276225"/>
                    <a:gd name="connsiteY2" fmla="*/ 504825 h 511969"/>
                    <a:gd name="connsiteX3" fmla="*/ 276225 w 276225"/>
                    <a:gd name="connsiteY3" fmla="*/ 0 h 511969"/>
                    <a:gd name="connsiteX4" fmla="*/ 0 w 276225"/>
                    <a:gd name="connsiteY4" fmla="*/ 0 h 511969"/>
                    <a:gd name="connsiteX0" fmla="*/ 0 w 276225"/>
                    <a:gd name="connsiteY0" fmla="*/ 10543 h 522512"/>
                    <a:gd name="connsiteX1" fmla="*/ 9525 w 276225"/>
                    <a:gd name="connsiteY1" fmla="*/ 522512 h 522512"/>
                    <a:gd name="connsiteX2" fmla="*/ 273844 w 276225"/>
                    <a:gd name="connsiteY2" fmla="*/ 515368 h 522512"/>
                    <a:gd name="connsiteX3" fmla="*/ 276225 w 276225"/>
                    <a:gd name="connsiteY3" fmla="*/ 10543 h 522512"/>
                    <a:gd name="connsiteX4" fmla="*/ 0 w 276225"/>
                    <a:gd name="connsiteY4" fmla="*/ 10543 h 522512"/>
                    <a:gd name="connsiteX0" fmla="*/ 0 w 276225"/>
                    <a:gd name="connsiteY0" fmla="*/ 10543 h 542439"/>
                    <a:gd name="connsiteX1" fmla="*/ 9525 w 276225"/>
                    <a:gd name="connsiteY1" fmla="*/ 522512 h 542439"/>
                    <a:gd name="connsiteX2" fmla="*/ 273844 w 276225"/>
                    <a:gd name="connsiteY2" fmla="*/ 515368 h 542439"/>
                    <a:gd name="connsiteX3" fmla="*/ 276225 w 276225"/>
                    <a:gd name="connsiteY3" fmla="*/ 10543 h 542439"/>
                    <a:gd name="connsiteX4" fmla="*/ 0 w 276225"/>
                    <a:gd name="connsiteY4" fmla="*/ 10543 h 542439"/>
                    <a:gd name="connsiteX0" fmla="*/ 0 w 276225"/>
                    <a:gd name="connsiteY0" fmla="*/ 10543 h 538809"/>
                    <a:gd name="connsiteX1" fmla="*/ 9525 w 276225"/>
                    <a:gd name="connsiteY1" fmla="*/ 522512 h 538809"/>
                    <a:gd name="connsiteX2" fmla="*/ 273844 w 276225"/>
                    <a:gd name="connsiteY2" fmla="*/ 515368 h 538809"/>
                    <a:gd name="connsiteX3" fmla="*/ 276225 w 276225"/>
                    <a:gd name="connsiteY3" fmla="*/ 10543 h 538809"/>
                    <a:gd name="connsiteX4" fmla="*/ 0 w 276225"/>
                    <a:gd name="connsiteY4" fmla="*/ 10543 h 538809"/>
                    <a:gd name="connsiteX0" fmla="*/ 0 w 276225"/>
                    <a:gd name="connsiteY0" fmla="*/ 10543 h 537544"/>
                    <a:gd name="connsiteX1" fmla="*/ 9525 w 276225"/>
                    <a:gd name="connsiteY1" fmla="*/ 522512 h 537544"/>
                    <a:gd name="connsiteX2" fmla="*/ 273844 w 276225"/>
                    <a:gd name="connsiteY2" fmla="*/ 515368 h 537544"/>
                    <a:gd name="connsiteX3" fmla="*/ 276225 w 276225"/>
                    <a:gd name="connsiteY3" fmla="*/ 10543 h 537544"/>
                    <a:gd name="connsiteX4" fmla="*/ 0 w 276225"/>
                    <a:gd name="connsiteY4" fmla="*/ 10543 h 537544"/>
                    <a:gd name="connsiteX0" fmla="*/ 0 w 273843"/>
                    <a:gd name="connsiteY0" fmla="*/ 19248 h 536724"/>
                    <a:gd name="connsiteX1" fmla="*/ 7143 w 273843"/>
                    <a:gd name="connsiteY1" fmla="*/ 521692 h 536724"/>
                    <a:gd name="connsiteX2" fmla="*/ 271462 w 273843"/>
                    <a:gd name="connsiteY2" fmla="*/ 514548 h 536724"/>
                    <a:gd name="connsiteX3" fmla="*/ 273843 w 273843"/>
                    <a:gd name="connsiteY3" fmla="*/ 9723 h 536724"/>
                    <a:gd name="connsiteX4" fmla="*/ 0 w 273843"/>
                    <a:gd name="connsiteY4" fmla="*/ 19248 h 536724"/>
                    <a:gd name="connsiteX0" fmla="*/ 0 w 273843"/>
                    <a:gd name="connsiteY0" fmla="*/ 12707 h 530183"/>
                    <a:gd name="connsiteX1" fmla="*/ 7143 w 273843"/>
                    <a:gd name="connsiteY1" fmla="*/ 515151 h 530183"/>
                    <a:gd name="connsiteX2" fmla="*/ 271462 w 273843"/>
                    <a:gd name="connsiteY2" fmla="*/ 508007 h 530183"/>
                    <a:gd name="connsiteX3" fmla="*/ 273843 w 273843"/>
                    <a:gd name="connsiteY3" fmla="*/ 10325 h 530183"/>
                    <a:gd name="connsiteX4" fmla="*/ 0 w 273843"/>
                    <a:gd name="connsiteY4" fmla="*/ 12707 h 5301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3843" h="530183">
                      <a:moveTo>
                        <a:pt x="0" y="12707"/>
                      </a:moveTo>
                      <a:lnTo>
                        <a:pt x="7143" y="515151"/>
                      </a:lnTo>
                      <a:cubicBezTo>
                        <a:pt x="78581" y="562777"/>
                        <a:pt x="169068" y="479431"/>
                        <a:pt x="271462" y="508007"/>
                      </a:cubicBezTo>
                      <a:cubicBezTo>
                        <a:pt x="272256" y="339732"/>
                        <a:pt x="273049" y="178600"/>
                        <a:pt x="273843" y="10325"/>
                      </a:cubicBezTo>
                      <a:cubicBezTo>
                        <a:pt x="167481" y="-30156"/>
                        <a:pt x="80169" y="65094"/>
                        <a:pt x="0" y="12707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7" name="Полилиния 36"/>
                <p:cNvSpPr/>
                <p:nvPr/>
              </p:nvSpPr>
              <p:spPr>
                <a:xfrm>
                  <a:off x="3098708" y="2322670"/>
                  <a:ext cx="305990" cy="592424"/>
                </a:xfrm>
                <a:custGeom>
                  <a:avLst/>
                  <a:gdLst>
                    <a:gd name="connsiteX0" fmla="*/ 0 w 276225"/>
                    <a:gd name="connsiteY0" fmla="*/ 0 h 511969"/>
                    <a:gd name="connsiteX1" fmla="*/ 9525 w 276225"/>
                    <a:gd name="connsiteY1" fmla="*/ 511969 h 511969"/>
                    <a:gd name="connsiteX2" fmla="*/ 273844 w 276225"/>
                    <a:gd name="connsiteY2" fmla="*/ 504825 h 511969"/>
                    <a:gd name="connsiteX3" fmla="*/ 276225 w 276225"/>
                    <a:gd name="connsiteY3" fmla="*/ 0 h 511969"/>
                    <a:gd name="connsiteX4" fmla="*/ 0 w 276225"/>
                    <a:gd name="connsiteY4" fmla="*/ 0 h 511969"/>
                    <a:gd name="connsiteX0" fmla="*/ 0 w 276225"/>
                    <a:gd name="connsiteY0" fmla="*/ 0 h 511969"/>
                    <a:gd name="connsiteX1" fmla="*/ 9525 w 276225"/>
                    <a:gd name="connsiteY1" fmla="*/ 511969 h 511969"/>
                    <a:gd name="connsiteX2" fmla="*/ 273844 w 276225"/>
                    <a:gd name="connsiteY2" fmla="*/ 504825 h 511969"/>
                    <a:gd name="connsiteX3" fmla="*/ 276225 w 276225"/>
                    <a:gd name="connsiteY3" fmla="*/ 0 h 511969"/>
                    <a:gd name="connsiteX4" fmla="*/ 0 w 276225"/>
                    <a:gd name="connsiteY4" fmla="*/ 0 h 511969"/>
                    <a:gd name="connsiteX0" fmla="*/ 0 w 276225"/>
                    <a:gd name="connsiteY0" fmla="*/ 10543 h 522512"/>
                    <a:gd name="connsiteX1" fmla="*/ 9525 w 276225"/>
                    <a:gd name="connsiteY1" fmla="*/ 522512 h 522512"/>
                    <a:gd name="connsiteX2" fmla="*/ 273844 w 276225"/>
                    <a:gd name="connsiteY2" fmla="*/ 515368 h 522512"/>
                    <a:gd name="connsiteX3" fmla="*/ 276225 w 276225"/>
                    <a:gd name="connsiteY3" fmla="*/ 10543 h 522512"/>
                    <a:gd name="connsiteX4" fmla="*/ 0 w 276225"/>
                    <a:gd name="connsiteY4" fmla="*/ 10543 h 522512"/>
                    <a:gd name="connsiteX0" fmla="*/ 0 w 276225"/>
                    <a:gd name="connsiteY0" fmla="*/ 10543 h 542439"/>
                    <a:gd name="connsiteX1" fmla="*/ 9525 w 276225"/>
                    <a:gd name="connsiteY1" fmla="*/ 522512 h 542439"/>
                    <a:gd name="connsiteX2" fmla="*/ 273844 w 276225"/>
                    <a:gd name="connsiteY2" fmla="*/ 515368 h 542439"/>
                    <a:gd name="connsiteX3" fmla="*/ 276225 w 276225"/>
                    <a:gd name="connsiteY3" fmla="*/ 10543 h 542439"/>
                    <a:gd name="connsiteX4" fmla="*/ 0 w 276225"/>
                    <a:gd name="connsiteY4" fmla="*/ 10543 h 542439"/>
                    <a:gd name="connsiteX0" fmla="*/ 0 w 276225"/>
                    <a:gd name="connsiteY0" fmla="*/ 10543 h 538809"/>
                    <a:gd name="connsiteX1" fmla="*/ 9525 w 276225"/>
                    <a:gd name="connsiteY1" fmla="*/ 522512 h 538809"/>
                    <a:gd name="connsiteX2" fmla="*/ 273844 w 276225"/>
                    <a:gd name="connsiteY2" fmla="*/ 515368 h 538809"/>
                    <a:gd name="connsiteX3" fmla="*/ 276225 w 276225"/>
                    <a:gd name="connsiteY3" fmla="*/ 10543 h 538809"/>
                    <a:gd name="connsiteX4" fmla="*/ 0 w 276225"/>
                    <a:gd name="connsiteY4" fmla="*/ 10543 h 538809"/>
                    <a:gd name="connsiteX0" fmla="*/ 0 w 276225"/>
                    <a:gd name="connsiteY0" fmla="*/ 10543 h 537544"/>
                    <a:gd name="connsiteX1" fmla="*/ 9525 w 276225"/>
                    <a:gd name="connsiteY1" fmla="*/ 522512 h 537544"/>
                    <a:gd name="connsiteX2" fmla="*/ 273844 w 276225"/>
                    <a:gd name="connsiteY2" fmla="*/ 515368 h 537544"/>
                    <a:gd name="connsiteX3" fmla="*/ 276225 w 276225"/>
                    <a:gd name="connsiteY3" fmla="*/ 10543 h 537544"/>
                    <a:gd name="connsiteX4" fmla="*/ 0 w 276225"/>
                    <a:gd name="connsiteY4" fmla="*/ 10543 h 537544"/>
                    <a:gd name="connsiteX0" fmla="*/ 0 w 273843"/>
                    <a:gd name="connsiteY0" fmla="*/ 19248 h 536724"/>
                    <a:gd name="connsiteX1" fmla="*/ 7143 w 273843"/>
                    <a:gd name="connsiteY1" fmla="*/ 521692 h 536724"/>
                    <a:gd name="connsiteX2" fmla="*/ 271462 w 273843"/>
                    <a:gd name="connsiteY2" fmla="*/ 514548 h 536724"/>
                    <a:gd name="connsiteX3" fmla="*/ 273843 w 273843"/>
                    <a:gd name="connsiteY3" fmla="*/ 9723 h 536724"/>
                    <a:gd name="connsiteX4" fmla="*/ 0 w 273843"/>
                    <a:gd name="connsiteY4" fmla="*/ 19248 h 536724"/>
                    <a:gd name="connsiteX0" fmla="*/ 0 w 273843"/>
                    <a:gd name="connsiteY0" fmla="*/ 12707 h 530183"/>
                    <a:gd name="connsiteX1" fmla="*/ 7143 w 273843"/>
                    <a:gd name="connsiteY1" fmla="*/ 515151 h 530183"/>
                    <a:gd name="connsiteX2" fmla="*/ 271462 w 273843"/>
                    <a:gd name="connsiteY2" fmla="*/ 508007 h 530183"/>
                    <a:gd name="connsiteX3" fmla="*/ 273843 w 273843"/>
                    <a:gd name="connsiteY3" fmla="*/ 10325 h 530183"/>
                    <a:gd name="connsiteX4" fmla="*/ 0 w 273843"/>
                    <a:gd name="connsiteY4" fmla="*/ 12707 h 5301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3843" h="530183">
                      <a:moveTo>
                        <a:pt x="0" y="12707"/>
                      </a:moveTo>
                      <a:lnTo>
                        <a:pt x="7143" y="515151"/>
                      </a:lnTo>
                      <a:cubicBezTo>
                        <a:pt x="78581" y="562777"/>
                        <a:pt x="169068" y="479431"/>
                        <a:pt x="271462" y="508007"/>
                      </a:cubicBezTo>
                      <a:cubicBezTo>
                        <a:pt x="272256" y="339732"/>
                        <a:pt x="273049" y="178600"/>
                        <a:pt x="273843" y="10325"/>
                      </a:cubicBezTo>
                      <a:cubicBezTo>
                        <a:pt x="167481" y="-30156"/>
                        <a:pt x="80169" y="65094"/>
                        <a:pt x="0" y="12707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8" name="Полилиния 37"/>
                <p:cNvSpPr/>
                <p:nvPr/>
              </p:nvSpPr>
              <p:spPr>
                <a:xfrm>
                  <a:off x="2989547" y="2417526"/>
                  <a:ext cx="913480" cy="602295"/>
                </a:xfrm>
                <a:custGeom>
                  <a:avLst/>
                  <a:gdLst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54935 w 855035"/>
                    <a:gd name="connsiteY0" fmla="*/ 485775 h 566738"/>
                    <a:gd name="connsiteX1" fmla="*/ 47791 w 855035"/>
                    <a:gd name="connsiteY1" fmla="*/ 0 h 566738"/>
                    <a:gd name="connsiteX2" fmla="*/ 7310 w 855035"/>
                    <a:gd name="connsiteY2" fmla="*/ 2382 h 566738"/>
                    <a:gd name="connsiteX3" fmla="*/ 166 w 855035"/>
                    <a:gd name="connsiteY3" fmla="*/ 566738 h 566738"/>
                    <a:gd name="connsiteX4" fmla="*/ 855035 w 855035"/>
                    <a:gd name="connsiteY4" fmla="*/ 566738 h 566738"/>
                    <a:gd name="connsiteX5" fmla="*/ 852653 w 855035"/>
                    <a:gd name="connsiteY5" fmla="*/ 2382 h 566738"/>
                    <a:gd name="connsiteX6" fmla="*/ 805028 w 855035"/>
                    <a:gd name="connsiteY6" fmla="*/ 2382 h 566738"/>
                    <a:gd name="connsiteX7" fmla="*/ 807410 w 855035"/>
                    <a:gd name="connsiteY7" fmla="*/ 495300 h 566738"/>
                    <a:gd name="connsiteX8" fmla="*/ 428791 w 855035"/>
                    <a:gd name="connsiteY8" fmla="*/ 526257 h 566738"/>
                    <a:gd name="connsiteX9" fmla="*/ 54935 w 855035"/>
                    <a:gd name="connsiteY9" fmla="*/ 485775 h 566738"/>
                    <a:gd name="connsiteX0" fmla="*/ 54935 w 864560"/>
                    <a:gd name="connsiteY0" fmla="*/ 485775 h 571501"/>
                    <a:gd name="connsiteX1" fmla="*/ 47791 w 864560"/>
                    <a:gd name="connsiteY1" fmla="*/ 0 h 571501"/>
                    <a:gd name="connsiteX2" fmla="*/ 7310 w 864560"/>
                    <a:gd name="connsiteY2" fmla="*/ 2382 h 571501"/>
                    <a:gd name="connsiteX3" fmla="*/ 166 w 864560"/>
                    <a:gd name="connsiteY3" fmla="*/ 566738 h 571501"/>
                    <a:gd name="connsiteX4" fmla="*/ 864560 w 864560"/>
                    <a:gd name="connsiteY4" fmla="*/ 571501 h 571501"/>
                    <a:gd name="connsiteX5" fmla="*/ 852653 w 864560"/>
                    <a:gd name="connsiteY5" fmla="*/ 2382 h 571501"/>
                    <a:gd name="connsiteX6" fmla="*/ 805028 w 864560"/>
                    <a:gd name="connsiteY6" fmla="*/ 2382 h 571501"/>
                    <a:gd name="connsiteX7" fmla="*/ 807410 w 864560"/>
                    <a:gd name="connsiteY7" fmla="*/ 495300 h 571501"/>
                    <a:gd name="connsiteX8" fmla="*/ 428791 w 864560"/>
                    <a:gd name="connsiteY8" fmla="*/ 526257 h 571501"/>
                    <a:gd name="connsiteX9" fmla="*/ 54935 w 864560"/>
                    <a:gd name="connsiteY9" fmla="*/ 485775 h 571501"/>
                    <a:gd name="connsiteX0" fmla="*/ 54935 w 864560"/>
                    <a:gd name="connsiteY0" fmla="*/ 485775 h 571501"/>
                    <a:gd name="connsiteX1" fmla="*/ 47791 w 864560"/>
                    <a:gd name="connsiteY1" fmla="*/ 0 h 571501"/>
                    <a:gd name="connsiteX2" fmla="*/ 7310 w 864560"/>
                    <a:gd name="connsiteY2" fmla="*/ 2382 h 571501"/>
                    <a:gd name="connsiteX3" fmla="*/ 166 w 864560"/>
                    <a:gd name="connsiteY3" fmla="*/ 566738 h 571501"/>
                    <a:gd name="connsiteX4" fmla="*/ 864560 w 864560"/>
                    <a:gd name="connsiteY4" fmla="*/ 571501 h 571501"/>
                    <a:gd name="connsiteX5" fmla="*/ 859796 w 864560"/>
                    <a:gd name="connsiteY5" fmla="*/ 2382 h 571501"/>
                    <a:gd name="connsiteX6" fmla="*/ 805028 w 864560"/>
                    <a:gd name="connsiteY6" fmla="*/ 2382 h 571501"/>
                    <a:gd name="connsiteX7" fmla="*/ 807410 w 864560"/>
                    <a:gd name="connsiteY7" fmla="*/ 495300 h 571501"/>
                    <a:gd name="connsiteX8" fmla="*/ 428791 w 864560"/>
                    <a:gd name="connsiteY8" fmla="*/ 526257 h 571501"/>
                    <a:gd name="connsiteX9" fmla="*/ 54935 w 864560"/>
                    <a:gd name="connsiteY9" fmla="*/ 485775 h 571501"/>
                    <a:gd name="connsiteX0" fmla="*/ 57150 w 866775"/>
                    <a:gd name="connsiteY0" fmla="*/ 485775 h 571501"/>
                    <a:gd name="connsiteX1" fmla="*/ 50006 w 866775"/>
                    <a:gd name="connsiteY1" fmla="*/ 0 h 571501"/>
                    <a:gd name="connsiteX2" fmla="*/ 0 w 866775"/>
                    <a:gd name="connsiteY2" fmla="*/ 0 h 571501"/>
                    <a:gd name="connsiteX3" fmla="*/ 2381 w 866775"/>
                    <a:gd name="connsiteY3" fmla="*/ 566738 h 571501"/>
                    <a:gd name="connsiteX4" fmla="*/ 866775 w 866775"/>
                    <a:gd name="connsiteY4" fmla="*/ 571501 h 571501"/>
                    <a:gd name="connsiteX5" fmla="*/ 862011 w 866775"/>
                    <a:gd name="connsiteY5" fmla="*/ 2382 h 571501"/>
                    <a:gd name="connsiteX6" fmla="*/ 807243 w 866775"/>
                    <a:gd name="connsiteY6" fmla="*/ 2382 h 571501"/>
                    <a:gd name="connsiteX7" fmla="*/ 809625 w 866775"/>
                    <a:gd name="connsiteY7" fmla="*/ 495300 h 571501"/>
                    <a:gd name="connsiteX8" fmla="*/ 431006 w 866775"/>
                    <a:gd name="connsiteY8" fmla="*/ 526257 h 571501"/>
                    <a:gd name="connsiteX9" fmla="*/ 57150 w 866775"/>
                    <a:gd name="connsiteY9" fmla="*/ 485775 h 5715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66775" h="571501">
                      <a:moveTo>
                        <a:pt x="57150" y="485775"/>
                      </a:moveTo>
                      <a:lnTo>
                        <a:pt x="50006" y="0"/>
                      </a:lnTo>
                      <a:lnTo>
                        <a:pt x="0" y="0"/>
                      </a:lnTo>
                      <a:cubicBezTo>
                        <a:pt x="1587" y="184944"/>
                        <a:pt x="794" y="381794"/>
                        <a:pt x="2381" y="566738"/>
                      </a:cubicBezTo>
                      <a:lnTo>
                        <a:pt x="866775" y="571501"/>
                      </a:lnTo>
                      <a:lnTo>
                        <a:pt x="862011" y="2382"/>
                      </a:lnTo>
                      <a:lnTo>
                        <a:pt x="807243" y="2382"/>
                      </a:lnTo>
                      <a:lnTo>
                        <a:pt x="809625" y="495300"/>
                      </a:lnTo>
                      <a:cubicBezTo>
                        <a:pt x="621507" y="569912"/>
                        <a:pt x="550069" y="442119"/>
                        <a:pt x="431006" y="526257"/>
                      </a:cubicBezTo>
                      <a:cubicBezTo>
                        <a:pt x="275431" y="443706"/>
                        <a:pt x="148432" y="577849"/>
                        <a:pt x="57150" y="485775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1" name="Группа 62"/>
              <p:cNvGrpSpPr>
                <a:grpSpLocks/>
              </p:cNvGrpSpPr>
              <p:nvPr/>
            </p:nvGrpSpPr>
            <p:grpSpPr bwMode="auto">
              <a:xfrm>
                <a:off x="2684813" y="4233106"/>
                <a:ext cx="1801952" cy="1595599"/>
                <a:chOff x="1735647" y="3282509"/>
                <a:chExt cx="1801952" cy="1595599"/>
              </a:xfrm>
            </p:grpSpPr>
            <p:sp>
              <p:nvSpPr>
                <p:cNvPr id="31" name="Шестиугольник 61"/>
                <p:cNvSpPr/>
                <p:nvPr/>
              </p:nvSpPr>
              <p:spPr>
                <a:xfrm rot="1800000">
                  <a:off x="1735647" y="3282509"/>
                  <a:ext cx="1801952" cy="1595599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92791"/>
                    <a:gd name="connsiteX1" fmla="*/ 460625 w 1801952"/>
                    <a:gd name="connsiteY1" fmla="*/ 0 h 1592791"/>
                    <a:gd name="connsiteX2" fmla="*/ 1341327 w 1801952"/>
                    <a:gd name="connsiteY2" fmla="*/ 0 h 1592791"/>
                    <a:gd name="connsiteX3" fmla="*/ 1801952 w 1801952"/>
                    <a:gd name="connsiteY3" fmla="*/ 769170 h 1592791"/>
                    <a:gd name="connsiteX4" fmla="*/ 1341327 w 1801952"/>
                    <a:gd name="connsiteY4" fmla="*/ 1538339 h 1592791"/>
                    <a:gd name="connsiteX5" fmla="*/ 460625 w 1801952"/>
                    <a:gd name="connsiteY5" fmla="*/ 1538339 h 1592791"/>
                    <a:gd name="connsiteX6" fmla="*/ 0 w 1801952"/>
                    <a:gd name="connsiteY6" fmla="*/ 769170 h 1592791"/>
                    <a:gd name="connsiteX0" fmla="*/ 0 w 1801952"/>
                    <a:gd name="connsiteY0" fmla="*/ 769170 h 1602409"/>
                    <a:gd name="connsiteX1" fmla="*/ 460625 w 1801952"/>
                    <a:gd name="connsiteY1" fmla="*/ 0 h 1602409"/>
                    <a:gd name="connsiteX2" fmla="*/ 1341327 w 1801952"/>
                    <a:gd name="connsiteY2" fmla="*/ 0 h 1602409"/>
                    <a:gd name="connsiteX3" fmla="*/ 1801952 w 1801952"/>
                    <a:gd name="connsiteY3" fmla="*/ 769170 h 1602409"/>
                    <a:gd name="connsiteX4" fmla="*/ 1341327 w 1801952"/>
                    <a:gd name="connsiteY4" fmla="*/ 1538339 h 1602409"/>
                    <a:gd name="connsiteX5" fmla="*/ 460625 w 1801952"/>
                    <a:gd name="connsiteY5" fmla="*/ 1538339 h 1602409"/>
                    <a:gd name="connsiteX6" fmla="*/ 0 w 1801952"/>
                    <a:gd name="connsiteY6" fmla="*/ 769170 h 1602409"/>
                    <a:gd name="connsiteX0" fmla="*/ 0 w 1801952"/>
                    <a:gd name="connsiteY0" fmla="*/ 769170 h 1613266"/>
                    <a:gd name="connsiteX1" fmla="*/ 460625 w 1801952"/>
                    <a:gd name="connsiteY1" fmla="*/ 0 h 1613266"/>
                    <a:gd name="connsiteX2" fmla="*/ 1341327 w 1801952"/>
                    <a:gd name="connsiteY2" fmla="*/ 0 h 1613266"/>
                    <a:gd name="connsiteX3" fmla="*/ 1801952 w 1801952"/>
                    <a:gd name="connsiteY3" fmla="*/ 769170 h 1613266"/>
                    <a:gd name="connsiteX4" fmla="*/ 1341327 w 1801952"/>
                    <a:gd name="connsiteY4" fmla="*/ 1538339 h 1613266"/>
                    <a:gd name="connsiteX5" fmla="*/ 460625 w 1801952"/>
                    <a:gd name="connsiteY5" fmla="*/ 1538339 h 1613266"/>
                    <a:gd name="connsiteX6" fmla="*/ 0 w 1801952"/>
                    <a:gd name="connsiteY6" fmla="*/ 769170 h 1613266"/>
                    <a:gd name="connsiteX0" fmla="*/ 0 w 1801952"/>
                    <a:gd name="connsiteY0" fmla="*/ 769170 h 1608073"/>
                    <a:gd name="connsiteX1" fmla="*/ 460625 w 1801952"/>
                    <a:gd name="connsiteY1" fmla="*/ 0 h 1608073"/>
                    <a:gd name="connsiteX2" fmla="*/ 1341327 w 1801952"/>
                    <a:gd name="connsiteY2" fmla="*/ 0 h 1608073"/>
                    <a:gd name="connsiteX3" fmla="*/ 1801952 w 1801952"/>
                    <a:gd name="connsiteY3" fmla="*/ 769170 h 1608073"/>
                    <a:gd name="connsiteX4" fmla="*/ 1341327 w 1801952"/>
                    <a:gd name="connsiteY4" fmla="*/ 1538339 h 1608073"/>
                    <a:gd name="connsiteX5" fmla="*/ 460625 w 1801952"/>
                    <a:gd name="connsiteY5" fmla="*/ 1538339 h 1608073"/>
                    <a:gd name="connsiteX6" fmla="*/ 0 w 1801952"/>
                    <a:gd name="connsiteY6" fmla="*/ 769170 h 1608073"/>
                    <a:gd name="connsiteX0" fmla="*/ 0 w 1801952"/>
                    <a:gd name="connsiteY0" fmla="*/ 769170 h 1602156"/>
                    <a:gd name="connsiteX1" fmla="*/ 460625 w 1801952"/>
                    <a:gd name="connsiteY1" fmla="*/ 0 h 1602156"/>
                    <a:gd name="connsiteX2" fmla="*/ 1341327 w 1801952"/>
                    <a:gd name="connsiteY2" fmla="*/ 0 h 1602156"/>
                    <a:gd name="connsiteX3" fmla="*/ 1801952 w 1801952"/>
                    <a:gd name="connsiteY3" fmla="*/ 769170 h 1602156"/>
                    <a:gd name="connsiteX4" fmla="*/ 1341327 w 1801952"/>
                    <a:gd name="connsiteY4" fmla="*/ 1538339 h 1602156"/>
                    <a:gd name="connsiteX5" fmla="*/ 460625 w 1801952"/>
                    <a:gd name="connsiteY5" fmla="*/ 1538339 h 1602156"/>
                    <a:gd name="connsiteX6" fmla="*/ 0 w 1801952"/>
                    <a:gd name="connsiteY6" fmla="*/ 769170 h 1602156"/>
                    <a:gd name="connsiteX0" fmla="*/ 0 w 1801952"/>
                    <a:gd name="connsiteY0" fmla="*/ 769170 h 1609428"/>
                    <a:gd name="connsiteX1" fmla="*/ 460625 w 1801952"/>
                    <a:gd name="connsiteY1" fmla="*/ 0 h 1609428"/>
                    <a:gd name="connsiteX2" fmla="*/ 1341327 w 1801952"/>
                    <a:gd name="connsiteY2" fmla="*/ 0 h 1609428"/>
                    <a:gd name="connsiteX3" fmla="*/ 1801952 w 1801952"/>
                    <a:gd name="connsiteY3" fmla="*/ 769170 h 1609428"/>
                    <a:gd name="connsiteX4" fmla="*/ 1341327 w 1801952"/>
                    <a:gd name="connsiteY4" fmla="*/ 1538339 h 1609428"/>
                    <a:gd name="connsiteX5" fmla="*/ 460625 w 1801952"/>
                    <a:gd name="connsiteY5" fmla="*/ 1538339 h 1609428"/>
                    <a:gd name="connsiteX6" fmla="*/ 0 w 1801952"/>
                    <a:gd name="connsiteY6" fmla="*/ 769170 h 1609428"/>
                    <a:gd name="connsiteX0" fmla="*/ 0 w 1801952"/>
                    <a:gd name="connsiteY0" fmla="*/ 769170 h 1600943"/>
                    <a:gd name="connsiteX1" fmla="*/ 460625 w 1801952"/>
                    <a:gd name="connsiteY1" fmla="*/ 0 h 1600943"/>
                    <a:gd name="connsiteX2" fmla="*/ 1341327 w 1801952"/>
                    <a:gd name="connsiteY2" fmla="*/ 0 h 1600943"/>
                    <a:gd name="connsiteX3" fmla="*/ 1801952 w 1801952"/>
                    <a:gd name="connsiteY3" fmla="*/ 769170 h 1600943"/>
                    <a:gd name="connsiteX4" fmla="*/ 1350313 w 1801952"/>
                    <a:gd name="connsiteY4" fmla="*/ 1522153 h 1600943"/>
                    <a:gd name="connsiteX5" fmla="*/ 460625 w 1801952"/>
                    <a:gd name="connsiteY5" fmla="*/ 1538339 h 1600943"/>
                    <a:gd name="connsiteX6" fmla="*/ 0 w 1801952"/>
                    <a:gd name="connsiteY6" fmla="*/ 769170 h 1600943"/>
                    <a:gd name="connsiteX0" fmla="*/ 0 w 1801952"/>
                    <a:gd name="connsiteY0" fmla="*/ 769170 h 1595599"/>
                    <a:gd name="connsiteX1" fmla="*/ 460625 w 1801952"/>
                    <a:gd name="connsiteY1" fmla="*/ 0 h 1595599"/>
                    <a:gd name="connsiteX2" fmla="*/ 1341327 w 1801952"/>
                    <a:gd name="connsiteY2" fmla="*/ 0 h 1595599"/>
                    <a:gd name="connsiteX3" fmla="*/ 1801952 w 1801952"/>
                    <a:gd name="connsiteY3" fmla="*/ 769170 h 1595599"/>
                    <a:gd name="connsiteX4" fmla="*/ 1350313 w 1801952"/>
                    <a:gd name="connsiteY4" fmla="*/ 1522153 h 1595599"/>
                    <a:gd name="connsiteX5" fmla="*/ 454275 w 1801952"/>
                    <a:gd name="connsiteY5" fmla="*/ 1527341 h 1595599"/>
                    <a:gd name="connsiteX6" fmla="*/ 0 w 1801952"/>
                    <a:gd name="connsiteY6" fmla="*/ 769170 h 15955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01952" h="1595599">
                      <a:moveTo>
                        <a:pt x="0" y="769170"/>
                      </a:moveTo>
                      <a:lnTo>
                        <a:pt x="460625" y="0"/>
                      </a:lnTo>
                      <a:lnTo>
                        <a:pt x="1341327" y="0"/>
                      </a:lnTo>
                      <a:lnTo>
                        <a:pt x="1801952" y="769170"/>
                      </a:lnTo>
                      <a:lnTo>
                        <a:pt x="1350313" y="1522153"/>
                      </a:lnTo>
                      <a:cubicBezTo>
                        <a:pt x="1097398" y="1630663"/>
                        <a:pt x="647383" y="1607338"/>
                        <a:pt x="454275" y="1527341"/>
                      </a:cubicBezTo>
                      <a:lnTo>
                        <a:pt x="0" y="769170"/>
                      </a:lnTo>
                      <a:close/>
                    </a:path>
                  </a:pathLst>
                </a:custGeom>
                <a:solidFill>
                  <a:srgbClr val="FFC00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2" name="Полилиния 31"/>
                <p:cNvSpPr/>
                <p:nvPr/>
              </p:nvSpPr>
              <p:spPr>
                <a:xfrm>
                  <a:off x="2199286" y="3682287"/>
                  <a:ext cx="640884" cy="810096"/>
                </a:xfrm>
                <a:custGeom>
                  <a:avLst/>
                  <a:gdLst>
                    <a:gd name="connsiteX0" fmla="*/ 259505 w 573552"/>
                    <a:gd name="connsiteY0" fmla="*/ 527307 h 724986"/>
                    <a:gd name="connsiteX1" fmla="*/ 197627 w 573552"/>
                    <a:gd name="connsiteY1" fmla="*/ 589185 h 724986"/>
                    <a:gd name="connsiteX2" fmla="*/ 259505 w 573552"/>
                    <a:gd name="connsiteY2" fmla="*/ 651063 h 724986"/>
                    <a:gd name="connsiteX3" fmla="*/ 321383 w 573552"/>
                    <a:gd name="connsiteY3" fmla="*/ 589185 h 724986"/>
                    <a:gd name="connsiteX4" fmla="*/ 259505 w 573552"/>
                    <a:gd name="connsiteY4" fmla="*/ 527307 h 724986"/>
                    <a:gd name="connsiteX5" fmla="*/ 132104 w 573552"/>
                    <a:gd name="connsiteY5" fmla="*/ 400048 h 724986"/>
                    <a:gd name="connsiteX6" fmla="*/ 70226 w 573552"/>
                    <a:gd name="connsiteY6" fmla="*/ 461926 h 724986"/>
                    <a:gd name="connsiteX7" fmla="*/ 132104 w 573552"/>
                    <a:gd name="connsiteY7" fmla="*/ 523804 h 724986"/>
                    <a:gd name="connsiteX8" fmla="*/ 193982 w 573552"/>
                    <a:gd name="connsiteY8" fmla="*/ 461926 h 724986"/>
                    <a:gd name="connsiteX9" fmla="*/ 132104 w 573552"/>
                    <a:gd name="connsiteY9" fmla="*/ 400048 h 724986"/>
                    <a:gd name="connsiteX10" fmla="*/ 123644 w 573552"/>
                    <a:gd name="connsiteY10" fmla="*/ 205806 h 724986"/>
                    <a:gd name="connsiteX11" fmla="*/ 61766 w 573552"/>
                    <a:gd name="connsiteY11" fmla="*/ 267684 h 724986"/>
                    <a:gd name="connsiteX12" fmla="*/ 123644 w 573552"/>
                    <a:gd name="connsiteY12" fmla="*/ 329562 h 724986"/>
                    <a:gd name="connsiteX13" fmla="*/ 185522 w 573552"/>
                    <a:gd name="connsiteY13" fmla="*/ 267684 h 724986"/>
                    <a:gd name="connsiteX14" fmla="*/ 123644 w 573552"/>
                    <a:gd name="connsiteY14" fmla="*/ 205806 h 724986"/>
                    <a:gd name="connsiteX15" fmla="*/ 455345 w 573552"/>
                    <a:gd name="connsiteY15" fmla="*/ 65381 h 724986"/>
                    <a:gd name="connsiteX16" fmla="*/ 393467 w 573552"/>
                    <a:gd name="connsiteY16" fmla="*/ 127259 h 724986"/>
                    <a:gd name="connsiteX17" fmla="*/ 455345 w 573552"/>
                    <a:gd name="connsiteY17" fmla="*/ 189137 h 724986"/>
                    <a:gd name="connsiteX18" fmla="*/ 517223 w 573552"/>
                    <a:gd name="connsiteY18" fmla="*/ 127259 h 724986"/>
                    <a:gd name="connsiteX19" fmla="*/ 455345 w 573552"/>
                    <a:gd name="connsiteY19" fmla="*/ 65381 h 724986"/>
                    <a:gd name="connsiteX20" fmla="*/ 271373 w 573552"/>
                    <a:gd name="connsiteY20" fmla="*/ 65381 h 724986"/>
                    <a:gd name="connsiteX21" fmla="*/ 209495 w 573552"/>
                    <a:gd name="connsiteY21" fmla="*/ 127259 h 724986"/>
                    <a:gd name="connsiteX22" fmla="*/ 271373 w 573552"/>
                    <a:gd name="connsiteY22" fmla="*/ 189137 h 724986"/>
                    <a:gd name="connsiteX23" fmla="*/ 333251 w 573552"/>
                    <a:gd name="connsiteY23" fmla="*/ 127259 h 724986"/>
                    <a:gd name="connsiteX24" fmla="*/ 271373 w 573552"/>
                    <a:gd name="connsiteY24" fmla="*/ 65381 h 724986"/>
                    <a:gd name="connsiteX25" fmla="*/ 383795 w 573552"/>
                    <a:gd name="connsiteY25" fmla="*/ 701 h 724986"/>
                    <a:gd name="connsiteX26" fmla="*/ 571319 w 573552"/>
                    <a:gd name="connsiteY26" fmla="*/ 134437 h 724986"/>
                    <a:gd name="connsiteX27" fmla="*/ 480830 w 573552"/>
                    <a:gd name="connsiteY27" fmla="*/ 327317 h 724986"/>
                    <a:gd name="connsiteX28" fmla="*/ 464162 w 573552"/>
                    <a:gd name="connsiteY28" fmla="*/ 441618 h 724986"/>
                    <a:gd name="connsiteX29" fmla="*/ 366532 w 573552"/>
                    <a:gd name="connsiteY29" fmla="*/ 539250 h 724986"/>
                    <a:gd name="connsiteX30" fmla="*/ 357005 w 573552"/>
                    <a:gd name="connsiteY30" fmla="*/ 724986 h 724986"/>
                    <a:gd name="connsiteX31" fmla="*/ 23630 w 573552"/>
                    <a:gd name="connsiteY31" fmla="*/ 241593 h 724986"/>
                    <a:gd name="connsiteX32" fmla="*/ 383795 w 573552"/>
                    <a:gd name="connsiteY32" fmla="*/ 701 h 724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573552" h="724986">
                      <a:moveTo>
                        <a:pt x="259505" y="527307"/>
                      </a:moveTo>
                      <a:cubicBezTo>
                        <a:pt x="225331" y="527307"/>
                        <a:pt x="197627" y="555011"/>
                        <a:pt x="197627" y="589185"/>
                      </a:cubicBezTo>
                      <a:cubicBezTo>
                        <a:pt x="197627" y="623359"/>
                        <a:pt x="225331" y="651063"/>
                        <a:pt x="259505" y="651063"/>
                      </a:cubicBezTo>
                      <a:cubicBezTo>
                        <a:pt x="293679" y="651063"/>
                        <a:pt x="321383" y="623359"/>
                        <a:pt x="321383" y="589185"/>
                      </a:cubicBezTo>
                      <a:cubicBezTo>
                        <a:pt x="321383" y="555011"/>
                        <a:pt x="293679" y="527307"/>
                        <a:pt x="259505" y="527307"/>
                      </a:cubicBezTo>
                      <a:close/>
                      <a:moveTo>
                        <a:pt x="132104" y="400048"/>
                      </a:moveTo>
                      <a:cubicBezTo>
                        <a:pt x="97930" y="400048"/>
                        <a:pt x="70226" y="427752"/>
                        <a:pt x="70226" y="461926"/>
                      </a:cubicBezTo>
                      <a:cubicBezTo>
                        <a:pt x="70226" y="496100"/>
                        <a:pt x="97930" y="523804"/>
                        <a:pt x="132104" y="523804"/>
                      </a:cubicBezTo>
                      <a:cubicBezTo>
                        <a:pt x="166278" y="523804"/>
                        <a:pt x="193982" y="496100"/>
                        <a:pt x="193982" y="461926"/>
                      </a:cubicBezTo>
                      <a:cubicBezTo>
                        <a:pt x="193982" y="427752"/>
                        <a:pt x="166278" y="400048"/>
                        <a:pt x="132104" y="400048"/>
                      </a:cubicBezTo>
                      <a:close/>
                      <a:moveTo>
                        <a:pt x="123644" y="205806"/>
                      </a:moveTo>
                      <a:cubicBezTo>
                        <a:pt x="89470" y="205806"/>
                        <a:pt x="61766" y="233510"/>
                        <a:pt x="61766" y="267684"/>
                      </a:cubicBezTo>
                      <a:cubicBezTo>
                        <a:pt x="61766" y="301858"/>
                        <a:pt x="89470" y="329562"/>
                        <a:pt x="123644" y="329562"/>
                      </a:cubicBezTo>
                      <a:cubicBezTo>
                        <a:pt x="157818" y="329562"/>
                        <a:pt x="185522" y="301858"/>
                        <a:pt x="185522" y="267684"/>
                      </a:cubicBezTo>
                      <a:cubicBezTo>
                        <a:pt x="185522" y="233510"/>
                        <a:pt x="157818" y="205806"/>
                        <a:pt x="123644" y="205806"/>
                      </a:cubicBezTo>
                      <a:close/>
                      <a:moveTo>
                        <a:pt x="455345" y="65381"/>
                      </a:moveTo>
                      <a:cubicBezTo>
                        <a:pt x="421171" y="65381"/>
                        <a:pt x="393467" y="93085"/>
                        <a:pt x="393467" y="127259"/>
                      </a:cubicBezTo>
                      <a:cubicBezTo>
                        <a:pt x="393467" y="161433"/>
                        <a:pt x="421171" y="189137"/>
                        <a:pt x="455345" y="189137"/>
                      </a:cubicBezTo>
                      <a:cubicBezTo>
                        <a:pt x="489519" y="189137"/>
                        <a:pt x="517223" y="161433"/>
                        <a:pt x="517223" y="127259"/>
                      </a:cubicBezTo>
                      <a:cubicBezTo>
                        <a:pt x="517223" y="93085"/>
                        <a:pt x="489519" y="65381"/>
                        <a:pt x="455345" y="65381"/>
                      </a:cubicBezTo>
                      <a:close/>
                      <a:moveTo>
                        <a:pt x="271373" y="65381"/>
                      </a:moveTo>
                      <a:cubicBezTo>
                        <a:pt x="237199" y="65381"/>
                        <a:pt x="209495" y="93085"/>
                        <a:pt x="209495" y="127259"/>
                      </a:cubicBezTo>
                      <a:cubicBezTo>
                        <a:pt x="209495" y="161433"/>
                        <a:pt x="237199" y="189137"/>
                        <a:pt x="271373" y="189137"/>
                      </a:cubicBezTo>
                      <a:cubicBezTo>
                        <a:pt x="305547" y="189137"/>
                        <a:pt x="333251" y="161433"/>
                        <a:pt x="333251" y="127259"/>
                      </a:cubicBezTo>
                      <a:cubicBezTo>
                        <a:pt x="333251" y="93085"/>
                        <a:pt x="305547" y="65381"/>
                        <a:pt x="271373" y="65381"/>
                      </a:cubicBezTo>
                      <a:close/>
                      <a:moveTo>
                        <a:pt x="383795" y="701"/>
                      </a:moveTo>
                      <a:cubicBezTo>
                        <a:pt x="466060" y="6519"/>
                        <a:pt x="538279" y="48712"/>
                        <a:pt x="571319" y="134437"/>
                      </a:cubicBezTo>
                      <a:cubicBezTo>
                        <a:pt x="588781" y="195556"/>
                        <a:pt x="498690" y="276120"/>
                        <a:pt x="480830" y="327317"/>
                      </a:cubicBezTo>
                      <a:cubicBezTo>
                        <a:pt x="462971" y="378514"/>
                        <a:pt x="451065" y="370577"/>
                        <a:pt x="464162" y="441618"/>
                      </a:cubicBezTo>
                      <a:cubicBezTo>
                        <a:pt x="456622" y="485274"/>
                        <a:pt x="384391" y="492022"/>
                        <a:pt x="366532" y="539250"/>
                      </a:cubicBezTo>
                      <a:cubicBezTo>
                        <a:pt x="348673" y="586478"/>
                        <a:pt x="334779" y="613861"/>
                        <a:pt x="357005" y="724986"/>
                      </a:cubicBezTo>
                      <a:cubicBezTo>
                        <a:pt x="107766" y="694029"/>
                        <a:pt x="-65269" y="527343"/>
                        <a:pt x="23630" y="241593"/>
                      </a:cubicBezTo>
                      <a:cubicBezTo>
                        <a:pt x="81674" y="82347"/>
                        <a:pt x="246687" y="-8997"/>
                        <a:pt x="383795" y="701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3" name="Полилиния 32"/>
                <p:cNvSpPr/>
                <p:nvPr/>
              </p:nvSpPr>
              <p:spPr>
                <a:xfrm>
                  <a:off x="2805746" y="3603525"/>
                  <a:ext cx="379203" cy="617455"/>
                </a:xfrm>
                <a:custGeom>
                  <a:avLst/>
                  <a:gdLst>
                    <a:gd name="connsiteX0" fmla="*/ 338137 w 338137"/>
                    <a:gd name="connsiteY0" fmla="*/ 0 h 552450"/>
                    <a:gd name="connsiteX1" fmla="*/ 0 w 338137"/>
                    <a:gd name="connsiteY1" fmla="*/ 500063 h 552450"/>
                    <a:gd name="connsiteX2" fmla="*/ 109537 w 338137"/>
                    <a:gd name="connsiteY2" fmla="*/ 552450 h 552450"/>
                    <a:gd name="connsiteX3" fmla="*/ 338137 w 338137"/>
                    <a:gd name="connsiteY3" fmla="*/ 0 h 552450"/>
                    <a:gd name="connsiteX0" fmla="*/ 338137 w 339364"/>
                    <a:gd name="connsiteY0" fmla="*/ 135 h 552585"/>
                    <a:gd name="connsiteX1" fmla="*/ 0 w 339364"/>
                    <a:gd name="connsiteY1" fmla="*/ 500198 h 552585"/>
                    <a:gd name="connsiteX2" fmla="*/ 109537 w 339364"/>
                    <a:gd name="connsiteY2" fmla="*/ 552585 h 552585"/>
                    <a:gd name="connsiteX3" fmla="*/ 338137 w 339364"/>
                    <a:gd name="connsiteY3" fmla="*/ 135 h 552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39364" h="552585">
                      <a:moveTo>
                        <a:pt x="338137" y="135"/>
                      </a:moveTo>
                      <a:cubicBezTo>
                        <a:pt x="319881" y="-8596"/>
                        <a:pt x="38100" y="408123"/>
                        <a:pt x="0" y="500198"/>
                      </a:cubicBezTo>
                      <a:lnTo>
                        <a:pt x="109537" y="552585"/>
                      </a:lnTo>
                      <a:cubicBezTo>
                        <a:pt x="165893" y="469241"/>
                        <a:pt x="356393" y="8866"/>
                        <a:pt x="338137" y="135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4" name="Полилиния 33"/>
                <p:cNvSpPr/>
                <p:nvPr/>
              </p:nvSpPr>
              <p:spPr>
                <a:xfrm>
                  <a:off x="2674454" y="4248466"/>
                  <a:ext cx="205549" cy="305116"/>
                </a:xfrm>
                <a:custGeom>
                  <a:avLst/>
                  <a:gdLst>
                    <a:gd name="connsiteX0" fmla="*/ 21431 w 166687"/>
                    <a:gd name="connsiteY0" fmla="*/ 257175 h 257175"/>
                    <a:gd name="connsiteX1" fmla="*/ 0 w 166687"/>
                    <a:gd name="connsiteY1" fmla="*/ 42863 h 257175"/>
                    <a:gd name="connsiteX2" fmla="*/ 126206 w 166687"/>
                    <a:gd name="connsiteY2" fmla="*/ 0 h 257175"/>
                    <a:gd name="connsiteX3" fmla="*/ 166687 w 166687"/>
                    <a:gd name="connsiteY3" fmla="*/ 85725 h 257175"/>
                    <a:gd name="connsiteX4" fmla="*/ 21431 w 166687"/>
                    <a:gd name="connsiteY4" fmla="*/ 257175 h 257175"/>
                    <a:gd name="connsiteX0" fmla="*/ 0 w 145256"/>
                    <a:gd name="connsiteY0" fmla="*/ 257175 h 257175"/>
                    <a:gd name="connsiteX1" fmla="*/ 104775 w 145256"/>
                    <a:gd name="connsiteY1" fmla="*/ 0 h 257175"/>
                    <a:gd name="connsiteX2" fmla="*/ 145256 w 145256"/>
                    <a:gd name="connsiteY2" fmla="*/ 85725 h 257175"/>
                    <a:gd name="connsiteX3" fmla="*/ 0 w 145256"/>
                    <a:gd name="connsiteY3" fmla="*/ 257175 h 257175"/>
                    <a:gd name="connsiteX0" fmla="*/ 25748 w 171004"/>
                    <a:gd name="connsiteY0" fmla="*/ 257175 h 257175"/>
                    <a:gd name="connsiteX1" fmla="*/ 130523 w 171004"/>
                    <a:gd name="connsiteY1" fmla="*/ 0 h 257175"/>
                    <a:gd name="connsiteX2" fmla="*/ 171004 w 171004"/>
                    <a:gd name="connsiteY2" fmla="*/ 85725 h 257175"/>
                    <a:gd name="connsiteX3" fmla="*/ 25748 w 171004"/>
                    <a:gd name="connsiteY3" fmla="*/ 257175 h 257175"/>
                    <a:gd name="connsiteX0" fmla="*/ 36101 w 181357"/>
                    <a:gd name="connsiteY0" fmla="*/ 266256 h 266256"/>
                    <a:gd name="connsiteX1" fmla="*/ 140876 w 181357"/>
                    <a:gd name="connsiteY1" fmla="*/ 9081 h 266256"/>
                    <a:gd name="connsiteX2" fmla="*/ 181357 w 181357"/>
                    <a:gd name="connsiteY2" fmla="*/ 94806 h 266256"/>
                    <a:gd name="connsiteX3" fmla="*/ 36101 w 181357"/>
                    <a:gd name="connsiteY3" fmla="*/ 266256 h 266256"/>
                    <a:gd name="connsiteX0" fmla="*/ 36101 w 181357"/>
                    <a:gd name="connsiteY0" fmla="*/ 266256 h 266256"/>
                    <a:gd name="connsiteX1" fmla="*/ 140876 w 181357"/>
                    <a:gd name="connsiteY1" fmla="*/ 9081 h 266256"/>
                    <a:gd name="connsiteX2" fmla="*/ 181357 w 181357"/>
                    <a:gd name="connsiteY2" fmla="*/ 94806 h 266256"/>
                    <a:gd name="connsiteX3" fmla="*/ 36101 w 181357"/>
                    <a:gd name="connsiteY3" fmla="*/ 266256 h 266256"/>
                    <a:gd name="connsiteX0" fmla="*/ 36101 w 181357"/>
                    <a:gd name="connsiteY0" fmla="*/ 266256 h 266557"/>
                    <a:gd name="connsiteX1" fmla="*/ 140876 w 181357"/>
                    <a:gd name="connsiteY1" fmla="*/ 9081 h 266557"/>
                    <a:gd name="connsiteX2" fmla="*/ 181357 w 181357"/>
                    <a:gd name="connsiteY2" fmla="*/ 94806 h 266557"/>
                    <a:gd name="connsiteX3" fmla="*/ 36101 w 181357"/>
                    <a:gd name="connsiteY3" fmla="*/ 266256 h 266557"/>
                    <a:gd name="connsiteX0" fmla="*/ 36101 w 140876"/>
                    <a:gd name="connsiteY0" fmla="*/ 266256 h 266256"/>
                    <a:gd name="connsiteX1" fmla="*/ 140876 w 140876"/>
                    <a:gd name="connsiteY1" fmla="*/ 9081 h 266256"/>
                    <a:gd name="connsiteX2" fmla="*/ 36101 w 140876"/>
                    <a:gd name="connsiteY2" fmla="*/ 266256 h 266256"/>
                    <a:gd name="connsiteX0" fmla="*/ 36101 w 189033"/>
                    <a:gd name="connsiteY0" fmla="*/ 266256 h 266256"/>
                    <a:gd name="connsiteX1" fmla="*/ 140876 w 189033"/>
                    <a:gd name="connsiteY1" fmla="*/ 9081 h 266256"/>
                    <a:gd name="connsiteX2" fmla="*/ 36101 w 189033"/>
                    <a:gd name="connsiteY2" fmla="*/ 266256 h 266256"/>
                    <a:gd name="connsiteX0" fmla="*/ 36101 w 187451"/>
                    <a:gd name="connsiteY0" fmla="*/ 266256 h 266256"/>
                    <a:gd name="connsiteX1" fmla="*/ 140876 w 187451"/>
                    <a:gd name="connsiteY1" fmla="*/ 9081 h 266256"/>
                    <a:gd name="connsiteX2" fmla="*/ 36101 w 187451"/>
                    <a:gd name="connsiteY2" fmla="*/ 266256 h 266256"/>
                    <a:gd name="connsiteX0" fmla="*/ 36101 w 183520"/>
                    <a:gd name="connsiteY0" fmla="*/ 266256 h 266256"/>
                    <a:gd name="connsiteX1" fmla="*/ 140876 w 183520"/>
                    <a:gd name="connsiteY1" fmla="*/ 9081 h 266256"/>
                    <a:gd name="connsiteX2" fmla="*/ 36101 w 183520"/>
                    <a:gd name="connsiteY2" fmla="*/ 266256 h 266256"/>
                    <a:gd name="connsiteX0" fmla="*/ 36535 w 183954"/>
                    <a:gd name="connsiteY0" fmla="*/ 273060 h 273060"/>
                    <a:gd name="connsiteX1" fmla="*/ 141310 w 183954"/>
                    <a:gd name="connsiteY1" fmla="*/ 15885 h 273060"/>
                    <a:gd name="connsiteX2" fmla="*/ 36535 w 183954"/>
                    <a:gd name="connsiteY2" fmla="*/ 273060 h 2730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83954" h="273060">
                      <a:moveTo>
                        <a:pt x="36535" y="273060"/>
                      </a:moveTo>
                      <a:cubicBezTo>
                        <a:pt x="-49984" y="115898"/>
                        <a:pt x="30185" y="-53171"/>
                        <a:pt x="141310" y="15885"/>
                      </a:cubicBezTo>
                      <a:cubicBezTo>
                        <a:pt x="273072" y="103991"/>
                        <a:pt x="59554" y="175428"/>
                        <a:pt x="36535" y="273060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2" name="Группа 63"/>
              <p:cNvGrpSpPr>
                <a:grpSpLocks/>
              </p:cNvGrpSpPr>
              <p:nvPr/>
            </p:nvGrpSpPr>
            <p:grpSpPr bwMode="auto">
              <a:xfrm>
                <a:off x="5124807" y="2842880"/>
                <a:ext cx="1780543" cy="1541420"/>
                <a:chOff x="4175641" y="1892283"/>
                <a:chExt cx="1780543" cy="1541420"/>
              </a:xfrm>
            </p:grpSpPr>
            <p:sp>
              <p:nvSpPr>
                <p:cNvPr id="22" name="Прямоугольник 21"/>
                <p:cNvSpPr/>
                <p:nvPr/>
              </p:nvSpPr>
              <p:spPr>
                <a:xfrm rot="20181939" flipH="1">
                  <a:off x="5385969" y="2988034"/>
                  <a:ext cx="32181" cy="177225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3" name="Прямоугольник 22"/>
                <p:cNvSpPr/>
                <p:nvPr/>
              </p:nvSpPr>
              <p:spPr>
                <a:xfrm rot="1418061">
                  <a:off x="4728945" y="2988036"/>
                  <a:ext cx="32181" cy="177225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4" name="Шестиугольник 56"/>
                <p:cNvSpPr/>
                <p:nvPr/>
              </p:nvSpPr>
              <p:spPr>
                <a:xfrm rot="1800000">
                  <a:off x="4175641" y="1892283"/>
                  <a:ext cx="1780543" cy="1541420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72251 h 1541420"/>
                    <a:gd name="connsiteX1" fmla="*/ 460625 w 1801952"/>
                    <a:gd name="connsiteY1" fmla="*/ 3081 h 1541420"/>
                    <a:gd name="connsiteX2" fmla="*/ 1303802 w 1801952"/>
                    <a:gd name="connsiteY2" fmla="*/ 0 h 1541420"/>
                    <a:gd name="connsiteX3" fmla="*/ 1801952 w 1801952"/>
                    <a:gd name="connsiteY3" fmla="*/ 772251 h 1541420"/>
                    <a:gd name="connsiteX4" fmla="*/ 1341327 w 1801952"/>
                    <a:gd name="connsiteY4" fmla="*/ 1541420 h 1541420"/>
                    <a:gd name="connsiteX5" fmla="*/ 460625 w 1801952"/>
                    <a:gd name="connsiteY5" fmla="*/ 1541420 h 1541420"/>
                    <a:gd name="connsiteX6" fmla="*/ 0 w 1801952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80543" h="1541420">
                      <a:moveTo>
                        <a:pt x="0" y="772251"/>
                      </a:moveTo>
                      <a:lnTo>
                        <a:pt x="460625" y="3081"/>
                      </a:lnTo>
                      <a:lnTo>
                        <a:pt x="1303802" y="0"/>
                      </a:lnTo>
                      <a:cubicBezTo>
                        <a:pt x="1503002" y="229112"/>
                        <a:pt x="1675246" y="506783"/>
                        <a:pt x="1780543" y="806609"/>
                      </a:cubicBezTo>
                      <a:lnTo>
                        <a:pt x="1341327" y="1541420"/>
                      </a:lnTo>
                      <a:lnTo>
                        <a:pt x="460625" y="1541420"/>
                      </a:lnTo>
                      <a:lnTo>
                        <a:pt x="0" y="772251"/>
                      </a:lnTo>
                      <a:close/>
                    </a:path>
                  </a:pathLst>
                </a:custGeom>
                <a:solidFill>
                  <a:srgbClr val="E26714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5" name="Прямоугольник 24"/>
                <p:cNvSpPr/>
                <p:nvPr/>
              </p:nvSpPr>
              <p:spPr>
                <a:xfrm>
                  <a:off x="5031895" y="2092893"/>
                  <a:ext cx="86297" cy="11973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6" name="Прямоугольник 25"/>
                <p:cNvSpPr/>
                <p:nvPr/>
              </p:nvSpPr>
              <p:spPr>
                <a:xfrm>
                  <a:off x="4725014" y="2753691"/>
                  <a:ext cx="677048" cy="5108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7" name="Прямоугольник 26"/>
                <p:cNvSpPr/>
                <p:nvPr/>
              </p:nvSpPr>
              <p:spPr>
                <a:xfrm rot="1418061">
                  <a:off x="4842307" y="2448931"/>
                  <a:ext cx="84568" cy="602847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8" name="Прямоугольник 27"/>
                <p:cNvSpPr/>
                <p:nvPr/>
              </p:nvSpPr>
              <p:spPr>
                <a:xfrm>
                  <a:off x="5036608" y="2698780"/>
                  <a:ext cx="61568" cy="160905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9" name="Кольцо 28"/>
                <p:cNvSpPr/>
                <p:nvPr/>
              </p:nvSpPr>
              <p:spPr>
                <a:xfrm>
                  <a:off x="4912845" y="2199017"/>
                  <a:ext cx="323136" cy="323136"/>
                </a:xfrm>
                <a:prstGeom prst="donut">
                  <a:avLst>
                    <a:gd name="adj" fmla="val 17066"/>
                  </a:avLst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  <p:sp>
              <p:nvSpPr>
                <p:cNvPr id="30" name="Прямоугольник 29"/>
                <p:cNvSpPr/>
                <p:nvPr/>
              </p:nvSpPr>
              <p:spPr>
                <a:xfrm rot="20232152">
                  <a:off x="5211667" y="2434309"/>
                  <a:ext cx="84568" cy="602847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3" name="Группа 64"/>
              <p:cNvGrpSpPr>
                <a:grpSpLocks/>
              </p:cNvGrpSpPr>
              <p:nvPr/>
            </p:nvGrpSpPr>
            <p:grpSpPr bwMode="auto">
              <a:xfrm>
                <a:off x="4326815" y="4232204"/>
                <a:ext cx="1801952" cy="1538339"/>
                <a:chOff x="3377649" y="3281607"/>
                <a:chExt cx="1801952" cy="1538339"/>
              </a:xfrm>
            </p:grpSpPr>
            <p:sp>
              <p:nvSpPr>
                <p:cNvPr id="15" name="Шестиугольник 60"/>
                <p:cNvSpPr/>
                <p:nvPr/>
              </p:nvSpPr>
              <p:spPr>
                <a:xfrm rot="1800000">
                  <a:off x="3377649" y="3281607"/>
                  <a:ext cx="1801952" cy="1538339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01952" h="1538339">
                      <a:moveTo>
                        <a:pt x="0" y="769170"/>
                      </a:moveTo>
                      <a:lnTo>
                        <a:pt x="460625" y="0"/>
                      </a:lnTo>
                      <a:lnTo>
                        <a:pt x="1341327" y="0"/>
                      </a:lnTo>
                      <a:lnTo>
                        <a:pt x="1801952" y="769170"/>
                      </a:lnTo>
                      <a:cubicBezTo>
                        <a:pt x="1695865" y="1069653"/>
                        <a:pt x="1545343" y="1340796"/>
                        <a:pt x="1341327" y="1538339"/>
                      </a:cubicBezTo>
                      <a:lnTo>
                        <a:pt x="460625" y="1538339"/>
                      </a:lnTo>
                      <a:lnTo>
                        <a:pt x="0" y="769170"/>
                      </a:lnTo>
                      <a:close/>
                    </a:path>
                  </a:pathLst>
                </a:custGeom>
                <a:solidFill>
                  <a:srgbClr val="00B0F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16" name="Полилиния 15"/>
                <p:cNvSpPr/>
                <p:nvPr/>
              </p:nvSpPr>
              <p:spPr>
                <a:xfrm rot="9260628">
                  <a:off x="3916545" y="3601851"/>
                  <a:ext cx="724162" cy="723274"/>
                </a:xfrm>
                <a:custGeom>
                  <a:avLst/>
                  <a:gdLst>
                    <a:gd name="connsiteX0" fmla="*/ 3083863 w 6352623"/>
                    <a:gd name="connsiteY0" fmla="*/ 133135 h 6657438"/>
                    <a:gd name="connsiteX1" fmla="*/ 2997995 w 6352623"/>
                    <a:gd name="connsiteY1" fmla="*/ 16410 h 6657438"/>
                    <a:gd name="connsiteX2" fmla="*/ 3073468 w 6352623"/>
                    <a:gd name="connsiteY2" fmla="*/ 12671 h 6657438"/>
                    <a:gd name="connsiteX3" fmla="*/ 4287481 w 6352623"/>
                    <a:gd name="connsiteY3" fmla="*/ 1282707 h 6657438"/>
                    <a:gd name="connsiteX4" fmla="*/ 3934751 w 6352623"/>
                    <a:gd name="connsiteY4" fmla="*/ 794857 h 6657438"/>
                    <a:gd name="connsiteX5" fmla="*/ 3306522 w 6352623"/>
                    <a:gd name="connsiteY5" fmla="*/ 1126 h 6657438"/>
                    <a:gd name="connsiteX6" fmla="*/ 3329154 w 6352623"/>
                    <a:gd name="connsiteY6" fmla="*/ 0 h 6657438"/>
                    <a:gd name="connsiteX7" fmla="*/ 4552794 w 6352623"/>
                    <a:gd name="connsiteY7" fmla="*/ 310597 h 6657438"/>
                    <a:gd name="connsiteX8" fmla="*/ 5560095 w 6352623"/>
                    <a:gd name="connsiteY8" fmla="*/ 1071582 h 6657438"/>
                    <a:gd name="connsiteX9" fmla="*/ 5592215 w 6352623"/>
                    <a:gd name="connsiteY9" fmla="*/ 1116037 h 6657438"/>
                    <a:gd name="connsiteX10" fmla="*/ 5275773 w 6352623"/>
                    <a:gd name="connsiteY10" fmla="*/ 1158708 h 6657438"/>
                    <a:gd name="connsiteX11" fmla="*/ 4352475 w 6352623"/>
                    <a:gd name="connsiteY11" fmla="*/ 1275439 h 6657438"/>
                    <a:gd name="connsiteX12" fmla="*/ 3192871 w 6352623"/>
                    <a:gd name="connsiteY12" fmla="*/ 1396479 h 6657438"/>
                    <a:gd name="connsiteX13" fmla="*/ 3083863 w 6352623"/>
                    <a:gd name="connsiteY13" fmla="*/ 133135 h 6657438"/>
                    <a:gd name="connsiteX14" fmla="*/ 3521833 w 6352623"/>
                    <a:gd name="connsiteY14" fmla="*/ 728536 h 6657438"/>
                    <a:gd name="connsiteX15" fmla="*/ 3951788 w 6352623"/>
                    <a:gd name="connsiteY15" fmla="*/ 1320226 h 6657438"/>
                    <a:gd name="connsiteX16" fmla="*/ 3610216 w 6352623"/>
                    <a:gd name="connsiteY16" fmla="*/ 1358400 h 6657438"/>
                    <a:gd name="connsiteX17" fmla="*/ 5080835 w 6352623"/>
                    <a:gd name="connsiteY17" fmla="*/ 2887704 h 6657438"/>
                    <a:gd name="connsiteX18" fmla="*/ 5075577 w 6352623"/>
                    <a:gd name="connsiteY18" fmla="*/ 2828892 h 6657438"/>
                    <a:gd name="connsiteX19" fmla="*/ 4870827 w 6352623"/>
                    <a:gd name="connsiteY19" fmla="*/ 2225787 h 6657438"/>
                    <a:gd name="connsiteX20" fmla="*/ 4527301 w 6352623"/>
                    <a:gd name="connsiteY20" fmla="*/ 1626915 h 6657438"/>
                    <a:gd name="connsiteX21" fmla="*/ 5336497 w 6352623"/>
                    <a:gd name="connsiteY21" fmla="*/ 1510023 h 6657438"/>
                    <a:gd name="connsiteX22" fmla="*/ 5827104 w 6352623"/>
                    <a:gd name="connsiteY22" fmla="*/ 1441104 h 6657438"/>
                    <a:gd name="connsiteX23" fmla="*/ 5919962 w 6352623"/>
                    <a:gd name="connsiteY23" fmla="*/ 1569624 h 6657438"/>
                    <a:gd name="connsiteX24" fmla="*/ 6322223 w 6352623"/>
                    <a:gd name="connsiteY24" fmla="*/ 2715457 h 6657438"/>
                    <a:gd name="connsiteX25" fmla="*/ 6326244 w 6352623"/>
                    <a:gd name="connsiteY25" fmla="*/ 2796695 h 6657438"/>
                    <a:gd name="connsiteX26" fmla="*/ 1790042 w 6352623"/>
                    <a:gd name="connsiteY26" fmla="*/ 1491620 h 6657438"/>
                    <a:gd name="connsiteX27" fmla="*/ 2057262 w 6352623"/>
                    <a:gd name="connsiteY27" fmla="*/ 888122 h 6657438"/>
                    <a:gd name="connsiteX28" fmla="*/ 2502224 w 6352623"/>
                    <a:gd name="connsiteY28" fmla="*/ 83048 h 6657438"/>
                    <a:gd name="connsiteX29" fmla="*/ 2715458 w 6352623"/>
                    <a:gd name="connsiteY29" fmla="*/ 30412 h 6657438"/>
                    <a:gd name="connsiteX30" fmla="*/ 2723477 w 6352623"/>
                    <a:gd name="connsiteY30" fmla="*/ 30012 h 6657438"/>
                    <a:gd name="connsiteX31" fmla="*/ 2843908 w 6352623"/>
                    <a:gd name="connsiteY31" fmla="*/ 1425699 h 6657438"/>
                    <a:gd name="connsiteX32" fmla="*/ 2341650 w 6352623"/>
                    <a:gd name="connsiteY32" fmla="*/ 1460888 h 6657438"/>
                    <a:gd name="connsiteX33" fmla="*/ 456566 w 6352623"/>
                    <a:gd name="connsiteY33" fmla="*/ 1560803 h 6657438"/>
                    <a:gd name="connsiteX34" fmla="*/ 646218 w 6352623"/>
                    <a:gd name="connsiteY34" fmla="*/ 1250255 h 6657438"/>
                    <a:gd name="connsiteX35" fmla="*/ 2123254 w 6352623"/>
                    <a:gd name="connsiteY35" fmla="*/ 176626 h 6657438"/>
                    <a:gd name="connsiteX36" fmla="*/ 2129632 w 6352623"/>
                    <a:gd name="connsiteY36" fmla="*/ 175051 h 6657438"/>
                    <a:gd name="connsiteX37" fmla="*/ 1791341 w 6352623"/>
                    <a:gd name="connsiteY37" fmla="*/ 860818 h 6657438"/>
                    <a:gd name="connsiteX38" fmla="*/ 1497989 w 6352623"/>
                    <a:gd name="connsiteY38" fmla="*/ 1507155 h 6657438"/>
                    <a:gd name="connsiteX39" fmla="*/ 815685 w 6352623"/>
                    <a:gd name="connsiteY39" fmla="*/ 1541873 h 6657438"/>
                    <a:gd name="connsiteX40" fmla="*/ 3332566 w 6352623"/>
                    <a:gd name="connsiteY40" fmla="*/ 3015466 h 6657438"/>
                    <a:gd name="connsiteX41" fmla="*/ 3227686 w 6352623"/>
                    <a:gd name="connsiteY41" fmla="*/ 1799988 h 6657438"/>
                    <a:gd name="connsiteX42" fmla="*/ 3687369 w 6352623"/>
                    <a:gd name="connsiteY42" fmla="*/ 1744594 h 6657438"/>
                    <a:gd name="connsiteX43" fmla="*/ 4207427 w 6352623"/>
                    <a:gd name="connsiteY43" fmla="*/ 1672041 h 6657438"/>
                    <a:gd name="connsiteX44" fmla="*/ 4314817 w 6352623"/>
                    <a:gd name="connsiteY44" fmla="*/ 1819820 h 6657438"/>
                    <a:gd name="connsiteX45" fmla="*/ 4752430 w 6352623"/>
                    <a:gd name="connsiteY45" fmla="*/ 2869128 h 6657438"/>
                    <a:gd name="connsiteX46" fmla="*/ 4755993 w 6352623"/>
                    <a:gd name="connsiteY46" fmla="*/ 2911437 h 6657438"/>
                    <a:gd name="connsiteX47" fmla="*/ 5989951 w 6352623"/>
                    <a:gd name="connsiteY47" fmla="*/ 4620000 h 6657438"/>
                    <a:gd name="connsiteX48" fmla="*/ 6068313 w 6352623"/>
                    <a:gd name="connsiteY48" fmla="*/ 4480189 h 6657438"/>
                    <a:gd name="connsiteX49" fmla="*/ 6042026 w 6352623"/>
                    <a:gd name="connsiteY49" fmla="*/ 4552793 h 6657438"/>
                    <a:gd name="connsiteX50" fmla="*/ 6000985 w 6352623"/>
                    <a:gd name="connsiteY50" fmla="*/ 4620000 h 6657438"/>
                    <a:gd name="connsiteX51" fmla="*/ 5898613 w 6352623"/>
                    <a:gd name="connsiteY51" fmla="*/ 4787640 h 6657438"/>
                    <a:gd name="connsiteX52" fmla="*/ 6000985 w 6352623"/>
                    <a:gd name="connsiteY52" fmla="*/ 4620000 h 6657438"/>
                    <a:gd name="connsiteX53" fmla="*/ 6317212 w 6352623"/>
                    <a:gd name="connsiteY53" fmla="*/ 4620000 h 6657438"/>
                    <a:gd name="connsiteX54" fmla="*/ 6317212 w 6352623"/>
                    <a:gd name="connsiteY54" fmla="*/ 4787640 h 6657438"/>
                    <a:gd name="connsiteX55" fmla="*/ 5866698 w 6352623"/>
                    <a:gd name="connsiteY55" fmla="*/ 4839902 h 6657438"/>
                    <a:gd name="connsiteX56" fmla="*/ 5895990 w 6352623"/>
                    <a:gd name="connsiteY56" fmla="*/ 4787640 h 6657438"/>
                    <a:gd name="connsiteX57" fmla="*/ 5898613 w 6352623"/>
                    <a:gd name="connsiteY57" fmla="*/ 4787640 h 6657438"/>
                    <a:gd name="connsiteX58" fmla="*/ 5661892 w 6352623"/>
                    <a:gd name="connsiteY58" fmla="*/ 4787640 h 6657438"/>
                    <a:gd name="connsiteX59" fmla="*/ 5661892 w 6352623"/>
                    <a:gd name="connsiteY59" fmla="*/ 4620000 h 6657438"/>
                    <a:gd name="connsiteX60" fmla="*/ 5989951 w 6352623"/>
                    <a:gd name="connsiteY60" fmla="*/ 4620000 h 6657438"/>
                    <a:gd name="connsiteX61" fmla="*/ 5895990 w 6352623"/>
                    <a:gd name="connsiteY61" fmla="*/ 4787640 h 6657438"/>
                    <a:gd name="connsiteX62" fmla="*/ 4842211 w 6352623"/>
                    <a:gd name="connsiteY62" fmla="*/ 4504577 h 6657438"/>
                    <a:gd name="connsiteX63" fmla="*/ 4894441 w 6352623"/>
                    <a:gd name="connsiteY63" fmla="*/ 4378816 h 6657438"/>
                    <a:gd name="connsiteX64" fmla="*/ 5118410 w 6352623"/>
                    <a:gd name="connsiteY64" fmla="*/ 3308120 h 6657438"/>
                    <a:gd name="connsiteX65" fmla="*/ 5112011 w 6352623"/>
                    <a:gd name="connsiteY65" fmla="*/ 3236549 h 6657438"/>
                    <a:gd name="connsiteX66" fmla="*/ 6343574 w 6352623"/>
                    <a:gd name="connsiteY66" fmla="*/ 3146548 h 6657438"/>
                    <a:gd name="connsiteX67" fmla="*/ 6352623 w 6352623"/>
                    <a:gd name="connsiteY67" fmla="*/ 3329154 h 6657438"/>
                    <a:gd name="connsiteX68" fmla="*/ 6261216 w 6352623"/>
                    <a:gd name="connsiteY68" fmla="*/ 3947289 h 6657438"/>
                    <a:gd name="connsiteX69" fmla="*/ 6068313 w 6352623"/>
                    <a:gd name="connsiteY69" fmla="*/ 4480189 h 6657438"/>
                    <a:gd name="connsiteX70" fmla="*/ 5645377 w 6352623"/>
                    <a:gd name="connsiteY70" fmla="*/ 4489676 h 6657438"/>
                    <a:gd name="connsiteX71" fmla="*/ 1405726 w 6352623"/>
                    <a:gd name="connsiteY71" fmla="*/ 3156271 h 6657438"/>
                    <a:gd name="connsiteX72" fmla="*/ 1399341 w 6352623"/>
                    <a:gd name="connsiteY72" fmla="*/ 3089416 h 6657438"/>
                    <a:gd name="connsiteX73" fmla="*/ 1464945 w 6352623"/>
                    <a:gd name="connsiteY73" fmla="*/ 2467755 h 6657438"/>
                    <a:gd name="connsiteX74" fmla="*/ 1626959 w 6352623"/>
                    <a:gd name="connsiteY74" fmla="*/ 1918290 h 6657438"/>
                    <a:gd name="connsiteX75" fmla="*/ 1698846 w 6352623"/>
                    <a:gd name="connsiteY75" fmla="*/ 1916459 h 6657438"/>
                    <a:gd name="connsiteX76" fmla="*/ 2401423 w 6352623"/>
                    <a:gd name="connsiteY76" fmla="*/ 1879094 h 6657438"/>
                    <a:gd name="connsiteX77" fmla="*/ 2879383 w 6352623"/>
                    <a:gd name="connsiteY77" fmla="*/ 1836855 h 6657438"/>
                    <a:gd name="connsiteX78" fmla="*/ 2983285 w 6352623"/>
                    <a:gd name="connsiteY78" fmla="*/ 3040986 h 6657438"/>
                    <a:gd name="connsiteX79" fmla="*/ 3464621 w 6352623"/>
                    <a:gd name="connsiteY79" fmla="*/ 4545892 h 6657438"/>
                    <a:gd name="connsiteX80" fmla="*/ 3362673 w 6352623"/>
                    <a:gd name="connsiteY80" fmla="*/ 3364384 h 6657438"/>
                    <a:gd name="connsiteX81" fmla="*/ 4785461 w 6352623"/>
                    <a:gd name="connsiteY81" fmla="*/ 3260410 h 6657438"/>
                    <a:gd name="connsiteX82" fmla="*/ 4791965 w 6352623"/>
                    <a:gd name="connsiteY82" fmla="*/ 3337498 h 6657438"/>
                    <a:gd name="connsiteX83" fmla="*/ 4582162 w 6352623"/>
                    <a:gd name="connsiteY83" fmla="*/ 4452550 h 6657438"/>
                    <a:gd name="connsiteX84" fmla="*/ 3980007 w 6352623"/>
                    <a:gd name="connsiteY84" fmla="*/ 4524180 h 6657438"/>
                    <a:gd name="connsiteX85" fmla="*/ 11631 w 6352623"/>
                    <a:gd name="connsiteY85" fmla="*/ 3258148 h 6657438"/>
                    <a:gd name="connsiteX86" fmla="*/ 0 w 6352623"/>
                    <a:gd name="connsiteY86" fmla="*/ 3023469 h 6657438"/>
                    <a:gd name="connsiteX87" fmla="*/ 91400 w 6352623"/>
                    <a:gd name="connsiteY87" fmla="*/ 2405346 h 6657438"/>
                    <a:gd name="connsiteX88" fmla="*/ 258812 w 6352623"/>
                    <a:gd name="connsiteY88" fmla="*/ 1942855 h 6657438"/>
                    <a:gd name="connsiteX89" fmla="*/ 852081 w 6352623"/>
                    <a:gd name="connsiteY89" fmla="*/ 1937991 h 6657438"/>
                    <a:gd name="connsiteX90" fmla="*/ 1335718 w 6352623"/>
                    <a:gd name="connsiteY90" fmla="*/ 1925698 h 6657438"/>
                    <a:gd name="connsiteX91" fmla="*/ 1234430 w 6352623"/>
                    <a:gd name="connsiteY91" fmla="*/ 2196801 h 6657438"/>
                    <a:gd name="connsiteX92" fmla="*/ 1103579 w 6352623"/>
                    <a:gd name="connsiteY92" fmla="*/ 2737987 h 6657438"/>
                    <a:gd name="connsiteX93" fmla="*/ 1078099 w 6352623"/>
                    <a:gd name="connsiteY93" fmla="*/ 3180217 h 6657438"/>
                    <a:gd name="connsiteX94" fmla="*/ 1960743 w 6352623"/>
                    <a:gd name="connsiteY94" fmla="*/ 4679317 h 6657438"/>
                    <a:gd name="connsiteX95" fmla="*/ 1740896 w 6352623"/>
                    <a:gd name="connsiteY95" fmla="*/ 4337429 h 6657438"/>
                    <a:gd name="connsiteX96" fmla="*/ 1441619 w 6352623"/>
                    <a:gd name="connsiteY96" fmla="*/ 3532526 h 6657438"/>
                    <a:gd name="connsiteX97" fmla="*/ 1438988 w 6352623"/>
                    <a:gd name="connsiteY97" fmla="*/ 3504964 h 6657438"/>
                    <a:gd name="connsiteX98" fmla="*/ 3013389 w 6352623"/>
                    <a:gd name="connsiteY98" fmla="*/ 3389903 h 6657438"/>
                    <a:gd name="connsiteX99" fmla="*/ 3099126 w 6352623"/>
                    <a:gd name="connsiteY99" fmla="*/ 4562904 h 6657438"/>
                    <a:gd name="connsiteX100" fmla="*/ 2689209 w 6352623"/>
                    <a:gd name="connsiteY100" fmla="*/ 4598877 h 6657438"/>
                    <a:gd name="connsiteX101" fmla="*/ 1989796 w 6352623"/>
                    <a:gd name="connsiteY101" fmla="*/ 4675326 h 6657438"/>
                    <a:gd name="connsiteX102" fmla="*/ 4067092 w 6352623"/>
                    <a:gd name="connsiteY102" fmla="*/ 6216068 h 6657438"/>
                    <a:gd name="connsiteX103" fmla="*/ 4277892 w 6352623"/>
                    <a:gd name="connsiteY103" fmla="*/ 5788869 h 6657438"/>
                    <a:gd name="connsiteX104" fmla="*/ 4525520 w 6352623"/>
                    <a:gd name="connsiteY104" fmla="*/ 5267093 h 6657438"/>
                    <a:gd name="connsiteX105" fmla="*/ 4685770 w 6352623"/>
                    <a:gd name="connsiteY105" fmla="*/ 4881257 h 6657438"/>
                    <a:gd name="connsiteX106" fmla="*/ 4712084 w 6352623"/>
                    <a:gd name="connsiteY106" fmla="*/ 4879914 h 6657438"/>
                    <a:gd name="connsiteX107" fmla="*/ 5642123 w 6352623"/>
                    <a:gd name="connsiteY107" fmla="*/ 4846187 h 6657438"/>
                    <a:gd name="connsiteX108" fmla="*/ 5866698 w 6352623"/>
                    <a:gd name="connsiteY108" fmla="*/ 4839902 h 6657438"/>
                    <a:gd name="connsiteX109" fmla="*/ 5706398 w 6352623"/>
                    <a:gd name="connsiteY109" fmla="*/ 5102370 h 6657438"/>
                    <a:gd name="connsiteX110" fmla="*/ 4229361 w 6352623"/>
                    <a:gd name="connsiteY110" fmla="*/ 6176010 h 6657438"/>
                    <a:gd name="connsiteX111" fmla="*/ 3617977 w 6352623"/>
                    <a:gd name="connsiteY111" fmla="*/ 6323175 h 6657438"/>
                    <a:gd name="connsiteX112" fmla="*/ 3499574 w 6352623"/>
                    <a:gd name="connsiteY112" fmla="*/ 4950969 h 6657438"/>
                    <a:gd name="connsiteX113" fmla="*/ 3966167 w 6352623"/>
                    <a:gd name="connsiteY113" fmla="*/ 4917769 h 6657438"/>
                    <a:gd name="connsiteX114" fmla="*/ 4402891 w 6352623"/>
                    <a:gd name="connsiteY114" fmla="*/ 4895610 h 6657438"/>
                    <a:gd name="connsiteX115" fmla="*/ 4263840 w 6352623"/>
                    <a:gd name="connsiteY115" fmla="*/ 5239274 h 6657438"/>
                    <a:gd name="connsiteX116" fmla="*/ 3691123 w 6352623"/>
                    <a:gd name="connsiteY116" fmla="*/ 6308899 h 6657438"/>
                    <a:gd name="connsiteX117" fmla="*/ 3637169 w 6352623"/>
                    <a:gd name="connsiteY117" fmla="*/ 6322223 h 6657438"/>
                    <a:gd name="connsiteX118" fmla="*/ 509955 w 6352623"/>
                    <a:gd name="connsiteY118" fmla="*/ 4889989 h 6657438"/>
                    <a:gd name="connsiteX119" fmla="*/ 432662 w 6352623"/>
                    <a:gd name="connsiteY119" fmla="*/ 4783013 h 6657438"/>
                    <a:gd name="connsiteX120" fmla="*/ 30403 w 6352623"/>
                    <a:gd name="connsiteY120" fmla="*/ 3637168 h 6657438"/>
                    <a:gd name="connsiteX121" fmla="*/ 28957 w 6352623"/>
                    <a:gd name="connsiteY121" fmla="*/ 3608002 h 6657438"/>
                    <a:gd name="connsiteX122" fmla="*/ 1122699 w 6352623"/>
                    <a:gd name="connsiteY122" fmla="*/ 3528079 h 6657438"/>
                    <a:gd name="connsiteX123" fmla="*/ 1151870 w 6352623"/>
                    <a:gd name="connsiteY123" fmla="*/ 3709064 h 6657438"/>
                    <a:gd name="connsiteX124" fmla="*/ 1633165 w 6352623"/>
                    <a:gd name="connsiteY124" fmla="*/ 4721494 h 6657438"/>
                    <a:gd name="connsiteX125" fmla="*/ 1635001 w 6352623"/>
                    <a:gd name="connsiteY125" fmla="*/ 4724090 h 6657438"/>
                    <a:gd name="connsiteX126" fmla="*/ 1150655 w 6352623"/>
                    <a:gd name="connsiteY126" fmla="*/ 4790652 h 6657438"/>
                    <a:gd name="connsiteX127" fmla="*/ 3165956 w 6352623"/>
                    <a:gd name="connsiteY127" fmla="*/ 6345561 h 6657438"/>
                    <a:gd name="connsiteX128" fmla="*/ 2661675 w 6352623"/>
                    <a:gd name="connsiteY128" fmla="*/ 5655612 h 6657438"/>
                    <a:gd name="connsiteX129" fmla="*/ 2224080 w 6352623"/>
                    <a:gd name="connsiteY129" fmla="*/ 5071807 h 6657438"/>
                    <a:gd name="connsiteX130" fmla="*/ 2697681 w 6352623"/>
                    <a:gd name="connsiteY130" fmla="*/ 5021257 h 6657438"/>
                    <a:gd name="connsiteX131" fmla="*/ 3150545 w 6352623"/>
                    <a:gd name="connsiteY131" fmla="*/ 4979436 h 6657438"/>
                    <a:gd name="connsiteX132" fmla="*/ 3267988 w 6352623"/>
                    <a:gd name="connsiteY132" fmla="*/ 6340508 h 6657438"/>
                    <a:gd name="connsiteX133" fmla="*/ 3104320 w 6352623"/>
                    <a:gd name="connsiteY133" fmla="*/ 6348616 h 6657438"/>
                    <a:gd name="connsiteX134" fmla="*/ 3099167 w 6352623"/>
                    <a:gd name="connsiteY134" fmla="*/ 6341244 h 6657438"/>
                    <a:gd name="connsiteX135" fmla="*/ 3165956 w 6352623"/>
                    <a:gd name="connsiteY135" fmla="*/ 6345561 h 6657438"/>
                    <a:gd name="connsiteX136" fmla="*/ 2884966 w 6352623"/>
                    <a:gd name="connsiteY136" fmla="*/ 6327398 h 6657438"/>
                    <a:gd name="connsiteX137" fmla="*/ 2740226 w 6352623"/>
                    <a:gd name="connsiteY137" fmla="*/ 6120300 h 6657438"/>
                    <a:gd name="connsiteX138" fmla="*/ 2877634 w 6352623"/>
                    <a:gd name="connsiteY138" fmla="*/ 6024267 h 6657438"/>
                    <a:gd name="connsiteX139" fmla="*/ 3099167 w 6352623"/>
                    <a:gd name="connsiteY139" fmla="*/ 6341244 h 6657438"/>
                    <a:gd name="connsiteX140" fmla="*/ 2827891 w 6352623"/>
                    <a:gd name="connsiteY140" fmla="*/ 6323709 h 6657438"/>
                    <a:gd name="connsiteX141" fmla="*/ 2884966 w 6352623"/>
                    <a:gd name="connsiteY141" fmla="*/ 6327398 h 6657438"/>
                    <a:gd name="connsiteX142" fmla="*/ 2888667 w 6352623"/>
                    <a:gd name="connsiteY142" fmla="*/ 6332694 h 6657438"/>
                    <a:gd name="connsiteX143" fmla="*/ 3115629 w 6352623"/>
                    <a:gd name="connsiteY143" fmla="*/ 6657438 h 6657438"/>
                    <a:gd name="connsiteX144" fmla="*/ 2888667 w 6352623"/>
                    <a:gd name="connsiteY144" fmla="*/ 6332694 h 6657438"/>
                    <a:gd name="connsiteX145" fmla="*/ 3023470 w 6352623"/>
                    <a:gd name="connsiteY145" fmla="*/ 6352624 h 6657438"/>
                    <a:gd name="connsiteX146" fmla="*/ 3104320 w 6352623"/>
                    <a:gd name="connsiteY146" fmla="*/ 6348616 h 6657438"/>
                    <a:gd name="connsiteX147" fmla="*/ 3253037 w 6352623"/>
                    <a:gd name="connsiteY147" fmla="*/ 6561405 h 6657438"/>
                    <a:gd name="connsiteX148" fmla="*/ 1799833 w 6352623"/>
                    <a:gd name="connsiteY148" fmla="*/ 6042038 h 6657438"/>
                    <a:gd name="connsiteX149" fmla="*/ 792530 w 6352623"/>
                    <a:gd name="connsiteY149" fmla="*/ 5281044 h 6657438"/>
                    <a:gd name="connsiteX150" fmla="*/ 758259 w 6352623"/>
                    <a:gd name="connsiteY150" fmla="*/ 5233611 h 6657438"/>
                    <a:gd name="connsiteX151" fmla="*/ 1178638 w 6352623"/>
                    <a:gd name="connsiteY151" fmla="*/ 5187468 h 6657438"/>
                    <a:gd name="connsiteX152" fmla="*/ 1905324 w 6352623"/>
                    <a:gd name="connsiteY152" fmla="*/ 5106339 h 6657438"/>
                    <a:gd name="connsiteX153" fmla="*/ 2206251 w 6352623"/>
                    <a:gd name="connsiteY153" fmla="*/ 5531868 h 6657438"/>
                    <a:gd name="connsiteX154" fmla="*/ 2827891 w 6352623"/>
                    <a:gd name="connsiteY154" fmla="*/ 6323709 h 6657438"/>
                    <a:gd name="connsiteX155" fmla="*/ 2405336 w 6352623"/>
                    <a:gd name="connsiteY155" fmla="*/ 6261225 h 6657438"/>
                    <a:gd name="connsiteX156" fmla="*/ 1799833 w 6352623"/>
                    <a:gd name="connsiteY156" fmla="*/ 6042038 h 6657438"/>
                    <a:gd name="connsiteX0" fmla="*/ 3083863 w 6352623"/>
                    <a:gd name="connsiteY0" fmla="*/ 133135 h 6561405"/>
                    <a:gd name="connsiteX1" fmla="*/ 2997995 w 6352623"/>
                    <a:gd name="connsiteY1" fmla="*/ 16410 h 6561405"/>
                    <a:gd name="connsiteX2" fmla="*/ 3073468 w 6352623"/>
                    <a:gd name="connsiteY2" fmla="*/ 12671 h 6561405"/>
                    <a:gd name="connsiteX3" fmla="*/ 3083863 w 6352623"/>
                    <a:gd name="connsiteY3" fmla="*/ 133135 h 6561405"/>
                    <a:gd name="connsiteX4" fmla="*/ 4287481 w 6352623"/>
                    <a:gd name="connsiteY4" fmla="*/ 1282707 h 6561405"/>
                    <a:gd name="connsiteX5" fmla="*/ 3934751 w 6352623"/>
                    <a:gd name="connsiteY5" fmla="*/ 794857 h 6561405"/>
                    <a:gd name="connsiteX6" fmla="*/ 3306522 w 6352623"/>
                    <a:gd name="connsiteY6" fmla="*/ 1126 h 6561405"/>
                    <a:gd name="connsiteX7" fmla="*/ 3329154 w 6352623"/>
                    <a:gd name="connsiteY7" fmla="*/ 0 h 6561405"/>
                    <a:gd name="connsiteX8" fmla="*/ 4552794 w 6352623"/>
                    <a:gd name="connsiteY8" fmla="*/ 310597 h 6561405"/>
                    <a:gd name="connsiteX9" fmla="*/ 5560095 w 6352623"/>
                    <a:gd name="connsiteY9" fmla="*/ 1071582 h 6561405"/>
                    <a:gd name="connsiteX10" fmla="*/ 5592215 w 6352623"/>
                    <a:gd name="connsiteY10" fmla="*/ 1116037 h 6561405"/>
                    <a:gd name="connsiteX11" fmla="*/ 5275773 w 6352623"/>
                    <a:gd name="connsiteY11" fmla="*/ 1158708 h 6561405"/>
                    <a:gd name="connsiteX12" fmla="*/ 4352475 w 6352623"/>
                    <a:gd name="connsiteY12" fmla="*/ 1275439 h 6561405"/>
                    <a:gd name="connsiteX13" fmla="*/ 4287481 w 6352623"/>
                    <a:gd name="connsiteY13" fmla="*/ 1282707 h 6561405"/>
                    <a:gd name="connsiteX14" fmla="*/ 3192871 w 6352623"/>
                    <a:gd name="connsiteY14" fmla="*/ 1396479 h 6561405"/>
                    <a:gd name="connsiteX15" fmla="*/ 3083863 w 6352623"/>
                    <a:gd name="connsiteY15" fmla="*/ 133135 h 6561405"/>
                    <a:gd name="connsiteX16" fmla="*/ 3521833 w 6352623"/>
                    <a:gd name="connsiteY16" fmla="*/ 728536 h 6561405"/>
                    <a:gd name="connsiteX17" fmla="*/ 3951788 w 6352623"/>
                    <a:gd name="connsiteY17" fmla="*/ 1320226 h 6561405"/>
                    <a:gd name="connsiteX18" fmla="*/ 3610216 w 6352623"/>
                    <a:gd name="connsiteY18" fmla="*/ 1358400 h 6561405"/>
                    <a:gd name="connsiteX19" fmla="*/ 3192871 w 6352623"/>
                    <a:gd name="connsiteY19" fmla="*/ 1396479 h 6561405"/>
                    <a:gd name="connsiteX20" fmla="*/ 5080835 w 6352623"/>
                    <a:gd name="connsiteY20" fmla="*/ 2887704 h 6561405"/>
                    <a:gd name="connsiteX21" fmla="*/ 5075577 w 6352623"/>
                    <a:gd name="connsiteY21" fmla="*/ 2828892 h 6561405"/>
                    <a:gd name="connsiteX22" fmla="*/ 4870827 w 6352623"/>
                    <a:gd name="connsiteY22" fmla="*/ 2225787 h 6561405"/>
                    <a:gd name="connsiteX23" fmla="*/ 4527301 w 6352623"/>
                    <a:gd name="connsiteY23" fmla="*/ 1626915 h 6561405"/>
                    <a:gd name="connsiteX24" fmla="*/ 5336497 w 6352623"/>
                    <a:gd name="connsiteY24" fmla="*/ 1510023 h 6561405"/>
                    <a:gd name="connsiteX25" fmla="*/ 5827104 w 6352623"/>
                    <a:gd name="connsiteY25" fmla="*/ 1441104 h 6561405"/>
                    <a:gd name="connsiteX26" fmla="*/ 5919962 w 6352623"/>
                    <a:gd name="connsiteY26" fmla="*/ 1569624 h 6561405"/>
                    <a:gd name="connsiteX27" fmla="*/ 6322223 w 6352623"/>
                    <a:gd name="connsiteY27" fmla="*/ 2715457 h 6561405"/>
                    <a:gd name="connsiteX28" fmla="*/ 6326244 w 6352623"/>
                    <a:gd name="connsiteY28" fmla="*/ 2796695 h 6561405"/>
                    <a:gd name="connsiteX29" fmla="*/ 5080835 w 6352623"/>
                    <a:gd name="connsiteY29" fmla="*/ 2887704 h 6561405"/>
                    <a:gd name="connsiteX30" fmla="*/ 1790042 w 6352623"/>
                    <a:gd name="connsiteY30" fmla="*/ 1491620 h 6561405"/>
                    <a:gd name="connsiteX31" fmla="*/ 2057262 w 6352623"/>
                    <a:gd name="connsiteY31" fmla="*/ 888122 h 6561405"/>
                    <a:gd name="connsiteX32" fmla="*/ 2502224 w 6352623"/>
                    <a:gd name="connsiteY32" fmla="*/ 83048 h 6561405"/>
                    <a:gd name="connsiteX33" fmla="*/ 2715458 w 6352623"/>
                    <a:gd name="connsiteY33" fmla="*/ 30412 h 6561405"/>
                    <a:gd name="connsiteX34" fmla="*/ 2723477 w 6352623"/>
                    <a:gd name="connsiteY34" fmla="*/ 30012 h 6561405"/>
                    <a:gd name="connsiteX35" fmla="*/ 2843908 w 6352623"/>
                    <a:gd name="connsiteY35" fmla="*/ 1425699 h 6561405"/>
                    <a:gd name="connsiteX36" fmla="*/ 2341650 w 6352623"/>
                    <a:gd name="connsiteY36" fmla="*/ 1460888 h 6561405"/>
                    <a:gd name="connsiteX37" fmla="*/ 1790042 w 6352623"/>
                    <a:gd name="connsiteY37" fmla="*/ 1491620 h 6561405"/>
                    <a:gd name="connsiteX38" fmla="*/ 456566 w 6352623"/>
                    <a:gd name="connsiteY38" fmla="*/ 1560803 h 6561405"/>
                    <a:gd name="connsiteX39" fmla="*/ 646218 w 6352623"/>
                    <a:gd name="connsiteY39" fmla="*/ 1250255 h 6561405"/>
                    <a:gd name="connsiteX40" fmla="*/ 2123254 w 6352623"/>
                    <a:gd name="connsiteY40" fmla="*/ 176626 h 6561405"/>
                    <a:gd name="connsiteX41" fmla="*/ 2129632 w 6352623"/>
                    <a:gd name="connsiteY41" fmla="*/ 175051 h 6561405"/>
                    <a:gd name="connsiteX42" fmla="*/ 1791341 w 6352623"/>
                    <a:gd name="connsiteY42" fmla="*/ 860818 h 6561405"/>
                    <a:gd name="connsiteX43" fmla="*/ 1497989 w 6352623"/>
                    <a:gd name="connsiteY43" fmla="*/ 1507155 h 6561405"/>
                    <a:gd name="connsiteX44" fmla="*/ 815685 w 6352623"/>
                    <a:gd name="connsiteY44" fmla="*/ 1541873 h 6561405"/>
                    <a:gd name="connsiteX45" fmla="*/ 456566 w 6352623"/>
                    <a:gd name="connsiteY45" fmla="*/ 1560803 h 6561405"/>
                    <a:gd name="connsiteX46" fmla="*/ 3332566 w 6352623"/>
                    <a:gd name="connsiteY46" fmla="*/ 3015466 h 6561405"/>
                    <a:gd name="connsiteX47" fmla="*/ 3227686 w 6352623"/>
                    <a:gd name="connsiteY47" fmla="*/ 1799988 h 6561405"/>
                    <a:gd name="connsiteX48" fmla="*/ 3687369 w 6352623"/>
                    <a:gd name="connsiteY48" fmla="*/ 1744594 h 6561405"/>
                    <a:gd name="connsiteX49" fmla="*/ 4207427 w 6352623"/>
                    <a:gd name="connsiteY49" fmla="*/ 1672041 h 6561405"/>
                    <a:gd name="connsiteX50" fmla="*/ 4314817 w 6352623"/>
                    <a:gd name="connsiteY50" fmla="*/ 1819820 h 6561405"/>
                    <a:gd name="connsiteX51" fmla="*/ 4752430 w 6352623"/>
                    <a:gd name="connsiteY51" fmla="*/ 2869128 h 6561405"/>
                    <a:gd name="connsiteX52" fmla="*/ 4755993 w 6352623"/>
                    <a:gd name="connsiteY52" fmla="*/ 2911437 h 6561405"/>
                    <a:gd name="connsiteX53" fmla="*/ 3332566 w 6352623"/>
                    <a:gd name="connsiteY53" fmla="*/ 3015466 h 6561405"/>
                    <a:gd name="connsiteX54" fmla="*/ 5989951 w 6352623"/>
                    <a:gd name="connsiteY54" fmla="*/ 4620000 h 6561405"/>
                    <a:gd name="connsiteX55" fmla="*/ 6068313 w 6352623"/>
                    <a:gd name="connsiteY55" fmla="*/ 4480189 h 6561405"/>
                    <a:gd name="connsiteX56" fmla="*/ 6042026 w 6352623"/>
                    <a:gd name="connsiteY56" fmla="*/ 4552793 h 6561405"/>
                    <a:gd name="connsiteX57" fmla="*/ 6000985 w 6352623"/>
                    <a:gd name="connsiteY57" fmla="*/ 4620000 h 6561405"/>
                    <a:gd name="connsiteX58" fmla="*/ 5989951 w 6352623"/>
                    <a:gd name="connsiteY58" fmla="*/ 4620000 h 6561405"/>
                    <a:gd name="connsiteX59" fmla="*/ 5898613 w 6352623"/>
                    <a:gd name="connsiteY59" fmla="*/ 4787640 h 6561405"/>
                    <a:gd name="connsiteX60" fmla="*/ 6000985 w 6352623"/>
                    <a:gd name="connsiteY60" fmla="*/ 4620000 h 6561405"/>
                    <a:gd name="connsiteX61" fmla="*/ 6317212 w 6352623"/>
                    <a:gd name="connsiteY61" fmla="*/ 4620000 h 6561405"/>
                    <a:gd name="connsiteX62" fmla="*/ 6317212 w 6352623"/>
                    <a:gd name="connsiteY62" fmla="*/ 4787640 h 6561405"/>
                    <a:gd name="connsiteX63" fmla="*/ 5898613 w 6352623"/>
                    <a:gd name="connsiteY63" fmla="*/ 4787640 h 6561405"/>
                    <a:gd name="connsiteX64" fmla="*/ 5866698 w 6352623"/>
                    <a:gd name="connsiteY64" fmla="*/ 4839902 h 6561405"/>
                    <a:gd name="connsiteX65" fmla="*/ 5895990 w 6352623"/>
                    <a:gd name="connsiteY65" fmla="*/ 4787640 h 6561405"/>
                    <a:gd name="connsiteX66" fmla="*/ 5898613 w 6352623"/>
                    <a:gd name="connsiteY66" fmla="*/ 4787640 h 6561405"/>
                    <a:gd name="connsiteX67" fmla="*/ 5866698 w 6352623"/>
                    <a:gd name="connsiteY67" fmla="*/ 4839902 h 6561405"/>
                    <a:gd name="connsiteX68" fmla="*/ 5661892 w 6352623"/>
                    <a:gd name="connsiteY68" fmla="*/ 4787640 h 6561405"/>
                    <a:gd name="connsiteX69" fmla="*/ 5661892 w 6352623"/>
                    <a:gd name="connsiteY69" fmla="*/ 4620000 h 6561405"/>
                    <a:gd name="connsiteX70" fmla="*/ 5989951 w 6352623"/>
                    <a:gd name="connsiteY70" fmla="*/ 4620000 h 6561405"/>
                    <a:gd name="connsiteX71" fmla="*/ 5895990 w 6352623"/>
                    <a:gd name="connsiteY71" fmla="*/ 4787640 h 6561405"/>
                    <a:gd name="connsiteX72" fmla="*/ 5661892 w 6352623"/>
                    <a:gd name="connsiteY72" fmla="*/ 4787640 h 6561405"/>
                    <a:gd name="connsiteX73" fmla="*/ 4842211 w 6352623"/>
                    <a:gd name="connsiteY73" fmla="*/ 4504577 h 6561405"/>
                    <a:gd name="connsiteX74" fmla="*/ 4894441 w 6352623"/>
                    <a:gd name="connsiteY74" fmla="*/ 4378816 h 6561405"/>
                    <a:gd name="connsiteX75" fmla="*/ 5118410 w 6352623"/>
                    <a:gd name="connsiteY75" fmla="*/ 3308120 h 6561405"/>
                    <a:gd name="connsiteX76" fmla="*/ 5112011 w 6352623"/>
                    <a:gd name="connsiteY76" fmla="*/ 3236549 h 6561405"/>
                    <a:gd name="connsiteX77" fmla="*/ 6343574 w 6352623"/>
                    <a:gd name="connsiteY77" fmla="*/ 3146548 h 6561405"/>
                    <a:gd name="connsiteX78" fmla="*/ 6352623 w 6352623"/>
                    <a:gd name="connsiteY78" fmla="*/ 3329154 h 6561405"/>
                    <a:gd name="connsiteX79" fmla="*/ 6261216 w 6352623"/>
                    <a:gd name="connsiteY79" fmla="*/ 3947289 h 6561405"/>
                    <a:gd name="connsiteX80" fmla="*/ 6068313 w 6352623"/>
                    <a:gd name="connsiteY80" fmla="*/ 4480189 h 6561405"/>
                    <a:gd name="connsiteX81" fmla="*/ 5645377 w 6352623"/>
                    <a:gd name="connsiteY81" fmla="*/ 4489676 h 6561405"/>
                    <a:gd name="connsiteX82" fmla="*/ 4842211 w 6352623"/>
                    <a:gd name="connsiteY82" fmla="*/ 4504577 h 6561405"/>
                    <a:gd name="connsiteX83" fmla="*/ 1405726 w 6352623"/>
                    <a:gd name="connsiteY83" fmla="*/ 3156271 h 6561405"/>
                    <a:gd name="connsiteX84" fmla="*/ 1399341 w 6352623"/>
                    <a:gd name="connsiteY84" fmla="*/ 3089416 h 6561405"/>
                    <a:gd name="connsiteX85" fmla="*/ 1464945 w 6352623"/>
                    <a:gd name="connsiteY85" fmla="*/ 2467755 h 6561405"/>
                    <a:gd name="connsiteX86" fmla="*/ 1626959 w 6352623"/>
                    <a:gd name="connsiteY86" fmla="*/ 1918290 h 6561405"/>
                    <a:gd name="connsiteX87" fmla="*/ 1698846 w 6352623"/>
                    <a:gd name="connsiteY87" fmla="*/ 1916459 h 6561405"/>
                    <a:gd name="connsiteX88" fmla="*/ 2401423 w 6352623"/>
                    <a:gd name="connsiteY88" fmla="*/ 1879094 h 6561405"/>
                    <a:gd name="connsiteX89" fmla="*/ 2879383 w 6352623"/>
                    <a:gd name="connsiteY89" fmla="*/ 1836855 h 6561405"/>
                    <a:gd name="connsiteX90" fmla="*/ 2983285 w 6352623"/>
                    <a:gd name="connsiteY90" fmla="*/ 3040986 h 6561405"/>
                    <a:gd name="connsiteX91" fmla="*/ 1405726 w 6352623"/>
                    <a:gd name="connsiteY91" fmla="*/ 3156271 h 6561405"/>
                    <a:gd name="connsiteX92" fmla="*/ 3464621 w 6352623"/>
                    <a:gd name="connsiteY92" fmla="*/ 4545892 h 6561405"/>
                    <a:gd name="connsiteX93" fmla="*/ 3362673 w 6352623"/>
                    <a:gd name="connsiteY93" fmla="*/ 3364384 h 6561405"/>
                    <a:gd name="connsiteX94" fmla="*/ 4785461 w 6352623"/>
                    <a:gd name="connsiteY94" fmla="*/ 3260410 h 6561405"/>
                    <a:gd name="connsiteX95" fmla="*/ 4791965 w 6352623"/>
                    <a:gd name="connsiteY95" fmla="*/ 3337498 h 6561405"/>
                    <a:gd name="connsiteX96" fmla="*/ 4582162 w 6352623"/>
                    <a:gd name="connsiteY96" fmla="*/ 4452550 h 6561405"/>
                    <a:gd name="connsiteX97" fmla="*/ 3980007 w 6352623"/>
                    <a:gd name="connsiteY97" fmla="*/ 4524180 h 6561405"/>
                    <a:gd name="connsiteX98" fmla="*/ 3464621 w 6352623"/>
                    <a:gd name="connsiteY98" fmla="*/ 4545892 h 6561405"/>
                    <a:gd name="connsiteX99" fmla="*/ 11631 w 6352623"/>
                    <a:gd name="connsiteY99" fmla="*/ 3258148 h 6561405"/>
                    <a:gd name="connsiteX100" fmla="*/ 0 w 6352623"/>
                    <a:gd name="connsiteY100" fmla="*/ 3023469 h 6561405"/>
                    <a:gd name="connsiteX101" fmla="*/ 91400 w 6352623"/>
                    <a:gd name="connsiteY101" fmla="*/ 2405346 h 6561405"/>
                    <a:gd name="connsiteX102" fmla="*/ 258812 w 6352623"/>
                    <a:gd name="connsiteY102" fmla="*/ 1942855 h 6561405"/>
                    <a:gd name="connsiteX103" fmla="*/ 852081 w 6352623"/>
                    <a:gd name="connsiteY103" fmla="*/ 1937991 h 6561405"/>
                    <a:gd name="connsiteX104" fmla="*/ 1335718 w 6352623"/>
                    <a:gd name="connsiteY104" fmla="*/ 1925698 h 6561405"/>
                    <a:gd name="connsiteX105" fmla="*/ 1234430 w 6352623"/>
                    <a:gd name="connsiteY105" fmla="*/ 2196801 h 6561405"/>
                    <a:gd name="connsiteX106" fmla="*/ 1103579 w 6352623"/>
                    <a:gd name="connsiteY106" fmla="*/ 2737987 h 6561405"/>
                    <a:gd name="connsiteX107" fmla="*/ 1078099 w 6352623"/>
                    <a:gd name="connsiteY107" fmla="*/ 3180217 h 6561405"/>
                    <a:gd name="connsiteX108" fmla="*/ 11631 w 6352623"/>
                    <a:gd name="connsiteY108" fmla="*/ 3258148 h 6561405"/>
                    <a:gd name="connsiteX109" fmla="*/ 1960743 w 6352623"/>
                    <a:gd name="connsiteY109" fmla="*/ 4679317 h 6561405"/>
                    <a:gd name="connsiteX110" fmla="*/ 1740896 w 6352623"/>
                    <a:gd name="connsiteY110" fmla="*/ 4337429 h 6561405"/>
                    <a:gd name="connsiteX111" fmla="*/ 1441619 w 6352623"/>
                    <a:gd name="connsiteY111" fmla="*/ 3532526 h 6561405"/>
                    <a:gd name="connsiteX112" fmla="*/ 1438988 w 6352623"/>
                    <a:gd name="connsiteY112" fmla="*/ 3504964 h 6561405"/>
                    <a:gd name="connsiteX113" fmla="*/ 3013389 w 6352623"/>
                    <a:gd name="connsiteY113" fmla="*/ 3389903 h 6561405"/>
                    <a:gd name="connsiteX114" fmla="*/ 3099126 w 6352623"/>
                    <a:gd name="connsiteY114" fmla="*/ 4562904 h 6561405"/>
                    <a:gd name="connsiteX115" fmla="*/ 2689209 w 6352623"/>
                    <a:gd name="connsiteY115" fmla="*/ 4598877 h 6561405"/>
                    <a:gd name="connsiteX116" fmla="*/ 1989796 w 6352623"/>
                    <a:gd name="connsiteY116" fmla="*/ 4675326 h 6561405"/>
                    <a:gd name="connsiteX117" fmla="*/ 1960743 w 6352623"/>
                    <a:gd name="connsiteY117" fmla="*/ 4679317 h 6561405"/>
                    <a:gd name="connsiteX118" fmla="*/ 4067092 w 6352623"/>
                    <a:gd name="connsiteY118" fmla="*/ 6216068 h 6561405"/>
                    <a:gd name="connsiteX119" fmla="*/ 4277892 w 6352623"/>
                    <a:gd name="connsiteY119" fmla="*/ 5788869 h 6561405"/>
                    <a:gd name="connsiteX120" fmla="*/ 4525520 w 6352623"/>
                    <a:gd name="connsiteY120" fmla="*/ 5267093 h 6561405"/>
                    <a:gd name="connsiteX121" fmla="*/ 4685770 w 6352623"/>
                    <a:gd name="connsiteY121" fmla="*/ 4881257 h 6561405"/>
                    <a:gd name="connsiteX122" fmla="*/ 4712084 w 6352623"/>
                    <a:gd name="connsiteY122" fmla="*/ 4879914 h 6561405"/>
                    <a:gd name="connsiteX123" fmla="*/ 5642123 w 6352623"/>
                    <a:gd name="connsiteY123" fmla="*/ 4846187 h 6561405"/>
                    <a:gd name="connsiteX124" fmla="*/ 5866698 w 6352623"/>
                    <a:gd name="connsiteY124" fmla="*/ 4839902 h 6561405"/>
                    <a:gd name="connsiteX125" fmla="*/ 5706398 w 6352623"/>
                    <a:gd name="connsiteY125" fmla="*/ 5102370 h 6561405"/>
                    <a:gd name="connsiteX126" fmla="*/ 4229361 w 6352623"/>
                    <a:gd name="connsiteY126" fmla="*/ 6176010 h 6561405"/>
                    <a:gd name="connsiteX127" fmla="*/ 4067092 w 6352623"/>
                    <a:gd name="connsiteY127" fmla="*/ 6216068 h 6561405"/>
                    <a:gd name="connsiteX128" fmla="*/ 3617977 w 6352623"/>
                    <a:gd name="connsiteY128" fmla="*/ 6323175 h 6561405"/>
                    <a:gd name="connsiteX129" fmla="*/ 3499574 w 6352623"/>
                    <a:gd name="connsiteY129" fmla="*/ 4950969 h 6561405"/>
                    <a:gd name="connsiteX130" fmla="*/ 3966167 w 6352623"/>
                    <a:gd name="connsiteY130" fmla="*/ 4917769 h 6561405"/>
                    <a:gd name="connsiteX131" fmla="*/ 4402891 w 6352623"/>
                    <a:gd name="connsiteY131" fmla="*/ 4895610 h 6561405"/>
                    <a:gd name="connsiteX132" fmla="*/ 4263840 w 6352623"/>
                    <a:gd name="connsiteY132" fmla="*/ 5239274 h 6561405"/>
                    <a:gd name="connsiteX133" fmla="*/ 3691123 w 6352623"/>
                    <a:gd name="connsiteY133" fmla="*/ 6308899 h 6561405"/>
                    <a:gd name="connsiteX134" fmla="*/ 3637169 w 6352623"/>
                    <a:gd name="connsiteY134" fmla="*/ 6322223 h 6561405"/>
                    <a:gd name="connsiteX135" fmla="*/ 3617977 w 6352623"/>
                    <a:gd name="connsiteY135" fmla="*/ 6323175 h 6561405"/>
                    <a:gd name="connsiteX136" fmla="*/ 509955 w 6352623"/>
                    <a:gd name="connsiteY136" fmla="*/ 4889989 h 6561405"/>
                    <a:gd name="connsiteX137" fmla="*/ 432662 w 6352623"/>
                    <a:gd name="connsiteY137" fmla="*/ 4783013 h 6561405"/>
                    <a:gd name="connsiteX138" fmla="*/ 30403 w 6352623"/>
                    <a:gd name="connsiteY138" fmla="*/ 3637168 h 6561405"/>
                    <a:gd name="connsiteX139" fmla="*/ 28957 w 6352623"/>
                    <a:gd name="connsiteY139" fmla="*/ 3608002 h 6561405"/>
                    <a:gd name="connsiteX140" fmla="*/ 1122699 w 6352623"/>
                    <a:gd name="connsiteY140" fmla="*/ 3528079 h 6561405"/>
                    <a:gd name="connsiteX141" fmla="*/ 1151870 w 6352623"/>
                    <a:gd name="connsiteY141" fmla="*/ 3709064 h 6561405"/>
                    <a:gd name="connsiteX142" fmla="*/ 1633165 w 6352623"/>
                    <a:gd name="connsiteY142" fmla="*/ 4721494 h 6561405"/>
                    <a:gd name="connsiteX143" fmla="*/ 1635001 w 6352623"/>
                    <a:gd name="connsiteY143" fmla="*/ 4724090 h 6561405"/>
                    <a:gd name="connsiteX144" fmla="*/ 1150655 w 6352623"/>
                    <a:gd name="connsiteY144" fmla="*/ 4790652 h 6561405"/>
                    <a:gd name="connsiteX145" fmla="*/ 509955 w 6352623"/>
                    <a:gd name="connsiteY145" fmla="*/ 4889989 h 6561405"/>
                    <a:gd name="connsiteX146" fmla="*/ 3165956 w 6352623"/>
                    <a:gd name="connsiteY146" fmla="*/ 6345561 h 6561405"/>
                    <a:gd name="connsiteX147" fmla="*/ 2661675 w 6352623"/>
                    <a:gd name="connsiteY147" fmla="*/ 5655612 h 6561405"/>
                    <a:gd name="connsiteX148" fmla="*/ 2224080 w 6352623"/>
                    <a:gd name="connsiteY148" fmla="*/ 5071807 h 6561405"/>
                    <a:gd name="connsiteX149" fmla="*/ 2697681 w 6352623"/>
                    <a:gd name="connsiteY149" fmla="*/ 5021257 h 6561405"/>
                    <a:gd name="connsiteX150" fmla="*/ 3150545 w 6352623"/>
                    <a:gd name="connsiteY150" fmla="*/ 4979436 h 6561405"/>
                    <a:gd name="connsiteX151" fmla="*/ 3267988 w 6352623"/>
                    <a:gd name="connsiteY151" fmla="*/ 6340508 h 6561405"/>
                    <a:gd name="connsiteX152" fmla="*/ 3165956 w 6352623"/>
                    <a:gd name="connsiteY152" fmla="*/ 6345561 h 6561405"/>
                    <a:gd name="connsiteX153" fmla="*/ 3104320 w 6352623"/>
                    <a:gd name="connsiteY153" fmla="*/ 6348616 h 6561405"/>
                    <a:gd name="connsiteX154" fmla="*/ 3099167 w 6352623"/>
                    <a:gd name="connsiteY154" fmla="*/ 6341244 h 6561405"/>
                    <a:gd name="connsiteX155" fmla="*/ 3165956 w 6352623"/>
                    <a:gd name="connsiteY155" fmla="*/ 6345561 h 6561405"/>
                    <a:gd name="connsiteX156" fmla="*/ 3104320 w 6352623"/>
                    <a:gd name="connsiteY156" fmla="*/ 6348616 h 6561405"/>
                    <a:gd name="connsiteX157" fmla="*/ 2884966 w 6352623"/>
                    <a:gd name="connsiteY157" fmla="*/ 6327398 h 6561405"/>
                    <a:gd name="connsiteX158" fmla="*/ 2740226 w 6352623"/>
                    <a:gd name="connsiteY158" fmla="*/ 6120300 h 6561405"/>
                    <a:gd name="connsiteX159" fmla="*/ 2877634 w 6352623"/>
                    <a:gd name="connsiteY159" fmla="*/ 6024267 h 6561405"/>
                    <a:gd name="connsiteX160" fmla="*/ 3099167 w 6352623"/>
                    <a:gd name="connsiteY160" fmla="*/ 6341244 h 6561405"/>
                    <a:gd name="connsiteX161" fmla="*/ 2884966 w 6352623"/>
                    <a:gd name="connsiteY161" fmla="*/ 6327398 h 6561405"/>
                    <a:gd name="connsiteX162" fmla="*/ 2827891 w 6352623"/>
                    <a:gd name="connsiteY162" fmla="*/ 6323709 h 6561405"/>
                    <a:gd name="connsiteX163" fmla="*/ 2884966 w 6352623"/>
                    <a:gd name="connsiteY163" fmla="*/ 6327398 h 6561405"/>
                    <a:gd name="connsiteX164" fmla="*/ 2888667 w 6352623"/>
                    <a:gd name="connsiteY164" fmla="*/ 6332694 h 6561405"/>
                    <a:gd name="connsiteX165" fmla="*/ 2827891 w 6352623"/>
                    <a:gd name="connsiteY165" fmla="*/ 6323709 h 6561405"/>
                    <a:gd name="connsiteX166" fmla="*/ 3253037 w 6352623"/>
                    <a:gd name="connsiteY166" fmla="*/ 6561405 h 6561405"/>
                    <a:gd name="connsiteX167" fmla="*/ 2888667 w 6352623"/>
                    <a:gd name="connsiteY167" fmla="*/ 6332694 h 6561405"/>
                    <a:gd name="connsiteX168" fmla="*/ 3023470 w 6352623"/>
                    <a:gd name="connsiteY168" fmla="*/ 6352624 h 6561405"/>
                    <a:gd name="connsiteX169" fmla="*/ 3104320 w 6352623"/>
                    <a:gd name="connsiteY169" fmla="*/ 6348616 h 6561405"/>
                    <a:gd name="connsiteX170" fmla="*/ 3253037 w 6352623"/>
                    <a:gd name="connsiteY170" fmla="*/ 6561405 h 6561405"/>
                    <a:gd name="connsiteX171" fmla="*/ 1799833 w 6352623"/>
                    <a:gd name="connsiteY171" fmla="*/ 6042038 h 6561405"/>
                    <a:gd name="connsiteX172" fmla="*/ 792530 w 6352623"/>
                    <a:gd name="connsiteY172" fmla="*/ 5281044 h 6561405"/>
                    <a:gd name="connsiteX173" fmla="*/ 758259 w 6352623"/>
                    <a:gd name="connsiteY173" fmla="*/ 5233611 h 6561405"/>
                    <a:gd name="connsiteX174" fmla="*/ 1178638 w 6352623"/>
                    <a:gd name="connsiteY174" fmla="*/ 5187468 h 6561405"/>
                    <a:gd name="connsiteX175" fmla="*/ 1905324 w 6352623"/>
                    <a:gd name="connsiteY175" fmla="*/ 5106339 h 6561405"/>
                    <a:gd name="connsiteX176" fmla="*/ 2206251 w 6352623"/>
                    <a:gd name="connsiteY176" fmla="*/ 5531868 h 6561405"/>
                    <a:gd name="connsiteX177" fmla="*/ 2827891 w 6352623"/>
                    <a:gd name="connsiteY177" fmla="*/ 6323709 h 6561405"/>
                    <a:gd name="connsiteX178" fmla="*/ 2405336 w 6352623"/>
                    <a:gd name="connsiteY178" fmla="*/ 6261225 h 6561405"/>
                    <a:gd name="connsiteX179" fmla="*/ 1799833 w 6352623"/>
                    <a:gd name="connsiteY179" fmla="*/ 6042038 h 6561405"/>
                    <a:gd name="connsiteX0" fmla="*/ 3083863 w 6352623"/>
                    <a:gd name="connsiteY0" fmla="*/ 133135 h 6352624"/>
                    <a:gd name="connsiteX1" fmla="*/ 2997995 w 6352623"/>
                    <a:gd name="connsiteY1" fmla="*/ 16410 h 6352624"/>
                    <a:gd name="connsiteX2" fmla="*/ 3073468 w 6352623"/>
                    <a:gd name="connsiteY2" fmla="*/ 12671 h 6352624"/>
                    <a:gd name="connsiteX3" fmla="*/ 3083863 w 6352623"/>
                    <a:gd name="connsiteY3" fmla="*/ 133135 h 6352624"/>
                    <a:gd name="connsiteX4" fmla="*/ 4287481 w 6352623"/>
                    <a:gd name="connsiteY4" fmla="*/ 1282707 h 6352624"/>
                    <a:gd name="connsiteX5" fmla="*/ 3934751 w 6352623"/>
                    <a:gd name="connsiteY5" fmla="*/ 794857 h 6352624"/>
                    <a:gd name="connsiteX6" fmla="*/ 3306522 w 6352623"/>
                    <a:gd name="connsiteY6" fmla="*/ 1126 h 6352624"/>
                    <a:gd name="connsiteX7" fmla="*/ 3329154 w 6352623"/>
                    <a:gd name="connsiteY7" fmla="*/ 0 h 6352624"/>
                    <a:gd name="connsiteX8" fmla="*/ 4552794 w 6352623"/>
                    <a:gd name="connsiteY8" fmla="*/ 310597 h 6352624"/>
                    <a:gd name="connsiteX9" fmla="*/ 5560095 w 6352623"/>
                    <a:gd name="connsiteY9" fmla="*/ 1071582 h 6352624"/>
                    <a:gd name="connsiteX10" fmla="*/ 5592215 w 6352623"/>
                    <a:gd name="connsiteY10" fmla="*/ 1116037 h 6352624"/>
                    <a:gd name="connsiteX11" fmla="*/ 5275773 w 6352623"/>
                    <a:gd name="connsiteY11" fmla="*/ 1158708 h 6352624"/>
                    <a:gd name="connsiteX12" fmla="*/ 4352475 w 6352623"/>
                    <a:gd name="connsiteY12" fmla="*/ 1275439 h 6352624"/>
                    <a:gd name="connsiteX13" fmla="*/ 4287481 w 6352623"/>
                    <a:gd name="connsiteY13" fmla="*/ 1282707 h 6352624"/>
                    <a:gd name="connsiteX14" fmla="*/ 3192871 w 6352623"/>
                    <a:gd name="connsiteY14" fmla="*/ 1396479 h 6352624"/>
                    <a:gd name="connsiteX15" fmla="*/ 3083863 w 6352623"/>
                    <a:gd name="connsiteY15" fmla="*/ 133135 h 6352624"/>
                    <a:gd name="connsiteX16" fmla="*/ 3521833 w 6352623"/>
                    <a:gd name="connsiteY16" fmla="*/ 728536 h 6352624"/>
                    <a:gd name="connsiteX17" fmla="*/ 3951788 w 6352623"/>
                    <a:gd name="connsiteY17" fmla="*/ 1320226 h 6352624"/>
                    <a:gd name="connsiteX18" fmla="*/ 3610216 w 6352623"/>
                    <a:gd name="connsiteY18" fmla="*/ 1358400 h 6352624"/>
                    <a:gd name="connsiteX19" fmla="*/ 3192871 w 6352623"/>
                    <a:gd name="connsiteY19" fmla="*/ 1396479 h 6352624"/>
                    <a:gd name="connsiteX20" fmla="*/ 5080835 w 6352623"/>
                    <a:gd name="connsiteY20" fmla="*/ 2887704 h 6352624"/>
                    <a:gd name="connsiteX21" fmla="*/ 5075577 w 6352623"/>
                    <a:gd name="connsiteY21" fmla="*/ 2828892 h 6352624"/>
                    <a:gd name="connsiteX22" fmla="*/ 4870827 w 6352623"/>
                    <a:gd name="connsiteY22" fmla="*/ 2225787 h 6352624"/>
                    <a:gd name="connsiteX23" fmla="*/ 4527301 w 6352623"/>
                    <a:gd name="connsiteY23" fmla="*/ 1626915 h 6352624"/>
                    <a:gd name="connsiteX24" fmla="*/ 5336497 w 6352623"/>
                    <a:gd name="connsiteY24" fmla="*/ 1510023 h 6352624"/>
                    <a:gd name="connsiteX25" fmla="*/ 5827104 w 6352623"/>
                    <a:gd name="connsiteY25" fmla="*/ 1441104 h 6352624"/>
                    <a:gd name="connsiteX26" fmla="*/ 5919962 w 6352623"/>
                    <a:gd name="connsiteY26" fmla="*/ 1569624 h 6352624"/>
                    <a:gd name="connsiteX27" fmla="*/ 6322223 w 6352623"/>
                    <a:gd name="connsiteY27" fmla="*/ 2715457 h 6352624"/>
                    <a:gd name="connsiteX28" fmla="*/ 6326244 w 6352623"/>
                    <a:gd name="connsiteY28" fmla="*/ 2796695 h 6352624"/>
                    <a:gd name="connsiteX29" fmla="*/ 5080835 w 6352623"/>
                    <a:gd name="connsiteY29" fmla="*/ 2887704 h 6352624"/>
                    <a:gd name="connsiteX30" fmla="*/ 1790042 w 6352623"/>
                    <a:gd name="connsiteY30" fmla="*/ 1491620 h 6352624"/>
                    <a:gd name="connsiteX31" fmla="*/ 2057262 w 6352623"/>
                    <a:gd name="connsiteY31" fmla="*/ 888122 h 6352624"/>
                    <a:gd name="connsiteX32" fmla="*/ 2502224 w 6352623"/>
                    <a:gd name="connsiteY32" fmla="*/ 83048 h 6352624"/>
                    <a:gd name="connsiteX33" fmla="*/ 2715458 w 6352623"/>
                    <a:gd name="connsiteY33" fmla="*/ 30412 h 6352624"/>
                    <a:gd name="connsiteX34" fmla="*/ 2723477 w 6352623"/>
                    <a:gd name="connsiteY34" fmla="*/ 30012 h 6352624"/>
                    <a:gd name="connsiteX35" fmla="*/ 2843908 w 6352623"/>
                    <a:gd name="connsiteY35" fmla="*/ 1425699 h 6352624"/>
                    <a:gd name="connsiteX36" fmla="*/ 2341650 w 6352623"/>
                    <a:gd name="connsiteY36" fmla="*/ 1460888 h 6352624"/>
                    <a:gd name="connsiteX37" fmla="*/ 1790042 w 6352623"/>
                    <a:gd name="connsiteY37" fmla="*/ 1491620 h 6352624"/>
                    <a:gd name="connsiteX38" fmla="*/ 456566 w 6352623"/>
                    <a:gd name="connsiteY38" fmla="*/ 1560803 h 6352624"/>
                    <a:gd name="connsiteX39" fmla="*/ 646218 w 6352623"/>
                    <a:gd name="connsiteY39" fmla="*/ 1250255 h 6352624"/>
                    <a:gd name="connsiteX40" fmla="*/ 2123254 w 6352623"/>
                    <a:gd name="connsiteY40" fmla="*/ 176626 h 6352624"/>
                    <a:gd name="connsiteX41" fmla="*/ 2129632 w 6352623"/>
                    <a:gd name="connsiteY41" fmla="*/ 175051 h 6352624"/>
                    <a:gd name="connsiteX42" fmla="*/ 1791341 w 6352623"/>
                    <a:gd name="connsiteY42" fmla="*/ 860818 h 6352624"/>
                    <a:gd name="connsiteX43" fmla="*/ 1497989 w 6352623"/>
                    <a:gd name="connsiteY43" fmla="*/ 1507155 h 6352624"/>
                    <a:gd name="connsiteX44" fmla="*/ 815685 w 6352623"/>
                    <a:gd name="connsiteY44" fmla="*/ 1541873 h 6352624"/>
                    <a:gd name="connsiteX45" fmla="*/ 456566 w 6352623"/>
                    <a:gd name="connsiteY45" fmla="*/ 1560803 h 6352624"/>
                    <a:gd name="connsiteX46" fmla="*/ 3332566 w 6352623"/>
                    <a:gd name="connsiteY46" fmla="*/ 3015466 h 6352624"/>
                    <a:gd name="connsiteX47" fmla="*/ 3227686 w 6352623"/>
                    <a:gd name="connsiteY47" fmla="*/ 1799988 h 6352624"/>
                    <a:gd name="connsiteX48" fmla="*/ 3687369 w 6352623"/>
                    <a:gd name="connsiteY48" fmla="*/ 1744594 h 6352624"/>
                    <a:gd name="connsiteX49" fmla="*/ 4207427 w 6352623"/>
                    <a:gd name="connsiteY49" fmla="*/ 1672041 h 6352624"/>
                    <a:gd name="connsiteX50" fmla="*/ 4314817 w 6352623"/>
                    <a:gd name="connsiteY50" fmla="*/ 1819820 h 6352624"/>
                    <a:gd name="connsiteX51" fmla="*/ 4752430 w 6352623"/>
                    <a:gd name="connsiteY51" fmla="*/ 2869128 h 6352624"/>
                    <a:gd name="connsiteX52" fmla="*/ 4755993 w 6352623"/>
                    <a:gd name="connsiteY52" fmla="*/ 2911437 h 6352624"/>
                    <a:gd name="connsiteX53" fmla="*/ 3332566 w 6352623"/>
                    <a:gd name="connsiteY53" fmla="*/ 3015466 h 6352624"/>
                    <a:gd name="connsiteX54" fmla="*/ 5989951 w 6352623"/>
                    <a:gd name="connsiteY54" fmla="*/ 4620000 h 6352624"/>
                    <a:gd name="connsiteX55" fmla="*/ 6068313 w 6352623"/>
                    <a:gd name="connsiteY55" fmla="*/ 4480189 h 6352624"/>
                    <a:gd name="connsiteX56" fmla="*/ 6042026 w 6352623"/>
                    <a:gd name="connsiteY56" fmla="*/ 4552793 h 6352624"/>
                    <a:gd name="connsiteX57" fmla="*/ 6000985 w 6352623"/>
                    <a:gd name="connsiteY57" fmla="*/ 4620000 h 6352624"/>
                    <a:gd name="connsiteX58" fmla="*/ 5989951 w 6352623"/>
                    <a:gd name="connsiteY58" fmla="*/ 4620000 h 6352624"/>
                    <a:gd name="connsiteX59" fmla="*/ 5898613 w 6352623"/>
                    <a:gd name="connsiteY59" fmla="*/ 4787640 h 6352624"/>
                    <a:gd name="connsiteX60" fmla="*/ 6000985 w 6352623"/>
                    <a:gd name="connsiteY60" fmla="*/ 4620000 h 6352624"/>
                    <a:gd name="connsiteX61" fmla="*/ 6317212 w 6352623"/>
                    <a:gd name="connsiteY61" fmla="*/ 4620000 h 6352624"/>
                    <a:gd name="connsiteX62" fmla="*/ 6317212 w 6352623"/>
                    <a:gd name="connsiteY62" fmla="*/ 4787640 h 6352624"/>
                    <a:gd name="connsiteX63" fmla="*/ 5898613 w 6352623"/>
                    <a:gd name="connsiteY63" fmla="*/ 4787640 h 6352624"/>
                    <a:gd name="connsiteX64" fmla="*/ 5866698 w 6352623"/>
                    <a:gd name="connsiteY64" fmla="*/ 4839902 h 6352624"/>
                    <a:gd name="connsiteX65" fmla="*/ 5895990 w 6352623"/>
                    <a:gd name="connsiteY65" fmla="*/ 4787640 h 6352624"/>
                    <a:gd name="connsiteX66" fmla="*/ 5898613 w 6352623"/>
                    <a:gd name="connsiteY66" fmla="*/ 4787640 h 6352624"/>
                    <a:gd name="connsiteX67" fmla="*/ 5866698 w 6352623"/>
                    <a:gd name="connsiteY67" fmla="*/ 4839902 h 6352624"/>
                    <a:gd name="connsiteX68" fmla="*/ 5661892 w 6352623"/>
                    <a:gd name="connsiteY68" fmla="*/ 4787640 h 6352624"/>
                    <a:gd name="connsiteX69" fmla="*/ 5661892 w 6352623"/>
                    <a:gd name="connsiteY69" fmla="*/ 4620000 h 6352624"/>
                    <a:gd name="connsiteX70" fmla="*/ 5989951 w 6352623"/>
                    <a:gd name="connsiteY70" fmla="*/ 4620000 h 6352624"/>
                    <a:gd name="connsiteX71" fmla="*/ 5895990 w 6352623"/>
                    <a:gd name="connsiteY71" fmla="*/ 4787640 h 6352624"/>
                    <a:gd name="connsiteX72" fmla="*/ 5661892 w 6352623"/>
                    <a:gd name="connsiteY72" fmla="*/ 4787640 h 6352624"/>
                    <a:gd name="connsiteX73" fmla="*/ 4842211 w 6352623"/>
                    <a:gd name="connsiteY73" fmla="*/ 4504577 h 6352624"/>
                    <a:gd name="connsiteX74" fmla="*/ 4894441 w 6352623"/>
                    <a:gd name="connsiteY74" fmla="*/ 4378816 h 6352624"/>
                    <a:gd name="connsiteX75" fmla="*/ 5118410 w 6352623"/>
                    <a:gd name="connsiteY75" fmla="*/ 3308120 h 6352624"/>
                    <a:gd name="connsiteX76" fmla="*/ 5112011 w 6352623"/>
                    <a:gd name="connsiteY76" fmla="*/ 3236549 h 6352624"/>
                    <a:gd name="connsiteX77" fmla="*/ 6343574 w 6352623"/>
                    <a:gd name="connsiteY77" fmla="*/ 3146548 h 6352624"/>
                    <a:gd name="connsiteX78" fmla="*/ 6352623 w 6352623"/>
                    <a:gd name="connsiteY78" fmla="*/ 3329154 h 6352624"/>
                    <a:gd name="connsiteX79" fmla="*/ 6261216 w 6352623"/>
                    <a:gd name="connsiteY79" fmla="*/ 3947289 h 6352624"/>
                    <a:gd name="connsiteX80" fmla="*/ 6068313 w 6352623"/>
                    <a:gd name="connsiteY80" fmla="*/ 4480189 h 6352624"/>
                    <a:gd name="connsiteX81" fmla="*/ 5645377 w 6352623"/>
                    <a:gd name="connsiteY81" fmla="*/ 4489676 h 6352624"/>
                    <a:gd name="connsiteX82" fmla="*/ 4842211 w 6352623"/>
                    <a:gd name="connsiteY82" fmla="*/ 4504577 h 6352624"/>
                    <a:gd name="connsiteX83" fmla="*/ 1405726 w 6352623"/>
                    <a:gd name="connsiteY83" fmla="*/ 3156271 h 6352624"/>
                    <a:gd name="connsiteX84" fmla="*/ 1399341 w 6352623"/>
                    <a:gd name="connsiteY84" fmla="*/ 3089416 h 6352624"/>
                    <a:gd name="connsiteX85" fmla="*/ 1464945 w 6352623"/>
                    <a:gd name="connsiteY85" fmla="*/ 2467755 h 6352624"/>
                    <a:gd name="connsiteX86" fmla="*/ 1626959 w 6352623"/>
                    <a:gd name="connsiteY86" fmla="*/ 1918290 h 6352624"/>
                    <a:gd name="connsiteX87" fmla="*/ 1698846 w 6352623"/>
                    <a:gd name="connsiteY87" fmla="*/ 1916459 h 6352624"/>
                    <a:gd name="connsiteX88" fmla="*/ 2401423 w 6352623"/>
                    <a:gd name="connsiteY88" fmla="*/ 1879094 h 6352624"/>
                    <a:gd name="connsiteX89" fmla="*/ 2879383 w 6352623"/>
                    <a:gd name="connsiteY89" fmla="*/ 1836855 h 6352624"/>
                    <a:gd name="connsiteX90" fmla="*/ 2983285 w 6352623"/>
                    <a:gd name="connsiteY90" fmla="*/ 3040986 h 6352624"/>
                    <a:gd name="connsiteX91" fmla="*/ 1405726 w 6352623"/>
                    <a:gd name="connsiteY91" fmla="*/ 3156271 h 6352624"/>
                    <a:gd name="connsiteX92" fmla="*/ 3464621 w 6352623"/>
                    <a:gd name="connsiteY92" fmla="*/ 4545892 h 6352624"/>
                    <a:gd name="connsiteX93" fmla="*/ 3362673 w 6352623"/>
                    <a:gd name="connsiteY93" fmla="*/ 3364384 h 6352624"/>
                    <a:gd name="connsiteX94" fmla="*/ 4785461 w 6352623"/>
                    <a:gd name="connsiteY94" fmla="*/ 3260410 h 6352624"/>
                    <a:gd name="connsiteX95" fmla="*/ 4791965 w 6352623"/>
                    <a:gd name="connsiteY95" fmla="*/ 3337498 h 6352624"/>
                    <a:gd name="connsiteX96" fmla="*/ 4582162 w 6352623"/>
                    <a:gd name="connsiteY96" fmla="*/ 4452550 h 6352624"/>
                    <a:gd name="connsiteX97" fmla="*/ 3980007 w 6352623"/>
                    <a:gd name="connsiteY97" fmla="*/ 4524180 h 6352624"/>
                    <a:gd name="connsiteX98" fmla="*/ 3464621 w 6352623"/>
                    <a:gd name="connsiteY98" fmla="*/ 4545892 h 6352624"/>
                    <a:gd name="connsiteX99" fmla="*/ 11631 w 6352623"/>
                    <a:gd name="connsiteY99" fmla="*/ 3258148 h 6352624"/>
                    <a:gd name="connsiteX100" fmla="*/ 0 w 6352623"/>
                    <a:gd name="connsiteY100" fmla="*/ 3023469 h 6352624"/>
                    <a:gd name="connsiteX101" fmla="*/ 91400 w 6352623"/>
                    <a:gd name="connsiteY101" fmla="*/ 2405346 h 6352624"/>
                    <a:gd name="connsiteX102" fmla="*/ 258812 w 6352623"/>
                    <a:gd name="connsiteY102" fmla="*/ 1942855 h 6352624"/>
                    <a:gd name="connsiteX103" fmla="*/ 852081 w 6352623"/>
                    <a:gd name="connsiteY103" fmla="*/ 1937991 h 6352624"/>
                    <a:gd name="connsiteX104" fmla="*/ 1335718 w 6352623"/>
                    <a:gd name="connsiteY104" fmla="*/ 1925698 h 6352624"/>
                    <a:gd name="connsiteX105" fmla="*/ 1234430 w 6352623"/>
                    <a:gd name="connsiteY105" fmla="*/ 2196801 h 6352624"/>
                    <a:gd name="connsiteX106" fmla="*/ 1103579 w 6352623"/>
                    <a:gd name="connsiteY106" fmla="*/ 2737987 h 6352624"/>
                    <a:gd name="connsiteX107" fmla="*/ 1078099 w 6352623"/>
                    <a:gd name="connsiteY107" fmla="*/ 3180217 h 6352624"/>
                    <a:gd name="connsiteX108" fmla="*/ 11631 w 6352623"/>
                    <a:gd name="connsiteY108" fmla="*/ 3258148 h 6352624"/>
                    <a:gd name="connsiteX109" fmla="*/ 1960743 w 6352623"/>
                    <a:gd name="connsiteY109" fmla="*/ 4679317 h 6352624"/>
                    <a:gd name="connsiteX110" fmla="*/ 1740896 w 6352623"/>
                    <a:gd name="connsiteY110" fmla="*/ 4337429 h 6352624"/>
                    <a:gd name="connsiteX111" fmla="*/ 1441619 w 6352623"/>
                    <a:gd name="connsiteY111" fmla="*/ 3532526 h 6352624"/>
                    <a:gd name="connsiteX112" fmla="*/ 1438988 w 6352623"/>
                    <a:gd name="connsiteY112" fmla="*/ 3504964 h 6352624"/>
                    <a:gd name="connsiteX113" fmla="*/ 3013389 w 6352623"/>
                    <a:gd name="connsiteY113" fmla="*/ 3389903 h 6352624"/>
                    <a:gd name="connsiteX114" fmla="*/ 3099126 w 6352623"/>
                    <a:gd name="connsiteY114" fmla="*/ 4562904 h 6352624"/>
                    <a:gd name="connsiteX115" fmla="*/ 2689209 w 6352623"/>
                    <a:gd name="connsiteY115" fmla="*/ 4598877 h 6352624"/>
                    <a:gd name="connsiteX116" fmla="*/ 1989796 w 6352623"/>
                    <a:gd name="connsiteY116" fmla="*/ 4675326 h 6352624"/>
                    <a:gd name="connsiteX117" fmla="*/ 1960743 w 6352623"/>
                    <a:gd name="connsiteY117" fmla="*/ 4679317 h 6352624"/>
                    <a:gd name="connsiteX118" fmla="*/ 4067092 w 6352623"/>
                    <a:gd name="connsiteY118" fmla="*/ 6216068 h 6352624"/>
                    <a:gd name="connsiteX119" fmla="*/ 4277892 w 6352623"/>
                    <a:gd name="connsiteY119" fmla="*/ 5788869 h 6352624"/>
                    <a:gd name="connsiteX120" fmla="*/ 4525520 w 6352623"/>
                    <a:gd name="connsiteY120" fmla="*/ 5267093 h 6352624"/>
                    <a:gd name="connsiteX121" fmla="*/ 4685770 w 6352623"/>
                    <a:gd name="connsiteY121" fmla="*/ 4881257 h 6352624"/>
                    <a:gd name="connsiteX122" fmla="*/ 4712084 w 6352623"/>
                    <a:gd name="connsiteY122" fmla="*/ 4879914 h 6352624"/>
                    <a:gd name="connsiteX123" fmla="*/ 5642123 w 6352623"/>
                    <a:gd name="connsiteY123" fmla="*/ 4846187 h 6352624"/>
                    <a:gd name="connsiteX124" fmla="*/ 5866698 w 6352623"/>
                    <a:gd name="connsiteY124" fmla="*/ 4839902 h 6352624"/>
                    <a:gd name="connsiteX125" fmla="*/ 5706398 w 6352623"/>
                    <a:gd name="connsiteY125" fmla="*/ 5102370 h 6352624"/>
                    <a:gd name="connsiteX126" fmla="*/ 4229361 w 6352623"/>
                    <a:gd name="connsiteY126" fmla="*/ 6176010 h 6352624"/>
                    <a:gd name="connsiteX127" fmla="*/ 4067092 w 6352623"/>
                    <a:gd name="connsiteY127" fmla="*/ 6216068 h 6352624"/>
                    <a:gd name="connsiteX128" fmla="*/ 3617977 w 6352623"/>
                    <a:gd name="connsiteY128" fmla="*/ 6323175 h 6352624"/>
                    <a:gd name="connsiteX129" fmla="*/ 3499574 w 6352623"/>
                    <a:gd name="connsiteY129" fmla="*/ 4950969 h 6352624"/>
                    <a:gd name="connsiteX130" fmla="*/ 3966167 w 6352623"/>
                    <a:gd name="connsiteY130" fmla="*/ 4917769 h 6352624"/>
                    <a:gd name="connsiteX131" fmla="*/ 4402891 w 6352623"/>
                    <a:gd name="connsiteY131" fmla="*/ 4895610 h 6352624"/>
                    <a:gd name="connsiteX132" fmla="*/ 4263840 w 6352623"/>
                    <a:gd name="connsiteY132" fmla="*/ 5239274 h 6352624"/>
                    <a:gd name="connsiteX133" fmla="*/ 3691123 w 6352623"/>
                    <a:gd name="connsiteY133" fmla="*/ 6308899 h 6352624"/>
                    <a:gd name="connsiteX134" fmla="*/ 3637169 w 6352623"/>
                    <a:gd name="connsiteY134" fmla="*/ 6322223 h 6352624"/>
                    <a:gd name="connsiteX135" fmla="*/ 3617977 w 6352623"/>
                    <a:gd name="connsiteY135" fmla="*/ 6323175 h 6352624"/>
                    <a:gd name="connsiteX136" fmla="*/ 509955 w 6352623"/>
                    <a:gd name="connsiteY136" fmla="*/ 4889989 h 6352624"/>
                    <a:gd name="connsiteX137" fmla="*/ 432662 w 6352623"/>
                    <a:gd name="connsiteY137" fmla="*/ 4783013 h 6352624"/>
                    <a:gd name="connsiteX138" fmla="*/ 30403 w 6352623"/>
                    <a:gd name="connsiteY138" fmla="*/ 3637168 h 6352624"/>
                    <a:gd name="connsiteX139" fmla="*/ 28957 w 6352623"/>
                    <a:gd name="connsiteY139" fmla="*/ 3608002 h 6352624"/>
                    <a:gd name="connsiteX140" fmla="*/ 1122699 w 6352623"/>
                    <a:gd name="connsiteY140" fmla="*/ 3528079 h 6352624"/>
                    <a:gd name="connsiteX141" fmla="*/ 1151870 w 6352623"/>
                    <a:gd name="connsiteY141" fmla="*/ 3709064 h 6352624"/>
                    <a:gd name="connsiteX142" fmla="*/ 1633165 w 6352623"/>
                    <a:gd name="connsiteY142" fmla="*/ 4721494 h 6352624"/>
                    <a:gd name="connsiteX143" fmla="*/ 1635001 w 6352623"/>
                    <a:gd name="connsiteY143" fmla="*/ 4724090 h 6352624"/>
                    <a:gd name="connsiteX144" fmla="*/ 1150655 w 6352623"/>
                    <a:gd name="connsiteY144" fmla="*/ 4790652 h 6352624"/>
                    <a:gd name="connsiteX145" fmla="*/ 509955 w 6352623"/>
                    <a:gd name="connsiteY145" fmla="*/ 4889989 h 6352624"/>
                    <a:gd name="connsiteX146" fmla="*/ 3165956 w 6352623"/>
                    <a:gd name="connsiteY146" fmla="*/ 6345561 h 6352624"/>
                    <a:gd name="connsiteX147" fmla="*/ 2661675 w 6352623"/>
                    <a:gd name="connsiteY147" fmla="*/ 5655612 h 6352624"/>
                    <a:gd name="connsiteX148" fmla="*/ 2224080 w 6352623"/>
                    <a:gd name="connsiteY148" fmla="*/ 5071807 h 6352624"/>
                    <a:gd name="connsiteX149" fmla="*/ 2697681 w 6352623"/>
                    <a:gd name="connsiteY149" fmla="*/ 5021257 h 6352624"/>
                    <a:gd name="connsiteX150" fmla="*/ 3150545 w 6352623"/>
                    <a:gd name="connsiteY150" fmla="*/ 4979436 h 6352624"/>
                    <a:gd name="connsiteX151" fmla="*/ 3267988 w 6352623"/>
                    <a:gd name="connsiteY151" fmla="*/ 6340508 h 6352624"/>
                    <a:gd name="connsiteX152" fmla="*/ 3165956 w 6352623"/>
                    <a:gd name="connsiteY152" fmla="*/ 6345561 h 6352624"/>
                    <a:gd name="connsiteX153" fmla="*/ 3104320 w 6352623"/>
                    <a:gd name="connsiteY153" fmla="*/ 6348616 h 6352624"/>
                    <a:gd name="connsiteX154" fmla="*/ 3099167 w 6352623"/>
                    <a:gd name="connsiteY154" fmla="*/ 6341244 h 6352624"/>
                    <a:gd name="connsiteX155" fmla="*/ 3165956 w 6352623"/>
                    <a:gd name="connsiteY155" fmla="*/ 6345561 h 6352624"/>
                    <a:gd name="connsiteX156" fmla="*/ 3104320 w 6352623"/>
                    <a:gd name="connsiteY156" fmla="*/ 6348616 h 6352624"/>
                    <a:gd name="connsiteX157" fmla="*/ 2884966 w 6352623"/>
                    <a:gd name="connsiteY157" fmla="*/ 6327398 h 6352624"/>
                    <a:gd name="connsiteX158" fmla="*/ 2740226 w 6352623"/>
                    <a:gd name="connsiteY158" fmla="*/ 6120300 h 6352624"/>
                    <a:gd name="connsiteX159" fmla="*/ 2877634 w 6352623"/>
                    <a:gd name="connsiteY159" fmla="*/ 6024267 h 6352624"/>
                    <a:gd name="connsiteX160" fmla="*/ 3099167 w 6352623"/>
                    <a:gd name="connsiteY160" fmla="*/ 6341244 h 6352624"/>
                    <a:gd name="connsiteX161" fmla="*/ 2884966 w 6352623"/>
                    <a:gd name="connsiteY161" fmla="*/ 6327398 h 6352624"/>
                    <a:gd name="connsiteX162" fmla="*/ 2827891 w 6352623"/>
                    <a:gd name="connsiteY162" fmla="*/ 6323709 h 6352624"/>
                    <a:gd name="connsiteX163" fmla="*/ 2884966 w 6352623"/>
                    <a:gd name="connsiteY163" fmla="*/ 6327398 h 6352624"/>
                    <a:gd name="connsiteX164" fmla="*/ 2888667 w 6352623"/>
                    <a:gd name="connsiteY164" fmla="*/ 6332694 h 6352624"/>
                    <a:gd name="connsiteX165" fmla="*/ 2827891 w 6352623"/>
                    <a:gd name="connsiteY165" fmla="*/ 6323709 h 6352624"/>
                    <a:gd name="connsiteX166" fmla="*/ 3104320 w 6352623"/>
                    <a:gd name="connsiteY166" fmla="*/ 6348616 h 6352624"/>
                    <a:gd name="connsiteX167" fmla="*/ 2888667 w 6352623"/>
                    <a:gd name="connsiteY167" fmla="*/ 6332694 h 6352624"/>
                    <a:gd name="connsiteX168" fmla="*/ 3023470 w 6352623"/>
                    <a:gd name="connsiteY168" fmla="*/ 6352624 h 6352624"/>
                    <a:gd name="connsiteX169" fmla="*/ 3104320 w 6352623"/>
                    <a:gd name="connsiteY169" fmla="*/ 6348616 h 6352624"/>
                    <a:gd name="connsiteX170" fmla="*/ 1799833 w 6352623"/>
                    <a:gd name="connsiteY170" fmla="*/ 6042038 h 6352624"/>
                    <a:gd name="connsiteX171" fmla="*/ 792530 w 6352623"/>
                    <a:gd name="connsiteY171" fmla="*/ 5281044 h 6352624"/>
                    <a:gd name="connsiteX172" fmla="*/ 758259 w 6352623"/>
                    <a:gd name="connsiteY172" fmla="*/ 5233611 h 6352624"/>
                    <a:gd name="connsiteX173" fmla="*/ 1178638 w 6352623"/>
                    <a:gd name="connsiteY173" fmla="*/ 5187468 h 6352624"/>
                    <a:gd name="connsiteX174" fmla="*/ 1905324 w 6352623"/>
                    <a:gd name="connsiteY174" fmla="*/ 5106339 h 6352624"/>
                    <a:gd name="connsiteX175" fmla="*/ 2206251 w 6352623"/>
                    <a:gd name="connsiteY175" fmla="*/ 5531868 h 6352624"/>
                    <a:gd name="connsiteX176" fmla="*/ 2827891 w 6352623"/>
                    <a:gd name="connsiteY176" fmla="*/ 6323709 h 6352624"/>
                    <a:gd name="connsiteX177" fmla="*/ 2405336 w 6352623"/>
                    <a:gd name="connsiteY177" fmla="*/ 6261225 h 6352624"/>
                    <a:gd name="connsiteX178" fmla="*/ 1799833 w 6352623"/>
                    <a:gd name="connsiteY178" fmla="*/ 6042038 h 6352624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2740226 w 6352623"/>
                    <a:gd name="connsiteY158" fmla="*/ 6120300 h 6348616"/>
                    <a:gd name="connsiteX159" fmla="*/ 2877634 w 6352623"/>
                    <a:gd name="connsiteY159" fmla="*/ 6024267 h 6348616"/>
                    <a:gd name="connsiteX160" fmla="*/ 3099167 w 6352623"/>
                    <a:gd name="connsiteY160" fmla="*/ 6341244 h 6348616"/>
                    <a:gd name="connsiteX161" fmla="*/ 2884966 w 6352623"/>
                    <a:gd name="connsiteY161" fmla="*/ 6327398 h 6348616"/>
                    <a:gd name="connsiteX162" fmla="*/ 2827891 w 6352623"/>
                    <a:gd name="connsiteY162" fmla="*/ 6323709 h 6348616"/>
                    <a:gd name="connsiteX163" fmla="*/ 2884966 w 6352623"/>
                    <a:gd name="connsiteY163" fmla="*/ 6327398 h 6348616"/>
                    <a:gd name="connsiteX164" fmla="*/ 2888667 w 6352623"/>
                    <a:gd name="connsiteY164" fmla="*/ 6332694 h 6348616"/>
                    <a:gd name="connsiteX165" fmla="*/ 2827891 w 6352623"/>
                    <a:gd name="connsiteY165" fmla="*/ 6323709 h 6348616"/>
                    <a:gd name="connsiteX166" fmla="*/ 3104320 w 6352623"/>
                    <a:gd name="connsiteY166" fmla="*/ 6348616 h 6348616"/>
                    <a:gd name="connsiteX167" fmla="*/ 2888667 w 6352623"/>
                    <a:gd name="connsiteY167" fmla="*/ 6332694 h 6348616"/>
                    <a:gd name="connsiteX168" fmla="*/ 3104320 w 6352623"/>
                    <a:gd name="connsiteY168" fmla="*/ 6348616 h 6348616"/>
                    <a:gd name="connsiteX169" fmla="*/ 1799833 w 6352623"/>
                    <a:gd name="connsiteY169" fmla="*/ 6042038 h 6348616"/>
                    <a:gd name="connsiteX170" fmla="*/ 792530 w 6352623"/>
                    <a:gd name="connsiteY170" fmla="*/ 5281044 h 6348616"/>
                    <a:gd name="connsiteX171" fmla="*/ 758259 w 6352623"/>
                    <a:gd name="connsiteY171" fmla="*/ 5233611 h 6348616"/>
                    <a:gd name="connsiteX172" fmla="*/ 1178638 w 6352623"/>
                    <a:gd name="connsiteY172" fmla="*/ 5187468 h 6348616"/>
                    <a:gd name="connsiteX173" fmla="*/ 1905324 w 6352623"/>
                    <a:gd name="connsiteY173" fmla="*/ 5106339 h 6348616"/>
                    <a:gd name="connsiteX174" fmla="*/ 2206251 w 6352623"/>
                    <a:gd name="connsiteY174" fmla="*/ 5531868 h 6348616"/>
                    <a:gd name="connsiteX175" fmla="*/ 2827891 w 6352623"/>
                    <a:gd name="connsiteY175" fmla="*/ 6323709 h 6348616"/>
                    <a:gd name="connsiteX176" fmla="*/ 2405336 w 6352623"/>
                    <a:gd name="connsiteY176" fmla="*/ 6261225 h 6348616"/>
                    <a:gd name="connsiteX177" fmla="*/ 1799833 w 6352623"/>
                    <a:gd name="connsiteY177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2740226 w 6352623"/>
                    <a:gd name="connsiteY158" fmla="*/ 6120300 h 6348616"/>
                    <a:gd name="connsiteX159" fmla="*/ 2877634 w 6352623"/>
                    <a:gd name="connsiteY159" fmla="*/ 6024267 h 6348616"/>
                    <a:gd name="connsiteX160" fmla="*/ 3099167 w 6352623"/>
                    <a:gd name="connsiteY160" fmla="*/ 6341244 h 6348616"/>
                    <a:gd name="connsiteX161" fmla="*/ 2884966 w 6352623"/>
                    <a:gd name="connsiteY161" fmla="*/ 6327398 h 6348616"/>
                    <a:gd name="connsiteX162" fmla="*/ 2827891 w 6352623"/>
                    <a:gd name="connsiteY162" fmla="*/ 6323709 h 6348616"/>
                    <a:gd name="connsiteX163" fmla="*/ 2884966 w 6352623"/>
                    <a:gd name="connsiteY163" fmla="*/ 6327398 h 6348616"/>
                    <a:gd name="connsiteX164" fmla="*/ 2888667 w 6352623"/>
                    <a:gd name="connsiteY164" fmla="*/ 6332694 h 6348616"/>
                    <a:gd name="connsiteX165" fmla="*/ 2827891 w 6352623"/>
                    <a:gd name="connsiteY165" fmla="*/ 6323709 h 6348616"/>
                    <a:gd name="connsiteX166" fmla="*/ 1799833 w 6352623"/>
                    <a:gd name="connsiteY166" fmla="*/ 6042038 h 6348616"/>
                    <a:gd name="connsiteX167" fmla="*/ 792530 w 6352623"/>
                    <a:gd name="connsiteY167" fmla="*/ 5281044 h 6348616"/>
                    <a:gd name="connsiteX168" fmla="*/ 758259 w 6352623"/>
                    <a:gd name="connsiteY168" fmla="*/ 5233611 h 6348616"/>
                    <a:gd name="connsiteX169" fmla="*/ 1178638 w 6352623"/>
                    <a:gd name="connsiteY169" fmla="*/ 5187468 h 6348616"/>
                    <a:gd name="connsiteX170" fmla="*/ 1905324 w 6352623"/>
                    <a:gd name="connsiteY170" fmla="*/ 5106339 h 6348616"/>
                    <a:gd name="connsiteX171" fmla="*/ 2206251 w 6352623"/>
                    <a:gd name="connsiteY171" fmla="*/ 5531868 h 6348616"/>
                    <a:gd name="connsiteX172" fmla="*/ 2827891 w 6352623"/>
                    <a:gd name="connsiteY172" fmla="*/ 6323709 h 6348616"/>
                    <a:gd name="connsiteX173" fmla="*/ 2405336 w 6352623"/>
                    <a:gd name="connsiteY173" fmla="*/ 6261225 h 6348616"/>
                    <a:gd name="connsiteX174" fmla="*/ 1799833 w 6352623"/>
                    <a:gd name="connsiteY174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2877634 w 6352623"/>
                    <a:gd name="connsiteY158" fmla="*/ 6024267 h 6348616"/>
                    <a:gd name="connsiteX159" fmla="*/ 3099167 w 6352623"/>
                    <a:gd name="connsiteY159" fmla="*/ 6341244 h 6348616"/>
                    <a:gd name="connsiteX160" fmla="*/ 2884966 w 6352623"/>
                    <a:gd name="connsiteY160" fmla="*/ 6327398 h 6348616"/>
                    <a:gd name="connsiteX161" fmla="*/ 2827891 w 6352623"/>
                    <a:gd name="connsiteY161" fmla="*/ 6323709 h 6348616"/>
                    <a:gd name="connsiteX162" fmla="*/ 2884966 w 6352623"/>
                    <a:gd name="connsiteY162" fmla="*/ 6327398 h 6348616"/>
                    <a:gd name="connsiteX163" fmla="*/ 2888667 w 6352623"/>
                    <a:gd name="connsiteY163" fmla="*/ 6332694 h 6348616"/>
                    <a:gd name="connsiteX164" fmla="*/ 2827891 w 6352623"/>
                    <a:gd name="connsiteY164" fmla="*/ 6323709 h 6348616"/>
                    <a:gd name="connsiteX165" fmla="*/ 1799833 w 6352623"/>
                    <a:gd name="connsiteY165" fmla="*/ 6042038 h 6348616"/>
                    <a:gd name="connsiteX166" fmla="*/ 792530 w 6352623"/>
                    <a:gd name="connsiteY166" fmla="*/ 5281044 h 6348616"/>
                    <a:gd name="connsiteX167" fmla="*/ 758259 w 6352623"/>
                    <a:gd name="connsiteY167" fmla="*/ 5233611 h 6348616"/>
                    <a:gd name="connsiteX168" fmla="*/ 1178638 w 6352623"/>
                    <a:gd name="connsiteY168" fmla="*/ 5187468 h 6348616"/>
                    <a:gd name="connsiteX169" fmla="*/ 1905324 w 6352623"/>
                    <a:gd name="connsiteY169" fmla="*/ 5106339 h 6348616"/>
                    <a:gd name="connsiteX170" fmla="*/ 2206251 w 6352623"/>
                    <a:gd name="connsiteY170" fmla="*/ 5531868 h 6348616"/>
                    <a:gd name="connsiteX171" fmla="*/ 2827891 w 6352623"/>
                    <a:gd name="connsiteY171" fmla="*/ 6323709 h 6348616"/>
                    <a:gd name="connsiteX172" fmla="*/ 2405336 w 6352623"/>
                    <a:gd name="connsiteY172" fmla="*/ 6261225 h 6348616"/>
                    <a:gd name="connsiteX173" fmla="*/ 1799833 w 6352623"/>
                    <a:gd name="connsiteY173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3099167 w 6352623"/>
                    <a:gd name="connsiteY158" fmla="*/ 6341244 h 6348616"/>
                    <a:gd name="connsiteX159" fmla="*/ 2884966 w 6352623"/>
                    <a:gd name="connsiteY159" fmla="*/ 6327398 h 6348616"/>
                    <a:gd name="connsiteX160" fmla="*/ 2827891 w 6352623"/>
                    <a:gd name="connsiteY160" fmla="*/ 6323709 h 6348616"/>
                    <a:gd name="connsiteX161" fmla="*/ 2884966 w 6352623"/>
                    <a:gd name="connsiteY161" fmla="*/ 6327398 h 6348616"/>
                    <a:gd name="connsiteX162" fmla="*/ 2888667 w 6352623"/>
                    <a:gd name="connsiteY162" fmla="*/ 6332694 h 6348616"/>
                    <a:gd name="connsiteX163" fmla="*/ 2827891 w 6352623"/>
                    <a:gd name="connsiteY163" fmla="*/ 6323709 h 6348616"/>
                    <a:gd name="connsiteX164" fmla="*/ 1799833 w 6352623"/>
                    <a:gd name="connsiteY164" fmla="*/ 6042038 h 6348616"/>
                    <a:gd name="connsiteX165" fmla="*/ 792530 w 6352623"/>
                    <a:gd name="connsiteY165" fmla="*/ 5281044 h 6348616"/>
                    <a:gd name="connsiteX166" fmla="*/ 758259 w 6352623"/>
                    <a:gd name="connsiteY166" fmla="*/ 5233611 h 6348616"/>
                    <a:gd name="connsiteX167" fmla="*/ 1178638 w 6352623"/>
                    <a:gd name="connsiteY167" fmla="*/ 5187468 h 6348616"/>
                    <a:gd name="connsiteX168" fmla="*/ 1905324 w 6352623"/>
                    <a:gd name="connsiteY168" fmla="*/ 5106339 h 6348616"/>
                    <a:gd name="connsiteX169" fmla="*/ 2206251 w 6352623"/>
                    <a:gd name="connsiteY169" fmla="*/ 5531868 h 6348616"/>
                    <a:gd name="connsiteX170" fmla="*/ 2827891 w 6352623"/>
                    <a:gd name="connsiteY170" fmla="*/ 6323709 h 6348616"/>
                    <a:gd name="connsiteX171" fmla="*/ 2405336 w 6352623"/>
                    <a:gd name="connsiteY171" fmla="*/ 6261225 h 6348616"/>
                    <a:gd name="connsiteX172" fmla="*/ 1799833 w 6352623"/>
                    <a:gd name="connsiteY172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3099167 w 6352623"/>
                    <a:gd name="connsiteY158" fmla="*/ 6341244 h 6348616"/>
                    <a:gd name="connsiteX159" fmla="*/ 2884966 w 6352623"/>
                    <a:gd name="connsiteY159" fmla="*/ 6327398 h 6348616"/>
                    <a:gd name="connsiteX160" fmla="*/ 2827891 w 6352623"/>
                    <a:gd name="connsiteY160" fmla="*/ 6323709 h 6348616"/>
                    <a:gd name="connsiteX161" fmla="*/ 2884966 w 6352623"/>
                    <a:gd name="connsiteY161" fmla="*/ 6327398 h 6348616"/>
                    <a:gd name="connsiteX162" fmla="*/ 2827891 w 6352623"/>
                    <a:gd name="connsiteY162" fmla="*/ 6323709 h 6348616"/>
                    <a:gd name="connsiteX163" fmla="*/ 1799833 w 6352623"/>
                    <a:gd name="connsiteY163" fmla="*/ 6042038 h 6348616"/>
                    <a:gd name="connsiteX164" fmla="*/ 792530 w 6352623"/>
                    <a:gd name="connsiteY164" fmla="*/ 5281044 h 6348616"/>
                    <a:gd name="connsiteX165" fmla="*/ 758259 w 6352623"/>
                    <a:gd name="connsiteY165" fmla="*/ 5233611 h 6348616"/>
                    <a:gd name="connsiteX166" fmla="*/ 1178638 w 6352623"/>
                    <a:gd name="connsiteY166" fmla="*/ 5187468 h 6348616"/>
                    <a:gd name="connsiteX167" fmla="*/ 1905324 w 6352623"/>
                    <a:gd name="connsiteY167" fmla="*/ 5106339 h 6348616"/>
                    <a:gd name="connsiteX168" fmla="*/ 2206251 w 6352623"/>
                    <a:gd name="connsiteY168" fmla="*/ 5531868 h 6348616"/>
                    <a:gd name="connsiteX169" fmla="*/ 2827891 w 6352623"/>
                    <a:gd name="connsiteY169" fmla="*/ 6323709 h 6348616"/>
                    <a:gd name="connsiteX170" fmla="*/ 2405336 w 6352623"/>
                    <a:gd name="connsiteY170" fmla="*/ 6261225 h 6348616"/>
                    <a:gd name="connsiteX171" fmla="*/ 1799833 w 6352623"/>
                    <a:gd name="connsiteY171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27891 w 6352623"/>
                    <a:gd name="connsiteY157" fmla="*/ 6323709 h 6348616"/>
                    <a:gd name="connsiteX158" fmla="*/ 2884966 w 6352623"/>
                    <a:gd name="connsiteY158" fmla="*/ 6327398 h 6348616"/>
                    <a:gd name="connsiteX159" fmla="*/ 2827891 w 6352623"/>
                    <a:gd name="connsiteY159" fmla="*/ 6323709 h 6348616"/>
                    <a:gd name="connsiteX160" fmla="*/ 1799833 w 6352623"/>
                    <a:gd name="connsiteY160" fmla="*/ 6042038 h 6348616"/>
                    <a:gd name="connsiteX161" fmla="*/ 792530 w 6352623"/>
                    <a:gd name="connsiteY161" fmla="*/ 5281044 h 6348616"/>
                    <a:gd name="connsiteX162" fmla="*/ 758259 w 6352623"/>
                    <a:gd name="connsiteY162" fmla="*/ 5233611 h 6348616"/>
                    <a:gd name="connsiteX163" fmla="*/ 1178638 w 6352623"/>
                    <a:gd name="connsiteY163" fmla="*/ 5187468 h 6348616"/>
                    <a:gd name="connsiteX164" fmla="*/ 1905324 w 6352623"/>
                    <a:gd name="connsiteY164" fmla="*/ 5106339 h 6348616"/>
                    <a:gd name="connsiteX165" fmla="*/ 2206251 w 6352623"/>
                    <a:gd name="connsiteY165" fmla="*/ 5531868 h 6348616"/>
                    <a:gd name="connsiteX166" fmla="*/ 2827891 w 6352623"/>
                    <a:gd name="connsiteY166" fmla="*/ 6323709 h 6348616"/>
                    <a:gd name="connsiteX167" fmla="*/ 2405336 w 6352623"/>
                    <a:gd name="connsiteY167" fmla="*/ 6261225 h 6348616"/>
                    <a:gd name="connsiteX168" fmla="*/ 1799833 w 6352623"/>
                    <a:gd name="connsiteY168" fmla="*/ 6042038 h 6348616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000985 w 6352623"/>
                    <a:gd name="connsiteY60" fmla="*/ 4620000 h 6345561"/>
                    <a:gd name="connsiteX61" fmla="*/ 6317212 w 6352623"/>
                    <a:gd name="connsiteY61" fmla="*/ 4620000 h 6345561"/>
                    <a:gd name="connsiteX62" fmla="*/ 6317212 w 6352623"/>
                    <a:gd name="connsiteY62" fmla="*/ 4787640 h 6345561"/>
                    <a:gd name="connsiteX63" fmla="*/ 5898613 w 6352623"/>
                    <a:gd name="connsiteY63" fmla="*/ 4787640 h 6345561"/>
                    <a:gd name="connsiteX64" fmla="*/ 5866698 w 6352623"/>
                    <a:gd name="connsiteY64" fmla="*/ 4839902 h 6345561"/>
                    <a:gd name="connsiteX65" fmla="*/ 5895990 w 6352623"/>
                    <a:gd name="connsiteY65" fmla="*/ 4787640 h 6345561"/>
                    <a:gd name="connsiteX66" fmla="*/ 5898613 w 6352623"/>
                    <a:gd name="connsiteY66" fmla="*/ 4787640 h 6345561"/>
                    <a:gd name="connsiteX67" fmla="*/ 5866698 w 6352623"/>
                    <a:gd name="connsiteY67" fmla="*/ 4839902 h 6345561"/>
                    <a:gd name="connsiteX68" fmla="*/ 5661892 w 6352623"/>
                    <a:gd name="connsiteY68" fmla="*/ 4787640 h 6345561"/>
                    <a:gd name="connsiteX69" fmla="*/ 5661892 w 6352623"/>
                    <a:gd name="connsiteY69" fmla="*/ 4620000 h 6345561"/>
                    <a:gd name="connsiteX70" fmla="*/ 5989951 w 6352623"/>
                    <a:gd name="connsiteY70" fmla="*/ 4620000 h 6345561"/>
                    <a:gd name="connsiteX71" fmla="*/ 5895990 w 6352623"/>
                    <a:gd name="connsiteY71" fmla="*/ 4787640 h 6345561"/>
                    <a:gd name="connsiteX72" fmla="*/ 5661892 w 6352623"/>
                    <a:gd name="connsiteY72" fmla="*/ 4787640 h 6345561"/>
                    <a:gd name="connsiteX73" fmla="*/ 4842211 w 6352623"/>
                    <a:gd name="connsiteY73" fmla="*/ 4504577 h 6345561"/>
                    <a:gd name="connsiteX74" fmla="*/ 4894441 w 6352623"/>
                    <a:gd name="connsiteY74" fmla="*/ 4378816 h 6345561"/>
                    <a:gd name="connsiteX75" fmla="*/ 5118410 w 6352623"/>
                    <a:gd name="connsiteY75" fmla="*/ 3308120 h 6345561"/>
                    <a:gd name="connsiteX76" fmla="*/ 5112011 w 6352623"/>
                    <a:gd name="connsiteY76" fmla="*/ 3236549 h 6345561"/>
                    <a:gd name="connsiteX77" fmla="*/ 6343574 w 6352623"/>
                    <a:gd name="connsiteY77" fmla="*/ 3146548 h 6345561"/>
                    <a:gd name="connsiteX78" fmla="*/ 6352623 w 6352623"/>
                    <a:gd name="connsiteY78" fmla="*/ 3329154 h 6345561"/>
                    <a:gd name="connsiteX79" fmla="*/ 6261216 w 6352623"/>
                    <a:gd name="connsiteY79" fmla="*/ 3947289 h 6345561"/>
                    <a:gd name="connsiteX80" fmla="*/ 6068313 w 6352623"/>
                    <a:gd name="connsiteY80" fmla="*/ 4480189 h 6345561"/>
                    <a:gd name="connsiteX81" fmla="*/ 5645377 w 6352623"/>
                    <a:gd name="connsiteY81" fmla="*/ 4489676 h 6345561"/>
                    <a:gd name="connsiteX82" fmla="*/ 4842211 w 6352623"/>
                    <a:gd name="connsiteY82" fmla="*/ 4504577 h 6345561"/>
                    <a:gd name="connsiteX83" fmla="*/ 1405726 w 6352623"/>
                    <a:gd name="connsiteY83" fmla="*/ 3156271 h 6345561"/>
                    <a:gd name="connsiteX84" fmla="*/ 1399341 w 6352623"/>
                    <a:gd name="connsiteY84" fmla="*/ 3089416 h 6345561"/>
                    <a:gd name="connsiteX85" fmla="*/ 1464945 w 6352623"/>
                    <a:gd name="connsiteY85" fmla="*/ 2467755 h 6345561"/>
                    <a:gd name="connsiteX86" fmla="*/ 1626959 w 6352623"/>
                    <a:gd name="connsiteY86" fmla="*/ 1918290 h 6345561"/>
                    <a:gd name="connsiteX87" fmla="*/ 1698846 w 6352623"/>
                    <a:gd name="connsiteY87" fmla="*/ 1916459 h 6345561"/>
                    <a:gd name="connsiteX88" fmla="*/ 2401423 w 6352623"/>
                    <a:gd name="connsiteY88" fmla="*/ 1879094 h 6345561"/>
                    <a:gd name="connsiteX89" fmla="*/ 2879383 w 6352623"/>
                    <a:gd name="connsiteY89" fmla="*/ 1836855 h 6345561"/>
                    <a:gd name="connsiteX90" fmla="*/ 2983285 w 6352623"/>
                    <a:gd name="connsiteY90" fmla="*/ 3040986 h 6345561"/>
                    <a:gd name="connsiteX91" fmla="*/ 1405726 w 6352623"/>
                    <a:gd name="connsiteY91" fmla="*/ 3156271 h 6345561"/>
                    <a:gd name="connsiteX92" fmla="*/ 3464621 w 6352623"/>
                    <a:gd name="connsiteY92" fmla="*/ 4545892 h 6345561"/>
                    <a:gd name="connsiteX93" fmla="*/ 3362673 w 6352623"/>
                    <a:gd name="connsiteY93" fmla="*/ 3364384 h 6345561"/>
                    <a:gd name="connsiteX94" fmla="*/ 4785461 w 6352623"/>
                    <a:gd name="connsiteY94" fmla="*/ 3260410 h 6345561"/>
                    <a:gd name="connsiteX95" fmla="*/ 4791965 w 6352623"/>
                    <a:gd name="connsiteY95" fmla="*/ 3337498 h 6345561"/>
                    <a:gd name="connsiteX96" fmla="*/ 4582162 w 6352623"/>
                    <a:gd name="connsiteY96" fmla="*/ 4452550 h 6345561"/>
                    <a:gd name="connsiteX97" fmla="*/ 3980007 w 6352623"/>
                    <a:gd name="connsiteY97" fmla="*/ 4524180 h 6345561"/>
                    <a:gd name="connsiteX98" fmla="*/ 3464621 w 6352623"/>
                    <a:gd name="connsiteY98" fmla="*/ 4545892 h 6345561"/>
                    <a:gd name="connsiteX99" fmla="*/ 11631 w 6352623"/>
                    <a:gd name="connsiteY99" fmla="*/ 3258148 h 6345561"/>
                    <a:gd name="connsiteX100" fmla="*/ 0 w 6352623"/>
                    <a:gd name="connsiteY100" fmla="*/ 3023469 h 6345561"/>
                    <a:gd name="connsiteX101" fmla="*/ 91400 w 6352623"/>
                    <a:gd name="connsiteY101" fmla="*/ 2405346 h 6345561"/>
                    <a:gd name="connsiteX102" fmla="*/ 258812 w 6352623"/>
                    <a:gd name="connsiteY102" fmla="*/ 1942855 h 6345561"/>
                    <a:gd name="connsiteX103" fmla="*/ 852081 w 6352623"/>
                    <a:gd name="connsiteY103" fmla="*/ 1937991 h 6345561"/>
                    <a:gd name="connsiteX104" fmla="*/ 1335718 w 6352623"/>
                    <a:gd name="connsiteY104" fmla="*/ 1925698 h 6345561"/>
                    <a:gd name="connsiteX105" fmla="*/ 1234430 w 6352623"/>
                    <a:gd name="connsiteY105" fmla="*/ 2196801 h 6345561"/>
                    <a:gd name="connsiteX106" fmla="*/ 1103579 w 6352623"/>
                    <a:gd name="connsiteY106" fmla="*/ 2737987 h 6345561"/>
                    <a:gd name="connsiteX107" fmla="*/ 1078099 w 6352623"/>
                    <a:gd name="connsiteY107" fmla="*/ 3180217 h 6345561"/>
                    <a:gd name="connsiteX108" fmla="*/ 11631 w 6352623"/>
                    <a:gd name="connsiteY108" fmla="*/ 3258148 h 6345561"/>
                    <a:gd name="connsiteX109" fmla="*/ 1960743 w 6352623"/>
                    <a:gd name="connsiteY109" fmla="*/ 4679317 h 6345561"/>
                    <a:gd name="connsiteX110" fmla="*/ 1740896 w 6352623"/>
                    <a:gd name="connsiteY110" fmla="*/ 4337429 h 6345561"/>
                    <a:gd name="connsiteX111" fmla="*/ 1441619 w 6352623"/>
                    <a:gd name="connsiteY111" fmla="*/ 3532526 h 6345561"/>
                    <a:gd name="connsiteX112" fmla="*/ 1438988 w 6352623"/>
                    <a:gd name="connsiteY112" fmla="*/ 3504964 h 6345561"/>
                    <a:gd name="connsiteX113" fmla="*/ 3013389 w 6352623"/>
                    <a:gd name="connsiteY113" fmla="*/ 3389903 h 6345561"/>
                    <a:gd name="connsiteX114" fmla="*/ 3099126 w 6352623"/>
                    <a:gd name="connsiteY114" fmla="*/ 4562904 h 6345561"/>
                    <a:gd name="connsiteX115" fmla="*/ 2689209 w 6352623"/>
                    <a:gd name="connsiteY115" fmla="*/ 4598877 h 6345561"/>
                    <a:gd name="connsiteX116" fmla="*/ 1989796 w 6352623"/>
                    <a:gd name="connsiteY116" fmla="*/ 4675326 h 6345561"/>
                    <a:gd name="connsiteX117" fmla="*/ 1960743 w 6352623"/>
                    <a:gd name="connsiteY117" fmla="*/ 4679317 h 6345561"/>
                    <a:gd name="connsiteX118" fmla="*/ 4067092 w 6352623"/>
                    <a:gd name="connsiteY118" fmla="*/ 6216068 h 6345561"/>
                    <a:gd name="connsiteX119" fmla="*/ 4277892 w 6352623"/>
                    <a:gd name="connsiteY119" fmla="*/ 5788869 h 6345561"/>
                    <a:gd name="connsiteX120" fmla="*/ 4525520 w 6352623"/>
                    <a:gd name="connsiteY120" fmla="*/ 5267093 h 6345561"/>
                    <a:gd name="connsiteX121" fmla="*/ 4685770 w 6352623"/>
                    <a:gd name="connsiteY121" fmla="*/ 4881257 h 6345561"/>
                    <a:gd name="connsiteX122" fmla="*/ 4712084 w 6352623"/>
                    <a:gd name="connsiteY122" fmla="*/ 4879914 h 6345561"/>
                    <a:gd name="connsiteX123" fmla="*/ 5642123 w 6352623"/>
                    <a:gd name="connsiteY123" fmla="*/ 4846187 h 6345561"/>
                    <a:gd name="connsiteX124" fmla="*/ 5866698 w 6352623"/>
                    <a:gd name="connsiteY124" fmla="*/ 4839902 h 6345561"/>
                    <a:gd name="connsiteX125" fmla="*/ 5706398 w 6352623"/>
                    <a:gd name="connsiteY125" fmla="*/ 5102370 h 6345561"/>
                    <a:gd name="connsiteX126" fmla="*/ 4229361 w 6352623"/>
                    <a:gd name="connsiteY126" fmla="*/ 6176010 h 6345561"/>
                    <a:gd name="connsiteX127" fmla="*/ 4067092 w 6352623"/>
                    <a:gd name="connsiteY127" fmla="*/ 6216068 h 6345561"/>
                    <a:gd name="connsiteX128" fmla="*/ 3617977 w 6352623"/>
                    <a:gd name="connsiteY128" fmla="*/ 6323175 h 6345561"/>
                    <a:gd name="connsiteX129" fmla="*/ 3499574 w 6352623"/>
                    <a:gd name="connsiteY129" fmla="*/ 4950969 h 6345561"/>
                    <a:gd name="connsiteX130" fmla="*/ 3966167 w 6352623"/>
                    <a:gd name="connsiteY130" fmla="*/ 4917769 h 6345561"/>
                    <a:gd name="connsiteX131" fmla="*/ 4402891 w 6352623"/>
                    <a:gd name="connsiteY131" fmla="*/ 4895610 h 6345561"/>
                    <a:gd name="connsiteX132" fmla="*/ 4263840 w 6352623"/>
                    <a:gd name="connsiteY132" fmla="*/ 5239274 h 6345561"/>
                    <a:gd name="connsiteX133" fmla="*/ 3691123 w 6352623"/>
                    <a:gd name="connsiteY133" fmla="*/ 6308899 h 6345561"/>
                    <a:gd name="connsiteX134" fmla="*/ 3637169 w 6352623"/>
                    <a:gd name="connsiteY134" fmla="*/ 6322223 h 6345561"/>
                    <a:gd name="connsiteX135" fmla="*/ 3617977 w 6352623"/>
                    <a:gd name="connsiteY135" fmla="*/ 6323175 h 6345561"/>
                    <a:gd name="connsiteX136" fmla="*/ 509955 w 6352623"/>
                    <a:gd name="connsiteY136" fmla="*/ 4889989 h 6345561"/>
                    <a:gd name="connsiteX137" fmla="*/ 432662 w 6352623"/>
                    <a:gd name="connsiteY137" fmla="*/ 4783013 h 6345561"/>
                    <a:gd name="connsiteX138" fmla="*/ 30403 w 6352623"/>
                    <a:gd name="connsiteY138" fmla="*/ 3637168 h 6345561"/>
                    <a:gd name="connsiteX139" fmla="*/ 28957 w 6352623"/>
                    <a:gd name="connsiteY139" fmla="*/ 3608002 h 6345561"/>
                    <a:gd name="connsiteX140" fmla="*/ 1122699 w 6352623"/>
                    <a:gd name="connsiteY140" fmla="*/ 3528079 h 6345561"/>
                    <a:gd name="connsiteX141" fmla="*/ 1151870 w 6352623"/>
                    <a:gd name="connsiteY141" fmla="*/ 3709064 h 6345561"/>
                    <a:gd name="connsiteX142" fmla="*/ 1633165 w 6352623"/>
                    <a:gd name="connsiteY142" fmla="*/ 4721494 h 6345561"/>
                    <a:gd name="connsiteX143" fmla="*/ 1635001 w 6352623"/>
                    <a:gd name="connsiteY143" fmla="*/ 4724090 h 6345561"/>
                    <a:gd name="connsiteX144" fmla="*/ 1150655 w 6352623"/>
                    <a:gd name="connsiteY144" fmla="*/ 4790652 h 6345561"/>
                    <a:gd name="connsiteX145" fmla="*/ 509955 w 6352623"/>
                    <a:gd name="connsiteY145" fmla="*/ 4889989 h 6345561"/>
                    <a:gd name="connsiteX146" fmla="*/ 3165956 w 6352623"/>
                    <a:gd name="connsiteY146" fmla="*/ 6345561 h 6345561"/>
                    <a:gd name="connsiteX147" fmla="*/ 2661675 w 6352623"/>
                    <a:gd name="connsiteY147" fmla="*/ 5655612 h 6345561"/>
                    <a:gd name="connsiteX148" fmla="*/ 2224080 w 6352623"/>
                    <a:gd name="connsiteY148" fmla="*/ 5071807 h 6345561"/>
                    <a:gd name="connsiteX149" fmla="*/ 2697681 w 6352623"/>
                    <a:gd name="connsiteY149" fmla="*/ 5021257 h 6345561"/>
                    <a:gd name="connsiteX150" fmla="*/ 3150545 w 6352623"/>
                    <a:gd name="connsiteY150" fmla="*/ 4979436 h 6345561"/>
                    <a:gd name="connsiteX151" fmla="*/ 3267988 w 6352623"/>
                    <a:gd name="connsiteY151" fmla="*/ 6340508 h 6345561"/>
                    <a:gd name="connsiteX152" fmla="*/ 3165956 w 6352623"/>
                    <a:gd name="connsiteY152" fmla="*/ 6345561 h 6345561"/>
                    <a:gd name="connsiteX153" fmla="*/ 3165956 w 6352623"/>
                    <a:gd name="connsiteY153" fmla="*/ 6345561 h 6345561"/>
                    <a:gd name="connsiteX154" fmla="*/ 3099167 w 6352623"/>
                    <a:gd name="connsiteY154" fmla="*/ 6341244 h 6345561"/>
                    <a:gd name="connsiteX155" fmla="*/ 3165956 w 6352623"/>
                    <a:gd name="connsiteY155" fmla="*/ 6345561 h 6345561"/>
                    <a:gd name="connsiteX156" fmla="*/ 2827891 w 6352623"/>
                    <a:gd name="connsiteY156" fmla="*/ 6323709 h 6345561"/>
                    <a:gd name="connsiteX157" fmla="*/ 2884966 w 6352623"/>
                    <a:gd name="connsiteY157" fmla="*/ 6327398 h 6345561"/>
                    <a:gd name="connsiteX158" fmla="*/ 2827891 w 6352623"/>
                    <a:gd name="connsiteY158" fmla="*/ 6323709 h 6345561"/>
                    <a:gd name="connsiteX159" fmla="*/ 1799833 w 6352623"/>
                    <a:gd name="connsiteY159" fmla="*/ 6042038 h 6345561"/>
                    <a:gd name="connsiteX160" fmla="*/ 792530 w 6352623"/>
                    <a:gd name="connsiteY160" fmla="*/ 5281044 h 6345561"/>
                    <a:gd name="connsiteX161" fmla="*/ 758259 w 6352623"/>
                    <a:gd name="connsiteY161" fmla="*/ 5233611 h 6345561"/>
                    <a:gd name="connsiteX162" fmla="*/ 1178638 w 6352623"/>
                    <a:gd name="connsiteY162" fmla="*/ 5187468 h 6345561"/>
                    <a:gd name="connsiteX163" fmla="*/ 1905324 w 6352623"/>
                    <a:gd name="connsiteY163" fmla="*/ 5106339 h 6345561"/>
                    <a:gd name="connsiteX164" fmla="*/ 2206251 w 6352623"/>
                    <a:gd name="connsiteY164" fmla="*/ 5531868 h 6345561"/>
                    <a:gd name="connsiteX165" fmla="*/ 2827891 w 6352623"/>
                    <a:gd name="connsiteY165" fmla="*/ 6323709 h 6345561"/>
                    <a:gd name="connsiteX166" fmla="*/ 2405336 w 6352623"/>
                    <a:gd name="connsiteY166" fmla="*/ 6261225 h 6345561"/>
                    <a:gd name="connsiteX167" fmla="*/ 1799833 w 6352623"/>
                    <a:gd name="connsiteY167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000985 w 6352623"/>
                    <a:gd name="connsiteY60" fmla="*/ 4620000 h 6345561"/>
                    <a:gd name="connsiteX61" fmla="*/ 6317212 w 6352623"/>
                    <a:gd name="connsiteY61" fmla="*/ 4620000 h 6345561"/>
                    <a:gd name="connsiteX62" fmla="*/ 6317212 w 6352623"/>
                    <a:gd name="connsiteY62" fmla="*/ 4787640 h 6345561"/>
                    <a:gd name="connsiteX63" fmla="*/ 5898613 w 6352623"/>
                    <a:gd name="connsiteY63" fmla="*/ 4787640 h 6345561"/>
                    <a:gd name="connsiteX64" fmla="*/ 5866698 w 6352623"/>
                    <a:gd name="connsiteY64" fmla="*/ 4839902 h 6345561"/>
                    <a:gd name="connsiteX65" fmla="*/ 5895990 w 6352623"/>
                    <a:gd name="connsiteY65" fmla="*/ 4787640 h 6345561"/>
                    <a:gd name="connsiteX66" fmla="*/ 5898613 w 6352623"/>
                    <a:gd name="connsiteY66" fmla="*/ 4787640 h 6345561"/>
                    <a:gd name="connsiteX67" fmla="*/ 5866698 w 6352623"/>
                    <a:gd name="connsiteY67" fmla="*/ 4839902 h 6345561"/>
                    <a:gd name="connsiteX68" fmla="*/ 5661892 w 6352623"/>
                    <a:gd name="connsiteY68" fmla="*/ 4787640 h 6345561"/>
                    <a:gd name="connsiteX69" fmla="*/ 5661892 w 6352623"/>
                    <a:gd name="connsiteY69" fmla="*/ 4620000 h 6345561"/>
                    <a:gd name="connsiteX70" fmla="*/ 5989951 w 6352623"/>
                    <a:gd name="connsiteY70" fmla="*/ 4620000 h 6345561"/>
                    <a:gd name="connsiteX71" fmla="*/ 5895990 w 6352623"/>
                    <a:gd name="connsiteY71" fmla="*/ 4787640 h 6345561"/>
                    <a:gd name="connsiteX72" fmla="*/ 5661892 w 6352623"/>
                    <a:gd name="connsiteY72" fmla="*/ 4787640 h 6345561"/>
                    <a:gd name="connsiteX73" fmla="*/ 4842211 w 6352623"/>
                    <a:gd name="connsiteY73" fmla="*/ 4504577 h 6345561"/>
                    <a:gd name="connsiteX74" fmla="*/ 4894441 w 6352623"/>
                    <a:gd name="connsiteY74" fmla="*/ 4378816 h 6345561"/>
                    <a:gd name="connsiteX75" fmla="*/ 5118410 w 6352623"/>
                    <a:gd name="connsiteY75" fmla="*/ 3308120 h 6345561"/>
                    <a:gd name="connsiteX76" fmla="*/ 5112011 w 6352623"/>
                    <a:gd name="connsiteY76" fmla="*/ 3236549 h 6345561"/>
                    <a:gd name="connsiteX77" fmla="*/ 6343574 w 6352623"/>
                    <a:gd name="connsiteY77" fmla="*/ 3146548 h 6345561"/>
                    <a:gd name="connsiteX78" fmla="*/ 6352623 w 6352623"/>
                    <a:gd name="connsiteY78" fmla="*/ 3329154 h 6345561"/>
                    <a:gd name="connsiteX79" fmla="*/ 6261216 w 6352623"/>
                    <a:gd name="connsiteY79" fmla="*/ 3947289 h 6345561"/>
                    <a:gd name="connsiteX80" fmla="*/ 6068313 w 6352623"/>
                    <a:gd name="connsiteY80" fmla="*/ 4480189 h 6345561"/>
                    <a:gd name="connsiteX81" fmla="*/ 5645377 w 6352623"/>
                    <a:gd name="connsiteY81" fmla="*/ 4489676 h 6345561"/>
                    <a:gd name="connsiteX82" fmla="*/ 4842211 w 6352623"/>
                    <a:gd name="connsiteY82" fmla="*/ 4504577 h 6345561"/>
                    <a:gd name="connsiteX83" fmla="*/ 1405726 w 6352623"/>
                    <a:gd name="connsiteY83" fmla="*/ 3156271 h 6345561"/>
                    <a:gd name="connsiteX84" fmla="*/ 1399341 w 6352623"/>
                    <a:gd name="connsiteY84" fmla="*/ 3089416 h 6345561"/>
                    <a:gd name="connsiteX85" fmla="*/ 1464945 w 6352623"/>
                    <a:gd name="connsiteY85" fmla="*/ 2467755 h 6345561"/>
                    <a:gd name="connsiteX86" fmla="*/ 1626959 w 6352623"/>
                    <a:gd name="connsiteY86" fmla="*/ 1918290 h 6345561"/>
                    <a:gd name="connsiteX87" fmla="*/ 1698846 w 6352623"/>
                    <a:gd name="connsiteY87" fmla="*/ 1916459 h 6345561"/>
                    <a:gd name="connsiteX88" fmla="*/ 2401423 w 6352623"/>
                    <a:gd name="connsiteY88" fmla="*/ 1879094 h 6345561"/>
                    <a:gd name="connsiteX89" fmla="*/ 2879383 w 6352623"/>
                    <a:gd name="connsiteY89" fmla="*/ 1836855 h 6345561"/>
                    <a:gd name="connsiteX90" fmla="*/ 2983285 w 6352623"/>
                    <a:gd name="connsiteY90" fmla="*/ 3040986 h 6345561"/>
                    <a:gd name="connsiteX91" fmla="*/ 1405726 w 6352623"/>
                    <a:gd name="connsiteY91" fmla="*/ 3156271 h 6345561"/>
                    <a:gd name="connsiteX92" fmla="*/ 3464621 w 6352623"/>
                    <a:gd name="connsiteY92" fmla="*/ 4545892 h 6345561"/>
                    <a:gd name="connsiteX93" fmla="*/ 3362673 w 6352623"/>
                    <a:gd name="connsiteY93" fmla="*/ 3364384 h 6345561"/>
                    <a:gd name="connsiteX94" fmla="*/ 4785461 w 6352623"/>
                    <a:gd name="connsiteY94" fmla="*/ 3260410 h 6345561"/>
                    <a:gd name="connsiteX95" fmla="*/ 4791965 w 6352623"/>
                    <a:gd name="connsiteY95" fmla="*/ 3337498 h 6345561"/>
                    <a:gd name="connsiteX96" fmla="*/ 4582162 w 6352623"/>
                    <a:gd name="connsiteY96" fmla="*/ 4452550 h 6345561"/>
                    <a:gd name="connsiteX97" fmla="*/ 3980007 w 6352623"/>
                    <a:gd name="connsiteY97" fmla="*/ 4524180 h 6345561"/>
                    <a:gd name="connsiteX98" fmla="*/ 3464621 w 6352623"/>
                    <a:gd name="connsiteY98" fmla="*/ 4545892 h 6345561"/>
                    <a:gd name="connsiteX99" fmla="*/ 11631 w 6352623"/>
                    <a:gd name="connsiteY99" fmla="*/ 3258148 h 6345561"/>
                    <a:gd name="connsiteX100" fmla="*/ 0 w 6352623"/>
                    <a:gd name="connsiteY100" fmla="*/ 3023469 h 6345561"/>
                    <a:gd name="connsiteX101" fmla="*/ 91400 w 6352623"/>
                    <a:gd name="connsiteY101" fmla="*/ 2405346 h 6345561"/>
                    <a:gd name="connsiteX102" fmla="*/ 258812 w 6352623"/>
                    <a:gd name="connsiteY102" fmla="*/ 1942855 h 6345561"/>
                    <a:gd name="connsiteX103" fmla="*/ 852081 w 6352623"/>
                    <a:gd name="connsiteY103" fmla="*/ 1937991 h 6345561"/>
                    <a:gd name="connsiteX104" fmla="*/ 1335718 w 6352623"/>
                    <a:gd name="connsiteY104" fmla="*/ 1925698 h 6345561"/>
                    <a:gd name="connsiteX105" fmla="*/ 1234430 w 6352623"/>
                    <a:gd name="connsiteY105" fmla="*/ 2196801 h 6345561"/>
                    <a:gd name="connsiteX106" fmla="*/ 1103579 w 6352623"/>
                    <a:gd name="connsiteY106" fmla="*/ 2737987 h 6345561"/>
                    <a:gd name="connsiteX107" fmla="*/ 1078099 w 6352623"/>
                    <a:gd name="connsiteY107" fmla="*/ 3180217 h 6345561"/>
                    <a:gd name="connsiteX108" fmla="*/ 11631 w 6352623"/>
                    <a:gd name="connsiteY108" fmla="*/ 3258148 h 6345561"/>
                    <a:gd name="connsiteX109" fmla="*/ 1960743 w 6352623"/>
                    <a:gd name="connsiteY109" fmla="*/ 4679317 h 6345561"/>
                    <a:gd name="connsiteX110" fmla="*/ 1740896 w 6352623"/>
                    <a:gd name="connsiteY110" fmla="*/ 4337429 h 6345561"/>
                    <a:gd name="connsiteX111" fmla="*/ 1441619 w 6352623"/>
                    <a:gd name="connsiteY111" fmla="*/ 3532526 h 6345561"/>
                    <a:gd name="connsiteX112" fmla="*/ 1438988 w 6352623"/>
                    <a:gd name="connsiteY112" fmla="*/ 3504964 h 6345561"/>
                    <a:gd name="connsiteX113" fmla="*/ 3013389 w 6352623"/>
                    <a:gd name="connsiteY113" fmla="*/ 3389903 h 6345561"/>
                    <a:gd name="connsiteX114" fmla="*/ 3099126 w 6352623"/>
                    <a:gd name="connsiteY114" fmla="*/ 4562904 h 6345561"/>
                    <a:gd name="connsiteX115" fmla="*/ 2689209 w 6352623"/>
                    <a:gd name="connsiteY115" fmla="*/ 4598877 h 6345561"/>
                    <a:gd name="connsiteX116" fmla="*/ 1989796 w 6352623"/>
                    <a:gd name="connsiteY116" fmla="*/ 4675326 h 6345561"/>
                    <a:gd name="connsiteX117" fmla="*/ 1960743 w 6352623"/>
                    <a:gd name="connsiteY117" fmla="*/ 4679317 h 6345561"/>
                    <a:gd name="connsiteX118" fmla="*/ 4067092 w 6352623"/>
                    <a:gd name="connsiteY118" fmla="*/ 6216068 h 6345561"/>
                    <a:gd name="connsiteX119" fmla="*/ 4277892 w 6352623"/>
                    <a:gd name="connsiteY119" fmla="*/ 5788869 h 6345561"/>
                    <a:gd name="connsiteX120" fmla="*/ 4525520 w 6352623"/>
                    <a:gd name="connsiteY120" fmla="*/ 5267093 h 6345561"/>
                    <a:gd name="connsiteX121" fmla="*/ 4685770 w 6352623"/>
                    <a:gd name="connsiteY121" fmla="*/ 4881257 h 6345561"/>
                    <a:gd name="connsiteX122" fmla="*/ 4712084 w 6352623"/>
                    <a:gd name="connsiteY122" fmla="*/ 4879914 h 6345561"/>
                    <a:gd name="connsiteX123" fmla="*/ 5642123 w 6352623"/>
                    <a:gd name="connsiteY123" fmla="*/ 4846187 h 6345561"/>
                    <a:gd name="connsiteX124" fmla="*/ 5866698 w 6352623"/>
                    <a:gd name="connsiteY124" fmla="*/ 4839902 h 6345561"/>
                    <a:gd name="connsiteX125" fmla="*/ 5706398 w 6352623"/>
                    <a:gd name="connsiteY125" fmla="*/ 5102370 h 6345561"/>
                    <a:gd name="connsiteX126" fmla="*/ 4229361 w 6352623"/>
                    <a:gd name="connsiteY126" fmla="*/ 6176010 h 6345561"/>
                    <a:gd name="connsiteX127" fmla="*/ 4067092 w 6352623"/>
                    <a:gd name="connsiteY127" fmla="*/ 6216068 h 6345561"/>
                    <a:gd name="connsiteX128" fmla="*/ 3617977 w 6352623"/>
                    <a:gd name="connsiteY128" fmla="*/ 6323175 h 6345561"/>
                    <a:gd name="connsiteX129" fmla="*/ 3499574 w 6352623"/>
                    <a:gd name="connsiteY129" fmla="*/ 4950969 h 6345561"/>
                    <a:gd name="connsiteX130" fmla="*/ 3966167 w 6352623"/>
                    <a:gd name="connsiteY130" fmla="*/ 4917769 h 6345561"/>
                    <a:gd name="connsiteX131" fmla="*/ 4402891 w 6352623"/>
                    <a:gd name="connsiteY131" fmla="*/ 4895610 h 6345561"/>
                    <a:gd name="connsiteX132" fmla="*/ 4263840 w 6352623"/>
                    <a:gd name="connsiteY132" fmla="*/ 5239274 h 6345561"/>
                    <a:gd name="connsiteX133" fmla="*/ 3691123 w 6352623"/>
                    <a:gd name="connsiteY133" fmla="*/ 6308899 h 6345561"/>
                    <a:gd name="connsiteX134" fmla="*/ 3637169 w 6352623"/>
                    <a:gd name="connsiteY134" fmla="*/ 6322223 h 6345561"/>
                    <a:gd name="connsiteX135" fmla="*/ 3617977 w 6352623"/>
                    <a:gd name="connsiteY135" fmla="*/ 6323175 h 6345561"/>
                    <a:gd name="connsiteX136" fmla="*/ 509955 w 6352623"/>
                    <a:gd name="connsiteY136" fmla="*/ 4889989 h 6345561"/>
                    <a:gd name="connsiteX137" fmla="*/ 432662 w 6352623"/>
                    <a:gd name="connsiteY137" fmla="*/ 4783013 h 6345561"/>
                    <a:gd name="connsiteX138" fmla="*/ 30403 w 6352623"/>
                    <a:gd name="connsiteY138" fmla="*/ 3637168 h 6345561"/>
                    <a:gd name="connsiteX139" fmla="*/ 28957 w 6352623"/>
                    <a:gd name="connsiteY139" fmla="*/ 3608002 h 6345561"/>
                    <a:gd name="connsiteX140" fmla="*/ 1122699 w 6352623"/>
                    <a:gd name="connsiteY140" fmla="*/ 3528079 h 6345561"/>
                    <a:gd name="connsiteX141" fmla="*/ 1151870 w 6352623"/>
                    <a:gd name="connsiteY141" fmla="*/ 3709064 h 6345561"/>
                    <a:gd name="connsiteX142" fmla="*/ 1633165 w 6352623"/>
                    <a:gd name="connsiteY142" fmla="*/ 4721494 h 6345561"/>
                    <a:gd name="connsiteX143" fmla="*/ 1635001 w 6352623"/>
                    <a:gd name="connsiteY143" fmla="*/ 4724090 h 6345561"/>
                    <a:gd name="connsiteX144" fmla="*/ 1150655 w 6352623"/>
                    <a:gd name="connsiteY144" fmla="*/ 4790652 h 6345561"/>
                    <a:gd name="connsiteX145" fmla="*/ 509955 w 6352623"/>
                    <a:gd name="connsiteY145" fmla="*/ 4889989 h 6345561"/>
                    <a:gd name="connsiteX146" fmla="*/ 3165956 w 6352623"/>
                    <a:gd name="connsiteY146" fmla="*/ 6345561 h 6345561"/>
                    <a:gd name="connsiteX147" fmla="*/ 2661675 w 6352623"/>
                    <a:gd name="connsiteY147" fmla="*/ 5655612 h 6345561"/>
                    <a:gd name="connsiteX148" fmla="*/ 2224080 w 6352623"/>
                    <a:gd name="connsiteY148" fmla="*/ 5071807 h 6345561"/>
                    <a:gd name="connsiteX149" fmla="*/ 2697681 w 6352623"/>
                    <a:gd name="connsiteY149" fmla="*/ 5021257 h 6345561"/>
                    <a:gd name="connsiteX150" fmla="*/ 3150545 w 6352623"/>
                    <a:gd name="connsiteY150" fmla="*/ 4979436 h 6345561"/>
                    <a:gd name="connsiteX151" fmla="*/ 3267988 w 6352623"/>
                    <a:gd name="connsiteY151" fmla="*/ 6340508 h 6345561"/>
                    <a:gd name="connsiteX152" fmla="*/ 3165956 w 6352623"/>
                    <a:gd name="connsiteY152" fmla="*/ 6345561 h 6345561"/>
                    <a:gd name="connsiteX153" fmla="*/ 2827891 w 6352623"/>
                    <a:gd name="connsiteY153" fmla="*/ 6323709 h 6345561"/>
                    <a:gd name="connsiteX154" fmla="*/ 2884966 w 6352623"/>
                    <a:gd name="connsiteY154" fmla="*/ 6327398 h 6345561"/>
                    <a:gd name="connsiteX155" fmla="*/ 2827891 w 6352623"/>
                    <a:gd name="connsiteY155" fmla="*/ 6323709 h 6345561"/>
                    <a:gd name="connsiteX156" fmla="*/ 1799833 w 6352623"/>
                    <a:gd name="connsiteY156" fmla="*/ 6042038 h 6345561"/>
                    <a:gd name="connsiteX157" fmla="*/ 792530 w 6352623"/>
                    <a:gd name="connsiteY157" fmla="*/ 5281044 h 6345561"/>
                    <a:gd name="connsiteX158" fmla="*/ 758259 w 6352623"/>
                    <a:gd name="connsiteY158" fmla="*/ 5233611 h 6345561"/>
                    <a:gd name="connsiteX159" fmla="*/ 1178638 w 6352623"/>
                    <a:gd name="connsiteY159" fmla="*/ 5187468 h 6345561"/>
                    <a:gd name="connsiteX160" fmla="*/ 1905324 w 6352623"/>
                    <a:gd name="connsiteY160" fmla="*/ 5106339 h 6345561"/>
                    <a:gd name="connsiteX161" fmla="*/ 2206251 w 6352623"/>
                    <a:gd name="connsiteY161" fmla="*/ 5531868 h 6345561"/>
                    <a:gd name="connsiteX162" fmla="*/ 2827891 w 6352623"/>
                    <a:gd name="connsiteY162" fmla="*/ 6323709 h 6345561"/>
                    <a:gd name="connsiteX163" fmla="*/ 2405336 w 6352623"/>
                    <a:gd name="connsiteY163" fmla="*/ 6261225 h 6345561"/>
                    <a:gd name="connsiteX164" fmla="*/ 1799833 w 6352623"/>
                    <a:gd name="connsiteY164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000985 w 6352623"/>
                    <a:gd name="connsiteY60" fmla="*/ 4620000 h 6345561"/>
                    <a:gd name="connsiteX61" fmla="*/ 6317212 w 6352623"/>
                    <a:gd name="connsiteY61" fmla="*/ 4620000 h 6345561"/>
                    <a:gd name="connsiteX62" fmla="*/ 6317212 w 6352623"/>
                    <a:gd name="connsiteY62" fmla="*/ 4787640 h 6345561"/>
                    <a:gd name="connsiteX63" fmla="*/ 5898613 w 6352623"/>
                    <a:gd name="connsiteY63" fmla="*/ 4787640 h 6345561"/>
                    <a:gd name="connsiteX64" fmla="*/ 5866698 w 6352623"/>
                    <a:gd name="connsiteY64" fmla="*/ 4839902 h 6345561"/>
                    <a:gd name="connsiteX65" fmla="*/ 5895990 w 6352623"/>
                    <a:gd name="connsiteY65" fmla="*/ 4787640 h 6345561"/>
                    <a:gd name="connsiteX66" fmla="*/ 5898613 w 6352623"/>
                    <a:gd name="connsiteY66" fmla="*/ 4787640 h 6345561"/>
                    <a:gd name="connsiteX67" fmla="*/ 5866698 w 6352623"/>
                    <a:gd name="connsiteY67" fmla="*/ 4839902 h 6345561"/>
                    <a:gd name="connsiteX68" fmla="*/ 5661892 w 6352623"/>
                    <a:gd name="connsiteY68" fmla="*/ 4787640 h 6345561"/>
                    <a:gd name="connsiteX69" fmla="*/ 5661892 w 6352623"/>
                    <a:gd name="connsiteY69" fmla="*/ 4620000 h 6345561"/>
                    <a:gd name="connsiteX70" fmla="*/ 5895990 w 6352623"/>
                    <a:gd name="connsiteY70" fmla="*/ 4787640 h 6345561"/>
                    <a:gd name="connsiteX71" fmla="*/ 5661892 w 6352623"/>
                    <a:gd name="connsiteY71" fmla="*/ 4787640 h 6345561"/>
                    <a:gd name="connsiteX72" fmla="*/ 4842211 w 6352623"/>
                    <a:gd name="connsiteY72" fmla="*/ 4504577 h 6345561"/>
                    <a:gd name="connsiteX73" fmla="*/ 4894441 w 6352623"/>
                    <a:gd name="connsiteY73" fmla="*/ 4378816 h 6345561"/>
                    <a:gd name="connsiteX74" fmla="*/ 5118410 w 6352623"/>
                    <a:gd name="connsiteY74" fmla="*/ 3308120 h 6345561"/>
                    <a:gd name="connsiteX75" fmla="*/ 5112011 w 6352623"/>
                    <a:gd name="connsiteY75" fmla="*/ 3236549 h 6345561"/>
                    <a:gd name="connsiteX76" fmla="*/ 6343574 w 6352623"/>
                    <a:gd name="connsiteY76" fmla="*/ 3146548 h 6345561"/>
                    <a:gd name="connsiteX77" fmla="*/ 6352623 w 6352623"/>
                    <a:gd name="connsiteY77" fmla="*/ 3329154 h 6345561"/>
                    <a:gd name="connsiteX78" fmla="*/ 6261216 w 6352623"/>
                    <a:gd name="connsiteY78" fmla="*/ 3947289 h 6345561"/>
                    <a:gd name="connsiteX79" fmla="*/ 6068313 w 6352623"/>
                    <a:gd name="connsiteY79" fmla="*/ 4480189 h 6345561"/>
                    <a:gd name="connsiteX80" fmla="*/ 5645377 w 6352623"/>
                    <a:gd name="connsiteY80" fmla="*/ 4489676 h 6345561"/>
                    <a:gd name="connsiteX81" fmla="*/ 4842211 w 6352623"/>
                    <a:gd name="connsiteY81" fmla="*/ 4504577 h 6345561"/>
                    <a:gd name="connsiteX82" fmla="*/ 1405726 w 6352623"/>
                    <a:gd name="connsiteY82" fmla="*/ 3156271 h 6345561"/>
                    <a:gd name="connsiteX83" fmla="*/ 1399341 w 6352623"/>
                    <a:gd name="connsiteY83" fmla="*/ 3089416 h 6345561"/>
                    <a:gd name="connsiteX84" fmla="*/ 1464945 w 6352623"/>
                    <a:gd name="connsiteY84" fmla="*/ 2467755 h 6345561"/>
                    <a:gd name="connsiteX85" fmla="*/ 1626959 w 6352623"/>
                    <a:gd name="connsiteY85" fmla="*/ 1918290 h 6345561"/>
                    <a:gd name="connsiteX86" fmla="*/ 1698846 w 6352623"/>
                    <a:gd name="connsiteY86" fmla="*/ 1916459 h 6345561"/>
                    <a:gd name="connsiteX87" fmla="*/ 2401423 w 6352623"/>
                    <a:gd name="connsiteY87" fmla="*/ 1879094 h 6345561"/>
                    <a:gd name="connsiteX88" fmla="*/ 2879383 w 6352623"/>
                    <a:gd name="connsiteY88" fmla="*/ 1836855 h 6345561"/>
                    <a:gd name="connsiteX89" fmla="*/ 2983285 w 6352623"/>
                    <a:gd name="connsiteY89" fmla="*/ 3040986 h 6345561"/>
                    <a:gd name="connsiteX90" fmla="*/ 1405726 w 6352623"/>
                    <a:gd name="connsiteY90" fmla="*/ 3156271 h 6345561"/>
                    <a:gd name="connsiteX91" fmla="*/ 3464621 w 6352623"/>
                    <a:gd name="connsiteY91" fmla="*/ 4545892 h 6345561"/>
                    <a:gd name="connsiteX92" fmla="*/ 3362673 w 6352623"/>
                    <a:gd name="connsiteY92" fmla="*/ 3364384 h 6345561"/>
                    <a:gd name="connsiteX93" fmla="*/ 4785461 w 6352623"/>
                    <a:gd name="connsiteY93" fmla="*/ 3260410 h 6345561"/>
                    <a:gd name="connsiteX94" fmla="*/ 4791965 w 6352623"/>
                    <a:gd name="connsiteY94" fmla="*/ 3337498 h 6345561"/>
                    <a:gd name="connsiteX95" fmla="*/ 4582162 w 6352623"/>
                    <a:gd name="connsiteY95" fmla="*/ 4452550 h 6345561"/>
                    <a:gd name="connsiteX96" fmla="*/ 3980007 w 6352623"/>
                    <a:gd name="connsiteY96" fmla="*/ 4524180 h 6345561"/>
                    <a:gd name="connsiteX97" fmla="*/ 3464621 w 6352623"/>
                    <a:gd name="connsiteY97" fmla="*/ 4545892 h 6345561"/>
                    <a:gd name="connsiteX98" fmla="*/ 11631 w 6352623"/>
                    <a:gd name="connsiteY98" fmla="*/ 3258148 h 6345561"/>
                    <a:gd name="connsiteX99" fmla="*/ 0 w 6352623"/>
                    <a:gd name="connsiteY99" fmla="*/ 3023469 h 6345561"/>
                    <a:gd name="connsiteX100" fmla="*/ 91400 w 6352623"/>
                    <a:gd name="connsiteY100" fmla="*/ 2405346 h 6345561"/>
                    <a:gd name="connsiteX101" fmla="*/ 258812 w 6352623"/>
                    <a:gd name="connsiteY101" fmla="*/ 1942855 h 6345561"/>
                    <a:gd name="connsiteX102" fmla="*/ 852081 w 6352623"/>
                    <a:gd name="connsiteY102" fmla="*/ 1937991 h 6345561"/>
                    <a:gd name="connsiteX103" fmla="*/ 1335718 w 6352623"/>
                    <a:gd name="connsiteY103" fmla="*/ 1925698 h 6345561"/>
                    <a:gd name="connsiteX104" fmla="*/ 1234430 w 6352623"/>
                    <a:gd name="connsiteY104" fmla="*/ 2196801 h 6345561"/>
                    <a:gd name="connsiteX105" fmla="*/ 1103579 w 6352623"/>
                    <a:gd name="connsiteY105" fmla="*/ 2737987 h 6345561"/>
                    <a:gd name="connsiteX106" fmla="*/ 1078099 w 6352623"/>
                    <a:gd name="connsiteY106" fmla="*/ 3180217 h 6345561"/>
                    <a:gd name="connsiteX107" fmla="*/ 11631 w 6352623"/>
                    <a:gd name="connsiteY107" fmla="*/ 3258148 h 6345561"/>
                    <a:gd name="connsiteX108" fmla="*/ 1960743 w 6352623"/>
                    <a:gd name="connsiteY108" fmla="*/ 4679317 h 6345561"/>
                    <a:gd name="connsiteX109" fmla="*/ 1740896 w 6352623"/>
                    <a:gd name="connsiteY109" fmla="*/ 4337429 h 6345561"/>
                    <a:gd name="connsiteX110" fmla="*/ 1441619 w 6352623"/>
                    <a:gd name="connsiteY110" fmla="*/ 3532526 h 6345561"/>
                    <a:gd name="connsiteX111" fmla="*/ 1438988 w 6352623"/>
                    <a:gd name="connsiteY111" fmla="*/ 3504964 h 6345561"/>
                    <a:gd name="connsiteX112" fmla="*/ 3013389 w 6352623"/>
                    <a:gd name="connsiteY112" fmla="*/ 3389903 h 6345561"/>
                    <a:gd name="connsiteX113" fmla="*/ 3099126 w 6352623"/>
                    <a:gd name="connsiteY113" fmla="*/ 4562904 h 6345561"/>
                    <a:gd name="connsiteX114" fmla="*/ 2689209 w 6352623"/>
                    <a:gd name="connsiteY114" fmla="*/ 4598877 h 6345561"/>
                    <a:gd name="connsiteX115" fmla="*/ 1989796 w 6352623"/>
                    <a:gd name="connsiteY115" fmla="*/ 4675326 h 6345561"/>
                    <a:gd name="connsiteX116" fmla="*/ 1960743 w 6352623"/>
                    <a:gd name="connsiteY116" fmla="*/ 4679317 h 6345561"/>
                    <a:gd name="connsiteX117" fmla="*/ 4067092 w 6352623"/>
                    <a:gd name="connsiteY117" fmla="*/ 6216068 h 6345561"/>
                    <a:gd name="connsiteX118" fmla="*/ 4277892 w 6352623"/>
                    <a:gd name="connsiteY118" fmla="*/ 5788869 h 6345561"/>
                    <a:gd name="connsiteX119" fmla="*/ 4525520 w 6352623"/>
                    <a:gd name="connsiteY119" fmla="*/ 5267093 h 6345561"/>
                    <a:gd name="connsiteX120" fmla="*/ 4685770 w 6352623"/>
                    <a:gd name="connsiteY120" fmla="*/ 4881257 h 6345561"/>
                    <a:gd name="connsiteX121" fmla="*/ 4712084 w 6352623"/>
                    <a:gd name="connsiteY121" fmla="*/ 4879914 h 6345561"/>
                    <a:gd name="connsiteX122" fmla="*/ 5642123 w 6352623"/>
                    <a:gd name="connsiteY122" fmla="*/ 4846187 h 6345561"/>
                    <a:gd name="connsiteX123" fmla="*/ 5866698 w 6352623"/>
                    <a:gd name="connsiteY123" fmla="*/ 4839902 h 6345561"/>
                    <a:gd name="connsiteX124" fmla="*/ 5706398 w 6352623"/>
                    <a:gd name="connsiteY124" fmla="*/ 5102370 h 6345561"/>
                    <a:gd name="connsiteX125" fmla="*/ 4229361 w 6352623"/>
                    <a:gd name="connsiteY125" fmla="*/ 6176010 h 6345561"/>
                    <a:gd name="connsiteX126" fmla="*/ 4067092 w 6352623"/>
                    <a:gd name="connsiteY126" fmla="*/ 6216068 h 6345561"/>
                    <a:gd name="connsiteX127" fmla="*/ 3617977 w 6352623"/>
                    <a:gd name="connsiteY127" fmla="*/ 6323175 h 6345561"/>
                    <a:gd name="connsiteX128" fmla="*/ 3499574 w 6352623"/>
                    <a:gd name="connsiteY128" fmla="*/ 4950969 h 6345561"/>
                    <a:gd name="connsiteX129" fmla="*/ 3966167 w 6352623"/>
                    <a:gd name="connsiteY129" fmla="*/ 4917769 h 6345561"/>
                    <a:gd name="connsiteX130" fmla="*/ 4402891 w 6352623"/>
                    <a:gd name="connsiteY130" fmla="*/ 4895610 h 6345561"/>
                    <a:gd name="connsiteX131" fmla="*/ 4263840 w 6352623"/>
                    <a:gd name="connsiteY131" fmla="*/ 5239274 h 6345561"/>
                    <a:gd name="connsiteX132" fmla="*/ 3691123 w 6352623"/>
                    <a:gd name="connsiteY132" fmla="*/ 6308899 h 6345561"/>
                    <a:gd name="connsiteX133" fmla="*/ 3637169 w 6352623"/>
                    <a:gd name="connsiteY133" fmla="*/ 6322223 h 6345561"/>
                    <a:gd name="connsiteX134" fmla="*/ 3617977 w 6352623"/>
                    <a:gd name="connsiteY134" fmla="*/ 6323175 h 6345561"/>
                    <a:gd name="connsiteX135" fmla="*/ 509955 w 6352623"/>
                    <a:gd name="connsiteY135" fmla="*/ 4889989 h 6345561"/>
                    <a:gd name="connsiteX136" fmla="*/ 432662 w 6352623"/>
                    <a:gd name="connsiteY136" fmla="*/ 4783013 h 6345561"/>
                    <a:gd name="connsiteX137" fmla="*/ 30403 w 6352623"/>
                    <a:gd name="connsiteY137" fmla="*/ 3637168 h 6345561"/>
                    <a:gd name="connsiteX138" fmla="*/ 28957 w 6352623"/>
                    <a:gd name="connsiteY138" fmla="*/ 3608002 h 6345561"/>
                    <a:gd name="connsiteX139" fmla="*/ 1122699 w 6352623"/>
                    <a:gd name="connsiteY139" fmla="*/ 3528079 h 6345561"/>
                    <a:gd name="connsiteX140" fmla="*/ 1151870 w 6352623"/>
                    <a:gd name="connsiteY140" fmla="*/ 3709064 h 6345561"/>
                    <a:gd name="connsiteX141" fmla="*/ 1633165 w 6352623"/>
                    <a:gd name="connsiteY141" fmla="*/ 4721494 h 6345561"/>
                    <a:gd name="connsiteX142" fmla="*/ 1635001 w 6352623"/>
                    <a:gd name="connsiteY142" fmla="*/ 4724090 h 6345561"/>
                    <a:gd name="connsiteX143" fmla="*/ 1150655 w 6352623"/>
                    <a:gd name="connsiteY143" fmla="*/ 4790652 h 6345561"/>
                    <a:gd name="connsiteX144" fmla="*/ 509955 w 6352623"/>
                    <a:gd name="connsiteY144" fmla="*/ 4889989 h 6345561"/>
                    <a:gd name="connsiteX145" fmla="*/ 3165956 w 6352623"/>
                    <a:gd name="connsiteY145" fmla="*/ 6345561 h 6345561"/>
                    <a:gd name="connsiteX146" fmla="*/ 2661675 w 6352623"/>
                    <a:gd name="connsiteY146" fmla="*/ 5655612 h 6345561"/>
                    <a:gd name="connsiteX147" fmla="*/ 2224080 w 6352623"/>
                    <a:gd name="connsiteY147" fmla="*/ 5071807 h 6345561"/>
                    <a:gd name="connsiteX148" fmla="*/ 2697681 w 6352623"/>
                    <a:gd name="connsiteY148" fmla="*/ 5021257 h 6345561"/>
                    <a:gd name="connsiteX149" fmla="*/ 3150545 w 6352623"/>
                    <a:gd name="connsiteY149" fmla="*/ 4979436 h 6345561"/>
                    <a:gd name="connsiteX150" fmla="*/ 3267988 w 6352623"/>
                    <a:gd name="connsiteY150" fmla="*/ 6340508 h 6345561"/>
                    <a:gd name="connsiteX151" fmla="*/ 3165956 w 6352623"/>
                    <a:gd name="connsiteY151" fmla="*/ 6345561 h 6345561"/>
                    <a:gd name="connsiteX152" fmla="*/ 2827891 w 6352623"/>
                    <a:gd name="connsiteY152" fmla="*/ 6323709 h 6345561"/>
                    <a:gd name="connsiteX153" fmla="*/ 2884966 w 6352623"/>
                    <a:gd name="connsiteY153" fmla="*/ 6327398 h 6345561"/>
                    <a:gd name="connsiteX154" fmla="*/ 2827891 w 6352623"/>
                    <a:gd name="connsiteY154" fmla="*/ 6323709 h 6345561"/>
                    <a:gd name="connsiteX155" fmla="*/ 1799833 w 6352623"/>
                    <a:gd name="connsiteY155" fmla="*/ 6042038 h 6345561"/>
                    <a:gd name="connsiteX156" fmla="*/ 792530 w 6352623"/>
                    <a:gd name="connsiteY156" fmla="*/ 5281044 h 6345561"/>
                    <a:gd name="connsiteX157" fmla="*/ 758259 w 6352623"/>
                    <a:gd name="connsiteY157" fmla="*/ 5233611 h 6345561"/>
                    <a:gd name="connsiteX158" fmla="*/ 1178638 w 6352623"/>
                    <a:gd name="connsiteY158" fmla="*/ 5187468 h 6345561"/>
                    <a:gd name="connsiteX159" fmla="*/ 1905324 w 6352623"/>
                    <a:gd name="connsiteY159" fmla="*/ 5106339 h 6345561"/>
                    <a:gd name="connsiteX160" fmla="*/ 2206251 w 6352623"/>
                    <a:gd name="connsiteY160" fmla="*/ 5531868 h 6345561"/>
                    <a:gd name="connsiteX161" fmla="*/ 2827891 w 6352623"/>
                    <a:gd name="connsiteY161" fmla="*/ 6323709 h 6345561"/>
                    <a:gd name="connsiteX162" fmla="*/ 2405336 w 6352623"/>
                    <a:gd name="connsiteY162" fmla="*/ 6261225 h 6345561"/>
                    <a:gd name="connsiteX163" fmla="*/ 1799833 w 6352623"/>
                    <a:gd name="connsiteY163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000985 w 6352623"/>
                    <a:gd name="connsiteY60" fmla="*/ 4620000 h 6345561"/>
                    <a:gd name="connsiteX61" fmla="*/ 6317212 w 6352623"/>
                    <a:gd name="connsiteY61" fmla="*/ 4620000 h 6345561"/>
                    <a:gd name="connsiteX62" fmla="*/ 6317212 w 6352623"/>
                    <a:gd name="connsiteY62" fmla="*/ 4787640 h 6345561"/>
                    <a:gd name="connsiteX63" fmla="*/ 5898613 w 6352623"/>
                    <a:gd name="connsiteY63" fmla="*/ 4787640 h 6345561"/>
                    <a:gd name="connsiteX64" fmla="*/ 5866698 w 6352623"/>
                    <a:gd name="connsiteY64" fmla="*/ 4839902 h 6345561"/>
                    <a:gd name="connsiteX65" fmla="*/ 5895990 w 6352623"/>
                    <a:gd name="connsiteY65" fmla="*/ 4787640 h 6345561"/>
                    <a:gd name="connsiteX66" fmla="*/ 5898613 w 6352623"/>
                    <a:gd name="connsiteY66" fmla="*/ 4787640 h 6345561"/>
                    <a:gd name="connsiteX67" fmla="*/ 5866698 w 6352623"/>
                    <a:gd name="connsiteY67" fmla="*/ 4839902 h 6345561"/>
                    <a:gd name="connsiteX68" fmla="*/ 5661892 w 6352623"/>
                    <a:gd name="connsiteY68" fmla="*/ 4787640 h 6345561"/>
                    <a:gd name="connsiteX69" fmla="*/ 5661892 w 6352623"/>
                    <a:gd name="connsiteY69" fmla="*/ 4620000 h 6345561"/>
                    <a:gd name="connsiteX70" fmla="*/ 5661892 w 6352623"/>
                    <a:gd name="connsiteY70" fmla="*/ 4787640 h 6345561"/>
                    <a:gd name="connsiteX71" fmla="*/ 4842211 w 6352623"/>
                    <a:gd name="connsiteY71" fmla="*/ 4504577 h 6345561"/>
                    <a:gd name="connsiteX72" fmla="*/ 4894441 w 6352623"/>
                    <a:gd name="connsiteY72" fmla="*/ 4378816 h 6345561"/>
                    <a:gd name="connsiteX73" fmla="*/ 5118410 w 6352623"/>
                    <a:gd name="connsiteY73" fmla="*/ 3308120 h 6345561"/>
                    <a:gd name="connsiteX74" fmla="*/ 5112011 w 6352623"/>
                    <a:gd name="connsiteY74" fmla="*/ 3236549 h 6345561"/>
                    <a:gd name="connsiteX75" fmla="*/ 6343574 w 6352623"/>
                    <a:gd name="connsiteY75" fmla="*/ 3146548 h 6345561"/>
                    <a:gd name="connsiteX76" fmla="*/ 6352623 w 6352623"/>
                    <a:gd name="connsiteY76" fmla="*/ 3329154 h 6345561"/>
                    <a:gd name="connsiteX77" fmla="*/ 6261216 w 6352623"/>
                    <a:gd name="connsiteY77" fmla="*/ 3947289 h 6345561"/>
                    <a:gd name="connsiteX78" fmla="*/ 6068313 w 6352623"/>
                    <a:gd name="connsiteY78" fmla="*/ 4480189 h 6345561"/>
                    <a:gd name="connsiteX79" fmla="*/ 5645377 w 6352623"/>
                    <a:gd name="connsiteY79" fmla="*/ 4489676 h 6345561"/>
                    <a:gd name="connsiteX80" fmla="*/ 4842211 w 6352623"/>
                    <a:gd name="connsiteY80" fmla="*/ 4504577 h 6345561"/>
                    <a:gd name="connsiteX81" fmla="*/ 1405726 w 6352623"/>
                    <a:gd name="connsiteY81" fmla="*/ 3156271 h 6345561"/>
                    <a:gd name="connsiteX82" fmla="*/ 1399341 w 6352623"/>
                    <a:gd name="connsiteY82" fmla="*/ 3089416 h 6345561"/>
                    <a:gd name="connsiteX83" fmla="*/ 1464945 w 6352623"/>
                    <a:gd name="connsiteY83" fmla="*/ 2467755 h 6345561"/>
                    <a:gd name="connsiteX84" fmla="*/ 1626959 w 6352623"/>
                    <a:gd name="connsiteY84" fmla="*/ 1918290 h 6345561"/>
                    <a:gd name="connsiteX85" fmla="*/ 1698846 w 6352623"/>
                    <a:gd name="connsiteY85" fmla="*/ 1916459 h 6345561"/>
                    <a:gd name="connsiteX86" fmla="*/ 2401423 w 6352623"/>
                    <a:gd name="connsiteY86" fmla="*/ 1879094 h 6345561"/>
                    <a:gd name="connsiteX87" fmla="*/ 2879383 w 6352623"/>
                    <a:gd name="connsiteY87" fmla="*/ 1836855 h 6345561"/>
                    <a:gd name="connsiteX88" fmla="*/ 2983285 w 6352623"/>
                    <a:gd name="connsiteY88" fmla="*/ 3040986 h 6345561"/>
                    <a:gd name="connsiteX89" fmla="*/ 1405726 w 6352623"/>
                    <a:gd name="connsiteY89" fmla="*/ 3156271 h 6345561"/>
                    <a:gd name="connsiteX90" fmla="*/ 3464621 w 6352623"/>
                    <a:gd name="connsiteY90" fmla="*/ 4545892 h 6345561"/>
                    <a:gd name="connsiteX91" fmla="*/ 3362673 w 6352623"/>
                    <a:gd name="connsiteY91" fmla="*/ 3364384 h 6345561"/>
                    <a:gd name="connsiteX92" fmla="*/ 4785461 w 6352623"/>
                    <a:gd name="connsiteY92" fmla="*/ 3260410 h 6345561"/>
                    <a:gd name="connsiteX93" fmla="*/ 4791965 w 6352623"/>
                    <a:gd name="connsiteY93" fmla="*/ 3337498 h 6345561"/>
                    <a:gd name="connsiteX94" fmla="*/ 4582162 w 6352623"/>
                    <a:gd name="connsiteY94" fmla="*/ 4452550 h 6345561"/>
                    <a:gd name="connsiteX95" fmla="*/ 3980007 w 6352623"/>
                    <a:gd name="connsiteY95" fmla="*/ 4524180 h 6345561"/>
                    <a:gd name="connsiteX96" fmla="*/ 3464621 w 6352623"/>
                    <a:gd name="connsiteY96" fmla="*/ 4545892 h 6345561"/>
                    <a:gd name="connsiteX97" fmla="*/ 11631 w 6352623"/>
                    <a:gd name="connsiteY97" fmla="*/ 3258148 h 6345561"/>
                    <a:gd name="connsiteX98" fmla="*/ 0 w 6352623"/>
                    <a:gd name="connsiteY98" fmla="*/ 3023469 h 6345561"/>
                    <a:gd name="connsiteX99" fmla="*/ 91400 w 6352623"/>
                    <a:gd name="connsiteY99" fmla="*/ 2405346 h 6345561"/>
                    <a:gd name="connsiteX100" fmla="*/ 258812 w 6352623"/>
                    <a:gd name="connsiteY100" fmla="*/ 1942855 h 6345561"/>
                    <a:gd name="connsiteX101" fmla="*/ 852081 w 6352623"/>
                    <a:gd name="connsiteY101" fmla="*/ 1937991 h 6345561"/>
                    <a:gd name="connsiteX102" fmla="*/ 1335718 w 6352623"/>
                    <a:gd name="connsiteY102" fmla="*/ 1925698 h 6345561"/>
                    <a:gd name="connsiteX103" fmla="*/ 1234430 w 6352623"/>
                    <a:gd name="connsiteY103" fmla="*/ 2196801 h 6345561"/>
                    <a:gd name="connsiteX104" fmla="*/ 1103579 w 6352623"/>
                    <a:gd name="connsiteY104" fmla="*/ 2737987 h 6345561"/>
                    <a:gd name="connsiteX105" fmla="*/ 1078099 w 6352623"/>
                    <a:gd name="connsiteY105" fmla="*/ 3180217 h 6345561"/>
                    <a:gd name="connsiteX106" fmla="*/ 11631 w 6352623"/>
                    <a:gd name="connsiteY106" fmla="*/ 3258148 h 6345561"/>
                    <a:gd name="connsiteX107" fmla="*/ 1960743 w 6352623"/>
                    <a:gd name="connsiteY107" fmla="*/ 4679317 h 6345561"/>
                    <a:gd name="connsiteX108" fmla="*/ 1740896 w 6352623"/>
                    <a:gd name="connsiteY108" fmla="*/ 4337429 h 6345561"/>
                    <a:gd name="connsiteX109" fmla="*/ 1441619 w 6352623"/>
                    <a:gd name="connsiteY109" fmla="*/ 3532526 h 6345561"/>
                    <a:gd name="connsiteX110" fmla="*/ 1438988 w 6352623"/>
                    <a:gd name="connsiteY110" fmla="*/ 3504964 h 6345561"/>
                    <a:gd name="connsiteX111" fmla="*/ 3013389 w 6352623"/>
                    <a:gd name="connsiteY111" fmla="*/ 3389903 h 6345561"/>
                    <a:gd name="connsiteX112" fmla="*/ 3099126 w 6352623"/>
                    <a:gd name="connsiteY112" fmla="*/ 4562904 h 6345561"/>
                    <a:gd name="connsiteX113" fmla="*/ 2689209 w 6352623"/>
                    <a:gd name="connsiteY113" fmla="*/ 4598877 h 6345561"/>
                    <a:gd name="connsiteX114" fmla="*/ 1989796 w 6352623"/>
                    <a:gd name="connsiteY114" fmla="*/ 4675326 h 6345561"/>
                    <a:gd name="connsiteX115" fmla="*/ 1960743 w 6352623"/>
                    <a:gd name="connsiteY115" fmla="*/ 4679317 h 6345561"/>
                    <a:gd name="connsiteX116" fmla="*/ 4067092 w 6352623"/>
                    <a:gd name="connsiteY116" fmla="*/ 6216068 h 6345561"/>
                    <a:gd name="connsiteX117" fmla="*/ 4277892 w 6352623"/>
                    <a:gd name="connsiteY117" fmla="*/ 5788869 h 6345561"/>
                    <a:gd name="connsiteX118" fmla="*/ 4525520 w 6352623"/>
                    <a:gd name="connsiteY118" fmla="*/ 5267093 h 6345561"/>
                    <a:gd name="connsiteX119" fmla="*/ 4685770 w 6352623"/>
                    <a:gd name="connsiteY119" fmla="*/ 4881257 h 6345561"/>
                    <a:gd name="connsiteX120" fmla="*/ 4712084 w 6352623"/>
                    <a:gd name="connsiteY120" fmla="*/ 4879914 h 6345561"/>
                    <a:gd name="connsiteX121" fmla="*/ 5642123 w 6352623"/>
                    <a:gd name="connsiteY121" fmla="*/ 4846187 h 6345561"/>
                    <a:gd name="connsiteX122" fmla="*/ 5866698 w 6352623"/>
                    <a:gd name="connsiteY122" fmla="*/ 4839902 h 6345561"/>
                    <a:gd name="connsiteX123" fmla="*/ 5706398 w 6352623"/>
                    <a:gd name="connsiteY123" fmla="*/ 5102370 h 6345561"/>
                    <a:gd name="connsiteX124" fmla="*/ 4229361 w 6352623"/>
                    <a:gd name="connsiteY124" fmla="*/ 6176010 h 6345561"/>
                    <a:gd name="connsiteX125" fmla="*/ 4067092 w 6352623"/>
                    <a:gd name="connsiteY125" fmla="*/ 6216068 h 6345561"/>
                    <a:gd name="connsiteX126" fmla="*/ 3617977 w 6352623"/>
                    <a:gd name="connsiteY126" fmla="*/ 6323175 h 6345561"/>
                    <a:gd name="connsiteX127" fmla="*/ 3499574 w 6352623"/>
                    <a:gd name="connsiteY127" fmla="*/ 4950969 h 6345561"/>
                    <a:gd name="connsiteX128" fmla="*/ 3966167 w 6352623"/>
                    <a:gd name="connsiteY128" fmla="*/ 4917769 h 6345561"/>
                    <a:gd name="connsiteX129" fmla="*/ 4402891 w 6352623"/>
                    <a:gd name="connsiteY129" fmla="*/ 4895610 h 6345561"/>
                    <a:gd name="connsiteX130" fmla="*/ 4263840 w 6352623"/>
                    <a:gd name="connsiteY130" fmla="*/ 5239274 h 6345561"/>
                    <a:gd name="connsiteX131" fmla="*/ 3691123 w 6352623"/>
                    <a:gd name="connsiteY131" fmla="*/ 6308899 h 6345561"/>
                    <a:gd name="connsiteX132" fmla="*/ 3637169 w 6352623"/>
                    <a:gd name="connsiteY132" fmla="*/ 6322223 h 6345561"/>
                    <a:gd name="connsiteX133" fmla="*/ 3617977 w 6352623"/>
                    <a:gd name="connsiteY133" fmla="*/ 6323175 h 6345561"/>
                    <a:gd name="connsiteX134" fmla="*/ 509955 w 6352623"/>
                    <a:gd name="connsiteY134" fmla="*/ 4889989 h 6345561"/>
                    <a:gd name="connsiteX135" fmla="*/ 432662 w 6352623"/>
                    <a:gd name="connsiteY135" fmla="*/ 4783013 h 6345561"/>
                    <a:gd name="connsiteX136" fmla="*/ 30403 w 6352623"/>
                    <a:gd name="connsiteY136" fmla="*/ 3637168 h 6345561"/>
                    <a:gd name="connsiteX137" fmla="*/ 28957 w 6352623"/>
                    <a:gd name="connsiteY137" fmla="*/ 3608002 h 6345561"/>
                    <a:gd name="connsiteX138" fmla="*/ 1122699 w 6352623"/>
                    <a:gd name="connsiteY138" fmla="*/ 3528079 h 6345561"/>
                    <a:gd name="connsiteX139" fmla="*/ 1151870 w 6352623"/>
                    <a:gd name="connsiteY139" fmla="*/ 3709064 h 6345561"/>
                    <a:gd name="connsiteX140" fmla="*/ 1633165 w 6352623"/>
                    <a:gd name="connsiteY140" fmla="*/ 4721494 h 6345561"/>
                    <a:gd name="connsiteX141" fmla="*/ 1635001 w 6352623"/>
                    <a:gd name="connsiteY141" fmla="*/ 4724090 h 6345561"/>
                    <a:gd name="connsiteX142" fmla="*/ 1150655 w 6352623"/>
                    <a:gd name="connsiteY142" fmla="*/ 4790652 h 6345561"/>
                    <a:gd name="connsiteX143" fmla="*/ 509955 w 6352623"/>
                    <a:gd name="connsiteY143" fmla="*/ 4889989 h 6345561"/>
                    <a:gd name="connsiteX144" fmla="*/ 3165956 w 6352623"/>
                    <a:gd name="connsiteY144" fmla="*/ 6345561 h 6345561"/>
                    <a:gd name="connsiteX145" fmla="*/ 2661675 w 6352623"/>
                    <a:gd name="connsiteY145" fmla="*/ 5655612 h 6345561"/>
                    <a:gd name="connsiteX146" fmla="*/ 2224080 w 6352623"/>
                    <a:gd name="connsiteY146" fmla="*/ 5071807 h 6345561"/>
                    <a:gd name="connsiteX147" fmla="*/ 2697681 w 6352623"/>
                    <a:gd name="connsiteY147" fmla="*/ 5021257 h 6345561"/>
                    <a:gd name="connsiteX148" fmla="*/ 3150545 w 6352623"/>
                    <a:gd name="connsiteY148" fmla="*/ 4979436 h 6345561"/>
                    <a:gd name="connsiteX149" fmla="*/ 3267988 w 6352623"/>
                    <a:gd name="connsiteY149" fmla="*/ 6340508 h 6345561"/>
                    <a:gd name="connsiteX150" fmla="*/ 3165956 w 6352623"/>
                    <a:gd name="connsiteY150" fmla="*/ 6345561 h 6345561"/>
                    <a:gd name="connsiteX151" fmla="*/ 2827891 w 6352623"/>
                    <a:gd name="connsiteY151" fmla="*/ 6323709 h 6345561"/>
                    <a:gd name="connsiteX152" fmla="*/ 2884966 w 6352623"/>
                    <a:gd name="connsiteY152" fmla="*/ 6327398 h 6345561"/>
                    <a:gd name="connsiteX153" fmla="*/ 2827891 w 6352623"/>
                    <a:gd name="connsiteY153" fmla="*/ 6323709 h 6345561"/>
                    <a:gd name="connsiteX154" fmla="*/ 1799833 w 6352623"/>
                    <a:gd name="connsiteY154" fmla="*/ 6042038 h 6345561"/>
                    <a:gd name="connsiteX155" fmla="*/ 792530 w 6352623"/>
                    <a:gd name="connsiteY155" fmla="*/ 5281044 h 6345561"/>
                    <a:gd name="connsiteX156" fmla="*/ 758259 w 6352623"/>
                    <a:gd name="connsiteY156" fmla="*/ 5233611 h 6345561"/>
                    <a:gd name="connsiteX157" fmla="*/ 1178638 w 6352623"/>
                    <a:gd name="connsiteY157" fmla="*/ 5187468 h 6345561"/>
                    <a:gd name="connsiteX158" fmla="*/ 1905324 w 6352623"/>
                    <a:gd name="connsiteY158" fmla="*/ 5106339 h 6345561"/>
                    <a:gd name="connsiteX159" fmla="*/ 2206251 w 6352623"/>
                    <a:gd name="connsiteY159" fmla="*/ 5531868 h 6345561"/>
                    <a:gd name="connsiteX160" fmla="*/ 2827891 w 6352623"/>
                    <a:gd name="connsiteY160" fmla="*/ 6323709 h 6345561"/>
                    <a:gd name="connsiteX161" fmla="*/ 2405336 w 6352623"/>
                    <a:gd name="connsiteY161" fmla="*/ 6261225 h 6345561"/>
                    <a:gd name="connsiteX162" fmla="*/ 1799833 w 6352623"/>
                    <a:gd name="connsiteY16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317212 w 6352623"/>
                    <a:gd name="connsiteY60" fmla="*/ 4620000 h 6345561"/>
                    <a:gd name="connsiteX61" fmla="*/ 6317212 w 6352623"/>
                    <a:gd name="connsiteY61" fmla="*/ 4787640 h 6345561"/>
                    <a:gd name="connsiteX62" fmla="*/ 5898613 w 6352623"/>
                    <a:gd name="connsiteY62" fmla="*/ 4787640 h 6345561"/>
                    <a:gd name="connsiteX63" fmla="*/ 5866698 w 6352623"/>
                    <a:gd name="connsiteY63" fmla="*/ 4839902 h 6345561"/>
                    <a:gd name="connsiteX64" fmla="*/ 5895990 w 6352623"/>
                    <a:gd name="connsiteY64" fmla="*/ 4787640 h 6345561"/>
                    <a:gd name="connsiteX65" fmla="*/ 5898613 w 6352623"/>
                    <a:gd name="connsiteY65" fmla="*/ 4787640 h 6345561"/>
                    <a:gd name="connsiteX66" fmla="*/ 5866698 w 6352623"/>
                    <a:gd name="connsiteY66" fmla="*/ 4839902 h 6345561"/>
                    <a:gd name="connsiteX67" fmla="*/ 5661892 w 6352623"/>
                    <a:gd name="connsiteY67" fmla="*/ 4787640 h 6345561"/>
                    <a:gd name="connsiteX68" fmla="*/ 5661892 w 6352623"/>
                    <a:gd name="connsiteY68" fmla="*/ 4620000 h 6345561"/>
                    <a:gd name="connsiteX69" fmla="*/ 5661892 w 6352623"/>
                    <a:gd name="connsiteY69" fmla="*/ 4787640 h 6345561"/>
                    <a:gd name="connsiteX70" fmla="*/ 4842211 w 6352623"/>
                    <a:gd name="connsiteY70" fmla="*/ 4504577 h 6345561"/>
                    <a:gd name="connsiteX71" fmla="*/ 4894441 w 6352623"/>
                    <a:gd name="connsiteY71" fmla="*/ 4378816 h 6345561"/>
                    <a:gd name="connsiteX72" fmla="*/ 5118410 w 6352623"/>
                    <a:gd name="connsiteY72" fmla="*/ 3308120 h 6345561"/>
                    <a:gd name="connsiteX73" fmla="*/ 5112011 w 6352623"/>
                    <a:gd name="connsiteY73" fmla="*/ 3236549 h 6345561"/>
                    <a:gd name="connsiteX74" fmla="*/ 6343574 w 6352623"/>
                    <a:gd name="connsiteY74" fmla="*/ 3146548 h 6345561"/>
                    <a:gd name="connsiteX75" fmla="*/ 6352623 w 6352623"/>
                    <a:gd name="connsiteY75" fmla="*/ 3329154 h 6345561"/>
                    <a:gd name="connsiteX76" fmla="*/ 6261216 w 6352623"/>
                    <a:gd name="connsiteY76" fmla="*/ 3947289 h 6345561"/>
                    <a:gd name="connsiteX77" fmla="*/ 6068313 w 6352623"/>
                    <a:gd name="connsiteY77" fmla="*/ 4480189 h 6345561"/>
                    <a:gd name="connsiteX78" fmla="*/ 5645377 w 6352623"/>
                    <a:gd name="connsiteY78" fmla="*/ 4489676 h 6345561"/>
                    <a:gd name="connsiteX79" fmla="*/ 4842211 w 6352623"/>
                    <a:gd name="connsiteY79" fmla="*/ 4504577 h 6345561"/>
                    <a:gd name="connsiteX80" fmla="*/ 1405726 w 6352623"/>
                    <a:gd name="connsiteY80" fmla="*/ 3156271 h 6345561"/>
                    <a:gd name="connsiteX81" fmla="*/ 1399341 w 6352623"/>
                    <a:gd name="connsiteY81" fmla="*/ 3089416 h 6345561"/>
                    <a:gd name="connsiteX82" fmla="*/ 1464945 w 6352623"/>
                    <a:gd name="connsiteY82" fmla="*/ 2467755 h 6345561"/>
                    <a:gd name="connsiteX83" fmla="*/ 1626959 w 6352623"/>
                    <a:gd name="connsiteY83" fmla="*/ 1918290 h 6345561"/>
                    <a:gd name="connsiteX84" fmla="*/ 1698846 w 6352623"/>
                    <a:gd name="connsiteY84" fmla="*/ 1916459 h 6345561"/>
                    <a:gd name="connsiteX85" fmla="*/ 2401423 w 6352623"/>
                    <a:gd name="connsiteY85" fmla="*/ 1879094 h 6345561"/>
                    <a:gd name="connsiteX86" fmla="*/ 2879383 w 6352623"/>
                    <a:gd name="connsiteY86" fmla="*/ 1836855 h 6345561"/>
                    <a:gd name="connsiteX87" fmla="*/ 2983285 w 6352623"/>
                    <a:gd name="connsiteY87" fmla="*/ 3040986 h 6345561"/>
                    <a:gd name="connsiteX88" fmla="*/ 1405726 w 6352623"/>
                    <a:gd name="connsiteY88" fmla="*/ 3156271 h 6345561"/>
                    <a:gd name="connsiteX89" fmla="*/ 3464621 w 6352623"/>
                    <a:gd name="connsiteY89" fmla="*/ 4545892 h 6345561"/>
                    <a:gd name="connsiteX90" fmla="*/ 3362673 w 6352623"/>
                    <a:gd name="connsiteY90" fmla="*/ 3364384 h 6345561"/>
                    <a:gd name="connsiteX91" fmla="*/ 4785461 w 6352623"/>
                    <a:gd name="connsiteY91" fmla="*/ 3260410 h 6345561"/>
                    <a:gd name="connsiteX92" fmla="*/ 4791965 w 6352623"/>
                    <a:gd name="connsiteY92" fmla="*/ 3337498 h 6345561"/>
                    <a:gd name="connsiteX93" fmla="*/ 4582162 w 6352623"/>
                    <a:gd name="connsiteY93" fmla="*/ 4452550 h 6345561"/>
                    <a:gd name="connsiteX94" fmla="*/ 3980007 w 6352623"/>
                    <a:gd name="connsiteY94" fmla="*/ 4524180 h 6345561"/>
                    <a:gd name="connsiteX95" fmla="*/ 3464621 w 6352623"/>
                    <a:gd name="connsiteY95" fmla="*/ 4545892 h 6345561"/>
                    <a:gd name="connsiteX96" fmla="*/ 11631 w 6352623"/>
                    <a:gd name="connsiteY96" fmla="*/ 3258148 h 6345561"/>
                    <a:gd name="connsiteX97" fmla="*/ 0 w 6352623"/>
                    <a:gd name="connsiteY97" fmla="*/ 3023469 h 6345561"/>
                    <a:gd name="connsiteX98" fmla="*/ 91400 w 6352623"/>
                    <a:gd name="connsiteY98" fmla="*/ 2405346 h 6345561"/>
                    <a:gd name="connsiteX99" fmla="*/ 258812 w 6352623"/>
                    <a:gd name="connsiteY99" fmla="*/ 1942855 h 6345561"/>
                    <a:gd name="connsiteX100" fmla="*/ 852081 w 6352623"/>
                    <a:gd name="connsiteY100" fmla="*/ 1937991 h 6345561"/>
                    <a:gd name="connsiteX101" fmla="*/ 1335718 w 6352623"/>
                    <a:gd name="connsiteY101" fmla="*/ 1925698 h 6345561"/>
                    <a:gd name="connsiteX102" fmla="*/ 1234430 w 6352623"/>
                    <a:gd name="connsiteY102" fmla="*/ 2196801 h 6345561"/>
                    <a:gd name="connsiteX103" fmla="*/ 1103579 w 6352623"/>
                    <a:gd name="connsiteY103" fmla="*/ 2737987 h 6345561"/>
                    <a:gd name="connsiteX104" fmla="*/ 1078099 w 6352623"/>
                    <a:gd name="connsiteY104" fmla="*/ 3180217 h 6345561"/>
                    <a:gd name="connsiteX105" fmla="*/ 11631 w 6352623"/>
                    <a:gd name="connsiteY105" fmla="*/ 3258148 h 6345561"/>
                    <a:gd name="connsiteX106" fmla="*/ 1960743 w 6352623"/>
                    <a:gd name="connsiteY106" fmla="*/ 4679317 h 6345561"/>
                    <a:gd name="connsiteX107" fmla="*/ 1740896 w 6352623"/>
                    <a:gd name="connsiteY107" fmla="*/ 4337429 h 6345561"/>
                    <a:gd name="connsiteX108" fmla="*/ 1441619 w 6352623"/>
                    <a:gd name="connsiteY108" fmla="*/ 3532526 h 6345561"/>
                    <a:gd name="connsiteX109" fmla="*/ 1438988 w 6352623"/>
                    <a:gd name="connsiteY109" fmla="*/ 3504964 h 6345561"/>
                    <a:gd name="connsiteX110" fmla="*/ 3013389 w 6352623"/>
                    <a:gd name="connsiteY110" fmla="*/ 3389903 h 6345561"/>
                    <a:gd name="connsiteX111" fmla="*/ 3099126 w 6352623"/>
                    <a:gd name="connsiteY111" fmla="*/ 4562904 h 6345561"/>
                    <a:gd name="connsiteX112" fmla="*/ 2689209 w 6352623"/>
                    <a:gd name="connsiteY112" fmla="*/ 4598877 h 6345561"/>
                    <a:gd name="connsiteX113" fmla="*/ 1989796 w 6352623"/>
                    <a:gd name="connsiteY113" fmla="*/ 4675326 h 6345561"/>
                    <a:gd name="connsiteX114" fmla="*/ 1960743 w 6352623"/>
                    <a:gd name="connsiteY114" fmla="*/ 4679317 h 6345561"/>
                    <a:gd name="connsiteX115" fmla="*/ 4067092 w 6352623"/>
                    <a:gd name="connsiteY115" fmla="*/ 6216068 h 6345561"/>
                    <a:gd name="connsiteX116" fmla="*/ 4277892 w 6352623"/>
                    <a:gd name="connsiteY116" fmla="*/ 5788869 h 6345561"/>
                    <a:gd name="connsiteX117" fmla="*/ 4525520 w 6352623"/>
                    <a:gd name="connsiteY117" fmla="*/ 5267093 h 6345561"/>
                    <a:gd name="connsiteX118" fmla="*/ 4685770 w 6352623"/>
                    <a:gd name="connsiteY118" fmla="*/ 4881257 h 6345561"/>
                    <a:gd name="connsiteX119" fmla="*/ 4712084 w 6352623"/>
                    <a:gd name="connsiteY119" fmla="*/ 4879914 h 6345561"/>
                    <a:gd name="connsiteX120" fmla="*/ 5642123 w 6352623"/>
                    <a:gd name="connsiteY120" fmla="*/ 4846187 h 6345561"/>
                    <a:gd name="connsiteX121" fmla="*/ 5866698 w 6352623"/>
                    <a:gd name="connsiteY121" fmla="*/ 4839902 h 6345561"/>
                    <a:gd name="connsiteX122" fmla="*/ 5706398 w 6352623"/>
                    <a:gd name="connsiteY122" fmla="*/ 5102370 h 6345561"/>
                    <a:gd name="connsiteX123" fmla="*/ 4229361 w 6352623"/>
                    <a:gd name="connsiteY123" fmla="*/ 6176010 h 6345561"/>
                    <a:gd name="connsiteX124" fmla="*/ 4067092 w 6352623"/>
                    <a:gd name="connsiteY124" fmla="*/ 6216068 h 6345561"/>
                    <a:gd name="connsiteX125" fmla="*/ 3617977 w 6352623"/>
                    <a:gd name="connsiteY125" fmla="*/ 6323175 h 6345561"/>
                    <a:gd name="connsiteX126" fmla="*/ 3499574 w 6352623"/>
                    <a:gd name="connsiteY126" fmla="*/ 4950969 h 6345561"/>
                    <a:gd name="connsiteX127" fmla="*/ 3966167 w 6352623"/>
                    <a:gd name="connsiteY127" fmla="*/ 4917769 h 6345561"/>
                    <a:gd name="connsiteX128" fmla="*/ 4402891 w 6352623"/>
                    <a:gd name="connsiteY128" fmla="*/ 4895610 h 6345561"/>
                    <a:gd name="connsiteX129" fmla="*/ 4263840 w 6352623"/>
                    <a:gd name="connsiteY129" fmla="*/ 5239274 h 6345561"/>
                    <a:gd name="connsiteX130" fmla="*/ 3691123 w 6352623"/>
                    <a:gd name="connsiteY130" fmla="*/ 6308899 h 6345561"/>
                    <a:gd name="connsiteX131" fmla="*/ 3637169 w 6352623"/>
                    <a:gd name="connsiteY131" fmla="*/ 6322223 h 6345561"/>
                    <a:gd name="connsiteX132" fmla="*/ 3617977 w 6352623"/>
                    <a:gd name="connsiteY132" fmla="*/ 6323175 h 6345561"/>
                    <a:gd name="connsiteX133" fmla="*/ 509955 w 6352623"/>
                    <a:gd name="connsiteY133" fmla="*/ 4889989 h 6345561"/>
                    <a:gd name="connsiteX134" fmla="*/ 432662 w 6352623"/>
                    <a:gd name="connsiteY134" fmla="*/ 4783013 h 6345561"/>
                    <a:gd name="connsiteX135" fmla="*/ 30403 w 6352623"/>
                    <a:gd name="connsiteY135" fmla="*/ 3637168 h 6345561"/>
                    <a:gd name="connsiteX136" fmla="*/ 28957 w 6352623"/>
                    <a:gd name="connsiteY136" fmla="*/ 3608002 h 6345561"/>
                    <a:gd name="connsiteX137" fmla="*/ 1122699 w 6352623"/>
                    <a:gd name="connsiteY137" fmla="*/ 3528079 h 6345561"/>
                    <a:gd name="connsiteX138" fmla="*/ 1151870 w 6352623"/>
                    <a:gd name="connsiteY138" fmla="*/ 3709064 h 6345561"/>
                    <a:gd name="connsiteX139" fmla="*/ 1633165 w 6352623"/>
                    <a:gd name="connsiteY139" fmla="*/ 4721494 h 6345561"/>
                    <a:gd name="connsiteX140" fmla="*/ 1635001 w 6352623"/>
                    <a:gd name="connsiteY140" fmla="*/ 4724090 h 6345561"/>
                    <a:gd name="connsiteX141" fmla="*/ 1150655 w 6352623"/>
                    <a:gd name="connsiteY141" fmla="*/ 4790652 h 6345561"/>
                    <a:gd name="connsiteX142" fmla="*/ 509955 w 6352623"/>
                    <a:gd name="connsiteY142" fmla="*/ 4889989 h 6345561"/>
                    <a:gd name="connsiteX143" fmla="*/ 3165956 w 6352623"/>
                    <a:gd name="connsiteY143" fmla="*/ 6345561 h 6345561"/>
                    <a:gd name="connsiteX144" fmla="*/ 2661675 w 6352623"/>
                    <a:gd name="connsiteY144" fmla="*/ 5655612 h 6345561"/>
                    <a:gd name="connsiteX145" fmla="*/ 2224080 w 6352623"/>
                    <a:gd name="connsiteY145" fmla="*/ 5071807 h 6345561"/>
                    <a:gd name="connsiteX146" fmla="*/ 2697681 w 6352623"/>
                    <a:gd name="connsiteY146" fmla="*/ 5021257 h 6345561"/>
                    <a:gd name="connsiteX147" fmla="*/ 3150545 w 6352623"/>
                    <a:gd name="connsiteY147" fmla="*/ 4979436 h 6345561"/>
                    <a:gd name="connsiteX148" fmla="*/ 3267988 w 6352623"/>
                    <a:gd name="connsiteY148" fmla="*/ 6340508 h 6345561"/>
                    <a:gd name="connsiteX149" fmla="*/ 3165956 w 6352623"/>
                    <a:gd name="connsiteY149" fmla="*/ 6345561 h 6345561"/>
                    <a:gd name="connsiteX150" fmla="*/ 2827891 w 6352623"/>
                    <a:gd name="connsiteY150" fmla="*/ 6323709 h 6345561"/>
                    <a:gd name="connsiteX151" fmla="*/ 2884966 w 6352623"/>
                    <a:gd name="connsiteY151" fmla="*/ 6327398 h 6345561"/>
                    <a:gd name="connsiteX152" fmla="*/ 2827891 w 6352623"/>
                    <a:gd name="connsiteY152" fmla="*/ 6323709 h 6345561"/>
                    <a:gd name="connsiteX153" fmla="*/ 1799833 w 6352623"/>
                    <a:gd name="connsiteY153" fmla="*/ 6042038 h 6345561"/>
                    <a:gd name="connsiteX154" fmla="*/ 792530 w 6352623"/>
                    <a:gd name="connsiteY154" fmla="*/ 5281044 h 6345561"/>
                    <a:gd name="connsiteX155" fmla="*/ 758259 w 6352623"/>
                    <a:gd name="connsiteY155" fmla="*/ 5233611 h 6345561"/>
                    <a:gd name="connsiteX156" fmla="*/ 1178638 w 6352623"/>
                    <a:gd name="connsiteY156" fmla="*/ 5187468 h 6345561"/>
                    <a:gd name="connsiteX157" fmla="*/ 1905324 w 6352623"/>
                    <a:gd name="connsiteY157" fmla="*/ 5106339 h 6345561"/>
                    <a:gd name="connsiteX158" fmla="*/ 2206251 w 6352623"/>
                    <a:gd name="connsiteY158" fmla="*/ 5531868 h 6345561"/>
                    <a:gd name="connsiteX159" fmla="*/ 2827891 w 6352623"/>
                    <a:gd name="connsiteY159" fmla="*/ 6323709 h 6345561"/>
                    <a:gd name="connsiteX160" fmla="*/ 2405336 w 6352623"/>
                    <a:gd name="connsiteY160" fmla="*/ 6261225 h 6345561"/>
                    <a:gd name="connsiteX161" fmla="*/ 1799833 w 6352623"/>
                    <a:gd name="connsiteY161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317212 w 6352623"/>
                    <a:gd name="connsiteY60" fmla="*/ 4620000 h 6345561"/>
                    <a:gd name="connsiteX61" fmla="*/ 6317212 w 6352623"/>
                    <a:gd name="connsiteY61" fmla="*/ 4787640 h 6345561"/>
                    <a:gd name="connsiteX62" fmla="*/ 5898613 w 6352623"/>
                    <a:gd name="connsiteY62" fmla="*/ 4787640 h 6345561"/>
                    <a:gd name="connsiteX63" fmla="*/ 5866698 w 6352623"/>
                    <a:gd name="connsiteY63" fmla="*/ 4839902 h 6345561"/>
                    <a:gd name="connsiteX64" fmla="*/ 5895990 w 6352623"/>
                    <a:gd name="connsiteY64" fmla="*/ 4787640 h 6345561"/>
                    <a:gd name="connsiteX65" fmla="*/ 5866698 w 6352623"/>
                    <a:gd name="connsiteY65" fmla="*/ 4839902 h 6345561"/>
                    <a:gd name="connsiteX66" fmla="*/ 5661892 w 6352623"/>
                    <a:gd name="connsiteY66" fmla="*/ 4787640 h 6345561"/>
                    <a:gd name="connsiteX67" fmla="*/ 5661892 w 6352623"/>
                    <a:gd name="connsiteY67" fmla="*/ 4620000 h 6345561"/>
                    <a:gd name="connsiteX68" fmla="*/ 5661892 w 6352623"/>
                    <a:gd name="connsiteY68" fmla="*/ 4787640 h 6345561"/>
                    <a:gd name="connsiteX69" fmla="*/ 4842211 w 6352623"/>
                    <a:gd name="connsiteY69" fmla="*/ 4504577 h 6345561"/>
                    <a:gd name="connsiteX70" fmla="*/ 4894441 w 6352623"/>
                    <a:gd name="connsiteY70" fmla="*/ 4378816 h 6345561"/>
                    <a:gd name="connsiteX71" fmla="*/ 5118410 w 6352623"/>
                    <a:gd name="connsiteY71" fmla="*/ 3308120 h 6345561"/>
                    <a:gd name="connsiteX72" fmla="*/ 5112011 w 6352623"/>
                    <a:gd name="connsiteY72" fmla="*/ 3236549 h 6345561"/>
                    <a:gd name="connsiteX73" fmla="*/ 6343574 w 6352623"/>
                    <a:gd name="connsiteY73" fmla="*/ 3146548 h 6345561"/>
                    <a:gd name="connsiteX74" fmla="*/ 6352623 w 6352623"/>
                    <a:gd name="connsiteY74" fmla="*/ 3329154 h 6345561"/>
                    <a:gd name="connsiteX75" fmla="*/ 6261216 w 6352623"/>
                    <a:gd name="connsiteY75" fmla="*/ 3947289 h 6345561"/>
                    <a:gd name="connsiteX76" fmla="*/ 6068313 w 6352623"/>
                    <a:gd name="connsiteY76" fmla="*/ 4480189 h 6345561"/>
                    <a:gd name="connsiteX77" fmla="*/ 5645377 w 6352623"/>
                    <a:gd name="connsiteY77" fmla="*/ 4489676 h 6345561"/>
                    <a:gd name="connsiteX78" fmla="*/ 4842211 w 6352623"/>
                    <a:gd name="connsiteY78" fmla="*/ 4504577 h 6345561"/>
                    <a:gd name="connsiteX79" fmla="*/ 1405726 w 6352623"/>
                    <a:gd name="connsiteY79" fmla="*/ 3156271 h 6345561"/>
                    <a:gd name="connsiteX80" fmla="*/ 1399341 w 6352623"/>
                    <a:gd name="connsiteY80" fmla="*/ 3089416 h 6345561"/>
                    <a:gd name="connsiteX81" fmla="*/ 1464945 w 6352623"/>
                    <a:gd name="connsiteY81" fmla="*/ 2467755 h 6345561"/>
                    <a:gd name="connsiteX82" fmla="*/ 1626959 w 6352623"/>
                    <a:gd name="connsiteY82" fmla="*/ 1918290 h 6345561"/>
                    <a:gd name="connsiteX83" fmla="*/ 1698846 w 6352623"/>
                    <a:gd name="connsiteY83" fmla="*/ 1916459 h 6345561"/>
                    <a:gd name="connsiteX84" fmla="*/ 2401423 w 6352623"/>
                    <a:gd name="connsiteY84" fmla="*/ 1879094 h 6345561"/>
                    <a:gd name="connsiteX85" fmla="*/ 2879383 w 6352623"/>
                    <a:gd name="connsiteY85" fmla="*/ 1836855 h 6345561"/>
                    <a:gd name="connsiteX86" fmla="*/ 2983285 w 6352623"/>
                    <a:gd name="connsiteY86" fmla="*/ 3040986 h 6345561"/>
                    <a:gd name="connsiteX87" fmla="*/ 1405726 w 6352623"/>
                    <a:gd name="connsiteY87" fmla="*/ 3156271 h 6345561"/>
                    <a:gd name="connsiteX88" fmla="*/ 3464621 w 6352623"/>
                    <a:gd name="connsiteY88" fmla="*/ 4545892 h 6345561"/>
                    <a:gd name="connsiteX89" fmla="*/ 3362673 w 6352623"/>
                    <a:gd name="connsiteY89" fmla="*/ 3364384 h 6345561"/>
                    <a:gd name="connsiteX90" fmla="*/ 4785461 w 6352623"/>
                    <a:gd name="connsiteY90" fmla="*/ 3260410 h 6345561"/>
                    <a:gd name="connsiteX91" fmla="*/ 4791965 w 6352623"/>
                    <a:gd name="connsiteY91" fmla="*/ 3337498 h 6345561"/>
                    <a:gd name="connsiteX92" fmla="*/ 4582162 w 6352623"/>
                    <a:gd name="connsiteY92" fmla="*/ 4452550 h 6345561"/>
                    <a:gd name="connsiteX93" fmla="*/ 3980007 w 6352623"/>
                    <a:gd name="connsiteY93" fmla="*/ 4524180 h 6345561"/>
                    <a:gd name="connsiteX94" fmla="*/ 3464621 w 6352623"/>
                    <a:gd name="connsiteY94" fmla="*/ 4545892 h 6345561"/>
                    <a:gd name="connsiteX95" fmla="*/ 11631 w 6352623"/>
                    <a:gd name="connsiteY95" fmla="*/ 3258148 h 6345561"/>
                    <a:gd name="connsiteX96" fmla="*/ 0 w 6352623"/>
                    <a:gd name="connsiteY96" fmla="*/ 3023469 h 6345561"/>
                    <a:gd name="connsiteX97" fmla="*/ 91400 w 6352623"/>
                    <a:gd name="connsiteY97" fmla="*/ 2405346 h 6345561"/>
                    <a:gd name="connsiteX98" fmla="*/ 258812 w 6352623"/>
                    <a:gd name="connsiteY98" fmla="*/ 1942855 h 6345561"/>
                    <a:gd name="connsiteX99" fmla="*/ 852081 w 6352623"/>
                    <a:gd name="connsiteY99" fmla="*/ 1937991 h 6345561"/>
                    <a:gd name="connsiteX100" fmla="*/ 1335718 w 6352623"/>
                    <a:gd name="connsiteY100" fmla="*/ 1925698 h 6345561"/>
                    <a:gd name="connsiteX101" fmla="*/ 1234430 w 6352623"/>
                    <a:gd name="connsiteY101" fmla="*/ 2196801 h 6345561"/>
                    <a:gd name="connsiteX102" fmla="*/ 1103579 w 6352623"/>
                    <a:gd name="connsiteY102" fmla="*/ 2737987 h 6345561"/>
                    <a:gd name="connsiteX103" fmla="*/ 1078099 w 6352623"/>
                    <a:gd name="connsiteY103" fmla="*/ 3180217 h 6345561"/>
                    <a:gd name="connsiteX104" fmla="*/ 11631 w 6352623"/>
                    <a:gd name="connsiteY104" fmla="*/ 3258148 h 6345561"/>
                    <a:gd name="connsiteX105" fmla="*/ 1960743 w 6352623"/>
                    <a:gd name="connsiteY105" fmla="*/ 4679317 h 6345561"/>
                    <a:gd name="connsiteX106" fmla="*/ 1740896 w 6352623"/>
                    <a:gd name="connsiteY106" fmla="*/ 4337429 h 6345561"/>
                    <a:gd name="connsiteX107" fmla="*/ 1441619 w 6352623"/>
                    <a:gd name="connsiteY107" fmla="*/ 3532526 h 6345561"/>
                    <a:gd name="connsiteX108" fmla="*/ 1438988 w 6352623"/>
                    <a:gd name="connsiteY108" fmla="*/ 3504964 h 6345561"/>
                    <a:gd name="connsiteX109" fmla="*/ 3013389 w 6352623"/>
                    <a:gd name="connsiteY109" fmla="*/ 3389903 h 6345561"/>
                    <a:gd name="connsiteX110" fmla="*/ 3099126 w 6352623"/>
                    <a:gd name="connsiteY110" fmla="*/ 4562904 h 6345561"/>
                    <a:gd name="connsiteX111" fmla="*/ 2689209 w 6352623"/>
                    <a:gd name="connsiteY111" fmla="*/ 4598877 h 6345561"/>
                    <a:gd name="connsiteX112" fmla="*/ 1989796 w 6352623"/>
                    <a:gd name="connsiteY112" fmla="*/ 4675326 h 6345561"/>
                    <a:gd name="connsiteX113" fmla="*/ 1960743 w 6352623"/>
                    <a:gd name="connsiteY113" fmla="*/ 4679317 h 6345561"/>
                    <a:gd name="connsiteX114" fmla="*/ 4067092 w 6352623"/>
                    <a:gd name="connsiteY114" fmla="*/ 6216068 h 6345561"/>
                    <a:gd name="connsiteX115" fmla="*/ 4277892 w 6352623"/>
                    <a:gd name="connsiteY115" fmla="*/ 5788869 h 6345561"/>
                    <a:gd name="connsiteX116" fmla="*/ 4525520 w 6352623"/>
                    <a:gd name="connsiteY116" fmla="*/ 5267093 h 6345561"/>
                    <a:gd name="connsiteX117" fmla="*/ 4685770 w 6352623"/>
                    <a:gd name="connsiteY117" fmla="*/ 4881257 h 6345561"/>
                    <a:gd name="connsiteX118" fmla="*/ 4712084 w 6352623"/>
                    <a:gd name="connsiteY118" fmla="*/ 4879914 h 6345561"/>
                    <a:gd name="connsiteX119" fmla="*/ 5642123 w 6352623"/>
                    <a:gd name="connsiteY119" fmla="*/ 4846187 h 6345561"/>
                    <a:gd name="connsiteX120" fmla="*/ 5866698 w 6352623"/>
                    <a:gd name="connsiteY120" fmla="*/ 4839902 h 6345561"/>
                    <a:gd name="connsiteX121" fmla="*/ 5706398 w 6352623"/>
                    <a:gd name="connsiteY121" fmla="*/ 5102370 h 6345561"/>
                    <a:gd name="connsiteX122" fmla="*/ 4229361 w 6352623"/>
                    <a:gd name="connsiteY122" fmla="*/ 6176010 h 6345561"/>
                    <a:gd name="connsiteX123" fmla="*/ 4067092 w 6352623"/>
                    <a:gd name="connsiteY123" fmla="*/ 6216068 h 6345561"/>
                    <a:gd name="connsiteX124" fmla="*/ 3617977 w 6352623"/>
                    <a:gd name="connsiteY124" fmla="*/ 6323175 h 6345561"/>
                    <a:gd name="connsiteX125" fmla="*/ 3499574 w 6352623"/>
                    <a:gd name="connsiteY125" fmla="*/ 4950969 h 6345561"/>
                    <a:gd name="connsiteX126" fmla="*/ 3966167 w 6352623"/>
                    <a:gd name="connsiteY126" fmla="*/ 4917769 h 6345561"/>
                    <a:gd name="connsiteX127" fmla="*/ 4402891 w 6352623"/>
                    <a:gd name="connsiteY127" fmla="*/ 4895610 h 6345561"/>
                    <a:gd name="connsiteX128" fmla="*/ 4263840 w 6352623"/>
                    <a:gd name="connsiteY128" fmla="*/ 5239274 h 6345561"/>
                    <a:gd name="connsiteX129" fmla="*/ 3691123 w 6352623"/>
                    <a:gd name="connsiteY129" fmla="*/ 6308899 h 6345561"/>
                    <a:gd name="connsiteX130" fmla="*/ 3637169 w 6352623"/>
                    <a:gd name="connsiteY130" fmla="*/ 6322223 h 6345561"/>
                    <a:gd name="connsiteX131" fmla="*/ 3617977 w 6352623"/>
                    <a:gd name="connsiteY131" fmla="*/ 6323175 h 6345561"/>
                    <a:gd name="connsiteX132" fmla="*/ 509955 w 6352623"/>
                    <a:gd name="connsiteY132" fmla="*/ 4889989 h 6345561"/>
                    <a:gd name="connsiteX133" fmla="*/ 432662 w 6352623"/>
                    <a:gd name="connsiteY133" fmla="*/ 4783013 h 6345561"/>
                    <a:gd name="connsiteX134" fmla="*/ 30403 w 6352623"/>
                    <a:gd name="connsiteY134" fmla="*/ 3637168 h 6345561"/>
                    <a:gd name="connsiteX135" fmla="*/ 28957 w 6352623"/>
                    <a:gd name="connsiteY135" fmla="*/ 3608002 h 6345561"/>
                    <a:gd name="connsiteX136" fmla="*/ 1122699 w 6352623"/>
                    <a:gd name="connsiteY136" fmla="*/ 3528079 h 6345561"/>
                    <a:gd name="connsiteX137" fmla="*/ 1151870 w 6352623"/>
                    <a:gd name="connsiteY137" fmla="*/ 3709064 h 6345561"/>
                    <a:gd name="connsiteX138" fmla="*/ 1633165 w 6352623"/>
                    <a:gd name="connsiteY138" fmla="*/ 4721494 h 6345561"/>
                    <a:gd name="connsiteX139" fmla="*/ 1635001 w 6352623"/>
                    <a:gd name="connsiteY139" fmla="*/ 4724090 h 6345561"/>
                    <a:gd name="connsiteX140" fmla="*/ 1150655 w 6352623"/>
                    <a:gd name="connsiteY140" fmla="*/ 4790652 h 6345561"/>
                    <a:gd name="connsiteX141" fmla="*/ 509955 w 6352623"/>
                    <a:gd name="connsiteY141" fmla="*/ 4889989 h 6345561"/>
                    <a:gd name="connsiteX142" fmla="*/ 3165956 w 6352623"/>
                    <a:gd name="connsiteY142" fmla="*/ 6345561 h 6345561"/>
                    <a:gd name="connsiteX143" fmla="*/ 2661675 w 6352623"/>
                    <a:gd name="connsiteY143" fmla="*/ 5655612 h 6345561"/>
                    <a:gd name="connsiteX144" fmla="*/ 2224080 w 6352623"/>
                    <a:gd name="connsiteY144" fmla="*/ 5071807 h 6345561"/>
                    <a:gd name="connsiteX145" fmla="*/ 2697681 w 6352623"/>
                    <a:gd name="connsiteY145" fmla="*/ 5021257 h 6345561"/>
                    <a:gd name="connsiteX146" fmla="*/ 3150545 w 6352623"/>
                    <a:gd name="connsiteY146" fmla="*/ 4979436 h 6345561"/>
                    <a:gd name="connsiteX147" fmla="*/ 3267988 w 6352623"/>
                    <a:gd name="connsiteY147" fmla="*/ 6340508 h 6345561"/>
                    <a:gd name="connsiteX148" fmla="*/ 3165956 w 6352623"/>
                    <a:gd name="connsiteY148" fmla="*/ 6345561 h 6345561"/>
                    <a:gd name="connsiteX149" fmla="*/ 2827891 w 6352623"/>
                    <a:gd name="connsiteY149" fmla="*/ 6323709 h 6345561"/>
                    <a:gd name="connsiteX150" fmla="*/ 2884966 w 6352623"/>
                    <a:gd name="connsiteY150" fmla="*/ 6327398 h 6345561"/>
                    <a:gd name="connsiteX151" fmla="*/ 2827891 w 6352623"/>
                    <a:gd name="connsiteY151" fmla="*/ 6323709 h 6345561"/>
                    <a:gd name="connsiteX152" fmla="*/ 1799833 w 6352623"/>
                    <a:gd name="connsiteY152" fmla="*/ 6042038 h 6345561"/>
                    <a:gd name="connsiteX153" fmla="*/ 792530 w 6352623"/>
                    <a:gd name="connsiteY153" fmla="*/ 5281044 h 6345561"/>
                    <a:gd name="connsiteX154" fmla="*/ 758259 w 6352623"/>
                    <a:gd name="connsiteY154" fmla="*/ 5233611 h 6345561"/>
                    <a:gd name="connsiteX155" fmla="*/ 1178638 w 6352623"/>
                    <a:gd name="connsiteY155" fmla="*/ 5187468 h 6345561"/>
                    <a:gd name="connsiteX156" fmla="*/ 1905324 w 6352623"/>
                    <a:gd name="connsiteY156" fmla="*/ 5106339 h 6345561"/>
                    <a:gd name="connsiteX157" fmla="*/ 2206251 w 6352623"/>
                    <a:gd name="connsiteY157" fmla="*/ 5531868 h 6345561"/>
                    <a:gd name="connsiteX158" fmla="*/ 2827891 w 6352623"/>
                    <a:gd name="connsiteY158" fmla="*/ 6323709 h 6345561"/>
                    <a:gd name="connsiteX159" fmla="*/ 2405336 w 6352623"/>
                    <a:gd name="connsiteY159" fmla="*/ 6261225 h 6345561"/>
                    <a:gd name="connsiteX160" fmla="*/ 1799833 w 6352623"/>
                    <a:gd name="connsiteY160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317212 w 6352623"/>
                    <a:gd name="connsiteY60" fmla="*/ 4620000 h 6345561"/>
                    <a:gd name="connsiteX61" fmla="*/ 6317212 w 6352623"/>
                    <a:gd name="connsiteY61" fmla="*/ 4787640 h 6345561"/>
                    <a:gd name="connsiteX62" fmla="*/ 5898613 w 6352623"/>
                    <a:gd name="connsiteY62" fmla="*/ 4787640 h 6345561"/>
                    <a:gd name="connsiteX63" fmla="*/ 5661892 w 6352623"/>
                    <a:gd name="connsiteY63" fmla="*/ 4787640 h 6345561"/>
                    <a:gd name="connsiteX64" fmla="*/ 5661892 w 6352623"/>
                    <a:gd name="connsiteY64" fmla="*/ 4620000 h 6345561"/>
                    <a:gd name="connsiteX65" fmla="*/ 5661892 w 6352623"/>
                    <a:gd name="connsiteY65" fmla="*/ 4787640 h 6345561"/>
                    <a:gd name="connsiteX66" fmla="*/ 4842211 w 6352623"/>
                    <a:gd name="connsiteY66" fmla="*/ 4504577 h 6345561"/>
                    <a:gd name="connsiteX67" fmla="*/ 4894441 w 6352623"/>
                    <a:gd name="connsiteY67" fmla="*/ 4378816 h 6345561"/>
                    <a:gd name="connsiteX68" fmla="*/ 5118410 w 6352623"/>
                    <a:gd name="connsiteY68" fmla="*/ 3308120 h 6345561"/>
                    <a:gd name="connsiteX69" fmla="*/ 5112011 w 6352623"/>
                    <a:gd name="connsiteY69" fmla="*/ 3236549 h 6345561"/>
                    <a:gd name="connsiteX70" fmla="*/ 6343574 w 6352623"/>
                    <a:gd name="connsiteY70" fmla="*/ 3146548 h 6345561"/>
                    <a:gd name="connsiteX71" fmla="*/ 6352623 w 6352623"/>
                    <a:gd name="connsiteY71" fmla="*/ 3329154 h 6345561"/>
                    <a:gd name="connsiteX72" fmla="*/ 6261216 w 6352623"/>
                    <a:gd name="connsiteY72" fmla="*/ 3947289 h 6345561"/>
                    <a:gd name="connsiteX73" fmla="*/ 6068313 w 6352623"/>
                    <a:gd name="connsiteY73" fmla="*/ 4480189 h 6345561"/>
                    <a:gd name="connsiteX74" fmla="*/ 5645377 w 6352623"/>
                    <a:gd name="connsiteY74" fmla="*/ 4489676 h 6345561"/>
                    <a:gd name="connsiteX75" fmla="*/ 4842211 w 6352623"/>
                    <a:gd name="connsiteY75" fmla="*/ 4504577 h 6345561"/>
                    <a:gd name="connsiteX76" fmla="*/ 1405726 w 6352623"/>
                    <a:gd name="connsiteY76" fmla="*/ 3156271 h 6345561"/>
                    <a:gd name="connsiteX77" fmla="*/ 1399341 w 6352623"/>
                    <a:gd name="connsiteY77" fmla="*/ 3089416 h 6345561"/>
                    <a:gd name="connsiteX78" fmla="*/ 1464945 w 6352623"/>
                    <a:gd name="connsiteY78" fmla="*/ 2467755 h 6345561"/>
                    <a:gd name="connsiteX79" fmla="*/ 1626959 w 6352623"/>
                    <a:gd name="connsiteY79" fmla="*/ 1918290 h 6345561"/>
                    <a:gd name="connsiteX80" fmla="*/ 1698846 w 6352623"/>
                    <a:gd name="connsiteY80" fmla="*/ 1916459 h 6345561"/>
                    <a:gd name="connsiteX81" fmla="*/ 2401423 w 6352623"/>
                    <a:gd name="connsiteY81" fmla="*/ 1879094 h 6345561"/>
                    <a:gd name="connsiteX82" fmla="*/ 2879383 w 6352623"/>
                    <a:gd name="connsiteY82" fmla="*/ 1836855 h 6345561"/>
                    <a:gd name="connsiteX83" fmla="*/ 2983285 w 6352623"/>
                    <a:gd name="connsiteY83" fmla="*/ 3040986 h 6345561"/>
                    <a:gd name="connsiteX84" fmla="*/ 1405726 w 6352623"/>
                    <a:gd name="connsiteY84" fmla="*/ 3156271 h 6345561"/>
                    <a:gd name="connsiteX85" fmla="*/ 3464621 w 6352623"/>
                    <a:gd name="connsiteY85" fmla="*/ 4545892 h 6345561"/>
                    <a:gd name="connsiteX86" fmla="*/ 3362673 w 6352623"/>
                    <a:gd name="connsiteY86" fmla="*/ 3364384 h 6345561"/>
                    <a:gd name="connsiteX87" fmla="*/ 4785461 w 6352623"/>
                    <a:gd name="connsiteY87" fmla="*/ 3260410 h 6345561"/>
                    <a:gd name="connsiteX88" fmla="*/ 4791965 w 6352623"/>
                    <a:gd name="connsiteY88" fmla="*/ 3337498 h 6345561"/>
                    <a:gd name="connsiteX89" fmla="*/ 4582162 w 6352623"/>
                    <a:gd name="connsiteY89" fmla="*/ 4452550 h 6345561"/>
                    <a:gd name="connsiteX90" fmla="*/ 3980007 w 6352623"/>
                    <a:gd name="connsiteY90" fmla="*/ 4524180 h 6345561"/>
                    <a:gd name="connsiteX91" fmla="*/ 3464621 w 6352623"/>
                    <a:gd name="connsiteY91" fmla="*/ 4545892 h 6345561"/>
                    <a:gd name="connsiteX92" fmla="*/ 11631 w 6352623"/>
                    <a:gd name="connsiteY92" fmla="*/ 3258148 h 6345561"/>
                    <a:gd name="connsiteX93" fmla="*/ 0 w 6352623"/>
                    <a:gd name="connsiteY93" fmla="*/ 3023469 h 6345561"/>
                    <a:gd name="connsiteX94" fmla="*/ 91400 w 6352623"/>
                    <a:gd name="connsiteY94" fmla="*/ 2405346 h 6345561"/>
                    <a:gd name="connsiteX95" fmla="*/ 258812 w 6352623"/>
                    <a:gd name="connsiteY95" fmla="*/ 1942855 h 6345561"/>
                    <a:gd name="connsiteX96" fmla="*/ 852081 w 6352623"/>
                    <a:gd name="connsiteY96" fmla="*/ 1937991 h 6345561"/>
                    <a:gd name="connsiteX97" fmla="*/ 1335718 w 6352623"/>
                    <a:gd name="connsiteY97" fmla="*/ 1925698 h 6345561"/>
                    <a:gd name="connsiteX98" fmla="*/ 1234430 w 6352623"/>
                    <a:gd name="connsiteY98" fmla="*/ 2196801 h 6345561"/>
                    <a:gd name="connsiteX99" fmla="*/ 1103579 w 6352623"/>
                    <a:gd name="connsiteY99" fmla="*/ 2737987 h 6345561"/>
                    <a:gd name="connsiteX100" fmla="*/ 1078099 w 6352623"/>
                    <a:gd name="connsiteY100" fmla="*/ 3180217 h 6345561"/>
                    <a:gd name="connsiteX101" fmla="*/ 11631 w 6352623"/>
                    <a:gd name="connsiteY101" fmla="*/ 3258148 h 6345561"/>
                    <a:gd name="connsiteX102" fmla="*/ 1960743 w 6352623"/>
                    <a:gd name="connsiteY102" fmla="*/ 4679317 h 6345561"/>
                    <a:gd name="connsiteX103" fmla="*/ 1740896 w 6352623"/>
                    <a:gd name="connsiteY103" fmla="*/ 4337429 h 6345561"/>
                    <a:gd name="connsiteX104" fmla="*/ 1441619 w 6352623"/>
                    <a:gd name="connsiteY104" fmla="*/ 3532526 h 6345561"/>
                    <a:gd name="connsiteX105" fmla="*/ 1438988 w 6352623"/>
                    <a:gd name="connsiteY105" fmla="*/ 3504964 h 6345561"/>
                    <a:gd name="connsiteX106" fmla="*/ 3013389 w 6352623"/>
                    <a:gd name="connsiteY106" fmla="*/ 3389903 h 6345561"/>
                    <a:gd name="connsiteX107" fmla="*/ 3099126 w 6352623"/>
                    <a:gd name="connsiteY107" fmla="*/ 4562904 h 6345561"/>
                    <a:gd name="connsiteX108" fmla="*/ 2689209 w 6352623"/>
                    <a:gd name="connsiteY108" fmla="*/ 4598877 h 6345561"/>
                    <a:gd name="connsiteX109" fmla="*/ 1989796 w 6352623"/>
                    <a:gd name="connsiteY109" fmla="*/ 4675326 h 6345561"/>
                    <a:gd name="connsiteX110" fmla="*/ 1960743 w 6352623"/>
                    <a:gd name="connsiteY110" fmla="*/ 4679317 h 6345561"/>
                    <a:gd name="connsiteX111" fmla="*/ 4067092 w 6352623"/>
                    <a:gd name="connsiteY111" fmla="*/ 6216068 h 6345561"/>
                    <a:gd name="connsiteX112" fmla="*/ 4277892 w 6352623"/>
                    <a:gd name="connsiteY112" fmla="*/ 5788869 h 6345561"/>
                    <a:gd name="connsiteX113" fmla="*/ 4525520 w 6352623"/>
                    <a:gd name="connsiteY113" fmla="*/ 5267093 h 6345561"/>
                    <a:gd name="connsiteX114" fmla="*/ 4685770 w 6352623"/>
                    <a:gd name="connsiteY114" fmla="*/ 4881257 h 6345561"/>
                    <a:gd name="connsiteX115" fmla="*/ 4712084 w 6352623"/>
                    <a:gd name="connsiteY115" fmla="*/ 4879914 h 6345561"/>
                    <a:gd name="connsiteX116" fmla="*/ 5642123 w 6352623"/>
                    <a:gd name="connsiteY116" fmla="*/ 4846187 h 6345561"/>
                    <a:gd name="connsiteX117" fmla="*/ 5866698 w 6352623"/>
                    <a:gd name="connsiteY117" fmla="*/ 4839902 h 6345561"/>
                    <a:gd name="connsiteX118" fmla="*/ 5706398 w 6352623"/>
                    <a:gd name="connsiteY118" fmla="*/ 5102370 h 6345561"/>
                    <a:gd name="connsiteX119" fmla="*/ 4229361 w 6352623"/>
                    <a:gd name="connsiteY119" fmla="*/ 6176010 h 6345561"/>
                    <a:gd name="connsiteX120" fmla="*/ 4067092 w 6352623"/>
                    <a:gd name="connsiteY120" fmla="*/ 6216068 h 6345561"/>
                    <a:gd name="connsiteX121" fmla="*/ 3617977 w 6352623"/>
                    <a:gd name="connsiteY121" fmla="*/ 6323175 h 6345561"/>
                    <a:gd name="connsiteX122" fmla="*/ 3499574 w 6352623"/>
                    <a:gd name="connsiteY122" fmla="*/ 4950969 h 6345561"/>
                    <a:gd name="connsiteX123" fmla="*/ 3966167 w 6352623"/>
                    <a:gd name="connsiteY123" fmla="*/ 4917769 h 6345561"/>
                    <a:gd name="connsiteX124" fmla="*/ 4402891 w 6352623"/>
                    <a:gd name="connsiteY124" fmla="*/ 4895610 h 6345561"/>
                    <a:gd name="connsiteX125" fmla="*/ 4263840 w 6352623"/>
                    <a:gd name="connsiteY125" fmla="*/ 5239274 h 6345561"/>
                    <a:gd name="connsiteX126" fmla="*/ 3691123 w 6352623"/>
                    <a:gd name="connsiteY126" fmla="*/ 6308899 h 6345561"/>
                    <a:gd name="connsiteX127" fmla="*/ 3637169 w 6352623"/>
                    <a:gd name="connsiteY127" fmla="*/ 6322223 h 6345561"/>
                    <a:gd name="connsiteX128" fmla="*/ 3617977 w 6352623"/>
                    <a:gd name="connsiteY128" fmla="*/ 6323175 h 6345561"/>
                    <a:gd name="connsiteX129" fmla="*/ 509955 w 6352623"/>
                    <a:gd name="connsiteY129" fmla="*/ 4889989 h 6345561"/>
                    <a:gd name="connsiteX130" fmla="*/ 432662 w 6352623"/>
                    <a:gd name="connsiteY130" fmla="*/ 4783013 h 6345561"/>
                    <a:gd name="connsiteX131" fmla="*/ 30403 w 6352623"/>
                    <a:gd name="connsiteY131" fmla="*/ 3637168 h 6345561"/>
                    <a:gd name="connsiteX132" fmla="*/ 28957 w 6352623"/>
                    <a:gd name="connsiteY132" fmla="*/ 3608002 h 6345561"/>
                    <a:gd name="connsiteX133" fmla="*/ 1122699 w 6352623"/>
                    <a:gd name="connsiteY133" fmla="*/ 3528079 h 6345561"/>
                    <a:gd name="connsiteX134" fmla="*/ 1151870 w 6352623"/>
                    <a:gd name="connsiteY134" fmla="*/ 3709064 h 6345561"/>
                    <a:gd name="connsiteX135" fmla="*/ 1633165 w 6352623"/>
                    <a:gd name="connsiteY135" fmla="*/ 4721494 h 6345561"/>
                    <a:gd name="connsiteX136" fmla="*/ 1635001 w 6352623"/>
                    <a:gd name="connsiteY136" fmla="*/ 4724090 h 6345561"/>
                    <a:gd name="connsiteX137" fmla="*/ 1150655 w 6352623"/>
                    <a:gd name="connsiteY137" fmla="*/ 4790652 h 6345561"/>
                    <a:gd name="connsiteX138" fmla="*/ 509955 w 6352623"/>
                    <a:gd name="connsiteY138" fmla="*/ 4889989 h 6345561"/>
                    <a:gd name="connsiteX139" fmla="*/ 3165956 w 6352623"/>
                    <a:gd name="connsiteY139" fmla="*/ 6345561 h 6345561"/>
                    <a:gd name="connsiteX140" fmla="*/ 2661675 w 6352623"/>
                    <a:gd name="connsiteY140" fmla="*/ 5655612 h 6345561"/>
                    <a:gd name="connsiteX141" fmla="*/ 2224080 w 6352623"/>
                    <a:gd name="connsiteY141" fmla="*/ 5071807 h 6345561"/>
                    <a:gd name="connsiteX142" fmla="*/ 2697681 w 6352623"/>
                    <a:gd name="connsiteY142" fmla="*/ 5021257 h 6345561"/>
                    <a:gd name="connsiteX143" fmla="*/ 3150545 w 6352623"/>
                    <a:gd name="connsiteY143" fmla="*/ 4979436 h 6345561"/>
                    <a:gd name="connsiteX144" fmla="*/ 3267988 w 6352623"/>
                    <a:gd name="connsiteY144" fmla="*/ 6340508 h 6345561"/>
                    <a:gd name="connsiteX145" fmla="*/ 3165956 w 6352623"/>
                    <a:gd name="connsiteY145" fmla="*/ 6345561 h 6345561"/>
                    <a:gd name="connsiteX146" fmla="*/ 2827891 w 6352623"/>
                    <a:gd name="connsiteY146" fmla="*/ 6323709 h 6345561"/>
                    <a:gd name="connsiteX147" fmla="*/ 2884966 w 6352623"/>
                    <a:gd name="connsiteY147" fmla="*/ 6327398 h 6345561"/>
                    <a:gd name="connsiteX148" fmla="*/ 2827891 w 6352623"/>
                    <a:gd name="connsiteY148" fmla="*/ 6323709 h 6345561"/>
                    <a:gd name="connsiteX149" fmla="*/ 1799833 w 6352623"/>
                    <a:gd name="connsiteY149" fmla="*/ 6042038 h 6345561"/>
                    <a:gd name="connsiteX150" fmla="*/ 792530 w 6352623"/>
                    <a:gd name="connsiteY150" fmla="*/ 5281044 h 6345561"/>
                    <a:gd name="connsiteX151" fmla="*/ 758259 w 6352623"/>
                    <a:gd name="connsiteY151" fmla="*/ 5233611 h 6345561"/>
                    <a:gd name="connsiteX152" fmla="*/ 1178638 w 6352623"/>
                    <a:gd name="connsiteY152" fmla="*/ 5187468 h 6345561"/>
                    <a:gd name="connsiteX153" fmla="*/ 1905324 w 6352623"/>
                    <a:gd name="connsiteY153" fmla="*/ 5106339 h 6345561"/>
                    <a:gd name="connsiteX154" fmla="*/ 2206251 w 6352623"/>
                    <a:gd name="connsiteY154" fmla="*/ 5531868 h 6345561"/>
                    <a:gd name="connsiteX155" fmla="*/ 2827891 w 6352623"/>
                    <a:gd name="connsiteY155" fmla="*/ 6323709 h 6345561"/>
                    <a:gd name="connsiteX156" fmla="*/ 2405336 w 6352623"/>
                    <a:gd name="connsiteY156" fmla="*/ 6261225 h 6345561"/>
                    <a:gd name="connsiteX157" fmla="*/ 1799833 w 6352623"/>
                    <a:gd name="connsiteY157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6317212 w 6352623"/>
                    <a:gd name="connsiteY59" fmla="*/ 4787640 h 6345561"/>
                    <a:gd name="connsiteX60" fmla="*/ 6317212 w 6352623"/>
                    <a:gd name="connsiteY60" fmla="*/ 4620000 h 6345561"/>
                    <a:gd name="connsiteX61" fmla="*/ 6317212 w 6352623"/>
                    <a:gd name="connsiteY61" fmla="*/ 4787640 h 6345561"/>
                    <a:gd name="connsiteX62" fmla="*/ 5661892 w 6352623"/>
                    <a:gd name="connsiteY62" fmla="*/ 4787640 h 6345561"/>
                    <a:gd name="connsiteX63" fmla="*/ 5661892 w 6352623"/>
                    <a:gd name="connsiteY63" fmla="*/ 4620000 h 6345561"/>
                    <a:gd name="connsiteX64" fmla="*/ 5661892 w 6352623"/>
                    <a:gd name="connsiteY64" fmla="*/ 4787640 h 6345561"/>
                    <a:gd name="connsiteX65" fmla="*/ 4842211 w 6352623"/>
                    <a:gd name="connsiteY65" fmla="*/ 4504577 h 6345561"/>
                    <a:gd name="connsiteX66" fmla="*/ 4894441 w 6352623"/>
                    <a:gd name="connsiteY66" fmla="*/ 4378816 h 6345561"/>
                    <a:gd name="connsiteX67" fmla="*/ 5118410 w 6352623"/>
                    <a:gd name="connsiteY67" fmla="*/ 3308120 h 6345561"/>
                    <a:gd name="connsiteX68" fmla="*/ 5112011 w 6352623"/>
                    <a:gd name="connsiteY68" fmla="*/ 3236549 h 6345561"/>
                    <a:gd name="connsiteX69" fmla="*/ 6343574 w 6352623"/>
                    <a:gd name="connsiteY69" fmla="*/ 3146548 h 6345561"/>
                    <a:gd name="connsiteX70" fmla="*/ 6352623 w 6352623"/>
                    <a:gd name="connsiteY70" fmla="*/ 3329154 h 6345561"/>
                    <a:gd name="connsiteX71" fmla="*/ 6261216 w 6352623"/>
                    <a:gd name="connsiteY71" fmla="*/ 3947289 h 6345561"/>
                    <a:gd name="connsiteX72" fmla="*/ 6068313 w 6352623"/>
                    <a:gd name="connsiteY72" fmla="*/ 4480189 h 6345561"/>
                    <a:gd name="connsiteX73" fmla="*/ 5645377 w 6352623"/>
                    <a:gd name="connsiteY73" fmla="*/ 4489676 h 6345561"/>
                    <a:gd name="connsiteX74" fmla="*/ 4842211 w 6352623"/>
                    <a:gd name="connsiteY74" fmla="*/ 4504577 h 6345561"/>
                    <a:gd name="connsiteX75" fmla="*/ 1405726 w 6352623"/>
                    <a:gd name="connsiteY75" fmla="*/ 3156271 h 6345561"/>
                    <a:gd name="connsiteX76" fmla="*/ 1399341 w 6352623"/>
                    <a:gd name="connsiteY76" fmla="*/ 3089416 h 6345561"/>
                    <a:gd name="connsiteX77" fmla="*/ 1464945 w 6352623"/>
                    <a:gd name="connsiteY77" fmla="*/ 2467755 h 6345561"/>
                    <a:gd name="connsiteX78" fmla="*/ 1626959 w 6352623"/>
                    <a:gd name="connsiteY78" fmla="*/ 1918290 h 6345561"/>
                    <a:gd name="connsiteX79" fmla="*/ 1698846 w 6352623"/>
                    <a:gd name="connsiteY79" fmla="*/ 1916459 h 6345561"/>
                    <a:gd name="connsiteX80" fmla="*/ 2401423 w 6352623"/>
                    <a:gd name="connsiteY80" fmla="*/ 1879094 h 6345561"/>
                    <a:gd name="connsiteX81" fmla="*/ 2879383 w 6352623"/>
                    <a:gd name="connsiteY81" fmla="*/ 1836855 h 6345561"/>
                    <a:gd name="connsiteX82" fmla="*/ 2983285 w 6352623"/>
                    <a:gd name="connsiteY82" fmla="*/ 3040986 h 6345561"/>
                    <a:gd name="connsiteX83" fmla="*/ 1405726 w 6352623"/>
                    <a:gd name="connsiteY83" fmla="*/ 3156271 h 6345561"/>
                    <a:gd name="connsiteX84" fmla="*/ 3464621 w 6352623"/>
                    <a:gd name="connsiteY84" fmla="*/ 4545892 h 6345561"/>
                    <a:gd name="connsiteX85" fmla="*/ 3362673 w 6352623"/>
                    <a:gd name="connsiteY85" fmla="*/ 3364384 h 6345561"/>
                    <a:gd name="connsiteX86" fmla="*/ 4785461 w 6352623"/>
                    <a:gd name="connsiteY86" fmla="*/ 3260410 h 6345561"/>
                    <a:gd name="connsiteX87" fmla="*/ 4791965 w 6352623"/>
                    <a:gd name="connsiteY87" fmla="*/ 3337498 h 6345561"/>
                    <a:gd name="connsiteX88" fmla="*/ 4582162 w 6352623"/>
                    <a:gd name="connsiteY88" fmla="*/ 4452550 h 6345561"/>
                    <a:gd name="connsiteX89" fmla="*/ 3980007 w 6352623"/>
                    <a:gd name="connsiteY89" fmla="*/ 4524180 h 6345561"/>
                    <a:gd name="connsiteX90" fmla="*/ 3464621 w 6352623"/>
                    <a:gd name="connsiteY90" fmla="*/ 4545892 h 6345561"/>
                    <a:gd name="connsiteX91" fmla="*/ 11631 w 6352623"/>
                    <a:gd name="connsiteY91" fmla="*/ 3258148 h 6345561"/>
                    <a:gd name="connsiteX92" fmla="*/ 0 w 6352623"/>
                    <a:gd name="connsiteY92" fmla="*/ 3023469 h 6345561"/>
                    <a:gd name="connsiteX93" fmla="*/ 91400 w 6352623"/>
                    <a:gd name="connsiteY93" fmla="*/ 2405346 h 6345561"/>
                    <a:gd name="connsiteX94" fmla="*/ 258812 w 6352623"/>
                    <a:gd name="connsiteY94" fmla="*/ 1942855 h 6345561"/>
                    <a:gd name="connsiteX95" fmla="*/ 852081 w 6352623"/>
                    <a:gd name="connsiteY95" fmla="*/ 1937991 h 6345561"/>
                    <a:gd name="connsiteX96" fmla="*/ 1335718 w 6352623"/>
                    <a:gd name="connsiteY96" fmla="*/ 1925698 h 6345561"/>
                    <a:gd name="connsiteX97" fmla="*/ 1234430 w 6352623"/>
                    <a:gd name="connsiteY97" fmla="*/ 2196801 h 6345561"/>
                    <a:gd name="connsiteX98" fmla="*/ 1103579 w 6352623"/>
                    <a:gd name="connsiteY98" fmla="*/ 2737987 h 6345561"/>
                    <a:gd name="connsiteX99" fmla="*/ 1078099 w 6352623"/>
                    <a:gd name="connsiteY99" fmla="*/ 3180217 h 6345561"/>
                    <a:gd name="connsiteX100" fmla="*/ 11631 w 6352623"/>
                    <a:gd name="connsiteY100" fmla="*/ 3258148 h 6345561"/>
                    <a:gd name="connsiteX101" fmla="*/ 1960743 w 6352623"/>
                    <a:gd name="connsiteY101" fmla="*/ 4679317 h 6345561"/>
                    <a:gd name="connsiteX102" fmla="*/ 1740896 w 6352623"/>
                    <a:gd name="connsiteY102" fmla="*/ 4337429 h 6345561"/>
                    <a:gd name="connsiteX103" fmla="*/ 1441619 w 6352623"/>
                    <a:gd name="connsiteY103" fmla="*/ 3532526 h 6345561"/>
                    <a:gd name="connsiteX104" fmla="*/ 1438988 w 6352623"/>
                    <a:gd name="connsiteY104" fmla="*/ 3504964 h 6345561"/>
                    <a:gd name="connsiteX105" fmla="*/ 3013389 w 6352623"/>
                    <a:gd name="connsiteY105" fmla="*/ 3389903 h 6345561"/>
                    <a:gd name="connsiteX106" fmla="*/ 3099126 w 6352623"/>
                    <a:gd name="connsiteY106" fmla="*/ 4562904 h 6345561"/>
                    <a:gd name="connsiteX107" fmla="*/ 2689209 w 6352623"/>
                    <a:gd name="connsiteY107" fmla="*/ 4598877 h 6345561"/>
                    <a:gd name="connsiteX108" fmla="*/ 1989796 w 6352623"/>
                    <a:gd name="connsiteY108" fmla="*/ 4675326 h 6345561"/>
                    <a:gd name="connsiteX109" fmla="*/ 1960743 w 6352623"/>
                    <a:gd name="connsiteY109" fmla="*/ 4679317 h 6345561"/>
                    <a:gd name="connsiteX110" fmla="*/ 4067092 w 6352623"/>
                    <a:gd name="connsiteY110" fmla="*/ 6216068 h 6345561"/>
                    <a:gd name="connsiteX111" fmla="*/ 4277892 w 6352623"/>
                    <a:gd name="connsiteY111" fmla="*/ 5788869 h 6345561"/>
                    <a:gd name="connsiteX112" fmla="*/ 4525520 w 6352623"/>
                    <a:gd name="connsiteY112" fmla="*/ 5267093 h 6345561"/>
                    <a:gd name="connsiteX113" fmla="*/ 4685770 w 6352623"/>
                    <a:gd name="connsiteY113" fmla="*/ 4881257 h 6345561"/>
                    <a:gd name="connsiteX114" fmla="*/ 4712084 w 6352623"/>
                    <a:gd name="connsiteY114" fmla="*/ 4879914 h 6345561"/>
                    <a:gd name="connsiteX115" fmla="*/ 5642123 w 6352623"/>
                    <a:gd name="connsiteY115" fmla="*/ 4846187 h 6345561"/>
                    <a:gd name="connsiteX116" fmla="*/ 5866698 w 6352623"/>
                    <a:gd name="connsiteY116" fmla="*/ 4839902 h 6345561"/>
                    <a:gd name="connsiteX117" fmla="*/ 5706398 w 6352623"/>
                    <a:gd name="connsiteY117" fmla="*/ 5102370 h 6345561"/>
                    <a:gd name="connsiteX118" fmla="*/ 4229361 w 6352623"/>
                    <a:gd name="connsiteY118" fmla="*/ 6176010 h 6345561"/>
                    <a:gd name="connsiteX119" fmla="*/ 4067092 w 6352623"/>
                    <a:gd name="connsiteY119" fmla="*/ 6216068 h 6345561"/>
                    <a:gd name="connsiteX120" fmla="*/ 3617977 w 6352623"/>
                    <a:gd name="connsiteY120" fmla="*/ 6323175 h 6345561"/>
                    <a:gd name="connsiteX121" fmla="*/ 3499574 w 6352623"/>
                    <a:gd name="connsiteY121" fmla="*/ 4950969 h 6345561"/>
                    <a:gd name="connsiteX122" fmla="*/ 3966167 w 6352623"/>
                    <a:gd name="connsiteY122" fmla="*/ 4917769 h 6345561"/>
                    <a:gd name="connsiteX123" fmla="*/ 4402891 w 6352623"/>
                    <a:gd name="connsiteY123" fmla="*/ 4895610 h 6345561"/>
                    <a:gd name="connsiteX124" fmla="*/ 4263840 w 6352623"/>
                    <a:gd name="connsiteY124" fmla="*/ 5239274 h 6345561"/>
                    <a:gd name="connsiteX125" fmla="*/ 3691123 w 6352623"/>
                    <a:gd name="connsiteY125" fmla="*/ 6308899 h 6345561"/>
                    <a:gd name="connsiteX126" fmla="*/ 3637169 w 6352623"/>
                    <a:gd name="connsiteY126" fmla="*/ 6322223 h 6345561"/>
                    <a:gd name="connsiteX127" fmla="*/ 3617977 w 6352623"/>
                    <a:gd name="connsiteY127" fmla="*/ 6323175 h 6345561"/>
                    <a:gd name="connsiteX128" fmla="*/ 509955 w 6352623"/>
                    <a:gd name="connsiteY128" fmla="*/ 4889989 h 6345561"/>
                    <a:gd name="connsiteX129" fmla="*/ 432662 w 6352623"/>
                    <a:gd name="connsiteY129" fmla="*/ 4783013 h 6345561"/>
                    <a:gd name="connsiteX130" fmla="*/ 30403 w 6352623"/>
                    <a:gd name="connsiteY130" fmla="*/ 3637168 h 6345561"/>
                    <a:gd name="connsiteX131" fmla="*/ 28957 w 6352623"/>
                    <a:gd name="connsiteY131" fmla="*/ 3608002 h 6345561"/>
                    <a:gd name="connsiteX132" fmla="*/ 1122699 w 6352623"/>
                    <a:gd name="connsiteY132" fmla="*/ 3528079 h 6345561"/>
                    <a:gd name="connsiteX133" fmla="*/ 1151870 w 6352623"/>
                    <a:gd name="connsiteY133" fmla="*/ 3709064 h 6345561"/>
                    <a:gd name="connsiteX134" fmla="*/ 1633165 w 6352623"/>
                    <a:gd name="connsiteY134" fmla="*/ 4721494 h 6345561"/>
                    <a:gd name="connsiteX135" fmla="*/ 1635001 w 6352623"/>
                    <a:gd name="connsiteY135" fmla="*/ 4724090 h 6345561"/>
                    <a:gd name="connsiteX136" fmla="*/ 1150655 w 6352623"/>
                    <a:gd name="connsiteY136" fmla="*/ 4790652 h 6345561"/>
                    <a:gd name="connsiteX137" fmla="*/ 509955 w 6352623"/>
                    <a:gd name="connsiteY137" fmla="*/ 4889989 h 6345561"/>
                    <a:gd name="connsiteX138" fmla="*/ 3165956 w 6352623"/>
                    <a:gd name="connsiteY138" fmla="*/ 6345561 h 6345561"/>
                    <a:gd name="connsiteX139" fmla="*/ 2661675 w 6352623"/>
                    <a:gd name="connsiteY139" fmla="*/ 5655612 h 6345561"/>
                    <a:gd name="connsiteX140" fmla="*/ 2224080 w 6352623"/>
                    <a:gd name="connsiteY140" fmla="*/ 5071807 h 6345561"/>
                    <a:gd name="connsiteX141" fmla="*/ 2697681 w 6352623"/>
                    <a:gd name="connsiteY141" fmla="*/ 5021257 h 6345561"/>
                    <a:gd name="connsiteX142" fmla="*/ 3150545 w 6352623"/>
                    <a:gd name="connsiteY142" fmla="*/ 4979436 h 6345561"/>
                    <a:gd name="connsiteX143" fmla="*/ 3267988 w 6352623"/>
                    <a:gd name="connsiteY143" fmla="*/ 6340508 h 6345561"/>
                    <a:gd name="connsiteX144" fmla="*/ 3165956 w 6352623"/>
                    <a:gd name="connsiteY144" fmla="*/ 6345561 h 6345561"/>
                    <a:gd name="connsiteX145" fmla="*/ 2827891 w 6352623"/>
                    <a:gd name="connsiteY145" fmla="*/ 6323709 h 6345561"/>
                    <a:gd name="connsiteX146" fmla="*/ 2884966 w 6352623"/>
                    <a:gd name="connsiteY146" fmla="*/ 6327398 h 6345561"/>
                    <a:gd name="connsiteX147" fmla="*/ 2827891 w 6352623"/>
                    <a:gd name="connsiteY147" fmla="*/ 6323709 h 6345561"/>
                    <a:gd name="connsiteX148" fmla="*/ 1799833 w 6352623"/>
                    <a:gd name="connsiteY148" fmla="*/ 6042038 h 6345561"/>
                    <a:gd name="connsiteX149" fmla="*/ 792530 w 6352623"/>
                    <a:gd name="connsiteY149" fmla="*/ 5281044 h 6345561"/>
                    <a:gd name="connsiteX150" fmla="*/ 758259 w 6352623"/>
                    <a:gd name="connsiteY150" fmla="*/ 5233611 h 6345561"/>
                    <a:gd name="connsiteX151" fmla="*/ 1178638 w 6352623"/>
                    <a:gd name="connsiteY151" fmla="*/ 5187468 h 6345561"/>
                    <a:gd name="connsiteX152" fmla="*/ 1905324 w 6352623"/>
                    <a:gd name="connsiteY152" fmla="*/ 5106339 h 6345561"/>
                    <a:gd name="connsiteX153" fmla="*/ 2206251 w 6352623"/>
                    <a:gd name="connsiteY153" fmla="*/ 5531868 h 6345561"/>
                    <a:gd name="connsiteX154" fmla="*/ 2827891 w 6352623"/>
                    <a:gd name="connsiteY154" fmla="*/ 6323709 h 6345561"/>
                    <a:gd name="connsiteX155" fmla="*/ 2405336 w 6352623"/>
                    <a:gd name="connsiteY155" fmla="*/ 6261225 h 6345561"/>
                    <a:gd name="connsiteX156" fmla="*/ 1799833 w 6352623"/>
                    <a:gd name="connsiteY156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661892 w 6352623"/>
                    <a:gd name="connsiteY59" fmla="*/ 4787640 h 6345561"/>
                    <a:gd name="connsiteX60" fmla="*/ 5661892 w 6352623"/>
                    <a:gd name="connsiteY60" fmla="*/ 4620000 h 6345561"/>
                    <a:gd name="connsiteX61" fmla="*/ 5661892 w 6352623"/>
                    <a:gd name="connsiteY61" fmla="*/ 4787640 h 6345561"/>
                    <a:gd name="connsiteX62" fmla="*/ 4842211 w 6352623"/>
                    <a:gd name="connsiteY62" fmla="*/ 4504577 h 6345561"/>
                    <a:gd name="connsiteX63" fmla="*/ 4894441 w 6352623"/>
                    <a:gd name="connsiteY63" fmla="*/ 4378816 h 6345561"/>
                    <a:gd name="connsiteX64" fmla="*/ 5118410 w 6352623"/>
                    <a:gd name="connsiteY64" fmla="*/ 3308120 h 6345561"/>
                    <a:gd name="connsiteX65" fmla="*/ 5112011 w 6352623"/>
                    <a:gd name="connsiteY65" fmla="*/ 3236549 h 6345561"/>
                    <a:gd name="connsiteX66" fmla="*/ 6343574 w 6352623"/>
                    <a:gd name="connsiteY66" fmla="*/ 3146548 h 6345561"/>
                    <a:gd name="connsiteX67" fmla="*/ 6352623 w 6352623"/>
                    <a:gd name="connsiteY67" fmla="*/ 3329154 h 6345561"/>
                    <a:gd name="connsiteX68" fmla="*/ 6261216 w 6352623"/>
                    <a:gd name="connsiteY68" fmla="*/ 3947289 h 6345561"/>
                    <a:gd name="connsiteX69" fmla="*/ 6068313 w 6352623"/>
                    <a:gd name="connsiteY69" fmla="*/ 4480189 h 6345561"/>
                    <a:gd name="connsiteX70" fmla="*/ 5645377 w 6352623"/>
                    <a:gd name="connsiteY70" fmla="*/ 4489676 h 6345561"/>
                    <a:gd name="connsiteX71" fmla="*/ 4842211 w 6352623"/>
                    <a:gd name="connsiteY71" fmla="*/ 4504577 h 6345561"/>
                    <a:gd name="connsiteX72" fmla="*/ 1405726 w 6352623"/>
                    <a:gd name="connsiteY72" fmla="*/ 3156271 h 6345561"/>
                    <a:gd name="connsiteX73" fmla="*/ 1399341 w 6352623"/>
                    <a:gd name="connsiteY73" fmla="*/ 3089416 h 6345561"/>
                    <a:gd name="connsiteX74" fmla="*/ 1464945 w 6352623"/>
                    <a:gd name="connsiteY74" fmla="*/ 2467755 h 6345561"/>
                    <a:gd name="connsiteX75" fmla="*/ 1626959 w 6352623"/>
                    <a:gd name="connsiteY75" fmla="*/ 1918290 h 6345561"/>
                    <a:gd name="connsiteX76" fmla="*/ 1698846 w 6352623"/>
                    <a:gd name="connsiteY76" fmla="*/ 1916459 h 6345561"/>
                    <a:gd name="connsiteX77" fmla="*/ 2401423 w 6352623"/>
                    <a:gd name="connsiteY77" fmla="*/ 1879094 h 6345561"/>
                    <a:gd name="connsiteX78" fmla="*/ 2879383 w 6352623"/>
                    <a:gd name="connsiteY78" fmla="*/ 1836855 h 6345561"/>
                    <a:gd name="connsiteX79" fmla="*/ 2983285 w 6352623"/>
                    <a:gd name="connsiteY79" fmla="*/ 3040986 h 6345561"/>
                    <a:gd name="connsiteX80" fmla="*/ 1405726 w 6352623"/>
                    <a:gd name="connsiteY80" fmla="*/ 3156271 h 6345561"/>
                    <a:gd name="connsiteX81" fmla="*/ 3464621 w 6352623"/>
                    <a:gd name="connsiteY81" fmla="*/ 4545892 h 6345561"/>
                    <a:gd name="connsiteX82" fmla="*/ 3362673 w 6352623"/>
                    <a:gd name="connsiteY82" fmla="*/ 3364384 h 6345561"/>
                    <a:gd name="connsiteX83" fmla="*/ 4785461 w 6352623"/>
                    <a:gd name="connsiteY83" fmla="*/ 3260410 h 6345561"/>
                    <a:gd name="connsiteX84" fmla="*/ 4791965 w 6352623"/>
                    <a:gd name="connsiteY84" fmla="*/ 3337498 h 6345561"/>
                    <a:gd name="connsiteX85" fmla="*/ 4582162 w 6352623"/>
                    <a:gd name="connsiteY85" fmla="*/ 4452550 h 6345561"/>
                    <a:gd name="connsiteX86" fmla="*/ 3980007 w 6352623"/>
                    <a:gd name="connsiteY86" fmla="*/ 4524180 h 6345561"/>
                    <a:gd name="connsiteX87" fmla="*/ 3464621 w 6352623"/>
                    <a:gd name="connsiteY87" fmla="*/ 4545892 h 6345561"/>
                    <a:gd name="connsiteX88" fmla="*/ 11631 w 6352623"/>
                    <a:gd name="connsiteY88" fmla="*/ 3258148 h 6345561"/>
                    <a:gd name="connsiteX89" fmla="*/ 0 w 6352623"/>
                    <a:gd name="connsiteY89" fmla="*/ 3023469 h 6345561"/>
                    <a:gd name="connsiteX90" fmla="*/ 91400 w 6352623"/>
                    <a:gd name="connsiteY90" fmla="*/ 2405346 h 6345561"/>
                    <a:gd name="connsiteX91" fmla="*/ 258812 w 6352623"/>
                    <a:gd name="connsiteY91" fmla="*/ 1942855 h 6345561"/>
                    <a:gd name="connsiteX92" fmla="*/ 852081 w 6352623"/>
                    <a:gd name="connsiteY92" fmla="*/ 1937991 h 6345561"/>
                    <a:gd name="connsiteX93" fmla="*/ 1335718 w 6352623"/>
                    <a:gd name="connsiteY93" fmla="*/ 1925698 h 6345561"/>
                    <a:gd name="connsiteX94" fmla="*/ 1234430 w 6352623"/>
                    <a:gd name="connsiteY94" fmla="*/ 2196801 h 6345561"/>
                    <a:gd name="connsiteX95" fmla="*/ 1103579 w 6352623"/>
                    <a:gd name="connsiteY95" fmla="*/ 2737987 h 6345561"/>
                    <a:gd name="connsiteX96" fmla="*/ 1078099 w 6352623"/>
                    <a:gd name="connsiteY96" fmla="*/ 3180217 h 6345561"/>
                    <a:gd name="connsiteX97" fmla="*/ 11631 w 6352623"/>
                    <a:gd name="connsiteY97" fmla="*/ 3258148 h 6345561"/>
                    <a:gd name="connsiteX98" fmla="*/ 1960743 w 6352623"/>
                    <a:gd name="connsiteY98" fmla="*/ 4679317 h 6345561"/>
                    <a:gd name="connsiteX99" fmla="*/ 1740896 w 6352623"/>
                    <a:gd name="connsiteY99" fmla="*/ 4337429 h 6345561"/>
                    <a:gd name="connsiteX100" fmla="*/ 1441619 w 6352623"/>
                    <a:gd name="connsiteY100" fmla="*/ 3532526 h 6345561"/>
                    <a:gd name="connsiteX101" fmla="*/ 1438988 w 6352623"/>
                    <a:gd name="connsiteY101" fmla="*/ 3504964 h 6345561"/>
                    <a:gd name="connsiteX102" fmla="*/ 3013389 w 6352623"/>
                    <a:gd name="connsiteY102" fmla="*/ 3389903 h 6345561"/>
                    <a:gd name="connsiteX103" fmla="*/ 3099126 w 6352623"/>
                    <a:gd name="connsiteY103" fmla="*/ 4562904 h 6345561"/>
                    <a:gd name="connsiteX104" fmla="*/ 2689209 w 6352623"/>
                    <a:gd name="connsiteY104" fmla="*/ 4598877 h 6345561"/>
                    <a:gd name="connsiteX105" fmla="*/ 1989796 w 6352623"/>
                    <a:gd name="connsiteY105" fmla="*/ 4675326 h 6345561"/>
                    <a:gd name="connsiteX106" fmla="*/ 1960743 w 6352623"/>
                    <a:gd name="connsiteY106" fmla="*/ 4679317 h 6345561"/>
                    <a:gd name="connsiteX107" fmla="*/ 4067092 w 6352623"/>
                    <a:gd name="connsiteY107" fmla="*/ 6216068 h 6345561"/>
                    <a:gd name="connsiteX108" fmla="*/ 4277892 w 6352623"/>
                    <a:gd name="connsiteY108" fmla="*/ 5788869 h 6345561"/>
                    <a:gd name="connsiteX109" fmla="*/ 4525520 w 6352623"/>
                    <a:gd name="connsiteY109" fmla="*/ 5267093 h 6345561"/>
                    <a:gd name="connsiteX110" fmla="*/ 4685770 w 6352623"/>
                    <a:gd name="connsiteY110" fmla="*/ 4881257 h 6345561"/>
                    <a:gd name="connsiteX111" fmla="*/ 4712084 w 6352623"/>
                    <a:gd name="connsiteY111" fmla="*/ 4879914 h 6345561"/>
                    <a:gd name="connsiteX112" fmla="*/ 5642123 w 6352623"/>
                    <a:gd name="connsiteY112" fmla="*/ 4846187 h 6345561"/>
                    <a:gd name="connsiteX113" fmla="*/ 5866698 w 6352623"/>
                    <a:gd name="connsiteY113" fmla="*/ 4839902 h 6345561"/>
                    <a:gd name="connsiteX114" fmla="*/ 5706398 w 6352623"/>
                    <a:gd name="connsiteY114" fmla="*/ 5102370 h 6345561"/>
                    <a:gd name="connsiteX115" fmla="*/ 4229361 w 6352623"/>
                    <a:gd name="connsiteY115" fmla="*/ 6176010 h 6345561"/>
                    <a:gd name="connsiteX116" fmla="*/ 4067092 w 6352623"/>
                    <a:gd name="connsiteY116" fmla="*/ 6216068 h 6345561"/>
                    <a:gd name="connsiteX117" fmla="*/ 3617977 w 6352623"/>
                    <a:gd name="connsiteY117" fmla="*/ 6323175 h 6345561"/>
                    <a:gd name="connsiteX118" fmla="*/ 3499574 w 6352623"/>
                    <a:gd name="connsiteY118" fmla="*/ 4950969 h 6345561"/>
                    <a:gd name="connsiteX119" fmla="*/ 3966167 w 6352623"/>
                    <a:gd name="connsiteY119" fmla="*/ 4917769 h 6345561"/>
                    <a:gd name="connsiteX120" fmla="*/ 4402891 w 6352623"/>
                    <a:gd name="connsiteY120" fmla="*/ 4895610 h 6345561"/>
                    <a:gd name="connsiteX121" fmla="*/ 4263840 w 6352623"/>
                    <a:gd name="connsiteY121" fmla="*/ 5239274 h 6345561"/>
                    <a:gd name="connsiteX122" fmla="*/ 3691123 w 6352623"/>
                    <a:gd name="connsiteY122" fmla="*/ 6308899 h 6345561"/>
                    <a:gd name="connsiteX123" fmla="*/ 3637169 w 6352623"/>
                    <a:gd name="connsiteY123" fmla="*/ 6322223 h 6345561"/>
                    <a:gd name="connsiteX124" fmla="*/ 3617977 w 6352623"/>
                    <a:gd name="connsiteY124" fmla="*/ 6323175 h 6345561"/>
                    <a:gd name="connsiteX125" fmla="*/ 509955 w 6352623"/>
                    <a:gd name="connsiteY125" fmla="*/ 4889989 h 6345561"/>
                    <a:gd name="connsiteX126" fmla="*/ 432662 w 6352623"/>
                    <a:gd name="connsiteY126" fmla="*/ 4783013 h 6345561"/>
                    <a:gd name="connsiteX127" fmla="*/ 30403 w 6352623"/>
                    <a:gd name="connsiteY127" fmla="*/ 3637168 h 6345561"/>
                    <a:gd name="connsiteX128" fmla="*/ 28957 w 6352623"/>
                    <a:gd name="connsiteY128" fmla="*/ 3608002 h 6345561"/>
                    <a:gd name="connsiteX129" fmla="*/ 1122699 w 6352623"/>
                    <a:gd name="connsiteY129" fmla="*/ 3528079 h 6345561"/>
                    <a:gd name="connsiteX130" fmla="*/ 1151870 w 6352623"/>
                    <a:gd name="connsiteY130" fmla="*/ 3709064 h 6345561"/>
                    <a:gd name="connsiteX131" fmla="*/ 1633165 w 6352623"/>
                    <a:gd name="connsiteY131" fmla="*/ 4721494 h 6345561"/>
                    <a:gd name="connsiteX132" fmla="*/ 1635001 w 6352623"/>
                    <a:gd name="connsiteY132" fmla="*/ 4724090 h 6345561"/>
                    <a:gd name="connsiteX133" fmla="*/ 1150655 w 6352623"/>
                    <a:gd name="connsiteY133" fmla="*/ 4790652 h 6345561"/>
                    <a:gd name="connsiteX134" fmla="*/ 509955 w 6352623"/>
                    <a:gd name="connsiteY134" fmla="*/ 4889989 h 6345561"/>
                    <a:gd name="connsiteX135" fmla="*/ 3165956 w 6352623"/>
                    <a:gd name="connsiteY135" fmla="*/ 6345561 h 6345561"/>
                    <a:gd name="connsiteX136" fmla="*/ 2661675 w 6352623"/>
                    <a:gd name="connsiteY136" fmla="*/ 5655612 h 6345561"/>
                    <a:gd name="connsiteX137" fmla="*/ 2224080 w 6352623"/>
                    <a:gd name="connsiteY137" fmla="*/ 5071807 h 6345561"/>
                    <a:gd name="connsiteX138" fmla="*/ 2697681 w 6352623"/>
                    <a:gd name="connsiteY138" fmla="*/ 5021257 h 6345561"/>
                    <a:gd name="connsiteX139" fmla="*/ 3150545 w 6352623"/>
                    <a:gd name="connsiteY139" fmla="*/ 4979436 h 6345561"/>
                    <a:gd name="connsiteX140" fmla="*/ 3267988 w 6352623"/>
                    <a:gd name="connsiteY140" fmla="*/ 6340508 h 6345561"/>
                    <a:gd name="connsiteX141" fmla="*/ 3165956 w 6352623"/>
                    <a:gd name="connsiteY141" fmla="*/ 6345561 h 6345561"/>
                    <a:gd name="connsiteX142" fmla="*/ 2827891 w 6352623"/>
                    <a:gd name="connsiteY142" fmla="*/ 6323709 h 6345561"/>
                    <a:gd name="connsiteX143" fmla="*/ 2884966 w 6352623"/>
                    <a:gd name="connsiteY143" fmla="*/ 6327398 h 6345561"/>
                    <a:gd name="connsiteX144" fmla="*/ 2827891 w 6352623"/>
                    <a:gd name="connsiteY144" fmla="*/ 6323709 h 6345561"/>
                    <a:gd name="connsiteX145" fmla="*/ 1799833 w 6352623"/>
                    <a:gd name="connsiteY145" fmla="*/ 6042038 h 6345561"/>
                    <a:gd name="connsiteX146" fmla="*/ 792530 w 6352623"/>
                    <a:gd name="connsiteY146" fmla="*/ 5281044 h 6345561"/>
                    <a:gd name="connsiteX147" fmla="*/ 758259 w 6352623"/>
                    <a:gd name="connsiteY147" fmla="*/ 5233611 h 6345561"/>
                    <a:gd name="connsiteX148" fmla="*/ 1178638 w 6352623"/>
                    <a:gd name="connsiteY148" fmla="*/ 5187468 h 6345561"/>
                    <a:gd name="connsiteX149" fmla="*/ 1905324 w 6352623"/>
                    <a:gd name="connsiteY149" fmla="*/ 5106339 h 6345561"/>
                    <a:gd name="connsiteX150" fmla="*/ 2206251 w 6352623"/>
                    <a:gd name="connsiteY150" fmla="*/ 5531868 h 6345561"/>
                    <a:gd name="connsiteX151" fmla="*/ 2827891 w 6352623"/>
                    <a:gd name="connsiteY151" fmla="*/ 6323709 h 6345561"/>
                    <a:gd name="connsiteX152" fmla="*/ 2405336 w 6352623"/>
                    <a:gd name="connsiteY152" fmla="*/ 6261225 h 6345561"/>
                    <a:gd name="connsiteX153" fmla="*/ 1799833 w 6352623"/>
                    <a:gd name="connsiteY153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6000985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661892 w 6352623"/>
                    <a:gd name="connsiteY58" fmla="*/ 4787640 h 6345561"/>
                    <a:gd name="connsiteX59" fmla="*/ 5661892 w 6352623"/>
                    <a:gd name="connsiteY59" fmla="*/ 4620000 h 6345561"/>
                    <a:gd name="connsiteX60" fmla="*/ 5661892 w 6352623"/>
                    <a:gd name="connsiteY60" fmla="*/ 4787640 h 6345561"/>
                    <a:gd name="connsiteX61" fmla="*/ 4842211 w 6352623"/>
                    <a:gd name="connsiteY61" fmla="*/ 4504577 h 6345561"/>
                    <a:gd name="connsiteX62" fmla="*/ 4894441 w 6352623"/>
                    <a:gd name="connsiteY62" fmla="*/ 4378816 h 6345561"/>
                    <a:gd name="connsiteX63" fmla="*/ 5118410 w 6352623"/>
                    <a:gd name="connsiteY63" fmla="*/ 3308120 h 6345561"/>
                    <a:gd name="connsiteX64" fmla="*/ 5112011 w 6352623"/>
                    <a:gd name="connsiteY64" fmla="*/ 3236549 h 6345561"/>
                    <a:gd name="connsiteX65" fmla="*/ 6343574 w 6352623"/>
                    <a:gd name="connsiteY65" fmla="*/ 3146548 h 6345561"/>
                    <a:gd name="connsiteX66" fmla="*/ 6352623 w 6352623"/>
                    <a:gd name="connsiteY66" fmla="*/ 3329154 h 6345561"/>
                    <a:gd name="connsiteX67" fmla="*/ 6261216 w 6352623"/>
                    <a:gd name="connsiteY67" fmla="*/ 3947289 h 6345561"/>
                    <a:gd name="connsiteX68" fmla="*/ 6068313 w 6352623"/>
                    <a:gd name="connsiteY68" fmla="*/ 4480189 h 6345561"/>
                    <a:gd name="connsiteX69" fmla="*/ 5645377 w 6352623"/>
                    <a:gd name="connsiteY69" fmla="*/ 4489676 h 6345561"/>
                    <a:gd name="connsiteX70" fmla="*/ 4842211 w 6352623"/>
                    <a:gd name="connsiteY70" fmla="*/ 4504577 h 6345561"/>
                    <a:gd name="connsiteX71" fmla="*/ 1405726 w 6352623"/>
                    <a:gd name="connsiteY71" fmla="*/ 3156271 h 6345561"/>
                    <a:gd name="connsiteX72" fmla="*/ 1399341 w 6352623"/>
                    <a:gd name="connsiteY72" fmla="*/ 3089416 h 6345561"/>
                    <a:gd name="connsiteX73" fmla="*/ 1464945 w 6352623"/>
                    <a:gd name="connsiteY73" fmla="*/ 2467755 h 6345561"/>
                    <a:gd name="connsiteX74" fmla="*/ 1626959 w 6352623"/>
                    <a:gd name="connsiteY74" fmla="*/ 1918290 h 6345561"/>
                    <a:gd name="connsiteX75" fmla="*/ 1698846 w 6352623"/>
                    <a:gd name="connsiteY75" fmla="*/ 1916459 h 6345561"/>
                    <a:gd name="connsiteX76" fmla="*/ 2401423 w 6352623"/>
                    <a:gd name="connsiteY76" fmla="*/ 1879094 h 6345561"/>
                    <a:gd name="connsiteX77" fmla="*/ 2879383 w 6352623"/>
                    <a:gd name="connsiteY77" fmla="*/ 1836855 h 6345561"/>
                    <a:gd name="connsiteX78" fmla="*/ 2983285 w 6352623"/>
                    <a:gd name="connsiteY78" fmla="*/ 3040986 h 6345561"/>
                    <a:gd name="connsiteX79" fmla="*/ 1405726 w 6352623"/>
                    <a:gd name="connsiteY79" fmla="*/ 3156271 h 6345561"/>
                    <a:gd name="connsiteX80" fmla="*/ 3464621 w 6352623"/>
                    <a:gd name="connsiteY80" fmla="*/ 4545892 h 6345561"/>
                    <a:gd name="connsiteX81" fmla="*/ 3362673 w 6352623"/>
                    <a:gd name="connsiteY81" fmla="*/ 3364384 h 6345561"/>
                    <a:gd name="connsiteX82" fmla="*/ 4785461 w 6352623"/>
                    <a:gd name="connsiteY82" fmla="*/ 3260410 h 6345561"/>
                    <a:gd name="connsiteX83" fmla="*/ 4791965 w 6352623"/>
                    <a:gd name="connsiteY83" fmla="*/ 3337498 h 6345561"/>
                    <a:gd name="connsiteX84" fmla="*/ 4582162 w 6352623"/>
                    <a:gd name="connsiteY84" fmla="*/ 4452550 h 6345561"/>
                    <a:gd name="connsiteX85" fmla="*/ 3980007 w 6352623"/>
                    <a:gd name="connsiteY85" fmla="*/ 4524180 h 6345561"/>
                    <a:gd name="connsiteX86" fmla="*/ 3464621 w 6352623"/>
                    <a:gd name="connsiteY86" fmla="*/ 4545892 h 6345561"/>
                    <a:gd name="connsiteX87" fmla="*/ 11631 w 6352623"/>
                    <a:gd name="connsiteY87" fmla="*/ 3258148 h 6345561"/>
                    <a:gd name="connsiteX88" fmla="*/ 0 w 6352623"/>
                    <a:gd name="connsiteY88" fmla="*/ 3023469 h 6345561"/>
                    <a:gd name="connsiteX89" fmla="*/ 91400 w 6352623"/>
                    <a:gd name="connsiteY89" fmla="*/ 2405346 h 6345561"/>
                    <a:gd name="connsiteX90" fmla="*/ 258812 w 6352623"/>
                    <a:gd name="connsiteY90" fmla="*/ 1942855 h 6345561"/>
                    <a:gd name="connsiteX91" fmla="*/ 852081 w 6352623"/>
                    <a:gd name="connsiteY91" fmla="*/ 1937991 h 6345561"/>
                    <a:gd name="connsiteX92" fmla="*/ 1335718 w 6352623"/>
                    <a:gd name="connsiteY92" fmla="*/ 1925698 h 6345561"/>
                    <a:gd name="connsiteX93" fmla="*/ 1234430 w 6352623"/>
                    <a:gd name="connsiteY93" fmla="*/ 2196801 h 6345561"/>
                    <a:gd name="connsiteX94" fmla="*/ 1103579 w 6352623"/>
                    <a:gd name="connsiteY94" fmla="*/ 2737987 h 6345561"/>
                    <a:gd name="connsiteX95" fmla="*/ 1078099 w 6352623"/>
                    <a:gd name="connsiteY95" fmla="*/ 3180217 h 6345561"/>
                    <a:gd name="connsiteX96" fmla="*/ 11631 w 6352623"/>
                    <a:gd name="connsiteY96" fmla="*/ 3258148 h 6345561"/>
                    <a:gd name="connsiteX97" fmla="*/ 1960743 w 6352623"/>
                    <a:gd name="connsiteY97" fmla="*/ 4679317 h 6345561"/>
                    <a:gd name="connsiteX98" fmla="*/ 1740896 w 6352623"/>
                    <a:gd name="connsiteY98" fmla="*/ 4337429 h 6345561"/>
                    <a:gd name="connsiteX99" fmla="*/ 1441619 w 6352623"/>
                    <a:gd name="connsiteY99" fmla="*/ 3532526 h 6345561"/>
                    <a:gd name="connsiteX100" fmla="*/ 1438988 w 6352623"/>
                    <a:gd name="connsiteY100" fmla="*/ 3504964 h 6345561"/>
                    <a:gd name="connsiteX101" fmla="*/ 3013389 w 6352623"/>
                    <a:gd name="connsiteY101" fmla="*/ 3389903 h 6345561"/>
                    <a:gd name="connsiteX102" fmla="*/ 3099126 w 6352623"/>
                    <a:gd name="connsiteY102" fmla="*/ 4562904 h 6345561"/>
                    <a:gd name="connsiteX103" fmla="*/ 2689209 w 6352623"/>
                    <a:gd name="connsiteY103" fmla="*/ 4598877 h 6345561"/>
                    <a:gd name="connsiteX104" fmla="*/ 1989796 w 6352623"/>
                    <a:gd name="connsiteY104" fmla="*/ 4675326 h 6345561"/>
                    <a:gd name="connsiteX105" fmla="*/ 1960743 w 6352623"/>
                    <a:gd name="connsiteY105" fmla="*/ 4679317 h 6345561"/>
                    <a:gd name="connsiteX106" fmla="*/ 4067092 w 6352623"/>
                    <a:gd name="connsiteY106" fmla="*/ 6216068 h 6345561"/>
                    <a:gd name="connsiteX107" fmla="*/ 4277892 w 6352623"/>
                    <a:gd name="connsiteY107" fmla="*/ 5788869 h 6345561"/>
                    <a:gd name="connsiteX108" fmla="*/ 4525520 w 6352623"/>
                    <a:gd name="connsiteY108" fmla="*/ 5267093 h 6345561"/>
                    <a:gd name="connsiteX109" fmla="*/ 4685770 w 6352623"/>
                    <a:gd name="connsiteY109" fmla="*/ 4881257 h 6345561"/>
                    <a:gd name="connsiteX110" fmla="*/ 4712084 w 6352623"/>
                    <a:gd name="connsiteY110" fmla="*/ 4879914 h 6345561"/>
                    <a:gd name="connsiteX111" fmla="*/ 5642123 w 6352623"/>
                    <a:gd name="connsiteY111" fmla="*/ 4846187 h 6345561"/>
                    <a:gd name="connsiteX112" fmla="*/ 5866698 w 6352623"/>
                    <a:gd name="connsiteY112" fmla="*/ 4839902 h 6345561"/>
                    <a:gd name="connsiteX113" fmla="*/ 5706398 w 6352623"/>
                    <a:gd name="connsiteY113" fmla="*/ 5102370 h 6345561"/>
                    <a:gd name="connsiteX114" fmla="*/ 4229361 w 6352623"/>
                    <a:gd name="connsiteY114" fmla="*/ 6176010 h 6345561"/>
                    <a:gd name="connsiteX115" fmla="*/ 4067092 w 6352623"/>
                    <a:gd name="connsiteY115" fmla="*/ 6216068 h 6345561"/>
                    <a:gd name="connsiteX116" fmla="*/ 3617977 w 6352623"/>
                    <a:gd name="connsiteY116" fmla="*/ 6323175 h 6345561"/>
                    <a:gd name="connsiteX117" fmla="*/ 3499574 w 6352623"/>
                    <a:gd name="connsiteY117" fmla="*/ 4950969 h 6345561"/>
                    <a:gd name="connsiteX118" fmla="*/ 3966167 w 6352623"/>
                    <a:gd name="connsiteY118" fmla="*/ 4917769 h 6345561"/>
                    <a:gd name="connsiteX119" fmla="*/ 4402891 w 6352623"/>
                    <a:gd name="connsiteY119" fmla="*/ 4895610 h 6345561"/>
                    <a:gd name="connsiteX120" fmla="*/ 4263840 w 6352623"/>
                    <a:gd name="connsiteY120" fmla="*/ 5239274 h 6345561"/>
                    <a:gd name="connsiteX121" fmla="*/ 3691123 w 6352623"/>
                    <a:gd name="connsiteY121" fmla="*/ 6308899 h 6345561"/>
                    <a:gd name="connsiteX122" fmla="*/ 3637169 w 6352623"/>
                    <a:gd name="connsiteY122" fmla="*/ 6322223 h 6345561"/>
                    <a:gd name="connsiteX123" fmla="*/ 3617977 w 6352623"/>
                    <a:gd name="connsiteY123" fmla="*/ 6323175 h 6345561"/>
                    <a:gd name="connsiteX124" fmla="*/ 509955 w 6352623"/>
                    <a:gd name="connsiteY124" fmla="*/ 4889989 h 6345561"/>
                    <a:gd name="connsiteX125" fmla="*/ 432662 w 6352623"/>
                    <a:gd name="connsiteY125" fmla="*/ 4783013 h 6345561"/>
                    <a:gd name="connsiteX126" fmla="*/ 30403 w 6352623"/>
                    <a:gd name="connsiteY126" fmla="*/ 3637168 h 6345561"/>
                    <a:gd name="connsiteX127" fmla="*/ 28957 w 6352623"/>
                    <a:gd name="connsiteY127" fmla="*/ 3608002 h 6345561"/>
                    <a:gd name="connsiteX128" fmla="*/ 1122699 w 6352623"/>
                    <a:gd name="connsiteY128" fmla="*/ 3528079 h 6345561"/>
                    <a:gd name="connsiteX129" fmla="*/ 1151870 w 6352623"/>
                    <a:gd name="connsiteY129" fmla="*/ 3709064 h 6345561"/>
                    <a:gd name="connsiteX130" fmla="*/ 1633165 w 6352623"/>
                    <a:gd name="connsiteY130" fmla="*/ 4721494 h 6345561"/>
                    <a:gd name="connsiteX131" fmla="*/ 1635001 w 6352623"/>
                    <a:gd name="connsiteY131" fmla="*/ 4724090 h 6345561"/>
                    <a:gd name="connsiteX132" fmla="*/ 1150655 w 6352623"/>
                    <a:gd name="connsiteY132" fmla="*/ 4790652 h 6345561"/>
                    <a:gd name="connsiteX133" fmla="*/ 509955 w 6352623"/>
                    <a:gd name="connsiteY133" fmla="*/ 4889989 h 6345561"/>
                    <a:gd name="connsiteX134" fmla="*/ 3165956 w 6352623"/>
                    <a:gd name="connsiteY134" fmla="*/ 6345561 h 6345561"/>
                    <a:gd name="connsiteX135" fmla="*/ 2661675 w 6352623"/>
                    <a:gd name="connsiteY135" fmla="*/ 5655612 h 6345561"/>
                    <a:gd name="connsiteX136" fmla="*/ 2224080 w 6352623"/>
                    <a:gd name="connsiteY136" fmla="*/ 5071807 h 6345561"/>
                    <a:gd name="connsiteX137" fmla="*/ 2697681 w 6352623"/>
                    <a:gd name="connsiteY137" fmla="*/ 5021257 h 6345561"/>
                    <a:gd name="connsiteX138" fmla="*/ 3150545 w 6352623"/>
                    <a:gd name="connsiteY138" fmla="*/ 4979436 h 6345561"/>
                    <a:gd name="connsiteX139" fmla="*/ 3267988 w 6352623"/>
                    <a:gd name="connsiteY139" fmla="*/ 6340508 h 6345561"/>
                    <a:gd name="connsiteX140" fmla="*/ 3165956 w 6352623"/>
                    <a:gd name="connsiteY140" fmla="*/ 6345561 h 6345561"/>
                    <a:gd name="connsiteX141" fmla="*/ 2827891 w 6352623"/>
                    <a:gd name="connsiteY141" fmla="*/ 6323709 h 6345561"/>
                    <a:gd name="connsiteX142" fmla="*/ 2884966 w 6352623"/>
                    <a:gd name="connsiteY142" fmla="*/ 6327398 h 6345561"/>
                    <a:gd name="connsiteX143" fmla="*/ 2827891 w 6352623"/>
                    <a:gd name="connsiteY143" fmla="*/ 6323709 h 6345561"/>
                    <a:gd name="connsiteX144" fmla="*/ 1799833 w 6352623"/>
                    <a:gd name="connsiteY144" fmla="*/ 6042038 h 6345561"/>
                    <a:gd name="connsiteX145" fmla="*/ 792530 w 6352623"/>
                    <a:gd name="connsiteY145" fmla="*/ 5281044 h 6345561"/>
                    <a:gd name="connsiteX146" fmla="*/ 758259 w 6352623"/>
                    <a:gd name="connsiteY146" fmla="*/ 5233611 h 6345561"/>
                    <a:gd name="connsiteX147" fmla="*/ 1178638 w 6352623"/>
                    <a:gd name="connsiteY147" fmla="*/ 5187468 h 6345561"/>
                    <a:gd name="connsiteX148" fmla="*/ 1905324 w 6352623"/>
                    <a:gd name="connsiteY148" fmla="*/ 5106339 h 6345561"/>
                    <a:gd name="connsiteX149" fmla="*/ 2206251 w 6352623"/>
                    <a:gd name="connsiteY149" fmla="*/ 5531868 h 6345561"/>
                    <a:gd name="connsiteX150" fmla="*/ 2827891 w 6352623"/>
                    <a:gd name="connsiteY150" fmla="*/ 6323709 h 6345561"/>
                    <a:gd name="connsiteX151" fmla="*/ 2405336 w 6352623"/>
                    <a:gd name="connsiteY151" fmla="*/ 6261225 h 6345561"/>
                    <a:gd name="connsiteX152" fmla="*/ 1799833 w 6352623"/>
                    <a:gd name="connsiteY15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6000985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4842211 w 6352623"/>
                    <a:gd name="connsiteY58" fmla="*/ 4504577 h 6345561"/>
                    <a:gd name="connsiteX59" fmla="*/ 4894441 w 6352623"/>
                    <a:gd name="connsiteY59" fmla="*/ 4378816 h 6345561"/>
                    <a:gd name="connsiteX60" fmla="*/ 5118410 w 6352623"/>
                    <a:gd name="connsiteY60" fmla="*/ 3308120 h 6345561"/>
                    <a:gd name="connsiteX61" fmla="*/ 5112011 w 6352623"/>
                    <a:gd name="connsiteY61" fmla="*/ 3236549 h 6345561"/>
                    <a:gd name="connsiteX62" fmla="*/ 6343574 w 6352623"/>
                    <a:gd name="connsiteY62" fmla="*/ 3146548 h 6345561"/>
                    <a:gd name="connsiteX63" fmla="*/ 6352623 w 6352623"/>
                    <a:gd name="connsiteY63" fmla="*/ 3329154 h 6345561"/>
                    <a:gd name="connsiteX64" fmla="*/ 6261216 w 6352623"/>
                    <a:gd name="connsiteY64" fmla="*/ 3947289 h 6345561"/>
                    <a:gd name="connsiteX65" fmla="*/ 6068313 w 6352623"/>
                    <a:gd name="connsiteY65" fmla="*/ 4480189 h 6345561"/>
                    <a:gd name="connsiteX66" fmla="*/ 5645377 w 6352623"/>
                    <a:gd name="connsiteY66" fmla="*/ 4489676 h 6345561"/>
                    <a:gd name="connsiteX67" fmla="*/ 4842211 w 6352623"/>
                    <a:gd name="connsiteY67" fmla="*/ 4504577 h 6345561"/>
                    <a:gd name="connsiteX68" fmla="*/ 1405726 w 6352623"/>
                    <a:gd name="connsiteY68" fmla="*/ 3156271 h 6345561"/>
                    <a:gd name="connsiteX69" fmla="*/ 1399341 w 6352623"/>
                    <a:gd name="connsiteY69" fmla="*/ 3089416 h 6345561"/>
                    <a:gd name="connsiteX70" fmla="*/ 1464945 w 6352623"/>
                    <a:gd name="connsiteY70" fmla="*/ 2467755 h 6345561"/>
                    <a:gd name="connsiteX71" fmla="*/ 1626959 w 6352623"/>
                    <a:gd name="connsiteY71" fmla="*/ 1918290 h 6345561"/>
                    <a:gd name="connsiteX72" fmla="*/ 1698846 w 6352623"/>
                    <a:gd name="connsiteY72" fmla="*/ 1916459 h 6345561"/>
                    <a:gd name="connsiteX73" fmla="*/ 2401423 w 6352623"/>
                    <a:gd name="connsiteY73" fmla="*/ 1879094 h 6345561"/>
                    <a:gd name="connsiteX74" fmla="*/ 2879383 w 6352623"/>
                    <a:gd name="connsiteY74" fmla="*/ 1836855 h 6345561"/>
                    <a:gd name="connsiteX75" fmla="*/ 2983285 w 6352623"/>
                    <a:gd name="connsiteY75" fmla="*/ 3040986 h 6345561"/>
                    <a:gd name="connsiteX76" fmla="*/ 1405726 w 6352623"/>
                    <a:gd name="connsiteY76" fmla="*/ 3156271 h 6345561"/>
                    <a:gd name="connsiteX77" fmla="*/ 3464621 w 6352623"/>
                    <a:gd name="connsiteY77" fmla="*/ 4545892 h 6345561"/>
                    <a:gd name="connsiteX78" fmla="*/ 3362673 w 6352623"/>
                    <a:gd name="connsiteY78" fmla="*/ 3364384 h 6345561"/>
                    <a:gd name="connsiteX79" fmla="*/ 4785461 w 6352623"/>
                    <a:gd name="connsiteY79" fmla="*/ 3260410 h 6345561"/>
                    <a:gd name="connsiteX80" fmla="*/ 4791965 w 6352623"/>
                    <a:gd name="connsiteY80" fmla="*/ 3337498 h 6345561"/>
                    <a:gd name="connsiteX81" fmla="*/ 4582162 w 6352623"/>
                    <a:gd name="connsiteY81" fmla="*/ 4452550 h 6345561"/>
                    <a:gd name="connsiteX82" fmla="*/ 3980007 w 6352623"/>
                    <a:gd name="connsiteY82" fmla="*/ 4524180 h 6345561"/>
                    <a:gd name="connsiteX83" fmla="*/ 3464621 w 6352623"/>
                    <a:gd name="connsiteY83" fmla="*/ 4545892 h 6345561"/>
                    <a:gd name="connsiteX84" fmla="*/ 11631 w 6352623"/>
                    <a:gd name="connsiteY84" fmla="*/ 3258148 h 6345561"/>
                    <a:gd name="connsiteX85" fmla="*/ 0 w 6352623"/>
                    <a:gd name="connsiteY85" fmla="*/ 3023469 h 6345561"/>
                    <a:gd name="connsiteX86" fmla="*/ 91400 w 6352623"/>
                    <a:gd name="connsiteY86" fmla="*/ 2405346 h 6345561"/>
                    <a:gd name="connsiteX87" fmla="*/ 258812 w 6352623"/>
                    <a:gd name="connsiteY87" fmla="*/ 1942855 h 6345561"/>
                    <a:gd name="connsiteX88" fmla="*/ 852081 w 6352623"/>
                    <a:gd name="connsiteY88" fmla="*/ 1937991 h 6345561"/>
                    <a:gd name="connsiteX89" fmla="*/ 1335718 w 6352623"/>
                    <a:gd name="connsiteY89" fmla="*/ 1925698 h 6345561"/>
                    <a:gd name="connsiteX90" fmla="*/ 1234430 w 6352623"/>
                    <a:gd name="connsiteY90" fmla="*/ 2196801 h 6345561"/>
                    <a:gd name="connsiteX91" fmla="*/ 1103579 w 6352623"/>
                    <a:gd name="connsiteY91" fmla="*/ 2737987 h 6345561"/>
                    <a:gd name="connsiteX92" fmla="*/ 1078099 w 6352623"/>
                    <a:gd name="connsiteY92" fmla="*/ 3180217 h 6345561"/>
                    <a:gd name="connsiteX93" fmla="*/ 11631 w 6352623"/>
                    <a:gd name="connsiteY93" fmla="*/ 3258148 h 6345561"/>
                    <a:gd name="connsiteX94" fmla="*/ 1960743 w 6352623"/>
                    <a:gd name="connsiteY94" fmla="*/ 4679317 h 6345561"/>
                    <a:gd name="connsiteX95" fmla="*/ 1740896 w 6352623"/>
                    <a:gd name="connsiteY95" fmla="*/ 4337429 h 6345561"/>
                    <a:gd name="connsiteX96" fmla="*/ 1441619 w 6352623"/>
                    <a:gd name="connsiteY96" fmla="*/ 3532526 h 6345561"/>
                    <a:gd name="connsiteX97" fmla="*/ 1438988 w 6352623"/>
                    <a:gd name="connsiteY97" fmla="*/ 3504964 h 6345561"/>
                    <a:gd name="connsiteX98" fmla="*/ 3013389 w 6352623"/>
                    <a:gd name="connsiteY98" fmla="*/ 3389903 h 6345561"/>
                    <a:gd name="connsiteX99" fmla="*/ 3099126 w 6352623"/>
                    <a:gd name="connsiteY99" fmla="*/ 4562904 h 6345561"/>
                    <a:gd name="connsiteX100" fmla="*/ 2689209 w 6352623"/>
                    <a:gd name="connsiteY100" fmla="*/ 4598877 h 6345561"/>
                    <a:gd name="connsiteX101" fmla="*/ 1989796 w 6352623"/>
                    <a:gd name="connsiteY101" fmla="*/ 4675326 h 6345561"/>
                    <a:gd name="connsiteX102" fmla="*/ 1960743 w 6352623"/>
                    <a:gd name="connsiteY102" fmla="*/ 4679317 h 6345561"/>
                    <a:gd name="connsiteX103" fmla="*/ 4067092 w 6352623"/>
                    <a:gd name="connsiteY103" fmla="*/ 6216068 h 6345561"/>
                    <a:gd name="connsiteX104" fmla="*/ 4277892 w 6352623"/>
                    <a:gd name="connsiteY104" fmla="*/ 5788869 h 6345561"/>
                    <a:gd name="connsiteX105" fmla="*/ 4525520 w 6352623"/>
                    <a:gd name="connsiteY105" fmla="*/ 5267093 h 6345561"/>
                    <a:gd name="connsiteX106" fmla="*/ 4685770 w 6352623"/>
                    <a:gd name="connsiteY106" fmla="*/ 4881257 h 6345561"/>
                    <a:gd name="connsiteX107" fmla="*/ 4712084 w 6352623"/>
                    <a:gd name="connsiteY107" fmla="*/ 4879914 h 6345561"/>
                    <a:gd name="connsiteX108" fmla="*/ 5642123 w 6352623"/>
                    <a:gd name="connsiteY108" fmla="*/ 4846187 h 6345561"/>
                    <a:gd name="connsiteX109" fmla="*/ 5866698 w 6352623"/>
                    <a:gd name="connsiteY109" fmla="*/ 4839902 h 6345561"/>
                    <a:gd name="connsiteX110" fmla="*/ 5706398 w 6352623"/>
                    <a:gd name="connsiteY110" fmla="*/ 5102370 h 6345561"/>
                    <a:gd name="connsiteX111" fmla="*/ 4229361 w 6352623"/>
                    <a:gd name="connsiteY111" fmla="*/ 6176010 h 6345561"/>
                    <a:gd name="connsiteX112" fmla="*/ 4067092 w 6352623"/>
                    <a:gd name="connsiteY112" fmla="*/ 6216068 h 6345561"/>
                    <a:gd name="connsiteX113" fmla="*/ 3617977 w 6352623"/>
                    <a:gd name="connsiteY113" fmla="*/ 6323175 h 6345561"/>
                    <a:gd name="connsiteX114" fmla="*/ 3499574 w 6352623"/>
                    <a:gd name="connsiteY114" fmla="*/ 4950969 h 6345561"/>
                    <a:gd name="connsiteX115" fmla="*/ 3966167 w 6352623"/>
                    <a:gd name="connsiteY115" fmla="*/ 4917769 h 6345561"/>
                    <a:gd name="connsiteX116" fmla="*/ 4402891 w 6352623"/>
                    <a:gd name="connsiteY116" fmla="*/ 4895610 h 6345561"/>
                    <a:gd name="connsiteX117" fmla="*/ 4263840 w 6352623"/>
                    <a:gd name="connsiteY117" fmla="*/ 5239274 h 6345561"/>
                    <a:gd name="connsiteX118" fmla="*/ 3691123 w 6352623"/>
                    <a:gd name="connsiteY118" fmla="*/ 6308899 h 6345561"/>
                    <a:gd name="connsiteX119" fmla="*/ 3637169 w 6352623"/>
                    <a:gd name="connsiteY119" fmla="*/ 6322223 h 6345561"/>
                    <a:gd name="connsiteX120" fmla="*/ 3617977 w 6352623"/>
                    <a:gd name="connsiteY120" fmla="*/ 6323175 h 6345561"/>
                    <a:gd name="connsiteX121" fmla="*/ 509955 w 6352623"/>
                    <a:gd name="connsiteY121" fmla="*/ 4889989 h 6345561"/>
                    <a:gd name="connsiteX122" fmla="*/ 432662 w 6352623"/>
                    <a:gd name="connsiteY122" fmla="*/ 4783013 h 6345561"/>
                    <a:gd name="connsiteX123" fmla="*/ 30403 w 6352623"/>
                    <a:gd name="connsiteY123" fmla="*/ 3637168 h 6345561"/>
                    <a:gd name="connsiteX124" fmla="*/ 28957 w 6352623"/>
                    <a:gd name="connsiteY124" fmla="*/ 3608002 h 6345561"/>
                    <a:gd name="connsiteX125" fmla="*/ 1122699 w 6352623"/>
                    <a:gd name="connsiteY125" fmla="*/ 3528079 h 6345561"/>
                    <a:gd name="connsiteX126" fmla="*/ 1151870 w 6352623"/>
                    <a:gd name="connsiteY126" fmla="*/ 3709064 h 6345561"/>
                    <a:gd name="connsiteX127" fmla="*/ 1633165 w 6352623"/>
                    <a:gd name="connsiteY127" fmla="*/ 4721494 h 6345561"/>
                    <a:gd name="connsiteX128" fmla="*/ 1635001 w 6352623"/>
                    <a:gd name="connsiteY128" fmla="*/ 4724090 h 6345561"/>
                    <a:gd name="connsiteX129" fmla="*/ 1150655 w 6352623"/>
                    <a:gd name="connsiteY129" fmla="*/ 4790652 h 6345561"/>
                    <a:gd name="connsiteX130" fmla="*/ 509955 w 6352623"/>
                    <a:gd name="connsiteY130" fmla="*/ 4889989 h 6345561"/>
                    <a:gd name="connsiteX131" fmla="*/ 3165956 w 6352623"/>
                    <a:gd name="connsiteY131" fmla="*/ 6345561 h 6345561"/>
                    <a:gd name="connsiteX132" fmla="*/ 2661675 w 6352623"/>
                    <a:gd name="connsiteY132" fmla="*/ 5655612 h 6345561"/>
                    <a:gd name="connsiteX133" fmla="*/ 2224080 w 6352623"/>
                    <a:gd name="connsiteY133" fmla="*/ 5071807 h 6345561"/>
                    <a:gd name="connsiteX134" fmla="*/ 2697681 w 6352623"/>
                    <a:gd name="connsiteY134" fmla="*/ 5021257 h 6345561"/>
                    <a:gd name="connsiteX135" fmla="*/ 3150545 w 6352623"/>
                    <a:gd name="connsiteY135" fmla="*/ 4979436 h 6345561"/>
                    <a:gd name="connsiteX136" fmla="*/ 3267988 w 6352623"/>
                    <a:gd name="connsiteY136" fmla="*/ 6340508 h 6345561"/>
                    <a:gd name="connsiteX137" fmla="*/ 3165956 w 6352623"/>
                    <a:gd name="connsiteY137" fmla="*/ 6345561 h 6345561"/>
                    <a:gd name="connsiteX138" fmla="*/ 2827891 w 6352623"/>
                    <a:gd name="connsiteY138" fmla="*/ 6323709 h 6345561"/>
                    <a:gd name="connsiteX139" fmla="*/ 2884966 w 6352623"/>
                    <a:gd name="connsiteY139" fmla="*/ 6327398 h 6345561"/>
                    <a:gd name="connsiteX140" fmla="*/ 2827891 w 6352623"/>
                    <a:gd name="connsiteY140" fmla="*/ 6323709 h 6345561"/>
                    <a:gd name="connsiteX141" fmla="*/ 1799833 w 6352623"/>
                    <a:gd name="connsiteY141" fmla="*/ 6042038 h 6345561"/>
                    <a:gd name="connsiteX142" fmla="*/ 792530 w 6352623"/>
                    <a:gd name="connsiteY142" fmla="*/ 5281044 h 6345561"/>
                    <a:gd name="connsiteX143" fmla="*/ 758259 w 6352623"/>
                    <a:gd name="connsiteY143" fmla="*/ 5233611 h 6345561"/>
                    <a:gd name="connsiteX144" fmla="*/ 1178638 w 6352623"/>
                    <a:gd name="connsiteY144" fmla="*/ 5187468 h 6345561"/>
                    <a:gd name="connsiteX145" fmla="*/ 1905324 w 6352623"/>
                    <a:gd name="connsiteY145" fmla="*/ 5106339 h 6345561"/>
                    <a:gd name="connsiteX146" fmla="*/ 2206251 w 6352623"/>
                    <a:gd name="connsiteY146" fmla="*/ 5531868 h 6345561"/>
                    <a:gd name="connsiteX147" fmla="*/ 2827891 w 6352623"/>
                    <a:gd name="connsiteY147" fmla="*/ 6323709 h 6345561"/>
                    <a:gd name="connsiteX148" fmla="*/ 2405336 w 6352623"/>
                    <a:gd name="connsiteY148" fmla="*/ 6261225 h 6345561"/>
                    <a:gd name="connsiteX149" fmla="*/ 1799833 w 6352623"/>
                    <a:gd name="connsiteY149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6042026 w 6352623"/>
                    <a:gd name="connsiteY54" fmla="*/ 4552793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4842211 w 6352623"/>
                    <a:gd name="connsiteY57" fmla="*/ 4504577 h 6345561"/>
                    <a:gd name="connsiteX58" fmla="*/ 4894441 w 6352623"/>
                    <a:gd name="connsiteY58" fmla="*/ 4378816 h 6345561"/>
                    <a:gd name="connsiteX59" fmla="*/ 5118410 w 6352623"/>
                    <a:gd name="connsiteY59" fmla="*/ 3308120 h 6345561"/>
                    <a:gd name="connsiteX60" fmla="*/ 5112011 w 6352623"/>
                    <a:gd name="connsiteY60" fmla="*/ 3236549 h 6345561"/>
                    <a:gd name="connsiteX61" fmla="*/ 6343574 w 6352623"/>
                    <a:gd name="connsiteY61" fmla="*/ 3146548 h 6345561"/>
                    <a:gd name="connsiteX62" fmla="*/ 6352623 w 6352623"/>
                    <a:gd name="connsiteY62" fmla="*/ 3329154 h 6345561"/>
                    <a:gd name="connsiteX63" fmla="*/ 6261216 w 6352623"/>
                    <a:gd name="connsiteY63" fmla="*/ 3947289 h 6345561"/>
                    <a:gd name="connsiteX64" fmla="*/ 6068313 w 6352623"/>
                    <a:gd name="connsiteY64" fmla="*/ 4480189 h 6345561"/>
                    <a:gd name="connsiteX65" fmla="*/ 5645377 w 6352623"/>
                    <a:gd name="connsiteY65" fmla="*/ 4489676 h 6345561"/>
                    <a:gd name="connsiteX66" fmla="*/ 4842211 w 6352623"/>
                    <a:gd name="connsiteY66" fmla="*/ 4504577 h 6345561"/>
                    <a:gd name="connsiteX67" fmla="*/ 1405726 w 6352623"/>
                    <a:gd name="connsiteY67" fmla="*/ 3156271 h 6345561"/>
                    <a:gd name="connsiteX68" fmla="*/ 1399341 w 6352623"/>
                    <a:gd name="connsiteY68" fmla="*/ 3089416 h 6345561"/>
                    <a:gd name="connsiteX69" fmla="*/ 1464945 w 6352623"/>
                    <a:gd name="connsiteY69" fmla="*/ 2467755 h 6345561"/>
                    <a:gd name="connsiteX70" fmla="*/ 1626959 w 6352623"/>
                    <a:gd name="connsiteY70" fmla="*/ 1918290 h 6345561"/>
                    <a:gd name="connsiteX71" fmla="*/ 1698846 w 6352623"/>
                    <a:gd name="connsiteY71" fmla="*/ 1916459 h 6345561"/>
                    <a:gd name="connsiteX72" fmla="*/ 2401423 w 6352623"/>
                    <a:gd name="connsiteY72" fmla="*/ 1879094 h 6345561"/>
                    <a:gd name="connsiteX73" fmla="*/ 2879383 w 6352623"/>
                    <a:gd name="connsiteY73" fmla="*/ 1836855 h 6345561"/>
                    <a:gd name="connsiteX74" fmla="*/ 2983285 w 6352623"/>
                    <a:gd name="connsiteY74" fmla="*/ 3040986 h 6345561"/>
                    <a:gd name="connsiteX75" fmla="*/ 1405726 w 6352623"/>
                    <a:gd name="connsiteY75" fmla="*/ 3156271 h 6345561"/>
                    <a:gd name="connsiteX76" fmla="*/ 3464621 w 6352623"/>
                    <a:gd name="connsiteY76" fmla="*/ 4545892 h 6345561"/>
                    <a:gd name="connsiteX77" fmla="*/ 3362673 w 6352623"/>
                    <a:gd name="connsiteY77" fmla="*/ 3364384 h 6345561"/>
                    <a:gd name="connsiteX78" fmla="*/ 4785461 w 6352623"/>
                    <a:gd name="connsiteY78" fmla="*/ 3260410 h 6345561"/>
                    <a:gd name="connsiteX79" fmla="*/ 4791965 w 6352623"/>
                    <a:gd name="connsiteY79" fmla="*/ 3337498 h 6345561"/>
                    <a:gd name="connsiteX80" fmla="*/ 4582162 w 6352623"/>
                    <a:gd name="connsiteY80" fmla="*/ 4452550 h 6345561"/>
                    <a:gd name="connsiteX81" fmla="*/ 3980007 w 6352623"/>
                    <a:gd name="connsiteY81" fmla="*/ 4524180 h 6345561"/>
                    <a:gd name="connsiteX82" fmla="*/ 3464621 w 6352623"/>
                    <a:gd name="connsiteY82" fmla="*/ 4545892 h 6345561"/>
                    <a:gd name="connsiteX83" fmla="*/ 11631 w 6352623"/>
                    <a:gd name="connsiteY83" fmla="*/ 3258148 h 6345561"/>
                    <a:gd name="connsiteX84" fmla="*/ 0 w 6352623"/>
                    <a:gd name="connsiteY84" fmla="*/ 3023469 h 6345561"/>
                    <a:gd name="connsiteX85" fmla="*/ 91400 w 6352623"/>
                    <a:gd name="connsiteY85" fmla="*/ 2405346 h 6345561"/>
                    <a:gd name="connsiteX86" fmla="*/ 258812 w 6352623"/>
                    <a:gd name="connsiteY86" fmla="*/ 1942855 h 6345561"/>
                    <a:gd name="connsiteX87" fmla="*/ 852081 w 6352623"/>
                    <a:gd name="connsiteY87" fmla="*/ 1937991 h 6345561"/>
                    <a:gd name="connsiteX88" fmla="*/ 1335718 w 6352623"/>
                    <a:gd name="connsiteY88" fmla="*/ 1925698 h 6345561"/>
                    <a:gd name="connsiteX89" fmla="*/ 1234430 w 6352623"/>
                    <a:gd name="connsiteY89" fmla="*/ 2196801 h 6345561"/>
                    <a:gd name="connsiteX90" fmla="*/ 1103579 w 6352623"/>
                    <a:gd name="connsiteY90" fmla="*/ 2737987 h 6345561"/>
                    <a:gd name="connsiteX91" fmla="*/ 1078099 w 6352623"/>
                    <a:gd name="connsiteY91" fmla="*/ 3180217 h 6345561"/>
                    <a:gd name="connsiteX92" fmla="*/ 11631 w 6352623"/>
                    <a:gd name="connsiteY92" fmla="*/ 3258148 h 6345561"/>
                    <a:gd name="connsiteX93" fmla="*/ 1960743 w 6352623"/>
                    <a:gd name="connsiteY93" fmla="*/ 4679317 h 6345561"/>
                    <a:gd name="connsiteX94" fmla="*/ 1740896 w 6352623"/>
                    <a:gd name="connsiteY94" fmla="*/ 4337429 h 6345561"/>
                    <a:gd name="connsiteX95" fmla="*/ 1441619 w 6352623"/>
                    <a:gd name="connsiteY95" fmla="*/ 3532526 h 6345561"/>
                    <a:gd name="connsiteX96" fmla="*/ 1438988 w 6352623"/>
                    <a:gd name="connsiteY96" fmla="*/ 3504964 h 6345561"/>
                    <a:gd name="connsiteX97" fmla="*/ 3013389 w 6352623"/>
                    <a:gd name="connsiteY97" fmla="*/ 3389903 h 6345561"/>
                    <a:gd name="connsiteX98" fmla="*/ 3099126 w 6352623"/>
                    <a:gd name="connsiteY98" fmla="*/ 4562904 h 6345561"/>
                    <a:gd name="connsiteX99" fmla="*/ 2689209 w 6352623"/>
                    <a:gd name="connsiteY99" fmla="*/ 4598877 h 6345561"/>
                    <a:gd name="connsiteX100" fmla="*/ 1989796 w 6352623"/>
                    <a:gd name="connsiteY100" fmla="*/ 4675326 h 6345561"/>
                    <a:gd name="connsiteX101" fmla="*/ 1960743 w 6352623"/>
                    <a:gd name="connsiteY101" fmla="*/ 4679317 h 6345561"/>
                    <a:gd name="connsiteX102" fmla="*/ 4067092 w 6352623"/>
                    <a:gd name="connsiteY102" fmla="*/ 6216068 h 6345561"/>
                    <a:gd name="connsiteX103" fmla="*/ 4277892 w 6352623"/>
                    <a:gd name="connsiteY103" fmla="*/ 5788869 h 6345561"/>
                    <a:gd name="connsiteX104" fmla="*/ 4525520 w 6352623"/>
                    <a:gd name="connsiteY104" fmla="*/ 5267093 h 6345561"/>
                    <a:gd name="connsiteX105" fmla="*/ 4685770 w 6352623"/>
                    <a:gd name="connsiteY105" fmla="*/ 4881257 h 6345561"/>
                    <a:gd name="connsiteX106" fmla="*/ 4712084 w 6352623"/>
                    <a:gd name="connsiteY106" fmla="*/ 4879914 h 6345561"/>
                    <a:gd name="connsiteX107" fmla="*/ 5642123 w 6352623"/>
                    <a:gd name="connsiteY107" fmla="*/ 4846187 h 6345561"/>
                    <a:gd name="connsiteX108" fmla="*/ 5866698 w 6352623"/>
                    <a:gd name="connsiteY108" fmla="*/ 4839902 h 6345561"/>
                    <a:gd name="connsiteX109" fmla="*/ 5706398 w 6352623"/>
                    <a:gd name="connsiteY109" fmla="*/ 5102370 h 6345561"/>
                    <a:gd name="connsiteX110" fmla="*/ 4229361 w 6352623"/>
                    <a:gd name="connsiteY110" fmla="*/ 6176010 h 6345561"/>
                    <a:gd name="connsiteX111" fmla="*/ 4067092 w 6352623"/>
                    <a:gd name="connsiteY111" fmla="*/ 6216068 h 6345561"/>
                    <a:gd name="connsiteX112" fmla="*/ 3617977 w 6352623"/>
                    <a:gd name="connsiteY112" fmla="*/ 6323175 h 6345561"/>
                    <a:gd name="connsiteX113" fmla="*/ 3499574 w 6352623"/>
                    <a:gd name="connsiteY113" fmla="*/ 4950969 h 6345561"/>
                    <a:gd name="connsiteX114" fmla="*/ 3966167 w 6352623"/>
                    <a:gd name="connsiteY114" fmla="*/ 4917769 h 6345561"/>
                    <a:gd name="connsiteX115" fmla="*/ 4402891 w 6352623"/>
                    <a:gd name="connsiteY115" fmla="*/ 4895610 h 6345561"/>
                    <a:gd name="connsiteX116" fmla="*/ 4263840 w 6352623"/>
                    <a:gd name="connsiteY116" fmla="*/ 5239274 h 6345561"/>
                    <a:gd name="connsiteX117" fmla="*/ 3691123 w 6352623"/>
                    <a:gd name="connsiteY117" fmla="*/ 6308899 h 6345561"/>
                    <a:gd name="connsiteX118" fmla="*/ 3637169 w 6352623"/>
                    <a:gd name="connsiteY118" fmla="*/ 6322223 h 6345561"/>
                    <a:gd name="connsiteX119" fmla="*/ 3617977 w 6352623"/>
                    <a:gd name="connsiteY119" fmla="*/ 6323175 h 6345561"/>
                    <a:gd name="connsiteX120" fmla="*/ 509955 w 6352623"/>
                    <a:gd name="connsiteY120" fmla="*/ 4889989 h 6345561"/>
                    <a:gd name="connsiteX121" fmla="*/ 432662 w 6352623"/>
                    <a:gd name="connsiteY121" fmla="*/ 4783013 h 6345561"/>
                    <a:gd name="connsiteX122" fmla="*/ 30403 w 6352623"/>
                    <a:gd name="connsiteY122" fmla="*/ 3637168 h 6345561"/>
                    <a:gd name="connsiteX123" fmla="*/ 28957 w 6352623"/>
                    <a:gd name="connsiteY123" fmla="*/ 3608002 h 6345561"/>
                    <a:gd name="connsiteX124" fmla="*/ 1122699 w 6352623"/>
                    <a:gd name="connsiteY124" fmla="*/ 3528079 h 6345561"/>
                    <a:gd name="connsiteX125" fmla="*/ 1151870 w 6352623"/>
                    <a:gd name="connsiteY125" fmla="*/ 3709064 h 6345561"/>
                    <a:gd name="connsiteX126" fmla="*/ 1633165 w 6352623"/>
                    <a:gd name="connsiteY126" fmla="*/ 4721494 h 6345561"/>
                    <a:gd name="connsiteX127" fmla="*/ 1635001 w 6352623"/>
                    <a:gd name="connsiteY127" fmla="*/ 4724090 h 6345561"/>
                    <a:gd name="connsiteX128" fmla="*/ 1150655 w 6352623"/>
                    <a:gd name="connsiteY128" fmla="*/ 4790652 h 6345561"/>
                    <a:gd name="connsiteX129" fmla="*/ 509955 w 6352623"/>
                    <a:gd name="connsiteY129" fmla="*/ 4889989 h 6345561"/>
                    <a:gd name="connsiteX130" fmla="*/ 3165956 w 6352623"/>
                    <a:gd name="connsiteY130" fmla="*/ 6345561 h 6345561"/>
                    <a:gd name="connsiteX131" fmla="*/ 2661675 w 6352623"/>
                    <a:gd name="connsiteY131" fmla="*/ 5655612 h 6345561"/>
                    <a:gd name="connsiteX132" fmla="*/ 2224080 w 6352623"/>
                    <a:gd name="connsiteY132" fmla="*/ 5071807 h 6345561"/>
                    <a:gd name="connsiteX133" fmla="*/ 2697681 w 6352623"/>
                    <a:gd name="connsiteY133" fmla="*/ 5021257 h 6345561"/>
                    <a:gd name="connsiteX134" fmla="*/ 3150545 w 6352623"/>
                    <a:gd name="connsiteY134" fmla="*/ 4979436 h 6345561"/>
                    <a:gd name="connsiteX135" fmla="*/ 3267988 w 6352623"/>
                    <a:gd name="connsiteY135" fmla="*/ 6340508 h 6345561"/>
                    <a:gd name="connsiteX136" fmla="*/ 3165956 w 6352623"/>
                    <a:gd name="connsiteY136" fmla="*/ 6345561 h 6345561"/>
                    <a:gd name="connsiteX137" fmla="*/ 2827891 w 6352623"/>
                    <a:gd name="connsiteY137" fmla="*/ 6323709 h 6345561"/>
                    <a:gd name="connsiteX138" fmla="*/ 2884966 w 6352623"/>
                    <a:gd name="connsiteY138" fmla="*/ 6327398 h 6345561"/>
                    <a:gd name="connsiteX139" fmla="*/ 2827891 w 6352623"/>
                    <a:gd name="connsiteY139" fmla="*/ 6323709 h 6345561"/>
                    <a:gd name="connsiteX140" fmla="*/ 1799833 w 6352623"/>
                    <a:gd name="connsiteY140" fmla="*/ 6042038 h 6345561"/>
                    <a:gd name="connsiteX141" fmla="*/ 792530 w 6352623"/>
                    <a:gd name="connsiteY141" fmla="*/ 5281044 h 6345561"/>
                    <a:gd name="connsiteX142" fmla="*/ 758259 w 6352623"/>
                    <a:gd name="connsiteY142" fmla="*/ 5233611 h 6345561"/>
                    <a:gd name="connsiteX143" fmla="*/ 1178638 w 6352623"/>
                    <a:gd name="connsiteY143" fmla="*/ 5187468 h 6345561"/>
                    <a:gd name="connsiteX144" fmla="*/ 1905324 w 6352623"/>
                    <a:gd name="connsiteY144" fmla="*/ 5106339 h 6345561"/>
                    <a:gd name="connsiteX145" fmla="*/ 2206251 w 6352623"/>
                    <a:gd name="connsiteY145" fmla="*/ 5531868 h 6345561"/>
                    <a:gd name="connsiteX146" fmla="*/ 2827891 w 6352623"/>
                    <a:gd name="connsiteY146" fmla="*/ 6323709 h 6345561"/>
                    <a:gd name="connsiteX147" fmla="*/ 2405336 w 6352623"/>
                    <a:gd name="connsiteY147" fmla="*/ 6261225 h 6345561"/>
                    <a:gd name="connsiteX148" fmla="*/ 1799833 w 6352623"/>
                    <a:gd name="connsiteY148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2827891 w 6352623"/>
                    <a:gd name="connsiteY134" fmla="*/ 6323709 h 6345561"/>
                    <a:gd name="connsiteX135" fmla="*/ 2884966 w 6352623"/>
                    <a:gd name="connsiteY135" fmla="*/ 6327398 h 6345561"/>
                    <a:gd name="connsiteX136" fmla="*/ 2827891 w 6352623"/>
                    <a:gd name="connsiteY136" fmla="*/ 6323709 h 6345561"/>
                    <a:gd name="connsiteX137" fmla="*/ 1799833 w 6352623"/>
                    <a:gd name="connsiteY137" fmla="*/ 6042038 h 6345561"/>
                    <a:gd name="connsiteX138" fmla="*/ 792530 w 6352623"/>
                    <a:gd name="connsiteY138" fmla="*/ 5281044 h 6345561"/>
                    <a:gd name="connsiteX139" fmla="*/ 758259 w 6352623"/>
                    <a:gd name="connsiteY139" fmla="*/ 5233611 h 6345561"/>
                    <a:gd name="connsiteX140" fmla="*/ 1178638 w 6352623"/>
                    <a:gd name="connsiteY140" fmla="*/ 5187468 h 6345561"/>
                    <a:gd name="connsiteX141" fmla="*/ 1905324 w 6352623"/>
                    <a:gd name="connsiteY141" fmla="*/ 5106339 h 6345561"/>
                    <a:gd name="connsiteX142" fmla="*/ 2206251 w 6352623"/>
                    <a:gd name="connsiteY142" fmla="*/ 5531868 h 6345561"/>
                    <a:gd name="connsiteX143" fmla="*/ 2827891 w 6352623"/>
                    <a:gd name="connsiteY143" fmla="*/ 6323709 h 6345561"/>
                    <a:gd name="connsiteX144" fmla="*/ 2405336 w 6352623"/>
                    <a:gd name="connsiteY144" fmla="*/ 6261225 h 6345561"/>
                    <a:gd name="connsiteX145" fmla="*/ 1799833 w 6352623"/>
                    <a:gd name="connsiteY145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1799833 w 6352623"/>
                    <a:gd name="connsiteY134" fmla="*/ 6042038 h 6345561"/>
                    <a:gd name="connsiteX135" fmla="*/ 792530 w 6352623"/>
                    <a:gd name="connsiteY135" fmla="*/ 5281044 h 6345561"/>
                    <a:gd name="connsiteX136" fmla="*/ 758259 w 6352623"/>
                    <a:gd name="connsiteY136" fmla="*/ 5233611 h 6345561"/>
                    <a:gd name="connsiteX137" fmla="*/ 1178638 w 6352623"/>
                    <a:gd name="connsiteY137" fmla="*/ 5187468 h 6345561"/>
                    <a:gd name="connsiteX138" fmla="*/ 1905324 w 6352623"/>
                    <a:gd name="connsiteY138" fmla="*/ 5106339 h 6345561"/>
                    <a:gd name="connsiteX139" fmla="*/ 2206251 w 6352623"/>
                    <a:gd name="connsiteY139" fmla="*/ 5531868 h 6345561"/>
                    <a:gd name="connsiteX140" fmla="*/ 2827891 w 6352623"/>
                    <a:gd name="connsiteY140" fmla="*/ 6323709 h 6345561"/>
                    <a:gd name="connsiteX141" fmla="*/ 2405336 w 6352623"/>
                    <a:gd name="connsiteY141" fmla="*/ 6261225 h 6345561"/>
                    <a:gd name="connsiteX142" fmla="*/ 1799833 w 6352623"/>
                    <a:gd name="connsiteY14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1857 w 6352623"/>
                    <a:gd name="connsiteY15" fmla="*/ 6676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1799833 w 6352623"/>
                    <a:gd name="connsiteY134" fmla="*/ 6042038 h 6345561"/>
                    <a:gd name="connsiteX135" fmla="*/ 792530 w 6352623"/>
                    <a:gd name="connsiteY135" fmla="*/ 5281044 h 6345561"/>
                    <a:gd name="connsiteX136" fmla="*/ 758259 w 6352623"/>
                    <a:gd name="connsiteY136" fmla="*/ 5233611 h 6345561"/>
                    <a:gd name="connsiteX137" fmla="*/ 1178638 w 6352623"/>
                    <a:gd name="connsiteY137" fmla="*/ 5187468 h 6345561"/>
                    <a:gd name="connsiteX138" fmla="*/ 1905324 w 6352623"/>
                    <a:gd name="connsiteY138" fmla="*/ 5106339 h 6345561"/>
                    <a:gd name="connsiteX139" fmla="*/ 2206251 w 6352623"/>
                    <a:gd name="connsiteY139" fmla="*/ 5531868 h 6345561"/>
                    <a:gd name="connsiteX140" fmla="*/ 2827891 w 6352623"/>
                    <a:gd name="connsiteY140" fmla="*/ 6323709 h 6345561"/>
                    <a:gd name="connsiteX141" fmla="*/ 2405336 w 6352623"/>
                    <a:gd name="connsiteY141" fmla="*/ 6261225 h 6345561"/>
                    <a:gd name="connsiteX142" fmla="*/ 1799833 w 6352623"/>
                    <a:gd name="connsiteY14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2943489 w 6352623"/>
                    <a:gd name="connsiteY15" fmla="*/ 55251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1799833 w 6352623"/>
                    <a:gd name="connsiteY134" fmla="*/ 6042038 h 6345561"/>
                    <a:gd name="connsiteX135" fmla="*/ 792530 w 6352623"/>
                    <a:gd name="connsiteY135" fmla="*/ 5281044 h 6345561"/>
                    <a:gd name="connsiteX136" fmla="*/ 758259 w 6352623"/>
                    <a:gd name="connsiteY136" fmla="*/ 5233611 h 6345561"/>
                    <a:gd name="connsiteX137" fmla="*/ 1178638 w 6352623"/>
                    <a:gd name="connsiteY137" fmla="*/ 5187468 h 6345561"/>
                    <a:gd name="connsiteX138" fmla="*/ 1905324 w 6352623"/>
                    <a:gd name="connsiteY138" fmla="*/ 5106339 h 6345561"/>
                    <a:gd name="connsiteX139" fmla="*/ 2206251 w 6352623"/>
                    <a:gd name="connsiteY139" fmla="*/ 5531868 h 6345561"/>
                    <a:gd name="connsiteX140" fmla="*/ 2827891 w 6352623"/>
                    <a:gd name="connsiteY140" fmla="*/ 6323709 h 6345561"/>
                    <a:gd name="connsiteX141" fmla="*/ 2405336 w 6352623"/>
                    <a:gd name="connsiteY141" fmla="*/ 6261225 h 6345561"/>
                    <a:gd name="connsiteX142" fmla="*/ 1799833 w 6352623"/>
                    <a:gd name="connsiteY14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2943489 w 6352623"/>
                    <a:gd name="connsiteY15" fmla="*/ 55251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1799833 w 6352623"/>
                    <a:gd name="connsiteY134" fmla="*/ 6042038 h 6345561"/>
                    <a:gd name="connsiteX135" fmla="*/ 792530 w 6352623"/>
                    <a:gd name="connsiteY135" fmla="*/ 5281044 h 6345561"/>
                    <a:gd name="connsiteX136" fmla="*/ 758259 w 6352623"/>
                    <a:gd name="connsiteY136" fmla="*/ 5233611 h 6345561"/>
                    <a:gd name="connsiteX137" fmla="*/ 1178638 w 6352623"/>
                    <a:gd name="connsiteY137" fmla="*/ 5187468 h 6345561"/>
                    <a:gd name="connsiteX138" fmla="*/ 1905324 w 6352623"/>
                    <a:gd name="connsiteY138" fmla="*/ 5106339 h 6345561"/>
                    <a:gd name="connsiteX139" fmla="*/ 2206251 w 6352623"/>
                    <a:gd name="connsiteY139" fmla="*/ 5531868 h 6345561"/>
                    <a:gd name="connsiteX140" fmla="*/ 2827891 w 6352623"/>
                    <a:gd name="connsiteY140" fmla="*/ 6323709 h 6345561"/>
                    <a:gd name="connsiteX141" fmla="*/ 2405336 w 6352623"/>
                    <a:gd name="connsiteY141" fmla="*/ 6261225 h 6345561"/>
                    <a:gd name="connsiteX142" fmla="*/ 1799833 w 6352623"/>
                    <a:gd name="connsiteY142" fmla="*/ 6042038 h 6345561"/>
                    <a:gd name="connsiteX0" fmla="*/ 3083863 w 6352623"/>
                    <a:gd name="connsiteY0" fmla="*/ 133135 h 6345561"/>
                    <a:gd name="connsiteX1" fmla="*/ 3073468 w 6352623"/>
                    <a:gd name="connsiteY1" fmla="*/ 12671 h 6345561"/>
                    <a:gd name="connsiteX2" fmla="*/ 3083863 w 6352623"/>
                    <a:gd name="connsiteY2" fmla="*/ 133135 h 6345561"/>
                    <a:gd name="connsiteX3" fmla="*/ 4287481 w 6352623"/>
                    <a:gd name="connsiteY3" fmla="*/ 1282707 h 6345561"/>
                    <a:gd name="connsiteX4" fmla="*/ 3934751 w 6352623"/>
                    <a:gd name="connsiteY4" fmla="*/ 794857 h 6345561"/>
                    <a:gd name="connsiteX5" fmla="*/ 3306522 w 6352623"/>
                    <a:gd name="connsiteY5" fmla="*/ 1126 h 6345561"/>
                    <a:gd name="connsiteX6" fmla="*/ 3329154 w 6352623"/>
                    <a:gd name="connsiteY6" fmla="*/ 0 h 6345561"/>
                    <a:gd name="connsiteX7" fmla="*/ 4552794 w 6352623"/>
                    <a:gd name="connsiteY7" fmla="*/ 310597 h 6345561"/>
                    <a:gd name="connsiteX8" fmla="*/ 5560095 w 6352623"/>
                    <a:gd name="connsiteY8" fmla="*/ 1071582 h 6345561"/>
                    <a:gd name="connsiteX9" fmla="*/ 5592215 w 6352623"/>
                    <a:gd name="connsiteY9" fmla="*/ 1116037 h 6345561"/>
                    <a:gd name="connsiteX10" fmla="*/ 5275773 w 6352623"/>
                    <a:gd name="connsiteY10" fmla="*/ 1158708 h 6345561"/>
                    <a:gd name="connsiteX11" fmla="*/ 4352475 w 6352623"/>
                    <a:gd name="connsiteY11" fmla="*/ 1275439 h 6345561"/>
                    <a:gd name="connsiteX12" fmla="*/ 4287481 w 6352623"/>
                    <a:gd name="connsiteY12" fmla="*/ 1282707 h 6345561"/>
                    <a:gd name="connsiteX13" fmla="*/ 3192871 w 6352623"/>
                    <a:gd name="connsiteY13" fmla="*/ 1396479 h 6345561"/>
                    <a:gd name="connsiteX14" fmla="*/ 2943489 w 6352623"/>
                    <a:gd name="connsiteY14" fmla="*/ 55251 h 6345561"/>
                    <a:gd name="connsiteX15" fmla="*/ 3521833 w 6352623"/>
                    <a:gd name="connsiteY15" fmla="*/ 728536 h 6345561"/>
                    <a:gd name="connsiteX16" fmla="*/ 3951788 w 6352623"/>
                    <a:gd name="connsiteY16" fmla="*/ 1320226 h 6345561"/>
                    <a:gd name="connsiteX17" fmla="*/ 3610216 w 6352623"/>
                    <a:gd name="connsiteY17" fmla="*/ 1358400 h 6345561"/>
                    <a:gd name="connsiteX18" fmla="*/ 3192871 w 6352623"/>
                    <a:gd name="connsiteY18" fmla="*/ 1396479 h 6345561"/>
                    <a:gd name="connsiteX19" fmla="*/ 5080835 w 6352623"/>
                    <a:gd name="connsiteY19" fmla="*/ 2887704 h 6345561"/>
                    <a:gd name="connsiteX20" fmla="*/ 5075577 w 6352623"/>
                    <a:gd name="connsiteY20" fmla="*/ 2828892 h 6345561"/>
                    <a:gd name="connsiteX21" fmla="*/ 4870827 w 6352623"/>
                    <a:gd name="connsiteY21" fmla="*/ 2225787 h 6345561"/>
                    <a:gd name="connsiteX22" fmla="*/ 4527301 w 6352623"/>
                    <a:gd name="connsiteY22" fmla="*/ 1626915 h 6345561"/>
                    <a:gd name="connsiteX23" fmla="*/ 5336497 w 6352623"/>
                    <a:gd name="connsiteY23" fmla="*/ 1510023 h 6345561"/>
                    <a:gd name="connsiteX24" fmla="*/ 5827104 w 6352623"/>
                    <a:gd name="connsiteY24" fmla="*/ 1441104 h 6345561"/>
                    <a:gd name="connsiteX25" fmla="*/ 5919962 w 6352623"/>
                    <a:gd name="connsiteY25" fmla="*/ 1569624 h 6345561"/>
                    <a:gd name="connsiteX26" fmla="*/ 6322223 w 6352623"/>
                    <a:gd name="connsiteY26" fmla="*/ 2715457 h 6345561"/>
                    <a:gd name="connsiteX27" fmla="*/ 6326244 w 6352623"/>
                    <a:gd name="connsiteY27" fmla="*/ 2796695 h 6345561"/>
                    <a:gd name="connsiteX28" fmla="*/ 5080835 w 6352623"/>
                    <a:gd name="connsiteY28" fmla="*/ 2887704 h 6345561"/>
                    <a:gd name="connsiteX29" fmla="*/ 1790042 w 6352623"/>
                    <a:gd name="connsiteY29" fmla="*/ 1491620 h 6345561"/>
                    <a:gd name="connsiteX30" fmla="*/ 2057262 w 6352623"/>
                    <a:gd name="connsiteY30" fmla="*/ 888122 h 6345561"/>
                    <a:gd name="connsiteX31" fmla="*/ 2502224 w 6352623"/>
                    <a:gd name="connsiteY31" fmla="*/ 83048 h 6345561"/>
                    <a:gd name="connsiteX32" fmla="*/ 2715458 w 6352623"/>
                    <a:gd name="connsiteY32" fmla="*/ 30412 h 6345561"/>
                    <a:gd name="connsiteX33" fmla="*/ 2723477 w 6352623"/>
                    <a:gd name="connsiteY33" fmla="*/ 30012 h 6345561"/>
                    <a:gd name="connsiteX34" fmla="*/ 2843908 w 6352623"/>
                    <a:gd name="connsiteY34" fmla="*/ 1425699 h 6345561"/>
                    <a:gd name="connsiteX35" fmla="*/ 2341650 w 6352623"/>
                    <a:gd name="connsiteY35" fmla="*/ 1460888 h 6345561"/>
                    <a:gd name="connsiteX36" fmla="*/ 1790042 w 6352623"/>
                    <a:gd name="connsiteY36" fmla="*/ 1491620 h 6345561"/>
                    <a:gd name="connsiteX37" fmla="*/ 456566 w 6352623"/>
                    <a:gd name="connsiteY37" fmla="*/ 1560803 h 6345561"/>
                    <a:gd name="connsiteX38" fmla="*/ 646218 w 6352623"/>
                    <a:gd name="connsiteY38" fmla="*/ 1250255 h 6345561"/>
                    <a:gd name="connsiteX39" fmla="*/ 2123254 w 6352623"/>
                    <a:gd name="connsiteY39" fmla="*/ 176626 h 6345561"/>
                    <a:gd name="connsiteX40" fmla="*/ 2129632 w 6352623"/>
                    <a:gd name="connsiteY40" fmla="*/ 175051 h 6345561"/>
                    <a:gd name="connsiteX41" fmla="*/ 1791341 w 6352623"/>
                    <a:gd name="connsiteY41" fmla="*/ 860818 h 6345561"/>
                    <a:gd name="connsiteX42" fmla="*/ 1497989 w 6352623"/>
                    <a:gd name="connsiteY42" fmla="*/ 1507155 h 6345561"/>
                    <a:gd name="connsiteX43" fmla="*/ 815685 w 6352623"/>
                    <a:gd name="connsiteY43" fmla="*/ 1541873 h 6345561"/>
                    <a:gd name="connsiteX44" fmla="*/ 456566 w 6352623"/>
                    <a:gd name="connsiteY44" fmla="*/ 1560803 h 6345561"/>
                    <a:gd name="connsiteX45" fmla="*/ 3332566 w 6352623"/>
                    <a:gd name="connsiteY45" fmla="*/ 3015466 h 6345561"/>
                    <a:gd name="connsiteX46" fmla="*/ 3227686 w 6352623"/>
                    <a:gd name="connsiteY46" fmla="*/ 1799988 h 6345561"/>
                    <a:gd name="connsiteX47" fmla="*/ 3687369 w 6352623"/>
                    <a:gd name="connsiteY47" fmla="*/ 1744594 h 6345561"/>
                    <a:gd name="connsiteX48" fmla="*/ 4207427 w 6352623"/>
                    <a:gd name="connsiteY48" fmla="*/ 1672041 h 6345561"/>
                    <a:gd name="connsiteX49" fmla="*/ 4314817 w 6352623"/>
                    <a:gd name="connsiteY49" fmla="*/ 1819820 h 6345561"/>
                    <a:gd name="connsiteX50" fmla="*/ 4752430 w 6352623"/>
                    <a:gd name="connsiteY50" fmla="*/ 2869128 h 6345561"/>
                    <a:gd name="connsiteX51" fmla="*/ 4755993 w 6352623"/>
                    <a:gd name="connsiteY51" fmla="*/ 2911437 h 6345561"/>
                    <a:gd name="connsiteX52" fmla="*/ 3332566 w 6352623"/>
                    <a:gd name="connsiteY52" fmla="*/ 3015466 h 6345561"/>
                    <a:gd name="connsiteX53" fmla="*/ 4842211 w 6352623"/>
                    <a:gd name="connsiteY53" fmla="*/ 4504577 h 6345561"/>
                    <a:gd name="connsiteX54" fmla="*/ 4894441 w 6352623"/>
                    <a:gd name="connsiteY54" fmla="*/ 4378816 h 6345561"/>
                    <a:gd name="connsiteX55" fmla="*/ 5118410 w 6352623"/>
                    <a:gd name="connsiteY55" fmla="*/ 3308120 h 6345561"/>
                    <a:gd name="connsiteX56" fmla="*/ 5112011 w 6352623"/>
                    <a:gd name="connsiteY56" fmla="*/ 3236549 h 6345561"/>
                    <a:gd name="connsiteX57" fmla="*/ 6343574 w 6352623"/>
                    <a:gd name="connsiteY57" fmla="*/ 3146548 h 6345561"/>
                    <a:gd name="connsiteX58" fmla="*/ 6352623 w 6352623"/>
                    <a:gd name="connsiteY58" fmla="*/ 3329154 h 6345561"/>
                    <a:gd name="connsiteX59" fmla="*/ 6261216 w 6352623"/>
                    <a:gd name="connsiteY59" fmla="*/ 3947289 h 6345561"/>
                    <a:gd name="connsiteX60" fmla="*/ 6068313 w 6352623"/>
                    <a:gd name="connsiteY60" fmla="*/ 4480189 h 6345561"/>
                    <a:gd name="connsiteX61" fmla="*/ 5645377 w 6352623"/>
                    <a:gd name="connsiteY61" fmla="*/ 4489676 h 6345561"/>
                    <a:gd name="connsiteX62" fmla="*/ 4842211 w 6352623"/>
                    <a:gd name="connsiteY62" fmla="*/ 4504577 h 6345561"/>
                    <a:gd name="connsiteX63" fmla="*/ 1405726 w 6352623"/>
                    <a:gd name="connsiteY63" fmla="*/ 3156271 h 6345561"/>
                    <a:gd name="connsiteX64" fmla="*/ 1399341 w 6352623"/>
                    <a:gd name="connsiteY64" fmla="*/ 3089416 h 6345561"/>
                    <a:gd name="connsiteX65" fmla="*/ 1464945 w 6352623"/>
                    <a:gd name="connsiteY65" fmla="*/ 2467755 h 6345561"/>
                    <a:gd name="connsiteX66" fmla="*/ 1626959 w 6352623"/>
                    <a:gd name="connsiteY66" fmla="*/ 1918290 h 6345561"/>
                    <a:gd name="connsiteX67" fmla="*/ 1698846 w 6352623"/>
                    <a:gd name="connsiteY67" fmla="*/ 1916459 h 6345561"/>
                    <a:gd name="connsiteX68" fmla="*/ 2401423 w 6352623"/>
                    <a:gd name="connsiteY68" fmla="*/ 1879094 h 6345561"/>
                    <a:gd name="connsiteX69" fmla="*/ 2879383 w 6352623"/>
                    <a:gd name="connsiteY69" fmla="*/ 1836855 h 6345561"/>
                    <a:gd name="connsiteX70" fmla="*/ 2983285 w 6352623"/>
                    <a:gd name="connsiteY70" fmla="*/ 3040986 h 6345561"/>
                    <a:gd name="connsiteX71" fmla="*/ 1405726 w 6352623"/>
                    <a:gd name="connsiteY71" fmla="*/ 3156271 h 6345561"/>
                    <a:gd name="connsiteX72" fmla="*/ 3464621 w 6352623"/>
                    <a:gd name="connsiteY72" fmla="*/ 4545892 h 6345561"/>
                    <a:gd name="connsiteX73" fmla="*/ 3362673 w 6352623"/>
                    <a:gd name="connsiteY73" fmla="*/ 3364384 h 6345561"/>
                    <a:gd name="connsiteX74" fmla="*/ 4785461 w 6352623"/>
                    <a:gd name="connsiteY74" fmla="*/ 3260410 h 6345561"/>
                    <a:gd name="connsiteX75" fmla="*/ 4791965 w 6352623"/>
                    <a:gd name="connsiteY75" fmla="*/ 3337498 h 6345561"/>
                    <a:gd name="connsiteX76" fmla="*/ 4582162 w 6352623"/>
                    <a:gd name="connsiteY76" fmla="*/ 4452550 h 6345561"/>
                    <a:gd name="connsiteX77" fmla="*/ 3980007 w 6352623"/>
                    <a:gd name="connsiteY77" fmla="*/ 4524180 h 6345561"/>
                    <a:gd name="connsiteX78" fmla="*/ 3464621 w 6352623"/>
                    <a:gd name="connsiteY78" fmla="*/ 4545892 h 6345561"/>
                    <a:gd name="connsiteX79" fmla="*/ 11631 w 6352623"/>
                    <a:gd name="connsiteY79" fmla="*/ 3258148 h 6345561"/>
                    <a:gd name="connsiteX80" fmla="*/ 0 w 6352623"/>
                    <a:gd name="connsiteY80" fmla="*/ 3023469 h 6345561"/>
                    <a:gd name="connsiteX81" fmla="*/ 91400 w 6352623"/>
                    <a:gd name="connsiteY81" fmla="*/ 2405346 h 6345561"/>
                    <a:gd name="connsiteX82" fmla="*/ 258812 w 6352623"/>
                    <a:gd name="connsiteY82" fmla="*/ 1942855 h 6345561"/>
                    <a:gd name="connsiteX83" fmla="*/ 852081 w 6352623"/>
                    <a:gd name="connsiteY83" fmla="*/ 1937991 h 6345561"/>
                    <a:gd name="connsiteX84" fmla="*/ 1335718 w 6352623"/>
                    <a:gd name="connsiteY84" fmla="*/ 1925698 h 6345561"/>
                    <a:gd name="connsiteX85" fmla="*/ 1234430 w 6352623"/>
                    <a:gd name="connsiteY85" fmla="*/ 2196801 h 6345561"/>
                    <a:gd name="connsiteX86" fmla="*/ 1103579 w 6352623"/>
                    <a:gd name="connsiteY86" fmla="*/ 2737987 h 6345561"/>
                    <a:gd name="connsiteX87" fmla="*/ 1078099 w 6352623"/>
                    <a:gd name="connsiteY87" fmla="*/ 3180217 h 6345561"/>
                    <a:gd name="connsiteX88" fmla="*/ 11631 w 6352623"/>
                    <a:gd name="connsiteY88" fmla="*/ 3258148 h 6345561"/>
                    <a:gd name="connsiteX89" fmla="*/ 1960743 w 6352623"/>
                    <a:gd name="connsiteY89" fmla="*/ 4679317 h 6345561"/>
                    <a:gd name="connsiteX90" fmla="*/ 1740896 w 6352623"/>
                    <a:gd name="connsiteY90" fmla="*/ 4337429 h 6345561"/>
                    <a:gd name="connsiteX91" fmla="*/ 1441619 w 6352623"/>
                    <a:gd name="connsiteY91" fmla="*/ 3532526 h 6345561"/>
                    <a:gd name="connsiteX92" fmla="*/ 1438988 w 6352623"/>
                    <a:gd name="connsiteY92" fmla="*/ 3504964 h 6345561"/>
                    <a:gd name="connsiteX93" fmla="*/ 3013389 w 6352623"/>
                    <a:gd name="connsiteY93" fmla="*/ 3389903 h 6345561"/>
                    <a:gd name="connsiteX94" fmla="*/ 3099126 w 6352623"/>
                    <a:gd name="connsiteY94" fmla="*/ 4562904 h 6345561"/>
                    <a:gd name="connsiteX95" fmla="*/ 2689209 w 6352623"/>
                    <a:gd name="connsiteY95" fmla="*/ 4598877 h 6345561"/>
                    <a:gd name="connsiteX96" fmla="*/ 1989796 w 6352623"/>
                    <a:gd name="connsiteY96" fmla="*/ 4675326 h 6345561"/>
                    <a:gd name="connsiteX97" fmla="*/ 1960743 w 6352623"/>
                    <a:gd name="connsiteY97" fmla="*/ 4679317 h 6345561"/>
                    <a:gd name="connsiteX98" fmla="*/ 4067092 w 6352623"/>
                    <a:gd name="connsiteY98" fmla="*/ 6216068 h 6345561"/>
                    <a:gd name="connsiteX99" fmla="*/ 4277892 w 6352623"/>
                    <a:gd name="connsiteY99" fmla="*/ 5788869 h 6345561"/>
                    <a:gd name="connsiteX100" fmla="*/ 4525520 w 6352623"/>
                    <a:gd name="connsiteY100" fmla="*/ 5267093 h 6345561"/>
                    <a:gd name="connsiteX101" fmla="*/ 4685770 w 6352623"/>
                    <a:gd name="connsiteY101" fmla="*/ 4881257 h 6345561"/>
                    <a:gd name="connsiteX102" fmla="*/ 4712084 w 6352623"/>
                    <a:gd name="connsiteY102" fmla="*/ 4879914 h 6345561"/>
                    <a:gd name="connsiteX103" fmla="*/ 5642123 w 6352623"/>
                    <a:gd name="connsiteY103" fmla="*/ 4846187 h 6345561"/>
                    <a:gd name="connsiteX104" fmla="*/ 5866698 w 6352623"/>
                    <a:gd name="connsiteY104" fmla="*/ 4839902 h 6345561"/>
                    <a:gd name="connsiteX105" fmla="*/ 5706398 w 6352623"/>
                    <a:gd name="connsiteY105" fmla="*/ 5102370 h 6345561"/>
                    <a:gd name="connsiteX106" fmla="*/ 4229361 w 6352623"/>
                    <a:gd name="connsiteY106" fmla="*/ 6176010 h 6345561"/>
                    <a:gd name="connsiteX107" fmla="*/ 4067092 w 6352623"/>
                    <a:gd name="connsiteY107" fmla="*/ 6216068 h 6345561"/>
                    <a:gd name="connsiteX108" fmla="*/ 3617977 w 6352623"/>
                    <a:gd name="connsiteY108" fmla="*/ 6323175 h 6345561"/>
                    <a:gd name="connsiteX109" fmla="*/ 3499574 w 6352623"/>
                    <a:gd name="connsiteY109" fmla="*/ 4950969 h 6345561"/>
                    <a:gd name="connsiteX110" fmla="*/ 3966167 w 6352623"/>
                    <a:gd name="connsiteY110" fmla="*/ 4917769 h 6345561"/>
                    <a:gd name="connsiteX111" fmla="*/ 4402891 w 6352623"/>
                    <a:gd name="connsiteY111" fmla="*/ 4895610 h 6345561"/>
                    <a:gd name="connsiteX112" fmla="*/ 4263840 w 6352623"/>
                    <a:gd name="connsiteY112" fmla="*/ 5239274 h 6345561"/>
                    <a:gd name="connsiteX113" fmla="*/ 3691123 w 6352623"/>
                    <a:gd name="connsiteY113" fmla="*/ 6308899 h 6345561"/>
                    <a:gd name="connsiteX114" fmla="*/ 3637169 w 6352623"/>
                    <a:gd name="connsiteY114" fmla="*/ 6322223 h 6345561"/>
                    <a:gd name="connsiteX115" fmla="*/ 3617977 w 6352623"/>
                    <a:gd name="connsiteY115" fmla="*/ 6323175 h 6345561"/>
                    <a:gd name="connsiteX116" fmla="*/ 509955 w 6352623"/>
                    <a:gd name="connsiteY116" fmla="*/ 4889989 h 6345561"/>
                    <a:gd name="connsiteX117" fmla="*/ 432662 w 6352623"/>
                    <a:gd name="connsiteY117" fmla="*/ 4783013 h 6345561"/>
                    <a:gd name="connsiteX118" fmla="*/ 30403 w 6352623"/>
                    <a:gd name="connsiteY118" fmla="*/ 3637168 h 6345561"/>
                    <a:gd name="connsiteX119" fmla="*/ 28957 w 6352623"/>
                    <a:gd name="connsiteY119" fmla="*/ 3608002 h 6345561"/>
                    <a:gd name="connsiteX120" fmla="*/ 1122699 w 6352623"/>
                    <a:gd name="connsiteY120" fmla="*/ 3528079 h 6345561"/>
                    <a:gd name="connsiteX121" fmla="*/ 1151870 w 6352623"/>
                    <a:gd name="connsiteY121" fmla="*/ 3709064 h 6345561"/>
                    <a:gd name="connsiteX122" fmla="*/ 1633165 w 6352623"/>
                    <a:gd name="connsiteY122" fmla="*/ 4721494 h 6345561"/>
                    <a:gd name="connsiteX123" fmla="*/ 1635001 w 6352623"/>
                    <a:gd name="connsiteY123" fmla="*/ 4724090 h 6345561"/>
                    <a:gd name="connsiteX124" fmla="*/ 1150655 w 6352623"/>
                    <a:gd name="connsiteY124" fmla="*/ 4790652 h 6345561"/>
                    <a:gd name="connsiteX125" fmla="*/ 509955 w 6352623"/>
                    <a:gd name="connsiteY125" fmla="*/ 4889989 h 6345561"/>
                    <a:gd name="connsiteX126" fmla="*/ 3165956 w 6352623"/>
                    <a:gd name="connsiteY126" fmla="*/ 6345561 h 6345561"/>
                    <a:gd name="connsiteX127" fmla="*/ 2661675 w 6352623"/>
                    <a:gd name="connsiteY127" fmla="*/ 5655612 h 6345561"/>
                    <a:gd name="connsiteX128" fmla="*/ 2224080 w 6352623"/>
                    <a:gd name="connsiteY128" fmla="*/ 5071807 h 6345561"/>
                    <a:gd name="connsiteX129" fmla="*/ 2697681 w 6352623"/>
                    <a:gd name="connsiteY129" fmla="*/ 5021257 h 6345561"/>
                    <a:gd name="connsiteX130" fmla="*/ 3150545 w 6352623"/>
                    <a:gd name="connsiteY130" fmla="*/ 4979436 h 6345561"/>
                    <a:gd name="connsiteX131" fmla="*/ 3267988 w 6352623"/>
                    <a:gd name="connsiteY131" fmla="*/ 6340508 h 6345561"/>
                    <a:gd name="connsiteX132" fmla="*/ 3165956 w 6352623"/>
                    <a:gd name="connsiteY132" fmla="*/ 6345561 h 6345561"/>
                    <a:gd name="connsiteX133" fmla="*/ 1799833 w 6352623"/>
                    <a:gd name="connsiteY133" fmla="*/ 6042038 h 6345561"/>
                    <a:gd name="connsiteX134" fmla="*/ 792530 w 6352623"/>
                    <a:gd name="connsiteY134" fmla="*/ 5281044 h 6345561"/>
                    <a:gd name="connsiteX135" fmla="*/ 758259 w 6352623"/>
                    <a:gd name="connsiteY135" fmla="*/ 5233611 h 6345561"/>
                    <a:gd name="connsiteX136" fmla="*/ 1178638 w 6352623"/>
                    <a:gd name="connsiteY136" fmla="*/ 5187468 h 6345561"/>
                    <a:gd name="connsiteX137" fmla="*/ 1905324 w 6352623"/>
                    <a:gd name="connsiteY137" fmla="*/ 5106339 h 6345561"/>
                    <a:gd name="connsiteX138" fmla="*/ 2206251 w 6352623"/>
                    <a:gd name="connsiteY138" fmla="*/ 5531868 h 6345561"/>
                    <a:gd name="connsiteX139" fmla="*/ 2827891 w 6352623"/>
                    <a:gd name="connsiteY139" fmla="*/ 6323709 h 6345561"/>
                    <a:gd name="connsiteX140" fmla="*/ 2405336 w 6352623"/>
                    <a:gd name="connsiteY140" fmla="*/ 6261225 h 6345561"/>
                    <a:gd name="connsiteX141" fmla="*/ 1799833 w 6352623"/>
                    <a:gd name="connsiteY141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521833 w 6352623"/>
                    <a:gd name="connsiteY12" fmla="*/ 728536 h 6345561"/>
                    <a:gd name="connsiteX13" fmla="*/ 3951788 w 6352623"/>
                    <a:gd name="connsiteY13" fmla="*/ 1320226 h 6345561"/>
                    <a:gd name="connsiteX14" fmla="*/ 3610216 w 6352623"/>
                    <a:gd name="connsiteY14" fmla="*/ 1358400 h 6345561"/>
                    <a:gd name="connsiteX15" fmla="*/ 3192871 w 6352623"/>
                    <a:gd name="connsiteY15" fmla="*/ 1396479 h 6345561"/>
                    <a:gd name="connsiteX16" fmla="*/ 5080835 w 6352623"/>
                    <a:gd name="connsiteY16" fmla="*/ 2887704 h 6345561"/>
                    <a:gd name="connsiteX17" fmla="*/ 5075577 w 6352623"/>
                    <a:gd name="connsiteY17" fmla="*/ 2828892 h 6345561"/>
                    <a:gd name="connsiteX18" fmla="*/ 4870827 w 6352623"/>
                    <a:gd name="connsiteY18" fmla="*/ 2225787 h 6345561"/>
                    <a:gd name="connsiteX19" fmla="*/ 4527301 w 6352623"/>
                    <a:gd name="connsiteY19" fmla="*/ 1626915 h 6345561"/>
                    <a:gd name="connsiteX20" fmla="*/ 5336497 w 6352623"/>
                    <a:gd name="connsiteY20" fmla="*/ 1510023 h 6345561"/>
                    <a:gd name="connsiteX21" fmla="*/ 5827104 w 6352623"/>
                    <a:gd name="connsiteY21" fmla="*/ 1441104 h 6345561"/>
                    <a:gd name="connsiteX22" fmla="*/ 5919962 w 6352623"/>
                    <a:gd name="connsiteY22" fmla="*/ 1569624 h 6345561"/>
                    <a:gd name="connsiteX23" fmla="*/ 6322223 w 6352623"/>
                    <a:gd name="connsiteY23" fmla="*/ 2715457 h 6345561"/>
                    <a:gd name="connsiteX24" fmla="*/ 6326244 w 6352623"/>
                    <a:gd name="connsiteY24" fmla="*/ 2796695 h 6345561"/>
                    <a:gd name="connsiteX25" fmla="*/ 5080835 w 6352623"/>
                    <a:gd name="connsiteY25" fmla="*/ 2887704 h 6345561"/>
                    <a:gd name="connsiteX26" fmla="*/ 1790042 w 6352623"/>
                    <a:gd name="connsiteY26" fmla="*/ 1491620 h 6345561"/>
                    <a:gd name="connsiteX27" fmla="*/ 2057262 w 6352623"/>
                    <a:gd name="connsiteY27" fmla="*/ 888122 h 6345561"/>
                    <a:gd name="connsiteX28" fmla="*/ 2502224 w 6352623"/>
                    <a:gd name="connsiteY28" fmla="*/ 83048 h 6345561"/>
                    <a:gd name="connsiteX29" fmla="*/ 2715458 w 6352623"/>
                    <a:gd name="connsiteY29" fmla="*/ 30412 h 6345561"/>
                    <a:gd name="connsiteX30" fmla="*/ 2723477 w 6352623"/>
                    <a:gd name="connsiteY30" fmla="*/ 30012 h 6345561"/>
                    <a:gd name="connsiteX31" fmla="*/ 2843908 w 6352623"/>
                    <a:gd name="connsiteY31" fmla="*/ 1425699 h 6345561"/>
                    <a:gd name="connsiteX32" fmla="*/ 2341650 w 6352623"/>
                    <a:gd name="connsiteY32" fmla="*/ 1460888 h 6345561"/>
                    <a:gd name="connsiteX33" fmla="*/ 1790042 w 6352623"/>
                    <a:gd name="connsiteY33" fmla="*/ 1491620 h 6345561"/>
                    <a:gd name="connsiteX34" fmla="*/ 456566 w 6352623"/>
                    <a:gd name="connsiteY34" fmla="*/ 1560803 h 6345561"/>
                    <a:gd name="connsiteX35" fmla="*/ 646218 w 6352623"/>
                    <a:gd name="connsiteY35" fmla="*/ 1250255 h 6345561"/>
                    <a:gd name="connsiteX36" fmla="*/ 2123254 w 6352623"/>
                    <a:gd name="connsiteY36" fmla="*/ 176626 h 6345561"/>
                    <a:gd name="connsiteX37" fmla="*/ 2129632 w 6352623"/>
                    <a:gd name="connsiteY37" fmla="*/ 175051 h 6345561"/>
                    <a:gd name="connsiteX38" fmla="*/ 1791341 w 6352623"/>
                    <a:gd name="connsiteY38" fmla="*/ 860818 h 6345561"/>
                    <a:gd name="connsiteX39" fmla="*/ 1497989 w 6352623"/>
                    <a:gd name="connsiteY39" fmla="*/ 1507155 h 6345561"/>
                    <a:gd name="connsiteX40" fmla="*/ 815685 w 6352623"/>
                    <a:gd name="connsiteY40" fmla="*/ 1541873 h 6345561"/>
                    <a:gd name="connsiteX41" fmla="*/ 456566 w 6352623"/>
                    <a:gd name="connsiteY41" fmla="*/ 1560803 h 6345561"/>
                    <a:gd name="connsiteX42" fmla="*/ 3332566 w 6352623"/>
                    <a:gd name="connsiteY42" fmla="*/ 3015466 h 6345561"/>
                    <a:gd name="connsiteX43" fmla="*/ 3227686 w 6352623"/>
                    <a:gd name="connsiteY43" fmla="*/ 1799988 h 6345561"/>
                    <a:gd name="connsiteX44" fmla="*/ 3687369 w 6352623"/>
                    <a:gd name="connsiteY44" fmla="*/ 1744594 h 6345561"/>
                    <a:gd name="connsiteX45" fmla="*/ 4207427 w 6352623"/>
                    <a:gd name="connsiteY45" fmla="*/ 1672041 h 6345561"/>
                    <a:gd name="connsiteX46" fmla="*/ 4314817 w 6352623"/>
                    <a:gd name="connsiteY46" fmla="*/ 1819820 h 6345561"/>
                    <a:gd name="connsiteX47" fmla="*/ 4752430 w 6352623"/>
                    <a:gd name="connsiteY47" fmla="*/ 2869128 h 6345561"/>
                    <a:gd name="connsiteX48" fmla="*/ 4755993 w 6352623"/>
                    <a:gd name="connsiteY48" fmla="*/ 2911437 h 6345561"/>
                    <a:gd name="connsiteX49" fmla="*/ 3332566 w 6352623"/>
                    <a:gd name="connsiteY49" fmla="*/ 3015466 h 6345561"/>
                    <a:gd name="connsiteX50" fmla="*/ 4842211 w 6352623"/>
                    <a:gd name="connsiteY50" fmla="*/ 4504577 h 6345561"/>
                    <a:gd name="connsiteX51" fmla="*/ 4894441 w 6352623"/>
                    <a:gd name="connsiteY51" fmla="*/ 4378816 h 6345561"/>
                    <a:gd name="connsiteX52" fmla="*/ 5118410 w 6352623"/>
                    <a:gd name="connsiteY52" fmla="*/ 3308120 h 6345561"/>
                    <a:gd name="connsiteX53" fmla="*/ 5112011 w 6352623"/>
                    <a:gd name="connsiteY53" fmla="*/ 3236549 h 6345561"/>
                    <a:gd name="connsiteX54" fmla="*/ 6343574 w 6352623"/>
                    <a:gd name="connsiteY54" fmla="*/ 3146548 h 6345561"/>
                    <a:gd name="connsiteX55" fmla="*/ 6352623 w 6352623"/>
                    <a:gd name="connsiteY55" fmla="*/ 3329154 h 6345561"/>
                    <a:gd name="connsiteX56" fmla="*/ 6261216 w 6352623"/>
                    <a:gd name="connsiteY56" fmla="*/ 3947289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521833 w 6352623"/>
                    <a:gd name="connsiteY12" fmla="*/ 728536 h 6345561"/>
                    <a:gd name="connsiteX13" fmla="*/ 3951788 w 6352623"/>
                    <a:gd name="connsiteY13" fmla="*/ 1320226 h 6345561"/>
                    <a:gd name="connsiteX14" fmla="*/ 3610216 w 6352623"/>
                    <a:gd name="connsiteY14" fmla="*/ 1358400 h 6345561"/>
                    <a:gd name="connsiteX15" fmla="*/ 3192871 w 6352623"/>
                    <a:gd name="connsiteY15" fmla="*/ 1396479 h 6345561"/>
                    <a:gd name="connsiteX16" fmla="*/ 5080835 w 6352623"/>
                    <a:gd name="connsiteY16" fmla="*/ 2887704 h 6345561"/>
                    <a:gd name="connsiteX17" fmla="*/ 5075577 w 6352623"/>
                    <a:gd name="connsiteY17" fmla="*/ 2828892 h 6345561"/>
                    <a:gd name="connsiteX18" fmla="*/ 4870827 w 6352623"/>
                    <a:gd name="connsiteY18" fmla="*/ 2225787 h 6345561"/>
                    <a:gd name="connsiteX19" fmla="*/ 4527301 w 6352623"/>
                    <a:gd name="connsiteY19" fmla="*/ 1626915 h 6345561"/>
                    <a:gd name="connsiteX20" fmla="*/ 5336497 w 6352623"/>
                    <a:gd name="connsiteY20" fmla="*/ 1510023 h 6345561"/>
                    <a:gd name="connsiteX21" fmla="*/ 5827104 w 6352623"/>
                    <a:gd name="connsiteY21" fmla="*/ 1441104 h 6345561"/>
                    <a:gd name="connsiteX22" fmla="*/ 5919962 w 6352623"/>
                    <a:gd name="connsiteY22" fmla="*/ 1569624 h 6345561"/>
                    <a:gd name="connsiteX23" fmla="*/ 6322223 w 6352623"/>
                    <a:gd name="connsiteY23" fmla="*/ 2715457 h 6345561"/>
                    <a:gd name="connsiteX24" fmla="*/ 6326244 w 6352623"/>
                    <a:gd name="connsiteY24" fmla="*/ 2796695 h 6345561"/>
                    <a:gd name="connsiteX25" fmla="*/ 5080835 w 6352623"/>
                    <a:gd name="connsiteY25" fmla="*/ 2887704 h 6345561"/>
                    <a:gd name="connsiteX26" fmla="*/ 1790042 w 6352623"/>
                    <a:gd name="connsiteY26" fmla="*/ 1491620 h 6345561"/>
                    <a:gd name="connsiteX27" fmla="*/ 2057262 w 6352623"/>
                    <a:gd name="connsiteY27" fmla="*/ 888122 h 6345561"/>
                    <a:gd name="connsiteX28" fmla="*/ 2577697 w 6352623"/>
                    <a:gd name="connsiteY28" fmla="*/ 56553 h 6345561"/>
                    <a:gd name="connsiteX29" fmla="*/ 2715458 w 6352623"/>
                    <a:gd name="connsiteY29" fmla="*/ 30412 h 6345561"/>
                    <a:gd name="connsiteX30" fmla="*/ 2723477 w 6352623"/>
                    <a:gd name="connsiteY30" fmla="*/ 30012 h 6345561"/>
                    <a:gd name="connsiteX31" fmla="*/ 2843908 w 6352623"/>
                    <a:gd name="connsiteY31" fmla="*/ 1425699 h 6345561"/>
                    <a:gd name="connsiteX32" fmla="*/ 2341650 w 6352623"/>
                    <a:gd name="connsiteY32" fmla="*/ 1460888 h 6345561"/>
                    <a:gd name="connsiteX33" fmla="*/ 1790042 w 6352623"/>
                    <a:gd name="connsiteY33" fmla="*/ 1491620 h 6345561"/>
                    <a:gd name="connsiteX34" fmla="*/ 456566 w 6352623"/>
                    <a:gd name="connsiteY34" fmla="*/ 1560803 h 6345561"/>
                    <a:gd name="connsiteX35" fmla="*/ 646218 w 6352623"/>
                    <a:gd name="connsiteY35" fmla="*/ 1250255 h 6345561"/>
                    <a:gd name="connsiteX36" fmla="*/ 2123254 w 6352623"/>
                    <a:gd name="connsiteY36" fmla="*/ 176626 h 6345561"/>
                    <a:gd name="connsiteX37" fmla="*/ 2129632 w 6352623"/>
                    <a:gd name="connsiteY37" fmla="*/ 175051 h 6345561"/>
                    <a:gd name="connsiteX38" fmla="*/ 1791341 w 6352623"/>
                    <a:gd name="connsiteY38" fmla="*/ 860818 h 6345561"/>
                    <a:gd name="connsiteX39" fmla="*/ 1497989 w 6352623"/>
                    <a:gd name="connsiteY39" fmla="*/ 1507155 h 6345561"/>
                    <a:gd name="connsiteX40" fmla="*/ 815685 w 6352623"/>
                    <a:gd name="connsiteY40" fmla="*/ 1541873 h 6345561"/>
                    <a:gd name="connsiteX41" fmla="*/ 456566 w 6352623"/>
                    <a:gd name="connsiteY41" fmla="*/ 1560803 h 6345561"/>
                    <a:gd name="connsiteX42" fmla="*/ 3332566 w 6352623"/>
                    <a:gd name="connsiteY42" fmla="*/ 3015466 h 6345561"/>
                    <a:gd name="connsiteX43" fmla="*/ 3227686 w 6352623"/>
                    <a:gd name="connsiteY43" fmla="*/ 1799988 h 6345561"/>
                    <a:gd name="connsiteX44" fmla="*/ 3687369 w 6352623"/>
                    <a:gd name="connsiteY44" fmla="*/ 1744594 h 6345561"/>
                    <a:gd name="connsiteX45" fmla="*/ 4207427 w 6352623"/>
                    <a:gd name="connsiteY45" fmla="*/ 1672041 h 6345561"/>
                    <a:gd name="connsiteX46" fmla="*/ 4314817 w 6352623"/>
                    <a:gd name="connsiteY46" fmla="*/ 1819820 h 6345561"/>
                    <a:gd name="connsiteX47" fmla="*/ 4752430 w 6352623"/>
                    <a:gd name="connsiteY47" fmla="*/ 2869128 h 6345561"/>
                    <a:gd name="connsiteX48" fmla="*/ 4755993 w 6352623"/>
                    <a:gd name="connsiteY48" fmla="*/ 2911437 h 6345561"/>
                    <a:gd name="connsiteX49" fmla="*/ 3332566 w 6352623"/>
                    <a:gd name="connsiteY49" fmla="*/ 3015466 h 6345561"/>
                    <a:gd name="connsiteX50" fmla="*/ 4842211 w 6352623"/>
                    <a:gd name="connsiteY50" fmla="*/ 4504577 h 6345561"/>
                    <a:gd name="connsiteX51" fmla="*/ 4894441 w 6352623"/>
                    <a:gd name="connsiteY51" fmla="*/ 4378816 h 6345561"/>
                    <a:gd name="connsiteX52" fmla="*/ 5118410 w 6352623"/>
                    <a:gd name="connsiteY52" fmla="*/ 3308120 h 6345561"/>
                    <a:gd name="connsiteX53" fmla="*/ 5112011 w 6352623"/>
                    <a:gd name="connsiteY53" fmla="*/ 3236549 h 6345561"/>
                    <a:gd name="connsiteX54" fmla="*/ 6343574 w 6352623"/>
                    <a:gd name="connsiteY54" fmla="*/ 3146548 h 6345561"/>
                    <a:gd name="connsiteX55" fmla="*/ 6352623 w 6352623"/>
                    <a:gd name="connsiteY55" fmla="*/ 3329154 h 6345561"/>
                    <a:gd name="connsiteX56" fmla="*/ 6261216 w 6352623"/>
                    <a:gd name="connsiteY56" fmla="*/ 3947289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521833 w 6352623"/>
                    <a:gd name="connsiteY12" fmla="*/ 728536 h 6345561"/>
                    <a:gd name="connsiteX13" fmla="*/ 3951788 w 6352623"/>
                    <a:gd name="connsiteY13" fmla="*/ 1320226 h 6345561"/>
                    <a:gd name="connsiteX14" fmla="*/ 3610216 w 6352623"/>
                    <a:gd name="connsiteY14" fmla="*/ 1358400 h 6345561"/>
                    <a:gd name="connsiteX15" fmla="*/ 3192871 w 6352623"/>
                    <a:gd name="connsiteY15" fmla="*/ 1396479 h 6345561"/>
                    <a:gd name="connsiteX16" fmla="*/ 5080835 w 6352623"/>
                    <a:gd name="connsiteY16" fmla="*/ 2887704 h 6345561"/>
                    <a:gd name="connsiteX17" fmla="*/ 5075577 w 6352623"/>
                    <a:gd name="connsiteY17" fmla="*/ 2828892 h 6345561"/>
                    <a:gd name="connsiteX18" fmla="*/ 4870827 w 6352623"/>
                    <a:gd name="connsiteY18" fmla="*/ 2225787 h 6345561"/>
                    <a:gd name="connsiteX19" fmla="*/ 4527301 w 6352623"/>
                    <a:gd name="connsiteY19" fmla="*/ 1626915 h 6345561"/>
                    <a:gd name="connsiteX20" fmla="*/ 5336497 w 6352623"/>
                    <a:gd name="connsiteY20" fmla="*/ 1510023 h 6345561"/>
                    <a:gd name="connsiteX21" fmla="*/ 5827104 w 6352623"/>
                    <a:gd name="connsiteY21" fmla="*/ 1441104 h 6345561"/>
                    <a:gd name="connsiteX22" fmla="*/ 5919962 w 6352623"/>
                    <a:gd name="connsiteY22" fmla="*/ 1569624 h 6345561"/>
                    <a:gd name="connsiteX23" fmla="*/ 6322223 w 6352623"/>
                    <a:gd name="connsiteY23" fmla="*/ 2715457 h 6345561"/>
                    <a:gd name="connsiteX24" fmla="*/ 6326244 w 6352623"/>
                    <a:gd name="connsiteY24" fmla="*/ 2796695 h 6345561"/>
                    <a:gd name="connsiteX25" fmla="*/ 5080835 w 6352623"/>
                    <a:gd name="connsiteY25" fmla="*/ 2887704 h 6345561"/>
                    <a:gd name="connsiteX26" fmla="*/ 1790042 w 6352623"/>
                    <a:gd name="connsiteY26" fmla="*/ 1491620 h 6345561"/>
                    <a:gd name="connsiteX27" fmla="*/ 2057262 w 6352623"/>
                    <a:gd name="connsiteY27" fmla="*/ 888122 h 6345561"/>
                    <a:gd name="connsiteX28" fmla="*/ 2577697 w 6352623"/>
                    <a:gd name="connsiteY28" fmla="*/ 56553 h 6345561"/>
                    <a:gd name="connsiteX29" fmla="*/ 2715458 w 6352623"/>
                    <a:gd name="connsiteY29" fmla="*/ 30412 h 6345561"/>
                    <a:gd name="connsiteX30" fmla="*/ 2723477 w 6352623"/>
                    <a:gd name="connsiteY30" fmla="*/ 30012 h 6345561"/>
                    <a:gd name="connsiteX31" fmla="*/ 2843908 w 6352623"/>
                    <a:gd name="connsiteY31" fmla="*/ 1425699 h 6345561"/>
                    <a:gd name="connsiteX32" fmla="*/ 2341650 w 6352623"/>
                    <a:gd name="connsiteY32" fmla="*/ 1460888 h 6345561"/>
                    <a:gd name="connsiteX33" fmla="*/ 1790042 w 6352623"/>
                    <a:gd name="connsiteY33" fmla="*/ 1491620 h 6345561"/>
                    <a:gd name="connsiteX34" fmla="*/ 456566 w 6352623"/>
                    <a:gd name="connsiteY34" fmla="*/ 1560803 h 6345561"/>
                    <a:gd name="connsiteX35" fmla="*/ 646218 w 6352623"/>
                    <a:gd name="connsiteY35" fmla="*/ 1250255 h 6345561"/>
                    <a:gd name="connsiteX36" fmla="*/ 2123254 w 6352623"/>
                    <a:gd name="connsiteY36" fmla="*/ 176626 h 6345561"/>
                    <a:gd name="connsiteX37" fmla="*/ 2129632 w 6352623"/>
                    <a:gd name="connsiteY37" fmla="*/ 175051 h 6345561"/>
                    <a:gd name="connsiteX38" fmla="*/ 1791341 w 6352623"/>
                    <a:gd name="connsiteY38" fmla="*/ 860818 h 6345561"/>
                    <a:gd name="connsiteX39" fmla="*/ 1497989 w 6352623"/>
                    <a:gd name="connsiteY39" fmla="*/ 1507155 h 6345561"/>
                    <a:gd name="connsiteX40" fmla="*/ 815685 w 6352623"/>
                    <a:gd name="connsiteY40" fmla="*/ 1541873 h 6345561"/>
                    <a:gd name="connsiteX41" fmla="*/ 456566 w 6352623"/>
                    <a:gd name="connsiteY41" fmla="*/ 1560803 h 6345561"/>
                    <a:gd name="connsiteX42" fmla="*/ 3332566 w 6352623"/>
                    <a:gd name="connsiteY42" fmla="*/ 3015466 h 6345561"/>
                    <a:gd name="connsiteX43" fmla="*/ 3227686 w 6352623"/>
                    <a:gd name="connsiteY43" fmla="*/ 1799988 h 6345561"/>
                    <a:gd name="connsiteX44" fmla="*/ 3687369 w 6352623"/>
                    <a:gd name="connsiteY44" fmla="*/ 1744594 h 6345561"/>
                    <a:gd name="connsiteX45" fmla="*/ 4207427 w 6352623"/>
                    <a:gd name="connsiteY45" fmla="*/ 1672041 h 6345561"/>
                    <a:gd name="connsiteX46" fmla="*/ 4314817 w 6352623"/>
                    <a:gd name="connsiteY46" fmla="*/ 1819820 h 6345561"/>
                    <a:gd name="connsiteX47" fmla="*/ 4752430 w 6352623"/>
                    <a:gd name="connsiteY47" fmla="*/ 2869128 h 6345561"/>
                    <a:gd name="connsiteX48" fmla="*/ 4755993 w 6352623"/>
                    <a:gd name="connsiteY48" fmla="*/ 2911437 h 6345561"/>
                    <a:gd name="connsiteX49" fmla="*/ 3332566 w 6352623"/>
                    <a:gd name="connsiteY49" fmla="*/ 3015466 h 6345561"/>
                    <a:gd name="connsiteX50" fmla="*/ 4842211 w 6352623"/>
                    <a:gd name="connsiteY50" fmla="*/ 4504577 h 6345561"/>
                    <a:gd name="connsiteX51" fmla="*/ 4894441 w 6352623"/>
                    <a:gd name="connsiteY51" fmla="*/ 4378816 h 6345561"/>
                    <a:gd name="connsiteX52" fmla="*/ 5118410 w 6352623"/>
                    <a:gd name="connsiteY52" fmla="*/ 3308120 h 6345561"/>
                    <a:gd name="connsiteX53" fmla="*/ 5112011 w 6352623"/>
                    <a:gd name="connsiteY53" fmla="*/ 3236549 h 6345561"/>
                    <a:gd name="connsiteX54" fmla="*/ 6343574 w 6352623"/>
                    <a:gd name="connsiteY54" fmla="*/ 3146548 h 6345561"/>
                    <a:gd name="connsiteX55" fmla="*/ 6352623 w 6352623"/>
                    <a:gd name="connsiteY55" fmla="*/ 3329154 h 6345561"/>
                    <a:gd name="connsiteX56" fmla="*/ 6261216 w 6352623"/>
                    <a:gd name="connsiteY56" fmla="*/ 3947289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521833 w 6352623"/>
                    <a:gd name="connsiteY12" fmla="*/ 728536 h 6345561"/>
                    <a:gd name="connsiteX13" fmla="*/ 3951788 w 6352623"/>
                    <a:gd name="connsiteY13" fmla="*/ 1320226 h 6345561"/>
                    <a:gd name="connsiteX14" fmla="*/ 3610216 w 6352623"/>
                    <a:gd name="connsiteY14" fmla="*/ 1358400 h 6345561"/>
                    <a:gd name="connsiteX15" fmla="*/ 3192871 w 6352623"/>
                    <a:gd name="connsiteY15" fmla="*/ 1396479 h 6345561"/>
                    <a:gd name="connsiteX16" fmla="*/ 5080835 w 6352623"/>
                    <a:gd name="connsiteY16" fmla="*/ 2887704 h 6345561"/>
                    <a:gd name="connsiteX17" fmla="*/ 5075577 w 6352623"/>
                    <a:gd name="connsiteY17" fmla="*/ 2828892 h 6345561"/>
                    <a:gd name="connsiteX18" fmla="*/ 4870827 w 6352623"/>
                    <a:gd name="connsiteY18" fmla="*/ 2225787 h 6345561"/>
                    <a:gd name="connsiteX19" fmla="*/ 4527301 w 6352623"/>
                    <a:gd name="connsiteY19" fmla="*/ 1626915 h 6345561"/>
                    <a:gd name="connsiteX20" fmla="*/ 5336497 w 6352623"/>
                    <a:gd name="connsiteY20" fmla="*/ 1510023 h 6345561"/>
                    <a:gd name="connsiteX21" fmla="*/ 5827104 w 6352623"/>
                    <a:gd name="connsiteY21" fmla="*/ 1441104 h 6345561"/>
                    <a:gd name="connsiteX22" fmla="*/ 5919962 w 6352623"/>
                    <a:gd name="connsiteY22" fmla="*/ 1569624 h 6345561"/>
                    <a:gd name="connsiteX23" fmla="*/ 6322223 w 6352623"/>
                    <a:gd name="connsiteY23" fmla="*/ 2715457 h 6345561"/>
                    <a:gd name="connsiteX24" fmla="*/ 6326244 w 6352623"/>
                    <a:gd name="connsiteY24" fmla="*/ 2796695 h 6345561"/>
                    <a:gd name="connsiteX25" fmla="*/ 5080835 w 6352623"/>
                    <a:gd name="connsiteY25" fmla="*/ 2887704 h 6345561"/>
                    <a:gd name="connsiteX26" fmla="*/ 1790042 w 6352623"/>
                    <a:gd name="connsiteY26" fmla="*/ 1491620 h 6345561"/>
                    <a:gd name="connsiteX27" fmla="*/ 2057262 w 6352623"/>
                    <a:gd name="connsiteY27" fmla="*/ 888122 h 6345561"/>
                    <a:gd name="connsiteX28" fmla="*/ 2548458 w 6352623"/>
                    <a:gd name="connsiteY28" fmla="*/ 73883 h 6345561"/>
                    <a:gd name="connsiteX29" fmla="*/ 2715458 w 6352623"/>
                    <a:gd name="connsiteY29" fmla="*/ 30412 h 6345561"/>
                    <a:gd name="connsiteX30" fmla="*/ 2723477 w 6352623"/>
                    <a:gd name="connsiteY30" fmla="*/ 30012 h 6345561"/>
                    <a:gd name="connsiteX31" fmla="*/ 2843908 w 6352623"/>
                    <a:gd name="connsiteY31" fmla="*/ 1425699 h 6345561"/>
                    <a:gd name="connsiteX32" fmla="*/ 2341650 w 6352623"/>
                    <a:gd name="connsiteY32" fmla="*/ 1460888 h 6345561"/>
                    <a:gd name="connsiteX33" fmla="*/ 1790042 w 6352623"/>
                    <a:gd name="connsiteY33" fmla="*/ 1491620 h 6345561"/>
                    <a:gd name="connsiteX34" fmla="*/ 456566 w 6352623"/>
                    <a:gd name="connsiteY34" fmla="*/ 1560803 h 6345561"/>
                    <a:gd name="connsiteX35" fmla="*/ 646218 w 6352623"/>
                    <a:gd name="connsiteY35" fmla="*/ 1250255 h 6345561"/>
                    <a:gd name="connsiteX36" fmla="*/ 2123254 w 6352623"/>
                    <a:gd name="connsiteY36" fmla="*/ 176626 h 6345561"/>
                    <a:gd name="connsiteX37" fmla="*/ 2129632 w 6352623"/>
                    <a:gd name="connsiteY37" fmla="*/ 175051 h 6345561"/>
                    <a:gd name="connsiteX38" fmla="*/ 1791341 w 6352623"/>
                    <a:gd name="connsiteY38" fmla="*/ 860818 h 6345561"/>
                    <a:gd name="connsiteX39" fmla="*/ 1497989 w 6352623"/>
                    <a:gd name="connsiteY39" fmla="*/ 1507155 h 6345561"/>
                    <a:gd name="connsiteX40" fmla="*/ 815685 w 6352623"/>
                    <a:gd name="connsiteY40" fmla="*/ 1541873 h 6345561"/>
                    <a:gd name="connsiteX41" fmla="*/ 456566 w 6352623"/>
                    <a:gd name="connsiteY41" fmla="*/ 1560803 h 6345561"/>
                    <a:gd name="connsiteX42" fmla="*/ 3332566 w 6352623"/>
                    <a:gd name="connsiteY42" fmla="*/ 3015466 h 6345561"/>
                    <a:gd name="connsiteX43" fmla="*/ 3227686 w 6352623"/>
                    <a:gd name="connsiteY43" fmla="*/ 1799988 h 6345561"/>
                    <a:gd name="connsiteX44" fmla="*/ 3687369 w 6352623"/>
                    <a:gd name="connsiteY44" fmla="*/ 1744594 h 6345561"/>
                    <a:gd name="connsiteX45" fmla="*/ 4207427 w 6352623"/>
                    <a:gd name="connsiteY45" fmla="*/ 1672041 h 6345561"/>
                    <a:gd name="connsiteX46" fmla="*/ 4314817 w 6352623"/>
                    <a:gd name="connsiteY46" fmla="*/ 1819820 h 6345561"/>
                    <a:gd name="connsiteX47" fmla="*/ 4752430 w 6352623"/>
                    <a:gd name="connsiteY47" fmla="*/ 2869128 h 6345561"/>
                    <a:gd name="connsiteX48" fmla="*/ 4755993 w 6352623"/>
                    <a:gd name="connsiteY48" fmla="*/ 2911437 h 6345561"/>
                    <a:gd name="connsiteX49" fmla="*/ 3332566 w 6352623"/>
                    <a:gd name="connsiteY49" fmla="*/ 3015466 h 6345561"/>
                    <a:gd name="connsiteX50" fmla="*/ 4842211 w 6352623"/>
                    <a:gd name="connsiteY50" fmla="*/ 4504577 h 6345561"/>
                    <a:gd name="connsiteX51" fmla="*/ 4894441 w 6352623"/>
                    <a:gd name="connsiteY51" fmla="*/ 4378816 h 6345561"/>
                    <a:gd name="connsiteX52" fmla="*/ 5118410 w 6352623"/>
                    <a:gd name="connsiteY52" fmla="*/ 3308120 h 6345561"/>
                    <a:gd name="connsiteX53" fmla="*/ 5112011 w 6352623"/>
                    <a:gd name="connsiteY53" fmla="*/ 3236549 h 6345561"/>
                    <a:gd name="connsiteX54" fmla="*/ 6343574 w 6352623"/>
                    <a:gd name="connsiteY54" fmla="*/ 3146548 h 6345561"/>
                    <a:gd name="connsiteX55" fmla="*/ 6352623 w 6352623"/>
                    <a:gd name="connsiteY55" fmla="*/ 3329154 h 6345561"/>
                    <a:gd name="connsiteX56" fmla="*/ 6261216 w 6352623"/>
                    <a:gd name="connsiteY56" fmla="*/ 3947289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65793 w 6352623"/>
                    <a:gd name="connsiteY12" fmla="*/ 175345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548458 w 6352623"/>
                    <a:gd name="connsiteY29" fmla="*/ 73883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38629 w 6352623"/>
                    <a:gd name="connsiteY12" fmla="*/ 57719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548458 w 6352623"/>
                    <a:gd name="connsiteY29" fmla="*/ 73883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29798 w 6352623"/>
                    <a:gd name="connsiteY12" fmla="*/ 32561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548458 w 6352623"/>
                    <a:gd name="connsiteY29" fmla="*/ 73883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29798 w 6352623"/>
                    <a:gd name="connsiteY12" fmla="*/ 32561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54955 w 6352623"/>
                    <a:gd name="connsiteY12" fmla="*/ 23730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54955 w 6352623"/>
                    <a:gd name="connsiteY12" fmla="*/ 23730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68402 w 6352623"/>
                    <a:gd name="connsiteY13" fmla="*/ 74044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234679 w 6352623"/>
                    <a:gd name="connsiteY38" fmla="*/ 152304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263919 w 6352623"/>
                    <a:gd name="connsiteY38" fmla="*/ 134974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268000 w 6352623"/>
                    <a:gd name="connsiteY38" fmla="*/ 126477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268000 w 6352623"/>
                    <a:gd name="connsiteY38" fmla="*/ 126477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3351"/>
                    <a:gd name="connsiteY0" fmla="*/ 1282707 h 6345561"/>
                    <a:gd name="connsiteX1" fmla="*/ 3934751 w 6353351"/>
                    <a:gd name="connsiteY1" fmla="*/ 794857 h 6345561"/>
                    <a:gd name="connsiteX2" fmla="*/ 3306522 w 6353351"/>
                    <a:gd name="connsiteY2" fmla="*/ 1126 h 6345561"/>
                    <a:gd name="connsiteX3" fmla="*/ 3329154 w 6353351"/>
                    <a:gd name="connsiteY3" fmla="*/ 0 h 6345561"/>
                    <a:gd name="connsiteX4" fmla="*/ 4552794 w 6353351"/>
                    <a:gd name="connsiteY4" fmla="*/ 310597 h 6345561"/>
                    <a:gd name="connsiteX5" fmla="*/ 5560095 w 6353351"/>
                    <a:gd name="connsiteY5" fmla="*/ 1071582 h 6345561"/>
                    <a:gd name="connsiteX6" fmla="*/ 5592215 w 6353351"/>
                    <a:gd name="connsiteY6" fmla="*/ 1116037 h 6345561"/>
                    <a:gd name="connsiteX7" fmla="*/ 5275773 w 6353351"/>
                    <a:gd name="connsiteY7" fmla="*/ 1158708 h 6345561"/>
                    <a:gd name="connsiteX8" fmla="*/ 4352475 w 6353351"/>
                    <a:gd name="connsiteY8" fmla="*/ 1275439 h 6345561"/>
                    <a:gd name="connsiteX9" fmla="*/ 4287481 w 6353351"/>
                    <a:gd name="connsiteY9" fmla="*/ 1282707 h 6345561"/>
                    <a:gd name="connsiteX10" fmla="*/ 3192871 w 6353351"/>
                    <a:gd name="connsiteY10" fmla="*/ 1396479 h 6345561"/>
                    <a:gd name="connsiteX11" fmla="*/ 2976810 w 6353351"/>
                    <a:gd name="connsiteY11" fmla="*/ 29424 h 6345561"/>
                    <a:gd name="connsiteX12" fmla="*/ 3088611 w 6353351"/>
                    <a:gd name="connsiteY12" fmla="*/ 18979 h 6345561"/>
                    <a:gd name="connsiteX13" fmla="*/ 3589479 w 6353351"/>
                    <a:gd name="connsiteY13" fmla="*/ 740112 h 6345561"/>
                    <a:gd name="connsiteX14" fmla="*/ 3951788 w 6353351"/>
                    <a:gd name="connsiteY14" fmla="*/ 1320226 h 6345561"/>
                    <a:gd name="connsiteX15" fmla="*/ 3610216 w 6353351"/>
                    <a:gd name="connsiteY15" fmla="*/ 1358400 h 6345561"/>
                    <a:gd name="connsiteX16" fmla="*/ 3192871 w 6353351"/>
                    <a:gd name="connsiteY16" fmla="*/ 1396479 h 6345561"/>
                    <a:gd name="connsiteX17" fmla="*/ 5080835 w 6353351"/>
                    <a:gd name="connsiteY17" fmla="*/ 2887704 h 6345561"/>
                    <a:gd name="connsiteX18" fmla="*/ 5075577 w 6353351"/>
                    <a:gd name="connsiteY18" fmla="*/ 2828892 h 6345561"/>
                    <a:gd name="connsiteX19" fmla="*/ 4870827 w 6353351"/>
                    <a:gd name="connsiteY19" fmla="*/ 2225787 h 6345561"/>
                    <a:gd name="connsiteX20" fmla="*/ 4527301 w 6353351"/>
                    <a:gd name="connsiteY20" fmla="*/ 1626915 h 6345561"/>
                    <a:gd name="connsiteX21" fmla="*/ 5336497 w 6353351"/>
                    <a:gd name="connsiteY21" fmla="*/ 1510023 h 6345561"/>
                    <a:gd name="connsiteX22" fmla="*/ 5827104 w 6353351"/>
                    <a:gd name="connsiteY22" fmla="*/ 1441104 h 6345561"/>
                    <a:gd name="connsiteX23" fmla="*/ 5919962 w 6353351"/>
                    <a:gd name="connsiteY23" fmla="*/ 1569624 h 6345561"/>
                    <a:gd name="connsiteX24" fmla="*/ 6322223 w 6353351"/>
                    <a:gd name="connsiteY24" fmla="*/ 2715457 h 6345561"/>
                    <a:gd name="connsiteX25" fmla="*/ 6326244 w 6353351"/>
                    <a:gd name="connsiteY25" fmla="*/ 2796695 h 6345561"/>
                    <a:gd name="connsiteX26" fmla="*/ 5080835 w 6353351"/>
                    <a:gd name="connsiteY26" fmla="*/ 2887704 h 6345561"/>
                    <a:gd name="connsiteX27" fmla="*/ 1790042 w 6353351"/>
                    <a:gd name="connsiteY27" fmla="*/ 1491620 h 6345561"/>
                    <a:gd name="connsiteX28" fmla="*/ 2057262 w 6353351"/>
                    <a:gd name="connsiteY28" fmla="*/ 888122 h 6345561"/>
                    <a:gd name="connsiteX29" fmla="*/ 2602855 w 6353351"/>
                    <a:gd name="connsiteY29" fmla="*/ 47722 h 6345561"/>
                    <a:gd name="connsiteX30" fmla="*/ 2715458 w 6353351"/>
                    <a:gd name="connsiteY30" fmla="*/ 30412 h 6345561"/>
                    <a:gd name="connsiteX31" fmla="*/ 2723477 w 6353351"/>
                    <a:gd name="connsiteY31" fmla="*/ 30012 h 6345561"/>
                    <a:gd name="connsiteX32" fmla="*/ 2843908 w 6353351"/>
                    <a:gd name="connsiteY32" fmla="*/ 1425699 h 6345561"/>
                    <a:gd name="connsiteX33" fmla="*/ 2341650 w 6353351"/>
                    <a:gd name="connsiteY33" fmla="*/ 1460888 h 6345561"/>
                    <a:gd name="connsiteX34" fmla="*/ 1790042 w 6353351"/>
                    <a:gd name="connsiteY34" fmla="*/ 1491620 h 6345561"/>
                    <a:gd name="connsiteX35" fmla="*/ 456566 w 6353351"/>
                    <a:gd name="connsiteY35" fmla="*/ 1560803 h 6345561"/>
                    <a:gd name="connsiteX36" fmla="*/ 646218 w 6353351"/>
                    <a:gd name="connsiteY36" fmla="*/ 1250255 h 6345561"/>
                    <a:gd name="connsiteX37" fmla="*/ 2123254 w 6353351"/>
                    <a:gd name="connsiteY37" fmla="*/ 176626 h 6345561"/>
                    <a:gd name="connsiteX38" fmla="*/ 2268000 w 6353351"/>
                    <a:gd name="connsiteY38" fmla="*/ 126477 h 6345561"/>
                    <a:gd name="connsiteX39" fmla="*/ 1791341 w 6353351"/>
                    <a:gd name="connsiteY39" fmla="*/ 860818 h 6345561"/>
                    <a:gd name="connsiteX40" fmla="*/ 1497989 w 6353351"/>
                    <a:gd name="connsiteY40" fmla="*/ 1507155 h 6345561"/>
                    <a:gd name="connsiteX41" fmla="*/ 815685 w 6353351"/>
                    <a:gd name="connsiteY41" fmla="*/ 1541873 h 6345561"/>
                    <a:gd name="connsiteX42" fmla="*/ 456566 w 6353351"/>
                    <a:gd name="connsiteY42" fmla="*/ 1560803 h 6345561"/>
                    <a:gd name="connsiteX43" fmla="*/ 3332566 w 6353351"/>
                    <a:gd name="connsiteY43" fmla="*/ 3015466 h 6345561"/>
                    <a:gd name="connsiteX44" fmla="*/ 3227686 w 6353351"/>
                    <a:gd name="connsiteY44" fmla="*/ 1799988 h 6345561"/>
                    <a:gd name="connsiteX45" fmla="*/ 3687369 w 6353351"/>
                    <a:gd name="connsiteY45" fmla="*/ 1744594 h 6345561"/>
                    <a:gd name="connsiteX46" fmla="*/ 4207427 w 6353351"/>
                    <a:gd name="connsiteY46" fmla="*/ 1672041 h 6345561"/>
                    <a:gd name="connsiteX47" fmla="*/ 4314817 w 6353351"/>
                    <a:gd name="connsiteY47" fmla="*/ 1819820 h 6345561"/>
                    <a:gd name="connsiteX48" fmla="*/ 4752430 w 6353351"/>
                    <a:gd name="connsiteY48" fmla="*/ 2869128 h 6345561"/>
                    <a:gd name="connsiteX49" fmla="*/ 4755993 w 6353351"/>
                    <a:gd name="connsiteY49" fmla="*/ 2911437 h 6345561"/>
                    <a:gd name="connsiteX50" fmla="*/ 3332566 w 6353351"/>
                    <a:gd name="connsiteY50" fmla="*/ 3015466 h 6345561"/>
                    <a:gd name="connsiteX51" fmla="*/ 4842211 w 6353351"/>
                    <a:gd name="connsiteY51" fmla="*/ 4504577 h 6345561"/>
                    <a:gd name="connsiteX52" fmla="*/ 4894441 w 6353351"/>
                    <a:gd name="connsiteY52" fmla="*/ 4378816 h 6345561"/>
                    <a:gd name="connsiteX53" fmla="*/ 5118410 w 6353351"/>
                    <a:gd name="connsiteY53" fmla="*/ 3308120 h 6345561"/>
                    <a:gd name="connsiteX54" fmla="*/ 5112011 w 6353351"/>
                    <a:gd name="connsiteY54" fmla="*/ 3236549 h 6345561"/>
                    <a:gd name="connsiteX55" fmla="*/ 6343574 w 6353351"/>
                    <a:gd name="connsiteY55" fmla="*/ 3146548 h 6345561"/>
                    <a:gd name="connsiteX56" fmla="*/ 6352623 w 6353351"/>
                    <a:gd name="connsiteY56" fmla="*/ 3329154 h 6345561"/>
                    <a:gd name="connsiteX57" fmla="*/ 6068313 w 6353351"/>
                    <a:gd name="connsiteY57" fmla="*/ 4480189 h 6345561"/>
                    <a:gd name="connsiteX58" fmla="*/ 5645377 w 6353351"/>
                    <a:gd name="connsiteY58" fmla="*/ 4489676 h 6345561"/>
                    <a:gd name="connsiteX59" fmla="*/ 4842211 w 6353351"/>
                    <a:gd name="connsiteY59" fmla="*/ 4504577 h 6345561"/>
                    <a:gd name="connsiteX60" fmla="*/ 1405726 w 6353351"/>
                    <a:gd name="connsiteY60" fmla="*/ 3156271 h 6345561"/>
                    <a:gd name="connsiteX61" fmla="*/ 1399341 w 6353351"/>
                    <a:gd name="connsiteY61" fmla="*/ 3089416 h 6345561"/>
                    <a:gd name="connsiteX62" fmla="*/ 1464945 w 6353351"/>
                    <a:gd name="connsiteY62" fmla="*/ 2467755 h 6345561"/>
                    <a:gd name="connsiteX63" fmla="*/ 1626959 w 6353351"/>
                    <a:gd name="connsiteY63" fmla="*/ 1918290 h 6345561"/>
                    <a:gd name="connsiteX64" fmla="*/ 1698846 w 6353351"/>
                    <a:gd name="connsiteY64" fmla="*/ 1916459 h 6345561"/>
                    <a:gd name="connsiteX65" fmla="*/ 2401423 w 6353351"/>
                    <a:gd name="connsiteY65" fmla="*/ 1879094 h 6345561"/>
                    <a:gd name="connsiteX66" fmla="*/ 2879383 w 6353351"/>
                    <a:gd name="connsiteY66" fmla="*/ 1836855 h 6345561"/>
                    <a:gd name="connsiteX67" fmla="*/ 2983285 w 6353351"/>
                    <a:gd name="connsiteY67" fmla="*/ 3040986 h 6345561"/>
                    <a:gd name="connsiteX68" fmla="*/ 1405726 w 6353351"/>
                    <a:gd name="connsiteY68" fmla="*/ 3156271 h 6345561"/>
                    <a:gd name="connsiteX69" fmla="*/ 3464621 w 6353351"/>
                    <a:gd name="connsiteY69" fmla="*/ 4545892 h 6345561"/>
                    <a:gd name="connsiteX70" fmla="*/ 3362673 w 6353351"/>
                    <a:gd name="connsiteY70" fmla="*/ 3364384 h 6345561"/>
                    <a:gd name="connsiteX71" fmla="*/ 4785461 w 6353351"/>
                    <a:gd name="connsiteY71" fmla="*/ 3260410 h 6345561"/>
                    <a:gd name="connsiteX72" fmla="*/ 4791965 w 6353351"/>
                    <a:gd name="connsiteY72" fmla="*/ 3337498 h 6345561"/>
                    <a:gd name="connsiteX73" fmla="*/ 4582162 w 6353351"/>
                    <a:gd name="connsiteY73" fmla="*/ 4452550 h 6345561"/>
                    <a:gd name="connsiteX74" fmla="*/ 3980007 w 6353351"/>
                    <a:gd name="connsiteY74" fmla="*/ 4524180 h 6345561"/>
                    <a:gd name="connsiteX75" fmla="*/ 3464621 w 6353351"/>
                    <a:gd name="connsiteY75" fmla="*/ 4545892 h 6345561"/>
                    <a:gd name="connsiteX76" fmla="*/ 11631 w 6353351"/>
                    <a:gd name="connsiteY76" fmla="*/ 3258148 h 6345561"/>
                    <a:gd name="connsiteX77" fmla="*/ 0 w 6353351"/>
                    <a:gd name="connsiteY77" fmla="*/ 3023469 h 6345561"/>
                    <a:gd name="connsiteX78" fmla="*/ 91400 w 6353351"/>
                    <a:gd name="connsiteY78" fmla="*/ 2405346 h 6345561"/>
                    <a:gd name="connsiteX79" fmla="*/ 258812 w 6353351"/>
                    <a:gd name="connsiteY79" fmla="*/ 1942855 h 6345561"/>
                    <a:gd name="connsiteX80" fmla="*/ 852081 w 6353351"/>
                    <a:gd name="connsiteY80" fmla="*/ 1937991 h 6345561"/>
                    <a:gd name="connsiteX81" fmla="*/ 1335718 w 6353351"/>
                    <a:gd name="connsiteY81" fmla="*/ 1925698 h 6345561"/>
                    <a:gd name="connsiteX82" fmla="*/ 1234430 w 6353351"/>
                    <a:gd name="connsiteY82" fmla="*/ 2196801 h 6345561"/>
                    <a:gd name="connsiteX83" fmla="*/ 1103579 w 6353351"/>
                    <a:gd name="connsiteY83" fmla="*/ 2737987 h 6345561"/>
                    <a:gd name="connsiteX84" fmla="*/ 1078099 w 6353351"/>
                    <a:gd name="connsiteY84" fmla="*/ 3180217 h 6345561"/>
                    <a:gd name="connsiteX85" fmla="*/ 11631 w 6353351"/>
                    <a:gd name="connsiteY85" fmla="*/ 3258148 h 6345561"/>
                    <a:gd name="connsiteX86" fmla="*/ 1960743 w 6353351"/>
                    <a:gd name="connsiteY86" fmla="*/ 4679317 h 6345561"/>
                    <a:gd name="connsiteX87" fmla="*/ 1740896 w 6353351"/>
                    <a:gd name="connsiteY87" fmla="*/ 4337429 h 6345561"/>
                    <a:gd name="connsiteX88" fmla="*/ 1441619 w 6353351"/>
                    <a:gd name="connsiteY88" fmla="*/ 3532526 h 6345561"/>
                    <a:gd name="connsiteX89" fmla="*/ 1438988 w 6353351"/>
                    <a:gd name="connsiteY89" fmla="*/ 3504964 h 6345561"/>
                    <a:gd name="connsiteX90" fmla="*/ 3013389 w 6353351"/>
                    <a:gd name="connsiteY90" fmla="*/ 3389903 h 6345561"/>
                    <a:gd name="connsiteX91" fmla="*/ 3099126 w 6353351"/>
                    <a:gd name="connsiteY91" fmla="*/ 4562904 h 6345561"/>
                    <a:gd name="connsiteX92" fmla="*/ 2689209 w 6353351"/>
                    <a:gd name="connsiteY92" fmla="*/ 4598877 h 6345561"/>
                    <a:gd name="connsiteX93" fmla="*/ 1989796 w 6353351"/>
                    <a:gd name="connsiteY93" fmla="*/ 4675326 h 6345561"/>
                    <a:gd name="connsiteX94" fmla="*/ 1960743 w 6353351"/>
                    <a:gd name="connsiteY94" fmla="*/ 4679317 h 6345561"/>
                    <a:gd name="connsiteX95" fmla="*/ 4067092 w 6353351"/>
                    <a:gd name="connsiteY95" fmla="*/ 6216068 h 6345561"/>
                    <a:gd name="connsiteX96" fmla="*/ 4277892 w 6353351"/>
                    <a:gd name="connsiteY96" fmla="*/ 5788869 h 6345561"/>
                    <a:gd name="connsiteX97" fmla="*/ 4525520 w 6353351"/>
                    <a:gd name="connsiteY97" fmla="*/ 5267093 h 6345561"/>
                    <a:gd name="connsiteX98" fmla="*/ 4685770 w 6353351"/>
                    <a:gd name="connsiteY98" fmla="*/ 4881257 h 6345561"/>
                    <a:gd name="connsiteX99" fmla="*/ 4712084 w 6353351"/>
                    <a:gd name="connsiteY99" fmla="*/ 4879914 h 6345561"/>
                    <a:gd name="connsiteX100" fmla="*/ 5642123 w 6353351"/>
                    <a:gd name="connsiteY100" fmla="*/ 4846187 h 6345561"/>
                    <a:gd name="connsiteX101" fmla="*/ 5866698 w 6353351"/>
                    <a:gd name="connsiteY101" fmla="*/ 4839902 h 6345561"/>
                    <a:gd name="connsiteX102" fmla="*/ 5706398 w 6353351"/>
                    <a:gd name="connsiteY102" fmla="*/ 5102370 h 6345561"/>
                    <a:gd name="connsiteX103" fmla="*/ 4229361 w 6353351"/>
                    <a:gd name="connsiteY103" fmla="*/ 6176010 h 6345561"/>
                    <a:gd name="connsiteX104" fmla="*/ 4067092 w 6353351"/>
                    <a:gd name="connsiteY104" fmla="*/ 6216068 h 6345561"/>
                    <a:gd name="connsiteX105" fmla="*/ 3617977 w 6353351"/>
                    <a:gd name="connsiteY105" fmla="*/ 6323175 h 6345561"/>
                    <a:gd name="connsiteX106" fmla="*/ 3499574 w 6353351"/>
                    <a:gd name="connsiteY106" fmla="*/ 4950969 h 6345561"/>
                    <a:gd name="connsiteX107" fmla="*/ 3966167 w 6353351"/>
                    <a:gd name="connsiteY107" fmla="*/ 4917769 h 6345561"/>
                    <a:gd name="connsiteX108" fmla="*/ 4402891 w 6353351"/>
                    <a:gd name="connsiteY108" fmla="*/ 4895610 h 6345561"/>
                    <a:gd name="connsiteX109" fmla="*/ 4263840 w 6353351"/>
                    <a:gd name="connsiteY109" fmla="*/ 5239274 h 6345561"/>
                    <a:gd name="connsiteX110" fmla="*/ 3691123 w 6353351"/>
                    <a:gd name="connsiteY110" fmla="*/ 6308899 h 6345561"/>
                    <a:gd name="connsiteX111" fmla="*/ 3637169 w 6353351"/>
                    <a:gd name="connsiteY111" fmla="*/ 6322223 h 6345561"/>
                    <a:gd name="connsiteX112" fmla="*/ 3617977 w 6353351"/>
                    <a:gd name="connsiteY112" fmla="*/ 6323175 h 6345561"/>
                    <a:gd name="connsiteX113" fmla="*/ 509955 w 6353351"/>
                    <a:gd name="connsiteY113" fmla="*/ 4889989 h 6345561"/>
                    <a:gd name="connsiteX114" fmla="*/ 432662 w 6353351"/>
                    <a:gd name="connsiteY114" fmla="*/ 4783013 h 6345561"/>
                    <a:gd name="connsiteX115" fmla="*/ 30403 w 6353351"/>
                    <a:gd name="connsiteY115" fmla="*/ 3637168 h 6345561"/>
                    <a:gd name="connsiteX116" fmla="*/ 28957 w 6353351"/>
                    <a:gd name="connsiteY116" fmla="*/ 3608002 h 6345561"/>
                    <a:gd name="connsiteX117" fmla="*/ 1122699 w 6353351"/>
                    <a:gd name="connsiteY117" fmla="*/ 3528079 h 6345561"/>
                    <a:gd name="connsiteX118" fmla="*/ 1151870 w 6353351"/>
                    <a:gd name="connsiteY118" fmla="*/ 3709064 h 6345561"/>
                    <a:gd name="connsiteX119" fmla="*/ 1633165 w 6353351"/>
                    <a:gd name="connsiteY119" fmla="*/ 4721494 h 6345561"/>
                    <a:gd name="connsiteX120" fmla="*/ 1635001 w 6353351"/>
                    <a:gd name="connsiteY120" fmla="*/ 4724090 h 6345561"/>
                    <a:gd name="connsiteX121" fmla="*/ 1150655 w 6353351"/>
                    <a:gd name="connsiteY121" fmla="*/ 4790652 h 6345561"/>
                    <a:gd name="connsiteX122" fmla="*/ 509955 w 6353351"/>
                    <a:gd name="connsiteY122" fmla="*/ 4889989 h 6345561"/>
                    <a:gd name="connsiteX123" fmla="*/ 3165956 w 6353351"/>
                    <a:gd name="connsiteY123" fmla="*/ 6345561 h 6345561"/>
                    <a:gd name="connsiteX124" fmla="*/ 2661675 w 6353351"/>
                    <a:gd name="connsiteY124" fmla="*/ 5655612 h 6345561"/>
                    <a:gd name="connsiteX125" fmla="*/ 2224080 w 6353351"/>
                    <a:gd name="connsiteY125" fmla="*/ 5071807 h 6345561"/>
                    <a:gd name="connsiteX126" fmla="*/ 2697681 w 6353351"/>
                    <a:gd name="connsiteY126" fmla="*/ 5021257 h 6345561"/>
                    <a:gd name="connsiteX127" fmla="*/ 3150545 w 6353351"/>
                    <a:gd name="connsiteY127" fmla="*/ 4979436 h 6345561"/>
                    <a:gd name="connsiteX128" fmla="*/ 3267988 w 6353351"/>
                    <a:gd name="connsiteY128" fmla="*/ 6340508 h 6345561"/>
                    <a:gd name="connsiteX129" fmla="*/ 3165956 w 6353351"/>
                    <a:gd name="connsiteY129" fmla="*/ 6345561 h 6345561"/>
                    <a:gd name="connsiteX130" fmla="*/ 1799833 w 6353351"/>
                    <a:gd name="connsiteY130" fmla="*/ 6042038 h 6345561"/>
                    <a:gd name="connsiteX131" fmla="*/ 792530 w 6353351"/>
                    <a:gd name="connsiteY131" fmla="*/ 5281044 h 6345561"/>
                    <a:gd name="connsiteX132" fmla="*/ 758259 w 6353351"/>
                    <a:gd name="connsiteY132" fmla="*/ 5233611 h 6345561"/>
                    <a:gd name="connsiteX133" fmla="*/ 1178638 w 6353351"/>
                    <a:gd name="connsiteY133" fmla="*/ 5187468 h 6345561"/>
                    <a:gd name="connsiteX134" fmla="*/ 1905324 w 6353351"/>
                    <a:gd name="connsiteY134" fmla="*/ 5106339 h 6345561"/>
                    <a:gd name="connsiteX135" fmla="*/ 2206251 w 6353351"/>
                    <a:gd name="connsiteY135" fmla="*/ 5531868 h 6345561"/>
                    <a:gd name="connsiteX136" fmla="*/ 2827891 w 6353351"/>
                    <a:gd name="connsiteY136" fmla="*/ 6323709 h 6345561"/>
                    <a:gd name="connsiteX137" fmla="*/ 2405336 w 6353351"/>
                    <a:gd name="connsiteY137" fmla="*/ 6261225 h 6345561"/>
                    <a:gd name="connsiteX138" fmla="*/ 1799833 w 6353351"/>
                    <a:gd name="connsiteY138" fmla="*/ 6042038 h 63455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</a:cxnLst>
                  <a:rect l="l" t="t" r="r" b="b"/>
                  <a:pathLst>
                    <a:path w="6353351" h="6345561">
                      <a:moveTo>
                        <a:pt x="4287481" y="1282707"/>
                      </a:moveTo>
                      <a:lnTo>
                        <a:pt x="3934751" y="794857"/>
                      </a:lnTo>
                      <a:lnTo>
                        <a:pt x="3306522" y="1126"/>
                      </a:lnTo>
                      <a:lnTo>
                        <a:pt x="3329154" y="0"/>
                      </a:lnTo>
                      <a:cubicBezTo>
                        <a:pt x="3741651" y="19671"/>
                        <a:pt x="4157119" y="120541"/>
                        <a:pt x="4552794" y="310597"/>
                      </a:cubicBezTo>
                      <a:cubicBezTo>
                        <a:pt x="4948463" y="500646"/>
                        <a:pt x="5286893" y="761898"/>
                        <a:pt x="5560095" y="1071582"/>
                      </a:cubicBezTo>
                      <a:lnTo>
                        <a:pt x="5592215" y="1116037"/>
                      </a:lnTo>
                      <a:lnTo>
                        <a:pt x="5275773" y="1158708"/>
                      </a:lnTo>
                      <a:lnTo>
                        <a:pt x="4352475" y="1275439"/>
                      </a:lnTo>
                      <a:lnTo>
                        <a:pt x="4287481" y="1282707"/>
                      </a:lnTo>
                      <a:close/>
                      <a:moveTo>
                        <a:pt x="3192871" y="1396479"/>
                      </a:moveTo>
                      <a:lnTo>
                        <a:pt x="2976810" y="29424"/>
                      </a:lnTo>
                      <a:lnTo>
                        <a:pt x="3088611" y="18979"/>
                      </a:lnTo>
                      <a:cubicBezTo>
                        <a:pt x="3417885" y="480246"/>
                        <a:pt x="3445072" y="503593"/>
                        <a:pt x="3589479" y="740112"/>
                      </a:cubicBezTo>
                      <a:lnTo>
                        <a:pt x="3951788" y="1320226"/>
                      </a:lnTo>
                      <a:lnTo>
                        <a:pt x="3610216" y="1358400"/>
                      </a:lnTo>
                      <a:lnTo>
                        <a:pt x="3192871" y="1396479"/>
                      </a:lnTo>
                      <a:close/>
                      <a:moveTo>
                        <a:pt x="5080835" y="2887704"/>
                      </a:moveTo>
                      <a:lnTo>
                        <a:pt x="5075577" y="2828892"/>
                      </a:lnTo>
                      <a:cubicBezTo>
                        <a:pt x="5035592" y="2631079"/>
                        <a:pt x="4967675" y="2433136"/>
                        <a:pt x="4870827" y="2225787"/>
                      </a:cubicBezTo>
                      <a:lnTo>
                        <a:pt x="4527301" y="1626915"/>
                      </a:lnTo>
                      <a:lnTo>
                        <a:pt x="5336497" y="1510023"/>
                      </a:lnTo>
                      <a:lnTo>
                        <a:pt x="5827104" y="1441104"/>
                      </a:lnTo>
                      <a:lnTo>
                        <a:pt x="5919962" y="1569624"/>
                      </a:lnTo>
                      <a:cubicBezTo>
                        <a:pt x="6125930" y="1922073"/>
                        <a:pt x="6262685" y="2311601"/>
                        <a:pt x="6322223" y="2715457"/>
                      </a:cubicBezTo>
                      <a:lnTo>
                        <a:pt x="6326244" y="2796695"/>
                      </a:lnTo>
                      <a:lnTo>
                        <a:pt x="5080835" y="2887704"/>
                      </a:lnTo>
                      <a:close/>
                      <a:moveTo>
                        <a:pt x="1790042" y="1491620"/>
                      </a:moveTo>
                      <a:lnTo>
                        <a:pt x="2057262" y="888122"/>
                      </a:lnTo>
                      <a:cubicBezTo>
                        <a:pt x="2230740" y="610932"/>
                        <a:pt x="2221957" y="539019"/>
                        <a:pt x="2602855" y="47722"/>
                      </a:cubicBezTo>
                      <a:lnTo>
                        <a:pt x="2715458" y="30412"/>
                      </a:lnTo>
                      <a:lnTo>
                        <a:pt x="2723477" y="30012"/>
                      </a:lnTo>
                      <a:lnTo>
                        <a:pt x="2843908" y="1425699"/>
                      </a:lnTo>
                      <a:lnTo>
                        <a:pt x="2341650" y="1460888"/>
                      </a:lnTo>
                      <a:lnTo>
                        <a:pt x="1790042" y="1491620"/>
                      </a:lnTo>
                      <a:close/>
                      <a:moveTo>
                        <a:pt x="456566" y="1560803"/>
                      </a:moveTo>
                      <a:lnTo>
                        <a:pt x="646218" y="1250255"/>
                      </a:lnTo>
                      <a:cubicBezTo>
                        <a:pt x="1029562" y="745610"/>
                        <a:pt x="1547495" y="378754"/>
                        <a:pt x="2123254" y="176626"/>
                      </a:cubicBezTo>
                      <a:lnTo>
                        <a:pt x="2268000" y="126477"/>
                      </a:lnTo>
                      <a:lnTo>
                        <a:pt x="1791341" y="860818"/>
                      </a:lnTo>
                      <a:lnTo>
                        <a:pt x="1497989" y="1507155"/>
                      </a:lnTo>
                      <a:lnTo>
                        <a:pt x="815685" y="1541873"/>
                      </a:lnTo>
                      <a:lnTo>
                        <a:pt x="456566" y="1560803"/>
                      </a:lnTo>
                      <a:close/>
                      <a:moveTo>
                        <a:pt x="3332566" y="3015466"/>
                      </a:moveTo>
                      <a:lnTo>
                        <a:pt x="3227686" y="1799988"/>
                      </a:lnTo>
                      <a:lnTo>
                        <a:pt x="3687369" y="1744594"/>
                      </a:lnTo>
                      <a:lnTo>
                        <a:pt x="4207427" y="1672041"/>
                      </a:lnTo>
                      <a:lnTo>
                        <a:pt x="4314817" y="1819820"/>
                      </a:lnTo>
                      <a:cubicBezTo>
                        <a:pt x="4528849" y="2161606"/>
                        <a:pt x="4683644" y="2496395"/>
                        <a:pt x="4752430" y="2869128"/>
                      </a:cubicBezTo>
                      <a:lnTo>
                        <a:pt x="4755993" y="2911437"/>
                      </a:lnTo>
                      <a:lnTo>
                        <a:pt x="3332566" y="3015466"/>
                      </a:lnTo>
                      <a:close/>
                      <a:moveTo>
                        <a:pt x="4842211" y="4504577"/>
                      </a:moveTo>
                      <a:lnTo>
                        <a:pt x="4894441" y="4378816"/>
                      </a:lnTo>
                      <a:cubicBezTo>
                        <a:pt x="5035881" y="3977997"/>
                        <a:pt x="5111886" y="3633747"/>
                        <a:pt x="5118410" y="3308120"/>
                      </a:cubicBezTo>
                      <a:lnTo>
                        <a:pt x="5112011" y="3236549"/>
                      </a:lnTo>
                      <a:lnTo>
                        <a:pt x="6343574" y="3146548"/>
                      </a:lnTo>
                      <a:lnTo>
                        <a:pt x="6352623" y="3329154"/>
                      </a:lnTo>
                      <a:cubicBezTo>
                        <a:pt x="6366228" y="3579999"/>
                        <a:pt x="6186187" y="4286769"/>
                        <a:pt x="6068313" y="4480189"/>
                      </a:cubicBezTo>
                      <a:lnTo>
                        <a:pt x="5645377" y="4489676"/>
                      </a:lnTo>
                      <a:lnTo>
                        <a:pt x="4842211" y="4504577"/>
                      </a:lnTo>
                      <a:close/>
                      <a:moveTo>
                        <a:pt x="1405726" y="3156271"/>
                      </a:moveTo>
                      <a:lnTo>
                        <a:pt x="1399341" y="3089416"/>
                      </a:lnTo>
                      <a:cubicBezTo>
                        <a:pt x="1398501" y="2896033"/>
                        <a:pt x="1419405" y="2690426"/>
                        <a:pt x="1464945" y="2467755"/>
                      </a:cubicBezTo>
                      <a:lnTo>
                        <a:pt x="1626959" y="1918290"/>
                      </a:lnTo>
                      <a:lnTo>
                        <a:pt x="1698846" y="1916459"/>
                      </a:lnTo>
                      <a:cubicBezTo>
                        <a:pt x="1952714" y="1906817"/>
                        <a:pt x="2182558" y="1894523"/>
                        <a:pt x="2401423" y="1879094"/>
                      </a:cubicBezTo>
                      <a:lnTo>
                        <a:pt x="2879383" y="1836855"/>
                      </a:lnTo>
                      <a:lnTo>
                        <a:pt x="2983285" y="3040986"/>
                      </a:lnTo>
                      <a:lnTo>
                        <a:pt x="1405726" y="3156271"/>
                      </a:lnTo>
                      <a:close/>
                      <a:moveTo>
                        <a:pt x="3464621" y="4545892"/>
                      </a:moveTo>
                      <a:lnTo>
                        <a:pt x="3362673" y="3364384"/>
                      </a:lnTo>
                      <a:lnTo>
                        <a:pt x="4785461" y="3260410"/>
                      </a:lnTo>
                      <a:lnTo>
                        <a:pt x="4791965" y="3337498"/>
                      </a:lnTo>
                      <a:cubicBezTo>
                        <a:pt x="4788504" y="3665722"/>
                        <a:pt x="4723150" y="4029732"/>
                        <a:pt x="4582162" y="4452550"/>
                      </a:cubicBezTo>
                      <a:lnTo>
                        <a:pt x="3980007" y="4524180"/>
                      </a:lnTo>
                      <a:lnTo>
                        <a:pt x="3464621" y="4545892"/>
                      </a:lnTo>
                      <a:close/>
                      <a:moveTo>
                        <a:pt x="11631" y="3258148"/>
                      </a:moveTo>
                      <a:lnTo>
                        <a:pt x="0" y="3023469"/>
                      </a:lnTo>
                      <a:cubicBezTo>
                        <a:pt x="9835" y="2817218"/>
                        <a:pt x="39973" y="2610228"/>
                        <a:pt x="91400" y="2405346"/>
                      </a:cubicBezTo>
                      <a:lnTo>
                        <a:pt x="258812" y="1942855"/>
                      </a:lnTo>
                      <a:lnTo>
                        <a:pt x="852081" y="1937991"/>
                      </a:lnTo>
                      <a:lnTo>
                        <a:pt x="1335718" y="1925698"/>
                      </a:lnTo>
                      <a:lnTo>
                        <a:pt x="1234430" y="2196801"/>
                      </a:lnTo>
                      <a:cubicBezTo>
                        <a:pt x="1174083" y="2388129"/>
                        <a:pt x="1130304" y="2566936"/>
                        <a:pt x="1103579" y="2737987"/>
                      </a:cubicBezTo>
                      <a:lnTo>
                        <a:pt x="1078099" y="3180217"/>
                      </a:lnTo>
                      <a:lnTo>
                        <a:pt x="11631" y="3258148"/>
                      </a:lnTo>
                      <a:close/>
                      <a:moveTo>
                        <a:pt x="1960743" y="4679317"/>
                      </a:moveTo>
                      <a:lnTo>
                        <a:pt x="1740896" y="4337429"/>
                      </a:lnTo>
                      <a:cubicBezTo>
                        <a:pt x="1599382" y="4077276"/>
                        <a:pt x="1495647" y="3815593"/>
                        <a:pt x="1441619" y="3532526"/>
                      </a:cubicBezTo>
                      <a:lnTo>
                        <a:pt x="1438988" y="3504964"/>
                      </a:lnTo>
                      <a:lnTo>
                        <a:pt x="3013389" y="3389903"/>
                      </a:lnTo>
                      <a:lnTo>
                        <a:pt x="3099126" y="4562904"/>
                      </a:lnTo>
                      <a:lnTo>
                        <a:pt x="2689209" y="4598877"/>
                      </a:lnTo>
                      <a:cubicBezTo>
                        <a:pt x="2470714" y="4618948"/>
                        <a:pt x="2241902" y="4643896"/>
                        <a:pt x="1989796" y="4675326"/>
                      </a:cubicBezTo>
                      <a:lnTo>
                        <a:pt x="1960743" y="4679317"/>
                      </a:lnTo>
                      <a:close/>
                      <a:moveTo>
                        <a:pt x="4067092" y="6216068"/>
                      </a:moveTo>
                      <a:lnTo>
                        <a:pt x="4277892" y="5788869"/>
                      </a:lnTo>
                      <a:lnTo>
                        <a:pt x="4525520" y="5267093"/>
                      </a:lnTo>
                      <a:lnTo>
                        <a:pt x="4685770" y="4881257"/>
                      </a:lnTo>
                      <a:lnTo>
                        <a:pt x="4712084" y="4879914"/>
                      </a:lnTo>
                      <a:lnTo>
                        <a:pt x="5642123" y="4846187"/>
                      </a:lnTo>
                      <a:lnTo>
                        <a:pt x="5866698" y="4839902"/>
                      </a:lnTo>
                      <a:lnTo>
                        <a:pt x="5706398" y="5102370"/>
                      </a:lnTo>
                      <a:cubicBezTo>
                        <a:pt x="5323061" y="5607024"/>
                        <a:pt x="4805131" y="5973881"/>
                        <a:pt x="4229361" y="6176010"/>
                      </a:cubicBezTo>
                      <a:lnTo>
                        <a:pt x="4067092" y="6216068"/>
                      </a:lnTo>
                      <a:close/>
                      <a:moveTo>
                        <a:pt x="3617977" y="6323175"/>
                      </a:moveTo>
                      <a:lnTo>
                        <a:pt x="3499574" y="4950969"/>
                      </a:lnTo>
                      <a:lnTo>
                        <a:pt x="3966167" y="4917769"/>
                      </a:lnTo>
                      <a:lnTo>
                        <a:pt x="4402891" y="4895610"/>
                      </a:lnTo>
                      <a:lnTo>
                        <a:pt x="4263840" y="5239274"/>
                      </a:lnTo>
                      <a:lnTo>
                        <a:pt x="3691123" y="6308899"/>
                      </a:lnTo>
                      <a:lnTo>
                        <a:pt x="3637169" y="6322223"/>
                      </a:lnTo>
                      <a:lnTo>
                        <a:pt x="3617977" y="6323175"/>
                      </a:lnTo>
                      <a:close/>
                      <a:moveTo>
                        <a:pt x="509955" y="4889989"/>
                      </a:moveTo>
                      <a:lnTo>
                        <a:pt x="432662" y="4783013"/>
                      </a:lnTo>
                      <a:cubicBezTo>
                        <a:pt x="226684" y="4430562"/>
                        <a:pt x="89942" y="4041034"/>
                        <a:pt x="30403" y="3637168"/>
                      </a:cubicBezTo>
                      <a:lnTo>
                        <a:pt x="28957" y="3608002"/>
                      </a:lnTo>
                      <a:lnTo>
                        <a:pt x="1122699" y="3528079"/>
                      </a:lnTo>
                      <a:lnTo>
                        <a:pt x="1151870" y="3709064"/>
                      </a:lnTo>
                      <a:cubicBezTo>
                        <a:pt x="1238820" y="4026998"/>
                        <a:pt x="1397943" y="4351818"/>
                        <a:pt x="1633165" y="4721494"/>
                      </a:cubicBezTo>
                      <a:lnTo>
                        <a:pt x="1635001" y="4724090"/>
                      </a:lnTo>
                      <a:lnTo>
                        <a:pt x="1150655" y="4790652"/>
                      </a:lnTo>
                      <a:lnTo>
                        <a:pt x="509955" y="4889989"/>
                      </a:lnTo>
                      <a:close/>
                      <a:moveTo>
                        <a:pt x="3165956" y="6345561"/>
                      </a:moveTo>
                      <a:lnTo>
                        <a:pt x="2661675" y="5655612"/>
                      </a:lnTo>
                      <a:lnTo>
                        <a:pt x="2224080" y="5071807"/>
                      </a:lnTo>
                      <a:lnTo>
                        <a:pt x="2697681" y="5021257"/>
                      </a:lnTo>
                      <a:lnTo>
                        <a:pt x="3150545" y="4979436"/>
                      </a:lnTo>
                      <a:lnTo>
                        <a:pt x="3267988" y="6340508"/>
                      </a:lnTo>
                      <a:lnTo>
                        <a:pt x="3165956" y="6345561"/>
                      </a:lnTo>
                      <a:close/>
                      <a:moveTo>
                        <a:pt x="1799833" y="6042038"/>
                      </a:moveTo>
                      <a:cubicBezTo>
                        <a:pt x="1404151" y="5851981"/>
                        <a:pt x="1065732" y="5590735"/>
                        <a:pt x="792530" y="5281044"/>
                      </a:cubicBezTo>
                      <a:lnTo>
                        <a:pt x="758259" y="5233611"/>
                      </a:lnTo>
                      <a:lnTo>
                        <a:pt x="1178638" y="5187468"/>
                      </a:lnTo>
                      <a:lnTo>
                        <a:pt x="1905324" y="5106339"/>
                      </a:lnTo>
                      <a:lnTo>
                        <a:pt x="2206251" y="5531868"/>
                      </a:lnTo>
                      <a:lnTo>
                        <a:pt x="2827891" y="6323709"/>
                      </a:lnTo>
                      <a:lnTo>
                        <a:pt x="2405336" y="6261225"/>
                      </a:lnTo>
                      <a:cubicBezTo>
                        <a:pt x="2200452" y="6209790"/>
                        <a:pt x="1997668" y="6137062"/>
                        <a:pt x="1799833" y="6042038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17" name="Прямоугольник 16"/>
                <p:cNvSpPr/>
                <p:nvPr/>
              </p:nvSpPr>
              <p:spPr>
                <a:xfrm>
                  <a:off x="4230250" y="4420299"/>
                  <a:ext cx="141982" cy="63860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18" name="Прямоугольник 17"/>
                <p:cNvSpPr/>
                <p:nvPr/>
              </p:nvSpPr>
              <p:spPr>
                <a:xfrm>
                  <a:off x="4147331" y="4477987"/>
                  <a:ext cx="305990" cy="6032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19" name="Прямоугольник 18"/>
                <p:cNvSpPr/>
                <p:nvPr/>
              </p:nvSpPr>
              <p:spPr>
                <a:xfrm rot="19920000">
                  <a:off x="4041093" y="3512437"/>
                  <a:ext cx="40227" cy="131551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0" name="Прямоугольник 19"/>
                <p:cNvSpPr/>
                <p:nvPr/>
              </p:nvSpPr>
              <p:spPr>
                <a:xfrm rot="19920000">
                  <a:off x="4484115" y="4287005"/>
                  <a:ext cx="40227" cy="131551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1" name="Арка 38"/>
                <p:cNvSpPr/>
                <p:nvPr/>
              </p:nvSpPr>
              <p:spPr>
                <a:xfrm rot="13925903">
                  <a:off x="3684523" y="3726094"/>
                  <a:ext cx="968151" cy="649369"/>
                </a:xfrm>
                <a:custGeom>
                  <a:avLst/>
                  <a:gdLst>
                    <a:gd name="connsiteX0" fmla="*/ 0 w 824206"/>
                    <a:gd name="connsiteY0" fmla="*/ 468176 h 936351"/>
                    <a:gd name="connsiteX1" fmla="*/ 236582 w 824206"/>
                    <a:gd name="connsiteY1" fmla="*/ 44588 h 936351"/>
                    <a:gd name="connsiteX2" fmla="*/ 721368 w 824206"/>
                    <a:gd name="connsiteY2" fmla="*/ 158750 h 936351"/>
                    <a:gd name="connsiteX3" fmla="*/ 799324 w 824206"/>
                    <a:gd name="connsiteY3" fmla="*/ 628392 h 936351"/>
                    <a:gd name="connsiteX4" fmla="*/ 758057 w 824206"/>
                    <a:gd name="connsiteY4" fmla="*/ 611316 h 936351"/>
                    <a:gd name="connsiteX5" fmla="*/ 689676 w 824206"/>
                    <a:gd name="connsiteY5" fmla="*/ 190458 h 936351"/>
                    <a:gd name="connsiteX6" fmla="*/ 253697 w 824206"/>
                    <a:gd name="connsiteY6" fmla="*/ 85891 h 936351"/>
                    <a:gd name="connsiteX7" fmla="*/ 44532 w 824206"/>
                    <a:gd name="connsiteY7" fmla="*/ 468176 h 936351"/>
                    <a:gd name="connsiteX8" fmla="*/ 0 w 824206"/>
                    <a:gd name="connsiteY8" fmla="*/ 468176 h 936351"/>
                    <a:gd name="connsiteX0" fmla="*/ 0 w 831850"/>
                    <a:gd name="connsiteY0" fmla="*/ 456566 h 616782"/>
                    <a:gd name="connsiteX1" fmla="*/ 236582 w 831850"/>
                    <a:gd name="connsiteY1" fmla="*/ 32978 h 616782"/>
                    <a:gd name="connsiteX2" fmla="*/ 746854 w 831850"/>
                    <a:gd name="connsiteY2" fmla="*/ 133785 h 616782"/>
                    <a:gd name="connsiteX3" fmla="*/ 799324 w 831850"/>
                    <a:gd name="connsiteY3" fmla="*/ 616782 h 616782"/>
                    <a:gd name="connsiteX4" fmla="*/ 758057 w 831850"/>
                    <a:gd name="connsiteY4" fmla="*/ 599706 h 616782"/>
                    <a:gd name="connsiteX5" fmla="*/ 689676 w 831850"/>
                    <a:gd name="connsiteY5" fmla="*/ 178848 h 616782"/>
                    <a:gd name="connsiteX6" fmla="*/ 253697 w 831850"/>
                    <a:gd name="connsiteY6" fmla="*/ 74281 h 616782"/>
                    <a:gd name="connsiteX7" fmla="*/ 44532 w 831850"/>
                    <a:gd name="connsiteY7" fmla="*/ 456566 h 616782"/>
                    <a:gd name="connsiteX8" fmla="*/ 0 w 831850"/>
                    <a:gd name="connsiteY8" fmla="*/ 456566 h 616782"/>
                    <a:gd name="connsiteX0" fmla="*/ 0 w 831850"/>
                    <a:gd name="connsiteY0" fmla="*/ 456566 h 616782"/>
                    <a:gd name="connsiteX1" fmla="*/ 236582 w 831850"/>
                    <a:gd name="connsiteY1" fmla="*/ 32978 h 616782"/>
                    <a:gd name="connsiteX2" fmla="*/ 746854 w 831850"/>
                    <a:gd name="connsiteY2" fmla="*/ 133785 h 616782"/>
                    <a:gd name="connsiteX3" fmla="*/ 799324 w 831850"/>
                    <a:gd name="connsiteY3" fmla="*/ 616782 h 616782"/>
                    <a:gd name="connsiteX4" fmla="*/ 758057 w 831850"/>
                    <a:gd name="connsiteY4" fmla="*/ 599706 h 616782"/>
                    <a:gd name="connsiteX5" fmla="*/ 713484 w 831850"/>
                    <a:gd name="connsiteY5" fmla="*/ 179277 h 616782"/>
                    <a:gd name="connsiteX6" fmla="*/ 253697 w 831850"/>
                    <a:gd name="connsiteY6" fmla="*/ 74281 h 616782"/>
                    <a:gd name="connsiteX7" fmla="*/ 44532 w 831850"/>
                    <a:gd name="connsiteY7" fmla="*/ 456566 h 616782"/>
                    <a:gd name="connsiteX8" fmla="*/ 0 w 831850"/>
                    <a:gd name="connsiteY8" fmla="*/ 456566 h 616782"/>
                    <a:gd name="connsiteX0" fmla="*/ 0 w 840935"/>
                    <a:gd name="connsiteY0" fmla="*/ 443140 h 586280"/>
                    <a:gd name="connsiteX1" fmla="*/ 236582 w 840935"/>
                    <a:gd name="connsiteY1" fmla="*/ 19552 h 586280"/>
                    <a:gd name="connsiteX2" fmla="*/ 746854 w 840935"/>
                    <a:gd name="connsiteY2" fmla="*/ 120359 h 586280"/>
                    <a:gd name="connsiteX3" fmla="*/ 813965 w 840935"/>
                    <a:gd name="connsiteY3" fmla="*/ 557415 h 586280"/>
                    <a:gd name="connsiteX4" fmla="*/ 758057 w 840935"/>
                    <a:gd name="connsiteY4" fmla="*/ 586280 h 586280"/>
                    <a:gd name="connsiteX5" fmla="*/ 713484 w 840935"/>
                    <a:gd name="connsiteY5" fmla="*/ 165851 h 586280"/>
                    <a:gd name="connsiteX6" fmla="*/ 253697 w 840935"/>
                    <a:gd name="connsiteY6" fmla="*/ 60855 h 586280"/>
                    <a:gd name="connsiteX7" fmla="*/ 44532 w 840935"/>
                    <a:gd name="connsiteY7" fmla="*/ 443140 h 586280"/>
                    <a:gd name="connsiteX8" fmla="*/ 0 w 840935"/>
                    <a:gd name="connsiteY8" fmla="*/ 443140 h 586280"/>
                    <a:gd name="connsiteX0" fmla="*/ 0 w 840935"/>
                    <a:gd name="connsiteY0" fmla="*/ 443140 h 557415"/>
                    <a:gd name="connsiteX1" fmla="*/ 236582 w 840935"/>
                    <a:gd name="connsiteY1" fmla="*/ 19552 h 557415"/>
                    <a:gd name="connsiteX2" fmla="*/ 746854 w 840935"/>
                    <a:gd name="connsiteY2" fmla="*/ 120359 h 557415"/>
                    <a:gd name="connsiteX3" fmla="*/ 813965 w 840935"/>
                    <a:gd name="connsiteY3" fmla="*/ 557415 h 557415"/>
                    <a:gd name="connsiteX4" fmla="*/ 758914 w 840935"/>
                    <a:gd name="connsiteY4" fmla="*/ 538662 h 557415"/>
                    <a:gd name="connsiteX5" fmla="*/ 713484 w 840935"/>
                    <a:gd name="connsiteY5" fmla="*/ 165851 h 557415"/>
                    <a:gd name="connsiteX6" fmla="*/ 253697 w 840935"/>
                    <a:gd name="connsiteY6" fmla="*/ 60855 h 557415"/>
                    <a:gd name="connsiteX7" fmla="*/ 44532 w 840935"/>
                    <a:gd name="connsiteY7" fmla="*/ 443140 h 557415"/>
                    <a:gd name="connsiteX8" fmla="*/ 0 w 840935"/>
                    <a:gd name="connsiteY8" fmla="*/ 443140 h 557415"/>
                    <a:gd name="connsiteX0" fmla="*/ 0 w 840935"/>
                    <a:gd name="connsiteY0" fmla="*/ 443140 h 557415"/>
                    <a:gd name="connsiteX1" fmla="*/ 236582 w 840935"/>
                    <a:gd name="connsiteY1" fmla="*/ 19552 h 557415"/>
                    <a:gd name="connsiteX2" fmla="*/ 746854 w 840935"/>
                    <a:gd name="connsiteY2" fmla="*/ 120359 h 557415"/>
                    <a:gd name="connsiteX3" fmla="*/ 813965 w 840935"/>
                    <a:gd name="connsiteY3" fmla="*/ 557415 h 557415"/>
                    <a:gd name="connsiteX4" fmla="*/ 761209 w 840935"/>
                    <a:gd name="connsiteY4" fmla="*/ 543467 h 557415"/>
                    <a:gd name="connsiteX5" fmla="*/ 713484 w 840935"/>
                    <a:gd name="connsiteY5" fmla="*/ 165851 h 557415"/>
                    <a:gd name="connsiteX6" fmla="*/ 253697 w 840935"/>
                    <a:gd name="connsiteY6" fmla="*/ 60855 h 557415"/>
                    <a:gd name="connsiteX7" fmla="*/ 44532 w 840935"/>
                    <a:gd name="connsiteY7" fmla="*/ 443140 h 557415"/>
                    <a:gd name="connsiteX8" fmla="*/ 0 w 840935"/>
                    <a:gd name="connsiteY8" fmla="*/ 443140 h 557415"/>
                    <a:gd name="connsiteX0" fmla="*/ 0 w 840935"/>
                    <a:gd name="connsiteY0" fmla="*/ 443140 h 557415"/>
                    <a:gd name="connsiteX1" fmla="*/ 236582 w 840935"/>
                    <a:gd name="connsiteY1" fmla="*/ 19552 h 557415"/>
                    <a:gd name="connsiteX2" fmla="*/ 746854 w 840935"/>
                    <a:gd name="connsiteY2" fmla="*/ 120359 h 557415"/>
                    <a:gd name="connsiteX3" fmla="*/ 813965 w 840935"/>
                    <a:gd name="connsiteY3" fmla="*/ 557415 h 557415"/>
                    <a:gd name="connsiteX4" fmla="*/ 764551 w 840935"/>
                    <a:gd name="connsiteY4" fmla="*/ 543050 h 557415"/>
                    <a:gd name="connsiteX5" fmla="*/ 713484 w 840935"/>
                    <a:gd name="connsiteY5" fmla="*/ 165851 h 557415"/>
                    <a:gd name="connsiteX6" fmla="*/ 253697 w 840935"/>
                    <a:gd name="connsiteY6" fmla="*/ 60855 h 557415"/>
                    <a:gd name="connsiteX7" fmla="*/ 44532 w 840935"/>
                    <a:gd name="connsiteY7" fmla="*/ 443140 h 557415"/>
                    <a:gd name="connsiteX8" fmla="*/ 0 w 840935"/>
                    <a:gd name="connsiteY8" fmla="*/ 443140 h 557415"/>
                    <a:gd name="connsiteX0" fmla="*/ 0 w 840935"/>
                    <a:gd name="connsiteY0" fmla="*/ 464988 h 579263"/>
                    <a:gd name="connsiteX1" fmla="*/ 236582 w 840935"/>
                    <a:gd name="connsiteY1" fmla="*/ 41400 h 579263"/>
                    <a:gd name="connsiteX2" fmla="*/ 746854 w 840935"/>
                    <a:gd name="connsiteY2" fmla="*/ 142207 h 579263"/>
                    <a:gd name="connsiteX3" fmla="*/ 813965 w 840935"/>
                    <a:gd name="connsiteY3" fmla="*/ 579263 h 579263"/>
                    <a:gd name="connsiteX4" fmla="*/ 764551 w 840935"/>
                    <a:gd name="connsiteY4" fmla="*/ 564898 h 579263"/>
                    <a:gd name="connsiteX5" fmla="*/ 713484 w 840935"/>
                    <a:gd name="connsiteY5" fmla="*/ 187699 h 579263"/>
                    <a:gd name="connsiteX6" fmla="*/ 253697 w 840935"/>
                    <a:gd name="connsiteY6" fmla="*/ 82703 h 579263"/>
                    <a:gd name="connsiteX7" fmla="*/ 44532 w 840935"/>
                    <a:gd name="connsiteY7" fmla="*/ 464988 h 579263"/>
                    <a:gd name="connsiteX8" fmla="*/ 0 w 840935"/>
                    <a:gd name="connsiteY8" fmla="*/ 464988 h 579263"/>
                    <a:gd name="connsiteX0" fmla="*/ 0 w 839465"/>
                    <a:gd name="connsiteY0" fmla="*/ 466566 h 580841"/>
                    <a:gd name="connsiteX1" fmla="*/ 236582 w 839465"/>
                    <a:gd name="connsiteY1" fmla="*/ 42978 h 580841"/>
                    <a:gd name="connsiteX2" fmla="*/ 746854 w 839465"/>
                    <a:gd name="connsiteY2" fmla="*/ 143785 h 580841"/>
                    <a:gd name="connsiteX3" fmla="*/ 813965 w 839465"/>
                    <a:gd name="connsiteY3" fmla="*/ 580841 h 580841"/>
                    <a:gd name="connsiteX4" fmla="*/ 764551 w 839465"/>
                    <a:gd name="connsiteY4" fmla="*/ 566476 h 580841"/>
                    <a:gd name="connsiteX5" fmla="*/ 713484 w 839465"/>
                    <a:gd name="connsiteY5" fmla="*/ 189277 h 580841"/>
                    <a:gd name="connsiteX6" fmla="*/ 253697 w 839465"/>
                    <a:gd name="connsiteY6" fmla="*/ 84281 h 580841"/>
                    <a:gd name="connsiteX7" fmla="*/ 44532 w 839465"/>
                    <a:gd name="connsiteY7" fmla="*/ 466566 h 580841"/>
                    <a:gd name="connsiteX8" fmla="*/ 0 w 839465"/>
                    <a:gd name="connsiteY8" fmla="*/ 466566 h 580841"/>
                    <a:gd name="connsiteX0" fmla="*/ 0 w 839465"/>
                    <a:gd name="connsiteY0" fmla="*/ 466566 h 580841"/>
                    <a:gd name="connsiteX1" fmla="*/ 236582 w 839465"/>
                    <a:gd name="connsiteY1" fmla="*/ 42978 h 580841"/>
                    <a:gd name="connsiteX2" fmla="*/ 746854 w 839465"/>
                    <a:gd name="connsiteY2" fmla="*/ 143785 h 580841"/>
                    <a:gd name="connsiteX3" fmla="*/ 813965 w 839465"/>
                    <a:gd name="connsiteY3" fmla="*/ 580841 h 580841"/>
                    <a:gd name="connsiteX4" fmla="*/ 764551 w 839465"/>
                    <a:gd name="connsiteY4" fmla="*/ 566476 h 580841"/>
                    <a:gd name="connsiteX5" fmla="*/ 713484 w 839465"/>
                    <a:gd name="connsiteY5" fmla="*/ 189277 h 580841"/>
                    <a:gd name="connsiteX6" fmla="*/ 253697 w 839465"/>
                    <a:gd name="connsiteY6" fmla="*/ 84281 h 580841"/>
                    <a:gd name="connsiteX7" fmla="*/ 44532 w 839465"/>
                    <a:gd name="connsiteY7" fmla="*/ 466566 h 580841"/>
                    <a:gd name="connsiteX8" fmla="*/ 0 w 839465"/>
                    <a:gd name="connsiteY8" fmla="*/ 466566 h 580841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697 w 850271"/>
                    <a:gd name="connsiteY6" fmla="*/ 84815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697 w 850271"/>
                    <a:gd name="connsiteY6" fmla="*/ 84815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5793 w 856064"/>
                    <a:gd name="connsiteY0" fmla="*/ 467100 h 581375"/>
                    <a:gd name="connsiteX1" fmla="*/ 242375 w 856064"/>
                    <a:gd name="connsiteY1" fmla="*/ 43512 h 581375"/>
                    <a:gd name="connsiteX2" fmla="*/ 752647 w 856064"/>
                    <a:gd name="connsiteY2" fmla="*/ 144319 h 581375"/>
                    <a:gd name="connsiteX3" fmla="*/ 819758 w 856064"/>
                    <a:gd name="connsiteY3" fmla="*/ 581375 h 581375"/>
                    <a:gd name="connsiteX4" fmla="*/ 770344 w 856064"/>
                    <a:gd name="connsiteY4" fmla="*/ 567010 h 581375"/>
                    <a:gd name="connsiteX5" fmla="*/ 719277 w 856064"/>
                    <a:gd name="connsiteY5" fmla="*/ 189811 h 581375"/>
                    <a:gd name="connsiteX6" fmla="*/ 259275 w 856064"/>
                    <a:gd name="connsiteY6" fmla="*/ 96719 h 581375"/>
                    <a:gd name="connsiteX7" fmla="*/ 50325 w 856064"/>
                    <a:gd name="connsiteY7" fmla="*/ 467100 h 581375"/>
                    <a:gd name="connsiteX8" fmla="*/ 5793 w 856064"/>
                    <a:gd name="connsiteY8" fmla="*/ 467100 h 581375"/>
                    <a:gd name="connsiteX0" fmla="*/ 6662 w 856933"/>
                    <a:gd name="connsiteY0" fmla="*/ 467100 h 581375"/>
                    <a:gd name="connsiteX1" fmla="*/ 243244 w 856933"/>
                    <a:gd name="connsiteY1" fmla="*/ 43512 h 581375"/>
                    <a:gd name="connsiteX2" fmla="*/ 753516 w 856933"/>
                    <a:gd name="connsiteY2" fmla="*/ 144319 h 581375"/>
                    <a:gd name="connsiteX3" fmla="*/ 820627 w 856933"/>
                    <a:gd name="connsiteY3" fmla="*/ 581375 h 581375"/>
                    <a:gd name="connsiteX4" fmla="*/ 771213 w 856933"/>
                    <a:gd name="connsiteY4" fmla="*/ 567010 h 581375"/>
                    <a:gd name="connsiteX5" fmla="*/ 720146 w 856933"/>
                    <a:gd name="connsiteY5" fmla="*/ 189811 h 581375"/>
                    <a:gd name="connsiteX6" fmla="*/ 260144 w 856933"/>
                    <a:gd name="connsiteY6" fmla="*/ 96719 h 581375"/>
                    <a:gd name="connsiteX7" fmla="*/ 51194 w 856933"/>
                    <a:gd name="connsiteY7" fmla="*/ 467100 h 581375"/>
                    <a:gd name="connsiteX8" fmla="*/ 6662 w 856933"/>
                    <a:gd name="connsiteY8" fmla="*/ 467100 h 581375"/>
                    <a:gd name="connsiteX0" fmla="*/ 7681 w 857952"/>
                    <a:gd name="connsiteY0" fmla="*/ 467100 h 581375"/>
                    <a:gd name="connsiteX1" fmla="*/ 244263 w 857952"/>
                    <a:gd name="connsiteY1" fmla="*/ 43512 h 581375"/>
                    <a:gd name="connsiteX2" fmla="*/ 754535 w 857952"/>
                    <a:gd name="connsiteY2" fmla="*/ 144319 h 581375"/>
                    <a:gd name="connsiteX3" fmla="*/ 821646 w 857952"/>
                    <a:gd name="connsiteY3" fmla="*/ 581375 h 581375"/>
                    <a:gd name="connsiteX4" fmla="*/ 772232 w 857952"/>
                    <a:gd name="connsiteY4" fmla="*/ 567010 h 581375"/>
                    <a:gd name="connsiteX5" fmla="*/ 721165 w 857952"/>
                    <a:gd name="connsiteY5" fmla="*/ 189811 h 581375"/>
                    <a:gd name="connsiteX6" fmla="*/ 261163 w 857952"/>
                    <a:gd name="connsiteY6" fmla="*/ 96719 h 581375"/>
                    <a:gd name="connsiteX7" fmla="*/ 52213 w 857952"/>
                    <a:gd name="connsiteY7" fmla="*/ 467100 h 581375"/>
                    <a:gd name="connsiteX8" fmla="*/ 7681 w 857952"/>
                    <a:gd name="connsiteY8" fmla="*/ 467100 h 581375"/>
                    <a:gd name="connsiteX0" fmla="*/ 7413 w 865831"/>
                    <a:gd name="connsiteY0" fmla="*/ 447853 h 559417"/>
                    <a:gd name="connsiteX1" fmla="*/ 252142 w 865831"/>
                    <a:gd name="connsiteY1" fmla="*/ 21554 h 559417"/>
                    <a:gd name="connsiteX2" fmla="*/ 762414 w 865831"/>
                    <a:gd name="connsiteY2" fmla="*/ 122361 h 559417"/>
                    <a:gd name="connsiteX3" fmla="*/ 829525 w 865831"/>
                    <a:gd name="connsiteY3" fmla="*/ 559417 h 559417"/>
                    <a:gd name="connsiteX4" fmla="*/ 780111 w 865831"/>
                    <a:gd name="connsiteY4" fmla="*/ 545052 h 559417"/>
                    <a:gd name="connsiteX5" fmla="*/ 729044 w 865831"/>
                    <a:gd name="connsiteY5" fmla="*/ 167853 h 559417"/>
                    <a:gd name="connsiteX6" fmla="*/ 269042 w 865831"/>
                    <a:gd name="connsiteY6" fmla="*/ 74761 h 559417"/>
                    <a:gd name="connsiteX7" fmla="*/ 60092 w 865831"/>
                    <a:gd name="connsiteY7" fmla="*/ 445142 h 559417"/>
                    <a:gd name="connsiteX8" fmla="*/ 7413 w 865831"/>
                    <a:gd name="connsiteY8" fmla="*/ 447853 h 559417"/>
                    <a:gd name="connsiteX0" fmla="*/ 6261 w 864679"/>
                    <a:gd name="connsiteY0" fmla="*/ 447853 h 559417"/>
                    <a:gd name="connsiteX1" fmla="*/ 250990 w 864679"/>
                    <a:gd name="connsiteY1" fmla="*/ 21554 h 559417"/>
                    <a:gd name="connsiteX2" fmla="*/ 761262 w 864679"/>
                    <a:gd name="connsiteY2" fmla="*/ 122361 h 559417"/>
                    <a:gd name="connsiteX3" fmla="*/ 828373 w 864679"/>
                    <a:gd name="connsiteY3" fmla="*/ 559417 h 559417"/>
                    <a:gd name="connsiteX4" fmla="*/ 778959 w 864679"/>
                    <a:gd name="connsiteY4" fmla="*/ 545052 h 559417"/>
                    <a:gd name="connsiteX5" fmla="*/ 727892 w 864679"/>
                    <a:gd name="connsiteY5" fmla="*/ 167853 h 559417"/>
                    <a:gd name="connsiteX6" fmla="*/ 267890 w 864679"/>
                    <a:gd name="connsiteY6" fmla="*/ 74761 h 559417"/>
                    <a:gd name="connsiteX7" fmla="*/ 58940 w 864679"/>
                    <a:gd name="connsiteY7" fmla="*/ 445142 h 559417"/>
                    <a:gd name="connsiteX8" fmla="*/ 6261 w 864679"/>
                    <a:gd name="connsiteY8" fmla="*/ 447853 h 559417"/>
                    <a:gd name="connsiteX0" fmla="*/ 3778 w 862196"/>
                    <a:gd name="connsiteY0" fmla="*/ 447853 h 559417"/>
                    <a:gd name="connsiteX1" fmla="*/ 248507 w 862196"/>
                    <a:gd name="connsiteY1" fmla="*/ 21554 h 559417"/>
                    <a:gd name="connsiteX2" fmla="*/ 758779 w 862196"/>
                    <a:gd name="connsiteY2" fmla="*/ 122361 h 559417"/>
                    <a:gd name="connsiteX3" fmla="*/ 825890 w 862196"/>
                    <a:gd name="connsiteY3" fmla="*/ 559417 h 559417"/>
                    <a:gd name="connsiteX4" fmla="*/ 776476 w 862196"/>
                    <a:gd name="connsiteY4" fmla="*/ 545052 h 559417"/>
                    <a:gd name="connsiteX5" fmla="*/ 725409 w 862196"/>
                    <a:gd name="connsiteY5" fmla="*/ 167853 h 559417"/>
                    <a:gd name="connsiteX6" fmla="*/ 265407 w 862196"/>
                    <a:gd name="connsiteY6" fmla="*/ 74761 h 559417"/>
                    <a:gd name="connsiteX7" fmla="*/ 56457 w 862196"/>
                    <a:gd name="connsiteY7" fmla="*/ 445142 h 559417"/>
                    <a:gd name="connsiteX8" fmla="*/ 3778 w 862196"/>
                    <a:gd name="connsiteY8" fmla="*/ 447853 h 559417"/>
                    <a:gd name="connsiteX0" fmla="*/ 3778 w 865221"/>
                    <a:gd name="connsiteY0" fmla="*/ 468486 h 580050"/>
                    <a:gd name="connsiteX1" fmla="*/ 248507 w 865221"/>
                    <a:gd name="connsiteY1" fmla="*/ 42187 h 580050"/>
                    <a:gd name="connsiteX2" fmla="*/ 758779 w 865221"/>
                    <a:gd name="connsiteY2" fmla="*/ 142994 h 580050"/>
                    <a:gd name="connsiteX3" fmla="*/ 825890 w 865221"/>
                    <a:gd name="connsiteY3" fmla="*/ 580050 h 580050"/>
                    <a:gd name="connsiteX4" fmla="*/ 776476 w 865221"/>
                    <a:gd name="connsiteY4" fmla="*/ 565685 h 580050"/>
                    <a:gd name="connsiteX5" fmla="*/ 725409 w 865221"/>
                    <a:gd name="connsiteY5" fmla="*/ 188486 h 580050"/>
                    <a:gd name="connsiteX6" fmla="*/ 265407 w 865221"/>
                    <a:gd name="connsiteY6" fmla="*/ 95394 h 580050"/>
                    <a:gd name="connsiteX7" fmla="*/ 56457 w 865221"/>
                    <a:gd name="connsiteY7" fmla="*/ 465775 h 580050"/>
                    <a:gd name="connsiteX8" fmla="*/ 3778 w 865221"/>
                    <a:gd name="connsiteY8" fmla="*/ 468486 h 580050"/>
                    <a:gd name="connsiteX0" fmla="*/ 3778 w 861510"/>
                    <a:gd name="connsiteY0" fmla="*/ 468486 h 580050"/>
                    <a:gd name="connsiteX1" fmla="*/ 248507 w 861510"/>
                    <a:gd name="connsiteY1" fmla="*/ 42187 h 580050"/>
                    <a:gd name="connsiteX2" fmla="*/ 758779 w 861510"/>
                    <a:gd name="connsiteY2" fmla="*/ 142994 h 580050"/>
                    <a:gd name="connsiteX3" fmla="*/ 825890 w 861510"/>
                    <a:gd name="connsiteY3" fmla="*/ 580050 h 580050"/>
                    <a:gd name="connsiteX4" fmla="*/ 776476 w 861510"/>
                    <a:gd name="connsiteY4" fmla="*/ 565685 h 580050"/>
                    <a:gd name="connsiteX5" fmla="*/ 725409 w 861510"/>
                    <a:gd name="connsiteY5" fmla="*/ 188486 h 580050"/>
                    <a:gd name="connsiteX6" fmla="*/ 265407 w 861510"/>
                    <a:gd name="connsiteY6" fmla="*/ 95394 h 580050"/>
                    <a:gd name="connsiteX7" fmla="*/ 56457 w 861510"/>
                    <a:gd name="connsiteY7" fmla="*/ 465775 h 580050"/>
                    <a:gd name="connsiteX8" fmla="*/ 3778 w 861510"/>
                    <a:gd name="connsiteY8" fmla="*/ 468486 h 580050"/>
                    <a:gd name="connsiteX0" fmla="*/ 3778 w 870475"/>
                    <a:gd name="connsiteY0" fmla="*/ 469084 h 580648"/>
                    <a:gd name="connsiteX1" fmla="*/ 248507 w 870475"/>
                    <a:gd name="connsiteY1" fmla="*/ 42785 h 580648"/>
                    <a:gd name="connsiteX2" fmla="*/ 758779 w 870475"/>
                    <a:gd name="connsiteY2" fmla="*/ 143592 h 580648"/>
                    <a:gd name="connsiteX3" fmla="*/ 825890 w 870475"/>
                    <a:gd name="connsiteY3" fmla="*/ 580648 h 580648"/>
                    <a:gd name="connsiteX4" fmla="*/ 776476 w 870475"/>
                    <a:gd name="connsiteY4" fmla="*/ 566283 h 580648"/>
                    <a:gd name="connsiteX5" fmla="*/ 725409 w 870475"/>
                    <a:gd name="connsiteY5" fmla="*/ 189084 h 580648"/>
                    <a:gd name="connsiteX6" fmla="*/ 265407 w 870475"/>
                    <a:gd name="connsiteY6" fmla="*/ 95992 h 580648"/>
                    <a:gd name="connsiteX7" fmla="*/ 56457 w 870475"/>
                    <a:gd name="connsiteY7" fmla="*/ 466373 h 580648"/>
                    <a:gd name="connsiteX8" fmla="*/ 3778 w 870475"/>
                    <a:gd name="connsiteY8" fmla="*/ 469084 h 580648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6476 w 866436"/>
                    <a:gd name="connsiteY4" fmla="*/ 566781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6476 w 866436"/>
                    <a:gd name="connsiteY4" fmla="*/ 566781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66436" h="581146">
                      <a:moveTo>
                        <a:pt x="3778" y="469582"/>
                      </a:moveTo>
                      <a:cubicBezTo>
                        <a:pt x="-25655" y="256281"/>
                        <a:pt x="122674" y="97532"/>
                        <a:pt x="248507" y="43283"/>
                      </a:cubicBezTo>
                      <a:cubicBezTo>
                        <a:pt x="374341" y="-10966"/>
                        <a:pt x="574357" y="-47049"/>
                        <a:pt x="758779" y="144090"/>
                      </a:cubicBezTo>
                      <a:cubicBezTo>
                        <a:pt x="913119" y="304051"/>
                        <a:pt x="868500" y="443364"/>
                        <a:pt x="825890" y="581146"/>
                      </a:cubicBezTo>
                      <a:lnTo>
                        <a:pt x="772718" y="563855"/>
                      </a:lnTo>
                      <a:cubicBezTo>
                        <a:pt x="823930" y="361163"/>
                        <a:pt x="805573" y="273113"/>
                        <a:pt x="725409" y="189582"/>
                      </a:cubicBezTo>
                      <a:cubicBezTo>
                        <a:pt x="645807" y="106636"/>
                        <a:pt x="550982" y="5871"/>
                        <a:pt x="265407" y="96490"/>
                      </a:cubicBezTo>
                      <a:cubicBezTo>
                        <a:pt x="137608" y="166835"/>
                        <a:pt x="46041" y="247247"/>
                        <a:pt x="56457" y="466871"/>
                      </a:cubicBezTo>
                      <a:lnTo>
                        <a:pt x="3778" y="469582"/>
                      </a:ln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</p:grpSp>
          <p:pic>
            <p:nvPicPr>
              <p:cNvPr id="14" name="Picture 3" descr="C:\Users\Сергей\Desktop\Кольцо-3D.png"/>
              <p:cNvPicPr>
                <a:picLocks noChangeAspect="1" noChangeArrowheads="1"/>
              </p:cNvPicPr>
              <p:nvPr/>
            </p:nvPicPr>
            <p:blipFill>
              <a:blip r:embed="rId2"/>
              <a:srcRect/>
              <a:stretch>
                <a:fillRect/>
              </a:stretch>
            </p:blipFill>
            <p:spPr bwMode="auto">
              <a:xfrm>
                <a:off x="1687100" y="1082462"/>
                <a:ext cx="5277802" cy="5276984"/>
              </a:xfrm>
              <a:prstGeom prst="rect">
                <a:avLst/>
              </a:prstGeom>
              <a:noFill/>
              <a:effectLst>
                <a:outerShdw blurRad="355600" dist="139700" dir="2700000" algn="tl" rotWithShape="0">
                  <a:prstClr val="black">
                    <a:alpha val="40000"/>
                  </a:prst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6" name="Прямоугольник 5"/>
            <p:cNvSpPr/>
            <p:nvPr/>
          </p:nvSpPr>
          <p:spPr>
            <a:xfrm>
              <a:off x="2011294" y="473937"/>
              <a:ext cx="5008978" cy="4984014"/>
            </a:xfrm>
            <a:prstGeom prst="rect">
              <a:avLst/>
            </a:prstGeom>
            <a:noFill/>
          </p:spPr>
          <p:txBody>
            <a:bodyPr spcFirstLastPara="1" wrap="none">
              <a:prstTxWarp prst="textCircle">
                <a:avLst>
                  <a:gd name="adj" fmla="val 10846286"/>
                </a:avLst>
              </a:prstTxWarp>
              <a:spAutoFit/>
            </a:bodyPr>
            <a:lstStyle/>
            <a:p>
              <a:pPr algn="ctr" defTabSz="1219170">
                <a:defRPr/>
              </a:pPr>
              <a:r>
                <a:rPr lang="ru-RU" sz="5333" b="1" kern="0" dirty="0">
                  <a:ln w="10541" cmpd="sng">
                    <a:solidFill>
                      <a:srgbClr val="4F81BD">
                        <a:shade val="88000"/>
                        <a:satMod val="110000"/>
                      </a:srgbClr>
                    </a:solidFill>
                    <a:prstDash val="solid"/>
                  </a:ln>
                  <a:gradFill>
                    <a:gsLst>
                      <a:gs pos="0">
                        <a:srgbClr val="4F81BD">
                          <a:tint val="40000"/>
                          <a:satMod val="250000"/>
                        </a:srgbClr>
                      </a:gs>
                      <a:gs pos="9000">
                        <a:srgbClr val="4F81BD">
                          <a:tint val="52000"/>
                          <a:satMod val="300000"/>
                        </a:srgbClr>
                      </a:gs>
                      <a:gs pos="50000">
                        <a:srgbClr val="4F81BD">
                          <a:shade val="20000"/>
                          <a:satMod val="300000"/>
                        </a:srgbClr>
                      </a:gs>
                      <a:gs pos="79000">
                        <a:srgbClr val="4F81BD">
                          <a:tint val="52000"/>
                          <a:satMod val="300000"/>
                        </a:srgbClr>
                      </a:gs>
                      <a:gs pos="100000">
                        <a:srgbClr val="4F81BD">
                          <a:tint val="40000"/>
                          <a:satMod val="250000"/>
                        </a:srgbClr>
                      </a:gs>
                    </a:gsLst>
                    <a:lin ang="5400000"/>
                  </a:gradFill>
                  <a:latin typeface="Calibri"/>
                </a:rPr>
                <a:t>Образование Рыбно-Слободского района * Балык </a:t>
              </a:r>
              <a:r>
                <a:rPr lang="ru-RU" sz="5333" b="1" kern="0" dirty="0" err="1">
                  <a:ln w="10541" cmpd="sng">
                    <a:solidFill>
                      <a:srgbClr val="4F81BD">
                        <a:shade val="88000"/>
                        <a:satMod val="110000"/>
                      </a:srgbClr>
                    </a:solidFill>
                    <a:prstDash val="solid"/>
                  </a:ln>
                  <a:gradFill>
                    <a:gsLst>
                      <a:gs pos="0">
                        <a:srgbClr val="4F81BD">
                          <a:tint val="40000"/>
                          <a:satMod val="250000"/>
                        </a:srgbClr>
                      </a:gs>
                      <a:gs pos="9000">
                        <a:srgbClr val="4F81BD">
                          <a:tint val="52000"/>
                          <a:satMod val="300000"/>
                        </a:srgbClr>
                      </a:gs>
                      <a:gs pos="50000">
                        <a:srgbClr val="4F81BD">
                          <a:shade val="20000"/>
                          <a:satMod val="300000"/>
                        </a:srgbClr>
                      </a:gs>
                      <a:gs pos="79000">
                        <a:srgbClr val="4F81BD">
                          <a:tint val="52000"/>
                          <a:satMod val="300000"/>
                        </a:srgbClr>
                      </a:gs>
                      <a:gs pos="100000">
                        <a:srgbClr val="4F81BD">
                          <a:tint val="40000"/>
                          <a:satMod val="250000"/>
                        </a:srgbClr>
                      </a:gs>
                    </a:gsLst>
                    <a:lin ang="5400000"/>
                  </a:gradFill>
                  <a:latin typeface="Calibri"/>
                </a:rPr>
                <a:t>бист</a:t>
              </a:r>
              <a:r>
                <a:rPr lang="tt-RU" sz="5333" b="1" kern="0" dirty="0">
                  <a:ln w="10541" cmpd="sng">
                    <a:solidFill>
                      <a:srgbClr val="4F81BD">
                        <a:shade val="88000"/>
                        <a:satMod val="110000"/>
                      </a:srgbClr>
                    </a:solidFill>
                    <a:prstDash val="solid"/>
                  </a:ln>
                  <a:gradFill>
                    <a:gsLst>
                      <a:gs pos="0">
                        <a:srgbClr val="4F81BD">
                          <a:tint val="40000"/>
                          <a:satMod val="250000"/>
                        </a:srgbClr>
                      </a:gs>
                      <a:gs pos="9000">
                        <a:srgbClr val="4F81BD">
                          <a:tint val="52000"/>
                          <a:satMod val="300000"/>
                        </a:srgbClr>
                      </a:gs>
                      <a:gs pos="50000">
                        <a:srgbClr val="4F81BD">
                          <a:shade val="20000"/>
                          <a:satMod val="300000"/>
                        </a:srgbClr>
                      </a:gs>
                      <a:gs pos="79000">
                        <a:srgbClr val="4F81BD">
                          <a:tint val="52000"/>
                          <a:satMod val="300000"/>
                        </a:srgbClr>
                      </a:gs>
                      <a:gs pos="100000">
                        <a:srgbClr val="4F81BD">
                          <a:tint val="40000"/>
                          <a:satMod val="250000"/>
                        </a:srgbClr>
                      </a:gs>
                    </a:gsLst>
                    <a:lin ang="5400000"/>
                  </a:gradFill>
                  <a:latin typeface="Calibri"/>
                </a:rPr>
                <a:t>әсе мәгариф системасы </a:t>
              </a:r>
              <a:endParaRPr lang="ru-RU" sz="5333" b="1" kern="0" dirty="0">
                <a:ln w="10541" cmpd="sng">
                  <a:solidFill>
                    <a:srgbClr val="4F81BD">
                      <a:shade val="88000"/>
                      <a:satMod val="110000"/>
                    </a:srgbClr>
                  </a:solidFill>
                  <a:prstDash val="solid"/>
                </a:ln>
                <a:gradFill>
                  <a:gsLst>
                    <a:gs pos="0">
                      <a:srgbClr val="4F81BD">
                        <a:tint val="40000"/>
                        <a:satMod val="250000"/>
                      </a:srgbClr>
                    </a:gs>
                    <a:gs pos="9000">
                      <a:srgbClr val="4F81BD">
                        <a:tint val="52000"/>
                        <a:satMod val="300000"/>
                      </a:srgbClr>
                    </a:gs>
                    <a:gs pos="50000">
                      <a:srgbClr val="4F81BD">
                        <a:shade val="20000"/>
                        <a:satMod val="300000"/>
                      </a:srgbClr>
                    </a:gs>
                    <a:gs pos="79000">
                      <a:srgbClr val="4F81BD">
                        <a:tint val="52000"/>
                        <a:satMod val="300000"/>
                      </a:srgbClr>
                    </a:gs>
                    <a:gs pos="100000">
                      <a:srgbClr val="4F81BD">
                        <a:tint val="40000"/>
                        <a:satMod val="250000"/>
                      </a:srgbClr>
                    </a:gs>
                  </a:gsLst>
                  <a:lin ang="5400000"/>
                </a:gradFill>
                <a:latin typeface="Calibri"/>
              </a:endParaRPr>
            </a:p>
          </p:txBody>
        </p:sp>
      </p:grpSp>
      <p:pic>
        <p:nvPicPr>
          <p:cNvPr id="57" name="Picture 2" descr="C:\Users\6EA7~1\AppData\Local\Temp\год родных языков-2021-лого-2.jpg"/>
          <p:cNvPicPr>
            <a:picLocks noChangeAspect="1" noChangeArrowheads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5930"/>
          <a:stretch/>
        </p:blipFill>
        <p:spPr bwMode="auto">
          <a:xfrm>
            <a:off x="7668344" y="59211"/>
            <a:ext cx="1461160" cy="136979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8" name="Прямоугольник 57"/>
          <p:cNvSpPr/>
          <p:nvPr/>
        </p:nvSpPr>
        <p:spPr>
          <a:xfrm>
            <a:off x="1547664" y="240020"/>
            <a:ext cx="6480720" cy="138499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2800" b="1" i="0" u="none" strike="noStrike" kern="0" cap="none" spc="0" normalizeH="0" baseline="0" noProof="0" dirty="0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cs typeface="Times New Roman" pitchFamily="18" charset="0"/>
              </a:rPr>
              <a:t>Математика </a:t>
            </a:r>
          </a:p>
          <a:p>
            <a:pPr lvl="0" algn="ctr">
              <a:lnSpc>
                <a:spcPct val="150000"/>
              </a:lnSpc>
              <a:defRPr/>
            </a:pPr>
            <a:r>
              <a:rPr lang="ru-RU" sz="2800" b="1" kern="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Средний </a:t>
            </a:r>
            <a:r>
              <a:rPr lang="ru-RU" sz="2800" b="1" kern="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балл, район </a:t>
            </a:r>
            <a:r>
              <a:rPr kumimoji="0" lang="ru-RU" sz="2800" b="1" i="0" u="none" strike="noStrike" kern="0" cap="none" spc="0" normalizeH="0" baseline="0" noProof="0" dirty="0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cs typeface="Times New Roman" pitchFamily="18" charset="0"/>
              </a:rPr>
              <a:t>– 30,5</a:t>
            </a:r>
            <a:endParaRPr kumimoji="0" lang="ru-RU" sz="2800" b="0" i="0" u="none" strike="noStrike" kern="0" cap="none" spc="0" normalizeH="0" baseline="0" noProof="0" dirty="0" smtClean="0">
              <a:ln>
                <a:noFill/>
              </a:ln>
              <a:solidFill>
                <a:srgbClr val="002060"/>
              </a:solidFill>
              <a:effectLst/>
              <a:uLnTx/>
              <a:uFillTx/>
            </a:endParaRPr>
          </a:p>
        </p:txBody>
      </p:sp>
      <p:graphicFrame>
        <p:nvGraphicFramePr>
          <p:cNvPr id="59" name="Диаграмма 58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596025950"/>
              </p:ext>
            </p:extLst>
          </p:nvPr>
        </p:nvGraphicFramePr>
        <p:xfrm>
          <a:off x="430062" y="1772816"/>
          <a:ext cx="8462418" cy="475252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val="171816922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Группа 55"/>
          <p:cNvGrpSpPr>
            <a:grpSpLocks/>
          </p:cNvGrpSpPr>
          <p:nvPr/>
        </p:nvGrpSpPr>
        <p:grpSpPr bwMode="auto">
          <a:xfrm>
            <a:off x="311341" y="181210"/>
            <a:ext cx="1008062" cy="917575"/>
            <a:chOff x="2011294" y="473937"/>
            <a:chExt cx="5008978" cy="4984014"/>
          </a:xfrm>
        </p:grpSpPr>
        <p:grpSp>
          <p:nvGrpSpPr>
            <p:cNvPr id="6" name="Группа 56"/>
            <p:cNvGrpSpPr>
              <a:grpSpLocks/>
            </p:cNvGrpSpPr>
            <p:nvPr/>
          </p:nvGrpSpPr>
          <p:grpSpPr bwMode="auto">
            <a:xfrm>
              <a:off x="2067511" y="493995"/>
              <a:ext cx="4896544" cy="4896544"/>
              <a:chOff x="1688181" y="1085493"/>
              <a:chExt cx="5275644" cy="5275644"/>
            </a:xfrm>
          </p:grpSpPr>
          <p:grpSp>
            <p:nvGrpSpPr>
              <p:cNvPr id="8" name="Группа 58"/>
              <p:cNvGrpSpPr>
                <a:grpSpLocks/>
              </p:cNvGrpSpPr>
              <p:nvPr/>
            </p:nvGrpSpPr>
            <p:grpSpPr bwMode="auto">
              <a:xfrm>
                <a:off x="1910153" y="2860440"/>
                <a:ext cx="1777320" cy="1538339"/>
                <a:chOff x="960987" y="1909843"/>
                <a:chExt cx="1777320" cy="1538339"/>
              </a:xfrm>
            </p:grpSpPr>
            <p:sp>
              <p:nvSpPr>
                <p:cNvPr id="52" name="Шестиугольник 63"/>
                <p:cNvSpPr/>
                <p:nvPr/>
              </p:nvSpPr>
              <p:spPr>
                <a:xfrm rot="1800000">
                  <a:off x="960987" y="1909843"/>
                  <a:ext cx="1777320" cy="1538339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777320"/>
                    <a:gd name="connsiteY0" fmla="*/ 729285 h 1538339"/>
                    <a:gd name="connsiteX1" fmla="*/ 435993 w 1777320"/>
                    <a:gd name="connsiteY1" fmla="*/ 0 h 1538339"/>
                    <a:gd name="connsiteX2" fmla="*/ 1316695 w 1777320"/>
                    <a:gd name="connsiteY2" fmla="*/ 0 h 1538339"/>
                    <a:gd name="connsiteX3" fmla="*/ 1777320 w 1777320"/>
                    <a:gd name="connsiteY3" fmla="*/ 769170 h 1538339"/>
                    <a:gd name="connsiteX4" fmla="*/ 1316695 w 1777320"/>
                    <a:gd name="connsiteY4" fmla="*/ 1538339 h 1538339"/>
                    <a:gd name="connsiteX5" fmla="*/ 435993 w 1777320"/>
                    <a:gd name="connsiteY5" fmla="*/ 1538339 h 1538339"/>
                    <a:gd name="connsiteX6" fmla="*/ 0 w 1777320"/>
                    <a:gd name="connsiteY6" fmla="*/ 729285 h 1538339"/>
                    <a:gd name="connsiteX0" fmla="*/ 0 w 1777320"/>
                    <a:gd name="connsiteY0" fmla="*/ 729285 h 1538339"/>
                    <a:gd name="connsiteX1" fmla="*/ 435993 w 1777320"/>
                    <a:gd name="connsiteY1" fmla="*/ 0 h 1538339"/>
                    <a:gd name="connsiteX2" fmla="*/ 1316695 w 1777320"/>
                    <a:gd name="connsiteY2" fmla="*/ 0 h 1538339"/>
                    <a:gd name="connsiteX3" fmla="*/ 1777320 w 1777320"/>
                    <a:gd name="connsiteY3" fmla="*/ 769170 h 1538339"/>
                    <a:gd name="connsiteX4" fmla="*/ 1316695 w 1777320"/>
                    <a:gd name="connsiteY4" fmla="*/ 1538339 h 1538339"/>
                    <a:gd name="connsiteX5" fmla="*/ 435993 w 1777320"/>
                    <a:gd name="connsiteY5" fmla="*/ 1538339 h 1538339"/>
                    <a:gd name="connsiteX6" fmla="*/ 0 w 1777320"/>
                    <a:gd name="connsiteY6" fmla="*/ 729285 h 1538339"/>
                    <a:gd name="connsiteX0" fmla="*/ 0 w 1777320"/>
                    <a:gd name="connsiteY0" fmla="*/ 729285 h 1538339"/>
                    <a:gd name="connsiteX1" fmla="*/ 435993 w 1777320"/>
                    <a:gd name="connsiteY1" fmla="*/ 0 h 1538339"/>
                    <a:gd name="connsiteX2" fmla="*/ 1316695 w 1777320"/>
                    <a:gd name="connsiteY2" fmla="*/ 0 h 1538339"/>
                    <a:gd name="connsiteX3" fmla="*/ 1777320 w 1777320"/>
                    <a:gd name="connsiteY3" fmla="*/ 769170 h 1538339"/>
                    <a:gd name="connsiteX4" fmla="*/ 1316695 w 1777320"/>
                    <a:gd name="connsiteY4" fmla="*/ 1538339 h 1538339"/>
                    <a:gd name="connsiteX5" fmla="*/ 443079 w 1777320"/>
                    <a:gd name="connsiteY5" fmla="*/ 1537914 h 1538339"/>
                    <a:gd name="connsiteX6" fmla="*/ 0 w 1777320"/>
                    <a:gd name="connsiteY6" fmla="*/ 729285 h 1538339"/>
                    <a:gd name="connsiteX0" fmla="*/ 0 w 1777320"/>
                    <a:gd name="connsiteY0" fmla="*/ 729285 h 1538339"/>
                    <a:gd name="connsiteX1" fmla="*/ 435993 w 1777320"/>
                    <a:gd name="connsiteY1" fmla="*/ 0 h 1538339"/>
                    <a:gd name="connsiteX2" fmla="*/ 1316695 w 1777320"/>
                    <a:gd name="connsiteY2" fmla="*/ 0 h 1538339"/>
                    <a:gd name="connsiteX3" fmla="*/ 1777320 w 1777320"/>
                    <a:gd name="connsiteY3" fmla="*/ 769170 h 1538339"/>
                    <a:gd name="connsiteX4" fmla="*/ 1316695 w 1777320"/>
                    <a:gd name="connsiteY4" fmla="*/ 1538339 h 1538339"/>
                    <a:gd name="connsiteX5" fmla="*/ 443079 w 1777320"/>
                    <a:gd name="connsiteY5" fmla="*/ 1537914 h 1538339"/>
                    <a:gd name="connsiteX6" fmla="*/ 0 w 1777320"/>
                    <a:gd name="connsiteY6" fmla="*/ 729285 h 15383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77320" h="1538339">
                      <a:moveTo>
                        <a:pt x="0" y="729285"/>
                      </a:moveTo>
                      <a:lnTo>
                        <a:pt x="435993" y="0"/>
                      </a:lnTo>
                      <a:lnTo>
                        <a:pt x="1316695" y="0"/>
                      </a:lnTo>
                      <a:lnTo>
                        <a:pt x="1777320" y="769170"/>
                      </a:lnTo>
                      <a:lnTo>
                        <a:pt x="1316695" y="1538339"/>
                      </a:lnTo>
                      <a:lnTo>
                        <a:pt x="443079" y="1537914"/>
                      </a:lnTo>
                      <a:cubicBezTo>
                        <a:pt x="224753" y="1237048"/>
                        <a:pt x="104429" y="1099576"/>
                        <a:pt x="0" y="729285"/>
                      </a:cubicBezTo>
                      <a:close/>
                    </a:path>
                  </a:pathLst>
                </a:custGeom>
                <a:solidFill>
                  <a:srgbClr val="0070C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3" name="Овал 52"/>
                <p:cNvSpPr/>
                <p:nvPr/>
              </p:nvSpPr>
              <p:spPr>
                <a:xfrm>
                  <a:off x="1688181" y="2534667"/>
                  <a:ext cx="299671" cy="299671"/>
                </a:xfrm>
                <a:prstGeom prst="ellipse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4" name="Овал 53"/>
                <p:cNvSpPr/>
                <p:nvPr/>
              </p:nvSpPr>
              <p:spPr>
                <a:xfrm>
                  <a:off x="1314032" y="2353669"/>
                  <a:ext cx="141688" cy="141688"/>
                </a:xfrm>
                <a:prstGeom prst="ellipse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5" name="Арка 54"/>
                <p:cNvSpPr/>
                <p:nvPr/>
              </p:nvSpPr>
              <p:spPr>
                <a:xfrm rot="1691943">
                  <a:off x="1297937" y="2425518"/>
                  <a:ext cx="1080156" cy="494674"/>
                </a:xfrm>
                <a:prstGeom prst="blockArc">
                  <a:avLst>
                    <a:gd name="adj1" fmla="val 11611044"/>
                    <a:gd name="adj2" fmla="val 10055582"/>
                    <a:gd name="adj3" fmla="val 7453"/>
                  </a:avLst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  <p:sp>
              <p:nvSpPr>
                <p:cNvPr id="56" name="Кольцо 55"/>
                <p:cNvSpPr/>
                <p:nvPr/>
              </p:nvSpPr>
              <p:spPr>
                <a:xfrm>
                  <a:off x="1597371" y="2142323"/>
                  <a:ext cx="483222" cy="1084350"/>
                </a:xfrm>
                <a:prstGeom prst="donut">
                  <a:avLst>
                    <a:gd name="adj" fmla="val 6740"/>
                  </a:avLst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  <p:sp>
              <p:nvSpPr>
                <p:cNvPr id="57" name="Кольцо 56"/>
                <p:cNvSpPr/>
                <p:nvPr/>
              </p:nvSpPr>
              <p:spPr>
                <a:xfrm rot="3664409">
                  <a:off x="1594950" y="2142324"/>
                  <a:ext cx="483222" cy="1084350"/>
                </a:xfrm>
                <a:prstGeom prst="donut">
                  <a:avLst>
                    <a:gd name="adj" fmla="val 6740"/>
                  </a:avLst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9" name="Группа 59"/>
              <p:cNvGrpSpPr>
                <a:grpSpLocks/>
              </p:cNvGrpSpPr>
              <p:nvPr/>
            </p:nvGrpSpPr>
            <p:grpSpPr bwMode="auto">
              <a:xfrm>
                <a:off x="4312474" y="1457359"/>
                <a:ext cx="1801952" cy="1556536"/>
                <a:chOff x="3363308" y="506762"/>
                <a:chExt cx="1801952" cy="1556536"/>
              </a:xfrm>
            </p:grpSpPr>
            <p:sp>
              <p:nvSpPr>
                <p:cNvPr id="48" name="Шестиугольник 51"/>
                <p:cNvSpPr/>
                <p:nvPr/>
              </p:nvSpPr>
              <p:spPr>
                <a:xfrm rot="1800000">
                  <a:off x="3363308" y="506762"/>
                  <a:ext cx="1801952" cy="1556536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54424 w 1801952"/>
                    <a:gd name="connsiteY2" fmla="*/ 22685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46485 h 1515654"/>
                    <a:gd name="connsiteX1" fmla="*/ 443894 w 1801952"/>
                    <a:gd name="connsiteY1" fmla="*/ 723 h 1515654"/>
                    <a:gd name="connsiteX2" fmla="*/ 1354424 w 1801952"/>
                    <a:gd name="connsiteY2" fmla="*/ 0 h 1515654"/>
                    <a:gd name="connsiteX3" fmla="*/ 1801952 w 1801952"/>
                    <a:gd name="connsiteY3" fmla="*/ 746485 h 1515654"/>
                    <a:gd name="connsiteX4" fmla="*/ 1341327 w 1801952"/>
                    <a:gd name="connsiteY4" fmla="*/ 1515654 h 1515654"/>
                    <a:gd name="connsiteX5" fmla="*/ 460625 w 1801952"/>
                    <a:gd name="connsiteY5" fmla="*/ 1515654 h 1515654"/>
                    <a:gd name="connsiteX6" fmla="*/ 0 w 1801952"/>
                    <a:gd name="connsiteY6" fmla="*/ 746485 h 1515654"/>
                    <a:gd name="connsiteX0" fmla="*/ 0 w 1801952"/>
                    <a:gd name="connsiteY0" fmla="*/ 766527 h 1535696"/>
                    <a:gd name="connsiteX1" fmla="*/ 443894 w 1801952"/>
                    <a:gd name="connsiteY1" fmla="*/ 20765 h 1535696"/>
                    <a:gd name="connsiteX2" fmla="*/ 1354424 w 1801952"/>
                    <a:gd name="connsiteY2" fmla="*/ 20042 h 1535696"/>
                    <a:gd name="connsiteX3" fmla="*/ 1801952 w 1801952"/>
                    <a:gd name="connsiteY3" fmla="*/ 766527 h 1535696"/>
                    <a:gd name="connsiteX4" fmla="*/ 1341327 w 1801952"/>
                    <a:gd name="connsiteY4" fmla="*/ 1535696 h 1535696"/>
                    <a:gd name="connsiteX5" fmla="*/ 460625 w 1801952"/>
                    <a:gd name="connsiteY5" fmla="*/ 1535696 h 1535696"/>
                    <a:gd name="connsiteX6" fmla="*/ 0 w 1801952"/>
                    <a:gd name="connsiteY6" fmla="*/ 766527 h 1535696"/>
                    <a:gd name="connsiteX0" fmla="*/ 0 w 1801952"/>
                    <a:gd name="connsiteY0" fmla="*/ 783306 h 1552475"/>
                    <a:gd name="connsiteX1" fmla="*/ 443894 w 1801952"/>
                    <a:gd name="connsiteY1" fmla="*/ 37544 h 1552475"/>
                    <a:gd name="connsiteX2" fmla="*/ 1354424 w 1801952"/>
                    <a:gd name="connsiteY2" fmla="*/ 36821 h 1552475"/>
                    <a:gd name="connsiteX3" fmla="*/ 1801952 w 1801952"/>
                    <a:gd name="connsiteY3" fmla="*/ 783306 h 1552475"/>
                    <a:gd name="connsiteX4" fmla="*/ 1341327 w 1801952"/>
                    <a:gd name="connsiteY4" fmla="*/ 1552475 h 1552475"/>
                    <a:gd name="connsiteX5" fmla="*/ 460625 w 1801952"/>
                    <a:gd name="connsiteY5" fmla="*/ 1552475 h 1552475"/>
                    <a:gd name="connsiteX6" fmla="*/ 0 w 1801952"/>
                    <a:gd name="connsiteY6" fmla="*/ 783306 h 1552475"/>
                    <a:gd name="connsiteX0" fmla="*/ 0 w 1801952"/>
                    <a:gd name="connsiteY0" fmla="*/ 787367 h 1556536"/>
                    <a:gd name="connsiteX1" fmla="*/ 443894 w 1801952"/>
                    <a:gd name="connsiteY1" fmla="*/ 41605 h 1556536"/>
                    <a:gd name="connsiteX2" fmla="*/ 1354424 w 1801952"/>
                    <a:gd name="connsiteY2" fmla="*/ 40882 h 1556536"/>
                    <a:gd name="connsiteX3" fmla="*/ 1801952 w 1801952"/>
                    <a:gd name="connsiteY3" fmla="*/ 787367 h 1556536"/>
                    <a:gd name="connsiteX4" fmla="*/ 1341327 w 1801952"/>
                    <a:gd name="connsiteY4" fmla="*/ 1556536 h 1556536"/>
                    <a:gd name="connsiteX5" fmla="*/ 460625 w 1801952"/>
                    <a:gd name="connsiteY5" fmla="*/ 1556536 h 1556536"/>
                    <a:gd name="connsiteX6" fmla="*/ 0 w 1801952"/>
                    <a:gd name="connsiteY6" fmla="*/ 787367 h 15565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01952" h="1556536">
                      <a:moveTo>
                        <a:pt x="0" y="787367"/>
                      </a:moveTo>
                      <a:lnTo>
                        <a:pt x="443894" y="41605"/>
                      </a:lnTo>
                      <a:cubicBezTo>
                        <a:pt x="774914" y="-15763"/>
                        <a:pt x="1042408" y="-11708"/>
                        <a:pt x="1354424" y="40882"/>
                      </a:cubicBezTo>
                      <a:lnTo>
                        <a:pt x="1801952" y="787367"/>
                      </a:lnTo>
                      <a:lnTo>
                        <a:pt x="1341327" y="1556536"/>
                      </a:lnTo>
                      <a:lnTo>
                        <a:pt x="460625" y="1556536"/>
                      </a:lnTo>
                      <a:lnTo>
                        <a:pt x="0" y="787367"/>
                      </a:lnTo>
                      <a:close/>
                    </a:path>
                  </a:pathLst>
                </a:custGeom>
                <a:solidFill>
                  <a:srgbClr val="2B812B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9" name="Полилиния 48"/>
                <p:cNvSpPr/>
                <p:nvPr/>
              </p:nvSpPr>
              <p:spPr>
                <a:xfrm>
                  <a:off x="3828892" y="1352255"/>
                  <a:ext cx="393798" cy="356660"/>
                </a:xfrm>
                <a:custGeom>
                  <a:avLst/>
                  <a:gdLst>
                    <a:gd name="connsiteX0" fmla="*/ 0 w 352425"/>
                    <a:gd name="connsiteY0" fmla="*/ 0 h 319087"/>
                    <a:gd name="connsiteX1" fmla="*/ 245269 w 352425"/>
                    <a:gd name="connsiteY1" fmla="*/ 90487 h 319087"/>
                    <a:gd name="connsiteX2" fmla="*/ 352425 w 352425"/>
                    <a:gd name="connsiteY2" fmla="*/ 319087 h 319087"/>
                    <a:gd name="connsiteX3" fmla="*/ 114300 w 352425"/>
                    <a:gd name="connsiteY3" fmla="*/ 252412 h 319087"/>
                    <a:gd name="connsiteX4" fmla="*/ 0 w 352425"/>
                    <a:gd name="connsiteY4" fmla="*/ 0 h 319087"/>
                    <a:gd name="connsiteX0" fmla="*/ 8415 w 360840"/>
                    <a:gd name="connsiteY0" fmla="*/ 0 h 319087"/>
                    <a:gd name="connsiteX1" fmla="*/ 253684 w 360840"/>
                    <a:gd name="connsiteY1" fmla="*/ 90487 h 319087"/>
                    <a:gd name="connsiteX2" fmla="*/ 360840 w 360840"/>
                    <a:gd name="connsiteY2" fmla="*/ 319087 h 319087"/>
                    <a:gd name="connsiteX3" fmla="*/ 122715 w 360840"/>
                    <a:gd name="connsiteY3" fmla="*/ 252412 h 319087"/>
                    <a:gd name="connsiteX4" fmla="*/ 8415 w 360840"/>
                    <a:gd name="connsiteY4" fmla="*/ 0 h 319087"/>
                    <a:gd name="connsiteX0" fmla="*/ 8415 w 360840"/>
                    <a:gd name="connsiteY0" fmla="*/ 0 h 319087"/>
                    <a:gd name="connsiteX1" fmla="*/ 253684 w 360840"/>
                    <a:gd name="connsiteY1" fmla="*/ 90487 h 319087"/>
                    <a:gd name="connsiteX2" fmla="*/ 360840 w 360840"/>
                    <a:gd name="connsiteY2" fmla="*/ 319087 h 319087"/>
                    <a:gd name="connsiteX3" fmla="*/ 122715 w 360840"/>
                    <a:gd name="connsiteY3" fmla="*/ 252412 h 319087"/>
                    <a:gd name="connsiteX4" fmla="*/ 8415 w 360840"/>
                    <a:gd name="connsiteY4" fmla="*/ 0 h 319087"/>
                    <a:gd name="connsiteX0" fmla="*/ 0 w 352425"/>
                    <a:gd name="connsiteY0" fmla="*/ 0 h 319087"/>
                    <a:gd name="connsiteX1" fmla="*/ 245269 w 352425"/>
                    <a:gd name="connsiteY1" fmla="*/ 90487 h 319087"/>
                    <a:gd name="connsiteX2" fmla="*/ 352425 w 352425"/>
                    <a:gd name="connsiteY2" fmla="*/ 319087 h 319087"/>
                    <a:gd name="connsiteX3" fmla="*/ 0 w 352425"/>
                    <a:gd name="connsiteY3" fmla="*/ 0 h 319087"/>
                    <a:gd name="connsiteX0" fmla="*/ 0 w 352425"/>
                    <a:gd name="connsiteY0" fmla="*/ 0 h 319128"/>
                    <a:gd name="connsiteX1" fmla="*/ 245269 w 352425"/>
                    <a:gd name="connsiteY1" fmla="*/ 90487 h 319128"/>
                    <a:gd name="connsiteX2" fmla="*/ 352425 w 352425"/>
                    <a:gd name="connsiteY2" fmla="*/ 319087 h 319128"/>
                    <a:gd name="connsiteX3" fmla="*/ 0 w 352425"/>
                    <a:gd name="connsiteY3" fmla="*/ 0 h 319128"/>
                    <a:gd name="connsiteX0" fmla="*/ 0 w 352425"/>
                    <a:gd name="connsiteY0" fmla="*/ 0 h 319189"/>
                    <a:gd name="connsiteX1" fmla="*/ 245269 w 352425"/>
                    <a:gd name="connsiteY1" fmla="*/ 90487 h 319189"/>
                    <a:gd name="connsiteX2" fmla="*/ 352425 w 352425"/>
                    <a:gd name="connsiteY2" fmla="*/ 319087 h 319189"/>
                    <a:gd name="connsiteX3" fmla="*/ 0 w 352425"/>
                    <a:gd name="connsiteY3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52425" h="319189">
                      <a:moveTo>
                        <a:pt x="0" y="0"/>
                      </a:moveTo>
                      <a:cubicBezTo>
                        <a:pt x="224631" y="8731"/>
                        <a:pt x="332581" y="141288"/>
                        <a:pt x="352425" y="319087"/>
                      </a:cubicBezTo>
                      <a:cubicBezTo>
                        <a:pt x="106759" y="323056"/>
                        <a:pt x="13097" y="211931"/>
                        <a:pt x="0" y="0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0" name="Полилиния 49"/>
                <p:cNvSpPr/>
                <p:nvPr/>
              </p:nvSpPr>
              <p:spPr>
                <a:xfrm>
                  <a:off x="4006756" y="860006"/>
                  <a:ext cx="505955" cy="532159"/>
                </a:xfrm>
                <a:custGeom>
                  <a:avLst/>
                  <a:gdLst>
                    <a:gd name="connsiteX0" fmla="*/ 366712 w 426243"/>
                    <a:gd name="connsiteY0" fmla="*/ 73818 h 476250"/>
                    <a:gd name="connsiteX1" fmla="*/ 426243 w 426243"/>
                    <a:gd name="connsiteY1" fmla="*/ 340518 h 476250"/>
                    <a:gd name="connsiteX2" fmla="*/ 211931 w 426243"/>
                    <a:gd name="connsiteY2" fmla="*/ 476250 h 476250"/>
                    <a:gd name="connsiteX3" fmla="*/ 0 w 426243"/>
                    <a:gd name="connsiteY3" fmla="*/ 347662 h 476250"/>
                    <a:gd name="connsiteX4" fmla="*/ 47625 w 426243"/>
                    <a:gd name="connsiteY4" fmla="*/ 83343 h 476250"/>
                    <a:gd name="connsiteX5" fmla="*/ 100012 w 426243"/>
                    <a:gd name="connsiteY5" fmla="*/ 188118 h 476250"/>
                    <a:gd name="connsiteX6" fmla="*/ 204787 w 426243"/>
                    <a:gd name="connsiteY6" fmla="*/ 0 h 476250"/>
                    <a:gd name="connsiteX7" fmla="*/ 316706 w 426243"/>
                    <a:gd name="connsiteY7" fmla="*/ 176212 h 476250"/>
                    <a:gd name="connsiteX8" fmla="*/ 366712 w 426243"/>
                    <a:gd name="connsiteY8" fmla="*/ 73818 h 476250"/>
                    <a:gd name="connsiteX0" fmla="*/ 319087 w 378618"/>
                    <a:gd name="connsiteY0" fmla="*/ 73818 h 476250"/>
                    <a:gd name="connsiteX1" fmla="*/ 378618 w 378618"/>
                    <a:gd name="connsiteY1" fmla="*/ 340518 h 476250"/>
                    <a:gd name="connsiteX2" fmla="*/ 164306 w 378618"/>
                    <a:gd name="connsiteY2" fmla="*/ 476250 h 476250"/>
                    <a:gd name="connsiteX3" fmla="*/ 0 w 378618"/>
                    <a:gd name="connsiteY3" fmla="*/ 83343 h 476250"/>
                    <a:gd name="connsiteX4" fmla="*/ 52387 w 378618"/>
                    <a:gd name="connsiteY4" fmla="*/ 188118 h 476250"/>
                    <a:gd name="connsiteX5" fmla="*/ 157162 w 378618"/>
                    <a:gd name="connsiteY5" fmla="*/ 0 h 476250"/>
                    <a:gd name="connsiteX6" fmla="*/ 269081 w 378618"/>
                    <a:gd name="connsiteY6" fmla="*/ 176212 h 476250"/>
                    <a:gd name="connsiteX7" fmla="*/ 319087 w 378618"/>
                    <a:gd name="connsiteY7" fmla="*/ 73818 h 476250"/>
                    <a:gd name="connsiteX0" fmla="*/ 319087 w 378618"/>
                    <a:gd name="connsiteY0" fmla="*/ 73818 h 476250"/>
                    <a:gd name="connsiteX1" fmla="*/ 378618 w 378618"/>
                    <a:gd name="connsiteY1" fmla="*/ 340518 h 476250"/>
                    <a:gd name="connsiteX2" fmla="*/ 164306 w 378618"/>
                    <a:gd name="connsiteY2" fmla="*/ 476250 h 476250"/>
                    <a:gd name="connsiteX3" fmla="*/ 0 w 378618"/>
                    <a:gd name="connsiteY3" fmla="*/ 83343 h 476250"/>
                    <a:gd name="connsiteX4" fmla="*/ 52387 w 378618"/>
                    <a:gd name="connsiteY4" fmla="*/ 188118 h 476250"/>
                    <a:gd name="connsiteX5" fmla="*/ 157162 w 378618"/>
                    <a:gd name="connsiteY5" fmla="*/ 0 h 476250"/>
                    <a:gd name="connsiteX6" fmla="*/ 269081 w 378618"/>
                    <a:gd name="connsiteY6" fmla="*/ 176212 h 476250"/>
                    <a:gd name="connsiteX7" fmla="*/ 319087 w 378618"/>
                    <a:gd name="connsiteY7" fmla="*/ 73818 h 476250"/>
                    <a:gd name="connsiteX0" fmla="*/ 383748 w 443279"/>
                    <a:gd name="connsiteY0" fmla="*/ 73818 h 476250"/>
                    <a:gd name="connsiteX1" fmla="*/ 443279 w 443279"/>
                    <a:gd name="connsiteY1" fmla="*/ 340518 h 476250"/>
                    <a:gd name="connsiteX2" fmla="*/ 228967 w 443279"/>
                    <a:gd name="connsiteY2" fmla="*/ 476250 h 476250"/>
                    <a:gd name="connsiteX3" fmla="*/ 64661 w 443279"/>
                    <a:gd name="connsiteY3" fmla="*/ 83343 h 476250"/>
                    <a:gd name="connsiteX4" fmla="*/ 117048 w 443279"/>
                    <a:gd name="connsiteY4" fmla="*/ 188118 h 476250"/>
                    <a:gd name="connsiteX5" fmla="*/ 221823 w 443279"/>
                    <a:gd name="connsiteY5" fmla="*/ 0 h 476250"/>
                    <a:gd name="connsiteX6" fmla="*/ 333742 w 443279"/>
                    <a:gd name="connsiteY6" fmla="*/ 176212 h 476250"/>
                    <a:gd name="connsiteX7" fmla="*/ 383748 w 443279"/>
                    <a:gd name="connsiteY7" fmla="*/ 73818 h 476250"/>
                    <a:gd name="connsiteX0" fmla="*/ 383748 w 383748"/>
                    <a:gd name="connsiteY0" fmla="*/ 73818 h 476250"/>
                    <a:gd name="connsiteX1" fmla="*/ 228967 w 383748"/>
                    <a:gd name="connsiteY1" fmla="*/ 476250 h 476250"/>
                    <a:gd name="connsiteX2" fmla="*/ 64661 w 383748"/>
                    <a:gd name="connsiteY2" fmla="*/ 83343 h 476250"/>
                    <a:gd name="connsiteX3" fmla="*/ 117048 w 383748"/>
                    <a:gd name="connsiteY3" fmla="*/ 188118 h 476250"/>
                    <a:gd name="connsiteX4" fmla="*/ 221823 w 383748"/>
                    <a:gd name="connsiteY4" fmla="*/ 0 h 476250"/>
                    <a:gd name="connsiteX5" fmla="*/ 333742 w 383748"/>
                    <a:gd name="connsiteY5" fmla="*/ 176212 h 476250"/>
                    <a:gd name="connsiteX6" fmla="*/ 383748 w 383748"/>
                    <a:gd name="connsiteY6" fmla="*/ 73818 h 476250"/>
                    <a:gd name="connsiteX0" fmla="*/ 383748 w 420527"/>
                    <a:gd name="connsiteY0" fmla="*/ 73818 h 476250"/>
                    <a:gd name="connsiteX1" fmla="*/ 228967 w 420527"/>
                    <a:gd name="connsiteY1" fmla="*/ 476250 h 476250"/>
                    <a:gd name="connsiteX2" fmla="*/ 64661 w 420527"/>
                    <a:gd name="connsiteY2" fmla="*/ 83343 h 476250"/>
                    <a:gd name="connsiteX3" fmla="*/ 117048 w 420527"/>
                    <a:gd name="connsiteY3" fmla="*/ 188118 h 476250"/>
                    <a:gd name="connsiteX4" fmla="*/ 221823 w 420527"/>
                    <a:gd name="connsiteY4" fmla="*/ 0 h 476250"/>
                    <a:gd name="connsiteX5" fmla="*/ 333742 w 420527"/>
                    <a:gd name="connsiteY5" fmla="*/ 176212 h 476250"/>
                    <a:gd name="connsiteX6" fmla="*/ 383748 w 420527"/>
                    <a:gd name="connsiteY6" fmla="*/ 73818 h 476250"/>
                    <a:gd name="connsiteX0" fmla="*/ 383748 w 454017"/>
                    <a:gd name="connsiteY0" fmla="*/ 73818 h 476250"/>
                    <a:gd name="connsiteX1" fmla="*/ 228967 w 454017"/>
                    <a:gd name="connsiteY1" fmla="*/ 476250 h 476250"/>
                    <a:gd name="connsiteX2" fmla="*/ 64661 w 454017"/>
                    <a:gd name="connsiteY2" fmla="*/ 83343 h 476250"/>
                    <a:gd name="connsiteX3" fmla="*/ 117048 w 454017"/>
                    <a:gd name="connsiteY3" fmla="*/ 188118 h 476250"/>
                    <a:gd name="connsiteX4" fmla="*/ 221823 w 454017"/>
                    <a:gd name="connsiteY4" fmla="*/ 0 h 476250"/>
                    <a:gd name="connsiteX5" fmla="*/ 333742 w 454017"/>
                    <a:gd name="connsiteY5" fmla="*/ 176212 h 476250"/>
                    <a:gd name="connsiteX6" fmla="*/ 383748 w 454017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52799" h="476250">
                      <a:moveTo>
                        <a:pt x="383748" y="73818"/>
                      </a:moveTo>
                      <a:cubicBezTo>
                        <a:pt x="508366" y="219868"/>
                        <a:pt x="468680" y="434975"/>
                        <a:pt x="228967" y="476250"/>
                      </a:cubicBezTo>
                      <a:cubicBezTo>
                        <a:pt x="-42495" y="431006"/>
                        <a:pt x="-37733" y="133349"/>
                        <a:pt x="64661" y="83343"/>
                      </a:cubicBezTo>
                      <a:cubicBezTo>
                        <a:pt x="96410" y="113505"/>
                        <a:pt x="111492" y="138905"/>
                        <a:pt x="117048" y="188118"/>
                      </a:cubicBezTo>
                      <a:cubicBezTo>
                        <a:pt x="135304" y="115887"/>
                        <a:pt x="165466" y="53181"/>
                        <a:pt x="221823" y="0"/>
                      </a:cubicBezTo>
                      <a:cubicBezTo>
                        <a:pt x="275798" y="53974"/>
                        <a:pt x="313105" y="105569"/>
                        <a:pt x="333742" y="176212"/>
                      </a:cubicBezTo>
                      <a:cubicBezTo>
                        <a:pt x="343268" y="137319"/>
                        <a:pt x="357554" y="103187"/>
                        <a:pt x="383748" y="73818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1" name="Полилиния 50"/>
                <p:cNvSpPr/>
                <p:nvPr/>
              </p:nvSpPr>
              <p:spPr>
                <a:xfrm flipH="1">
                  <a:off x="4278625" y="1352254"/>
                  <a:ext cx="393798" cy="356660"/>
                </a:xfrm>
                <a:custGeom>
                  <a:avLst/>
                  <a:gdLst>
                    <a:gd name="connsiteX0" fmla="*/ 0 w 352425"/>
                    <a:gd name="connsiteY0" fmla="*/ 0 h 319087"/>
                    <a:gd name="connsiteX1" fmla="*/ 245269 w 352425"/>
                    <a:gd name="connsiteY1" fmla="*/ 90487 h 319087"/>
                    <a:gd name="connsiteX2" fmla="*/ 352425 w 352425"/>
                    <a:gd name="connsiteY2" fmla="*/ 319087 h 319087"/>
                    <a:gd name="connsiteX3" fmla="*/ 114300 w 352425"/>
                    <a:gd name="connsiteY3" fmla="*/ 252412 h 319087"/>
                    <a:gd name="connsiteX4" fmla="*/ 0 w 352425"/>
                    <a:gd name="connsiteY4" fmla="*/ 0 h 319087"/>
                    <a:gd name="connsiteX0" fmla="*/ 8415 w 360840"/>
                    <a:gd name="connsiteY0" fmla="*/ 0 h 319087"/>
                    <a:gd name="connsiteX1" fmla="*/ 253684 w 360840"/>
                    <a:gd name="connsiteY1" fmla="*/ 90487 h 319087"/>
                    <a:gd name="connsiteX2" fmla="*/ 360840 w 360840"/>
                    <a:gd name="connsiteY2" fmla="*/ 319087 h 319087"/>
                    <a:gd name="connsiteX3" fmla="*/ 122715 w 360840"/>
                    <a:gd name="connsiteY3" fmla="*/ 252412 h 319087"/>
                    <a:gd name="connsiteX4" fmla="*/ 8415 w 360840"/>
                    <a:gd name="connsiteY4" fmla="*/ 0 h 319087"/>
                    <a:gd name="connsiteX0" fmla="*/ 8415 w 360840"/>
                    <a:gd name="connsiteY0" fmla="*/ 0 h 319087"/>
                    <a:gd name="connsiteX1" fmla="*/ 253684 w 360840"/>
                    <a:gd name="connsiteY1" fmla="*/ 90487 h 319087"/>
                    <a:gd name="connsiteX2" fmla="*/ 360840 w 360840"/>
                    <a:gd name="connsiteY2" fmla="*/ 319087 h 319087"/>
                    <a:gd name="connsiteX3" fmla="*/ 122715 w 360840"/>
                    <a:gd name="connsiteY3" fmla="*/ 252412 h 319087"/>
                    <a:gd name="connsiteX4" fmla="*/ 8415 w 360840"/>
                    <a:gd name="connsiteY4" fmla="*/ 0 h 319087"/>
                    <a:gd name="connsiteX0" fmla="*/ 0 w 352425"/>
                    <a:gd name="connsiteY0" fmla="*/ 0 h 319087"/>
                    <a:gd name="connsiteX1" fmla="*/ 245269 w 352425"/>
                    <a:gd name="connsiteY1" fmla="*/ 90487 h 319087"/>
                    <a:gd name="connsiteX2" fmla="*/ 352425 w 352425"/>
                    <a:gd name="connsiteY2" fmla="*/ 319087 h 319087"/>
                    <a:gd name="connsiteX3" fmla="*/ 0 w 352425"/>
                    <a:gd name="connsiteY3" fmla="*/ 0 h 319087"/>
                    <a:gd name="connsiteX0" fmla="*/ 0 w 352425"/>
                    <a:gd name="connsiteY0" fmla="*/ 0 h 319128"/>
                    <a:gd name="connsiteX1" fmla="*/ 245269 w 352425"/>
                    <a:gd name="connsiteY1" fmla="*/ 90487 h 319128"/>
                    <a:gd name="connsiteX2" fmla="*/ 352425 w 352425"/>
                    <a:gd name="connsiteY2" fmla="*/ 319087 h 319128"/>
                    <a:gd name="connsiteX3" fmla="*/ 0 w 352425"/>
                    <a:gd name="connsiteY3" fmla="*/ 0 h 319128"/>
                    <a:gd name="connsiteX0" fmla="*/ 0 w 352425"/>
                    <a:gd name="connsiteY0" fmla="*/ 0 h 319189"/>
                    <a:gd name="connsiteX1" fmla="*/ 245269 w 352425"/>
                    <a:gd name="connsiteY1" fmla="*/ 90487 h 319189"/>
                    <a:gd name="connsiteX2" fmla="*/ 352425 w 352425"/>
                    <a:gd name="connsiteY2" fmla="*/ 319087 h 319189"/>
                    <a:gd name="connsiteX3" fmla="*/ 0 w 352425"/>
                    <a:gd name="connsiteY3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52425" h="319189">
                      <a:moveTo>
                        <a:pt x="0" y="0"/>
                      </a:moveTo>
                      <a:cubicBezTo>
                        <a:pt x="224631" y="8731"/>
                        <a:pt x="332581" y="141288"/>
                        <a:pt x="352425" y="319087"/>
                      </a:cubicBezTo>
                      <a:cubicBezTo>
                        <a:pt x="106759" y="323056"/>
                        <a:pt x="13097" y="211931"/>
                        <a:pt x="0" y="0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0" name="Группа 60"/>
              <p:cNvGrpSpPr>
                <a:grpSpLocks/>
              </p:cNvGrpSpPr>
              <p:nvPr/>
            </p:nvGrpSpPr>
            <p:grpSpPr bwMode="auto">
              <a:xfrm>
                <a:off x="2699411" y="1483790"/>
                <a:ext cx="1770996" cy="1538339"/>
                <a:chOff x="1750245" y="533193"/>
                <a:chExt cx="1770996" cy="1538339"/>
              </a:xfrm>
            </p:grpSpPr>
            <p:sp>
              <p:nvSpPr>
                <p:cNvPr id="40" name="Шестиугольник 58"/>
                <p:cNvSpPr/>
                <p:nvPr/>
              </p:nvSpPr>
              <p:spPr>
                <a:xfrm rot="1800000">
                  <a:off x="1750245" y="533193"/>
                  <a:ext cx="1770996" cy="1538339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756708"/>
                    <a:gd name="connsiteY0" fmla="*/ 847535 h 1538339"/>
                    <a:gd name="connsiteX1" fmla="*/ 415381 w 1756708"/>
                    <a:gd name="connsiteY1" fmla="*/ 0 h 1538339"/>
                    <a:gd name="connsiteX2" fmla="*/ 1296083 w 1756708"/>
                    <a:gd name="connsiteY2" fmla="*/ 0 h 1538339"/>
                    <a:gd name="connsiteX3" fmla="*/ 1756708 w 1756708"/>
                    <a:gd name="connsiteY3" fmla="*/ 769170 h 1538339"/>
                    <a:gd name="connsiteX4" fmla="*/ 1296083 w 1756708"/>
                    <a:gd name="connsiteY4" fmla="*/ 1538339 h 1538339"/>
                    <a:gd name="connsiteX5" fmla="*/ 415381 w 1756708"/>
                    <a:gd name="connsiteY5" fmla="*/ 1538339 h 1538339"/>
                    <a:gd name="connsiteX6" fmla="*/ 0 w 1756708"/>
                    <a:gd name="connsiteY6" fmla="*/ 847535 h 1538339"/>
                    <a:gd name="connsiteX0" fmla="*/ 0 w 1756708"/>
                    <a:gd name="connsiteY0" fmla="*/ 847535 h 1538339"/>
                    <a:gd name="connsiteX1" fmla="*/ 451715 w 1756708"/>
                    <a:gd name="connsiteY1" fmla="*/ 1019 h 1538339"/>
                    <a:gd name="connsiteX2" fmla="*/ 1296083 w 1756708"/>
                    <a:gd name="connsiteY2" fmla="*/ 0 h 1538339"/>
                    <a:gd name="connsiteX3" fmla="*/ 1756708 w 1756708"/>
                    <a:gd name="connsiteY3" fmla="*/ 769170 h 1538339"/>
                    <a:gd name="connsiteX4" fmla="*/ 1296083 w 1756708"/>
                    <a:gd name="connsiteY4" fmla="*/ 1538339 h 1538339"/>
                    <a:gd name="connsiteX5" fmla="*/ 415381 w 1756708"/>
                    <a:gd name="connsiteY5" fmla="*/ 1538339 h 1538339"/>
                    <a:gd name="connsiteX6" fmla="*/ 0 w 1756708"/>
                    <a:gd name="connsiteY6" fmla="*/ 847535 h 1538339"/>
                    <a:gd name="connsiteX0" fmla="*/ 0 w 1770996"/>
                    <a:gd name="connsiteY0" fmla="*/ 822788 h 1538339"/>
                    <a:gd name="connsiteX1" fmla="*/ 466003 w 1770996"/>
                    <a:gd name="connsiteY1" fmla="*/ 1019 h 1538339"/>
                    <a:gd name="connsiteX2" fmla="*/ 1310371 w 1770996"/>
                    <a:gd name="connsiteY2" fmla="*/ 0 h 1538339"/>
                    <a:gd name="connsiteX3" fmla="*/ 1770996 w 1770996"/>
                    <a:gd name="connsiteY3" fmla="*/ 769170 h 1538339"/>
                    <a:gd name="connsiteX4" fmla="*/ 1310371 w 1770996"/>
                    <a:gd name="connsiteY4" fmla="*/ 1538339 h 1538339"/>
                    <a:gd name="connsiteX5" fmla="*/ 429669 w 1770996"/>
                    <a:gd name="connsiteY5" fmla="*/ 1538339 h 1538339"/>
                    <a:gd name="connsiteX6" fmla="*/ 0 w 1770996"/>
                    <a:gd name="connsiteY6" fmla="*/ 822788 h 1538339"/>
                    <a:gd name="connsiteX0" fmla="*/ 0 w 1770996"/>
                    <a:gd name="connsiteY0" fmla="*/ 822788 h 1538339"/>
                    <a:gd name="connsiteX1" fmla="*/ 466003 w 1770996"/>
                    <a:gd name="connsiteY1" fmla="*/ 1019 h 1538339"/>
                    <a:gd name="connsiteX2" fmla="*/ 1310371 w 1770996"/>
                    <a:gd name="connsiteY2" fmla="*/ 0 h 1538339"/>
                    <a:gd name="connsiteX3" fmla="*/ 1770996 w 1770996"/>
                    <a:gd name="connsiteY3" fmla="*/ 769170 h 1538339"/>
                    <a:gd name="connsiteX4" fmla="*/ 1310371 w 1770996"/>
                    <a:gd name="connsiteY4" fmla="*/ 1538339 h 1538339"/>
                    <a:gd name="connsiteX5" fmla="*/ 429669 w 1770996"/>
                    <a:gd name="connsiteY5" fmla="*/ 1538339 h 1538339"/>
                    <a:gd name="connsiteX6" fmla="*/ 0 w 1770996"/>
                    <a:gd name="connsiteY6" fmla="*/ 822788 h 1538339"/>
                    <a:gd name="connsiteX0" fmla="*/ 0 w 1770996"/>
                    <a:gd name="connsiteY0" fmla="*/ 822788 h 1538339"/>
                    <a:gd name="connsiteX1" fmla="*/ 466003 w 1770996"/>
                    <a:gd name="connsiteY1" fmla="*/ 1019 h 1538339"/>
                    <a:gd name="connsiteX2" fmla="*/ 1310371 w 1770996"/>
                    <a:gd name="connsiteY2" fmla="*/ 0 h 1538339"/>
                    <a:gd name="connsiteX3" fmla="*/ 1770996 w 1770996"/>
                    <a:gd name="connsiteY3" fmla="*/ 769170 h 1538339"/>
                    <a:gd name="connsiteX4" fmla="*/ 1310371 w 1770996"/>
                    <a:gd name="connsiteY4" fmla="*/ 1538339 h 1538339"/>
                    <a:gd name="connsiteX5" fmla="*/ 429669 w 1770996"/>
                    <a:gd name="connsiteY5" fmla="*/ 1538339 h 1538339"/>
                    <a:gd name="connsiteX6" fmla="*/ 0 w 1770996"/>
                    <a:gd name="connsiteY6" fmla="*/ 822788 h 15383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70996" h="1538339">
                      <a:moveTo>
                        <a:pt x="0" y="822788"/>
                      </a:moveTo>
                      <a:cubicBezTo>
                        <a:pt x="99717" y="528733"/>
                        <a:pt x="247355" y="251005"/>
                        <a:pt x="466003" y="1019"/>
                      </a:cubicBezTo>
                      <a:lnTo>
                        <a:pt x="1310371" y="0"/>
                      </a:lnTo>
                      <a:lnTo>
                        <a:pt x="1770996" y="769170"/>
                      </a:lnTo>
                      <a:lnTo>
                        <a:pt x="1310371" y="1538339"/>
                      </a:lnTo>
                      <a:lnTo>
                        <a:pt x="429669" y="1538339"/>
                      </a:lnTo>
                      <a:lnTo>
                        <a:pt x="0" y="822788"/>
                      </a:lnTo>
                      <a:close/>
                    </a:path>
                  </a:pathLst>
                </a:custGeom>
                <a:solidFill>
                  <a:srgbClr val="A4000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1" name="Овал 40"/>
                <p:cNvSpPr/>
                <p:nvPr/>
              </p:nvSpPr>
              <p:spPr>
                <a:xfrm>
                  <a:off x="2339455" y="982144"/>
                  <a:ext cx="248743" cy="248743"/>
                </a:xfrm>
                <a:prstGeom prst="ellipse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2" name="Полилиния 41"/>
                <p:cNvSpPr/>
                <p:nvPr/>
              </p:nvSpPr>
              <p:spPr>
                <a:xfrm>
                  <a:off x="2377995" y="763273"/>
                  <a:ext cx="513534" cy="566275"/>
                </a:xfrm>
                <a:custGeom>
                  <a:avLst/>
                  <a:gdLst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30982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90500 w 440531"/>
                    <a:gd name="connsiteY11" fmla="*/ 197644 h 485775"/>
                    <a:gd name="connsiteX12" fmla="*/ 230982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38113 h 485775"/>
                    <a:gd name="connsiteX11" fmla="*/ 190500 w 440531"/>
                    <a:gd name="connsiteY11" fmla="*/ 197644 h 485775"/>
                    <a:gd name="connsiteX12" fmla="*/ 230982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38113 h 485775"/>
                    <a:gd name="connsiteX11" fmla="*/ 188119 w 440531"/>
                    <a:gd name="connsiteY11" fmla="*/ 190500 h 485775"/>
                    <a:gd name="connsiteX12" fmla="*/ 230982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38113 h 485775"/>
                    <a:gd name="connsiteX11" fmla="*/ 188119 w 440531"/>
                    <a:gd name="connsiteY11" fmla="*/ 190500 h 485775"/>
                    <a:gd name="connsiteX12" fmla="*/ 223838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38113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90500 w 440531"/>
                    <a:gd name="connsiteY0" fmla="*/ 376238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0500 w 440531"/>
                    <a:gd name="connsiteY13" fmla="*/ 376238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1457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2881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2881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226220 w 440531"/>
                    <a:gd name="connsiteY11" fmla="*/ 283369 h 485775"/>
                    <a:gd name="connsiteX12" fmla="*/ 190500 w 440531"/>
                    <a:gd name="connsiteY12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226220 w 440531"/>
                    <a:gd name="connsiteY11" fmla="*/ 283369 h 485775"/>
                    <a:gd name="connsiteX12" fmla="*/ 190500 w 440531"/>
                    <a:gd name="connsiteY12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226220 w 440531"/>
                    <a:gd name="connsiteY11" fmla="*/ 283369 h 485775"/>
                    <a:gd name="connsiteX12" fmla="*/ 190500 w 440531"/>
                    <a:gd name="connsiteY12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226220 w 440531"/>
                    <a:gd name="connsiteY11" fmla="*/ 283369 h 485775"/>
                    <a:gd name="connsiteX12" fmla="*/ 190500 w 440531"/>
                    <a:gd name="connsiteY12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190500 w 440531"/>
                    <a:gd name="connsiteY11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190500 w 440531"/>
                    <a:gd name="connsiteY11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83356 w 440531"/>
                    <a:gd name="connsiteY10" fmla="*/ 192882 h 485775"/>
                    <a:gd name="connsiteX11" fmla="*/ 190500 w 440531"/>
                    <a:gd name="connsiteY11" fmla="*/ 366713 h 4857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40531" h="485775">
                      <a:moveTo>
                        <a:pt x="190500" y="366713"/>
                      </a:moveTo>
                      <a:lnTo>
                        <a:pt x="280987" y="485775"/>
                      </a:lnTo>
                      <a:lnTo>
                        <a:pt x="440531" y="354807"/>
                      </a:lnTo>
                      <a:lnTo>
                        <a:pt x="166687" y="0"/>
                      </a:lnTo>
                      <a:lnTo>
                        <a:pt x="119062" y="35719"/>
                      </a:lnTo>
                      <a:lnTo>
                        <a:pt x="88106" y="0"/>
                      </a:lnTo>
                      <a:lnTo>
                        <a:pt x="28575" y="47625"/>
                      </a:lnTo>
                      <a:lnTo>
                        <a:pt x="50006" y="73819"/>
                      </a:lnTo>
                      <a:lnTo>
                        <a:pt x="0" y="116682"/>
                      </a:lnTo>
                      <a:lnTo>
                        <a:pt x="33338" y="157163"/>
                      </a:lnTo>
                      <a:cubicBezTo>
                        <a:pt x="122238" y="127001"/>
                        <a:pt x="151209" y="171848"/>
                        <a:pt x="183356" y="192882"/>
                      </a:cubicBezTo>
                      <a:cubicBezTo>
                        <a:pt x="209550" y="227807"/>
                        <a:pt x="246856" y="282179"/>
                        <a:pt x="190500" y="366713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3" name="Полилиния 42"/>
                <p:cNvSpPr/>
                <p:nvPr/>
              </p:nvSpPr>
              <p:spPr>
                <a:xfrm>
                  <a:off x="2294614" y="1196983"/>
                  <a:ext cx="655451" cy="502892"/>
                </a:xfrm>
                <a:custGeom>
                  <a:avLst/>
                  <a:gdLst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109537 w 590550"/>
                    <a:gd name="connsiteY2" fmla="*/ 226219 h 445294"/>
                    <a:gd name="connsiteX3" fmla="*/ 204787 w 590550"/>
                    <a:gd name="connsiteY3" fmla="*/ 323850 h 445294"/>
                    <a:gd name="connsiteX4" fmla="*/ 340518 w 590550"/>
                    <a:gd name="connsiteY4" fmla="*/ 347663 h 445294"/>
                    <a:gd name="connsiteX5" fmla="*/ 442912 w 590550"/>
                    <a:gd name="connsiteY5" fmla="*/ 309563 h 445294"/>
                    <a:gd name="connsiteX6" fmla="*/ 445293 w 590550"/>
                    <a:gd name="connsiteY6" fmla="*/ 290513 h 445294"/>
                    <a:gd name="connsiteX7" fmla="*/ 590550 w 590550"/>
                    <a:gd name="connsiteY7" fmla="*/ 288131 h 445294"/>
                    <a:gd name="connsiteX8" fmla="*/ 545306 w 590550"/>
                    <a:gd name="connsiteY8" fmla="*/ 361950 h 445294"/>
                    <a:gd name="connsiteX9" fmla="*/ 471487 w 590550"/>
                    <a:gd name="connsiteY9" fmla="*/ 419100 h 445294"/>
                    <a:gd name="connsiteX10" fmla="*/ 376237 w 590550"/>
                    <a:gd name="connsiteY10" fmla="*/ 442913 h 445294"/>
                    <a:gd name="connsiteX11" fmla="*/ 240506 w 590550"/>
                    <a:gd name="connsiteY11" fmla="*/ 445294 h 445294"/>
                    <a:gd name="connsiteX12" fmla="*/ 116681 w 590550"/>
                    <a:gd name="connsiteY12" fmla="*/ 397669 h 445294"/>
                    <a:gd name="connsiteX13" fmla="*/ 33337 w 590550"/>
                    <a:gd name="connsiteY13" fmla="*/ 283369 h 445294"/>
                    <a:gd name="connsiteX14" fmla="*/ 0 w 590550"/>
                    <a:gd name="connsiteY14" fmla="*/ 171450 h 445294"/>
                    <a:gd name="connsiteX15" fmla="*/ 9525 w 590550"/>
                    <a:gd name="connsiteY15" fmla="*/ 69056 h 445294"/>
                    <a:gd name="connsiteX16" fmla="*/ 38100 w 590550"/>
                    <a:gd name="connsiteY16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109537 w 590550"/>
                    <a:gd name="connsiteY2" fmla="*/ 226219 h 445294"/>
                    <a:gd name="connsiteX3" fmla="*/ 204787 w 590550"/>
                    <a:gd name="connsiteY3" fmla="*/ 323850 h 445294"/>
                    <a:gd name="connsiteX4" fmla="*/ 340518 w 590550"/>
                    <a:gd name="connsiteY4" fmla="*/ 347663 h 445294"/>
                    <a:gd name="connsiteX5" fmla="*/ 442912 w 590550"/>
                    <a:gd name="connsiteY5" fmla="*/ 309563 h 445294"/>
                    <a:gd name="connsiteX6" fmla="*/ 445293 w 590550"/>
                    <a:gd name="connsiteY6" fmla="*/ 290513 h 445294"/>
                    <a:gd name="connsiteX7" fmla="*/ 590550 w 590550"/>
                    <a:gd name="connsiteY7" fmla="*/ 288131 h 445294"/>
                    <a:gd name="connsiteX8" fmla="*/ 545306 w 590550"/>
                    <a:gd name="connsiteY8" fmla="*/ 361950 h 445294"/>
                    <a:gd name="connsiteX9" fmla="*/ 471487 w 590550"/>
                    <a:gd name="connsiteY9" fmla="*/ 419100 h 445294"/>
                    <a:gd name="connsiteX10" fmla="*/ 376237 w 590550"/>
                    <a:gd name="connsiteY10" fmla="*/ 442913 h 445294"/>
                    <a:gd name="connsiteX11" fmla="*/ 240506 w 590550"/>
                    <a:gd name="connsiteY11" fmla="*/ 445294 h 445294"/>
                    <a:gd name="connsiteX12" fmla="*/ 116681 w 590550"/>
                    <a:gd name="connsiteY12" fmla="*/ 397669 h 445294"/>
                    <a:gd name="connsiteX13" fmla="*/ 33337 w 590550"/>
                    <a:gd name="connsiteY13" fmla="*/ 283369 h 445294"/>
                    <a:gd name="connsiteX14" fmla="*/ 0 w 590550"/>
                    <a:gd name="connsiteY14" fmla="*/ 171450 h 445294"/>
                    <a:gd name="connsiteX15" fmla="*/ 9525 w 590550"/>
                    <a:gd name="connsiteY15" fmla="*/ 69056 h 445294"/>
                    <a:gd name="connsiteX16" fmla="*/ 38100 w 590550"/>
                    <a:gd name="connsiteY16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109537 w 590550"/>
                    <a:gd name="connsiteY2" fmla="*/ 226219 h 445294"/>
                    <a:gd name="connsiteX3" fmla="*/ 204787 w 590550"/>
                    <a:gd name="connsiteY3" fmla="*/ 323850 h 445294"/>
                    <a:gd name="connsiteX4" fmla="*/ 340518 w 590550"/>
                    <a:gd name="connsiteY4" fmla="*/ 347663 h 445294"/>
                    <a:gd name="connsiteX5" fmla="*/ 442912 w 590550"/>
                    <a:gd name="connsiteY5" fmla="*/ 309563 h 445294"/>
                    <a:gd name="connsiteX6" fmla="*/ 445293 w 590550"/>
                    <a:gd name="connsiteY6" fmla="*/ 290513 h 445294"/>
                    <a:gd name="connsiteX7" fmla="*/ 590550 w 590550"/>
                    <a:gd name="connsiteY7" fmla="*/ 288131 h 445294"/>
                    <a:gd name="connsiteX8" fmla="*/ 545306 w 590550"/>
                    <a:gd name="connsiteY8" fmla="*/ 361950 h 445294"/>
                    <a:gd name="connsiteX9" fmla="*/ 471487 w 590550"/>
                    <a:gd name="connsiteY9" fmla="*/ 419100 h 445294"/>
                    <a:gd name="connsiteX10" fmla="*/ 376237 w 590550"/>
                    <a:gd name="connsiteY10" fmla="*/ 442913 h 445294"/>
                    <a:gd name="connsiteX11" fmla="*/ 240506 w 590550"/>
                    <a:gd name="connsiteY11" fmla="*/ 445294 h 445294"/>
                    <a:gd name="connsiteX12" fmla="*/ 116681 w 590550"/>
                    <a:gd name="connsiteY12" fmla="*/ 397669 h 445294"/>
                    <a:gd name="connsiteX13" fmla="*/ 33337 w 590550"/>
                    <a:gd name="connsiteY13" fmla="*/ 283369 h 445294"/>
                    <a:gd name="connsiteX14" fmla="*/ 0 w 590550"/>
                    <a:gd name="connsiteY14" fmla="*/ 171450 h 445294"/>
                    <a:gd name="connsiteX15" fmla="*/ 9525 w 590550"/>
                    <a:gd name="connsiteY15" fmla="*/ 69056 h 445294"/>
                    <a:gd name="connsiteX16" fmla="*/ 38100 w 590550"/>
                    <a:gd name="connsiteY16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109537 w 590550"/>
                    <a:gd name="connsiteY2" fmla="*/ 226219 h 445294"/>
                    <a:gd name="connsiteX3" fmla="*/ 340518 w 590550"/>
                    <a:gd name="connsiteY3" fmla="*/ 347663 h 445294"/>
                    <a:gd name="connsiteX4" fmla="*/ 442912 w 590550"/>
                    <a:gd name="connsiteY4" fmla="*/ 309563 h 445294"/>
                    <a:gd name="connsiteX5" fmla="*/ 445293 w 590550"/>
                    <a:gd name="connsiteY5" fmla="*/ 290513 h 445294"/>
                    <a:gd name="connsiteX6" fmla="*/ 590550 w 590550"/>
                    <a:gd name="connsiteY6" fmla="*/ 288131 h 445294"/>
                    <a:gd name="connsiteX7" fmla="*/ 545306 w 590550"/>
                    <a:gd name="connsiteY7" fmla="*/ 361950 h 445294"/>
                    <a:gd name="connsiteX8" fmla="*/ 471487 w 590550"/>
                    <a:gd name="connsiteY8" fmla="*/ 419100 h 445294"/>
                    <a:gd name="connsiteX9" fmla="*/ 376237 w 590550"/>
                    <a:gd name="connsiteY9" fmla="*/ 442913 h 445294"/>
                    <a:gd name="connsiteX10" fmla="*/ 240506 w 590550"/>
                    <a:gd name="connsiteY10" fmla="*/ 445294 h 445294"/>
                    <a:gd name="connsiteX11" fmla="*/ 116681 w 590550"/>
                    <a:gd name="connsiteY11" fmla="*/ 397669 h 445294"/>
                    <a:gd name="connsiteX12" fmla="*/ 33337 w 590550"/>
                    <a:gd name="connsiteY12" fmla="*/ 283369 h 445294"/>
                    <a:gd name="connsiteX13" fmla="*/ 0 w 590550"/>
                    <a:gd name="connsiteY13" fmla="*/ 171450 h 445294"/>
                    <a:gd name="connsiteX14" fmla="*/ 9525 w 590550"/>
                    <a:gd name="connsiteY14" fmla="*/ 69056 h 445294"/>
                    <a:gd name="connsiteX15" fmla="*/ 38100 w 590550"/>
                    <a:gd name="connsiteY15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02406 w 590550"/>
                    <a:gd name="connsiteY2" fmla="*/ 323851 h 445294"/>
                    <a:gd name="connsiteX3" fmla="*/ 340518 w 590550"/>
                    <a:gd name="connsiteY3" fmla="*/ 347663 h 445294"/>
                    <a:gd name="connsiteX4" fmla="*/ 442912 w 590550"/>
                    <a:gd name="connsiteY4" fmla="*/ 309563 h 445294"/>
                    <a:gd name="connsiteX5" fmla="*/ 445293 w 590550"/>
                    <a:gd name="connsiteY5" fmla="*/ 290513 h 445294"/>
                    <a:gd name="connsiteX6" fmla="*/ 590550 w 590550"/>
                    <a:gd name="connsiteY6" fmla="*/ 288131 h 445294"/>
                    <a:gd name="connsiteX7" fmla="*/ 545306 w 590550"/>
                    <a:gd name="connsiteY7" fmla="*/ 361950 h 445294"/>
                    <a:gd name="connsiteX8" fmla="*/ 471487 w 590550"/>
                    <a:gd name="connsiteY8" fmla="*/ 419100 h 445294"/>
                    <a:gd name="connsiteX9" fmla="*/ 376237 w 590550"/>
                    <a:gd name="connsiteY9" fmla="*/ 442913 h 445294"/>
                    <a:gd name="connsiteX10" fmla="*/ 240506 w 590550"/>
                    <a:gd name="connsiteY10" fmla="*/ 445294 h 445294"/>
                    <a:gd name="connsiteX11" fmla="*/ 116681 w 590550"/>
                    <a:gd name="connsiteY11" fmla="*/ 397669 h 445294"/>
                    <a:gd name="connsiteX12" fmla="*/ 33337 w 590550"/>
                    <a:gd name="connsiteY12" fmla="*/ 283369 h 445294"/>
                    <a:gd name="connsiteX13" fmla="*/ 0 w 590550"/>
                    <a:gd name="connsiteY13" fmla="*/ 171450 h 445294"/>
                    <a:gd name="connsiteX14" fmla="*/ 9525 w 590550"/>
                    <a:gd name="connsiteY14" fmla="*/ 69056 h 445294"/>
                    <a:gd name="connsiteX15" fmla="*/ 38100 w 590550"/>
                    <a:gd name="connsiteY15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02406 w 590550"/>
                    <a:gd name="connsiteY2" fmla="*/ 323851 h 445294"/>
                    <a:gd name="connsiteX3" fmla="*/ 340518 w 590550"/>
                    <a:gd name="connsiteY3" fmla="*/ 347663 h 445294"/>
                    <a:gd name="connsiteX4" fmla="*/ 442912 w 590550"/>
                    <a:gd name="connsiteY4" fmla="*/ 309563 h 445294"/>
                    <a:gd name="connsiteX5" fmla="*/ 445293 w 590550"/>
                    <a:gd name="connsiteY5" fmla="*/ 290513 h 445294"/>
                    <a:gd name="connsiteX6" fmla="*/ 590550 w 590550"/>
                    <a:gd name="connsiteY6" fmla="*/ 288131 h 445294"/>
                    <a:gd name="connsiteX7" fmla="*/ 545306 w 590550"/>
                    <a:gd name="connsiteY7" fmla="*/ 361950 h 445294"/>
                    <a:gd name="connsiteX8" fmla="*/ 471487 w 590550"/>
                    <a:gd name="connsiteY8" fmla="*/ 419100 h 445294"/>
                    <a:gd name="connsiteX9" fmla="*/ 376237 w 590550"/>
                    <a:gd name="connsiteY9" fmla="*/ 442913 h 445294"/>
                    <a:gd name="connsiteX10" fmla="*/ 240506 w 590550"/>
                    <a:gd name="connsiteY10" fmla="*/ 445294 h 445294"/>
                    <a:gd name="connsiteX11" fmla="*/ 116681 w 590550"/>
                    <a:gd name="connsiteY11" fmla="*/ 397669 h 445294"/>
                    <a:gd name="connsiteX12" fmla="*/ 33337 w 590550"/>
                    <a:gd name="connsiteY12" fmla="*/ 283369 h 445294"/>
                    <a:gd name="connsiteX13" fmla="*/ 0 w 590550"/>
                    <a:gd name="connsiteY13" fmla="*/ 171450 h 445294"/>
                    <a:gd name="connsiteX14" fmla="*/ 9525 w 590550"/>
                    <a:gd name="connsiteY14" fmla="*/ 69056 h 445294"/>
                    <a:gd name="connsiteX15" fmla="*/ 38100 w 590550"/>
                    <a:gd name="connsiteY15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02406 w 590550"/>
                    <a:gd name="connsiteY2" fmla="*/ 323851 h 445294"/>
                    <a:gd name="connsiteX3" fmla="*/ 340518 w 590550"/>
                    <a:gd name="connsiteY3" fmla="*/ 347663 h 445294"/>
                    <a:gd name="connsiteX4" fmla="*/ 445293 w 590550"/>
                    <a:gd name="connsiteY4" fmla="*/ 290513 h 445294"/>
                    <a:gd name="connsiteX5" fmla="*/ 590550 w 590550"/>
                    <a:gd name="connsiteY5" fmla="*/ 288131 h 445294"/>
                    <a:gd name="connsiteX6" fmla="*/ 545306 w 590550"/>
                    <a:gd name="connsiteY6" fmla="*/ 361950 h 445294"/>
                    <a:gd name="connsiteX7" fmla="*/ 471487 w 590550"/>
                    <a:gd name="connsiteY7" fmla="*/ 419100 h 445294"/>
                    <a:gd name="connsiteX8" fmla="*/ 376237 w 590550"/>
                    <a:gd name="connsiteY8" fmla="*/ 442913 h 445294"/>
                    <a:gd name="connsiteX9" fmla="*/ 240506 w 590550"/>
                    <a:gd name="connsiteY9" fmla="*/ 445294 h 445294"/>
                    <a:gd name="connsiteX10" fmla="*/ 116681 w 590550"/>
                    <a:gd name="connsiteY10" fmla="*/ 397669 h 445294"/>
                    <a:gd name="connsiteX11" fmla="*/ 33337 w 590550"/>
                    <a:gd name="connsiteY11" fmla="*/ 283369 h 445294"/>
                    <a:gd name="connsiteX12" fmla="*/ 0 w 590550"/>
                    <a:gd name="connsiteY12" fmla="*/ 171450 h 445294"/>
                    <a:gd name="connsiteX13" fmla="*/ 9525 w 590550"/>
                    <a:gd name="connsiteY13" fmla="*/ 69056 h 445294"/>
                    <a:gd name="connsiteX14" fmla="*/ 38100 w 590550"/>
                    <a:gd name="connsiteY14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02406 w 590550"/>
                    <a:gd name="connsiteY2" fmla="*/ 323851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0 w 590550"/>
                    <a:gd name="connsiteY10" fmla="*/ 171450 h 445294"/>
                    <a:gd name="connsiteX11" fmla="*/ 9525 w 590550"/>
                    <a:gd name="connsiteY11" fmla="*/ 69056 h 445294"/>
                    <a:gd name="connsiteX12" fmla="*/ 38100 w 590550"/>
                    <a:gd name="connsiteY12" fmla="*/ 0 h 445294"/>
                    <a:gd name="connsiteX0" fmla="*/ 28575 w 581025"/>
                    <a:gd name="connsiteY0" fmla="*/ 0 h 445294"/>
                    <a:gd name="connsiteX1" fmla="*/ 111918 w 581025"/>
                    <a:gd name="connsiteY1" fmla="*/ 66675 h 445294"/>
                    <a:gd name="connsiteX2" fmla="*/ 211931 w 581025"/>
                    <a:gd name="connsiteY2" fmla="*/ 333376 h 445294"/>
                    <a:gd name="connsiteX3" fmla="*/ 435768 w 581025"/>
                    <a:gd name="connsiteY3" fmla="*/ 290513 h 445294"/>
                    <a:gd name="connsiteX4" fmla="*/ 581025 w 581025"/>
                    <a:gd name="connsiteY4" fmla="*/ 288131 h 445294"/>
                    <a:gd name="connsiteX5" fmla="*/ 535781 w 581025"/>
                    <a:gd name="connsiteY5" fmla="*/ 361950 h 445294"/>
                    <a:gd name="connsiteX6" fmla="*/ 461962 w 581025"/>
                    <a:gd name="connsiteY6" fmla="*/ 419100 h 445294"/>
                    <a:gd name="connsiteX7" fmla="*/ 366712 w 581025"/>
                    <a:gd name="connsiteY7" fmla="*/ 442913 h 445294"/>
                    <a:gd name="connsiteX8" fmla="*/ 230981 w 581025"/>
                    <a:gd name="connsiteY8" fmla="*/ 445294 h 445294"/>
                    <a:gd name="connsiteX9" fmla="*/ 107156 w 581025"/>
                    <a:gd name="connsiteY9" fmla="*/ 397669 h 445294"/>
                    <a:gd name="connsiteX10" fmla="*/ 0 w 581025"/>
                    <a:gd name="connsiteY10" fmla="*/ 69056 h 445294"/>
                    <a:gd name="connsiteX11" fmla="*/ 28575 w 581025"/>
                    <a:gd name="connsiteY11" fmla="*/ 0 h 445294"/>
                    <a:gd name="connsiteX0" fmla="*/ 39660 w 592110"/>
                    <a:gd name="connsiteY0" fmla="*/ 0 h 445294"/>
                    <a:gd name="connsiteX1" fmla="*/ 123003 w 592110"/>
                    <a:gd name="connsiteY1" fmla="*/ 66675 h 445294"/>
                    <a:gd name="connsiteX2" fmla="*/ 223016 w 592110"/>
                    <a:gd name="connsiteY2" fmla="*/ 333376 h 445294"/>
                    <a:gd name="connsiteX3" fmla="*/ 446853 w 592110"/>
                    <a:gd name="connsiteY3" fmla="*/ 290513 h 445294"/>
                    <a:gd name="connsiteX4" fmla="*/ 592110 w 592110"/>
                    <a:gd name="connsiteY4" fmla="*/ 288131 h 445294"/>
                    <a:gd name="connsiteX5" fmla="*/ 546866 w 592110"/>
                    <a:gd name="connsiteY5" fmla="*/ 361950 h 445294"/>
                    <a:gd name="connsiteX6" fmla="*/ 473047 w 592110"/>
                    <a:gd name="connsiteY6" fmla="*/ 419100 h 445294"/>
                    <a:gd name="connsiteX7" fmla="*/ 377797 w 592110"/>
                    <a:gd name="connsiteY7" fmla="*/ 442913 h 445294"/>
                    <a:gd name="connsiteX8" fmla="*/ 242066 w 592110"/>
                    <a:gd name="connsiteY8" fmla="*/ 445294 h 445294"/>
                    <a:gd name="connsiteX9" fmla="*/ 118241 w 592110"/>
                    <a:gd name="connsiteY9" fmla="*/ 397669 h 445294"/>
                    <a:gd name="connsiteX10" fmla="*/ 11085 w 592110"/>
                    <a:gd name="connsiteY10" fmla="*/ 69056 h 445294"/>
                    <a:gd name="connsiteX11" fmla="*/ 39660 w 592110"/>
                    <a:gd name="connsiteY11" fmla="*/ 0 h 445294"/>
                    <a:gd name="connsiteX0" fmla="*/ 45988 w 598438"/>
                    <a:gd name="connsiteY0" fmla="*/ 0 h 445294"/>
                    <a:gd name="connsiteX1" fmla="*/ 129331 w 598438"/>
                    <a:gd name="connsiteY1" fmla="*/ 66675 h 445294"/>
                    <a:gd name="connsiteX2" fmla="*/ 229344 w 598438"/>
                    <a:gd name="connsiteY2" fmla="*/ 333376 h 445294"/>
                    <a:gd name="connsiteX3" fmla="*/ 453181 w 598438"/>
                    <a:gd name="connsiteY3" fmla="*/ 290513 h 445294"/>
                    <a:gd name="connsiteX4" fmla="*/ 598438 w 598438"/>
                    <a:gd name="connsiteY4" fmla="*/ 288131 h 445294"/>
                    <a:gd name="connsiteX5" fmla="*/ 553194 w 598438"/>
                    <a:gd name="connsiteY5" fmla="*/ 361950 h 445294"/>
                    <a:gd name="connsiteX6" fmla="*/ 479375 w 598438"/>
                    <a:gd name="connsiteY6" fmla="*/ 419100 h 445294"/>
                    <a:gd name="connsiteX7" fmla="*/ 384125 w 598438"/>
                    <a:gd name="connsiteY7" fmla="*/ 442913 h 445294"/>
                    <a:gd name="connsiteX8" fmla="*/ 248394 w 598438"/>
                    <a:gd name="connsiteY8" fmla="*/ 445294 h 445294"/>
                    <a:gd name="connsiteX9" fmla="*/ 124569 w 598438"/>
                    <a:gd name="connsiteY9" fmla="*/ 397669 h 445294"/>
                    <a:gd name="connsiteX10" fmla="*/ 17413 w 598438"/>
                    <a:gd name="connsiteY10" fmla="*/ 69056 h 445294"/>
                    <a:gd name="connsiteX11" fmla="*/ 45988 w 598438"/>
                    <a:gd name="connsiteY11" fmla="*/ 0 h 445294"/>
                    <a:gd name="connsiteX0" fmla="*/ 44427 w 596877"/>
                    <a:gd name="connsiteY0" fmla="*/ 0 h 445294"/>
                    <a:gd name="connsiteX1" fmla="*/ 127770 w 596877"/>
                    <a:gd name="connsiteY1" fmla="*/ 66675 h 445294"/>
                    <a:gd name="connsiteX2" fmla="*/ 227783 w 596877"/>
                    <a:gd name="connsiteY2" fmla="*/ 333376 h 445294"/>
                    <a:gd name="connsiteX3" fmla="*/ 451620 w 596877"/>
                    <a:gd name="connsiteY3" fmla="*/ 290513 h 445294"/>
                    <a:gd name="connsiteX4" fmla="*/ 596877 w 596877"/>
                    <a:gd name="connsiteY4" fmla="*/ 288131 h 445294"/>
                    <a:gd name="connsiteX5" fmla="*/ 551633 w 596877"/>
                    <a:gd name="connsiteY5" fmla="*/ 361950 h 445294"/>
                    <a:gd name="connsiteX6" fmla="*/ 477814 w 596877"/>
                    <a:gd name="connsiteY6" fmla="*/ 419100 h 445294"/>
                    <a:gd name="connsiteX7" fmla="*/ 382564 w 596877"/>
                    <a:gd name="connsiteY7" fmla="*/ 442913 h 445294"/>
                    <a:gd name="connsiteX8" fmla="*/ 246833 w 596877"/>
                    <a:gd name="connsiteY8" fmla="*/ 445294 h 445294"/>
                    <a:gd name="connsiteX9" fmla="*/ 123008 w 596877"/>
                    <a:gd name="connsiteY9" fmla="*/ 397669 h 445294"/>
                    <a:gd name="connsiteX10" fmla="*/ 15852 w 596877"/>
                    <a:gd name="connsiteY10" fmla="*/ 69056 h 445294"/>
                    <a:gd name="connsiteX11" fmla="*/ 44427 w 596877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544287 w 589531"/>
                    <a:gd name="connsiteY5" fmla="*/ 361950 h 445294"/>
                    <a:gd name="connsiteX6" fmla="*/ 470468 w 589531"/>
                    <a:gd name="connsiteY6" fmla="*/ 419100 h 445294"/>
                    <a:gd name="connsiteX7" fmla="*/ 375218 w 589531"/>
                    <a:gd name="connsiteY7" fmla="*/ 442913 h 445294"/>
                    <a:gd name="connsiteX8" fmla="*/ 239487 w 589531"/>
                    <a:gd name="connsiteY8" fmla="*/ 445294 h 445294"/>
                    <a:gd name="connsiteX9" fmla="*/ 115662 w 589531"/>
                    <a:gd name="connsiteY9" fmla="*/ 397669 h 445294"/>
                    <a:gd name="connsiteX10" fmla="*/ 15649 w 589531"/>
                    <a:gd name="connsiteY10" fmla="*/ 69056 h 445294"/>
                    <a:gd name="connsiteX11" fmla="*/ 37081 w 589531"/>
                    <a:gd name="connsiteY11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544287 w 589531"/>
                    <a:gd name="connsiteY5" fmla="*/ 361950 h 445294"/>
                    <a:gd name="connsiteX6" fmla="*/ 375218 w 589531"/>
                    <a:gd name="connsiteY6" fmla="*/ 442913 h 445294"/>
                    <a:gd name="connsiteX7" fmla="*/ 239487 w 589531"/>
                    <a:gd name="connsiteY7" fmla="*/ 445294 h 445294"/>
                    <a:gd name="connsiteX8" fmla="*/ 115662 w 589531"/>
                    <a:gd name="connsiteY8" fmla="*/ 397669 h 445294"/>
                    <a:gd name="connsiteX9" fmla="*/ 15649 w 589531"/>
                    <a:gd name="connsiteY9" fmla="*/ 69056 h 445294"/>
                    <a:gd name="connsiteX10" fmla="*/ 37081 w 589531"/>
                    <a:gd name="connsiteY10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50057"/>
                    <a:gd name="connsiteX1" fmla="*/ 120424 w 589531"/>
                    <a:gd name="connsiteY1" fmla="*/ 66675 h 450057"/>
                    <a:gd name="connsiteX2" fmla="*/ 220437 w 589531"/>
                    <a:gd name="connsiteY2" fmla="*/ 333376 h 450057"/>
                    <a:gd name="connsiteX3" fmla="*/ 444274 w 589531"/>
                    <a:gd name="connsiteY3" fmla="*/ 290513 h 450057"/>
                    <a:gd name="connsiteX4" fmla="*/ 589531 w 589531"/>
                    <a:gd name="connsiteY4" fmla="*/ 288131 h 450057"/>
                    <a:gd name="connsiteX5" fmla="*/ 375218 w 589531"/>
                    <a:gd name="connsiteY5" fmla="*/ 442913 h 450057"/>
                    <a:gd name="connsiteX6" fmla="*/ 265681 w 589531"/>
                    <a:gd name="connsiteY6" fmla="*/ 450057 h 450057"/>
                    <a:gd name="connsiteX7" fmla="*/ 115662 w 589531"/>
                    <a:gd name="connsiteY7" fmla="*/ 397669 h 450057"/>
                    <a:gd name="connsiteX8" fmla="*/ 15649 w 589531"/>
                    <a:gd name="connsiteY8" fmla="*/ 69056 h 450057"/>
                    <a:gd name="connsiteX9" fmla="*/ 37081 w 589531"/>
                    <a:gd name="connsiteY9" fmla="*/ 0 h 450057"/>
                    <a:gd name="connsiteX0" fmla="*/ 37734 w 590184"/>
                    <a:gd name="connsiteY0" fmla="*/ 0 h 450057"/>
                    <a:gd name="connsiteX1" fmla="*/ 121077 w 590184"/>
                    <a:gd name="connsiteY1" fmla="*/ 66675 h 450057"/>
                    <a:gd name="connsiteX2" fmla="*/ 221090 w 590184"/>
                    <a:gd name="connsiteY2" fmla="*/ 333376 h 450057"/>
                    <a:gd name="connsiteX3" fmla="*/ 444927 w 590184"/>
                    <a:gd name="connsiteY3" fmla="*/ 290513 h 450057"/>
                    <a:gd name="connsiteX4" fmla="*/ 590184 w 590184"/>
                    <a:gd name="connsiteY4" fmla="*/ 288131 h 450057"/>
                    <a:gd name="connsiteX5" fmla="*/ 375871 w 590184"/>
                    <a:gd name="connsiteY5" fmla="*/ 442913 h 450057"/>
                    <a:gd name="connsiteX6" fmla="*/ 266334 w 590184"/>
                    <a:gd name="connsiteY6" fmla="*/ 450057 h 450057"/>
                    <a:gd name="connsiteX7" fmla="*/ 111552 w 590184"/>
                    <a:gd name="connsiteY7" fmla="*/ 400050 h 450057"/>
                    <a:gd name="connsiteX8" fmla="*/ 16302 w 590184"/>
                    <a:gd name="connsiteY8" fmla="*/ 69056 h 450057"/>
                    <a:gd name="connsiteX9" fmla="*/ 37734 w 590184"/>
                    <a:gd name="connsiteY9" fmla="*/ 0 h 450057"/>
                    <a:gd name="connsiteX0" fmla="*/ 21432 w 573882"/>
                    <a:gd name="connsiteY0" fmla="*/ 0 h 450057"/>
                    <a:gd name="connsiteX1" fmla="*/ 104775 w 573882"/>
                    <a:gd name="connsiteY1" fmla="*/ 66675 h 450057"/>
                    <a:gd name="connsiteX2" fmla="*/ 204788 w 573882"/>
                    <a:gd name="connsiteY2" fmla="*/ 333376 h 450057"/>
                    <a:gd name="connsiteX3" fmla="*/ 428625 w 573882"/>
                    <a:gd name="connsiteY3" fmla="*/ 290513 h 450057"/>
                    <a:gd name="connsiteX4" fmla="*/ 573882 w 573882"/>
                    <a:gd name="connsiteY4" fmla="*/ 288131 h 450057"/>
                    <a:gd name="connsiteX5" fmla="*/ 359569 w 573882"/>
                    <a:gd name="connsiteY5" fmla="*/ 442913 h 450057"/>
                    <a:gd name="connsiteX6" fmla="*/ 250032 w 573882"/>
                    <a:gd name="connsiteY6" fmla="*/ 450057 h 450057"/>
                    <a:gd name="connsiteX7" fmla="*/ 0 w 573882"/>
                    <a:gd name="connsiteY7" fmla="*/ 69056 h 450057"/>
                    <a:gd name="connsiteX8" fmla="*/ 21432 w 573882"/>
                    <a:gd name="connsiteY8" fmla="*/ 0 h 450057"/>
                    <a:gd name="connsiteX0" fmla="*/ 21432 w 573882"/>
                    <a:gd name="connsiteY0" fmla="*/ 0 h 450057"/>
                    <a:gd name="connsiteX1" fmla="*/ 104775 w 573882"/>
                    <a:gd name="connsiteY1" fmla="*/ 66675 h 450057"/>
                    <a:gd name="connsiteX2" fmla="*/ 204788 w 573882"/>
                    <a:gd name="connsiteY2" fmla="*/ 333376 h 450057"/>
                    <a:gd name="connsiteX3" fmla="*/ 428625 w 573882"/>
                    <a:gd name="connsiteY3" fmla="*/ 290513 h 450057"/>
                    <a:gd name="connsiteX4" fmla="*/ 573882 w 573882"/>
                    <a:gd name="connsiteY4" fmla="*/ 288131 h 450057"/>
                    <a:gd name="connsiteX5" fmla="*/ 359569 w 573882"/>
                    <a:gd name="connsiteY5" fmla="*/ 442913 h 450057"/>
                    <a:gd name="connsiteX6" fmla="*/ 250032 w 573882"/>
                    <a:gd name="connsiteY6" fmla="*/ 450057 h 450057"/>
                    <a:gd name="connsiteX7" fmla="*/ 0 w 573882"/>
                    <a:gd name="connsiteY7" fmla="*/ 69056 h 450057"/>
                    <a:gd name="connsiteX8" fmla="*/ 21432 w 573882"/>
                    <a:gd name="connsiteY8" fmla="*/ 0 h 450057"/>
                    <a:gd name="connsiteX0" fmla="*/ 25272 w 577722"/>
                    <a:gd name="connsiteY0" fmla="*/ 0 h 450057"/>
                    <a:gd name="connsiteX1" fmla="*/ 108615 w 577722"/>
                    <a:gd name="connsiteY1" fmla="*/ 66675 h 450057"/>
                    <a:gd name="connsiteX2" fmla="*/ 208628 w 577722"/>
                    <a:gd name="connsiteY2" fmla="*/ 333376 h 450057"/>
                    <a:gd name="connsiteX3" fmla="*/ 432465 w 577722"/>
                    <a:gd name="connsiteY3" fmla="*/ 290513 h 450057"/>
                    <a:gd name="connsiteX4" fmla="*/ 577722 w 577722"/>
                    <a:gd name="connsiteY4" fmla="*/ 288131 h 450057"/>
                    <a:gd name="connsiteX5" fmla="*/ 363409 w 577722"/>
                    <a:gd name="connsiteY5" fmla="*/ 442913 h 450057"/>
                    <a:gd name="connsiteX6" fmla="*/ 253872 w 577722"/>
                    <a:gd name="connsiteY6" fmla="*/ 450057 h 450057"/>
                    <a:gd name="connsiteX7" fmla="*/ 3840 w 577722"/>
                    <a:gd name="connsiteY7" fmla="*/ 69056 h 450057"/>
                    <a:gd name="connsiteX8" fmla="*/ 25272 w 577722"/>
                    <a:gd name="connsiteY8" fmla="*/ 0 h 450057"/>
                    <a:gd name="connsiteX0" fmla="*/ 32276 w 584726"/>
                    <a:gd name="connsiteY0" fmla="*/ 0 h 450057"/>
                    <a:gd name="connsiteX1" fmla="*/ 115619 w 584726"/>
                    <a:gd name="connsiteY1" fmla="*/ 66675 h 450057"/>
                    <a:gd name="connsiteX2" fmla="*/ 215632 w 584726"/>
                    <a:gd name="connsiteY2" fmla="*/ 333376 h 450057"/>
                    <a:gd name="connsiteX3" fmla="*/ 439469 w 584726"/>
                    <a:gd name="connsiteY3" fmla="*/ 290513 h 450057"/>
                    <a:gd name="connsiteX4" fmla="*/ 584726 w 584726"/>
                    <a:gd name="connsiteY4" fmla="*/ 288131 h 450057"/>
                    <a:gd name="connsiteX5" fmla="*/ 370413 w 584726"/>
                    <a:gd name="connsiteY5" fmla="*/ 442913 h 450057"/>
                    <a:gd name="connsiteX6" fmla="*/ 260876 w 584726"/>
                    <a:gd name="connsiteY6" fmla="*/ 450057 h 450057"/>
                    <a:gd name="connsiteX7" fmla="*/ 10844 w 584726"/>
                    <a:gd name="connsiteY7" fmla="*/ 69056 h 450057"/>
                    <a:gd name="connsiteX8" fmla="*/ 32276 w 584726"/>
                    <a:gd name="connsiteY8" fmla="*/ 0 h 450057"/>
                    <a:gd name="connsiteX0" fmla="*/ 34138 w 586588"/>
                    <a:gd name="connsiteY0" fmla="*/ 0 h 450057"/>
                    <a:gd name="connsiteX1" fmla="*/ 117481 w 586588"/>
                    <a:gd name="connsiteY1" fmla="*/ 66675 h 450057"/>
                    <a:gd name="connsiteX2" fmla="*/ 217494 w 586588"/>
                    <a:gd name="connsiteY2" fmla="*/ 333376 h 450057"/>
                    <a:gd name="connsiteX3" fmla="*/ 441331 w 586588"/>
                    <a:gd name="connsiteY3" fmla="*/ 290513 h 450057"/>
                    <a:gd name="connsiteX4" fmla="*/ 586588 w 586588"/>
                    <a:gd name="connsiteY4" fmla="*/ 288131 h 450057"/>
                    <a:gd name="connsiteX5" fmla="*/ 372275 w 586588"/>
                    <a:gd name="connsiteY5" fmla="*/ 442913 h 450057"/>
                    <a:gd name="connsiteX6" fmla="*/ 262738 w 586588"/>
                    <a:gd name="connsiteY6" fmla="*/ 450057 h 450057"/>
                    <a:gd name="connsiteX7" fmla="*/ 12706 w 586588"/>
                    <a:gd name="connsiteY7" fmla="*/ 69056 h 450057"/>
                    <a:gd name="connsiteX8" fmla="*/ 34138 w 586588"/>
                    <a:gd name="connsiteY8" fmla="*/ 0 h 450057"/>
                    <a:gd name="connsiteX0" fmla="*/ 34138 w 586588"/>
                    <a:gd name="connsiteY0" fmla="*/ 0 h 450057"/>
                    <a:gd name="connsiteX1" fmla="*/ 117481 w 586588"/>
                    <a:gd name="connsiteY1" fmla="*/ 66675 h 450057"/>
                    <a:gd name="connsiteX2" fmla="*/ 217494 w 586588"/>
                    <a:gd name="connsiteY2" fmla="*/ 333376 h 450057"/>
                    <a:gd name="connsiteX3" fmla="*/ 441331 w 586588"/>
                    <a:gd name="connsiteY3" fmla="*/ 290513 h 450057"/>
                    <a:gd name="connsiteX4" fmla="*/ 586588 w 586588"/>
                    <a:gd name="connsiteY4" fmla="*/ 288131 h 450057"/>
                    <a:gd name="connsiteX5" fmla="*/ 372275 w 586588"/>
                    <a:gd name="connsiteY5" fmla="*/ 442913 h 450057"/>
                    <a:gd name="connsiteX6" fmla="*/ 262738 w 586588"/>
                    <a:gd name="connsiteY6" fmla="*/ 450057 h 450057"/>
                    <a:gd name="connsiteX7" fmla="*/ 12706 w 586588"/>
                    <a:gd name="connsiteY7" fmla="*/ 69056 h 450057"/>
                    <a:gd name="connsiteX8" fmla="*/ 34138 w 586588"/>
                    <a:gd name="connsiteY8" fmla="*/ 0 h 450057"/>
                    <a:gd name="connsiteX0" fmla="*/ 34923 w 587373"/>
                    <a:gd name="connsiteY0" fmla="*/ 0 h 450057"/>
                    <a:gd name="connsiteX1" fmla="*/ 118266 w 587373"/>
                    <a:gd name="connsiteY1" fmla="*/ 66675 h 450057"/>
                    <a:gd name="connsiteX2" fmla="*/ 218279 w 587373"/>
                    <a:gd name="connsiteY2" fmla="*/ 333376 h 450057"/>
                    <a:gd name="connsiteX3" fmla="*/ 442116 w 587373"/>
                    <a:gd name="connsiteY3" fmla="*/ 290513 h 450057"/>
                    <a:gd name="connsiteX4" fmla="*/ 587373 w 587373"/>
                    <a:gd name="connsiteY4" fmla="*/ 288131 h 450057"/>
                    <a:gd name="connsiteX5" fmla="*/ 373060 w 587373"/>
                    <a:gd name="connsiteY5" fmla="*/ 442913 h 450057"/>
                    <a:gd name="connsiteX6" fmla="*/ 263523 w 587373"/>
                    <a:gd name="connsiteY6" fmla="*/ 450057 h 450057"/>
                    <a:gd name="connsiteX7" fmla="*/ 13491 w 587373"/>
                    <a:gd name="connsiteY7" fmla="*/ 69056 h 450057"/>
                    <a:gd name="connsiteX8" fmla="*/ 34923 w 587373"/>
                    <a:gd name="connsiteY8" fmla="*/ 0 h 450057"/>
                    <a:gd name="connsiteX0" fmla="*/ 34139 w 586589"/>
                    <a:gd name="connsiteY0" fmla="*/ 0 h 450057"/>
                    <a:gd name="connsiteX1" fmla="*/ 117482 w 586589"/>
                    <a:gd name="connsiteY1" fmla="*/ 66675 h 450057"/>
                    <a:gd name="connsiteX2" fmla="*/ 217495 w 586589"/>
                    <a:gd name="connsiteY2" fmla="*/ 333376 h 450057"/>
                    <a:gd name="connsiteX3" fmla="*/ 441332 w 586589"/>
                    <a:gd name="connsiteY3" fmla="*/ 290513 h 450057"/>
                    <a:gd name="connsiteX4" fmla="*/ 586589 w 586589"/>
                    <a:gd name="connsiteY4" fmla="*/ 288131 h 450057"/>
                    <a:gd name="connsiteX5" fmla="*/ 372276 w 586589"/>
                    <a:gd name="connsiteY5" fmla="*/ 442913 h 450057"/>
                    <a:gd name="connsiteX6" fmla="*/ 262739 w 586589"/>
                    <a:gd name="connsiteY6" fmla="*/ 450057 h 450057"/>
                    <a:gd name="connsiteX7" fmla="*/ 12707 w 586589"/>
                    <a:gd name="connsiteY7" fmla="*/ 69056 h 450057"/>
                    <a:gd name="connsiteX8" fmla="*/ 34139 w 586589"/>
                    <a:gd name="connsiteY8" fmla="*/ 0 h 450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86589" h="450057">
                      <a:moveTo>
                        <a:pt x="34139" y="0"/>
                      </a:moveTo>
                      <a:cubicBezTo>
                        <a:pt x="71444" y="48419"/>
                        <a:pt x="75413" y="49213"/>
                        <a:pt x="117482" y="66675"/>
                      </a:cubicBezTo>
                      <a:cubicBezTo>
                        <a:pt x="113513" y="119856"/>
                        <a:pt x="57157" y="261145"/>
                        <a:pt x="217495" y="333376"/>
                      </a:cubicBezTo>
                      <a:cubicBezTo>
                        <a:pt x="354814" y="377826"/>
                        <a:pt x="417122" y="327422"/>
                        <a:pt x="441332" y="290513"/>
                      </a:cubicBezTo>
                      <a:lnTo>
                        <a:pt x="586589" y="288131"/>
                      </a:lnTo>
                      <a:cubicBezTo>
                        <a:pt x="534201" y="382587"/>
                        <a:pt x="450858" y="438944"/>
                        <a:pt x="372276" y="442913"/>
                      </a:cubicBezTo>
                      <a:lnTo>
                        <a:pt x="262739" y="450057"/>
                      </a:lnTo>
                      <a:cubicBezTo>
                        <a:pt x="12311" y="413941"/>
                        <a:pt x="-25394" y="215502"/>
                        <a:pt x="12707" y="69056"/>
                      </a:cubicBezTo>
                      <a:lnTo>
                        <a:pt x="34139" y="0"/>
                      </a:ln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4" name="Прямоугольник 43"/>
                <p:cNvSpPr/>
                <p:nvPr/>
              </p:nvSpPr>
              <p:spPr>
                <a:xfrm>
                  <a:off x="2588198" y="1689230"/>
                  <a:ext cx="127718" cy="66520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5" name="Прямоугольник 44"/>
                <p:cNvSpPr/>
                <p:nvPr/>
              </p:nvSpPr>
              <p:spPr>
                <a:xfrm>
                  <a:off x="2489747" y="1754387"/>
                  <a:ext cx="305992" cy="5108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6" name="Прямоугольник 45"/>
                <p:cNvSpPr/>
                <p:nvPr/>
              </p:nvSpPr>
              <p:spPr>
                <a:xfrm rot="19288101">
                  <a:off x="2703304" y="1269080"/>
                  <a:ext cx="243617" cy="5108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7" name="Прямоугольник 46"/>
                <p:cNvSpPr/>
                <p:nvPr/>
              </p:nvSpPr>
              <p:spPr>
                <a:xfrm>
                  <a:off x="2644074" y="1481846"/>
                  <a:ext cx="429774" cy="40227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1" name="Группа 61"/>
              <p:cNvGrpSpPr>
                <a:grpSpLocks/>
              </p:cNvGrpSpPr>
              <p:nvPr/>
            </p:nvGrpSpPr>
            <p:grpSpPr bwMode="auto">
              <a:xfrm>
                <a:off x="3494478" y="2851107"/>
                <a:ext cx="1801952" cy="1538339"/>
                <a:chOff x="2545312" y="1900510"/>
                <a:chExt cx="1801952" cy="1538339"/>
              </a:xfrm>
            </p:grpSpPr>
            <p:sp>
              <p:nvSpPr>
                <p:cNvPr id="36" name="Шестиугольник 35"/>
                <p:cNvSpPr/>
                <p:nvPr/>
              </p:nvSpPr>
              <p:spPr>
                <a:xfrm rot="1800000">
                  <a:off x="2545312" y="1900510"/>
                  <a:ext cx="1801952" cy="1538339"/>
                </a:xfrm>
                <a:prstGeom prst="hexagon">
                  <a:avLst>
                    <a:gd name="adj" fmla="val 29943"/>
                    <a:gd name="vf" fmla="val 115470"/>
                  </a:avLst>
                </a:prstGeom>
                <a:solidFill>
                  <a:srgbClr val="80008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7" name="Полилиния 36"/>
                <p:cNvSpPr/>
                <p:nvPr/>
              </p:nvSpPr>
              <p:spPr>
                <a:xfrm flipH="1">
                  <a:off x="3480319" y="2322669"/>
                  <a:ext cx="305990" cy="592424"/>
                </a:xfrm>
                <a:custGeom>
                  <a:avLst/>
                  <a:gdLst>
                    <a:gd name="connsiteX0" fmla="*/ 0 w 276225"/>
                    <a:gd name="connsiteY0" fmla="*/ 0 h 511969"/>
                    <a:gd name="connsiteX1" fmla="*/ 9525 w 276225"/>
                    <a:gd name="connsiteY1" fmla="*/ 511969 h 511969"/>
                    <a:gd name="connsiteX2" fmla="*/ 273844 w 276225"/>
                    <a:gd name="connsiteY2" fmla="*/ 504825 h 511969"/>
                    <a:gd name="connsiteX3" fmla="*/ 276225 w 276225"/>
                    <a:gd name="connsiteY3" fmla="*/ 0 h 511969"/>
                    <a:gd name="connsiteX4" fmla="*/ 0 w 276225"/>
                    <a:gd name="connsiteY4" fmla="*/ 0 h 511969"/>
                    <a:gd name="connsiteX0" fmla="*/ 0 w 276225"/>
                    <a:gd name="connsiteY0" fmla="*/ 0 h 511969"/>
                    <a:gd name="connsiteX1" fmla="*/ 9525 w 276225"/>
                    <a:gd name="connsiteY1" fmla="*/ 511969 h 511969"/>
                    <a:gd name="connsiteX2" fmla="*/ 273844 w 276225"/>
                    <a:gd name="connsiteY2" fmla="*/ 504825 h 511969"/>
                    <a:gd name="connsiteX3" fmla="*/ 276225 w 276225"/>
                    <a:gd name="connsiteY3" fmla="*/ 0 h 511969"/>
                    <a:gd name="connsiteX4" fmla="*/ 0 w 276225"/>
                    <a:gd name="connsiteY4" fmla="*/ 0 h 511969"/>
                    <a:gd name="connsiteX0" fmla="*/ 0 w 276225"/>
                    <a:gd name="connsiteY0" fmla="*/ 10543 h 522512"/>
                    <a:gd name="connsiteX1" fmla="*/ 9525 w 276225"/>
                    <a:gd name="connsiteY1" fmla="*/ 522512 h 522512"/>
                    <a:gd name="connsiteX2" fmla="*/ 273844 w 276225"/>
                    <a:gd name="connsiteY2" fmla="*/ 515368 h 522512"/>
                    <a:gd name="connsiteX3" fmla="*/ 276225 w 276225"/>
                    <a:gd name="connsiteY3" fmla="*/ 10543 h 522512"/>
                    <a:gd name="connsiteX4" fmla="*/ 0 w 276225"/>
                    <a:gd name="connsiteY4" fmla="*/ 10543 h 522512"/>
                    <a:gd name="connsiteX0" fmla="*/ 0 w 276225"/>
                    <a:gd name="connsiteY0" fmla="*/ 10543 h 542439"/>
                    <a:gd name="connsiteX1" fmla="*/ 9525 w 276225"/>
                    <a:gd name="connsiteY1" fmla="*/ 522512 h 542439"/>
                    <a:gd name="connsiteX2" fmla="*/ 273844 w 276225"/>
                    <a:gd name="connsiteY2" fmla="*/ 515368 h 542439"/>
                    <a:gd name="connsiteX3" fmla="*/ 276225 w 276225"/>
                    <a:gd name="connsiteY3" fmla="*/ 10543 h 542439"/>
                    <a:gd name="connsiteX4" fmla="*/ 0 w 276225"/>
                    <a:gd name="connsiteY4" fmla="*/ 10543 h 542439"/>
                    <a:gd name="connsiteX0" fmla="*/ 0 w 276225"/>
                    <a:gd name="connsiteY0" fmla="*/ 10543 h 538809"/>
                    <a:gd name="connsiteX1" fmla="*/ 9525 w 276225"/>
                    <a:gd name="connsiteY1" fmla="*/ 522512 h 538809"/>
                    <a:gd name="connsiteX2" fmla="*/ 273844 w 276225"/>
                    <a:gd name="connsiteY2" fmla="*/ 515368 h 538809"/>
                    <a:gd name="connsiteX3" fmla="*/ 276225 w 276225"/>
                    <a:gd name="connsiteY3" fmla="*/ 10543 h 538809"/>
                    <a:gd name="connsiteX4" fmla="*/ 0 w 276225"/>
                    <a:gd name="connsiteY4" fmla="*/ 10543 h 538809"/>
                    <a:gd name="connsiteX0" fmla="*/ 0 w 276225"/>
                    <a:gd name="connsiteY0" fmla="*/ 10543 h 537544"/>
                    <a:gd name="connsiteX1" fmla="*/ 9525 w 276225"/>
                    <a:gd name="connsiteY1" fmla="*/ 522512 h 537544"/>
                    <a:gd name="connsiteX2" fmla="*/ 273844 w 276225"/>
                    <a:gd name="connsiteY2" fmla="*/ 515368 h 537544"/>
                    <a:gd name="connsiteX3" fmla="*/ 276225 w 276225"/>
                    <a:gd name="connsiteY3" fmla="*/ 10543 h 537544"/>
                    <a:gd name="connsiteX4" fmla="*/ 0 w 276225"/>
                    <a:gd name="connsiteY4" fmla="*/ 10543 h 537544"/>
                    <a:gd name="connsiteX0" fmla="*/ 0 w 273843"/>
                    <a:gd name="connsiteY0" fmla="*/ 19248 h 536724"/>
                    <a:gd name="connsiteX1" fmla="*/ 7143 w 273843"/>
                    <a:gd name="connsiteY1" fmla="*/ 521692 h 536724"/>
                    <a:gd name="connsiteX2" fmla="*/ 271462 w 273843"/>
                    <a:gd name="connsiteY2" fmla="*/ 514548 h 536724"/>
                    <a:gd name="connsiteX3" fmla="*/ 273843 w 273843"/>
                    <a:gd name="connsiteY3" fmla="*/ 9723 h 536724"/>
                    <a:gd name="connsiteX4" fmla="*/ 0 w 273843"/>
                    <a:gd name="connsiteY4" fmla="*/ 19248 h 536724"/>
                    <a:gd name="connsiteX0" fmla="*/ 0 w 273843"/>
                    <a:gd name="connsiteY0" fmla="*/ 12707 h 530183"/>
                    <a:gd name="connsiteX1" fmla="*/ 7143 w 273843"/>
                    <a:gd name="connsiteY1" fmla="*/ 515151 h 530183"/>
                    <a:gd name="connsiteX2" fmla="*/ 271462 w 273843"/>
                    <a:gd name="connsiteY2" fmla="*/ 508007 h 530183"/>
                    <a:gd name="connsiteX3" fmla="*/ 273843 w 273843"/>
                    <a:gd name="connsiteY3" fmla="*/ 10325 h 530183"/>
                    <a:gd name="connsiteX4" fmla="*/ 0 w 273843"/>
                    <a:gd name="connsiteY4" fmla="*/ 12707 h 5301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3843" h="530183">
                      <a:moveTo>
                        <a:pt x="0" y="12707"/>
                      </a:moveTo>
                      <a:lnTo>
                        <a:pt x="7143" y="515151"/>
                      </a:lnTo>
                      <a:cubicBezTo>
                        <a:pt x="78581" y="562777"/>
                        <a:pt x="169068" y="479431"/>
                        <a:pt x="271462" y="508007"/>
                      </a:cubicBezTo>
                      <a:cubicBezTo>
                        <a:pt x="272256" y="339732"/>
                        <a:pt x="273049" y="178600"/>
                        <a:pt x="273843" y="10325"/>
                      </a:cubicBezTo>
                      <a:cubicBezTo>
                        <a:pt x="167481" y="-30156"/>
                        <a:pt x="80169" y="65094"/>
                        <a:pt x="0" y="12707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8" name="Полилиния 37"/>
                <p:cNvSpPr/>
                <p:nvPr/>
              </p:nvSpPr>
              <p:spPr>
                <a:xfrm>
                  <a:off x="3098708" y="2322670"/>
                  <a:ext cx="305990" cy="592424"/>
                </a:xfrm>
                <a:custGeom>
                  <a:avLst/>
                  <a:gdLst>
                    <a:gd name="connsiteX0" fmla="*/ 0 w 276225"/>
                    <a:gd name="connsiteY0" fmla="*/ 0 h 511969"/>
                    <a:gd name="connsiteX1" fmla="*/ 9525 w 276225"/>
                    <a:gd name="connsiteY1" fmla="*/ 511969 h 511969"/>
                    <a:gd name="connsiteX2" fmla="*/ 273844 w 276225"/>
                    <a:gd name="connsiteY2" fmla="*/ 504825 h 511969"/>
                    <a:gd name="connsiteX3" fmla="*/ 276225 w 276225"/>
                    <a:gd name="connsiteY3" fmla="*/ 0 h 511969"/>
                    <a:gd name="connsiteX4" fmla="*/ 0 w 276225"/>
                    <a:gd name="connsiteY4" fmla="*/ 0 h 511969"/>
                    <a:gd name="connsiteX0" fmla="*/ 0 w 276225"/>
                    <a:gd name="connsiteY0" fmla="*/ 0 h 511969"/>
                    <a:gd name="connsiteX1" fmla="*/ 9525 w 276225"/>
                    <a:gd name="connsiteY1" fmla="*/ 511969 h 511969"/>
                    <a:gd name="connsiteX2" fmla="*/ 273844 w 276225"/>
                    <a:gd name="connsiteY2" fmla="*/ 504825 h 511969"/>
                    <a:gd name="connsiteX3" fmla="*/ 276225 w 276225"/>
                    <a:gd name="connsiteY3" fmla="*/ 0 h 511969"/>
                    <a:gd name="connsiteX4" fmla="*/ 0 w 276225"/>
                    <a:gd name="connsiteY4" fmla="*/ 0 h 511969"/>
                    <a:gd name="connsiteX0" fmla="*/ 0 w 276225"/>
                    <a:gd name="connsiteY0" fmla="*/ 10543 h 522512"/>
                    <a:gd name="connsiteX1" fmla="*/ 9525 w 276225"/>
                    <a:gd name="connsiteY1" fmla="*/ 522512 h 522512"/>
                    <a:gd name="connsiteX2" fmla="*/ 273844 w 276225"/>
                    <a:gd name="connsiteY2" fmla="*/ 515368 h 522512"/>
                    <a:gd name="connsiteX3" fmla="*/ 276225 w 276225"/>
                    <a:gd name="connsiteY3" fmla="*/ 10543 h 522512"/>
                    <a:gd name="connsiteX4" fmla="*/ 0 w 276225"/>
                    <a:gd name="connsiteY4" fmla="*/ 10543 h 522512"/>
                    <a:gd name="connsiteX0" fmla="*/ 0 w 276225"/>
                    <a:gd name="connsiteY0" fmla="*/ 10543 h 542439"/>
                    <a:gd name="connsiteX1" fmla="*/ 9525 w 276225"/>
                    <a:gd name="connsiteY1" fmla="*/ 522512 h 542439"/>
                    <a:gd name="connsiteX2" fmla="*/ 273844 w 276225"/>
                    <a:gd name="connsiteY2" fmla="*/ 515368 h 542439"/>
                    <a:gd name="connsiteX3" fmla="*/ 276225 w 276225"/>
                    <a:gd name="connsiteY3" fmla="*/ 10543 h 542439"/>
                    <a:gd name="connsiteX4" fmla="*/ 0 w 276225"/>
                    <a:gd name="connsiteY4" fmla="*/ 10543 h 542439"/>
                    <a:gd name="connsiteX0" fmla="*/ 0 w 276225"/>
                    <a:gd name="connsiteY0" fmla="*/ 10543 h 538809"/>
                    <a:gd name="connsiteX1" fmla="*/ 9525 w 276225"/>
                    <a:gd name="connsiteY1" fmla="*/ 522512 h 538809"/>
                    <a:gd name="connsiteX2" fmla="*/ 273844 w 276225"/>
                    <a:gd name="connsiteY2" fmla="*/ 515368 h 538809"/>
                    <a:gd name="connsiteX3" fmla="*/ 276225 w 276225"/>
                    <a:gd name="connsiteY3" fmla="*/ 10543 h 538809"/>
                    <a:gd name="connsiteX4" fmla="*/ 0 w 276225"/>
                    <a:gd name="connsiteY4" fmla="*/ 10543 h 538809"/>
                    <a:gd name="connsiteX0" fmla="*/ 0 w 276225"/>
                    <a:gd name="connsiteY0" fmla="*/ 10543 h 537544"/>
                    <a:gd name="connsiteX1" fmla="*/ 9525 w 276225"/>
                    <a:gd name="connsiteY1" fmla="*/ 522512 h 537544"/>
                    <a:gd name="connsiteX2" fmla="*/ 273844 w 276225"/>
                    <a:gd name="connsiteY2" fmla="*/ 515368 h 537544"/>
                    <a:gd name="connsiteX3" fmla="*/ 276225 w 276225"/>
                    <a:gd name="connsiteY3" fmla="*/ 10543 h 537544"/>
                    <a:gd name="connsiteX4" fmla="*/ 0 w 276225"/>
                    <a:gd name="connsiteY4" fmla="*/ 10543 h 537544"/>
                    <a:gd name="connsiteX0" fmla="*/ 0 w 273843"/>
                    <a:gd name="connsiteY0" fmla="*/ 19248 h 536724"/>
                    <a:gd name="connsiteX1" fmla="*/ 7143 w 273843"/>
                    <a:gd name="connsiteY1" fmla="*/ 521692 h 536724"/>
                    <a:gd name="connsiteX2" fmla="*/ 271462 w 273843"/>
                    <a:gd name="connsiteY2" fmla="*/ 514548 h 536724"/>
                    <a:gd name="connsiteX3" fmla="*/ 273843 w 273843"/>
                    <a:gd name="connsiteY3" fmla="*/ 9723 h 536724"/>
                    <a:gd name="connsiteX4" fmla="*/ 0 w 273843"/>
                    <a:gd name="connsiteY4" fmla="*/ 19248 h 536724"/>
                    <a:gd name="connsiteX0" fmla="*/ 0 w 273843"/>
                    <a:gd name="connsiteY0" fmla="*/ 12707 h 530183"/>
                    <a:gd name="connsiteX1" fmla="*/ 7143 w 273843"/>
                    <a:gd name="connsiteY1" fmla="*/ 515151 h 530183"/>
                    <a:gd name="connsiteX2" fmla="*/ 271462 w 273843"/>
                    <a:gd name="connsiteY2" fmla="*/ 508007 h 530183"/>
                    <a:gd name="connsiteX3" fmla="*/ 273843 w 273843"/>
                    <a:gd name="connsiteY3" fmla="*/ 10325 h 530183"/>
                    <a:gd name="connsiteX4" fmla="*/ 0 w 273843"/>
                    <a:gd name="connsiteY4" fmla="*/ 12707 h 5301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3843" h="530183">
                      <a:moveTo>
                        <a:pt x="0" y="12707"/>
                      </a:moveTo>
                      <a:lnTo>
                        <a:pt x="7143" y="515151"/>
                      </a:lnTo>
                      <a:cubicBezTo>
                        <a:pt x="78581" y="562777"/>
                        <a:pt x="169068" y="479431"/>
                        <a:pt x="271462" y="508007"/>
                      </a:cubicBezTo>
                      <a:cubicBezTo>
                        <a:pt x="272256" y="339732"/>
                        <a:pt x="273049" y="178600"/>
                        <a:pt x="273843" y="10325"/>
                      </a:cubicBezTo>
                      <a:cubicBezTo>
                        <a:pt x="167481" y="-30156"/>
                        <a:pt x="80169" y="65094"/>
                        <a:pt x="0" y="12707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9" name="Полилиния 38"/>
                <p:cNvSpPr/>
                <p:nvPr/>
              </p:nvSpPr>
              <p:spPr>
                <a:xfrm>
                  <a:off x="2989547" y="2417526"/>
                  <a:ext cx="913480" cy="602295"/>
                </a:xfrm>
                <a:custGeom>
                  <a:avLst/>
                  <a:gdLst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54935 w 855035"/>
                    <a:gd name="connsiteY0" fmla="*/ 485775 h 566738"/>
                    <a:gd name="connsiteX1" fmla="*/ 47791 w 855035"/>
                    <a:gd name="connsiteY1" fmla="*/ 0 h 566738"/>
                    <a:gd name="connsiteX2" fmla="*/ 7310 w 855035"/>
                    <a:gd name="connsiteY2" fmla="*/ 2382 h 566738"/>
                    <a:gd name="connsiteX3" fmla="*/ 166 w 855035"/>
                    <a:gd name="connsiteY3" fmla="*/ 566738 h 566738"/>
                    <a:gd name="connsiteX4" fmla="*/ 855035 w 855035"/>
                    <a:gd name="connsiteY4" fmla="*/ 566738 h 566738"/>
                    <a:gd name="connsiteX5" fmla="*/ 852653 w 855035"/>
                    <a:gd name="connsiteY5" fmla="*/ 2382 h 566738"/>
                    <a:gd name="connsiteX6" fmla="*/ 805028 w 855035"/>
                    <a:gd name="connsiteY6" fmla="*/ 2382 h 566738"/>
                    <a:gd name="connsiteX7" fmla="*/ 807410 w 855035"/>
                    <a:gd name="connsiteY7" fmla="*/ 495300 h 566738"/>
                    <a:gd name="connsiteX8" fmla="*/ 428791 w 855035"/>
                    <a:gd name="connsiteY8" fmla="*/ 526257 h 566738"/>
                    <a:gd name="connsiteX9" fmla="*/ 54935 w 855035"/>
                    <a:gd name="connsiteY9" fmla="*/ 485775 h 566738"/>
                    <a:gd name="connsiteX0" fmla="*/ 54935 w 864560"/>
                    <a:gd name="connsiteY0" fmla="*/ 485775 h 571501"/>
                    <a:gd name="connsiteX1" fmla="*/ 47791 w 864560"/>
                    <a:gd name="connsiteY1" fmla="*/ 0 h 571501"/>
                    <a:gd name="connsiteX2" fmla="*/ 7310 w 864560"/>
                    <a:gd name="connsiteY2" fmla="*/ 2382 h 571501"/>
                    <a:gd name="connsiteX3" fmla="*/ 166 w 864560"/>
                    <a:gd name="connsiteY3" fmla="*/ 566738 h 571501"/>
                    <a:gd name="connsiteX4" fmla="*/ 864560 w 864560"/>
                    <a:gd name="connsiteY4" fmla="*/ 571501 h 571501"/>
                    <a:gd name="connsiteX5" fmla="*/ 852653 w 864560"/>
                    <a:gd name="connsiteY5" fmla="*/ 2382 h 571501"/>
                    <a:gd name="connsiteX6" fmla="*/ 805028 w 864560"/>
                    <a:gd name="connsiteY6" fmla="*/ 2382 h 571501"/>
                    <a:gd name="connsiteX7" fmla="*/ 807410 w 864560"/>
                    <a:gd name="connsiteY7" fmla="*/ 495300 h 571501"/>
                    <a:gd name="connsiteX8" fmla="*/ 428791 w 864560"/>
                    <a:gd name="connsiteY8" fmla="*/ 526257 h 571501"/>
                    <a:gd name="connsiteX9" fmla="*/ 54935 w 864560"/>
                    <a:gd name="connsiteY9" fmla="*/ 485775 h 571501"/>
                    <a:gd name="connsiteX0" fmla="*/ 54935 w 864560"/>
                    <a:gd name="connsiteY0" fmla="*/ 485775 h 571501"/>
                    <a:gd name="connsiteX1" fmla="*/ 47791 w 864560"/>
                    <a:gd name="connsiteY1" fmla="*/ 0 h 571501"/>
                    <a:gd name="connsiteX2" fmla="*/ 7310 w 864560"/>
                    <a:gd name="connsiteY2" fmla="*/ 2382 h 571501"/>
                    <a:gd name="connsiteX3" fmla="*/ 166 w 864560"/>
                    <a:gd name="connsiteY3" fmla="*/ 566738 h 571501"/>
                    <a:gd name="connsiteX4" fmla="*/ 864560 w 864560"/>
                    <a:gd name="connsiteY4" fmla="*/ 571501 h 571501"/>
                    <a:gd name="connsiteX5" fmla="*/ 859796 w 864560"/>
                    <a:gd name="connsiteY5" fmla="*/ 2382 h 571501"/>
                    <a:gd name="connsiteX6" fmla="*/ 805028 w 864560"/>
                    <a:gd name="connsiteY6" fmla="*/ 2382 h 571501"/>
                    <a:gd name="connsiteX7" fmla="*/ 807410 w 864560"/>
                    <a:gd name="connsiteY7" fmla="*/ 495300 h 571501"/>
                    <a:gd name="connsiteX8" fmla="*/ 428791 w 864560"/>
                    <a:gd name="connsiteY8" fmla="*/ 526257 h 571501"/>
                    <a:gd name="connsiteX9" fmla="*/ 54935 w 864560"/>
                    <a:gd name="connsiteY9" fmla="*/ 485775 h 571501"/>
                    <a:gd name="connsiteX0" fmla="*/ 57150 w 866775"/>
                    <a:gd name="connsiteY0" fmla="*/ 485775 h 571501"/>
                    <a:gd name="connsiteX1" fmla="*/ 50006 w 866775"/>
                    <a:gd name="connsiteY1" fmla="*/ 0 h 571501"/>
                    <a:gd name="connsiteX2" fmla="*/ 0 w 866775"/>
                    <a:gd name="connsiteY2" fmla="*/ 0 h 571501"/>
                    <a:gd name="connsiteX3" fmla="*/ 2381 w 866775"/>
                    <a:gd name="connsiteY3" fmla="*/ 566738 h 571501"/>
                    <a:gd name="connsiteX4" fmla="*/ 866775 w 866775"/>
                    <a:gd name="connsiteY4" fmla="*/ 571501 h 571501"/>
                    <a:gd name="connsiteX5" fmla="*/ 862011 w 866775"/>
                    <a:gd name="connsiteY5" fmla="*/ 2382 h 571501"/>
                    <a:gd name="connsiteX6" fmla="*/ 807243 w 866775"/>
                    <a:gd name="connsiteY6" fmla="*/ 2382 h 571501"/>
                    <a:gd name="connsiteX7" fmla="*/ 809625 w 866775"/>
                    <a:gd name="connsiteY7" fmla="*/ 495300 h 571501"/>
                    <a:gd name="connsiteX8" fmla="*/ 431006 w 866775"/>
                    <a:gd name="connsiteY8" fmla="*/ 526257 h 571501"/>
                    <a:gd name="connsiteX9" fmla="*/ 57150 w 866775"/>
                    <a:gd name="connsiteY9" fmla="*/ 485775 h 5715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66775" h="571501">
                      <a:moveTo>
                        <a:pt x="57150" y="485775"/>
                      </a:moveTo>
                      <a:lnTo>
                        <a:pt x="50006" y="0"/>
                      </a:lnTo>
                      <a:lnTo>
                        <a:pt x="0" y="0"/>
                      </a:lnTo>
                      <a:cubicBezTo>
                        <a:pt x="1587" y="184944"/>
                        <a:pt x="794" y="381794"/>
                        <a:pt x="2381" y="566738"/>
                      </a:cubicBezTo>
                      <a:lnTo>
                        <a:pt x="866775" y="571501"/>
                      </a:lnTo>
                      <a:lnTo>
                        <a:pt x="862011" y="2382"/>
                      </a:lnTo>
                      <a:lnTo>
                        <a:pt x="807243" y="2382"/>
                      </a:lnTo>
                      <a:lnTo>
                        <a:pt x="809625" y="495300"/>
                      </a:lnTo>
                      <a:cubicBezTo>
                        <a:pt x="621507" y="569912"/>
                        <a:pt x="550069" y="442119"/>
                        <a:pt x="431006" y="526257"/>
                      </a:cubicBezTo>
                      <a:cubicBezTo>
                        <a:pt x="275431" y="443706"/>
                        <a:pt x="148432" y="577849"/>
                        <a:pt x="57150" y="485775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2" name="Группа 62"/>
              <p:cNvGrpSpPr>
                <a:grpSpLocks/>
              </p:cNvGrpSpPr>
              <p:nvPr/>
            </p:nvGrpSpPr>
            <p:grpSpPr bwMode="auto">
              <a:xfrm>
                <a:off x="2684813" y="4233106"/>
                <a:ext cx="1801952" cy="1595599"/>
                <a:chOff x="1735647" y="3282509"/>
                <a:chExt cx="1801952" cy="1595599"/>
              </a:xfrm>
            </p:grpSpPr>
            <p:sp>
              <p:nvSpPr>
                <p:cNvPr id="32" name="Шестиугольник 61"/>
                <p:cNvSpPr/>
                <p:nvPr/>
              </p:nvSpPr>
              <p:spPr>
                <a:xfrm rot="1800000">
                  <a:off x="1735647" y="3282509"/>
                  <a:ext cx="1801952" cy="1595599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92791"/>
                    <a:gd name="connsiteX1" fmla="*/ 460625 w 1801952"/>
                    <a:gd name="connsiteY1" fmla="*/ 0 h 1592791"/>
                    <a:gd name="connsiteX2" fmla="*/ 1341327 w 1801952"/>
                    <a:gd name="connsiteY2" fmla="*/ 0 h 1592791"/>
                    <a:gd name="connsiteX3" fmla="*/ 1801952 w 1801952"/>
                    <a:gd name="connsiteY3" fmla="*/ 769170 h 1592791"/>
                    <a:gd name="connsiteX4" fmla="*/ 1341327 w 1801952"/>
                    <a:gd name="connsiteY4" fmla="*/ 1538339 h 1592791"/>
                    <a:gd name="connsiteX5" fmla="*/ 460625 w 1801952"/>
                    <a:gd name="connsiteY5" fmla="*/ 1538339 h 1592791"/>
                    <a:gd name="connsiteX6" fmla="*/ 0 w 1801952"/>
                    <a:gd name="connsiteY6" fmla="*/ 769170 h 1592791"/>
                    <a:gd name="connsiteX0" fmla="*/ 0 w 1801952"/>
                    <a:gd name="connsiteY0" fmla="*/ 769170 h 1602409"/>
                    <a:gd name="connsiteX1" fmla="*/ 460625 w 1801952"/>
                    <a:gd name="connsiteY1" fmla="*/ 0 h 1602409"/>
                    <a:gd name="connsiteX2" fmla="*/ 1341327 w 1801952"/>
                    <a:gd name="connsiteY2" fmla="*/ 0 h 1602409"/>
                    <a:gd name="connsiteX3" fmla="*/ 1801952 w 1801952"/>
                    <a:gd name="connsiteY3" fmla="*/ 769170 h 1602409"/>
                    <a:gd name="connsiteX4" fmla="*/ 1341327 w 1801952"/>
                    <a:gd name="connsiteY4" fmla="*/ 1538339 h 1602409"/>
                    <a:gd name="connsiteX5" fmla="*/ 460625 w 1801952"/>
                    <a:gd name="connsiteY5" fmla="*/ 1538339 h 1602409"/>
                    <a:gd name="connsiteX6" fmla="*/ 0 w 1801952"/>
                    <a:gd name="connsiteY6" fmla="*/ 769170 h 1602409"/>
                    <a:gd name="connsiteX0" fmla="*/ 0 w 1801952"/>
                    <a:gd name="connsiteY0" fmla="*/ 769170 h 1613266"/>
                    <a:gd name="connsiteX1" fmla="*/ 460625 w 1801952"/>
                    <a:gd name="connsiteY1" fmla="*/ 0 h 1613266"/>
                    <a:gd name="connsiteX2" fmla="*/ 1341327 w 1801952"/>
                    <a:gd name="connsiteY2" fmla="*/ 0 h 1613266"/>
                    <a:gd name="connsiteX3" fmla="*/ 1801952 w 1801952"/>
                    <a:gd name="connsiteY3" fmla="*/ 769170 h 1613266"/>
                    <a:gd name="connsiteX4" fmla="*/ 1341327 w 1801952"/>
                    <a:gd name="connsiteY4" fmla="*/ 1538339 h 1613266"/>
                    <a:gd name="connsiteX5" fmla="*/ 460625 w 1801952"/>
                    <a:gd name="connsiteY5" fmla="*/ 1538339 h 1613266"/>
                    <a:gd name="connsiteX6" fmla="*/ 0 w 1801952"/>
                    <a:gd name="connsiteY6" fmla="*/ 769170 h 1613266"/>
                    <a:gd name="connsiteX0" fmla="*/ 0 w 1801952"/>
                    <a:gd name="connsiteY0" fmla="*/ 769170 h 1608073"/>
                    <a:gd name="connsiteX1" fmla="*/ 460625 w 1801952"/>
                    <a:gd name="connsiteY1" fmla="*/ 0 h 1608073"/>
                    <a:gd name="connsiteX2" fmla="*/ 1341327 w 1801952"/>
                    <a:gd name="connsiteY2" fmla="*/ 0 h 1608073"/>
                    <a:gd name="connsiteX3" fmla="*/ 1801952 w 1801952"/>
                    <a:gd name="connsiteY3" fmla="*/ 769170 h 1608073"/>
                    <a:gd name="connsiteX4" fmla="*/ 1341327 w 1801952"/>
                    <a:gd name="connsiteY4" fmla="*/ 1538339 h 1608073"/>
                    <a:gd name="connsiteX5" fmla="*/ 460625 w 1801952"/>
                    <a:gd name="connsiteY5" fmla="*/ 1538339 h 1608073"/>
                    <a:gd name="connsiteX6" fmla="*/ 0 w 1801952"/>
                    <a:gd name="connsiteY6" fmla="*/ 769170 h 1608073"/>
                    <a:gd name="connsiteX0" fmla="*/ 0 w 1801952"/>
                    <a:gd name="connsiteY0" fmla="*/ 769170 h 1602156"/>
                    <a:gd name="connsiteX1" fmla="*/ 460625 w 1801952"/>
                    <a:gd name="connsiteY1" fmla="*/ 0 h 1602156"/>
                    <a:gd name="connsiteX2" fmla="*/ 1341327 w 1801952"/>
                    <a:gd name="connsiteY2" fmla="*/ 0 h 1602156"/>
                    <a:gd name="connsiteX3" fmla="*/ 1801952 w 1801952"/>
                    <a:gd name="connsiteY3" fmla="*/ 769170 h 1602156"/>
                    <a:gd name="connsiteX4" fmla="*/ 1341327 w 1801952"/>
                    <a:gd name="connsiteY4" fmla="*/ 1538339 h 1602156"/>
                    <a:gd name="connsiteX5" fmla="*/ 460625 w 1801952"/>
                    <a:gd name="connsiteY5" fmla="*/ 1538339 h 1602156"/>
                    <a:gd name="connsiteX6" fmla="*/ 0 w 1801952"/>
                    <a:gd name="connsiteY6" fmla="*/ 769170 h 1602156"/>
                    <a:gd name="connsiteX0" fmla="*/ 0 w 1801952"/>
                    <a:gd name="connsiteY0" fmla="*/ 769170 h 1609428"/>
                    <a:gd name="connsiteX1" fmla="*/ 460625 w 1801952"/>
                    <a:gd name="connsiteY1" fmla="*/ 0 h 1609428"/>
                    <a:gd name="connsiteX2" fmla="*/ 1341327 w 1801952"/>
                    <a:gd name="connsiteY2" fmla="*/ 0 h 1609428"/>
                    <a:gd name="connsiteX3" fmla="*/ 1801952 w 1801952"/>
                    <a:gd name="connsiteY3" fmla="*/ 769170 h 1609428"/>
                    <a:gd name="connsiteX4" fmla="*/ 1341327 w 1801952"/>
                    <a:gd name="connsiteY4" fmla="*/ 1538339 h 1609428"/>
                    <a:gd name="connsiteX5" fmla="*/ 460625 w 1801952"/>
                    <a:gd name="connsiteY5" fmla="*/ 1538339 h 1609428"/>
                    <a:gd name="connsiteX6" fmla="*/ 0 w 1801952"/>
                    <a:gd name="connsiteY6" fmla="*/ 769170 h 1609428"/>
                    <a:gd name="connsiteX0" fmla="*/ 0 w 1801952"/>
                    <a:gd name="connsiteY0" fmla="*/ 769170 h 1600943"/>
                    <a:gd name="connsiteX1" fmla="*/ 460625 w 1801952"/>
                    <a:gd name="connsiteY1" fmla="*/ 0 h 1600943"/>
                    <a:gd name="connsiteX2" fmla="*/ 1341327 w 1801952"/>
                    <a:gd name="connsiteY2" fmla="*/ 0 h 1600943"/>
                    <a:gd name="connsiteX3" fmla="*/ 1801952 w 1801952"/>
                    <a:gd name="connsiteY3" fmla="*/ 769170 h 1600943"/>
                    <a:gd name="connsiteX4" fmla="*/ 1350313 w 1801952"/>
                    <a:gd name="connsiteY4" fmla="*/ 1522153 h 1600943"/>
                    <a:gd name="connsiteX5" fmla="*/ 460625 w 1801952"/>
                    <a:gd name="connsiteY5" fmla="*/ 1538339 h 1600943"/>
                    <a:gd name="connsiteX6" fmla="*/ 0 w 1801952"/>
                    <a:gd name="connsiteY6" fmla="*/ 769170 h 1600943"/>
                    <a:gd name="connsiteX0" fmla="*/ 0 w 1801952"/>
                    <a:gd name="connsiteY0" fmla="*/ 769170 h 1595599"/>
                    <a:gd name="connsiteX1" fmla="*/ 460625 w 1801952"/>
                    <a:gd name="connsiteY1" fmla="*/ 0 h 1595599"/>
                    <a:gd name="connsiteX2" fmla="*/ 1341327 w 1801952"/>
                    <a:gd name="connsiteY2" fmla="*/ 0 h 1595599"/>
                    <a:gd name="connsiteX3" fmla="*/ 1801952 w 1801952"/>
                    <a:gd name="connsiteY3" fmla="*/ 769170 h 1595599"/>
                    <a:gd name="connsiteX4" fmla="*/ 1350313 w 1801952"/>
                    <a:gd name="connsiteY4" fmla="*/ 1522153 h 1595599"/>
                    <a:gd name="connsiteX5" fmla="*/ 454275 w 1801952"/>
                    <a:gd name="connsiteY5" fmla="*/ 1527341 h 1595599"/>
                    <a:gd name="connsiteX6" fmla="*/ 0 w 1801952"/>
                    <a:gd name="connsiteY6" fmla="*/ 769170 h 15955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01952" h="1595599">
                      <a:moveTo>
                        <a:pt x="0" y="769170"/>
                      </a:moveTo>
                      <a:lnTo>
                        <a:pt x="460625" y="0"/>
                      </a:lnTo>
                      <a:lnTo>
                        <a:pt x="1341327" y="0"/>
                      </a:lnTo>
                      <a:lnTo>
                        <a:pt x="1801952" y="769170"/>
                      </a:lnTo>
                      <a:lnTo>
                        <a:pt x="1350313" y="1522153"/>
                      </a:lnTo>
                      <a:cubicBezTo>
                        <a:pt x="1097398" y="1630663"/>
                        <a:pt x="647383" y="1607338"/>
                        <a:pt x="454275" y="1527341"/>
                      </a:cubicBezTo>
                      <a:lnTo>
                        <a:pt x="0" y="769170"/>
                      </a:lnTo>
                      <a:close/>
                    </a:path>
                  </a:pathLst>
                </a:custGeom>
                <a:solidFill>
                  <a:srgbClr val="FFC00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3" name="Полилиния 32"/>
                <p:cNvSpPr/>
                <p:nvPr/>
              </p:nvSpPr>
              <p:spPr>
                <a:xfrm>
                  <a:off x="2199286" y="3682287"/>
                  <a:ext cx="640884" cy="810096"/>
                </a:xfrm>
                <a:custGeom>
                  <a:avLst/>
                  <a:gdLst>
                    <a:gd name="connsiteX0" fmla="*/ 259505 w 573552"/>
                    <a:gd name="connsiteY0" fmla="*/ 527307 h 724986"/>
                    <a:gd name="connsiteX1" fmla="*/ 197627 w 573552"/>
                    <a:gd name="connsiteY1" fmla="*/ 589185 h 724986"/>
                    <a:gd name="connsiteX2" fmla="*/ 259505 w 573552"/>
                    <a:gd name="connsiteY2" fmla="*/ 651063 h 724986"/>
                    <a:gd name="connsiteX3" fmla="*/ 321383 w 573552"/>
                    <a:gd name="connsiteY3" fmla="*/ 589185 h 724986"/>
                    <a:gd name="connsiteX4" fmla="*/ 259505 w 573552"/>
                    <a:gd name="connsiteY4" fmla="*/ 527307 h 724986"/>
                    <a:gd name="connsiteX5" fmla="*/ 132104 w 573552"/>
                    <a:gd name="connsiteY5" fmla="*/ 400048 h 724986"/>
                    <a:gd name="connsiteX6" fmla="*/ 70226 w 573552"/>
                    <a:gd name="connsiteY6" fmla="*/ 461926 h 724986"/>
                    <a:gd name="connsiteX7" fmla="*/ 132104 w 573552"/>
                    <a:gd name="connsiteY7" fmla="*/ 523804 h 724986"/>
                    <a:gd name="connsiteX8" fmla="*/ 193982 w 573552"/>
                    <a:gd name="connsiteY8" fmla="*/ 461926 h 724986"/>
                    <a:gd name="connsiteX9" fmla="*/ 132104 w 573552"/>
                    <a:gd name="connsiteY9" fmla="*/ 400048 h 724986"/>
                    <a:gd name="connsiteX10" fmla="*/ 123644 w 573552"/>
                    <a:gd name="connsiteY10" fmla="*/ 205806 h 724986"/>
                    <a:gd name="connsiteX11" fmla="*/ 61766 w 573552"/>
                    <a:gd name="connsiteY11" fmla="*/ 267684 h 724986"/>
                    <a:gd name="connsiteX12" fmla="*/ 123644 w 573552"/>
                    <a:gd name="connsiteY12" fmla="*/ 329562 h 724986"/>
                    <a:gd name="connsiteX13" fmla="*/ 185522 w 573552"/>
                    <a:gd name="connsiteY13" fmla="*/ 267684 h 724986"/>
                    <a:gd name="connsiteX14" fmla="*/ 123644 w 573552"/>
                    <a:gd name="connsiteY14" fmla="*/ 205806 h 724986"/>
                    <a:gd name="connsiteX15" fmla="*/ 455345 w 573552"/>
                    <a:gd name="connsiteY15" fmla="*/ 65381 h 724986"/>
                    <a:gd name="connsiteX16" fmla="*/ 393467 w 573552"/>
                    <a:gd name="connsiteY16" fmla="*/ 127259 h 724986"/>
                    <a:gd name="connsiteX17" fmla="*/ 455345 w 573552"/>
                    <a:gd name="connsiteY17" fmla="*/ 189137 h 724986"/>
                    <a:gd name="connsiteX18" fmla="*/ 517223 w 573552"/>
                    <a:gd name="connsiteY18" fmla="*/ 127259 h 724986"/>
                    <a:gd name="connsiteX19" fmla="*/ 455345 w 573552"/>
                    <a:gd name="connsiteY19" fmla="*/ 65381 h 724986"/>
                    <a:gd name="connsiteX20" fmla="*/ 271373 w 573552"/>
                    <a:gd name="connsiteY20" fmla="*/ 65381 h 724986"/>
                    <a:gd name="connsiteX21" fmla="*/ 209495 w 573552"/>
                    <a:gd name="connsiteY21" fmla="*/ 127259 h 724986"/>
                    <a:gd name="connsiteX22" fmla="*/ 271373 w 573552"/>
                    <a:gd name="connsiteY22" fmla="*/ 189137 h 724986"/>
                    <a:gd name="connsiteX23" fmla="*/ 333251 w 573552"/>
                    <a:gd name="connsiteY23" fmla="*/ 127259 h 724986"/>
                    <a:gd name="connsiteX24" fmla="*/ 271373 w 573552"/>
                    <a:gd name="connsiteY24" fmla="*/ 65381 h 724986"/>
                    <a:gd name="connsiteX25" fmla="*/ 383795 w 573552"/>
                    <a:gd name="connsiteY25" fmla="*/ 701 h 724986"/>
                    <a:gd name="connsiteX26" fmla="*/ 571319 w 573552"/>
                    <a:gd name="connsiteY26" fmla="*/ 134437 h 724986"/>
                    <a:gd name="connsiteX27" fmla="*/ 480830 w 573552"/>
                    <a:gd name="connsiteY27" fmla="*/ 327317 h 724986"/>
                    <a:gd name="connsiteX28" fmla="*/ 464162 w 573552"/>
                    <a:gd name="connsiteY28" fmla="*/ 441618 h 724986"/>
                    <a:gd name="connsiteX29" fmla="*/ 366532 w 573552"/>
                    <a:gd name="connsiteY29" fmla="*/ 539250 h 724986"/>
                    <a:gd name="connsiteX30" fmla="*/ 357005 w 573552"/>
                    <a:gd name="connsiteY30" fmla="*/ 724986 h 724986"/>
                    <a:gd name="connsiteX31" fmla="*/ 23630 w 573552"/>
                    <a:gd name="connsiteY31" fmla="*/ 241593 h 724986"/>
                    <a:gd name="connsiteX32" fmla="*/ 383795 w 573552"/>
                    <a:gd name="connsiteY32" fmla="*/ 701 h 724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573552" h="724986">
                      <a:moveTo>
                        <a:pt x="259505" y="527307"/>
                      </a:moveTo>
                      <a:cubicBezTo>
                        <a:pt x="225331" y="527307"/>
                        <a:pt x="197627" y="555011"/>
                        <a:pt x="197627" y="589185"/>
                      </a:cubicBezTo>
                      <a:cubicBezTo>
                        <a:pt x="197627" y="623359"/>
                        <a:pt x="225331" y="651063"/>
                        <a:pt x="259505" y="651063"/>
                      </a:cubicBezTo>
                      <a:cubicBezTo>
                        <a:pt x="293679" y="651063"/>
                        <a:pt x="321383" y="623359"/>
                        <a:pt x="321383" y="589185"/>
                      </a:cubicBezTo>
                      <a:cubicBezTo>
                        <a:pt x="321383" y="555011"/>
                        <a:pt x="293679" y="527307"/>
                        <a:pt x="259505" y="527307"/>
                      </a:cubicBezTo>
                      <a:close/>
                      <a:moveTo>
                        <a:pt x="132104" y="400048"/>
                      </a:moveTo>
                      <a:cubicBezTo>
                        <a:pt x="97930" y="400048"/>
                        <a:pt x="70226" y="427752"/>
                        <a:pt x="70226" y="461926"/>
                      </a:cubicBezTo>
                      <a:cubicBezTo>
                        <a:pt x="70226" y="496100"/>
                        <a:pt x="97930" y="523804"/>
                        <a:pt x="132104" y="523804"/>
                      </a:cubicBezTo>
                      <a:cubicBezTo>
                        <a:pt x="166278" y="523804"/>
                        <a:pt x="193982" y="496100"/>
                        <a:pt x="193982" y="461926"/>
                      </a:cubicBezTo>
                      <a:cubicBezTo>
                        <a:pt x="193982" y="427752"/>
                        <a:pt x="166278" y="400048"/>
                        <a:pt x="132104" y="400048"/>
                      </a:cubicBezTo>
                      <a:close/>
                      <a:moveTo>
                        <a:pt x="123644" y="205806"/>
                      </a:moveTo>
                      <a:cubicBezTo>
                        <a:pt x="89470" y="205806"/>
                        <a:pt x="61766" y="233510"/>
                        <a:pt x="61766" y="267684"/>
                      </a:cubicBezTo>
                      <a:cubicBezTo>
                        <a:pt x="61766" y="301858"/>
                        <a:pt x="89470" y="329562"/>
                        <a:pt x="123644" y="329562"/>
                      </a:cubicBezTo>
                      <a:cubicBezTo>
                        <a:pt x="157818" y="329562"/>
                        <a:pt x="185522" y="301858"/>
                        <a:pt x="185522" y="267684"/>
                      </a:cubicBezTo>
                      <a:cubicBezTo>
                        <a:pt x="185522" y="233510"/>
                        <a:pt x="157818" y="205806"/>
                        <a:pt x="123644" y="205806"/>
                      </a:cubicBezTo>
                      <a:close/>
                      <a:moveTo>
                        <a:pt x="455345" y="65381"/>
                      </a:moveTo>
                      <a:cubicBezTo>
                        <a:pt x="421171" y="65381"/>
                        <a:pt x="393467" y="93085"/>
                        <a:pt x="393467" y="127259"/>
                      </a:cubicBezTo>
                      <a:cubicBezTo>
                        <a:pt x="393467" y="161433"/>
                        <a:pt x="421171" y="189137"/>
                        <a:pt x="455345" y="189137"/>
                      </a:cubicBezTo>
                      <a:cubicBezTo>
                        <a:pt x="489519" y="189137"/>
                        <a:pt x="517223" y="161433"/>
                        <a:pt x="517223" y="127259"/>
                      </a:cubicBezTo>
                      <a:cubicBezTo>
                        <a:pt x="517223" y="93085"/>
                        <a:pt x="489519" y="65381"/>
                        <a:pt x="455345" y="65381"/>
                      </a:cubicBezTo>
                      <a:close/>
                      <a:moveTo>
                        <a:pt x="271373" y="65381"/>
                      </a:moveTo>
                      <a:cubicBezTo>
                        <a:pt x="237199" y="65381"/>
                        <a:pt x="209495" y="93085"/>
                        <a:pt x="209495" y="127259"/>
                      </a:cubicBezTo>
                      <a:cubicBezTo>
                        <a:pt x="209495" y="161433"/>
                        <a:pt x="237199" y="189137"/>
                        <a:pt x="271373" y="189137"/>
                      </a:cubicBezTo>
                      <a:cubicBezTo>
                        <a:pt x="305547" y="189137"/>
                        <a:pt x="333251" y="161433"/>
                        <a:pt x="333251" y="127259"/>
                      </a:cubicBezTo>
                      <a:cubicBezTo>
                        <a:pt x="333251" y="93085"/>
                        <a:pt x="305547" y="65381"/>
                        <a:pt x="271373" y="65381"/>
                      </a:cubicBezTo>
                      <a:close/>
                      <a:moveTo>
                        <a:pt x="383795" y="701"/>
                      </a:moveTo>
                      <a:cubicBezTo>
                        <a:pt x="466060" y="6519"/>
                        <a:pt x="538279" y="48712"/>
                        <a:pt x="571319" y="134437"/>
                      </a:cubicBezTo>
                      <a:cubicBezTo>
                        <a:pt x="588781" y="195556"/>
                        <a:pt x="498690" y="276120"/>
                        <a:pt x="480830" y="327317"/>
                      </a:cubicBezTo>
                      <a:cubicBezTo>
                        <a:pt x="462971" y="378514"/>
                        <a:pt x="451065" y="370577"/>
                        <a:pt x="464162" y="441618"/>
                      </a:cubicBezTo>
                      <a:cubicBezTo>
                        <a:pt x="456622" y="485274"/>
                        <a:pt x="384391" y="492022"/>
                        <a:pt x="366532" y="539250"/>
                      </a:cubicBezTo>
                      <a:cubicBezTo>
                        <a:pt x="348673" y="586478"/>
                        <a:pt x="334779" y="613861"/>
                        <a:pt x="357005" y="724986"/>
                      </a:cubicBezTo>
                      <a:cubicBezTo>
                        <a:pt x="107766" y="694029"/>
                        <a:pt x="-65269" y="527343"/>
                        <a:pt x="23630" y="241593"/>
                      </a:cubicBezTo>
                      <a:cubicBezTo>
                        <a:pt x="81674" y="82347"/>
                        <a:pt x="246687" y="-8997"/>
                        <a:pt x="383795" y="701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4" name="Полилиния 33"/>
                <p:cNvSpPr/>
                <p:nvPr/>
              </p:nvSpPr>
              <p:spPr>
                <a:xfrm>
                  <a:off x="2805746" y="3603525"/>
                  <a:ext cx="379203" cy="617455"/>
                </a:xfrm>
                <a:custGeom>
                  <a:avLst/>
                  <a:gdLst>
                    <a:gd name="connsiteX0" fmla="*/ 338137 w 338137"/>
                    <a:gd name="connsiteY0" fmla="*/ 0 h 552450"/>
                    <a:gd name="connsiteX1" fmla="*/ 0 w 338137"/>
                    <a:gd name="connsiteY1" fmla="*/ 500063 h 552450"/>
                    <a:gd name="connsiteX2" fmla="*/ 109537 w 338137"/>
                    <a:gd name="connsiteY2" fmla="*/ 552450 h 552450"/>
                    <a:gd name="connsiteX3" fmla="*/ 338137 w 338137"/>
                    <a:gd name="connsiteY3" fmla="*/ 0 h 552450"/>
                    <a:gd name="connsiteX0" fmla="*/ 338137 w 339364"/>
                    <a:gd name="connsiteY0" fmla="*/ 135 h 552585"/>
                    <a:gd name="connsiteX1" fmla="*/ 0 w 339364"/>
                    <a:gd name="connsiteY1" fmla="*/ 500198 h 552585"/>
                    <a:gd name="connsiteX2" fmla="*/ 109537 w 339364"/>
                    <a:gd name="connsiteY2" fmla="*/ 552585 h 552585"/>
                    <a:gd name="connsiteX3" fmla="*/ 338137 w 339364"/>
                    <a:gd name="connsiteY3" fmla="*/ 135 h 552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39364" h="552585">
                      <a:moveTo>
                        <a:pt x="338137" y="135"/>
                      </a:moveTo>
                      <a:cubicBezTo>
                        <a:pt x="319881" y="-8596"/>
                        <a:pt x="38100" y="408123"/>
                        <a:pt x="0" y="500198"/>
                      </a:cubicBezTo>
                      <a:lnTo>
                        <a:pt x="109537" y="552585"/>
                      </a:lnTo>
                      <a:cubicBezTo>
                        <a:pt x="165893" y="469241"/>
                        <a:pt x="356393" y="8866"/>
                        <a:pt x="338137" y="135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5" name="Полилиния 34"/>
                <p:cNvSpPr/>
                <p:nvPr/>
              </p:nvSpPr>
              <p:spPr>
                <a:xfrm>
                  <a:off x="2674454" y="4248466"/>
                  <a:ext cx="205549" cy="305116"/>
                </a:xfrm>
                <a:custGeom>
                  <a:avLst/>
                  <a:gdLst>
                    <a:gd name="connsiteX0" fmla="*/ 21431 w 166687"/>
                    <a:gd name="connsiteY0" fmla="*/ 257175 h 257175"/>
                    <a:gd name="connsiteX1" fmla="*/ 0 w 166687"/>
                    <a:gd name="connsiteY1" fmla="*/ 42863 h 257175"/>
                    <a:gd name="connsiteX2" fmla="*/ 126206 w 166687"/>
                    <a:gd name="connsiteY2" fmla="*/ 0 h 257175"/>
                    <a:gd name="connsiteX3" fmla="*/ 166687 w 166687"/>
                    <a:gd name="connsiteY3" fmla="*/ 85725 h 257175"/>
                    <a:gd name="connsiteX4" fmla="*/ 21431 w 166687"/>
                    <a:gd name="connsiteY4" fmla="*/ 257175 h 257175"/>
                    <a:gd name="connsiteX0" fmla="*/ 0 w 145256"/>
                    <a:gd name="connsiteY0" fmla="*/ 257175 h 257175"/>
                    <a:gd name="connsiteX1" fmla="*/ 104775 w 145256"/>
                    <a:gd name="connsiteY1" fmla="*/ 0 h 257175"/>
                    <a:gd name="connsiteX2" fmla="*/ 145256 w 145256"/>
                    <a:gd name="connsiteY2" fmla="*/ 85725 h 257175"/>
                    <a:gd name="connsiteX3" fmla="*/ 0 w 145256"/>
                    <a:gd name="connsiteY3" fmla="*/ 257175 h 257175"/>
                    <a:gd name="connsiteX0" fmla="*/ 25748 w 171004"/>
                    <a:gd name="connsiteY0" fmla="*/ 257175 h 257175"/>
                    <a:gd name="connsiteX1" fmla="*/ 130523 w 171004"/>
                    <a:gd name="connsiteY1" fmla="*/ 0 h 257175"/>
                    <a:gd name="connsiteX2" fmla="*/ 171004 w 171004"/>
                    <a:gd name="connsiteY2" fmla="*/ 85725 h 257175"/>
                    <a:gd name="connsiteX3" fmla="*/ 25748 w 171004"/>
                    <a:gd name="connsiteY3" fmla="*/ 257175 h 257175"/>
                    <a:gd name="connsiteX0" fmla="*/ 36101 w 181357"/>
                    <a:gd name="connsiteY0" fmla="*/ 266256 h 266256"/>
                    <a:gd name="connsiteX1" fmla="*/ 140876 w 181357"/>
                    <a:gd name="connsiteY1" fmla="*/ 9081 h 266256"/>
                    <a:gd name="connsiteX2" fmla="*/ 181357 w 181357"/>
                    <a:gd name="connsiteY2" fmla="*/ 94806 h 266256"/>
                    <a:gd name="connsiteX3" fmla="*/ 36101 w 181357"/>
                    <a:gd name="connsiteY3" fmla="*/ 266256 h 266256"/>
                    <a:gd name="connsiteX0" fmla="*/ 36101 w 181357"/>
                    <a:gd name="connsiteY0" fmla="*/ 266256 h 266256"/>
                    <a:gd name="connsiteX1" fmla="*/ 140876 w 181357"/>
                    <a:gd name="connsiteY1" fmla="*/ 9081 h 266256"/>
                    <a:gd name="connsiteX2" fmla="*/ 181357 w 181357"/>
                    <a:gd name="connsiteY2" fmla="*/ 94806 h 266256"/>
                    <a:gd name="connsiteX3" fmla="*/ 36101 w 181357"/>
                    <a:gd name="connsiteY3" fmla="*/ 266256 h 266256"/>
                    <a:gd name="connsiteX0" fmla="*/ 36101 w 181357"/>
                    <a:gd name="connsiteY0" fmla="*/ 266256 h 266557"/>
                    <a:gd name="connsiteX1" fmla="*/ 140876 w 181357"/>
                    <a:gd name="connsiteY1" fmla="*/ 9081 h 266557"/>
                    <a:gd name="connsiteX2" fmla="*/ 181357 w 181357"/>
                    <a:gd name="connsiteY2" fmla="*/ 94806 h 266557"/>
                    <a:gd name="connsiteX3" fmla="*/ 36101 w 181357"/>
                    <a:gd name="connsiteY3" fmla="*/ 266256 h 266557"/>
                    <a:gd name="connsiteX0" fmla="*/ 36101 w 140876"/>
                    <a:gd name="connsiteY0" fmla="*/ 266256 h 266256"/>
                    <a:gd name="connsiteX1" fmla="*/ 140876 w 140876"/>
                    <a:gd name="connsiteY1" fmla="*/ 9081 h 266256"/>
                    <a:gd name="connsiteX2" fmla="*/ 36101 w 140876"/>
                    <a:gd name="connsiteY2" fmla="*/ 266256 h 266256"/>
                    <a:gd name="connsiteX0" fmla="*/ 36101 w 189033"/>
                    <a:gd name="connsiteY0" fmla="*/ 266256 h 266256"/>
                    <a:gd name="connsiteX1" fmla="*/ 140876 w 189033"/>
                    <a:gd name="connsiteY1" fmla="*/ 9081 h 266256"/>
                    <a:gd name="connsiteX2" fmla="*/ 36101 w 189033"/>
                    <a:gd name="connsiteY2" fmla="*/ 266256 h 266256"/>
                    <a:gd name="connsiteX0" fmla="*/ 36101 w 187451"/>
                    <a:gd name="connsiteY0" fmla="*/ 266256 h 266256"/>
                    <a:gd name="connsiteX1" fmla="*/ 140876 w 187451"/>
                    <a:gd name="connsiteY1" fmla="*/ 9081 h 266256"/>
                    <a:gd name="connsiteX2" fmla="*/ 36101 w 187451"/>
                    <a:gd name="connsiteY2" fmla="*/ 266256 h 266256"/>
                    <a:gd name="connsiteX0" fmla="*/ 36101 w 183520"/>
                    <a:gd name="connsiteY0" fmla="*/ 266256 h 266256"/>
                    <a:gd name="connsiteX1" fmla="*/ 140876 w 183520"/>
                    <a:gd name="connsiteY1" fmla="*/ 9081 h 266256"/>
                    <a:gd name="connsiteX2" fmla="*/ 36101 w 183520"/>
                    <a:gd name="connsiteY2" fmla="*/ 266256 h 266256"/>
                    <a:gd name="connsiteX0" fmla="*/ 36535 w 183954"/>
                    <a:gd name="connsiteY0" fmla="*/ 273060 h 273060"/>
                    <a:gd name="connsiteX1" fmla="*/ 141310 w 183954"/>
                    <a:gd name="connsiteY1" fmla="*/ 15885 h 273060"/>
                    <a:gd name="connsiteX2" fmla="*/ 36535 w 183954"/>
                    <a:gd name="connsiteY2" fmla="*/ 273060 h 2730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83954" h="273060">
                      <a:moveTo>
                        <a:pt x="36535" y="273060"/>
                      </a:moveTo>
                      <a:cubicBezTo>
                        <a:pt x="-49984" y="115898"/>
                        <a:pt x="30185" y="-53171"/>
                        <a:pt x="141310" y="15885"/>
                      </a:cubicBezTo>
                      <a:cubicBezTo>
                        <a:pt x="273072" y="103991"/>
                        <a:pt x="59554" y="175428"/>
                        <a:pt x="36535" y="273060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3" name="Группа 63"/>
              <p:cNvGrpSpPr>
                <a:grpSpLocks/>
              </p:cNvGrpSpPr>
              <p:nvPr/>
            </p:nvGrpSpPr>
            <p:grpSpPr bwMode="auto">
              <a:xfrm>
                <a:off x="5124807" y="2842880"/>
                <a:ext cx="1780543" cy="1541420"/>
                <a:chOff x="4175641" y="1892283"/>
                <a:chExt cx="1780543" cy="1541420"/>
              </a:xfrm>
            </p:grpSpPr>
            <p:sp>
              <p:nvSpPr>
                <p:cNvPr id="23" name="Прямоугольник 22"/>
                <p:cNvSpPr/>
                <p:nvPr/>
              </p:nvSpPr>
              <p:spPr>
                <a:xfrm rot="20181939" flipH="1">
                  <a:off x="5385969" y="2988034"/>
                  <a:ext cx="32181" cy="177225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4" name="Прямоугольник 23"/>
                <p:cNvSpPr/>
                <p:nvPr/>
              </p:nvSpPr>
              <p:spPr>
                <a:xfrm rot="1418061">
                  <a:off x="4728945" y="2988036"/>
                  <a:ext cx="32181" cy="177225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5" name="Шестиугольник 56"/>
                <p:cNvSpPr/>
                <p:nvPr/>
              </p:nvSpPr>
              <p:spPr>
                <a:xfrm rot="1800000">
                  <a:off x="4175641" y="1892283"/>
                  <a:ext cx="1780543" cy="1541420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72251 h 1541420"/>
                    <a:gd name="connsiteX1" fmla="*/ 460625 w 1801952"/>
                    <a:gd name="connsiteY1" fmla="*/ 3081 h 1541420"/>
                    <a:gd name="connsiteX2" fmla="*/ 1303802 w 1801952"/>
                    <a:gd name="connsiteY2" fmla="*/ 0 h 1541420"/>
                    <a:gd name="connsiteX3" fmla="*/ 1801952 w 1801952"/>
                    <a:gd name="connsiteY3" fmla="*/ 772251 h 1541420"/>
                    <a:gd name="connsiteX4" fmla="*/ 1341327 w 1801952"/>
                    <a:gd name="connsiteY4" fmla="*/ 1541420 h 1541420"/>
                    <a:gd name="connsiteX5" fmla="*/ 460625 w 1801952"/>
                    <a:gd name="connsiteY5" fmla="*/ 1541420 h 1541420"/>
                    <a:gd name="connsiteX6" fmla="*/ 0 w 1801952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80543" h="1541420">
                      <a:moveTo>
                        <a:pt x="0" y="772251"/>
                      </a:moveTo>
                      <a:lnTo>
                        <a:pt x="460625" y="3081"/>
                      </a:lnTo>
                      <a:lnTo>
                        <a:pt x="1303802" y="0"/>
                      </a:lnTo>
                      <a:cubicBezTo>
                        <a:pt x="1503002" y="229112"/>
                        <a:pt x="1675246" y="506783"/>
                        <a:pt x="1780543" y="806609"/>
                      </a:cubicBezTo>
                      <a:lnTo>
                        <a:pt x="1341327" y="1541420"/>
                      </a:lnTo>
                      <a:lnTo>
                        <a:pt x="460625" y="1541420"/>
                      </a:lnTo>
                      <a:lnTo>
                        <a:pt x="0" y="772251"/>
                      </a:lnTo>
                      <a:close/>
                    </a:path>
                  </a:pathLst>
                </a:custGeom>
                <a:solidFill>
                  <a:srgbClr val="E26714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6" name="Прямоугольник 25"/>
                <p:cNvSpPr/>
                <p:nvPr/>
              </p:nvSpPr>
              <p:spPr>
                <a:xfrm>
                  <a:off x="5031895" y="2092893"/>
                  <a:ext cx="86297" cy="11973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7" name="Прямоугольник 26"/>
                <p:cNvSpPr/>
                <p:nvPr/>
              </p:nvSpPr>
              <p:spPr>
                <a:xfrm>
                  <a:off x="4725014" y="2753691"/>
                  <a:ext cx="677048" cy="5108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8" name="Прямоугольник 27"/>
                <p:cNvSpPr/>
                <p:nvPr/>
              </p:nvSpPr>
              <p:spPr>
                <a:xfrm rot="1418061">
                  <a:off x="4842307" y="2448931"/>
                  <a:ext cx="84568" cy="602847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9" name="Прямоугольник 28"/>
                <p:cNvSpPr/>
                <p:nvPr/>
              </p:nvSpPr>
              <p:spPr>
                <a:xfrm>
                  <a:off x="5036608" y="2698780"/>
                  <a:ext cx="61568" cy="160905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0" name="Кольцо 29"/>
                <p:cNvSpPr/>
                <p:nvPr/>
              </p:nvSpPr>
              <p:spPr>
                <a:xfrm>
                  <a:off x="4912845" y="2199017"/>
                  <a:ext cx="323136" cy="323136"/>
                </a:xfrm>
                <a:prstGeom prst="donut">
                  <a:avLst>
                    <a:gd name="adj" fmla="val 17066"/>
                  </a:avLst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  <p:sp>
              <p:nvSpPr>
                <p:cNvPr id="31" name="Прямоугольник 30"/>
                <p:cNvSpPr/>
                <p:nvPr/>
              </p:nvSpPr>
              <p:spPr>
                <a:xfrm rot="20232152">
                  <a:off x="5211667" y="2434309"/>
                  <a:ext cx="84568" cy="602847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4" name="Группа 64"/>
              <p:cNvGrpSpPr>
                <a:grpSpLocks/>
              </p:cNvGrpSpPr>
              <p:nvPr/>
            </p:nvGrpSpPr>
            <p:grpSpPr bwMode="auto">
              <a:xfrm>
                <a:off x="4326815" y="4232204"/>
                <a:ext cx="1801952" cy="1538339"/>
                <a:chOff x="3377649" y="3281607"/>
                <a:chExt cx="1801952" cy="1538339"/>
              </a:xfrm>
            </p:grpSpPr>
            <p:sp>
              <p:nvSpPr>
                <p:cNvPr id="16" name="Шестиугольник 60"/>
                <p:cNvSpPr/>
                <p:nvPr/>
              </p:nvSpPr>
              <p:spPr>
                <a:xfrm rot="1800000">
                  <a:off x="3377649" y="3281607"/>
                  <a:ext cx="1801952" cy="1538339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01952" h="1538339">
                      <a:moveTo>
                        <a:pt x="0" y="769170"/>
                      </a:moveTo>
                      <a:lnTo>
                        <a:pt x="460625" y="0"/>
                      </a:lnTo>
                      <a:lnTo>
                        <a:pt x="1341327" y="0"/>
                      </a:lnTo>
                      <a:lnTo>
                        <a:pt x="1801952" y="769170"/>
                      </a:lnTo>
                      <a:cubicBezTo>
                        <a:pt x="1695865" y="1069653"/>
                        <a:pt x="1545343" y="1340796"/>
                        <a:pt x="1341327" y="1538339"/>
                      </a:cubicBezTo>
                      <a:lnTo>
                        <a:pt x="460625" y="1538339"/>
                      </a:lnTo>
                      <a:lnTo>
                        <a:pt x="0" y="769170"/>
                      </a:lnTo>
                      <a:close/>
                    </a:path>
                  </a:pathLst>
                </a:custGeom>
                <a:solidFill>
                  <a:srgbClr val="00B0F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17" name="Полилиния 16"/>
                <p:cNvSpPr/>
                <p:nvPr/>
              </p:nvSpPr>
              <p:spPr>
                <a:xfrm rot="9260628">
                  <a:off x="3916545" y="3601851"/>
                  <a:ext cx="724162" cy="723274"/>
                </a:xfrm>
                <a:custGeom>
                  <a:avLst/>
                  <a:gdLst>
                    <a:gd name="connsiteX0" fmla="*/ 3083863 w 6352623"/>
                    <a:gd name="connsiteY0" fmla="*/ 133135 h 6657438"/>
                    <a:gd name="connsiteX1" fmla="*/ 2997995 w 6352623"/>
                    <a:gd name="connsiteY1" fmla="*/ 16410 h 6657438"/>
                    <a:gd name="connsiteX2" fmla="*/ 3073468 w 6352623"/>
                    <a:gd name="connsiteY2" fmla="*/ 12671 h 6657438"/>
                    <a:gd name="connsiteX3" fmla="*/ 4287481 w 6352623"/>
                    <a:gd name="connsiteY3" fmla="*/ 1282707 h 6657438"/>
                    <a:gd name="connsiteX4" fmla="*/ 3934751 w 6352623"/>
                    <a:gd name="connsiteY4" fmla="*/ 794857 h 6657438"/>
                    <a:gd name="connsiteX5" fmla="*/ 3306522 w 6352623"/>
                    <a:gd name="connsiteY5" fmla="*/ 1126 h 6657438"/>
                    <a:gd name="connsiteX6" fmla="*/ 3329154 w 6352623"/>
                    <a:gd name="connsiteY6" fmla="*/ 0 h 6657438"/>
                    <a:gd name="connsiteX7" fmla="*/ 4552794 w 6352623"/>
                    <a:gd name="connsiteY7" fmla="*/ 310597 h 6657438"/>
                    <a:gd name="connsiteX8" fmla="*/ 5560095 w 6352623"/>
                    <a:gd name="connsiteY8" fmla="*/ 1071582 h 6657438"/>
                    <a:gd name="connsiteX9" fmla="*/ 5592215 w 6352623"/>
                    <a:gd name="connsiteY9" fmla="*/ 1116037 h 6657438"/>
                    <a:gd name="connsiteX10" fmla="*/ 5275773 w 6352623"/>
                    <a:gd name="connsiteY10" fmla="*/ 1158708 h 6657438"/>
                    <a:gd name="connsiteX11" fmla="*/ 4352475 w 6352623"/>
                    <a:gd name="connsiteY11" fmla="*/ 1275439 h 6657438"/>
                    <a:gd name="connsiteX12" fmla="*/ 3192871 w 6352623"/>
                    <a:gd name="connsiteY12" fmla="*/ 1396479 h 6657438"/>
                    <a:gd name="connsiteX13" fmla="*/ 3083863 w 6352623"/>
                    <a:gd name="connsiteY13" fmla="*/ 133135 h 6657438"/>
                    <a:gd name="connsiteX14" fmla="*/ 3521833 w 6352623"/>
                    <a:gd name="connsiteY14" fmla="*/ 728536 h 6657438"/>
                    <a:gd name="connsiteX15" fmla="*/ 3951788 w 6352623"/>
                    <a:gd name="connsiteY15" fmla="*/ 1320226 h 6657438"/>
                    <a:gd name="connsiteX16" fmla="*/ 3610216 w 6352623"/>
                    <a:gd name="connsiteY16" fmla="*/ 1358400 h 6657438"/>
                    <a:gd name="connsiteX17" fmla="*/ 5080835 w 6352623"/>
                    <a:gd name="connsiteY17" fmla="*/ 2887704 h 6657438"/>
                    <a:gd name="connsiteX18" fmla="*/ 5075577 w 6352623"/>
                    <a:gd name="connsiteY18" fmla="*/ 2828892 h 6657438"/>
                    <a:gd name="connsiteX19" fmla="*/ 4870827 w 6352623"/>
                    <a:gd name="connsiteY19" fmla="*/ 2225787 h 6657438"/>
                    <a:gd name="connsiteX20" fmla="*/ 4527301 w 6352623"/>
                    <a:gd name="connsiteY20" fmla="*/ 1626915 h 6657438"/>
                    <a:gd name="connsiteX21" fmla="*/ 5336497 w 6352623"/>
                    <a:gd name="connsiteY21" fmla="*/ 1510023 h 6657438"/>
                    <a:gd name="connsiteX22" fmla="*/ 5827104 w 6352623"/>
                    <a:gd name="connsiteY22" fmla="*/ 1441104 h 6657438"/>
                    <a:gd name="connsiteX23" fmla="*/ 5919962 w 6352623"/>
                    <a:gd name="connsiteY23" fmla="*/ 1569624 h 6657438"/>
                    <a:gd name="connsiteX24" fmla="*/ 6322223 w 6352623"/>
                    <a:gd name="connsiteY24" fmla="*/ 2715457 h 6657438"/>
                    <a:gd name="connsiteX25" fmla="*/ 6326244 w 6352623"/>
                    <a:gd name="connsiteY25" fmla="*/ 2796695 h 6657438"/>
                    <a:gd name="connsiteX26" fmla="*/ 1790042 w 6352623"/>
                    <a:gd name="connsiteY26" fmla="*/ 1491620 h 6657438"/>
                    <a:gd name="connsiteX27" fmla="*/ 2057262 w 6352623"/>
                    <a:gd name="connsiteY27" fmla="*/ 888122 h 6657438"/>
                    <a:gd name="connsiteX28" fmla="*/ 2502224 w 6352623"/>
                    <a:gd name="connsiteY28" fmla="*/ 83048 h 6657438"/>
                    <a:gd name="connsiteX29" fmla="*/ 2715458 w 6352623"/>
                    <a:gd name="connsiteY29" fmla="*/ 30412 h 6657438"/>
                    <a:gd name="connsiteX30" fmla="*/ 2723477 w 6352623"/>
                    <a:gd name="connsiteY30" fmla="*/ 30012 h 6657438"/>
                    <a:gd name="connsiteX31" fmla="*/ 2843908 w 6352623"/>
                    <a:gd name="connsiteY31" fmla="*/ 1425699 h 6657438"/>
                    <a:gd name="connsiteX32" fmla="*/ 2341650 w 6352623"/>
                    <a:gd name="connsiteY32" fmla="*/ 1460888 h 6657438"/>
                    <a:gd name="connsiteX33" fmla="*/ 456566 w 6352623"/>
                    <a:gd name="connsiteY33" fmla="*/ 1560803 h 6657438"/>
                    <a:gd name="connsiteX34" fmla="*/ 646218 w 6352623"/>
                    <a:gd name="connsiteY34" fmla="*/ 1250255 h 6657438"/>
                    <a:gd name="connsiteX35" fmla="*/ 2123254 w 6352623"/>
                    <a:gd name="connsiteY35" fmla="*/ 176626 h 6657438"/>
                    <a:gd name="connsiteX36" fmla="*/ 2129632 w 6352623"/>
                    <a:gd name="connsiteY36" fmla="*/ 175051 h 6657438"/>
                    <a:gd name="connsiteX37" fmla="*/ 1791341 w 6352623"/>
                    <a:gd name="connsiteY37" fmla="*/ 860818 h 6657438"/>
                    <a:gd name="connsiteX38" fmla="*/ 1497989 w 6352623"/>
                    <a:gd name="connsiteY38" fmla="*/ 1507155 h 6657438"/>
                    <a:gd name="connsiteX39" fmla="*/ 815685 w 6352623"/>
                    <a:gd name="connsiteY39" fmla="*/ 1541873 h 6657438"/>
                    <a:gd name="connsiteX40" fmla="*/ 3332566 w 6352623"/>
                    <a:gd name="connsiteY40" fmla="*/ 3015466 h 6657438"/>
                    <a:gd name="connsiteX41" fmla="*/ 3227686 w 6352623"/>
                    <a:gd name="connsiteY41" fmla="*/ 1799988 h 6657438"/>
                    <a:gd name="connsiteX42" fmla="*/ 3687369 w 6352623"/>
                    <a:gd name="connsiteY42" fmla="*/ 1744594 h 6657438"/>
                    <a:gd name="connsiteX43" fmla="*/ 4207427 w 6352623"/>
                    <a:gd name="connsiteY43" fmla="*/ 1672041 h 6657438"/>
                    <a:gd name="connsiteX44" fmla="*/ 4314817 w 6352623"/>
                    <a:gd name="connsiteY44" fmla="*/ 1819820 h 6657438"/>
                    <a:gd name="connsiteX45" fmla="*/ 4752430 w 6352623"/>
                    <a:gd name="connsiteY45" fmla="*/ 2869128 h 6657438"/>
                    <a:gd name="connsiteX46" fmla="*/ 4755993 w 6352623"/>
                    <a:gd name="connsiteY46" fmla="*/ 2911437 h 6657438"/>
                    <a:gd name="connsiteX47" fmla="*/ 5989951 w 6352623"/>
                    <a:gd name="connsiteY47" fmla="*/ 4620000 h 6657438"/>
                    <a:gd name="connsiteX48" fmla="*/ 6068313 w 6352623"/>
                    <a:gd name="connsiteY48" fmla="*/ 4480189 h 6657438"/>
                    <a:gd name="connsiteX49" fmla="*/ 6042026 w 6352623"/>
                    <a:gd name="connsiteY49" fmla="*/ 4552793 h 6657438"/>
                    <a:gd name="connsiteX50" fmla="*/ 6000985 w 6352623"/>
                    <a:gd name="connsiteY50" fmla="*/ 4620000 h 6657438"/>
                    <a:gd name="connsiteX51" fmla="*/ 5898613 w 6352623"/>
                    <a:gd name="connsiteY51" fmla="*/ 4787640 h 6657438"/>
                    <a:gd name="connsiteX52" fmla="*/ 6000985 w 6352623"/>
                    <a:gd name="connsiteY52" fmla="*/ 4620000 h 6657438"/>
                    <a:gd name="connsiteX53" fmla="*/ 6317212 w 6352623"/>
                    <a:gd name="connsiteY53" fmla="*/ 4620000 h 6657438"/>
                    <a:gd name="connsiteX54" fmla="*/ 6317212 w 6352623"/>
                    <a:gd name="connsiteY54" fmla="*/ 4787640 h 6657438"/>
                    <a:gd name="connsiteX55" fmla="*/ 5866698 w 6352623"/>
                    <a:gd name="connsiteY55" fmla="*/ 4839902 h 6657438"/>
                    <a:gd name="connsiteX56" fmla="*/ 5895990 w 6352623"/>
                    <a:gd name="connsiteY56" fmla="*/ 4787640 h 6657438"/>
                    <a:gd name="connsiteX57" fmla="*/ 5898613 w 6352623"/>
                    <a:gd name="connsiteY57" fmla="*/ 4787640 h 6657438"/>
                    <a:gd name="connsiteX58" fmla="*/ 5661892 w 6352623"/>
                    <a:gd name="connsiteY58" fmla="*/ 4787640 h 6657438"/>
                    <a:gd name="connsiteX59" fmla="*/ 5661892 w 6352623"/>
                    <a:gd name="connsiteY59" fmla="*/ 4620000 h 6657438"/>
                    <a:gd name="connsiteX60" fmla="*/ 5989951 w 6352623"/>
                    <a:gd name="connsiteY60" fmla="*/ 4620000 h 6657438"/>
                    <a:gd name="connsiteX61" fmla="*/ 5895990 w 6352623"/>
                    <a:gd name="connsiteY61" fmla="*/ 4787640 h 6657438"/>
                    <a:gd name="connsiteX62" fmla="*/ 4842211 w 6352623"/>
                    <a:gd name="connsiteY62" fmla="*/ 4504577 h 6657438"/>
                    <a:gd name="connsiteX63" fmla="*/ 4894441 w 6352623"/>
                    <a:gd name="connsiteY63" fmla="*/ 4378816 h 6657438"/>
                    <a:gd name="connsiteX64" fmla="*/ 5118410 w 6352623"/>
                    <a:gd name="connsiteY64" fmla="*/ 3308120 h 6657438"/>
                    <a:gd name="connsiteX65" fmla="*/ 5112011 w 6352623"/>
                    <a:gd name="connsiteY65" fmla="*/ 3236549 h 6657438"/>
                    <a:gd name="connsiteX66" fmla="*/ 6343574 w 6352623"/>
                    <a:gd name="connsiteY66" fmla="*/ 3146548 h 6657438"/>
                    <a:gd name="connsiteX67" fmla="*/ 6352623 w 6352623"/>
                    <a:gd name="connsiteY67" fmla="*/ 3329154 h 6657438"/>
                    <a:gd name="connsiteX68" fmla="*/ 6261216 w 6352623"/>
                    <a:gd name="connsiteY68" fmla="*/ 3947289 h 6657438"/>
                    <a:gd name="connsiteX69" fmla="*/ 6068313 w 6352623"/>
                    <a:gd name="connsiteY69" fmla="*/ 4480189 h 6657438"/>
                    <a:gd name="connsiteX70" fmla="*/ 5645377 w 6352623"/>
                    <a:gd name="connsiteY70" fmla="*/ 4489676 h 6657438"/>
                    <a:gd name="connsiteX71" fmla="*/ 1405726 w 6352623"/>
                    <a:gd name="connsiteY71" fmla="*/ 3156271 h 6657438"/>
                    <a:gd name="connsiteX72" fmla="*/ 1399341 w 6352623"/>
                    <a:gd name="connsiteY72" fmla="*/ 3089416 h 6657438"/>
                    <a:gd name="connsiteX73" fmla="*/ 1464945 w 6352623"/>
                    <a:gd name="connsiteY73" fmla="*/ 2467755 h 6657438"/>
                    <a:gd name="connsiteX74" fmla="*/ 1626959 w 6352623"/>
                    <a:gd name="connsiteY74" fmla="*/ 1918290 h 6657438"/>
                    <a:gd name="connsiteX75" fmla="*/ 1698846 w 6352623"/>
                    <a:gd name="connsiteY75" fmla="*/ 1916459 h 6657438"/>
                    <a:gd name="connsiteX76" fmla="*/ 2401423 w 6352623"/>
                    <a:gd name="connsiteY76" fmla="*/ 1879094 h 6657438"/>
                    <a:gd name="connsiteX77" fmla="*/ 2879383 w 6352623"/>
                    <a:gd name="connsiteY77" fmla="*/ 1836855 h 6657438"/>
                    <a:gd name="connsiteX78" fmla="*/ 2983285 w 6352623"/>
                    <a:gd name="connsiteY78" fmla="*/ 3040986 h 6657438"/>
                    <a:gd name="connsiteX79" fmla="*/ 3464621 w 6352623"/>
                    <a:gd name="connsiteY79" fmla="*/ 4545892 h 6657438"/>
                    <a:gd name="connsiteX80" fmla="*/ 3362673 w 6352623"/>
                    <a:gd name="connsiteY80" fmla="*/ 3364384 h 6657438"/>
                    <a:gd name="connsiteX81" fmla="*/ 4785461 w 6352623"/>
                    <a:gd name="connsiteY81" fmla="*/ 3260410 h 6657438"/>
                    <a:gd name="connsiteX82" fmla="*/ 4791965 w 6352623"/>
                    <a:gd name="connsiteY82" fmla="*/ 3337498 h 6657438"/>
                    <a:gd name="connsiteX83" fmla="*/ 4582162 w 6352623"/>
                    <a:gd name="connsiteY83" fmla="*/ 4452550 h 6657438"/>
                    <a:gd name="connsiteX84" fmla="*/ 3980007 w 6352623"/>
                    <a:gd name="connsiteY84" fmla="*/ 4524180 h 6657438"/>
                    <a:gd name="connsiteX85" fmla="*/ 11631 w 6352623"/>
                    <a:gd name="connsiteY85" fmla="*/ 3258148 h 6657438"/>
                    <a:gd name="connsiteX86" fmla="*/ 0 w 6352623"/>
                    <a:gd name="connsiteY86" fmla="*/ 3023469 h 6657438"/>
                    <a:gd name="connsiteX87" fmla="*/ 91400 w 6352623"/>
                    <a:gd name="connsiteY87" fmla="*/ 2405346 h 6657438"/>
                    <a:gd name="connsiteX88" fmla="*/ 258812 w 6352623"/>
                    <a:gd name="connsiteY88" fmla="*/ 1942855 h 6657438"/>
                    <a:gd name="connsiteX89" fmla="*/ 852081 w 6352623"/>
                    <a:gd name="connsiteY89" fmla="*/ 1937991 h 6657438"/>
                    <a:gd name="connsiteX90" fmla="*/ 1335718 w 6352623"/>
                    <a:gd name="connsiteY90" fmla="*/ 1925698 h 6657438"/>
                    <a:gd name="connsiteX91" fmla="*/ 1234430 w 6352623"/>
                    <a:gd name="connsiteY91" fmla="*/ 2196801 h 6657438"/>
                    <a:gd name="connsiteX92" fmla="*/ 1103579 w 6352623"/>
                    <a:gd name="connsiteY92" fmla="*/ 2737987 h 6657438"/>
                    <a:gd name="connsiteX93" fmla="*/ 1078099 w 6352623"/>
                    <a:gd name="connsiteY93" fmla="*/ 3180217 h 6657438"/>
                    <a:gd name="connsiteX94" fmla="*/ 1960743 w 6352623"/>
                    <a:gd name="connsiteY94" fmla="*/ 4679317 h 6657438"/>
                    <a:gd name="connsiteX95" fmla="*/ 1740896 w 6352623"/>
                    <a:gd name="connsiteY95" fmla="*/ 4337429 h 6657438"/>
                    <a:gd name="connsiteX96" fmla="*/ 1441619 w 6352623"/>
                    <a:gd name="connsiteY96" fmla="*/ 3532526 h 6657438"/>
                    <a:gd name="connsiteX97" fmla="*/ 1438988 w 6352623"/>
                    <a:gd name="connsiteY97" fmla="*/ 3504964 h 6657438"/>
                    <a:gd name="connsiteX98" fmla="*/ 3013389 w 6352623"/>
                    <a:gd name="connsiteY98" fmla="*/ 3389903 h 6657438"/>
                    <a:gd name="connsiteX99" fmla="*/ 3099126 w 6352623"/>
                    <a:gd name="connsiteY99" fmla="*/ 4562904 h 6657438"/>
                    <a:gd name="connsiteX100" fmla="*/ 2689209 w 6352623"/>
                    <a:gd name="connsiteY100" fmla="*/ 4598877 h 6657438"/>
                    <a:gd name="connsiteX101" fmla="*/ 1989796 w 6352623"/>
                    <a:gd name="connsiteY101" fmla="*/ 4675326 h 6657438"/>
                    <a:gd name="connsiteX102" fmla="*/ 4067092 w 6352623"/>
                    <a:gd name="connsiteY102" fmla="*/ 6216068 h 6657438"/>
                    <a:gd name="connsiteX103" fmla="*/ 4277892 w 6352623"/>
                    <a:gd name="connsiteY103" fmla="*/ 5788869 h 6657438"/>
                    <a:gd name="connsiteX104" fmla="*/ 4525520 w 6352623"/>
                    <a:gd name="connsiteY104" fmla="*/ 5267093 h 6657438"/>
                    <a:gd name="connsiteX105" fmla="*/ 4685770 w 6352623"/>
                    <a:gd name="connsiteY105" fmla="*/ 4881257 h 6657438"/>
                    <a:gd name="connsiteX106" fmla="*/ 4712084 w 6352623"/>
                    <a:gd name="connsiteY106" fmla="*/ 4879914 h 6657438"/>
                    <a:gd name="connsiteX107" fmla="*/ 5642123 w 6352623"/>
                    <a:gd name="connsiteY107" fmla="*/ 4846187 h 6657438"/>
                    <a:gd name="connsiteX108" fmla="*/ 5866698 w 6352623"/>
                    <a:gd name="connsiteY108" fmla="*/ 4839902 h 6657438"/>
                    <a:gd name="connsiteX109" fmla="*/ 5706398 w 6352623"/>
                    <a:gd name="connsiteY109" fmla="*/ 5102370 h 6657438"/>
                    <a:gd name="connsiteX110" fmla="*/ 4229361 w 6352623"/>
                    <a:gd name="connsiteY110" fmla="*/ 6176010 h 6657438"/>
                    <a:gd name="connsiteX111" fmla="*/ 3617977 w 6352623"/>
                    <a:gd name="connsiteY111" fmla="*/ 6323175 h 6657438"/>
                    <a:gd name="connsiteX112" fmla="*/ 3499574 w 6352623"/>
                    <a:gd name="connsiteY112" fmla="*/ 4950969 h 6657438"/>
                    <a:gd name="connsiteX113" fmla="*/ 3966167 w 6352623"/>
                    <a:gd name="connsiteY113" fmla="*/ 4917769 h 6657438"/>
                    <a:gd name="connsiteX114" fmla="*/ 4402891 w 6352623"/>
                    <a:gd name="connsiteY114" fmla="*/ 4895610 h 6657438"/>
                    <a:gd name="connsiteX115" fmla="*/ 4263840 w 6352623"/>
                    <a:gd name="connsiteY115" fmla="*/ 5239274 h 6657438"/>
                    <a:gd name="connsiteX116" fmla="*/ 3691123 w 6352623"/>
                    <a:gd name="connsiteY116" fmla="*/ 6308899 h 6657438"/>
                    <a:gd name="connsiteX117" fmla="*/ 3637169 w 6352623"/>
                    <a:gd name="connsiteY117" fmla="*/ 6322223 h 6657438"/>
                    <a:gd name="connsiteX118" fmla="*/ 509955 w 6352623"/>
                    <a:gd name="connsiteY118" fmla="*/ 4889989 h 6657438"/>
                    <a:gd name="connsiteX119" fmla="*/ 432662 w 6352623"/>
                    <a:gd name="connsiteY119" fmla="*/ 4783013 h 6657438"/>
                    <a:gd name="connsiteX120" fmla="*/ 30403 w 6352623"/>
                    <a:gd name="connsiteY120" fmla="*/ 3637168 h 6657438"/>
                    <a:gd name="connsiteX121" fmla="*/ 28957 w 6352623"/>
                    <a:gd name="connsiteY121" fmla="*/ 3608002 h 6657438"/>
                    <a:gd name="connsiteX122" fmla="*/ 1122699 w 6352623"/>
                    <a:gd name="connsiteY122" fmla="*/ 3528079 h 6657438"/>
                    <a:gd name="connsiteX123" fmla="*/ 1151870 w 6352623"/>
                    <a:gd name="connsiteY123" fmla="*/ 3709064 h 6657438"/>
                    <a:gd name="connsiteX124" fmla="*/ 1633165 w 6352623"/>
                    <a:gd name="connsiteY124" fmla="*/ 4721494 h 6657438"/>
                    <a:gd name="connsiteX125" fmla="*/ 1635001 w 6352623"/>
                    <a:gd name="connsiteY125" fmla="*/ 4724090 h 6657438"/>
                    <a:gd name="connsiteX126" fmla="*/ 1150655 w 6352623"/>
                    <a:gd name="connsiteY126" fmla="*/ 4790652 h 6657438"/>
                    <a:gd name="connsiteX127" fmla="*/ 3165956 w 6352623"/>
                    <a:gd name="connsiteY127" fmla="*/ 6345561 h 6657438"/>
                    <a:gd name="connsiteX128" fmla="*/ 2661675 w 6352623"/>
                    <a:gd name="connsiteY128" fmla="*/ 5655612 h 6657438"/>
                    <a:gd name="connsiteX129" fmla="*/ 2224080 w 6352623"/>
                    <a:gd name="connsiteY129" fmla="*/ 5071807 h 6657438"/>
                    <a:gd name="connsiteX130" fmla="*/ 2697681 w 6352623"/>
                    <a:gd name="connsiteY130" fmla="*/ 5021257 h 6657438"/>
                    <a:gd name="connsiteX131" fmla="*/ 3150545 w 6352623"/>
                    <a:gd name="connsiteY131" fmla="*/ 4979436 h 6657438"/>
                    <a:gd name="connsiteX132" fmla="*/ 3267988 w 6352623"/>
                    <a:gd name="connsiteY132" fmla="*/ 6340508 h 6657438"/>
                    <a:gd name="connsiteX133" fmla="*/ 3104320 w 6352623"/>
                    <a:gd name="connsiteY133" fmla="*/ 6348616 h 6657438"/>
                    <a:gd name="connsiteX134" fmla="*/ 3099167 w 6352623"/>
                    <a:gd name="connsiteY134" fmla="*/ 6341244 h 6657438"/>
                    <a:gd name="connsiteX135" fmla="*/ 3165956 w 6352623"/>
                    <a:gd name="connsiteY135" fmla="*/ 6345561 h 6657438"/>
                    <a:gd name="connsiteX136" fmla="*/ 2884966 w 6352623"/>
                    <a:gd name="connsiteY136" fmla="*/ 6327398 h 6657438"/>
                    <a:gd name="connsiteX137" fmla="*/ 2740226 w 6352623"/>
                    <a:gd name="connsiteY137" fmla="*/ 6120300 h 6657438"/>
                    <a:gd name="connsiteX138" fmla="*/ 2877634 w 6352623"/>
                    <a:gd name="connsiteY138" fmla="*/ 6024267 h 6657438"/>
                    <a:gd name="connsiteX139" fmla="*/ 3099167 w 6352623"/>
                    <a:gd name="connsiteY139" fmla="*/ 6341244 h 6657438"/>
                    <a:gd name="connsiteX140" fmla="*/ 2827891 w 6352623"/>
                    <a:gd name="connsiteY140" fmla="*/ 6323709 h 6657438"/>
                    <a:gd name="connsiteX141" fmla="*/ 2884966 w 6352623"/>
                    <a:gd name="connsiteY141" fmla="*/ 6327398 h 6657438"/>
                    <a:gd name="connsiteX142" fmla="*/ 2888667 w 6352623"/>
                    <a:gd name="connsiteY142" fmla="*/ 6332694 h 6657438"/>
                    <a:gd name="connsiteX143" fmla="*/ 3115629 w 6352623"/>
                    <a:gd name="connsiteY143" fmla="*/ 6657438 h 6657438"/>
                    <a:gd name="connsiteX144" fmla="*/ 2888667 w 6352623"/>
                    <a:gd name="connsiteY144" fmla="*/ 6332694 h 6657438"/>
                    <a:gd name="connsiteX145" fmla="*/ 3023470 w 6352623"/>
                    <a:gd name="connsiteY145" fmla="*/ 6352624 h 6657438"/>
                    <a:gd name="connsiteX146" fmla="*/ 3104320 w 6352623"/>
                    <a:gd name="connsiteY146" fmla="*/ 6348616 h 6657438"/>
                    <a:gd name="connsiteX147" fmla="*/ 3253037 w 6352623"/>
                    <a:gd name="connsiteY147" fmla="*/ 6561405 h 6657438"/>
                    <a:gd name="connsiteX148" fmla="*/ 1799833 w 6352623"/>
                    <a:gd name="connsiteY148" fmla="*/ 6042038 h 6657438"/>
                    <a:gd name="connsiteX149" fmla="*/ 792530 w 6352623"/>
                    <a:gd name="connsiteY149" fmla="*/ 5281044 h 6657438"/>
                    <a:gd name="connsiteX150" fmla="*/ 758259 w 6352623"/>
                    <a:gd name="connsiteY150" fmla="*/ 5233611 h 6657438"/>
                    <a:gd name="connsiteX151" fmla="*/ 1178638 w 6352623"/>
                    <a:gd name="connsiteY151" fmla="*/ 5187468 h 6657438"/>
                    <a:gd name="connsiteX152" fmla="*/ 1905324 w 6352623"/>
                    <a:gd name="connsiteY152" fmla="*/ 5106339 h 6657438"/>
                    <a:gd name="connsiteX153" fmla="*/ 2206251 w 6352623"/>
                    <a:gd name="connsiteY153" fmla="*/ 5531868 h 6657438"/>
                    <a:gd name="connsiteX154" fmla="*/ 2827891 w 6352623"/>
                    <a:gd name="connsiteY154" fmla="*/ 6323709 h 6657438"/>
                    <a:gd name="connsiteX155" fmla="*/ 2405336 w 6352623"/>
                    <a:gd name="connsiteY155" fmla="*/ 6261225 h 6657438"/>
                    <a:gd name="connsiteX156" fmla="*/ 1799833 w 6352623"/>
                    <a:gd name="connsiteY156" fmla="*/ 6042038 h 6657438"/>
                    <a:gd name="connsiteX0" fmla="*/ 3083863 w 6352623"/>
                    <a:gd name="connsiteY0" fmla="*/ 133135 h 6561405"/>
                    <a:gd name="connsiteX1" fmla="*/ 2997995 w 6352623"/>
                    <a:gd name="connsiteY1" fmla="*/ 16410 h 6561405"/>
                    <a:gd name="connsiteX2" fmla="*/ 3073468 w 6352623"/>
                    <a:gd name="connsiteY2" fmla="*/ 12671 h 6561405"/>
                    <a:gd name="connsiteX3" fmla="*/ 3083863 w 6352623"/>
                    <a:gd name="connsiteY3" fmla="*/ 133135 h 6561405"/>
                    <a:gd name="connsiteX4" fmla="*/ 4287481 w 6352623"/>
                    <a:gd name="connsiteY4" fmla="*/ 1282707 h 6561405"/>
                    <a:gd name="connsiteX5" fmla="*/ 3934751 w 6352623"/>
                    <a:gd name="connsiteY5" fmla="*/ 794857 h 6561405"/>
                    <a:gd name="connsiteX6" fmla="*/ 3306522 w 6352623"/>
                    <a:gd name="connsiteY6" fmla="*/ 1126 h 6561405"/>
                    <a:gd name="connsiteX7" fmla="*/ 3329154 w 6352623"/>
                    <a:gd name="connsiteY7" fmla="*/ 0 h 6561405"/>
                    <a:gd name="connsiteX8" fmla="*/ 4552794 w 6352623"/>
                    <a:gd name="connsiteY8" fmla="*/ 310597 h 6561405"/>
                    <a:gd name="connsiteX9" fmla="*/ 5560095 w 6352623"/>
                    <a:gd name="connsiteY9" fmla="*/ 1071582 h 6561405"/>
                    <a:gd name="connsiteX10" fmla="*/ 5592215 w 6352623"/>
                    <a:gd name="connsiteY10" fmla="*/ 1116037 h 6561405"/>
                    <a:gd name="connsiteX11" fmla="*/ 5275773 w 6352623"/>
                    <a:gd name="connsiteY11" fmla="*/ 1158708 h 6561405"/>
                    <a:gd name="connsiteX12" fmla="*/ 4352475 w 6352623"/>
                    <a:gd name="connsiteY12" fmla="*/ 1275439 h 6561405"/>
                    <a:gd name="connsiteX13" fmla="*/ 4287481 w 6352623"/>
                    <a:gd name="connsiteY13" fmla="*/ 1282707 h 6561405"/>
                    <a:gd name="connsiteX14" fmla="*/ 3192871 w 6352623"/>
                    <a:gd name="connsiteY14" fmla="*/ 1396479 h 6561405"/>
                    <a:gd name="connsiteX15" fmla="*/ 3083863 w 6352623"/>
                    <a:gd name="connsiteY15" fmla="*/ 133135 h 6561405"/>
                    <a:gd name="connsiteX16" fmla="*/ 3521833 w 6352623"/>
                    <a:gd name="connsiteY16" fmla="*/ 728536 h 6561405"/>
                    <a:gd name="connsiteX17" fmla="*/ 3951788 w 6352623"/>
                    <a:gd name="connsiteY17" fmla="*/ 1320226 h 6561405"/>
                    <a:gd name="connsiteX18" fmla="*/ 3610216 w 6352623"/>
                    <a:gd name="connsiteY18" fmla="*/ 1358400 h 6561405"/>
                    <a:gd name="connsiteX19" fmla="*/ 3192871 w 6352623"/>
                    <a:gd name="connsiteY19" fmla="*/ 1396479 h 6561405"/>
                    <a:gd name="connsiteX20" fmla="*/ 5080835 w 6352623"/>
                    <a:gd name="connsiteY20" fmla="*/ 2887704 h 6561405"/>
                    <a:gd name="connsiteX21" fmla="*/ 5075577 w 6352623"/>
                    <a:gd name="connsiteY21" fmla="*/ 2828892 h 6561405"/>
                    <a:gd name="connsiteX22" fmla="*/ 4870827 w 6352623"/>
                    <a:gd name="connsiteY22" fmla="*/ 2225787 h 6561405"/>
                    <a:gd name="connsiteX23" fmla="*/ 4527301 w 6352623"/>
                    <a:gd name="connsiteY23" fmla="*/ 1626915 h 6561405"/>
                    <a:gd name="connsiteX24" fmla="*/ 5336497 w 6352623"/>
                    <a:gd name="connsiteY24" fmla="*/ 1510023 h 6561405"/>
                    <a:gd name="connsiteX25" fmla="*/ 5827104 w 6352623"/>
                    <a:gd name="connsiteY25" fmla="*/ 1441104 h 6561405"/>
                    <a:gd name="connsiteX26" fmla="*/ 5919962 w 6352623"/>
                    <a:gd name="connsiteY26" fmla="*/ 1569624 h 6561405"/>
                    <a:gd name="connsiteX27" fmla="*/ 6322223 w 6352623"/>
                    <a:gd name="connsiteY27" fmla="*/ 2715457 h 6561405"/>
                    <a:gd name="connsiteX28" fmla="*/ 6326244 w 6352623"/>
                    <a:gd name="connsiteY28" fmla="*/ 2796695 h 6561405"/>
                    <a:gd name="connsiteX29" fmla="*/ 5080835 w 6352623"/>
                    <a:gd name="connsiteY29" fmla="*/ 2887704 h 6561405"/>
                    <a:gd name="connsiteX30" fmla="*/ 1790042 w 6352623"/>
                    <a:gd name="connsiteY30" fmla="*/ 1491620 h 6561405"/>
                    <a:gd name="connsiteX31" fmla="*/ 2057262 w 6352623"/>
                    <a:gd name="connsiteY31" fmla="*/ 888122 h 6561405"/>
                    <a:gd name="connsiteX32" fmla="*/ 2502224 w 6352623"/>
                    <a:gd name="connsiteY32" fmla="*/ 83048 h 6561405"/>
                    <a:gd name="connsiteX33" fmla="*/ 2715458 w 6352623"/>
                    <a:gd name="connsiteY33" fmla="*/ 30412 h 6561405"/>
                    <a:gd name="connsiteX34" fmla="*/ 2723477 w 6352623"/>
                    <a:gd name="connsiteY34" fmla="*/ 30012 h 6561405"/>
                    <a:gd name="connsiteX35" fmla="*/ 2843908 w 6352623"/>
                    <a:gd name="connsiteY35" fmla="*/ 1425699 h 6561405"/>
                    <a:gd name="connsiteX36" fmla="*/ 2341650 w 6352623"/>
                    <a:gd name="connsiteY36" fmla="*/ 1460888 h 6561405"/>
                    <a:gd name="connsiteX37" fmla="*/ 1790042 w 6352623"/>
                    <a:gd name="connsiteY37" fmla="*/ 1491620 h 6561405"/>
                    <a:gd name="connsiteX38" fmla="*/ 456566 w 6352623"/>
                    <a:gd name="connsiteY38" fmla="*/ 1560803 h 6561405"/>
                    <a:gd name="connsiteX39" fmla="*/ 646218 w 6352623"/>
                    <a:gd name="connsiteY39" fmla="*/ 1250255 h 6561405"/>
                    <a:gd name="connsiteX40" fmla="*/ 2123254 w 6352623"/>
                    <a:gd name="connsiteY40" fmla="*/ 176626 h 6561405"/>
                    <a:gd name="connsiteX41" fmla="*/ 2129632 w 6352623"/>
                    <a:gd name="connsiteY41" fmla="*/ 175051 h 6561405"/>
                    <a:gd name="connsiteX42" fmla="*/ 1791341 w 6352623"/>
                    <a:gd name="connsiteY42" fmla="*/ 860818 h 6561405"/>
                    <a:gd name="connsiteX43" fmla="*/ 1497989 w 6352623"/>
                    <a:gd name="connsiteY43" fmla="*/ 1507155 h 6561405"/>
                    <a:gd name="connsiteX44" fmla="*/ 815685 w 6352623"/>
                    <a:gd name="connsiteY44" fmla="*/ 1541873 h 6561405"/>
                    <a:gd name="connsiteX45" fmla="*/ 456566 w 6352623"/>
                    <a:gd name="connsiteY45" fmla="*/ 1560803 h 6561405"/>
                    <a:gd name="connsiteX46" fmla="*/ 3332566 w 6352623"/>
                    <a:gd name="connsiteY46" fmla="*/ 3015466 h 6561405"/>
                    <a:gd name="connsiteX47" fmla="*/ 3227686 w 6352623"/>
                    <a:gd name="connsiteY47" fmla="*/ 1799988 h 6561405"/>
                    <a:gd name="connsiteX48" fmla="*/ 3687369 w 6352623"/>
                    <a:gd name="connsiteY48" fmla="*/ 1744594 h 6561405"/>
                    <a:gd name="connsiteX49" fmla="*/ 4207427 w 6352623"/>
                    <a:gd name="connsiteY49" fmla="*/ 1672041 h 6561405"/>
                    <a:gd name="connsiteX50" fmla="*/ 4314817 w 6352623"/>
                    <a:gd name="connsiteY50" fmla="*/ 1819820 h 6561405"/>
                    <a:gd name="connsiteX51" fmla="*/ 4752430 w 6352623"/>
                    <a:gd name="connsiteY51" fmla="*/ 2869128 h 6561405"/>
                    <a:gd name="connsiteX52" fmla="*/ 4755993 w 6352623"/>
                    <a:gd name="connsiteY52" fmla="*/ 2911437 h 6561405"/>
                    <a:gd name="connsiteX53" fmla="*/ 3332566 w 6352623"/>
                    <a:gd name="connsiteY53" fmla="*/ 3015466 h 6561405"/>
                    <a:gd name="connsiteX54" fmla="*/ 5989951 w 6352623"/>
                    <a:gd name="connsiteY54" fmla="*/ 4620000 h 6561405"/>
                    <a:gd name="connsiteX55" fmla="*/ 6068313 w 6352623"/>
                    <a:gd name="connsiteY55" fmla="*/ 4480189 h 6561405"/>
                    <a:gd name="connsiteX56" fmla="*/ 6042026 w 6352623"/>
                    <a:gd name="connsiteY56" fmla="*/ 4552793 h 6561405"/>
                    <a:gd name="connsiteX57" fmla="*/ 6000985 w 6352623"/>
                    <a:gd name="connsiteY57" fmla="*/ 4620000 h 6561405"/>
                    <a:gd name="connsiteX58" fmla="*/ 5989951 w 6352623"/>
                    <a:gd name="connsiteY58" fmla="*/ 4620000 h 6561405"/>
                    <a:gd name="connsiteX59" fmla="*/ 5898613 w 6352623"/>
                    <a:gd name="connsiteY59" fmla="*/ 4787640 h 6561405"/>
                    <a:gd name="connsiteX60" fmla="*/ 6000985 w 6352623"/>
                    <a:gd name="connsiteY60" fmla="*/ 4620000 h 6561405"/>
                    <a:gd name="connsiteX61" fmla="*/ 6317212 w 6352623"/>
                    <a:gd name="connsiteY61" fmla="*/ 4620000 h 6561405"/>
                    <a:gd name="connsiteX62" fmla="*/ 6317212 w 6352623"/>
                    <a:gd name="connsiteY62" fmla="*/ 4787640 h 6561405"/>
                    <a:gd name="connsiteX63" fmla="*/ 5898613 w 6352623"/>
                    <a:gd name="connsiteY63" fmla="*/ 4787640 h 6561405"/>
                    <a:gd name="connsiteX64" fmla="*/ 5866698 w 6352623"/>
                    <a:gd name="connsiteY64" fmla="*/ 4839902 h 6561405"/>
                    <a:gd name="connsiteX65" fmla="*/ 5895990 w 6352623"/>
                    <a:gd name="connsiteY65" fmla="*/ 4787640 h 6561405"/>
                    <a:gd name="connsiteX66" fmla="*/ 5898613 w 6352623"/>
                    <a:gd name="connsiteY66" fmla="*/ 4787640 h 6561405"/>
                    <a:gd name="connsiteX67" fmla="*/ 5866698 w 6352623"/>
                    <a:gd name="connsiteY67" fmla="*/ 4839902 h 6561405"/>
                    <a:gd name="connsiteX68" fmla="*/ 5661892 w 6352623"/>
                    <a:gd name="connsiteY68" fmla="*/ 4787640 h 6561405"/>
                    <a:gd name="connsiteX69" fmla="*/ 5661892 w 6352623"/>
                    <a:gd name="connsiteY69" fmla="*/ 4620000 h 6561405"/>
                    <a:gd name="connsiteX70" fmla="*/ 5989951 w 6352623"/>
                    <a:gd name="connsiteY70" fmla="*/ 4620000 h 6561405"/>
                    <a:gd name="connsiteX71" fmla="*/ 5895990 w 6352623"/>
                    <a:gd name="connsiteY71" fmla="*/ 4787640 h 6561405"/>
                    <a:gd name="connsiteX72" fmla="*/ 5661892 w 6352623"/>
                    <a:gd name="connsiteY72" fmla="*/ 4787640 h 6561405"/>
                    <a:gd name="connsiteX73" fmla="*/ 4842211 w 6352623"/>
                    <a:gd name="connsiteY73" fmla="*/ 4504577 h 6561405"/>
                    <a:gd name="connsiteX74" fmla="*/ 4894441 w 6352623"/>
                    <a:gd name="connsiteY74" fmla="*/ 4378816 h 6561405"/>
                    <a:gd name="connsiteX75" fmla="*/ 5118410 w 6352623"/>
                    <a:gd name="connsiteY75" fmla="*/ 3308120 h 6561405"/>
                    <a:gd name="connsiteX76" fmla="*/ 5112011 w 6352623"/>
                    <a:gd name="connsiteY76" fmla="*/ 3236549 h 6561405"/>
                    <a:gd name="connsiteX77" fmla="*/ 6343574 w 6352623"/>
                    <a:gd name="connsiteY77" fmla="*/ 3146548 h 6561405"/>
                    <a:gd name="connsiteX78" fmla="*/ 6352623 w 6352623"/>
                    <a:gd name="connsiteY78" fmla="*/ 3329154 h 6561405"/>
                    <a:gd name="connsiteX79" fmla="*/ 6261216 w 6352623"/>
                    <a:gd name="connsiteY79" fmla="*/ 3947289 h 6561405"/>
                    <a:gd name="connsiteX80" fmla="*/ 6068313 w 6352623"/>
                    <a:gd name="connsiteY80" fmla="*/ 4480189 h 6561405"/>
                    <a:gd name="connsiteX81" fmla="*/ 5645377 w 6352623"/>
                    <a:gd name="connsiteY81" fmla="*/ 4489676 h 6561405"/>
                    <a:gd name="connsiteX82" fmla="*/ 4842211 w 6352623"/>
                    <a:gd name="connsiteY82" fmla="*/ 4504577 h 6561405"/>
                    <a:gd name="connsiteX83" fmla="*/ 1405726 w 6352623"/>
                    <a:gd name="connsiteY83" fmla="*/ 3156271 h 6561405"/>
                    <a:gd name="connsiteX84" fmla="*/ 1399341 w 6352623"/>
                    <a:gd name="connsiteY84" fmla="*/ 3089416 h 6561405"/>
                    <a:gd name="connsiteX85" fmla="*/ 1464945 w 6352623"/>
                    <a:gd name="connsiteY85" fmla="*/ 2467755 h 6561405"/>
                    <a:gd name="connsiteX86" fmla="*/ 1626959 w 6352623"/>
                    <a:gd name="connsiteY86" fmla="*/ 1918290 h 6561405"/>
                    <a:gd name="connsiteX87" fmla="*/ 1698846 w 6352623"/>
                    <a:gd name="connsiteY87" fmla="*/ 1916459 h 6561405"/>
                    <a:gd name="connsiteX88" fmla="*/ 2401423 w 6352623"/>
                    <a:gd name="connsiteY88" fmla="*/ 1879094 h 6561405"/>
                    <a:gd name="connsiteX89" fmla="*/ 2879383 w 6352623"/>
                    <a:gd name="connsiteY89" fmla="*/ 1836855 h 6561405"/>
                    <a:gd name="connsiteX90" fmla="*/ 2983285 w 6352623"/>
                    <a:gd name="connsiteY90" fmla="*/ 3040986 h 6561405"/>
                    <a:gd name="connsiteX91" fmla="*/ 1405726 w 6352623"/>
                    <a:gd name="connsiteY91" fmla="*/ 3156271 h 6561405"/>
                    <a:gd name="connsiteX92" fmla="*/ 3464621 w 6352623"/>
                    <a:gd name="connsiteY92" fmla="*/ 4545892 h 6561405"/>
                    <a:gd name="connsiteX93" fmla="*/ 3362673 w 6352623"/>
                    <a:gd name="connsiteY93" fmla="*/ 3364384 h 6561405"/>
                    <a:gd name="connsiteX94" fmla="*/ 4785461 w 6352623"/>
                    <a:gd name="connsiteY94" fmla="*/ 3260410 h 6561405"/>
                    <a:gd name="connsiteX95" fmla="*/ 4791965 w 6352623"/>
                    <a:gd name="connsiteY95" fmla="*/ 3337498 h 6561405"/>
                    <a:gd name="connsiteX96" fmla="*/ 4582162 w 6352623"/>
                    <a:gd name="connsiteY96" fmla="*/ 4452550 h 6561405"/>
                    <a:gd name="connsiteX97" fmla="*/ 3980007 w 6352623"/>
                    <a:gd name="connsiteY97" fmla="*/ 4524180 h 6561405"/>
                    <a:gd name="connsiteX98" fmla="*/ 3464621 w 6352623"/>
                    <a:gd name="connsiteY98" fmla="*/ 4545892 h 6561405"/>
                    <a:gd name="connsiteX99" fmla="*/ 11631 w 6352623"/>
                    <a:gd name="connsiteY99" fmla="*/ 3258148 h 6561405"/>
                    <a:gd name="connsiteX100" fmla="*/ 0 w 6352623"/>
                    <a:gd name="connsiteY100" fmla="*/ 3023469 h 6561405"/>
                    <a:gd name="connsiteX101" fmla="*/ 91400 w 6352623"/>
                    <a:gd name="connsiteY101" fmla="*/ 2405346 h 6561405"/>
                    <a:gd name="connsiteX102" fmla="*/ 258812 w 6352623"/>
                    <a:gd name="connsiteY102" fmla="*/ 1942855 h 6561405"/>
                    <a:gd name="connsiteX103" fmla="*/ 852081 w 6352623"/>
                    <a:gd name="connsiteY103" fmla="*/ 1937991 h 6561405"/>
                    <a:gd name="connsiteX104" fmla="*/ 1335718 w 6352623"/>
                    <a:gd name="connsiteY104" fmla="*/ 1925698 h 6561405"/>
                    <a:gd name="connsiteX105" fmla="*/ 1234430 w 6352623"/>
                    <a:gd name="connsiteY105" fmla="*/ 2196801 h 6561405"/>
                    <a:gd name="connsiteX106" fmla="*/ 1103579 w 6352623"/>
                    <a:gd name="connsiteY106" fmla="*/ 2737987 h 6561405"/>
                    <a:gd name="connsiteX107" fmla="*/ 1078099 w 6352623"/>
                    <a:gd name="connsiteY107" fmla="*/ 3180217 h 6561405"/>
                    <a:gd name="connsiteX108" fmla="*/ 11631 w 6352623"/>
                    <a:gd name="connsiteY108" fmla="*/ 3258148 h 6561405"/>
                    <a:gd name="connsiteX109" fmla="*/ 1960743 w 6352623"/>
                    <a:gd name="connsiteY109" fmla="*/ 4679317 h 6561405"/>
                    <a:gd name="connsiteX110" fmla="*/ 1740896 w 6352623"/>
                    <a:gd name="connsiteY110" fmla="*/ 4337429 h 6561405"/>
                    <a:gd name="connsiteX111" fmla="*/ 1441619 w 6352623"/>
                    <a:gd name="connsiteY111" fmla="*/ 3532526 h 6561405"/>
                    <a:gd name="connsiteX112" fmla="*/ 1438988 w 6352623"/>
                    <a:gd name="connsiteY112" fmla="*/ 3504964 h 6561405"/>
                    <a:gd name="connsiteX113" fmla="*/ 3013389 w 6352623"/>
                    <a:gd name="connsiteY113" fmla="*/ 3389903 h 6561405"/>
                    <a:gd name="connsiteX114" fmla="*/ 3099126 w 6352623"/>
                    <a:gd name="connsiteY114" fmla="*/ 4562904 h 6561405"/>
                    <a:gd name="connsiteX115" fmla="*/ 2689209 w 6352623"/>
                    <a:gd name="connsiteY115" fmla="*/ 4598877 h 6561405"/>
                    <a:gd name="connsiteX116" fmla="*/ 1989796 w 6352623"/>
                    <a:gd name="connsiteY116" fmla="*/ 4675326 h 6561405"/>
                    <a:gd name="connsiteX117" fmla="*/ 1960743 w 6352623"/>
                    <a:gd name="connsiteY117" fmla="*/ 4679317 h 6561405"/>
                    <a:gd name="connsiteX118" fmla="*/ 4067092 w 6352623"/>
                    <a:gd name="connsiteY118" fmla="*/ 6216068 h 6561405"/>
                    <a:gd name="connsiteX119" fmla="*/ 4277892 w 6352623"/>
                    <a:gd name="connsiteY119" fmla="*/ 5788869 h 6561405"/>
                    <a:gd name="connsiteX120" fmla="*/ 4525520 w 6352623"/>
                    <a:gd name="connsiteY120" fmla="*/ 5267093 h 6561405"/>
                    <a:gd name="connsiteX121" fmla="*/ 4685770 w 6352623"/>
                    <a:gd name="connsiteY121" fmla="*/ 4881257 h 6561405"/>
                    <a:gd name="connsiteX122" fmla="*/ 4712084 w 6352623"/>
                    <a:gd name="connsiteY122" fmla="*/ 4879914 h 6561405"/>
                    <a:gd name="connsiteX123" fmla="*/ 5642123 w 6352623"/>
                    <a:gd name="connsiteY123" fmla="*/ 4846187 h 6561405"/>
                    <a:gd name="connsiteX124" fmla="*/ 5866698 w 6352623"/>
                    <a:gd name="connsiteY124" fmla="*/ 4839902 h 6561405"/>
                    <a:gd name="connsiteX125" fmla="*/ 5706398 w 6352623"/>
                    <a:gd name="connsiteY125" fmla="*/ 5102370 h 6561405"/>
                    <a:gd name="connsiteX126" fmla="*/ 4229361 w 6352623"/>
                    <a:gd name="connsiteY126" fmla="*/ 6176010 h 6561405"/>
                    <a:gd name="connsiteX127" fmla="*/ 4067092 w 6352623"/>
                    <a:gd name="connsiteY127" fmla="*/ 6216068 h 6561405"/>
                    <a:gd name="connsiteX128" fmla="*/ 3617977 w 6352623"/>
                    <a:gd name="connsiteY128" fmla="*/ 6323175 h 6561405"/>
                    <a:gd name="connsiteX129" fmla="*/ 3499574 w 6352623"/>
                    <a:gd name="connsiteY129" fmla="*/ 4950969 h 6561405"/>
                    <a:gd name="connsiteX130" fmla="*/ 3966167 w 6352623"/>
                    <a:gd name="connsiteY130" fmla="*/ 4917769 h 6561405"/>
                    <a:gd name="connsiteX131" fmla="*/ 4402891 w 6352623"/>
                    <a:gd name="connsiteY131" fmla="*/ 4895610 h 6561405"/>
                    <a:gd name="connsiteX132" fmla="*/ 4263840 w 6352623"/>
                    <a:gd name="connsiteY132" fmla="*/ 5239274 h 6561405"/>
                    <a:gd name="connsiteX133" fmla="*/ 3691123 w 6352623"/>
                    <a:gd name="connsiteY133" fmla="*/ 6308899 h 6561405"/>
                    <a:gd name="connsiteX134" fmla="*/ 3637169 w 6352623"/>
                    <a:gd name="connsiteY134" fmla="*/ 6322223 h 6561405"/>
                    <a:gd name="connsiteX135" fmla="*/ 3617977 w 6352623"/>
                    <a:gd name="connsiteY135" fmla="*/ 6323175 h 6561405"/>
                    <a:gd name="connsiteX136" fmla="*/ 509955 w 6352623"/>
                    <a:gd name="connsiteY136" fmla="*/ 4889989 h 6561405"/>
                    <a:gd name="connsiteX137" fmla="*/ 432662 w 6352623"/>
                    <a:gd name="connsiteY137" fmla="*/ 4783013 h 6561405"/>
                    <a:gd name="connsiteX138" fmla="*/ 30403 w 6352623"/>
                    <a:gd name="connsiteY138" fmla="*/ 3637168 h 6561405"/>
                    <a:gd name="connsiteX139" fmla="*/ 28957 w 6352623"/>
                    <a:gd name="connsiteY139" fmla="*/ 3608002 h 6561405"/>
                    <a:gd name="connsiteX140" fmla="*/ 1122699 w 6352623"/>
                    <a:gd name="connsiteY140" fmla="*/ 3528079 h 6561405"/>
                    <a:gd name="connsiteX141" fmla="*/ 1151870 w 6352623"/>
                    <a:gd name="connsiteY141" fmla="*/ 3709064 h 6561405"/>
                    <a:gd name="connsiteX142" fmla="*/ 1633165 w 6352623"/>
                    <a:gd name="connsiteY142" fmla="*/ 4721494 h 6561405"/>
                    <a:gd name="connsiteX143" fmla="*/ 1635001 w 6352623"/>
                    <a:gd name="connsiteY143" fmla="*/ 4724090 h 6561405"/>
                    <a:gd name="connsiteX144" fmla="*/ 1150655 w 6352623"/>
                    <a:gd name="connsiteY144" fmla="*/ 4790652 h 6561405"/>
                    <a:gd name="connsiteX145" fmla="*/ 509955 w 6352623"/>
                    <a:gd name="connsiteY145" fmla="*/ 4889989 h 6561405"/>
                    <a:gd name="connsiteX146" fmla="*/ 3165956 w 6352623"/>
                    <a:gd name="connsiteY146" fmla="*/ 6345561 h 6561405"/>
                    <a:gd name="connsiteX147" fmla="*/ 2661675 w 6352623"/>
                    <a:gd name="connsiteY147" fmla="*/ 5655612 h 6561405"/>
                    <a:gd name="connsiteX148" fmla="*/ 2224080 w 6352623"/>
                    <a:gd name="connsiteY148" fmla="*/ 5071807 h 6561405"/>
                    <a:gd name="connsiteX149" fmla="*/ 2697681 w 6352623"/>
                    <a:gd name="connsiteY149" fmla="*/ 5021257 h 6561405"/>
                    <a:gd name="connsiteX150" fmla="*/ 3150545 w 6352623"/>
                    <a:gd name="connsiteY150" fmla="*/ 4979436 h 6561405"/>
                    <a:gd name="connsiteX151" fmla="*/ 3267988 w 6352623"/>
                    <a:gd name="connsiteY151" fmla="*/ 6340508 h 6561405"/>
                    <a:gd name="connsiteX152" fmla="*/ 3165956 w 6352623"/>
                    <a:gd name="connsiteY152" fmla="*/ 6345561 h 6561405"/>
                    <a:gd name="connsiteX153" fmla="*/ 3104320 w 6352623"/>
                    <a:gd name="connsiteY153" fmla="*/ 6348616 h 6561405"/>
                    <a:gd name="connsiteX154" fmla="*/ 3099167 w 6352623"/>
                    <a:gd name="connsiteY154" fmla="*/ 6341244 h 6561405"/>
                    <a:gd name="connsiteX155" fmla="*/ 3165956 w 6352623"/>
                    <a:gd name="connsiteY155" fmla="*/ 6345561 h 6561405"/>
                    <a:gd name="connsiteX156" fmla="*/ 3104320 w 6352623"/>
                    <a:gd name="connsiteY156" fmla="*/ 6348616 h 6561405"/>
                    <a:gd name="connsiteX157" fmla="*/ 2884966 w 6352623"/>
                    <a:gd name="connsiteY157" fmla="*/ 6327398 h 6561405"/>
                    <a:gd name="connsiteX158" fmla="*/ 2740226 w 6352623"/>
                    <a:gd name="connsiteY158" fmla="*/ 6120300 h 6561405"/>
                    <a:gd name="connsiteX159" fmla="*/ 2877634 w 6352623"/>
                    <a:gd name="connsiteY159" fmla="*/ 6024267 h 6561405"/>
                    <a:gd name="connsiteX160" fmla="*/ 3099167 w 6352623"/>
                    <a:gd name="connsiteY160" fmla="*/ 6341244 h 6561405"/>
                    <a:gd name="connsiteX161" fmla="*/ 2884966 w 6352623"/>
                    <a:gd name="connsiteY161" fmla="*/ 6327398 h 6561405"/>
                    <a:gd name="connsiteX162" fmla="*/ 2827891 w 6352623"/>
                    <a:gd name="connsiteY162" fmla="*/ 6323709 h 6561405"/>
                    <a:gd name="connsiteX163" fmla="*/ 2884966 w 6352623"/>
                    <a:gd name="connsiteY163" fmla="*/ 6327398 h 6561405"/>
                    <a:gd name="connsiteX164" fmla="*/ 2888667 w 6352623"/>
                    <a:gd name="connsiteY164" fmla="*/ 6332694 h 6561405"/>
                    <a:gd name="connsiteX165" fmla="*/ 2827891 w 6352623"/>
                    <a:gd name="connsiteY165" fmla="*/ 6323709 h 6561405"/>
                    <a:gd name="connsiteX166" fmla="*/ 3253037 w 6352623"/>
                    <a:gd name="connsiteY166" fmla="*/ 6561405 h 6561405"/>
                    <a:gd name="connsiteX167" fmla="*/ 2888667 w 6352623"/>
                    <a:gd name="connsiteY167" fmla="*/ 6332694 h 6561405"/>
                    <a:gd name="connsiteX168" fmla="*/ 3023470 w 6352623"/>
                    <a:gd name="connsiteY168" fmla="*/ 6352624 h 6561405"/>
                    <a:gd name="connsiteX169" fmla="*/ 3104320 w 6352623"/>
                    <a:gd name="connsiteY169" fmla="*/ 6348616 h 6561405"/>
                    <a:gd name="connsiteX170" fmla="*/ 3253037 w 6352623"/>
                    <a:gd name="connsiteY170" fmla="*/ 6561405 h 6561405"/>
                    <a:gd name="connsiteX171" fmla="*/ 1799833 w 6352623"/>
                    <a:gd name="connsiteY171" fmla="*/ 6042038 h 6561405"/>
                    <a:gd name="connsiteX172" fmla="*/ 792530 w 6352623"/>
                    <a:gd name="connsiteY172" fmla="*/ 5281044 h 6561405"/>
                    <a:gd name="connsiteX173" fmla="*/ 758259 w 6352623"/>
                    <a:gd name="connsiteY173" fmla="*/ 5233611 h 6561405"/>
                    <a:gd name="connsiteX174" fmla="*/ 1178638 w 6352623"/>
                    <a:gd name="connsiteY174" fmla="*/ 5187468 h 6561405"/>
                    <a:gd name="connsiteX175" fmla="*/ 1905324 w 6352623"/>
                    <a:gd name="connsiteY175" fmla="*/ 5106339 h 6561405"/>
                    <a:gd name="connsiteX176" fmla="*/ 2206251 w 6352623"/>
                    <a:gd name="connsiteY176" fmla="*/ 5531868 h 6561405"/>
                    <a:gd name="connsiteX177" fmla="*/ 2827891 w 6352623"/>
                    <a:gd name="connsiteY177" fmla="*/ 6323709 h 6561405"/>
                    <a:gd name="connsiteX178" fmla="*/ 2405336 w 6352623"/>
                    <a:gd name="connsiteY178" fmla="*/ 6261225 h 6561405"/>
                    <a:gd name="connsiteX179" fmla="*/ 1799833 w 6352623"/>
                    <a:gd name="connsiteY179" fmla="*/ 6042038 h 6561405"/>
                    <a:gd name="connsiteX0" fmla="*/ 3083863 w 6352623"/>
                    <a:gd name="connsiteY0" fmla="*/ 133135 h 6352624"/>
                    <a:gd name="connsiteX1" fmla="*/ 2997995 w 6352623"/>
                    <a:gd name="connsiteY1" fmla="*/ 16410 h 6352624"/>
                    <a:gd name="connsiteX2" fmla="*/ 3073468 w 6352623"/>
                    <a:gd name="connsiteY2" fmla="*/ 12671 h 6352624"/>
                    <a:gd name="connsiteX3" fmla="*/ 3083863 w 6352623"/>
                    <a:gd name="connsiteY3" fmla="*/ 133135 h 6352624"/>
                    <a:gd name="connsiteX4" fmla="*/ 4287481 w 6352623"/>
                    <a:gd name="connsiteY4" fmla="*/ 1282707 h 6352624"/>
                    <a:gd name="connsiteX5" fmla="*/ 3934751 w 6352623"/>
                    <a:gd name="connsiteY5" fmla="*/ 794857 h 6352624"/>
                    <a:gd name="connsiteX6" fmla="*/ 3306522 w 6352623"/>
                    <a:gd name="connsiteY6" fmla="*/ 1126 h 6352624"/>
                    <a:gd name="connsiteX7" fmla="*/ 3329154 w 6352623"/>
                    <a:gd name="connsiteY7" fmla="*/ 0 h 6352624"/>
                    <a:gd name="connsiteX8" fmla="*/ 4552794 w 6352623"/>
                    <a:gd name="connsiteY8" fmla="*/ 310597 h 6352624"/>
                    <a:gd name="connsiteX9" fmla="*/ 5560095 w 6352623"/>
                    <a:gd name="connsiteY9" fmla="*/ 1071582 h 6352624"/>
                    <a:gd name="connsiteX10" fmla="*/ 5592215 w 6352623"/>
                    <a:gd name="connsiteY10" fmla="*/ 1116037 h 6352624"/>
                    <a:gd name="connsiteX11" fmla="*/ 5275773 w 6352623"/>
                    <a:gd name="connsiteY11" fmla="*/ 1158708 h 6352624"/>
                    <a:gd name="connsiteX12" fmla="*/ 4352475 w 6352623"/>
                    <a:gd name="connsiteY12" fmla="*/ 1275439 h 6352624"/>
                    <a:gd name="connsiteX13" fmla="*/ 4287481 w 6352623"/>
                    <a:gd name="connsiteY13" fmla="*/ 1282707 h 6352624"/>
                    <a:gd name="connsiteX14" fmla="*/ 3192871 w 6352623"/>
                    <a:gd name="connsiteY14" fmla="*/ 1396479 h 6352624"/>
                    <a:gd name="connsiteX15" fmla="*/ 3083863 w 6352623"/>
                    <a:gd name="connsiteY15" fmla="*/ 133135 h 6352624"/>
                    <a:gd name="connsiteX16" fmla="*/ 3521833 w 6352623"/>
                    <a:gd name="connsiteY16" fmla="*/ 728536 h 6352624"/>
                    <a:gd name="connsiteX17" fmla="*/ 3951788 w 6352623"/>
                    <a:gd name="connsiteY17" fmla="*/ 1320226 h 6352624"/>
                    <a:gd name="connsiteX18" fmla="*/ 3610216 w 6352623"/>
                    <a:gd name="connsiteY18" fmla="*/ 1358400 h 6352624"/>
                    <a:gd name="connsiteX19" fmla="*/ 3192871 w 6352623"/>
                    <a:gd name="connsiteY19" fmla="*/ 1396479 h 6352624"/>
                    <a:gd name="connsiteX20" fmla="*/ 5080835 w 6352623"/>
                    <a:gd name="connsiteY20" fmla="*/ 2887704 h 6352624"/>
                    <a:gd name="connsiteX21" fmla="*/ 5075577 w 6352623"/>
                    <a:gd name="connsiteY21" fmla="*/ 2828892 h 6352624"/>
                    <a:gd name="connsiteX22" fmla="*/ 4870827 w 6352623"/>
                    <a:gd name="connsiteY22" fmla="*/ 2225787 h 6352624"/>
                    <a:gd name="connsiteX23" fmla="*/ 4527301 w 6352623"/>
                    <a:gd name="connsiteY23" fmla="*/ 1626915 h 6352624"/>
                    <a:gd name="connsiteX24" fmla="*/ 5336497 w 6352623"/>
                    <a:gd name="connsiteY24" fmla="*/ 1510023 h 6352624"/>
                    <a:gd name="connsiteX25" fmla="*/ 5827104 w 6352623"/>
                    <a:gd name="connsiteY25" fmla="*/ 1441104 h 6352624"/>
                    <a:gd name="connsiteX26" fmla="*/ 5919962 w 6352623"/>
                    <a:gd name="connsiteY26" fmla="*/ 1569624 h 6352624"/>
                    <a:gd name="connsiteX27" fmla="*/ 6322223 w 6352623"/>
                    <a:gd name="connsiteY27" fmla="*/ 2715457 h 6352624"/>
                    <a:gd name="connsiteX28" fmla="*/ 6326244 w 6352623"/>
                    <a:gd name="connsiteY28" fmla="*/ 2796695 h 6352624"/>
                    <a:gd name="connsiteX29" fmla="*/ 5080835 w 6352623"/>
                    <a:gd name="connsiteY29" fmla="*/ 2887704 h 6352624"/>
                    <a:gd name="connsiteX30" fmla="*/ 1790042 w 6352623"/>
                    <a:gd name="connsiteY30" fmla="*/ 1491620 h 6352624"/>
                    <a:gd name="connsiteX31" fmla="*/ 2057262 w 6352623"/>
                    <a:gd name="connsiteY31" fmla="*/ 888122 h 6352624"/>
                    <a:gd name="connsiteX32" fmla="*/ 2502224 w 6352623"/>
                    <a:gd name="connsiteY32" fmla="*/ 83048 h 6352624"/>
                    <a:gd name="connsiteX33" fmla="*/ 2715458 w 6352623"/>
                    <a:gd name="connsiteY33" fmla="*/ 30412 h 6352624"/>
                    <a:gd name="connsiteX34" fmla="*/ 2723477 w 6352623"/>
                    <a:gd name="connsiteY34" fmla="*/ 30012 h 6352624"/>
                    <a:gd name="connsiteX35" fmla="*/ 2843908 w 6352623"/>
                    <a:gd name="connsiteY35" fmla="*/ 1425699 h 6352624"/>
                    <a:gd name="connsiteX36" fmla="*/ 2341650 w 6352623"/>
                    <a:gd name="connsiteY36" fmla="*/ 1460888 h 6352624"/>
                    <a:gd name="connsiteX37" fmla="*/ 1790042 w 6352623"/>
                    <a:gd name="connsiteY37" fmla="*/ 1491620 h 6352624"/>
                    <a:gd name="connsiteX38" fmla="*/ 456566 w 6352623"/>
                    <a:gd name="connsiteY38" fmla="*/ 1560803 h 6352624"/>
                    <a:gd name="connsiteX39" fmla="*/ 646218 w 6352623"/>
                    <a:gd name="connsiteY39" fmla="*/ 1250255 h 6352624"/>
                    <a:gd name="connsiteX40" fmla="*/ 2123254 w 6352623"/>
                    <a:gd name="connsiteY40" fmla="*/ 176626 h 6352624"/>
                    <a:gd name="connsiteX41" fmla="*/ 2129632 w 6352623"/>
                    <a:gd name="connsiteY41" fmla="*/ 175051 h 6352624"/>
                    <a:gd name="connsiteX42" fmla="*/ 1791341 w 6352623"/>
                    <a:gd name="connsiteY42" fmla="*/ 860818 h 6352624"/>
                    <a:gd name="connsiteX43" fmla="*/ 1497989 w 6352623"/>
                    <a:gd name="connsiteY43" fmla="*/ 1507155 h 6352624"/>
                    <a:gd name="connsiteX44" fmla="*/ 815685 w 6352623"/>
                    <a:gd name="connsiteY44" fmla="*/ 1541873 h 6352624"/>
                    <a:gd name="connsiteX45" fmla="*/ 456566 w 6352623"/>
                    <a:gd name="connsiteY45" fmla="*/ 1560803 h 6352624"/>
                    <a:gd name="connsiteX46" fmla="*/ 3332566 w 6352623"/>
                    <a:gd name="connsiteY46" fmla="*/ 3015466 h 6352624"/>
                    <a:gd name="connsiteX47" fmla="*/ 3227686 w 6352623"/>
                    <a:gd name="connsiteY47" fmla="*/ 1799988 h 6352624"/>
                    <a:gd name="connsiteX48" fmla="*/ 3687369 w 6352623"/>
                    <a:gd name="connsiteY48" fmla="*/ 1744594 h 6352624"/>
                    <a:gd name="connsiteX49" fmla="*/ 4207427 w 6352623"/>
                    <a:gd name="connsiteY49" fmla="*/ 1672041 h 6352624"/>
                    <a:gd name="connsiteX50" fmla="*/ 4314817 w 6352623"/>
                    <a:gd name="connsiteY50" fmla="*/ 1819820 h 6352624"/>
                    <a:gd name="connsiteX51" fmla="*/ 4752430 w 6352623"/>
                    <a:gd name="connsiteY51" fmla="*/ 2869128 h 6352624"/>
                    <a:gd name="connsiteX52" fmla="*/ 4755993 w 6352623"/>
                    <a:gd name="connsiteY52" fmla="*/ 2911437 h 6352624"/>
                    <a:gd name="connsiteX53" fmla="*/ 3332566 w 6352623"/>
                    <a:gd name="connsiteY53" fmla="*/ 3015466 h 6352624"/>
                    <a:gd name="connsiteX54" fmla="*/ 5989951 w 6352623"/>
                    <a:gd name="connsiteY54" fmla="*/ 4620000 h 6352624"/>
                    <a:gd name="connsiteX55" fmla="*/ 6068313 w 6352623"/>
                    <a:gd name="connsiteY55" fmla="*/ 4480189 h 6352624"/>
                    <a:gd name="connsiteX56" fmla="*/ 6042026 w 6352623"/>
                    <a:gd name="connsiteY56" fmla="*/ 4552793 h 6352624"/>
                    <a:gd name="connsiteX57" fmla="*/ 6000985 w 6352623"/>
                    <a:gd name="connsiteY57" fmla="*/ 4620000 h 6352624"/>
                    <a:gd name="connsiteX58" fmla="*/ 5989951 w 6352623"/>
                    <a:gd name="connsiteY58" fmla="*/ 4620000 h 6352624"/>
                    <a:gd name="connsiteX59" fmla="*/ 5898613 w 6352623"/>
                    <a:gd name="connsiteY59" fmla="*/ 4787640 h 6352624"/>
                    <a:gd name="connsiteX60" fmla="*/ 6000985 w 6352623"/>
                    <a:gd name="connsiteY60" fmla="*/ 4620000 h 6352624"/>
                    <a:gd name="connsiteX61" fmla="*/ 6317212 w 6352623"/>
                    <a:gd name="connsiteY61" fmla="*/ 4620000 h 6352624"/>
                    <a:gd name="connsiteX62" fmla="*/ 6317212 w 6352623"/>
                    <a:gd name="connsiteY62" fmla="*/ 4787640 h 6352624"/>
                    <a:gd name="connsiteX63" fmla="*/ 5898613 w 6352623"/>
                    <a:gd name="connsiteY63" fmla="*/ 4787640 h 6352624"/>
                    <a:gd name="connsiteX64" fmla="*/ 5866698 w 6352623"/>
                    <a:gd name="connsiteY64" fmla="*/ 4839902 h 6352624"/>
                    <a:gd name="connsiteX65" fmla="*/ 5895990 w 6352623"/>
                    <a:gd name="connsiteY65" fmla="*/ 4787640 h 6352624"/>
                    <a:gd name="connsiteX66" fmla="*/ 5898613 w 6352623"/>
                    <a:gd name="connsiteY66" fmla="*/ 4787640 h 6352624"/>
                    <a:gd name="connsiteX67" fmla="*/ 5866698 w 6352623"/>
                    <a:gd name="connsiteY67" fmla="*/ 4839902 h 6352624"/>
                    <a:gd name="connsiteX68" fmla="*/ 5661892 w 6352623"/>
                    <a:gd name="connsiteY68" fmla="*/ 4787640 h 6352624"/>
                    <a:gd name="connsiteX69" fmla="*/ 5661892 w 6352623"/>
                    <a:gd name="connsiteY69" fmla="*/ 4620000 h 6352624"/>
                    <a:gd name="connsiteX70" fmla="*/ 5989951 w 6352623"/>
                    <a:gd name="connsiteY70" fmla="*/ 4620000 h 6352624"/>
                    <a:gd name="connsiteX71" fmla="*/ 5895990 w 6352623"/>
                    <a:gd name="connsiteY71" fmla="*/ 4787640 h 6352624"/>
                    <a:gd name="connsiteX72" fmla="*/ 5661892 w 6352623"/>
                    <a:gd name="connsiteY72" fmla="*/ 4787640 h 6352624"/>
                    <a:gd name="connsiteX73" fmla="*/ 4842211 w 6352623"/>
                    <a:gd name="connsiteY73" fmla="*/ 4504577 h 6352624"/>
                    <a:gd name="connsiteX74" fmla="*/ 4894441 w 6352623"/>
                    <a:gd name="connsiteY74" fmla="*/ 4378816 h 6352624"/>
                    <a:gd name="connsiteX75" fmla="*/ 5118410 w 6352623"/>
                    <a:gd name="connsiteY75" fmla="*/ 3308120 h 6352624"/>
                    <a:gd name="connsiteX76" fmla="*/ 5112011 w 6352623"/>
                    <a:gd name="connsiteY76" fmla="*/ 3236549 h 6352624"/>
                    <a:gd name="connsiteX77" fmla="*/ 6343574 w 6352623"/>
                    <a:gd name="connsiteY77" fmla="*/ 3146548 h 6352624"/>
                    <a:gd name="connsiteX78" fmla="*/ 6352623 w 6352623"/>
                    <a:gd name="connsiteY78" fmla="*/ 3329154 h 6352624"/>
                    <a:gd name="connsiteX79" fmla="*/ 6261216 w 6352623"/>
                    <a:gd name="connsiteY79" fmla="*/ 3947289 h 6352624"/>
                    <a:gd name="connsiteX80" fmla="*/ 6068313 w 6352623"/>
                    <a:gd name="connsiteY80" fmla="*/ 4480189 h 6352624"/>
                    <a:gd name="connsiteX81" fmla="*/ 5645377 w 6352623"/>
                    <a:gd name="connsiteY81" fmla="*/ 4489676 h 6352624"/>
                    <a:gd name="connsiteX82" fmla="*/ 4842211 w 6352623"/>
                    <a:gd name="connsiteY82" fmla="*/ 4504577 h 6352624"/>
                    <a:gd name="connsiteX83" fmla="*/ 1405726 w 6352623"/>
                    <a:gd name="connsiteY83" fmla="*/ 3156271 h 6352624"/>
                    <a:gd name="connsiteX84" fmla="*/ 1399341 w 6352623"/>
                    <a:gd name="connsiteY84" fmla="*/ 3089416 h 6352624"/>
                    <a:gd name="connsiteX85" fmla="*/ 1464945 w 6352623"/>
                    <a:gd name="connsiteY85" fmla="*/ 2467755 h 6352624"/>
                    <a:gd name="connsiteX86" fmla="*/ 1626959 w 6352623"/>
                    <a:gd name="connsiteY86" fmla="*/ 1918290 h 6352624"/>
                    <a:gd name="connsiteX87" fmla="*/ 1698846 w 6352623"/>
                    <a:gd name="connsiteY87" fmla="*/ 1916459 h 6352624"/>
                    <a:gd name="connsiteX88" fmla="*/ 2401423 w 6352623"/>
                    <a:gd name="connsiteY88" fmla="*/ 1879094 h 6352624"/>
                    <a:gd name="connsiteX89" fmla="*/ 2879383 w 6352623"/>
                    <a:gd name="connsiteY89" fmla="*/ 1836855 h 6352624"/>
                    <a:gd name="connsiteX90" fmla="*/ 2983285 w 6352623"/>
                    <a:gd name="connsiteY90" fmla="*/ 3040986 h 6352624"/>
                    <a:gd name="connsiteX91" fmla="*/ 1405726 w 6352623"/>
                    <a:gd name="connsiteY91" fmla="*/ 3156271 h 6352624"/>
                    <a:gd name="connsiteX92" fmla="*/ 3464621 w 6352623"/>
                    <a:gd name="connsiteY92" fmla="*/ 4545892 h 6352624"/>
                    <a:gd name="connsiteX93" fmla="*/ 3362673 w 6352623"/>
                    <a:gd name="connsiteY93" fmla="*/ 3364384 h 6352624"/>
                    <a:gd name="connsiteX94" fmla="*/ 4785461 w 6352623"/>
                    <a:gd name="connsiteY94" fmla="*/ 3260410 h 6352624"/>
                    <a:gd name="connsiteX95" fmla="*/ 4791965 w 6352623"/>
                    <a:gd name="connsiteY95" fmla="*/ 3337498 h 6352624"/>
                    <a:gd name="connsiteX96" fmla="*/ 4582162 w 6352623"/>
                    <a:gd name="connsiteY96" fmla="*/ 4452550 h 6352624"/>
                    <a:gd name="connsiteX97" fmla="*/ 3980007 w 6352623"/>
                    <a:gd name="connsiteY97" fmla="*/ 4524180 h 6352624"/>
                    <a:gd name="connsiteX98" fmla="*/ 3464621 w 6352623"/>
                    <a:gd name="connsiteY98" fmla="*/ 4545892 h 6352624"/>
                    <a:gd name="connsiteX99" fmla="*/ 11631 w 6352623"/>
                    <a:gd name="connsiteY99" fmla="*/ 3258148 h 6352624"/>
                    <a:gd name="connsiteX100" fmla="*/ 0 w 6352623"/>
                    <a:gd name="connsiteY100" fmla="*/ 3023469 h 6352624"/>
                    <a:gd name="connsiteX101" fmla="*/ 91400 w 6352623"/>
                    <a:gd name="connsiteY101" fmla="*/ 2405346 h 6352624"/>
                    <a:gd name="connsiteX102" fmla="*/ 258812 w 6352623"/>
                    <a:gd name="connsiteY102" fmla="*/ 1942855 h 6352624"/>
                    <a:gd name="connsiteX103" fmla="*/ 852081 w 6352623"/>
                    <a:gd name="connsiteY103" fmla="*/ 1937991 h 6352624"/>
                    <a:gd name="connsiteX104" fmla="*/ 1335718 w 6352623"/>
                    <a:gd name="connsiteY104" fmla="*/ 1925698 h 6352624"/>
                    <a:gd name="connsiteX105" fmla="*/ 1234430 w 6352623"/>
                    <a:gd name="connsiteY105" fmla="*/ 2196801 h 6352624"/>
                    <a:gd name="connsiteX106" fmla="*/ 1103579 w 6352623"/>
                    <a:gd name="connsiteY106" fmla="*/ 2737987 h 6352624"/>
                    <a:gd name="connsiteX107" fmla="*/ 1078099 w 6352623"/>
                    <a:gd name="connsiteY107" fmla="*/ 3180217 h 6352624"/>
                    <a:gd name="connsiteX108" fmla="*/ 11631 w 6352623"/>
                    <a:gd name="connsiteY108" fmla="*/ 3258148 h 6352624"/>
                    <a:gd name="connsiteX109" fmla="*/ 1960743 w 6352623"/>
                    <a:gd name="connsiteY109" fmla="*/ 4679317 h 6352624"/>
                    <a:gd name="connsiteX110" fmla="*/ 1740896 w 6352623"/>
                    <a:gd name="connsiteY110" fmla="*/ 4337429 h 6352624"/>
                    <a:gd name="connsiteX111" fmla="*/ 1441619 w 6352623"/>
                    <a:gd name="connsiteY111" fmla="*/ 3532526 h 6352624"/>
                    <a:gd name="connsiteX112" fmla="*/ 1438988 w 6352623"/>
                    <a:gd name="connsiteY112" fmla="*/ 3504964 h 6352624"/>
                    <a:gd name="connsiteX113" fmla="*/ 3013389 w 6352623"/>
                    <a:gd name="connsiteY113" fmla="*/ 3389903 h 6352624"/>
                    <a:gd name="connsiteX114" fmla="*/ 3099126 w 6352623"/>
                    <a:gd name="connsiteY114" fmla="*/ 4562904 h 6352624"/>
                    <a:gd name="connsiteX115" fmla="*/ 2689209 w 6352623"/>
                    <a:gd name="connsiteY115" fmla="*/ 4598877 h 6352624"/>
                    <a:gd name="connsiteX116" fmla="*/ 1989796 w 6352623"/>
                    <a:gd name="connsiteY116" fmla="*/ 4675326 h 6352624"/>
                    <a:gd name="connsiteX117" fmla="*/ 1960743 w 6352623"/>
                    <a:gd name="connsiteY117" fmla="*/ 4679317 h 6352624"/>
                    <a:gd name="connsiteX118" fmla="*/ 4067092 w 6352623"/>
                    <a:gd name="connsiteY118" fmla="*/ 6216068 h 6352624"/>
                    <a:gd name="connsiteX119" fmla="*/ 4277892 w 6352623"/>
                    <a:gd name="connsiteY119" fmla="*/ 5788869 h 6352624"/>
                    <a:gd name="connsiteX120" fmla="*/ 4525520 w 6352623"/>
                    <a:gd name="connsiteY120" fmla="*/ 5267093 h 6352624"/>
                    <a:gd name="connsiteX121" fmla="*/ 4685770 w 6352623"/>
                    <a:gd name="connsiteY121" fmla="*/ 4881257 h 6352624"/>
                    <a:gd name="connsiteX122" fmla="*/ 4712084 w 6352623"/>
                    <a:gd name="connsiteY122" fmla="*/ 4879914 h 6352624"/>
                    <a:gd name="connsiteX123" fmla="*/ 5642123 w 6352623"/>
                    <a:gd name="connsiteY123" fmla="*/ 4846187 h 6352624"/>
                    <a:gd name="connsiteX124" fmla="*/ 5866698 w 6352623"/>
                    <a:gd name="connsiteY124" fmla="*/ 4839902 h 6352624"/>
                    <a:gd name="connsiteX125" fmla="*/ 5706398 w 6352623"/>
                    <a:gd name="connsiteY125" fmla="*/ 5102370 h 6352624"/>
                    <a:gd name="connsiteX126" fmla="*/ 4229361 w 6352623"/>
                    <a:gd name="connsiteY126" fmla="*/ 6176010 h 6352624"/>
                    <a:gd name="connsiteX127" fmla="*/ 4067092 w 6352623"/>
                    <a:gd name="connsiteY127" fmla="*/ 6216068 h 6352624"/>
                    <a:gd name="connsiteX128" fmla="*/ 3617977 w 6352623"/>
                    <a:gd name="connsiteY128" fmla="*/ 6323175 h 6352624"/>
                    <a:gd name="connsiteX129" fmla="*/ 3499574 w 6352623"/>
                    <a:gd name="connsiteY129" fmla="*/ 4950969 h 6352624"/>
                    <a:gd name="connsiteX130" fmla="*/ 3966167 w 6352623"/>
                    <a:gd name="connsiteY130" fmla="*/ 4917769 h 6352624"/>
                    <a:gd name="connsiteX131" fmla="*/ 4402891 w 6352623"/>
                    <a:gd name="connsiteY131" fmla="*/ 4895610 h 6352624"/>
                    <a:gd name="connsiteX132" fmla="*/ 4263840 w 6352623"/>
                    <a:gd name="connsiteY132" fmla="*/ 5239274 h 6352624"/>
                    <a:gd name="connsiteX133" fmla="*/ 3691123 w 6352623"/>
                    <a:gd name="connsiteY133" fmla="*/ 6308899 h 6352624"/>
                    <a:gd name="connsiteX134" fmla="*/ 3637169 w 6352623"/>
                    <a:gd name="connsiteY134" fmla="*/ 6322223 h 6352624"/>
                    <a:gd name="connsiteX135" fmla="*/ 3617977 w 6352623"/>
                    <a:gd name="connsiteY135" fmla="*/ 6323175 h 6352624"/>
                    <a:gd name="connsiteX136" fmla="*/ 509955 w 6352623"/>
                    <a:gd name="connsiteY136" fmla="*/ 4889989 h 6352624"/>
                    <a:gd name="connsiteX137" fmla="*/ 432662 w 6352623"/>
                    <a:gd name="connsiteY137" fmla="*/ 4783013 h 6352624"/>
                    <a:gd name="connsiteX138" fmla="*/ 30403 w 6352623"/>
                    <a:gd name="connsiteY138" fmla="*/ 3637168 h 6352624"/>
                    <a:gd name="connsiteX139" fmla="*/ 28957 w 6352623"/>
                    <a:gd name="connsiteY139" fmla="*/ 3608002 h 6352624"/>
                    <a:gd name="connsiteX140" fmla="*/ 1122699 w 6352623"/>
                    <a:gd name="connsiteY140" fmla="*/ 3528079 h 6352624"/>
                    <a:gd name="connsiteX141" fmla="*/ 1151870 w 6352623"/>
                    <a:gd name="connsiteY141" fmla="*/ 3709064 h 6352624"/>
                    <a:gd name="connsiteX142" fmla="*/ 1633165 w 6352623"/>
                    <a:gd name="connsiteY142" fmla="*/ 4721494 h 6352624"/>
                    <a:gd name="connsiteX143" fmla="*/ 1635001 w 6352623"/>
                    <a:gd name="connsiteY143" fmla="*/ 4724090 h 6352624"/>
                    <a:gd name="connsiteX144" fmla="*/ 1150655 w 6352623"/>
                    <a:gd name="connsiteY144" fmla="*/ 4790652 h 6352624"/>
                    <a:gd name="connsiteX145" fmla="*/ 509955 w 6352623"/>
                    <a:gd name="connsiteY145" fmla="*/ 4889989 h 6352624"/>
                    <a:gd name="connsiteX146" fmla="*/ 3165956 w 6352623"/>
                    <a:gd name="connsiteY146" fmla="*/ 6345561 h 6352624"/>
                    <a:gd name="connsiteX147" fmla="*/ 2661675 w 6352623"/>
                    <a:gd name="connsiteY147" fmla="*/ 5655612 h 6352624"/>
                    <a:gd name="connsiteX148" fmla="*/ 2224080 w 6352623"/>
                    <a:gd name="connsiteY148" fmla="*/ 5071807 h 6352624"/>
                    <a:gd name="connsiteX149" fmla="*/ 2697681 w 6352623"/>
                    <a:gd name="connsiteY149" fmla="*/ 5021257 h 6352624"/>
                    <a:gd name="connsiteX150" fmla="*/ 3150545 w 6352623"/>
                    <a:gd name="connsiteY150" fmla="*/ 4979436 h 6352624"/>
                    <a:gd name="connsiteX151" fmla="*/ 3267988 w 6352623"/>
                    <a:gd name="connsiteY151" fmla="*/ 6340508 h 6352624"/>
                    <a:gd name="connsiteX152" fmla="*/ 3165956 w 6352623"/>
                    <a:gd name="connsiteY152" fmla="*/ 6345561 h 6352624"/>
                    <a:gd name="connsiteX153" fmla="*/ 3104320 w 6352623"/>
                    <a:gd name="connsiteY153" fmla="*/ 6348616 h 6352624"/>
                    <a:gd name="connsiteX154" fmla="*/ 3099167 w 6352623"/>
                    <a:gd name="connsiteY154" fmla="*/ 6341244 h 6352624"/>
                    <a:gd name="connsiteX155" fmla="*/ 3165956 w 6352623"/>
                    <a:gd name="connsiteY155" fmla="*/ 6345561 h 6352624"/>
                    <a:gd name="connsiteX156" fmla="*/ 3104320 w 6352623"/>
                    <a:gd name="connsiteY156" fmla="*/ 6348616 h 6352624"/>
                    <a:gd name="connsiteX157" fmla="*/ 2884966 w 6352623"/>
                    <a:gd name="connsiteY157" fmla="*/ 6327398 h 6352624"/>
                    <a:gd name="connsiteX158" fmla="*/ 2740226 w 6352623"/>
                    <a:gd name="connsiteY158" fmla="*/ 6120300 h 6352624"/>
                    <a:gd name="connsiteX159" fmla="*/ 2877634 w 6352623"/>
                    <a:gd name="connsiteY159" fmla="*/ 6024267 h 6352624"/>
                    <a:gd name="connsiteX160" fmla="*/ 3099167 w 6352623"/>
                    <a:gd name="connsiteY160" fmla="*/ 6341244 h 6352624"/>
                    <a:gd name="connsiteX161" fmla="*/ 2884966 w 6352623"/>
                    <a:gd name="connsiteY161" fmla="*/ 6327398 h 6352624"/>
                    <a:gd name="connsiteX162" fmla="*/ 2827891 w 6352623"/>
                    <a:gd name="connsiteY162" fmla="*/ 6323709 h 6352624"/>
                    <a:gd name="connsiteX163" fmla="*/ 2884966 w 6352623"/>
                    <a:gd name="connsiteY163" fmla="*/ 6327398 h 6352624"/>
                    <a:gd name="connsiteX164" fmla="*/ 2888667 w 6352623"/>
                    <a:gd name="connsiteY164" fmla="*/ 6332694 h 6352624"/>
                    <a:gd name="connsiteX165" fmla="*/ 2827891 w 6352623"/>
                    <a:gd name="connsiteY165" fmla="*/ 6323709 h 6352624"/>
                    <a:gd name="connsiteX166" fmla="*/ 3104320 w 6352623"/>
                    <a:gd name="connsiteY166" fmla="*/ 6348616 h 6352624"/>
                    <a:gd name="connsiteX167" fmla="*/ 2888667 w 6352623"/>
                    <a:gd name="connsiteY167" fmla="*/ 6332694 h 6352624"/>
                    <a:gd name="connsiteX168" fmla="*/ 3023470 w 6352623"/>
                    <a:gd name="connsiteY168" fmla="*/ 6352624 h 6352624"/>
                    <a:gd name="connsiteX169" fmla="*/ 3104320 w 6352623"/>
                    <a:gd name="connsiteY169" fmla="*/ 6348616 h 6352624"/>
                    <a:gd name="connsiteX170" fmla="*/ 1799833 w 6352623"/>
                    <a:gd name="connsiteY170" fmla="*/ 6042038 h 6352624"/>
                    <a:gd name="connsiteX171" fmla="*/ 792530 w 6352623"/>
                    <a:gd name="connsiteY171" fmla="*/ 5281044 h 6352624"/>
                    <a:gd name="connsiteX172" fmla="*/ 758259 w 6352623"/>
                    <a:gd name="connsiteY172" fmla="*/ 5233611 h 6352624"/>
                    <a:gd name="connsiteX173" fmla="*/ 1178638 w 6352623"/>
                    <a:gd name="connsiteY173" fmla="*/ 5187468 h 6352624"/>
                    <a:gd name="connsiteX174" fmla="*/ 1905324 w 6352623"/>
                    <a:gd name="connsiteY174" fmla="*/ 5106339 h 6352624"/>
                    <a:gd name="connsiteX175" fmla="*/ 2206251 w 6352623"/>
                    <a:gd name="connsiteY175" fmla="*/ 5531868 h 6352624"/>
                    <a:gd name="connsiteX176" fmla="*/ 2827891 w 6352623"/>
                    <a:gd name="connsiteY176" fmla="*/ 6323709 h 6352624"/>
                    <a:gd name="connsiteX177" fmla="*/ 2405336 w 6352623"/>
                    <a:gd name="connsiteY177" fmla="*/ 6261225 h 6352624"/>
                    <a:gd name="connsiteX178" fmla="*/ 1799833 w 6352623"/>
                    <a:gd name="connsiteY178" fmla="*/ 6042038 h 6352624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2740226 w 6352623"/>
                    <a:gd name="connsiteY158" fmla="*/ 6120300 h 6348616"/>
                    <a:gd name="connsiteX159" fmla="*/ 2877634 w 6352623"/>
                    <a:gd name="connsiteY159" fmla="*/ 6024267 h 6348616"/>
                    <a:gd name="connsiteX160" fmla="*/ 3099167 w 6352623"/>
                    <a:gd name="connsiteY160" fmla="*/ 6341244 h 6348616"/>
                    <a:gd name="connsiteX161" fmla="*/ 2884966 w 6352623"/>
                    <a:gd name="connsiteY161" fmla="*/ 6327398 h 6348616"/>
                    <a:gd name="connsiteX162" fmla="*/ 2827891 w 6352623"/>
                    <a:gd name="connsiteY162" fmla="*/ 6323709 h 6348616"/>
                    <a:gd name="connsiteX163" fmla="*/ 2884966 w 6352623"/>
                    <a:gd name="connsiteY163" fmla="*/ 6327398 h 6348616"/>
                    <a:gd name="connsiteX164" fmla="*/ 2888667 w 6352623"/>
                    <a:gd name="connsiteY164" fmla="*/ 6332694 h 6348616"/>
                    <a:gd name="connsiteX165" fmla="*/ 2827891 w 6352623"/>
                    <a:gd name="connsiteY165" fmla="*/ 6323709 h 6348616"/>
                    <a:gd name="connsiteX166" fmla="*/ 3104320 w 6352623"/>
                    <a:gd name="connsiteY166" fmla="*/ 6348616 h 6348616"/>
                    <a:gd name="connsiteX167" fmla="*/ 2888667 w 6352623"/>
                    <a:gd name="connsiteY167" fmla="*/ 6332694 h 6348616"/>
                    <a:gd name="connsiteX168" fmla="*/ 3104320 w 6352623"/>
                    <a:gd name="connsiteY168" fmla="*/ 6348616 h 6348616"/>
                    <a:gd name="connsiteX169" fmla="*/ 1799833 w 6352623"/>
                    <a:gd name="connsiteY169" fmla="*/ 6042038 h 6348616"/>
                    <a:gd name="connsiteX170" fmla="*/ 792530 w 6352623"/>
                    <a:gd name="connsiteY170" fmla="*/ 5281044 h 6348616"/>
                    <a:gd name="connsiteX171" fmla="*/ 758259 w 6352623"/>
                    <a:gd name="connsiteY171" fmla="*/ 5233611 h 6348616"/>
                    <a:gd name="connsiteX172" fmla="*/ 1178638 w 6352623"/>
                    <a:gd name="connsiteY172" fmla="*/ 5187468 h 6348616"/>
                    <a:gd name="connsiteX173" fmla="*/ 1905324 w 6352623"/>
                    <a:gd name="connsiteY173" fmla="*/ 5106339 h 6348616"/>
                    <a:gd name="connsiteX174" fmla="*/ 2206251 w 6352623"/>
                    <a:gd name="connsiteY174" fmla="*/ 5531868 h 6348616"/>
                    <a:gd name="connsiteX175" fmla="*/ 2827891 w 6352623"/>
                    <a:gd name="connsiteY175" fmla="*/ 6323709 h 6348616"/>
                    <a:gd name="connsiteX176" fmla="*/ 2405336 w 6352623"/>
                    <a:gd name="connsiteY176" fmla="*/ 6261225 h 6348616"/>
                    <a:gd name="connsiteX177" fmla="*/ 1799833 w 6352623"/>
                    <a:gd name="connsiteY177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2740226 w 6352623"/>
                    <a:gd name="connsiteY158" fmla="*/ 6120300 h 6348616"/>
                    <a:gd name="connsiteX159" fmla="*/ 2877634 w 6352623"/>
                    <a:gd name="connsiteY159" fmla="*/ 6024267 h 6348616"/>
                    <a:gd name="connsiteX160" fmla="*/ 3099167 w 6352623"/>
                    <a:gd name="connsiteY160" fmla="*/ 6341244 h 6348616"/>
                    <a:gd name="connsiteX161" fmla="*/ 2884966 w 6352623"/>
                    <a:gd name="connsiteY161" fmla="*/ 6327398 h 6348616"/>
                    <a:gd name="connsiteX162" fmla="*/ 2827891 w 6352623"/>
                    <a:gd name="connsiteY162" fmla="*/ 6323709 h 6348616"/>
                    <a:gd name="connsiteX163" fmla="*/ 2884966 w 6352623"/>
                    <a:gd name="connsiteY163" fmla="*/ 6327398 h 6348616"/>
                    <a:gd name="connsiteX164" fmla="*/ 2888667 w 6352623"/>
                    <a:gd name="connsiteY164" fmla="*/ 6332694 h 6348616"/>
                    <a:gd name="connsiteX165" fmla="*/ 2827891 w 6352623"/>
                    <a:gd name="connsiteY165" fmla="*/ 6323709 h 6348616"/>
                    <a:gd name="connsiteX166" fmla="*/ 1799833 w 6352623"/>
                    <a:gd name="connsiteY166" fmla="*/ 6042038 h 6348616"/>
                    <a:gd name="connsiteX167" fmla="*/ 792530 w 6352623"/>
                    <a:gd name="connsiteY167" fmla="*/ 5281044 h 6348616"/>
                    <a:gd name="connsiteX168" fmla="*/ 758259 w 6352623"/>
                    <a:gd name="connsiteY168" fmla="*/ 5233611 h 6348616"/>
                    <a:gd name="connsiteX169" fmla="*/ 1178638 w 6352623"/>
                    <a:gd name="connsiteY169" fmla="*/ 5187468 h 6348616"/>
                    <a:gd name="connsiteX170" fmla="*/ 1905324 w 6352623"/>
                    <a:gd name="connsiteY170" fmla="*/ 5106339 h 6348616"/>
                    <a:gd name="connsiteX171" fmla="*/ 2206251 w 6352623"/>
                    <a:gd name="connsiteY171" fmla="*/ 5531868 h 6348616"/>
                    <a:gd name="connsiteX172" fmla="*/ 2827891 w 6352623"/>
                    <a:gd name="connsiteY172" fmla="*/ 6323709 h 6348616"/>
                    <a:gd name="connsiteX173" fmla="*/ 2405336 w 6352623"/>
                    <a:gd name="connsiteY173" fmla="*/ 6261225 h 6348616"/>
                    <a:gd name="connsiteX174" fmla="*/ 1799833 w 6352623"/>
                    <a:gd name="connsiteY174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2877634 w 6352623"/>
                    <a:gd name="connsiteY158" fmla="*/ 6024267 h 6348616"/>
                    <a:gd name="connsiteX159" fmla="*/ 3099167 w 6352623"/>
                    <a:gd name="connsiteY159" fmla="*/ 6341244 h 6348616"/>
                    <a:gd name="connsiteX160" fmla="*/ 2884966 w 6352623"/>
                    <a:gd name="connsiteY160" fmla="*/ 6327398 h 6348616"/>
                    <a:gd name="connsiteX161" fmla="*/ 2827891 w 6352623"/>
                    <a:gd name="connsiteY161" fmla="*/ 6323709 h 6348616"/>
                    <a:gd name="connsiteX162" fmla="*/ 2884966 w 6352623"/>
                    <a:gd name="connsiteY162" fmla="*/ 6327398 h 6348616"/>
                    <a:gd name="connsiteX163" fmla="*/ 2888667 w 6352623"/>
                    <a:gd name="connsiteY163" fmla="*/ 6332694 h 6348616"/>
                    <a:gd name="connsiteX164" fmla="*/ 2827891 w 6352623"/>
                    <a:gd name="connsiteY164" fmla="*/ 6323709 h 6348616"/>
                    <a:gd name="connsiteX165" fmla="*/ 1799833 w 6352623"/>
                    <a:gd name="connsiteY165" fmla="*/ 6042038 h 6348616"/>
                    <a:gd name="connsiteX166" fmla="*/ 792530 w 6352623"/>
                    <a:gd name="connsiteY166" fmla="*/ 5281044 h 6348616"/>
                    <a:gd name="connsiteX167" fmla="*/ 758259 w 6352623"/>
                    <a:gd name="connsiteY167" fmla="*/ 5233611 h 6348616"/>
                    <a:gd name="connsiteX168" fmla="*/ 1178638 w 6352623"/>
                    <a:gd name="connsiteY168" fmla="*/ 5187468 h 6348616"/>
                    <a:gd name="connsiteX169" fmla="*/ 1905324 w 6352623"/>
                    <a:gd name="connsiteY169" fmla="*/ 5106339 h 6348616"/>
                    <a:gd name="connsiteX170" fmla="*/ 2206251 w 6352623"/>
                    <a:gd name="connsiteY170" fmla="*/ 5531868 h 6348616"/>
                    <a:gd name="connsiteX171" fmla="*/ 2827891 w 6352623"/>
                    <a:gd name="connsiteY171" fmla="*/ 6323709 h 6348616"/>
                    <a:gd name="connsiteX172" fmla="*/ 2405336 w 6352623"/>
                    <a:gd name="connsiteY172" fmla="*/ 6261225 h 6348616"/>
                    <a:gd name="connsiteX173" fmla="*/ 1799833 w 6352623"/>
                    <a:gd name="connsiteY173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3099167 w 6352623"/>
                    <a:gd name="connsiteY158" fmla="*/ 6341244 h 6348616"/>
                    <a:gd name="connsiteX159" fmla="*/ 2884966 w 6352623"/>
                    <a:gd name="connsiteY159" fmla="*/ 6327398 h 6348616"/>
                    <a:gd name="connsiteX160" fmla="*/ 2827891 w 6352623"/>
                    <a:gd name="connsiteY160" fmla="*/ 6323709 h 6348616"/>
                    <a:gd name="connsiteX161" fmla="*/ 2884966 w 6352623"/>
                    <a:gd name="connsiteY161" fmla="*/ 6327398 h 6348616"/>
                    <a:gd name="connsiteX162" fmla="*/ 2888667 w 6352623"/>
                    <a:gd name="connsiteY162" fmla="*/ 6332694 h 6348616"/>
                    <a:gd name="connsiteX163" fmla="*/ 2827891 w 6352623"/>
                    <a:gd name="connsiteY163" fmla="*/ 6323709 h 6348616"/>
                    <a:gd name="connsiteX164" fmla="*/ 1799833 w 6352623"/>
                    <a:gd name="connsiteY164" fmla="*/ 6042038 h 6348616"/>
                    <a:gd name="connsiteX165" fmla="*/ 792530 w 6352623"/>
                    <a:gd name="connsiteY165" fmla="*/ 5281044 h 6348616"/>
                    <a:gd name="connsiteX166" fmla="*/ 758259 w 6352623"/>
                    <a:gd name="connsiteY166" fmla="*/ 5233611 h 6348616"/>
                    <a:gd name="connsiteX167" fmla="*/ 1178638 w 6352623"/>
                    <a:gd name="connsiteY167" fmla="*/ 5187468 h 6348616"/>
                    <a:gd name="connsiteX168" fmla="*/ 1905324 w 6352623"/>
                    <a:gd name="connsiteY168" fmla="*/ 5106339 h 6348616"/>
                    <a:gd name="connsiteX169" fmla="*/ 2206251 w 6352623"/>
                    <a:gd name="connsiteY169" fmla="*/ 5531868 h 6348616"/>
                    <a:gd name="connsiteX170" fmla="*/ 2827891 w 6352623"/>
                    <a:gd name="connsiteY170" fmla="*/ 6323709 h 6348616"/>
                    <a:gd name="connsiteX171" fmla="*/ 2405336 w 6352623"/>
                    <a:gd name="connsiteY171" fmla="*/ 6261225 h 6348616"/>
                    <a:gd name="connsiteX172" fmla="*/ 1799833 w 6352623"/>
                    <a:gd name="connsiteY172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3099167 w 6352623"/>
                    <a:gd name="connsiteY158" fmla="*/ 6341244 h 6348616"/>
                    <a:gd name="connsiteX159" fmla="*/ 2884966 w 6352623"/>
                    <a:gd name="connsiteY159" fmla="*/ 6327398 h 6348616"/>
                    <a:gd name="connsiteX160" fmla="*/ 2827891 w 6352623"/>
                    <a:gd name="connsiteY160" fmla="*/ 6323709 h 6348616"/>
                    <a:gd name="connsiteX161" fmla="*/ 2884966 w 6352623"/>
                    <a:gd name="connsiteY161" fmla="*/ 6327398 h 6348616"/>
                    <a:gd name="connsiteX162" fmla="*/ 2827891 w 6352623"/>
                    <a:gd name="connsiteY162" fmla="*/ 6323709 h 6348616"/>
                    <a:gd name="connsiteX163" fmla="*/ 1799833 w 6352623"/>
                    <a:gd name="connsiteY163" fmla="*/ 6042038 h 6348616"/>
                    <a:gd name="connsiteX164" fmla="*/ 792530 w 6352623"/>
                    <a:gd name="connsiteY164" fmla="*/ 5281044 h 6348616"/>
                    <a:gd name="connsiteX165" fmla="*/ 758259 w 6352623"/>
                    <a:gd name="connsiteY165" fmla="*/ 5233611 h 6348616"/>
                    <a:gd name="connsiteX166" fmla="*/ 1178638 w 6352623"/>
                    <a:gd name="connsiteY166" fmla="*/ 5187468 h 6348616"/>
                    <a:gd name="connsiteX167" fmla="*/ 1905324 w 6352623"/>
                    <a:gd name="connsiteY167" fmla="*/ 5106339 h 6348616"/>
                    <a:gd name="connsiteX168" fmla="*/ 2206251 w 6352623"/>
                    <a:gd name="connsiteY168" fmla="*/ 5531868 h 6348616"/>
                    <a:gd name="connsiteX169" fmla="*/ 2827891 w 6352623"/>
                    <a:gd name="connsiteY169" fmla="*/ 6323709 h 6348616"/>
                    <a:gd name="connsiteX170" fmla="*/ 2405336 w 6352623"/>
                    <a:gd name="connsiteY170" fmla="*/ 6261225 h 6348616"/>
                    <a:gd name="connsiteX171" fmla="*/ 1799833 w 6352623"/>
                    <a:gd name="connsiteY171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27891 w 6352623"/>
                    <a:gd name="connsiteY157" fmla="*/ 6323709 h 6348616"/>
                    <a:gd name="connsiteX158" fmla="*/ 2884966 w 6352623"/>
                    <a:gd name="connsiteY158" fmla="*/ 6327398 h 6348616"/>
                    <a:gd name="connsiteX159" fmla="*/ 2827891 w 6352623"/>
                    <a:gd name="connsiteY159" fmla="*/ 6323709 h 6348616"/>
                    <a:gd name="connsiteX160" fmla="*/ 1799833 w 6352623"/>
                    <a:gd name="connsiteY160" fmla="*/ 6042038 h 6348616"/>
                    <a:gd name="connsiteX161" fmla="*/ 792530 w 6352623"/>
                    <a:gd name="connsiteY161" fmla="*/ 5281044 h 6348616"/>
                    <a:gd name="connsiteX162" fmla="*/ 758259 w 6352623"/>
                    <a:gd name="connsiteY162" fmla="*/ 5233611 h 6348616"/>
                    <a:gd name="connsiteX163" fmla="*/ 1178638 w 6352623"/>
                    <a:gd name="connsiteY163" fmla="*/ 5187468 h 6348616"/>
                    <a:gd name="connsiteX164" fmla="*/ 1905324 w 6352623"/>
                    <a:gd name="connsiteY164" fmla="*/ 5106339 h 6348616"/>
                    <a:gd name="connsiteX165" fmla="*/ 2206251 w 6352623"/>
                    <a:gd name="connsiteY165" fmla="*/ 5531868 h 6348616"/>
                    <a:gd name="connsiteX166" fmla="*/ 2827891 w 6352623"/>
                    <a:gd name="connsiteY166" fmla="*/ 6323709 h 6348616"/>
                    <a:gd name="connsiteX167" fmla="*/ 2405336 w 6352623"/>
                    <a:gd name="connsiteY167" fmla="*/ 6261225 h 6348616"/>
                    <a:gd name="connsiteX168" fmla="*/ 1799833 w 6352623"/>
                    <a:gd name="connsiteY168" fmla="*/ 6042038 h 6348616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000985 w 6352623"/>
                    <a:gd name="connsiteY60" fmla="*/ 4620000 h 6345561"/>
                    <a:gd name="connsiteX61" fmla="*/ 6317212 w 6352623"/>
                    <a:gd name="connsiteY61" fmla="*/ 4620000 h 6345561"/>
                    <a:gd name="connsiteX62" fmla="*/ 6317212 w 6352623"/>
                    <a:gd name="connsiteY62" fmla="*/ 4787640 h 6345561"/>
                    <a:gd name="connsiteX63" fmla="*/ 5898613 w 6352623"/>
                    <a:gd name="connsiteY63" fmla="*/ 4787640 h 6345561"/>
                    <a:gd name="connsiteX64" fmla="*/ 5866698 w 6352623"/>
                    <a:gd name="connsiteY64" fmla="*/ 4839902 h 6345561"/>
                    <a:gd name="connsiteX65" fmla="*/ 5895990 w 6352623"/>
                    <a:gd name="connsiteY65" fmla="*/ 4787640 h 6345561"/>
                    <a:gd name="connsiteX66" fmla="*/ 5898613 w 6352623"/>
                    <a:gd name="connsiteY66" fmla="*/ 4787640 h 6345561"/>
                    <a:gd name="connsiteX67" fmla="*/ 5866698 w 6352623"/>
                    <a:gd name="connsiteY67" fmla="*/ 4839902 h 6345561"/>
                    <a:gd name="connsiteX68" fmla="*/ 5661892 w 6352623"/>
                    <a:gd name="connsiteY68" fmla="*/ 4787640 h 6345561"/>
                    <a:gd name="connsiteX69" fmla="*/ 5661892 w 6352623"/>
                    <a:gd name="connsiteY69" fmla="*/ 4620000 h 6345561"/>
                    <a:gd name="connsiteX70" fmla="*/ 5989951 w 6352623"/>
                    <a:gd name="connsiteY70" fmla="*/ 4620000 h 6345561"/>
                    <a:gd name="connsiteX71" fmla="*/ 5895990 w 6352623"/>
                    <a:gd name="connsiteY71" fmla="*/ 4787640 h 6345561"/>
                    <a:gd name="connsiteX72" fmla="*/ 5661892 w 6352623"/>
                    <a:gd name="connsiteY72" fmla="*/ 4787640 h 6345561"/>
                    <a:gd name="connsiteX73" fmla="*/ 4842211 w 6352623"/>
                    <a:gd name="connsiteY73" fmla="*/ 4504577 h 6345561"/>
                    <a:gd name="connsiteX74" fmla="*/ 4894441 w 6352623"/>
                    <a:gd name="connsiteY74" fmla="*/ 4378816 h 6345561"/>
                    <a:gd name="connsiteX75" fmla="*/ 5118410 w 6352623"/>
                    <a:gd name="connsiteY75" fmla="*/ 3308120 h 6345561"/>
                    <a:gd name="connsiteX76" fmla="*/ 5112011 w 6352623"/>
                    <a:gd name="connsiteY76" fmla="*/ 3236549 h 6345561"/>
                    <a:gd name="connsiteX77" fmla="*/ 6343574 w 6352623"/>
                    <a:gd name="connsiteY77" fmla="*/ 3146548 h 6345561"/>
                    <a:gd name="connsiteX78" fmla="*/ 6352623 w 6352623"/>
                    <a:gd name="connsiteY78" fmla="*/ 3329154 h 6345561"/>
                    <a:gd name="connsiteX79" fmla="*/ 6261216 w 6352623"/>
                    <a:gd name="connsiteY79" fmla="*/ 3947289 h 6345561"/>
                    <a:gd name="connsiteX80" fmla="*/ 6068313 w 6352623"/>
                    <a:gd name="connsiteY80" fmla="*/ 4480189 h 6345561"/>
                    <a:gd name="connsiteX81" fmla="*/ 5645377 w 6352623"/>
                    <a:gd name="connsiteY81" fmla="*/ 4489676 h 6345561"/>
                    <a:gd name="connsiteX82" fmla="*/ 4842211 w 6352623"/>
                    <a:gd name="connsiteY82" fmla="*/ 4504577 h 6345561"/>
                    <a:gd name="connsiteX83" fmla="*/ 1405726 w 6352623"/>
                    <a:gd name="connsiteY83" fmla="*/ 3156271 h 6345561"/>
                    <a:gd name="connsiteX84" fmla="*/ 1399341 w 6352623"/>
                    <a:gd name="connsiteY84" fmla="*/ 3089416 h 6345561"/>
                    <a:gd name="connsiteX85" fmla="*/ 1464945 w 6352623"/>
                    <a:gd name="connsiteY85" fmla="*/ 2467755 h 6345561"/>
                    <a:gd name="connsiteX86" fmla="*/ 1626959 w 6352623"/>
                    <a:gd name="connsiteY86" fmla="*/ 1918290 h 6345561"/>
                    <a:gd name="connsiteX87" fmla="*/ 1698846 w 6352623"/>
                    <a:gd name="connsiteY87" fmla="*/ 1916459 h 6345561"/>
                    <a:gd name="connsiteX88" fmla="*/ 2401423 w 6352623"/>
                    <a:gd name="connsiteY88" fmla="*/ 1879094 h 6345561"/>
                    <a:gd name="connsiteX89" fmla="*/ 2879383 w 6352623"/>
                    <a:gd name="connsiteY89" fmla="*/ 1836855 h 6345561"/>
                    <a:gd name="connsiteX90" fmla="*/ 2983285 w 6352623"/>
                    <a:gd name="connsiteY90" fmla="*/ 3040986 h 6345561"/>
                    <a:gd name="connsiteX91" fmla="*/ 1405726 w 6352623"/>
                    <a:gd name="connsiteY91" fmla="*/ 3156271 h 6345561"/>
                    <a:gd name="connsiteX92" fmla="*/ 3464621 w 6352623"/>
                    <a:gd name="connsiteY92" fmla="*/ 4545892 h 6345561"/>
                    <a:gd name="connsiteX93" fmla="*/ 3362673 w 6352623"/>
                    <a:gd name="connsiteY93" fmla="*/ 3364384 h 6345561"/>
                    <a:gd name="connsiteX94" fmla="*/ 4785461 w 6352623"/>
                    <a:gd name="connsiteY94" fmla="*/ 3260410 h 6345561"/>
                    <a:gd name="connsiteX95" fmla="*/ 4791965 w 6352623"/>
                    <a:gd name="connsiteY95" fmla="*/ 3337498 h 6345561"/>
                    <a:gd name="connsiteX96" fmla="*/ 4582162 w 6352623"/>
                    <a:gd name="connsiteY96" fmla="*/ 4452550 h 6345561"/>
                    <a:gd name="connsiteX97" fmla="*/ 3980007 w 6352623"/>
                    <a:gd name="connsiteY97" fmla="*/ 4524180 h 6345561"/>
                    <a:gd name="connsiteX98" fmla="*/ 3464621 w 6352623"/>
                    <a:gd name="connsiteY98" fmla="*/ 4545892 h 6345561"/>
                    <a:gd name="connsiteX99" fmla="*/ 11631 w 6352623"/>
                    <a:gd name="connsiteY99" fmla="*/ 3258148 h 6345561"/>
                    <a:gd name="connsiteX100" fmla="*/ 0 w 6352623"/>
                    <a:gd name="connsiteY100" fmla="*/ 3023469 h 6345561"/>
                    <a:gd name="connsiteX101" fmla="*/ 91400 w 6352623"/>
                    <a:gd name="connsiteY101" fmla="*/ 2405346 h 6345561"/>
                    <a:gd name="connsiteX102" fmla="*/ 258812 w 6352623"/>
                    <a:gd name="connsiteY102" fmla="*/ 1942855 h 6345561"/>
                    <a:gd name="connsiteX103" fmla="*/ 852081 w 6352623"/>
                    <a:gd name="connsiteY103" fmla="*/ 1937991 h 6345561"/>
                    <a:gd name="connsiteX104" fmla="*/ 1335718 w 6352623"/>
                    <a:gd name="connsiteY104" fmla="*/ 1925698 h 6345561"/>
                    <a:gd name="connsiteX105" fmla="*/ 1234430 w 6352623"/>
                    <a:gd name="connsiteY105" fmla="*/ 2196801 h 6345561"/>
                    <a:gd name="connsiteX106" fmla="*/ 1103579 w 6352623"/>
                    <a:gd name="connsiteY106" fmla="*/ 2737987 h 6345561"/>
                    <a:gd name="connsiteX107" fmla="*/ 1078099 w 6352623"/>
                    <a:gd name="connsiteY107" fmla="*/ 3180217 h 6345561"/>
                    <a:gd name="connsiteX108" fmla="*/ 11631 w 6352623"/>
                    <a:gd name="connsiteY108" fmla="*/ 3258148 h 6345561"/>
                    <a:gd name="connsiteX109" fmla="*/ 1960743 w 6352623"/>
                    <a:gd name="connsiteY109" fmla="*/ 4679317 h 6345561"/>
                    <a:gd name="connsiteX110" fmla="*/ 1740896 w 6352623"/>
                    <a:gd name="connsiteY110" fmla="*/ 4337429 h 6345561"/>
                    <a:gd name="connsiteX111" fmla="*/ 1441619 w 6352623"/>
                    <a:gd name="connsiteY111" fmla="*/ 3532526 h 6345561"/>
                    <a:gd name="connsiteX112" fmla="*/ 1438988 w 6352623"/>
                    <a:gd name="connsiteY112" fmla="*/ 3504964 h 6345561"/>
                    <a:gd name="connsiteX113" fmla="*/ 3013389 w 6352623"/>
                    <a:gd name="connsiteY113" fmla="*/ 3389903 h 6345561"/>
                    <a:gd name="connsiteX114" fmla="*/ 3099126 w 6352623"/>
                    <a:gd name="connsiteY114" fmla="*/ 4562904 h 6345561"/>
                    <a:gd name="connsiteX115" fmla="*/ 2689209 w 6352623"/>
                    <a:gd name="connsiteY115" fmla="*/ 4598877 h 6345561"/>
                    <a:gd name="connsiteX116" fmla="*/ 1989796 w 6352623"/>
                    <a:gd name="connsiteY116" fmla="*/ 4675326 h 6345561"/>
                    <a:gd name="connsiteX117" fmla="*/ 1960743 w 6352623"/>
                    <a:gd name="connsiteY117" fmla="*/ 4679317 h 6345561"/>
                    <a:gd name="connsiteX118" fmla="*/ 4067092 w 6352623"/>
                    <a:gd name="connsiteY118" fmla="*/ 6216068 h 6345561"/>
                    <a:gd name="connsiteX119" fmla="*/ 4277892 w 6352623"/>
                    <a:gd name="connsiteY119" fmla="*/ 5788869 h 6345561"/>
                    <a:gd name="connsiteX120" fmla="*/ 4525520 w 6352623"/>
                    <a:gd name="connsiteY120" fmla="*/ 5267093 h 6345561"/>
                    <a:gd name="connsiteX121" fmla="*/ 4685770 w 6352623"/>
                    <a:gd name="connsiteY121" fmla="*/ 4881257 h 6345561"/>
                    <a:gd name="connsiteX122" fmla="*/ 4712084 w 6352623"/>
                    <a:gd name="connsiteY122" fmla="*/ 4879914 h 6345561"/>
                    <a:gd name="connsiteX123" fmla="*/ 5642123 w 6352623"/>
                    <a:gd name="connsiteY123" fmla="*/ 4846187 h 6345561"/>
                    <a:gd name="connsiteX124" fmla="*/ 5866698 w 6352623"/>
                    <a:gd name="connsiteY124" fmla="*/ 4839902 h 6345561"/>
                    <a:gd name="connsiteX125" fmla="*/ 5706398 w 6352623"/>
                    <a:gd name="connsiteY125" fmla="*/ 5102370 h 6345561"/>
                    <a:gd name="connsiteX126" fmla="*/ 4229361 w 6352623"/>
                    <a:gd name="connsiteY126" fmla="*/ 6176010 h 6345561"/>
                    <a:gd name="connsiteX127" fmla="*/ 4067092 w 6352623"/>
                    <a:gd name="connsiteY127" fmla="*/ 6216068 h 6345561"/>
                    <a:gd name="connsiteX128" fmla="*/ 3617977 w 6352623"/>
                    <a:gd name="connsiteY128" fmla="*/ 6323175 h 6345561"/>
                    <a:gd name="connsiteX129" fmla="*/ 3499574 w 6352623"/>
                    <a:gd name="connsiteY129" fmla="*/ 4950969 h 6345561"/>
                    <a:gd name="connsiteX130" fmla="*/ 3966167 w 6352623"/>
                    <a:gd name="connsiteY130" fmla="*/ 4917769 h 6345561"/>
                    <a:gd name="connsiteX131" fmla="*/ 4402891 w 6352623"/>
                    <a:gd name="connsiteY131" fmla="*/ 4895610 h 6345561"/>
                    <a:gd name="connsiteX132" fmla="*/ 4263840 w 6352623"/>
                    <a:gd name="connsiteY132" fmla="*/ 5239274 h 6345561"/>
                    <a:gd name="connsiteX133" fmla="*/ 3691123 w 6352623"/>
                    <a:gd name="connsiteY133" fmla="*/ 6308899 h 6345561"/>
                    <a:gd name="connsiteX134" fmla="*/ 3637169 w 6352623"/>
                    <a:gd name="connsiteY134" fmla="*/ 6322223 h 6345561"/>
                    <a:gd name="connsiteX135" fmla="*/ 3617977 w 6352623"/>
                    <a:gd name="connsiteY135" fmla="*/ 6323175 h 6345561"/>
                    <a:gd name="connsiteX136" fmla="*/ 509955 w 6352623"/>
                    <a:gd name="connsiteY136" fmla="*/ 4889989 h 6345561"/>
                    <a:gd name="connsiteX137" fmla="*/ 432662 w 6352623"/>
                    <a:gd name="connsiteY137" fmla="*/ 4783013 h 6345561"/>
                    <a:gd name="connsiteX138" fmla="*/ 30403 w 6352623"/>
                    <a:gd name="connsiteY138" fmla="*/ 3637168 h 6345561"/>
                    <a:gd name="connsiteX139" fmla="*/ 28957 w 6352623"/>
                    <a:gd name="connsiteY139" fmla="*/ 3608002 h 6345561"/>
                    <a:gd name="connsiteX140" fmla="*/ 1122699 w 6352623"/>
                    <a:gd name="connsiteY140" fmla="*/ 3528079 h 6345561"/>
                    <a:gd name="connsiteX141" fmla="*/ 1151870 w 6352623"/>
                    <a:gd name="connsiteY141" fmla="*/ 3709064 h 6345561"/>
                    <a:gd name="connsiteX142" fmla="*/ 1633165 w 6352623"/>
                    <a:gd name="connsiteY142" fmla="*/ 4721494 h 6345561"/>
                    <a:gd name="connsiteX143" fmla="*/ 1635001 w 6352623"/>
                    <a:gd name="connsiteY143" fmla="*/ 4724090 h 6345561"/>
                    <a:gd name="connsiteX144" fmla="*/ 1150655 w 6352623"/>
                    <a:gd name="connsiteY144" fmla="*/ 4790652 h 6345561"/>
                    <a:gd name="connsiteX145" fmla="*/ 509955 w 6352623"/>
                    <a:gd name="connsiteY145" fmla="*/ 4889989 h 6345561"/>
                    <a:gd name="connsiteX146" fmla="*/ 3165956 w 6352623"/>
                    <a:gd name="connsiteY146" fmla="*/ 6345561 h 6345561"/>
                    <a:gd name="connsiteX147" fmla="*/ 2661675 w 6352623"/>
                    <a:gd name="connsiteY147" fmla="*/ 5655612 h 6345561"/>
                    <a:gd name="connsiteX148" fmla="*/ 2224080 w 6352623"/>
                    <a:gd name="connsiteY148" fmla="*/ 5071807 h 6345561"/>
                    <a:gd name="connsiteX149" fmla="*/ 2697681 w 6352623"/>
                    <a:gd name="connsiteY149" fmla="*/ 5021257 h 6345561"/>
                    <a:gd name="connsiteX150" fmla="*/ 3150545 w 6352623"/>
                    <a:gd name="connsiteY150" fmla="*/ 4979436 h 6345561"/>
                    <a:gd name="connsiteX151" fmla="*/ 3267988 w 6352623"/>
                    <a:gd name="connsiteY151" fmla="*/ 6340508 h 6345561"/>
                    <a:gd name="connsiteX152" fmla="*/ 3165956 w 6352623"/>
                    <a:gd name="connsiteY152" fmla="*/ 6345561 h 6345561"/>
                    <a:gd name="connsiteX153" fmla="*/ 3165956 w 6352623"/>
                    <a:gd name="connsiteY153" fmla="*/ 6345561 h 6345561"/>
                    <a:gd name="connsiteX154" fmla="*/ 3099167 w 6352623"/>
                    <a:gd name="connsiteY154" fmla="*/ 6341244 h 6345561"/>
                    <a:gd name="connsiteX155" fmla="*/ 3165956 w 6352623"/>
                    <a:gd name="connsiteY155" fmla="*/ 6345561 h 6345561"/>
                    <a:gd name="connsiteX156" fmla="*/ 2827891 w 6352623"/>
                    <a:gd name="connsiteY156" fmla="*/ 6323709 h 6345561"/>
                    <a:gd name="connsiteX157" fmla="*/ 2884966 w 6352623"/>
                    <a:gd name="connsiteY157" fmla="*/ 6327398 h 6345561"/>
                    <a:gd name="connsiteX158" fmla="*/ 2827891 w 6352623"/>
                    <a:gd name="connsiteY158" fmla="*/ 6323709 h 6345561"/>
                    <a:gd name="connsiteX159" fmla="*/ 1799833 w 6352623"/>
                    <a:gd name="connsiteY159" fmla="*/ 6042038 h 6345561"/>
                    <a:gd name="connsiteX160" fmla="*/ 792530 w 6352623"/>
                    <a:gd name="connsiteY160" fmla="*/ 5281044 h 6345561"/>
                    <a:gd name="connsiteX161" fmla="*/ 758259 w 6352623"/>
                    <a:gd name="connsiteY161" fmla="*/ 5233611 h 6345561"/>
                    <a:gd name="connsiteX162" fmla="*/ 1178638 w 6352623"/>
                    <a:gd name="connsiteY162" fmla="*/ 5187468 h 6345561"/>
                    <a:gd name="connsiteX163" fmla="*/ 1905324 w 6352623"/>
                    <a:gd name="connsiteY163" fmla="*/ 5106339 h 6345561"/>
                    <a:gd name="connsiteX164" fmla="*/ 2206251 w 6352623"/>
                    <a:gd name="connsiteY164" fmla="*/ 5531868 h 6345561"/>
                    <a:gd name="connsiteX165" fmla="*/ 2827891 w 6352623"/>
                    <a:gd name="connsiteY165" fmla="*/ 6323709 h 6345561"/>
                    <a:gd name="connsiteX166" fmla="*/ 2405336 w 6352623"/>
                    <a:gd name="connsiteY166" fmla="*/ 6261225 h 6345561"/>
                    <a:gd name="connsiteX167" fmla="*/ 1799833 w 6352623"/>
                    <a:gd name="connsiteY167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000985 w 6352623"/>
                    <a:gd name="connsiteY60" fmla="*/ 4620000 h 6345561"/>
                    <a:gd name="connsiteX61" fmla="*/ 6317212 w 6352623"/>
                    <a:gd name="connsiteY61" fmla="*/ 4620000 h 6345561"/>
                    <a:gd name="connsiteX62" fmla="*/ 6317212 w 6352623"/>
                    <a:gd name="connsiteY62" fmla="*/ 4787640 h 6345561"/>
                    <a:gd name="connsiteX63" fmla="*/ 5898613 w 6352623"/>
                    <a:gd name="connsiteY63" fmla="*/ 4787640 h 6345561"/>
                    <a:gd name="connsiteX64" fmla="*/ 5866698 w 6352623"/>
                    <a:gd name="connsiteY64" fmla="*/ 4839902 h 6345561"/>
                    <a:gd name="connsiteX65" fmla="*/ 5895990 w 6352623"/>
                    <a:gd name="connsiteY65" fmla="*/ 4787640 h 6345561"/>
                    <a:gd name="connsiteX66" fmla="*/ 5898613 w 6352623"/>
                    <a:gd name="connsiteY66" fmla="*/ 4787640 h 6345561"/>
                    <a:gd name="connsiteX67" fmla="*/ 5866698 w 6352623"/>
                    <a:gd name="connsiteY67" fmla="*/ 4839902 h 6345561"/>
                    <a:gd name="connsiteX68" fmla="*/ 5661892 w 6352623"/>
                    <a:gd name="connsiteY68" fmla="*/ 4787640 h 6345561"/>
                    <a:gd name="connsiteX69" fmla="*/ 5661892 w 6352623"/>
                    <a:gd name="connsiteY69" fmla="*/ 4620000 h 6345561"/>
                    <a:gd name="connsiteX70" fmla="*/ 5989951 w 6352623"/>
                    <a:gd name="connsiteY70" fmla="*/ 4620000 h 6345561"/>
                    <a:gd name="connsiteX71" fmla="*/ 5895990 w 6352623"/>
                    <a:gd name="connsiteY71" fmla="*/ 4787640 h 6345561"/>
                    <a:gd name="connsiteX72" fmla="*/ 5661892 w 6352623"/>
                    <a:gd name="connsiteY72" fmla="*/ 4787640 h 6345561"/>
                    <a:gd name="connsiteX73" fmla="*/ 4842211 w 6352623"/>
                    <a:gd name="connsiteY73" fmla="*/ 4504577 h 6345561"/>
                    <a:gd name="connsiteX74" fmla="*/ 4894441 w 6352623"/>
                    <a:gd name="connsiteY74" fmla="*/ 4378816 h 6345561"/>
                    <a:gd name="connsiteX75" fmla="*/ 5118410 w 6352623"/>
                    <a:gd name="connsiteY75" fmla="*/ 3308120 h 6345561"/>
                    <a:gd name="connsiteX76" fmla="*/ 5112011 w 6352623"/>
                    <a:gd name="connsiteY76" fmla="*/ 3236549 h 6345561"/>
                    <a:gd name="connsiteX77" fmla="*/ 6343574 w 6352623"/>
                    <a:gd name="connsiteY77" fmla="*/ 3146548 h 6345561"/>
                    <a:gd name="connsiteX78" fmla="*/ 6352623 w 6352623"/>
                    <a:gd name="connsiteY78" fmla="*/ 3329154 h 6345561"/>
                    <a:gd name="connsiteX79" fmla="*/ 6261216 w 6352623"/>
                    <a:gd name="connsiteY79" fmla="*/ 3947289 h 6345561"/>
                    <a:gd name="connsiteX80" fmla="*/ 6068313 w 6352623"/>
                    <a:gd name="connsiteY80" fmla="*/ 4480189 h 6345561"/>
                    <a:gd name="connsiteX81" fmla="*/ 5645377 w 6352623"/>
                    <a:gd name="connsiteY81" fmla="*/ 4489676 h 6345561"/>
                    <a:gd name="connsiteX82" fmla="*/ 4842211 w 6352623"/>
                    <a:gd name="connsiteY82" fmla="*/ 4504577 h 6345561"/>
                    <a:gd name="connsiteX83" fmla="*/ 1405726 w 6352623"/>
                    <a:gd name="connsiteY83" fmla="*/ 3156271 h 6345561"/>
                    <a:gd name="connsiteX84" fmla="*/ 1399341 w 6352623"/>
                    <a:gd name="connsiteY84" fmla="*/ 3089416 h 6345561"/>
                    <a:gd name="connsiteX85" fmla="*/ 1464945 w 6352623"/>
                    <a:gd name="connsiteY85" fmla="*/ 2467755 h 6345561"/>
                    <a:gd name="connsiteX86" fmla="*/ 1626959 w 6352623"/>
                    <a:gd name="connsiteY86" fmla="*/ 1918290 h 6345561"/>
                    <a:gd name="connsiteX87" fmla="*/ 1698846 w 6352623"/>
                    <a:gd name="connsiteY87" fmla="*/ 1916459 h 6345561"/>
                    <a:gd name="connsiteX88" fmla="*/ 2401423 w 6352623"/>
                    <a:gd name="connsiteY88" fmla="*/ 1879094 h 6345561"/>
                    <a:gd name="connsiteX89" fmla="*/ 2879383 w 6352623"/>
                    <a:gd name="connsiteY89" fmla="*/ 1836855 h 6345561"/>
                    <a:gd name="connsiteX90" fmla="*/ 2983285 w 6352623"/>
                    <a:gd name="connsiteY90" fmla="*/ 3040986 h 6345561"/>
                    <a:gd name="connsiteX91" fmla="*/ 1405726 w 6352623"/>
                    <a:gd name="connsiteY91" fmla="*/ 3156271 h 6345561"/>
                    <a:gd name="connsiteX92" fmla="*/ 3464621 w 6352623"/>
                    <a:gd name="connsiteY92" fmla="*/ 4545892 h 6345561"/>
                    <a:gd name="connsiteX93" fmla="*/ 3362673 w 6352623"/>
                    <a:gd name="connsiteY93" fmla="*/ 3364384 h 6345561"/>
                    <a:gd name="connsiteX94" fmla="*/ 4785461 w 6352623"/>
                    <a:gd name="connsiteY94" fmla="*/ 3260410 h 6345561"/>
                    <a:gd name="connsiteX95" fmla="*/ 4791965 w 6352623"/>
                    <a:gd name="connsiteY95" fmla="*/ 3337498 h 6345561"/>
                    <a:gd name="connsiteX96" fmla="*/ 4582162 w 6352623"/>
                    <a:gd name="connsiteY96" fmla="*/ 4452550 h 6345561"/>
                    <a:gd name="connsiteX97" fmla="*/ 3980007 w 6352623"/>
                    <a:gd name="connsiteY97" fmla="*/ 4524180 h 6345561"/>
                    <a:gd name="connsiteX98" fmla="*/ 3464621 w 6352623"/>
                    <a:gd name="connsiteY98" fmla="*/ 4545892 h 6345561"/>
                    <a:gd name="connsiteX99" fmla="*/ 11631 w 6352623"/>
                    <a:gd name="connsiteY99" fmla="*/ 3258148 h 6345561"/>
                    <a:gd name="connsiteX100" fmla="*/ 0 w 6352623"/>
                    <a:gd name="connsiteY100" fmla="*/ 3023469 h 6345561"/>
                    <a:gd name="connsiteX101" fmla="*/ 91400 w 6352623"/>
                    <a:gd name="connsiteY101" fmla="*/ 2405346 h 6345561"/>
                    <a:gd name="connsiteX102" fmla="*/ 258812 w 6352623"/>
                    <a:gd name="connsiteY102" fmla="*/ 1942855 h 6345561"/>
                    <a:gd name="connsiteX103" fmla="*/ 852081 w 6352623"/>
                    <a:gd name="connsiteY103" fmla="*/ 1937991 h 6345561"/>
                    <a:gd name="connsiteX104" fmla="*/ 1335718 w 6352623"/>
                    <a:gd name="connsiteY104" fmla="*/ 1925698 h 6345561"/>
                    <a:gd name="connsiteX105" fmla="*/ 1234430 w 6352623"/>
                    <a:gd name="connsiteY105" fmla="*/ 2196801 h 6345561"/>
                    <a:gd name="connsiteX106" fmla="*/ 1103579 w 6352623"/>
                    <a:gd name="connsiteY106" fmla="*/ 2737987 h 6345561"/>
                    <a:gd name="connsiteX107" fmla="*/ 1078099 w 6352623"/>
                    <a:gd name="connsiteY107" fmla="*/ 3180217 h 6345561"/>
                    <a:gd name="connsiteX108" fmla="*/ 11631 w 6352623"/>
                    <a:gd name="connsiteY108" fmla="*/ 3258148 h 6345561"/>
                    <a:gd name="connsiteX109" fmla="*/ 1960743 w 6352623"/>
                    <a:gd name="connsiteY109" fmla="*/ 4679317 h 6345561"/>
                    <a:gd name="connsiteX110" fmla="*/ 1740896 w 6352623"/>
                    <a:gd name="connsiteY110" fmla="*/ 4337429 h 6345561"/>
                    <a:gd name="connsiteX111" fmla="*/ 1441619 w 6352623"/>
                    <a:gd name="connsiteY111" fmla="*/ 3532526 h 6345561"/>
                    <a:gd name="connsiteX112" fmla="*/ 1438988 w 6352623"/>
                    <a:gd name="connsiteY112" fmla="*/ 3504964 h 6345561"/>
                    <a:gd name="connsiteX113" fmla="*/ 3013389 w 6352623"/>
                    <a:gd name="connsiteY113" fmla="*/ 3389903 h 6345561"/>
                    <a:gd name="connsiteX114" fmla="*/ 3099126 w 6352623"/>
                    <a:gd name="connsiteY114" fmla="*/ 4562904 h 6345561"/>
                    <a:gd name="connsiteX115" fmla="*/ 2689209 w 6352623"/>
                    <a:gd name="connsiteY115" fmla="*/ 4598877 h 6345561"/>
                    <a:gd name="connsiteX116" fmla="*/ 1989796 w 6352623"/>
                    <a:gd name="connsiteY116" fmla="*/ 4675326 h 6345561"/>
                    <a:gd name="connsiteX117" fmla="*/ 1960743 w 6352623"/>
                    <a:gd name="connsiteY117" fmla="*/ 4679317 h 6345561"/>
                    <a:gd name="connsiteX118" fmla="*/ 4067092 w 6352623"/>
                    <a:gd name="connsiteY118" fmla="*/ 6216068 h 6345561"/>
                    <a:gd name="connsiteX119" fmla="*/ 4277892 w 6352623"/>
                    <a:gd name="connsiteY119" fmla="*/ 5788869 h 6345561"/>
                    <a:gd name="connsiteX120" fmla="*/ 4525520 w 6352623"/>
                    <a:gd name="connsiteY120" fmla="*/ 5267093 h 6345561"/>
                    <a:gd name="connsiteX121" fmla="*/ 4685770 w 6352623"/>
                    <a:gd name="connsiteY121" fmla="*/ 4881257 h 6345561"/>
                    <a:gd name="connsiteX122" fmla="*/ 4712084 w 6352623"/>
                    <a:gd name="connsiteY122" fmla="*/ 4879914 h 6345561"/>
                    <a:gd name="connsiteX123" fmla="*/ 5642123 w 6352623"/>
                    <a:gd name="connsiteY123" fmla="*/ 4846187 h 6345561"/>
                    <a:gd name="connsiteX124" fmla="*/ 5866698 w 6352623"/>
                    <a:gd name="connsiteY124" fmla="*/ 4839902 h 6345561"/>
                    <a:gd name="connsiteX125" fmla="*/ 5706398 w 6352623"/>
                    <a:gd name="connsiteY125" fmla="*/ 5102370 h 6345561"/>
                    <a:gd name="connsiteX126" fmla="*/ 4229361 w 6352623"/>
                    <a:gd name="connsiteY126" fmla="*/ 6176010 h 6345561"/>
                    <a:gd name="connsiteX127" fmla="*/ 4067092 w 6352623"/>
                    <a:gd name="connsiteY127" fmla="*/ 6216068 h 6345561"/>
                    <a:gd name="connsiteX128" fmla="*/ 3617977 w 6352623"/>
                    <a:gd name="connsiteY128" fmla="*/ 6323175 h 6345561"/>
                    <a:gd name="connsiteX129" fmla="*/ 3499574 w 6352623"/>
                    <a:gd name="connsiteY129" fmla="*/ 4950969 h 6345561"/>
                    <a:gd name="connsiteX130" fmla="*/ 3966167 w 6352623"/>
                    <a:gd name="connsiteY130" fmla="*/ 4917769 h 6345561"/>
                    <a:gd name="connsiteX131" fmla="*/ 4402891 w 6352623"/>
                    <a:gd name="connsiteY131" fmla="*/ 4895610 h 6345561"/>
                    <a:gd name="connsiteX132" fmla="*/ 4263840 w 6352623"/>
                    <a:gd name="connsiteY132" fmla="*/ 5239274 h 6345561"/>
                    <a:gd name="connsiteX133" fmla="*/ 3691123 w 6352623"/>
                    <a:gd name="connsiteY133" fmla="*/ 6308899 h 6345561"/>
                    <a:gd name="connsiteX134" fmla="*/ 3637169 w 6352623"/>
                    <a:gd name="connsiteY134" fmla="*/ 6322223 h 6345561"/>
                    <a:gd name="connsiteX135" fmla="*/ 3617977 w 6352623"/>
                    <a:gd name="connsiteY135" fmla="*/ 6323175 h 6345561"/>
                    <a:gd name="connsiteX136" fmla="*/ 509955 w 6352623"/>
                    <a:gd name="connsiteY136" fmla="*/ 4889989 h 6345561"/>
                    <a:gd name="connsiteX137" fmla="*/ 432662 w 6352623"/>
                    <a:gd name="connsiteY137" fmla="*/ 4783013 h 6345561"/>
                    <a:gd name="connsiteX138" fmla="*/ 30403 w 6352623"/>
                    <a:gd name="connsiteY138" fmla="*/ 3637168 h 6345561"/>
                    <a:gd name="connsiteX139" fmla="*/ 28957 w 6352623"/>
                    <a:gd name="connsiteY139" fmla="*/ 3608002 h 6345561"/>
                    <a:gd name="connsiteX140" fmla="*/ 1122699 w 6352623"/>
                    <a:gd name="connsiteY140" fmla="*/ 3528079 h 6345561"/>
                    <a:gd name="connsiteX141" fmla="*/ 1151870 w 6352623"/>
                    <a:gd name="connsiteY141" fmla="*/ 3709064 h 6345561"/>
                    <a:gd name="connsiteX142" fmla="*/ 1633165 w 6352623"/>
                    <a:gd name="connsiteY142" fmla="*/ 4721494 h 6345561"/>
                    <a:gd name="connsiteX143" fmla="*/ 1635001 w 6352623"/>
                    <a:gd name="connsiteY143" fmla="*/ 4724090 h 6345561"/>
                    <a:gd name="connsiteX144" fmla="*/ 1150655 w 6352623"/>
                    <a:gd name="connsiteY144" fmla="*/ 4790652 h 6345561"/>
                    <a:gd name="connsiteX145" fmla="*/ 509955 w 6352623"/>
                    <a:gd name="connsiteY145" fmla="*/ 4889989 h 6345561"/>
                    <a:gd name="connsiteX146" fmla="*/ 3165956 w 6352623"/>
                    <a:gd name="connsiteY146" fmla="*/ 6345561 h 6345561"/>
                    <a:gd name="connsiteX147" fmla="*/ 2661675 w 6352623"/>
                    <a:gd name="connsiteY147" fmla="*/ 5655612 h 6345561"/>
                    <a:gd name="connsiteX148" fmla="*/ 2224080 w 6352623"/>
                    <a:gd name="connsiteY148" fmla="*/ 5071807 h 6345561"/>
                    <a:gd name="connsiteX149" fmla="*/ 2697681 w 6352623"/>
                    <a:gd name="connsiteY149" fmla="*/ 5021257 h 6345561"/>
                    <a:gd name="connsiteX150" fmla="*/ 3150545 w 6352623"/>
                    <a:gd name="connsiteY150" fmla="*/ 4979436 h 6345561"/>
                    <a:gd name="connsiteX151" fmla="*/ 3267988 w 6352623"/>
                    <a:gd name="connsiteY151" fmla="*/ 6340508 h 6345561"/>
                    <a:gd name="connsiteX152" fmla="*/ 3165956 w 6352623"/>
                    <a:gd name="connsiteY152" fmla="*/ 6345561 h 6345561"/>
                    <a:gd name="connsiteX153" fmla="*/ 2827891 w 6352623"/>
                    <a:gd name="connsiteY153" fmla="*/ 6323709 h 6345561"/>
                    <a:gd name="connsiteX154" fmla="*/ 2884966 w 6352623"/>
                    <a:gd name="connsiteY154" fmla="*/ 6327398 h 6345561"/>
                    <a:gd name="connsiteX155" fmla="*/ 2827891 w 6352623"/>
                    <a:gd name="connsiteY155" fmla="*/ 6323709 h 6345561"/>
                    <a:gd name="connsiteX156" fmla="*/ 1799833 w 6352623"/>
                    <a:gd name="connsiteY156" fmla="*/ 6042038 h 6345561"/>
                    <a:gd name="connsiteX157" fmla="*/ 792530 w 6352623"/>
                    <a:gd name="connsiteY157" fmla="*/ 5281044 h 6345561"/>
                    <a:gd name="connsiteX158" fmla="*/ 758259 w 6352623"/>
                    <a:gd name="connsiteY158" fmla="*/ 5233611 h 6345561"/>
                    <a:gd name="connsiteX159" fmla="*/ 1178638 w 6352623"/>
                    <a:gd name="connsiteY159" fmla="*/ 5187468 h 6345561"/>
                    <a:gd name="connsiteX160" fmla="*/ 1905324 w 6352623"/>
                    <a:gd name="connsiteY160" fmla="*/ 5106339 h 6345561"/>
                    <a:gd name="connsiteX161" fmla="*/ 2206251 w 6352623"/>
                    <a:gd name="connsiteY161" fmla="*/ 5531868 h 6345561"/>
                    <a:gd name="connsiteX162" fmla="*/ 2827891 w 6352623"/>
                    <a:gd name="connsiteY162" fmla="*/ 6323709 h 6345561"/>
                    <a:gd name="connsiteX163" fmla="*/ 2405336 w 6352623"/>
                    <a:gd name="connsiteY163" fmla="*/ 6261225 h 6345561"/>
                    <a:gd name="connsiteX164" fmla="*/ 1799833 w 6352623"/>
                    <a:gd name="connsiteY164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000985 w 6352623"/>
                    <a:gd name="connsiteY60" fmla="*/ 4620000 h 6345561"/>
                    <a:gd name="connsiteX61" fmla="*/ 6317212 w 6352623"/>
                    <a:gd name="connsiteY61" fmla="*/ 4620000 h 6345561"/>
                    <a:gd name="connsiteX62" fmla="*/ 6317212 w 6352623"/>
                    <a:gd name="connsiteY62" fmla="*/ 4787640 h 6345561"/>
                    <a:gd name="connsiteX63" fmla="*/ 5898613 w 6352623"/>
                    <a:gd name="connsiteY63" fmla="*/ 4787640 h 6345561"/>
                    <a:gd name="connsiteX64" fmla="*/ 5866698 w 6352623"/>
                    <a:gd name="connsiteY64" fmla="*/ 4839902 h 6345561"/>
                    <a:gd name="connsiteX65" fmla="*/ 5895990 w 6352623"/>
                    <a:gd name="connsiteY65" fmla="*/ 4787640 h 6345561"/>
                    <a:gd name="connsiteX66" fmla="*/ 5898613 w 6352623"/>
                    <a:gd name="connsiteY66" fmla="*/ 4787640 h 6345561"/>
                    <a:gd name="connsiteX67" fmla="*/ 5866698 w 6352623"/>
                    <a:gd name="connsiteY67" fmla="*/ 4839902 h 6345561"/>
                    <a:gd name="connsiteX68" fmla="*/ 5661892 w 6352623"/>
                    <a:gd name="connsiteY68" fmla="*/ 4787640 h 6345561"/>
                    <a:gd name="connsiteX69" fmla="*/ 5661892 w 6352623"/>
                    <a:gd name="connsiteY69" fmla="*/ 4620000 h 6345561"/>
                    <a:gd name="connsiteX70" fmla="*/ 5895990 w 6352623"/>
                    <a:gd name="connsiteY70" fmla="*/ 4787640 h 6345561"/>
                    <a:gd name="connsiteX71" fmla="*/ 5661892 w 6352623"/>
                    <a:gd name="connsiteY71" fmla="*/ 4787640 h 6345561"/>
                    <a:gd name="connsiteX72" fmla="*/ 4842211 w 6352623"/>
                    <a:gd name="connsiteY72" fmla="*/ 4504577 h 6345561"/>
                    <a:gd name="connsiteX73" fmla="*/ 4894441 w 6352623"/>
                    <a:gd name="connsiteY73" fmla="*/ 4378816 h 6345561"/>
                    <a:gd name="connsiteX74" fmla="*/ 5118410 w 6352623"/>
                    <a:gd name="connsiteY74" fmla="*/ 3308120 h 6345561"/>
                    <a:gd name="connsiteX75" fmla="*/ 5112011 w 6352623"/>
                    <a:gd name="connsiteY75" fmla="*/ 3236549 h 6345561"/>
                    <a:gd name="connsiteX76" fmla="*/ 6343574 w 6352623"/>
                    <a:gd name="connsiteY76" fmla="*/ 3146548 h 6345561"/>
                    <a:gd name="connsiteX77" fmla="*/ 6352623 w 6352623"/>
                    <a:gd name="connsiteY77" fmla="*/ 3329154 h 6345561"/>
                    <a:gd name="connsiteX78" fmla="*/ 6261216 w 6352623"/>
                    <a:gd name="connsiteY78" fmla="*/ 3947289 h 6345561"/>
                    <a:gd name="connsiteX79" fmla="*/ 6068313 w 6352623"/>
                    <a:gd name="connsiteY79" fmla="*/ 4480189 h 6345561"/>
                    <a:gd name="connsiteX80" fmla="*/ 5645377 w 6352623"/>
                    <a:gd name="connsiteY80" fmla="*/ 4489676 h 6345561"/>
                    <a:gd name="connsiteX81" fmla="*/ 4842211 w 6352623"/>
                    <a:gd name="connsiteY81" fmla="*/ 4504577 h 6345561"/>
                    <a:gd name="connsiteX82" fmla="*/ 1405726 w 6352623"/>
                    <a:gd name="connsiteY82" fmla="*/ 3156271 h 6345561"/>
                    <a:gd name="connsiteX83" fmla="*/ 1399341 w 6352623"/>
                    <a:gd name="connsiteY83" fmla="*/ 3089416 h 6345561"/>
                    <a:gd name="connsiteX84" fmla="*/ 1464945 w 6352623"/>
                    <a:gd name="connsiteY84" fmla="*/ 2467755 h 6345561"/>
                    <a:gd name="connsiteX85" fmla="*/ 1626959 w 6352623"/>
                    <a:gd name="connsiteY85" fmla="*/ 1918290 h 6345561"/>
                    <a:gd name="connsiteX86" fmla="*/ 1698846 w 6352623"/>
                    <a:gd name="connsiteY86" fmla="*/ 1916459 h 6345561"/>
                    <a:gd name="connsiteX87" fmla="*/ 2401423 w 6352623"/>
                    <a:gd name="connsiteY87" fmla="*/ 1879094 h 6345561"/>
                    <a:gd name="connsiteX88" fmla="*/ 2879383 w 6352623"/>
                    <a:gd name="connsiteY88" fmla="*/ 1836855 h 6345561"/>
                    <a:gd name="connsiteX89" fmla="*/ 2983285 w 6352623"/>
                    <a:gd name="connsiteY89" fmla="*/ 3040986 h 6345561"/>
                    <a:gd name="connsiteX90" fmla="*/ 1405726 w 6352623"/>
                    <a:gd name="connsiteY90" fmla="*/ 3156271 h 6345561"/>
                    <a:gd name="connsiteX91" fmla="*/ 3464621 w 6352623"/>
                    <a:gd name="connsiteY91" fmla="*/ 4545892 h 6345561"/>
                    <a:gd name="connsiteX92" fmla="*/ 3362673 w 6352623"/>
                    <a:gd name="connsiteY92" fmla="*/ 3364384 h 6345561"/>
                    <a:gd name="connsiteX93" fmla="*/ 4785461 w 6352623"/>
                    <a:gd name="connsiteY93" fmla="*/ 3260410 h 6345561"/>
                    <a:gd name="connsiteX94" fmla="*/ 4791965 w 6352623"/>
                    <a:gd name="connsiteY94" fmla="*/ 3337498 h 6345561"/>
                    <a:gd name="connsiteX95" fmla="*/ 4582162 w 6352623"/>
                    <a:gd name="connsiteY95" fmla="*/ 4452550 h 6345561"/>
                    <a:gd name="connsiteX96" fmla="*/ 3980007 w 6352623"/>
                    <a:gd name="connsiteY96" fmla="*/ 4524180 h 6345561"/>
                    <a:gd name="connsiteX97" fmla="*/ 3464621 w 6352623"/>
                    <a:gd name="connsiteY97" fmla="*/ 4545892 h 6345561"/>
                    <a:gd name="connsiteX98" fmla="*/ 11631 w 6352623"/>
                    <a:gd name="connsiteY98" fmla="*/ 3258148 h 6345561"/>
                    <a:gd name="connsiteX99" fmla="*/ 0 w 6352623"/>
                    <a:gd name="connsiteY99" fmla="*/ 3023469 h 6345561"/>
                    <a:gd name="connsiteX100" fmla="*/ 91400 w 6352623"/>
                    <a:gd name="connsiteY100" fmla="*/ 2405346 h 6345561"/>
                    <a:gd name="connsiteX101" fmla="*/ 258812 w 6352623"/>
                    <a:gd name="connsiteY101" fmla="*/ 1942855 h 6345561"/>
                    <a:gd name="connsiteX102" fmla="*/ 852081 w 6352623"/>
                    <a:gd name="connsiteY102" fmla="*/ 1937991 h 6345561"/>
                    <a:gd name="connsiteX103" fmla="*/ 1335718 w 6352623"/>
                    <a:gd name="connsiteY103" fmla="*/ 1925698 h 6345561"/>
                    <a:gd name="connsiteX104" fmla="*/ 1234430 w 6352623"/>
                    <a:gd name="connsiteY104" fmla="*/ 2196801 h 6345561"/>
                    <a:gd name="connsiteX105" fmla="*/ 1103579 w 6352623"/>
                    <a:gd name="connsiteY105" fmla="*/ 2737987 h 6345561"/>
                    <a:gd name="connsiteX106" fmla="*/ 1078099 w 6352623"/>
                    <a:gd name="connsiteY106" fmla="*/ 3180217 h 6345561"/>
                    <a:gd name="connsiteX107" fmla="*/ 11631 w 6352623"/>
                    <a:gd name="connsiteY107" fmla="*/ 3258148 h 6345561"/>
                    <a:gd name="connsiteX108" fmla="*/ 1960743 w 6352623"/>
                    <a:gd name="connsiteY108" fmla="*/ 4679317 h 6345561"/>
                    <a:gd name="connsiteX109" fmla="*/ 1740896 w 6352623"/>
                    <a:gd name="connsiteY109" fmla="*/ 4337429 h 6345561"/>
                    <a:gd name="connsiteX110" fmla="*/ 1441619 w 6352623"/>
                    <a:gd name="connsiteY110" fmla="*/ 3532526 h 6345561"/>
                    <a:gd name="connsiteX111" fmla="*/ 1438988 w 6352623"/>
                    <a:gd name="connsiteY111" fmla="*/ 3504964 h 6345561"/>
                    <a:gd name="connsiteX112" fmla="*/ 3013389 w 6352623"/>
                    <a:gd name="connsiteY112" fmla="*/ 3389903 h 6345561"/>
                    <a:gd name="connsiteX113" fmla="*/ 3099126 w 6352623"/>
                    <a:gd name="connsiteY113" fmla="*/ 4562904 h 6345561"/>
                    <a:gd name="connsiteX114" fmla="*/ 2689209 w 6352623"/>
                    <a:gd name="connsiteY114" fmla="*/ 4598877 h 6345561"/>
                    <a:gd name="connsiteX115" fmla="*/ 1989796 w 6352623"/>
                    <a:gd name="connsiteY115" fmla="*/ 4675326 h 6345561"/>
                    <a:gd name="connsiteX116" fmla="*/ 1960743 w 6352623"/>
                    <a:gd name="connsiteY116" fmla="*/ 4679317 h 6345561"/>
                    <a:gd name="connsiteX117" fmla="*/ 4067092 w 6352623"/>
                    <a:gd name="connsiteY117" fmla="*/ 6216068 h 6345561"/>
                    <a:gd name="connsiteX118" fmla="*/ 4277892 w 6352623"/>
                    <a:gd name="connsiteY118" fmla="*/ 5788869 h 6345561"/>
                    <a:gd name="connsiteX119" fmla="*/ 4525520 w 6352623"/>
                    <a:gd name="connsiteY119" fmla="*/ 5267093 h 6345561"/>
                    <a:gd name="connsiteX120" fmla="*/ 4685770 w 6352623"/>
                    <a:gd name="connsiteY120" fmla="*/ 4881257 h 6345561"/>
                    <a:gd name="connsiteX121" fmla="*/ 4712084 w 6352623"/>
                    <a:gd name="connsiteY121" fmla="*/ 4879914 h 6345561"/>
                    <a:gd name="connsiteX122" fmla="*/ 5642123 w 6352623"/>
                    <a:gd name="connsiteY122" fmla="*/ 4846187 h 6345561"/>
                    <a:gd name="connsiteX123" fmla="*/ 5866698 w 6352623"/>
                    <a:gd name="connsiteY123" fmla="*/ 4839902 h 6345561"/>
                    <a:gd name="connsiteX124" fmla="*/ 5706398 w 6352623"/>
                    <a:gd name="connsiteY124" fmla="*/ 5102370 h 6345561"/>
                    <a:gd name="connsiteX125" fmla="*/ 4229361 w 6352623"/>
                    <a:gd name="connsiteY125" fmla="*/ 6176010 h 6345561"/>
                    <a:gd name="connsiteX126" fmla="*/ 4067092 w 6352623"/>
                    <a:gd name="connsiteY126" fmla="*/ 6216068 h 6345561"/>
                    <a:gd name="connsiteX127" fmla="*/ 3617977 w 6352623"/>
                    <a:gd name="connsiteY127" fmla="*/ 6323175 h 6345561"/>
                    <a:gd name="connsiteX128" fmla="*/ 3499574 w 6352623"/>
                    <a:gd name="connsiteY128" fmla="*/ 4950969 h 6345561"/>
                    <a:gd name="connsiteX129" fmla="*/ 3966167 w 6352623"/>
                    <a:gd name="connsiteY129" fmla="*/ 4917769 h 6345561"/>
                    <a:gd name="connsiteX130" fmla="*/ 4402891 w 6352623"/>
                    <a:gd name="connsiteY130" fmla="*/ 4895610 h 6345561"/>
                    <a:gd name="connsiteX131" fmla="*/ 4263840 w 6352623"/>
                    <a:gd name="connsiteY131" fmla="*/ 5239274 h 6345561"/>
                    <a:gd name="connsiteX132" fmla="*/ 3691123 w 6352623"/>
                    <a:gd name="connsiteY132" fmla="*/ 6308899 h 6345561"/>
                    <a:gd name="connsiteX133" fmla="*/ 3637169 w 6352623"/>
                    <a:gd name="connsiteY133" fmla="*/ 6322223 h 6345561"/>
                    <a:gd name="connsiteX134" fmla="*/ 3617977 w 6352623"/>
                    <a:gd name="connsiteY134" fmla="*/ 6323175 h 6345561"/>
                    <a:gd name="connsiteX135" fmla="*/ 509955 w 6352623"/>
                    <a:gd name="connsiteY135" fmla="*/ 4889989 h 6345561"/>
                    <a:gd name="connsiteX136" fmla="*/ 432662 w 6352623"/>
                    <a:gd name="connsiteY136" fmla="*/ 4783013 h 6345561"/>
                    <a:gd name="connsiteX137" fmla="*/ 30403 w 6352623"/>
                    <a:gd name="connsiteY137" fmla="*/ 3637168 h 6345561"/>
                    <a:gd name="connsiteX138" fmla="*/ 28957 w 6352623"/>
                    <a:gd name="connsiteY138" fmla="*/ 3608002 h 6345561"/>
                    <a:gd name="connsiteX139" fmla="*/ 1122699 w 6352623"/>
                    <a:gd name="connsiteY139" fmla="*/ 3528079 h 6345561"/>
                    <a:gd name="connsiteX140" fmla="*/ 1151870 w 6352623"/>
                    <a:gd name="connsiteY140" fmla="*/ 3709064 h 6345561"/>
                    <a:gd name="connsiteX141" fmla="*/ 1633165 w 6352623"/>
                    <a:gd name="connsiteY141" fmla="*/ 4721494 h 6345561"/>
                    <a:gd name="connsiteX142" fmla="*/ 1635001 w 6352623"/>
                    <a:gd name="connsiteY142" fmla="*/ 4724090 h 6345561"/>
                    <a:gd name="connsiteX143" fmla="*/ 1150655 w 6352623"/>
                    <a:gd name="connsiteY143" fmla="*/ 4790652 h 6345561"/>
                    <a:gd name="connsiteX144" fmla="*/ 509955 w 6352623"/>
                    <a:gd name="connsiteY144" fmla="*/ 4889989 h 6345561"/>
                    <a:gd name="connsiteX145" fmla="*/ 3165956 w 6352623"/>
                    <a:gd name="connsiteY145" fmla="*/ 6345561 h 6345561"/>
                    <a:gd name="connsiteX146" fmla="*/ 2661675 w 6352623"/>
                    <a:gd name="connsiteY146" fmla="*/ 5655612 h 6345561"/>
                    <a:gd name="connsiteX147" fmla="*/ 2224080 w 6352623"/>
                    <a:gd name="connsiteY147" fmla="*/ 5071807 h 6345561"/>
                    <a:gd name="connsiteX148" fmla="*/ 2697681 w 6352623"/>
                    <a:gd name="connsiteY148" fmla="*/ 5021257 h 6345561"/>
                    <a:gd name="connsiteX149" fmla="*/ 3150545 w 6352623"/>
                    <a:gd name="connsiteY149" fmla="*/ 4979436 h 6345561"/>
                    <a:gd name="connsiteX150" fmla="*/ 3267988 w 6352623"/>
                    <a:gd name="connsiteY150" fmla="*/ 6340508 h 6345561"/>
                    <a:gd name="connsiteX151" fmla="*/ 3165956 w 6352623"/>
                    <a:gd name="connsiteY151" fmla="*/ 6345561 h 6345561"/>
                    <a:gd name="connsiteX152" fmla="*/ 2827891 w 6352623"/>
                    <a:gd name="connsiteY152" fmla="*/ 6323709 h 6345561"/>
                    <a:gd name="connsiteX153" fmla="*/ 2884966 w 6352623"/>
                    <a:gd name="connsiteY153" fmla="*/ 6327398 h 6345561"/>
                    <a:gd name="connsiteX154" fmla="*/ 2827891 w 6352623"/>
                    <a:gd name="connsiteY154" fmla="*/ 6323709 h 6345561"/>
                    <a:gd name="connsiteX155" fmla="*/ 1799833 w 6352623"/>
                    <a:gd name="connsiteY155" fmla="*/ 6042038 h 6345561"/>
                    <a:gd name="connsiteX156" fmla="*/ 792530 w 6352623"/>
                    <a:gd name="connsiteY156" fmla="*/ 5281044 h 6345561"/>
                    <a:gd name="connsiteX157" fmla="*/ 758259 w 6352623"/>
                    <a:gd name="connsiteY157" fmla="*/ 5233611 h 6345561"/>
                    <a:gd name="connsiteX158" fmla="*/ 1178638 w 6352623"/>
                    <a:gd name="connsiteY158" fmla="*/ 5187468 h 6345561"/>
                    <a:gd name="connsiteX159" fmla="*/ 1905324 w 6352623"/>
                    <a:gd name="connsiteY159" fmla="*/ 5106339 h 6345561"/>
                    <a:gd name="connsiteX160" fmla="*/ 2206251 w 6352623"/>
                    <a:gd name="connsiteY160" fmla="*/ 5531868 h 6345561"/>
                    <a:gd name="connsiteX161" fmla="*/ 2827891 w 6352623"/>
                    <a:gd name="connsiteY161" fmla="*/ 6323709 h 6345561"/>
                    <a:gd name="connsiteX162" fmla="*/ 2405336 w 6352623"/>
                    <a:gd name="connsiteY162" fmla="*/ 6261225 h 6345561"/>
                    <a:gd name="connsiteX163" fmla="*/ 1799833 w 6352623"/>
                    <a:gd name="connsiteY163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000985 w 6352623"/>
                    <a:gd name="connsiteY60" fmla="*/ 4620000 h 6345561"/>
                    <a:gd name="connsiteX61" fmla="*/ 6317212 w 6352623"/>
                    <a:gd name="connsiteY61" fmla="*/ 4620000 h 6345561"/>
                    <a:gd name="connsiteX62" fmla="*/ 6317212 w 6352623"/>
                    <a:gd name="connsiteY62" fmla="*/ 4787640 h 6345561"/>
                    <a:gd name="connsiteX63" fmla="*/ 5898613 w 6352623"/>
                    <a:gd name="connsiteY63" fmla="*/ 4787640 h 6345561"/>
                    <a:gd name="connsiteX64" fmla="*/ 5866698 w 6352623"/>
                    <a:gd name="connsiteY64" fmla="*/ 4839902 h 6345561"/>
                    <a:gd name="connsiteX65" fmla="*/ 5895990 w 6352623"/>
                    <a:gd name="connsiteY65" fmla="*/ 4787640 h 6345561"/>
                    <a:gd name="connsiteX66" fmla="*/ 5898613 w 6352623"/>
                    <a:gd name="connsiteY66" fmla="*/ 4787640 h 6345561"/>
                    <a:gd name="connsiteX67" fmla="*/ 5866698 w 6352623"/>
                    <a:gd name="connsiteY67" fmla="*/ 4839902 h 6345561"/>
                    <a:gd name="connsiteX68" fmla="*/ 5661892 w 6352623"/>
                    <a:gd name="connsiteY68" fmla="*/ 4787640 h 6345561"/>
                    <a:gd name="connsiteX69" fmla="*/ 5661892 w 6352623"/>
                    <a:gd name="connsiteY69" fmla="*/ 4620000 h 6345561"/>
                    <a:gd name="connsiteX70" fmla="*/ 5661892 w 6352623"/>
                    <a:gd name="connsiteY70" fmla="*/ 4787640 h 6345561"/>
                    <a:gd name="connsiteX71" fmla="*/ 4842211 w 6352623"/>
                    <a:gd name="connsiteY71" fmla="*/ 4504577 h 6345561"/>
                    <a:gd name="connsiteX72" fmla="*/ 4894441 w 6352623"/>
                    <a:gd name="connsiteY72" fmla="*/ 4378816 h 6345561"/>
                    <a:gd name="connsiteX73" fmla="*/ 5118410 w 6352623"/>
                    <a:gd name="connsiteY73" fmla="*/ 3308120 h 6345561"/>
                    <a:gd name="connsiteX74" fmla="*/ 5112011 w 6352623"/>
                    <a:gd name="connsiteY74" fmla="*/ 3236549 h 6345561"/>
                    <a:gd name="connsiteX75" fmla="*/ 6343574 w 6352623"/>
                    <a:gd name="connsiteY75" fmla="*/ 3146548 h 6345561"/>
                    <a:gd name="connsiteX76" fmla="*/ 6352623 w 6352623"/>
                    <a:gd name="connsiteY76" fmla="*/ 3329154 h 6345561"/>
                    <a:gd name="connsiteX77" fmla="*/ 6261216 w 6352623"/>
                    <a:gd name="connsiteY77" fmla="*/ 3947289 h 6345561"/>
                    <a:gd name="connsiteX78" fmla="*/ 6068313 w 6352623"/>
                    <a:gd name="connsiteY78" fmla="*/ 4480189 h 6345561"/>
                    <a:gd name="connsiteX79" fmla="*/ 5645377 w 6352623"/>
                    <a:gd name="connsiteY79" fmla="*/ 4489676 h 6345561"/>
                    <a:gd name="connsiteX80" fmla="*/ 4842211 w 6352623"/>
                    <a:gd name="connsiteY80" fmla="*/ 4504577 h 6345561"/>
                    <a:gd name="connsiteX81" fmla="*/ 1405726 w 6352623"/>
                    <a:gd name="connsiteY81" fmla="*/ 3156271 h 6345561"/>
                    <a:gd name="connsiteX82" fmla="*/ 1399341 w 6352623"/>
                    <a:gd name="connsiteY82" fmla="*/ 3089416 h 6345561"/>
                    <a:gd name="connsiteX83" fmla="*/ 1464945 w 6352623"/>
                    <a:gd name="connsiteY83" fmla="*/ 2467755 h 6345561"/>
                    <a:gd name="connsiteX84" fmla="*/ 1626959 w 6352623"/>
                    <a:gd name="connsiteY84" fmla="*/ 1918290 h 6345561"/>
                    <a:gd name="connsiteX85" fmla="*/ 1698846 w 6352623"/>
                    <a:gd name="connsiteY85" fmla="*/ 1916459 h 6345561"/>
                    <a:gd name="connsiteX86" fmla="*/ 2401423 w 6352623"/>
                    <a:gd name="connsiteY86" fmla="*/ 1879094 h 6345561"/>
                    <a:gd name="connsiteX87" fmla="*/ 2879383 w 6352623"/>
                    <a:gd name="connsiteY87" fmla="*/ 1836855 h 6345561"/>
                    <a:gd name="connsiteX88" fmla="*/ 2983285 w 6352623"/>
                    <a:gd name="connsiteY88" fmla="*/ 3040986 h 6345561"/>
                    <a:gd name="connsiteX89" fmla="*/ 1405726 w 6352623"/>
                    <a:gd name="connsiteY89" fmla="*/ 3156271 h 6345561"/>
                    <a:gd name="connsiteX90" fmla="*/ 3464621 w 6352623"/>
                    <a:gd name="connsiteY90" fmla="*/ 4545892 h 6345561"/>
                    <a:gd name="connsiteX91" fmla="*/ 3362673 w 6352623"/>
                    <a:gd name="connsiteY91" fmla="*/ 3364384 h 6345561"/>
                    <a:gd name="connsiteX92" fmla="*/ 4785461 w 6352623"/>
                    <a:gd name="connsiteY92" fmla="*/ 3260410 h 6345561"/>
                    <a:gd name="connsiteX93" fmla="*/ 4791965 w 6352623"/>
                    <a:gd name="connsiteY93" fmla="*/ 3337498 h 6345561"/>
                    <a:gd name="connsiteX94" fmla="*/ 4582162 w 6352623"/>
                    <a:gd name="connsiteY94" fmla="*/ 4452550 h 6345561"/>
                    <a:gd name="connsiteX95" fmla="*/ 3980007 w 6352623"/>
                    <a:gd name="connsiteY95" fmla="*/ 4524180 h 6345561"/>
                    <a:gd name="connsiteX96" fmla="*/ 3464621 w 6352623"/>
                    <a:gd name="connsiteY96" fmla="*/ 4545892 h 6345561"/>
                    <a:gd name="connsiteX97" fmla="*/ 11631 w 6352623"/>
                    <a:gd name="connsiteY97" fmla="*/ 3258148 h 6345561"/>
                    <a:gd name="connsiteX98" fmla="*/ 0 w 6352623"/>
                    <a:gd name="connsiteY98" fmla="*/ 3023469 h 6345561"/>
                    <a:gd name="connsiteX99" fmla="*/ 91400 w 6352623"/>
                    <a:gd name="connsiteY99" fmla="*/ 2405346 h 6345561"/>
                    <a:gd name="connsiteX100" fmla="*/ 258812 w 6352623"/>
                    <a:gd name="connsiteY100" fmla="*/ 1942855 h 6345561"/>
                    <a:gd name="connsiteX101" fmla="*/ 852081 w 6352623"/>
                    <a:gd name="connsiteY101" fmla="*/ 1937991 h 6345561"/>
                    <a:gd name="connsiteX102" fmla="*/ 1335718 w 6352623"/>
                    <a:gd name="connsiteY102" fmla="*/ 1925698 h 6345561"/>
                    <a:gd name="connsiteX103" fmla="*/ 1234430 w 6352623"/>
                    <a:gd name="connsiteY103" fmla="*/ 2196801 h 6345561"/>
                    <a:gd name="connsiteX104" fmla="*/ 1103579 w 6352623"/>
                    <a:gd name="connsiteY104" fmla="*/ 2737987 h 6345561"/>
                    <a:gd name="connsiteX105" fmla="*/ 1078099 w 6352623"/>
                    <a:gd name="connsiteY105" fmla="*/ 3180217 h 6345561"/>
                    <a:gd name="connsiteX106" fmla="*/ 11631 w 6352623"/>
                    <a:gd name="connsiteY106" fmla="*/ 3258148 h 6345561"/>
                    <a:gd name="connsiteX107" fmla="*/ 1960743 w 6352623"/>
                    <a:gd name="connsiteY107" fmla="*/ 4679317 h 6345561"/>
                    <a:gd name="connsiteX108" fmla="*/ 1740896 w 6352623"/>
                    <a:gd name="connsiteY108" fmla="*/ 4337429 h 6345561"/>
                    <a:gd name="connsiteX109" fmla="*/ 1441619 w 6352623"/>
                    <a:gd name="connsiteY109" fmla="*/ 3532526 h 6345561"/>
                    <a:gd name="connsiteX110" fmla="*/ 1438988 w 6352623"/>
                    <a:gd name="connsiteY110" fmla="*/ 3504964 h 6345561"/>
                    <a:gd name="connsiteX111" fmla="*/ 3013389 w 6352623"/>
                    <a:gd name="connsiteY111" fmla="*/ 3389903 h 6345561"/>
                    <a:gd name="connsiteX112" fmla="*/ 3099126 w 6352623"/>
                    <a:gd name="connsiteY112" fmla="*/ 4562904 h 6345561"/>
                    <a:gd name="connsiteX113" fmla="*/ 2689209 w 6352623"/>
                    <a:gd name="connsiteY113" fmla="*/ 4598877 h 6345561"/>
                    <a:gd name="connsiteX114" fmla="*/ 1989796 w 6352623"/>
                    <a:gd name="connsiteY114" fmla="*/ 4675326 h 6345561"/>
                    <a:gd name="connsiteX115" fmla="*/ 1960743 w 6352623"/>
                    <a:gd name="connsiteY115" fmla="*/ 4679317 h 6345561"/>
                    <a:gd name="connsiteX116" fmla="*/ 4067092 w 6352623"/>
                    <a:gd name="connsiteY116" fmla="*/ 6216068 h 6345561"/>
                    <a:gd name="connsiteX117" fmla="*/ 4277892 w 6352623"/>
                    <a:gd name="connsiteY117" fmla="*/ 5788869 h 6345561"/>
                    <a:gd name="connsiteX118" fmla="*/ 4525520 w 6352623"/>
                    <a:gd name="connsiteY118" fmla="*/ 5267093 h 6345561"/>
                    <a:gd name="connsiteX119" fmla="*/ 4685770 w 6352623"/>
                    <a:gd name="connsiteY119" fmla="*/ 4881257 h 6345561"/>
                    <a:gd name="connsiteX120" fmla="*/ 4712084 w 6352623"/>
                    <a:gd name="connsiteY120" fmla="*/ 4879914 h 6345561"/>
                    <a:gd name="connsiteX121" fmla="*/ 5642123 w 6352623"/>
                    <a:gd name="connsiteY121" fmla="*/ 4846187 h 6345561"/>
                    <a:gd name="connsiteX122" fmla="*/ 5866698 w 6352623"/>
                    <a:gd name="connsiteY122" fmla="*/ 4839902 h 6345561"/>
                    <a:gd name="connsiteX123" fmla="*/ 5706398 w 6352623"/>
                    <a:gd name="connsiteY123" fmla="*/ 5102370 h 6345561"/>
                    <a:gd name="connsiteX124" fmla="*/ 4229361 w 6352623"/>
                    <a:gd name="connsiteY124" fmla="*/ 6176010 h 6345561"/>
                    <a:gd name="connsiteX125" fmla="*/ 4067092 w 6352623"/>
                    <a:gd name="connsiteY125" fmla="*/ 6216068 h 6345561"/>
                    <a:gd name="connsiteX126" fmla="*/ 3617977 w 6352623"/>
                    <a:gd name="connsiteY126" fmla="*/ 6323175 h 6345561"/>
                    <a:gd name="connsiteX127" fmla="*/ 3499574 w 6352623"/>
                    <a:gd name="connsiteY127" fmla="*/ 4950969 h 6345561"/>
                    <a:gd name="connsiteX128" fmla="*/ 3966167 w 6352623"/>
                    <a:gd name="connsiteY128" fmla="*/ 4917769 h 6345561"/>
                    <a:gd name="connsiteX129" fmla="*/ 4402891 w 6352623"/>
                    <a:gd name="connsiteY129" fmla="*/ 4895610 h 6345561"/>
                    <a:gd name="connsiteX130" fmla="*/ 4263840 w 6352623"/>
                    <a:gd name="connsiteY130" fmla="*/ 5239274 h 6345561"/>
                    <a:gd name="connsiteX131" fmla="*/ 3691123 w 6352623"/>
                    <a:gd name="connsiteY131" fmla="*/ 6308899 h 6345561"/>
                    <a:gd name="connsiteX132" fmla="*/ 3637169 w 6352623"/>
                    <a:gd name="connsiteY132" fmla="*/ 6322223 h 6345561"/>
                    <a:gd name="connsiteX133" fmla="*/ 3617977 w 6352623"/>
                    <a:gd name="connsiteY133" fmla="*/ 6323175 h 6345561"/>
                    <a:gd name="connsiteX134" fmla="*/ 509955 w 6352623"/>
                    <a:gd name="connsiteY134" fmla="*/ 4889989 h 6345561"/>
                    <a:gd name="connsiteX135" fmla="*/ 432662 w 6352623"/>
                    <a:gd name="connsiteY135" fmla="*/ 4783013 h 6345561"/>
                    <a:gd name="connsiteX136" fmla="*/ 30403 w 6352623"/>
                    <a:gd name="connsiteY136" fmla="*/ 3637168 h 6345561"/>
                    <a:gd name="connsiteX137" fmla="*/ 28957 w 6352623"/>
                    <a:gd name="connsiteY137" fmla="*/ 3608002 h 6345561"/>
                    <a:gd name="connsiteX138" fmla="*/ 1122699 w 6352623"/>
                    <a:gd name="connsiteY138" fmla="*/ 3528079 h 6345561"/>
                    <a:gd name="connsiteX139" fmla="*/ 1151870 w 6352623"/>
                    <a:gd name="connsiteY139" fmla="*/ 3709064 h 6345561"/>
                    <a:gd name="connsiteX140" fmla="*/ 1633165 w 6352623"/>
                    <a:gd name="connsiteY140" fmla="*/ 4721494 h 6345561"/>
                    <a:gd name="connsiteX141" fmla="*/ 1635001 w 6352623"/>
                    <a:gd name="connsiteY141" fmla="*/ 4724090 h 6345561"/>
                    <a:gd name="connsiteX142" fmla="*/ 1150655 w 6352623"/>
                    <a:gd name="connsiteY142" fmla="*/ 4790652 h 6345561"/>
                    <a:gd name="connsiteX143" fmla="*/ 509955 w 6352623"/>
                    <a:gd name="connsiteY143" fmla="*/ 4889989 h 6345561"/>
                    <a:gd name="connsiteX144" fmla="*/ 3165956 w 6352623"/>
                    <a:gd name="connsiteY144" fmla="*/ 6345561 h 6345561"/>
                    <a:gd name="connsiteX145" fmla="*/ 2661675 w 6352623"/>
                    <a:gd name="connsiteY145" fmla="*/ 5655612 h 6345561"/>
                    <a:gd name="connsiteX146" fmla="*/ 2224080 w 6352623"/>
                    <a:gd name="connsiteY146" fmla="*/ 5071807 h 6345561"/>
                    <a:gd name="connsiteX147" fmla="*/ 2697681 w 6352623"/>
                    <a:gd name="connsiteY147" fmla="*/ 5021257 h 6345561"/>
                    <a:gd name="connsiteX148" fmla="*/ 3150545 w 6352623"/>
                    <a:gd name="connsiteY148" fmla="*/ 4979436 h 6345561"/>
                    <a:gd name="connsiteX149" fmla="*/ 3267988 w 6352623"/>
                    <a:gd name="connsiteY149" fmla="*/ 6340508 h 6345561"/>
                    <a:gd name="connsiteX150" fmla="*/ 3165956 w 6352623"/>
                    <a:gd name="connsiteY150" fmla="*/ 6345561 h 6345561"/>
                    <a:gd name="connsiteX151" fmla="*/ 2827891 w 6352623"/>
                    <a:gd name="connsiteY151" fmla="*/ 6323709 h 6345561"/>
                    <a:gd name="connsiteX152" fmla="*/ 2884966 w 6352623"/>
                    <a:gd name="connsiteY152" fmla="*/ 6327398 h 6345561"/>
                    <a:gd name="connsiteX153" fmla="*/ 2827891 w 6352623"/>
                    <a:gd name="connsiteY153" fmla="*/ 6323709 h 6345561"/>
                    <a:gd name="connsiteX154" fmla="*/ 1799833 w 6352623"/>
                    <a:gd name="connsiteY154" fmla="*/ 6042038 h 6345561"/>
                    <a:gd name="connsiteX155" fmla="*/ 792530 w 6352623"/>
                    <a:gd name="connsiteY155" fmla="*/ 5281044 h 6345561"/>
                    <a:gd name="connsiteX156" fmla="*/ 758259 w 6352623"/>
                    <a:gd name="connsiteY156" fmla="*/ 5233611 h 6345561"/>
                    <a:gd name="connsiteX157" fmla="*/ 1178638 w 6352623"/>
                    <a:gd name="connsiteY157" fmla="*/ 5187468 h 6345561"/>
                    <a:gd name="connsiteX158" fmla="*/ 1905324 w 6352623"/>
                    <a:gd name="connsiteY158" fmla="*/ 5106339 h 6345561"/>
                    <a:gd name="connsiteX159" fmla="*/ 2206251 w 6352623"/>
                    <a:gd name="connsiteY159" fmla="*/ 5531868 h 6345561"/>
                    <a:gd name="connsiteX160" fmla="*/ 2827891 w 6352623"/>
                    <a:gd name="connsiteY160" fmla="*/ 6323709 h 6345561"/>
                    <a:gd name="connsiteX161" fmla="*/ 2405336 w 6352623"/>
                    <a:gd name="connsiteY161" fmla="*/ 6261225 h 6345561"/>
                    <a:gd name="connsiteX162" fmla="*/ 1799833 w 6352623"/>
                    <a:gd name="connsiteY16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317212 w 6352623"/>
                    <a:gd name="connsiteY60" fmla="*/ 4620000 h 6345561"/>
                    <a:gd name="connsiteX61" fmla="*/ 6317212 w 6352623"/>
                    <a:gd name="connsiteY61" fmla="*/ 4787640 h 6345561"/>
                    <a:gd name="connsiteX62" fmla="*/ 5898613 w 6352623"/>
                    <a:gd name="connsiteY62" fmla="*/ 4787640 h 6345561"/>
                    <a:gd name="connsiteX63" fmla="*/ 5866698 w 6352623"/>
                    <a:gd name="connsiteY63" fmla="*/ 4839902 h 6345561"/>
                    <a:gd name="connsiteX64" fmla="*/ 5895990 w 6352623"/>
                    <a:gd name="connsiteY64" fmla="*/ 4787640 h 6345561"/>
                    <a:gd name="connsiteX65" fmla="*/ 5898613 w 6352623"/>
                    <a:gd name="connsiteY65" fmla="*/ 4787640 h 6345561"/>
                    <a:gd name="connsiteX66" fmla="*/ 5866698 w 6352623"/>
                    <a:gd name="connsiteY66" fmla="*/ 4839902 h 6345561"/>
                    <a:gd name="connsiteX67" fmla="*/ 5661892 w 6352623"/>
                    <a:gd name="connsiteY67" fmla="*/ 4787640 h 6345561"/>
                    <a:gd name="connsiteX68" fmla="*/ 5661892 w 6352623"/>
                    <a:gd name="connsiteY68" fmla="*/ 4620000 h 6345561"/>
                    <a:gd name="connsiteX69" fmla="*/ 5661892 w 6352623"/>
                    <a:gd name="connsiteY69" fmla="*/ 4787640 h 6345561"/>
                    <a:gd name="connsiteX70" fmla="*/ 4842211 w 6352623"/>
                    <a:gd name="connsiteY70" fmla="*/ 4504577 h 6345561"/>
                    <a:gd name="connsiteX71" fmla="*/ 4894441 w 6352623"/>
                    <a:gd name="connsiteY71" fmla="*/ 4378816 h 6345561"/>
                    <a:gd name="connsiteX72" fmla="*/ 5118410 w 6352623"/>
                    <a:gd name="connsiteY72" fmla="*/ 3308120 h 6345561"/>
                    <a:gd name="connsiteX73" fmla="*/ 5112011 w 6352623"/>
                    <a:gd name="connsiteY73" fmla="*/ 3236549 h 6345561"/>
                    <a:gd name="connsiteX74" fmla="*/ 6343574 w 6352623"/>
                    <a:gd name="connsiteY74" fmla="*/ 3146548 h 6345561"/>
                    <a:gd name="connsiteX75" fmla="*/ 6352623 w 6352623"/>
                    <a:gd name="connsiteY75" fmla="*/ 3329154 h 6345561"/>
                    <a:gd name="connsiteX76" fmla="*/ 6261216 w 6352623"/>
                    <a:gd name="connsiteY76" fmla="*/ 3947289 h 6345561"/>
                    <a:gd name="connsiteX77" fmla="*/ 6068313 w 6352623"/>
                    <a:gd name="connsiteY77" fmla="*/ 4480189 h 6345561"/>
                    <a:gd name="connsiteX78" fmla="*/ 5645377 w 6352623"/>
                    <a:gd name="connsiteY78" fmla="*/ 4489676 h 6345561"/>
                    <a:gd name="connsiteX79" fmla="*/ 4842211 w 6352623"/>
                    <a:gd name="connsiteY79" fmla="*/ 4504577 h 6345561"/>
                    <a:gd name="connsiteX80" fmla="*/ 1405726 w 6352623"/>
                    <a:gd name="connsiteY80" fmla="*/ 3156271 h 6345561"/>
                    <a:gd name="connsiteX81" fmla="*/ 1399341 w 6352623"/>
                    <a:gd name="connsiteY81" fmla="*/ 3089416 h 6345561"/>
                    <a:gd name="connsiteX82" fmla="*/ 1464945 w 6352623"/>
                    <a:gd name="connsiteY82" fmla="*/ 2467755 h 6345561"/>
                    <a:gd name="connsiteX83" fmla="*/ 1626959 w 6352623"/>
                    <a:gd name="connsiteY83" fmla="*/ 1918290 h 6345561"/>
                    <a:gd name="connsiteX84" fmla="*/ 1698846 w 6352623"/>
                    <a:gd name="connsiteY84" fmla="*/ 1916459 h 6345561"/>
                    <a:gd name="connsiteX85" fmla="*/ 2401423 w 6352623"/>
                    <a:gd name="connsiteY85" fmla="*/ 1879094 h 6345561"/>
                    <a:gd name="connsiteX86" fmla="*/ 2879383 w 6352623"/>
                    <a:gd name="connsiteY86" fmla="*/ 1836855 h 6345561"/>
                    <a:gd name="connsiteX87" fmla="*/ 2983285 w 6352623"/>
                    <a:gd name="connsiteY87" fmla="*/ 3040986 h 6345561"/>
                    <a:gd name="connsiteX88" fmla="*/ 1405726 w 6352623"/>
                    <a:gd name="connsiteY88" fmla="*/ 3156271 h 6345561"/>
                    <a:gd name="connsiteX89" fmla="*/ 3464621 w 6352623"/>
                    <a:gd name="connsiteY89" fmla="*/ 4545892 h 6345561"/>
                    <a:gd name="connsiteX90" fmla="*/ 3362673 w 6352623"/>
                    <a:gd name="connsiteY90" fmla="*/ 3364384 h 6345561"/>
                    <a:gd name="connsiteX91" fmla="*/ 4785461 w 6352623"/>
                    <a:gd name="connsiteY91" fmla="*/ 3260410 h 6345561"/>
                    <a:gd name="connsiteX92" fmla="*/ 4791965 w 6352623"/>
                    <a:gd name="connsiteY92" fmla="*/ 3337498 h 6345561"/>
                    <a:gd name="connsiteX93" fmla="*/ 4582162 w 6352623"/>
                    <a:gd name="connsiteY93" fmla="*/ 4452550 h 6345561"/>
                    <a:gd name="connsiteX94" fmla="*/ 3980007 w 6352623"/>
                    <a:gd name="connsiteY94" fmla="*/ 4524180 h 6345561"/>
                    <a:gd name="connsiteX95" fmla="*/ 3464621 w 6352623"/>
                    <a:gd name="connsiteY95" fmla="*/ 4545892 h 6345561"/>
                    <a:gd name="connsiteX96" fmla="*/ 11631 w 6352623"/>
                    <a:gd name="connsiteY96" fmla="*/ 3258148 h 6345561"/>
                    <a:gd name="connsiteX97" fmla="*/ 0 w 6352623"/>
                    <a:gd name="connsiteY97" fmla="*/ 3023469 h 6345561"/>
                    <a:gd name="connsiteX98" fmla="*/ 91400 w 6352623"/>
                    <a:gd name="connsiteY98" fmla="*/ 2405346 h 6345561"/>
                    <a:gd name="connsiteX99" fmla="*/ 258812 w 6352623"/>
                    <a:gd name="connsiteY99" fmla="*/ 1942855 h 6345561"/>
                    <a:gd name="connsiteX100" fmla="*/ 852081 w 6352623"/>
                    <a:gd name="connsiteY100" fmla="*/ 1937991 h 6345561"/>
                    <a:gd name="connsiteX101" fmla="*/ 1335718 w 6352623"/>
                    <a:gd name="connsiteY101" fmla="*/ 1925698 h 6345561"/>
                    <a:gd name="connsiteX102" fmla="*/ 1234430 w 6352623"/>
                    <a:gd name="connsiteY102" fmla="*/ 2196801 h 6345561"/>
                    <a:gd name="connsiteX103" fmla="*/ 1103579 w 6352623"/>
                    <a:gd name="connsiteY103" fmla="*/ 2737987 h 6345561"/>
                    <a:gd name="connsiteX104" fmla="*/ 1078099 w 6352623"/>
                    <a:gd name="connsiteY104" fmla="*/ 3180217 h 6345561"/>
                    <a:gd name="connsiteX105" fmla="*/ 11631 w 6352623"/>
                    <a:gd name="connsiteY105" fmla="*/ 3258148 h 6345561"/>
                    <a:gd name="connsiteX106" fmla="*/ 1960743 w 6352623"/>
                    <a:gd name="connsiteY106" fmla="*/ 4679317 h 6345561"/>
                    <a:gd name="connsiteX107" fmla="*/ 1740896 w 6352623"/>
                    <a:gd name="connsiteY107" fmla="*/ 4337429 h 6345561"/>
                    <a:gd name="connsiteX108" fmla="*/ 1441619 w 6352623"/>
                    <a:gd name="connsiteY108" fmla="*/ 3532526 h 6345561"/>
                    <a:gd name="connsiteX109" fmla="*/ 1438988 w 6352623"/>
                    <a:gd name="connsiteY109" fmla="*/ 3504964 h 6345561"/>
                    <a:gd name="connsiteX110" fmla="*/ 3013389 w 6352623"/>
                    <a:gd name="connsiteY110" fmla="*/ 3389903 h 6345561"/>
                    <a:gd name="connsiteX111" fmla="*/ 3099126 w 6352623"/>
                    <a:gd name="connsiteY111" fmla="*/ 4562904 h 6345561"/>
                    <a:gd name="connsiteX112" fmla="*/ 2689209 w 6352623"/>
                    <a:gd name="connsiteY112" fmla="*/ 4598877 h 6345561"/>
                    <a:gd name="connsiteX113" fmla="*/ 1989796 w 6352623"/>
                    <a:gd name="connsiteY113" fmla="*/ 4675326 h 6345561"/>
                    <a:gd name="connsiteX114" fmla="*/ 1960743 w 6352623"/>
                    <a:gd name="connsiteY114" fmla="*/ 4679317 h 6345561"/>
                    <a:gd name="connsiteX115" fmla="*/ 4067092 w 6352623"/>
                    <a:gd name="connsiteY115" fmla="*/ 6216068 h 6345561"/>
                    <a:gd name="connsiteX116" fmla="*/ 4277892 w 6352623"/>
                    <a:gd name="connsiteY116" fmla="*/ 5788869 h 6345561"/>
                    <a:gd name="connsiteX117" fmla="*/ 4525520 w 6352623"/>
                    <a:gd name="connsiteY117" fmla="*/ 5267093 h 6345561"/>
                    <a:gd name="connsiteX118" fmla="*/ 4685770 w 6352623"/>
                    <a:gd name="connsiteY118" fmla="*/ 4881257 h 6345561"/>
                    <a:gd name="connsiteX119" fmla="*/ 4712084 w 6352623"/>
                    <a:gd name="connsiteY119" fmla="*/ 4879914 h 6345561"/>
                    <a:gd name="connsiteX120" fmla="*/ 5642123 w 6352623"/>
                    <a:gd name="connsiteY120" fmla="*/ 4846187 h 6345561"/>
                    <a:gd name="connsiteX121" fmla="*/ 5866698 w 6352623"/>
                    <a:gd name="connsiteY121" fmla="*/ 4839902 h 6345561"/>
                    <a:gd name="connsiteX122" fmla="*/ 5706398 w 6352623"/>
                    <a:gd name="connsiteY122" fmla="*/ 5102370 h 6345561"/>
                    <a:gd name="connsiteX123" fmla="*/ 4229361 w 6352623"/>
                    <a:gd name="connsiteY123" fmla="*/ 6176010 h 6345561"/>
                    <a:gd name="connsiteX124" fmla="*/ 4067092 w 6352623"/>
                    <a:gd name="connsiteY124" fmla="*/ 6216068 h 6345561"/>
                    <a:gd name="connsiteX125" fmla="*/ 3617977 w 6352623"/>
                    <a:gd name="connsiteY125" fmla="*/ 6323175 h 6345561"/>
                    <a:gd name="connsiteX126" fmla="*/ 3499574 w 6352623"/>
                    <a:gd name="connsiteY126" fmla="*/ 4950969 h 6345561"/>
                    <a:gd name="connsiteX127" fmla="*/ 3966167 w 6352623"/>
                    <a:gd name="connsiteY127" fmla="*/ 4917769 h 6345561"/>
                    <a:gd name="connsiteX128" fmla="*/ 4402891 w 6352623"/>
                    <a:gd name="connsiteY128" fmla="*/ 4895610 h 6345561"/>
                    <a:gd name="connsiteX129" fmla="*/ 4263840 w 6352623"/>
                    <a:gd name="connsiteY129" fmla="*/ 5239274 h 6345561"/>
                    <a:gd name="connsiteX130" fmla="*/ 3691123 w 6352623"/>
                    <a:gd name="connsiteY130" fmla="*/ 6308899 h 6345561"/>
                    <a:gd name="connsiteX131" fmla="*/ 3637169 w 6352623"/>
                    <a:gd name="connsiteY131" fmla="*/ 6322223 h 6345561"/>
                    <a:gd name="connsiteX132" fmla="*/ 3617977 w 6352623"/>
                    <a:gd name="connsiteY132" fmla="*/ 6323175 h 6345561"/>
                    <a:gd name="connsiteX133" fmla="*/ 509955 w 6352623"/>
                    <a:gd name="connsiteY133" fmla="*/ 4889989 h 6345561"/>
                    <a:gd name="connsiteX134" fmla="*/ 432662 w 6352623"/>
                    <a:gd name="connsiteY134" fmla="*/ 4783013 h 6345561"/>
                    <a:gd name="connsiteX135" fmla="*/ 30403 w 6352623"/>
                    <a:gd name="connsiteY135" fmla="*/ 3637168 h 6345561"/>
                    <a:gd name="connsiteX136" fmla="*/ 28957 w 6352623"/>
                    <a:gd name="connsiteY136" fmla="*/ 3608002 h 6345561"/>
                    <a:gd name="connsiteX137" fmla="*/ 1122699 w 6352623"/>
                    <a:gd name="connsiteY137" fmla="*/ 3528079 h 6345561"/>
                    <a:gd name="connsiteX138" fmla="*/ 1151870 w 6352623"/>
                    <a:gd name="connsiteY138" fmla="*/ 3709064 h 6345561"/>
                    <a:gd name="connsiteX139" fmla="*/ 1633165 w 6352623"/>
                    <a:gd name="connsiteY139" fmla="*/ 4721494 h 6345561"/>
                    <a:gd name="connsiteX140" fmla="*/ 1635001 w 6352623"/>
                    <a:gd name="connsiteY140" fmla="*/ 4724090 h 6345561"/>
                    <a:gd name="connsiteX141" fmla="*/ 1150655 w 6352623"/>
                    <a:gd name="connsiteY141" fmla="*/ 4790652 h 6345561"/>
                    <a:gd name="connsiteX142" fmla="*/ 509955 w 6352623"/>
                    <a:gd name="connsiteY142" fmla="*/ 4889989 h 6345561"/>
                    <a:gd name="connsiteX143" fmla="*/ 3165956 w 6352623"/>
                    <a:gd name="connsiteY143" fmla="*/ 6345561 h 6345561"/>
                    <a:gd name="connsiteX144" fmla="*/ 2661675 w 6352623"/>
                    <a:gd name="connsiteY144" fmla="*/ 5655612 h 6345561"/>
                    <a:gd name="connsiteX145" fmla="*/ 2224080 w 6352623"/>
                    <a:gd name="connsiteY145" fmla="*/ 5071807 h 6345561"/>
                    <a:gd name="connsiteX146" fmla="*/ 2697681 w 6352623"/>
                    <a:gd name="connsiteY146" fmla="*/ 5021257 h 6345561"/>
                    <a:gd name="connsiteX147" fmla="*/ 3150545 w 6352623"/>
                    <a:gd name="connsiteY147" fmla="*/ 4979436 h 6345561"/>
                    <a:gd name="connsiteX148" fmla="*/ 3267988 w 6352623"/>
                    <a:gd name="connsiteY148" fmla="*/ 6340508 h 6345561"/>
                    <a:gd name="connsiteX149" fmla="*/ 3165956 w 6352623"/>
                    <a:gd name="connsiteY149" fmla="*/ 6345561 h 6345561"/>
                    <a:gd name="connsiteX150" fmla="*/ 2827891 w 6352623"/>
                    <a:gd name="connsiteY150" fmla="*/ 6323709 h 6345561"/>
                    <a:gd name="connsiteX151" fmla="*/ 2884966 w 6352623"/>
                    <a:gd name="connsiteY151" fmla="*/ 6327398 h 6345561"/>
                    <a:gd name="connsiteX152" fmla="*/ 2827891 w 6352623"/>
                    <a:gd name="connsiteY152" fmla="*/ 6323709 h 6345561"/>
                    <a:gd name="connsiteX153" fmla="*/ 1799833 w 6352623"/>
                    <a:gd name="connsiteY153" fmla="*/ 6042038 h 6345561"/>
                    <a:gd name="connsiteX154" fmla="*/ 792530 w 6352623"/>
                    <a:gd name="connsiteY154" fmla="*/ 5281044 h 6345561"/>
                    <a:gd name="connsiteX155" fmla="*/ 758259 w 6352623"/>
                    <a:gd name="connsiteY155" fmla="*/ 5233611 h 6345561"/>
                    <a:gd name="connsiteX156" fmla="*/ 1178638 w 6352623"/>
                    <a:gd name="connsiteY156" fmla="*/ 5187468 h 6345561"/>
                    <a:gd name="connsiteX157" fmla="*/ 1905324 w 6352623"/>
                    <a:gd name="connsiteY157" fmla="*/ 5106339 h 6345561"/>
                    <a:gd name="connsiteX158" fmla="*/ 2206251 w 6352623"/>
                    <a:gd name="connsiteY158" fmla="*/ 5531868 h 6345561"/>
                    <a:gd name="connsiteX159" fmla="*/ 2827891 w 6352623"/>
                    <a:gd name="connsiteY159" fmla="*/ 6323709 h 6345561"/>
                    <a:gd name="connsiteX160" fmla="*/ 2405336 w 6352623"/>
                    <a:gd name="connsiteY160" fmla="*/ 6261225 h 6345561"/>
                    <a:gd name="connsiteX161" fmla="*/ 1799833 w 6352623"/>
                    <a:gd name="connsiteY161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317212 w 6352623"/>
                    <a:gd name="connsiteY60" fmla="*/ 4620000 h 6345561"/>
                    <a:gd name="connsiteX61" fmla="*/ 6317212 w 6352623"/>
                    <a:gd name="connsiteY61" fmla="*/ 4787640 h 6345561"/>
                    <a:gd name="connsiteX62" fmla="*/ 5898613 w 6352623"/>
                    <a:gd name="connsiteY62" fmla="*/ 4787640 h 6345561"/>
                    <a:gd name="connsiteX63" fmla="*/ 5866698 w 6352623"/>
                    <a:gd name="connsiteY63" fmla="*/ 4839902 h 6345561"/>
                    <a:gd name="connsiteX64" fmla="*/ 5895990 w 6352623"/>
                    <a:gd name="connsiteY64" fmla="*/ 4787640 h 6345561"/>
                    <a:gd name="connsiteX65" fmla="*/ 5866698 w 6352623"/>
                    <a:gd name="connsiteY65" fmla="*/ 4839902 h 6345561"/>
                    <a:gd name="connsiteX66" fmla="*/ 5661892 w 6352623"/>
                    <a:gd name="connsiteY66" fmla="*/ 4787640 h 6345561"/>
                    <a:gd name="connsiteX67" fmla="*/ 5661892 w 6352623"/>
                    <a:gd name="connsiteY67" fmla="*/ 4620000 h 6345561"/>
                    <a:gd name="connsiteX68" fmla="*/ 5661892 w 6352623"/>
                    <a:gd name="connsiteY68" fmla="*/ 4787640 h 6345561"/>
                    <a:gd name="connsiteX69" fmla="*/ 4842211 w 6352623"/>
                    <a:gd name="connsiteY69" fmla="*/ 4504577 h 6345561"/>
                    <a:gd name="connsiteX70" fmla="*/ 4894441 w 6352623"/>
                    <a:gd name="connsiteY70" fmla="*/ 4378816 h 6345561"/>
                    <a:gd name="connsiteX71" fmla="*/ 5118410 w 6352623"/>
                    <a:gd name="connsiteY71" fmla="*/ 3308120 h 6345561"/>
                    <a:gd name="connsiteX72" fmla="*/ 5112011 w 6352623"/>
                    <a:gd name="connsiteY72" fmla="*/ 3236549 h 6345561"/>
                    <a:gd name="connsiteX73" fmla="*/ 6343574 w 6352623"/>
                    <a:gd name="connsiteY73" fmla="*/ 3146548 h 6345561"/>
                    <a:gd name="connsiteX74" fmla="*/ 6352623 w 6352623"/>
                    <a:gd name="connsiteY74" fmla="*/ 3329154 h 6345561"/>
                    <a:gd name="connsiteX75" fmla="*/ 6261216 w 6352623"/>
                    <a:gd name="connsiteY75" fmla="*/ 3947289 h 6345561"/>
                    <a:gd name="connsiteX76" fmla="*/ 6068313 w 6352623"/>
                    <a:gd name="connsiteY76" fmla="*/ 4480189 h 6345561"/>
                    <a:gd name="connsiteX77" fmla="*/ 5645377 w 6352623"/>
                    <a:gd name="connsiteY77" fmla="*/ 4489676 h 6345561"/>
                    <a:gd name="connsiteX78" fmla="*/ 4842211 w 6352623"/>
                    <a:gd name="connsiteY78" fmla="*/ 4504577 h 6345561"/>
                    <a:gd name="connsiteX79" fmla="*/ 1405726 w 6352623"/>
                    <a:gd name="connsiteY79" fmla="*/ 3156271 h 6345561"/>
                    <a:gd name="connsiteX80" fmla="*/ 1399341 w 6352623"/>
                    <a:gd name="connsiteY80" fmla="*/ 3089416 h 6345561"/>
                    <a:gd name="connsiteX81" fmla="*/ 1464945 w 6352623"/>
                    <a:gd name="connsiteY81" fmla="*/ 2467755 h 6345561"/>
                    <a:gd name="connsiteX82" fmla="*/ 1626959 w 6352623"/>
                    <a:gd name="connsiteY82" fmla="*/ 1918290 h 6345561"/>
                    <a:gd name="connsiteX83" fmla="*/ 1698846 w 6352623"/>
                    <a:gd name="connsiteY83" fmla="*/ 1916459 h 6345561"/>
                    <a:gd name="connsiteX84" fmla="*/ 2401423 w 6352623"/>
                    <a:gd name="connsiteY84" fmla="*/ 1879094 h 6345561"/>
                    <a:gd name="connsiteX85" fmla="*/ 2879383 w 6352623"/>
                    <a:gd name="connsiteY85" fmla="*/ 1836855 h 6345561"/>
                    <a:gd name="connsiteX86" fmla="*/ 2983285 w 6352623"/>
                    <a:gd name="connsiteY86" fmla="*/ 3040986 h 6345561"/>
                    <a:gd name="connsiteX87" fmla="*/ 1405726 w 6352623"/>
                    <a:gd name="connsiteY87" fmla="*/ 3156271 h 6345561"/>
                    <a:gd name="connsiteX88" fmla="*/ 3464621 w 6352623"/>
                    <a:gd name="connsiteY88" fmla="*/ 4545892 h 6345561"/>
                    <a:gd name="connsiteX89" fmla="*/ 3362673 w 6352623"/>
                    <a:gd name="connsiteY89" fmla="*/ 3364384 h 6345561"/>
                    <a:gd name="connsiteX90" fmla="*/ 4785461 w 6352623"/>
                    <a:gd name="connsiteY90" fmla="*/ 3260410 h 6345561"/>
                    <a:gd name="connsiteX91" fmla="*/ 4791965 w 6352623"/>
                    <a:gd name="connsiteY91" fmla="*/ 3337498 h 6345561"/>
                    <a:gd name="connsiteX92" fmla="*/ 4582162 w 6352623"/>
                    <a:gd name="connsiteY92" fmla="*/ 4452550 h 6345561"/>
                    <a:gd name="connsiteX93" fmla="*/ 3980007 w 6352623"/>
                    <a:gd name="connsiteY93" fmla="*/ 4524180 h 6345561"/>
                    <a:gd name="connsiteX94" fmla="*/ 3464621 w 6352623"/>
                    <a:gd name="connsiteY94" fmla="*/ 4545892 h 6345561"/>
                    <a:gd name="connsiteX95" fmla="*/ 11631 w 6352623"/>
                    <a:gd name="connsiteY95" fmla="*/ 3258148 h 6345561"/>
                    <a:gd name="connsiteX96" fmla="*/ 0 w 6352623"/>
                    <a:gd name="connsiteY96" fmla="*/ 3023469 h 6345561"/>
                    <a:gd name="connsiteX97" fmla="*/ 91400 w 6352623"/>
                    <a:gd name="connsiteY97" fmla="*/ 2405346 h 6345561"/>
                    <a:gd name="connsiteX98" fmla="*/ 258812 w 6352623"/>
                    <a:gd name="connsiteY98" fmla="*/ 1942855 h 6345561"/>
                    <a:gd name="connsiteX99" fmla="*/ 852081 w 6352623"/>
                    <a:gd name="connsiteY99" fmla="*/ 1937991 h 6345561"/>
                    <a:gd name="connsiteX100" fmla="*/ 1335718 w 6352623"/>
                    <a:gd name="connsiteY100" fmla="*/ 1925698 h 6345561"/>
                    <a:gd name="connsiteX101" fmla="*/ 1234430 w 6352623"/>
                    <a:gd name="connsiteY101" fmla="*/ 2196801 h 6345561"/>
                    <a:gd name="connsiteX102" fmla="*/ 1103579 w 6352623"/>
                    <a:gd name="connsiteY102" fmla="*/ 2737987 h 6345561"/>
                    <a:gd name="connsiteX103" fmla="*/ 1078099 w 6352623"/>
                    <a:gd name="connsiteY103" fmla="*/ 3180217 h 6345561"/>
                    <a:gd name="connsiteX104" fmla="*/ 11631 w 6352623"/>
                    <a:gd name="connsiteY104" fmla="*/ 3258148 h 6345561"/>
                    <a:gd name="connsiteX105" fmla="*/ 1960743 w 6352623"/>
                    <a:gd name="connsiteY105" fmla="*/ 4679317 h 6345561"/>
                    <a:gd name="connsiteX106" fmla="*/ 1740896 w 6352623"/>
                    <a:gd name="connsiteY106" fmla="*/ 4337429 h 6345561"/>
                    <a:gd name="connsiteX107" fmla="*/ 1441619 w 6352623"/>
                    <a:gd name="connsiteY107" fmla="*/ 3532526 h 6345561"/>
                    <a:gd name="connsiteX108" fmla="*/ 1438988 w 6352623"/>
                    <a:gd name="connsiteY108" fmla="*/ 3504964 h 6345561"/>
                    <a:gd name="connsiteX109" fmla="*/ 3013389 w 6352623"/>
                    <a:gd name="connsiteY109" fmla="*/ 3389903 h 6345561"/>
                    <a:gd name="connsiteX110" fmla="*/ 3099126 w 6352623"/>
                    <a:gd name="connsiteY110" fmla="*/ 4562904 h 6345561"/>
                    <a:gd name="connsiteX111" fmla="*/ 2689209 w 6352623"/>
                    <a:gd name="connsiteY111" fmla="*/ 4598877 h 6345561"/>
                    <a:gd name="connsiteX112" fmla="*/ 1989796 w 6352623"/>
                    <a:gd name="connsiteY112" fmla="*/ 4675326 h 6345561"/>
                    <a:gd name="connsiteX113" fmla="*/ 1960743 w 6352623"/>
                    <a:gd name="connsiteY113" fmla="*/ 4679317 h 6345561"/>
                    <a:gd name="connsiteX114" fmla="*/ 4067092 w 6352623"/>
                    <a:gd name="connsiteY114" fmla="*/ 6216068 h 6345561"/>
                    <a:gd name="connsiteX115" fmla="*/ 4277892 w 6352623"/>
                    <a:gd name="connsiteY115" fmla="*/ 5788869 h 6345561"/>
                    <a:gd name="connsiteX116" fmla="*/ 4525520 w 6352623"/>
                    <a:gd name="connsiteY116" fmla="*/ 5267093 h 6345561"/>
                    <a:gd name="connsiteX117" fmla="*/ 4685770 w 6352623"/>
                    <a:gd name="connsiteY117" fmla="*/ 4881257 h 6345561"/>
                    <a:gd name="connsiteX118" fmla="*/ 4712084 w 6352623"/>
                    <a:gd name="connsiteY118" fmla="*/ 4879914 h 6345561"/>
                    <a:gd name="connsiteX119" fmla="*/ 5642123 w 6352623"/>
                    <a:gd name="connsiteY119" fmla="*/ 4846187 h 6345561"/>
                    <a:gd name="connsiteX120" fmla="*/ 5866698 w 6352623"/>
                    <a:gd name="connsiteY120" fmla="*/ 4839902 h 6345561"/>
                    <a:gd name="connsiteX121" fmla="*/ 5706398 w 6352623"/>
                    <a:gd name="connsiteY121" fmla="*/ 5102370 h 6345561"/>
                    <a:gd name="connsiteX122" fmla="*/ 4229361 w 6352623"/>
                    <a:gd name="connsiteY122" fmla="*/ 6176010 h 6345561"/>
                    <a:gd name="connsiteX123" fmla="*/ 4067092 w 6352623"/>
                    <a:gd name="connsiteY123" fmla="*/ 6216068 h 6345561"/>
                    <a:gd name="connsiteX124" fmla="*/ 3617977 w 6352623"/>
                    <a:gd name="connsiteY124" fmla="*/ 6323175 h 6345561"/>
                    <a:gd name="connsiteX125" fmla="*/ 3499574 w 6352623"/>
                    <a:gd name="connsiteY125" fmla="*/ 4950969 h 6345561"/>
                    <a:gd name="connsiteX126" fmla="*/ 3966167 w 6352623"/>
                    <a:gd name="connsiteY126" fmla="*/ 4917769 h 6345561"/>
                    <a:gd name="connsiteX127" fmla="*/ 4402891 w 6352623"/>
                    <a:gd name="connsiteY127" fmla="*/ 4895610 h 6345561"/>
                    <a:gd name="connsiteX128" fmla="*/ 4263840 w 6352623"/>
                    <a:gd name="connsiteY128" fmla="*/ 5239274 h 6345561"/>
                    <a:gd name="connsiteX129" fmla="*/ 3691123 w 6352623"/>
                    <a:gd name="connsiteY129" fmla="*/ 6308899 h 6345561"/>
                    <a:gd name="connsiteX130" fmla="*/ 3637169 w 6352623"/>
                    <a:gd name="connsiteY130" fmla="*/ 6322223 h 6345561"/>
                    <a:gd name="connsiteX131" fmla="*/ 3617977 w 6352623"/>
                    <a:gd name="connsiteY131" fmla="*/ 6323175 h 6345561"/>
                    <a:gd name="connsiteX132" fmla="*/ 509955 w 6352623"/>
                    <a:gd name="connsiteY132" fmla="*/ 4889989 h 6345561"/>
                    <a:gd name="connsiteX133" fmla="*/ 432662 w 6352623"/>
                    <a:gd name="connsiteY133" fmla="*/ 4783013 h 6345561"/>
                    <a:gd name="connsiteX134" fmla="*/ 30403 w 6352623"/>
                    <a:gd name="connsiteY134" fmla="*/ 3637168 h 6345561"/>
                    <a:gd name="connsiteX135" fmla="*/ 28957 w 6352623"/>
                    <a:gd name="connsiteY135" fmla="*/ 3608002 h 6345561"/>
                    <a:gd name="connsiteX136" fmla="*/ 1122699 w 6352623"/>
                    <a:gd name="connsiteY136" fmla="*/ 3528079 h 6345561"/>
                    <a:gd name="connsiteX137" fmla="*/ 1151870 w 6352623"/>
                    <a:gd name="connsiteY137" fmla="*/ 3709064 h 6345561"/>
                    <a:gd name="connsiteX138" fmla="*/ 1633165 w 6352623"/>
                    <a:gd name="connsiteY138" fmla="*/ 4721494 h 6345561"/>
                    <a:gd name="connsiteX139" fmla="*/ 1635001 w 6352623"/>
                    <a:gd name="connsiteY139" fmla="*/ 4724090 h 6345561"/>
                    <a:gd name="connsiteX140" fmla="*/ 1150655 w 6352623"/>
                    <a:gd name="connsiteY140" fmla="*/ 4790652 h 6345561"/>
                    <a:gd name="connsiteX141" fmla="*/ 509955 w 6352623"/>
                    <a:gd name="connsiteY141" fmla="*/ 4889989 h 6345561"/>
                    <a:gd name="connsiteX142" fmla="*/ 3165956 w 6352623"/>
                    <a:gd name="connsiteY142" fmla="*/ 6345561 h 6345561"/>
                    <a:gd name="connsiteX143" fmla="*/ 2661675 w 6352623"/>
                    <a:gd name="connsiteY143" fmla="*/ 5655612 h 6345561"/>
                    <a:gd name="connsiteX144" fmla="*/ 2224080 w 6352623"/>
                    <a:gd name="connsiteY144" fmla="*/ 5071807 h 6345561"/>
                    <a:gd name="connsiteX145" fmla="*/ 2697681 w 6352623"/>
                    <a:gd name="connsiteY145" fmla="*/ 5021257 h 6345561"/>
                    <a:gd name="connsiteX146" fmla="*/ 3150545 w 6352623"/>
                    <a:gd name="connsiteY146" fmla="*/ 4979436 h 6345561"/>
                    <a:gd name="connsiteX147" fmla="*/ 3267988 w 6352623"/>
                    <a:gd name="connsiteY147" fmla="*/ 6340508 h 6345561"/>
                    <a:gd name="connsiteX148" fmla="*/ 3165956 w 6352623"/>
                    <a:gd name="connsiteY148" fmla="*/ 6345561 h 6345561"/>
                    <a:gd name="connsiteX149" fmla="*/ 2827891 w 6352623"/>
                    <a:gd name="connsiteY149" fmla="*/ 6323709 h 6345561"/>
                    <a:gd name="connsiteX150" fmla="*/ 2884966 w 6352623"/>
                    <a:gd name="connsiteY150" fmla="*/ 6327398 h 6345561"/>
                    <a:gd name="connsiteX151" fmla="*/ 2827891 w 6352623"/>
                    <a:gd name="connsiteY151" fmla="*/ 6323709 h 6345561"/>
                    <a:gd name="connsiteX152" fmla="*/ 1799833 w 6352623"/>
                    <a:gd name="connsiteY152" fmla="*/ 6042038 h 6345561"/>
                    <a:gd name="connsiteX153" fmla="*/ 792530 w 6352623"/>
                    <a:gd name="connsiteY153" fmla="*/ 5281044 h 6345561"/>
                    <a:gd name="connsiteX154" fmla="*/ 758259 w 6352623"/>
                    <a:gd name="connsiteY154" fmla="*/ 5233611 h 6345561"/>
                    <a:gd name="connsiteX155" fmla="*/ 1178638 w 6352623"/>
                    <a:gd name="connsiteY155" fmla="*/ 5187468 h 6345561"/>
                    <a:gd name="connsiteX156" fmla="*/ 1905324 w 6352623"/>
                    <a:gd name="connsiteY156" fmla="*/ 5106339 h 6345561"/>
                    <a:gd name="connsiteX157" fmla="*/ 2206251 w 6352623"/>
                    <a:gd name="connsiteY157" fmla="*/ 5531868 h 6345561"/>
                    <a:gd name="connsiteX158" fmla="*/ 2827891 w 6352623"/>
                    <a:gd name="connsiteY158" fmla="*/ 6323709 h 6345561"/>
                    <a:gd name="connsiteX159" fmla="*/ 2405336 w 6352623"/>
                    <a:gd name="connsiteY159" fmla="*/ 6261225 h 6345561"/>
                    <a:gd name="connsiteX160" fmla="*/ 1799833 w 6352623"/>
                    <a:gd name="connsiteY160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317212 w 6352623"/>
                    <a:gd name="connsiteY60" fmla="*/ 4620000 h 6345561"/>
                    <a:gd name="connsiteX61" fmla="*/ 6317212 w 6352623"/>
                    <a:gd name="connsiteY61" fmla="*/ 4787640 h 6345561"/>
                    <a:gd name="connsiteX62" fmla="*/ 5898613 w 6352623"/>
                    <a:gd name="connsiteY62" fmla="*/ 4787640 h 6345561"/>
                    <a:gd name="connsiteX63" fmla="*/ 5661892 w 6352623"/>
                    <a:gd name="connsiteY63" fmla="*/ 4787640 h 6345561"/>
                    <a:gd name="connsiteX64" fmla="*/ 5661892 w 6352623"/>
                    <a:gd name="connsiteY64" fmla="*/ 4620000 h 6345561"/>
                    <a:gd name="connsiteX65" fmla="*/ 5661892 w 6352623"/>
                    <a:gd name="connsiteY65" fmla="*/ 4787640 h 6345561"/>
                    <a:gd name="connsiteX66" fmla="*/ 4842211 w 6352623"/>
                    <a:gd name="connsiteY66" fmla="*/ 4504577 h 6345561"/>
                    <a:gd name="connsiteX67" fmla="*/ 4894441 w 6352623"/>
                    <a:gd name="connsiteY67" fmla="*/ 4378816 h 6345561"/>
                    <a:gd name="connsiteX68" fmla="*/ 5118410 w 6352623"/>
                    <a:gd name="connsiteY68" fmla="*/ 3308120 h 6345561"/>
                    <a:gd name="connsiteX69" fmla="*/ 5112011 w 6352623"/>
                    <a:gd name="connsiteY69" fmla="*/ 3236549 h 6345561"/>
                    <a:gd name="connsiteX70" fmla="*/ 6343574 w 6352623"/>
                    <a:gd name="connsiteY70" fmla="*/ 3146548 h 6345561"/>
                    <a:gd name="connsiteX71" fmla="*/ 6352623 w 6352623"/>
                    <a:gd name="connsiteY71" fmla="*/ 3329154 h 6345561"/>
                    <a:gd name="connsiteX72" fmla="*/ 6261216 w 6352623"/>
                    <a:gd name="connsiteY72" fmla="*/ 3947289 h 6345561"/>
                    <a:gd name="connsiteX73" fmla="*/ 6068313 w 6352623"/>
                    <a:gd name="connsiteY73" fmla="*/ 4480189 h 6345561"/>
                    <a:gd name="connsiteX74" fmla="*/ 5645377 w 6352623"/>
                    <a:gd name="connsiteY74" fmla="*/ 4489676 h 6345561"/>
                    <a:gd name="connsiteX75" fmla="*/ 4842211 w 6352623"/>
                    <a:gd name="connsiteY75" fmla="*/ 4504577 h 6345561"/>
                    <a:gd name="connsiteX76" fmla="*/ 1405726 w 6352623"/>
                    <a:gd name="connsiteY76" fmla="*/ 3156271 h 6345561"/>
                    <a:gd name="connsiteX77" fmla="*/ 1399341 w 6352623"/>
                    <a:gd name="connsiteY77" fmla="*/ 3089416 h 6345561"/>
                    <a:gd name="connsiteX78" fmla="*/ 1464945 w 6352623"/>
                    <a:gd name="connsiteY78" fmla="*/ 2467755 h 6345561"/>
                    <a:gd name="connsiteX79" fmla="*/ 1626959 w 6352623"/>
                    <a:gd name="connsiteY79" fmla="*/ 1918290 h 6345561"/>
                    <a:gd name="connsiteX80" fmla="*/ 1698846 w 6352623"/>
                    <a:gd name="connsiteY80" fmla="*/ 1916459 h 6345561"/>
                    <a:gd name="connsiteX81" fmla="*/ 2401423 w 6352623"/>
                    <a:gd name="connsiteY81" fmla="*/ 1879094 h 6345561"/>
                    <a:gd name="connsiteX82" fmla="*/ 2879383 w 6352623"/>
                    <a:gd name="connsiteY82" fmla="*/ 1836855 h 6345561"/>
                    <a:gd name="connsiteX83" fmla="*/ 2983285 w 6352623"/>
                    <a:gd name="connsiteY83" fmla="*/ 3040986 h 6345561"/>
                    <a:gd name="connsiteX84" fmla="*/ 1405726 w 6352623"/>
                    <a:gd name="connsiteY84" fmla="*/ 3156271 h 6345561"/>
                    <a:gd name="connsiteX85" fmla="*/ 3464621 w 6352623"/>
                    <a:gd name="connsiteY85" fmla="*/ 4545892 h 6345561"/>
                    <a:gd name="connsiteX86" fmla="*/ 3362673 w 6352623"/>
                    <a:gd name="connsiteY86" fmla="*/ 3364384 h 6345561"/>
                    <a:gd name="connsiteX87" fmla="*/ 4785461 w 6352623"/>
                    <a:gd name="connsiteY87" fmla="*/ 3260410 h 6345561"/>
                    <a:gd name="connsiteX88" fmla="*/ 4791965 w 6352623"/>
                    <a:gd name="connsiteY88" fmla="*/ 3337498 h 6345561"/>
                    <a:gd name="connsiteX89" fmla="*/ 4582162 w 6352623"/>
                    <a:gd name="connsiteY89" fmla="*/ 4452550 h 6345561"/>
                    <a:gd name="connsiteX90" fmla="*/ 3980007 w 6352623"/>
                    <a:gd name="connsiteY90" fmla="*/ 4524180 h 6345561"/>
                    <a:gd name="connsiteX91" fmla="*/ 3464621 w 6352623"/>
                    <a:gd name="connsiteY91" fmla="*/ 4545892 h 6345561"/>
                    <a:gd name="connsiteX92" fmla="*/ 11631 w 6352623"/>
                    <a:gd name="connsiteY92" fmla="*/ 3258148 h 6345561"/>
                    <a:gd name="connsiteX93" fmla="*/ 0 w 6352623"/>
                    <a:gd name="connsiteY93" fmla="*/ 3023469 h 6345561"/>
                    <a:gd name="connsiteX94" fmla="*/ 91400 w 6352623"/>
                    <a:gd name="connsiteY94" fmla="*/ 2405346 h 6345561"/>
                    <a:gd name="connsiteX95" fmla="*/ 258812 w 6352623"/>
                    <a:gd name="connsiteY95" fmla="*/ 1942855 h 6345561"/>
                    <a:gd name="connsiteX96" fmla="*/ 852081 w 6352623"/>
                    <a:gd name="connsiteY96" fmla="*/ 1937991 h 6345561"/>
                    <a:gd name="connsiteX97" fmla="*/ 1335718 w 6352623"/>
                    <a:gd name="connsiteY97" fmla="*/ 1925698 h 6345561"/>
                    <a:gd name="connsiteX98" fmla="*/ 1234430 w 6352623"/>
                    <a:gd name="connsiteY98" fmla="*/ 2196801 h 6345561"/>
                    <a:gd name="connsiteX99" fmla="*/ 1103579 w 6352623"/>
                    <a:gd name="connsiteY99" fmla="*/ 2737987 h 6345561"/>
                    <a:gd name="connsiteX100" fmla="*/ 1078099 w 6352623"/>
                    <a:gd name="connsiteY100" fmla="*/ 3180217 h 6345561"/>
                    <a:gd name="connsiteX101" fmla="*/ 11631 w 6352623"/>
                    <a:gd name="connsiteY101" fmla="*/ 3258148 h 6345561"/>
                    <a:gd name="connsiteX102" fmla="*/ 1960743 w 6352623"/>
                    <a:gd name="connsiteY102" fmla="*/ 4679317 h 6345561"/>
                    <a:gd name="connsiteX103" fmla="*/ 1740896 w 6352623"/>
                    <a:gd name="connsiteY103" fmla="*/ 4337429 h 6345561"/>
                    <a:gd name="connsiteX104" fmla="*/ 1441619 w 6352623"/>
                    <a:gd name="connsiteY104" fmla="*/ 3532526 h 6345561"/>
                    <a:gd name="connsiteX105" fmla="*/ 1438988 w 6352623"/>
                    <a:gd name="connsiteY105" fmla="*/ 3504964 h 6345561"/>
                    <a:gd name="connsiteX106" fmla="*/ 3013389 w 6352623"/>
                    <a:gd name="connsiteY106" fmla="*/ 3389903 h 6345561"/>
                    <a:gd name="connsiteX107" fmla="*/ 3099126 w 6352623"/>
                    <a:gd name="connsiteY107" fmla="*/ 4562904 h 6345561"/>
                    <a:gd name="connsiteX108" fmla="*/ 2689209 w 6352623"/>
                    <a:gd name="connsiteY108" fmla="*/ 4598877 h 6345561"/>
                    <a:gd name="connsiteX109" fmla="*/ 1989796 w 6352623"/>
                    <a:gd name="connsiteY109" fmla="*/ 4675326 h 6345561"/>
                    <a:gd name="connsiteX110" fmla="*/ 1960743 w 6352623"/>
                    <a:gd name="connsiteY110" fmla="*/ 4679317 h 6345561"/>
                    <a:gd name="connsiteX111" fmla="*/ 4067092 w 6352623"/>
                    <a:gd name="connsiteY111" fmla="*/ 6216068 h 6345561"/>
                    <a:gd name="connsiteX112" fmla="*/ 4277892 w 6352623"/>
                    <a:gd name="connsiteY112" fmla="*/ 5788869 h 6345561"/>
                    <a:gd name="connsiteX113" fmla="*/ 4525520 w 6352623"/>
                    <a:gd name="connsiteY113" fmla="*/ 5267093 h 6345561"/>
                    <a:gd name="connsiteX114" fmla="*/ 4685770 w 6352623"/>
                    <a:gd name="connsiteY114" fmla="*/ 4881257 h 6345561"/>
                    <a:gd name="connsiteX115" fmla="*/ 4712084 w 6352623"/>
                    <a:gd name="connsiteY115" fmla="*/ 4879914 h 6345561"/>
                    <a:gd name="connsiteX116" fmla="*/ 5642123 w 6352623"/>
                    <a:gd name="connsiteY116" fmla="*/ 4846187 h 6345561"/>
                    <a:gd name="connsiteX117" fmla="*/ 5866698 w 6352623"/>
                    <a:gd name="connsiteY117" fmla="*/ 4839902 h 6345561"/>
                    <a:gd name="connsiteX118" fmla="*/ 5706398 w 6352623"/>
                    <a:gd name="connsiteY118" fmla="*/ 5102370 h 6345561"/>
                    <a:gd name="connsiteX119" fmla="*/ 4229361 w 6352623"/>
                    <a:gd name="connsiteY119" fmla="*/ 6176010 h 6345561"/>
                    <a:gd name="connsiteX120" fmla="*/ 4067092 w 6352623"/>
                    <a:gd name="connsiteY120" fmla="*/ 6216068 h 6345561"/>
                    <a:gd name="connsiteX121" fmla="*/ 3617977 w 6352623"/>
                    <a:gd name="connsiteY121" fmla="*/ 6323175 h 6345561"/>
                    <a:gd name="connsiteX122" fmla="*/ 3499574 w 6352623"/>
                    <a:gd name="connsiteY122" fmla="*/ 4950969 h 6345561"/>
                    <a:gd name="connsiteX123" fmla="*/ 3966167 w 6352623"/>
                    <a:gd name="connsiteY123" fmla="*/ 4917769 h 6345561"/>
                    <a:gd name="connsiteX124" fmla="*/ 4402891 w 6352623"/>
                    <a:gd name="connsiteY124" fmla="*/ 4895610 h 6345561"/>
                    <a:gd name="connsiteX125" fmla="*/ 4263840 w 6352623"/>
                    <a:gd name="connsiteY125" fmla="*/ 5239274 h 6345561"/>
                    <a:gd name="connsiteX126" fmla="*/ 3691123 w 6352623"/>
                    <a:gd name="connsiteY126" fmla="*/ 6308899 h 6345561"/>
                    <a:gd name="connsiteX127" fmla="*/ 3637169 w 6352623"/>
                    <a:gd name="connsiteY127" fmla="*/ 6322223 h 6345561"/>
                    <a:gd name="connsiteX128" fmla="*/ 3617977 w 6352623"/>
                    <a:gd name="connsiteY128" fmla="*/ 6323175 h 6345561"/>
                    <a:gd name="connsiteX129" fmla="*/ 509955 w 6352623"/>
                    <a:gd name="connsiteY129" fmla="*/ 4889989 h 6345561"/>
                    <a:gd name="connsiteX130" fmla="*/ 432662 w 6352623"/>
                    <a:gd name="connsiteY130" fmla="*/ 4783013 h 6345561"/>
                    <a:gd name="connsiteX131" fmla="*/ 30403 w 6352623"/>
                    <a:gd name="connsiteY131" fmla="*/ 3637168 h 6345561"/>
                    <a:gd name="connsiteX132" fmla="*/ 28957 w 6352623"/>
                    <a:gd name="connsiteY132" fmla="*/ 3608002 h 6345561"/>
                    <a:gd name="connsiteX133" fmla="*/ 1122699 w 6352623"/>
                    <a:gd name="connsiteY133" fmla="*/ 3528079 h 6345561"/>
                    <a:gd name="connsiteX134" fmla="*/ 1151870 w 6352623"/>
                    <a:gd name="connsiteY134" fmla="*/ 3709064 h 6345561"/>
                    <a:gd name="connsiteX135" fmla="*/ 1633165 w 6352623"/>
                    <a:gd name="connsiteY135" fmla="*/ 4721494 h 6345561"/>
                    <a:gd name="connsiteX136" fmla="*/ 1635001 w 6352623"/>
                    <a:gd name="connsiteY136" fmla="*/ 4724090 h 6345561"/>
                    <a:gd name="connsiteX137" fmla="*/ 1150655 w 6352623"/>
                    <a:gd name="connsiteY137" fmla="*/ 4790652 h 6345561"/>
                    <a:gd name="connsiteX138" fmla="*/ 509955 w 6352623"/>
                    <a:gd name="connsiteY138" fmla="*/ 4889989 h 6345561"/>
                    <a:gd name="connsiteX139" fmla="*/ 3165956 w 6352623"/>
                    <a:gd name="connsiteY139" fmla="*/ 6345561 h 6345561"/>
                    <a:gd name="connsiteX140" fmla="*/ 2661675 w 6352623"/>
                    <a:gd name="connsiteY140" fmla="*/ 5655612 h 6345561"/>
                    <a:gd name="connsiteX141" fmla="*/ 2224080 w 6352623"/>
                    <a:gd name="connsiteY141" fmla="*/ 5071807 h 6345561"/>
                    <a:gd name="connsiteX142" fmla="*/ 2697681 w 6352623"/>
                    <a:gd name="connsiteY142" fmla="*/ 5021257 h 6345561"/>
                    <a:gd name="connsiteX143" fmla="*/ 3150545 w 6352623"/>
                    <a:gd name="connsiteY143" fmla="*/ 4979436 h 6345561"/>
                    <a:gd name="connsiteX144" fmla="*/ 3267988 w 6352623"/>
                    <a:gd name="connsiteY144" fmla="*/ 6340508 h 6345561"/>
                    <a:gd name="connsiteX145" fmla="*/ 3165956 w 6352623"/>
                    <a:gd name="connsiteY145" fmla="*/ 6345561 h 6345561"/>
                    <a:gd name="connsiteX146" fmla="*/ 2827891 w 6352623"/>
                    <a:gd name="connsiteY146" fmla="*/ 6323709 h 6345561"/>
                    <a:gd name="connsiteX147" fmla="*/ 2884966 w 6352623"/>
                    <a:gd name="connsiteY147" fmla="*/ 6327398 h 6345561"/>
                    <a:gd name="connsiteX148" fmla="*/ 2827891 w 6352623"/>
                    <a:gd name="connsiteY148" fmla="*/ 6323709 h 6345561"/>
                    <a:gd name="connsiteX149" fmla="*/ 1799833 w 6352623"/>
                    <a:gd name="connsiteY149" fmla="*/ 6042038 h 6345561"/>
                    <a:gd name="connsiteX150" fmla="*/ 792530 w 6352623"/>
                    <a:gd name="connsiteY150" fmla="*/ 5281044 h 6345561"/>
                    <a:gd name="connsiteX151" fmla="*/ 758259 w 6352623"/>
                    <a:gd name="connsiteY151" fmla="*/ 5233611 h 6345561"/>
                    <a:gd name="connsiteX152" fmla="*/ 1178638 w 6352623"/>
                    <a:gd name="connsiteY152" fmla="*/ 5187468 h 6345561"/>
                    <a:gd name="connsiteX153" fmla="*/ 1905324 w 6352623"/>
                    <a:gd name="connsiteY153" fmla="*/ 5106339 h 6345561"/>
                    <a:gd name="connsiteX154" fmla="*/ 2206251 w 6352623"/>
                    <a:gd name="connsiteY154" fmla="*/ 5531868 h 6345561"/>
                    <a:gd name="connsiteX155" fmla="*/ 2827891 w 6352623"/>
                    <a:gd name="connsiteY155" fmla="*/ 6323709 h 6345561"/>
                    <a:gd name="connsiteX156" fmla="*/ 2405336 w 6352623"/>
                    <a:gd name="connsiteY156" fmla="*/ 6261225 h 6345561"/>
                    <a:gd name="connsiteX157" fmla="*/ 1799833 w 6352623"/>
                    <a:gd name="connsiteY157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6317212 w 6352623"/>
                    <a:gd name="connsiteY59" fmla="*/ 4787640 h 6345561"/>
                    <a:gd name="connsiteX60" fmla="*/ 6317212 w 6352623"/>
                    <a:gd name="connsiteY60" fmla="*/ 4620000 h 6345561"/>
                    <a:gd name="connsiteX61" fmla="*/ 6317212 w 6352623"/>
                    <a:gd name="connsiteY61" fmla="*/ 4787640 h 6345561"/>
                    <a:gd name="connsiteX62" fmla="*/ 5661892 w 6352623"/>
                    <a:gd name="connsiteY62" fmla="*/ 4787640 h 6345561"/>
                    <a:gd name="connsiteX63" fmla="*/ 5661892 w 6352623"/>
                    <a:gd name="connsiteY63" fmla="*/ 4620000 h 6345561"/>
                    <a:gd name="connsiteX64" fmla="*/ 5661892 w 6352623"/>
                    <a:gd name="connsiteY64" fmla="*/ 4787640 h 6345561"/>
                    <a:gd name="connsiteX65" fmla="*/ 4842211 w 6352623"/>
                    <a:gd name="connsiteY65" fmla="*/ 4504577 h 6345561"/>
                    <a:gd name="connsiteX66" fmla="*/ 4894441 w 6352623"/>
                    <a:gd name="connsiteY66" fmla="*/ 4378816 h 6345561"/>
                    <a:gd name="connsiteX67" fmla="*/ 5118410 w 6352623"/>
                    <a:gd name="connsiteY67" fmla="*/ 3308120 h 6345561"/>
                    <a:gd name="connsiteX68" fmla="*/ 5112011 w 6352623"/>
                    <a:gd name="connsiteY68" fmla="*/ 3236549 h 6345561"/>
                    <a:gd name="connsiteX69" fmla="*/ 6343574 w 6352623"/>
                    <a:gd name="connsiteY69" fmla="*/ 3146548 h 6345561"/>
                    <a:gd name="connsiteX70" fmla="*/ 6352623 w 6352623"/>
                    <a:gd name="connsiteY70" fmla="*/ 3329154 h 6345561"/>
                    <a:gd name="connsiteX71" fmla="*/ 6261216 w 6352623"/>
                    <a:gd name="connsiteY71" fmla="*/ 3947289 h 6345561"/>
                    <a:gd name="connsiteX72" fmla="*/ 6068313 w 6352623"/>
                    <a:gd name="connsiteY72" fmla="*/ 4480189 h 6345561"/>
                    <a:gd name="connsiteX73" fmla="*/ 5645377 w 6352623"/>
                    <a:gd name="connsiteY73" fmla="*/ 4489676 h 6345561"/>
                    <a:gd name="connsiteX74" fmla="*/ 4842211 w 6352623"/>
                    <a:gd name="connsiteY74" fmla="*/ 4504577 h 6345561"/>
                    <a:gd name="connsiteX75" fmla="*/ 1405726 w 6352623"/>
                    <a:gd name="connsiteY75" fmla="*/ 3156271 h 6345561"/>
                    <a:gd name="connsiteX76" fmla="*/ 1399341 w 6352623"/>
                    <a:gd name="connsiteY76" fmla="*/ 3089416 h 6345561"/>
                    <a:gd name="connsiteX77" fmla="*/ 1464945 w 6352623"/>
                    <a:gd name="connsiteY77" fmla="*/ 2467755 h 6345561"/>
                    <a:gd name="connsiteX78" fmla="*/ 1626959 w 6352623"/>
                    <a:gd name="connsiteY78" fmla="*/ 1918290 h 6345561"/>
                    <a:gd name="connsiteX79" fmla="*/ 1698846 w 6352623"/>
                    <a:gd name="connsiteY79" fmla="*/ 1916459 h 6345561"/>
                    <a:gd name="connsiteX80" fmla="*/ 2401423 w 6352623"/>
                    <a:gd name="connsiteY80" fmla="*/ 1879094 h 6345561"/>
                    <a:gd name="connsiteX81" fmla="*/ 2879383 w 6352623"/>
                    <a:gd name="connsiteY81" fmla="*/ 1836855 h 6345561"/>
                    <a:gd name="connsiteX82" fmla="*/ 2983285 w 6352623"/>
                    <a:gd name="connsiteY82" fmla="*/ 3040986 h 6345561"/>
                    <a:gd name="connsiteX83" fmla="*/ 1405726 w 6352623"/>
                    <a:gd name="connsiteY83" fmla="*/ 3156271 h 6345561"/>
                    <a:gd name="connsiteX84" fmla="*/ 3464621 w 6352623"/>
                    <a:gd name="connsiteY84" fmla="*/ 4545892 h 6345561"/>
                    <a:gd name="connsiteX85" fmla="*/ 3362673 w 6352623"/>
                    <a:gd name="connsiteY85" fmla="*/ 3364384 h 6345561"/>
                    <a:gd name="connsiteX86" fmla="*/ 4785461 w 6352623"/>
                    <a:gd name="connsiteY86" fmla="*/ 3260410 h 6345561"/>
                    <a:gd name="connsiteX87" fmla="*/ 4791965 w 6352623"/>
                    <a:gd name="connsiteY87" fmla="*/ 3337498 h 6345561"/>
                    <a:gd name="connsiteX88" fmla="*/ 4582162 w 6352623"/>
                    <a:gd name="connsiteY88" fmla="*/ 4452550 h 6345561"/>
                    <a:gd name="connsiteX89" fmla="*/ 3980007 w 6352623"/>
                    <a:gd name="connsiteY89" fmla="*/ 4524180 h 6345561"/>
                    <a:gd name="connsiteX90" fmla="*/ 3464621 w 6352623"/>
                    <a:gd name="connsiteY90" fmla="*/ 4545892 h 6345561"/>
                    <a:gd name="connsiteX91" fmla="*/ 11631 w 6352623"/>
                    <a:gd name="connsiteY91" fmla="*/ 3258148 h 6345561"/>
                    <a:gd name="connsiteX92" fmla="*/ 0 w 6352623"/>
                    <a:gd name="connsiteY92" fmla="*/ 3023469 h 6345561"/>
                    <a:gd name="connsiteX93" fmla="*/ 91400 w 6352623"/>
                    <a:gd name="connsiteY93" fmla="*/ 2405346 h 6345561"/>
                    <a:gd name="connsiteX94" fmla="*/ 258812 w 6352623"/>
                    <a:gd name="connsiteY94" fmla="*/ 1942855 h 6345561"/>
                    <a:gd name="connsiteX95" fmla="*/ 852081 w 6352623"/>
                    <a:gd name="connsiteY95" fmla="*/ 1937991 h 6345561"/>
                    <a:gd name="connsiteX96" fmla="*/ 1335718 w 6352623"/>
                    <a:gd name="connsiteY96" fmla="*/ 1925698 h 6345561"/>
                    <a:gd name="connsiteX97" fmla="*/ 1234430 w 6352623"/>
                    <a:gd name="connsiteY97" fmla="*/ 2196801 h 6345561"/>
                    <a:gd name="connsiteX98" fmla="*/ 1103579 w 6352623"/>
                    <a:gd name="connsiteY98" fmla="*/ 2737987 h 6345561"/>
                    <a:gd name="connsiteX99" fmla="*/ 1078099 w 6352623"/>
                    <a:gd name="connsiteY99" fmla="*/ 3180217 h 6345561"/>
                    <a:gd name="connsiteX100" fmla="*/ 11631 w 6352623"/>
                    <a:gd name="connsiteY100" fmla="*/ 3258148 h 6345561"/>
                    <a:gd name="connsiteX101" fmla="*/ 1960743 w 6352623"/>
                    <a:gd name="connsiteY101" fmla="*/ 4679317 h 6345561"/>
                    <a:gd name="connsiteX102" fmla="*/ 1740896 w 6352623"/>
                    <a:gd name="connsiteY102" fmla="*/ 4337429 h 6345561"/>
                    <a:gd name="connsiteX103" fmla="*/ 1441619 w 6352623"/>
                    <a:gd name="connsiteY103" fmla="*/ 3532526 h 6345561"/>
                    <a:gd name="connsiteX104" fmla="*/ 1438988 w 6352623"/>
                    <a:gd name="connsiteY104" fmla="*/ 3504964 h 6345561"/>
                    <a:gd name="connsiteX105" fmla="*/ 3013389 w 6352623"/>
                    <a:gd name="connsiteY105" fmla="*/ 3389903 h 6345561"/>
                    <a:gd name="connsiteX106" fmla="*/ 3099126 w 6352623"/>
                    <a:gd name="connsiteY106" fmla="*/ 4562904 h 6345561"/>
                    <a:gd name="connsiteX107" fmla="*/ 2689209 w 6352623"/>
                    <a:gd name="connsiteY107" fmla="*/ 4598877 h 6345561"/>
                    <a:gd name="connsiteX108" fmla="*/ 1989796 w 6352623"/>
                    <a:gd name="connsiteY108" fmla="*/ 4675326 h 6345561"/>
                    <a:gd name="connsiteX109" fmla="*/ 1960743 w 6352623"/>
                    <a:gd name="connsiteY109" fmla="*/ 4679317 h 6345561"/>
                    <a:gd name="connsiteX110" fmla="*/ 4067092 w 6352623"/>
                    <a:gd name="connsiteY110" fmla="*/ 6216068 h 6345561"/>
                    <a:gd name="connsiteX111" fmla="*/ 4277892 w 6352623"/>
                    <a:gd name="connsiteY111" fmla="*/ 5788869 h 6345561"/>
                    <a:gd name="connsiteX112" fmla="*/ 4525520 w 6352623"/>
                    <a:gd name="connsiteY112" fmla="*/ 5267093 h 6345561"/>
                    <a:gd name="connsiteX113" fmla="*/ 4685770 w 6352623"/>
                    <a:gd name="connsiteY113" fmla="*/ 4881257 h 6345561"/>
                    <a:gd name="connsiteX114" fmla="*/ 4712084 w 6352623"/>
                    <a:gd name="connsiteY114" fmla="*/ 4879914 h 6345561"/>
                    <a:gd name="connsiteX115" fmla="*/ 5642123 w 6352623"/>
                    <a:gd name="connsiteY115" fmla="*/ 4846187 h 6345561"/>
                    <a:gd name="connsiteX116" fmla="*/ 5866698 w 6352623"/>
                    <a:gd name="connsiteY116" fmla="*/ 4839902 h 6345561"/>
                    <a:gd name="connsiteX117" fmla="*/ 5706398 w 6352623"/>
                    <a:gd name="connsiteY117" fmla="*/ 5102370 h 6345561"/>
                    <a:gd name="connsiteX118" fmla="*/ 4229361 w 6352623"/>
                    <a:gd name="connsiteY118" fmla="*/ 6176010 h 6345561"/>
                    <a:gd name="connsiteX119" fmla="*/ 4067092 w 6352623"/>
                    <a:gd name="connsiteY119" fmla="*/ 6216068 h 6345561"/>
                    <a:gd name="connsiteX120" fmla="*/ 3617977 w 6352623"/>
                    <a:gd name="connsiteY120" fmla="*/ 6323175 h 6345561"/>
                    <a:gd name="connsiteX121" fmla="*/ 3499574 w 6352623"/>
                    <a:gd name="connsiteY121" fmla="*/ 4950969 h 6345561"/>
                    <a:gd name="connsiteX122" fmla="*/ 3966167 w 6352623"/>
                    <a:gd name="connsiteY122" fmla="*/ 4917769 h 6345561"/>
                    <a:gd name="connsiteX123" fmla="*/ 4402891 w 6352623"/>
                    <a:gd name="connsiteY123" fmla="*/ 4895610 h 6345561"/>
                    <a:gd name="connsiteX124" fmla="*/ 4263840 w 6352623"/>
                    <a:gd name="connsiteY124" fmla="*/ 5239274 h 6345561"/>
                    <a:gd name="connsiteX125" fmla="*/ 3691123 w 6352623"/>
                    <a:gd name="connsiteY125" fmla="*/ 6308899 h 6345561"/>
                    <a:gd name="connsiteX126" fmla="*/ 3637169 w 6352623"/>
                    <a:gd name="connsiteY126" fmla="*/ 6322223 h 6345561"/>
                    <a:gd name="connsiteX127" fmla="*/ 3617977 w 6352623"/>
                    <a:gd name="connsiteY127" fmla="*/ 6323175 h 6345561"/>
                    <a:gd name="connsiteX128" fmla="*/ 509955 w 6352623"/>
                    <a:gd name="connsiteY128" fmla="*/ 4889989 h 6345561"/>
                    <a:gd name="connsiteX129" fmla="*/ 432662 w 6352623"/>
                    <a:gd name="connsiteY129" fmla="*/ 4783013 h 6345561"/>
                    <a:gd name="connsiteX130" fmla="*/ 30403 w 6352623"/>
                    <a:gd name="connsiteY130" fmla="*/ 3637168 h 6345561"/>
                    <a:gd name="connsiteX131" fmla="*/ 28957 w 6352623"/>
                    <a:gd name="connsiteY131" fmla="*/ 3608002 h 6345561"/>
                    <a:gd name="connsiteX132" fmla="*/ 1122699 w 6352623"/>
                    <a:gd name="connsiteY132" fmla="*/ 3528079 h 6345561"/>
                    <a:gd name="connsiteX133" fmla="*/ 1151870 w 6352623"/>
                    <a:gd name="connsiteY133" fmla="*/ 3709064 h 6345561"/>
                    <a:gd name="connsiteX134" fmla="*/ 1633165 w 6352623"/>
                    <a:gd name="connsiteY134" fmla="*/ 4721494 h 6345561"/>
                    <a:gd name="connsiteX135" fmla="*/ 1635001 w 6352623"/>
                    <a:gd name="connsiteY135" fmla="*/ 4724090 h 6345561"/>
                    <a:gd name="connsiteX136" fmla="*/ 1150655 w 6352623"/>
                    <a:gd name="connsiteY136" fmla="*/ 4790652 h 6345561"/>
                    <a:gd name="connsiteX137" fmla="*/ 509955 w 6352623"/>
                    <a:gd name="connsiteY137" fmla="*/ 4889989 h 6345561"/>
                    <a:gd name="connsiteX138" fmla="*/ 3165956 w 6352623"/>
                    <a:gd name="connsiteY138" fmla="*/ 6345561 h 6345561"/>
                    <a:gd name="connsiteX139" fmla="*/ 2661675 w 6352623"/>
                    <a:gd name="connsiteY139" fmla="*/ 5655612 h 6345561"/>
                    <a:gd name="connsiteX140" fmla="*/ 2224080 w 6352623"/>
                    <a:gd name="connsiteY140" fmla="*/ 5071807 h 6345561"/>
                    <a:gd name="connsiteX141" fmla="*/ 2697681 w 6352623"/>
                    <a:gd name="connsiteY141" fmla="*/ 5021257 h 6345561"/>
                    <a:gd name="connsiteX142" fmla="*/ 3150545 w 6352623"/>
                    <a:gd name="connsiteY142" fmla="*/ 4979436 h 6345561"/>
                    <a:gd name="connsiteX143" fmla="*/ 3267988 w 6352623"/>
                    <a:gd name="connsiteY143" fmla="*/ 6340508 h 6345561"/>
                    <a:gd name="connsiteX144" fmla="*/ 3165956 w 6352623"/>
                    <a:gd name="connsiteY144" fmla="*/ 6345561 h 6345561"/>
                    <a:gd name="connsiteX145" fmla="*/ 2827891 w 6352623"/>
                    <a:gd name="connsiteY145" fmla="*/ 6323709 h 6345561"/>
                    <a:gd name="connsiteX146" fmla="*/ 2884966 w 6352623"/>
                    <a:gd name="connsiteY146" fmla="*/ 6327398 h 6345561"/>
                    <a:gd name="connsiteX147" fmla="*/ 2827891 w 6352623"/>
                    <a:gd name="connsiteY147" fmla="*/ 6323709 h 6345561"/>
                    <a:gd name="connsiteX148" fmla="*/ 1799833 w 6352623"/>
                    <a:gd name="connsiteY148" fmla="*/ 6042038 h 6345561"/>
                    <a:gd name="connsiteX149" fmla="*/ 792530 w 6352623"/>
                    <a:gd name="connsiteY149" fmla="*/ 5281044 h 6345561"/>
                    <a:gd name="connsiteX150" fmla="*/ 758259 w 6352623"/>
                    <a:gd name="connsiteY150" fmla="*/ 5233611 h 6345561"/>
                    <a:gd name="connsiteX151" fmla="*/ 1178638 w 6352623"/>
                    <a:gd name="connsiteY151" fmla="*/ 5187468 h 6345561"/>
                    <a:gd name="connsiteX152" fmla="*/ 1905324 w 6352623"/>
                    <a:gd name="connsiteY152" fmla="*/ 5106339 h 6345561"/>
                    <a:gd name="connsiteX153" fmla="*/ 2206251 w 6352623"/>
                    <a:gd name="connsiteY153" fmla="*/ 5531868 h 6345561"/>
                    <a:gd name="connsiteX154" fmla="*/ 2827891 w 6352623"/>
                    <a:gd name="connsiteY154" fmla="*/ 6323709 h 6345561"/>
                    <a:gd name="connsiteX155" fmla="*/ 2405336 w 6352623"/>
                    <a:gd name="connsiteY155" fmla="*/ 6261225 h 6345561"/>
                    <a:gd name="connsiteX156" fmla="*/ 1799833 w 6352623"/>
                    <a:gd name="connsiteY156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661892 w 6352623"/>
                    <a:gd name="connsiteY59" fmla="*/ 4787640 h 6345561"/>
                    <a:gd name="connsiteX60" fmla="*/ 5661892 w 6352623"/>
                    <a:gd name="connsiteY60" fmla="*/ 4620000 h 6345561"/>
                    <a:gd name="connsiteX61" fmla="*/ 5661892 w 6352623"/>
                    <a:gd name="connsiteY61" fmla="*/ 4787640 h 6345561"/>
                    <a:gd name="connsiteX62" fmla="*/ 4842211 w 6352623"/>
                    <a:gd name="connsiteY62" fmla="*/ 4504577 h 6345561"/>
                    <a:gd name="connsiteX63" fmla="*/ 4894441 w 6352623"/>
                    <a:gd name="connsiteY63" fmla="*/ 4378816 h 6345561"/>
                    <a:gd name="connsiteX64" fmla="*/ 5118410 w 6352623"/>
                    <a:gd name="connsiteY64" fmla="*/ 3308120 h 6345561"/>
                    <a:gd name="connsiteX65" fmla="*/ 5112011 w 6352623"/>
                    <a:gd name="connsiteY65" fmla="*/ 3236549 h 6345561"/>
                    <a:gd name="connsiteX66" fmla="*/ 6343574 w 6352623"/>
                    <a:gd name="connsiteY66" fmla="*/ 3146548 h 6345561"/>
                    <a:gd name="connsiteX67" fmla="*/ 6352623 w 6352623"/>
                    <a:gd name="connsiteY67" fmla="*/ 3329154 h 6345561"/>
                    <a:gd name="connsiteX68" fmla="*/ 6261216 w 6352623"/>
                    <a:gd name="connsiteY68" fmla="*/ 3947289 h 6345561"/>
                    <a:gd name="connsiteX69" fmla="*/ 6068313 w 6352623"/>
                    <a:gd name="connsiteY69" fmla="*/ 4480189 h 6345561"/>
                    <a:gd name="connsiteX70" fmla="*/ 5645377 w 6352623"/>
                    <a:gd name="connsiteY70" fmla="*/ 4489676 h 6345561"/>
                    <a:gd name="connsiteX71" fmla="*/ 4842211 w 6352623"/>
                    <a:gd name="connsiteY71" fmla="*/ 4504577 h 6345561"/>
                    <a:gd name="connsiteX72" fmla="*/ 1405726 w 6352623"/>
                    <a:gd name="connsiteY72" fmla="*/ 3156271 h 6345561"/>
                    <a:gd name="connsiteX73" fmla="*/ 1399341 w 6352623"/>
                    <a:gd name="connsiteY73" fmla="*/ 3089416 h 6345561"/>
                    <a:gd name="connsiteX74" fmla="*/ 1464945 w 6352623"/>
                    <a:gd name="connsiteY74" fmla="*/ 2467755 h 6345561"/>
                    <a:gd name="connsiteX75" fmla="*/ 1626959 w 6352623"/>
                    <a:gd name="connsiteY75" fmla="*/ 1918290 h 6345561"/>
                    <a:gd name="connsiteX76" fmla="*/ 1698846 w 6352623"/>
                    <a:gd name="connsiteY76" fmla="*/ 1916459 h 6345561"/>
                    <a:gd name="connsiteX77" fmla="*/ 2401423 w 6352623"/>
                    <a:gd name="connsiteY77" fmla="*/ 1879094 h 6345561"/>
                    <a:gd name="connsiteX78" fmla="*/ 2879383 w 6352623"/>
                    <a:gd name="connsiteY78" fmla="*/ 1836855 h 6345561"/>
                    <a:gd name="connsiteX79" fmla="*/ 2983285 w 6352623"/>
                    <a:gd name="connsiteY79" fmla="*/ 3040986 h 6345561"/>
                    <a:gd name="connsiteX80" fmla="*/ 1405726 w 6352623"/>
                    <a:gd name="connsiteY80" fmla="*/ 3156271 h 6345561"/>
                    <a:gd name="connsiteX81" fmla="*/ 3464621 w 6352623"/>
                    <a:gd name="connsiteY81" fmla="*/ 4545892 h 6345561"/>
                    <a:gd name="connsiteX82" fmla="*/ 3362673 w 6352623"/>
                    <a:gd name="connsiteY82" fmla="*/ 3364384 h 6345561"/>
                    <a:gd name="connsiteX83" fmla="*/ 4785461 w 6352623"/>
                    <a:gd name="connsiteY83" fmla="*/ 3260410 h 6345561"/>
                    <a:gd name="connsiteX84" fmla="*/ 4791965 w 6352623"/>
                    <a:gd name="connsiteY84" fmla="*/ 3337498 h 6345561"/>
                    <a:gd name="connsiteX85" fmla="*/ 4582162 w 6352623"/>
                    <a:gd name="connsiteY85" fmla="*/ 4452550 h 6345561"/>
                    <a:gd name="connsiteX86" fmla="*/ 3980007 w 6352623"/>
                    <a:gd name="connsiteY86" fmla="*/ 4524180 h 6345561"/>
                    <a:gd name="connsiteX87" fmla="*/ 3464621 w 6352623"/>
                    <a:gd name="connsiteY87" fmla="*/ 4545892 h 6345561"/>
                    <a:gd name="connsiteX88" fmla="*/ 11631 w 6352623"/>
                    <a:gd name="connsiteY88" fmla="*/ 3258148 h 6345561"/>
                    <a:gd name="connsiteX89" fmla="*/ 0 w 6352623"/>
                    <a:gd name="connsiteY89" fmla="*/ 3023469 h 6345561"/>
                    <a:gd name="connsiteX90" fmla="*/ 91400 w 6352623"/>
                    <a:gd name="connsiteY90" fmla="*/ 2405346 h 6345561"/>
                    <a:gd name="connsiteX91" fmla="*/ 258812 w 6352623"/>
                    <a:gd name="connsiteY91" fmla="*/ 1942855 h 6345561"/>
                    <a:gd name="connsiteX92" fmla="*/ 852081 w 6352623"/>
                    <a:gd name="connsiteY92" fmla="*/ 1937991 h 6345561"/>
                    <a:gd name="connsiteX93" fmla="*/ 1335718 w 6352623"/>
                    <a:gd name="connsiteY93" fmla="*/ 1925698 h 6345561"/>
                    <a:gd name="connsiteX94" fmla="*/ 1234430 w 6352623"/>
                    <a:gd name="connsiteY94" fmla="*/ 2196801 h 6345561"/>
                    <a:gd name="connsiteX95" fmla="*/ 1103579 w 6352623"/>
                    <a:gd name="connsiteY95" fmla="*/ 2737987 h 6345561"/>
                    <a:gd name="connsiteX96" fmla="*/ 1078099 w 6352623"/>
                    <a:gd name="connsiteY96" fmla="*/ 3180217 h 6345561"/>
                    <a:gd name="connsiteX97" fmla="*/ 11631 w 6352623"/>
                    <a:gd name="connsiteY97" fmla="*/ 3258148 h 6345561"/>
                    <a:gd name="connsiteX98" fmla="*/ 1960743 w 6352623"/>
                    <a:gd name="connsiteY98" fmla="*/ 4679317 h 6345561"/>
                    <a:gd name="connsiteX99" fmla="*/ 1740896 w 6352623"/>
                    <a:gd name="connsiteY99" fmla="*/ 4337429 h 6345561"/>
                    <a:gd name="connsiteX100" fmla="*/ 1441619 w 6352623"/>
                    <a:gd name="connsiteY100" fmla="*/ 3532526 h 6345561"/>
                    <a:gd name="connsiteX101" fmla="*/ 1438988 w 6352623"/>
                    <a:gd name="connsiteY101" fmla="*/ 3504964 h 6345561"/>
                    <a:gd name="connsiteX102" fmla="*/ 3013389 w 6352623"/>
                    <a:gd name="connsiteY102" fmla="*/ 3389903 h 6345561"/>
                    <a:gd name="connsiteX103" fmla="*/ 3099126 w 6352623"/>
                    <a:gd name="connsiteY103" fmla="*/ 4562904 h 6345561"/>
                    <a:gd name="connsiteX104" fmla="*/ 2689209 w 6352623"/>
                    <a:gd name="connsiteY104" fmla="*/ 4598877 h 6345561"/>
                    <a:gd name="connsiteX105" fmla="*/ 1989796 w 6352623"/>
                    <a:gd name="connsiteY105" fmla="*/ 4675326 h 6345561"/>
                    <a:gd name="connsiteX106" fmla="*/ 1960743 w 6352623"/>
                    <a:gd name="connsiteY106" fmla="*/ 4679317 h 6345561"/>
                    <a:gd name="connsiteX107" fmla="*/ 4067092 w 6352623"/>
                    <a:gd name="connsiteY107" fmla="*/ 6216068 h 6345561"/>
                    <a:gd name="connsiteX108" fmla="*/ 4277892 w 6352623"/>
                    <a:gd name="connsiteY108" fmla="*/ 5788869 h 6345561"/>
                    <a:gd name="connsiteX109" fmla="*/ 4525520 w 6352623"/>
                    <a:gd name="connsiteY109" fmla="*/ 5267093 h 6345561"/>
                    <a:gd name="connsiteX110" fmla="*/ 4685770 w 6352623"/>
                    <a:gd name="connsiteY110" fmla="*/ 4881257 h 6345561"/>
                    <a:gd name="connsiteX111" fmla="*/ 4712084 w 6352623"/>
                    <a:gd name="connsiteY111" fmla="*/ 4879914 h 6345561"/>
                    <a:gd name="connsiteX112" fmla="*/ 5642123 w 6352623"/>
                    <a:gd name="connsiteY112" fmla="*/ 4846187 h 6345561"/>
                    <a:gd name="connsiteX113" fmla="*/ 5866698 w 6352623"/>
                    <a:gd name="connsiteY113" fmla="*/ 4839902 h 6345561"/>
                    <a:gd name="connsiteX114" fmla="*/ 5706398 w 6352623"/>
                    <a:gd name="connsiteY114" fmla="*/ 5102370 h 6345561"/>
                    <a:gd name="connsiteX115" fmla="*/ 4229361 w 6352623"/>
                    <a:gd name="connsiteY115" fmla="*/ 6176010 h 6345561"/>
                    <a:gd name="connsiteX116" fmla="*/ 4067092 w 6352623"/>
                    <a:gd name="connsiteY116" fmla="*/ 6216068 h 6345561"/>
                    <a:gd name="connsiteX117" fmla="*/ 3617977 w 6352623"/>
                    <a:gd name="connsiteY117" fmla="*/ 6323175 h 6345561"/>
                    <a:gd name="connsiteX118" fmla="*/ 3499574 w 6352623"/>
                    <a:gd name="connsiteY118" fmla="*/ 4950969 h 6345561"/>
                    <a:gd name="connsiteX119" fmla="*/ 3966167 w 6352623"/>
                    <a:gd name="connsiteY119" fmla="*/ 4917769 h 6345561"/>
                    <a:gd name="connsiteX120" fmla="*/ 4402891 w 6352623"/>
                    <a:gd name="connsiteY120" fmla="*/ 4895610 h 6345561"/>
                    <a:gd name="connsiteX121" fmla="*/ 4263840 w 6352623"/>
                    <a:gd name="connsiteY121" fmla="*/ 5239274 h 6345561"/>
                    <a:gd name="connsiteX122" fmla="*/ 3691123 w 6352623"/>
                    <a:gd name="connsiteY122" fmla="*/ 6308899 h 6345561"/>
                    <a:gd name="connsiteX123" fmla="*/ 3637169 w 6352623"/>
                    <a:gd name="connsiteY123" fmla="*/ 6322223 h 6345561"/>
                    <a:gd name="connsiteX124" fmla="*/ 3617977 w 6352623"/>
                    <a:gd name="connsiteY124" fmla="*/ 6323175 h 6345561"/>
                    <a:gd name="connsiteX125" fmla="*/ 509955 w 6352623"/>
                    <a:gd name="connsiteY125" fmla="*/ 4889989 h 6345561"/>
                    <a:gd name="connsiteX126" fmla="*/ 432662 w 6352623"/>
                    <a:gd name="connsiteY126" fmla="*/ 4783013 h 6345561"/>
                    <a:gd name="connsiteX127" fmla="*/ 30403 w 6352623"/>
                    <a:gd name="connsiteY127" fmla="*/ 3637168 h 6345561"/>
                    <a:gd name="connsiteX128" fmla="*/ 28957 w 6352623"/>
                    <a:gd name="connsiteY128" fmla="*/ 3608002 h 6345561"/>
                    <a:gd name="connsiteX129" fmla="*/ 1122699 w 6352623"/>
                    <a:gd name="connsiteY129" fmla="*/ 3528079 h 6345561"/>
                    <a:gd name="connsiteX130" fmla="*/ 1151870 w 6352623"/>
                    <a:gd name="connsiteY130" fmla="*/ 3709064 h 6345561"/>
                    <a:gd name="connsiteX131" fmla="*/ 1633165 w 6352623"/>
                    <a:gd name="connsiteY131" fmla="*/ 4721494 h 6345561"/>
                    <a:gd name="connsiteX132" fmla="*/ 1635001 w 6352623"/>
                    <a:gd name="connsiteY132" fmla="*/ 4724090 h 6345561"/>
                    <a:gd name="connsiteX133" fmla="*/ 1150655 w 6352623"/>
                    <a:gd name="connsiteY133" fmla="*/ 4790652 h 6345561"/>
                    <a:gd name="connsiteX134" fmla="*/ 509955 w 6352623"/>
                    <a:gd name="connsiteY134" fmla="*/ 4889989 h 6345561"/>
                    <a:gd name="connsiteX135" fmla="*/ 3165956 w 6352623"/>
                    <a:gd name="connsiteY135" fmla="*/ 6345561 h 6345561"/>
                    <a:gd name="connsiteX136" fmla="*/ 2661675 w 6352623"/>
                    <a:gd name="connsiteY136" fmla="*/ 5655612 h 6345561"/>
                    <a:gd name="connsiteX137" fmla="*/ 2224080 w 6352623"/>
                    <a:gd name="connsiteY137" fmla="*/ 5071807 h 6345561"/>
                    <a:gd name="connsiteX138" fmla="*/ 2697681 w 6352623"/>
                    <a:gd name="connsiteY138" fmla="*/ 5021257 h 6345561"/>
                    <a:gd name="connsiteX139" fmla="*/ 3150545 w 6352623"/>
                    <a:gd name="connsiteY139" fmla="*/ 4979436 h 6345561"/>
                    <a:gd name="connsiteX140" fmla="*/ 3267988 w 6352623"/>
                    <a:gd name="connsiteY140" fmla="*/ 6340508 h 6345561"/>
                    <a:gd name="connsiteX141" fmla="*/ 3165956 w 6352623"/>
                    <a:gd name="connsiteY141" fmla="*/ 6345561 h 6345561"/>
                    <a:gd name="connsiteX142" fmla="*/ 2827891 w 6352623"/>
                    <a:gd name="connsiteY142" fmla="*/ 6323709 h 6345561"/>
                    <a:gd name="connsiteX143" fmla="*/ 2884966 w 6352623"/>
                    <a:gd name="connsiteY143" fmla="*/ 6327398 h 6345561"/>
                    <a:gd name="connsiteX144" fmla="*/ 2827891 w 6352623"/>
                    <a:gd name="connsiteY144" fmla="*/ 6323709 h 6345561"/>
                    <a:gd name="connsiteX145" fmla="*/ 1799833 w 6352623"/>
                    <a:gd name="connsiteY145" fmla="*/ 6042038 h 6345561"/>
                    <a:gd name="connsiteX146" fmla="*/ 792530 w 6352623"/>
                    <a:gd name="connsiteY146" fmla="*/ 5281044 h 6345561"/>
                    <a:gd name="connsiteX147" fmla="*/ 758259 w 6352623"/>
                    <a:gd name="connsiteY147" fmla="*/ 5233611 h 6345561"/>
                    <a:gd name="connsiteX148" fmla="*/ 1178638 w 6352623"/>
                    <a:gd name="connsiteY148" fmla="*/ 5187468 h 6345561"/>
                    <a:gd name="connsiteX149" fmla="*/ 1905324 w 6352623"/>
                    <a:gd name="connsiteY149" fmla="*/ 5106339 h 6345561"/>
                    <a:gd name="connsiteX150" fmla="*/ 2206251 w 6352623"/>
                    <a:gd name="connsiteY150" fmla="*/ 5531868 h 6345561"/>
                    <a:gd name="connsiteX151" fmla="*/ 2827891 w 6352623"/>
                    <a:gd name="connsiteY151" fmla="*/ 6323709 h 6345561"/>
                    <a:gd name="connsiteX152" fmla="*/ 2405336 w 6352623"/>
                    <a:gd name="connsiteY152" fmla="*/ 6261225 h 6345561"/>
                    <a:gd name="connsiteX153" fmla="*/ 1799833 w 6352623"/>
                    <a:gd name="connsiteY153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6000985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661892 w 6352623"/>
                    <a:gd name="connsiteY58" fmla="*/ 4787640 h 6345561"/>
                    <a:gd name="connsiteX59" fmla="*/ 5661892 w 6352623"/>
                    <a:gd name="connsiteY59" fmla="*/ 4620000 h 6345561"/>
                    <a:gd name="connsiteX60" fmla="*/ 5661892 w 6352623"/>
                    <a:gd name="connsiteY60" fmla="*/ 4787640 h 6345561"/>
                    <a:gd name="connsiteX61" fmla="*/ 4842211 w 6352623"/>
                    <a:gd name="connsiteY61" fmla="*/ 4504577 h 6345561"/>
                    <a:gd name="connsiteX62" fmla="*/ 4894441 w 6352623"/>
                    <a:gd name="connsiteY62" fmla="*/ 4378816 h 6345561"/>
                    <a:gd name="connsiteX63" fmla="*/ 5118410 w 6352623"/>
                    <a:gd name="connsiteY63" fmla="*/ 3308120 h 6345561"/>
                    <a:gd name="connsiteX64" fmla="*/ 5112011 w 6352623"/>
                    <a:gd name="connsiteY64" fmla="*/ 3236549 h 6345561"/>
                    <a:gd name="connsiteX65" fmla="*/ 6343574 w 6352623"/>
                    <a:gd name="connsiteY65" fmla="*/ 3146548 h 6345561"/>
                    <a:gd name="connsiteX66" fmla="*/ 6352623 w 6352623"/>
                    <a:gd name="connsiteY66" fmla="*/ 3329154 h 6345561"/>
                    <a:gd name="connsiteX67" fmla="*/ 6261216 w 6352623"/>
                    <a:gd name="connsiteY67" fmla="*/ 3947289 h 6345561"/>
                    <a:gd name="connsiteX68" fmla="*/ 6068313 w 6352623"/>
                    <a:gd name="connsiteY68" fmla="*/ 4480189 h 6345561"/>
                    <a:gd name="connsiteX69" fmla="*/ 5645377 w 6352623"/>
                    <a:gd name="connsiteY69" fmla="*/ 4489676 h 6345561"/>
                    <a:gd name="connsiteX70" fmla="*/ 4842211 w 6352623"/>
                    <a:gd name="connsiteY70" fmla="*/ 4504577 h 6345561"/>
                    <a:gd name="connsiteX71" fmla="*/ 1405726 w 6352623"/>
                    <a:gd name="connsiteY71" fmla="*/ 3156271 h 6345561"/>
                    <a:gd name="connsiteX72" fmla="*/ 1399341 w 6352623"/>
                    <a:gd name="connsiteY72" fmla="*/ 3089416 h 6345561"/>
                    <a:gd name="connsiteX73" fmla="*/ 1464945 w 6352623"/>
                    <a:gd name="connsiteY73" fmla="*/ 2467755 h 6345561"/>
                    <a:gd name="connsiteX74" fmla="*/ 1626959 w 6352623"/>
                    <a:gd name="connsiteY74" fmla="*/ 1918290 h 6345561"/>
                    <a:gd name="connsiteX75" fmla="*/ 1698846 w 6352623"/>
                    <a:gd name="connsiteY75" fmla="*/ 1916459 h 6345561"/>
                    <a:gd name="connsiteX76" fmla="*/ 2401423 w 6352623"/>
                    <a:gd name="connsiteY76" fmla="*/ 1879094 h 6345561"/>
                    <a:gd name="connsiteX77" fmla="*/ 2879383 w 6352623"/>
                    <a:gd name="connsiteY77" fmla="*/ 1836855 h 6345561"/>
                    <a:gd name="connsiteX78" fmla="*/ 2983285 w 6352623"/>
                    <a:gd name="connsiteY78" fmla="*/ 3040986 h 6345561"/>
                    <a:gd name="connsiteX79" fmla="*/ 1405726 w 6352623"/>
                    <a:gd name="connsiteY79" fmla="*/ 3156271 h 6345561"/>
                    <a:gd name="connsiteX80" fmla="*/ 3464621 w 6352623"/>
                    <a:gd name="connsiteY80" fmla="*/ 4545892 h 6345561"/>
                    <a:gd name="connsiteX81" fmla="*/ 3362673 w 6352623"/>
                    <a:gd name="connsiteY81" fmla="*/ 3364384 h 6345561"/>
                    <a:gd name="connsiteX82" fmla="*/ 4785461 w 6352623"/>
                    <a:gd name="connsiteY82" fmla="*/ 3260410 h 6345561"/>
                    <a:gd name="connsiteX83" fmla="*/ 4791965 w 6352623"/>
                    <a:gd name="connsiteY83" fmla="*/ 3337498 h 6345561"/>
                    <a:gd name="connsiteX84" fmla="*/ 4582162 w 6352623"/>
                    <a:gd name="connsiteY84" fmla="*/ 4452550 h 6345561"/>
                    <a:gd name="connsiteX85" fmla="*/ 3980007 w 6352623"/>
                    <a:gd name="connsiteY85" fmla="*/ 4524180 h 6345561"/>
                    <a:gd name="connsiteX86" fmla="*/ 3464621 w 6352623"/>
                    <a:gd name="connsiteY86" fmla="*/ 4545892 h 6345561"/>
                    <a:gd name="connsiteX87" fmla="*/ 11631 w 6352623"/>
                    <a:gd name="connsiteY87" fmla="*/ 3258148 h 6345561"/>
                    <a:gd name="connsiteX88" fmla="*/ 0 w 6352623"/>
                    <a:gd name="connsiteY88" fmla="*/ 3023469 h 6345561"/>
                    <a:gd name="connsiteX89" fmla="*/ 91400 w 6352623"/>
                    <a:gd name="connsiteY89" fmla="*/ 2405346 h 6345561"/>
                    <a:gd name="connsiteX90" fmla="*/ 258812 w 6352623"/>
                    <a:gd name="connsiteY90" fmla="*/ 1942855 h 6345561"/>
                    <a:gd name="connsiteX91" fmla="*/ 852081 w 6352623"/>
                    <a:gd name="connsiteY91" fmla="*/ 1937991 h 6345561"/>
                    <a:gd name="connsiteX92" fmla="*/ 1335718 w 6352623"/>
                    <a:gd name="connsiteY92" fmla="*/ 1925698 h 6345561"/>
                    <a:gd name="connsiteX93" fmla="*/ 1234430 w 6352623"/>
                    <a:gd name="connsiteY93" fmla="*/ 2196801 h 6345561"/>
                    <a:gd name="connsiteX94" fmla="*/ 1103579 w 6352623"/>
                    <a:gd name="connsiteY94" fmla="*/ 2737987 h 6345561"/>
                    <a:gd name="connsiteX95" fmla="*/ 1078099 w 6352623"/>
                    <a:gd name="connsiteY95" fmla="*/ 3180217 h 6345561"/>
                    <a:gd name="connsiteX96" fmla="*/ 11631 w 6352623"/>
                    <a:gd name="connsiteY96" fmla="*/ 3258148 h 6345561"/>
                    <a:gd name="connsiteX97" fmla="*/ 1960743 w 6352623"/>
                    <a:gd name="connsiteY97" fmla="*/ 4679317 h 6345561"/>
                    <a:gd name="connsiteX98" fmla="*/ 1740896 w 6352623"/>
                    <a:gd name="connsiteY98" fmla="*/ 4337429 h 6345561"/>
                    <a:gd name="connsiteX99" fmla="*/ 1441619 w 6352623"/>
                    <a:gd name="connsiteY99" fmla="*/ 3532526 h 6345561"/>
                    <a:gd name="connsiteX100" fmla="*/ 1438988 w 6352623"/>
                    <a:gd name="connsiteY100" fmla="*/ 3504964 h 6345561"/>
                    <a:gd name="connsiteX101" fmla="*/ 3013389 w 6352623"/>
                    <a:gd name="connsiteY101" fmla="*/ 3389903 h 6345561"/>
                    <a:gd name="connsiteX102" fmla="*/ 3099126 w 6352623"/>
                    <a:gd name="connsiteY102" fmla="*/ 4562904 h 6345561"/>
                    <a:gd name="connsiteX103" fmla="*/ 2689209 w 6352623"/>
                    <a:gd name="connsiteY103" fmla="*/ 4598877 h 6345561"/>
                    <a:gd name="connsiteX104" fmla="*/ 1989796 w 6352623"/>
                    <a:gd name="connsiteY104" fmla="*/ 4675326 h 6345561"/>
                    <a:gd name="connsiteX105" fmla="*/ 1960743 w 6352623"/>
                    <a:gd name="connsiteY105" fmla="*/ 4679317 h 6345561"/>
                    <a:gd name="connsiteX106" fmla="*/ 4067092 w 6352623"/>
                    <a:gd name="connsiteY106" fmla="*/ 6216068 h 6345561"/>
                    <a:gd name="connsiteX107" fmla="*/ 4277892 w 6352623"/>
                    <a:gd name="connsiteY107" fmla="*/ 5788869 h 6345561"/>
                    <a:gd name="connsiteX108" fmla="*/ 4525520 w 6352623"/>
                    <a:gd name="connsiteY108" fmla="*/ 5267093 h 6345561"/>
                    <a:gd name="connsiteX109" fmla="*/ 4685770 w 6352623"/>
                    <a:gd name="connsiteY109" fmla="*/ 4881257 h 6345561"/>
                    <a:gd name="connsiteX110" fmla="*/ 4712084 w 6352623"/>
                    <a:gd name="connsiteY110" fmla="*/ 4879914 h 6345561"/>
                    <a:gd name="connsiteX111" fmla="*/ 5642123 w 6352623"/>
                    <a:gd name="connsiteY111" fmla="*/ 4846187 h 6345561"/>
                    <a:gd name="connsiteX112" fmla="*/ 5866698 w 6352623"/>
                    <a:gd name="connsiteY112" fmla="*/ 4839902 h 6345561"/>
                    <a:gd name="connsiteX113" fmla="*/ 5706398 w 6352623"/>
                    <a:gd name="connsiteY113" fmla="*/ 5102370 h 6345561"/>
                    <a:gd name="connsiteX114" fmla="*/ 4229361 w 6352623"/>
                    <a:gd name="connsiteY114" fmla="*/ 6176010 h 6345561"/>
                    <a:gd name="connsiteX115" fmla="*/ 4067092 w 6352623"/>
                    <a:gd name="connsiteY115" fmla="*/ 6216068 h 6345561"/>
                    <a:gd name="connsiteX116" fmla="*/ 3617977 w 6352623"/>
                    <a:gd name="connsiteY116" fmla="*/ 6323175 h 6345561"/>
                    <a:gd name="connsiteX117" fmla="*/ 3499574 w 6352623"/>
                    <a:gd name="connsiteY117" fmla="*/ 4950969 h 6345561"/>
                    <a:gd name="connsiteX118" fmla="*/ 3966167 w 6352623"/>
                    <a:gd name="connsiteY118" fmla="*/ 4917769 h 6345561"/>
                    <a:gd name="connsiteX119" fmla="*/ 4402891 w 6352623"/>
                    <a:gd name="connsiteY119" fmla="*/ 4895610 h 6345561"/>
                    <a:gd name="connsiteX120" fmla="*/ 4263840 w 6352623"/>
                    <a:gd name="connsiteY120" fmla="*/ 5239274 h 6345561"/>
                    <a:gd name="connsiteX121" fmla="*/ 3691123 w 6352623"/>
                    <a:gd name="connsiteY121" fmla="*/ 6308899 h 6345561"/>
                    <a:gd name="connsiteX122" fmla="*/ 3637169 w 6352623"/>
                    <a:gd name="connsiteY122" fmla="*/ 6322223 h 6345561"/>
                    <a:gd name="connsiteX123" fmla="*/ 3617977 w 6352623"/>
                    <a:gd name="connsiteY123" fmla="*/ 6323175 h 6345561"/>
                    <a:gd name="connsiteX124" fmla="*/ 509955 w 6352623"/>
                    <a:gd name="connsiteY124" fmla="*/ 4889989 h 6345561"/>
                    <a:gd name="connsiteX125" fmla="*/ 432662 w 6352623"/>
                    <a:gd name="connsiteY125" fmla="*/ 4783013 h 6345561"/>
                    <a:gd name="connsiteX126" fmla="*/ 30403 w 6352623"/>
                    <a:gd name="connsiteY126" fmla="*/ 3637168 h 6345561"/>
                    <a:gd name="connsiteX127" fmla="*/ 28957 w 6352623"/>
                    <a:gd name="connsiteY127" fmla="*/ 3608002 h 6345561"/>
                    <a:gd name="connsiteX128" fmla="*/ 1122699 w 6352623"/>
                    <a:gd name="connsiteY128" fmla="*/ 3528079 h 6345561"/>
                    <a:gd name="connsiteX129" fmla="*/ 1151870 w 6352623"/>
                    <a:gd name="connsiteY129" fmla="*/ 3709064 h 6345561"/>
                    <a:gd name="connsiteX130" fmla="*/ 1633165 w 6352623"/>
                    <a:gd name="connsiteY130" fmla="*/ 4721494 h 6345561"/>
                    <a:gd name="connsiteX131" fmla="*/ 1635001 w 6352623"/>
                    <a:gd name="connsiteY131" fmla="*/ 4724090 h 6345561"/>
                    <a:gd name="connsiteX132" fmla="*/ 1150655 w 6352623"/>
                    <a:gd name="connsiteY132" fmla="*/ 4790652 h 6345561"/>
                    <a:gd name="connsiteX133" fmla="*/ 509955 w 6352623"/>
                    <a:gd name="connsiteY133" fmla="*/ 4889989 h 6345561"/>
                    <a:gd name="connsiteX134" fmla="*/ 3165956 w 6352623"/>
                    <a:gd name="connsiteY134" fmla="*/ 6345561 h 6345561"/>
                    <a:gd name="connsiteX135" fmla="*/ 2661675 w 6352623"/>
                    <a:gd name="connsiteY135" fmla="*/ 5655612 h 6345561"/>
                    <a:gd name="connsiteX136" fmla="*/ 2224080 w 6352623"/>
                    <a:gd name="connsiteY136" fmla="*/ 5071807 h 6345561"/>
                    <a:gd name="connsiteX137" fmla="*/ 2697681 w 6352623"/>
                    <a:gd name="connsiteY137" fmla="*/ 5021257 h 6345561"/>
                    <a:gd name="connsiteX138" fmla="*/ 3150545 w 6352623"/>
                    <a:gd name="connsiteY138" fmla="*/ 4979436 h 6345561"/>
                    <a:gd name="connsiteX139" fmla="*/ 3267988 w 6352623"/>
                    <a:gd name="connsiteY139" fmla="*/ 6340508 h 6345561"/>
                    <a:gd name="connsiteX140" fmla="*/ 3165956 w 6352623"/>
                    <a:gd name="connsiteY140" fmla="*/ 6345561 h 6345561"/>
                    <a:gd name="connsiteX141" fmla="*/ 2827891 w 6352623"/>
                    <a:gd name="connsiteY141" fmla="*/ 6323709 h 6345561"/>
                    <a:gd name="connsiteX142" fmla="*/ 2884966 w 6352623"/>
                    <a:gd name="connsiteY142" fmla="*/ 6327398 h 6345561"/>
                    <a:gd name="connsiteX143" fmla="*/ 2827891 w 6352623"/>
                    <a:gd name="connsiteY143" fmla="*/ 6323709 h 6345561"/>
                    <a:gd name="connsiteX144" fmla="*/ 1799833 w 6352623"/>
                    <a:gd name="connsiteY144" fmla="*/ 6042038 h 6345561"/>
                    <a:gd name="connsiteX145" fmla="*/ 792530 w 6352623"/>
                    <a:gd name="connsiteY145" fmla="*/ 5281044 h 6345561"/>
                    <a:gd name="connsiteX146" fmla="*/ 758259 w 6352623"/>
                    <a:gd name="connsiteY146" fmla="*/ 5233611 h 6345561"/>
                    <a:gd name="connsiteX147" fmla="*/ 1178638 w 6352623"/>
                    <a:gd name="connsiteY147" fmla="*/ 5187468 h 6345561"/>
                    <a:gd name="connsiteX148" fmla="*/ 1905324 w 6352623"/>
                    <a:gd name="connsiteY148" fmla="*/ 5106339 h 6345561"/>
                    <a:gd name="connsiteX149" fmla="*/ 2206251 w 6352623"/>
                    <a:gd name="connsiteY149" fmla="*/ 5531868 h 6345561"/>
                    <a:gd name="connsiteX150" fmla="*/ 2827891 w 6352623"/>
                    <a:gd name="connsiteY150" fmla="*/ 6323709 h 6345561"/>
                    <a:gd name="connsiteX151" fmla="*/ 2405336 w 6352623"/>
                    <a:gd name="connsiteY151" fmla="*/ 6261225 h 6345561"/>
                    <a:gd name="connsiteX152" fmla="*/ 1799833 w 6352623"/>
                    <a:gd name="connsiteY15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6000985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4842211 w 6352623"/>
                    <a:gd name="connsiteY58" fmla="*/ 4504577 h 6345561"/>
                    <a:gd name="connsiteX59" fmla="*/ 4894441 w 6352623"/>
                    <a:gd name="connsiteY59" fmla="*/ 4378816 h 6345561"/>
                    <a:gd name="connsiteX60" fmla="*/ 5118410 w 6352623"/>
                    <a:gd name="connsiteY60" fmla="*/ 3308120 h 6345561"/>
                    <a:gd name="connsiteX61" fmla="*/ 5112011 w 6352623"/>
                    <a:gd name="connsiteY61" fmla="*/ 3236549 h 6345561"/>
                    <a:gd name="connsiteX62" fmla="*/ 6343574 w 6352623"/>
                    <a:gd name="connsiteY62" fmla="*/ 3146548 h 6345561"/>
                    <a:gd name="connsiteX63" fmla="*/ 6352623 w 6352623"/>
                    <a:gd name="connsiteY63" fmla="*/ 3329154 h 6345561"/>
                    <a:gd name="connsiteX64" fmla="*/ 6261216 w 6352623"/>
                    <a:gd name="connsiteY64" fmla="*/ 3947289 h 6345561"/>
                    <a:gd name="connsiteX65" fmla="*/ 6068313 w 6352623"/>
                    <a:gd name="connsiteY65" fmla="*/ 4480189 h 6345561"/>
                    <a:gd name="connsiteX66" fmla="*/ 5645377 w 6352623"/>
                    <a:gd name="connsiteY66" fmla="*/ 4489676 h 6345561"/>
                    <a:gd name="connsiteX67" fmla="*/ 4842211 w 6352623"/>
                    <a:gd name="connsiteY67" fmla="*/ 4504577 h 6345561"/>
                    <a:gd name="connsiteX68" fmla="*/ 1405726 w 6352623"/>
                    <a:gd name="connsiteY68" fmla="*/ 3156271 h 6345561"/>
                    <a:gd name="connsiteX69" fmla="*/ 1399341 w 6352623"/>
                    <a:gd name="connsiteY69" fmla="*/ 3089416 h 6345561"/>
                    <a:gd name="connsiteX70" fmla="*/ 1464945 w 6352623"/>
                    <a:gd name="connsiteY70" fmla="*/ 2467755 h 6345561"/>
                    <a:gd name="connsiteX71" fmla="*/ 1626959 w 6352623"/>
                    <a:gd name="connsiteY71" fmla="*/ 1918290 h 6345561"/>
                    <a:gd name="connsiteX72" fmla="*/ 1698846 w 6352623"/>
                    <a:gd name="connsiteY72" fmla="*/ 1916459 h 6345561"/>
                    <a:gd name="connsiteX73" fmla="*/ 2401423 w 6352623"/>
                    <a:gd name="connsiteY73" fmla="*/ 1879094 h 6345561"/>
                    <a:gd name="connsiteX74" fmla="*/ 2879383 w 6352623"/>
                    <a:gd name="connsiteY74" fmla="*/ 1836855 h 6345561"/>
                    <a:gd name="connsiteX75" fmla="*/ 2983285 w 6352623"/>
                    <a:gd name="connsiteY75" fmla="*/ 3040986 h 6345561"/>
                    <a:gd name="connsiteX76" fmla="*/ 1405726 w 6352623"/>
                    <a:gd name="connsiteY76" fmla="*/ 3156271 h 6345561"/>
                    <a:gd name="connsiteX77" fmla="*/ 3464621 w 6352623"/>
                    <a:gd name="connsiteY77" fmla="*/ 4545892 h 6345561"/>
                    <a:gd name="connsiteX78" fmla="*/ 3362673 w 6352623"/>
                    <a:gd name="connsiteY78" fmla="*/ 3364384 h 6345561"/>
                    <a:gd name="connsiteX79" fmla="*/ 4785461 w 6352623"/>
                    <a:gd name="connsiteY79" fmla="*/ 3260410 h 6345561"/>
                    <a:gd name="connsiteX80" fmla="*/ 4791965 w 6352623"/>
                    <a:gd name="connsiteY80" fmla="*/ 3337498 h 6345561"/>
                    <a:gd name="connsiteX81" fmla="*/ 4582162 w 6352623"/>
                    <a:gd name="connsiteY81" fmla="*/ 4452550 h 6345561"/>
                    <a:gd name="connsiteX82" fmla="*/ 3980007 w 6352623"/>
                    <a:gd name="connsiteY82" fmla="*/ 4524180 h 6345561"/>
                    <a:gd name="connsiteX83" fmla="*/ 3464621 w 6352623"/>
                    <a:gd name="connsiteY83" fmla="*/ 4545892 h 6345561"/>
                    <a:gd name="connsiteX84" fmla="*/ 11631 w 6352623"/>
                    <a:gd name="connsiteY84" fmla="*/ 3258148 h 6345561"/>
                    <a:gd name="connsiteX85" fmla="*/ 0 w 6352623"/>
                    <a:gd name="connsiteY85" fmla="*/ 3023469 h 6345561"/>
                    <a:gd name="connsiteX86" fmla="*/ 91400 w 6352623"/>
                    <a:gd name="connsiteY86" fmla="*/ 2405346 h 6345561"/>
                    <a:gd name="connsiteX87" fmla="*/ 258812 w 6352623"/>
                    <a:gd name="connsiteY87" fmla="*/ 1942855 h 6345561"/>
                    <a:gd name="connsiteX88" fmla="*/ 852081 w 6352623"/>
                    <a:gd name="connsiteY88" fmla="*/ 1937991 h 6345561"/>
                    <a:gd name="connsiteX89" fmla="*/ 1335718 w 6352623"/>
                    <a:gd name="connsiteY89" fmla="*/ 1925698 h 6345561"/>
                    <a:gd name="connsiteX90" fmla="*/ 1234430 w 6352623"/>
                    <a:gd name="connsiteY90" fmla="*/ 2196801 h 6345561"/>
                    <a:gd name="connsiteX91" fmla="*/ 1103579 w 6352623"/>
                    <a:gd name="connsiteY91" fmla="*/ 2737987 h 6345561"/>
                    <a:gd name="connsiteX92" fmla="*/ 1078099 w 6352623"/>
                    <a:gd name="connsiteY92" fmla="*/ 3180217 h 6345561"/>
                    <a:gd name="connsiteX93" fmla="*/ 11631 w 6352623"/>
                    <a:gd name="connsiteY93" fmla="*/ 3258148 h 6345561"/>
                    <a:gd name="connsiteX94" fmla="*/ 1960743 w 6352623"/>
                    <a:gd name="connsiteY94" fmla="*/ 4679317 h 6345561"/>
                    <a:gd name="connsiteX95" fmla="*/ 1740896 w 6352623"/>
                    <a:gd name="connsiteY95" fmla="*/ 4337429 h 6345561"/>
                    <a:gd name="connsiteX96" fmla="*/ 1441619 w 6352623"/>
                    <a:gd name="connsiteY96" fmla="*/ 3532526 h 6345561"/>
                    <a:gd name="connsiteX97" fmla="*/ 1438988 w 6352623"/>
                    <a:gd name="connsiteY97" fmla="*/ 3504964 h 6345561"/>
                    <a:gd name="connsiteX98" fmla="*/ 3013389 w 6352623"/>
                    <a:gd name="connsiteY98" fmla="*/ 3389903 h 6345561"/>
                    <a:gd name="connsiteX99" fmla="*/ 3099126 w 6352623"/>
                    <a:gd name="connsiteY99" fmla="*/ 4562904 h 6345561"/>
                    <a:gd name="connsiteX100" fmla="*/ 2689209 w 6352623"/>
                    <a:gd name="connsiteY100" fmla="*/ 4598877 h 6345561"/>
                    <a:gd name="connsiteX101" fmla="*/ 1989796 w 6352623"/>
                    <a:gd name="connsiteY101" fmla="*/ 4675326 h 6345561"/>
                    <a:gd name="connsiteX102" fmla="*/ 1960743 w 6352623"/>
                    <a:gd name="connsiteY102" fmla="*/ 4679317 h 6345561"/>
                    <a:gd name="connsiteX103" fmla="*/ 4067092 w 6352623"/>
                    <a:gd name="connsiteY103" fmla="*/ 6216068 h 6345561"/>
                    <a:gd name="connsiteX104" fmla="*/ 4277892 w 6352623"/>
                    <a:gd name="connsiteY104" fmla="*/ 5788869 h 6345561"/>
                    <a:gd name="connsiteX105" fmla="*/ 4525520 w 6352623"/>
                    <a:gd name="connsiteY105" fmla="*/ 5267093 h 6345561"/>
                    <a:gd name="connsiteX106" fmla="*/ 4685770 w 6352623"/>
                    <a:gd name="connsiteY106" fmla="*/ 4881257 h 6345561"/>
                    <a:gd name="connsiteX107" fmla="*/ 4712084 w 6352623"/>
                    <a:gd name="connsiteY107" fmla="*/ 4879914 h 6345561"/>
                    <a:gd name="connsiteX108" fmla="*/ 5642123 w 6352623"/>
                    <a:gd name="connsiteY108" fmla="*/ 4846187 h 6345561"/>
                    <a:gd name="connsiteX109" fmla="*/ 5866698 w 6352623"/>
                    <a:gd name="connsiteY109" fmla="*/ 4839902 h 6345561"/>
                    <a:gd name="connsiteX110" fmla="*/ 5706398 w 6352623"/>
                    <a:gd name="connsiteY110" fmla="*/ 5102370 h 6345561"/>
                    <a:gd name="connsiteX111" fmla="*/ 4229361 w 6352623"/>
                    <a:gd name="connsiteY111" fmla="*/ 6176010 h 6345561"/>
                    <a:gd name="connsiteX112" fmla="*/ 4067092 w 6352623"/>
                    <a:gd name="connsiteY112" fmla="*/ 6216068 h 6345561"/>
                    <a:gd name="connsiteX113" fmla="*/ 3617977 w 6352623"/>
                    <a:gd name="connsiteY113" fmla="*/ 6323175 h 6345561"/>
                    <a:gd name="connsiteX114" fmla="*/ 3499574 w 6352623"/>
                    <a:gd name="connsiteY114" fmla="*/ 4950969 h 6345561"/>
                    <a:gd name="connsiteX115" fmla="*/ 3966167 w 6352623"/>
                    <a:gd name="connsiteY115" fmla="*/ 4917769 h 6345561"/>
                    <a:gd name="connsiteX116" fmla="*/ 4402891 w 6352623"/>
                    <a:gd name="connsiteY116" fmla="*/ 4895610 h 6345561"/>
                    <a:gd name="connsiteX117" fmla="*/ 4263840 w 6352623"/>
                    <a:gd name="connsiteY117" fmla="*/ 5239274 h 6345561"/>
                    <a:gd name="connsiteX118" fmla="*/ 3691123 w 6352623"/>
                    <a:gd name="connsiteY118" fmla="*/ 6308899 h 6345561"/>
                    <a:gd name="connsiteX119" fmla="*/ 3637169 w 6352623"/>
                    <a:gd name="connsiteY119" fmla="*/ 6322223 h 6345561"/>
                    <a:gd name="connsiteX120" fmla="*/ 3617977 w 6352623"/>
                    <a:gd name="connsiteY120" fmla="*/ 6323175 h 6345561"/>
                    <a:gd name="connsiteX121" fmla="*/ 509955 w 6352623"/>
                    <a:gd name="connsiteY121" fmla="*/ 4889989 h 6345561"/>
                    <a:gd name="connsiteX122" fmla="*/ 432662 w 6352623"/>
                    <a:gd name="connsiteY122" fmla="*/ 4783013 h 6345561"/>
                    <a:gd name="connsiteX123" fmla="*/ 30403 w 6352623"/>
                    <a:gd name="connsiteY123" fmla="*/ 3637168 h 6345561"/>
                    <a:gd name="connsiteX124" fmla="*/ 28957 w 6352623"/>
                    <a:gd name="connsiteY124" fmla="*/ 3608002 h 6345561"/>
                    <a:gd name="connsiteX125" fmla="*/ 1122699 w 6352623"/>
                    <a:gd name="connsiteY125" fmla="*/ 3528079 h 6345561"/>
                    <a:gd name="connsiteX126" fmla="*/ 1151870 w 6352623"/>
                    <a:gd name="connsiteY126" fmla="*/ 3709064 h 6345561"/>
                    <a:gd name="connsiteX127" fmla="*/ 1633165 w 6352623"/>
                    <a:gd name="connsiteY127" fmla="*/ 4721494 h 6345561"/>
                    <a:gd name="connsiteX128" fmla="*/ 1635001 w 6352623"/>
                    <a:gd name="connsiteY128" fmla="*/ 4724090 h 6345561"/>
                    <a:gd name="connsiteX129" fmla="*/ 1150655 w 6352623"/>
                    <a:gd name="connsiteY129" fmla="*/ 4790652 h 6345561"/>
                    <a:gd name="connsiteX130" fmla="*/ 509955 w 6352623"/>
                    <a:gd name="connsiteY130" fmla="*/ 4889989 h 6345561"/>
                    <a:gd name="connsiteX131" fmla="*/ 3165956 w 6352623"/>
                    <a:gd name="connsiteY131" fmla="*/ 6345561 h 6345561"/>
                    <a:gd name="connsiteX132" fmla="*/ 2661675 w 6352623"/>
                    <a:gd name="connsiteY132" fmla="*/ 5655612 h 6345561"/>
                    <a:gd name="connsiteX133" fmla="*/ 2224080 w 6352623"/>
                    <a:gd name="connsiteY133" fmla="*/ 5071807 h 6345561"/>
                    <a:gd name="connsiteX134" fmla="*/ 2697681 w 6352623"/>
                    <a:gd name="connsiteY134" fmla="*/ 5021257 h 6345561"/>
                    <a:gd name="connsiteX135" fmla="*/ 3150545 w 6352623"/>
                    <a:gd name="connsiteY135" fmla="*/ 4979436 h 6345561"/>
                    <a:gd name="connsiteX136" fmla="*/ 3267988 w 6352623"/>
                    <a:gd name="connsiteY136" fmla="*/ 6340508 h 6345561"/>
                    <a:gd name="connsiteX137" fmla="*/ 3165956 w 6352623"/>
                    <a:gd name="connsiteY137" fmla="*/ 6345561 h 6345561"/>
                    <a:gd name="connsiteX138" fmla="*/ 2827891 w 6352623"/>
                    <a:gd name="connsiteY138" fmla="*/ 6323709 h 6345561"/>
                    <a:gd name="connsiteX139" fmla="*/ 2884966 w 6352623"/>
                    <a:gd name="connsiteY139" fmla="*/ 6327398 h 6345561"/>
                    <a:gd name="connsiteX140" fmla="*/ 2827891 w 6352623"/>
                    <a:gd name="connsiteY140" fmla="*/ 6323709 h 6345561"/>
                    <a:gd name="connsiteX141" fmla="*/ 1799833 w 6352623"/>
                    <a:gd name="connsiteY141" fmla="*/ 6042038 h 6345561"/>
                    <a:gd name="connsiteX142" fmla="*/ 792530 w 6352623"/>
                    <a:gd name="connsiteY142" fmla="*/ 5281044 h 6345561"/>
                    <a:gd name="connsiteX143" fmla="*/ 758259 w 6352623"/>
                    <a:gd name="connsiteY143" fmla="*/ 5233611 h 6345561"/>
                    <a:gd name="connsiteX144" fmla="*/ 1178638 w 6352623"/>
                    <a:gd name="connsiteY144" fmla="*/ 5187468 h 6345561"/>
                    <a:gd name="connsiteX145" fmla="*/ 1905324 w 6352623"/>
                    <a:gd name="connsiteY145" fmla="*/ 5106339 h 6345561"/>
                    <a:gd name="connsiteX146" fmla="*/ 2206251 w 6352623"/>
                    <a:gd name="connsiteY146" fmla="*/ 5531868 h 6345561"/>
                    <a:gd name="connsiteX147" fmla="*/ 2827891 w 6352623"/>
                    <a:gd name="connsiteY147" fmla="*/ 6323709 h 6345561"/>
                    <a:gd name="connsiteX148" fmla="*/ 2405336 w 6352623"/>
                    <a:gd name="connsiteY148" fmla="*/ 6261225 h 6345561"/>
                    <a:gd name="connsiteX149" fmla="*/ 1799833 w 6352623"/>
                    <a:gd name="connsiteY149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6042026 w 6352623"/>
                    <a:gd name="connsiteY54" fmla="*/ 4552793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4842211 w 6352623"/>
                    <a:gd name="connsiteY57" fmla="*/ 4504577 h 6345561"/>
                    <a:gd name="connsiteX58" fmla="*/ 4894441 w 6352623"/>
                    <a:gd name="connsiteY58" fmla="*/ 4378816 h 6345561"/>
                    <a:gd name="connsiteX59" fmla="*/ 5118410 w 6352623"/>
                    <a:gd name="connsiteY59" fmla="*/ 3308120 h 6345561"/>
                    <a:gd name="connsiteX60" fmla="*/ 5112011 w 6352623"/>
                    <a:gd name="connsiteY60" fmla="*/ 3236549 h 6345561"/>
                    <a:gd name="connsiteX61" fmla="*/ 6343574 w 6352623"/>
                    <a:gd name="connsiteY61" fmla="*/ 3146548 h 6345561"/>
                    <a:gd name="connsiteX62" fmla="*/ 6352623 w 6352623"/>
                    <a:gd name="connsiteY62" fmla="*/ 3329154 h 6345561"/>
                    <a:gd name="connsiteX63" fmla="*/ 6261216 w 6352623"/>
                    <a:gd name="connsiteY63" fmla="*/ 3947289 h 6345561"/>
                    <a:gd name="connsiteX64" fmla="*/ 6068313 w 6352623"/>
                    <a:gd name="connsiteY64" fmla="*/ 4480189 h 6345561"/>
                    <a:gd name="connsiteX65" fmla="*/ 5645377 w 6352623"/>
                    <a:gd name="connsiteY65" fmla="*/ 4489676 h 6345561"/>
                    <a:gd name="connsiteX66" fmla="*/ 4842211 w 6352623"/>
                    <a:gd name="connsiteY66" fmla="*/ 4504577 h 6345561"/>
                    <a:gd name="connsiteX67" fmla="*/ 1405726 w 6352623"/>
                    <a:gd name="connsiteY67" fmla="*/ 3156271 h 6345561"/>
                    <a:gd name="connsiteX68" fmla="*/ 1399341 w 6352623"/>
                    <a:gd name="connsiteY68" fmla="*/ 3089416 h 6345561"/>
                    <a:gd name="connsiteX69" fmla="*/ 1464945 w 6352623"/>
                    <a:gd name="connsiteY69" fmla="*/ 2467755 h 6345561"/>
                    <a:gd name="connsiteX70" fmla="*/ 1626959 w 6352623"/>
                    <a:gd name="connsiteY70" fmla="*/ 1918290 h 6345561"/>
                    <a:gd name="connsiteX71" fmla="*/ 1698846 w 6352623"/>
                    <a:gd name="connsiteY71" fmla="*/ 1916459 h 6345561"/>
                    <a:gd name="connsiteX72" fmla="*/ 2401423 w 6352623"/>
                    <a:gd name="connsiteY72" fmla="*/ 1879094 h 6345561"/>
                    <a:gd name="connsiteX73" fmla="*/ 2879383 w 6352623"/>
                    <a:gd name="connsiteY73" fmla="*/ 1836855 h 6345561"/>
                    <a:gd name="connsiteX74" fmla="*/ 2983285 w 6352623"/>
                    <a:gd name="connsiteY74" fmla="*/ 3040986 h 6345561"/>
                    <a:gd name="connsiteX75" fmla="*/ 1405726 w 6352623"/>
                    <a:gd name="connsiteY75" fmla="*/ 3156271 h 6345561"/>
                    <a:gd name="connsiteX76" fmla="*/ 3464621 w 6352623"/>
                    <a:gd name="connsiteY76" fmla="*/ 4545892 h 6345561"/>
                    <a:gd name="connsiteX77" fmla="*/ 3362673 w 6352623"/>
                    <a:gd name="connsiteY77" fmla="*/ 3364384 h 6345561"/>
                    <a:gd name="connsiteX78" fmla="*/ 4785461 w 6352623"/>
                    <a:gd name="connsiteY78" fmla="*/ 3260410 h 6345561"/>
                    <a:gd name="connsiteX79" fmla="*/ 4791965 w 6352623"/>
                    <a:gd name="connsiteY79" fmla="*/ 3337498 h 6345561"/>
                    <a:gd name="connsiteX80" fmla="*/ 4582162 w 6352623"/>
                    <a:gd name="connsiteY80" fmla="*/ 4452550 h 6345561"/>
                    <a:gd name="connsiteX81" fmla="*/ 3980007 w 6352623"/>
                    <a:gd name="connsiteY81" fmla="*/ 4524180 h 6345561"/>
                    <a:gd name="connsiteX82" fmla="*/ 3464621 w 6352623"/>
                    <a:gd name="connsiteY82" fmla="*/ 4545892 h 6345561"/>
                    <a:gd name="connsiteX83" fmla="*/ 11631 w 6352623"/>
                    <a:gd name="connsiteY83" fmla="*/ 3258148 h 6345561"/>
                    <a:gd name="connsiteX84" fmla="*/ 0 w 6352623"/>
                    <a:gd name="connsiteY84" fmla="*/ 3023469 h 6345561"/>
                    <a:gd name="connsiteX85" fmla="*/ 91400 w 6352623"/>
                    <a:gd name="connsiteY85" fmla="*/ 2405346 h 6345561"/>
                    <a:gd name="connsiteX86" fmla="*/ 258812 w 6352623"/>
                    <a:gd name="connsiteY86" fmla="*/ 1942855 h 6345561"/>
                    <a:gd name="connsiteX87" fmla="*/ 852081 w 6352623"/>
                    <a:gd name="connsiteY87" fmla="*/ 1937991 h 6345561"/>
                    <a:gd name="connsiteX88" fmla="*/ 1335718 w 6352623"/>
                    <a:gd name="connsiteY88" fmla="*/ 1925698 h 6345561"/>
                    <a:gd name="connsiteX89" fmla="*/ 1234430 w 6352623"/>
                    <a:gd name="connsiteY89" fmla="*/ 2196801 h 6345561"/>
                    <a:gd name="connsiteX90" fmla="*/ 1103579 w 6352623"/>
                    <a:gd name="connsiteY90" fmla="*/ 2737987 h 6345561"/>
                    <a:gd name="connsiteX91" fmla="*/ 1078099 w 6352623"/>
                    <a:gd name="connsiteY91" fmla="*/ 3180217 h 6345561"/>
                    <a:gd name="connsiteX92" fmla="*/ 11631 w 6352623"/>
                    <a:gd name="connsiteY92" fmla="*/ 3258148 h 6345561"/>
                    <a:gd name="connsiteX93" fmla="*/ 1960743 w 6352623"/>
                    <a:gd name="connsiteY93" fmla="*/ 4679317 h 6345561"/>
                    <a:gd name="connsiteX94" fmla="*/ 1740896 w 6352623"/>
                    <a:gd name="connsiteY94" fmla="*/ 4337429 h 6345561"/>
                    <a:gd name="connsiteX95" fmla="*/ 1441619 w 6352623"/>
                    <a:gd name="connsiteY95" fmla="*/ 3532526 h 6345561"/>
                    <a:gd name="connsiteX96" fmla="*/ 1438988 w 6352623"/>
                    <a:gd name="connsiteY96" fmla="*/ 3504964 h 6345561"/>
                    <a:gd name="connsiteX97" fmla="*/ 3013389 w 6352623"/>
                    <a:gd name="connsiteY97" fmla="*/ 3389903 h 6345561"/>
                    <a:gd name="connsiteX98" fmla="*/ 3099126 w 6352623"/>
                    <a:gd name="connsiteY98" fmla="*/ 4562904 h 6345561"/>
                    <a:gd name="connsiteX99" fmla="*/ 2689209 w 6352623"/>
                    <a:gd name="connsiteY99" fmla="*/ 4598877 h 6345561"/>
                    <a:gd name="connsiteX100" fmla="*/ 1989796 w 6352623"/>
                    <a:gd name="connsiteY100" fmla="*/ 4675326 h 6345561"/>
                    <a:gd name="connsiteX101" fmla="*/ 1960743 w 6352623"/>
                    <a:gd name="connsiteY101" fmla="*/ 4679317 h 6345561"/>
                    <a:gd name="connsiteX102" fmla="*/ 4067092 w 6352623"/>
                    <a:gd name="connsiteY102" fmla="*/ 6216068 h 6345561"/>
                    <a:gd name="connsiteX103" fmla="*/ 4277892 w 6352623"/>
                    <a:gd name="connsiteY103" fmla="*/ 5788869 h 6345561"/>
                    <a:gd name="connsiteX104" fmla="*/ 4525520 w 6352623"/>
                    <a:gd name="connsiteY104" fmla="*/ 5267093 h 6345561"/>
                    <a:gd name="connsiteX105" fmla="*/ 4685770 w 6352623"/>
                    <a:gd name="connsiteY105" fmla="*/ 4881257 h 6345561"/>
                    <a:gd name="connsiteX106" fmla="*/ 4712084 w 6352623"/>
                    <a:gd name="connsiteY106" fmla="*/ 4879914 h 6345561"/>
                    <a:gd name="connsiteX107" fmla="*/ 5642123 w 6352623"/>
                    <a:gd name="connsiteY107" fmla="*/ 4846187 h 6345561"/>
                    <a:gd name="connsiteX108" fmla="*/ 5866698 w 6352623"/>
                    <a:gd name="connsiteY108" fmla="*/ 4839902 h 6345561"/>
                    <a:gd name="connsiteX109" fmla="*/ 5706398 w 6352623"/>
                    <a:gd name="connsiteY109" fmla="*/ 5102370 h 6345561"/>
                    <a:gd name="connsiteX110" fmla="*/ 4229361 w 6352623"/>
                    <a:gd name="connsiteY110" fmla="*/ 6176010 h 6345561"/>
                    <a:gd name="connsiteX111" fmla="*/ 4067092 w 6352623"/>
                    <a:gd name="connsiteY111" fmla="*/ 6216068 h 6345561"/>
                    <a:gd name="connsiteX112" fmla="*/ 3617977 w 6352623"/>
                    <a:gd name="connsiteY112" fmla="*/ 6323175 h 6345561"/>
                    <a:gd name="connsiteX113" fmla="*/ 3499574 w 6352623"/>
                    <a:gd name="connsiteY113" fmla="*/ 4950969 h 6345561"/>
                    <a:gd name="connsiteX114" fmla="*/ 3966167 w 6352623"/>
                    <a:gd name="connsiteY114" fmla="*/ 4917769 h 6345561"/>
                    <a:gd name="connsiteX115" fmla="*/ 4402891 w 6352623"/>
                    <a:gd name="connsiteY115" fmla="*/ 4895610 h 6345561"/>
                    <a:gd name="connsiteX116" fmla="*/ 4263840 w 6352623"/>
                    <a:gd name="connsiteY116" fmla="*/ 5239274 h 6345561"/>
                    <a:gd name="connsiteX117" fmla="*/ 3691123 w 6352623"/>
                    <a:gd name="connsiteY117" fmla="*/ 6308899 h 6345561"/>
                    <a:gd name="connsiteX118" fmla="*/ 3637169 w 6352623"/>
                    <a:gd name="connsiteY118" fmla="*/ 6322223 h 6345561"/>
                    <a:gd name="connsiteX119" fmla="*/ 3617977 w 6352623"/>
                    <a:gd name="connsiteY119" fmla="*/ 6323175 h 6345561"/>
                    <a:gd name="connsiteX120" fmla="*/ 509955 w 6352623"/>
                    <a:gd name="connsiteY120" fmla="*/ 4889989 h 6345561"/>
                    <a:gd name="connsiteX121" fmla="*/ 432662 w 6352623"/>
                    <a:gd name="connsiteY121" fmla="*/ 4783013 h 6345561"/>
                    <a:gd name="connsiteX122" fmla="*/ 30403 w 6352623"/>
                    <a:gd name="connsiteY122" fmla="*/ 3637168 h 6345561"/>
                    <a:gd name="connsiteX123" fmla="*/ 28957 w 6352623"/>
                    <a:gd name="connsiteY123" fmla="*/ 3608002 h 6345561"/>
                    <a:gd name="connsiteX124" fmla="*/ 1122699 w 6352623"/>
                    <a:gd name="connsiteY124" fmla="*/ 3528079 h 6345561"/>
                    <a:gd name="connsiteX125" fmla="*/ 1151870 w 6352623"/>
                    <a:gd name="connsiteY125" fmla="*/ 3709064 h 6345561"/>
                    <a:gd name="connsiteX126" fmla="*/ 1633165 w 6352623"/>
                    <a:gd name="connsiteY126" fmla="*/ 4721494 h 6345561"/>
                    <a:gd name="connsiteX127" fmla="*/ 1635001 w 6352623"/>
                    <a:gd name="connsiteY127" fmla="*/ 4724090 h 6345561"/>
                    <a:gd name="connsiteX128" fmla="*/ 1150655 w 6352623"/>
                    <a:gd name="connsiteY128" fmla="*/ 4790652 h 6345561"/>
                    <a:gd name="connsiteX129" fmla="*/ 509955 w 6352623"/>
                    <a:gd name="connsiteY129" fmla="*/ 4889989 h 6345561"/>
                    <a:gd name="connsiteX130" fmla="*/ 3165956 w 6352623"/>
                    <a:gd name="connsiteY130" fmla="*/ 6345561 h 6345561"/>
                    <a:gd name="connsiteX131" fmla="*/ 2661675 w 6352623"/>
                    <a:gd name="connsiteY131" fmla="*/ 5655612 h 6345561"/>
                    <a:gd name="connsiteX132" fmla="*/ 2224080 w 6352623"/>
                    <a:gd name="connsiteY132" fmla="*/ 5071807 h 6345561"/>
                    <a:gd name="connsiteX133" fmla="*/ 2697681 w 6352623"/>
                    <a:gd name="connsiteY133" fmla="*/ 5021257 h 6345561"/>
                    <a:gd name="connsiteX134" fmla="*/ 3150545 w 6352623"/>
                    <a:gd name="connsiteY134" fmla="*/ 4979436 h 6345561"/>
                    <a:gd name="connsiteX135" fmla="*/ 3267988 w 6352623"/>
                    <a:gd name="connsiteY135" fmla="*/ 6340508 h 6345561"/>
                    <a:gd name="connsiteX136" fmla="*/ 3165956 w 6352623"/>
                    <a:gd name="connsiteY136" fmla="*/ 6345561 h 6345561"/>
                    <a:gd name="connsiteX137" fmla="*/ 2827891 w 6352623"/>
                    <a:gd name="connsiteY137" fmla="*/ 6323709 h 6345561"/>
                    <a:gd name="connsiteX138" fmla="*/ 2884966 w 6352623"/>
                    <a:gd name="connsiteY138" fmla="*/ 6327398 h 6345561"/>
                    <a:gd name="connsiteX139" fmla="*/ 2827891 w 6352623"/>
                    <a:gd name="connsiteY139" fmla="*/ 6323709 h 6345561"/>
                    <a:gd name="connsiteX140" fmla="*/ 1799833 w 6352623"/>
                    <a:gd name="connsiteY140" fmla="*/ 6042038 h 6345561"/>
                    <a:gd name="connsiteX141" fmla="*/ 792530 w 6352623"/>
                    <a:gd name="connsiteY141" fmla="*/ 5281044 h 6345561"/>
                    <a:gd name="connsiteX142" fmla="*/ 758259 w 6352623"/>
                    <a:gd name="connsiteY142" fmla="*/ 5233611 h 6345561"/>
                    <a:gd name="connsiteX143" fmla="*/ 1178638 w 6352623"/>
                    <a:gd name="connsiteY143" fmla="*/ 5187468 h 6345561"/>
                    <a:gd name="connsiteX144" fmla="*/ 1905324 w 6352623"/>
                    <a:gd name="connsiteY144" fmla="*/ 5106339 h 6345561"/>
                    <a:gd name="connsiteX145" fmla="*/ 2206251 w 6352623"/>
                    <a:gd name="connsiteY145" fmla="*/ 5531868 h 6345561"/>
                    <a:gd name="connsiteX146" fmla="*/ 2827891 w 6352623"/>
                    <a:gd name="connsiteY146" fmla="*/ 6323709 h 6345561"/>
                    <a:gd name="connsiteX147" fmla="*/ 2405336 w 6352623"/>
                    <a:gd name="connsiteY147" fmla="*/ 6261225 h 6345561"/>
                    <a:gd name="connsiteX148" fmla="*/ 1799833 w 6352623"/>
                    <a:gd name="connsiteY148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2827891 w 6352623"/>
                    <a:gd name="connsiteY134" fmla="*/ 6323709 h 6345561"/>
                    <a:gd name="connsiteX135" fmla="*/ 2884966 w 6352623"/>
                    <a:gd name="connsiteY135" fmla="*/ 6327398 h 6345561"/>
                    <a:gd name="connsiteX136" fmla="*/ 2827891 w 6352623"/>
                    <a:gd name="connsiteY136" fmla="*/ 6323709 h 6345561"/>
                    <a:gd name="connsiteX137" fmla="*/ 1799833 w 6352623"/>
                    <a:gd name="connsiteY137" fmla="*/ 6042038 h 6345561"/>
                    <a:gd name="connsiteX138" fmla="*/ 792530 w 6352623"/>
                    <a:gd name="connsiteY138" fmla="*/ 5281044 h 6345561"/>
                    <a:gd name="connsiteX139" fmla="*/ 758259 w 6352623"/>
                    <a:gd name="connsiteY139" fmla="*/ 5233611 h 6345561"/>
                    <a:gd name="connsiteX140" fmla="*/ 1178638 w 6352623"/>
                    <a:gd name="connsiteY140" fmla="*/ 5187468 h 6345561"/>
                    <a:gd name="connsiteX141" fmla="*/ 1905324 w 6352623"/>
                    <a:gd name="connsiteY141" fmla="*/ 5106339 h 6345561"/>
                    <a:gd name="connsiteX142" fmla="*/ 2206251 w 6352623"/>
                    <a:gd name="connsiteY142" fmla="*/ 5531868 h 6345561"/>
                    <a:gd name="connsiteX143" fmla="*/ 2827891 w 6352623"/>
                    <a:gd name="connsiteY143" fmla="*/ 6323709 h 6345561"/>
                    <a:gd name="connsiteX144" fmla="*/ 2405336 w 6352623"/>
                    <a:gd name="connsiteY144" fmla="*/ 6261225 h 6345561"/>
                    <a:gd name="connsiteX145" fmla="*/ 1799833 w 6352623"/>
                    <a:gd name="connsiteY145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1799833 w 6352623"/>
                    <a:gd name="connsiteY134" fmla="*/ 6042038 h 6345561"/>
                    <a:gd name="connsiteX135" fmla="*/ 792530 w 6352623"/>
                    <a:gd name="connsiteY135" fmla="*/ 5281044 h 6345561"/>
                    <a:gd name="connsiteX136" fmla="*/ 758259 w 6352623"/>
                    <a:gd name="connsiteY136" fmla="*/ 5233611 h 6345561"/>
                    <a:gd name="connsiteX137" fmla="*/ 1178638 w 6352623"/>
                    <a:gd name="connsiteY137" fmla="*/ 5187468 h 6345561"/>
                    <a:gd name="connsiteX138" fmla="*/ 1905324 w 6352623"/>
                    <a:gd name="connsiteY138" fmla="*/ 5106339 h 6345561"/>
                    <a:gd name="connsiteX139" fmla="*/ 2206251 w 6352623"/>
                    <a:gd name="connsiteY139" fmla="*/ 5531868 h 6345561"/>
                    <a:gd name="connsiteX140" fmla="*/ 2827891 w 6352623"/>
                    <a:gd name="connsiteY140" fmla="*/ 6323709 h 6345561"/>
                    <a:gd name="connsiteX141" fmla="*/ 2405336 w 6352623"/>
                    <a:gd name="connsiteY141" fmla="*/ 6261225 h 6345561"/>
                    <a:gd name="connsiteX142" fmla="*/ 1799833 w 6352623"/>
                    <a:gd name="connsiteY14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1857 w 6352623"/>
                    <a:gd name="connsiteY15" fmla="*/ 6676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1799833 w 6352623"/>
                    <a:gd name="connsiteY134" fmla="*/ 6042038 h 6345561"/>
                    <a:gd name="connsiteX135" fmla="*/ 792530 w 6352623"/>
                    <a:gd name="connsiteY135" fmla="*/ 5281044 h 6345561"/>
                    <a:gd name="connsiteX136" fmla="*/ 758259 w 6352623"/>
                    <a:gd name="connsiteY136" fmla="*/ 5233611 h 6345561"/>
                    <a:gd name="connsiteX137" fmla="*/ 1178638 w 6352623"/>
                    <a:gd name="connsiteY137" fmla="*/ 5187468 h 6345561"/>
                    <a:gd name="connsiteX138" fmla="*/ 1905324 w 6352623"/>
                    <a:gd name="connsiteY138" fmla="*/ 5106339 h 6345561"/>
                    <a:gd name="connsiteX139" fmla="*/ 2206251 w 6352623"/>
                    <a:gd name="connsiteY139" fmla="*/ 5531868 h 6345561"/>
                    <a:gd name="connsiteX140" fmla="*/ 2827891 w 6352623"/>
                    <a:gd name="connsiteY140" fmla="*/ 6323709 h 6345561"/>
                    <a:gd name="connsiteX141" fmla="*/ 2405336 w 6352623"/>
                    <a:gd name="connsiteY141" fmla="*/ 6261225 h 6345561"/>
                    <a:gd name="connsiteX142" fmla="*/ 1799833 w 6352623"/>
                    <a:gd name="connsiteY14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2943489 w 6352623"/>
                    <a:gd name="connsiteY15" fmla="*/ 55251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1799833 w 6352623"/>
                    <a:gd name="connsiteY134" fmla="*/ 6042038 h 6345561"/>
                    <a:gd name="connsiteX135" fmla="*/ 792530 w 6352623"/>
                    <a:gd name="connsiteY135" fmla="*/ 5281044 h 6345561"/>
                    <a:gd name="connsiteX136" fmla="*/ 758259 w 6352623"/>
                    <a:gd name="connsiteY136" fmla="*/ 5233611 h 6345561"/>
                    <a:gd name="connsiteX137" fmla="*/ 1178638 w 6352623"/>
                    <a:gd name="connsiteY137" fmla="*/ 5187468 h 6345561"/>
                    <a:gd name="connsiteX138" fmla="*/ 1905324 w 6352623"/>
                    <a:gd name="connsiteY138" fmla="*/ 5106339 h 6345561"/>
                    <a:gd name="connsiteX139" fmla="*/ 2206251 w 6352623"/>
                    <a:gd name="connsiteY139" fmla="*/ 5531868 h 6345561"/>
                    <a:gd name="connsiteX140" fmla="*/ 2827891 w 6352623"/>
                    <a:gd name="connsiteY140" fmla="*/ 6323709 h 6345561"/>
                    <a:gd name="connsiteX141" fmla="*/ 2405336 w 6352623"/>
                    <a:gd name="connsiteY141" fmla="*/ 6261225 h 6345561"/>
                    <a:gd name="connsiteX142" fmla="*/ 1799833 w 6352623"/>
                    <a:gd name="connsiteY14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2943489 w 6352623"/>
                    <a:gd name="connsiteY15" fmla="*/ 55251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1799833 w 6352623"/>
                    <a:gd name="connsiteY134" fmla="*/ 6042038 h 6345561"/>
                    <a:gd name="connsiteX135" fmla="*/ 792530 w 6352623"/>
                    <a:gd name="connsiteY135" fmla="*/ 5281044 h 6345561"/>
                    <a:gd name="connsiteX136" fmla="*/ 758259 w 6352623"/>
                    <a:gd name="connsiteY136" fmla="*/ 5233611 h 6345561"/>
                    <a:gd name="connsiteX137" fmla="*/ 1178638 w 6352623"/>
                    <a:gd name="connsiteY137" fmla="*/ 5187468 h 6345561"/>
                    <a:gd name="connsiteX138" fmla="*/ 1905324 w 6352623"/>
                    <a:gd name="connsiteY138" fmla="*/ 5106339 h 6345561"/>
                    <a:gd name="connsiteX139" fmla="*/ 2206251 w 6352623"/>
                    <a:gd name="connsiteY139" fmla="*/ 5531868 h 6345561"/>
                    <a:gd name="connsiteX140" fmla="*/ 2827891 w 6352623"/>
                    <a:gd name="connsiteY140" fmla="*/ 6323709 h 6345561"/>
                    <a:gd name="connsiteX141" fmla="*/ 2405336 w 6352623"/>
                    <a:gd name="connsiteY141" fmla="*/ 6261225 h 6345561"/>
                    <a:gd name="connsiteX142" fmla="*/ 1799833 w 6352623"/>
                    <a:gd name="connsiteY142" fmla="*/ 6042038 h 6345561"/>
                    <a:gd name="connsiteX0" fmla="*/ 3083863 w 6352623"/>
                    <a:gd name="connsiteY0" fmla="*/ 133135 h 6345561"/>
                    <a:gd name="connsiteX1" fmla="*/ 3073468 w 6352623"/>
                    <a:gd name="connsiteY1" fmla="*/ 12671 h 6345561"/>
                    <a:gd name="connsiteX2" fmla="*/ 3083863 w 6352623"/>
                    <a:gd name="connsiteY2" fmla="*/ 133135 h 6345561"/>
                    <a:gd name="connsiteX3" fmla="*/ 4287481 w 6352623"/>
                    <a:gd name="connsiteY3" fmla="*/ 1282707 h 6345561"/>
                    <a:gd name="connsiteX4" fmla="*/ 3934751 w 6352623"/>
                    <a:gd name="connsiteY4" fmla="*/ 794857 h 6345561"/>
                    <a:gd name="connsiteX5" fmla="*/ 3306522 w 6352623"/>
                    <a:gd name="connsiteY5" fmla="*/ 1126 h 6345561"/>
                    <a:gd name="connsiteX6" fmla="*/ 3329154 w 6352623"/>
                    <a:gd name="connsiteY6" fmla="*/ 0 h 6345561"/>
                    <a:gd name="connsiteX7" fmla="*/ 4552794 w 6352623"/>
                    <a:gd name="connsiteY7" fmla="*/ 310597 h 6345561"/>
                    <a:gd name="connsiteX8" fmla="*/ 5560095 w 6352623"/>
                    <a:gd name="connsiteY8" fmla="*/ 1071582 h 6345561"/>
                    <a:gd name="connsiteX9" fmla="*/ 5592215 w 6352623"/>
                    <a:gd name="connsiteY9" fmla="*/ 1116037 h 6345561"/>
                    <a:gd name="connsiteX10" fmla="*/ 5275773 w 6352623"/>
                    <a:gd name="connsiteY10" fmla="*/ 1158708 h 6345561"/>
                    <a:gd name="connsiteX11" fmla="*/ 4352475 w 6352623"/>
                    <a:gd name="connsiteY11" fmla="*/ 1275439 h 6345561"/>
                    <a:gd name="connsiteX12" fmla="*/ 4287481 w 6352623"/>
                    <a:gd name="connsiteY12" fmla="*/ 1282707 h 6345561"/>
                    <a:gd name="connsiteX13" fmla="*/ 3192871 w 6352623"/>
                    <a:gd name="connsiteY13" fmla="*/ 1396479 h 6345561"/>
                    <a:gd name="connsiteX14" fmla="*/ 2943489 w 6352623"/>
                    <a:gd name="connsiteY14" fmla="*/ 55251 h 6345561"/>
                    <a:gd name="connsiteX15" fmla="*/ 3521833 w 6352623"/>
                    <a:gd name="connsiteY15" fmla="*/ 728536 h 6345561"/>
                    <a:gd name="connsiteX16" fmla="*/ 3951788 w 6352623"/>
                    <a:gd name="connsiteY16" fmla="*/ 1320226 h 6345561"/>
                    <a:gd name="connsiteX17" fmla="*/ 3610216 w 6352623"/>
                    <a:gd name="connsiteY17" fmla="*/ 1358400 h 6345561"/>
                    <a:gd name="connsiteX18" fmla="*/ 3192871 w 6352623"/>
                    <a:gd name="connsiteY18" fmla="*/ 1396479 h 6345561"/>
                    <a:gd name="connsiteX19" fmla="*/ 5080835 w 6352623"/>
                    <a:gd name="connsiteY19" fmla="*/ 2887704 h 6345561"/>
                    <a:gd name="connsiteX20" fmla="*/ 5075577 w 6352623"/>
                    <a:gd name="connsiteY20" fmla="*/ 2828892 h 6345561"/>
                    <a:gd name="connsiteX21" fmla="*/ 4870827 w 6352623"/>
                    <a:gd name="connsiteY21" fmla="*/ 2225787 h 6345561"/>
                    <a:gd name="connsiteX22" fmla="*/ 4527301 w 6352623"/>
                    <a:gd name="connsiteY22" fmla="*/ 1626915 h 6345561"/>
                    <a:gd name="connsiteX23" fmla="*/ 5336497 w 6352623"/>
                    <a:gd name="connsiteY23" fmla="*/ 1510023 h 6345561"/>
                    <a:gd name="connsiteX24" fmla="*/ 5827104 w 6352623"/>
                    <a:gd name="connsiteY24" fmla="*/ 1441104 h 6345561"/>
                    <a:gd name="connsiteX25" fmla="*/ 5919962 w 6352623"/>
                    <a:gd name="connsiteY25" fmla="*/ 1569624 h 6345561"/>
                    <a:gd name="connsiteX26" fmla="*/ 6322223 w 6352623"/>
                    <a:gd name="connsiteY26" fmla="*/ 2715457 h 6345561"/>
                    <a:gd name="connsiteX27" fmla="*/ 6326244 w 6352623"/>
                    <a:gd name="connsiteY27" fmla="*/ 2796695 h 6345561"/>
                    <a:gd name="connsiteX28" fmla="*/ 5080835 w 6352623"/>
                    <a:gd name="connsiteY28" fmla="*/ 2887704 h 6345561"/>
                    <a:gd name="connsiteX29" fmla="*/ 1790042 w 6352623"/>
                    <a:gd name="connsiteY29" fmla="*/ 1491620 h 6345561"/>
                    <a:gd name="connsiteX30" fmla="*/ 2057262 w 6352623"/>
                    <a:gd name="connsiteY30" fmla="*/ 888122 h 6345561"/>
                    <a:gd name="connsiteX31" fmla="*/ 2502224 w 6352623"/>
                    <a:gd name="connsiteY31" fmla="*/ 83048 h 6345561"/>
                    <a:gd name="connsiteX32" fmla="*/ 2715458 w 6352623"/>
                    <a:gd name="connsiteY32" fmla="*/ 30412 h 6345561"/>
                    <a:gd name="connsiteX33" fmla="*/ 2723477 w 6352623"/>
                    <a:gd name="connsiteY33" fmla="*/ 30012 h 6345561"/>
                    <a:gd name="connsiteX34" fmla="*/ 2843908 w 6352623"/>
                    <a:gd name="connsiteY34" fmla="*/ 1425699 h 6345561"/>
                    <a:gd name="connsiteX35" fmla="*/ 2341650 w 6352623"/>
                    <a:gd name="connsiteY35" fmla="*/ 1460888 h 6345561"/>
                    <a:gd name="connsiteX36" fmla="*/ 1790042 w 6352623"/>
                    <a:gd name="connsiteY36" fmla="*/ 1491620 h 6345561"/>
                    <a:gd name="connsiteX37" fmla="*/ 456566 w 6352623"/>
                    <a:gd name="connsiteY37" fmla="*/ 1560803 h 6345561"/>
                    <a:gd name="connsiteX38" fmla="*/ 646218 w 6352623"/>
                    <a:gd name="connsiteY38" fmla="*/ 1250255 h 6345561"/>
                    <a:gd name="connsiteX39" fmla="*/ 2123254 w 6352623"/>
                    <a:gd name="connsiteY39" fmla="*/ 176626 h 6345561"/>
                    <a:gd name="connsiteX40" fmla="*/ 2129632 w 6352623"/>
                    <a:gd name="connsiteY40" fmla="*/ 175051 h 6345561"/>
                    <a:gd name="connsiteX41" fmla="*/ 1791341 w 6352623"/>
                    <a:gd name="connsiteY41" fmla="*/ 860818 h 6345561"/>
                    <a:gd name="connsiteX42" fmla="*/ 1497989 w 6352623"/>
                    <a:gd name="connsiteY42" fmla="*/ 1507155 h 6345561"/>
                    <a:gd name="connsiteX43" fmla="*/ 815685 w 6352623"/>
                    <a:gd name="connsiteY43" fmla="*/ 1541873 h 6345561"/>
                    <a:gd name="connsiteX44" fmla="*/ 456566 w 6352623"/>
                    <a:gd name="connsiteY44" fmla="*/ 1560803 h 6345561"/>
                    <a:gd name="connsiteX45" fmla="*/ 3332566 w 6352623"/>
                    <a:gd name="connsiteY45" fmla="*/ 3015466 h 6345561"/>
                    <a:gd name="connsiteX46" fmla="*/ 3227686 w 6352623"/>
                    <a:gd name="connsiteY46" fmla="*/ 1799988 h 6345561"/>
                    <a:gd name="connsiteX47" fmla="*/ 3687369 w 6352623"/>
                    <a:gd name="connsiteY47" fmla="*/ 1744594 h 6345561"/>
                    <a:gd name="connsiteX48" fmla="*/ 4207427 w 6352623"/>
                    <a:gd name="connsiteY48" fmla="*/ 1672041 h 6345561"/>
                    <a:gd name="connsiteX49" fmla="*/ 4314817 w 6352623"/>
                    <a:gd name="connsiteY49" fmla="*/ 1819820 h 6345561"/>
                    <a:gd name="connsiteX50" fmla="*/ 4752430 w 6352623"/>
                    <a:gd name="connsiteY50" fmla="*/ 2869128 h 6345561"/>
                    <a:gd name="connsiteX51" fmla="*/ 4755993 w 6352623"/>
                    <a:gd name="connsiteY51" fmla="*/ 2911437 h 6345561"/>
                    <a:gd name="connsiteX52" fmla="*/ 3332566 w 6352623"/>
                    <a:gd name="connsiteY52" fmla="*/ 3015466 h 6345561"/>
                    <a:gd name="connsiteX53" fmla="*/ 4842211 w 6352623"/>
                    <a:gd name="connsiteY53" fmla="*/ 4504577 h 6345561"/>
                    <a:gd name="connsiteX54" fmla="*/ 4894441 w 6352623"/>
                    <a:gd name="connsiteY54" fmla="*/ 4378816 h 6345561"/>
                    <a:gd name="connsiteX55" fmla="*/ 5118410 w 6352623"/>
                    <a:gd name="connsiteY55" fmla="*/ 3308120 h 6345561"/>
                    <a:gd name="connsiteX56" fmla="*/ 5112011 w 6352623"/>
                    <a:gd name="connsiteY56" fmla="*/ 3236549 h 6345561"/>
                    <a:gd name="connsiteX57" fmla="*/ 6343574 w 6352623"/>
                    <a:gd name="connsiteY57" fmla="*/ 3146548 h 6345561"/>
                    <a:gd name="connsiteX58" fmla="*/ 6352623 w 6352623"/>
                    <a:gd name="connsiteY58" fmla="*/ 3329154 h 6345561"/>
                    <a:gd name="connsiteX59" fmla="*/ 6261216 w 6352623"/>
                    <a:gd name="connsiteY59" fmla="*/ 3947289 h 6345561"/>
                    <a:gd name="connsiteX60" fmla="*/ 6068313 w 6352623"/>
                    <a:gd name="connsiteY60" fmla="*/ 4480189 h 6345561"/>
                    <a:gd name="connsiteX61" fmla="*/ 5645377 w 6352623"/>
                    <a:gd name="connsiteY61" fmla="*/ 4489676 h 6345561"/>
                    <a:gd name="connsiteX62" fmla="*/ 4842211 w 6352623"/>
                    <a:gd name="connsiteY62" fmla="*/ 4504577 h 6345561"/>
                    <a:gd name="connsiteX63" fmla="*/ 1405726 w 6352623"/>
                    <a:gd name="connsiteY63" fmla="*/ 3156271 h 6345561"/>
                    <a:gd name="connsiteX64" fmla="*/ 1399341 w 6352623"/>
                    <a:gd name="connsiteY64" fmla="*/ 3089416 h 6345561"/>
                    <a:gd name="connsiteX65" fmla="*/ 1464945 w 6352623"/>
                    <a:gd name="connsiteY65" fmla="*/ 2467755 h 6345561"/>
                    <a:gd name="connsiteX66" fmla="*/ 1626959 w 6352623"/>
                    <a:gd name="connsiteY66" fmla="*/ 1918290 h 6345561"/>
                    <a:gd name="connsiteX67" fmla="*/ 1698846 w 6352623"/>
                    <a:gd name="connsiteY67" fmla="*/ 1916459 h 6345561"/>
                    <a:gd name="connsiteX68" fmla="*/ 2401423 w 6352623"/>
                    <a:gd name="connsiteY68" fmla="*/ 1879094 h 6345561"/>
                    <a:gd name="connsiteX69" fmla="*/ 2879383 w 6352623"/>
                    <a:gd name="connsiteY69" fmla="*/ 1836855 h 6345561"/>
                    <a:gd name="connsiteX70" fmla="*/ 2983285 w 6352623"/>
                    <a:gd name="connsiteY70" fmla="*/ 3040986 h 6345561"/>
                    <a:gd name="connsiteX71" fmla="*/ 1405726 w 6352623"/>
                    <a:gd name="connsiteY71" fmla="*/ 3156271 h 6345561"/>
                    <a:gd name="connsiteX72" fmla="*/ 3464621 w 6352623"/>
                    <a:gd name="connsiteY72" fmla="*/ 4545892 h 6345561"/>
                    <a:gd name="connsiteX73" fmla="*/ 3362673 w 6352623"/>
                    <a:gd name="connsiteY73" fmla="*/ 3364384 h 6345561"/>
                    <a:gd name="connsiteX74" fmla="*/ 4785461 w 6352623"/>
                    <a:gd name="connsiteY74" fmla="*/ 3260410 h 6345561"/>
                    <a:gd name="connsiteX75" fmla="*/ 4791965 w 6352623"/>
                    <a:gd name="connsiteY75" fmla="*/ 3337498 h 6345561"/>
                    <a:gd name="connsiteX76" fmla="*/ 4582162 w 6352623"/>
                    <a:gd name="connsiteY76" fmla="*/ 4452550 h 6345561"/>
                    <a:gd name="connsiteX77" fmla="*/ 3980007 w 6352623"/>
                    <a:gd name="connsiteY77" fmla="*/ 4524180 h 6345561"/>
                    <a:gd name="connsiteX78" fmla="*/ 3464621 w 6352623"/>
                    <a:gd name="connsiteY78" fmla="*/ 4545892 h 6345561"/>
                    <a:gd name="connsiteX79" fmla="*/ 11631 w 6352623"/>
                    <a:gd name="connsiteY79" fmla="*/ 3258148 h 6345561"/>
                    <a:gd name="connsiteX80" fmla="*/ 0 w 6352623"/>
                    <a:gd name="connsiteY80" fmla="*/ 3023469 h 6345561"/>
                    <a:gd name="connsiteX81" fmla="*/ 91400 w 6352623"/>
                    <a:gd name="connsiteY81" fmla="*/ 2405346 h 6345561"/>
                    <a:gd name="connsiteX82" fmla="*/ 258812 w 6352623"/>
                    <a:gd name="connsiteY82" fmla="*/ 1942855 h 6345561"/>
                    <a:gd name="connsiteX83" fmla="*/ 852081 w 6352623"/>
                    <a:gd name="connsiteY83" fmla="*/ 1937991 h 6345561"/>
                    <a:gd name="connsiteX84" fmla="*/ 1335718 w 6352623"/>
                    <a:gd name="connsiteY84" fmla="*/ 1925698 h 6345561"/>
                    <a:gd name="connsiteX85" fmla="*/ 1234430 w 6352623"/>
                    <a:gd name="connsiteY85" fmla="*/ 2196801 h 6345561"/>
                    <a:gd name="connsiteX86" fmla="*/ 1103579 w 6352623"/>
                    <a:gd name="connsiteY86" fmla="*/ 2737987 h 6345561"/>
                    <a:gd name="connsiteX87" fmla="*/ 1078099 w 6352623"/>
                    <a:gd name="connsiteY87" fmla="*/ 3180217 h 6345561"/>
                    <a:gd name="connsiteX88" fmla="*/ 11631 w 6352623"/>
                    <a:gd name="connsiteY88" fmla="*/ 3258148 h 6345561"/>
                    <a:gd name="connsiteX89" fmla="*/ 1960743 w 6352623"/>
                    <a:gd name="connsiteY89" fmla="*/ 4679317 h 6345561"/>
                    <a:gd name="connsiteX90" fmla="*/ 1740896 w 6352623"/>
                    <a:gd name="connsiteY90" fmla="*/ 4337429 h 6345561"/>
                    <a:gd name="connsiteX91" fmla="*/ 1441619 w 6352623"/>
                    <a:gd name="connsiteY91" fmla="*/ 3532526 h 6345561"/>
                    <a:gd name="connsiteX92" fmla="*/ 1438988 w 6352623"/>
                    <a:gd name="connsiteY92" fmla="*/ 3504964 h 6345561"/>
                    <a:gd name="connsiteX93" fmla="*/ 3013389 w 6352623"/>
                    <a:gd name="connsiteY93" fmla="*/ 3389903 h 6345561"/>
                    <a:gd name="connsiteX94" fmla="*/ 3099126 w 6352623"/>
                    <a:gd name="connsiteY94" fmla="*/ 4562904 h 6345561"/>
                    <a:gd name="connsiteX95" fmla="*/ 2689209 w 6352623"/>
                    <a:gd name="connsiteY95" fmla="*/ 4598877 h 6345561"/>
                    <a:gd name="connsiteX96" fmla="*/ 1989796 w 6352623"/>
                    <a:gd name="connsiteY96" fmla="*/ 4675326 h 6345561"/>
                    <a:gd name="connsiteX97" fmla="*/ 1960743 w 6352623"/>
                    <a:gd name="connsiteY97" fmla="*/ 4679317 h 6345561"/>
                    <a:gd name="connsiteX98" fmla="*/ 4067092 w 6352623"/>
                    <a:gd name="connsiteY98" fmla="*/ 6216068 h 6345561"/>
                    <a:gd name="connsiteX99" fmla="*/ 4277892 w 6352623"/>
                    <a:gd name="connsiteY99" fmla="*/ 5788869 h 6345561"/>
                    <a:gd name="connsiteX100" fmla="*/ 4525520 w 6352623"/>
                    <a:gd name="connsiteY100" fmla="*/ 5267093 h 6345561"/>
                    <a:gd name="connsiteX101" fmla="*/ 4685770 w 6352623"/>
                    <a:gd name="connsiteY101" fmla="*/ 4881257 h 6345561"/>
                    <a:gd name="connsiteX102" fmla="*/ 4712084 w 6352623"/>
                    <a:gd name="connsiteY102" fmla="*/ 4879914 h 6345561"/>
                    <a:gd name="connsiteX103" fmla="*/ 5642123 w 6352623"/>
                    <a:gd name="connsiteY103" fmla="*/ 4846187 h 6345561"/>
                    <a:gd name="connsiteX104" fmla="*/ 5866698 w 6352623"/>
                    <a:gd name="connsiteY104" fmla="*/ 4839902 h 6345561"/>
                    <a:gd name="connsiteX105" fmla="*/ 5706398 w 6352623"/>
                    <a:gd name="connsiteY105" fmla="*/ 5102370 h 6345561"/>
                    <a:gd name="connsiteX106" fmla="*/ 4229361 w 6352623"/>
                    <a:gd name="connsiteY106" fmla="*/ 6176010 h 6345561"/>
                    <a:gd name="connsiteX107" fmla="*/ 4067092 w 6352623"/>
                    <a:gd name="connsiteY107" fmla="*/ 6216068 h 6345561"/>
                    <a:gd name="connsiteX108" fmla="*/ 3617977 w 6352623"/>
                    <a:gd name="connsiteY108" fmla="*/ 6323175 h 6345561"/>
                    <a:gd name="connsiteX109" fmla="*/ 3499574 w 6352623"/>
                    <a:gd name="connsiteY109" fmla="*/ 4950969 h 6345561"/>
                    <a:gd name="connsiteX110" fmla="*/ 3966167 w 6352623"/>
                    <a:gd name="connsiteY110" fmla="*/ 4917769 h 6345561"/>
                    <a:gd name="connsiteX111" fmla="*/ 4402891 w 6352623"/>
                    <a:gd name="connsiteY111" fmla="*/ 4895610 h 6345561"/>
                    <a:gd name="connsiteX112" fmla="*/ 4263840 w 6352623"/>
                    <a:gd name="connsiteY112" fmla="*/ 5239274 h 6345561"/>
                    <a:gd name="connsiteX113" fmla="*/ 3691123 w 6352623"/>
                    <a:gd name="connsiteY113" fmla="*/ 6308899 h 6345561"/>
                    <a:gd name="connsiteX114" fmla="*/ 3637169 w 6352623"/>
                    <a:gd name="connsiteY114" fmla="*/ 6322223 h 6345561"/>
                    <a:gd name="connsiteX115" fmla="*/ 3617977 w 6352623"/>
                    <a:gd name="connsiteY115" fmla="*/ 6323175 h 6345561"/>
                    <a:gd name="connsiteX116" fmla="*/ 509955 w 6352623"/>
                    <a:gd name="connsiteY116" fmla="*/ 4889989 h 6345561"/>
                    <a:gd name="connsiteX117" fmla="*/ 432662 w 6352623"/>
                    <a:gd name="connsiteY117" fmla="*/ 4783013 h 6345561"/>
                    <a:gd name="connsiteX118" fmla="*/ 30403 w 6352623"/>
                    <a:gd name="connsiteY118" fmla="*/ 3637168 h 6345561"/>
                    <a:gd name="connsiteX119" fmla="*/ 28957 w 6352623"/>
                    <a:gd name="connsiteY119" fmla="*/ 3608002 h 6345561"/>
                    <a:gd name="connsiteX120" fmla="*/ 1122699 w 6352623"/>
                    <a:gd name="connsiteY120" fmla="*/ 3528079 h 6345561"/>
                    <a:gd name="connsiteX121" fmla="*/ 1151870 w 6352623"/>
                    <a:gd name="connsiteY121" fmla="*/ 3709064 h 6345561"/>
                    <a:gd name="connsiteX122" fmla="*/ 1633165 w 6352623"/>
                    <a:gd name="connsiteY122" fmla="*/ 4721494 h 6345561"/>
                    <a:gd name="connsiteX123" fmla="*/ 1635001 w 6352623"/>
                    <a:gd name="connsiteY123" fmla="*/ 4724090 h 6345561"/>
                    <a:gd name="connsiteX124" fmla="*/ 1150655 w 6352623"/>
                    <a:gd name="connsiteY124" fmla="*/ 4790652 h 6345561"/>
                    <a:gd name="connsiteX125" fmla="*/ 509955 w 6352623"/>
                    <a:gd name="connsiteY125" fmla="*/ 4889989 h 6345561"/>
                    <a:gd name="connsiteX126" fmla="*/ 3165956 w 6352623"/>
                    <a:gd name="connsiteY126" fmla="*/ 6345561 h 6345561"/>
                    <a:gd name="connsiteX127" fmla="*/ 2661675 w 6352623"/>
                    <a:gd name="connsiteY127" fmla="*/ 5655612 h 6345561"/>
                    <a:gd name="connsiteX128" fmla="*/ 2224080 w 6352623"/>
                    <a:gd name="connsiteY128" fmla="*/ 5071807 h 6345561"/>
                    <a:gd name="connsiteX129" fmla="*/ 2697681 w 6352623"/>
                    <a:gd name="connsiteY129" fmla="*/ 5021257 h 6345561"/>
                    <a:gd name="connsiteX130" fmla="*/ 3150545 w 6352623"/>
                    <a:gd name="connsiteY130" fmla="*/ 4979436 h 6345561"/>
                    <a:gd name="connsiteX131" fmla="*/ 3267988 w 6352623"/>
                    <a:gd name="connsiteY131" fmla="*/ 6340508 h 6345561"/>
                    <a:gd name="connsiteX132" fmla="*/ 3165956 w 6352623"/>
                    <a:gd name="connsiteY132" fmla="*/ 6345561 h 6345561"/>
                    <a:gd name="connsiteX133" fmla="*/ 1799833 w 6352623"/>
                    <a:gd name="connsiteY133" fmla="*/ 6042038 h 6345561"/>
                    <a:gd name="connsiteX134" fmla="*/ 792530 w 6352623"/>
                    <a:gd name="connsiteY134" fmla="*/ 5281044 h 6345561"/>
                    <a:gd name="connsiteX135" fmla="*/ 758259 w 6352623"/>
                    <a:gd name="connsiteY135" fmla="*/ 5233611 h 6345561"/>
                    <a:gd name="connsiteX136" fmla="*/ 1178638 w 6352623"/>
                    <a:gd name="connsiteY136" fmla="*/ 5187468 h 6345561"/>
                    <a:gd name="connsiteX137" fmla="*/ 1905324 w 6352623"/>
                    <a:gd name="connsiteY137" fmla="*/ 5106339 h 6345561"/>
                    <a:gd name="connsiteX138" fmla="*/ 2206251 w 6352623"/>
                    <a:gd name="connsiteY138" fmla="*/ 5531868 h 6345561"/>
                    <a:gd name="connsiteX139" fmla="*/ 2827891 w 6352623"/>
                    <a:gd name="connsiteY139" fmla="*/ 6323709 h 6345561"/>
                    <a:gd name="connsiteX140" fmla="*/ 2405336 w 6352623"/>
                    <a:gd name="connsiteY140" fmla="*/ 6261225 h 6345561"/>
                    <a:gd name="connsiteX141" fmla="*/ 1799833 w 6352623"/>
                    <a:gd name="connsiteY141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521833 w 6352623"/>
                    <a:gd name="connsiteY12" fmla="*/ 728536 h 6345561"/>
                    <a:gd name="connsiteX13" fmla="*/ 3951788 w 6352623"/>
                    <a:gd name="connsiteY13" fmla="*/ 1320226 h 6345561"/>
                    <a:gd name="connsiteX14" fmla="*/ 3610216 w 6352623"/>
                    <a:gd name="connsiteY14" fmla="*/ 1358400 h 6345561"/>
                    <a:gd name="connsiteX15" fmla="*/ 3192871 w 6352623"/>
                    <a:gd name="connsiteY15" fmla="*/ 1396479 h 6345561"/>
                    <a:gd name="connsiteX16" fmla="*/ 5080835 w 6352623"/>
                    <a:gd name="connsiteY16" fmla="*/ 2887704 h 6345561"/>
                    <a:gd name="connsiteX17" fmla="*/ 5075577 w 6352623"/>
                    <a:gd name="connsiteY17" fmla="*/ 2828892 h 6345561"/>
                    <a:gd name="connsiteX18" fmla="*/ 4870827 w 6352623"/>
                    <a:gd name="connsiteY18" fmla="*/ 2225787 h 6345561"/>
                    <a:gd name="connsiteX19" fmla="*/ 4527301 w 6352623"/>
                    <a:gd name="connsiteY19" fmla="*/ 1626915 h 6345561"/>
                    <a:gd name="connsiteX20" fmla="*/ 5336497 w 6352623"/>
                    <a:gd name="connsiteY20" fmla="*/ 1510023 h 6345561"/>
                    <a:gd name="connsiteX21" fmla="*/ 5827104 w 6352623"/>
                    <a:gd name="connsiteY21" fmla="*/ 1441104 h 6345561"/>
                    <a:gd name="connsiteX22" fmla="*/ 5919962 w 6352623"/>
                    <a:gd name="connsiteY22" fmla="*/ 1569624 h 6345561"/>
                    <a:gd name="connsiteX23" fmla="*/ 6322223 w 6352623"/>
                    <a:gd name="connsiteY23" fmla="*/ 2715457 h 6345561"/>
                    <a:gd name="connsiteX24" fmla="*/ 6326244 w 6352623"/>
                    <a:gd name="connsiteY24" fmla="*/ 2796695 h 6345561"/>
                    <a:gd name="connsiteX25" fmla="*/ 5080835 w 6352623"/>
                    <a:gd name="connsiteY25" fmla="*/ 2887704 h 6345561"/>
                    <a:gd name="connsiteX26" fmla="*/ 1790042 w 6352623"/>
                    <a:gd name="connsiteY26" fmla="*/ 1491620 h 6345561"/>
                    <a:gd name="connsiteX27" fmla="*/ 2057262 w 6352623"/>
                    <a:gd name="connsiteY27" fmla="*/ 888122 h 6345561"/>
                    <a:gd name="connsiteX28" fmla="*/ 2502224 w 6352623"/>
                    <a:gd name="connsiteY28" fmla="*/ 83048 h 6345561"/>
                    <a:gd name="connsiteX29" fmla="*/ 2715458 w 6352623"/>
                    <a:gd name="connsiteY29" fmla="*/ 30412 h 6345561"/>
                    <a:gd name="connsiteX30" fmla="*/ 2723477 w 6352623"/>
                    <a:gd name="connsiteY30" fmla="*/ 30012 h 6345561"/>
                    <a:gd name="connsiteX31" fmla="*/ 2843908 w 6352623"/>
                    <a:gd name="connsiteY31" fmla="*/ 1425699 h 6345561"/>
                    <a:gd name="connsiteX32" fmla="*/ 2341650 w 6352623"/>
                    <a:gd name="connsiteY32" fmla="*/ 1460888 h 6345561"/>
                    <a:gd name="connsiteX33" fmla="*/ 1790042 w 6352623"/>
                    <a:gd name="connsiteY33" fmla="*/ 1491620 h 6345561"/>
                    <a:gd name="connsiteX34" fmla="*/ 456566 w 6352623"/>
                    <a:gd name="connsiteY34" fmla="*/ 1560803 h 6345561"/>
                    <a:gd name="connsiteX35" fmla="*/ 646218 w 6352623"/>
                    <a:gd name="connsiteY35" fmla="*/ 1250255 h 6345561"/>
                    <a:gd name="connsiteX36" fmla="*/ 2123254 w 6352623"/>
                    <a:gd name="connsiteY36" fmla="*/ 176626 h 6345561"/>
                    <a:gd name="connsiteX37" fmla="*/ 2129632 w 6352623"/>
                    <a:gd name="connsiteY37" fmla="*/ 175051 h 6345561"/>
                    <a:gd name="connsiteX38" fmla="*/ 1791341 w 6352623"/>
                    <a:gd name="connsiteY38" fmla="*/ 860818 h 6345561"/>
                    <a:gd name="connsiteX39" fmla="*/ 1497989 w 6352623"/>
                    <a:gd name="connsiteY39" fmla="*/ 1507155 h 6345561"/>
                    <a:gd name="connsiteX40" fmla="*/ 815685 w 6352623"/>
                    <a:gd name="connsiteY40" fmla="*/ 1541873 h 6345561"/>
                    <a:gd name="connsiteX41" fmla="*/ 456566 w 6352623"/>
                    <a:gd name="connsiteY41" fmla="*/ 1560803 h 6345561"/>
                    <a:gd name="connsiteX42" fmla="*/ 3332566 w 6352623"/>
                    <a:gd name="connsiteY42" fmla="*/ 3015466 h 6345561"/>
                    <a:gd name="connsiteX43" fmla="*/ 3227686 w 6352623"/>
                    <a:gd name="connsiteY43" fmla="*/ 1799988 h 6345561"/>
                    <a:gd name="connsiteX44" fmla="*/ 3687369 w 6352623"/>
                    <a:gd name="connsiteY44" fmla="*/ 1744594 h 6345561"/>
                    <a:gd name="connsiteX45" fmla="*/ 4207427 w 6352623"/>
                    <a:gd name="connsiteY45" fmla="*/ 1672041 h 6345561"/>
                    <a:gd name="connsiteX46" fmla="*/ 4314817 w 6352623"/>
                    <a:gd name="connsiteY46" fmla="*/ 1819820 h 6345561"/>
                    <a:gd name="connsiteX47" fmla="*/ 4752430 w 6352623"/>
                    <a:gd name="connsiteY47" fmla="*/ 2869128 h 6345561"/>
                    <a:gd name="connsiteX48" fmla="*/ 4755993 w 6352623"/>
                    <a:gd name="connsiteY48" fmla="*/ 2911437 h 6345561"/>
                    <a:gd name="connsiteX49" fmla="*/ 3332566 w 6352623"/>
                    <a:gd name="connsiteY49" fmla="*/ 3015466 h 6345561"/>
                    <a:gd name="connsiteX50" fmla="*/ 4842211 w 6352623"/>
                    <a:gd name="connsiteY50" fmla="*/ 4504577 h 6345561"/>
                    <a:gd name="connsiteX51" fmla="*/ 4894441 w 6352623"/>
                    <a:gd name="connsiteY51" fmla="*/ 4378816 h 6345561"/>
                    <a:gd name="connsiteX52" fmla="*/ 5118410 w 6352623"/>
                    <a:gd name="connsiteY52" fmla="*/ 3308120 h 6345561"/>
                    <a:gd name="connsiteX53" fmla="*/ 5112011 w 6352623"/>
                    <a:gd name="connsiteY53" fmla="*/ 3236549 h 6345561"/>
                    <a:gd name="connsiteX54" fmla="*/ 6343574 w 6352623"/>
                    <a:gd name="connsiteY54" fmla="*/ 3146548 h 6345561"/>
                    <a:gd name="connsiteX55" fmla="*/ 6352623 w 6352623"/>
                    <a:gd name="connsiteY55" fmla="*/ 3329154 h 6345561"/>
                    <a:gd name="connsiteX56" fmla="*/ 6261216 w 6352623"/>
                    <a:gd name="connsiteY56" fmla="*/ 3947289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521833 w 6352623"/>
                    <a:gd name="connsiteY12" fmla="*/ 728536 h 6345561"/>
                    <a:gd name="connsiteX13" fmla="*/ 3951788 w 6352623"/>
                    <a:gd name="connsiteY13" fmla="*/ 1320226 h 6345561"/>
                    <a:gd name="connsiteX14" fmla="*/ 3610216 w 6352623"/>
                    <a:gd name="connsiteY14" fmla="*/ 1358400 h 6345561"/>
                    <a:gd name="connsiteX15" fmla="*/ 3192871 w 6352623"/>
                    <a:gd name="connsiteY15" fmla="*/ 1396479 h 6345561"/>
                    <a:gd name="connsiteX16" fmla="*/ 5080835 w 6352623"/>
                    <a:gd name="connsiteY16" fmla="*/ 2887704 h 6345561"/>
                    <a:gd name="connsiteX17" fmla="*/ 5075577 w 6352623"/>
                    <a:gd name="connsiteY17" fmla="*/ 2828892 h 6345561"/>
                    <a:gd name="connsiteX18" fmla="*/ 4870827 w 6352623"/>
                    <a:gd name="connsiteY18" fmla="*/ 2225787 h 6345561"/>
                    <a:gd name="connsiteX19" fmla="*/ 4527301 w 6352623"/>
                    <a:gd name="connsiteY19" fmla="*/ 1626915 h 6345561"/>
                    <a:gd name="connsiteX20" fmla="*/ 5336497 w 6352623"/>
                    <a:gd name="connsiteY20" fmla="*/ 1510023 h 6345561"/>
                    <a:gd name="connsiteX21" fmla="*/ 5827104 w 6352623"/>
                    <a:gd name="connsiteY21" fmla="*/ 1441104 h 6345561"/>
                    <a:gd name="connsiteX22" fmla="*/ 5919962 w 6352623"/>
                    <a:gd name="connsiteY22" fmla="*/ 1569624 h 6345561"/>
                    <a:gd name="connsiteX23" fmla="*/ 6322223 w 6352623"/>
                    <a:gd name="connsiteY23" fmla="*/ 2715457 h 6345561"/>
                    <a:gd name="connsiteX24" fmla="*/ 6326244 w 6352623"/>
                    <a:gd name="connsiteY24" fmla="*/ 2796695 h 6345561"/>
                    <a:gd name="connsiteX25" fmla="*/ 5080835 w 6352623"/>
                    <a:gd name="connsiteY25" fmla="*/ 2887704 h 6345561"/>
                    <a:gd name="connsiteX26" fmla="*/ 1790042 w 6352623"/>
                    <a:gd name="connsiteY26" fmla="*/ 1491620 h 6345561"/>
                    <a:gd name="connsiteX27" fmla="*/ 2057262 w 6352623"/>
                    <a:gd name="connsiteY27" fmla="*/ 888122 h 6345561"/>
                    <a:gd name="connsiteX28" fmla="*/ 2577697 w 6352623"/>
                    <a:gd name="connsiteY28" fmla="*/ 56553 h 6345561"/>
                    <a:gd name="connsiteX29" fmla="*/ 2715458 w 6352623"/>
                    <a:gd name="connsiteY29" fmla="*/ 30412 h 6345561"/>
                    <a:gd name="connsiteX30" fmla="*/ 2723477 w 6352623"/>
                    <a:gd name="connsiteY30" fmla="*/ 30012 h 6345561"/>
                    <a:gd name="connsiteX31" fmla="*/ 2843908 w 6352623"/>
                    <a:gd name="connsiteY31" fmla="*/ 1425699 h 6345561"/>
                    <a:gd name="connsiteX32" fmla="*/ 2341650 w 6352623"/>
                    <a:gd name="connsiteY32" fmla="*/ 1460888 h 6345561"/>
                    <a:gd name="connsiteX33" fmla="*/ 1790042 w 6352623"/>
                    <a:gd name="connsiteY33" fmla="*/ 1491620 h 6345561"/>
                    <a:gd name="connsiteX34" fmla="*/ 456566 w 6352623"/>
                    <a:gd name="connsiteY34" fmla="*/ 1560803 h 6345561"/>
                    <a:gd name="connsiteX35" fmla="*/ 646218 w 6352623"/>
                    <a:gd name="connsiteY35" fmla="*/ 1250255 h 6345561"/>
                    <a:gd name="connsiteX36" fmla="*/ 2123254 w 6352623"/>
                    <a:gd name="connsiteY36" fmla="*/ 176626 h 6345561"/>
                    <a:gd name="connsiteX37" fmla="*/ 2129632 w 6352623"/>
                    <a:gd name="connsiteY37" fmla="*/ 175051 h 6345561"/>
                    <a:gd name="connsiteX38" fmla="*/ 1791341 w 6352623"/>
                    <a:gd name="connsiteY38" fmla="*/ 860818 h 6345561"/>
                    <a:gd name="connsiteX39" fmla="*/ 1497989 w 6352623"/>
                    <a:gd name="connsiteY39" fmla="*/ 1507155 h 6345561"/>
                    <a:gd name="connsiteX40" fmla="*/ 815685 w 6352623"/>
                    <a:gd name="connsiteY40" fmla="*/ 1541873 h 6345561"/>
                    <a:gd name="connsiteX41" fmla="*/ 456566 w 6352623"/>
                    <a:gd name="connsiteY41" fmla="*/ 1560803 h 6345561"/>
                    <a:gd name="connsiteX42" fmla="*/ 3332566 w 6352623"/>
                    <a:gd name="connsiteY42" fmla="*/ 3015466 h 6345561"/>
                    <a:gd name="connsiteX43" fmla="*/ 3227686 w 6352623"/>
                    <a:gd name="connsiteY43" fmla="*/ 1799988 h 6345561"/>
                    <a:gd name="connsiteX44" fmla="*/ 3687369 w 6352623"/>
                    <a:gd name="connsiteY44" fmla="*/ 1744594 h 6345561"/>
                    <a:gd name="connsiteX45" fmla="*/ 4207427 w 6352623"/>
                    <a:gd name="connsiteY45" fmla="*/ 1672041 h 6345561"/>
                    <a:gd name="connsiteX46" fmla="*/ 4314817 w 6352623"/>
                    <a:gd name="connsiteY46" fmla="*/ 1819820 h 6345561"/>
                    <a:gd name="connsiteX47" fmla="*/ 4752430 w 6352623"/>
                    <a:gd name="connsiteY47" fmla="*/ 2869128 h 6345561"/>
                    <a:gd name="connsiteX48" fmla="*/ 4755993 w 6352623"/>
                    <a:gd name="connsiteY48" fmla="*/ 2911437 h 6345561"/>
                    <a:gd name="connsiteX49" fmla="*/ 3332566 w 6352623"/>
                    <a:gd name="connsiteY49" fmla="*/ 3015466 h 6345561"/>
                    <a:gd name="connsiteX50" fmla="*/ 4842211 w 6352623"/>
                    <a:gd name="connsiteY50" fmla="*/ 4504577 h 6345561"/>
                    <a:gd name="connsiteX51" fmla="*/ 4894441 w 6352623"/>
                    <a:gd name="connsiteY51" fmla="*/ 4378816 h 6345561"/>
                    <a:gd name="connsiteX52" fmla="*/ 5118410 w 6352623"/>
                    <a:gd name="connsiteY52" fmla="*/ 3308120 h 6345561"/>
                    <a:gd name="connsiteX53" fmla="*/ 5112011 w 6352623"/>
                    <a:gd name="connsiteY53" fmla="*/ 3236549 h 6345561"/>
                    <a:gd name="connsiteX54" fmla="*/ 6343574 w 6352623"/>
                    <a:gd name="connsiteY54" fmla="*/ 3146548 h 6345561"/>
                    <a:gd name="connsiteX55" fmla="*/ 6352623 w 6352623"/>
                    <a:gd name="connsiteY55" fmla="*/ 3329154 h 6345561"/>
                    <a:gd name="connsiteX56" fmla="*/ 6261216 w 6352623"/>
                    <a:gd name="connsiteY56" fmla="*/ 3947289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521833 w 6352623"/>
                    <a:gd name="connsiteY12" fmla="*/ 728536 h 6345561"/>
                    <a:gd name="connsiteX13" fmla="*/ 3951788 w 6352623"/>
                    <a:gd name="connsiteY13" fmla="*/ 1320226 h 6345561"/>
                    <a:gd name="connsiteX14" fmla="*/ 3610216 w 6352623"/>
                    <a:gd name="connsiteY14" fmla="*/ 1358400 h 6345561"/>
                    <a:gd name="connsiteX15" fmla="*/ 3192871 w 6352623"/>
                    <a:gd name="connsiteY15" fmla="*/ 1396479 h 6345561"/>
                    <a:gd name="connsiteX16" fmla="*/ 5080835 w 6352623"/>
                    <a:gd name="connsiteY16" fmla="*/ 2887704 h 6345561"/>
                    <a:gd name="connsiteX17" fmla="*/ 5075577 w 6352623"/>
                    <a:gd name="connsiteY17" fmla="*/ 2828892 h 6345561"/>
                    <a:gd name="connsiteX18" fmla="*/ 4870827 w 6352623"/>
                    <a:gd name="connsiteY18" fmla="*/ 2225787 h 6345561"/>
                    <a:gd name="connsiteX19" fmla="*/ 4527301 w 6352623"/>
                    <a:gd name="connsiteY19" fmla="*/ 1626915 h 6345561"/>
                    <a:gd name="connsiteX20" fmla="*/ 5336497 w 6352623"/>
                    <a:gd name="connsiteY20" fmla="*/ 1510023 h 6345561"/>
                    <a:gd name="connsiteX21" fmla="*/ 5827104 w 6352623"/>
                    <a:gd name="connsiteY21" fmla="*/ 1441104 h 6345561"/>
                    <a:gd name="connsiteX22" fmla="*/ 5919962 w 6352623"/>
                    <a:gd name="connsiteY22" fmla="*/ 1569624 h 6345561"/>
                    <a:gd name="connsiteX23" fmla="*/ 6322223 w 6352623"/>
                    <a:gd name="connsiteY23" fmla="*/ 2715457 h 6345561"/>
                    <a:gd name="connsiteX24" fmla="*/ 6326244 w 6352623"/>
                    <a:gd name="connsiteY24" fmla="*/ 2796695 h 6345561"/>
                    <a:gd name="connsiteX25" fmla="*/ 5080835 w 6352623"/>
                    <a:gd name="connsiteY25" fmla="*/ 2887704 h 6345561"/>
                    <a:gd name="connsiteX26" fmla="*/ 1790042 w 6352623"/>
                    <a:gd name="connsiteY26" fmla="*/ 1491620 h 6345561"/>
                    <a:gd name="connsiteX27" fmla="*/ 2057262 w 6352623"/>
                    <a:gd name="connsiteY27" fmla="*/ 888122 h 6345561"/>
                    <a:gd name="connsiteX28" fmla="*/ 2577697 w 6352623"/>
                    <a:gd name="connsiteY28" fmla="*/ 56553 h 6345561"/>
                    <a:gd name="connsiteX29" fmla="*/ 2715458 w 6352623"/>
                    <a:gd name="connsiteY29" fmla="*/ 30412 h 6345561"/>
                    <a:gd name="connsiteX30" fmla="*/ 2723477 w 6352623"/>
                    <a:gd name="connsiteY30" fmla="*/ 30012 h 6345561"/>
                    <a:gd name="connsiteX31" fmla="*/ 2843908 w 6352623"/>
                    <a:gd name="connsiteY31" fmla="*/ 1425699 h 6345561"/>
                    <a:gd name="connsiteX32" fmla="*/ 2341650 w 6352623"/>
                    <a:gd name="connsiteY32" fmla="*/ 1460888 h 6345561"/>
                    <a:gd name="connsiteX33" fmla="*/ 1790042 w 6352623"/>
                    <a:gd name="connsiteY33" fmla="*/ 1491620 h 6345561"/>
                    <a:gd name="connsiteX34" fmla="*/ 456566 w 6352623"/>
                    <a:gd name="connsiteY34" fmla="*/ 1560803 h 6345561"/>
                    <a:gd name="connsiteX35" fmla="*/ 646218 w 6352623"/>
                    <a:gd name="connsiteY35" fmla="*/ 1250255 h 6345561"/>
                    <a:gd name="connsiteX36" fmla="*/ 2123254 w 6352623"/>
                    <a:gd name="connsiteY36" fmla="*/ 176626 h 6345561"/>
                    <a:gd name="connsiteX37" fmla="*/ 2129632 w 6352623"/>
                    <a:gd name="connsiteY37" fmla="*/ 175051 h 6345561"/>
                    <a:gd name="connsiteX38" fmla="*/ 1791341 w 6352623"/>
                    <a:gd name="connsiteY38" fmla="*/ 860818 h 6345561"/>
                    <a:gd name="connsiteX39" fmla="*/ 1497989 w 6352623"/>
                    <a:gd name="connsiteY39" fmla="*/ 1507155 h 6345561"/>
                    <a:gd name="connsiteX40" fmla="*/ 815685 w 6352623"/>
                    <a:gd name="connsiteY40" fmla="*/ 1541873 h 6345561"/>
                    <a:gd name="connsiteX41" fmla="*/ 456566 w 6352623"/>
                    <a:gd name="connsiteY41" fmla="*/ 1560803 h 6345561"/>
                    <a:gd name="connsiteX42" fmla="*/ 3332566 w 6352623"/>
                    <a:gd name="connsiteY42" fmla="*/ 3015466 h 6345561"/>
                    <a:gd name="connsiteX43" fmla="*/ 3227686 w 6352623"/>
                    <a:gd name="connsiteY43" fmla="*/ 1799988 h 6345561"/>
                    <a:gd name="connsiteX44" fmla="*/ 3687369 w 6352623"/>
                    <a:gd name="connsiteY44" fmla="*/ 1744594 h 6345561"/>
                    <a:gd name="connsiteX45" fmla="*/ 4207427 w 6352623"/>
                    <a:gd name="connsiteY45" fmla="*/ 1672041 h 6345561"/>
                    <a:gd name="connsiteX46" fmla="*/ 4314817 w 6352623"/>
                    <a:gd name="connsiteY46" fmla="*/ 1819820 h 6345561"/>
                    <a:gd name="connsiteX47" fmla="*/ 4752430 w 6352623"/>
                    <a:gd name="connsiteY47" fmla="*/ 2869128 h 6345561"/>
                    <a:gd name="connsiteX48" fmla="*/ 4755993 w 6352623"/>
                    <a:gd name="connsiteY48" fmla="*/ 2911437 h 6345561"/>
                    <a:gd name="connsiteX49" fmla="*/ 3332566 w 6352623"/>
                    <a:gd name="connsiteY49" fmla="*/ 3015466 h 6345561"/>
                    <a:gd name="connsiteX50" fmla="*/ 4842211 w 6352623"/>
                    <a:gd name="connsiteY50" fmla="*/ 4504577 h 6345561"/>
                    <a:gd name="connsiteX51" fmla="*/ 4894441 w 6352623"/>
                    <a:gd name="connsiteY51" fmla="*/ 4378816 h 6345561"/>
                    <a:gd name="connsiteX52" fmla="*/ 5118410 w 6352623"/>
                    <a:gd name="connsiteY52" fmla="*/ 3308120 h 6345561"/>
                    <a:gd name="connsiteX53" fmla="*/ 5112011 w 6352623"/>
                    <a:gd name="connsiteY53" fmla="*/ 3236549 h 6345561"/>
                    <a:gd name="connsiteX54" fmla="*/ 6343574 w 6352623"/>
                    <a:gd name="connsiteY54" fmla="*/ 3146548 h 6345561"/>
                    <a:gd name="connsiteX55" fmla="*/ 6352623 w 6352623"/>
                    <a:gd name="connsiteY55" fmla="*/ 3329154 h 6345561"/>
                    <a:gd name="connsiteX56" fmla="*/ 6261216 w 6352623"/>
                    <a:gd name="connsiteY56" fmla="*/ 3947289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521833 w 6352623"/>
                    <a:gd name="connsiteY12" fmla="*/ 728536 h 6345561"/>
                    <a:gd name="connsiteX13" fmla="*/ 3951788 w 6352623"/>
                    <a:gd name="connsiteY13" fmla="*/ 1320226 h 6345561"/>
                    <a:gd name="connsiteX14" fmla="*/ 3610216 w 6352623"/>
                    <a:gd name="connsiteY14" fmla="*/ 1358400 h 6345561"/>
                    <a:gd name="connsiteX15" fmla="*/ 3192871 w 6352623"/>
                    <a:gd name="connsiteY15" fmla="*/ 1396479 h 6345561"/>
                    <a:gd name="connsiteX16" fmla="*/ 5080835 w 6352623"/>
                    <a:gd name="connsiteY16" fmla="*/ 2887704 h 6345561"/>
                    <a:gd name="connsiteX17" fmla="*/ 5075577 w 6352623"/>
                    <a:gd name="connsiteY17" fmla="*/ 2828892 h 6345561"/>
                    <a:gd name="connsiteX18" fmla="*/ 4870827 w 6352623"/>
                    <a:gd name="connsiteY18" fmla="*/ 2225787 h 6345561"/>
                    <a:gd name="connsiteX19" fmla="*/ 4527301 w 6352623"/>
                    <a:gd name="connsiteY19" fmla="*/ 1626915 h 6345561"/>
                    <a:gd name="connsiteX20" fmla="*/ 5336497 w 6352623"/>
                    <a:gd name="connsiteY20" fmla="*/ 1510023 h 6345561"/>
                    <a:gd name="connsiteX21" fmla="*/ 5827104 w 6352623"/>
                    <a:gd name="connsiteY21" fmla="*/ 1441104 h 6345561"/>
                    <a:gd name="connsiteX22" fmla="*/ 5919962 w 6352623"/>
                    <a:gd name="connsiteY22" fmla="*/ 1569624 h 6345561"/>
                    <a:gd name="connsiteX23" fmla="*/ 6322223 w 6352623"/>
                    <a:gd name="connsiteY23" fmla="*/ 2715457 h 6345561"/>
                    <a:gd name="connsiteX24" fmla="*/ 6326244 w 6352623"/>
                    <a:gd name="connsiteY24" fmla="*/ 2796695 h 6345561"/>
                    <a:gd name="connsiteX25" fmla="*/ 5080835 w 6352623"/>
                    <a:gd name="connsiteY25" fmla="*/ 2887704 h 6345561"/>
                    <a:gd name="connsiteX26" fmla="*/ 1790042 w 6352623"/>
                    <a:gd name="connsiteY26" fmla="*/ 1491620 h 6345561"/>
                    <a:gd name="connsiteX27" fmla="*/ 2057262 w 6352623"/>
                    <a:gd name="connsiteY27" fmla="*/ 888122 h 6345561"/>
                    <a:gd name="connsiteX28" fmla="*/ 2548458 w 6352623"/>
                    <a:gd name="connsiteY28" fmla="*/ 73883 h 6345561"/>
                    <a:gd name="connsiteX29" fmla="*/ 2715458 w 6352623"/>
                    <a:gd name="connsiteY29" fmla="*/ 30412 h 6345561"/>
                    <a:gd name="connsiteX30" fmla="*/ 2723477 w 6352623"/>
                    <a:gd name="connsiteY30" fmla="*/ 30012 h 6345561"/>
                    <a:gd name="connsiteX31" fmla="*/ 2843908 w 6352623"/>
                    <a:gd name="connsiteY31" fmla="*/ 1425699 h 6345561"/>
                    <a:gd name="connsiteX32" fmla="*/ 2341650 w 6352623"/>
                    <a:gd name="connsiteY32" fmla="*/ 1460888 h 6345561"/>
                    <a:gd name="connsiteX33" fmla="*/ 1790042 w 6352623"/>
                    <a:gd name="connsiteY33" fmla="*/ 1491620 h 6345561"/>
                    <a:gd name="connsiteX34" fmla="*/ 456566 w 6352623"/>
                    <a:gd name="connsiteY34" fmla="*/ 1560803 h 6345561"/>
                    <a:gd name="connsiteX35" fmla="*/ 646218 w 6352623"/>
                    <a:gd name="connsiteY35" fmla="*/ 1250255 h 6345561"/>
                    <a:gd name="connsiteX36" fmla="*/ 2123254 w 6352623"/>
                    <a:gd name="connsiteY36" fmla="*/ 176626 h 6345561"/>
                    <a:gd name="connsiteX37" fmla="*/ 2129632 w 6352623"/>
                    <a:gd name="connsiteY37" fmla="*/ 175051 h 6345561"/>
                    <a:gd name="connsiteX38" fmla="*/ 1791341 w 6352623"/>
                    <a:gd name="connsiteY38" fmla="*/ 860818 h 6345561"/>
                    <a:gd name="connsiteX39" fmla="*/ 1497989 w 6352623"/>
                    <a:gd name="connsiteY39" fmla="*/ 1507155 h 6345561"/>
                    <a:gd name="connsiteX40" fmla="*/ 815685 w 6352623"/>
                    <a:gd name="connsiteY40" fmla="*/ 1541873 h 6345561"/>
                    <a:gd name="connsiteX41" fmla="*/ 456566 w 6352623"/>
                    <a:gd name="connsiteY41" fmla="*/ 1560803 h 6345561"/>
                    <a:gd name="connsiteX42" fmla="*/ 3332566 w 6352623"/>
                    <a:gd name="connsiteY42" fmla="*/ 3015466 h 6345561"/>
                    <a:gd name="connsiteX43" fmla="*/ 3227686 w 6352623"/>
                    <a:gd name="connsiteY43" fmla="*/ 1799988 h 6345561"/>
                    <a:gd name="connsiteX44" fmla="*/ 3687369 w 6352623"/>
                    <a:gd name="connsiteY44" fmla="*/ 1744594 h 6345561"/>
                    <a:gd name="connsiteX45" fmla="*/ 4207427 w 6352623"/>
                    <a:gd name="connsiteY45" fmla="*/ 1672041 h 6345561"/>
                    <a:gd name="connsiteX46" fmla="*/ 4314817 w 6352623"/>
                    <a:gd name="connsiteY46" fmla="*/ 1819820 h 6345561"/>
                    <a:gd name="connsiteX47" fmla="*/ 4752430 w 6352623"/>
                    <a:gd name="connsiteY47" fmla="*/ 2869128 h 6345561"/>
                    <a:gd name="connsiteX48" fmla="*/ 4755993 w 6352623"/>
                    <a:gd name="connsiteY48" fmla="*/ 2911437 h 6345561"/>
                    <a:gd name="connsiteX49" fmla="*/ 3332566 w 6352623"/>
                    <a:gd name="connsiteY49" fmla="*/ 3015466 h 6345561"/>
                    <a:gd name="connsiteX50" fmla="*/ 4842211 w 6352623"/>
                    <a:gd name="connsiteY50" fmla="*/ 4504577 h 6345561"/>
                    <a:gd name="connsiteX51" fmla="*/ 4894441 w 6352623"/>
                    <a:gd name="connsiteY51" fmla="*/ 4378816 h 6345561"/>
                    <a:gd name="connsiteX52" fmla="*/ 5118410 w 6352623"/>
                    <a:gd name="connsiteY52" fmla="*/ 3308120 h 6345561"/>
                    <a:gd name="connsiteX53" fmla="*/ 5112011 w 6352623"/>
                    <a:gd name="connsiteY53" fmla="*/ 3236549 h 6345561"/>
                    <a:gd name="connsiteX54" fmla="*/ 6343574 w 6352623"/>
                    <a:gd name="connsiteY54" fmla="*/ 3146548 h 6345561"/>
                    <a:gd name="connsiteX55" fmla="*/ 6352623 w 6352623"/>
                    <a:gd name="connsiteY55" fmla="*/ 3329154 h 6345561"/>
                    <a:gd name="connsiteX56" fmla="*/ 6261216 w 6352623"/>
                    <a:gd name="connsiteY56" fmla="*/ 3947289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65793 w 6352623"/>
                    <a:gd name="connsiteY12" fmla="*/ 175345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548458 w 6352623"/>
                    <a:gd name="connsiteY29" fmla="*/ 73883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38629 w 6352623"/>
                    <a:gd name="connsiteY12" fmla="*/ 57719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548458 w 6352623"/>
                    <a:gd name="connsiteY29" fmla="*/ 73883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29798 w 6352623"/>
                    <a:gd name="connsiteY12" fmla="*/ 32561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548458 w 6352623"/>
                    <a:gd name="connsiteY29" fmla="*/ 73883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29798 w 6352623"/>
                    <a:gd name="connsiteY12" fmla="*/ 32561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54955 w 6352623"/>
                    <a:gd name="connsiteY12" fmla="*/ 23730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54955 w 6352623"/>
                    <a:gd name="connsiteY12" fmla="*/ 23730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68402 w 6352623"/>
                    <a:gd name="connsiteY13" fmla="*/ 74044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234679 w 6352623"/>
                    <a:gd name="connsiteY38" fmla="*/ 152304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263919 w 6352623"/>
                    <a:gd name="connsiteY38" fmla="*/ 134974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268000 w 6352623"/>
                    <a:gd name="connsiteY38" fmla="*/ 126477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268000 w 6352623"/>
                    <a:gd name="connsiteY38" fmla="*/ 126477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3351"/>
                    <a:gd name="connsiteY0" fmla="*/ 1282707 h 6345561"/>
                    <a:gd name="connsiteX1" fmla="*/ 3934751 w 6353351"/>
                    <a:gd name="connsiteY1" fmla="*/ 794857 h 6345561"/>
                    <a:gd name="connsiteX2" fmla="*/ 3306522 w 6353351"/>
                    <a:gd name="connsiteY2" fmla="*/ 1126 h 6345561"/>
                    <a:gd name="connsiteX3" fmla="*/ 3329154 w 6353351"/>
                    <a:gd name="connsiteY3" fmla="*/ 0 h 6345561"/>
                    <a:gd name="connsiteX4" fmla="*/ 4552794 w 6353351"/>
                    <a:gd name="connsiteY4" fmla="*/ 310597 h 6345561"/>
                    <a:gd name="connsiteX5" fmla="*/ 5560095 w 6353351"/>
                    <a:gd name="connsiteY5" fmla="*/ 1071582 h 6345561"/>
                    <a:gd name="connsiteX6" fmla="*/ 5592215 w 6353351"/>
                    <a:gd name="connsiteY6" fmla="*/ 1116037 h 6345561"/>
                    <a:gd name="connsiteX7" fmla="*/ 5275773 w 6353351"/>
                    <a:gd name="connsiteY7" fmla="*/ 1158708 h 6345561"/>
                    <a:gd name="connsiteX8" fmla="*/ 4352475 w 6353351"/>
                    <a:gd name="connsiteY8" fmla="*/ 1275439 h 6345561"/>
                    <a:gd name="connsiteX9" fmla="*/ 4287481 w 6353351"/>
                    <a:gd name="connsiteY9" fmla="*/ 1282707 h 6345561"/>
                    <a:gd name="connsiteX10" fmla="*/ 3192871 w 6353351"/>
                    <a:gd name="connsiteY10" fmla="*/ 1396479 h 6345561"/>
                    <a:gd name="connsiteX11" fmla="*/ 2976810 w 6353351"/>
                    <a:gd name="connsiteY11" fmla="*/ 29424 h 6345561"/>
                    <a:gd name="connsiteX12" fmla="*/ 3088611 w 6353351"/>
                    <a:gd name="connsiteY12" fmla="*/ 18979 h 6345561"/>
                    <a:gd name="connsiteX13" fmla="*/ 3589479 w 6353351"/>
                    <a:gd name="connsiteY13" fmla="*/ 740112 h 6345561"/>
                    <a:gd name="connsiteX14" fmla="*/ 3951788 w 6353351"/>
                    <a:gd name="connsiteY14" fmla="*/ 1320226 h 6345561"/>
                    <a:gd name="connsiteX15" fmla="*/ 3610216 w 6353351"/>
                    <a:gd name="connsiteY15" fmla="*/ 1358400 h 6345561"/>
                    <a:gd name="connsiteX16" fmla="*/ 3192871 w 6353351"/>
                    <a:gd name="connsiteY16" fmla="*/ 1396479 h 6345561"/>
                    <a:gd name="connsiteX17" fmla="*/ 5080835 w 6353351"/>
                    <a:gd name="connsiteY17" fmla="*/ 2887704 h 6345561"/>
                    <a:gd name="connsiteX18" fmla="*/ 5075577 w 6353351"/>
                    <a:gd name="connsiteY18" fmla="*/ 2828892 h 6345561"/>
                    <a:gd name="connsiteX19" fmla="*/ 4870827 w 6353351"/>
                    <a:gd name="connsiteY19" fmla="*/ 2225787 h 6345561"/>
                    <a:gd name="connsiteX20" fmla="*/ 4527301 w 6353351"/>
                    <a:gd name="connsiteY20" fmla="*/ 1626915 h 6345561"/>
                    <a:gd name="connsiteX21" fmla="*/ 5336497 w 6353351"/>
                    <a:gd name="connsiteY21" fmla="*/ 1510023 h 6345561"/>
                    <a:gd name="connsiteX22" fmla="*/ 5827104 w 6353351"/>
                    <a:gd name="connsiteY22" fmla="*/ 1441104 h 6345561"/>
                    <a:gd name="connsiteX23" fmla="*/ 5919962 w 6353351"/>
                    <a:gd name="connsiteY23" fmla="*/ 1569624 h 6345561"/>
                    <a:gd name="connsiteX24" fmla="*/ 6322223 w 6353351"/>
                    <a:gd name="connsiteY24" fmla="*/ 2715457 h 6345561"/>
                    <a:gd name="connsiteX25" fmla="*/ 6326244 w 6353351"/>
                    <a:gd name="connsiteY25" fmla="*/ 2796695 h 6345561"/>
                    <a:gd name="connsiteX26" fmla="*/ 5080835 w 6353351"/>
                    <a:gd name="connsiteY26" fmla="*/ 2887704 h 6345561"/>
                    <a:gd name="connsiteX27" fmla="*/ 1790042 w 6353351"/>
                    <a:gd name="connsiteY27" fmla="*/ 1491620 h 6345561"/>
                    <a:gd name="connsiteX28" fmla="*/ 2057262 w 6353351"/>
                    <a:gd name="connsiteY28" fmla="*/ 888122 h 6345561"/>
                    <a:gd name="connsiteX29" fmla="*/ 2602855 w 6353351"/>
                    <a:gd name="connsiteY29" fmla="*/ 47722 h 6345561"/>
                    <a:gd name="connsiteX30" fmla="*/ 2715458 w 6353351"/>
                    <a:gd name="connsiteY30" fmla="*/ 30412 h 6345561"/>
                    <a:gd name="connsiteX31" fmla="*/ 2723477 w 6353351"/>
                    <a:gd name="connsiteY31" fmla="*/ 30012 h 6345561"/>
                    <a:gd name="connsiteX32" fmla="*/ 2843908 w 6353351"/>
                    <a:gd name="connsiteY32" fmla="*/ 1425699 h 6345561"/>
                    <a:gd name="connsiteX33" fmla="*/ 2341650 w 6353351"/>
                    <a:gd name="connsiteY33" fmla="*/ 1460888 h 6345561"/>
                    <a:gd name="connsiteX34" fmla="*/ 1790042 w 6353351"/>
                    <a:gd name="connsiteY34" fmla="*/ 1491620 h 6345561"/>
                    <a:gd name="connsiteX35" fmla="*/ 456566 w 6353351"/>
                    <a:gd name="connsiteY35" fmla="*/ 1560803 h 6345561"/>
                    <a:gd name="connsiteX36" fmla="*/ 646218 w 6353351"/>
                    <a:gd name="connsiteY36" fmla="*/ 1250255 h 6345561"/>
                    <a:gd name="connsiteX37" fmla="*/ 2123254 w 6353351"/>
                    <a:gd name="connsiteY37" fmla="*/ 176626 h 6345561"/>
                    <a:gd name="connsiteX38" fmla="*/ 2268000 w 6353351"/>
                    <a:gd name="connsiteY38" fmla="*/ 126477 h 6345561"/>
                    <a:gd name="connsiteX39" fmla="*/ 1791341 w 6353351"/>
                    <a:gd name="connsiteY39" fmla="*/ 860818 h 6345561"/>
                    <a:gd name="connsiteX40" fmla="*/ 1497989 w 6353351"/>
                    <a:gd name="connsiteY40" fmla="*/ 1507155 h 6345561"/>
                    <a:gd name="connsiteX41" fmla="*/ 815685 w 6353351"/>
                    <a:gd name="connsiteY41" fmla="*/ 1541873 h 6345561"/>
                    <a:gd name="connsiteX42" fmla="*/ 456566 w 6353351"/>
                    <a:gd name="connsiteY42" fmla="*/ 1560803 h 6345561"/>
                    <a:gd name="connsiteX43" fmla="*/ 3332566 w 6353351"/>
                    <a:gd name="connsiteY43" fmla="*/ 3015466 h 6345561"/>
                    <a:gd name="connsiteX44" fmla="*/ 3227686 w 6353351"/>
                    <a:gd name="connsiteY44" fmla="*/ 1799988 h 6345561"/>
                    <a:gd name="connsiteX45" fmla="*/ 3687369 w 6353351"/>
                    <a:gd name="connsiteY45" fmla="*/ 1744594 h 6345561"/>
                    <a:gd name="connsiteX46" fmla="*/ 4207427 w 6353351"/>
                    <a:gd name="connsiteY46" fmla="*/ 1672041 h 6345561"/>
                    <a:gd name="connsiteX47" fmla="*/ 4314817 w 6353351"/>
                    <a:gd name="connsiteY47" fmla="*/ 1819820 h 6345561"/>
                    <a:gd name="connsiteX48" fmla="*/ 4752430 w 6353351"/>
                    <a:gd name="connsiteY48" fmla="*/ 2869128 h 6345561"/>
                    <a:gd name="connsiteX49" fmla="*/ 4755993 w 6353351"/>
                    <a:gd name="connsiteY49" fmla="*/ 2911437 h 6345561"/>
                    <a:gd name="connsiteX50" fmla="*/ 3332566 w 6353351"/>
                    <a:gd name="connsiteY50" fmla="*/ 3015466 h 6345561"/>
                    <a:gd name="connsiteX51" fmla="*/ 4842211 w 6353351"/>
                    <a:gd name="connsiteY51" fmla="*/ 4504577 h 6345561"/>
                    <a:gd name="connsiteX52" fmla="*/ 4894441 w 6353351"/>
                    <a:gd name="connsiteY52" fmla="*/ 4378816 h 6345561"/>
                    <a:gd name="connsiteX53" fmla="*/ 5118410 w 6353351"/>
                    <a:gd name="connsiteY53" fmla="*/ 3308120 h 6345561"/>
                    <a:gd name="connsiteX54" fmla="*/ 5112011 w 6353351"/>
                    <a:gd name="connsiteY54" fmla="*/ 3236549 h 6345561"/>
                    <a:gd name="connsiteX55" fmla="*/ 6343574 w 6353351"/>
                    <a:gd name="connsiteY55" fmla="*/ 3146548 h 6345561"/>
                    <a:gd name="connsiteX56" fmla="*/ 6352623 w 6353351"/>
                    <a:gd name="connsiteY56" fmla="*/ 3329154 h 6345561"/>
                    <a:gd name="connsiteX57" fmla="*/ 6068313 w 6353351"/>
                    <a:gd name="connsiteY57" fmla="*/ 4480189 h 6345561"/>
                    <a:gd name="connsiteX58" fmla="*/ 5645377 w 6353351"/>
                    <a:gd name="connsiteY58" fmla="*/ 4489676 h 6345561"/>
                    <a:gd name="connsiteX59" fmla="*/ 4842211 w 6353351"/>
                    <a:gd name="connsiteY59" fmla="*/ 4504577 h 6345561"/>
                    <a:gd name="connsiteX60" fmla="*/ 1405726 w 6353351"/>
                    <a:gd name="connsiteY60" fmla="*/ 3156271 h 6345561"/>
                    <a:gd name="connsiteX61" fmla="*/ 1399341 w 6353351"/>
                    <a:gd name="connsiteY61" fmla="*/ 3089416 h 6345561"/>
                    <a:gd name="connsiteX62" fmla="*/ 1464945 w 6353351"/>
                    <a:gd name="connsiteY62" fmla="*/ 2467755 h 6345561"/>
                    <a:gd name="connsiteX63" fmla="*/ 1626959 w 6353351"/>
                    <a:gd name="connsiteY63" fmla="*/ 1918290 h 6345561"/>
                    <a:gd name="connsiteX64" fmla="*/ 1698846 w 6353351"/>
                    <a:gd name="connsiteY64" fmla="*/ 1916459 h 6345561"/>
                    <a:gd name="connsiteX65" fmla="*/ 2401423 w 6353351"/>
                    <a:gd name="connsiteY65" fmla="*/ 1879094 h 6345561"/>
                    <a:gd name="connsiteX66" fmla="*/ 2879383 w 6353351"/>
                    <a:gd name="connsiteY66" fmla="*/ 1836855 h 6345561"/>
                    <a:gd name="connsiteX67" fmla="*/ 2983285 w 6353351"/>
                    <a:gd name="connsiteY67" fmla="*/ 3040986 h 6345561"/>
                    <a:gd name="connsiteX68" fmla="*/ 1405726 w 6353351"/>
                    <a:gd name="connsiteY68" fmla="*/ 3156271 h 6345561"/>
                    <a:gd name="connsiteX69" fmla="*/ 3464621 w 6353351"/>
                    <a:gd name="connsiteY69" fmla="*/ 4545892 h 6345561"/>
                    <a:gd name="connsiteX70" fmla="*/ 3362673 w 6353351"/>
                    <a:gd name="connsiteY70" fmla="*/ 3364384 h 6345561"/>
                    <a:gd name="connsiteX71" fmla="*/ 4785461 w 6353351"/>
                    <a:gd name="connsiteY71" fmla="*/ 3260410 h 6345561"/>
                    <a:gd name="connsiteX72" fmla="*/ 4791965 w 6353351"/>
                    <a:gd name="connsiteY72" fmla="*/ 3337498 h 6345561"/>
                    <a:gd name="connsiteX73" fmla="*/ 4582162 w 6353351"/>
                    <a:gd name="connsiteY73" fmla="*/ 4452550 h 6345561"/>
                    <a:gd name="connsiteX74" fmla="*/ 3980007 w 6353351"/>
                    <a:gd name="connsiteY74" fmla="*/ 4524180 h 6345561"/>
                    <a:gd name="connsiteX75" fmla="*/ 3464621 w 6353351"/>
                    <a:gd name="connsiteY75" fmla="*/ 4545892 h 6345561"/>
                    <a:gd name="connsiteX76" fmla="*/ 11631 w 6353351"/>
                    <a:gd name="connsiteY76" fmla="*/ 3258148 h 6345561"/>
                    <a:gd name="connsiteX77" fmla="*/ 0 w 6353351"/>
                    <a:gd name="connsiteY77" fmla="*/ 3023469 h 6345561"/>
                    <a:gd name="connsiteX78" fmla="*/ 91400 w 6353351"/>
                    <a:gd name="connsiteY78" fmla="*/ 2405346 h 6345561"/>
                    <a:gd name="connsiteX79" fmla="*/ 258812 w 6353351"/>
                    <a:gd name="connsiteY79" fmla="*/ 1942855 h 6345561"/>
                    <a:gd name="connsiteX80" fmla="*/ 852081 w 6353351"/>
                    <a:gd name="connsiteY80" fmla="*/ 1937991 h 6345561"/>
                    <a:gd name="connsiteX81" fmla="*/ 1335718 w 6353351"/>
                    <a:gd name="connsiteY81" fmla="*/ 1925698 h 6345561"/>
                    <a:gd name="connsiteX82" fmla="*/ 1234430 w 6353351"/>
                    <a:gd name="connsiteY82" fmla="*/ 2196801 h 6345561"/>
                    <a:gd name="connsiteX83" fmla="*/ 1103579 w 6353351"/>
                    <a:gd name="connsiteY83" fmla="*/ 2737987 h 6345561"/>
                    <a:gd name="connsiteX84" fmla="*/ 1078099 w 6353351"/>
                    <a:gd name="connsiteY84" fmla="*/ 3180217 h 6345561"/>
                    <a:gd name="connsiteX85" fmla="*/ 11631 w 6353351"/>
                    <a:gd name="connsiteY85" fmla="*/ 3258148 h 6345561"/>
                    <a:gd name="connsiteX86" fmla="*/ 1960743 w 6353351"/>
                    <a:gd name="connsiteY86" fmla="*/ 4679317 h 6345561"/>
                    <a:gd name="connsiteX87" fmla="*/ 1740896 w 6353351"/>
                    <a:gd name="connsiteY87" fmla="*/ 4337429 h 6345561"/>
                    <a:gd name="connsiteX88" fmla="*/ 1441619 w 6353351"/>
                    <a:gd name="connsiteY88" fmla="*/ 3532526 h 6345561"/>
                    <a:gd name="connsiteX89" fmla="*/ 1438988 w 6353351"/>
                    <a:gd name="connsiteY89" fmla="*/ 3504964 h 6345561"/>
                    <a:gd name="connsiteX90" fmla="*/ 3013389 w 6353351"/>
                    <a:gd name="connsiteY90" fmla="*/ 3389903 h 6345561"/>
                    <a:gd name="connsiteX91" fmla="*/ 3099126 w 6353351"/>
                    <a:gd name="connsiteY91" fmla="*/ 4562904 h 6345561"/>
                    <a:gd name="connsiteX92" fmla="*/ 2689209 w 6353351"/>
                    <a:gd name="connsiteY92" fmla="*/ 4598877 h 6345561"/>
                    <a:gd name="connsiteX93" fmla="*/ 1989796 w 6353351"/>
                    <a:gd name="connsiteY93" fmla="*/ 4675326 h 6345561"/>
                    <a:gd name="connsiteX94" fmla="*/ 1960743 w 6353351"/>
                    <a:gd name="connsiteY94" fmla="*/ 4679317 h 6345561"/>
                    <a:gd name="connsiteX95" fmla="*/ 4067092 w 6353351"/>
                    <a:gd name="connsiteY95" fmla="*/ 6216068 h 6345561"/>
                    <a:gd name="connsiteX96" fmla="*/ 4277892 w 6353351"/>
                    <a:gd name="connsiteY96" fmla="*/ 5788869 h 6345561"/>
                    <a:gd name="connsiteX97" fmla="*/ 4525520 w 6353351"/>
                    <a:gd name="connsiteY97" fmla="*/ 5267093 h 6345561"/>
                    <a:gd name="connsiteX98" fmla="*/ 4685770 w 6353351"/>
                    <a:gd name="connsiteY98" fmla="*/ 4881257 h 6345561"/>
                    <a:gd name="connsiteX99" fmla="*/ 4712084 w 6353351"/>
                    <a:gd name="connsiteY99" fmla="*/ 4879914 h 6345561"/>
                    <a:gd name="connsiteX100" fmla="*/ 5642123 w 6353351"/>
                    <a:gd name="connsiteY100" fmla="*/ 4846187 h 6345561"/>
                    <a:gd name="connsiteX101" fmla="*/ 5866698 w 6353351"/>
                    <a:gd name="connsiteY101" fmla="*/ 4839902 h 6345561"/>
                    <a:gd name="connsiteX102" fmla="*/ 5706398 w 6353351"/>
                    <a:gd name="connsiteY102" fmla="*/ 5102370 h 6345561"/>
                    <a:gd name="connsiteX103" fmla="*/ 4229361 w 6353351"/>
                    <a:gd name="connsiteY103" fmla="*/ 6176010 h 6345561"/>
                    <a:gd name="connsiteX104" fmla="*/ 4067092 w 6353351"/>
                    <a:gd name="connsiteY104" fmla="*/ 6216068 h 6345561"/>
                    <a:gd name="connsiteX105" fmla="*/ 3617977 w 6353351"/>
                    <a:gd name="connsiteY105" fmla="*/ 6323175 h 6345561"/>
                    <a:gd name="connsiteX106" fmla="*/ 3499574 w 6353351"/>
                    <a:gd name="connsiteY106" fmla="*/ 4950969 h 6345561"/>
                    <a:gd name="connsiteX107" fmla="*/ 3966167 w 6353351"/>
                    <a:gd name="connsiteY107" fmla="*/ 4917769 h 6345561"/>
                    <a:gd name="connsiteX108" fmla="*/ 4402891 w 6353351"/>
                    <a:gd name="connsiteY108" fmla="*/ 4895610 h 6345561"/>
                    <a:gd name="connsiteX109" fmla="*/ 4263840 w 6353351"/>
                    <a:gd name="connsiteY109" fmla="*/ 5239274 h 6345561"/>
                    <a:gd name="connsiteX110" fmla="*/ 3691123 w 6353351"/>
                    <a:gd name="connsiteY110" fmla="*/ 6308899 h 6345561"/>
                    <a:gd name="connsiteX111" fmla="*/ 3637169 w 6353351"/>
                    <a:gd name="connsiteY111" fmla="*/ 6322223 h 6345561"/>
                    <a:gd name="connsiteX112" fmla="*/ 3617977 w 6353351"/>
                    <a:gd name="connsiteY112" fmla="*/ 6323175 h 6345561"/>
                    <a:gd name="connsiteX113" fmla="*/ 509955 w 6353351"/>
                    <a:gd name="connsiteY113" fmla="*/ 4889989 h 6345561"/>
                    <a:gd name="connsiteX114" fmla="*/ 432662 w 6353351"/>
                    <a:gd name="connsiteY114" fmla="*/ 4783013 h 6345561"/>
                    <a:gd name="connsiteX115" fmla="*/ 30403 w 6353351"/>
                    <a:gd name="connsiteY115" fmla="*/ 3637168 h 6345561"/>
                    <a:gd name="connsiteX116" fmla="*/ 28957 w 6353351"/>
                    <a:gd name="connsiteY116" fmla="*/ 3608002 h 6345561"/>
                    <a:gd name="connsiteX117" fmla="*/ 1122699 w 6353351"/>
                    <a:gd name="connsiteY117" fmla="*/ 3528079 h 6345561"/>
                    <a:gd name="connsiteX118" fmla="*/ 1151870 w 6353351"/>
                    <a:gd name="connsiteY118" fmla="*/ 3709064 h 6345561"/>
                    <a:gd name="connsiteX119" fmla="*/ 1633165 w 6353351"/>
                    <a:gd name="connsiteY119" fmla="*/ 4721494 h 6345561"/>
                    <a:gd name="connsiteX120" fmla="*/ 1635001 w 6353351"/>
                    <a:gd name="connsiteY120" fmla="*/ 4724090 h 6345561"/>
                    <a:gd name="connsiteX121" fmla="*/ 1150655 w 6353351"/>
                    <a:gd name="connsiteY121" fmla="*/ 4790652 h 6345561"/>
                    <a:gd name="connsiteX122" fmla="*/ 509955 w 6353351"/>
                    <a:gd name="connsiteY122" fmla="*/ 4889989 h 6345561"/>
                    <a:gd name="connsiteX123" fmla="*/ 3165956 w 6353351"/>
                    <a:gd name="connsiteY123" fmla="*/ 6345561 h 6345561"/>
                    <a:gd name="connsiteX124" fmla="*/ 2661675 w 6353351"/>
                    <a:gd name="connsiteY124" fmla="*/ 5655612 h 6345561"/>
                    <a:gd name="connsiteX125" fmla="*/ 2224080 w 6353351"/>
                    <a:gd name="connsiteY125" fmla="*/ 5071807 h 6345561"/>
                    <a:gd name="connsiteX126" fmla="*/ 2697681 w 6353351"/>
                    <a:gd name="connsiteY126" fmla="*/ 5021257 h 6345561"/>
                    <a:gd name="connsiteX127" fmla="*/ 3150545 w 6353351"/>
                    <a:gd name="connsiteY127" fmla="*/ 4979436 h 6345561"/>
                    <a:gd name="connsiteX128" fmla="*/ 3267988 w 6353351"/>
                    <a:gd name="connsiteY128" fmla="*/ 6340508 h 6345561"/>
                    <a:gd name="connsiteX129" fmla="*/ 3165956 w 6353351"/>
                    <a:gd name="connsiteY129" fmla="*/ 6345561 h 6345561"/>
                    <a:gd name="connsiteX130" fmla="*/ 1799833 w 6353351"/>
                    <a:gd name="connsiteY130" fmla="*/ 6042038 h 6345561"/>
                    <a:gd name="connsiteX131" fmla="*/ 792530 w 6353351"/>
                    <a:gd name="connsiteY131" fmla="*/ 5281044 h 6345561"/>
                    <a:gd name="connsiteX132" fmla="*/ 758259 w 6353351"/>
                    <a:gd name="connsiteY132" fmla="*/ 5233611 h 6345561"/>
                    <a:gd name="connsiteX133" fmla="*/ 1178638 w 6353351"/>
                    <a:gd name="connsiteY133" fmla="*/ 5187468 h 6345561"/>
                    <a:gd name="connsiteX134" fmla="*/ 1905324 w 6353351"/>
                    <a:gd name="connsiteY134" fmla="*/ 5106339 h 6345561"/>
                    <a:gd name="connsiteX135" fmla="*/ 2206251 w 6353351"/>
                    <a:gd name="connsiteY135" fmla="*/ 5531868 h 6345561"/>
                    <a:gd name="connsiteX136" fmla="*/ 2827891 w 6353351"/>
                    <a:gd name="connsiteY136" fmla="*/ 6323709 h 6345561"/>
                    <a:gd name="connsiteX137" fmla="*/ 2405336 w 6353351"/>
                    <a:gd name="connsiteY137" fmla="*/ 6261225 h 6345561"/>
                    <a:gd name="connsiteX138" fmla="*/ 1799833 w 6353351"/>
                    <a:gd name="connsiteY138" fmla="*/ 6042038 h 63455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</a:cxnLst>
                  <a:rect l="l" t="t" r="r" b="b"/>
                  <a:pathLst>
                    <a:path w="6353351" h="6345561">
                      <a:moveTo>
                        <a:pt x="4287481" y="1282707"/>
                      </a:moveTo>
                      <a:lnTo>
                        <a:pt x="3934751" y="794857"/>
                      </a:lnTo>
                      <a:lnTo>
                        <a:pt x="3306522" y="1126"/>
                      </a:lnTo>
                      <a:lnTo>
                        <a:pt x="3329154" y="0"/>
                      </a:lnTo>
                      <a:cubicBezTo>
                        <a:pt x="3741651" y="19671"/>
                        <a:pt x="4157119" y="120541"/>
                        <a:pt x="4552794" y="310597"/>
                      </a:cubicBezTo>
                      <a:cubicBezTo>
                        <a:pt x="4948463" y="500646"/>
                        <a:pt x="5286893" y="761898"/>
                        <a:pt x="5560095" y="1071582"/>
                      </a:cubicBezTo>
                      <a:lnTo>
                        <a:pt x="5592215" y="1116037"/>
                      </a:lnTo>
                      <a:lnTo>
                        <a:pt x="5275773" y="1158708"/>
                      </a:lnTo>
                      <a:lnTo>
                        <a:pt x="4352475" y="1275439"/>
                      </a:lnTo>
                      <a:lnTo>
                        <a:pt x="4287481" y="1282707"/>
                      </a:lnTo>
                      <a:close/>
                      <a:moveTo>
                        <a:pt x="3192871" y="1396479"/>
                      </a:moveTo>
                      <a:lnTo>
                        <a:pt x="2976810" y="29424"/>
                      </a:lnTo>
                      <a:lnTo>
                        <a:pt x="3088611" y="18979"/>
                      </a:lnTo>
                      <a:cubicBezTo>
                        <a:pt x="3417885" y="480246"/>
                        <a:pt x="3445072" y="503593"/>
                        <a:pt x="3589479" y="740112"/>
                      </a:cubicBezTo>
                      <a:lnTo>
                        <a:pt x="3951788" y="1320226"/>
                      </a:lnTo>
                      <a:lnTo>
                        <a:pt x="3610216" y="1358400"/>
                      </a:lnTo>
                      <a:lnTo>
                        <a:pt x="3192871" y="1396479"/>
                      </a:lnTo>
                      <a:close/>
                      <a:moveTo>
                        <a:pt x="5080835" y="2887704"/>
                      </a:moveTo>
                      <a:lnTo>
                        <a:pt x="5075577" y="2828892"/>
                      </a:lnTo>
                      <a:cubicBezTo>
                        <a:pt x="5035592" y="2631079"/>
                        <a:pt x="4967675" y="2433136"/>
                        <a:pt x="4870827" y="2225787"/>
                      </a:cubicBezTo>
                      <a:lnTo>
                        <a:pt x="4527301" y="1626915"/>
                      </a:lnTo>
                      <a:lnTo>
                        <a:pt x="5336497" y="1510023"/>
                      </a:lnTo>
                      <a:lnTo>
                        <a:pt x="5827104" y="1441104"/>
                      </a:lnTo>
                      <a:lnTo>
                        <a:pt x="5919962" y="1569624"/>
                      </a:lnTo>
                      <a:cubicBezTo>
                        <a:pt x="6125930" y="1922073"/>
                        <a:pt x="6262685" y="2311601"/>
                        <a:pt x="6322223" y="2715457"/>
                      </a:cubicBezTo>
                      <a:lnTo>
                        <a:pt x="6326244" y="2796695"/>
                      </a:lnTo>
                      <a:lnTo>
                        <a:pt x="5080835" y="2887704"/>
                      </a:lnTo>
                      <a:close/>
                      <a:moveTo>
                        <a:pt x="1790042" y="1491620"/>
                      </a:moveTo>
                      <a:lnTo>
                        <a:pt x="2057262" y="888122"/>
                      </a:lnTo>
                      <a:cubicBezTo>
                        <a:pt x="2230740" y="610932"/>
                        <a:pt x="2221957" y="539019"/>
                        <a:pt x="2602855" y="47722"/>
                      </a:cubicBezTo>
                      <a:lnTo>
                        <a:pt x="2715458" y="30412"/>
                      </a:lnTo>
                      <a:lnTo>
                        <a:pt x="2723477" y="30012"/>
                      </a:lnTo>
                      <a:lnTo>
                        <a:pt x="2843908" y="1425699"/>
                      </a:lnTo>
                      <a:lnTo>
                        <a:pt x="2341650" y="1460888"/>
                      </a:lnTo>
                      <a:lnTo>
                        <a:pt x="1790042" y="1491620"/>
                      </a:lnTo>
                      <a:close/>
                      <a:moveTo>
                        <a:pt x="456566" y="1560803"/>
                      </a:moveTo>
                      <a:lnTo>
                        <a:pt x="646218" y="1250255"/>
                      </a:lnTo>
                      <a:cubicBezTo>
                        <a:pt x="1029562" y="745610"/>
                        <a:pt x="1547495" y="378754"/>
                        <a:pt x="2123254" y="176626"/>
                      </a:cubicBezTo>
                      <a:lnTo>
                        <a:pt x="2268000" y="126477"/>
                      </a:lnTo>
                      <a:lnTo>
                        <a:pt x="1791341" y="860818"/>
                      </a:lnTo>
                      <a:lnTo>
                        <a:pt x="1497989" y="1507155"/>
                      </a:lnTo>
                      <a:lnTo>
                        <a:pt x="815685" y="1541873"/>
                      </a:lnTo>
                      <a:lnTo>
                        <a:pt x="456566" y="1560803"/>
                      </a:lnTo>
                      <a:close/>
                      <a:moveTo>
                        <a:pt x="3332566" y="3015466"/>
                      </a:moveTo>
                      <a:lnTo>
                        <a:pt x="3227686" y="1799988"/>
                      </a:lnTo>
                      <a:lnTo>
                        <a:pt x="3687369" y="1744594"/>
                      </a:lnTo>
                      <a:lnTo>
                        <a:pt x="4207427" y="1672041"/>
                      </a:lnTo>
                      <a:lnTo>
                        <a:pt x="4314817" y="1819820"/>
                      </a:lnTo>
                      <a:cubicBezTo>
                        <a:pt x="4528849" y="2161606"/>
                        <a:pt x="4683644" y="2496395"/>
                        <a:pt x="4752430" y="2869128"/>
                      </a:cubicBezTo>
                      <a:lnTo>
                        <a:pt x="4755993" y="2911437"/>
                      </a:lnTo>
                      <a:lnTo>
                        <a:pt x="3332566" y="3015466"/>
                      </a:lnTo>
                      <a:close/>
                      <a:moveTo>
                        <a:pt x="4842211" y="4504577"/>
                      </a:moveTo>
                      <a:lnTo>
                        <a:pt x="4894441" y="4378816"/>
                      </a:lnTo>
                      <a:cubicBezTo>
                        <a:pt x="5035881" y="3977997"/>
                        <a:pt x="5111886" y="3633747"/>
                        <a:pt x="5118410" y="3308120"/>
                      </a:cubicBezTo>
                      <a:lnTo>
                        <a:pt x="5112011" y="3236549"/>
                      </a:lnTo>
                      <a:lnTo>
                        <a:pt x="6343574" y="3146548"/>
                      </a:lnTo>
                      <a:lnTo>
                        <a:pt x="6352623" y="3329154"/>
                      </a:lnTo>
                      <a:cubicBezTo>
                        <a:pt x="6366228" y="3579999"/>
                        <a:pt x="6186187" y="4286769"/>
                        <a:pt x="6068313" y="4480189"/>
                      </a:cubicBezTo>
                      <a:lnTo>
                        <a:pt x="5645377" y="4489676"/>
                      </a:lnTo>
                      <a:lnTo>
                        <a:pt x="4842211" y="4504577"/>
                      </a:lnTo>
                      <a:close/>
                      <a:moveTo>
                        <a:pt x="1405726" y="3156271"/>
                      </a:moveTo>
                      <a:lnTo>
                        <a:pt x="1399341" y="3089416"/>
                      </a:lnTo>
                      <a:cubicBezTo>
                        <a:pt x="1398501" y="2896033"/>
                        <a:pt x="1419405" y="2690426"/>
                        <a:pt x="1464945" y="2467755"/>
                      </a:cubicBezTo>
                      <a:lnTo>
                        <a:pt x="1626959" y="1918290"/>
                      </a:lnTo>
                      <a:lnTo>
                        <a:pt x="1698846" y="1916459"/>
                      </a:lnTo>
                      <a:cubicBezTo>
                        <a:pt x="1952714" y="1906817"/>
                        <a:pt x="2182558" y="1894523"/>
                        <a:pt x="2401423" y="1879094"/>
                      </a:cubicBezTo>
                      <a:lnTo>
                        <a:pt x="2879383" y="1836855"/>
                      </a:lnTo>
                      <a:lnTo>
                        <a:pt x="2983285" y="3040986"/>
                      </a:lnTo>
                      <a:lnTo>
                        <a:pt x="1405726" y="3156271"/>
                      </a:lnTo>
                      <a:close/>
                      <a:moveTo>
                        <a:pt x="3464621" y="4545892"/>
                      </a:moveTo>
                      <a:lnTo>
                        <a:pt x="3362673" y="3364384"/>
                      </a:lnTo>
                      <a:lnTo>
                        <a:pt x="4785461" y="3260410"/>
                      </a:lnTo>
                      <a:lnTo>
                        <a:pt x="4791965" y="3337498"/>
                      </a:lnTo>
                      <a:cubicBezTo>
                        <a:pt x="4788504" y="3665722"/>
                        <a:pt x="4723150" y="4029732"/>
                        <a:pt x="4582162" y="4452550"/>
                      </a:cubicBezTo>
                      <a:lnTo>
                        <a:pt x="3980007" y="4524180"/>
                      </a:lnTo>
                      <a:lnTo>
                        <a:pt x="3464621" y="4545892"/>
                      </a:lnTo>
                      <a:close/>
                      <a:moveTo>
                        <a:pt x="11631" y="3258148"/>
                      </a:moveTo>
                      <a:lnTo>
                        <a:pt x="0" y="3023469"/>
                      </a:lnTo>
                      <a:cubicBezTo>
                        <a:pt x="9835" y="2817218"/>
                        <a:pt x="39973" y="2610228"/>
                        <a:pt x="91400" y="2405346"/>
                      </a:cubicBezTo>
                      <a:lnTo>
                        <a:pt x="258812" y="1942855"/>
                      </a:lnTo>
                      <a:lnTo>
                        <a:pt x="852081" y="1937991"/>
                      </a:lnTo>
                      <a:lnTo>
                        <a:pt x="1335718" y="1925698"/>
                      </a:lnTo>
                      <a:lnTo>
                        <a:pt x="1234430" y="2196801"/>
                      </a:lnTo>
                      <a:cubicBezTo>
                        <a:pt x="1174083" y="2388129"/>
                        <a:pt x="1130304" y="2566936"/>
                        <a:pt x="1103579" y="2737987"/>
                      </a:cubicBezTo>
                      <a:lnTo>
                        <a:pt x="1078099" y="3180217"/>
                      </a:lnTo>
                      <a:lnTo>
                        <a:pt x="11631" y="3258148"/>
                      </a:lnTo>
                      <a:close/>
                      <a:moveTo>
                        <a:pt x="1960743" y="4679317"/>
                      </a:moveTo>
                      <a:lnTo>
                        <a:pt x="1740896" y="4337429"/>
                      </a:lnTo>
                      <a:cubicBezTo>
                        <a:pt x="1599382" y="4077276"/>
                        <a:pt x="1495647" y="3815593"/>
                        <a:pt x="1441619" y="3532526"/>
                      </a:cubicBezTo>
                      <a:lnTo>
                        <a:pt x="1438988" y="3504964"/>
                      </a:lnTo>
                      <a:lnTo>
                        <a:pt x="3013389" y="3389903"/>
                      </a:lnTo>
                      <a:lnTo>
                        <a:pt x="3099126" y="4562904"/>
                      </a:lnTo>
                      <a:lnTo>
                        <a:pt x="2689209" y="4598877"/>
                      </a:lnTo>
                      <a:cubicBezTo>
                        <a:pt x="2470714" y="4618948"/>
                        <a:pt x="2241902" y="4643896"/>
                        <a:pt x="1989796" y="4675326"/>
                      </a:cubicBezTo>
                      <a:lnTo>
                        <a:pt x="1960743" y="4679317"/>
                      </a:lnTo>
                      <a:close/>
                      <a:moveTo>
                        <a:pt x="4067092" y="6216068"/>
                      </a:moveTo>
                      <a:lnTo>
                        <a:pt x="4277892" y="5788869"/>
                      </a:lnTo>
                      <a:lnTo>
                        <a:pt x="4525520" y="5267093"/>
                      </a:lnTo>
                      <a:lnTo>
                        <a:pt x="4685770" y="4881257"/>
                      </a:lnTo>
                      <a:lnTo>
                        <a:pt x="4712084" y="4879914"/>
                      </a:lnTo>
                      <a:lnTo>
                        <a:pt x="5642123" y="4846187"/>
                      </a:lnTo>
                      <a:lnTo>
                        <a:pt x="5866698" y="4839902"/>
                      </a:lnTo>
                      <a:lnTo>
                        <a:pt x="5706398" y="5102370"/>
                      </a:lnTo>
                      <a:cubicBezTo>
                        <a:pt x="5323061" y="5607024"/>
                        <a:pt x="4805131" y="5973881"/>
                        <a:pt x="4229361" y="6176010"/>
                      </a:cubicBezTo>
                      <a:lnTo>
                        <a:pt x="4067092" y="6216068"/>
                      </a:lnTo>
                      <a:close/>
                      <a:moveTo>
                        <a:pt x="3617977" y="6323175"/>
                      </a:moveTo>
                      <a:lnTo>
                        <a:pt x="3499574" y="4950969"/>
                      </a:lnTo>
                      <a:lnTo>
                        <a:pt x="3966167" y="4917769"/>
                      </a:lnTo>
                      <a:lnTo>
                        <a:pt x="4402891" y="4895610"/>
                      </a:lnTo>
                      <a:lnTo>
                        <a:pt x="4263840" y="5239274"/>
                      </a:lnTo>
                      <a:lnTo>
                        <a:pt x="3691123" y="6308899"/>
                      </a:lnTo>
                      <a:lnTo>
                        <a:pt x="3637169" y="6322223"/>
                      </a:lnTo>
                      <a:lnTo>
                        <a:pt x="3617977" y="6323175"/>
                      </a:lnTo>
                      <a:close/>
                      <a:moveTo>
                        <a:pt x="509955" y="4889989"/>
                      </a:moveTo>
                      <a:lnTo>
                        <a:pt x="432662" y="4783013"/>
                      </a:lnTo>
                      <a:cubicBezTo>
                        <a:pt x="226684" y="4430562"/>
                        <a:pt x="89942" y="4041034"/>
                        <a:pt x="30403" y="3637168"/>
                      </a:cubicBezTo>
                      <a:lnTo>
                        <a:pt x="28957" y="3608002"/>
                      </a:lnTo>
                      <a:lnTo>
                        <a:pt x="1122699" y="3528079"/>
                      </a:lnTo>
                      <a:lnTo>
                        <a:pt x="1151870" y="3709064"/>
                      </a:lnTo>
                      <a:cubicBezTo>
                        <a:pt x="1238820" y="4026998"/>
                        <a:pt x="1397943" y="4351818"/>
                        <a:pt x="1633165" y="4721494"/>
                      </a:cubicBezTo>
                      <a:lnTo>
                        <a:pt x="1635001" y="4724090"/>
                      </a:lnTo>
                      <a:lnTo>
                        <a:pt x="1150655" y="4790652"/>
                      </a:lnTo>
                      <a:lnTo>
                        <a:pt x="509955" y="4889989"/>
                      </a:lnTo>
                      <a:close/>
                      <a:moveTo>
                        <a:pt x="3165956" y="6345561"/>
                      </a:moveTo>
                      <a:lnTo>
                        <a:pt x="2661675" y="5655612"/>
                      </a:lnTo>
                      <a:lnTo>
                        <a:pt x="2224080" y="5071807"/>
                      </a:lnTo>
                      <a:lnTo>
                        <a:pt x="2697681" y="5021257"/>
                      </a:lnTo>
                      <a:lnTo>
                        <a:pt x="3150545" y="4979436"/>
                      </a:lnTo>
                      <a:lnTo>
                        <a:pt x="3267988" y="6340508"/>
                      </a:lnTo>
                      <a:lnTo>
                        <a:pt x="3165956" y="6345561"/>
                      </a:lnTo>
                      <a:close/>
                      <a:moveTo>
                        <a:pt x="1799833" y="6042038"/>
                      </a:moveTo>
                      <a:cubicBezTo>
                        <a:pt x="1404151" y="5851981"/>
                        <a:pt x="1065732" y="5590735"/>
                        <a:pt x="792530" y="5281044"/>
                      </a:cubicBezTo>
                      <a:lnTo>
                        <a:pt x="758259" y="5233611"/>
                      </a:lnTo>
                      <a:lnTo>
                        <a:pt x="1178638" y="5187468"/>
                      </a:lnTo>
                      <a:lnTo>
                        <a:pt x="1905324" y="5106339"/>
                      </a:lnTo>
                      <a:lnTo>
                        <a:pt x="2206251" y="5531868"/>
                      </a:lnTo>
                      <a:lnTo>
                        <a:pt x="2827891" y="6323709"/>
                      </a:lnTo>
                      <a:lnTo>
                        <a:pt x="2405336" y="6261225"/>
                      </a:lnTo>
                      <a:cubicBezTo>
                        <a:pt x="2200452" y="6209790"/>
                        <a:pt x="1997668" y="6137062"/>
                        <a:pt x="1799833" y="6042038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18" name="Прямоугольник 17"/>
                <p:cNvSpPr/>
                <p:nvPr/>
              </p:nvSpPr>
              <p:spPr>
                <a:xfrm>
                  <a:off x="4230250" y="4420299"/>
                  <a:ext cx="141982" cy="63860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19" name="Прямоугольник 18"/>
                <p:cNvSpPr/>
                <p:nvPr/>
              </p:nvSpPr>
              <p:spPr>
                <a:xfrm>
                  <a:off x="4147331" y="4477987"/>
                  <a:ext cx="305990" cy="6032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0" name="Прямоугольник 19"/>
                <p:cNvSpPr/>
                <p:nvPr/>
              </p:nvSpPr>
              <p:spPr>
                <a:xfrm rot="19920000">
                  <a:off x="4041093" y="3512437"/>
                  <a:ext cx="40227" cy="131551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1" name="Прямоугольник 20"/>
                <p:cNvSpPr/>
                <p:nvPr/>
              </p:nvSpPr>
              <p:spPr>
                <a:xfrm rot="19920000">
                  <a:off x="4484115" y="4287005"/>
                  <a:ext cx="40227" cy="131551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2" name="Арка 38"/>
                <p:cNvSpPr/>
                <p:nvPr/>
              </p:nvSpPr>
              <p:spPr>
                <a:xfrm rot="13925903">
                  <a:off x="3684523" y="3726094"/>
                  <a:ext cx="968151" cy="649369"/>
                </a:xfrm>
                <a:custGeom>
                  <a:avLst/>
                  <a:gdLst>
                    <a:gd name="connsiteX0" fmla="*/ 0 w 824206"/>
                    <a:gd name="connsiteY0" fmla="*/ 468176 h 936351"/>
                    <a:gd name="connsiteX1" fmla="*/ 236582 w 824206"/>
                    <a:gd name="connsiteY1" fmla="*/ 44588 h 936351"/>
                    <a:gd name="connsiteX2" fmla="*/ 721368 w 824206"/>
                    <a:gd name="connsiteY2" fmla="*/ 158750 h 936351"/>
                    <a:gd name="connsiteX3" fmla="*/ 799324 w 824206"/>
                    <a:gd name="connsiteY3" fmla="*/ 628392 h 936351"/>
                    <a:gd name="connsiteX4" fmla="*/ 758057 w 824206"/>
                    <a:gd name="connsiteY4" fmla="*/ 611316 h 936351"/>
                    <a:gd name="connsiteX5" fmla="*/ 689676 w 824206"/>
                    <a:gd name="connsiteY5" fmla="*/ 190458 h 936351"/>
                    <a:gd name="connsiteX6" fmla="*/ 253697 w 824206"/>
                    <a:gd name="connsiteY6" fmla="*/ 85891 h 936351"/>
                    <a:gd name="connsiteX7" fmla="*/ 44532 w 824206"/>
                    <a:gd name="connsiteY7" fmla="*/ 468176 h 936351"/>
                    <a:gd name="connsiteX8" fmla="*/ 0 w 824206"/>
                    <a:gd name="connsiteY8" fmla="*/ 468176 h 936351"/>
                    <a:gd name="connsiteX0" fmla="*/ 0 w 831850"/>
                    <a:gd name="connsiteY0" fmla="*/ 456566 h 616782"/>
                    <a:gd name="connsiteX1" fmla="*/ 236582 w 831850"/>
                    <a:gd name="connsiteY1" fmla="*/ 32978 h 616782"/>
                    <a:gd name="connsiteX2" fmla="*/ 746854 w 831850"/>
                    <a:gd name="connsiteY2" fmla="*/ 133785 h 616782"/>
                    <a:gd name="connsiteX3" fmla="*/ 799324 w 831850"/>
                    <a:gd name="connsiteY3" fmla="*/ 616782 h 616782"/>
                    <a:gd name="connsiteX4" fmla="*/ 758057 w 831850"/>
                    <a:gd name="connsiteY4" fmla="*/ 599706 h 616782"/>
                    <a:gd name="connsiteX5" fmla="*/ 689676 w 831850"/>
                    <a:gd name="connsiteY5" fmla="*/ 178848 h 616782"/>
                    <a:gd name="connsiteX6" fmla="*/ 253697 w 831850"/>
                    <a:gd name="connsiteY6" fmla="*/ 74281 h 616782"/>
                    <a:gd name="connsiteX7" fmla="*/ 44532 w 831850"/>
                    <a:gd name="connsiteY7" fmla="*/ 456566 h 616782"/>
                    <a:gd name="connsiteX8" fmla="*/ 0 w 831850"/>
                    <a:gd name="connsiteY8" fmla="*/ 456566 h 616782"/>
                    <a:gd name="connsiteX0" fmla="*/ 0 w 831850"/>
                    <a:gd name="connsiteY0" fmla="*/ 456566 h 616782"/>
                    <a:gd name="connsiteX1" fmla="*/ 236582 w 831850"/>
                    <a:gd name="connsiteY1" fmla="*/ 32978 h 616782"/>
                    <a:gd name="connsiteX2" fmla="*/ 746854 w 831850"/>
                    <a:gd name="connsiteY2" fmla="*/ 133785 h 616782"/>
                    <a:gd name="connsiteX3" fmla="*/ 799324 w 831850"/>
                    <a:gd name="connsiteY3" fmla="*/ 616782 h 616782"/>
                    <a:gd name="connsiteX4" fmla="*/ 758057 w 831850"/>
                    <a:gd name="connsiteY4" fmla="*/ 599706 h 616782"/>
                    <a:gd name="connsiteX5" fmla="*/ 713484 w 831850"/>
                    <a:gd name="connsiteY5" fmla="*/ 179277 h 616782"/>
                    <a:gd name="connsiteX6" fmla="*/ 253697 w 831850"/>
                    <a:gd name="connsiteY6" fmla="*/ 74281 h 616782"/>
                    <a:gd name="connsiteX7" fmla="*/ 44532 w 831850"/>
                    <a:gd name="connsiteY7" fmla="*/ 456566 h 616782"/>
                    <a:gd name="connsiteX8" fmla="*/ 0 w 831850"/>
                    <a:gd name="connsiteY8" fmla="*/ 456566 h 616782"/>
                    <a:gd name="connsiteX0" fmla="*/ 0 w 840935"/>
                    <a:gd name="connsiteY0" fmla="*/ 443140 h 586280"/>
                    <a:gd name="connsiteX1" fmla="*/ 236582 w 840935"/>
                    <a:gd name="connsiteY1" fmla="*/ 19552 h 586280"/>
                    <a:gd name="connsiteX2" fmla="*/ 746854 w 840935"/>
                    <a:gd name="connsiteY2" fmla="*/ 120359 h 586280"/>
                    <a:gd name="connsiteX3" fmla="*/ 813965 w 840935"/>
                    <a:gd name="connsiteY3" fmla="*/ 557415 h 586280"/>
                    <a:gd name="connsiteX4" fmla="*/ 758057 w 840935"/>
                    <a:gd name="connsiteY4" fmla="*/ 586280 h 586280"/>
                    <a:gd name="connsiteX5" fmla="*/ 713484 w 840935"/>
                    <a:gd name="connsiteY5" fmla="*/ 165851 h 586280"/>
                    <a:gd name="connsiteX6" fmla="*/ 253697 w 840935"/>
                    <a:gd name="connsiteY6" fmla="*/ 60855 h 586280"/>
                    <a:gd name="connsiteX7" fmla="*/ 44532 w 840935"/>
                    <a:gd name="connsiteY7" fmla="*/ 443140 h 586280"/>
                    <a:gd name="connsiteX8" fmla="*/ 0 w 840935"/>
                    <a:gd name="connsiteY8" fmla="*/ 443140 h 586280"/>
                    <a:gd name="connsiteX0" fmla="*/ 0 w 840935"/>
                    <a:gd name="connsiteY0" fmla="*/ 443140 h 557415"/>
                    <a:gd name="connsiteX1" fmla="*/ 236582 w 840935"/>
                    <a:gd name="connsiteY1" fmla="*/ 19552 h 557415"/>
                    <a:gd name="connsiteX2" fmla="*/ 746854 w 840935"/>
                    <a:gd name="connsiteY2" fmla="*/ 120359 h 557415"/>
                    <a:gd name="connsiteX3" fmla="*/ 813965 w 840935"/>
                    <a:gd name="connsiteY3" fmla="*/ 557415 h 557415"/>
                    <a:gd name="connsiteX4" fmla="*/ 758914 w 840935"/>
                    <a:gd name="connsiteY4" fmla="*/ 538662 h 557415"/>
                    <a:gd name="connsiteX5" fmla="*/ 713484 w 840935"/>
                    <a:gd name="connsiteY5" fmla="*/ 165851 h 557415"/>
                    <a:gd name="connsiteX6" fmla="*/ 253697 w 840935"/>
                    <a:gd name="connsiteY6" fmla="*/ 60855 h 557415"/>
                    <a:gd name="connsiteX7" fmla="*/ 44532 w 840935"/>
                    <a:gd name="connsiteY7" fmla="*/ 443140 h 557415"/>
                    <a:gd name="connsiteX8" fmla="*/ 0 w 840935"/>
                    <a:gd name="connsiteY8" fmla="*/ 443140 h 557415"/>
                    <a:gd name="connsiteX0" fmla="*/ 0 w 840935"/>
                    <a:gd name="connsiteY0" fmla="*/ 443140 h 557415"/>
                    <a:gd name="connsiteX1" fmla="*/ 236582 w 840935"/>
                    <a:gd name="connsiteY1" fmla="*/ 19552 h 557415"/>
                    <a:gd name="connsiteX2" fmla="*/ 746854 w 840935"/>
                    <a:gd name="connsiteY2" fmla="*/ 120359 h 557415"/>
                    <a:gd name="connsiteX3" fmla="*/ 813965 w 840935"/>
                    <a:gd name="connsiteY3" fmla="*/ 557415 h 557415"/>
                    <a:gd name="connsiteX4" fmla="*/ 761209 w 840935"/>
                    <a:gd name="connsiteY4" fmla="*/ 543467 h 557415"/>
                    <a:gd name="connsiteX5" fmla="*/ 713484 w 840935"/>
                    <a:gd name="connsiteY5" fmla="*/ 165851 h 557415"/>
                    <a:gd name="connsiteX6" fmla="*/ 253697 w 840935"/>
                    <a:gd name="connsiteY6" fmla="*/ 60855 h 557415"/>
                    <a:gd name="connsiteX7" fmla="*/ 44532 w 840935"/>
                    <a:gd name="connsiteY7" fmla="*/ 443140 h 557415"/>
                    <a:gd name="connsiteX8" fmla="*/ 0 w 840935"/>
                    <a:gd name="connsiteY8" fmla="*/ 443140 h 557415"/>
                    <a:gd name="connsiteX0" fmla="*/ 0 w 840935"/>
                    <a:gd name="connsiteY0" fmla="*/ 443140 h 557415"/>
                    <a:gd name="connsiteX1" fmla="*/ 236582 w 840935"/>
                    <a:gd name="connsiteY1" fmla="*/ 19552 h 557415"/>
                    <a:gd name="connsiteX2" fmla="*/ 746854 w 840935"/>
                    <a:gd name="connsiteY2" fmla="*/ 120359 h 557415"/>
                    <a:gd name="connsiteX3" fmla="*/ 813965 w 840935"/>
                    <a:gd name="connsiteY3" fmla="*/ 557415 h 557415"/>
                    <a:gd name="connsiteX4" fmla="*/ 764551 w 840935"/>
                    <a:gd name="connsiteY4" fmla="*/ 543050 h 557415"/>
                    <a:gd name="connsiteX5" fmla="*/ 713484 w 840935"/>
                    <a:gd name="connsiteY5" fmla="*/ 165851 h 557415"/>
                    <a:gd name="connsiteX6" fmla="*/ 253697 w 840935"/>
                    <a:gd name="connsiteY6" fmla="*/ 60855 h 557415"/>
                    <a:gd name="connsiteX7" fmla="*/ 44532 w 840935"/>
                    <a:gd name="connsiteY7" fmla="*/ 443140 h 557415"/>
                    <a:gd name="connsiteX8" fmla="*/ 0 w 840935"/>
                    <a:gd name="connsiteY8" fmla="*/ 443140 h 557415"/>
                    <a:gd name="connsiteX0" fmla="*/ 0 w 840935"/>
                    <a:gd name="connsiteY0" fmla="*/ 464988 h 579263"/>
                    <a:gd name="connsiteX1" fmla="*/ 236582 w 840935"/>
                    <a:gd name="connsiteY1" fmla="*/ 41400 h 579263"/>
                    <a:gd name="connsiteX2" fmla="*/ 746854 w 840935"/>
                    <a:gd name="connsiteY2" fmla="*/ 142207 h 579263"/>
                    <a:gd name="connsiteX3" fmla="*/ 813965 w 840935"/>
                    <a:gd name="connsiteY3" fmla="*/ 579263 h 579263"/>
                    <a:gd name="connsiteX4" fmla="*/ 764551 w 840935"/>
                    <a:gd name="connsiteY4" fmla="*/ 564898 h 579263"/>
                    <a:gd name="connsiteX5" fmla="*/ 713484 w 840935"/>
                    <a:gd name="connsiteY5" fmla="*/ 187699 h 579263"/>
                    <a:gd name="connsiteX6" fmla="*/ 253697 w 840935"/>
                    <a:gd name="connsiteY6" fmla="*/ 82703 h 579263"/>
                    <a:gd name="connsiteX7" fmla="*/ 44532 w 840935"/>
                    <a:gd name="connsiteY7" fmla="*/ 464988 h 579263"/>
                    <a:gd name="connsiteX8" fmla="*/ 0 w 840935"/>
                    <a:gd name="connsiteY8" fmla="*/ 464988 h 579263"/>
                    <a:gd name="connsiteX0" fmla="*/ 0 w 839465"/>
                    <a:gd name="connsiteY0" fmla="*/ 466566 h 580841"/>
                    <a:gd name="connsiteX1" fmla="*/ 236582 w 839465"/>
                    <a:gd name="connsiteY1" fmla="*/ 42978 h 580841"/>
                    <a:gd name="connsiteX2" fmla="*/ 746854 w 839465"/>
                    <a:gd name="connsiteY2" fmla="*/ 143785 h 580841"/>
                    <a:gd name="connsiteX3" fmla="*/ 813965 w 839465"/>
                    <a:gd name="connsiteY3" fmla="*/ 580841 h 580841"/>
                    <a:gd name="connsiteX4" fmla="*/ 764551 w 839465"/>
                    <a:gd name="connsiteY4" fmla="*/ 566476 h 580841"/>
                    <a:gd name="connsiteX5" fmla="*/ 713484 w 839465"/>
                    <a:gd name="connsiteY5" fmla="*/ 189277 h 580841"/>
                    <a:gd name="connsiteX6" fmla="*/ 253697 w 839465"/>
                    <a:gd name="connsiteY6" fmla="*/ 84281 h 580841"/>
                    <a:gd name="connsiteX7" fmla="*/ 44532 w 839465"/>
                    <a:gd name="connsiteY7" fmla="*/ 466566 h 580841"/>
                    <a:gd name="connsiteX8" fmla="*/ 0 w 839465"/>
                    <a:gd name="connsiteY8" fmla="*/ 466566 h 580841"/>
                    <a:gd name="connsiteX0" fmla="*/ 0 w 839465"/>
                    <a:gd name="connsiteY0" fmla="*/ 466566 h 580841"/>
                    <a:gd name="connsiteX1" fmla="*/ 236582 w 839465"/>
                    <a:gd name="connsiteY1" fmla="*/ 42978 h 580841"/>
                    <a:gd name="connsiteX2" fmla="*/ 746854 w 839465"/>
                    <a:gd name="connsiteY2" fmla="*/ 143785 h 580841"/>
                    <a:gd name="connsiteX3" fmla="*/ 813965 w 839465"/>
                    <a:gd name="connsiteY3" fmla="*/ 580841 h 580841"/>
                    <a:gd name="connsiteX4" fmla="*/ 764551 w 839465"/>
                    <a:gd name="connsiteY4" fmla="*/ 566476 h 580841"/>
                    <a:gd name="connsiteX5" fmla="*/ 713484 w 839465"/>
                    <a:gd name="connsiteY5" fmla="*/ 189277 h 580841"/>
                    <a:gd name="connsiteX6" fmla="*/ 253697 w 839465"/>
                    <a:gd name="connsiteY6" fmla="*/ 84281 h 580841"/>
                    <a:gd name="connsiteX7" fmla="*/ 44532 w 839465"/>
                    <a:gd name="connsiteY7" fmla="*/ 466566 h 580841"/>
                    <a:gd name="connsiteX8" fmla="*/ 0 w 839465"/>
                    <a:gd name="connsiteY8" fmla="*/ 466566 h 580841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697 w 850271"/>
                    <a:gd name="connsiteY6" fmla="*/ 84815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697 w 850271"/>
                    <a:gd name="connsiteY6" fmla="*/ 84815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5793 w 856064"/>
                    <a:gd name="connsiteY0" fmla="*/ 467100 h 581375"/>
                    <a:gd name="connsiteX1" fmla="*/ 242375 w 856064"/>
                    <a:gd name="connsiteY1" fmla="*/ 43512 h 581375"/>
                    <a:gd name="connsiteX2" fmla="*/ 752647 w 856064"/>
                    <a:gd name="connsiteY2" fmla="*/ 144319 h 581375"/>
                    <a:gd name="connsiteX3" fmla="*/ 819758 w 856064"/>
                    <a:gd name="connsiteY3" fmla="*/ 581375 h 581375"/>
                    <a:gd name="connsiteX4" fmla="*/ 770344 w 856064"/>
                    <a:gd name="connsiteY4" fmla="*/ 567010 h 581375"/>
                    <a:gd name="connsiteX5" fmla="*/ 719277 w 856064"/>
                    <a:gd name="connsiteY5" fmla="*/ 189811 h 581375"/>
                    <a:gd name="connsiteX6" fmla="*/ 259275 w 856064"/>
                    <a:gd name="connsiteY6" fmla="*/ 96719 h 581375"/>
                    <a:gd name="connsiteX7" fmla="*/ 50325 w 856064"/>
                    <a:gd name="connsiteY7" fmla="*/ 467100 h 581375"/>
                    <a:gd name="connsiteX8" fmla="*/ 5793 w 856064"/>
                    <a:gd name="connsiteY8" fmla="*/ 467100 h 581375"/>
                    <a:gd name="connsiteX0" fmla="*/ 6662 w 856933"/>
                    <a:gd name="connsiteY0" fmla="*/ 467100 h 581375"/>
                    <a:gd name="connsiteX1" fmla="*/ 243244 w 856933"/>
                    <a:gd name="connsiteY1" fmla="*/ 43512 h 581375"/>
                    <a:gd name="connsiteX2" fmla="*/ 753516 w 856933"/>
                    <a:gd name="connsiteY2" fmla="*/ 144319 h 581375"/>
                    <a:gd name="connsiteX3" fmla="*/ 820627 w 856933"/>
                    <a:gd name="connsiteY3" fmla="*/ 581375 h 581375"/>
                    <a:gd name="connsiteX4" fmla="*/ 771213 w 856933"/>
                    <a:gd name="connsiteY4" fmla="*/ 567010 h 581375"/>
                    <a:gd name="connsiteX5" fmla="*/ 720146 w 856933"/>
                    <a:gd name="connsiteY5" fmla="*/ 189811 h 581375"/>
                    <a:gd name="connsiteX6" fmla="*/ 260144 w 856933"/>
                    <a:gd name="connsiteY6" fmla="*/ 96719 h 581375"/>
                    <a:gd name="connsiteX7" fmla="*/ 51194 w 856933"/>
                    <a:gd name="connsiteY7" fmla="*/ 467100 h 581375"/>
                    <a:gd name="connsiteX8" fmla="*/ 6662 w 856933"/>
                    <a:gd name="connsiteY8" fmla="*/ 467100 h 581375"/>
                    <a:gd name="connsiteX0" fmla="*/ 7681 w 857952"/>
                    <a:gd name="connsiteY0" fmla="*/ 467100 h 581375"/>
                    <a:gd name="connsiteX1" fmla="*/ 244263 w 857952"/>
                    <a:gd name="connsiteY1" fmla="*/ 43512 h 581375"/>
                    <a:gd name="connsiteX2" fmla="*/ 754535 w 857952"/>
                    <a:gd name="connsiteY2" fmla="*/ 144319 h 581375"/>
                    <a:gd name="connsiteX3" fmla="*/ 821646 w 857952"/>
                    <a:gd name="connsiteY3" fmla="*/ 581375 h 581375"/>
                    <a:gd name="connsiteX4" fmla="*/ 772232 w 857952"/>
                    <a:gd name="connsiteY4" fmla="*/ 567010 h 581375"/>
                    <a:gd name="connsiteX5" fmla="*/ 721165 w 857952"/>
                    <a:gd name="connsiteY5" fmla="*/ 189811 h 581375"/>
                    <a:gd name="connsiteX6" fmla="*/ 261163 w 857952"/>
                    <a:gd name="connsiteY6" fmla="*/ 96719 h 581375"/>
                    <a:gd name="connsiteX7" fmla="*/ 52213 w 857952"/>
                    <a:gd name="connsiteY7" fmla="*/ 467100 h 581375"/>
                    <a:gd name="connsiteX8" fmla="*/ 7681 w 857952"/>
                    <a:gd name="connsiteY8" fmla="*/ 467100 h 581375"/>
                    <a:gd name="connsiteX0" fmla="*/ 7413 w 865831"/>
                    <a:gd name="connsiteY0" fmla="*/ 447853 h 559417"/>
                    <a:gd name="connsiteX1" fmla="*/ 252142 w 865831"/>
                    <a:gd name="connsiteY1" fmla="*/ 21554 h 559417"/>
                    <a:gd name="connsiteX2" fmla="*/ 762414 w 865831"/>
                    <a:gd name="connsiteY2" fmla="*/ 122361 h 559417"/>
                    <a:gd name="connsiteX3" fmla="*/ 829525 w 865831"/>
                    <a:gd name="connsiteY3" fmla="*/ 559417 h 559417"/>
                    <a:gd name="connsiteX4" fmla="*/ 780111 w 865831"/>
                    <a:gd name="connsiteY4" fmla="*/ 545052 h 559417"/>
                    <a:gd name="connsiteX5" fmla="*/ 729044 w 865831"/>
                    <a:gd name="connsiteY5" fmla="*/ 167853 h 559417"/>
                    <a:gd name="connsiteX6" fmla="*/ 269042 w 865831"/>
                    <a:gd name="connsiteY6" fmla="*/ 74761 h 559417"/>
                    <a:gd name="connsiteX7" fmla="*/ 60092 w 865831"/>
                    <a:gd name="connsiteY7" fmla="*/ 445142 h 559417"/>
                    <a:gd name="connsiteX8" fmla="*/ 7413 w 865831"/>
                    <a:gd name="connsiteY8" fmla="*/ 447853 h 559417"/>
                    <a:gd name="connsiteX0" fmla="*/ 6261 w 864679"/>
                    <a:gd name="connsiteY0" fmla="*/ 447853 h 559417"/>
                    <a:gd name="connsiteX1" fmla="*/ 250990 w 864679"/>
                    <a:gd name="connsiteY1" fmla="*/ 21554 h 559417"/>
                    <a:gd name="connsiteX2" fmla="*/ 761262 w 864679"/>
                    <a:gd name="connsiteY2" fmla="*/ 122361 h 559417"/>
                    <a:gd name="connsiteX3" fmla="*/ 828373 w 864679"/>
                    <a:gd name="connsiteY3" fmla="*/ 559417 h 559417"/>
                    <a:gd name="connsiteX4" fmla="*/ 778959 w 864679"/>
                    <a:gd name="connsiteY4" fmla="*/ 545052 h 559417"/>
                    <a:gd name="connsiteX5" fmla="*/ 727892 w 864679"/>
                    <a:gd name="connsiteY5" fmla="*/ 167853 h 559417"/>
                    <a:gd name="connsiteX6" fmla="*/ 267890 w 864679"/>
                    <a:gd name="connsiteY6" fmla="*/ 74761 h 559417"/>
                    <a:gd name="connsiteX7" fmla="*/ 58940 w 864679"/>
                    <a:gd name="connsiteY7" fmla="*/ 445142 h 559417"/>
                    <a:gd name="connsiteX8" fmla="*/ 6261 w 864679"/>
                    <a:gd name="connsiteY8" fmla="*/ 447853 h 559417"/>
                    <a:gd name="connsiteX0" fmla="*/ 3778 w 862196"/>
                    <a:gd name="connsiteY0" fmla="*/ 447853 h 559417"/>
                    <a:gd name="connsiteX1" fmla="*/ 248507 w 862196"/>
                    <a:gd name="connsiteY1" fmla="*/ 21554 h 559417"/>
                    <a:gd name="connsiteX2" fmla="*/ 758779 w 862196"/>
                    <a:gd name="connsiteY2" fmla="*/ 122361 h 559417"/>
                    <a:gd name="connsiteX3" fmla="*/ 825890 w 862196"/>
                    <a:gd name="connsiteY3" fmla="*/ 559417 h 559417"/>
                    <a:gd name="connsiteX4" fmla="*/ 776476 w 862196"/>
                    <a:gd name="connsiteY4" fmla="*/ 545052 h 559417"/>
                    <a:gd name="connsiteX5" fmla="*/ 725409 w 862196"/>
                    <a:gd name="connsiteY5" fmla="*/ 167853 h 559417"/>
                    <a:gd name="connsiteX6" fmla="*/ 265407 w 862196"/>
                    <a:gd name="connsiteY6" fmla="*/ 74761 h 559417"/>
                    <a:gd name="connsiteX7" fmla="*/ 56457 w 862196"/>
                    <a:gd name="connsiteY7" fmla="*/ 445142 h 559417"/>
                    <a:gd name="connsiteX8" fmla="*/ 3778 w 862196"/>
                    <a:gd name="connsiteY8" fmla="*/ 447853 h 559417"/>
                    <a:gd name="connsiteX0" fmla="*/ 3778 w 865221"/>
                    <a:gd name="connsiteY0" fmla="*/ 468486 h 580050"/>
                    <a:gd name="connsiteX1" fmla="*/ 248507 w 865221"/>
                    <a:gd name="connsiteY1" fmla="*/ 42187 h 580050"/>
                    <a:gd name="connsiteX2" fmla="*/ 758779 w 865221"/>
                    <a:gd name="connsiteY2" fmla="*/ 142994 h 580050"/>
                    <a:gd name="connsiteX3" fmla="*/ 825890 w 865221"/>
                    <a:gd name="connsiteY3" fmla="*/ 580050 h 580050"/>
                    <a:gd name="connsiteX4" fmla="*/ 776476 w 865221"/>
                    <a:gd name="connsiteY4" fmla="*/ 565685 h 580050"/>
                    <a:gd name="connsiteX5" fmla="*/ 725409 w 865221"/>
                    <a:gd name="connsiteY5" fmla="*/ 188486 h 580050"/>
                    <a:gd name="connsiteX6" fmla="*/ 265407 w 865221"/>
                    <a:gd name="connsiteY6" fmla="*/ 95394 h 580050"/>
                    <a:gd name="connsiteX7" fmla="*/ 56457 w 865221"/>
                    <a:gd name="connsiteY7" fmla="*/ 465775 h 580050"/>
                    <a:gd name="connsiteX8" fmla="*/ 3778 w 865221"/>
                    <a:gd name="connsiteY8" fmla="*/ 468486 h 580050"/>
                    <a:gd name="connsiteX0" fmla="*/ 3778 w 861510"/>
                    <a:gd name="connsiteY0" fmla="*/ 468486 h 580050"/>
                    <a:gd name="connsiteX1" fmla="*/ 248507 w 861510"/>
                    <a:gd name="connsiteY1" fmla="*/ 42187 h 580050"/>
                    <a:gd name="connsiteX2" fmla="*/ 758779 w 861510"/>
                    <a:gd name="connsiteY2" fmla="*/ 142994 h 580050"/>
                    <a:gd name="connsiteX3" fmla="*/ 825890 w 861510"/>
                    <a:gd name="connsiteY3" fmla="*/ 580050 h 580050"/>
                    <a:gd name="connsiteX4" fmla="*/ 776476 w 861510"/>
                    <a:gd name="connsiteY4" fmla="*/ 565685 h 580050"/>
                    <a:gd name="connsiteX5" fmla="*/ 725409 w 861510"/>
                    <a:gd name="connsiteY5" fmla="*/ 188486 h 580050"/>
                    <a:gd name="connsiteX6" fmla="*/ 265407 w 861510"/>
                    <a:gd name="connsiteY6" fmla="*/ 95394 h 580050"/>
                    <a:gd name="connsiteX7" fmla="*/ 56457 w 861510"/>
                    <a:gd name="connsiteY7" fmla="*/ 465775 h 580050"/>
                    <a:gd name="connsiteX8" fmla="*/ 3778 w 861510"/>
                    <a:gd name="connsiteY8" fmla="*/ 468486 h 580050"/>
                    <a:gd name="connsiteX0" fmla="*/ 3778 w 870475"/>
                    <a:gd name="connsiteY0" fmla="*/ 469084 h 580648"/>
                    <a:gd name="connsiteX1" fmla="*/ 248507 w 870475"/>
                    <a:gd name="connsiteY1" fmla="*/ 42785 h 580648"/>
                    <a:gd name="connsiteX2" fmla="*/ 758779 w 870475"/>
                    <a:gd name="connsiteY2" fmla="*/ 143592 h 580648"/>
                    <a:gd name="connsiteX3" fmla="*/ 825890 w 870475"/>
                    <a:gd name="connsiteY3" fmla="*/ 580648 h 580648"/>
                    <a:gd name="connsiteX4" fmla="*/ 776476 w 870475"/>
                    <a:gd name="connsiteY4" fmla="*/ 566283 h 580648"/>
                    <a:gd name="connsiteX5" fmla="*/ 725409 w 870475"/>
                    <a:gd name="connsiteY5" fmla="*/ 189084 h 580648"/>
                    <a:gd name="connsiteX6" fmla="*/ 265407 w 870475"/>
                    <a:gd name="connsiteY6" fmla="*/ 95992 h 580648"/>
                    <a:gd name="connsiteX7" fmla="*/ 56457 w 870475"/>
                    <a:gd name="connsiteY7" fmla="*/ 466373 h 580648"/>
                    <a:gd name="connsiteX8" fmla="*/ 3778 w 870475"/>
                    <a:gd name="connsiteY8" fmla="*/ 469084 h 580648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6476 w 866436"/>
                    <a:gd name="connsiteY4" fmla="*/ 566781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6476 w 866436"/>
                    <a:gd name="connsiteY4" fmla="*/ 566781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66436" h="581146">
                      <a:moveTo>
                        <a:pt x="3778" y="469582"/>
                      </a:moveTo>
                      <a:cubicBezTo>
                        <a:pt x="-25655" y="256281"/>
                        <a:pt x="122674" y="97532"/>
                        <a:pt x="248507" y="43283"/>
                      </a:cubicBezTo>
                      <a:cubicBezTo>
                        <a:pt x="374341" y="-10966"/>
                        <a:pt x="574357" y="-47049"/>
                        <a:pt x="758779" y="144090"/>
                      </a:cubicBezTo>
                      <a:cubicBezTo>
                        <a:pt x="913119" y="304051"/>
                        <a:pt x="868500" y="443364"/>
                        <a:pt x="825890" y="581146"/>
                      </a:cubicBezTo>
                      <a:lnTo>
                        <a:pt x="772718" y="563855"/>
                      </a:lnTo>
                      <a:cubicBezTo>
                        <a:pt x="823930" y="361163"/>
                        <a:pt x="805573" y="273113"/>
                        <a:pt x="725409" y="189582"/>
                      </a:cubicBezTo>
                      <a:cubicBezTo>
                        <a:pt x="645807" y="106636"/>
                        <a:pt x="550982" y="5871"/>
                        <a:pt x="265407" y="96490"/>
                      </a:cubicBezTo>
                      <a:cubicBezTo>
                        <a:pt x="137608" y="166835"/>
                        <a:pt x="46041" y="247247"/>
                        <a:pt x="56457" y="466871"/>
                      </a:cubicBezTo>
                      <a:lnTo>
                        <a:pt x="3778" y="469582"/>
                      </a:ln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</p:grpSp>
          <p:pic>
            <p:nvPicPr>
              <p:cNvPr id="15" name="Picture 3" descr="C:\Users\Сергей\Desktop\Кольцо-3D.png"/>
              <p:cNvPicPr>
                <a:picLocks noChangeAspect="1" noChangeArrowheads="1"/>
              </p:cNvPicPr>
              <p:nvPr/>
            </p:nvPicPr>
            <p:blipFill>
              <a:blip r:embed="rId2"/>
              <a:srcRect/>
              <a:stretch>
                <a:fillRect/>
              </a:stretch>
            </p:blipFill>
            <p:spPr bwMode="auto">
              <a:xfrm>
                <a:off x="1687100" y="1082462"/>
                <a:ext cx="5277802" cy="5276984"/>
              </a:xfrm>
              <a:prstGeom prst="rect">
                <a:avLst/>
              </a:prstGeom>
              <a:noFill/>
              <a:effectLst>
                <a:outerShdw blurRad="355600" dist="139700" dir="2700000" algn="tl" rotWithShape="0">
                  <a:prstClr val="black">
                    <a:alpha val="40000"/>
                  </a:prst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7" name="Прямоугольник 6"/>
            <p:cNvSpPr/>
            <p:nvPr/>
          </p:nvSpPr>
          <p:spPr>
            <a:xfrm>
              <a:off x="2011294" y="473937"/>
              <a:ext cx="5008978" cy="4984014"/>
            </a:xfrm>
            <a:prstGeom prst="rect">
              <a:avLst/>
            </a:prstGeom>
            <a:noFill/>
          </p:spPr>
          <p:txBody>
            <a:bodyPr spcFirstLastPara="1" wrap="none">
              <a:prstTxWarp prst="textCircle">
                <a:avLst>
                  <a:gd name="adj" fmla="val 10846286"/>
                </a:avLst>
              </a:prstTxWarp>
              <a:spAutoFit/>
            </a:bodyPr>
            <a:lstStyle/>
            <a:p>
              <a:pPr algn="ctr" defTabSz="1219170">
                <a:defRPr/>
              </a:pPr>
              <a:r>
                <a:rPr lang="ru-RU" sz="5333" b="1" kern="0" dirty="0">
                  <a:ln w="10541" cmpd="sng">
                    <a:solidFill>
                      <a:srgbClr val="4F81BD">
                        <a:shade val="88000"/>
                        <a:satMod val="110000"/>
                      </a:srgbClr>
                    </a:solidFill>
                    <a:prstDash val="solid"/>
                  </a:ln>
                  <a:gradFill>
                    <a:gsLst>
                      <a:gs pos="0">
                        <a:srgbClr val="4F81BD">
                          <a:tint val="40000"/>
                          <a:satMod val="250000"/>
                        </a:srgbClr>
                      </a:gs>
                      <a:gs pos="9000">
                        <a:srgbClr val="4F81BD">
                          <a:tint val="52000"/>
                          <a:satMod val="300000"/>
                        </a:srgbClr>
                      </a:gs>
                      <a:gs pos="50000">
                        <a:srgbClr val="4F81BD">
                          <a:shade val="20000"/>
                          <a:satMod val="300000"/>
                        </a:srgbClr>
                      </a:gs>
                      <a:gs pos="79000">
                        <a:srgbClr val="4F81BD">
                          <a:tint val="52000"/>
                          <a:satMod val="300000"/>
                        </a:srgbClr>
                      </a:gs>
                      <a:gs pos="100000">
                        <a:srgbClr val="4F81BD">
                          <a:tint val="40000"/>
                          <a:satMod val="250000"/>
                        </a:srgbClr>
                      </a:gs>
                    </a:gsLst>
                    <a:lin ang="5400000"/>
                  </a:gradFill>
                  <a:latin typeface="Calibri"/>
                </a:rPr>
                <a:t>Образование Рыбно-Слободского района * Балык </a:t>
              </a:r>
              <a:r>
                <a:rPr lang="ru-RU" sz="5333" b="1" kern="0" dirty="0" err="1">
                  <a:ln w="10541" cmpd="sng">
                    <a:solidFill>
                      <a:srgbClr val="4F81BD">
                        <a:shade val="88000"/>
                        <a:satMod val="110000"/>
                      </a:srgbClr>
                    </a:solidFill>
                    <a:prstDash val="solid"/>
                  </a:ln>
                  <a:gradFill>
                    <a:gsLst>
                      <a:gs pos="0">
                        <a:srgbClr val="4F81BD">
                          <a:tint val="40000"/>
                          <a:satMod val="250000"/>
                        </a:srgbClr>
                      </a:gs>
                      <a:gs pos="9000">
                        <a:srgbClr val="4F81BD">
                          <a:tint val="52000"/>
                          <a:satMod val="300000"/>
                        </a:srgbClr>
                      </a:gs>
                      <a:gs pos="50000">
                        <a:srgbClr val="4F81BD">
                          <a:shade val="20000"/>
                          <a:satMod val="300000"/>
                        </a:srgbClr>
                      </a:gs>
                      <a:gs pos="79000">
                        <a:srgbClr val="4F81BD">
                          <a:tint val="52000"/>
                          <a:satMod val="300000"/>
                        </a:srgbClr>
                      </a:gs>
                      <a:gs pos="100000">
                        <a:srgbClr val="4F81BD">
                          <a:tint val="40000"/>
                          <a:satMod val="250000"/>
                        </a:srgbClr>
                      </a:gs>
                    </a:gsLst>
                    <a:lin ang="5400000"/>
                  </a:gradFill>
                  <a:latin typeface="Calibri"/>
                </a:rPr>
                <a:t>бист</a:t>
              </a:r>
              <a:r>
                <a:rPr lang="tt-RU" sz="5333" b="1" kern="0" dirty="0">
                  <a:ln w="10541" cmpd="sng">
                    <a:solidFill>
                      <a:srgbClr val="4F81BD">
                        <a:shade val="88000"/>
                        <a:satMod val="110000"/>
                      </a:srgbClr>
                    </a:solidFill>
                    <a:prstDash val="solid"/>
                  </a:ln>
                  <a:gradFill>
                    <a:gsLst>
                      <a:gs pos="0">
                        <a:srgbClr val="4F81BD">
                          <a:tint val="40000"/>
                          <a:satMod val="250000"/>
                        </a:srgbClr>
                      </a:gs>
                      <a:gs pos="9000">
                        <a:srgbClr val="4F81BD">
                          <a:tint val="52000"/>
                          <a:satMod val="300000"/>
                        </a:srgbClr>
                      </a:gs>
                      <a:gs pos="50000">
                        <a:srgbClr val="4F81BD">
                          <a:shade val="20000"/>
                          <a:satMod val="300000"/>
                        </a:srgbClr>
                      </a:gs>
                      <a:gs pos="79000">
                        <a:srgbClr val="4F81BD">
                          <a:tint val="52000"/>
                          <a:satMod val="300000"/>
                        </a:srgbClr>
                      </a:gs>
                      <a:gs pos="100000">
                        <a:srgbClr val="4F81BD">
                          <a:tint val="40000"/>
                          <a:satMod val="250000"/>
                        </a:srgbClr>
                      </a:gs>
                    </a:gsLst>
                    <a:lin ang="5400000"/>
                  </a:gradFill>
                  <a:latin typeface="Calibri"/>
                </a:rPr>
                <a:t>әсе мәгариф системасы </a:t>
              </a:r>
              <a:endParaRPr lang="ru-RU" sz="5333" b="1" kern="0" dirty="0">
                <a:ln w="10541" cmpd="sng">
                  <a:solidFill>
                    <a:srgbClr val="4F81BD">
                      <a:shade val="88000"/>
                      <a:satMod val="110000"/>
                    </a:srgbClr>
                  </a:solidFill>
                  <a:prstDash val="solid"/>
                </a:ln>
                <a:gradFill>
                  <a:gsLst>
                    <a:gs pos="0">
                      <a:srgbClr val="4F81BD">
                        <a:tint val="40000"/>
                        <a:satMod val="250000"/>
                      </a:srgbClr>
                    </a:gs>
                    <a:gs pos="9000">
                      <a:srgbClr val="4F81BD">
                        <a:tint val="52000"/>
                        <a:satMod val="300000"/>
                      </a:srgbClr>
                    </a:gs>
                    <a:gs pos="50000">
                      <a:srgbClr val="4F81BD">
                        <a:shade val="20000"/>
                        <a:satMod val="300000"/>
                      </a:srgbClr>
                    </a:gs>
                    <a:gs pos="79000">
                      <a:srgbClr val="4F81BD">
                        <a:tint val="52000"/>
                        <a:satMod val="300000"/>
                      </a:srgbClr>
                    </a:gs>
                    <a:gs pos="100000">
                      <a:srgbClr val="4F81BD">
                        <a:tint val="40000"/>
                        <a:satMod val="250000"/>
                      </a:srgbClr>
                    </a:gs>
                  </a:gsLst>
                  <a:lin ang="5400000"/>
                </a:gradFill>
                <a:latin typeface="Calibri"/>
              </a:endParaRPr>
            </a:p>
          </p:txBody>
        </p:sp>
      </p:grpSp>
      <p:pic>
        <p:nvPicPr>
          <p:cNvPr id="58" name="Picture 2" descr="C:\Users\6EA7~1\AppData\Local\Temp\год родных языков-2021-лого-2.jpg"/>
          <p:cNvPicPr>
            <a:picLocks noChangeAspect="1" noChangeArrowheads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5930"/>
          <a:stretch/>
        </p:blipFill>
        <p:spPr bwMode="auto">
          <a:xfrm>
            <a:off x="7812360" y="59212"/>
            <a:ext cx="1317144" cy="123478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aphicFrame>
        <p:nvGraphicFramePr>
          <p:cNvPr id="4" name="Таблица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12352174"/>
              </p:ext>
            </p:extLst>
          </p:nvPr>
        </p:nvGraphicFramePr>
        <p:xfrm>
          <a:off x="179512" y="836712"/>
          <a:ext cx="8784976" cy="5658509"/>
        </p:xfrm>
        <a:graphic>
          <a:graphicData uri="http://schemas.openxmlformats.org/drawingml/2006/table">
            <a:tbl>
              <a:tblPr/>
              <a:tblGrid>
                <a:gridCol w="374441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2819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72819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5841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936103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00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Общеобразовательные организации</a:t>
                      </a:r>
                      <a:endParaRPr lang="ru-RU" sz="20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200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Кол-во участников  тестирования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00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Не преодолевшие порог</a:t>
                      </a:r>
                      <a:endParaRPr lang="ru-RU" sz="20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000" b="0" i="0" u="none" strike="noStrike" dirty="0" err="1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высокобалльники</a:t>
                      </a:r>
                      <a:endParaRPr lang="ru-RU" sz="2000" b="0" i="0" u="none" strike="noStrike" dirty="0" smtClean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32049">
                <a:tc>
                  <a:txBody>
                    <a:bodyPr/>
                    <a:lstStyle/>
                    <a:p>
                      <a:pPr marL="0" marR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220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Р-Слободская гимназия №1</a:t>
                      </a:r>
                      <a:endParaRPr lang="ru-RU" sz="22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19" marR="7619" marT="762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15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</a:t>
                      </a:r>
                    </a:p>
                  </a:txBody>
                  <a:tcPr marL="7619" marR="7619" marT="762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14116">
                <a:tc>
                  <a:txBody>
                    <a:bodyPr/>
                    <a:lstStyle/>
                    <a:p>
                      <a:pPr marL="0" marR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220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Р-Слободская СОШ №2</a:t>
                      </a:r>
                      <a:endParaRPr lang="ru-RU" sz="22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19" marR="7619" marT="762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5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2200" b="1" i="0" u="none" strike="noStrike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</a:t>
                      </a:r>
                      <a:endParaRPr lang="ru-RU" sz="2200" b="1" i="0" u="none" strike="noStrike" dirty="0" smtClean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19" marR="7619" marT="762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32048">
                <a:tc>
                  <a:txBody>
                    <a:bodyPr/>
                    <a:lstStyle/>
                    <a:p>
                      <a:pPr marL="0" marR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220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Масловская СОШ</a:t>
                      </a:r>
                      <a:endParaRPr lang="ru-RU" sz="22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19" marR="7619" marT="762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2200" b="1" i="0" u="none" strike="noStrike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</a:t>
                      </a:r>
                      <a:endParaRPr lang="ru-RU" sz="2200" b="1" i="0" u="none" strike="noStrike" dirty="0" smtClean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19" marR="7619" marT="762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23103">
                <a:tc>
                  <a:txBody>
                    <a:bodyPr/>
                    <a:lstStyle/>
                    <a:p>
                      <a:pPr marL="0" marR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2200" u="none" strike="noStrike" dirty="0" err="1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Шумбутская</a:t>
                      </a:r>
                      <a:r>
                        <a:rPr lang="ru-RU" sz="220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СОШ</a:t>
                      </a:r>
                      <a:endParaRPr lang="ru-RU" sz="22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19" marR="7619" marT="762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2200" b="1" i="0" u="none" strike="noStrike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</a:t>
                      </a:r>
                      <a:endParaRPr lang="ru-RU" sz="2200" b="1" i="0" u="none" strike="noStrike" dirty="0" smtClean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19" marR="7619" marT="762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49186">
                <a:tc>
                  <a:txBody>
                    <a:bodyPr/>
                    <a:lstStyle/>
                    <a:p>
                      <a:pPr marL="0" marR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2200" u="none" strike="noStrike" dirty="0" err="1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Биектауская</a:t>
                      </a:r>
                      <a:r>
                        <a:rPr lang="ru-RU" sz="220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 СОШ</a:t>
                      </a:r>
                      <a:endParaRPr lang="ru-RU" sz="22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19" marR="7619" marT="762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4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ru-RU" sz="2200" b="1" i="0" u="none" strike="noStrike" dirty="0">
                        <a:solidFill>
                          <a:srgbClr val="FF000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2200" b="1" i="0" u="none" strike="noStrike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</a:t>
                      </a:r>
                      <a:endParaRPr lang="ru-RU" sz="2200" b="1" i="0" u="none" strike="noStrike" dirty="0" smtClean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19" marR="7619" marT="762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7464">
                <a:tc>
                  <a:txBody>
                    <a:bodyPr/>
                    <a:lstStyle/>
                    <a:p>
                      <a:pPr marL="0" marR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220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Больше-</a:t>
                      </a:r>
                      <a:r>
                        <a:rPr lang="ru-RU" sz="2200" u="none" strike="noStrike" dirty="0" err="1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Елгинская</a:t>
                      </a:r>
                      <a:r>
                        <a:rPr lang="ru-RU" sz="220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СОШ</a:t>
                      </a:r>
                      <a:endParaRPr lang="ru-RU" sz="22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19" marR="7619" marT="762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2200" b="1" i="0" u="none" strike="noStrike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</a:t>
                      </a:r>
                      <a:endParaRPr lang="ru-RU" sz="2200" b="1" i="0" u="none" strike="noStrike" dirty="0" smtClean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19" marR="7619" marT="762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73612">
                <a:tc>
                  <a:txBody>
                    <a:bodyPr/>
                    <a:lstStyle/>
                    <a:p>
                      <a:pPr marL="0" marR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220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Больше-</a:t>
                      </a:r>
                      <a:r>
                        <a:rPr lang="ru-RU" sz="2200" u="none" strike="noStrike" dirty="0" err="1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Машляковская</a:t>
                      </a:r>
                      <a:r>
                        <a:rPr lang="ru-RU" sz="220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СОШ</a:t>
                      </a:r>
                      <a:endParaRPr lang="ru-RU" sz="22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19" marR="7619" marT="762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3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2200" b="1" i="0" u="none" strike="noStrike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</a:t>
                      </a:r>
                      <a:endParaRPr lang="ru-RU" sz="2200" b="1" i="0" u="none" strike="noStrike" dirty="0" smtClean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19" marR="7619" marT="762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89761">
                <a:tc>
                  <a:txBody>
                    <a:bodyPr/>
                    <a:lstStyle/>
                    <a:p>
                      <a:pPr marL="0" marR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220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Верхне-</a:t>
                      </a:r>
                      <a:r>
                        <a:rPr lang="ru-RU" sz="2200" u="none" strike="noStrike" dirty="0" err="1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Тимерлековская</a:t>
                      </a:r>
                      <a:r>
                        <a:rPr lang="ru-RU" sz="220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СОШ</a:t>
                      </a:r>
                      <a:endParaRPr lang="ru-RU" sz="22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19" marR="7619" marT="762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3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</a:t>
                      </a:r>
                    </a:p>
                  </a:txBody>
                  <a:tcPr marL="7619" marR="7619" marT="762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38059">
                <a:tc>
                  <a:txBody>
                    <a:bodyPr/>
                    <a:lstStyle/>
                    <a:p>
                      <a:pPr marL="0" marR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2200" u="none" strike="noStrike" dirty="0" err="1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Кугарчинская</a:t>
                      </a:r>
                      <a:r>
                        <a:rPr lang="ru-RU" sz="220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СОШ</a:t>
                      </a:r>
                      <a:endParaRPr lang="ru-RU" sz="22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19" marR="7619" marT="762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15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</a:t>
                      </a:r>
                    </a:p>
                  </a:txBody>
                  <a:tcPr marL="7619" marR="7619" marT="762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70356">
                <a:tc>
                  <a:txBody>
                    <a:bodyPr/>
                    <a:lstStyle/>
                    <a:p>
                      <a:pPr algn="l" fontAlgn="b"/>
                      <a:r>
                        <a:rPr lang="ru-RU" sz="2200" u="none" strike="noStrike" dirty="0" err="1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Кутлу-Букашская</a:t>
                      </a:r>
                      <a:r>
                        <a:rPr lang="ru-RU" sz="220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СОШ</a:t>
                      </a:r>
                      <a:endParaRPr lang="ru-RU" sz="22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19" marR="7619" marT="762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10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</a:t>
                      </a:r>
                    </a:p>
                  </a:txBody>
                  <a:tcPr marL="7619" marR="7619" marT="762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407102">
                <a:tc>
                  <a:txBody>
                    <a:bodyPr/>
                    <a:lstStyle/>
                    <a:p>
                      <a:pPr algn="l" fontAlgn="b"/>
                      <a:r>
                        <a:rPr lang="ru-RU" sz="2200" u="none" strike="noStrike" dirty="0" err="1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Новоарышская</a:t>
                      </a:r>
                      <a:r>
                        <a:rPr lang="ru-RU" sz="220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СШ</a:t>
                      </a:r>
                      <a:endParaRPr lang="ru-RU" sz="22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19" marR="7619" marT="762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6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</a:t>
                      </a:r>
                    </a:p>
                  </a:txBody>
                  <a:tcPr marL="7619" marR="7619" marT="762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407102">
                <a:tc>
                  <a:txBody>
                    <a:bodyPr/>
                    <a:lstStyle/>
                    <a:p>
                      <a:pPr algn="l" fontAlgn="b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ИТОГО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19" marR="7619" marT="762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67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19" marR="7619" marT="762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</a:tbl>
          </a:graphicData>
        </a:graphic>
      </p:graphicFrame>
      <p:sp>
        <p:nvSpPr>
          <p:cNvPr id="2" name="Прямоугольник 1"/>
          <p:cNvSpPr/>
          <p:nvPr/>
        </p:nvSpPr>
        <p:spPr>
          <a:xfrm>
            <a:off x="3091306" y="0"/>
            <a:ext cx="3136877" cy="7386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ctr">
              <a:lnSpc>
                <a:spcPct val="150000"/>
              </a:lnSpc>
              <a:defRPr/>
            </a:pPr>
            <a:r>
              <a:rPr lang="ru-RU" sz="2800" b="1" kern="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Русский язык </a:t>
            </a:r>
            <a:endParaRPr lang="ru-RU" sz="2800" b="1" kern="0" dirty="0">
              <a:solidFill>
                <a:srgbClr val="002060"/>
              </a:solidFill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9471371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Группа 55"/>
          <p:cNvGrpSpPr>
            <a:grpSpLocks/>
          </p:cNvGrpSpPr>
          <p:nvPr/>
        </p:nvGrpSpPr>
        <p:grpSpPr bwMode="auto">
          <a:xfrm>
            <a:off x="311341" y="181210"/>
            <a:ext cx="1008062" cy="917575"/>
            <a:chOff x="2011294" y="473937"/>
            <a:chExt cx="5008978" cy="4984014"/>
          </a:xfrm>
        </p:grpSpPr>
        <p:grpSp>
          <p:nvGrpSpPr>
            <p:cNvPr id="4" name="Группа 56"/>
            <p:cNvGrpSpPr>
              <a:grpSpLocks/>
            </p:cNvGrpSpPr>
            <p:nvPr/>
          </p:nvGrpSpPr>
          <p:grpSpPr bwMode="auto">
            <a:xfrm>
              <a:off x="2067511" y="493995"/>
              <a:ext cx="4896544" cy="4896544"/>
              <a:chOff x="1688181" y="1085493"/>
              <a:chExt cx="5275644" cy="5275644"/>
            </a:xfrm>
          </p:grpSpPr>
          <p:grpSp>
            <p:nvGrpSpPr>
              <p:cNvPr id="6" name="Группа 58"/>
              <p:cNvGrpSpPr>
                <a:grpSpLocks/>
              </p:cNvGrpSpPr>
              <p:nvPr/>
            </p:nvGrpSpPr>
            <p:grpSpPr bwMode="auto">
              <a:xfrm>
                <a:off x="1910153" y="2860440"/>
                <a:ext cx="1777320" cy="1538339"/>
                <a:chOff x="960987" y="1909843"/>
                <a:chExt cx="1777320" cy="1538339"/>
              </a:xfrm>
            </p:grpSpPr>
            <p:sp>
              <p:nvSpPr>
                <p:cNvPr id="50" name="Шестиугольник 63"/>
                <p:cNvSpPr/>
                <p:nvPr/>
              </p:nvSpPr>
              <p:spPr>
                <a:xfrm rot="1800000">
                  <a:off x="960987" y="1909843"/>
                  <a:ext cx="1777320" cy="1538339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777320"/>
                    <a:gd name="connsiteY0" fmla="*/ 729285 h 1538339"/>
                    <a:gd name="connsiteX1" fmla="*/ 435993 w 1777320"/>
                    <a:gd name="connsiteY1" fmla="*/ 0 h 1538339"/>
                    <a:gd name="connsiteX2" fmla="*/ 1316695 w 1777320"/>
                    <a:gd name="connsiteY2" fmla="*/ 0 h 1538339"/>
                    <a:gd name="connsiteX3" fmla="*/ 1777320 w 1777320"/>
                    <a:gd name="connsiteY3" fmla="*/ 769170 h 1538339"/>
                    <a:gd name="connsiteX4" fmla="*/ 1316695 w 1777320"/>
                    <a:gd name="connsiteY4" fmla="*/ 1538339 h 1538339"/>
                    <a:gd name="connsiteX5" fmla="*/ 435993 w 1777320"/>
                    <a:gd name="connsiteY5" fmla="*/ 1538339 h 1538339"/>
                    <a:gd name="connsiteX6" fmla="*/ 0 w 1777320"/>
                    <a:gd name="connsiteY6" fmla="*/ 729285 h 1538339"/>
                    <a:gd name="connsiteX0" fmla="*/ 0 w 1777320"/>
                    <a:gd name="connsiteY0" fmla="*/ 729285 h 1538339"/>
                    <a:gd name="connsiteX1" fmla="*/ 435993 w 1777320"/>
                    <a:gd name="connsiteY1" fmla="*/ 0 h 1538339"/>
                    <a:gd name="connsiteX2" fmla="*/ 1316695 w 1777320"/>
                    <a:gd name="connsiteY2" fmla="*/ 0 h 1538339"/>
                    <a:gd name="connsiteX3" fmla="*/ 1777320 w 1777320"/>
                    <a:gd name="connsiteY3" fmla="*/ 769170 h 1538339"/>
                    <a:gd name="connsiteX4" fmla="*/ 1316695 w 1777320"/>
                    <a:gd name="connsiteY4" fmla="*/ 1538339 h 1538339"/>
                    <a:gd name="connsiteX5" fmla="*/ 435993 w 1777320"/>
                    <a:gd name="connsiteY5" fmla="*/ 1538339 h 1538339"/>
                    <a:gd name="connsiteX6" fmla="*/ 0 w 1777320"/>
                    <a:gd name="connsiteY6" fmla="*/ 729285 h 1538339"/>
                    <a:gd name="connsiteX0" fmla="*/ 0 w 1777320"/>
                    <a:gd name="connsiteY0" fmla="*/ 729285 h 1538339"/>
                    <a:gd name="connsiteX1" fmla="*/ 435993 w 1777320"/>
                    <a:gd name="connsiteY1" fmla="*/ 0 h 1538339"/>
                    <a:gd name="connsiteX2" fmla="*/ 1316695 w 1777320"/>
                    <a:gd name="connsiteY2" fmla="*/ 0 h 1538339"/>
                    <a:gd name="connsiteX3" fmla="*/ 1777320 w 1777320"/>
                    <a:gd name="connsiteY3" fmla="*/ 769170 h 1538339"/>
                    <a:gd name="connsiteX4" fmla="*/ 1316695 w 1777320"/>
                    <a:gd name="connsiteY4" fmla="*/ 1538339 h 1538339"/>
                    <a:gd name="connsiteX5" fmla="*/ 443079 w 1777320"/>
                    <a:gd name="connsiteY5" fmla="*/ 1537914 h 1538339"/>
                    <a:gd name="connsiteX6" fmla="*/ 0 w 1777320"/>
                    <a:gd name="connsiteY6" fmla="*/ 729285 h 1538339"/>
                    <a:gd name="connsiteX0" fmla="*/ 0 w 1777320"/>
                    <a:gd name="connsiteY0" fmla="*/ 729285 h 1538339"/>
                    <a:gd name="connsiteX1" fmla="*/ 435993 w 1777320"/>
                    <a:gd name="connsiteY1" fmla="*/ 0 h 1538339"/>
                    <a:gd name="connsiteX2" fmla="*/ 1316695 w 1777320"/>
                    <a:gd name="connsiteY2" fmla="*/ 0 h 1538339"/>
                    <a:gd name="connsiteX3" fmla="*/ 1777320 w 1777320"/>
                    <a:gd name="connsiteY3" fmla="*/ 769170 h 1538339"/>
                    <a:gd name="connsiteX4" fmla="*/ 1316695 w 1777320"/>
                    <a:gd name="connsiteY4" fmla="*/ 1538339 h 1538339"/>
                    <a:gd name="connsiteX5" fmla="*/ 443079 w 1777320"/>
                    <a:gd name="connsiteY5" fmla="*/ 1537914 h 1538339"/>
                    <a:gd name="connsiteX6" fmla="*/ 0 w 1777320"/>
                    <a:gd name="connsiteY6" fmla="*/ 729285 h 15383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77320" h="1538339">
                      <a:moveTo>
                        <a:pt x="0" y="729285"/>
                      </a:moveTo>
                      <a:lnTo>
                        <a:pt x="435993" y="0"/>
                      </a:lnTo>
                      <a:lnTo>
                        <a:pt x="1316695" y="0"/>
                      </a:lnTo>
                      <a:lnTo>
                        <a:pt x="1777320" y="769170"/>
                      </a:lnTo>
                      <a:lnTo>
                        <a:pt x="1316695" y="1538339"/>
                      </a:lnTo>
                      <a:lnTo>
                        <a:pt x="443079" y="1537914"/>
                      </a:lnTo>
                      <a:cubicBezTo>
                        <a:pt x="224753" y="1237048"/>
                        <a:pt x="104429" y="1099576"/>
                        <a:pt x="0" y="729285"/>
                      </a:cubicBezTo>
                      <a:close/>
                    </a:path>
                  </a:pathLst>
                </a:custGeom>
                <a:solidFill>
                  <a:srgbClr val="0070C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1" name="Овал 50"/>
                <p:cNvSpPr/>
                <p:nvPr/>
              </p:nvSpPr>
              <p:spPr>
                <a:xfrm>
                  <a:off x="1688181" y="2534667"/>
                  <a:ext cx="299671" cy="299671"/>
                </a:xfrm>
                <a:prstGeom prst="ellipse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2" name="Овал 51"/>
                <p:cNvSpPr/>
                <p:nvPr/>
              </p:nvSpPr>
              <p:spPr>
                <a:xfrm>
                  <a:off x="1314032" y="2353669"/>
                  <a:ext cx="141688" cy="141688"/>
                </a:xfrm>
                <a:prstGeom prst="ellipse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3" name="Арка 52"/>
                <p:cNvSpPr/>
                <p:nvPr/>
              </p:nvSpPr>
              <p:spPr>
                <a:xfrm rot="1691943">
                  <a:off x="1297937" y="2425518"/>
                  <a:ext cx="1080156" cy="494674"/>
                </a:xfrm>
                <a:prstGeom prst="blockArc">
                  <a:avLst>
                    <a:gd name="adj1" fmla="val 11611044"/>
                    <a:gd name="adj2" fmla="val 10055582"/>
                    <a:gd name="adj3" fmla="val 7453"/>
                  </a:avLst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  <p:sp>
              <p:nvSpPr>
                <p:cNvPr id="54" name="Кольцо 53"/>
                <p:cNvSpPr/>
                <p:nvPr/>
              </p:nvSpPr>
              <p:spPr>
                <a:xfrm>
                  <a:off x="1597371" y="2142323"/>
                  <a:ext cx="483222" cy="1084350"/>
                </a:xfrm>
                <a:prstGeom prst="donut">
                  <a:avLst>
                    <a:gd name="adj" fmla="val 6740"/>
                  </a:avLst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  <p:sp>
              <p:nvSpPr>
                <p:cNvPr id="55" name="Кольцо 54"/>
                <p:cNvSpPr/>
                <p:nvPr/>
              </p:nvSpPr>
              <p:spPr>
                <a:xfrm rot="3664409">
                  <a:off x="1594950" y="2142324"/>
                  <a:ext cx="483222" cy="1084350"/>
                </a:xfrm>
                <a:prstGeom prst="donut">
                  <a:avLst>
                    <a:gd name="adj" fmla="val 6740"/>
                  </a:avLst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7" name="Группа 59"/>
              <p:cNvGrpSpPr>
                <a:grpSpLocks/>
              </p:cNvGrpSpPr>
              <p:nvPr/>
            </p:nvGrpSpPr>
            <p:grpSpPr bwMode="auto">
              <a:xfrm>
                <a:off x="4312474" y="1457359"/>
                <a:ext cx="1801952" cy="1556536"/>
                <a:chOff x="3363308" y="506762"/>
                <a:chExt cx="1801952" cy="1556536"/>
              </a:xfrm>
            </p:grpSpPr>
            <p:sp>
              <p:nvSpPr>
                <p:cNvPr id="46" name="Шестиугольник 51"/>
                <p:cNvSpPr/>
                <p:nvPr/>
              </p:nvSpPr>
              <p:spPr>
                <a:xfrm rot="1800000">
                  <a:off x="3363308" y="506762"/>
                  <a:ext cx="1801952" cy="1556536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54424 w 1801952"/>
                    <a:gd name="connsiteY2" fmla="*/ 22685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46485 h 1515654"/>
                    <a:gd name="connsiteX1" fmla="*/ 443894 w 1801952"/>
                    <a:gd name="connsiteY1" fmla="*/ 723 h 1515654"/>
                    <a:gd name="connsiteX2" fmla="*/ 1354424 w 1801952"/>
                    <a:gd name="connsiteY2" fmla="*/ 0 h 1515654"/>
                    <a:gd name="connsiteX3" fmla="*/ 1801952 w 1801952"/>
                    <a:gd name="connsiteY3" fmla="*/ 746485 h 1515654"/>
                    <a:gd name="connsiteX4" fmla="*/ 1341327 w 1801952"/>
                    <a:gd name="connsiteY4" fmla="*/ 1515654 h 1515654"/>
                    <a:gd name="connsiteX5" fmla="*/ 460625 w 1801952"/>
                    <a:gd name="connsiteY5" fmla="*/ 1515654 h 1515654"/>
                    <a:gd name="connsiteX6" fmla="*/ 0 w 1801952"/>
                    <a:gd name="connsiteY6" fmla="*/ 746485 h 1515654"/>
                    <a:gd name="connsiteX0" fmla="*/ 0 w 1801952"/>
                    <a:gd name="connsiteY0" fmla="*/ 766527 h 1535696"/>
                    <a:gd name="connsiteX1" fmla="*/ 443894 w 1801952"/>
                    <a:gd name="connsiteY1" fmla="*/ 20765 h 1535696"/>
                    <a:gd name="connsiteX2" fmla="*/ 1354424 w 1801952"/>
                    <a:gd name="connsiteY2" fmla="*/ 20042 h 1535696"/>
                    <a:gd name="connsiteX3" fmla="*/ 1801952 w 1801952"/>
                    <a:gd name="connsiteY3" fmla="*/ 766527 h 1535696"/>
                    <a:gd name="connsiteX4" fmla="*/ 1341327 w 1801952"/>
                    <a:gd name="connsiteY4" fmla="*/ 1535696 h 1535696"/>
                    <a:gd name="connsiteX5" fmla="*/ 460625 w 1801952"/>
                    <a:gd name="connsiteY5" fmla="*/ 1535696 h 1535696"/>
                    <a:gd name="connsiteX6" fmla="*/ 0 w 1801952"/>
                    <a:gd name="connsiteY6" fmla="*/ 766527 h 1535696"/>
                    <a:gd name="connsiteX0" fmla="*/ 0 w 1801952"/>
                    <a:gd name="connsiteY0" fmla="*/ 783306 h 1552475"/>
                    <a:gd name="connsiteX1" fmla="*/ 443894 w 1801952"/>
                    <a:gd name="connsiteY1" fmla="*/ 37544 h 1552475"/>
                    <a:gd name="connsiteX2" fmla="*/ 1354424 w 1801952"/>
                    <a:gd name="connsiteY2" fmla="*/ 36821 h 1552475"/>
                    <a:gd name="connsiteX3" fmla="*/ 1801952 w 1801952"/>
                    <a:gd name="connsiteY3" fmla="*/ 783306 h 1552475"/>
                    <a:gd name="connsiteX4" fmla="*/ 1341327 w 1801952"/>
                    <a:gd name="connsiteY4" fmla="*/ 1552475 h 1552475"/>
                    <a:gd name="connsiteX5" fmla="*/ 460625 w 1801952"/>
                    <a:gd name="connsiteY5" fmla="*/ 1552475 h 1552475"/>
                    <a:gd name="connsiteX6" fmla="*/ 0 w 1801952"/>
                    <a:gd name="connsiteY6" fmla="*/ 783306 h 1552475"/>
                    <a:gd name="connsiteX0" fmla="*/ 0 w 1801952"/>
                    <a:gd name="connsiteY0" fmla="*/ 787367 h 1556536"/>
                    <a:gd name="connsiteX1" fmla="*/ 443894 w 1801952"/>
                    <a:gd name="connsiteY1" fmla="*/ 41605 h 1556536"/>
                    <a:gd name="connsiteX2" fmla="*/ 1354424 w 1801952"/>
                    <a:gd name="connsiteY2" fmla="*/ 40882 h 1556536"/>
                    <a:gd name="connsiteX3" fmla="*/ 1801952 w 1801952"/>
                    <a:gd name="connsiteY3" fmla="*/ 787367 h 1556536"/>
                    <a:gd name="connsiteX4" fmla="*/ 1341327 w 1801952"/>
                    <a:gd name="connsiteY4" fmla="*/ 1556536 h 1556536"/>
                    <a:gd name="connsiteX5" fmla="*/ 460625 w 1801952"/>
                    <a:gd name="connsiteY5" fmla="*/ 1556536 h 1556536"/>
                    <a:gd name="connsiteX6" fmla="*/ 0 w 1801952"/>
                    <a:gd name="connsiteY6" fmla="*/ 787367 h 15565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01952" h="1556536">
                      <a:moveTo>
                        <a:pt x="0" y="787367"/>
                      </a:moveTo>
                      <a:lnTo>
                        <a:pt x="443894" y="41605"/>
                      </a:lnTo>
                      <a:cubicBezTo>
                        <a:pt x="774914" y="-15763"/>
                        <a:pt x="1042408" y="-11708"/>
                        <a:pt x="1354424" y="40882"/>
                      </a:cubicBezTo>
                      <a:lnTo>
                        <a:pt x="1801952" y="787367"/>
                      </a:lnTo>
                      <a:lnTo>
                        <a:pt x="1341327" y="1556536"/>
                      </a:lnTo>
                      <a:lnTo>
                        <a:pt x="460625" y="1556536"/>
                      </a:lnTo>
                      <a:lnTo>
                        <a:pt x="0" y="787367"/>
                      </a:lnTo>
                      <a:close/>
                    </a:path>
                  </a:pathLst>
                </a:custGeom>
                <a:solidFill>
                  <a:srgbClr val="2B812B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7" name="Полилиния 46"/>
                <p:cNvSpPr/>
                <p:nvPr/>
              </p:nvSpPr>
              <p:spPr>
                <a:xfrm>
                  <a:off x="3828892" y="1352255"/>
                  <a:ext cx="393798" cy="356660"/>
                </a:xfrm>
                <a:custGeom>
                  <a:avLst/>
                  <a:gdLst>
                    <a:gd name="connsiteX0" fmla="*/ 0 w 352425"/>
                    <a:gd name="connsiteY0" fmla="*/ 0 h 319087"/>
                    <a:gd name="connsiteX1" fmla="*/ 245269 w 352425"/>
                    <a:gd name="connsiteY1" fmla="*/ 90487 h 319087"/>
                    <a:gd name="connsiteX2" fmla="*/ 352425 w 352425"/>
                    <a:gd name="connsiteY2" fmla="*/ 319087 h 319087"/>
                    <a:gd name="connsiteX3" fmla="*/ 114300 w 352425"/>
                    <a:gd name="connsiteY3" fmla="*/ 252412 h 319087"/>
                    <a:gd name="connsiteX4" fmla="*/ 0 w 352425"/>
                    <a:gd name="connsiteY4" fmla="*/ 0 h 319087"/>
                    <a:gd name="connsiteX0" fmla="*/ 8415 w 360840"/>
                    <a:gd name="connsiteY0" fmla="*/ 0 h 319087"/>
                    <a:gd name="connsiteX1" fmla="*/ 253684 w 360840"/>
                    <a:gd name="connsiteY1" fmla="*/ 90487 h 319087"/>
                    <a:gd name="connsiteX2" fmla="*/ 360840 w 360840"/>
                    <a:gd name="connsiteY2" fmla="*/ 319087 h 319087"/>
                    <a:gd name="connsiteX3" fmla="*/ 122715 w 360840"/>
                    <a:gd name="connsiteY3" fmla="*/ 252412 h 319087"/>
                    <a:gd name="connsiteX4" fmla="*/ 8415 w 360840"/>
                    <a:gd name="connsiteY4" fmla="*/ 0 h 319087"/>
                    <a:gd name="connsiteX0" fmla="*/ 8415 w 360840"/>
                    <a:gd name="connsiteY0" fmla="*/ 0 h 319087"/>
                    <a:gd name="connsiteX1" fmla="*/ 253684 w 360840"/>
                    <a:gd name="connsiteY1" fmla="*/ 90487 h 319087"/>
                    <a:gd name="connsiteX2" fmla="*/ 360840 w 360840"/>
                    <a:gd name="connsiteY2" fmla="*/ 319087 h 319087"/>
                    <a:gd name="connsiteX3" fmla="*/ 122715 w 360840"/>
                    <a:gd name="connsiteY3" fmla="*/ 252412 h 319087"/>
                    <a:gd name="connsiteX4" fmla="*/ 8415 w 360840"/>
                    <a:gd name="connsiteY4" fmla="*/ 0 h 319087"/>
                    <a:gd name="connsiteX0" fmla="*/ 0 w 352425"/>
                    <a:gd name="connsiteY0" fmla="*/ 0 h 319087"/>
                    <a:gd name="connsiteX1" fmla="*/ 245269 w 352425"/>
                    <a:gd name="connsiteY1" fmla="*/ 90487 h 319087"/>
                    <a:gd name="connsiteX2" fmla="*/ 352425 w 352425"/>
                    <a:gd name="connsiteY2" fmla="*/ 319087 h 319087"/>
                    <a:gd name="connsiteX3" fmla="*/ 0 w 352425"/>
                    <a:gd name="connsiteY3" fmla="*/ 0 h 319087"/>
                    <a:gd name="connsiteX0" fmla="*/ 0 w 352425"/>
                    <a:gd name="connsiteY0" fmla="*/ 0 h 319128"/>
                    <a:gd name="connsiteX1" fmla="*/ 245269 w 352425"/>
                    <a:gd name="connsiteY1" fmla="*/ 90487 h 319128"/>
                    <a:gd name="connsiteX2" fmla="*/ 352425 w 352425"/>
                    <a:gd name="connsiteY2" fmla="*/ 319087 h 319128"/>
                    <a:gd name="connsiteX3" fmla="*/ 0 w 352425"/>
                    <a:gd name="connsiteY3" fmla="*/ 0 h 319128"/>
                    <a:gd name="connsiteX0" fmla="*/ 0 w 352425"/>
                    <a:gd name="connsiteY0" fmla="*/ 0 h 319189"/>
                    <a:gd name="connsiteX1" fmla="*/ 245269 w 352425"/>
                    <a:gd name="connsiteY1" fmla="*/ 90487 h 319189"/>
                    <a:gd name="connsiteX2" fmla="*/ 352425 w 352425"/>
                    <a:gd name="connsiteY2" fmla="*/ 319087 h 319189"/>
                    <a:gd name="connsiteX3" fmla="*/ 0 w 352425"/>
                    <a:gd name="connsiteY3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52425" h="319189">
                      <a:moveTo>
                        <a:pt x="0" y="0"/>
                      </a:moveTo>
                      <a:cubicBezTo>
                        <a:pt x="224631" y="8731"/>
                        <a:pt x="332581" y="141288"/>
                        <a:pt x="352425" y="319087"/>
                      </a:cubicBezTo>
                      <a:cubicBezTo>
                        <a:pt x="106759" y="323056"/>
                        <a:pt x="13097" y="211931"/>
                        <a:pt x="0" y="0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8" name="Полилиния 47"/>
                <p:cNvSpPr/>
                <p:nvPr/>
              </p:nvSpPr>
              <p:spPr>
                <a:xfrm>
                  <a:off x="4006756" y="860006"/>
                  <a:ext cx="505955" cy="532159"/>
                </a:xfrm>
                <a:custGeom>
                  <a:avLst/>
                  <a:gdLst>
                    <a:gd name="connsiteX0" fmla="*/ 366712 w 426243"/>
                    <a:gd name="connsiteY0" fmla="*/ 73818 h 476250"/>
                    <a:gd name="connsiteX1" fmla="*/ 426243 w 426243"/>
                    <a:gd name="connsiteY1" fmla="*/ 340518 h 476250"/>
                    <a:gd name="connsiteX2" fmla="*/ 211931 w 426243"/>
                    <a:gd name="connsiteY2" fmla="*/ 476250 h 476250"/>
                    <a:gd name="connsiteX3" fmla="*/ 0 w 426243"/>
                    <a:gd name="connsiteY3" fmla="*/ 347662 h 476250"/>
                    <a:gd name="connsiteX4" fmla="*/ 47625 w 426243"/>
                    <a:gd name="connsiteY4" fmla="*/ 83343 h 476250"/>
                    <a:gd name="connsiteX5" fmla="*/ 100012 w 426243"/>
                    <a:gd name="connsiteY5" fmla="*/ 188118 h 476250"/>
                    <a:gd name="connsiteX6" fmla="*/ 204787 w 426243"/>
                    <a:gd name="connsiteY6" fmla="*/ 0 h 476250"/>
                    <a:gd name="connsiteX7" fmla="*/ 316706 w 426243"/>
                    <a:gd name="connsiteY7" fmla="*/ 176212 h 476250"/>
                    <a:gd name="connsiteX8" fmla="*/ 366712 w 426243"/>
                    <a:gd name="connsiteY8" fmla="*/ 73818 h 476250"/>
                    <a:gd name="connsiteX0" fmla="*/ 319087 w 378618"/>
                    <a:gd name="connsiteY0" fmla="*/ 73818 h 476250"/>
                    <a:gd name="connsiteX1" fmla="*/ 378618 w 378618"/>
                    <a:gd name="connsiteY1" fmla="*/ 340518 h 476250"/>
                    <a:gd name="connsiteX2" fmla="*/ 164306 w 378618"/>
                    <a:gd name="connsiteY2" fmla="*/ 476250 h 476250"/>
                    <a:gd name="connsiteX3" fmla="*/ 0 w 378618"/>
                    <a:gd name="connsiteY3" fmla="*/ 83343 h 476250"/>
                    <a:gd name="connsiteX4" fmla="*/ 52387 w 378618"/>
                    <a:gd name="connsiteY4" fmla="*/ 188118 h 476250"/>
                    <a:gd name="connsiteX5" fmla="*/ 157162 w 378618"/>
                    <a:gd name="connsiteY5" fmla="*/ 0 h 476250"/>
                    <a:gd name="connsiteX6" fmla="*/ 269081 w 378618"/>
                    <a:gd name="connsiteY6" fmla="*/ 176212 h 476250"/>
                    <a:gd name="connsiteX7" fmla="*/ 319087 w 378618"/>
                    <a:gd name="connsiteY7" fmla="*/ 73818 h 476250"/>
                    <a:gd name="connsiteX0" fmla="*/ 319087 w 378618"/>
                    <a:gd name="connsiteY0" fmla="*/ 73818 h 476250"/>
                    <a:gd name="connsiteX1" fmla="*/ 378618 w 378618"/>
                    <a:gd name="connsiteY1" fmla="*/ 340518 h 476250"/>
                    <a:gd name="connsiteX2" fmla="*/ 164306 w 378618"/>
                    <a:gd name="connsiteY2" fmla="*/ 476250 h 476250"/>
                    <a:gd name="connsiteX3" fmla="*/ 0 w 378618"/>
                    <a:gd name="connsiteY3" fmla="*/ 83343 h 476250"/>
                    <a:gd name="connsiteX4" fmla="*/ 52387 w 378618"/>
                    <a:gd name="connsiteY4" fmla="*/ 188118 h 476250"/>
                    <a:gd name="connsiteX5" fmla="*/ 157162 w 378618"/>
                    <a:gd name="connsiteY5" fmla="*/ 0 h 476250"/>
                    <a:gd name="connsiteX6" fmla="*/ 269081 w 378618"/>
                    <a:gd name="connsiteY6" fmla="*/ 176212 h 476250"/>
                    <a:gd name="connsiteX7" fmla="*/ 319087 w 378618"/>
                    <a:gd name="connsiteY7" fmla="*/ 73818 h 476250"/>
                    <a:gd name="connsiteX0" fmla="*/ 383748 w 443279"/>
                    <a:gd name="connsiteY0" fmla="*/ 73818 h 476250"/>
                    <a:gd name="connsiteX1" fmla="*/ 443279 w 443279"/>
                    <a:gd name="connsiteY1" fmla="*/ 340518 h 476250"/>
                    <a:gd name="connsiteX2" fmla="*/ 228967 w 443279"/>
                    <a:gd name="connsiteY2" fmla="*/ 476250 h 476250"/>
                    <a:gd name="connsiteX3" fmla="*/ 64661 w 443279"/>
                    <a:gd name="connsiteY3" fmla="*/ 83343 h 476250"/>
                    <a:gd name="connsiteX4" fmla="*/ 117048 w 443279"/>
                    <a:gd name="connsiteY4" fmla="*/ 188118 h 476250"/>
                    <a:gd name="connsiteX5" fmla="*/ 221823 w 443279"/>
                    <a:gd name="connsiteY5" fmla="*/ 0 h 476250"/>
                    <a:gd name="connsiteX6" fmla="*/ 333742 w 443279"/>
                    <a:gd name="connsiteY6" fmla="*/ 176212 h 476250"/>
                    <a:gd name="connsiteX7" fmla="*/ 383748 w 443279"/>
                    <a:gd name="connsiteY7" fmla="*/ 73818 h 476250"/>
                    <a:gd name="connsiteX0" fmla="*/ 383748 w 383748"/>
                    <a:gd name="connsiteY0" fmla="*/ 73818 h 476250"/>
                    <a:gd name="connsiteX1" fmla="*/ 228967 w 383748"/>
                    <a:gd name="connsiteY1" fmla="*/ 476250 h 476250"/>
                    <a:gd name="connsiteX2" fmla="*/ 64661 w 383748"/>
                    <a:gd name="connsiteY2" fmla="*/ 83343 h 476250"/>
                    <a:gd name="connsiteX3" fmla="*/ 117048 w 383748"/>
                    <a:gd name="connsiteY3" fmla="*/ 188118 h 476250"/>
                    <a:gd name="connsiteX4" fmla="*/ 221823 w 383748"/>
                    <a:gd name="connsiteY4" fmla="*/ 0 h 476250"/>
                    <a:gd name="connsiteX5" fmla="*/ 333742 w 383748"/>
                    <a:gd name="connsiteY5" fmla="*/ 176212 h 476250"/>
                    <a:gd name="connsiteX6" fmla="*/ 383748 w 383748"/>
                    <a:gd name="connsiteY6" fmla="*/ 73818 h 476250"/>
                    <a:gd name="connsiteX0" fmla="*/ 383748 w 420527"/>
                    <a:gd name="connsiteY0" fmla="*/ 73818 h 476250"/>
                    <a:gd name="connsiteX1" fmla="*/ 228967 w 420527"/>
                    <a:gd name="connsiteY1" fmla="*/ 476250 h 476250"/>
                    <a:gd name="connsiteX2" fmla="*/ 64661 w 420527"/>
                    <a:gd name="connsiteY2" fmla="*/ 83343 h 476250"/>
                    <a:gd name="connsiteX3" fmla="*/ 117048 w 420527"/>
                    <a:gd name="connsiteY3" fmla="*/ 188118 h 476250"/>
                    <a:gd name="connsiteX4" fmla="*/ 221823 w 420527"/>
                    <a:gd name="connsiteY4" fmla="*/ 0 h 476250"/>
                    <a:gd name="connsiteX5" fmla="*/ 333742 w 420527"/>
                    <a:gd name="connsiteY5" fmla="*/ 176212 h 476250"/>
                    <a:gd name="connsiteX6" fmla="*/ 383748 w 420527"/>
                    <a:gd name="connsiteY6" fmla="*/ 73818 h 476250"/>
                    <a:gd name="connsiteX0" fmla="*/ 383748 w 454017"/>
                    <a:gd name="connsiteY0" fmla="*/ 73818 h 476250"/>
                    <a:gd name="connsiteX1" fmla="*/ 228967 w 454017"/>
                    <a:gd name="connsiteY1" fmla="*/ 476250 h 476250"/>
                    <a:gd name="connsiteX2" fmla="*/ 64661 w 454017"/>
                    <a:gd name="connsiteY2" fmla="*/ 83343 h 476250"/>
                    <a:gd name="connsiteX3" fmla="*/ 117048 w 454017"/>
                    <a:gd name="connsiteY3" fmla="*/ 188118 h 476250"/>
                    <a:gd name="connsiteX4" fmla="*/ 221823 w 454017"/>
                    <a:gd name="connsiteY4" fmla="*/ 0 h 476250"/>
                    <a:gd name="connsiteX5" fmla="*/ 333742 w 454017"/>
                    <a:gd name="connsiteY5" fmla="*/ 176212 h 476250"/>
                    <a:gd name="connsiteX6" fmla="*/ 383748 w 454017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52799" h="476250">
                      <a:moveTo>
                        <a:pt x="383748" y="73818"/>
                      </a:moveTo>
                      <a:cubicBezTo>
                        <a:pt x="508366" y="219868"/>
                        <a:pt x="468680" y="434975"/>
                        <a:pt x="228967" y="476250"/>
                      </a:cubicBezTo>
                      <a:cubicBezTo>
                        <a:pt x="-42495" y="431006"/>
                        <a:pt x="-37733" y="133349"/>
                        <a:pt x="64661" y="83343"/>
                      </a:cubicBezTo>
                      <a:cubicBezTo>
                        <a:pt x="96410" y="113505"/>
                        <a:pt x="111492" y="138905"/>
                        <a:pt x="117048" y="188118"/>
                      </a:cubicBezTo>
                      <a:cubicBezTo>
                        <a:pt x="135304" y="115887"/>
                        <a:pt x="165466" y="53181"/>
                        <a:pt x="221823" y="0"/>
                      </a:cubicBezTo>
                      <a:cubicBezTo>
                        <a:pt x="275798" y="53974"/>
                        <a:pt x="313105" y="105569"/>
                        <a:pt x="333742" y="176212"/>
                      </a:cubicBezTo>
                      <a:cubicBezTo>
                        <a:pt x="343268" y="137319"/>
                        <a:pt x="357554" y="103187"/>
                        <a:pt x="383748" y="73818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9" name="Полилиния 48"/>
                <p:cNvSpPr/>
                <p:nvPr/>
              </p:nvSpPr>
              <p:spPr>
                <a:xfrm flipH="1">
                  <a:off x="4278625" y="1352254"/>
                  <a:ext cx="393798" cy="356660"/>
                </a:xfrm>
                <a:custGeom>
                  <a:avLst/>
                  <a:gdLst>
                    <a:gd name="connsiteX0" fmla="*/ 0 w 352425"/>
                    <a:gd name="connsiteY0" fmla="*/ 0 h 319087"/>
                    <a:gd name="connsiteX1" fmla="*/ 245269 w 352425"/>
                    <a:gd name="connsiteY1" fmla="*/ 90487 h 319087"/>
                    <a:gd name="connsiteX2" fmla="*/ 352425 w 352425"/>
                    <a:gd name="connsiteY2" fmla="*/ 319087 h 319087"/>
                    <a:gd name="connsiteX3" fmla="*/ 114300 w 352425"/>
                    <a:gd name="connsiteY3" fmla="*/ 252412 h 319087"/>
                    <a:gd name="connsiteX4" fmla="*/ 0 w 352425"/>
                    <a:gd name="connsiteY4" fmla="*/ 0 h 319087"/>
                    <a:gd name="connsiteX0" fmla="*/ 8415 w 360840"/>
                    <a:gd name="connsiteY0" fmla="*/ 0 h 319087"/>
                    <a:gd name="connsiteX1" fmla="*/ 253684 w 360840"/>
                    <a:gd name="connsiteY1" fmla="*/ 90487 h 319087"/>
                    <a:gd name="connsiteX2" fmla="*/ 360840 w 360840"/>
                    <a:gd name="connsiteY2" fmla="*/ 319087 h 319087"/>
                    <a:gd name="connsiteX3" fmla="*/ 122715 w 360840"/>
                    <a:gd name="connsiteY3" fmla="*/ 252412 h 319087"/>
                    <a:gd name="connsiteX4" fmla="*/ 8415 w 360840"/>
                    <a:gd name="connsiteY4" fmla="*/ 0 h 319087"/>
                    <a:gd name="connsiteX0" fmla="*/ 8415 w 360840"/>
                    <a:gd name="connsiteY0" fmla="*/ 0 h 319087"/>
                    <a:gd name="connsiteX1" fmla="*/ 253684 w 360840"/>
                    <a:gd name="connsiteY1" fmla="*/ 90487 h 319087"/>
                    <a:gd name="connsiteX2" fmla="*/ 360840 w 360840"/>
                    <a:gd name="connsiteY2" fmla="*/ 319087 h 319087"/>
                    <a:gd name="connsiteX3" fmla="*/ 122715 w 360840"/>
                    <a:gd name="connsiteY3" fmla="*/ 252412 h 319087"/>
                    <a:gd name="connsiteX4" fmla="*/ 8415 w 360840"/>
                    <a:gd name="connsiteY4" fmla="*/ 0 h 319087"/>
                    <a:gd name="connsiteX0" fmla="*/ 0 w 352425"/>
                    <a:gd name="connsiteY0" fmla="*/ 0 h 319087"/>
                    <a:gd name="connsiteX1" fmla="*/ 245269 w 352425"/>
                    <a:gd name="connsiteY1" fmla="*/ 90487 h 319087"/>
                    <a:gd name="connsiteX2" fmla="*/ 352425 w 352425"/>
                    <a:gd name="connsiteY2" fmla="*/ 319087 h 319087"/>
                    <a:gd name="connsiteX3" fmla="*/ 0 w 352425"/>
                    <a:gd name="connsiteY3" fmla="*/ 0 h 319087"/>
                    <a:gd name="connsiteX0" fmla="*/ 0 w 352425"/>
                    <a:gd name="connsiteY0" fmla="*/ 0 h 319128"/>
                    <a:gd name="connsiteX1" fmla="*/ 245269 w 352425"/>
                    <a:gd name="connsiteY1" fmla="*/ 90487 h 319128"/>
                    <a:gd name="connsiteX2" fmla="*/ 352425 w 352425"/>
                    <a:gd name="connsiteY2" fmla="*/ 319087 h 319128"/>
                    <a:gd name="connsiteX3" fmla="*/ 0 w 352425"/>
                    <a:gd name="connsiteY3" fmla="*/ 0 h 319128"/>
                    <a:gd name="connsiteX0" fmla="*/ 0 w 352425"/>
                    <a:gd name="connsiteY0" fmla="*/ 0 h 319189"/>
                    <a:gd name="connsiteX1" fmla="*/ 245269 w 352425"/>
                    <a:gd name="connsiteY1" fmla="*/ 90487 h 319189"/>
                    <a:gd name="connsiteX2" fmla="*/ 352425 w 352425"/>
                    <a:gd name="connsiteY2" fmla="*/ 319087 h 319189"/>
                    <a:gd name="connsiteX3" fmla="*/ 0 w 352425"/>
                    <a:gd name="connsiteY3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52425" h="319189">
                      <a:moveTo>
                        <a:pt x="0" y="0"/>
                      </a:moveTo>
                      <a:cubicBezTo>
                        <a:pt x="224631" y="8731"/>
                        <a:pt x="332581" y="141288"/>
                        <a:pt x="352425" y="319087"/>
                      </a:cubicBezTo>
                      <a:cubicBezTo>
                        <a:pt x="106759" y="323056"/>
                        <a:pt x="13097" y="211931"/>
                        <a:pt x="0" y="0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8" name="Группа 60"/>
              <p:cNvGrpSpPr>
                <a:grpSpLocks/>
              </p:cNvGrpSpPr>
              <p:nvPr/>
            </p:nvGrpSpPr>
            <p:grpSpPr bwMode="auto">
              <a:xfrm>
                <a:off x="2699411" y="1483790"/>
                <a:ext cx="1770996" cy="1538339"/>
                <a:chOff x="1750245" y="533193"/>
                <a:chExt cx="1770996" cy="1538339"/>
              </a:xfrm>
            </p:grpSpPr>
            <p:sp>
              <p:nvSpPr>
                <p:cNvPr id="38" name="Шестиугольник 58"/>
                <p:cNvSpPr/>
                <p:nvPr/>
              </p:nvSpPr>
              <p:spPr>
                <a:xfrm rot="1800000">
                  <a:off x="1750245" y="533193"/>
                  <a:ext cx="1770996" cy="1538339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756708"/>
                    <a:gd name="connsiteY0" fmla="*/ 847535 h 1538339"/>
                    <a:gd name="connsiteX1" fmla="*/ 415381 w 1756708"/>
                    <a:gd name="connsiteY1" fmla="*/ 0 h 1538339"/>
                    <a:gd name="connsiteX2" fmla="*/ 1296083 w 1756708"/>
                    <a:gd name="connsiteY2" fmla="*/ 0 h 1538339"/>
                    <a:gd name="connsiteX3" fmla="*/ 1756708 w 1756708"/>
                    <a:gd name="connsiteY3" fmla="*/ 769170 h 1538339"/>
                    <a:gd name="connsiteX4" fmla="*/ 1296083 w 1756708"/>
                    <a:gd name="connsiteY4" fmla="*/ 1538339 h 1538339"/>
                    <a:gd name="connsiteX5" fmla="*/ 415381 w 1756708"/>
                    <a:gd name="connsiteY5" fmla="*/ 1538339 h 1538339"/>
                    <a:gd name="connsiteX6" fmla="*/ 0 w 1756708"/>
                    <a:gd name="connsiteY6" fmla="*/ 847535 h 1538339"/>
                    <a:gd name="connsiteX0" fmla="*/ 0 w 1756708"/>
                    <a:gd name="connsiteY0" fmla="*/ 847535 h 1538339"/>
                    <a:gd name="connsiteX1" fmla="*/ 451715 w 1756708"/>
                    <a:gd name="connsiteY1" fmla="*/ 1019 h 1538339"/>
                    <a:gd name="connsiteX2" fmla="*/ 1296083 w 1756708"/>
                    <a:gd name="connsiteY2" fmla="*/ 0 h 1538339"/>
                    <a:gd name="connsiteX3" fmla="*/ 1756708 w 1756708"/>
                    <a:gd name="connsiteY3" fmla="*/ 769170 h 1538339"/>
                    <a:gd name="connsiteX4" fmla="*/ 1296083 w 1756708"/>
                    <a:gd name="connsiteY4" fmla="*/ 1538339 h 1538339"/>
                    <a:gd name="connsiteX5" fmla="*/ 415381 w 1756708"/>
                    <a:gd name="connsiteY5" fmla="*/ 1538339 h 1538339"/>
                    <a:gd name="connsiteX6" fmla="*/ 0 w 1756708"/>
                    <a:gd name="connsiteY6" fmla="*/ 847535 h 1538339"/>
                    <a:gd name="connsiteX0" fmla="*/ 0 w 1770996"/>
                    <a:gd name="connsiteY0" fmla="*/ 822788 h 1538339"/>
                    <a:gd name="connsiteX1" fmla="*/ 466003 w 1770996"/>
                    <a:gd name="connsiteY1" fmla="*/ 1019 h 1538339"/>
                    <a:gd name="connsiteX2" fmla="*/ 1310371 w 1770996"/>
                    <a:gd name="connsiteY2" fmla="*/ 0 h 1538339"/>
                    <a:gd name="connsiteX3" fmla="*/ 1770996 w 1770996"/>
                    <a:gd name="connsiteY3" fmla="*/ 769170 h 1538339"/>
                    <a:gd name="connsiteX4" fmla="*/ 1310371 w 1770996"/>
                    <a:gd name="connsiteY4" fmla="*/ 1538339 h 1538339"/>
                    <a:gd name="connsiteX5" fmla="*/ 429669 w 1770996"/>
                    <a:gd name="connsiteY5" fmla="*/ 1538339 h 1538339"/>
                    <a:gd name="connsiteX6" fmla="*/ 0 w 1770996"/>
                    <a:gd name="connsiteY6" fmla="*/ 822788 h 1538339"/>
                    <a:gd name="connsiteX0" fmla="*/ 0 w 1770996"/>
                    <a:gd name="connsiteY0" fmla="*/ 822788 h 1538339"/>
                    <a:gd name="connsiteX1" fmla="*/ 466003 w 1770996"/>
                    <a:gd name="connsiteY1" fmla="*/ 1019 h 1538339"/>
                    <a:gd name="connsiteX2" fmla="*/ 1310371 w 1770996"/>
                    <a:gd name="connsiteY2" fmla="*/ 0 h 1538339"/>
                    <a:gd name="connsiteX3" fmla="*/ 1770996 w 1770996"/>
                    <a:gd name="connsiteY3" fmla="*/ 769170 h 1538339"/>
                    <a:gd name="connsiteX4" fmla="*/ 1310371 w 1770996"/>
                    <a:gd name="connsiteY4" fmla="*/ 1538339 h 1538339"/>
                    <a:gd name="connsiteX5" fmla="*/ 429669 w 1770996"/>
                    <a:gd name="connsiteY5" fmla="*/ 1538339 h 1538339"/>
                    <a:gd name="connsiteX6" fmla="*/ 0 w 1770996"/>
                    <a:gd name="connsiteY6" fmla="*/ 822788 h 1538339"/>
                    <a:gd name="connsiteX0" fmla="*/ 0 w 1770996"/>
                    <a:gd name="connsiteY0" fmla="*/ 822788 h 1538339"/>
                    <a:gd name="connsiteX1" fmla="*/ 466003 w 1770996"/>
                    <a:gd name="connsiteY1" fmla="*/ 1019 h 1538339"/>
                    <a:gd name="connsiteX2" fmla="*/ 1310371 w 1770996"/>
                    <a:gd name="connsiteY2" fmla="*/ 0 h 1538339"/>
                    <a:gd name="connsiteX3" fmla="*/ 1770996 w 1770996"/>
                    <a:gd name="connsiteY3" fmla="*/ 769170 h 1538339"/>
                    <a:gd name="connsiteX4" fmla="*/ 1310371 w 1770996"/>
                    <a:gd name="connsiteY4" fmla="*/ 1538339 h 1538339"/>
                    <a:gd name="connsiteX5" fmla="*/ 429669 w 1770996"/>
                    <a:gd name="connsiteY5" fmla="*/ 1538339 h 1538339"/>
                    <a:gd name="connsiteX6" fmla="*/ 0 w 1770996"/>
                    <a:gd name="connsiteY6" fmla="*/ 822788 h 15383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70996" h="1538339">
                      <a:moveTo>
                        <a:pt x="0" y="822788"/>
                      </a:moveTo>
                      <a:cubicBezTo>
                        <a:pt x="99717" y="528733"/>
                        <a:pt x="247355" y="251005"/>
                        <a:pt x="466003" y="1019"/>
                      </a:cubicBezTo>
                      <a:lnTo>
                        <a:pt x="1310371" y="0"/>
                      </a:lnTo>
                      <a:lnTo>
                        <a:pt x="1770996" y="769170"/>
                      </a:lnTo>
                      <a:lnTo>
                        <a:pt x="1310371" y="1538339"/>
                      </a:lnTo>
                      <a:lnTo>
                        <a:pt x="429669" y="1538339"/>
                      </a:lnTo>
                      <a:lnTo>
                        <a:pt x="0" y="822788"/>
                      </a:lnTo>
                      <a:close/>
                    </a:path>
                  </a:pathLst>
                </a:custGeom>
                <a:solidFill>
                  <a:srgbClr val="A4000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9" name="Овал 38"/>
                <p:cNvSpPr/>
                <p:nvPr/>
              </p:nvSpPr>
              <p:spPr>
                <a:xfrm>
                  <a:off x="2339455" y="982144"/>
                  <a:ext cx="248743" cy="248743"/>
                </a:xfrm>
                <a:prstGeom prst="ellipse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0" name="Полилиния 39"/>
                <p:cNvSpPr/>
                <p:nvPr/>
              </p:nvSpPr>
              <p:spPr>
                <a:xfrm>
                  <a:off x="2377995" y="763273"/>
                  <a:ext cx="513534" cy="566275"/>
                </a:xfrm>
                <a:custGeom>
                  <a:avLst/>
                  <a:gdLst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30982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90500 w 440531"/>
                    <a:gd name="connsiteY11" fmla="*/ 197644 h 485775"/>
                    <a:gd name="connsiteX12" fmla="*/ 230982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38113 h 485775"/>
                    <a:gd name="connsiteX11" fmla="*/ 190500 w 440531"/>
                    <a:gd name="connsiteY11" fmla="*/ 197644 h 485775"/>
                    <a:gd name="connsiteX12" fmla="*/ 230982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38113 h 485775"/>
                    <a:gd name="connsiteX11" fmla="*/ 188119 w 440531"/>
                    <a:gd name="connsiteY11" fmla="*/ 190500 h 485775"/>
                    <a:gd name="connsiteX12" fmla="*/ 230982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38113 h 485775"/>
                    <a:gd name="connsiteX11" fmla="*/ 188119 w 440531"/>
                    <a:gd name="connsiteY11" fmla="*/ 190500 h 485775"/>
                    <a:gd name="connsiteX12" fmla="*/ 223838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38113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90500 w 440531"/>
                    <a:gd name="connsiteY0" fmla="*/ 376238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0500 w 440531"/>
                    <a:gd name="connsiteY13" fmla="*/ 376238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1457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2881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2881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226220 w 440531"/>
                    <a:gd name="connsiteY11" fmla="*/ 283369 h 485775"/>
                    <a:gd name="connsiteX12" fmla="*/ 190500 w 440531"/>
                    <a:gd name="connsiteY12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226220 w 440531"/>
                    <a:gd name="connsiteY11" fmla="*/ 283369 h 485775"/>
                    <a:gd name="connsiteX12" fmla="*/ 190500 w 440531"/>
                    <a:gd name="connsiteY12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226220 w 440531"/>
                    <a:gd name="connsiteY11" fmla="*/ 283369 h 485775"/>
                    <a:gd name="connsiteX12" fmla="*/ 190500 w 440531"/>
                    <a:gd name="connsiteY12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226220 w 440531"/>
                    <a:gd name="connsiteY11" fmla="*/ 283369 h 485775"/>
                    <a:gd name="connsiteX12" fmla="*/ 190500 w 440531"/>
                    <a:gd name="connsiteY12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190500 w 440531"/>
                    <a:gd name="connsiteY11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190500 w 440531"/>
                    <a:gd name="connsiteY11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83356 w 440531"/>
                    <a:gd name="connsiteY10" fmla="*/ 192882 h 485775"/>
                    <a:gd name="connsiteX11" fmla="*/ 190500 w 440531"/>
                    <a:gd name="connsiteY11" fmla="*/ 366713 h 4857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40531" h="485775">
                      <a:moveTo>
                        <a:pt x="190500" y="366713"/>
                      </a:moveTo>
                      <a:lnTo>
                        <a:pt x="280987" y="485775"/>
                      </a:lnTo>
                      <a:lnTo>
                        <a:pt x="440531" y="354807"/>
                      </a:lnTo>
                      <a:lnTo>
                        <a:pt x="166687" y="0"/>
                      </a:lnTo>
                      <a:lnTo>
                        <a:pt x="119062" y="35719"/>
                      </a:lnTo>
                      <a:lnTo>
                        <a:pt x="88106" y="0"/>
                      </a:lnTo>
                      <a:lnTo>
                        <a:pt x="28575" y="47625"/>
                      </a:lnTo>
                      <a:lnTo>
                        <a:pt x="50006" y="73819"/>
                      </a:lnTo>
                      <a:lnTo>
                        <a:pt x="0" y="116682"/>
                      </a:lnTo>
                      <a:lnTo>
                        <a:pt x="33338" y="157163"/>
                      </a:lnTo>
                      <a:cubicBezTo>
                        <a:pt x="122238" y="127001"/>
                        <a:pt x="151209" y="171848"/>
                        <a:pt x="183356" y="192882"/>
                      </a:cubicBezTo>
                      <a:cubicBezTo>
                        <a:pt x="209550" y="227807"/>
                        <a:pt x="246856" y="282179"/>
                        <a:pt x="190500" y="366713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1" name="Полилиния 40"/>
                <p:cNvSpPr/>
                <p:nvPr/>
              </p:nvSpPr>
              <p:spPr>
                <a:xfrm>
                  <a:off x="2294614" y="1196983"/>
                  <a:ext cx="655451" cy="502892"/>
                </a:xfrm>
                <a:custGeom>
                  <a:avLst/>
                  <a:gdLst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109537 w 590550"/>
                    <a:gd name="connsiteY2" fmla="*/ 226219 h 445294"/>
                    <a:gd name="connsiteX3" fmla="*/ 204787 w 590550"/>
                    <a:gd name="connsiteY3" fmla="*/ 323850 h 445294"/>
                    <a:gd name="connsiteX4" fmla="*/ 340518 w 590550"/>
                    <a:gd name="connsiteY4" fmla="*/ 347663 h 445294"/>
                    <a:gd name="connsiteX5" fmla="*/ 442912 w 590550"/>
                    <a:gd name="connsiteY5" fmla="*/ 309563 h 445294"/>
                    <a:gd name="connsiteX6" fmla="*/ 445293 w 590550"/>
                    <a:gd name="connsiteY6" fmla="*/ 290513 h 445294"/>
                    <a:gd name="connsiteX7" fmla="*/ 590550 w 590550"/>
                    <a:gd name="connsiteY7" fmla="*/ 288131 h 445294"/>
                    <a:gd name="connsiteX8" fmla="*/ 545306 w 590550"/>
                    <a:gd name="connsiteY8" fmla="*/ 361950 h 445294"/>
                    <a:gd name="connsiteX9" fmla="*/ 471487 w 590550"/>
                    <a:gd name="connsiteY9" fmla="*/ 419100 h 445294"/>
                    <a:gd name="connsiteX10" fmla="*/ 376237 w 590550"/>
                    <a:gd name="connsiteY10" fmla="*/ 442913 h 445294"/>
                    <a:gd name="connsiteX11" fmla="*/ 240506 w 590550"/>
                    <a:gd name="connsiteY11" fmla="*/ 445294 h 445294"/>
                    <a:gd name="connsiteX12" fmla="*/ 116681 w 590550"/>
                    <a:gd name="connsiteY12" fmla="*/ 397669 h 445294"/>
                    <a:gd name="connsiteX13" fmla="*/ 33337 w 590550"/>
                    <a:gd name="connsiteY13" fmla="*/ 283369 h 445294"/>
                    <a:gd name="connsiteX14" fmla="*/ 0 w 590550"/>
                    <a:gd name="connsiteY14" fmla="*/ 171450 h 445294"/>
                    <a:gd name="connsiteX15" fmla="*/ 9525 w 590550"/>
                    <a:gd name="connsiteY15" fmla="*/ 69056 h 445294"/>
                    <a:gd name="connsiteX16" fmla="*/ 38100 w 590550"/>
                    <a:gd name="connsiteY16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109537 w 590550"/>
                    <a:gd name="connsiteY2" fmla="*/ 226219 h 445294"/>
                    <a:gd name="connsiteX3" fmla="*/ 204787 w 590550"/>
                    <a:gd name="connsiteY3" fmla="*/ 323850 h 445294"/>
                    <a:gd name="connsiteX4" fmla="*/ 340518 w 590550"/>
                    <a:gd name="connsiteY4" fmla="*/ 347663 h 445294"/>
                    <a:gd name="connsiteX5" fmla="*/ 442912 w 590550"/>
                    <a:gd name="connsiteY5" fmla="*/ 309563 h 445294"/>
                    <a:gd name="connsiteX6" fmla="*/ 445293 w 590550"/>
                    <a:gd name="connsiteY6" fmla="*/ 290513 h 445294"/>
                    <a:gd name="connsiteX7" fmla="*/ 590550 w 590550"/>
                    <a:gd name="connsiteY7" fmla="*/ 288131 h 445294"/>
                    <a:gd name="connsiteX8" fmla="*/ 545306 w 590550"/>
                    <a:gd name="connsiteY8" fmla="*/ 361950 h 445294"/>
                    <a:gd name="connsiteX9" fmla="*/ 471487 w 590550"/>
                    <a:gd name="connsiteY9" fmla="*/ 419100 h 445294"/>
                    <a:gd name="connsiteX10" fmla="*/ 376237 w 590550"/>
                    <a:gd name="connsiteY10" fmla="*/ 442913 h 445294"/>
                    <a:gd name="connsiteX11" fmla="*/ 240506 w 590550"/>
                    <a:gd name="connsiteY11" fmla="*/ 445294 h 445294"/>
                    <a:gd name="connsiteX12" fmla="*/ 116681 w 590550"/>
                    <a:gd name="connsiteY12" fmla="*/ 397669 h 445294"/>
                    <a:gd name="connsiteX13" fmla="*/ 33337 w 590550"/>
                    <a:gd name="connsiteY13" fmla="*/ 283369 h 445294"/>
                    <a:gd name="connsiteX14" fmla="*/ 0 w 590550"/>
                    <a:gd name="connsiteY14" fmla="*/ 171450 h 445294"/>
                    <a:gd name="connsiteX15" fmla="*/ 9525 w 590550"/>
                    <a:gd name="connsiteY15" fmla="*/ 69056 h 445294"/>
                    <a:gd name="connsiteX16" fmla="*/ 38100 w 590550"/>
                    <a:gd name="connsiteY16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109537 w 590550"/>
                    <a:gd name="connsiteY2" fmla="*/ 226219 h 445294"/>
                    <a:gd name="connsiteX3" fmla="*/ 204787 w 590550"/>
                    <a:gd name="connsiteY3" fmla="*/ 323850 h 445294"/>
                    <a:gd name="connsiteX4" fmla="*/ 340518 w 590550"/>
                    <a:gd name="connsiteY4" fmla="*/ 347663 h 445294"/>
                    <a:gd name="connsiteX5" fmla="*/ 442912 w 590550"/>
                    <a:gd name="connsiteY5" fmla="*/ 309563 h 445294"/>
                    <a:gd name="connsiteX6" fmla="*/ 445293 w 590550"/>
                    <a:gd name="connsiteY6" fmla="*/ 290513 h 445294"/>
                    <a:gd name="connsiteX7" fmla="*/ 590550 w 590550"/>
                    <a:gd name="connsiteY7" fmla="*/ 288131 h 445294"/>
                    <a:gd name="connsiteX8" fmla="*/ 545306 w 590550"/>
                    <a:gd name="connsiteY8" fmla="*/ 361950 h 445294"/>
                    <a:gd name="connsiteX9" fmla="*/ 471487 w 590550"/>
                    <a:gd name="connsiteY9" fmla="*/ 419100 h 445294"/>
                    <a:gd name="connsiteX10" fmla="*/ 376237 w 590550"/>
                    <a:gd name="connsiteY10" fmla="*/ 442913 h 445294"/>
                    <a:gd name="connsiteX11" fmla="*/ 240506 w 590550"/>
                    <a:gd name="connsiteY11" fmla="*/ 445294 h 445294"/>
                    <a:gd name="connsiteX12" fmla="*/ 116681 w 590550"/>
                    <a:gd name="connsiteY12" fmla="*/ 397669 h 445294"/>
                    <a:gd name="connsiteX13" fmla="*/ 33337 w 590550"/>
                    <a:gd name="connsiteY13" fmla="*/ 283369 h 445294"/>
                    <a:gd name="connsiteX14" fmla="*/ 0 w 590550"/>
                    <a:gd name="connsiteY14" fmla="*/ 171450 h 445294"/>
                    <a:gd name="connsiteX15" fmla="*/ 9525 w 590550"/>
                    <a:gd name="connsiteY15" fmla="*/ 69056 h 445294"/>
                    <a:gd name="connsiteX16" fmla="*/ 38100 w 590550"/>
                    <a:gd name="connsiteY16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109537 w 590550"/>
                    <a:gd name="connsiteY2" fmla="*/ 226219 h 445294"/>
                    <a:gd name="connsiteX3" fmla="*/ 340518 w 590550"/>
                    <a:gd name="connsiteY3" fmla="*/ 347663 h 445294"/>
                    <a:gd name="connsiteX4" fmla="*/ 442912 w 590550"/>
                    <a:gd name="connsiteY4" fmla="*/ 309563 h 445294"/>
                    <a:gd name="connsiteX5" fmla="*/ 445293 w 590550"/>
                    <a:gd name="connsiteY5" fmla="*/ 290513 h 445294"/>
                    <a:gd name="connsiteX6" fmla="*/ 590550 w 590550"/>
                    <a:gd name="connsiteY6" fmla="*/ 288131 h 445294"/>
                    <a:gd name="connsiteX7" fmla="*/ 545306 w 590550"/>
                    <a:gd name="connsiteY7" fmla="*/ 361950 h 445294"/>
                    <a:gd name="connsiteX8" fmla="*/ 471487 w 590550"/>
                    <a:gd name="connsiteY8" fmla="*/ 419100 h 445294"/>
                    <a:gd name="connsiteX9" fmla="*/ 376237 w 590550"/>
                    <a:gd name="connsiteY9" fmla="*/ 442913 h 445294"/>
                    <a:gd name="connsiteX10" fmla="*/ 240506 w 590550"/>
                    <a:gd name="connsiteY10" fmla="*/ 445294 h 445294"/>
                    <a:gd name="connsiteX11" fmla="*/ 116681 w 590550"/>
                    <a:gd name="connsiteY11" fmla="*/ 397669 h 445294"/>
                    <a:gd name="connsiteX12" fmla="*/ 33337 w 590550"/>
                    <a:gd name="connsiteY12" fmla="*/ 283369 h 445294"/>
                    <a:gd name="connsiteX13" fmla="*/ 0 w 590550"/>
                    <a:gd name="connsiteY13" fmla="*/ 171450 h 445294"/>
                    <a:gd name="connsiteX14" fmla="*/ 9525 w 590550"/>
                    <a:gd name="connsiteY14" fmla="*/ 69056 h 445294"/>
                    <a:gd name="connsiteX15" fmla="*/ 38100 w 590550"/>
                    <a:gd name="connsiteY15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02406 w 590550"/>
                    <a:gd name="connsiteY2" fmla="*/ 323851 h 445294"/>
                    <a:gd name="connsiteX3" fmla="*/ 340518 w 590550"/>
                    <a:gd name="connsiteY3" fmla="*/ 347663 h 445294"/>
                    <a:gd name="connsiteX4" fmla="*/ 442912 w 590550"/>
                    <a:gd name="connsiteY4" fmla="*/ 309563 h 445294"/>
                    <a:gd name="connsiteX5" fmla="*/ 445293 w 590550"/>
                    <a:gd name="connsiteY5" fmla="*/ 290513 h 445294"/>
                    <a:gd name="connsiteX6" fmla="*/ 590550 w 590550"/>
                    <a:gd name="connsiteY6" fmla="*/ 288131 h 445294"/>
                    <a:gd name="connsiteX7" fmla="*/ 545306 w 590550"/>
                    <a:gd name="connsiteY7" fmla="*/ 361950 h 445294"/>
                    <a:gd name="connsiteX8" fmla="*/ 471487 w 590550"/>
                    <a:gd name="connsiteY8" fmla="*/ 419100 h 445294"/>
                    <a:gd name="connsiteX9" fmla="*/ 376237 w 590550"/>
                    <a:gd name="connsiteY9" fmla="*/ 442913 h 445294"/>
                    <a:gd name="connsiteX10" fmla="*/ 240506 w 590550"/>
                    <a:gd name="connsiteY10" fmla="*/ 445294 h 445294"/>
                    <a:gd name="connsiteX11" fmla="*/ 116681 w 590550"/>
                    <a:gd name="connsiteY11" fmla="*/ 397669 h 445294"/>
                    <a:gd name="connsiteX12" fmla="*/ 33337 w 590550"/>
                    <a:gd name="connsiteY12" fmla="*/ 283369 h 445294"/>
                    <a:gd name="connsiteX13" fmla="*/ 0 w 590550"/>
                    <a:gd name="connsiteY13" fmla="*/ 171450 h 445294"/>
                    <a:gd name="connsiteX14" fmla="*/ 9525 w 590550"/>
                    <a:gd name="connsiteY14" fmla="*/ 69056 h 445294"/>
                    <a:gd name="connsiteX15" fmla="*/ 38100 w 590550"/>
                    <a:gd name="connsiteY15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02406 w 590550"/>
                    <a:gd name="connsiteY2" fmla="*/ 323851 h 445294"/>
                    <a:gd name="connsiteX3" fmla="*/ 340518 w 590550"/>
                    <a:gd name="connsiteY3" fmla="*/ 347663 h 445294"/>
                    <a:gd name="connsiteX4" fmla="*/ 442912 w 590550"/>
                    <a:gd name="connsiteY4" fmla="*/ 309563 h 445294"/>
                    <a:gd name="connsiteX5" fmla="*/ 445293 w 590550"/>
                    <a:gd name="connsiteY5" fmla="*/ 290513 h 445294"/>
                    <a:gd name="connsiteX6" fmla="*/ 590550 w 590550"/>
                    <a:gd name="connsiteY6" fmla="*/ 288131 h 445294"/>
                    <a:gd name="connsiteX7" fmla="*/ 545306 w 590550"/>
                    <a:gd name="connsiteY7" fmla="*/ 361950 h 445294"/>
                    <a:gd name="connsiteX8" fmla="*/ 471487 w 590550"/>
                    <a:gd name="connsiteY8" fmla="*/ 419100 h 445294"/>
                    <a:gd name="connsiteX9" fmla="*/ 376237 w 590550"/>
                    <a:gd name="connsiteY9" fmla="*/ 442913 h 445294"/>
                    <a:gd name="connsiteX10" fmla="*/ 240506 w 590550"/>
                    <a:gd name="connsiteY10" fmla="*/ 445294 h 445294"/>
                    <a:gd name="connsiteX11" fmla="*/ 116681 w 590550"/>
                    <a:gd name="connsiteY11" fmla="*/ 397669 h 445294"/>
                    <a:gd name="connsiteX12" fmla="*/ 33337 w 590550"/>
                    <a:gd name="connsiteY12" fmla="*/ 283369 h 445294"/>
                    <a:gd name="connsiteX13" fmla="*/ 0 w 590550"/>
                    <a:gd name="connsiteY13" fmla="*/ 171450 h 445294"/>
                    <a:gd name="connsiteX14" fmla="*/ 9525 w 590550"/>
                    <a:gd name="connsiteY14" fmla="*/ 69056 h 445294"/>
                    <a:gd name="connsiteX15" fmla="*/ 38100 w 590550"/>
                    <a:gd name="connsiteY15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02406 w 590550"/>
                    <a:gd name="connsiteY2" fmla="*/ 323851 h 445294"/>
                    <a:gd name="connsiteX3" fmla="*/ 340518 w 590550"/>
                    <a:gd name="connsiteY3" fmla="*/ 347663 h 445294"/>
                    <a:gd name="connsiteX4" fmla="*/ 445293 w 590550"/>
                    <a:gd name="connsiteY4" fmla="*/ 290513 h 445294"/>
                    <a:gd name="connsiteX5" fmla="*/ 590550 w 590550"/>
                    <a:gd name="connsiteY5" fmla="*/ 288131 h 445294"/>
                    <a:gd name="connsiteX6" fmla="*/ 545306 w 590550"/>
                    <a:gd name="connsiteY6" fmla="*/ 361950 h 445294"/>
                    <a:gd name="connsiteX7" fmla="*/ 471487 w 590550"/>
                    <a:gd name="connsiteY7" fmla="*/ 419100 h 445294"/>
                    <a:gd name="connsiteX8" fmla="*/ 376237 w 590550"/>
                    <a:gd name="connsiteY8" fmla="*/ 442913 h 445294"/>
                    <a:gd name="connsiteX9" fmla="*/ 240506 w 590550"/>
                    <a:gd name="connsiteY9" fmla="*/ 445294 h 445294"/>
                    <a:gd name="connsiteX10" fmla="*/ 116681 w 590550"/>
                    <a:gd name="connsiteY10" fmla="*/ 397669 h 445294"/>
                    <a:gd name="connsiteX11" fmla="*/ 33337 w 590550"/>
                    <a:gd name="connsiteY11" fmla="*/ 283369 h 445294"/>
                    <a:gd name="connsiteX12" fmla="*/ 0 w 590550"/>
                    <a:gd name="connsiteY12" fmla="*/ 171450 h 445294"/>
                    <a:gd name="connsiteX13" fmla="*/ 9525 w 590550"/>
                    <a:gd name="connsiteY13" fmla="*/ 69056 h 445294"/>
                    <a:gd name="connsiteX14" fmla="*/ 38100 w 590550"/>
                    <a:gd name="connsiteY14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02406 w 590550"/>
                    <a:gd name="connsiteY2" fmla="*/ 323851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0 w 590550"/>
                    <a:gd name="connsiteY10" fmla="*/ 171450 h 445294"/>
                    <a:gd name="connsiteX11" fmla="*/ 9525 w 590550"/>
                    <a:gd name="connsiteY11" fmla="*/ 69056 h 445294"/>
                    <a:gd name="connsiteX12" fmla="*/ 38100 w 590550"/>
                    <a:gd name="connsiteY12" fmla="*/ 0 h 445294"/>
                    <a:gd name="connsiteX0" fmla="*/ 28575 w 581025"/>
                    <a:gd name="connsiteY0" fmla="*/ 0 h 445294"/>
                    <a:gd name="connsiteX1" fmla="*/ 111918 w 581025"/>
                    <a:gd name="connsiteY1" fmla="*/ 66675 h 445294"/>
                    <a:gd name="connsiteX2" fmla="*/ 211931 w 581025"/>
                    <a:gd name="connsiteY2" fmla="*/ 333376 h 445294"/>
                    <a:gd name="connsiteX3" fmla="*/ 435768 w 581025"/>
                    <a:gd name="connsiteY3" fmla="*/ 290513 h 445294"/>
                    <a:gd name="connsiteX4" fmla="*/ 581025 w 581025"/>
                    <a:gd name="connsiteY4" fmla="*/ 288131 h 445294"/>
                    <a:gd name="connsiteX5" fmla="*/ 535781 w 581025"/>
                    <a:gd name="connsiteY5" fmla="*/ 361950 h 445294"/>
                    <a:gd name="connsiteX6" fmla="*/ 461962 w 581025"/>
                    <a:gd name="connsiteY6" fmla="*/ 419100 h 445294"/>
                    <a:gd name="connsiteX7" fmla="*/ 366712 w 581025"/>
                    <a:gd name="connsiteY7" fmla="*/ 442913 h 445294"/>
                    <a:gd name="connsiteX8" fmla="*/ 230981 w 581025"/>
                    <a:gd name="connsiteY8" fmla="*/ 445294 h 445294"/>
                    <a:gd name="connsiteX9" fmla="*/ 107156 w 581025"/>
                    <a:gd name="connsiteY9" fmla="*/ 397669 h 445294"/>
                    <a:gd name="connsiteX10" fmla="*/ 0 w 581025"/>
                    <a:gd name="connsiteY10" fmla="*/ 69056 h 445294"/>
                    <a:gd name="connsiteX11" fmla="*/ 28575 w 581025"/>
                    <a:gd name="connsiteY11" fmla="*/ 0 h 445294"/>
                    <a:gd name="connsiteX0" fmla="*/ 39660 w 592110"/>
                    <a:gd name="connsiteY0" fmla="*/ 0 h 445294"/>
                    <a:gd name="connsiteX1" fmla="*/ 123003 w 592110"/>
                    <a:gd name="connsiteY1" fmla="*/ 66675 h 445294"/>
                    <a:gd name="connsiteX2" fmla="*/ 223016 w 592110"/>
                    <a:gd name="connsiteY2" fmla="*/ 333376 h 445294"/>
                    <a:gd name="connsiteX3" fmla="*/ 446853 w 592110"/>
                    <a:gd name="connsiteY3" fmla="*/ 290513 h 445294"/>
                    <a:gd name="connsiteX4" fmla="*/ 592110 w 592110"/>
                    <a:gd name="connsiteY4" fmla="*/ 288131 h 445294"/>
                    <a:gd name="connsiteX5" fmla="*/ 546866 w 592110"/>
                    <a:gd name="connsiteY5" fmla="*/ 361950 h 445294"/>
                    <a:gd name="connsiteX6" fmla="*/ 473047 w 592110"/>
                    <a:gd name="connsiteY6" fmla="*/ 419100 h 445294"/>
                    <a:gd name="connsiteX7" fmla="*/ 377797 w 592110"/>
                    <a:gd name="connsiteY7" fmla="*/ 442913 h 445294"/>
                    <a:gd name="connsiteX8" fmla="*/ 242066 w 592110"/>
                    <a:gd name="connsiteY8" fmla="*/ 445294 h 445294"/>
                    <a:gd name="connsiteX9" fmla="*/ 118241 w 592110"/>
                    <a:gd name="connsiteY9" fmla="*/ 397669 h 445294"/>
                    <a:gd name="connsiteX10" fmla="*/ 11085 w 592110"/>
                    <a:gd name="connsiteY10" fmla="*/ 69056 h 445294"/>
                    <a:gd name="connsiteX11" fmla="*/ 39660 w 592110"/>
                    <a:gd name="connsiteY11" fmla="*/ 0 h 445294"/>
                    <a:gd name="connsiteX0" fmla="*/ 45988 w 598438"/>
                    <a:gd name="connsiteY0" fmla="*/ 0 h 445294"/>
                    <a:gd name="connsiteX1" fmla="*/ 129331 w 598438"/>
                    <a:gd name="connsiteY1" fmla="*/ 66675 h 445294"/>
                    <a:gd name="connsiteX2" fmla="*/ 229344 w 598438"/>
                    <a:gd name="connsiteY2" fmla="*/ 333376 h 445294"/>
                    <a:gd name="connsiteX3" fmla="*/ 453181 w 598438"/>
                    <a:gd name="connsiteY3" fmla="*/ 290513 h 445294"/>
                    <a:gd name="connsiteX4" fmla="*/ 598438 w 598438"/>
                    <a:gd name="connsiteY4" fmla="*/ 288131 h 445294"/>
                    <a:gd name="connsiteX5" fmla="*/ 553194 w 598438"/>
                    <a:gd name="connsiteY5" fmla="*/ 361950 h 445294"/>
                    <a:gd name="connsiteX6" fmla="*/ 479375 w 598438"/>
                    <a:gd name="connsiteY6" fmla="*/ 419100 h 445294"/>
                    <a:gd name="connsiteX7" fmla="*/ 384125 w 598438"/>
                    <a:gd name="connsiteY7" fmla="*/ 442913 h 445294"/>
                    <a:gd name="connsiteX8" fmla="*/ 248394 w 598438"/>
                    <a:gd name="connsiteY8" fmla="*/ 445294 h 445294"/>
                    <a:gd name="connsiteX9" fmla="*/ 124569 w 598438"/>
                    <a:gd name="connsiteY9" fmla="*/ 397669 h 445294"/>
                    <a:gd name="connsiteX10" fmla="*/ 17413 w 598438"/>
                    <a:gd name="connsiteY10" fmla="*/ 69056 h 445294"/>
                    <a:gd name="connsiteX11" fmla="*/ 45988 w 598438"/>
                    <a:gd name="connsiteY11" fmla="*/ 0 h 445294"/>
                    <a:gd name="connsiteX0" fmla="*/ 44427 w 596877"/>
                    <a:gd name="connsiteY0" fmla="*/ 0 h 445294"/>
                    <a:gd name="connsiteX1" fmla="*/ 127770 w 596877"/>
                    <a:gd name="connsiteY1" fmla="*/ 66675 h 445294"/>
                    <a:gd name="connsiteX2" fmla="*/ 227783 w 596877"/>
                    <a:gd name="connsiteY2" fmla="*/ 333376 h 445294"/>
                    <a:gd name="connsiteX3" fmla="*/ 451620 w 596877"/>
                    <a:gd name="connsiteY3" fmla="*/ 290513 h 445294"/>
                    <a:gd name="connsiteX4" fmla="*/ 596877 w 596877"/>
                    <a:gd name="connsiteY4" fmla="*/ 288131 h 445294"/>
                    <a:gd name="connsiteX5" fmla="*/ 551633 w 596877"/>
                    <a:gd name="connsiteY5" fmla="*/ 361950 h 445294"/>
                    <a:gd name="connsiteX6" fmla="*/ 477814 w 596877"/>
                    <a:gd name="connsiteY6" fmla="*/ 419100 h 445294"/>
                    <a:gd name="connsiteX7" fmla="*/ 382564 w 596877"/>
                    <a:gd name="connsiteY7" fmla="*/ 442913 h 445294"/>
                    <a:gd name="connsiteX8" fmla="*/ 246833 w 596877"/>
                    <a:gd name="connsiteY8" fmla="*/ 445294 h 445294"/>
                    <a:gd name="connsiteX9" fmla="*/ 123008 w 596877"/>
                    <a:gd name="connsiteY9" fmla="*/ 397669 h 445294"/>
                    <a:gd name="connsiteX10" fmla="*/ 15852 w 596877"/>
                    <a:gd name="connsiteY10" fmla="*/ 69056 h 445294"/>
                    <a:gd name="connsiteX11" fmla="*/ 44427 w 596877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544287 w 589531"/>
                    <a:gd name="connsiteY5" fmla="*/ 361950 h 445294"/>
                    <a:gd name="connsiteX6" fmla="*/ 470468 w 589531"/>
                    <a:gd name="connsiteY6" fmla="*/ 419100 h 445294"/>
                    <a:gd name="connsiteX7" fmla="*/ 375218 w 589531"/>
                    <a:gd name="connsiteY7" fmla="*/ 442913 h 445294"/>
                    <a:gd name="connsiteX8" fmla="*/ 239487 w 589531"/>
                    <a:gd name="connsiteY8" fmla="*/ 445294 h 445294"/>
                    <a:gd name="connsiteX9" fmla="*/ 115662 w 589531"/>
                    <a:gd name="connsiteY9" fmla="*/ 397669 h 445294"/>
                    <a:gd name="connsiteX10" fmla="*/ 15649 w 589531"/>
                    <a:gd name="connsiteY10" fmla="*/ 69056 h 445294"/>
                    <a:gd name="connsiteX11" fmla="*/ 37081 w 589531"/>
                    <a:gd name="connsiteY11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544287 w 589531"/>
                    <a:gd name="connsiteY5" fmla="*/ 361950 h 445294"/>
                    <a:gd name="connsiteX6" fmla="*/ 375218 w 589531"/>
                    <a:gd name="connsiteY6" fmla="*/ 442913 h 445294"/>
                    <a:gd name="connsiteX7" fmla="*/ 239487 w 589531"/>
                    <a:gd name="connsiteY7" fmla="*/ 445294 h 445294"/>
                    <a:gd name="connsiteX8" fmla="*/ 115662 w 589531"/>
                    <a:gd name="connsiteY8" fmla="*/ 397669 h 445294"/>
                    <a:gd name="connsiteX9" fmla="*/ 15649 w 589531"/>
                    <a:gd name="connsiteY9" fmla="*/ 69056 h 445294"/>
                    <a:gd name="connsiteX10" fmla="*/ 37081 w 589531"/>
                    <a:gd name="connsiteY10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50057"/>
                    <a:gd name="connsiteX1" fmla="*/ 120424 w 589531"/>
                    <a:gd name="connsiteY1" fmla="*/ 66675 h 450057"/>
                    <a:gd name="connsiteX2" fmla="*/ 220437 w 589531"/>
                    <a:gd name="connsiteY2" fmla="*/ 333376 h 450057"/>
                    <a:gd name="connsiteX3" fmla="*/ 444274 w 589531"/>
                    <a:gd name="connsiteY3" fmla="*/ 290513 h 450057"/>
                    <a:gd name="connsiteX4" fmla="*/ 589531 w 589531"/>
                    <a:gd name="connsiteY4" fmla="*/ 288131 h 450057"/>
                    <a:gd name="connsiteX5" fmla="*/ 375218 w 589531"/>
                    <a:gd name="connsiteY5" fmla="*/ 442913 h 450057"/>
                    <a:gd name="connsiteX6" fmla="*/ 265681 w 589531"/>
                    <a:gd name="connsiteY6" fmla="*/ 450057 h 450057"/>
                    <a:gd name="connsiteX7" fmla="*/ 115662 w 589531"/>
                    <a:gd name="connsiteY7" fmla="*/ 397669 h 450057"/>
                    <a:gd name="connsiteX8" fmla="*/ 15649 w 589531"/>
                    <a:gd name="connsiteY8" fmla="*/ 69056 h 450057"/>
                    <a:gd name="connsiteX9" fmla="*/ 37081 w 589531"/>
                    <a:gd name="connsiteY9" fmla="*/ 0 h 450057"/>
                    <a:gd name="connsiteX0" fmla="*/ 37734 w 590184"/>
                    <a:gd name="connsiteY0" fmla="*/ 0 h 450057"/>
                    <a:gd name="connsiteX1" fmla="*/ 121077 w 590184"/>
                    <a:gd name="connsiteY1" fmla="*/ 66675 h 450057"/>
                    <a:gd name="connsiteX2" fmla="*/ 221090 w 590184"/>
                    <a:gd name="connsiteY2" fmla="*/ 333376 h 450057"/>
                    <a:gd name="connsiteX3" fmla="*/ 444927 w 590184"/>
                    <a:gd name="connsiteY3" fmla="*/ 290513 h 450057"/>
                    <a:gd name="connsiteX4" fmla="*/ 590184 w 590184"/>
                    <a:gd name="connsiteY4" fmla="*/ 288131 h 450057"/>
                    <a:gd name="connsiteX5" fmla="*/ 375871 w 590184"/>
                    <a:gd name="connsiteY5" fmla="*/ 442913 h 450057"/>
                    <a:gd name="connsiteX6" fmla="*/ 266334 w 590184"/>
                    <a:gd name="connsiteY6" fmla="*/ 450057 h 450057"/>
                    <a:gd name="connsiteX7" fmla="*/ 111552 w 590184"/>
                    <a:gd name="connsiteY7" fmla="*/ 400050 h 450057"/>
                    <a:gd name="connsiteX8" fmla="*/ 16302 w 590184"/>
                    <a:gd name="connsiteY8" fmla="*/ 69056 h 450057"/>
                    <a:gd name="connsiteX9" fmla="*/ 37734 w 590184"/>
                    <a:gd name="connsiteY9" fmla="*/ 0 h 450057"/>
                    <a:gd name="connsiteX0" fmla="*/ 21432 w 573882"/>
                    <a:gd name="connsiteY0" fmla="*/ 0 h 450057"/>
                    <a:gd name="connsiteX1" fmla="*/ 104775 w 573882"/>
                    <a:gd name="connsiteY1" fmla="*/ 66675 h 450057"/>
                    <a:gd name="connsiteX2" fmla="*/ 204788 w 573882"/>
                    <a:gd name="connsiteY2" fmla="*/ 333376 h 450057"/>
                    <a:gd name="connsiteX3" fmla="*/ 428625 w 573882"/>
                    <a:gd name="connsiteY3" fmla="*/ 290513 h 450057"/>
                    <a:gd name="connsiteX4" fmla="*/ 573882 w 573882"/>
                    <a:gd name="connsiteY4" fmla="*/ 288131 h 450057"/>
                    <a:gd name="connsiteX5" fmla="*/ 359569 w 573882"/>
                    <a:gd name="connsiteY5" fmla="*/ 442913 h 450057"/>
                    <a:gd name="connsiteX6" fmla="*/ 250032 w 573882"/>
                    <a:gd name="connsiteY6" fmla="*/ 450057 h 450057"/>
                    <a:gd name="connsiteX7" fmla="*/ 0 w 573882"/>
                    <a:gd name="connsiteY7" fmla="*/ 69056 h 450057"/>
                    <a:gd name="connsiteX8" fmla="*/ 21432 w 573882"/>
                    <a:gd name="connsiteY8" fmla="*/ 0 h 450057"/>
                    <a:gd name="connsiteX0" fmla="*/ 21432 w 573882"/>
                    <a:gd name="connsiteY0" fmla="*/ 0 h 450057"/>
                    <a:gd name="connsiteX1" fmla="*/ 104775 w 573882"/>
                    <a:gd name="connsiteY1" fmla="*/ 66675 h 450057"/>
                    <a:gd name="connsiteX2" fmla="*/ 204788 w 573882"/>
                    <a:gd name="connsiteY2" fmla="*/ 333376 h 450057"/>
                    <a:gd name="connsiteX3" fmla="*/ 428625 w 573882"/>
                    <a:gd name="connsiteY3" fmla="*/ 290513 h 450057"/>
                    <a:gd name="connsiteX4" fmla="*/ 573882 w 573882"/>
                    <a:gd name="connsiteY4" fmla="*/ 288131 h 450057"/>
                    <a:gd name="connsiteX5" fmla="*/ 359569 w 573882"/>
                    <a:gd name="connsiteY5" fmla="*/ 442913 h 450057"/>
                    <a:gd name="connsiteX6" fmla="*/ 250032 w 573882"/>
                    <a:gd name="connsiteY6" fmla="*/ 450057 h 450057"/>
                    <a:gd name="connsiteX7" fmla="*/ 0 w 573882"/>
                    <a:gd name="connsiteY7" fmla="*/ 69056 h 450057"/>
                    <a:gd name="connsiteX8" fmla="*/ 21432 w 573882"/>
                    <a:gd name="connsiteY8" fmla="*/ 0 h 450057"/>
                    <a:gd name="connsiteX0" fmla="*/ 25272 w 577722"/>
                    <a:gd name="connsiteY0" fmla="*/ 0 h 450057"/>
                    <a:gd name="connsiteX1" fmla="*/ 108615 w 577722"/>
                    <a:gd name="connsiteY1" fmla="*/ 66675 h 450057"/>
                    <a:gd name="connsiteX2" fmla="*/ 208628 w 577722"/>
                    <a:gd name="connsiteY2" fmla="*/ 333376 h 450057"/>
                    <a:gd name="connsiteX3" fmla="*/ 432465 w 577722"/>
                    <a:gd name="connsiteY3" fmla="*/ 290513 h 450057"/>
                    <a:gd name="connsiteX4" fmla="*/ 577722 w 577722"/>
                    <a:gd name="connsiteY4" fmla="*/ 288131 h 450057"/>
                    <a:gd name="connsiteX5" fmla="*/ 363409 w 577722"/>
                    <a:gd name="connsiteY5" fmla="*/ 442913 h 450057"/>
                    <a:gd name="connsiteX6" fmla="*/ 253872 w 577722"/>
                    <a:gd name="connsiteY6" fmla="*/ 450057 h 450057"/>
                    <a:gd name="connsiteX7" fmla="*/ 3840 w 577722"/>
                    <a:gd name="connsiteY7" fmla="*/ 69056 h 450057"/>
                    <a:gd name="connsiteX8" fmla="*/ 25272 w 577722"/>
                    <a:gd name="connsiteY8" fmla="*/ 0 h 450057"/>
                    <a:gd name="connsiteX0" fmla="*/ 32276 w 584726"/>
                    <a:gd name="connsiteY0" fmla="*/ 0 h 450057"/>
                    <a:gd name="connsiteX1" fmla="*/ 115619 w 584726"/>
                    <a:gd name="connsiteY1" fmla="*/ 66675 h 450057"/>
                    <a:gd name="connsiteX2" fmla="*/ 215632 w 584726"/>
                    <a:gd name="connsiteY2" fmla="*/ 333376 h 450057"/>
                    <a:gd name="connsiteX3" fmla="*/ 439469 w 584726"/>
                    <a:gd name="connsiteY3" fmla="*/ 290513 h 450057"/>
                    <a:gd name="connsiteX4" fmla="*/ 584726 w 584726"/>
                    <a:gd name="connsiteY4" fmla="*/ 288131 h 450057"/>
                    <a:gd name="connsiteX5" fmla="*/ 370413 w 584726"/>
                    <a:gd name="connsiteY5" fmla="*/ 442913 h 450057"/>
                    <a:gd name="connsiteX6" fmla="*/ 260876 w 584726"/>
                    <a:gd name="connsiteY6" fmla="*/ 450057 h 450057"/>
                    <a:gd name="connsiteX7" fmla="*/ 10844 w 584726"/>
                    <a:gd name="connsiteY7" fmla="*/ 69056 h 450057"/>
                    <a:gd name="connsiteX8" fmla="*/ 32276 w 584726"/>
                    <a:gd name="connsiteY8" fmla="*/ 0 h 450057"/>
                    <a:gd name="connsiteX0" fmla="*/ 34138 w 586588"/>
                    <a:gd name="connsiteY0" fmla="*/ 0 h 450057"/>
                    <a:gd name="connsiteX1" fmla="*/ 117481 w 586588"/>
                    <a:gd name="connsiteY1" fmla="*/ 66675 h 450057"/>
                    <a:gd name="connsiteX2" fmla="*/ 217494 w 586588"/>
                    <a:gd name="connsiteY2" fmla="*/ 333376 h 450057"/>
                    <a:gd name="connsiteX3" fmla="*/ 441331 w 586588"/>
                    <a:gd name="connsiteY3" fmla="*/ 290513 h 450057"/>
                    <a:gd name="connsiteX4" fmla="*/ 586588 w 586588"/>
                    <a:gd name="connsiteY4" fmla="*/ 288131 h 450057"/>
                    <a:gd name="connsiteX5" fmla="*/ 372275 w 586588"/>
                    <a:gd name="connsiteY5" fmla="*/ 442913 h 450057"/>
                    <a:gd name="connsiteX6" fmla="*/ 262738 w 586588"/>
                    <a:gd name="connsiteY6" fmla="*/ 450057 h 450057"/>
                    <a:gd name="connsiteX7" fmla="*/ 12706 w 586588"/>
                    <a:gd name="connsiteY7" fmla="*/ 69056 h 450057"/>
                    <a:gd name="connsiteX8" fmla="*/ 34138 w 586588"/>
                    <a:gd name="connsiteY8" fmla="*/ 0 h 450057"/>
                    <a:gd name="connsiteX0" fmla="*/ 34138 w 586588"/>
                    <a:gd name="connsiteY0" fmla="*/ 0 h 450057"/>
                    <a:gd name="connsiteX1" fmla="*/ 117481 w 586588"/>
                    <a:gd name="connsiteY1" fmla="*/ 66675 h 450057"/>
                    <a:gd name="connsiteX2" fmla="*/ 217494 w 586588"/>
                    <a:gd name="connsiteY2" fmla="*/ 333376 h 450057"/>
                    <a:gd name="connsiteX3" fmla="*/ 441331 w 586588"/>
                    <a:gd name="connsiteY3" fmla="*/ 290513 h 450057"/>
                    <a:gd name="connsiteX4" fmla="*/ 586588 w 586588"/>
                    <a:gd name="connsiteY4" fmla="*/ 288131 h 450057"/>
                    <a:gd name="connsiteX5" fmla="*/ 372275 w 586588"/>
                    <a:gd name="connsiteY5" fmla="*/ 442913 h 450057"/>
                    <a:gd name="connsiteX6" fmla="*/ 262738 w 586588"/>
                    <a:gd name="connsiteY6" fmla="*/ 450057 h 450057"/>
                    <a:gd name="connsiteX7" fmla="*/ 12706 w 586588"/>
                    <a:gd name="connsiteY7" fmla="*/ 69056 h 450057"/>
                    <a:gd name="connsiteX8" fmla="*/ 34138 w 586588"/>
                    <a:gd name="connsiteY8" fmla="*/ 0 h 450057"/>
                    <a:gd name="connsiteX0" fmla="*/ 34923 w 587373"/>
                    <a:gd name="connsiteY0" fmla="*/ 0 h 450057"/>
                    <a:gd name="connsiteX1" fmla="*/ 118266 w 587373"/>
                    <a:gd name="connsiteY1" fmla="*/ 66675 h 450057"/>
                    <a:gd name="connsiteX2" fmla="*/ 218279 w 587373"/>
                    <a:gd name="connsiteY2" fmla="*/ 333376 h 450057"/>
                    <a:gd name="connsiteX3" fmla="*/ 442116 w 587373"/>
                    <a:gd name="connsiteY3" fmla="*/ 290513 h 450057"/>
                    <a:gd name="connsiteX4" fmla="*/ 587373 w 587373"/>
                    <a:gd name="connsiteY4" fmla="*/ 288131 h 450057"/>
                    <a:gd name="connsiteX5" fmla="*/ 373060 w 587373"/>
                    <a:gd name="connsiteY5" fmla="*/ 442913 h 450057"/>
                    <a:gd name="connsiteX6" fmla="*/ 263523 w 587373"/>
                    <a:gd name="connsiteY6" fmla="*/ 450057 h 450057"/>
                    <a:gd name="connsiteX7" fmla="*/ 13491 w 587373"/>
                    <a:gd name="connsiteY7" fmla="*/ 69056 h 450057"/>
                    <a:gd name="connsiteX8" fmla="*/ 34923 w 587373"/>
                    <a:gd name="connsiteY8" fmla="*/ 0 h 450057"/>
                    <a:gd name="connsiteX0" fmla="*/ 34139 w 586589"/>
                    <a:gd name="connsiteY0" fmla="*/ 0 h 450057"/>
                    <a:gd name="connsiteX1" fmla="*/ 117482 w 586589"/>
                    <a:gd name="connsiteY1" fmla="*/ 66675 h 450057"/>
                    <a:gd name="connsiteX2" fmla="*/ 217495 w 586589"/>
                    <a:gd name="connsiteY2" fmla="*/ 333376 h 450057"/>
                    <a:gd name="connsiteX3" fmla="*/ 441332 w 586589"/>
                    <a:gd name="connsiteY3" fmla="*/ 290513 h 450057"/>
                    <a:gd name="connsiteX4" fmla="*/ 586589 w 586589"/>
                    <a:gd name="connsiteY4" fmla="*/ 288131 h 450057"/>
                    <a:gd name="connsiteX5" fmla="*/ 372276 w 586589"/>
                    <a:gd name="connsiteY5" fmla="*/ 442913 h 450057"/>
                    <a:gd name="connsiteX6" fmla="*/ 262739 w 586589"/>
                    <a:gd name="connsiteY6" fmla="*/ 450057 h 450057"/>
                    <a:gd name="connsiteX7" fmla="*/ 12707 w 586589"/>
                    <a:gd name="connsiteY7" fmla="*/ 69056 h 450057"/>
                    <a:gd name="connsiteX8" fmla="*/ 34139 w 586589"/>
                    <a:gd name="connsiteY8" fmla="*/ 0 h 450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86589" h="450057">
                      <a:moveTo>
                        <a:pt x="34139" y="0"/>
                      </a:moveTo>
                      <a:cubicBezTo>
                        <a:pt x="71444" y="48419"/>
                        <a:pt x="75413" y="49213"/>
                        <a:pt x="117482" y="66675"/>
                      </a:cubicBezTo>
                      <a:cubicBezTo>
                        <a:pt x="113513" y="119856"/>
                        <a:pt x="57157" y="261145"/>
                        <a:pt x="217495" y="333376"/>
                      </a:cubicBezTo>
                      <a:cubicBezTo>
                        <a:pt x="354814" y="377826"/>
                        <a:pt x="417122" y="327422"/>
                        <a:pt x="441332" y="290513"/>
                      </a:cubicBezTo>
                      <a:lnTo>
                        <a:pt x="586589" y="288131"/>
                      </a:lnTo>
                      <a:cubicBezTo>
                        <a:pt x="534201" y="382587"/>
                        <a:pt x="450858" y="438944"/>
                        <a:pt x="372276" y="442913"/>
                      </a:cubicBezTo>
                      <a:lnTo>
                        <a:pt x="262739" y="450057"/>
                      </a:lnTo>
                      <a:cubicBezTo>
                        <a:pt x="12311" y="413941"/>
                        <a:pt x="-25394" y="215502"/>
                        <a:pt x="12707" y="69056"/>
                      </a:cubicBezTo>
                      <a:lnTo>
                        <a:pt x="34139" y="0"/>
                      </a:ln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2" name="Прямоугольник 41"/>
                <p:cNvSpPr/>
                <p:nvPr/>
              </p:nvSpPr>
              <p:spPr>
                <a:xfrm>
                  <a:off x="2588198" y="1689230"/>
                  <a:ext cx="127718" cy="66520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3" name="Прямоугольник 42"/>
                <p:cNvSpPr/>
                <p:nvPr/>
              </p:nvSpPr>
              <p:spPr>
                <a:xfrm>
                  <a:off x="2489747" y="1754387"/>
                  <a:ext cx="305992" cy="5108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4" name="Прямоугольник 43"/>
                <p:cNvSpPr/>
                <p:nvPr/>
              </p:nvSpPr>
              <p:spPr>
                <a:xfrm rot="19288101">
                  <a:off x="2703304" y="1269080"/>
                  <a:ext cx="243617" cy="5108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5" name="Прямоугольник 44"/>
                <p:cNvSpPr/>
                <p:nvPr/>
              </p:nvSpPr>
              <p:spPr>
                <a:xfrm>
                  <a:off x="2644074" y="1481846"/>
                  <a:ext cx="429774" cy="40227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9" name="Группа 61"/>
              <p:cNvGrpSpPr>
                <a:grpSpLocks/>
              </p:cNvGrpSpPr>
              <p:nvPr/>
            </p:nvGrpSpPr>
            <p:grpSpPr bwMode="auto">
              <a:xfrm>
                <a:off x="3494478" y="2851107"/>
                <a:ext cx="1801952" cy="1538339"/>
                <a:chOff x="2545312" y="1900510"/>
                <a:chExt cx="1801952" cy="1538339"/>
              </a:xfrm>
            </p:grpSpPr>
            <p:sp>
              <p:nvSpPr>
                <p:cNvPr id="34" name="Шестиугольник 33"/>
                <p:cNvSpPr/>
                <p:nvPr/>
              </p:nvSpPr>
              <p:spPr>
                <a:xfrm rot="1800000">
                  <a:off x="2545312" y="1900510"/>
                  <a:ext cx="1801952" cy="1538339"/>
                </a:xfrm>
                <a:prstGeom prst="hexagon">
                  <a:avLst>
                    <a:gd name="adj" fmla="val 29943"/>
                    <a:gd name="vf" fmla="val 115470"/>
                  </a:avLst>
                </a:prstGeom>
                <a:solidFill>
                  <a:srgbClr val="80008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5" name="Полилиния 34"/>
                <p:cNvSpPr/>
                <p:nvPr/>
              </p:nvSpPr>
              <p:spPr>
                <a:xfrm flipH="1">
                  <a:off x="3480319" y="2322669"/>
                  <a:ext cx="305990" cy="592424"/>
                </a:xfrm>
                <a:custGeom>
                  <a:avLst/>
                  <a:gdLst>
                    <a:gd name="connsiteX0" fmla="*/ 0 w 276225"/>
                    <a:gd name="connsiteY0" fmla="*/ 0 h 511969"/>
                    <a:gd name="connsiteX1" fmla="*/ 9525 w 276225"/>
                    <a:gd name="connsiteY1" fmla="*/ 511969 h 511969"/>
                    <a:gd name="connsiteX2" fmla="*/ 273844 w 276225"/>
                    <a:gd name="connsiteY2" fmla="*/ 504825 h 511969"/>
                    <a:gd name="connsiteX3" fmla="*/ 276225 w 276225"/>
                    <a:gd name="connsiteY3" fmla="*/ 0 h 511969"/>
                    <a:gd name="connsiteX4" fmla="*/ 0 w 276225"/>
                    <a:gd name="connsiteY4" fmla="*/ 0 h 511969"/>
                    <a:gd name="connsiteX0" fmla="*/ 0 w 276225"/>
                    <a:gd name="connsiteY0" fmla="*/ 0 h 511969"/>
                    <a:gd name="connsiteX1" fmla="*/ 9525 w 276225"/>
                    <a:gd name="connsiteY1" fmla="*/ 511969 h 511969"/>
                    <a:gd name="connsiteX2" fmla="*/ 273844 w 276225"/>
                    <a:gd name="connsiteY2" fmla="*/ 504825 h 511969"/>
                    <a:gd name="connsiteX3" fmla="*/ 276225 w 276225"/>
                    <a:gd name="connsiteY3" fmla="*/ 0 h 511969"/>
                    <a:gd name="connsiteX4" fmla="*/ 0 w 276225"/>
                    <a:gd name="connsiteY4" fmla="*/ 0 h 511969"/>
                    <a:gd name="connsiteX0" fmla="*/ 0 w 276225"/>
                    <a:gd name="connsiteY0" fmla="*/ 10543 h 522512"/>
                    <a:gd name="connsiteX1" fmla="*/ 9525 w 276225"/>
                    <a:gd name="connsiteY1" fmla="*/ 522512 h 522512"/>
                    <a:gd name="connsiteX2" fmla="*/ 273844 w 276225"/>
                    <a:gd name="connsiteY2" fmla="*/ 515368 h 522512"/>
                    <a:gd name="connsiteX3" fmla="*/ 276225 w 276225"/>
                    <a:gd name="connsiteY3" fmla="*/ 10543 h 522512"/>
                    <a:gd name="connsiteX4" fmla="*/ 0 w 276225"/>
                    <a:gd name="connsiteY4" fmla="*/ 10543 h 522512"/>
                    <a:gd name="connsiteX0" fmla="*/ 0 w 276225"/>
                    <a:gd name="connsiteY0" fmla="*/ 10543 h 542439"/>
                    <a:gd name="connsiteX1" fmla="*/ 9525 w 276225"/>
                    <a:gd name="connsiteY1" fmla="*/ 522512 h 542439"/>
                    <a:gd name="connsiteX2" fmla="*/ 273844 w 276225"/>
                    <a:gd name="connsiteY2" fmla="*/ 515368 h 542439"/>
                    <a:gd name="connsiteX3" fmla="*/ 276225 w 276225"/>
                    <a:gd name="connsiteY3" fmla="*/ 10543 h 542439"/>
                    <a:gd name="connsiteX4" fmla="*/ 0 w 276225"/>
                    <a:gd name="connsiteY4" fmla="*/ 10543 h 542439"/>
                    <a:gd name="connsiteX0" fmla="*/ 0 w 276225"/>
                    <a:gd name="connsiteY0" fmla="*/ 10543 h 538809"/>
                    <a:gd name="connsiteX1" fmla="*/ 9525 w 276225"/>
                    <a:gd name="connsiteY1" fmla="*/ 522512 h 538809"/>
                    <a:gd name="connsiteX2" fmla="*/ 273844 w 276225"/>
                    <a:gd name="connsiteY2" fmla="*/ 515368 h 538809"/>
                    <a:gd name="connsiteX3" fmla="*/ 276225 w 276225"/>
                    <a:gd name="connsiteY3" fmla="*/ 10543 h 538809"/>
                    <a:gd name="connsiteX4" fmla="*/ 0 w 276225"/>
                    <a:gd name="connsiteY4" fmla="*/ 10543 h 538809"/>
                    <a:gd name="connsiteX0" fmla="*/ 0 w 276225"/>
                    <a:gd name="connsiteY0" fmla="*/ 10543 h 537544"/>
                    <a:gd name="connsiteX1" fmla="*/ 9525 w 276225"/>
                    <a:gd name="connsiteY1" fmla="*/ 522512 h 537544"/>
                    <a:gd name="connsiteX2" fmla="*/ 273844 w 276225"/>
                    <a:gd name="connsiteY2" fmla="*/ 515368 h 537544"/>
                    <a:gd name="connsiteX3" fmla="*/ 276225 w 276225"/>
                    <a:gd name="connsiteY3" fmla="*/ 10543 h 537544"/>
                    <a:gd name="connsiteX4" fmla="*/ 0 w 276225"/>
                    <a:gd name="connsiteY4" fmla="*/ 10543 h 537544"/>
                    <a:gd name="connsiteX0" fmla="*/ 0 w 273843"/>
                    <a:gd name="connsiteY0" fmla="*/ 19248 h 536724"/>
                    <a:gd name="connsiteX1" fmla="*/ 7143 w 273843"/>
                    <a:gd name="connsiteY1" fmla="*/ 521692 h 536724"/>
                    <a:gd name="connsiteX2" fmla="*/ 271462 w 273843"/>
                    <a:gd name="connsiteY2" fmla="*/ 514548 h 536724"/>
                    <a:gd name="connsiteX3" fmla="*/ 273843 w 273843"/>
                    <a:gd name="connsiteY3" fmla="*/ 9723 h 536724"/>
                    <a:gd name="connsiteX4" fmla="*/ 0 w 273843"/>
                    <a:gd name="connsiteY4" fmla="*/ 19248 h 536724"/>
                    <a:gd name="connsiteX0" fmla="*/ 0 w 273843"/>
                    <a:gd name="connsiteY0" fmla="*/ 12707 h 530183"/>
                    <a:gd name="connsiteX1" fmla="*/ 7143 w 273843"/>
                    <a:gd name="connsiteY1" fmla="*/ 515151 h 530183"/>
                    <a:gd name="connsiteX2" fmla="*/ 271462 w 273843"/>
                    <a:gd name="connsiteY2" fmla="*/ 508007 h 530183"/>
                    <a:gd name="connsiteX3" fmla="*/ 273843 w 273843"/>
                    <a:gd name="connsiteY3" fmla="*/ 10325 h 530183"/>
                    <a:gd name="connsiteX4" fmla="*/ 0 w 273843"/>
                    <a:gd name="connsiteY4" fmla="*/ 12707 h 5301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3843" h="530183">
                      <a:moveTo>
                        <a:pt x="0" y="12707"/>
                      </a:moveTo>
                      <a:lnTo>
                        <a:pt x="7143" y="515151"/>
                      </a:lnTo>
                      <a:cubicBezTo>
                        <a:pt x="78581" y="562777"/>
                        <a:pt x="169068" y="479431"/>
                        <a:pt x="271462" y="508007"/>
                      </a:cubicBezTo>
                      <a:cubicBezTo>
                        <a:pt x="272256" y="339732"/>
                        <a:pt x="273049" y="178600"/>
                        <a:pt x="273843" y="10325"/>
                      </a:cubicBezTo>
                      <a:cubicBezTo>
                        <a:pt x="167481" y="-30156"/>
                        <a:pt x="80169" y="65094"/>
                        <a:pt x="0" y="12707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6" name="Полилиния 35"/>
                <p:cNvSpPr/>
                <p:nvPr/>
              </p:nvSpPr>
              <p:spPr>
                <a:xfrm>
                  <a:off x="3098708" y="2322670"/>
                  <a:ext cx="305990" cy="592424"/>
                </a:xfrm>
                <a:custGeom>
                  <a:avLst/>
                  <a:gdLst>
                    <a:gd name="connsiteX0" fmla="*/ 0 w 276225"/>
                    <a:gd name="connsiteY0" fmla="*/ 0 h 511969"/>
                    <a:gd name="connsiteX1" fmla="*/ 9525 w 276225"/>
                    <a:gd name="connsiteY1" fmla="*/ 511969 h 511969"/>
                    <a:gd name="connsiteX2" fmla="*/ 273844 w 276225"/>
                    <a:gd name="connsiteY2" fmla="*/ 504825 h 511969"/>
                    <a:gd name="connsiteX3" fmla="*/ 276225 w 276225"/>
                    <a:gd name="connsiteY3" fmla="*/ 0 h 511969"/>
                    <a:gd name="connsiteX4" fmla="*/ 0 w 276225"/>
                    <a:gd name="connsiteY4" fmla="*/ 0 h 511969"/>
                    <a:gd name="connsiteX0" fmla="*/ 0 w 276225"/>
                    <a:gd name="connsiteY0" fmla="*/ 0 h 511969"/>
                    <a:gd name="connsiteX1" fmla="*/ 9525 w 276225"/>
                    <a:gd name="connsiteY1" fmla="*/ 511969 h 511969"/>
                    <a:gd name="connsiteX2" fmla="*/ 273844 w 276225"/>
                    <a:gd name="connsiteY2" fmla="*/ 504825 h 511969"/>
                    <a:gd name="connsiteX3" fmla="*/ 276225 w 276225"/>
                    <a:gd name="connsiteY3" fmla="*/ 0 h 511969"/>
                    <a:gd name="connsiteX4" fmla="*/ 0 w 276225"/>
                    <a:gd name="connsiteY4" fmla="*/ 0 h 511969"/>
                    <a:gd name="connsiteX0" fmla="*/ 0 w 276225"/>
                    <a:gd name="connsiteY0" fmla="*/ 10543 h 522512"/>
                    <a:gd name="connsiteX1" fmla="*/ 9525 w 276225"/>
                    <a:gd name="connsiteY1" fmla="*/ 522512 h 522512"/>
                    <a:gd name="connsiteX2" fmla="*/ 273844 w 276225"/>
                    <a:gd name="connsiteY2" fmla="*/ 515368 h 522512"/>
                    <a:gd name="connsiteX3" fmla="*/ 276225 w 276225"/>
                    <a:gd name="connsiteY3" fmla="*/ 10543 h 522512"/>
                    <a:gd name="connsiteX4" fmla="*/ 0 w 276225"/>
                    <a:gd name="connsiteY4" fmla="*/ 10543 h 522512"/>
                    <a:gd name="connsiteX0" fmla="*/ 0 w 276225"/>
                    <a:gd name="connsiteY0" fmla="*/ 10543 h 542439"/>
                    <a:gd name="connsiteX1" fmla="*/ 9525 w 276225"/>
                    <a:gd name="connsiteY1" fmla="*/ 522512 h 542439"/>
                    <a:gd name="connsiteX2" fmla="*/ 273844 w 276225"/>
                    <a:gd name="connsiteY2" fmla="*/ 515368 h 542439"/>
                    <a:gd name="connsiteX3" fmla="*/ 276225 w 276225"/>
                    <a:gd name="connsiteY3" fmla="*/ 10543 h 542439"/>
                    <a:gd name="connsiteX4" fmla="*/ 0 w 276225"/>
                    <a:gd name="connsiteY4" fmla="*/ 10543 h 542439"/>
                    <a:gd name="connsiteX0" fmla="*/ 0 w 276225"/>
                    <a:gd name="connsiteY0" fmla="*/ 10543 h 538809"/>
                    <a:gd name="connsiteX1" fmla="*/ 9525 w 276225"/>
                    <a:gd name="connsiteY1" fmla="*/ 522512 h 538809"/>
                    <a:gd name="connsiteX2" fmla="*/ 273844 w 276225"/>
                    <a:gd name="connsiteY2" fmla="*/ 515368 h 538809"/>
                    <a:gd name="connsiteX3" fmla="*/ 276225 w 276225"/>
                    <a:gd name="connsiteY3" fmla="*/ 10543 h 538809"/>
                    <a:gd name="connsiteX4" fmla="*/ 0 w 276225"/>
                    <a:gd name="connsiteY4" fmla="*/ 10543 h 538809"/>
                    <a:gd name="connsiteX0" fmla="*/ 0 w 276225"/>
                    <a:gd name="connsiteY0" fmla="*/ 10543 h 537544"/>
                    <a:gd name="connsiteX1" fmla="*/ 9525 w 276225"/>
                    <a:gd name="connsiteY1" fmla="*/ 522512 h 537544"/>
                    <a:gd name="connsiteX2" fmla="*/ 273844 w 276225"/>
                    <a:gd name="connsiteY2" fmla="*/ 515368 h 537544"/>
                    <a:gd name="connsiteX3" fmla="*/ 276225 w 276225"/>
                    <a:gd name="connsiteY3" fmla="*/ 10543 h 537544"/>
                    <a:gd name="connsiteX4" fmla="*/ 0 w 276225"/>
                    <a:gd name="connsiteY4" fmla="*/ 10543 h 537544"/>
                    <a:gd name="connsiteX0" fmla="*/ 0 w 273843"/>
                    <a:gd name="connsiteY0" fmla="*/ 19248 h 536724"/>
                    <a:gd name="connsiteX1" fmla="*/ 7143 w 273843"/>
                    <a:gd name="connsiteY1" fmla="*/ 521692 h 536724"/>
                    <a:gd name="connsiteX2" fmla="*/ 271462 w 273843"/>
                    <a:gd name="connsiteY2" fmla="*/ 514548 h 536724"/>
                    <a:gd name="connsiteX3" fmla="*/ 273843 w 273843"/>
                    <a:gd name="connsiteY3" fmla="*/ 9723 h 536724"/>
                    <a:gd name="connsiteX4" fmla="*/ 0 w 273843"/>
                    <a:gd name="connsiteY4" fmla="*/ 19248 h 536724"/>
                    <a:gd name="connsiteX0" fmla="*/ 0 w 273843"/>
                    <a:gd name="connsiteY0" fmla="*/ 12707 h 530183"/>
                    <a:gd name="connsiteX1" fmla="*/ 7143 w 273843"/>
                    <a:gd name="connsiteY1" fmla="*/ 515151 h 530183"/>
                    <a:gd name="connsiteX2" fmla="*/ 271462 w 273843"/>
                    <a:gd name="connsiteY2" fmla="*/ 508007 h 530183"/>
                    <a:gd name="connsiteX3" fmla="*/ 273843 w 273843"/>
                    <a:gd name="connsiteY3" fmla="*/ 10325 h 530183"/>
                    <a:gd name="connsiteX4" fmla="*/ 0 w 273843"/>
                    <a:gd name="connsiteY4" fmla="*/ 12707 h 5301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3843" h="530183">
                      <a:moveTo>
                        <a:pt x="0" y="12707"/>
                      </a:moveTo>
                      <a:lnTo>
                        <a:pt x="7143" y="515151"/>
                      </a:lnTo>
                      <a:cubicBezTo>
                        <a:pt x="78581" y="562777"/>
                        <a:pt x="169068" y="479431"/>
                        <a:pt x="271462" y="508007"/>
                      </a:cubicBezTo>
                      <a:cubicBezTo>
                        <a:pt x="272256" y="339732"/>
                        <a:pt x="273049" y="178600"/>
                        <a:pt x="273843" y="10325"/>
                      </a:cubicBezTo>
                      <a:cubicBezTo>
                        <a:pt x="167481" y="-30156"/>
                        <a:pt x="80169" y="65094"/>
                        <a:pt x="0" y="12707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7" name="Полилиния 36"/>
                <p:cNvSpPr/>
                <p:nvPr/>
              </p:nvSpPr>
              <p:spPr>
                <a:xfrm>
                  <a:off x="2989547" y="2417526"/>
                  <a:ext cx="913480" cy="602295"/>
                </a:xfrm>
                <a:custGeom>
                  <a:avLst/>
                  <a:gdLst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54935 w 855035"/>
                    <a:gd name="connsiteY0" fmla="*/ 485775 h 566738"/>
                    <a:gd name="connsiteX1" fmla="*/ 47791 w 855035"/>
                    <a:gd name="connsiteY1" fmla="*/ 0 h 566738"/>
                    <a:gd name="connsiteX2" fmla="*/ 7310 w 855035"/>
                    <a:gd name="connsiteY2" fmla="*/ 2382 h 566738"/>
                    <a:gd name="connsiteX3" fmla="*/ 166 w 855035"/>
                    <a:gd name="connsiteY3" fmla="*/ 566738 h 566738"/>
                    <a:gd name="connsiteX4" fmla="*/ 855035 w 855035"/>
                    <a:gd name="connsiteY4" fmla="*/ 566738 h 566738"/>
                    <a:gd name="connsiteX5" fmla="*/ 852653 w 855035"/>
                    <a:gd name="connsiteY5" fmla="*/ 2382 h 566738"/>
                    <a:gd name="connsiteX6" fmla="*/ 805028 w 855035"/>
                    <a:gd name="connsiteY6" fmla="*/ 2382 h 566738"/>
                    <a:gd name="connsiteX7" fmla="*/ 807410 w 855035"/>
                    <a:gd name="connsiteY7" fmla="*/ 495300 h 566738"/>
                    <a:gd name="connsiteX8" fmla="*/ 428791 w 855035"/>
                    <a:gd name="connsiteY8" fmla="*/ 526257 h 566738"/>
                    <a:gd name="connsiteX9" fmla="*/ 54935 w 855035"/>
                    <a:gd name="connsiteY9" fmla="*/ 485775 h 566738"/>
                    <a:gd name="connsiteX0" fmla="*/ 54935 w 864560"/>
                    <a:gd name="connsiteY0" fmla="*/ 485775 h 571501"/>
                    <a:gd name="connsiteX1" fmla="*/ 47791 w 864560"/>
                    <a:gd name="connsiteY1" fmla="*/ 0 h 571501"/>
                    <a:gd name="connsiteX2" fmla="*/ 7310 w 864560"/>
                    <a:gd name="connsiteY2" fmla="*/ 2382 h 571501"/>
                    <a:gd name="connsiteX3" fmla="*/ 166 w 864560"/>
                    <a:gd name="connsiteY3" fmla="*/ 566738 h 571501"/>
                    <a:gd name="connsiteX4" fmla="*/ 864560 w 864560"/>
                    <a:gd name="connsiteY4" fmla="*/ 571501 h 571501"/>
                    <a:gd name="connsiteX5" fmla="*/ 852653 w 864560"/>
                    <a:gd name="connsiteY5" fmla="*/ 2382 h 571501"/>
                    <a:gd name="connsiteX6" fmla="*/ 805028 w 864560"/>
                    <a:gd name="connsiteY6" fmla="*/ 2382 h 571501"/>
                    <a:gd name="connsiteX7" fmla="*/ 807410 w 864560"/>
                    <a:gd name="connsiteY7" fmla="*/ 495300 h 571501"/>
                    <a:gd name="connsiteX8" fmla="*/ 428791 w 864560"/>
                    <a:gd name="connsiteY8" fmla="*/ 526257 h 571501"/>
                    <a:gd name="connsiteX9" fmla="*/ 54935 w 864560"/>
                    <a:gd name="connsiteY9" fmla="*/ 485775 h 571501"/>
                    <a:gd name="connsiteX0" fmla="*/ 54935 w 864560"/>
                    <a:gd name="connsiteY0" fmla="*/ 485775 h 571501"/>
                    <a:gd name="connsiteX1" fmla="*/ 47791 w 864560"/>
                    <a:gd name="connsiteY1" fmla="*/ 0 h 571501"/>
                    <a:gd name="connsiteX2" fmla="*/ 7310 w 864560"/>
                    <a:gd name="connsiteY2" fmla="*/ 2382 h 571501"/>
                    <a:gd name="connsiteX3" fmla="*/ 166 w 864560"/>
                    <a:gd name="connsiteY3" fmla="*/ 566738 h 571501"/>
                    <a:gd name="connsiteX4" fmla="*/ 864560 w 864560"/>
                    <a:gd name="connsiteY4" fmla="*/ 571501 h 571501"/>
                    <a:gd name="connsiteX5" fmla="*/ 859796 w 864560"/>
                    <a:gd name="connsiteY5" fmla="*/ 2382 h 571501"/>
                    <a:gd name="connsiteX6" fmla="*/ 805028 w 864560"/>
                    <a:gd name="connsiteY6" fmla="*/ 2382 h 571501"/>
                    <a:gd name="connsiteX7" fmla="*/ 807410 w 864560"/>
                    <a:gd name="connsiteY7" fmla="*/ 495300 h 571501"/>
                    <a:gd name="connsiteX8" fmla="*/ 428791 w 864560"/>
                    <a:gd name="connsiteY8" fmla="*/ 526257 h 571501"/>
                    <a:gd name="connsiteX9" fmla="*/ 54935 w 864560"/>
                    <a:gd name="connsiteY9" fmla="*/ 485775 h 571501"/>
                    <a:gd name="connsiteX0" fmla="*/ 57150 w 866775"/>
                    <a:gd name="connsiteY0" fmla="*/ 485775 h 571501"/>
                    <a:gd name="connsiteX1" fmla="*/ 50006 w 866775"/>
                    <a:gd name="connsiteY1" fmla="*/ 0 h 571501"/>
                    <a:gd name="connsiteX2" fmla="*/ 0 w 866775"/>
                    <a:gd name="connsiteY2" fmla="*/ 0 h 571501"/>
                    <a:gd name="connsiteX3" fmla="*/ 2381 w 866775"/>
                    <a:gd name="connsiteY3" fmla="*/ 566738 h 571501"/>
                    <a:gd name="connsiteX4" fmla="*/ 866775 w 866775"/>
                    <a:gd name="connsiteY4" fmla="*/ 571501 h 571501"/>
                    <a:gd name="connsiteX5" fmla="*/ 862011 w 866775"/>
                    <a:gd name="connsiteY5" fmla="*/ 2382 h 571501"/>
                    <a:gd name="connsiteX6" fmla="*/ 807243 w 866775"/>
                    <a:gd name="connsiteY6" fmla="*/ 2382 h 571501"/>
                    <a:gd name="connsiteX7" fmla="*/ 809625 w 866775"/>
                    <a:gd name="connsiteY7" fmla="*/ 495300 h 571501"/>
                    <a:gd name="connsiteX8" fmla="*/ 431006 w 866775"/>
                    <a:gd name="connsiteY8" fmla="*/ 526257 h 571501"/>
                    <a:gd name="connsiteX9" fmla="*/ 57150 w 866775"/>
                    <a:gd name="connsiteY9" fmla="*/ 485775 h 5715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66775" h="571501">
                      <a:moveTo>
                        <a:pt x="57150" y="485775"/>
                      </a:moveTo>
                      <a:lnTo>
                        <a:pt x="50006" y="0"/>
                      </a:lnTo>
                      <a:lnTo>
                        <a:pt x="0" y="0"/>
                      </a:lnTo>
                      <a:cubicBezTo>
                        <a:pt x="1587" y="184944"/>
                        <a:pt x="794" y="381794"/>
                        <a:pt x="2381" y="566738"/>
                      </a:cubicBezTo>
                      <a:lnTo>
                        <a:pt x="866775" y="571501"/>
                      </a:lnTo>
                      <a:lnTo>
                        <a:pt x="862011" y="2382"/>
                      </a:lnTo>
                      <a:lnTo>
                        <a:pt x="807243" y="2382"/>
                      </a:lnTo>
                      <a:lnTo>
                        <a:pt x="809625" y="495300"/>
                      </a:lnTo>
                      <a:cubicBezTo>
                        <a:pt x="621507" y="569912"/>
                        <a:pt x="550069" y="442119"/>
                        <a:pt x="431006" y="526257"/>
                      </a:cubicBezTo>
                      <a:cubicBezTo>
                        <a:pt x="275431" y="443706"/>
                        <a:pt x="148432" y="577849"/>
                        <a:pt x="57150" y="485775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0" name="Группа 62"/>
              <p:cNvGrpSpPr>
                <a:grpSpLocks/>
              </p:cNvGrpSpPr>
              <p:nvPr/>
            </p:nvGrpSpPr>
            <p:grpSpPr bwMode="auto">
              <a:xfrm>
                <a:off x="2684813" y="4233106"/>
                <a:ext cx="1801952" cy="1595599"/>
                <a:chOff x="1735647" y="3282509"/>
                <a:chExt cx="1801952" cy="1595599"/>
              </a:xfrm>
            </p:grpSpPr>
            <p:sp>
              <p:nvSpPr>
                <p:cNvPr id="30" name="Шестиугольник 61"/>
                <p:cNvSpPr/>
                <p:nvPr/>
              </p:nvSpPr>
              <p:spPr>
                <a:xfrm rot="1800000">
                  <a:off x="1735647" y="3282509"/>
                  <a:ext cx="1801952" cy="1595599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92791"/>
                    <a:gd name="connsiteX1" fmla="*/ 460625 w 1801952"/>
                    <a:gd name="connsiteY1" fmla="*/ 0 h 1592791"/>
                    <a:gd name="connsiteX2" fmla="*/ 1341327 w 1801952"/>
                    <a:gd name="connsiteY2" fmla="*/ 0 h 1592791"/>
                    <a:gd name="connsiteX3" fmla="*/ 1801952 w 1801952"/>
                    <a:gd name="connsiteY3" fmla="*/ 769170 h 1592791"/>
                    <a:gd name="connsiteX4" fmla="*/ 1341327 w 1801952"/>
                    <a:gd name="connsiteY4" fmla="*/ 1538339 h 1592791"/>
                    <a:gd name="connsiteX5" fmla="*/ 460625 w 1801952"/>
                    <a:gd name="connsiteY5" fmla="*/ 1538339 h 1592791"/>
                    <a:gd name="connsiteX6" fmla="*/ 0 w 1801952"/>
                    <a:gd name="connsiteY6" fmla="*/ 769170 h 1592791"/>
                    <a:gd name="connsiteX0" fmla="*/ 0 w 1801952"/>
                    <a:gd name="connsiteY0" fmla="*/ 769170 h 1602409"/>
                    <a:gd name="connsiteX1" fmla="*/ 460625 w 1801952"/>
                    <a:gd name="connsiteY1" fmla="*/ 0 h 1602409"/>
                    <a:gd name="connsiteX2" fmla="*/ 1341327 w 1801952"/>
                    <a:gd name="connsiteY2" fmla="*/ 0 h 1602409"/>
                    <a:gd name="connsiteX3" fmla="*/ 1801952 w 1801952"/>
                    <a:gd name="connsiteY3" fmla="*/ 769170 h 1602409"/>
                    <a:gd name="connsiteX4" fmla="*/ 1341327 w 1801952"/>
                    <a:gd name="connsiteY4" fmla="*/ 1538339 h 1602409"/>
                    <a:gd name="connsiteX5" fmla="*/ 460625 w 1801952"/>
                    <a:gd name="connsiteY5" fmla="*/ 1538339 h 1602409"/>
                    <a:gd name="connsiteX6" fmla="*/ 0 w 1801952"/>
                    <a:gd name="connsiteY6" fmla="*/ 769170 h 1602409"/>
                    <a:gd name="connsiteX0" fmla="*/ 0 w 1801952"/>
                    <a:gd name="connsiteY0" fmla="*/ 769170 h 1613266"/>
                    <a:gd name="connsiteX1" fmla="*/ 460625 w 1801952"/>
                    <a:gd name="connsiteY1" fmla="*/ 0 h 1613266"/>
                    <a:gd name="connsiteX2" fmla="*/ 1341327 w 1801952"/>
                    <a:gd name="connsiteY2" fmla="*/ 0 h 1613266"/>
                    <a:gd name="connsiteX3" fmla="*/ 1801952 w 1801952"/>
                    <a:gd name="connsiteY3" fmla="*/ 769170 h 1613266"/>
                    <a:gd name="connsiteX4" fmla="*/ 1341327 w 1801952"/>
                    <a:gd name="connsiteY4" fmla="*/ 1538339 h 1613266"/>
                    <a:gd name="connsiteX5" fmla="*/ 460625 w 1801952"/>
                    <a:gd name="connsiteY5" fmla="*/ 1538339 h 1613266"/>
                    <a:gd name="connsiteX6" fmla="*/ 0 w 1801952"/>
                    <a:gd name="connsiteY6" fmla="*/ 769170 h 1613266"/>
                    <a:gd name="connsiteX0" fmla="*/ 0 w 1801952"/>
                    <a:gd name="connsiteY0" fmla="*/ 769170 h 1608073"/>
                    <a:gd name="connsiteX1" fmla="*/ 460625 w 1801952"/>
                    <a:gd name="connsiteY1" fmla="*/ 0 h 1608073"/>
                    <a:gd name="connsiteX2" fmla="*/ 1341327 w 1801952"/>
                    <a:gd name="connsiteY2" fmla="*/ 0 h 1608073"/>
                    <a:gd name="connsiteX3" fmla="*/ 1801952 w 1801952"/>
                    <a:gd name="connsiteY3" fmla="*/ 769170 h 1608073"/>
                    <a:gd name="connsiteX4" fmla="*/ 1341327 w 1801952"/>
                    <a:gd name="connsiteY4" fmla="*/ 1538339 h 1608073"/>
                    <a:gd name="connsiteX5" fmla="*/ 460625 w 1801952"/>
                    <a:gd name="connsiteY5" fmla="*/ 1538339 h 1608073"/>
                    <a:gd name="connsiteX6" fmla="*/ 0 w 1801952"/>
                    <a:gd name="connsiteY6" fmla="*/ 769170 h 1608073"/>
                    <a:gd name="connsiteX0" fmla="*/ 0 w 1801952"/>
                    <a:gd name="connsiteY0" fmla="*/ 769170 h 1602156"/>
                    <a:gd name="connsiteX1" fmla="*/ 460625 w 1801952"/>
                    <a:gd name="connsiteY1" fmla="*/ 0 h 1602156"/>
                    <a:gd name="connsiteX2" fmla="*/ 1341327 w 1801952"/>
                    <a:gd name="connsiteY2" fmla="*/ 0 h 1602156"/>
                    <a:gd name="connsiteX3" fmla="*/ 1801952 w 1801952"/>
                    <a:gd name="connsiteY3" fmla="*/ 769170 h 1602156"/>
                    <a:gd name="connsiteX4" fmla="*/ 1341327 w 1801952"/>
                    <a:gd name="connsiteY4" fmla="*/ 1538339 h 1602156"/>
                    <a:gd name="connsiteX5" fmla="*/ 460625 w 1801952"/>
                    <a:gd name="connsiteY5" fmla="*/ 1538339 h 1602156"/>
                    <a:gd name="connsiteX6" fmla="*/ 0 w 1801952"/>
                    <a:gd name="connsiteY6" fmla="*/ 769170 h 1602156"/>
                    <a:gd name="connsiteX0" fmla="*/ 0 w 1801952"/>
                    <a:gd name="connsiteY0" fmla="*/ 769170 h 1609428"/>
                    <a:gd name="connsiteX1" fmla="*/ 460625 w 1801952"/>
                    <a:gd name="connsiteY1" fmla="*/ 0 h 1609428"/>
                    <a:gd name="connsiteX2" fmla="*/ 1341327 w 1801952"/>
                    <a:gd name="connsiteY2" fmla="*/ 0 h 1609428"/>
                    <a:gd name="connsiteX3" fmla="*/ 1801952 w 1801952"/>
                    <a:gd name="connsiteY3" fmla="*/ 769170 h 1609428"/>
                    <a:gd name="connsiteX4" fmla="*/ 1341327 w 1801952"/>
                    <a:gd name="connsiteY4" fmla="*/ 1538339 h 1609428"/>
                    <a:gd name="connsiteX5" fmla="*/ 460625 w 1801952"/>
                    <a:gd name="connsiteY5" fmla="*/ 1538339 h 1609428"/>
                    <a:gd name="connsiteX6" fmla="*/ 0 w 1801952"/>
                    <a:gd name="connsiteY6" fmla="*/ 769170 h 1609428"/>
                    <a:gd name="connsiteX0" fmla="*/ 0 w 1801952"/>
                    <a:gd name="connsiteY0" fmla="*/ 769170 h 1600943"/>
                    <a:gd name="connsiteX1" fmla="*/ 460625 w 1801952"/>
                    <a:gd name="connsiteY1" fmla="*/ 0 h 1600943"/>
                    <a:gd name="connsiteX2" fmla="*/ 1341327 w 1801952"/>
                    <a:gd name="connsiteY2" fmla="*/ 0 h 1600943"/>
                    <a:gd name="connsiteX3" fmla="*/ 1801952 w 1801952"/>
                    <a:gd name="connsiteY3" fmla="*/ 769170 h 1600943"/>
                    <a:gd name="connsiteX4" fmla="*/ 1350313 w 1801952"/>
                    <a:gd name="connsiteY4" fmla="*/ 1522153 h 1600943"/>
                    <a:gd name="connsiteX5" fmla="*/ 460625 w 1801952"/>
                    <a:gd name="connsiteY5" fmla="*/ 1538339 h 1600943"/>
                    <a:gd name="connsiteX6" fmla="*/ 0 w 1801952"/>
                    <a:gd name="connsiteY6" fmla="*/ 769170 h 1600943"/>
                    <a:gd name="connsiteX0" fmla="*/ 0 w 1801952"/>
                    <a:gd name="connsiteY0" fmla="*/ 769170 h 1595599"/>
                    <a:gd name="connsiteX1" fmla="*/ 460625 w 1801952"/>
                    <a:gd name="connsiteY1" fmla="*/ 0 h 1595599"/>
                    <a:gd name="connsiteX2" fmla="*/ 1341327 w 1801952"/>
                    <a:gd name="connsiteY2" fmla="*/ 0 h 1595599"/>
                    <a:gd name="connsiteX3" fmla="*/ 1801952 w 1801952"/>
                    <a:gd name="connsiteY3" fmla="*/ 769170 h 1595599"/>
                    <a:gd name="connsiteX4" fmla="*/ 1350313 w 1801952"/>
                    <a:gd name="connsiteY4" fmla="*/ 1522153 h 1595599"/>
                    <a:gd name="connsiteX5" fmla="*/ 454275 w 1801952"/>
                    <a:gd name="connsiteY5" fmla="*/ 1527341 h 1595599"/>
                    <a:gd name="connsiteX6" fmla="*/ 0 w 1801952"/>
                    <a:gd name="connsiteY6" fmla="*/ 769170 h 15955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01952" h="1595599">
                      <a:moveTo>
                        <a:pt x="0" y="769170"/>
                      </a:moveTo>
                      <a:lnTo>
                        <a:pt x="460625" y="0"/>
                      </a:lnTo>
                      <a:lnTo>
                        <a:pt x="1341327" y="0"/>
                      </a:lnTo>
                      <a:lnTo>
                        <a:pt x="1801952" y="769170"/>
                      </a:lnTo>
                      <a:lnTo>
                        <a:pt x="1350313" y="1522153"/>
                      </a:lnTo>
                      <a:cubicBezTo>
                        <a:pt x="1097398" y="1630663"/>
                        <a:pt x="647383" y="1607338"/>
                        <a:pt x="454275" y="1527341"/>
                      </a:cubicBezTo>
                      <a:lnTo>
                        <a:pt x="0" y="769170"/>
                      </a:lnTo>
                      <a:close/>
                    </a:path>
                  </a:pathLst>
                </a:custGeom>
                <a:solidFill>
                  <a:srgbClr val="FFC00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1" name="Полилиния 30"/>
                <p:cNvSpPr/>
                <p:nvPr/>
              </p:nvSpPr>
              <p:spPr>
                <a:xfrm>
                  <a:off x="2199286" y="3682287"/>
                  <a:ext cx="640884" cy="810096"/>
                </a:xfrm>
                <a:custGeom>
                  <a:avLst/>
                  <a:gdLst>
                    <a:gd name="connsiteX0" fmla="*/ 259505 w 573552"/>
                    <a:gd name="connsiteY0" fmla="*/ 527307 h 724986"/>
                    <a:gd name="connsiteX1" fmla="*/ 197627 w 573552"/>
                    <a:gd name="connsiteY1" fmla="*/ 589185 h 724986"/>
                    <a:gd name="connsiteX2" fmla="*/ 259505 w 573552"/>
                    <a:gd name="connsiteY2" fmla="*/ 651063 h 724986"/>
                    <a:gd name="connsiteX3" fmla="*/ 321383 w 573552"/>
                    <a:gd name="connsiteY3" fmla="*/ 589185 h 724986"/>
                    <a:gd name="connsiteX4" fmla="*/ 259505 w 573552"/>
                    <a:gd name="connsiteY4" fmla="*/ 527307 h 724986"/>
                    <a:gd name="connsiteX5" fmla="*/ 132104 w 573552"/>
                    <a:gd name="connsiteY5" fmla="*/ 400048 h 724986"/>
                    <a:gd name="connsiteX6" fmla="*/ 70226 w 573552"/>
                    <a:gd name="connsiteY6" fmla="*/ 461926 h 724986"/>
                    <a:gd name="connsiteX7" fmla="*/ 132104 w 573552"/>
                    <a:gd name="connsiteY7" fmla="*/ 523804 h 724986"/>
                    <a:gd name="connsiteX8" fmla="*/ 193982 w 573552"/>
                    <a:gd name="connsiteY8" fmla="*/ 461926 h 724986"/>
                    <a:gd name="connsiteX9" fmla="*/ 132104 w 573552"/>
                    <a:gd name="connsiteY9" fmla="*/ 400048 h 724986"/>
                    <a:gd name="connsiteX10" fmla="*/ 123644 w 573552"/>
                    <a:gd name="connsiteY10" fmla="*/ 205806 h 724986"/>
                    <a:gd name="connsiteX11" fmla="*/ 61766 w 573552"/>
                    <a:gd name="connsiteY11" fmla="*/ 267684 h 724986"/>
                    <a:gd name="connsiteX12" fmla="*/ 123644 w 573552"/>
                    <a:gd name="connsiteY12" fmla="*/ 329562 h 724986"/>
                    <a:gd name="connsiteX13" fmla="*/ 185522 w 573552"/>
                    <a:gd name="connsiteY13" fmla="*/ 267684 h 724986"/>
                    <a:gd name="connsiteX14" fmla="*/ 123644 w 573552"/>
                    <a:gd name="connsiteY14" fmla="*/ 205806 h 724986"/>
                    <a:gd name="connsiteX15" fmla="*/ 455345 w 573552"/>
                    <a:gd name="connsiteY15" fmla="*/ 65381 h 724986"/>
                    <a:gd name="connsiteX16" fmla="*/ 393467 w 573552"/>
                    <a:gd name="connsiteY16" fmla="*/ 127259 h 724986"/>
                    <a:gd name="connsiteX17" fmla="*/ 455345 w 573552"/>
                    <a:gd name="connsiteY17" fmla="*/ 189137 h 724986"/>
                    <a:gd name="connsiteX18" fmla="*/ 517223 w 573552"/>
                    <a:gd name="connsiteY18" fmla="*/ 127259 h 724986"/>
                    <a:gd name="connsiteX19" fmla="*/ 455345 w 573552"/>
                    <a:gd name="connsiteY19" fmla="*/ 65381 h 724986"/>
                    <a:gd name="connsiteX20" fmla="*/ 271373 w 573552"/>
                    <a:gd name="connsiteY20" fmla="*/ 65381 h 724986"/>
                    <a:gd name="connsiteX21" fmla="*/ 209495 w 573552"/>
                    <a:gd name="connsiteY21" fmla="*/ 127259 h 724986"/>
                    <a:gd name="connsiteX22" fmla="*/ 271373 w 573552"/>
                    <a:gd name="connsiteY22" fmla="*/ 189137 h 724986"/>
                    <a:gd name="connsiteX23" fmla="*/ 333251 w 573552"/>
                    <a:gd name="connsiteY23" fmla="*/ 127259 h 724986"/>
                    <a:gd name="connsiteX24" fmla="*/ 271373 w 573552"/>
                    <a:gd name="connsiteY24" fmla="*/ 65381 h 724986"/>
                    <a:gd name="connsiteX25" fmla="*/ 383795 w 573552"/>
                    <a:gd name="connsiteY25" fmla="*/ 701 h 724986"/>
                    <a:gd name="connsiteX26" fmla="*/ 571319 w 573552"/>
                    <a:gd name="connsiteY26" fmla="*/ 134437 h 724986"/>
                    <a:gd name="connsiteX27" fmla="*/ 480830 w 573552"/>
                    <a:gd name="connsiteY27" fmla="*/ 327317 h 724986"/>
                    <a:gd name="connsiteX28" fmla="*/ 464162 w 573552"/>
                    <a:gd name="connsiteY28" fmla="*/ 441618 h 724986"/>
                    <a:gd name="connsiteX29" fmla="*/ 366532 w 573552"/>
                    <a:gd name="connsiteY29" fmla="*/ 539250 h 724986"/>
                    <a:gd name="connsiteX30" fmla="*/ 357005 w 573552"/>
                    <a:gd name="connsiteY30" fmla="*/ 724986 h 724986"/>
                    <a:gd name="connsiteX31" fmla="*/ 23630 w 573552"/>
                    <a:gd name="connsiteY31" fmla="*/ 241593 h 724986"/>
                    <a:gd name="connsiteX32" fmla="*/ 383795 w 573552"/>
                    <a:gd name="connsiteY32" fmla="*/ 701 h 724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573552" h="724986">
                      <a:moveTo>
                        <a:pt x="259505" y="527307"/>
                      </a:moveTo>
                      <a:cubicBezTo>
                        <a:pt x="225331" y="527307"/>
                        <a:pt x="197627" y="555011"/>
                        <a:pt x="197627" y="589185"/>
                      </a:cubicBezTo>
                      <a:cubicBezTo>
                        <a:pt x="197627" y="623359"/>
                        <a:pt x="225331" y="651063"/>
                        <a:pt x="259505" y="651063"/>
                      </a:cubicBezTo>
                      <a:cubicBezTo>
                        <a:pt x="293679" y="651063"/>
                        <a:pt x="321383" y="623359"/>
                        <a:pt x="321383" y="589185"/>
                      </a:cubicBezTo>
                      <a:cubicBezTo>
                        <a:pt x="321383" y="555011"/>
                        <a:pt x="293679" y="527307"/>
                        <a:pt x="259505" y="527307"/>
                      </a:cubicBezTo>
                      <a:close/>
                      <a:moveTo>
                        <a:pt x="132104" y="400048"/>
                      </a:moveTo>
                      <a:cubicBezTo>
                        <a:pt x="97930" y="400048"/>
                        <a:pt x="70226" y="427752"/>
                        <a:pt x="70226" y="461926"/>
                      </a:cubicBezTo>
                      <a:cubicBezTo>
                        <a:pt x="70226" y="496100"/>
                        <a:pt x="97930" y="523804"/>
                        <a:pt x="132104" y="523804"/>
                      </a:cubicBezTo>
                      <a:cubicBezTo>
                        <a:pt x="166278" y="523804"/>
                        <a:pt x="193982" y="496100"/>
                        <a:pt x="193982" y="461926"/>
                      </a:cubicBezTo>
                      <a:cubicBezTo>
                        <a:pt x="193982" y="427752"/>
                        <a:pt x="166278" y="400048"/>
                        <a:pt x="132104" y="400048"/>
                      </a:cubicBezTo>
                      <a:close/>
                      <a:moveTo>
                        <a:pt x="123644" y="205806"/>
                      </a:moveTo>
                      <a:cubicBezTo>
                        <a:pt x="89470" y="205806"/>
                        <a:pt x="61766" y="233510"/>
                        <a:pt x="61766" y="267684"/>
                      </a:cubicBezTo>
                      <a:cubicBezTo>
                        <a:pt x="61766" y="301858"/>
                        <a:pt x="89470" y="329562"/>
                        <a:pt x="123644" y="329562"/>
                      </a:cubicBezTo>
                      <a:cubicBezTo>
                        <a:pt x="157818" y="329562"/>
                        <a:pt x="185522" y="301858"/>
                        <a:pt x="185522" y="267684"/>
                      </a:cubicBezTo>
                      <a:cubicBezTo>
                        <a:pt x="185522" y="233510"/>
                        <a:pt x="157818" y="205806"/>
                        <a:pt x="123644" y="205806"/>
                      </a:cubicBezTo>
                      <a:close/>
                      <a:moveTo>
                        <a:pt x="455345" y="65381"/>
                      </a:moveTo>
                      <a:cubicBezTo>
                        <a:pt x="421171" y="65381"/>
                        <a:pt x="393467" y="93085"/>
                        <a:pt x="393467" y="127259"/>
                      </a:cubicBezTo>
                      <a:cubicBezTo>
                        <a:pt x="393467" y="161433"/>
                        <a:pt x="421171" y="189137"/>
                        <a:pt x="455345" y="189137"/>
                      </a:cubicBezTo>
                      <a:cubicBezTo>
                        <a:pt x="489519" y="189137"/>
                        <a:pt x="517223" y="161433"/>
                        <a:pt x="517223" y="127259"/>
                      </a:cubicBezTo>
                      <a:cubicBezTo>
                        <a:pt x="517223" y="93085"/>
                        <a:pt x="489519" y="65381"/>
                        <a:pt x="455345" y="65381"/>
                      </a:cubicBezTo>
                      <a:close/>
                      <a:moveTo>
                        <a:pt x="271373" y="65381"/>
                      </a:moveTo>
                      <a:cubicBezTo>
                        <a:pt x="237199" y="65381"/>
                        <a:pt x="209495" y="93085"/>
                        <a:pt x="209495" y="127259"/>
                      </a:cubicBezTo>
                      <a:cubicBezTo>
                        <a:pt x="209495" y="161433"/>
                        <a:pt x="237199" y="189137"/>
                        <a:pt x="271373" y="189137"/>
                      </a:cubicBezTo>
                      <a:cubicBezTo>
                        <a:pt x="305547" y="189137"/>
                        <a:pt x="333251" y="161433"/>
                        <a:pt x="333251" y="127259"/>
                      </a:cubicBezTo>
                      <a:cubicBezTo>
                        <a:pt x="333251" y="93085"/>
                        <a:pt x="305547" y="65381"/>
                        <a:pt x="271373" y="65381"/>
                      </a:cubicBezTo>
                      <a:close/>
                      <a:moveTo>
                        <a:pt x="383795" y="701"/>
                      </a:moveTo>
                      <a:cubicBezTo>
                        <a:pt x="466060" y="6519"/>
                        <a:pt x="538279" y="48712"/>
                        <a:pt x="571319" y="134437"/>
                      </a:cubicBezTo>
                      <a:cubicBezTo>
                        <a:pt x="588781" y="195556"/>
                        <a:pt x="498690" y="276120"/>
                        <a:pt x="480830" y="327317"/>
                      </a:cubicBezTo>
                      <a:cubicBezTo>
                        <a:pt x="462971" y="378514"/>
                        <a:pt x="451065" y="370577"/>
                        <a:pt x="464162" y="441618"/>
                      </a:cubicBezTo>
                      <a:cubicBezTo>
                        <a:pt x="456622" y="485274"/>
                        <a:pt x="384391" y="492022"/>
                        <a:pt x="366532" y="539250"/>
                      </a:cubicBezTo>
                      <a:cubicBezTo>
                        <a:pt x="348673" y="586478"/>
                        <a:pt x="334779" y="613861"/>
                        <a:pt x="357005" y="724986"/>
                      </a:cubicBezTo>
                      <a:cubicBezTo>
                        <a:pt x="107766" y="694029"/>
                        <a:pt x="-65269" y="527343"/>
                        <a:pt x="23630" y="241593"/>
                      </a:cubicBezTo>
                      <a:cubicBezTo>
                        <a:pt x="81674" y="82347"/>
                        <a:pt x="246687" y="-8997"/>
                        <a:pt x="383795" y="701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2" name="Полилиния 31"/>
                <p:cNvSpPr/>
                <p:nvPr/>
              </p:nvSpPr>
              <p:spPr>
                <a:xfrm>
                  <a:off x="2805746" y="3603525"/>
                  <a:ext cx="379203" cy="617455"/>
                </a:xfrm>
                <a:custGeom>
                  <a:avLst/>
                  <a:gdLst>
                    <a:gd name="connsiteX0" fmla="*/ 338137 w 338137"/>
                    <a:gd name="connsiteY0" fmla="*/ 0 h 552450"/>
                    <a:gd name="connsiteX1" fmla="*/ 0 w 338137"/>
                    <a:gd name="connsiteY1" fmla="*/ 500063 h 552450"/>
                    <a:gd name="connsiteX2" fmla="*/ 109537 w 338137"/>
                    <a:gd name="connsiteY2" fmla="*/ 552450 h 552450"/>
                    <a:gd name="connsiteX3" fmla="*/ 338137 w 338137"/>
                    <a:gd name="connsiteY3" fmla="*/ 0 h 552450"/>
                    <a:gd name="connsiteX0" fmla="*/ 338137 w 339364"/>
                    <a:gd name="connsiteY0" fmla="*/ 135 h 552585"/>
                    <a:gd name="connsiteX1" fmla="*/ 0 w 339364"/>
                    <a:gd name="connsiteY1" fmla="*/ 500198 h 552585"/>
                    <a:gd name="connsiteX2" fmla="*/ 109537 w 339364"/>
                    <a:gd name="connsiteY2" fmla="*/ 552585 h 552585"/>
                    <a:gd name="connsiteX3" fmla="*/ 338137 w 339364"/>
                    <a:gd name="connsiteY3" fmla="*/ 135 h 552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39364" h="552585">
                      <a:moveTo>
                        <a:pt x="338137" y="135"/>
                      </a:moveTo>
                      <a:cubicBezTo>
                        <a:pt x="319881" y="-8596"/>
                        <a:pt x="38100" y="408123"/>
                        <a:pt x="0" y="500198"/>
                      </a:cubicBezTo>
                      <a:lnTo>
                        <a:pt x="109537" y="552585"/>
                      </a:lnTo>
                      <a:cubicBezTo>
                        <a:pt x="165893" y="469241"/>
                        <a:pt x="356393" y="8866"/>
                        <a:pt x="338137" y="135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3" name="Полилиния 32"/>
                <p:cNvSpPr/>
                <p:nvPr/>
              </p:nvSpPr>
              <p:spPr>
                <a:xfrm>
                  <a:off x="2674454" y="4248466"/>
                  <a:ext cx="205549" cy="305116"/>
                </a:xfrm>
                <a:custGeom>
                  <a:avLst/>
                  <a:gdLst>
                    <a:gd name="connsiteX0" fmla="*/ 21431 w 166687"/>
                    <a:gd name="connsiteY0" fmla="*/ 257175 h 257175"/>
                    <a:gd name="connsiteX1" fmla="*/ 0 w 166687"/>
                    <a:gd name="connsiteY1" fmla="*/ 42863 h 257175"/>
                    <a:gd name="connsiteX2" fmla="*/ 126206 w 166687"/>
                    <a:gd name="connsiteY2" fmla="*/ 0 h 257175"/>
                    <a:gd name="connsiteX3" fmla="*/ 166687 w 166687"/>
                    <a:gd name="connsiteY3" fmla="*/ 85725 h 257175"/>
                    <a:gd name="connsiteX4" fmla="*/ 21431 w 166687"/>
                    <a:gd name="connsiteY4" fmla="*/ 257175 h 257175"/>
                    <a:gd name="connsiteX0" fmla="*/ 0 w 145256"/>
                    <a:gd name="connsiteY0" fmla="*/ 257175 h 257175"/>
                    <a:gd name="connsiteX1" fmla="*/ 104775 w 145256"/>
                    <a:gd name="connsiteY1" fmla="*/ 0 h 257175"/>
                    <a:gd name="connsiteX2" fmla="*/ 145256 w 145256"/>
                    <a:gd name="connsiteY2" fmla="*/ 85725 h 257175"/>
                    <a:gd name="connsiteX3" fmla="*/ 0 w 145256"/>
                    <a:gd name="connsiteY3" fmla="*/ 257175 h 257175"/>
                    <a:gd name="connsiteX0" fmla="*/ 25748 w 171004"/>
                    <a:gd name="connsiteY0" fmla="*/ 257175 h 257175"/>
                    <a:gd name="connsiteX1" fmla="*/ 130523 w 171004"/>
                    <a:gd name="connsiteY1" fmla="*/ 0 h 257175"/>
                    <a:gd name="connsiteX2" fmla="*/ 171004 w 171004"/>
                    <a:gd name="connsiteY2" fmla="*/ 85725 h 257175"/>
                    <a:gd name="connsiteX3" fmla="*/ 25748 w 171004"/>
                    <a:gd name="connsiteY3" fmla="*/ 257175 h 257175"/>
                    <a:gd name="connsiteX0" fmla="*/ 36101 w 181357"/>
                    <a:gd name="connsiteY0" fmla="*/ 266256 h 266256"/>
                    <a:gd name="connsiteX1" fmla="*/ 140876 w 181357"/>
                    <a:gd name="connsiteY1" fmla="*/ 9081 h 266256"/>
                    <a:gd name="connsiteX2" fmla="*/ 181357 w 181357"/>
                    <a:gd name="connsiteY2" fmla="*/ 94806 h 266256"/>
                    <a:gd name="connsiteX3" fmla="*/ 36101 w 181357"/>
                    <a:gd name="connsiteY3" fmla="*/ 266256 h 266256"/>
                    <a:gd name="connsiteX0" fmla="*/ 36101 w 181357"/>
                    <a:gd name="connsiteY0" fmla="*/ 266256 h 266256"/>
                    <a:gd name="connsiteX1" fmla="*/ 140876 w 181357"/>
                    <a:gd name="connsiteY1" fmla="*/ 9081 h 266256"/>
                    <a:gd name="connsiteX2" fmla="*/ 181357 w 181357"/>
                    <a:gd name="connsiteY2" fmla="*/ 94806 h 266256"/>
                    <a:gd name="connsiteX3" fmla="*/ 36101 w 181357"/>
                    <a:gd name="connsiteY3" fmla="*/ 266256 h 266256"/>
                    <a:gd name="connsiteX0" fmla="*/ 36101 w 181357"/>
                    <a:gd name="connsiteY0" fmla="*/ 266256 h 266557"/>
                    <a:gd name="connsiteX1" fmla="*/ 140876 w 181357"/>
                    <a:gd name="connsiteY1" fmla="*/ 9081 h 266557"/>
                    <a:gd name="connsiteX2" fmla="*/ 181357 w 181357"/>
                    <a:gd name="connsiteY2" fmla="*/ 94806 h 266557"/>
                    <a:gd name="connsiteX3" fmla="*/ 36101 w 181357"/>
                    <a:gd name="connsiteY3" fmla="*/ 266256 h 266557"/>
                    <a:gd name="connsiteX0" fmla="*/ 36101 w 140876"/>
                    <a:gd name="connsiteY0" fmla="*/ 266256 h 266256"/>
                    <a:gd name="connsiteX1" fmla="*/ 140876 w 140876"/>
                    <a:gd name="connsiteY1" fmla="*/ 9081 h 266256"/>
                    <a:gd name="connsiteX2" fmla="*/ 36101 w 140876"/>
                    <a:gd name="connsiteY2" fmla="*/ 266256 h 266256"/>
                    <a:gd name="connsiteX0" fmla="*/ 36101 w 189033"/>
                    <a:gd name="connsiteY0" fmla="*/ 266256 h 266256"/>
                    <a:gd name="connsiteX1" fmla="*/ 140876 w 189033"/>
                    <a:gd name="connsiteY1" fmla="*/ 9081 h 266256"/>
                    <a:gd name="connsiteX2" fmla="*/ 36101 w 189033"/>
                    <a:gd name="connsiteY2" fmla="*/ 266256 h 266256"/>
                    <a:gd name="connsiteX0" fmla="*/ 36101 w 187451"/>
                    <a:gd name="connsiteY0" fmla="*/ 266256 h 266256"/>
                    <a:gd name="connsiteX1" fmla="*/ 140876 w 187451"/>
                    <a:gd name="connsiteY1" fmla="*/ 9081 h 266256"/>
                    <a:gd name="connsiteX2" fmla="*/ 36101 w 187451"/>
                    <a:gd name="connsiteY2" fmla="*/ 266256 h 266256"/>
                    <a:gd name="connsiteX0" fmla="*/ 36101 w 183520"/>
                    <a:gd name="connsiteY0" fmla="*/ 266256 h 266256"/>
                    <a:gd name="connsiteX1" fmla="*/ 140876 w 183520"/>
                    <a:gd name="connsiteY1" fmla="*/ 9081 h 266256"/>
                    <a:gd name="connsiteX2" fmla="*/ 36101 w 183520"/>
                    <a:gd name="connsiteY2" fmla="*/ 266256 h 266256"/>
                    <a:gd name="connsiteX0" fmla="*/ 36535 w 183954"/>
                    <a:gd name="connsiteY0" fmla="*/ 273060 h 273060"/>
                    <a:gd name="connsiteX1" fmla="*/ 141310 w 183954"/>
                    <a:gd name="connsiteY1" fmla="*/ 15885 h 273060"/>
                    <a:gd name="connsiteX2" fmla="*/ 36535 w 183954"/>
                    <a:gd name="connsiteY2" fmla="*/ 273060 h 2730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83954" h="273060">
                      <a:moveTo>
                        <a:pt x="36535" y="273060"/>
                      </a:moveTo>
                      <a:cubicBezTo>
                        <a:pt x="-49984" y="115898"/>
                        <a:pt x="30185" y="-53171"/>
                        <a:pt x="141310" y="15885"/>
                      </a:cubicBezTo>
                      <a:cubicBezTo>
                        <a:pt x="273072" y="103991"/>
                        <a:pt x="59554" y="175428"/>
                        <a:pt x="36535" y="273060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1" name="Группа 63"/>
              <p:cNvGrpSpPr>
                <a:grpSpLocks/>
              </p:cNvGrpSpPr>
              <p:nvPr/>
            </p:nvGrpSpPr>
            <p:grpSpPr bwMode="auto">
              <a:xfrm>
                <a:off x="5124807" y="2842880"/>
                <a:ext cx="1780543" cy="1541420"/>
                <a:chOff x="4175641" y="1892283"/>
                <a:chExt cx="1780543" cy="1541420"/>
              </a:xfrm>
            </p:grpSpPr>
            <p:sp>
              <p:nvSpPr>
                <p:cNvPr id="21" name="Прямоугольник 20"/>
                <p:cNvSpPr/>
                <p:nvPr/>
              </p:nvSpPr>
              <p:spPr>
                <a:xfrm rot="20181939" flipH="1">
                  <a:off x="5385969" y="2988034"/>
                  <a:ext cx="32181" cy="177225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2" name="Прямоугольник 21"/>
                <p:cNvSpPr/>
                <p:nvPr/>
              </p:nvSpPr>
              <p:spPr>
                <a:xfrm rot="1418061">
                  <a:off x="4728945" y="2988036"/>
                  <a:ext cx="32181" cy="177225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3" name="Шестиугольник 56"/>
                <p:cNvSpPr/>
                <p:nvPr/>
              </p:nvSpPr>
              <p:spPr>
                <a:xfrm rot="1800000">
                  <a:off x="4175641" y="1892283"/>
                  <a:ext cx="1780543" cy="1541420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72251 h 1541420"/>
                    <a:gd name="connsiteX1" fmla="*/ 460625 w 1801952"/>
                    <a:gd name="connsiteY1" fmla="*/ 3081 h 1541420"/>
                    <a:gd name="connsiteX2" fmla="*/ 1303802 w 1801952"/>
                    <a:gd name="connsiteY2" fmla="*/ 0 h 1541420"/>
                    <a:gd name="connsiteX3" fmla="*/ 1801952 w 1801952"/>
                    <a:gd name="connsiteY3" fmla="*/ 772251 h 1541420"/>
                    <a:gd name="connsiteX4" fmla="*/ 1341327 w 1801952"/>
                    <a:gd name="connsiteY4" fmla="*/ 1541420 h 1541420"/>
                    <a:gd name="connsiteX5" fmla="*/ 460625 w 1801952"/>
                    <a:gd name="connsiteY5" fmla="*/ 1541420 h 1541420"/>
                    <a:gd name="connsiteX6" fmla="*/ 0 w 1801952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80543" h="1541420">
                      <a:moveTo>
                        <a:pt x="0" y="772251"/>
                      </a:moveTo>
                      <a:lnTo>
                        <a:pt x="460625" y="3081"/>
                      </a:lnTo>
                      <a:lnTo>
                        <a:pt x="1303802" y="0"/>
                      </a:lnTo>
                      <a:cubicBezTo>
                        <a:pt x="1503002" y="229112"/>
                        <a:pt x="1675246" y="506783"/>
                        <a:pt x="1780543" y="806609"/>
                      </a:cubicBezTo>
                      <a:lnTo>
                        <a:pt x="1341327" y="1541420"/>
                      </a:lnTo>
                      <a:lnTo>
                        <a:pt x="460625" y="1541420"/>
                      </a:lnTo>
                      <a:lnTo>
                        <a:pt x="0" y="772251"/>
                      </a:lnTo>
                      <a:close/>
                    </a:path>
                  </a:pathLst>
                </a:custGeom>
                <a:solidFill>
                  <a:srgbClr val="E26714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4" name="Прямоугольник 23"/>
                <p:cNvSpPr/>
                <p:nvPr/>
              </p:nvSpPr>
              <p:spPr>
                <a:xfrm>
                  <a:off x="5031895" y="2092893"/>
                  <a:ext cx="86297" cy="11973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5" name="Прямоугольник 24"/>
                <p:cNvSpPr/>
                <p:nvPr/>
              </p:nvSpPr>
              <p:spPr>
                <a:xfrm>
                  <a:off x="4725014" y="2753691"/>
                  <a:ext cx="677048" cy="5108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6" name="Прямоугольник 25"/>
                <p:cNvSpPr/>
                <p:nvPr/>
              </p:nvSpPr>
              <p:spPr>
                <a:xfrm rot="1418061">
                  <a:off x="4842307" y="2448931"/>
                  <a:ext cx="84568" cy="602847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7" name="Прямоугольник 26"/>
                <p:cNvSpPr/>
                <p:nvPr/>
              </p:nvSpPr>
              <p:spPr>
                <a:xfrm>
                  <a:off x="5036608" y="2698780"/>
                  <a:ext cx="61568" cy="160905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8" name="Кольцо 27"/>
                <p:cNvSpPr/>
                <p:nvPr/>
              </p:nvSpPr>
              <p:spPr>
                <a:xfrm>
                  <a:off x="4912845" y="2199017"/>
                  <a:ext cx="323136" cy="323136"/>
                </a:xfrm>
                <a:prstGeom prst="donut">
                  <a:avLst>
                    <a:gd name="adj" fmla="val 17066"/>
                  </a:avLst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  <p:sp>
              <p:nvSpPr>
                <p:cNvPr id="29" name="Прямоугольник 28"/>
                <p:cNvSpPr/>
                <p:nvPr/>
              </p:nvSpPr>
              <p:spPr>
                <a:xfrm rot="20232152">
                  <a:off x="5211667" y="2434309"/>
                  <a:ext cx="84568" cy="602847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2" name="Группа 64"/>
              <p:cNvGrpSpPr>
                <a:grpSpLocks/>
              </p:cNvGrpSpPr>
              <p:nvPr/>
            </p:nvGrpSpPr>
            <p:grpSpPr bwMode="auto">
              <a:xfrm>
                <a:off x="4326815" y="4232204"/>
                <a:ext cx="1801952" cy="1538339"/>
                <a:chOff x="3377649" y="3281607"/>
                <a:chExt cx="1801952" cy="1538339"/>
              </a:xfrm>
            </p:grpSpPr>
            <p:sp>
              <p:nvSpPr>
                <p:cNvPr id="14" name="Шестиугольник 60"/>
                <p:cNvSpPr/>
                <p:nvPr/>
              </p:nvSpPr>
              <p:spPr>
                <a:xfrm rot="1800000">
                  <a:off x="3377649" y="3281607"/>
                  <a:ext cx="1801952" cy="1538339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01952" h="1538339">
                      <a:moveTo>
                        <a:pt x="0" y="769170"/>
                      </a:moveTo>
                      <a:lnTo>
                        <a:pt x="460625" y="0"/>
                      </a:lnTo>
                      <a:lnTo>
                        <a:pt x="1341327" y="0"/>
                      </a:lnTo>
                      <a:lnTo>
                        <a:pt x="1801952" y="769170"/>
                      </a:lnTo>
                      <a:cubicBezTo>
                        <a:pt x="1695865" y="1069653"/>
                        <a:pt x="1545343" y="1340796"/>
                        <a:pt x="1341327" y="1538339"/>
                      </a:cubicBezTo>
                      <a:lnTo>
                        <a:pt x="460625" y="1538339"/>
                      </a:lnTo>
                      <a:lnTo>
                        <a:pt x="0" y="769170"/>
                      </a:lnTo>
                      <a:close/>
                    </a:path>
                  </a:pathLst>
                </a:custGeom>
                <a:solidFill>
                  <a:srgbClr val="00B0F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15" name="Полилиния 14"/>
                <p:cNvSpPr/>
                <p:nvPr/>
              </p:nvSpPr>
              <p:spPr>
                <a:xfrm rot="9260628">
                  <a:off x="3916545" y="3601851"/>
                  <a:ext cx="724162" cy="723274"/>
                </a:xfrm>
                <a:custGeom>
                  <a:avLst/>
                  <a:gdLst>
                    <a:gd name="connsiteX0" fmla="*/ 3083863 w 6352623"/>
                    <a:gd name="connsiteY0" fmla="*/ 133135 h 6657438"/>
                    <a:gd name="connsiteX1" fmla="*/ 2997995 w 6352623"/>
                    <a:gd name="connsiteY1" fmla="*/ 16410 h 6657438"/>
                    <a:gd name="connsiteX2" fmla="*/ 3073468 w 6352623"/>
                    <a:gd name="connsiteY2" fmla="*/ 12671 h 6657438"/>
                    <a:gd name="connsiteX3" fmla="*/ 4287481 w 6352623"/>
                    <a:gd name="connsiteY3" fmla="*/ 1282707 h 6657438"/>
                    <a:gd name="connsiteX4" fmla="*/ 3934751 w 6352623"/>
                    <a:gd name="connsiteY4" fmla="*/ 794857 h 6657438"/>
                    <a:gd name="connsiteX5" fmla="*/ 3306522 w 6352623"/>
                    <a:gd name="connsiteY5" fmla="*/ 1126 h 6657438"/>
                    <a:gd name="connsiteX6" fmla="*/ 3329154 w 6352623"/>
                    <a:gd name="connsiteY6" fmla="*/ 0 h 6657438"/>
                    <a:gd name="connsiteX7" fmla="*/ 4552794 w 6352623"/>
                    <a:gd name="connsiteY7" fmla="*/ 310597 h 6657438"/>
                    <a:gd name="connsiteX8" fmla="*/ 5560095 w 6352623"/>
                    <a:gd name="connsiteY8" fmla="*/ 1071582 h 6657438"/>
                    <a:gd name="connsiteX9" fmla="*/ 5592215 w 6352623"/>
                    <a:gd name="connsiteY9" fmla="*/ 1116037 h 6657438"/>
                    <a:gd name="connsiteX10" fmla="*/ 5275773 w 6352623"/>
                    <a:gd name="connsiteY10" fmla="*/ 1158708 h 6657438"/>
                    <a:gd name="connsiteX11" fmla="*/ 4352475 w 6352623"/>
                    <a:gd name="connsiteY11" fmla="*/ 1275439 h 6657438"/>
                    <a:gd name="connsiteX12" fmla="*/ 3192871 w 6352623"/>
                    <a:gd name="connsiteY12" fmla="*/ 1396479 h 6657438"/>
                    <a:gd name="connsiteX13" fmla="*/ 3083863 w 6352623"/>
                    <a:gd name="connsiteY13" fmla="*/ 133135 h 6657438"/>
                    <a:gd name="connsiteX14" fmla="*/ 3521833 w 6352623"/>
                    <a:gd name="connsiteY14" fmla="*/ 728536 h 6657438"/>
                    <a:gd name="connsiteX15" fmla="*/ 3951788 w 6352623"/>
                    <a:gd name="connsiteY15" fmla="*/ 1320226 h 6657438"/>
                    <a:gd name="connsiteX16" fmla="*/ 3610216 w 6352623"/>
                    <a:gd name="connsiteY16" fmla="*/ 1358400 h 6657438"/>
                    <a:gd name="connsiteX17" fmla="*/ 5080835 w 6352623"/>
                    <a:gd name="connsiteY17" fmla="*/ 2887704 h 6657438"/>
                    <a:gd name="connsiteX18" fmla="*/ 5075577 w 6352623"/>
                    <a:gd name="connsiteY18" fmla="*/ 2828892 h 6657438"/>
                    <a:gd name="connsiteX19" fmla="*/ 4870827 w 6352623"/>
                    <a:gd name="connsiteY19" fmla="*/ 2225787 h 6657438"/>
                    <a:gd name="connsiteX20" fmla="*/ 4527301 w 6352623"/>
                    <a:gd name="connsiteY20" fmla="*/ 1626915 h 6657438"/>
                    <a:gd name="connsiteX21" fmla="*/ 5336497 w 6352623"/>
                    <a:gd name="connsiteY21" fmla="*/ 1510023 h 6657438"/>
                    <a:gd name="connsiteX22" fmla="*/ 5827104 w 6352623"/>
                    <a:gd name="connsiteY22" fmla="*/ 1441104 h 6657438"/>
                    <a:gd name="connsiteX23" fmla="*/ 5919962 w 6352623"/>
                    <a:gd name="connsiteY23" fmla="*/ 1569624 h 6657438"/>
                    <a:gd name="connsiteX24" fmla="*/ 6322223 w 6352623"/>
                    <a:gd name="connsiteY24" fmla="*/ 2715457 h 6657438"/>
                    <a:gd name="connsiteX25" fmla="*/ 6326244 w 6352623"/>
                    <a:gd name="connsiteY25" fmla="*/ 2796695 h 6657438"/>
                    <a:gd name="connsiteX26" fmla="*/ 1790042 w 6352623"/>
                    <a:gd name="connsiteY26" fmla="*/ 1491620 h 6657438"/>
                    <a:gd name="connsiteX27" fmla="*/ 2057262 w 6352623"/>
                    <a:gd name="connsiteY27" fmla="*/ 888122 h 6657438"/>
                    <a:gd name="connsiteX28" fmla="*/ 2502224 w 6352623"/>
                    <a:gd name="connsiteY28" fmla="*/ 83048 h 6657438"/>
                    <a:gd name="connsiteX29" fmla="*/ 2715458 w 6352623"/>
                    <a:gd name="connsiteY29" fmla="*/ 30412 h 6657438"/>
                    <a:gd name="connsiteX30" fmla="*/ 2723477 w 6352623"/>
                    <a:gd name="connsiteY30" fmla="*/ 30012 h 6657438"/>
                    <a:gd name="connsiteX31" fmla="*/ 2843908 w 6352623"/>
                    <a:gd name="connsiteY31" fmla="*/ 1425699 h 6657438"/>
                    <a:gd name="connsiteX32" fmla="*/ 2341650 w 6352623"/>
                    <a:gd name="connsiteY32" fmla="*/ 1460888 h 6657438"/>
                    <a:gd name="connsiteX33" fmla="*/ 456566 w 6352623"/>
                    <a:gd name="connsiteY33" fmla="*/ 1560803 h 6657438"/>
                    <a:gd name="connsiteX34" fmla="*/ 646218 w 6352623"/>
                    <a:gd name="connsiteY34" fmla="*/ 1250255 h 6657438"/>
                    <a:gd name="connsiteX35" fmla="*/ 2123254 w 6352623"/>
                    <a:gd name="connsiteY35" fmla="*/ 176626 h 6657438"/>
                    <a:gd name="connsiteX36" fmla="*/ 2129632 w 6352623"/>
                    <a:gd name="connsiteY36" fmla="*/ 175051 h 6657438"/>
                    <a:gd name="connsiteX37" fmla="*/ 1791341 w 6352623"/>
                    <a:gd name="connsiteY37" fmla="*/ 860818 h 6657438"/>
                    <a:gd name="connsiteX38" fmla="*/ 1497989 w 6352623"/>
                    <a:gd name="connsiteY38" fmla="*/ 1507155 h 6657438"/>
                    <a:gd name="connsiteX39" fmla="*/ 815685 w 6352623"/>
                    <a:gd name="connsiteY39" fmla="*/ 1541873 h 6657438"/>
                    <a:gd name="connsiteX40" fmla="*/ 3332566 w 6352623"/>
                    <a:gd name="connsiteY40" fmla="*/ 3015466 h 6657438"/>
                    <a:gd name="connsiteX41" fmla="*/ 3227686 w 6352623"/>
                    <a:gd name="connsiteY41" fmla="*/ 1799988 h 6657438"/>
                    <a:gd name="connsiteX42" fmla="*/ 3687369 w 6352623"/>
                    <a:gd name="connsiteY42" fmla="*/ 1744594 h 6657438"/>
                    <a:gd name="connsiteX43" fmla="*/ 4207427 w 6352623"/>
                    <a:gd name="connsiteY43" fmla="*/ 1672041 h 6657438"/>
                    <a:gd name="connsiteX44" fmla="*/ 4314817 w 6352623"/>
                    <a:gd name="connsiteY44" fmla="*/ 1819820 h 6657438"/>
                    <a:gd name="connsiteX45" fmla="*/ 4752430 w 6352623"/>
                    <a:gd name="connsiteY45" fmla="*/ 2869128 h 6657438"/>
                    <a:gd name="connsiteX46" fmla="*/ 4755993 w 6352623"/>
                    <a:gd name="connsiteY46" fmla="*/ 2911437 h 6657438"/>
                    <a:gd name="connsiteX47" fmla="*/ 5989951 w 6352623"/>
                    <a:gd name="connsiteY47" fmla="*/ 4620000 h 6657438"/>
                    <a:gd name="connsiteX48" fmla="*/ 6068313 w 6352623"/>
                    <a:gd name="connsiteY48" fmla="*/ 4480189 h 6657438"/>
                    <a:gd name="connsiteX49" fmla="*/ 6042026 w 6352623"/>
                    <a:gd name="connsiteY49" fmla="*/ 4552793 h 6657438"/>
                    <a:gd name="connsiteX50" fmla="*/ 6000985 w 6352623"/>
                    <a:gd name="connsiteY50" fmla="*/ 4620000 h 6657438"/>
                    <a:gd name="connsiteX51" fmla="*/ 5898613 w 6352623"/>
                    <a:gd name="connsiteY51" fmla="*/ 4787640 h 6657438"/>
                    <a:gd name="connsiteX52" fmla="*/ 6000985 w 6352623"/>
                    <a:gd name="connsiteY52" fmla="*/ 4620000 h 6657438"/>
                    <a:gd name="connsiteX53" fmla="*/ 6317212 w 6352623"/>
                    <a:gd name="connsiteY53" fmla="*/ 4620000 h 6657438"/>
                    <a:gd name="connsiteX54" fmla="*/ 6317212 w 6352623"/>
                    <a:gd name="connsiteY54" fmla="*/ 4787640 h 6657438"/>
                    <a:gd name="connsiteX55" fmla="*/ 5866698 w 6352623"/>
                    <a:gd name="connsiteY55" fmla="*/ 4839902 h 6657438"/>
                    <a:gd name="connsiteX56" fmla="*/ 5895990 w 6352623"/>
                    <a:gd name="connsiteY56" fmla="*/ 4787640 h 6657438"/>
                    <a:gd name="connsiteX57" fmla="*/ 5898613 w 6352623"/>
                    <a:gd name="connsiteY57" fmla="*/ 4787640 h 6657438"/>
                    <a:gd name="connsiteX58" fmla="*/ 5661892 w 6352623"/>
                    <a:gd name="connsiteY58" fmla="*/ 4787640 h 6657438"/>
                    <a:gd name="connsiteX59" fmla="*/ 5661892 w 6352623"/>
                    <a:gd name="connsiteY59" fmla="*/ 4620000 h 6657438"/>
                    <a:gd name="connsiteX60" fmla="*/ 5989951 w 6352623"/>
                    <a:gd name="connsiteY60" fmla="*/ 4620000 h 6657438"/>
                    <a:gd name="connsiteX61" fmla="*/ 5895990 w 6352623"/>
                    <a:gd name="connsiteY61" fmla="*/ 4787640 h 6657438"/>
                    <a:gd name="connsiteX62" fmla="*/ 4842211 w 6352623"/>
                    <a:gd name="connsiteY62" fmla="*/ 4504577 h 6657438"/>
                    <a:gd name="connsiteX63" fmla="*/ 4894441 w 6352623"/>
                    <a:gd name="connsiteY63" fmla="*/ 4378816 h 6657438"/>
                    <a:gd name="connsiteX64" fmla="*/ 5118410 w 6352623"/>
                    <a:gd name="connsiteY64" fmla="*/ 3308120 h 6657438"/>
                    <a:gd name="connsiteX65" fmla="*/ 5112011 w 6352623"/>
                    <a:gd name="connsiteY65" fmla="*/ 3236549 h 6657438"/>
                    <a:gd name="connsiteX66" fmla="*/ 6343574 w 6352623"/>
                    <a:gd name="connsiteY66" fmla="*/ 3146548 h 6657438"/>
                    <a:gd name="connsiteX67" fmla="*/ 6352623 w 6352623"/>
                    <a:gd name="connsiteY67" fmla="*/ 3329154 h 6657438"/>
                    <a:gd name="connsiteX68" fmla="*/ 6261216 w 6352623"/>
                    <a:gd name="connsiteY68" fmla="*/ 3947289 h 6657438"/>
                    <a:gd name="connsiteX69" fmla="*/ 6068313 w 6352623"/>
                    <a:gd name="connsiteY69" fmla="*/ 4480189 h 6657438"/>
                    <a:gd name="connsiteX70" fmla="*/ 5645377 w 6352623"/>
                    <a:gd name="connsiteY70" fmla="*/ 4489676 h 6657438"/>
                    <a:gd name="connsiteX71" fmla="*/ 1405726 w 6352623"/>
                    <a:gd name="connsiteY71" fmla="*/ 3156271 h 6657438"/>
                    <a:gd name="connsiteX72" fmla="*/ 1399341 w 6352623"/>
                    <a:gd name="connsiteY72" fmla="*/ 3089416 h 6657438"/>
                    <a:gd name="connsiteX73" fmla="*/ 1464945 w 6352623"/>
                    <a:gd name="connsiteY73" fmla="*/ 2467755 h 6657438"/>
                    <a:gd name="connsiteX74" fmla="*/ 1626959 w 6352623"/>
                    <a:gd name="connsiteY74" fmla="*/ 1918290 h 6657438"/>
                    <a:gd name="connsiteX75" fmla="*/ 1698846 w 6352623"/>
                    <a:gd name="connsiteY75" fmla="*/ 1916459 h 6657438"/>
                    <a:gd name="connsiteX76" fmla="*/ 2401423 w 6352623"/>
                    <a:gd name="connsiteY76" fmla="*/ 1879094 h 6657438"/>
                    <a:gd name="connsiteX77" fmla="*/ 2879383 w 6352623"/>
                    <a:gd name="connsiteY77" fmla="*/ 1836855 h 6657438"/>
                    <a:gd name="connsiteX78" fmla="*/ 2983285 w 6352623"/>
                    <a:gd name="connsiteY78" fmla="*/ 3040986 h 6657438"/>
                    <a:gd name="connsiteX79" fmla="*/ 3464621 w 6352623"/>
                    <a:gd name="connsiteY79" fmla="*/ 4545892 h 6657438"/>
                    <a:gd name="connsiteX80" fmla="*/ 3362673 w 6352623"/>
                    <a:gd name="connsiteY80" fmla="*/ 3364384 h 6657438"/>
                    <a:gd name="connsiteX81" fmla="*/ 4785461 w 6352623"/>
                    <a:gd name="connsiteY81" fmla="*/ 3260410 h 6657438"/>
                    <a:gd name="connsiteX82" fmla="*/ 4791965 w 6352623"/>
                    <a:gd name="connsiteY82" fmla="*/ 3337498 h 6657438"/>
                    <a:gd name="connsiteX83" fmla="*/ 4582162 w 6352623"/>
                    <a:gd name="connsiteY83" fmla="*/ 4452550 h 6657438"/>
                    <a:gd name="connsiteX84" fmla="*/ 3980007 w 6352623"/>
                    <a:gd name="connsiteY84" fmla="*/ 4524180 h 6657438"/>
                    <a:gd name="connsiteX85" fmla="*/ 11631 w 6352623"/>
                    <a:gd name="connsiteY85" fmla="*/ 3258148 h 6657438"/>
                    <a:gd name="connsiteX86" fmla="*/ 0 w 6352623"/>
                    <a:gd name="connsiteY86" fmla="*/ 3023469 h 6657438"/>
                    <a:gd name="connsiteX87" fmla="*/ 91400 w 6352623"/>
                    <a:gd name="connsiteY87" fmla="*/ 2405346 h 6657438"/>
                    <a:gd name="connsiteX88" fmla="*/ 258812 w 6352623"/>
                    <a:gd name="connsiteY88" fmla="*/ 1942855 h 6657438"/>
                    <a:gd name="connsiteX89" fmla="*/ 852081 w 6352623"/>
                    <a:gd name="connsiteY89" fmla="*/ 1937991 h 6657438"/>
                    <a:gd name="connsiteX90" fmla="*/ 1335718 w 6352623"/>
                    <a:gd name="connsiteY90" fmla="*/ 1925698 h 6657438"/>
                    <a:gd name="connsiteX91" fmla="*/ 1234430 w 6352623"/>
                    <a:gd name="connsiteY91" fmla="*/ 2196801 h 6657438"/>
                    <a:gd name="connsiteX92" fmla="*/ 1103579 w 6352623"/>
                    <a:gd name="connsiteY92" fmla="*/ 2737987 h 6657438"/>
                    <a:gd name="connsiteX93" fmla="*/ 1078099 w 6352623"/>
                    <a:gd name="connsiteY93" fmla="*/ 3180217 h 6657438"/>
                    <a:gd name="connsiteX94" fmla="*/ 1960743 w 6352623"/>
                    <a:gd name="connsiteY94" fmla="*/ 4679317 h 6657438"/>
                    <a:gd name="connsiteX95" fmla="*/ 1740896 w 6352623"/>
                    <a:gd name="connsiteY95" fmla="*/ 4337429 h 6657438"/>
                    <a:gd name="connsiteX96" fmla="*/ 1441619 w 6352623"/>
                    <a:gd name="connsiteY96" fmla="*/ 3532526 h 6657438"/>
                    <a:gd name="connsiteX97" fmla="*/ 1438988 w 6352623"/>
                    <a:gd name="connsiteY97" fmla="*/ 3504964 h 6657438"/>
                    <a:gd name="connsiteX98" fmla="*/ 3013389 w 6352623"/>
                    <a:gd name="connsiteY98" fmla="*/ 3389903 h 6657438"/>
                    <a:gd name="connsiteX99" fmla="*/ 3099126 w 6352623"/>
                    <a:gd name="connsiteY99" fmla="*/ 4562904 h 6657438"/>
                    <a:gd name="connsiteX100" fmla="*/ 2689209 w 6352623"/>
                    <a:gd name="connsiteY100" fmla="*/ 4598877 h 6657438"/>
                    <a:gd name="connsiteX101" fmla="*/ 1989796 w 6352623"/>
                    <a:gd name="connsiteY101" fmla="*/ 4675326 h 6657438"/>
                    <a:gd name="connsiteX102" fmla="*/ 4067092 w 6352623"/>
                    <a:gd name="connsiteY102" fmla="*/ 6216068 h 6657438"/>
                    <a:gd name="connsiteX103" fmla="*/ 4277892 w 6352623"/>
                    <a:gd name="connsiteY103" fmla="*/ 5788869 h 6657438"/>
                    <a:gd name="connsiteX104" fmla="*/ 4525520 w 6352623"/>
                    <a:gd name="connsiteY104" fmla="*/ 5267093 h 6657438"/>
                    <a:gd name="connsiteX105" fmla="*/ 4685770 w 6352623"/>
                    <a:gd name="connsiteY105" fmla="*/ 4881257 h 6657438"/>
                    <a:gd name="connsiteX106" fmla="*/ 4712084 w 6352623"/>
                    <a:gd name="connsiteY106" fmla="*/ 4879914 h 6657438"/>
                    <a:gd name="connsiteX107" fmla="*/ 5642123 w 6352623"/>
                    <a:gd name="connsiteY107" fmla="*/ 4846187 h 6657438"/>
                    <a:gd name="connsiteX108" fmla="*/ 5866698 w 6352623"/>
                    <a:gd name="connsiteY108" fmla="*/ 4839902 h 6657438"/>
                    <a:gd name="connsiteX109" fmla="*/ 5706398 w 6352623"/>
                    <a:gd name="connsiteY109" fmla="*/ 5102370 h 6657438"/>
                    <a:gd name="connsiteX110" fmla="*/ 4229361 w 6352623"/>
                    <a:gd name="connsiteY110" fmla="*/ 6176010 h 6657438"/>
                    <a:gd name="connsiteX111" fmla="*/ 3617977 w 6352623"/>
                    <a:gd name="connsiteY111" fmla="*/ 6323175 h 6657438"/>
                    <a:gd name="connsiteX112" fmla="*/ 3499574 w 6352623"/>
                    <a:gd name="connsiteY112" fmla="*/ 4950969 h 6657438"/>
                    <a:gd name="connsiteX113" fmla="*/ 3966167 w 6352623"/>
                    <a:gd name="connsiteY113" fmla="*/ 4917769 h 6657438"/>
                    <a:gd name="connsiteX114" fmla="*/ 4402891 w 6352623"/>
                    <a:gd name="connsiteY114" fmla="*/ 4895610 h 6657438"/>
                    <a:gd name="connsiteX115" fmla="*/ 4263840 w 6352623"/>
                    <a:gd name="connsiteY115" fmla="*/ 5239274 h 6657438"/>
                    <a:gd name="connsiteX116" fmla="*/ 3691123 w 6352623"/>
                    <a:gd name="connsiteY116" fmla="*/ 6308899 h 6657438"/>
                    <a:gd name="connsiteX117" fmla="*/ 3637169 w 6352623"/>
                    <a:gd name="connsiteY117" fmla="*/ 6322223 h 6657438"/>
                    <a:gd name="connsiteX118" fmla="*/ 509955 w 6352623"/>
                    <a:gd name="connsiteY118" fmla="*/ 4889989 h 6657438"/>
                    <a:gd name="connsiteX119" fmla="*/ 432662 w 6352623"/>
                    <a:gd name="connsiteY119" fmla="*/ 4783013 h 6657438"/>
                    <a:gd name="connsiteX120" fmla="*/ 30403 w 6352623"/>
                    <a:gd name="connsiteY120" fmla="*/ 3637168 h 6657438"/>
                    <a:gd name="connsiteX121" fmla="*/ 28957 w 6352623"/>
                    <a:gd name="connsiteY121" fmla="*/ 3608002 h 6657438"/>
                    <a:gd name="connsiteX122" fmla="*/ 1122699 w 6352623"/>
                    <a:gd name="connsiteY122" fmla="*/ 3528079 h 6657438"/>
                    <a:gd name="connsiteX123" fmla="*/ 1151870 w 6352623"/>
                    <a:gd name="connsiteY123" fmla="*/ 3709064 h 6657438"/>
                    <a:gd name="connsiteX124" fmla="*/ 1633165 w 6352623"/>
                    <a:gd name="connsiteY124" fmla="*/ 4721494 h 6657438"/>
                    <a:gd name="connsiteX125" fmla="*/ 1635001 w 6352623"/>
                    <a:gd name="connsiteY125" fmla="*/ 4724090 h 6657438"/>
                    <a:gd name="connsiteX126" fmla="*/ 1150655 w 6352623"/>
                    <a:gd name="connsiteY126" fmla="*/ 4790652 h 6657438"/>
                    <a:gd name="connsiteX127" fmla="*/ 3165956 w 6352623"/>
                    <a:gd name="connsiteY127" fmla="*/ 6345561 h 6657438"/>
                    <a:gd name="connsiteX128" fmla="*/ 2661675 w 6352623"/>
                    <a:gd name="connsiteY128" fmla="*/ 5655612 h 6657438"/>
                    <a:gd name="connsiteX129" fmla="*/ 2224080 w 6352623"/>
                    <a:gd name="connsiteY129" fmla="*/ 5071807 h 6657438"/>
                    <a:gd name="connsiteX130" fmla="*/ 2697681 w 6352623"/>
                    <a:gd name="connsiteY130" fmla="*/ 5021257 h 6657438"/>
                    <a:gd name="connsiteX131" fmla="*/ 3150545 w 6352623"/>
                    <a:gd name="connsiteY131" fmla="*/ 4979436 h 6657438"/>
                    <a:gd name="connsiteX132" fmla="*/ 3267988 w 6352623"/>
                    <a:gd name="connsiteY132" fmla="*/ 6340508 h 6657438"/>
                    <a:gd name="connsiteX133" fmla="*/ 3104320 w 6352623"/>
                    <a:gd name="connsiteY133" fmla="*/ 6348616 h 6657438"/>
                    <a:gd name="connsiteX134" fmla="*/ 3099167 w 6352623"/>
                    <a:gd name="connsiteY134" fmla="*/ 6341244 h 6657438"/>
                    <a:gd name="connsiteX135" fmla="*/ 3165956 w 6352623"/>
                    <a:gd name="connsiteY135" fmla="*/ 6345561 h 6657438"/>
                    <a:gd name="connsiteX136" fmla="*/ 2884966 w 6352623"/>
                    <a:gd name="connsiteY136" fmla="*/ 6327398 h 6657438"/>
                    <a:gd name="connsiteX137" fmla="*/ 2740226 w 6352623"/>
                    <a:gd name="connsiteY137" fmla="*/ 6120300 h 6657438"/>
                    <a:gd name="connsiteX138" fmla="*/ 2877634 w 6352623"/>
                    <a:gd name="connsiteY138" fmla="*/ 6024267 h 6657438"/>
                    <a:gd name="connsiteX139" fmla="*/ 3099167 w 6352623"/>
                    <a:gd name="connsiteY139" fmla="*/ 6341244 h 6657438"/>
                    <a:gd name="connsiteX140" fmla="*/ 2827891 w 6352623"/>
                    <a:gd name="connsiteY140" fmla="*/ 6323709 h 6657438"/>
                    <a:gd name="connsiteX141" fmla="*/ 2884966 w 6352623"/>
                    <a:gd name="connsiteY141" fmla="*/ 6327398 h 6657438"/>
                    <a:gd name="connsiteX142" fmla="*/ 2888667 w 6352623"/>
                    <a:gd name="connsiteY142" fmla="*/ 6332694 h 6657438"/>
                    <a:gd name="connsiteX143" fmla="*/ 3115629 w 6352623"/>
                    <a:gd name="connsiteY143" fmla="*/ 6657438 h 6657438"/>
                    <a:gd name="connsiteX144" fmla="*/ 2888667 w 6352623"/>
                    <a:gd name="connsiteY144" fmla="*/ 6332694 h 6657438"/>
                    <a:gd name="connsiteX145" fmla="*/ 3023470 w 6352623"/>
                    <a:gd name="connsiteY145" fmla="*/ 6352624 h 6657438"/>
                    <a:gd name="connsiteX146" fmla="*/ 3104320 w 6352623"/>
                    <a:gd name="connsiteY146" fmla="*/ 6348616 h 6657438"/>
                    <a:gd name="connsiteX147" fmla="*/ 3253037 w 6352623"/>
                    <a:gd name="connsiteY147" fmla="*/ 6561405 h 6657438"/>
                    <a:gd name="connsiteX148" fmla="*/ 1799833 w 6352623"/>
                    <a:gd name="connsiteY148" fmla="*/ 6042038 h 6657438"/>
                    <a:gd name="connsiteX149" fmla="*/ 792530 w 6352623"/>
                    <a:gd name="connsiteY149" fmla="*/ 5281044 h 6657438"/>
                    <a:gd name="connsiteX150" fmla="*/ 758259 w 6352623"/>
                    <a:gd name="connsiteY150" fmla="*/ 5233611 h 6657438"/>
                    <a:gd name="connsiteX151" fmla="*/ 1178638 w 6352623"/>
                    <a:gd name="connsiteY151" fmla="*/ 5187468 h 6657438"/>
                    <a:gd name="connsiteX152" fmla="*/ 1905324 w 6352623"/>
                    <a:gd name="connsiteY152" fmla="*/ 5106339 h 6657438"/>
                    <a:gd name="connsiteX153" fmla="*/ 2206251 w 6352623"/>
                    <a:gd name="connsiteY153" fmla="*/ 5531868 h 6657438"/>
                    <a:gd name="connsiteX154" fmla="*/ 2827891 w 6352623"/>
                    <a:gd name="connsiteY154" fmla="*/ 6323709 h 6657438"/>
                    <a:gd name="connsiteX155" fmla="*/ 2405336 w 6352623"/>
                    <a:gd name="connsiteY155" fmla="*/ 6261225 h 6657438"/>
                    <a:gd name="connsiteX156" fmla="*/ 1799833 w 6352623"/>
                    <a:gd name="connsiteY156" fmla="*/ 6042038 h 6657438"/>
                    <a:gd name="connsiteX0" fmla="*/ 3083863 w 6352623"/>
                    <a:gd name="connsiteY0" fmla="*/ 133135 h 6561405"/>
                    <a:gd name="connsiteX1" fmla="*/ 2997995 w 6352623"/>
                    <a:gd name="connsiteY1" fmla="*/ 16410 h 6561405"/>
                    <a:gd name="connsiteX2" fmla="*/ 3073468 w 6352623"/>
                    <a:gd name="connsiteY2" fmla="*/ 12671 h 6561405"/>
                    <a:gd name="connsiteX3" fmla="*/ 3083863 w 6352623"/>
                    <a:gd name="connsiteY3" fmla="*/ 133135 h 6561405"/>
                    <a:gd name="connsiteX4" fmla="*/ 4287481 w 6352623"/>
                    <a:gd name="connsiteY4" fmla="*/ 1282707 h 6561405"/>
                    <a:gd name="connsiteX5" fmla="*/ 3934751 w 6352623"/>
                    <a:gd name="connsiteY5" fmla="*/ 794857 h 6561405"/>
                    <a:gd name="connsiteX6" fmla="*/ 3306522 w 6352623"/>
                    <a:gd name="connsiteY6" fmla="*/ 1126 h 6561405"/>
                    <a:gd name="connsiteX7" fmla="*/ 3329154 w 6352623"/>
                    <a:gd name="connsiteY7" fmla="*/ 0 h 6561405"/>
                    <a:gd name="connsiteX8" fmla="*/ 4552794 w 6352623"/>
                    <a:gd name="connsiteY8" fmla="*/ 310597 h 6561405"/>
                    <a:gd name="connsiteX9" fmla="*/ 5560095 w 6352623"/>
                    <a:gd name="connsiteY9" fmla="*/ 1071582 h 6561405"/>
                    <a:gd name="connsiteX10" fmla="*/ 5592215 w 6352623"/>
                    <a:gd name="connsiteY10" fmla="*/ 1116037 h 6561405"/>
                    <a:gd name="connsiteX11" fmla="*/ 5275773 w 6352623"/>
                    <a:gd name="connsiteY11" fmla="*/ 1158708 h 6561405"/>
                    <a:gd name="connsiteX12" fmla="*/ 4352475 w 6352623"/>
                    <a:gd name="connsiteY12" fmla="*/ 1275439 h 6561405"/>
                    <a:gd name="connsiteX13" fmla="*/ 4287481 w 6352623"/>
                    <a:gd name="connsiteY13" fmla="*/ 1282707 h 6561405"/>
                    <a:gd name="connsiteX14" fmla="*/ 3192871 w 6352623"/>
                    <a:gd name="connsiteY14" fmla="*/ 1396479 h 6561405"/>
                    <a:gd name="connsiteX15" fmla="*/ 3083863 w 6352623"/>
                    <a:gd name="connsiteY15" fmla="*/ 133135 h 6561405"/>
                    <a:gd name="connsiteX16" fmla="*/ 3521833 w 6352623"/>
                    <a:gd name="connsiteY16" fmla="*/ 728536 h 6561405"/>
                    <a:gd name="connsiteX17" fmla="*/ 3951788 w 6352623"/>
                    <a:gd name="connsiteY17" fmla="*/ 1320226 h 6561405"/>
                    <a:gd name="connsiteX18" fmla="*/ 3610216 w 6352623"/>
                    <a:gd name="connsiteY18" fmla="*/ 1358400 h 6561405"/>
                    <a:gd name="connsiteX19" fmla="*/ 3192871 w 6352623"/>
                    <a:gd name="connsiteY19" fmla="*/ 1396479 h 6561405"/>
                    <a:gd name="connsiteX20" fmla="*/ 5080835 w 6352623"/>
                    <a:gd name="connsiteY20" fmla="*/ 2887704 h 6561405"/>
                    <a:gd name="connsiteX21" fmla="*/ 5075577 w 6352623"/>
                    <a:gd name="connsiteY21" fmla="*/ 2828892 h 6561405"/>
                    <a:gd name="connsiteX22" fmla="*/ 4870827 w 6352623"/>
                    <a:gd name="connsiteY22" fmla="*/ 2225787 h 6561405"/>
                    <a:gd name="connsiteX23" fmla="*/ 4527301 w 6352623"/>
                    <a:gd name="connsiteY23" fmla="*/ 1626915 h 6561405"/>
                    <a:gd name="connsiteX24" fmla="*/ 5336497 w 6352623"/>
                    <a:gd name="connsiteY24" fmla="*/ 1510023 h 6561405"/>
                    <a:gd name="connsiteX25" fmla="*/ 5827104 w 6352623"/>
                    <a:gd name="connsiteY25" fmla="*/ 1441104 h 6561405"/>
                    <a:gd name="connsiteX26" fmla="*/ 5919962 w 6352623"/>
                    <a:gd name="connsiteY26" fmla="*/ 1569624 h 6561405"/>
                    <a:gd name="connsiteX27" fmla="*/ 6322223 w 6352623"/>
                    <a:gd name="connsiteY27" fmla="*/ 2715457 h 6561405"/>
                    <a:gd name="connsiteX28" fmla="*/ 6326244 w 6352623"/>
                    <a:gd name="connsiteY28" fmla="*/ 2796695 h 6561405"/>
                    <a:gd name="connsiteX29" fmla="*/ 5080835 w 6352623"/>
                    <a:gd name="connsiteY29" fmla="*/ 2887704 h 6561405"/>
                    <a:gd name="connsiteX30" fmla="*/ 1790042 w 6352623"/>
                    <a:gd name="connsiteY30" fmla="*/ 1491620 h 6561405"/>
                    <a:gd name="connsiteX31" fmla="*/ 2057262 w 6352623"/>
                    <a:gd name="connsiteY31" fmla="*/ 888122 h 6561405"/>
                    <a:gd name="connsiteX32" fmla="*/ 2502224 w 6352623"/>
                    <a:gd name="connsiteY32" fmla="*/ 83048 h 6561405"/>
                    <a:gd name="connsiteX33" fmla="*/ 2715458 w 6352623"/>
                    <a:gd name="connsiteY33" fmla="*/ 30412 h 6561405"/>
                    <a:gd name="connsiteX34" fmla="*/ 2723477 w 6352623"/>
                    <a:gd name="connsiteY34" fmla="*/ 30012 h 6561405"/>
                    <a:gd name="connsiteX35" fmla="*/ 2843908 w 6352623"/>
                    <a:gd name="connsiteY35" fmla="*/ 1425699 h 6561405"/>
                    <a:gd name="connsiteX36" fmla="*/ 2341650 w 6352623"/>
                    <a:gd name="connsiteY36" fmla="*/ 1460888 h 6561405"/>
                    <a:gd name="connsiteX37" fmla="*/ 1790042 w 6352623"/>
                    <a:gd name="connsiteY37" fmla="*/ 1491620 h 6561405"/>
                    <a:gd name="connsiteX38" fmla="*/ 456566 w 6352623"/>
                    <a:gd name="connsiteY38" fmla="*/ 1560803 h 6561405"/>
                    <a:gd name="connsiteX39" fmla="*/ 646218 w 6352623"/>
                    <a:gd name="connsiteY39" fmla="*/ 1250255 h 6561405"/>
                    <a:gd name="connsiteX40" fmla="*/ 2123254 w 6352623"/>
                    <a:gd name="connsiteY40" fmla="*/ 176626 h 6561405"/>
                    <a:gd name="connsiteX41" fmla="*/ 2129632 w 6352623"/>
                    <a:gd name="connsiteY41" fmla="*/ 175051 h 6561405"/>
                    <a:gd name="connsiteX42" fmla="*/ 1791341 w 6352623"/>
                    <a:gd name="connsiteY42" fmla="*/ 860818 h 6561405"/>
                    <a:gd name="connsiteX43" fmla="*/ 1497989 w 6352623"/>
                    <a:gd name="connsiteY43" fmla="*/ 1507155 h 6561405"/>
                    <a:gd name="connsiteX44" fmla="*/ 815685 w 6352623"/>
                    <a:gd name="connsiteY44" fmla="*/ 1541873 h 6561405"/>
                    <a:gd name="connsiteX45" fmla="*/ 456566 w 6352623"/>
                    <a:gd name="connsiteY45" fmla="*/ 1560803 h 6561405"/>
                    <a:gd name="connsiteX46" fmla="*/ 3332566 w 6352623"/>
                    <a:gd name="connsiteY46" fmla="*/ 3015466 h 6561405"/>
                    <a:gd name="connsiteX47" fmla="*/ 3227686 w 6352623"/>
                    <a:gd name="connsiteY47" fmla="*/ 1799988 h 6561405"/>
                    <a:gd name="connsiteX48" fmla="*/ 3687369 w 6352623"/>
                    <a:gd name="connsiteY48" fmla="*/ 1744594 h 6561405"/>
                    <a:gd name="connsiteX49" fmla="*/ 4207427 w 6352623"/>
                    <a:gd name="connsiteY49" fmla="*/ 1672041 h 6561405"/>
                    <a:gd name="connsiteX50" fmla="*/ 4314817 w 6352623"/>
                    <a:gd name="connsiteY50" fmla="*/ 1819820 h 6561405"/>
                    <a:gd name="connsiteX51" fmla="*/ 4752430 w 6352623"/>
                    <a:gd name="connsiteY51" fmla="*/ 2869128 h 6561405"/>
                    <a:gd name="connsiteX52" fmla="*/ 4755993 w 6352623"/>
                    <a:gd name="connsiteY52" fmla="*/ 2911437 h 6561405"/>
                    <a:gd name="connsiteX53" fmla="*/ 3332566 w 6352623"/>
                    <a:gd name="connsiteY53" fmla="*/ 3015466 h 6561405"/>
                    <a:gd name="connsiteX54" fmla="*/ 5989951 w 6352623"/>
                    <a:gd name="connsiteY54" fmla="*/ 4620000 h 6561405"/>
                    <a:gd name="connsiteX55" fmla="*/ 6068313 w 6352623"/>
                    <a:gd name="connsiteY55" fmla="*/ 4480189 h 6561405"/>
                    <a:gd name="connsiteX56" fmla="*/ 6042026 w 6352623"/>
                    <a:gd name="connsiteY56" fmla="*/ 4552793 h 6561405"/>
                    <a:gd name="connsiteX57" fmla="*/ 6000985 w 6352623"/>
                    <a:gd name="connsiteY57" fmla="*/ 4620000 h 6561405"/>
                    <a:gd name="connsiteX58" fmla="*/ 5989951 w 6352623"/>
                    <a:gd name="connsiteY58" fmla="*/ 4620000 h 6561405"/>
                    <a:gd name="connsiteX59" fmla="*/ 5898613 w 6352623"/>
                    <a:gd name="connsiteY59" fmla="*/ 4787640 h 6561405"/>
                    <a:gd name="connsiteX60" fmla="*/ 6000985 w 6352623"/>
                    <a:gd name="connsiteY60" fmla="*/ 4620000 h 6561405"/>
                    <a:gd name="connsiteX61" fmla="*/ 6317212 w 6352623"/>
                    <a:gd name="connsiteY61" fmla="*/ 4620000 h 6561405"/>
                    <a:gd name="connsiteX62" fmla="*/ 6317212 w 6352623"/>
                    <a:gd name="connsiteY62" fmla="*/ 4787640 h 6561405"/>
                    <a:gd name="connsiteX63" fmla="*/ 5898613 w 6352623"/>
                    <a:gd name="connsiteY63" fmla="*/ 4787640 h 6561405"/>
                    <a:gd name="connsiteX64" fmla="*/ 5866698 w 6352623"/>
                    <a:gd name="connsiteY64" fmla="*/ 4839902 h 6561405"/>
                    <a:gd name="connsiteX65" fmla="*/ 5895990 w 6352623"/>
                    <a:gd name="connsiteY65" fmla="*/ 4787640 h 6561405"/>
                    <a:gd name="connsiteX66" fmla="*/ 5898613 w 6352623"/>
                    <a:gd name="connsiteY66" fmla="*/ 4787640 h 6561405"/>
                    <a:gd name="connsiteX67" fmla="*/ 5866698 w 6352623"/>
                    <a:gd name="connsiteY67" fmla="*/ 4839902 h 6561405"/>
                    <a:gd name="connsiteX68" fmla="*/ 5661892 w 6352623"/>
                    <a:gd name="connsiteY68" fmla="*/ 4787640 h 6561405"/>
                    <a:gd name="connsiteX69" fmla="*/ 5661892 w 6352623"/>
                    <a:gd name="connsiteY69" fmla="*/ 4620000 h 6561405"/>
                    <a:gd name="connsiteX70" fmla="*/ 5989951 w 6352623"/>
                    <a:gd name="connsiteY70" fmla="*/ 4620000 h 6561405"/>
                    <a:gd name="connsiteX71" fmla="*/ 5895990 w 6352623"/>
                    <a:gd name="connsiteY71" fmla="*/ 4787640 h 6561405"/>
                    <a:gd name="connsiteX72" fmla="*/ 5661892 w 6352623"/>
                    <a:gd name="connsiteY72" fmla="*/ 4787640 h 6561405"/>
                    <a:gd name="connsiteX73" fmla="*/ 4842211 w 6352623"/>
                    <a:gd name="connsiteY73" fmla="*/ 4504577 h 6561405"/>
                    <a:gd name="connsiteX74" fmla="*/ 4894441 w 6352623"/>
                    <a:gd name="connsiteY74" fmla="*/ 4378816 h 6561405"/>
                    <a:gd name="connsiteX75" fmla="*/ 5118410 w 6352623"/>
                    <a:gd name="connsiteY75" fmla="*/ 3308120 h 6561405"/>
                    <a:gd name="connsiteX76" fmla="*/ 5112011 w 6352623"/>
                    <a:gd name="connsiteY76" fmla="*/ 3236549 h 6561405"/>
                    <a:gd name="connsiteX77" fmla="*/ 6343574 w 6352623"/>
                    <a:gd name="connsiteY77" fmla="*/ 3146548 h 6561405"/>
                    <a:gd name="connsiteX78" fmla="*/ 6352623 w 6352623"/>
                    <a:gd name="connsiteY78" fmla="*/ 3329154 h 6561405"/>
                    <a:gd name="connsiteX79" fmla="*/ 6261216 w 6352623"/>
                    <a:gd name="connsiteY79" fmla="*/ 3947289 h 6561405"/>
                    <a:gd name="connsiteX80" fmla="*/ 6068313 w 6352623"/>
                    <a:gd name="connsiteY80" fmla="*/ 4480189 h 6561405"/>
                    <a:gd name="connsiteX81" fmla="*/ 5645377 w 6352623"/>
                    <a:gd name="connsiteY81" fmla="*/ 4489676 h 6561405"/>
                    <a:gd name="connsiteX82" fmla="*/ 4842211 w 6352623"/>
                    <a:gd name="connsiteY82" fmla="*/ 4504577 h 6561405"/>
                    <a:gd name="connsiteX83" fmla="*/ 1405726 w 6352623"/>
                    <a:gd name="connsiteY83" fmla="*/ 3156271 h 6561405"/>
                    <a:gd name="connsiteX84" fmla="*/ 1399341 w 6352623"/>
                    <a:gd name="connsiteY84" fmla="*/ 3089416 h 6561405"/>
                    <a:gd name="connsiteX85" fmla="*/ 1464945 w 6352623"/>
                    <a:gd name="connsiteY85" fmla="*/ 2467755 h 6561405"/>
                    <a:gd name="connsiteX86" fmla="*/ 1626959 w 6352623"/>
                    <a:gd name="connsiteY86" fmla="*/ 1918290 h 6561405"/>
                    <a:gd name="connsiteX87" fmla="*/ 1698846 w 6352623"/>
                    <a:gd name="connsiteY87" fmla="*/ 1916459 h 6561405"/>
                    <a:gd name="connsiteX88" fmla="*/ 2401423 w 6352623"/>
                    <a:gd name="connsiteY88" fmla="*/ 1879094 h 6561405"/>
                    <a:gd name="connsiteX89" fmla="*/ 2879383 w 6352623"/>
                    <a:gd name="connsiteY89" fmla="*/ 1836855 h 6561405"/>
                    <a:gd name="connsiteX90" fmla="*/ 2983285 w 6352623"/>
                    <a:gd name="connsiteY90" fmla="*/ 3040986 h 6561405"/>
                    <a:gd name="connsiteX91" fmla="*/ 1405726 w 6352623"/>
                    <a:gd name="connsiteY91" fmla="*/ 3156271 h 6561405"/>
                    <a:gd name="connsiteX92" fmla="*/ 3464621 w 6352623"/>
                    <a:gd name="connsiteY92" fmla="*/ 4545892 h 6561405"/>
                    <a:gd name="connsiteX93" fmla="*/ 3362673 w 6352623"/>
                    <a:gd name="connsiteY93" fmla="*/ 3364384 h 6561405"/>
                    <a:gd name="connsiteX94" fmla="*/ 4785461 w 6352623"/>
                    <a:gd name="connsiteY94" fmla="*/ 3260410 h 6561405"/>
                    <a:gd name="connsiteX95" fmla="*/ 4791965 w 6352623"/>
                    <a:gd name="connsiteY95" fmla="*/ 3337498 h 6561405"/>
                    <a:gd name="connsiteX96" fmla="*/ 4582162 w 6352623"/>
                    <a:gd name="connsiteY96" fmla="*/ 4452550 h 6561405"/>
                    <a:gd name="connsiteX97" fmla="*/ 3980007 w 6352623"/>
                    <a:gd name="connsiteY97" fmla="*/ 4524180 h 6561405"/>
                    <a:gd name="connsiteX98" fmla="*/ 3464621 w 6352623"/>
                    <a:gd name="connsiteY98" fmla="*/ 4545892 h 6561405"/>
                    <a:gd name="connsiteX99" fmla="*/ 11631 w 6352623"/>
                    <a:gd name="connsiteY99" fmla="*/ 3258148 h 6561405"/>
                    <a:gd name="connsiteX100" fmla="*/ 0 w 6352623"/>
                    <a:gd name="connsiteY100" fmla="*/ 3023469 h 6561405"/>
                    <a:gd name="connsiteX101" fmla="*/ 91400 w 6352623"/>
                    <a:gd name="connsiteY101" fmla="*/ 2405346 h 6561405"/>
                    <a:gd name="connsiteX102" fmla="*/ 258812 w 6352623"/>
                    <a:gd name="connsiteY102" fmla="*/ 1942855 h 6561405"/>
                    <a:gd name="connsiteX103" fmla="*/ 852081 w 6352623"/>
                    <a:gd name="connsiteY103" fmla="*/ 1937991 h 6561405"/>
                    <a:gd name="connsiteX104" fmla="*/ 1335718 w 6352623"/>
                    <a:gd name="connsiteY104" fmla="*/ 1925698 h 6561405"/>
                    <a:gd name="connsiteX105" fmla="*/ 1234430 w 6352623"/>
                    <a:gd name="connsiteY105" fmla="*/ 2196801 h 6561405"/>
                    <a:gd name="connsiteX106" fmla="*/ 1103579 w 6352623"/>
                    <a:gd name="connsiteY106" fmla="*/ 2737987 h 6561405"/>
                    <a:gd name="connsiteX107" fmla="*/ 1078099 w 6352623"/>
                    <a:gd name="connsiteY107" fmla="*/ 3180217 h 6561405"/>
                    <a:gd name="connsiteX108" fmla="*/ 11631 w 6352623"/>
                    <a:gd name="connsiteY108" fmla="*/ 3258148 h 6561405"/>
                    <a:gd name="connsiteX109" fmla="*/ 1960743 w 6352623"/>
                    <a:gd name="connsiteY109" fmla="*/ 4679317 h 6561405"/>
                    <a:gd name="connsiteX110" fmla="*/ 1740896 w 6352623"/>
                    <a:gd name="connsiteY110" fmla="*/ 4337429 h 6561405"/>
                    <a:gd name="connsiteX111" fmla="*/ 1441619 w 6352623"/>
                    <a:gd name="connsiteY111" fmla="*/ 3532526 h 6561405"/>
                    <a:gd name="connsiteX112" fmla="*/ 1438988 w 6352623"/>
                    <a:gd name="connsiteY112" fmla="*/ 3504964 h 6561405"/>
                    <a:gd name="connsiteX113" fmla="*/ 3013389 w 6352623"/>
                    <a:gd name="connsiteY113" fmla="*/ 3389903 h 6561405"/>
                    <a:gd name="connsiteX114" fmla="*/ 3099126 w 6352623"/>
                    <a:gd name="connsiteY114" fmla="*/ 4562904 h 6561405"/>
                    <a:gd name="connsiteX115" fmla="*/ 2689209 w 6352623"/>
                    <a:gd name="connsiteY115" fmla="*/ 4598877 h 6561405"/>
                    <a:gd name="connsiteX116" fmla="*/ 1989796 w 6352623"/>
                    <a:gd name="connsiteY116" fmla="*/ 4675326 h 6561405"/>
                    <a:gd name="connsiteX117" fmla="*/ 1960743 w 6352623"/>
                    <a:gd name="connsiteY117" fmla="*/ 4679317 h 6561405"/>
                    <a:gd name="connsiteX118" fmla="*/ 4067092 w 6352623"/>
                    <a:gd name="connsiteY118" fmla="*/ 6216068 h 6561405"/>
                    <a:gd name="connsiteX119" fmla="*/ 4277892 w 6352623"/>
                    <a:gd name="connsiteY119" fmla="*/ 5788869 h 6561405"/>
                    <a:gd name="connsiteX120" fmla="*/ 4525520 w 6352623"/>
                    <a:gd name="connsiteY120" fmla="*/ 5267093 h 6561405"/>
                    <a:gd name="connsiteX121" fmla="*/ 4685770 w 6352623"/>
                    <a:gd name="connsiteY121" fmla="*/ 4881257 h 6561405"/>
                    <a:gd name="connsiteX122" fmla="*/ 4712084 w 6352623"/>
                    <a:gd name="connsiteY122" fmla="*/ 4879914 h 6561405"/>
                    <a:gd name="connsiteX123" fmla="*/ 5642123 w 6352623"/>
                    <a:gd name="connsiteY123" fmla="*/ 4846187 h 6561405"/>
                    <a:gd name="connsiteX124" fmla="*/ 5866698 w 6352623"/>
                    <a:gd name="connsiteY124" fmla="*/ 4839902 h 6561405"/>
                    <a:gd name="connsiteX125" fmla="*/ 5706398 w 6352623"/>
                    <a:gd name="connsiteY125" fmla="*/ 5102370 h 6561405"/>
                    <a:gd name="connsiteX126" fmla="*/ 4229361 w 6352623"/>
                    <a:gd name="connsiteY126" fmla="*/ 6176010 h 6561405"/>
                    <a:gd name="connsiteX127" fmla="*/ 4067092 w 6352623"/>
                    <a:gd name="connsiteY127" fmla="*/ 6216068 h 6561405"/>
                    <a:gd name="connsiteX128" fmla="*/ 3617977 w 6352623"/>
                    <a:gd name="connsiteY128" fmla="*/ 6323175 h 6561405"/>
                    <a:gd name="connsiteX129" fmla="*/ 3499574 w 6352623"/>
                    <a:gd name="connsiteY129" fmla="*/ 4950969 h 6561405"/>
                    <a:gd name="connsiteX130" fmla="*/ 3966167 w 6352623"/>
                    <a:gd name="connsiteY130" fmla="*/ 4917769 h 6561405"/>
                    <a:gd name="connsiteX131" fmla="*/ 4402891 w 6352623"/>
                    <a:gd name="connsiteY131" fmla="*/ 4895610 h 6561405"/>
                    <a:gd name="connsiteX132" fmla="*/ 4263840 w 6352623"/>
                    <a:gd name="connsiteY132" fmla="*/ 5239274 h 6561405"/>
                    <a:gd name="connsiteX133" fmla="*/ 3691123 w 6352623"/>
                    <a:gd name="connsiteY133" fmla="*/ 6308899 h 6561405"/>
                    <a:gd name="connsiteX134" fmla="*/ 3637169 w 6352623"/>
                    <a:gd name="connsiteY134" fmla="*/ 6322223 h 6561405"/>
                    <a:gd name="connsiteX135" fmla="*/ 3617977 w 6352623"/>
                    <a:gd name="connsiteY135" fmla="*/ 6323175 h 6561405"/>
                    <a:gd name="connsiteX136" fmla="*/ 509955 w 6352623"/>
                    <a:gd name="connsiteY136" fmla="*/ 4889989 h 6561405"/>
                    <a:gd name="connsiteX137" fmla="*/ 432662 w 6352623"/>
                    <a:gd name="connsiteY137" fmla="*/ 4783013 h 6561405"/>
                    <a:gd name="connsiteX138" fmla="*/ 30403 w 6352623"/>
                    <a:gd name="connsiteY138" fmla="*/ 3637168 h 6561405"/>
                    <a:gd name="connsiteX139" fmla="*/ 28957 w 6352623"/>
                    <a:gd name="connsiteY139" fmla="*/ 3608002 h 6561405"/>
                    <a:gd name="connsiteX140" fmla="*/ 1122699 w 6352623"/>
                    <a:gd name="connsiteY140" fmla="*/ 3528079 h 6561405"/>
                    <a:gd name="connsiteX141" fmla="*/ 1151870 w 6352623"/>
                    <a:gd name="connsiteY141" fmla="*/ 3709064 h 6561405"/>
                    <a:gd name="connsiteX142" fmla="*/ 1633165 w 6352623"/>
                    <a:gd name="connsiteY142" fmla="*/ 4721494 h 6561405"/>
                    <a:gd name="connsiteX143" fmla="*/ 1635001 w 6352623"/>
                    <a:gd name="connsiteY143" fmla="*/ 4724090 h 6561405"/>
                    <a:gd name="connsiteX144" fmla="*/ 1150655 w 6352623"/>
                    <a:gd name="connsiteY144" fmla="*/ 4790652 h 6561405"/>
                    <a:gd name="connsiteX145" fmla="*/ 509955 w 6352623"/>
                    <a:gd name="connsiteY145" fmla="*/ 4889989 h 6561405"/>
                    <a:gd name="connsiteX146" fmla="*/ 3165956 w 6352623"/>
                    <a:gd name="connsiteY146" fmla="*/ 6345561 h 6561405"/>
                    <a:gd name="connsiteX147" fmla="*/ 2661675 w 6352623"/>
                    <a:gd name="connsiteY147" fmla="*/ 5655612 h 6561405"/>
                    <a:gd name="connsiteX148" fmla="*/ 2224080 w 6352623"/>
                    <a:gd name="connsiteY148" fmla="*/ 5071807 h 6561405"/>
                    <a:gd name="connsiteX149" fmla="*/ 2697681 w 6352623"/>
                    <a:gd name="connsiteY149" fmla="*/ 5021257 h 6561405"/>
                    <a:gd name="connsiteX150" fmla="*/ 3150545 w 6352623"/>
                    <a:gd name="connsiteY150" fmla="*/ 4979436 h 6561405"/>
                    <a:gd name="connsiteX151" fmla="*/ 3267988 w 6352623"/>
                    <a:gd name="connsiteY151" fmla="*/ 6340508 h 6561405"/>
                    <a:gd name="connsiteX152" fmla="*/ 3165956 w 6352623"/>
                    <a:gd name="connsiteY152" fmla="*/ 6345561 h 6561405"/>
                    <a:gd name="connsiteX153" fmla="*/ 3104320 w 6352623"/>
                    <a:gd name="connsiteY153" fmla="*/ 6348616 h 6561405"/>
                    <a:gd name="connsiteX154" fmla="*/ 3099167 w 6352623"/>
                    <a:gd name="connsiteY154" fmla="*/ 6341244 h 6561405"/>
                    <a:gd name="connsiteX155" fmla="*/ 3165956 w 6352623"/>
                    <a:gd name="connsiteY155" fmla="*/ 6345561 h 6561405"/>
                    <a:gd name="connsiteX156" fmla="*/ 3104320 w 6352623"/>
                    <a:gd name="connsiteY156" fmla="*/ 6348616 h 6561405"/>
                    <a:gd name="connsiteX157" fmla="*/ 2884966 w 6352623"/>
                    <a:gd name="connsiteY157" fmla="*/ 6327398 h 6561405"/>
                    <a:gd name="connsiteX158" fmla="*/ 2740226 w 6352623"/>
                    <a:gd name="connsiteY158" fmla="*/ 6120300 h 6561405"/>
                    <a:gd name="connsiteX159" fmla="*/ 2877634 w 6352623"/>
                    <a:gd name="connsiteY159" fmla="*/ 6024267 h 6561405"/>
                    <a:gd name="connsiteX160" fmla="*/ 3099167 w 6352623"/>
                    <a:gd name="connsiteY160" fmla="*/ 6341244 h 6561405"/>
                    <a:gd name="connsiteX161" fmla="*/ 2884966 w 6352623"/>
                    <a:gd name="connsiteY161" fmla="*/ 6327398 h 6561405"/>
                    <a:gd name="connsiteX162" fmla="*/ 2827891 w 6352623"/>
                    <a:gd name="connsiteY162" fmla="*/ 6323709 h 6561405"/>
                    <a:gd name="connsiteX163" fmla="*/ 2884966 w 6352623"/>
                    <a:gd name="connsiteY163" fmla="*/ 6327398 h 6561405"/>
                    <a:gd name="connsiteX164" fmla="*/ 2888667 w 6352623"/>
                    <a:gd name="connsiteY164" fmla="*/ 6332694 h 6561405"/>
                    <a:gd name="connsiteX165" fmla="*/ 2827891 w 6352623"/>
                    <a:gd name="connsiteY165" fmla="*/ 6323709 h 6561405"/>
                    <a:gd name="connsiteX166" fmla="*/ 3253037 w 6352623"/>
                    <a:gd name="connsiteY166" fmla="*/ 6561405 h 6561405"/>
                    <a:gd name="connsiteX167" fmla="*/ 2888667 w 6352623"/>
                    <a:gd name="connsiteY167" fmla="*/ 6332694 h 6561405"/>
                    <a:gd name="connsiteX168" fmla="*/ 3023470 w 6352623"/>
                    <a:gd name="connsiteY168" fmla="*/ 6352624 h 6561405"/>
                    <a:gd name="connsiteX169" fmla="*/ 3104320 w 6352623"/>
                    <a:gd name="connsiteY169" fmla="*/ 6348616 h 6561405"/>
                    <a:gd name="connsiteX170" fmla="*/ 3253037 w 6352623"/>
                    <a:gd name="connsiteY170" fmla="*/ 6561405 h 6561405"/>
                    <a:gd name="connsiteX171" fmla="*/ 1799833 w 6352623"/>
                    <a:gd name="connsiteY171" fmla="*/ 6042038 h 6561405"/>
                    <a:gd name="connsiteX172" fmla="*/ 792530 w 6352623"/>
                    <a:gd name="connsiteY172" fmla="*/ 5281044 h 6561405"/>
                    <a:gd name="connsiteX173" fmla="*/ 758259 w 6352623"/>
                    <a:gd name="connsiteY173" fmla="*/ 5233611 h 6561405"/>
                    <a:gd name="connsiteX174" fmla="*/ 1178638 w 6352623"/>
                    <a:gd name="connsiteY174" fmla="*/ 5187468 h 6561405"/>
                    <a:gd name="connsiteX175" fmla="*/ 1905324 w 6352623"/>
                    <a:gd name="connsiteY175" fmla="*/ 5106339 h 6561405"/>
                    <a:gd name="connsiteX176" fmla="*/ 2206251 w 6352623"/>
                    <a:gd name="connsiteY176" fmla="*/ 5531868 h 6561405"/>
                    <a:gd name="connsiteX177" fmla="*/ 2827891 w 6352623"/>
                    <a:gd name="connsiteY177" fmla="*/ 6323709 h 6561405"/>
                    <a:gd name="connsiteX178" fmla="*/ 2405336 w 6352623"/>
                    <a:gd name="connsiteY178" fmla="*/ 6261225 h 6561405"/>
                    <a:gd name="connsiteX179" fmla="*/ 1799833 w 6352623"/>
                    <a:gd name="connsiteY179" fmla="*/ 6042038 h 6561405"/>
                    <a:gd name="connsiteX0" fmla="*/ 3083863 w 6352623"/>
                    <a:gd name="connsiteY0" fmla="*/ 133135 h 6352624"/>
                    <a:gd name="connsiteX1" fmla="*/ 2997995 w 6352623"/>
                    <a:gd name="connsiteY1" fmla="*/ 16410 h 6352624"/>
                    <a:gd name="connsiteX2" fmla="*/ 3073468 w 6352623"/>
                    <a:gd name="connsiteY2" fmla="*/ 12671 h 6352624"/>
                    <a:gd name="connsiteX3" fmla="*/ 3083863 w 6352623"/>
                    <a:gd name="connsiteY3" fmla="*/ 133135 h 6352624"/>
                    <a:gd name="connsiteX4" fmla="*/ 4287481 w 6352623"/>
                    <a:gd name="connsiteY4" fmla="*/ 1282707 h 6352624"/>
                    <a:gd name="connsiteX5" fmla="*/ 3934751 w 6352623"/>
                    <a:gd name="connsiteY5" fmla="*/ 794857 h 6352624"/>
                    <a:gd name="connsiteX6" fmla="*/ 3306522 w 6352623"/>
                    <a:gd name="connsiteY6" fmla="*/ 1126 h 6352624"/>
                    <a:gd name="connsiteX7" fmla="*/ 3329154 w 6352623"/>
                    <a:gd name="connsiteY7" fmla="*/ 0 h 6352624"/>
                    <a:gd name="connsiteX8" fmla="*/ 4552794 w 6352623"/>
                    <a:gd name="connsiteY8" fmla="*/ 310597 h 6352624"/>
                    <a:gd name="connsiteX9" fmla="*/ 5560095 w 6352623"/>
                    <a:gd name="connsiteY9" fmla="*/ 1071582 h 6352624"/>
                    <a:gd name="connsiteX10" fmla="*/ 5592215 w 6352623"/>
                    <a:gd name="connsiteY10" fmla="*/ 1116037 h 6352624"/>
                    <a:gd name="connsiteX11" fmla="*/ 5275773 w 6352623"/>
                    <a:gd name="connsiteY11" fmla="*/ 1158708 h 6352624"/>
                    <a:gd name="connsiteX12" fmla="*/ 4352475 w 6352623"/>
                    <a:gd name="connsiteY12" fmla="*/ 1275439 h 6352624"/>
                    <a:gd name="connsiteX13" fmla="*/ 4287481 w 6352623"/>
                    <a:gd name="connsiteY13" fmla="*/ 1282707 h 6352624"/>
                    <a:gd name="connsiteX14" fmla="*/ 3192871 w 6352623"/>
                    <a:gd name="connsiteY14" fmla="*/ 1396479 h 6352624"/>
                    <a:gd name="connsiteX15" fmla="*/ 3083863 w 6352623"/>
                    <a:gd name="connsiteY15" fmla="*/ 133135 h 6352624"/>
                    <a:gd name="connsiteX16" fmla="*/ 3521833 w 6352623"/>
                    <a:gd name="connsiteY16" fmla="*/ 728536 h 6352624"/>
                    <a:gd name="connsiteX17" fmla="*/ 3951788 w 6352623"/>
                    <a:gd name="connsiteY17" fmla="*/ 1320226 h 6352624"/>
                    <a:gd name="connsiteX18" fmla="*/ 3610216 w 6352623"/>
                    <a:gd name="connsiteY18" fmla="*/ 1358400 h 6352624"/>
                    <a:gd name="connsiteX19" fmla="*/ 3192871 w 6352623"/>
                    <a:gd name="connsiteY19" fmla="*/ 1396479 h 6352624"/>
                    <a:gd name="connsiteX20" fmla="*/ 5080835 w 6352623"/>
                    <a:gd name="connsiteY20" fmla="*/ 2887704 h 6352624"/>
                    <a:gd name="connsiteX21" fmla="*/ 5075577 w 6352623"/>
                    <a:gd name="connsiteY21" fmla="*/ 2828892 h 6352624"/>
                    <a:gd name="connsiteX22" fmla="*/ 4870827 w 6352623"/>
                    <a:gd name="connsiteY22" fmla="*/ 2225787 h 6352624"/>
                    <a:gd name="connsiteX23" fmla="*/ 4527301 w 6352623"/>
                    <a:gd name="connsiteY23" fmla="*/ 1626915 h 6352624"/>
                    <a:gd name="connsiteX24" fmla="*/ 5336497 w 6352623"/>
                    <a:gd name="connsiteY24" fmla="*/ 1510023 h 6352624"/>
                    <a:gd name="connsiteX25" fmla="*/ 5827104 w 6352623"/>
                    <a:gd name="connsiteY25" fmla="*/ 1441104 h 6352624"/>
                    <a:gd name="connsiteX26" fmla="*/ 5919962 w 6352623"/>
                    <a:gd name="connsiteY26" fmla="*/ 1569624 h 6352624"/>
                    <a:gd name="connsiteX27" fmla="*/ 6322223 w 6352623"/>
                    <a:gd name="connsiteY27" fmla="*/ 2715457 h 6352624"/>
                    <a:gd name="connsiteX28" fmla="*/ 6326244 w 6352623"/>
                    <a:gd name="connsiteY28" fmla="*/ 2796695 h 6352624"/>
                    <a:gd name="connsiteX29" fmla="*/ 5080835 w 6352623"/>
                    <a:gd name="connsiteY29" fmla="*/ 2887704 h 6352624"/>
                    <a:gd name="connsiteX30" fmla="*/ 1790042 w 6352623"/>
                    <a:gd name="connsiteY30" fmla="*/ 1491620 h 6352624"/>
                    <a:gd name="connsiteX31" fmla="*/ 2057262 w 6352623"/>
                    <a:gd name="connsiteY31" fmla="*/ 888122 h 6352624"/>
                    <a:gd name="connsiteX32" fmla="*/ 2502224 w 6352623"/>
                    <a:gd name="connsiteY32" fmla="*/ 83048 h 6352624"/>
                    <a:gd name="connsiteX33" fmla="*/ 2715458 w 6352623"/>
                    <a:gd name="connsiteY33" fmla="*/ 30412 h 6352624"/>
                    <a:gd name="connsiteX34" fmla="*/ 2723477 w 6352623"/>
                    <a:gd name="connsiteY34" fmla="*/ 30012 h 6352624"/>
                    <a:gd name="connsiteX35" fmla="*/ 2843908 w 6352623"/>
                    <a:gd name="connsiteY35" fmla="*/ 1425699 h 6352624"/>
                    <a:gd name="connsiteX36" fmla="*/ 2341650 w 6352623"/>
                    <a:gd name="connsiteY36" fmla="*/ 1460888 h 6352624"/>
                    <a:gd name="connsiteX37" fmla="*/ 1790042 w 6352623"/>
                    <a:gd name="connsiteY37" fmla="*/ 1491620 h 6352624"/>
                    <a:gd name="connsiteX38" fmla="*/ 456566 w 6352623"/>
                    <a:gd name="connsiteY38" fmla="*/ 1560803 h 6352624"/>
                    <a:gd name="connsiteX39" fmla="*/ 646218 w 6352623"/>
                    <a:gd name="connsiteY39" fmla="*/ 1250255 h 6352624"/>
                    <a:gd name="connsiteX40" fmla="*/ 2123254 w 6352623"/>
                    <a:gd name="connsiteY40" fmla="*/ 176626 h 6352624"/>
                    <a:gd name="connsiteX41" fmla="*/ 2129632 w 6352623"/>
                    <a:gd name="connsiteY41" fmla="*/ 175051 h 6352624"/>
                    <a:gd name="connsiteX42" fmla="*/ 1791341 w 6352623"/>
                    <a:gd name="connsiteY42" fmla="*/ 860818 h 6352624"/>
                    <a:gd name="connsiteX43" fmla="*/ 1497989 w 6352623"/>
                    <a:gd name="connsiteY43" fmla="*/ 1507155 h 6352624"/>
                    <a:gd name="connsiteX44" fmla="*/ 815685 w 6352623"/>
                    <a:gd name="connsiteY44" fmla="*/ 1541873 h 6352624"/>
                    <a:gd name="connsiteX45" fmla="*/ 456566 w 6352623"/>
                    <a:gd name="connsiteY45" fmla="*/ 1560803 h 6352624"/>
                    <a:gd name="connsiteX46" fmla="*/ 3332566 w 6352623"/>
                    <a:gd name="connsiteY46" fmla="*/ 3015466 h 6352624"/>
                    <a:gd name="connsiteX47" fmla="*/ 3227686 w 6352623"/>
                    <a:gd name="connsiteY47" fmla="*/ 1799988 h 6352624"/>
                    <a:gd name="connsiteX48" fmla="*/ 3687369 w 6352623"/>
                    <a:gd name="connsiteY48" fmla="*/ 1744594 h 6352624"/>
                    <a:gd name="connsiteX49" fmla="*/ 4207427 w 6352623"/>
                    <a:gd name="connsiteY49" fmla="*/ 1672041 h 6352624"/>
                    <a:gd name="connsiteX50" fmla="*/ 4314817 w 6352623"/>
                    <a:gd name="connsiteY50" fmla="*/ 1819820 h 6352624"/>
                    <a:gd name="connsiteX51" fmla="*/ 4752430 w 6352623"/>
                    <a:gd name="connsiteY51" fmla="*/ 2869128 h 6352624"/>
                    <a:gd name="connsiteX52" fmla="*/ 4755993 w 6352623"/>
                    <a:gd name="connsiteY52" fmla="*/ 2911437 h 6352624"/>
                    <a:gd name="connsiteX53" fmla="*/ 3332566 w 6352623"/>
                    <a:gd name="connsiteY53" fmla="*/ 3015466 h 6352624"/>
                    <a:gd name="connsiteX54" fmla="*/ 5989951 w 6352623"/>
                    <a:gd name="connsiteY54" fmla="*/ 4620000 h 6352624"/>
                    <a:gd name="connsiteX55" fmla="*/ 6068313 w 6352623"/>
                    <a:gd name="connsiteY55" fmla="*/ 4480189 h 6352624"/>
                    <a:gd name="connsiteX56" fmla="*/ 6042026 w 6352623"/>
                    <a:gd name="connsiteY56" fmla="*/ 4552793 h 6352624"/>
                    <a:gd name="connsiteX57" fmla="*/ 6000985 w 6352623"/>
                    <a:gd name="connsiteY57" fmla="*/ 4620000 h 6352624"/>
                    <a:gd name="connsiteX58" fmla="*/ 5989951 w 6352623"/>
                    <a:gd name="connsiteY58" fmla="*/ 4620000 h 6352624"/>
                    <a:gd name="connsiteX59" fmla="*/ 5898613 w 6352623"/>
                    <a:gd name="connsiteY59" fmla="*/ 4787640 h 6352624"/>
                    <a:gd name="connsiteX60" fmla="*/ 6000985 w 6352623"/>
                    <a:gd name="connsiteY60" fmla="*/ 4620000 h 6352624"/>
                    <a:gd name="connsiteX61" fmla="*/ 6317212 w 6352623"/>
                    <a:gd name="connsiteY61" fmla="*/ 4620000 h 6352624"/>
                    <a:gd name="connsiteX62" fmla="*/ 6317212 w 6352623"/>
                    <a:gd name="connsiteY62" fmla="*/ 4787640 h 6352624"/>
                    <a:gd name="connsiteX63" fmla="*/ 5898613 w 6352623"/>
                    <a:gd name="connsiteY63" fmla="*/ 4787640 h 6352624"/>
                    <a:gd name="connsiteX64" fmla="*/ 5866698 w 6352623"/>
                    <a:gd name="connsiteY64" fmla="*/ 4839902 h 6352624"/>
                    <a:gd name="connsiteX65" fmla="*/ 5895990 w 6352623"/>
                    <a:gd name="connsiteY65" fmla="*/ 4787640 h 6352624"/>
                    <a:gd name="connsiteX66" fmla="*/ 5898613 w 6352623"/>
                    <a:gd name="connsiteY66" fmla="*/ 4787640 h 6352624"/>
                    <a:gd name="connsiteX67" fmla="*/ 5866698 w 6352623"/>
                    <a:gd name="connsiteY67" fmla="*/ 4839902 h 6352624"/>
                    <a:gd name="connsiteX68" fmla="*/ 5661892 w 6352623"/>
                    <a:gd name="connsiteY68" fmla="*/ 4787640 h 6352624"/>
                    <a:gd name="connsiteX69" fmla="*/ 5661892 w 6352623"/>
                    <a:gd name="connsiteY69" fmla="*/ 4620000 h 6352624"/>
                    <a:gd name="connsiteX70" fmla="*/ 5989951 w 6352623"/>
                    <a:gd name="connsiteY70" fmla="*/ 4620000 h 6352624"/>
                    <a:gd name="connsiteX71" fmla="*/ 5895990 w 6352623"/>
                    <a:gd name="connsiteY71" fmla="*/ 4787640 h 6352624"/>
                    <a:gd name="connsiteX72" fmla="*/ 5661892 w 6352623"/>
                    <a:gd name="connsiteY72" fmla="*/ 4787640 h 6352624"/>
                    <a:gd name="connsiteX73" fmla="*/ 4842211 w 6352623"/>
                    <a:gd name="connsiteY73" fmla="*/ 4504577 h 6352624"/>
                    <a:gd name="connsiteX74" fmla="*/ 4894441 w 6352623"/>
                    <a:gd name="connsiteY74" fmla="*/ 4378816 h 6352624"/>
                    <a:gd name="connsiteX75" fmla="*/ 5118410 w 6352623"/>
                    <a:gd name="connsiteY75" fmla="*/ 3308120 h 6352624"/>
                    <a:gd name="connsiteX76" fmla="*/ 5112011 w 6352623"/>
                    <a:gd name="connsiteY76" fmla="*/ 3236549 h 6352624"/>
                    <a:gd name="connsiteX77" fmla="*/ 6343574 w 6352623"/>
                    <a:gd name="connsiteY77" fmla="*/ 3146548 h 6352624"/>
                    <a:gd name="connsiteX78" fmla="*/ 6352623 w 6352623"/>
                    <a:gd name="connsiteY78" fmla="*/ 3329154 h 6352624"/>
                    <a:gd name="connsiteX79" fmla="*/ 6261216 w 6352623"/>
                    <a:gd name="connsiteY79" fmla="*/ 3947289 h 6352624"/>
                    <a:gd name="connsiteX80" fmla="*/ 6068313 w 6352623"/>
                    <a:gd name="connsiteY80" fmla="*/ 4480189 h 6352624"/>
                    <a:gd name="connsiteX81" fmla="*/ 5645377 w 6352623"/>
                    <a:gd name="connsiteY81" fmla="*/ 4489676 h 6352624"/>
                    <a:gd name="connsiteX82" fmla="*/ 4842211 w 6352623"/>
                    <a:gd name="connsiteY82" fmla="*/ 4504577 h 6352624"/>
                    <a:gd name="connsiteX83" fmla="*/ 1405726 w 6352623"/>
                    <a:gd name="connsiteY83" fmla="*/ 3156271 h 6352624"/>
                    <a:gd name="connsiteX84" fmla="*/ 1399341 w 6352623"/>
                    <a:gd name="connsiteY84" fmla="*/ 3089416 h 6352624"/>
                    <a:gd name="connsiteX85" fmla="*/ 1464945 w 6352623"/>
                    <a:gd name="connsiteY85" fmla="*/ 2467755 h 6352624"/>
                    <a:gd name="connsiteX86" fmla="*/ 1626959 w 6352623"/>
                    <a:gd name="connsiteY86" fmla="*/ 1918290 h 6352624"/>
                    <a:gd name="connsiteX87" fmla="*/ 1698846 w 6352623"/>
                    <a:gd name="connsiteY87" fmla="*/ 1916459 h 6352624"/>
                    <a:gd name="connsiteX88" fmla="*/ 2401423 w 6352623"/>
                    <a:gd name="connsiteY88" fmla="*/ 1879094 h 6352624"/>
                    <a:gd name="connsiteX89" fmla="*/ 2879383 w 6352623"/>
                    <a:gd name="connsiteY89" fmla="*/ 1836855 h 6352624"/>
                    <a:gd name="connsiteX90" fmla="*/ 2983285 w 6352623"/>
                    <a:gd name="connsiteY90" fmla="*/ 3040986 h 6352624"/>
                    <a:gd name="connsiteX91" fmla="*/ 1405726 w 6352623"/>
                    <a:gd name="connsiteY91" fmla="*/ 3156271 h 6352624"/>
                    <a:gd name="connsiteX92" fmla="*/ 3464621 w 6352623"/>
                    <a:gd name="connsiteY92" fmla="*/ 4545892 h 6352624"/>
                    <a:gd name="connsiteX93" fmla="*/ 3362673 w 6352623"/>
                    <a:gd name="connsiteY93" fmla="*/ 3364384 h 6352624"/>
                    <a:gd name="connsiteX94" fmla="*/ 4785461 w 6352623"/>
                    <a:gd name="connsiteY94" fmla="*/ 3260410 h 6352624"/>
                    <a:gd name="connsiteX95" fmla="*/ 4791965 w 6352623"/>
                    <a:gd name="connsiteY95" fmla="*/ 3337498 h 6352624"/>
                    <a:gd name="connsiteX96" fmla="*/ 4582162 w 6352623"/>
                    <a:gd name="connsiteY96" fmla="*/ 4452550 h 6352624"/>
                    <a:gd name="connsiteX97" fmla="*/ 3980007 w 6352623"/>
                    <a:gd name="connsiteY97" fmla="*/ 4524180 h 6352624"/>
                    <a:gd name="connsiteX98" fmla="*/ 3464621 w 6352623"/>
                    <a:gd name="connsiteY98" fmla="*/ 4545892 h 6352624"/>
                    <a:gd name="connsiteX99" fmla="*/ 11631 w 6352623"/>
                    <a:gd name="connsiteY99" fmla="*/ 3258148 h 6352624"/>
                    <a:gd name="connsiteX100" fmla="*/ 0 w 6352623"/>
                    <a:gd name="connsiteY100" fmla="*/ 3023469 h 6352624"/>
                    <a:gd name="connsiteX101" fmla="*/ 91400 w 6352623"/>
                    <a:gd name="connsiteY101" fmla="*/ 2405346 h 6352624"/>
                    <a:gd name="connsiteX102" fmla="*/ 258812 w 6352623"/>
                    <a:gd name="connsiteY102" fmla="*/ 1942855 h 6352624"/>
                    <a:gd name="connsiteX103" fmla="*/ 852081 w 6352623"/>
                    <a:gd name="connsiteY103" fmla="*/ 1937991 h 6352624"/>
                    <a:gd name="connsiteX104" fmla="*/ 1335718 w 6352623"/>
                    <a:gd name="connsiteY104" fmla="*/ 1925698 h 6352624"/>
                    <a:gd name="connsiteX105" fmla="*/ 1234430 w 6352623"/>
                    <a:gd name="connsiteY105" fmla="*/ 2196801 h 6352624"/>
                    <a:gd name="connsiteX106" fmla="*/ 1103579 w 6352623"/>
                    <a:gd name="connsiteY106" fmla="*/ 2737987 h 6352624"/>
                    <a:gd name="connsiteX107" fmla="*/ 1078099 w 6352623"/>
                    <a:gd name="connsiteY107" fmla="*/ 3180217 h 6352624"/>
                    <a:gd name="connsiteX108" fmla="*/ 11631 w 6352623"/>
                    <a:gd name="connsiteY108" fmla="*/ 3258148 h 6352624"/>
                    <a:gd name="connsiteX109" fmla="*/ 1960743 w 6352623"/>
                    <a:gd name="connsiteY109" fmla="*/ 4679317 h 6352624"/>
                    <a:gd name="connsiteX110" fmla="*/ 1740896 w 6352623"/>
                    <a:gd name="connsiteY110" fmla="*/ 4337429 h 6352624"/>
                    <a:gd name="connsiteX111" fmla="*/ 1441619 w 6352623"/>
                    <a:gd name="connsiteY111" fmla="*/ 3532526 h 6352624"/>
                    <a:gd name="connsiteX112" fmla="*/ 1438988 w 6352623"/>
                    <a:gd name="connsiteY112" fmla="*/ 3504964 h 6352624"/>
                    <a:gd name="connsiteX113" fmla="*/ 3013389 w 6352623"/>
                    <a:gd name="connsiteY113" fmla="*/ 3389903 h 6352624"/>
                    <a:gd name="connsiteX114" fmla="*/ 3099126 w 6352623"/>
                    <a:gd name="connsiteY114" fmla="*/ 4562904 h 6352624"/>
                    <a:gd name="connsiteX115" fmla="*/ 2689209 w 6352623"/>
                    <a:gd name="connsiteY115" fmla="*/ 4598877 h 6352624"/>
                    <a:gd name="connsiteX116" fmla="*/ 1989796 w 6352623"/>
                    <a:gd name="connsiteY116" fmla="*/ 4675326 h 6352624"/>
                    <a:gd name="connsiteX117" fmla="*/ 1960743 w 6352623"/>
                    <a:gd name="connsiteY117" fmla="*/ 4679317 h 6352624"/>
                    <a:gd name="connsiteX118" fmla="*/ 4067092 w 6352623"/>
                    <a:gd name="connsiteY118" fmla="*/ 6216068 h 6352624"/>
                    <a:gd name="connsiteX119" fmla="*/ 4277892 w 6352623"/>
                    <a:gd name="connsiteY119" fmla="*/ 5788869 h 6352624"/>
                    <a:gd name="connsiteX120" fmla="*/ 4525520 w 6352623"/>
                    <a:gd name="connsiteY120" fmla="*/ 5267093 h 6352624"/>
                    <a:gd name="connsiteX121" fmla="*/ 4685770 w 6352623"/>
                    <a:gd name="connsiteY121" fmla="*/ 4881257 h 6352624"/>
                    <a:gd name="connsiteX122" fmla="*/ 4712084 w 6352623"/>
                    <a:gd name="connsiteY122" fmla="*/ 4879914 h 6352624"/>
                    <a:gd name="connsiteX123" fmla="*/ 5642123 w 6352623"/>
                    <a:gd name="connsiteY123" fmla="*/ 4846187 h 6352624"/>
                    <a:gd name="connsiteX124" fmla="*/ 5866698 w 6352623"/>
                    <a:gd name="connsiteY124" fmla="*/ 4839902 h 6352624"/>
                    <a:gd name="connsiteX125" fmla="*/ 5706398 w 6352623"/>
                    <a:gd name="connsiteY125" fmla="*/ 5102370 h 6352624"/>
                    <a:gd name="connsiteX126" fmla="*/ 4229361 w 6352623"/>
                    <a:gd name="connsiteY126" fmla="*/ 6176010 h 6352624"/>
                    <a:gd name="connsiteX127" fmla="*/ 4067092 w 6352623"/>
                    <a:gd name="connsiteY127" fmla="*/ 6216068 h 6352624"/>
                    <a:gd name="connsiteX128" fmla="*/ 3617977 w 6352623"/>
                    <a:gd name="connsiteY128" fmla="*/ 6323175 h 6352624"/>
                    <a:gd name="connsiteX129" fmla="*/ 3499574 w 6352623"/>
                    <a:gd name="connsiteY129" fmla="*/ 4950969 h 6352624"/>
                    <a:gd name="connsiteX130" fmla="*/ 3966167 w 6352623"/>
                    <a:gd name="connsiteY130" fmla="*/ 4917769 h 6352624"/>
                    <a:gd name="connsiteX131" fmla="*/ 4402891 w 6352623"/>
                    <a:gd name="connsiteY131" fmla="*/ 4895610 h 6352624"/>
                    <a:gd name="connsiteX132" fmla="*/ 4263840 w 6352623"/>
                    <a:gd name="connsiteY132" fmla="*/ 5239274 h 6352624"/>
                    <a:gd name="connsiteX133" fmla="*/ 3691123 w 6352623"/>
                    <a:gd name="connsiteY133" fmla="*/ 6308899 h 6352624"/>
                    <a:gd name="connsiteX134" fmla="*/ 3637169 w 6352623"/>
                    <a:gd name="connsiteY134" fmla="*/ 6322223 h 6352624"/>
                    <a:gd name="connsiteX135" fmla="*/ 3617977 w 6352623"/>
                    <a:gd name="connsiteY135" fmla="*/ 6323175 h 6352624"/>
                    <a:gd name="connsiteX136" fmla="*/ 509955 w 6352623"/>
                    <a:gd name="connsiteY136" fmla="*/ 4889989 h 6352624"/>
                    <a:gd name="connsiteX137" fmla="*/ 432662 w 6352623"/>
                    <a:gd name="connsiteY137" fmla="*/ 4783013 h 6352624"/>
                    <a:gd name="connsiteX138" fmla="*/ 30403 w 6352623"/>
                    <a:gd name="connsiteY138" fmla="*/ 3637168 h 6352624"/>
                    <a:gd name="connsiteX139" fmla="*/ 28957 w 6352623"/>
                    <a:gd name="connsiteY139" fmla="*/ 3608002 h 6352624"/>
                    <a:gd name="connsiteX140" fmla="*/ 1122699 w 6352623"/>
                    <a:gd name="connsiteY140" fmla="*/ 3528079 h 6352624"/>
                    <a:gd name="connsiteX141" fmla="*/ 1151870 w 6352623"/>
                    <a:gd name="connsiteY141" fmla="*/ 3709064 h 6352624"/>
                    <a:gd name="connsiteX142" fmla="*/ 1633165 w 6352623"/>
                    <a:gd name="connsiteY142" fmla="*/ 4721494 h 6352624"/>
                    <a:gd name="connsiteX143" fmla="*/ 1635001 w 6352623"/>
                    <a:gd name="connsiteY143" fmla="*/ 4724090 h 6352624"/>
                    <a:gd name="connsiteX144" fmla="*/ 1150655 w 6352623"/>
                    <a:gd name="connsiteY144" fmla="*/ 4790652 h 6352624"/>
                    <a:gd name="connsiteX145" fmla="*/ 509955 w 6352623"/>
                    <a:gd name="connsiteY145" fmla="*/ 4889989 h 6352624"/>
                    <a:gd name="connsiteX146" fmla="*/ 3165956 w 6352623"/>
                    <a:gd name="connsiteY146" fmla="*/ 6345561 h 6352624"/>
                    <a:gd name="connsiteX147" fmla="*/ 2661675 w 6352623"/>
                    <a:gd name="connsiteY147" fmla="*/ 5655612 h 6352624"/>
                    <a:gd name="connsiteX148" fmla="*/ 2224080 w 6352623"/>
                    <a:gd name="connsiteY148" fmla="*/ 5071807 h 6352624"/>
                    <a:gd name="connsiteX149" fmla="*/ 2697681 w 6352623"/>
                    <a:gd name="connsiteY149" fmla="*/ 5021257 h 6352624"/>
                    <a:gd name="connsiteX150" fmla="*/ 3150545 w 6352623"/>
                    <a:gd name="connsiteY150" fmla="*/ 4979436 h 6352624"/>
                    <a:gd name="connsiteX151" fmla="*/ 3267988 w 6352623"/>
                    <a:gd name="connsiteY151" fmla="*/ 6340508 h 6352624"/>
                    <a:gd name="connsiteX152" fmla="*/ 3165956 w 6352623"/>
                    <a:gd name="connsiteY152" fmla="*/ 6345561 h 6352624"/>
                    <a:gd name="connsiteX153" fmla="*/ 3104320 w 6352623"/>
                    <a:gd name="connsiteY153" fmla="*/ 6348616 h 6352624"/>
                    <a:gd name="connsiteX154" fmla="*/ 3099167 w 6352623"/>
                    <a:gd name="connsiteY154" fmla="*/ 6341244 h 6352624"/>
                    <a:gd name="connsiteX155" fmla="*/ 3165956 w 6352623"/>
                    <a:gd name="connsiteY155" fmla="*/ 6345561 h 6352624"/>
                    <a:gd name="connsiteX156" fmla="*/ 3104320 w 6352623"/>
                    <a:gd name="connsiteY156" fmla="*/ 6348616 h 6352624"/>
                    <a:gd name="connsiteX157" fmla="*/ 2884966 w 6352623"/>
                    <a:gd name="connsiteY157" fmla="*/ 6327398 h 6352624"/>
                    <a:gd name="connsiteX158" fmla="*/ 2740226 w 6352623"/>
                    <a:gd name="connsiteY158" fmla="*/ 6120300 h 6352624"/>
                    <a:gd name="connsiteX159" fmla="*/ 2877634 w 6352623"/>
                    <a:gd name="connsiteY159" fmla="*/ 6024267 h 6352624"/>
                    <a:gd name="connsiteX160" fmla="*/ 3099167 w 6352623"/>
                    <a:gd name="connsiteY160" fmla="*/ 6341244 h 6352624"/>
                    <a:gd name="connsiteX161" fmla="*/ 2884966 w 6352623"/>
                    <a:gd name="connsiteY161" fmla="*/ 6327398 h 6352624"/>
                    <a:gd name="connsiteX162" fmla="*/ 2827891 w 6352623"/>
                    <a:gd name="connsiteY162" fmla="*/ 6323709 h 6352624"/>
                    <a:gd name="connsiteX163" fmla="*/ 2884966 w 6352623"/>
                    <a:gd name="connsiteY163" fmla="*/ 6327398 h 6352624"/>
                    <a:gd name="connsiteX164" fmla="*/ 2888667 w 6352623"/>
                    <a:gd name="connsiteY164" fmla="*/ 6332694 h 6352624"/>
                    <a:gd name="connsiteX165" fmla="*/ 2827891 w 6352623"/>
                    <a:gd name="connsiteY165" fmla="*/ 6323709 h 6352624"/>
                    <a:gd name="connsiteX166" fmla="*/ 3104320 w 6352623"/>
                    <a:gd name="connsiteY166" fmla="*/ 6348616 h 6352624"/>
                    <a:gd name="connsiteX167" fmla="*/ 2888667 w 6352623"/>
                    <a:gd name="connsiteY167" fmla="*/ 6332694 h 6352624"/>
                    <a:gd name="connsiteX168" fmla="*/ 3023470 w 6352623"/>
                    <a:gd name="connsiteY168" fmla="*/ 6352624 h 6352624"/>
                    <a:gd name="connsiteX169" fmla="*/ 3104320 w 6352623"/>
                    <a:gd name="connsiteY169" fmla="*/ 6348616 h 6352624"/>
                    <a:gd name="connsiteX170" fmla="*/ 1799833 w 6352623"/>
                    <a:gd name="connsiteY170" fmla="*/ 6042038 h 6352624"/>
                    <a:gd name="connsiteX171" fmla="*/ 792530 w 6352623"/>
                    <a:gd name="connsiteY171" fmla="*/ 5281044 h 6352624"/>
                    <a:gd name="connsiteX172" fmla="*/ 758259 w 6352623"/>
                    <a:gd name="connsiteY172" fmla="*/ 5233611 h 6352624"/>
                    <a:gd name="connsiteX173" fmla="*/ 1178638 w 6352623"/>
                    <a:gd name="connsiteY173" fmla="*/ 5187468 h 6352624"/>
                    <a:gd name="connsiteX174" fmla="*/ 1905324 w 6352623"/>
                    <a:gd name="connsiteY174" fmla="*/ 5106339 h 6352624"/>
                    <a:gd name="connsiteX175" fmla="*/ 2206251 w 6352623"/>
                    <a:gd name="connsiteY175" fmla="*/ 5531868 h 6352624"/>
                    <a:gd name="connsiteX176" fmla="*/ 2827891 w 6352623"/>
                    <a:gd name="connsiteY176" fmla="*/ 6323709 h 6352624"/>
                    <a:gd name="connsiteX177" fmla="*/ 2405336 w 6352623"/>
                    <a:gd name="connsiteY177" fmla="*/ 6261225 h 6352624"/>
                    <a:gd name="connsiteX178" fmla="*/ 1799833 w 6352623"/>
                    <a:gd name="connsiteY178" fmla="*/ 6042038 h 6352624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2740226 w 6352623"/>
                    <a:gd name="connsiteY158" fmla="*/ 6120300 h 6348616"/>
                    <a:gd name="connsiteX159" fmla="*/ 2877634 w 6352623"/>
                    <a:gd name="connsiteY159" fmla="*/ 6024267 h 6348616"/>
                    <a:gd name="connsiteX160" fmla="*/ 3099167 w 6352623"/>
                    <a:gd name="connsiteY160" fmla="*/ 6341244 h 6348616"/>
                    <a:gd name="connsiteX161" fmla="*/ 2884966 w 6352623"/>
                    <a:gd name="connsiteY161" fmla="*/ 6327398 h 6348616"/>
                    <a:gd name="connsiteX162" fmla="*/ 2827891 w 6352623"/>
                    <a:gd name="connsiteY162" fmla="*/ 6323709 h 6348616"/>
                    <a:gd name="connsiteX163" fmla="*/ 2884966 w 6352623"/>
                    <a:gd name="connsiteY163" fmla="*/ 6327398 h 6348616"/>
                    <a:gd name="connsiteX164" fmla="*/ 2888667 w 6352623"/>
                    <a:gd name="connsiteY164" fmla="*/ 6332694 h 6348616"/>
                    <a:gd name="connsiteX165" fmla="*/ 2827891 w 6352623"/>
                    <a:gd name="connsiteY165" fmla="*/ 6323709 h 6348616"/>
                    <a:gd name="connsiteX166" fmla="*/ 3104320 w 6352623"/>
                    <a:gd name="connsiteY166" fmla="*/ 6348616 h 6348616"/>
                    <a:gd name="connsiteX167" fmla="*/ 2888667 w 6352623"/>
                    <a:gd name="connsiteY167" fmla="*/ 6332694 h 6348616"/>
                    <a:gd name="connsiteX168" fmla="*/ 3104320 w 6352623"/>
                    <a:gd name="connsiteY168" fmla="*/ 6348616 h 6348616"/>
                    <a:gd name="connsiteX169" fmla="*/ 1799833 w 6352623"/>
                    <a:gd name="connsiteY169" fmla="*/ 6042038 h 6348616"/>
                    <a:gd name="connsiteX170" fmla="*/ 792530 w 6352623"/>
                    <a:gd name="connsiteY170" fmla="*/ 5281044 h 6348616"/>
                    <a:gd name="connsiteX171" fmla="*/ 758259 w 6352623"/>
                    <a:gd name="connsiteY171" fmla="*/ 5233611 h 6348616"/>
                    <a:gd name="connsiteX172" fmla="*/ 1178638 w 6352623"/>
                    <a:gd name="connsiteY172" fmla="*/ 5187468 h 6348616"/>
                    <a:gd name="connsiteX173" fmla="*/ 1905324 w 6352623"/>
                    <a:gd name="connsiteY173" fmla="*/ 5106339 h 6348616"/>
                    <a:gd name="connsiteX174" fmla="*/ 2206251 w 6352623"/>
                    <a:gd name="connsiteY174" fmla="*/ 5531868 h 6348616"/>
                    <a:gd name="connsiteX175" fmla="*/ 2827891 w 6352623"/>
                    <a:gd name="connsiteY175" fmla="*/ 6323709 h 6348616"/>
                    <a:gd name="connsiteX176" fmla="*/ 2405336 w 6352623"/>
                    <a:gd name="connsiteY176" fmla="*/ 6261225 h 6348616"/>
                    <a:gd name="connsiteX177" fmla="*/ 1799833 w 6352623"/>
                    <a:gd name="connsiteY177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2740226 w 6352623"/>
                    <a:gd name="connsiteY158" fmla="*/ 6120300 h 6348616"/>
                    <a:gd name="connsiteX159" fmla="*/ 2877634 w 6352623"/>
                    <a:gd name="connsiteY159" fmla="*/ 6024267 h 6348616"/>
                    <a:gd name="connsiteX160" fmla="*/ 3099167 w 6352623"/>
                    <a:gd name="connsiteY160" fmla="*/ 6341244 h 6348616"/>
                    <a:gd name="connsiteX161" fmla="*/ 2884966 w 6352623"/>
                    <a:gd name="connsiteY161" fmla="*/ 6327398 h 6348616"/>
                    <a:gd name="connsiteX162" fmla="*/ 2827891 w 6352623"/>
                    <a:gd name="connsiteY162" fmla="*/ 6323709 h 6348616"/>
                    <a:gd name="connsiteX163" fmla="*/ 2884966 w 6352623"/>
                    <a:gd name="connsiteY163" fmla="*/ 6327398 h 6348616"/>
                    <a:gd name="connsiteX164" fmla="*/ 2888667 w 6352623"/>
                    <a:gd name="connsiteY164" fmla="*/ 6332694 h 6348616"/>
                    <a:gd name="connsiteX165" fmla="*/ 2827891 w 6352623"/>
                    <a:gd name="connsiteY165" fmla="*/ 6323709 h 6348616"/>
                    <a:gd name="connsiteX166" fmla="*/ 1799833 w 6352623"/>
                    <a:gd name="connsiteY166" fmla="*/ 6042038 h 6348616"/>
                    <a:gd name="connsiteX167" fmla="*/ 792530 w 6352623"/>
                    <a:gd name="connsiteY167" fmla="*/ 5281044 h 6348616"/>
                    <a:gd name="connsiteX168" fmla="*/ 758259 w 6352623"/>
                    <a:gd name="connsiteY168" fmla="*/ 5233611 h 6348616"/>
                    <a:gd name="connsiteX169" fmla="*/ 1178638 w 6352623"/>
                    <a:gd name="connsiteY169" fmla="*/ 5187468 h 6348616"/>
                    <a:gd name="connsiteX170" fmla="*/ 1905324 w 6352623"/>
                    <a:gd name="connsiteY170" fmla="*/ 5106339 h 6348616"/>
                    <a:gd name="connsiteX171" fmla="*/ 2206251 w 6352623"/>
                    <a:gd name="connsiteY171" fmla="*/ 5531868 h 6348616"/>
                    <a:gd name="connsiteX172" fmla="*/ 2827891 w 6352623"/>
                    <a:gd name="connsiteY172" fmla="*/ 6323709 h 6348616"/>
                    <a:gd name="connsiteX173" fmla="*/ 2405336 w 6352623"/>
                    <a:gd name="connsiteY173" fmla="*/ 6261225 h 6348616"/>
                    <a:gd name="connsiteX174" fmla="*/ 1799833 w 6352623"/>
                    <a:gd name="connsiteY174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2877634 w 6352623"/>
                    <a:gd name="connsiteY158" fmla="*/ 6024267 h 6348616"/>
                    <a:gd name="connsiteX159" fmla="*/ 3099167 w 6352623"/>
                    <a:gd name="connsiteY159" fmla="*/ 6341244 h 6348616"/>
                    <a:gd name="connsiteX160" fmla="*/ 2884966 w 6352623"/>
                    <a:gd name="connsiteY160" fmla="*/ 6327398 h 6348616"/>
                    <a:gd name="connsiteX161" fmla="*/ 2827891 w 6352623"/>
                    <a:gd name="connsiteY161" fmla="*/ 6323709 h 6348616"/>
                    <a:gd name="connsiteX162" fmla="*/ 2884966 w 6352623"/>
                    <a:gd name="connsiteY162" fmla="*/ 6327398 h 6348616"/>
                    <a:gd name="connsiteX163" fmla="*/ 2888667 w 6352623"/>
                    <a:gd name="connsiteY163" fmla="*/ 6332694 h 6348616"/>
                    <a:gd name="connsiteX164" fmla="*/ 2827891 w 6352623"/>
                    <a:gd name="connsiteY164" fmla="*/ 6323709 h 6348616"/>
                    <a:gd name="connsiteX165" fmla="*/ 1799833 w 6352623"/>
                    <a:gd name="connsiteY165" fmla="*/ 6042038 h 6348616"/>
                    <a:gd name="connsiteX166" fmla="*/ 792530 w 6352623"/>
                    <a:gd name="connsiteY166" fmla="*/ 5281044 h 6348616"/>
                    <a:gd name="connsiteX167" fmla="*/ 758259 w 6352623"/>
                    <a:gd name="connsiteY167" fmla="*/ 5233611 h 6348616"/>
                    <a:gd name="connsiteX168" fmla="*/ 1178638 w 6352623"/>
                    <a:gd name="connsiteY168" fmla="*/ 5187468 h 6348616"/>
                    <a:gd name="connsiteX169" fmla="*/ 1905324 w 6352623"/>
                    <a:gd name="connsiteY169" fmla="*/ 5106339 h 6348616"/>
                    <a:gd name="connsiteX170" fmla="*/ 2206251 w 6352623"/>
                    <a:gd name="connsiteY170" fmla="*/ 5531868 h 6348616"/>
                    <a:gd name="connsiteX171" fmla="*/ 2827891 w 6352623"/>
                    <a:gd name="connsiteY171" fmla="*/ 6323709 h 6348616"/>
                    <a:gd name="connsiteX172" fmla="*/ 2405336 w 6352623"/>
                    <a:gd name="connsiteY172" fmla="*/ 6261225 h 6348616"/>
                    <a:gd name="connsiteX173" fmla="*/ 1799833 w 6352623"/>
                    <a:gd name="connsiteY173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3099167 w 6352623"/>
                    <a:gd name="connsiteY158" fmla="*/ 6341244 h 6348616"/>
                    <a:gd name="connsiteX159" fmla="*/ 2884966 w 6352623"/>
                    <a:gd name="connsiteY159" fmla="*/ 6327398 h 6348616"/>
                    <a:gd name="connsiteX160" fmla="*/ 2827891 w 6352623"/>
                    <a:gd name="connsiteY160" fmla="*/ 6323709 h 6348616"/>
                    <a:gd name="connsiteX161" fmla="*/ 2884966 w 6352623"/>
                    <a:gd name="connsiteY161" fmla="*/ 6327398 h 6348616"/>
                    <a:gd name="connsiteX162" fmla="*/ 2888667 w 6352623"/>
                    <a:gd name="connsiteY162" fmla="*/ 6332694 h 6348616"/>
                    <a:gd name="connsiteX163" fmla="*/ 2827891 w 6352623"/>
                    <a:gd name="connsiteY163" fmla="*/ 6323709 h 6348616"/>
                    <a:gd name="connsiteX164" fmla="*/ 1799833 w 6352623"/>
                    <a:gd name="connsiteY164" fmla="*/ 6042038 h 6348616"/>
                    <a:gd name="connsiteX165" fmla="*/ 792530 w 6352623"/>
                    <a:gd name="connsiteY165" fmla="*/ 5281044 h 6348616"/>
                    <a:gd name="connsiteX166" fmla="*/ 758259 w 6352623"/>
                    <a:gd name="connsiteY166" fmla="*/ 5233611 h 6348616"/>
                    <a:gd name="connsiteX167" fmla="*/ 1178638 w 6352623"/>
                    <a:gd name="connsiteY167" fmla="*/ 5187468 h 6348616"/>
                    <a:gd name="connsiteX168" fmla="*/ 1905324 w 6352623"/>
                    <a:gd name="connsiteY168" fmla="*/ 5106339 h 6348616"/>
                    <a:gd name="connsiteX169" fmla="*/ 2206251 w 6352623"/>
                    <a:gd name="connsiteY169" fmla="*/ 5531868 h 6348616"/>
                    <a:gd name="connsiteX170" fmla="*/ 2827891 w 6352623"/>
                    <a:gd name="connsiteY170" fmla="*/ 6323709 h 6348616"/>
                    <a:gd name="connsiteX171" fmla="*/ 2405336 w 6352623"/>
                    <a:gd name="connsiteY171" fmla="*/ 6261225 h 6348616"/>
                    <a:gd name="connsiteX172" fmla="*/ 1799833 w 6352623"/>
                    <a:gd name="connsiteY172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3099167 w 6352623"/>
                    <a:gd name="connsiteY158" fmla="*/ 6341244 h 6348616"/>
                    <a:gd name="connsiteX159" fmla="*/ 2884966 w 6352623"/>
                    <a:gd name="connsiteY159" fmla="*/ 6327398 h 6348616"/>
                    <a:gd name="connsiteX160" fmla="*/ 2827891 w 6352623"/>
                    <a:gd name="connsiteY160" fmla="*/ 6323709 h 6348616"/>
                    <a:gd name="connsiteX161" fmla="*/ 2884966 w 6352623"/>
                    <a:gd name="connsiteY161" fmla="*/ 6327398 h 6348616"/>
                    <a:gd name="connsiteX162" fmla="*/ 2827891 w 6352623"/>
                    <a:gd name="connsiteY162" fmla="*/ 6323709 h 6348616"/>
                    <a:gd name="connsiteX163" fmla="*/ 1799833 w 6352623"/>
                    <a:gd name="connsiteY163" fmla="*/ 6042038 h 6348616"/>
                    <a:gd name="connsiteX164" fmla="*/ 792530 w 6352623"/>
                    <a:gd name="connsiteY164" fmla="*/ 5281044 h 6348616"/>
                    <a:gd name="connsiteX165" fmla="*/ 758259 w 6352623"/>
                    <a:gd name="connsiteY165" fmla="*/ 5233611 h 6348616"/>
                    <a:gd name="connsiteX166" fmla="*/ 1178638 w 6352623"/>
                    <a:gd name="connsiteY166" fmla="*/ 5187468 h 6348616"/>
                    <a:gd name="connsiteX167" fmla="*/ 1905324 w 6352623"/>
                    <a:gd name="connsiteY167" fmla="*/ 5106339 h 6348616"/>
                    <a:gd name="connsiteX168" fmla="*/ 2206251 w 6352623"/>
                    <a:gd name="connsiteY168" fmla="*/ 5531868 h 6348616"/>
                    <a:gd name="connsiteX169" fmla="*/ 2827891 w 6352623"/>
                    <a:gd name="connsiteY169" fmla="*/ 6323709 h 6348616"/>
                    <a:gd name="connsiteX170" fmla="*/ 2405336 w 6352623"/>
                    <a:gd name="connsiteY170" fmla="*/ 6261225 h 6348616"/>
                    <a:gd name="connsiteX171" fmla="*/ 1799833 w 6352623"/>
                    <a:gd name="connsiteY171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27891 w 6352623"/>
                    <a:gd name="connsiteY157" fmla="*/ 6323709 h 6348616"/>
                    <a:gd name="connsiteX158" fmla="*/ 2884966 w 6352623"/>
                    <a:gd name="connsiteY158" fmla="*/ 6327398 h 6348616"/>
                    <a:gd name="connsiteX159" fmla="*/ 2827891 w 6352623"/>
                    <a:gd name="connsiteY159" fmla="*/ 6323709 h 6348616"/>
                    <a:gd name="connsiteX160" fmla="*/ 1799833 w 6352623"/>
                    <a:gd name="connsiteY160" fmla="*/ 6042038 h 6348616"/>
                    <a:gd name="connsiteX161" fmla="*/ 792530 w 6352623"/>
                    <a:gd name="connsiteY161" fmla="*/ 5281044 h 6348616"/>
                    <a:gd name="connsiteX162" fmla="*/ 758259 w 6352623"/>
                    <a:gd name="connsiteY162" fmla="*/ 5233611 h 6348616"/>
                    <a:gd name="connsiteX163" fmla="*/ 1178638 w 6352623"/>
                    <a:gd name="connsiteY163" fmla="*/ 5187468 h 6348616"/>
                    <a:gd name="connsiteX164" fmla="*/ 1905324 w 6352623"/>
                    <a:gd name="connsiteY164" fmla="*/ 5106339 h 6348616"/>
                    <a:gd name="connsiteX165" fmla="*/ 2206251 w 6352623"/>
                    <a:gd name="connsiteY165" fmla="*/ 5531868 h 6348616"/>
                    <a:gd name="connsiteX166" fmla="*/ 2827891 w 6352623"/>
                    <a:gd name="connsiteY166" fmla="*/ 6323709 h 6348616"/>
                    <a:gd name="connsiteX167" fmla="*/ 2405336 w 6352623"/>
                    <a:gd name="connsiteY167" fmla="*/ 6261225 h 6348616"/>
                    <a:gd name="connsiteX168" fmla="*/ 1799833 w 6352623"/>
                    <a:gd name="connsiteY168" fmla="*/ 6042038 h 6348616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000985 w 6352623"/>
                    <a:gd name="connsiteY60" fmla="*/ 4620000 h 6345561"/>
                    <a:gd name="connsiteX61" fmla="*/ 6317212 w 6352623"/>
                    <a:gd name="connsiteY61" fmla="*/ 4620000 h 6345561"/>
                    <a:gd name="connsiteX62" fmla="*/ 6317212 w 6352623"/>
                    <a:gd name="connsiteY62" fmla="*/ 4787640 h 6345561"/>
                    <a:gd name="connsiteX63" fmla="*/ 5898613 w 6352623"/>
                    <a:gd name="connsiteY63" fmla="*/ 4787640 h 6345561"/>
                    <a:gd name="connsiteX64" fmla="*/ 5866698 w 6352623"/>
                    <a:gd name="connsiteY64" fmla="*/ 4839902 h 6345561"/>
                    <a:gd name="connsiteX65" fmla="*/ 5895990 w 6352623"/>
                    <a:gd name="connsiteY65" fmla="*/ 4787640 h 6345561"/>
                    <a:gd name="connsiteX66" fmla="*/ 5898613 w 6352623"/>
                    <a:gd name="connsiteY66" fmla="*/ 4787640 h 6345561"/>
                    <a:gd name="connsiteX67" fmla="*/ 5866698 w 6352623"/>
                    <a:gd name="connsiteY67" fmla="*/ 4839902 h 6345561"/>
                    <a:gd name="connsiteX68" fmla="*/ 5661892 w 6352623"/>
                    <a:gd name="connsiteY68" fmla="*/ 4787640 h 6345561"/>
                    <a:gd name="connsiteX69" fmla="*/ 5661892 w 6352623"/>
                    <a:gd name="connsiteY69" fmla="*/ 4620000 h 6345561"/>
                    <a:gd name="connsiteX70" fmla="*/ 5989951 w 6352623"/>
                    <a:gd name="connsiteY70" fmla="*/ 4620000 h 6345561"/>
                    <a:gd name="connsiteX71" fmla="*/ 5895990 w 6352623"/>
                    <a:gd name="connsiteY71" fmla="*/ 4787640 h 6345561"/>
                    <a:gd name="connsiteX72" fmla="*/ 5661892 w 6352623"/>
                    <a:gd name="connsiteY72" fmla="*/ 4787640 h 6345561"/>
                    <a:gd name="connsiteX73" fmla="*/ 4842211 w 6352623"/>
                    <a:gd name="connsiteY73" fmla="*/ 4504577 h 6345561"/>
                    <a:gd name="connsiteX74" fmla="*/ 4894441 w 6352623"/>
                    <a:gd name="connsiteY74" fmla="*/ 4378816 h 6345561"/>
                    <a:gd name="connsiteX75" fmla="*/ 5118410 w 6352623"/>
                    <a:gd name="connsiteY75" fmla="*/ 3308120 h 6345561"/>
                    <a:gd name="connsiteX76" fmla="*/ 5112011 w 6352623"/>
                    <a:gd name="connsiteY76" fmla="*/ 3236549 h 6345561"/>
                    <a:gd name="connsiteX77" fmla="*/ 6343574 w 6352623"/>
                    <a:gd name="connsiteY77" fmla="*/ 3146548 h 6345561"/>
                    <a:gd name="connsiteX78" fmla="*/ 6352623 w 6352623"/>
                    <a:gd name="connsiteY78" fmla="*/ 3329154 h 6345561"/>
                    <a:gd name="connsiteX79" fmla="*/ 6261216 w 6352623"/>
                    <a:gd name="connsiteY79" fmla="*/ 3947289 h 6345561"/>
                    <a:gd name="connsiteX80" fmla="*/ 6068313 w 6352623"/>
                    <a:gd name="connsiteY80" fmla="*/ 4480189 h 6345561"/>
                    <a:gd name="connsiteX81" fmla="*/ 5645377 w 6352623"/>
                    <a:gd name="connsiteY81" fmla="*/ 4489676 h 6345561"/>
                    <a:gd name="connsiteX82" fmla="*/ 4842211 w 6352623"/>
                    <a:gd name="connsiteY82" fmla="*/ 4504577 h 6345561"/>
                    <a:gd name="connsiteX83" fmla="*/ 1405726 w 6352623"/>
                    <a:gd name="connsiteY83" fmla="*/ 3156271 h 6345561"/>
                    <a:gd name="connsiteX84" fmla="*/ 1399341 w 6352623"/>
                    <a:gd name="connsiteY84" fmla="*/ 3089416 h 6345561"/>
                    <a:gd name="connsiteX85" fmla="*/ 1464945 w 6352623"/>
                    <a:gd name="connsiteY85" fmla="*/ 2467755 h 6345561"/>
                    <a:gd name="connsiteX86" fmla="*/ 1626959 w 6352623"/>
                    <a:gd name="connsiteY86" fmla="*/ 1918290 h 6345561"/>
                    <a:gd name="connsiteX87" fmla="*/ 1698846 w 6352623"/>
                    <a:gd name="connsiteY87" fmla="*/ 1916459 h 6345561"/>
                    <a:gd name="connsiteX88" fmla="*/ 2401423 w 6352623"/>
                    <a:gd name="connsiteY88" fmla="*/ 1879094 h 6345561"/>
                    <a:gd name="connsiteX89" fmla="*/ 2879383 w 6352623"/>
                    <a:gd name="connsiteY89" fmla="*/ 1836855 h 6345561"/>
                    <a:gd name="connsiteX90" fmla="*/ 2983285 w 6352623"/>
                    <a:gd name="connsiteY90" fmla="*/ 3040986 h 6345561"/>
                    <a:gd name="connsiteX91" fmla="*/ 1405726 w 6352623"/>
                    <a:gd name="connsiteY91" fmla="*/ 3156271 h 6345561"/>
                    <a:gd name="connsiteX92" fmla="*/ 3464621 w 6352623"/>
                    <a:gd name="connsiteY92" fmla="*/ 4545892 h 6345561"/>
                    <a:gd name="connsiteX93" fmla="*/ 3362673 w 6352623"/>
                    <a:gd name="connsiteY93" fmla="*/ 3364384 h 6345561"/>
                    <a:gd name="connsiteX94" fmla="*/ 4785461 w 6352623"/>
                    <a:gd name="connsiteY94" fmla="*/ 3260410 h 6345561"/>
                    <a:gd name="connsiteX95" fmla="*/ 4791965 w 6352623"/>
                    <a:gd name="connsiteY95" fmla="*/ 3337498 h 6345561"/>
                    <a:gd name="connsiteX96" fmla="*/ 4582162 w 6352623"/>
                    <a:gd name="connsiteY96" fmla="*/ 4452550 h 6345561"/>
                    <a:gd name="connsiteX97" fmla="*/ 3980007 w 6352623"/>
                    <a:gd name="connsiteY97" fmla="*/ 4524180 h 6345561"/>
                    <a:gd name="connsiteX98" fmla="*/ 3464621 w 6352623"/>
                    <a:gd name="connsiteY98" fmla="*/ 4545892 h 6345561"/>
                    <a:gd name="connsiteX99" fmla="*/ 11631 w 6352623"/>
                    <a:gd name="connsiteY99" fmla="*/ 3258148 h 6345561"/>
                    <a:gd name="connsiteX100" fmla="*/ 0 w 6352623"/>
                    <a:gd name="connsiteY100" fmla="*/ 3023469 h 6345561"/>
                    <a:gd name="connsiteX101" fmla="*/ 91400 w 6352623"/>
                    <a:gd name="connsiteY101" fmla="*/ 2405346 h 6345561"/>
                    <a:gd name="connsiteX102" fmla="*/ 258812 w 6352623"/>
                    <a:gd name="connsiteY102" fmla="*/ 1942855 h 6345561"/>
                    <a:gd name="connsiteX103" fmla="*/ 852081 w 6352623"/>
                    <a:gd name="connsiteY103" fmla="*/ 1937991 h 6345561"/>
                    <a:gd name="connsiteX104" fmla="*/ 1335718 w 6352623"/>
                    <a:gd name="connsiteY104" fmla="*/ 1925698 h 6345561"/>
                    <a:gd name="connsiteX105" fmla="*/ 1234430 w 6352623"/>
                    <a:gd name="connsiteY105" fmla="*/ 2196801 h 6345561"/>
                    <a:gd name="connsiteX106" fmla="*/ 1103579 w 6352623"/>
                    <a:gd name="connsiteY106" fmla="*/ 2737987 h 6345561"/>
                    <a:gd name="connsiteX107" fmla="*/ 1078099 w 6352623"/>
                    <a:gd name="connsiteY107" fmla="*/ 3180217 h 6345561"/>
                    <a:gd name="connsiteX108" fmla="*/ 11631 w 6352623"/>
                    <a:gd name="connsiteY108" fmla="*/ 3258148 h 6345561"/>
                    <a:gd name="connsiteX109" fmla="*/ 1960743 w 6352623"/>
                    <a:gd name="connsiteY109" fmla="*/ 4679317 h 6345561"/>
                    <a:gd name="connsiteX110" fmla="*/ 1740896 w 6352623"/>
                    <a:gd name="connsiteY110" fmla="*/ 4337429 h 6345561"/>
                    <a:gd name="connsiteX111" fmla="*/ 1441619 w 6352623"/>
                    <a:gd name="connsiteY111" fmla="*/ 3532526 h 6345561"/>
                    <a:gd name="connsiteX112" fmla="*/ 1438988 w 6352623"/>
                    <a:gd name="connsiteY112" fmla="*/ 3504964 h 6345561"/>
                    <a:gd name="connsiteX113" fmla="*/ 3013389 w 6352623"/>
                    <a:gd name="connsiteY113" fmla="*/ 3389903 h 6345561"/>
                    <a:gd name="connsiteX114" fmla="*/ 3099126 w 6352623"/>
                    <a:gd name="connsiteY114" fmla="*/ 4562904 h 6345561"/>
                    <a:gd name="connsiteX115" fmla="*/ 2689209 w 6352623"/>
                    <a:gd name="connsiteY115" fmla="*/ 4598877 h 6345561"/>
                    <a:gd name="connsiteX116" fmla="*/ 1989796 w 6352623"/>
                    <a:gd name="connsiteY116" fmla="*/ 4675326 h 6345561"/>
                    <a:gd name="connsiteX117" fmla="*/ 1960743 w 6352623"/>
                    <a:gd name="connsiteY117" fmla="*/ 4679317 h 6345561"/>
                    <a:gd name="connsiteX118" fmla="*/ 4067092 w 6352623"/>
                    <a:gd name="connsiteY118" fmla="*/ 6216068 h 6345561"/>
                    <a:gd name="connsiteX119" fmla="*/ 4277892 w 6352623"/>
                    <a:gd name="connsiteY119" fmla="*/ 5788869 h 6345561"/>
                    <a:gd name="connsiteX120" fmla="*/ 4525520 w 6352623"/>
                    <a:gd name="connsiteY120" fmla="*/ 5267093 h 6345561"/>
                    <a:gd name="connsiteX121" fmla="*/ 4685770 w 6352623"/>
                    <a:gd name="connsiteY121" fmla="*/ 4881257 h 6345561"/>
                    <a:gd name="connsiteX122" fmla="*/ 4712084 w 6352623"/>
                    <a:gd name="connsiteY122" fmla="*/ 4879914 h 6345561"/>
                    <a:gd name="connsiteX123" fmla="*/ 5642123 w 6352623"/>
                    <a:gd name="connsiteY123" fmla="*/ 4846187 h 6345561"/>
                    <a:gd name="connsiteX124" fmla="*/ 5866698 w 6352623"/>
                    <a:gd name="connsiteY124" fmla="*/ 4839902 h 6345561"/>
                    <a:gd name="connsiteX125" fmla="*/ 5706398 w 6352623"/>
                    <a:gd name="connsiteY125" fmla="*/ 5102370 h 6345561"/>
                    <a:gd name="connsiteX126" fmla="*/ 4229361 w 6352623"/>
                    <a:gd name="connsiteY126" fmla="*/ 6176010 h 6345561"/>
                    <a:gd name="connsiteX127" fmla="*/ 4067092 w 6352623"/>
                    <a:gd name="connsiteY127" fmla="*/ 6216068 h 6345561"/>
                    <a:gd name="connsiteX128" fmla="*/ 3617977 w 6352623"/>
                    <a:gd name="connsiteY128" fmla="*/ 6323175 h 6345561"/>
                    <a:gd name="connsiteX129" fmla="*/ 3499574 w 6352623"/>
                    <a:gd name="connsiteY129" fmla="*/ 4950969 h 6345561"/>
                    <a:gd name="connsiteX130" fmla="*/ 3966167 w 6352623"/>
                    <a:gd name="connsiteY130" fmla="*/ 4917769 h 6345561"/>
                    <a:gd name="connsiteX131" fmla="*/ 4402891 w 6352623"/>
                    <a:gd name="connsiteY131" fmla="*/ 4895610 h 6345561"/>
                    <a:gd name="connsiteX132" fmla="*/ 4263840 w 6352623"/>
                    <a:gd name="connsiteY132" fmla="*/ 5239274 h 6345561"/>
                    <a:gd name="connsiteX133" fmla="*/ 3691123 w 6352623"/>
                    <a:gd name="connsiteY133" fmla="*/ 6308899 h 6345561"/>
                    <a:gd name="connsiteX134" fmla="*/ 3637169 w 6352623"/>
                    <a:gd name="connsiteY134" fmla="*/ 6322223 h 6345561"/>
                    <a:gd name="connsiteX135" fmla="*/ 3617977 w 6352623"/>
                    <a:gd name="connsiteY135" fmla="*/ 6323175 h 6345561"/>
                    <a:gd name="connsiteX136" fmla="*/ 509955 w 6352623"/>
                    <a:gd name="connsiteY136" fmla="*/ 4889989 h 6345561"/>
                    <a:gd name="connsiteX137" fmla="*/ 432662 w 6352623"/>
                    <a:gd name="connsiteY137" fmla="*/ 4783013 h 6345561"/>
                    <a:gd name="connsiteX138" fmla="*/ 30403 w 6352623"/>
                    <a:gd name="connsiteY138" fmla="*/ 3637168 h 6345561"/>
                    <a:gd name="connsiteX139" fmla="*/ 28957 w 6352623"/>
                    <a:gd name="connsiteY139" fmla="*/ 3608002 h 6345561"/>
                    <a:gd name="connsiteX140" fmla="*/ 1122699 w 6352623"/>
                    <a:gd name="connsiteY140" fmla="*/ 3528079 h 6345561"/>
                    <a:gd name="connsiteX141" fmla="*/ 1151870 w 6352623"/>
                    <a:gd name="connsiteY141" fmla="*/ 3709064 h 6345561"/>
                    <a:gd name="connsiteX142" fmla="*/ 1633165 w 6352623"/>
                    <a:gd name="connsiteY142" fmla="*/ 4721494 h 6345561"/>
                    <a:gd name="connsiteX143" fmla="*/ 1635001 w 6352623"/>
                    <a:gd name="connsiteY143" fmla="*/ 4724090 h 6345561"/>
                    <a:gd name="connsiteX144" fmla="*/ 1150655 w 6352623"/>
                    <a:gd name="connsiteY144" fmla="*/ 4790652 h 6345561"/>
                    <a:gd name="connsiteX145" fmla="*/ 509955 w 6352623"/>
                    <a:gd name="connsiteY145" fmla="*/ 4889989 h 6345561"/>
                    <a:gd name="connsiteX146" fmla="*/ 3165956 w 6352623"/>
                    <a:gd name="connsiteY146" fmla="*/ 6345561 h 6345561"/>
                    <a:gd name="connsiteX147" fmla="*/ 2661675 w 6352623"/>
                    <a:gd name="connsiteY147" fmla="*/ 5655612 h 6345561"/>
                    <a:gd name="connsiteX148" fmla="*/ 2224080 w 6352623"/>
                    <a:gd name="connsiteY148" fmla="*/ 5071807 h 6345561"/>
                    <a:gd name="connsiteX149" fmla="*/ 2697681 w 6352623"/>
                    <a:gd name="connsiteY149" fmla="*/ 5021257 h 6345561"/>
                    <a:gd name="connsiteX150" fmla="*/ 3150545 w 6352623"/>
                    <a:gd name="connsiteY150" fmla="*/ 4979436 h 6345561"/>
                    <a:gd name="connsiteX151" fmla="*/ 3267988 w 6352623"/>
                    <a:gd name="connsiteY151" fmla="*/ 6340508 h 6345561"/>
                    <a:gd name="connsiteX152" fmla="*/ 3165956 w 6352623"/>
                    <a:gd name="connsiteY152" fmla="*/ 6345561 h 6345561"/>
                    <a:gd name="connsiteX153" fmla="*/ 3165956 w 6352623"/>
                    <a:gd name="connsiteY153" fmla="*/ 6345561 h 6345561"/>
                    <a:gd name="connsiteX154" fmla="*/ 3099167 w 6352623"/>
                    <a:gd name="connsiteY154" fmla="*/ 6341244 h 6345561"/>
                    <a:gd name="connsiteX155" fmla="*/ 3165956 w 6352623"/>
                    <a:gd name="connsiteY155" fmla="*/ 6345561 h 6345561"/>
                    <a:gd name="connsiteX156" fmla="*/ 2827891 w 6352623"/>
                    <a:gd name="connsiteY156" fmla="*/ 6323709 h 6345561"/>
                    <a:gd name="connsiteX157" fmla="*/ 2884966 w 6352623"/>
                    <a:gd name="connsiteY157" fmla="*/ 6327398 h 6345561"/>
                    <a:gd name="connsiteX158" fmla="*/ 2827891 w 6352623"/>
                    <a:gd name="connsiteY158" fmla="*/ 6323709 h 6345561"/>
                    <a:gd name="connsiteX159" fmla="*/ 1799833 w 6352623"/>
                    <a:gd name="connsiteY159" fmla="*/ 6042038 h 6345561"/>
                    <a:gd name="connsiteX160" fmla="*/ 792530 w 6352623"/>
                    <a:gd name="connsiteY160" fmla="*/ 5281044 h 6345561"/>
                    <a:gd name="connsiteX161" fmla="*/ 758259 w 6352623"/>
                    <a:gd name="connsiteY161" fmla="*/ 5233611 h 6345561"/>
                    <a:gd name="connsiteX162" fmla="*/ 1178638 w 6352623"/>
                    <a:gd name="connsiteY162" fmla="*/ 5187468 h 6345561"/>
                    <a:gd name="connsiteX163" fmla="*/ 1905324 w 6352623"/>
                    <a:gd name="connsiteY163" fmla="*/ 5106339 h 6345561"/>
                    <a:gd name="connsiteX164" fmla="*/ 2206251 w 6352623"/>
                    <a:gd name="connsiteY164" fmla="*/ 5531868 h 6345561"/>
                    <a:gd name="connsiteX165" fmla="*/ 2827891 w 6352623"/>
                    <a:gd name="connsiteY165" fmla="*/ 6323709 h 6345561"/>
                    <a:gd name="connsiteX166" fmla="*/ 2405336 w 6352623"/>
                    <a:gd name="connsiteY166" fmla="*/ 6261225 h 6345561"/>
                    <a:gd name="connsiteX167" fmla="*/ 1799833 w 6352623"/>
                    <a:gd name="connsiteY167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000985 w 6352623"/>
                    <a:gd name="connsiteY60" fmla="*/ 4620000 h 6345561"/>
                    <a:gd name="connsiteX61" fmla="*/ 6317212 w 6352623"/>
                    <a:gd name="connsiteY61" fmla="*/ 4620000 h 6345561"/>
                    <a:gd name="connsiteX62" fmla="*/ 6317212 w 6352623"/>
                    <a:gd name="connsiteY62" fmla="*/ 4787640 h 6345561"/>
                    <a:gd name="connsiteX63" fmla="*/ 5898613 w 6352623"/>
                    <a:gd name="connsiteY63" fmla="*/ 4787640 h 6345561"/>
                    <a:gd name="connsiteX64" fmla="*/ 5866698 w 6352623"/>
                    <a:gd name="connsiteY64" fmla="*/ 4839902 h 6345561"/>
                    <a:gd name="connsiteX65" fmla="*/ 5895990 w 6352623"/>
                    <a:gd name="connsiteY65" fmla="*/ 4787640 h 6345561"/>
                    <a:gd name="connsiteX66" fmla="*/ 5898613 w 6352623"/>
                    <a:gd name="connsiteY66" fmla="*/ 4787640 h 6345561"/>
                    <a:gd name="connsiteX67" fmla="*/ 5866698 w 6352623"/>
                    <a:gd name="connsiteY67" fmla="*/ 4839902 h 6345561"/>
                    <a:gd name="connsiteX68" fmla="*/ 5661892 w 6352623"/>
                    <a:gd name="connsiteY68" fmla="*/ 4787640 h 6345561"/>
                    <a:gd name="connsiteX69" fmla="*/ 5661892 w 6352623"/>
                    <a:gd name="connsiteY69" fmla="*/ 4620000 h 6345561"/>
                    <a:gd name="connsiteX70" fmla="*/ 5989951 w 6352623"/>
                    <a:gd name="connsiteY70" fmla="*/ 4620000 h 6345561"/>
                    <a:gd name="connsiteX71" fmla="*/ 5895990 w 6352623"/>
                    <a:gd name="connsiteY71" fmla="*/ 4787640 h 6345561"/>
                    <a:gd name="connsiteX72" fmla="*/ 5661892 w 6352623"/>
                    <a:gd name="connsiteY72" fmla="*/ 4787640 h 6345561"/>
                    <a:gd name="connsiteX73" fmla="*/ 4842211 w 6352623"/>
                    <a:gd name="connsiteY73" fmla="*/ 4504577 h 6345561"/>
                    <a:gd name="connsiteX74" fmla="*/ 4894441 w 6352623"/>
                    <a:gd name="connsiteY74" fmla="*/ 4378816 h 6345561"/>
                    <a:gd name="connsiteX75" fmla="*/ 5118410 w 6352623"/>
                    <a:gd name="connsiteY75" fmla="*/ 3308120 h 6345561"/>
                    <a:gd name="connsiteX76" fmla="*/ 5112011 w 6352623"/>
                    <a:gd name="connsiteY76" fmla="*/ 3236549 h 6345561"/>
                    <a:gd name="connsiteX77" fmla="*/ 6343574 w 6352623"/>
                    <a:gd name="connsiteY77" fmla="*/ 3146548 h 6345561"/>
                    <a:gd name="connsiteX78" fmla="*/ 6352623 w 6352623"/>
                    <a:gd name="connsiteY78" fmla="*/ 3329154 h 6345561"/>
                    <a:gd name="connsiteX79" fmla="*/ 6261216 w 6352623"/>
                    <a:gd name="connsiteY79" fmla="*/ 3947289 h 6345561"/>
                    <a:gd name="connsiteX80" fmla="*/ 6068313 w 6352623"/>
                    <a:gd name="connsiteY80" fmla="*/ 4480189 h 6345561"/>
                    <a:gd name="connsiteX81" fmla="*/ 5645377 w 6352623"/>
                    <a:gd name="connsiteY81" fmla="*/ 4489676 h 6345561"/>
                    <a:gd name="connsiteX82" fmla="*/ 4842211 w 6352623"/>
                    <a:gd name="connsiteY82" fmla="*/ 4504577 h 6345561"/>
                    <a:gd name="connsiteX83" fmla="*/ 1405726 w 6352623"/>
                    <a:gd name="connsiteY83" fmla="*/ 3156271 h 6345561"/>
                    <a:gd name="connsiteX84" fmla="*/ 1399341 w 6352623"/>
                    <a:gd name="connsiteY84" fmla="*/ 3089416 h 6345561"/>
                    <a:gd name="connsiteX85" fmla="*/ 1464945 w 6352623"/>
                    <a:gd name="connsiteY85" fmla="*/ 2467755 h 6345561"/>
                    <a:gd name="connsiteX86" fmla="*/ 1626959 w 6352623"/>
                    <a:gd name="connsiteY86" fmla="*/ 1918290 h 6345561"/>
                    <a:gd name="connsiteX87" fmla="*/ 1698846 w 6352623"/>
                    <a:gd name="connsiteY87" fmla="*/ 1916459 h 6345561"/>
                    <a:gd name="connsiteX88" fmla="*/ 2401423 w 6352623"/>
                    <a:gd name="connsiteY88" fmla="*/ 1879094 h 6345561"/>
                    <a:gd name="connsiteX89" fmla="*/ 2879383 w 6352623"/>
                    <a:gd name="connsiteY89" fmla="*/ 1836855 h 6345561"/>
                    <a:gd name="connsiteX90" fmla="*/ 2983285 w 6352623"/>
                    <a:gd name="connsiteY90" fmla="*/ 3040986 h 6345561"/>
                    <a:gd name="connsiteX91" fmla="*/ 1405726 w 6352623"/>
                    <a:gd name="connsiteY91" fmla="*/ 3156271 h 6345561"/>
                    <a:gd name="connsiteX92" fmla="*/ 3464621 w 6352623"/>
                    <a:gd name="connsiteY92" fmla="*/ 4545892 h 6345561"/>
                    <a:gd name="connsiteX93" fmla="*/ 3362673 w 6352623"/>
                    <a:gd name="connsiteY93" fmla="*/ 3364384 h 6345561"/>
                    <a:gd name="connsiteX94" fmla="*/ 4785461 w 6352623"/>
                    <a:gd name="connsiteY94" fmla="*/ 3260410 h 6345561"/>
                    <a:gd name="connsiteX95" fmla="*/ 4791965 w 6352623"/>
                    <a:gd name="connsiteY95" fmla="*/ 3337498 h 6345561"/>
                    <a:gd name="connsiteX96" fmla="*/ 4582162 w 6352623"/>
                    <a:gd name="connsiteY96" fmla="*/ 4452550 h 6345561"/>
                    <a:gd name="connsiteX97" fmla="*/ 3980007 w 6352623"/>
                    <a:gd name="connsiteY97" fmla="*/ 4524180 h 6345561"/>
                    <a:gd name="connsiteX98" fmla="*/ 3464621 w 6352623"/>
                    <a:gd name="connsiteY98" fmla="*/ 4545892 h 6345561"/>
                    <a:gd name="connsiteX99" fmla="*/ 11631 w 6352623"/>
                    <a:gd name="connsiteY99" fmla="*/ 3258148 h 6345561"/>
                    <a:gd name="connsiteX100" fmla="*/ 0 w 6352623"/>
                    <a:gd name="connsiteY100" fmla="*/ 3023469 h 6345561"/>
                    <a:gd name="connsiteX101" fmla="*/ 91400 w 6352623"/>
                    <a:gd name="connsiteY101" fmla="*/ 2405346 h 6345561"/>
                    <a:gd name="connsiteX102" fmla="*/ 258812 w 6352623"/>
                    <a:gd name="connsiteY102" fmla="*/ 1942855 h 6345561"/>
                    <a:gd name="connsiteX103" fmla="*/ 852081 w 6352623"/>
                    <a:gd name="connsiteY103" fmla="*/ 1937991 h 6345561"/>
                    <a:gd name="connsiteX104" fmla="*/ 1335718 w 6352623"/>
                    <a:gd name="connsiteY104" fmla="*/ 1925698 h 6345561"/>
                    <a:gd name="connsiteX105" fmla="*/ 1234430 w 6352623"/>
                    <a:gd name="connsiteY105" fmla="*/ 2196801 h 6345561"/>
                    <a:gd name="connsiteX106" fmla="*/ 1103579 w 6352623"/>
                    <a:gd name="connsiteY106" fmla="*/ 2737987 h 6345561"/>
                    <a:gd name="connsiteX107" fmla="*/ 1078099 w 6352623"/>
                    <a:gd name="connsiteY107" fmla="*/ 3180217 h 6345561"/>
                    <a:gd name="connsiteX108" fmla="*/ 11631 w 6352623"/>
                    <a:gd name="connsiteY108" fmla="*/ 3258148 h 6345561"/>
                    <a:gd name="connsiteX109" fmla="*/ 1960743 w 6352623"/>
                    <a:gd name="connsiteY109" fmla="*/ 4679317 h 6345561"/>
                    <a:gd name="connsiteX110" fmla="*/ 1740896 w 6352623"/>
                    <a:gd name="connsiteY110" fmla="*/ 4337429 h 6345561"/>
                    <a:gd name="connsiteX111" fmla="*/ 1441619 w 6352623"/>
                    <a:gd name="connsiteY111" fmla="*/ 3532526 h 6345561"/>
                    <a:gd name="connsiteX112" fmla="*/ 1438988 w 6352623"/>
                    <a:gd name="connsiteY112" fmla="*/ 3504964 h 6345561"/>
                    <a:gd name="connsiteX113" fmla="*/ 3013389 w 6352623"/>
                    <a:gd name="connsiteY113" fmla="*/ 3389903 h 6345561"/>
                    <a:gd name="connsiteX114" fmla="*/ 3099126 w 6352623"/>
                    <a:gd name="connsiteY114" fmla="*/ 4562904 h 6345561"/>
                    <a:gd name="connsiteX115" fmla="*/ 2689209 w 6352623"/>
                    <a:gd name="connsiteY115" fmla="*/ 4598877 h 6345561"/>
                    <a:gd name="connsiteX116" fmla="*/ 1989796 w 6352623"/>
                    <a:gd name="connsiteY116" fmla="*/ 4675326 h 6345561"/>
                    <a:gd name="connsiteX117" fmla="*/ 1960743 w 6352623"/>
                    <a:gd name="connsiteY117" fmla="*/ 4679317 h 6345561"/>
                    <a:gd name="connsiteX118" fmla="*/ 4067092 w 6352623"/>
                    <a:gd name="connsiteY118" fmla="*/ 6216068 h 6345561"/>
                    <a:gd name="connsiteX119" fmla="*/ 4277892 w 6352623"/>
                    <a:gd name="connsiteY119" fmla="*/ 5788869 h 6345561"/>
                    <a:gd name="connsiteX120" fmla="*/ 4525520 w 6352623"/>
                    <a:gd name="connsiteY120" fmla="*/ 5267093 h 6345561"/>
                    <a:gd name="connsiteX121" fmla="*/ 4685770 w 6352623"/>
                    <a:gd name="connsiteY121" fmla="*/ 4881257 h 6345561"/>
                    <a:gd name="connsiteX122" fmla="*/ 4712084 w 6352623"/>
                    <a:gd name="connsiteY122" fmla="*/ 4879914 h 6345561"/>
                    <a:gd name="connsiteX123" fmla="*/ 5642123 w 6352623"/>
                    <a:gd name="connsiteY123" fmla="*/ 4846187 h 6345561"/>
                    <a:gd name="connsiteX124" fmla="*/ 5866698 w 6352623"/>
                    <a:gd name="connsiteY124" fmla="*/ 4839902 h 6345561"/>
                    <a:gd name="connsiteX125" fmla="*/ 5706398 w 6352623"/>
                    <a:gd name="connsiteY125" fmla="*/ 5102370 h 6345561"/>
                    <a:gd name="connsiteX126" fmla="*/ 4229361 w 6352623"/>
                    <a:gd name="connsiteY126" fmla="*/ 6176010 h 6345561"/>
                    <a:gd name="connsiteX127" fmla="*/ 4067092 w 6352623"/>
                    <a:gd name="connsiteY127" fmla="*/ 6216068 h 6345561"/>
                    <a:gd name="connsiteX128" fmla="*/ 3617977 w 6352623"/>
                    <a:gd name="connsiteY128" fmla="*/ 6323175 h 6345561"/>
                    <a:gd name="connsiteX129" fmla="*/ 3499574 w 6352623"/>
                    <a:gd name="connsiteY129" fmla="*/ 4950969 h 6345561"/>
                    <a:gd name="connsiteX130" fmla="*/ 3966167 w 6352623"/>
                    <a:gd name="connsiteY130" fmla="*/ 4917769 h 6345561"/>
                    <a:gd name="connsiteX131" fmla="*/ 4402891 w 6352623"/>
                    <a:gd name="connsiteY131" fmla="*/ 4895610 h 6345561"/>
                    <a:gd name="connsiteX132" fmla="*/ 4263840 w 6352623"/>
                    <a:gd name="connsiteY132" fmla="*/ 5239274 h 6345561"/>
                    <a:gd name="connsiteX133" fmla="*/ 3691123 w 6352623"/>
                    <a:gd name="connsiteY133" fmla="*/ 6308899 h 6345561"/>
                    <a:gd name="connsiteX134" fmla="*/ 3637169 w 6352623"/>
                    <a:gd name="connsiteY134" fmla="*/ 6322223 h 6345561"/>
                    <a:gd name="connsiteX135" fmla="*/ 3617977 w 6352623"/>
                    <a:gd name="connsiteY135" fmla="*/ 6323175 h 6345561"/>
                    <a:gd name="connsiteX136" fmla="*/ 509955 w 6352623"/>
                    <a:gd name="connsiteY136" fmla="*/ 4889989 h 6345561"/>
                    <a:gd name="connsiteX137" fmla="*/ 432662 w 6352623"/>
                    <a:gd name="connsiteY137" fmla="*/ 4783013 h 6345561"/>
                    <a:gd name="connsiteX138" fmla="*/ 30403 w 6352623"/>
                    <a:gd name="connsiteY138" fmla="*/ 3637168 h 6345561"/>
                    <a:gd name="connsiteX139" fmla="*/ 28957 w 6352623"/>
                    <a:gd name="connsiteY139" fmla="*/ 3608002 h 6345561"/>
                    <a:gd name="connsiteX140" fmla="*/ 1122699 w 6352623"/>
                    <a:gd name="connsiteY140" fmla="*/ 3528079 h 6345561"/>
                    <a:gd name="connsiteX141" fmla="*/ 1151870 w 6352623"/>
                    <a:gd name="connsiteY141" fmla="*/ 3709064 h 6345561"/>
                    <a:gd name="connsiteX142" fmla="*/ 1633165 w 6352623"/>
                    <a:gd name="connsiteY142" fmla="*/ 4721494 h 6345561"/>
                    <a:gd name="connsiteX143" fmla="*/ 1635001 w 6352623"/>
                    <a:gd name="connsiteY143" fmla="*/ 4724090 h 6345561"/>
                    <a:gd name="connsiteX144" fmla="*/ 1150655 w 6352623"/>
                    <a:gd name="connsiteY144" fmla="*/ 4790652 h 6345561"/>
                    <a:gd name="connsiteX145" fmla="*/ 509955 w 6352623"/>
                    <a:gd name="connsiteY145" fmla="*/ 4889989 h 6345561"/>
                    <a:gd name="connsiteX146" fmla="*/ 3165956 w 6352623"/>
                    <a:gd name="connsiteY146" fmla="*/ 6345561 h 6345561"/>
                    <a:gd name="connsiteX147" fmla="*/ 2661675 w 6352623"/>
                    <a:gd name="connsiteY147" fmla="*/ 5655612 h 6345561"/>
                    <a:gd name="connsiteX148" fmla="*/ 2224080 w 6352623"/>
                    <a:gd name="connsiteY148" fmla="*/ 5071807 h 6345561"/>
                    <a:gd name="connsiteX149" fmla="*/ 2697681 w 6352623"/>
                    <a:gd name="connsiteY149" fmla="*/ 5021257 h 6345561"/>
                    <a:gd name="connsiteX150" fmla="*/ 3150545 w 6352623"/>
                    <a:gd name="connsiteY150" fmla="*/ 4979436 h 6345561"/>
                    <a:gd name="connsiteX151" fmla="*/ 3267988 w 6352623"/>
                    <a:gd name="connsiteY151" fmla="*/ 6340508 h 6345561"/>
                    <a:gd name="connsiteX152" fmla="*/ 3165956 w 6352623"/>
                    <a:gd name="connsiteY152" fmla="*/ 6345561 h 6345561"/>
                    <a:gd name="connsiteX153" fmla="*/ 2827891 w 6352623"/>
                    <a:gd name="connsiteY153" fmla="*/ 6323709 h 6345561"/>
                    <a:gd name="connsiteX154" fmla="*/ 2884966 w 6352623"/>
                    <a:gd name="connsiteY154" fmla="*/ 6327398 h 6345561"/>
                    <a:gd name="connsiteX155" fmla="*/ 2827891 w 6352623"/>
                    <a:gd name="connsiteY155" fmla="*/ 6323709 h 6345561"/>
                    <a:gd name="connsiteX156" fmla="*/ 1799833 w 6352623"/>
                    <a:gd name="connsiteY156" fmla="*/ 6042038 h 6345561"/>
                    <a:gd name="connsiteX157" fmla="*/ 792530 w 6352623"/>
                    <a:gd name="connsiteY157" fmla="*/ 5281044 h 6345561"/>
                    <a:gd name="connsiteX158" fmla="*/ 758259 w 6352623"/>
                    <a:gd name="connsiteY158" fmla="*/ 5233611 h 6345561"/>
                    <a:gd name="connsiteX159" fmla="*/ 1178638 w 6352623"/>
                    <a:gd name="connsiteY159" fmla="*/ 5187468 h 6345561"/>
                    <a:gd name="connsiteX160" fmla="*/ 1905324 w 6352623"/>
                    <a:gd name="connsiteY160" fmla="*/ 5106339 h 6345561"/>
                    <a:gd name="connsiteX161" fmla="*/ 2206251 w 6352623"/>
                    <a:gd name="connsiteY161" fmla="*/ 5531868 h 6345561"/>
                    <a:gd name="connsiteX162" fmla="*/ 2827891 w 6352623"/>
                    <a:gd name="connsiteY162" fmla="*/ 6323709 h 6345561"/>
                    <a:gd name="connsiteX163" fmla="*/ 2405336 w 6352623"/>
                    <a:gd name="connsiteY163" fmla="*/ 6261225 h 6345561"/>
                    <a:gd name="connsiteX164" fmla="*/ 1799833 w 6352623"/>
                    <a:gd name="connsiteY164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000985 w 6352623"/>
                    <a:gd name="connsiteY60" fmla="*/ 4620000 h 6345561"/>
                    <a:gd name="connsiteX61" fmla="*/ 6317212 w 6352623"/>
                    <a:gd name="connsiteY61" fmla="*/ 4620000 h 6345561"/>
                    <a:gd name="connsiteX62" fmla="*/ 6317212 w 6352623"/>
                    <a:gd name="connsiteY62" fmla="*/ 4787640 h 6345561"/>
                    <a:gd name="connsiteX63" fmla="*/ 5898613 w 6352623"/>
                    <a:gd name="connsiteY63" fmla="*/ 4787640 h 6345561"/>
                    <a:gd name="connsiteX64" fmla="*/ 5866698 w 6352623"/>
                    <a:gd name="connsiteY64" fmla="*/ 4839902 h 6345561"/>
                    <a:gd name="connsiteX65" fmla="*/ 5895990 w 6352623"/>
                    <a:gd name="connsiteY65" fmla="*/ 4787640 h 6345561"/>
                    <a:gd name="connsiteX66" fmla="*/ 5898613 w 6352623"/>
                    <a:gd name="connsiteY66" fmla="*/ 4787640 h 6345561"/>
                    <a:gd name="connsiteX67" fmla="*/ 5866698 w 6352623"/>
                    <a:gd name="connsiteY67" fmla="*/ 4839902 h 6345561"/>
                    <a:gd name="connsiteX68" fmla="*/ 5661892 w 6352623"/>
                    <a:gd name="connsiteY68" fmla="*/ 4787640 h 6345561"/>
                    <a:gd name="connsiteX69" fmla="*/ 5661892 w 6352623"/>
                    <a:gd name="connsiteY69" fmla="*/ 4620000 h 6345561"/>
                    <a:gd name="connsiteX70" fmla="*/ 5895990 w 6352623"/>
                    <a:gd name="connsiteY70" fmla="*/ 4787640 h 6345561"/>
                    <a:gd name="connsiteX71" fmla="*/ 5661892 w 6352623"/>
                    <a:gd name="connsiteY71" fmla="*/ 4787640 h 6345561"/>
                    <a:gd name="connsiteX72" fmla="*/ 4842211 w 6352623"/>
                    <a:gd name="connsiteY72" fmla="*/ 4504577 h 6345561"/>
                    <a:gd name="connsiteX73" fmla="*/ 4894441 w 6352623"/>
                    <a:gd name="connsiteY73" fmla="*/ 4378816 h 6345561"/>
                    <a:gd name="connsiteX74" fmla="*/ 5118410 w 6352623"/>
                    <a:gd name="connsiteY74" fmla="*/ 3308120 h 6345561"/>
                    <a:gd name="connsiteX75" fmla="*/ 5112011 w 6352623"/>
                    <a:gd name="connsiteY75" fmla="*/ 3236549 h 6345561"/>
                    <a:gd name="connsiteX76" fmla="*/ 6343574 w 6352623"/>
                    <a:gd name="connsiteY76" fmla="*/ 3146548 h 6345561"/>
                    <a:gd name="connsiteX77" fmla="*/ 6352623 w 6352623"/>
                    <a:gd name="connsiteY77" fmla="*/ 3329154 h 6345561"/>
                    <a:gd name="connsiteX78" fmla="*/ 6261216 w 6352623"/>
                    <a:gd name="connsiteY78" fmla="*/ 3947289 h 6345561"/>
                    <a:gd name="connsiteX79" fmla="*/ 6068313 w 6352623"/>
                    <a:gd name="connsiteY79" fmla="*/ 4480189 h 6345561"/>
                    <a:gd name="connsiteX80" fmla="*/ 5645377 w 6352623"/>
                    <a:gd name="connsiteY80" fmla="*/ 4489676 h 6345561"/>
                    <a:gd name="connsiteX81" fmla="*/ 4842211 w 6352623"/>
                    <a:gd name="connsiteY81" fmla="*/ 4504577 h 6345561"/>
                    <a:gd name="connsiteX82" fmla="*/ 1405726 w 6352623"/>
                    <a:gd name="connsiteY82" fmla="*/ 3156271 h 6345561"/>
                    <a:gd name="connsiteX83" fmla="*/ 1399341 w 6352623"/>
                    <a:gd name="connsiteY83" fmla="*/ 3089416 h 6345561"/>
                    <a:gd name="connsiteX84" fmla="*/ 1464945 w 6352623"/>
                    <a:gd name="connsiteY84" fmla="*/ 2467755 h 6345561"/>
                    <a:gd name="connsiteX85" fmla="*/ 1626959 w 6352623"/>
                    <a:gd name="connsiteY85" fmla="*/ 1918290 h 6345561"/>
                    <a:gd name="connsiteX86" fmla="*/ 1698846 w 6352623"/>
                    <a:gd name="connsiteY86" fmla="*/ 1916459 h 6345561"/>
                    <a:gd name="connsiteX87" fmla="*/ 2401423 w 6352623"/>
                    <a:gd name="connsiteY87" fmla="*/ 1879094 h 6345561"/>
                    <a:gd name="connsiteX88" fmla="*/ 2879383 w 6352623"/>
                    <a:gd name="connsiteY88" fmla="*/ 1836855 h 6345561"/>
                    <a:gd name="connsiteX89" fmla="*/ 2983285 w 6352623"/>
                    <a:gd name="connsiteY89" fmla="*/ 3040986 h 6345561"/>
                    <a:gd name="connsiteX90" fmla="*/ 1405726 w 6352623"/>
                    <a:gd name="connsiteY90" fmla="*/ 3156271 h 6345561"/>
                    <a:gd name="connsiteX91" fmla="*/ 3464621 w 6352623"/>
                    <a:gd name="connsiteY91" fmla="*/ 4545892 h 6345561"/>
                    <a:gd name="connsiteX92" fmla="*/ 3362673 w 6352623"/>
                    <a:gd name="connsiteY92" fmla="*/ 3364384 h 6345561"/>
                    <a:gd name="connsiteX93" fmla="*/ 4785461 w 6352623"/>
                    <a:gd name="connsiteY93" fmla="*/ 3260410 h 6345561"/>
                    <a:gd name="connsiteX94" fmla="*/ 4791965 w 6352623"/>
                    <a:gd name="connsiteY94" fmla="*/ 3337498 h 6345561"/>
                    <a:gd name="connsiteX95" fmla="*/ 4582162 w 6352623"/>
                    <a:gd name="connsiteY95" fmla="*/ 4452550 h 6345561"/>
                    <a:gd name="connsiteX96" fmla="*/ 3980007 w 6352623"/>
                    <a:gd name="connsiteY96" fmla="*/ 4524180 h 6345561"/>
                    <a:gd name="connsiteX97" fmla="*/ 3464621 w 6352623"/>
                    <a:gd name="connsiteY97" fmla="*/ 4545892 h 6345561"/>
                    <a:gd name="connsiteX98" fmla="*/ 11631 w 6352623"/>
                    <a:gd name="connsiteY98" fmla="*/ 3258148 h 6345561"/>
                    <a:gd name="connsiteX99" fmla="*/ 0 w 6352623"/>
                    <a:gd name="connsiteY99" fmla="*/ 3023469 h 6345561"/>
                    <a:gd name="connsiteX100" fmla="*/ 91400 w 6352623"/>
                    <a:gd name="connsiteY100" fmla="*/ 2405346 h 6345561"/>
                    <a:gd name="connsiteX101" fmla="*/ 258812 w 6352623"/>
                    <a:gd name="connsiteY101" fmla="*/ 1942855 h 6345561"/>
                    <a:gd name="connsiteX102" fmla="*/ 852081 w 6352623"/>
                    <a:gd name="connsiteY102" fmla="*/ 1937991 h 6345561"/>
                    <a:gd name="connsiteX103" fmla="*/ 1335718 w 6352623"/>
                    <a:gd name="connsiteY103" fmla="*/ 1925698 h 6345561"/>
                    <a:gd name="connsiteX104" fmla="*/ 1234430 w 6352623"/>
                    <a:gd name="connsiteY104" fmla="*/ 2196801 h 6345561"/>
                    <a:gd name="connsiteX105" fmla="*/ 1103579 w 6352623"/>
                    <a:gd name="connsiteY105" fmla="*/ 2737987 h 6345561"/>
                    <a:gd name="connsiteX106" fmla="*/ 1078099 w 6352623"/>
                    <a:gd name="connsiteY106" fmla="*/ 3180217 h 6345561"/>
                    <a:gd name="connsiteX107" fmla="*/ 11631 w 6352623"/>
                    <a:gd name="connsiteY107" fmla="*/ 3258148 h 6345561"/>
                    <a:gd name="connsiteX108" fmla="*/ 1960743 w 6352623"/>
                    <a:gd name="connsiteY108" fmla="*/ 4679317 h 6345561"/>
                    <a:gd name="connsiteX109" fmla="*/ 1740896 w 6352623"/>
                    <a:gd name="connsiteY109" fmla="*/ 4337429 h 6345561"/>
                    <a:gd name="connsiteX110" fmla="*/ 1441619 w 6352623"/>
                    <a:gd name="connsiteY110" fmla="*/ 3532526 h 6345561"/>
                    <a:gd name="connsiteX111" fmla="*/ 1438988 w 6352623"/>
                    <a:gd name="connsiteY111" fmla="*/ 3504964 h 6345561"/>
                    <a:gd name="connsiteX112" fmla="*/ 3013389 w 6352623"/>
                    <a:gd name="connsiteY112" fmla="*/ 3389903 h 6345561"/>
                    <a:gd name="connsiteX113" fmla="*/ 3099126 w 6352623"/>
                    <a:gd name="connsiteY113" fmla="*/ 4562904 h 6345561"/>
                    <a:gd name="connsiteX114" fmla="*/ 2689209 w 6352623"/>
                    <a:gd name="connsiteY114" fmla="*/ 4598877 h 6345561"/>
                    <a:gd name="connsiteX115" fmla="*/ 1989796 w 6352623"/>
                    <a:gd name="connsiteY115" fmla="*/ 4675326 h 6345561"/>
                    <a:gd name="connsiteX116" fmla="*/ 1960743 w 6352623"/>
                    <a:gd name="connsiteY116" fmla="*/ 4679317 h 6345561"/>
                    <a:gd name="connsiteX117" fmla="*/ 4067092 w 6352623"/>
                    <a:gd name="connsiteY117" fmla="*/ 6216068 h 6345561"/>
                    <a:gd name="connsiteX118" fmla="*/ 4277892 w 6352623"/>
                    <a:gd name="connsiteY118" fmla="*/ 5788869 h 6345561"/>
                    <a:gd name="connsiteX119" fmla="*/ 4525520 w 6352623"/>
                    <a:gd name="connsiteY119" fmla="*/ 5267093 h 6345561"/>
                    <a:gd name="connsiteX120" fmla="*/ 4685770 w 6352623"/>
                    <a:gd name="connsiteY120" fmla="*/ 4881257 h 6345561"/>
                    <a:gd name="connsiteX121" fmla="*/ 4712084 w 6352623"/>
                    <a:gd name="connsiteY121" fmla="*/ 4879914 h 6345561"/>
                    <a:gd name="connsiteX122" fmla="*/ 5642123 w 6352623"/>
                    <a:gd name="connsiteY122" fmla="*/ 4846187 h 6345561"/>
                    <a:gd name="connsiteX123" fmla="*/ 5866698 w 6352623"/>
                    <a:gd name="connsiteY123" fmla="*/ 4839902 h 6345561"/>
                    <a:gd name="connsiteX124" fmla="*/ 5706398 w 6352623"/>
                    <a:gd name="connsiteY124" fmla="*/ 5102370 h 6345561"/>
                    <a:gd name="connsiteX125" fmla="*/ 4229361 w 6352623"/>
                    <a:gd name="connsiteY125" fmla="*/ 6176010 h 6345561"/>
                    <a:gd name="connsiteX126" fmla="*/ 4067092 w 6352623"/>
                    <a:gd name="connsiteY126" fmla="*/ 6216068 h 6345561"/>
                    <a:gd name="connsiteX127" fmla="*/ 3617977 w 6352623"/>
                    <a:gd name="connsiteY127" fmla="*/ 6323175 h 6345561"/>
                    <a:gd name="connsiteX128" fmla="*/ 3499574 w 6352623"/>
                    <a:gd name="connsiteY128" fmla="*/ 4950969 h 6345561"/>
                    <a:gd name="connsiteX129" fmla="*/ 3966167 w 6352623"/>
                    <a:gd name="connsiteY129" fmla="*/ 4917769 h 6345561"/>
                    <a:gd name="connsiteX130" fmla="*/ 4402891 w 6352623"/>
                    <a:gd name="connsiteY130" fmla="*/ 4895610 h 6345561"/>
                    <a:gd name="connsiteX131" fmla="*/ 4263840 w 6352623"/>
                    <a:gd name="connsiteY131" fmla="*/ 5239274 h 6345561"/>
                    <a:gd name="connsiteX132" fmla="*/ 3691123 w 6352623"/>
                    <a:gd name="connsiteY132" fmla="*/ 6308899 h 6345561"/>
                    <a:gd name="connsiteX133" fmla="*/ 3637169 w 6352623"/>
                    <a:gd name="connsiteY133" fmla="*/ 6322223 h 6345561"/>
                    <a:gd name="connsiteX134" fmla="*/ 3617977 w 6352623"/>
                    <a:gd name="connsiteY134" fmla="*/ 6323175 h 6345561"/>
                    <a:gd name="connsiteX135" fmla="*/ 509955 w 6352623"/>
                    <a:gd name="connsiteY135" fmla="*/ 4889989 h 6345561"/>
                    <a:gd name="connsiteX136" fmla="*/ 432662 w 6352623"/>
                    <a:gd name="connsiteY136" fmla="*/ 4783013 h 6345561"/>
                    <a:gd name="connsiteX137" fmla="*/ 30403 w 6352623"/>
                    <a:gd name="connsiteY137" fmla="*/ 3637168 h 6345561"/>
                    <a:gd name="connsiteX138" fmla="*/ 28957 w 6352623"/>
                    <a:gd name="connsiteY138" fmla="*/ 3608002 h 6345561"/>
                    <a:gd name="connsiteX139" fmla="*/ 1122699 w 6352623"/>
                    <a:gd name="connsiteY139" fmla="*/ 3528079 h 6345561"/>
                    <a:gd name="connsiteX140" fmla="*/ 1151870 w 6352623"/>
                    <a:gd name="connsiteY140" fmla="*/ 3709064 h 6345561"/>
                    <a:gd name="connsiteX141" fmla="*/ 1633165 w 6352623"/>
                    <a:gd name="connsiteY141" fmla="*/ 4721494 h 6345561"/>
                    <a:gd name="connsiteX142" fmla="*/ 1635001 w 6352623"/>
                    <a:gd name="connsiteY142" fmla="*/ 4724090 h 6345561"/>
                    <a:gd name="connsiteX143" fmla="*/ 1150655 w 6352623"/>
                    <a:gd name="connsiteY143" fmla="*/ 4790652 h 6345561"/>
                    <a:gd name="connsiteX144" fmla="*/ 509955 w 6352623"/>
                    <a:gd name="connsiteY144" fmla="*/ 4889989 h 6345561"/>
                    <a:gd name="connsiteX145" fmla="*/ 3165956 w 6352623"/>
                    <a:gd name="connsiteY145" fmla="*/ 6345561 h 6345561"/>
                    <a:gd name="connsiteX146" fmla="*/ 2661675 w 6352623"/>
                    <a:gd name="connsiteY146" fmla="*/ 5655612 h 6345561"/>
                    <a:gd name="connsiteX147" fmla="*/ 2224080 w 6352623"/>
                    <a:gd name="connsiteY147" fmla="*/ 5071807 h 6345561"/>
                    <a:gd name="connsiteX148" fmla="*/ 2697681 w 6352623"/>
                    <a:gd name="connsiteY148" fmla="*/ 5021257 h 6345561"/>
                    <a:gd name="connsiteX149" fmla="*/ 3150545 w 6352623"/>
                    <a:gd name="connsiteY149" fmla="*/ 4979436 h 6345561"/>
                    <a:gd name="connsiteX150" fmla="*/ 3267988 w 6352623"/>
                    <a:gd name="connsiteY150" fmla="*/ 6340508 h 6345561"/>
                    <a:gd name="connsiteX151" fmla="*/ 3165956 w 6352623"/>
                    <a:gd name="connsiteY151" fmla="*/ 6345561 h 6345561"/>
                    <a:gd name="connsiteX152" fmla="*/ 2827891 w 6352623"/>
                    <a:gd name="connsiteY152" fmla="*/ 6323709 h 6345561"/>
                    <a:gd name="connsiteX153" fmla="*/ 2884966 w 6352623"/>
                    <a:gd name="connsiteY153" fmla="*/ 6327398 h 6345561"/>
                    <a:gd name="connsiteX154" fmla="*/ 2827891 w 6352623"/>
                    <a:gd name="connsiteY154" fmla="*/ 6323709 h 6345561"/>
                    <a:gd name="connsiteX155" fmla="*/ 1799833 w 6352623"/>
                    <a:gd name="connsiteY155" fmla="*/ 6042038 h 6345561"/>
                    <a:gd name="connsiteX156" fmla="*/ 792530 w 6352623"/>
                    <a:gd name="connsiteY156" fmla="*/ 5281044 h 6345561"/>
                    <a:gd name="connsiteX157" fmla="*/ 758259 w 6352623"/>
                    <a:gd name="connsiteY157" fmla="*/ 5233611 h 6345561"/>
                    <a:gd name="connsiteX158" fmla="*/ 1178638 w 6352623"/>
                    <a:gd name="connsiteY158" fmla="*/ 5187468 h 6345561"/>
                    <a:gd name="connsiteX159" fmla="*/ 1905324 w 6352623"/>
                    <a:gd name="connsiteY159" fmla="*/ 5106339 h 6345561"/>
                    <a:gd name="connsiteX160" fmla="*/ 2206251 w 6352623"/>
                    <a:gd name="connsiteY160" fmla="*/ 5531868 h 6345561"/>
                    <a:gd name="connsiteX161" fmla="*/ 2827891 w 6352623"/>
                    <a:gd name="connsiteY161" fmla="*/ 6323709 h 6345561"/>
                    <a:gd name="connsiteX162" fmla="*/ 2405336 w 6352623"/>
                    <a:gd name="connsiteY162" fmla="*/ 6261225 h 6345561"/>
                    <a:gd name="connsiteX163" fmla="*/ 1799833 w 6352623"/>
                    <a:gd name="connsiteY163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000985 w 6352623"/>
                    <a:gd name="connsiteY60" fmla="*/ 4620000 h 6345561"/>
                    <a:gd name="connsiteX61" fmla="*/ 6317212 w 6352623"/>
                    <a:gd name="connsiteY61" fmla="*/ 4620000 h 6345561"/>
                    <a:gd name="connsiteX62" fmla="*/ 6317212 w 6352623"/>
                    <a:gd name="connsiteY62" fmla="*/ 4787640 h 6345561"/>
                    <a:gd name="connsiteX63" fmla="*/ 5898613 w 6352623"/>
                    <a:gd name="connsiteY63" fmla="*/ 4787640 h 6345561"/>
                    <a:gd name="connsiteX64" fmla="*/ 5866698 w 6352623"/>
                    <a:gd name="connsiteY64" fmla="*/ 4839902 h 6345561"/>
                    <a:gd name="connsiteX65" fmla="*/ 5895990 w 6352623"/>
                    <a:gd name="connsiteY65" fmla="*/ 4787640 h 6345561"/>
                    <a:gd name="connsiteX66" fmla="*/ 5898613 w 6352623"/>
                    <a:gd name="connsiteY66" fmla="*/ 4787640 h 6345561"/>
                    <a:gd name="connsiteX67" fmla="*/ 5866698 w 6352623"/>
                    <a:gd name="connsiteY67" fmla="*/ 4839902 h 6345561"/>
                    <a:gd name="connsiteX68" fmla="*/ 5661892 w 6352623"/>
                    <a:gd name="connsiteY68" fmla="*/ 4787640 h 6345561"/>
                    <a:gd name="connsiteX69" fmla="*/ 5661892 w 6352623"/>
                    <a:gd name="connsiteY69" fmla="*/ 4620000 h 6345561"/>
                    <a:gd name="connsiteX70" fmla="*/ 5661892 w 6352623"/>
                    <a:gd name="connsiteY70" fmla="*/ 4787640 h 6345561"/>
                    <a:gd name="connsiteX71" fmla="*/ 4842211 w 6352623"/>
                    <a:gd name="connsiteY71" fmla="*/ 4504577 h 6345561"/>
                    <a:gd name="connsiteX72" fmla="*/ 4894441 w 6352623"/>
                    <a:gd name="connsiteY72" fmla="*/ 4378816 h 6345561"/>
                    <a:gd name="connsiteX73" fmla="*/ 5118410 w 6352623"/>
                    <a:gd name="connsiteY73" fmla="*/ 3308120 h 6345561"/>
                    <a:gd name="connsiteX74" fmla="*/ 5112011 w 6352623"/>
                    <a:gd name="connsiteY74" fmla="*/ 3236549 h 6345561"/>
                    <a:gd name="connsiteX75" fmla="*/ 6343574 w 6352623"/>
                    <a:gd name="connsiteY75" fmla="*/ 3146548 h 6345561"/>
                    <a:gd name="connsiteX76" fmla="*/ 6352623 w 6352623"/>
                    <a:gd name="connsiteY76" fmla="*/ 3329154 h 6345561"/>
                    <a:gd name="connsiteX77" fmla="*/ 6261216 w 6352623"/>
                    <a:gd name="connsiteY77" fmla="*/ 3947289 h 6345561"/>
                    <a:gd name="connsiteX78" fmla="*/ 6068313 w 6352623"/>
                    <a:gd name="connsiteY78" fmla="*/ 4480189 h 6345561"/>
                    <a:gd name="connsiteX79" fmla="*/ 5645377 w 6352623"/>
                    <a:gd name="connsiteY79" fmla="*/ 4489676 h 6345561"/>
                    <a:gd name="connsiteX80" fmla="*/ 4842211 w 6352623"/>
                    <a:gd name="connsiteY80" fmla="*/ 4504577 h 6345561"/>
                    <a:gd name="connsiteX81" fmla="*/ 1405726 w 6352623"/>
                    <a:gd name="connsiteY81" fmla="*/ 3156271 h 6345561"/>
                    <a:gd name="connsiteX82" fmla="*/ 1399341 w 6352623"/>
                    <a:gd name="connsiteY82" fmla="*/ 3089416 h 6345561"/>
                    <a:gd name="connsiteX83" fmla="*/ 1464945 w 6352623"/>
                    <a:gd name="connsiteY83" fmla="*/ 2467755 h 6345561"/>
                    <a:gd name="connsiteX84" fmla="*/ 1626959 w 6352623"/>
                    <a:gd name="connsiteY84" fmla="*/ 1918290 h 6345561"/>
                    <a:gd name="connsiteX85" fmla="*/ 1698846 w 6352623"/>
                    <a:gd name="connsiteY85" fmla="*/ 1916459 h 6345561"/>
                    <a:gd name="connsiteX86" fmla="*/ 2401423 w 6352623"/>
                    <a:gd name="connsiteY86" fmla="*/ 1879094 h 6345561"/>
                    <a:gd name="connsiteX87" fmla="*/ 2879383 w 6352623"/>
                    <a:gd name="connsiteY87" fmla="*/ 1836855 h 6345561"/>
                    <a:gd name="connsiteX88" fmla="*/ 2983285 w 6352623"/>
                    <a:gd name="connsiteY88" fmla="*/ 3040986 h 6345561"/>
                    <a:gd name="connsiteX89" fmla="*/ 1405726 w 6352623"/>
                    <a:gd name="connsiteY89" fmla="*/ 3156271 h 6345561"/>
                    <a:gd name="connsiteX90" fmla="*/ 3464621 w 6352623"/>
                    <a:gd name="connsiteY90" fmla="*/ 4545892 h 6345561"/>
                    <a:gd name="connsiteX91" fmla="*/ 3362673 w 6352623"/>
                    <a:gd name="connsiteY91" fmla="*/ 3364384 h 6345561"/>
                    <a:gd name="connsiteX92" fmla="*/ 4785461 w 6352623"/>
                    <a:gd name="connsiteY92" fmla="*/ 3260410 h 6345561"/>
                    <a:gd name="connsiteX93" fmla="*/ 4791965 w 6352623"/>
                    <a:gd name="connsiteY93" fmla="*/ 3337498 h 6345561"/>
                    <a:gd name="connsiteX94" fmla="*/ 4582162 w 6352623"/>
                    <a:gd name="connsiteY94" fmla="*/ 4452550 h 6345561"/>
                    <a:gd name="connsiteX95" fmla="*/ 3980007 w 6352623"/>
                    <a:gd name="connsiteY95" fmla="*/ 4524180 h 6345561"/>
                    <a:gd name="connsiteX96" fmla="*/ 3464621 w 6352623"/>
                    <a:gd name="connsiteY96" fmla="*/ 4545892 h 6345561"/>
                    <a:gd name="connsiteX97" fmla="*/ 11631 w 6352623"/>
                    <a:gd name="connsiteY97" fmla="*/ 3258148 h 6345561"/>
                    <a:gd name="connsiteX98" fmla="*/ 0 w 6352623"/>
                    <a:gd name="connsiteY98" fmla="*/ 3023469 h 6345561"/>
                    <a:gd name="connsiteX99" fmla="*/ 91400 w 6352623"/>
                    <a:gd name="connsiteY99" fmla="*/ 2405346 h 6345561"/>
                    <a:gd name="connsiteX100" fmla="*/ 258812 w 6352623"/>
                    <a:gd name="connsiteY100" fmla="*/ 1942855 h 6345561"/>
                    <a:gd name="connsiteX101" fmla="*/ 852081 w 6352623"/>
                    <a:gd name="connsiteY101" fmla="*/ 1937991 h 6345561"/>
                    <a:gd name="connsiteX102" fmla="*/ 1335718 w 6352623"/>
                    <a:gd name="connsiteY102" fmla="*/ 1925698 h 6345561"/>
                    <a:gd name="connsiteX103" fmla="*/ 1234430 w 6352623"/>
                    <a:gd name="connsiteY103" fmla="*/ 2196801 h 6345561"/>
                    <a:gd name="connsiteX104" fmla="*/ 1103579 w 6352623"/>
                    <a:gd name="connsiteY104" fmla="*/ 2737987 h 6345561"/>
                    <a:gd name="connsiteX105" fmla="*/ 1078099 w 6352623"/>
                    <a:gd name="connsiteY105" fmla="*/ 3180217 h 6345561"/>
                    <a:gd name="connsiteX106" fmla="*/ 11631 w 6352623"/>
                    <a:gd name="connsiteY106" fmla="*/ 3258148 h 6345561"/>
                    <a:gd name="connsiteX107" fmla="*/ 1960743 w 6352623"/>
                    <a:gd name="connsiteY107" fmla="*/ 4679317 h 6345561"/>
                    <a:gd name="connsiteX108" fmla="*/ 1740896 w 6352623"/>
                    <a:gd name="connsiteY108" fmla="*/ 4337429 h 6345561"/>
                    <a:gd name="connsiteX109" fmla="*/ 1441619 w 6352623"/>
                    <a:gd name="connsiteY109" fmla="*/ 3532526 h 6345561"/>
                    <a:gd name="connsiteX110" fmla="*/ 1438988 w 6352623"/>
                    <a:gd name="connsiteY110" fmla="*/ 3504964 h 6345561"/>
                    <a:gd name="connsiteX111" fmla="*/ 3013389 w 6352623"/>
                    <a:gd name="connsiteY111" fmla="*/ 3389903 h 6345561"/>
                    <a:gd name="connsiteX112" fmla="*/ 3099126 w 6352623"/>
                    <a:gd name="connsiteY112" fmla="*/ 4562904 h 6345561"/>
                    <a:gd name="connsiteX113" fmla="*/ 2689209 w 6352623"/>
                    <a:gd name="connsiteY113" fmla="*/ 4598877 h 6345561"/>
                    <a:gd name="connsiteX114" fmla="*/ 1989796 w 6352623"/>
                    <a:gd name="connsiteY114" fmla="*/ 4675326 h 6345561"/>
                    <a:gd name="connsiteX115" fmla="*/ 1960743 w 6352623"/>
                    <a:gd name="connsiteY115" fmla="*/ 4679317 h 6345561"/>
                    <a:gd name="connsiteX116" fmla="*/ 4067092 w 6352623"/>
                    <a:gd name="connsiteY116" fmla="*/ 6216068 h 6345561"/>
                    <a:gd name="connsiteX117" fmla="*/ 4277892 w 6352623"/>
                    <a:gd name="connsiteY117" fmla="*/ 5788869 h 6345561"/>
                    <a:gd name="connsiteX118" fmla="*/ 4525520 w 6352623"/>
                    <a:gd name="connsiteY118" fmla="*/ 5267093 h 6345561"/>
                    <a:gd name="connsiteX119" fmla="*/ 4685770 w 6352623"/>
                    <a:gd name="connsiteY119" fmla="*/ 4881257 h 6345561"/>
                    <a:gd name="connsiteX120" fmla="*/ 4712084 w 6352623"/>
                    <a:gd name="connsiteY120" fmla="*/ 4879914 h 6345561"/>
                    <a:gd name="connsiteX121" fmla="*/ 5642123 w 6352623"/>
                    <a:gd name="connsiteY121" fmla="*/ 4846187 h 6345561"/>
                    <a:gd name="connsiteX122" fmla="*/ 5866698 w 6352623"/>
                    <a:gd name="connsiteY122" fmla="*/ 4839902 h 6345561"/>
                    <a:gd name="connsiteX123" fmla="*/ 5706398 w 6352623"/>
                    <a:gd name="connsiteY123" fmla="*/ 5102370 h 6345561"/>
                    <a:gd name="connsiteX124" fmla="*/ 4229361 w 6352623"/>
                    <a:gd name="connsiteY124" fmla="*/ 6176010 h 6345561"/>
                    <a:gd name="connsiteX125" fmla="*/ 4067092 w 6352623"/>
                    <a:gd name="connsiteY125" fmla="*/ 6216068 h 6345561"/>
                    <a:gd name="connsiteX126" fmla="*/ 3617977 w 6352623"/>
                    <a:gd name="connsiteY126" fmla="*/ 6323175 h 6345561"/>
                    <a:gd name="connsiteX127" fmla="*/ 3499574 w 6352623"/>
                    <a:gd name="connsiteY127" fmla="*/ 4950969 h 6345561"/>
                    <a:gd name="connsiteX128" fmla="*/ 3966167 w 6352623"/>
                    <a:gd name="connsiteY128" fmla="*/ 4917769 h 6345561"/>
                    <a:gd name="connsiteX129" fmla="*/ 4402891 w 6352623"/>
                    <a:gd name="connsiteY129" fmla="*/ 4895610 h 6345561"/>
                    <a:gd name="connsiteX130" fmla="*/ 4263840 w 6352623"/>
                    <a:gd name="connsiteY130" fmla="*/ 5239274 h 6345561"/>
                    <a:gd name="connsiteX131" fmla="*/ 3691123 w 6352623"/>
                    <a:gd name="connsiteY131" fmla="*/ 6308899 h 6345561"/>
                    <a:gd name="connsiteX132" fmla="*/ 3637169 w 6352623"/>
                    <a:gd name="connsiteY132" fmla="*/ 6322223 h 6345561"/>
                    <a:gd name="connsiteX133" fmla="*/ 3617977 w 6352623"/>
                    <a:gd name="connsiteY133" fmla="*/ 6323175 h 6345561"/>
                    <a:gd name="connsiteX134" fmla="*/ 509955 w 6352623"/>
                    <a:gd name="connsiteY134" fmla="*/ 4889989 h 6345561"/>
                    <a:gd name="connsiteX135" fmla="*/ 432662 w 6352623"/>
                    <a:gd name="connsiteY135" fmla="*/ 4783013 h 6345561"/>
                    <a:gd name="connsiteX136" fmla="*/ 30403 w 6352623"/>
                    <a:gd name="connsiteY136" fmla="*/ 3637168 h 6345561"/>
                    <a:gd name="connsiteX137" fmla="*/ 28957 w 6352623"/>
                    <a:gd name="connsiteY137" fmla="*/ 3608002 h 6345561"/>
                    <a:gd name="connsiteX138" fmla="*/ 1122699 w 6352623"/>
                    <a:gd name="connsiteY138" fmla="*/ 3528079 h 6345561"/>
                    <a:gd name="connsiteX139" fmla="*/ 1151870 w 6352623"/>
                    <a:gd name="connsiteY139" fmla="*/ 3709064 h 6345561"/>
                    <a:gd name="connsiteX140" fmla="*/ 1633165 w 6352623"/>
                    <a:gd name="connsiteY140" fmla="*/ 4721494 h 6345561"/>
                    <a:gd name="connsiteX141" fmla="*/ 1635001 w 6352623"/>
                    <a:gd name="connsiteY141" fmla="*/ 4724090 h 6345561"/>
                    <a:gd name="connsiteX142" fmla="*/ 1150655 w 6352623"/>
                    <a:gd name="connsiteY142" fmla="*/ 4790652 h 6345561"/>
                    <a:gd name="connsiteX143" fmla="*/ 509955 w 6352623"/>
                    <a:gd name="connsiteY143" fmla="*/ 4889989 h 6345561"/>
                    <a:gd name="connsiteX144" fmla="*/ 3165956 w 6352623"/>
                    <a:gd name="connsiteY144" fmla="*/ 6345561 h 6345561"/>
                    <a:gd name="connsiteX145" fmla="*/ 2661675 w 6352623"/>
                    <a:gd name="connsiteY145" fmla="*/ 5655612 h 6345561"/>
                    <a:gd name="connsiteX146" fmla="*/ 2224080 w 6352623"/>
                    <a:gd name="connsiteY146" fmla="*/ 5071807 h 6345561"/>
                    <a:gd name="connsiteX147" fmla="*/ 2697681 w 6352623"/>
                    <a:gd name="connsiteY147" fmla="*/ 5021257 h 6345561"/>
                    <a:gd name="connsiteX148" fmla="*/ 3150545 w 6352623"/>
                    <a:gd name="connsiteY148" fmla="*/ 4979436 h 6345561"/>
                    <a:gd name="connsiteX149" fmla="*/ 3267988 w 6352623"/>
                    <a:gd name="connsiteY149" fmla="*/ 6340508 h 6345561"/>
                    <a:gd name="connsiteX150" fmla="*/ 3165956 w 6352623"/>
                    <a:gd name="connsiteY150" fmla="*/ 6345561 h 6345561"/>
                    <a:gd name="connsiteX151" fmla="*/ 2827891 w 6352623"/>
                    <a:gd name="connsiteY151" fmla="*/ 6323709 h 6345561"/>
                    <a:gd name="connsiteX152" fmla="*/ 2884966 w 6352623"/>
                    <a:gd name="connsiteY152" fmla="*/ 6327398 h 6345561"/>
                    <a:gd name="connsiteX153" fmla="*/ 2827891 w 6352623"/>
                    <a:gd name="connsiteY153" fmla="*/ 6323709 h 6345561"/>
                    <a:gd name="connsiteX154" fmla="*/ 1799833 w 6352623"/>
                    <a:gd name="connsiteY154" fmla="*/ 6042038 h 6345561"/>
                    <a:gd name="connsiteX155" fmla="*/ 792530 w 6352623"/>
                    <a:gd name="connsiteY155" fmla="*/ 5281044 h 6345561"/>
                    <a:gd name="connsiteX156" fmla="*/ 758259 w 6352623"/>
                    <a:gd name="connsiteY156" fmla="*/ 5233611 h 6345561"/>
                    <a:gd name="connsiteX157" fmla="*/ 1178638 w 6352623"/>
                    <a:gd name="connsiteY157" fmla="*/ 5187468 h 6345561"/>
                    <a:gd name="connsiteX158" fmla="*/ 1905324 w 6352623"/>
                    <a:gd name="connsiteY158" fmla="*/ 5106339 h 6345561"/>
                    <a:gd name="connsiteX159" fmla="*/ 2206251 w 6352623"/>
                    <a:gd name="connsiteY159" fmla="*/ 5531868 h 6345561"/>
                    <a:gd name="connsiteX160" fmla="*/ 2827891 w 6352623"/>
                    <a:gd name="connsiteY160" fmla="*/ 6323709 h 6345561"/>
                    <a:gd name="connsiteX161" fmla="*/ 2405336 w 6352623"/>
                    <a:gd name="connsiteY161" fmla="*/ 6261225 h 6345561"/>
                    <a:gd name="connsiteX162" fmla="*/ 1799833 w 6352623"/>
                    <a:gd name="connsiteY16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317212 w 6352623"/>
                    <a:gd name="connsiteY60" fmla="*/ 4620000 h 6345561"/>
                    <a:gd name="connsiteX61" fmla="*/ 6317212 w 6352623"/>
                    <a:gd name="connsiteY61" fmla="*/ 4787640 h 6345561"/>
                    <a:gd name="connsiteX62" fmla="*/ 5898613 w 6352623"/>
                    <a:gd name="connsiteY62" fmla="*/ 4787640 h 6345561"/>
                    <a:gd name="connsiteX63" fmla="*/ 5866698 w 6352623"/>
                    <a:gd name="connsiteY63" fmla="*/ 4839902 h 6345561"/>
                    <a:gd name="connsiteX64" fmla="*/ 5895990 w 6352623"/>
                    <a:gd name="connsiteY64" fmla="*/ 4787640 h 6345561"/>
                    <a:gd name="connsiteX65" fmla="*/ 5898613 w 6352623"/>
                    <a:gd name="connsiteY65" fmla="*/ 4787640 h 6345561"/>
                    <a:gd name="connsiteX66" fmla="*/ 5866698 w 6352623"/>
                    <a:gd name="connsiteY66" fmla="*/ 4839902 h 6345561"/>
                    <a:gd name="connsiteX67" fmla="*/ 5661892 w 6352623"/>
                    <a:gd name="connsiteY67" fmla="*/ 4787640 h 6345561"/>
                    <a:gd name="connsiteX68" fmla="*/ 5661892 w 6352623"/>
                    <a:gd name="connsiteY68" fmla="*/ 4620000 h 6345561"/>
                    <a:gd name="connsiteX69" fmla="*/ 5661892 w 6352623"/>
                    <a:gd name="connsiteY69" fmla="*/ 4787640 h 6345561"/>
                    <a:gd name="connsiteX70" fmla="*/ 4842211 w 6352623"/>
                    <a:gd name="connsiteY70" fmla="*/ 4504577 h 6345561"/>
                    <a:gd name="connsiteX71" fmla="*/ 4894441 w 6352623"/>
                    <a:gd name="connsiteY71" fmla="*/ 4378816 h 6345561"/>
                    <a:gd name="connsiteX72" fmla="*/ 5118410 w 6352623"/>
                    <a:gd name="connsiteY72" fmla="*/ 3308120 h 6345561"/>
                    <a:gd name="connsiteX73" fmla="*/ 5112011 w 6352623"/>
                    <a:gd name="connsiteY73" fmla="*/ 3236549 h 6345561"/>
                    <a:gd name="connsiteX74" fmla="*/ 6343574 w 6352623"/>
                    <a:gd name="connsiteY74" fmla="*/ 3146548 h 6345561"/>
                    <a:gd name="connsiteX75" fmla="*/ 6352623 w 6352623"/>
                    <a:gd name="connsiteY75" fmla="*/ 3329154 h 6345561"/>
                    <a:gd name="connsiteX76" fmla="*/ 6261216 w 6352623"/>
                    <a:gd name="connsiteY76" fmla="*/ 3947289 h 6345561"/>
                    <a:gd name="connsiteX77" fmla="*/ 6068313 w 6352623"/>
                    <a:gd name="connsiteY77" fmla="*/ 4480189 h 6345561"/>
                    <a:gd name="connsiteX78" fmla="*/ 5645377 w 6352623"/>
                    <a:gd name="connsiteY78" fmla="*/ 4489676 h 6345561"/>
                    <a:gd name="connsiteX79" fmla="*/ 4842211 w 6352623"/>
                    <a:gd name="connsiteY79" fmla="*/ 4504577 h 6345561"/>
                    <a:gd name="connsiteX80" fmla="*/ 1405726 w 6352623"/>
                    <a:gd name="connsiteY80" fmla="*/ 3156271 h 6345561"/>
                    <a:gd name="connsiteX81" fmla="*/ 1399341 w 6352623"/>
                    <a:gd name="connsiteY81" fmla="*/ 3089416 h 6345561"/>
                    <a:gd name="connsiteX82" fmla="*/ 1464945 w 6352623"/>
                    <a:gd name="connsiteY82" fmla="*/ 2467755 h 6345561"/>
                    <a:gd name="connsiteX83" fmla="*/ 1626959 w 6352623"/>
                    <a:gd name="connsiteY83" fmla="*/ 1918290 h 6345561"/>
                    <a:gd name="connsiteX84" fmla="*/ 1698846 w 6352623"/>
                    <a:gd name="connsiteY84" fmla="*/ 1916459 h 6345561"/>
                    <a:gd name="connsiteX85" fmla="*/ 2401423 w 6352623"/>
                    <a:gd name="connsiteY85" fmla="*/ 1879094 h 6345561"/>
                    <a:gd name="connsiteX86" fmla="*/ 2879383 w 6352623"/>
                    <a:gd name="connsiteY86" fmla="*/ 1836855 h 6345561"/>
                    <a:gd name="connsiteX87" fmla="*/ 2983285 w 6352623"/>
                    <a:gd name="connsiteY87" fmla="*/ 3040986 h 6345561"/>
                    <a:gd name="connsiteX88" fmla="*/ 1405726 w 6352623"/>
                    <a:gd name="connsiteY88" fmla="*/ 3156271 h 6345561"/>
                    <a:gd name="connsiteX89" fmla="*/ 3464621 w 6352623"/>
                    <a:gd name="connsiteY89" fmla="*/ 4545892 h 6345561"/>
                    <a:gd name="connsiteX90" fmla="*/ 3362673 w 6352623"/>
                    <a:gd name="connsiteY90" fmla="*/ 3364384 h 6345561"/>
                    <a:gd name="connsiteX91" fmla="*/ 4785461 w 6352623"/>
                    <a:gd name="connsiteY91" fmla="*/ 3260410 h 6345561"/>
                    <a:gd name="connsiteX92" fmla="*/ 4791965 w 6352623"/>
                    <a:gd name="connsiteY92" fmla="*/ 3337498 h 6345561"/>
                    <a:gd name="connsiteX93" fmla="*/ 4582162 w 6352623"/>
                    <a:gd name="connsiteY93" fmla="*/ 4452550 h 6345561"/>
                    <a:gd name="connsiteX94" fmla="*/ 3980007 w 6352623"/>
                    <a:gd name="connsiteY94" fmla="*/ 4524180 h 6345561"/>
                    <a:gd name="connsiteX95" fmla="*/ 3464621 w 6352623"/>
                    <a:gd name="connsiteY95" fmla="*/ 4545892 h 6345561"/>
                    <a:gd name="connsiteX96" fmla="*/ 11631 w 6352623"/>
                    <a:gd name="connsiteY96" fmla="*/ 3258148 h 6345561"/>
                    <a:gd name="connsiteX97" fmla="*/ 0 w 6352623"/>
                    <a:gd name="connsiteY97" fmla="*/ 3023469 h 6345561"/>
                    <a:gd name="connsiteX98" fmla="*/ 91400 w 6352623"/>
                    <a:gd name="connsiteY98" fmla="*/ 2405346 h 6345561"/>
                    <a:gd name="connsiteX99" fmla="*/ 258812 w 6352623"/>
                    <a:gd name="connsiteY99" fmla="*/ 1942855 h 6345561"/>
                    <a:gd name="connsiteX100" fmla="*/ 852081 w 6352623"/>
                    <a:gd name="connsiteY100" fmla="*/ 1937991 h 6345561"/>
                    <a:gd name="connsiteX101" fmla="*/ 1335718 w 6352623"/>
                    <a:gd name="connsiteY101" fmla="*/ 1925698 h 6345561"/>
                    <a:gd name="connsiteX102" fmla="*/ 1234430 w 6352623"/>
                    <a:gd name="connsiteY102" fmla="*/ 2196801 h 6345561"/>
                    <a:gd name="connsiteX103" fmla="*/ 1103579 w 6352623"/>
                    <a:gd name="connsiteY103" fmla="*/ 2737987 h 6345561"/>
                    <a:gd name="connsiteX104" fmla="*/ 1078099 w 6352623"/>
                    <a:gd name="connsiteY104" fmla="*/ 3180217 h 6345561"/>
                    <a:gd name="connsiteX105" fmla="*/ 11631 w 6352623"/>
                    <a:gd name="connsiteY105" fmla="*/ 3258148 h 6345561"/>
                    <a:gd name="connsiteX106" fmla="*/ 1960743 w 6352623"/>
                    <a:gd name="connsiteY106" fmla="*/ 4679317 h 6345561"/>
                    <a:gd name="connsiteX107" fmla="*/ 1740896 w 6352623"/>
                    <a:gd name="connsiteY107" fmla="*/ 4337429 h 6345561"/>
                    <a:gd name="connsiteX108" fmla="*/ 1441619 w 6352623"/>
                    <a:gd name="connsiteY108" fmla="*/ 3532526 h 6345561"/>
                    <a:gd name="connsiteX109" fmla="*/ 1438988 w 6352623"/>
                    <a:gd name="connsiteY109" fmla="*/ 3504964 h 6345561"/>
                    <a:gd name="connsiteX110" fmla="*/ 3013389 w 6352623"/>
                    <a:gd name="connsiteY110" fmla="*/ 3389903 h 6345561"/>
                    <a:gd name="connsiteX111" fmla="*/ 3099126 w 6352623"/>
                    <a:gd name="connsiteY111" fmla="*/ 4562904 h 6345561"/>
                    <a:gd name="connsiteX112" fmla="*/ 2689209 w 6352623"/>
                    <a:gd name="connsiteY112" fmla="*/ 4598877 h 6345561"/>
                    <a:gd name="connsiteX113" fmla="*/ 1989796 w 6352623"/>
                    <a:gd name="connsiteY113" fmla="*/ 4675326 h 6345561"/>
                    <a:gd name="connsiteX114" fmla="*/ 1960743 w 6352623"/>
                    <a:gd name="connsiteY114" fmla="*/ 4679317 h 6345561"/>
                    <a:gd name="connsiteX115" fmla="*/ 4067092 w 6352623"/>
                    <a:gd name="connsiteY115" fmla="*/ 6216068 h 6345561"/>
                    <a:gd name="connsiteX116" fmla="*/ 4277892 w 6352623"/>
                    <a:gd name="connsiteY116" fmla="*/ 5788869 h 6345561"/>
                    <a:gd name="connsiteX117" fmla="*/ 4525520 w 6352623"/>
                    <a:gd name="connsiteY117" fmla="*/ 5267093 h 6345561"/>
                    <a:gd name="connsiteX118" fmla="*/ 4685770 w 6352623"/>
                    <a:gd name="connsiteY118" fmla="*/ 4881257 h 6345561"/>
                    <a:gd name="connsiteX119" fmla="*/ 4712084 w 6352623"/>
                    <a:gd name="connsiteY119" fmla="*/ 4879914 h 6345561"/>
                    <a:gd name="connsiteX120" fmla="*/ 5642123 w 6352623"/>
                    <a:gd name="connsiteY120" fmla="*/ 4846187 h 6345561"/>
                    <a:gd name="connsiteX121" fmla="*/ 5866698 w 6352623"/>
                    <a:gd name="connsiteY121" fmla="*/ 4839902 h 6345561"/>
                    <a:gd name="connsiteX122" fmla="*/ 5706398 w 6352623"/>
                    <a:gd name="connsiteY122" fmla="*/ 5102370 h 6345561"/>
                    <a:gd name="connsiteX123" fmla="*/ 4229361 w 6352623"/>
                    <a:gd name="connsiteY123" fmla="*/ 6176010 h 6345561"/>
                    <a:gd name="connsiteX124" fmla="*/ 4067092 w 6352623"/>
                    <a:gd name="connsiteY124" fmla="*/ 6216068 h 6345561"/>
                    <a:gd name="connsiteX125" fmla="*/ 3617977 w 6352623"/>
                    <a:gd name="connsiteY125" fmla="*/ 6323175 h 6345561"/>
                    <a:gd name="connsiteX126" fmla="*/ 3499574 w 6352623"/>
                    <a:gd name="connsiteY126" fmla="*/ 4950969 h 6345561"/>
                    <a:gd name="connsiteX127" fmla="*/ 3966167 w 6352623"/>
                    <a:gd name="connsiteY127" fmla="*/ 4917769 h 6345561"/>
                    <a:gd name="connsiteX128" fmla="*/ 4402891 w 6352623"/>
                    <a:gd name="connsiteY128" fmla="*/ 4895610 h 6345561"/>
                    <a:gd name="connsiteX129" fmla="*/ 4263840 w 6352623"/>
                    <a:gd name="connsiteY129" fmla="*/ 5239274 h 6345561"/>
                    <a:gd name="connsiteX130" fmla="*/ 3691123 w 6352623"/>
                    <a:gd name="connsiteY130" fmla="*/ 6308899 h 6345561"/>
                    <a:gd name="connsiteX131" fmla="*/ 3637169 w 6352623"/>
                    <a:gd name="connsiteY131" fmla="*/ 6322223 h 6345561"/>
                    <a:gd name="connsiteX132" fmla="*/ 3617977 w 6352623"/>
                    <a:gd name="connsiteY132" fmla="*/ 6323175 h 6345561"/>
                    <a:gd name="connsiteX133" fmla="*/ 509955 w 6352623"/>
                    <a:gd name="connsiteY133" fmla="*/ 4889989 h 6345561"/>
                    <a:gd name="connsiteX134" fmla="*/ 432662 w 6352623"/>
                    <a:gd name="connsiteY134" fmla="*/ 4783013 h 6345561"/>
                    <a:gd name="connsiteX135" fmla="*/ 30403 w 6352623"/>
                    <a:gd name="connsiteY135" fmla="*/ 3637168 h 6345561"/>
                    <a:gd name="connsiteX136" fmla="*/ 28957 w 6352623"/>
                    <a:gd name="connsiteY136" fmla="*/ 3608002 h 6345561"/>
                    <a:gd name="connsiteX137" fmla="*/ 1122699 w 6352623"/>
                    <a:gd name="connsiteY137" fmla="*/ 3528079 h 6345561"/>
                    <a:gd name="connsiteX138" fmla="*/ 1151870 w 6352623"/>
                    <a:gd name="connsiteY138" fmla="*/ 3709064 h 6345561"/>
                    <a:gd name="connsiteX139" fmla="*/ 1633165 w 6352623"/>
                    <a:gd name="connsiteY139" fmla="*/ 4721494 h 6345561"/>
                    <a:gd name="connsiteX140" fmla="*/ 1635001 w 6352623"/>
                    <a:gd name="connsiteY140" fmla="*/ 4724090 h 6345561"/>
                    <a:gd name="connsiteX141" fmla="*/ 1150655 w 6352623"/>
                    <a:gd name="connsiteY141" fmla="*/ 4790652 h 6345561"/>
                    <a:gd name="connsiteX142" fmla="*/ 509955 w 6352623"/>
                    <a:gd name="connsiteY142" fmla="*/ 4889989 h 6345561"/>
                    <a:gd name="connsiteX143" fmla="*/ 3165956 w 6352623"/>
                    <a:gd name="connsiteY143" fmla="*/ 6345561 h 6345561"/>
                    <a:gd name="connsiteX144" fmla="*/ 2661675 w 6352623"/>
                    <a:gd name="connsiteY144" fmla="*/ 5655612 h 6345561"/>
                    <a:gd name="connsiteX145" fmla="*/ 2224080 w 6352623"/>
                    <a:gd name="connsiteY145" fmla="*/ 5071807 h 6345561"/>
                    <a:gd name="connsiteX146" fmla="*/ 2697681 w 6352623"/>
                    <a:gd name="connsiteY146" fmla="*/ 5021257 h 6345561"/>
                    <a:gd name="connsiteX147" fmla="*/ 3150545 w 6352623"/>
                    <a:gd name="connsiteY147" fmla="*/ 4979436 h 6345561"/>
                    <a:gd name="connsiteX148" fmla="*/ 3267988 w 6352623"/>
                    <a:gd name="connsiteY148" fmla="*/ 6340508 h 6345561"/>
                    <a:gd name="connsiteX149" fmla="*/ 3165956 w 6352623"/>
                    <a:gd name="connsiteY149" fmla="*/ 6345561 h 6345561"/>
                    <a:gd name="connsiteX150" fmla="*/ 2827891 w 6352623"/>
                    <a:gd name="connsiteY150" fmla="*/ 6323709 h 6345561"/>
                    <a:gd name="connsiteX151" fmla="*/ 2884966 w 6352623"/>
                    <a:gd name="connsiteY151" fmla="*/ 6327398 h 6345561"/>
                    <a:gd name="connsiteX152" fmla="*/ 2827891 w 6352623"/>
                    <a:gd name="connsiteY152" fmla="*/ 6323709 h 6345561"/>
                    <a:gd name="connsiteX153" fmla="*/ 1799833 w 6352623"/>
                    <a:gd name="connsiteY153" fmla="*/ 6042038 h 6345561"/>
                    <a:gd name="connsiteX154" fmla="*/ 792530 w 6352623"/>
                    <a:gd name="connsiteY154" fmla="*/ 5281044 h 6345561"/>
                    <a:gd name="connsiteX155" fmla="*/ 758259 w 6352623"/>
                    <a:gd name="connsiteY155" fmla="*/ 5233611 h 6345561"/>
                    <a:gd name="connsiteX156" fmla="*/ 1178638 w 6352623"/>
                    <a:gd name="connsiteY156" fmla="*/ 5187468 h 6345561"/>
                    <a:gd name="connsiteX157" fmla="*/ 1905324 w 6352623"/>
                    <a:gd name="connsiteY157" fmla="*/ 5106339 h 6345561"/>
                    <a:gd name="connsiteX158" fmla="*/ 2206251 w 6352623"/>
                    <a:gd name="connsiteY158" fmla="*/ 5531868 h 6345561"/>
                    <a:gd name="connsiteX159" fmla="*/ 2827891 w 6352623"/>
                    <a:gd name="connsiteY159" fmla="*/ 6323709 h 6345561"/>
                    <a:gd name="connsiteX160" fmla="*/ 2405336 w 6352623"/>
                    <a:gd name="connsiteY160" fmla="*/ 6261225 h 6345561"/>
                    <a:gd name="connsiteX161" fmla="*/ 1799833 w 6352623"/>
                    <a:gd name="connsiteY161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317212 w 6352623"/>
                    <a:gd name="connsiteY60" fmla="*/ 4620000 h 6345561"/>
                    <a:gd name="connsiteX61" fmla="*/ 6317212 w 6352623"/>
                    <a:gd name="connsiteY61" fmla="*/ 4787640 h 6345561"/>
                    <a:gd name="connsiteX62" fmla="*/ 5898613 w 6352623"/>
                    <a:gd name="connsiteY62" fmla="*/ 4787640 h 6345561"/>
                    <a:gd name="connsiteX63" fmla="*/ 5866698 w 6352623"/>
                    <a:gd name="connsiteY63" fmla="*/ 4839902 h 6345561"/>
                    <a:gd name="connsiteX64" fmla="*/ 5895990 w 6352623"/>
                    <a:gd name="connsiteY64" fmla="*/ 4787640 h 6345561"/>
                    <a:gd name="connsiteX65" fmla="*/ 5866698 w 6352623"/>
                    <a:gd name="connsiteY65" fmla="*/ 4839902 h 6345561"/>
                    <a:gd name="connsiteX66" fmla="*/ 5661892 w 6352623"/>
                    <a:gd name="connsiteY66" fmla="*/ 4787640 h 6345561"/>
                    <a:gd name="connsiteX67" fmla="*/ 5661892 w 6352623"/>
                    <a:gd name="connsiteY67" fmla="*/ 4620000 h 6345561"/>
                    <a:gd name="connsiteX68" fmla="*/ 5661892 w 6352623"/>
                    <a:gd name="connsiteY68" fmla="*/ 4787640 h 6345561"/>
                    <a:gd name="connsiteX69" fmla="*/ 4842211 w 6352623"/>
                    <a:gd name="connsiteY69" fmla="*/ 4504577 h 6345561"/>
                    <a:gd name="connsiteX70" fmla="*/ 4894441 w 6352623"/>
                    <a:gd name="connsiteY70" fmla="*/ 4378816 h 6345561"/>
                    <a:gd name="connsiteX71" fmla="*/ 5118410 w 6352623"/>
                    <a:gd name="connsiteY71" fmla="*/ 3308120 h 6345561"/>
                    <a:gd name="connsiteX72" fmla="*/ 5112011 w 6352623"/>
                    <a:gd name="connsiteY72" fmla="*/ 3236549 h 6345561"/>
                    <a:gd name="connsiteX73" fmla="*/ 6343574 w 6352623"/>
                    <a:gd name="connsiteY73" fmla="*/ 3146548 h 6345561"/>
                    <a:gd name="connsiteX74" fmla="*/ 6352623 w 6352623"/>
                    <a:gd name="connsiteY74" fmla="*/ 3329154 h 6345561"/>
                    <a:gd name="connsiteX75" fmla="*/ 6261216 w 6352623"/>
                    <a:gd name="connsiteY75" fmla="*/ 3947289 h 6345561"/>
                    <a:gd name="connsiteX76" fmla="*/ 6068313 w 6352623"/>
                    <a:gd name="connsiteY76" fmla="*/ 4480189 h 6345561"/>
                    <a:gd name="connsiteX77" fmla="*/ 5645377 w 6352623"/>
                    <a:gd name="connsiteY77" fmla="*/ 4489676 h 6345561"/>
                    <a:gd name="connsiteX78" fmla="*/ 4842211 w 6352623"/>
                    <a:gd name="connsiteY78" fmla="*/ 4504577 h 6345561"/>
                    <a:gd name="connsiteX79" fmla="*/ 1405726 w 6352623"/>
                    <a:gd name="connsiteY79" fmla="*/ 3156271 h 6345561"/>
                    <a:gd name="connsiteX80" fmla="*/ 1399341 w 6352623"/>
                    <a:gd name="connsiteY80" fmla="*/ 3089416 h 6345561"/>
                    <a:gd name="connsiteX81" fmla="*/ 1464945 w 6352623"/>
                    <a:gd name="connsiteY81" fmla="*/ 2467755 h 6345561"/>
                    <a:gd name="connsiteX82" fmla="*/ 1626959 w 6352623"/>
                    <a:gd name="connsiteY82" fmla="*/ 1918290 h 6345561"/>
                    <a:gd name="connsiteX83" fmla="*/ 1698846 w 6352623"/>
                    <a:gd name="connsiteY83" fmla="*/ 1916459 h 6345561"/>
                    <a:gd name="connsiteX84" fmla="*/ 2401423 w 6352623"/>
                    <a:gd name="connsiteY84" fmla="*/ 1879094 h 6345561"/>
                    <a:gd name="connsiteX85" fmla="*/ 2879383 w 6352623"/>
                    <a:gd name="connsiteY85" fmla="*/ 1836855 h 6345561"/>
                    <a:gd name="connsiteX86" fmla="*/ 2983285 w 6352623"/>
                    <a:gd name="connsiteY86" fmla="*/ 3040986 h 6345561"/>
                    <a:gd name="connsiteX87" fmla="*/ 1405726 w 6352623"/>
                    <a:gd name="connsiteY87" fmla="*/ 3156271 h 6345561"/>
                    <a:gd name="connsiteX88" fmla="*/ 3464621 w 6352623"/>
                    <a:gd name="connsiteY88" fmla="*/ 4545892 h 6345561"/>
                    <a:gd name="connsiteX89" fmla="*/ 3362673 w 6352623"/>
                    <a:gd name="connsiteY89" fmla="*/ 3364384 h 6345561"/>
                    <a:gd name="connsiteX90" fmla="*/ 4785461 w 6352623"/>
                    <a:gd name="connsiteY90" fmla="*/ 3260410 h 6345561"/>
                    <a:gd name="connsiteX91" fmla="*/ 4791965 w 6352623"/>
                    <a:gd name="connsiteY91" fmla="*/ 3337498 h 6345561"/>
                    <a:gd name="connsiteX92" fmla="*/ 4582162 w 6352623"/>
                    <a:gd name="connsiteY92" fmla="*/ 4452550 h 6345561"/>
                    <a:gd name="connsiteX93" fmla="*/ 3980007 w 6352623"/>
                    <a:gd name="connsiteY93" fmla="*/ 4524180 h 6345561"/>
                    <a:gd name="connsiteX94" fmla="*/ 3464621 w 6352623"/>
                    <a:gd name="connsiteY94" fmla="*/ 4545892 h 6345561"/>
                    <a:gd name="connsiteX95" fmla="*/ 11631 w 6352623"/>
                    <a:gd name="connsiteY95" fmla="*/ 3258148 h 6345561"/>
                    <a:gd name="connsiteX96" fmla="*/ 0 w 6352623"/>
                    <a:gd name="connsiteY96" fmla="*/ 3023469 h 6345561"/>
                    <a:gd name="connsiteX97" fmla="*/ 91400 w 6352623"/>
                    <a:gd name="connsiteY97" fmla="*/ 2405346 h 6345561"/>
                    <a:gd name="connsiteX98" fmla="*/ 258812 w 6352623"/>
                    <a:gd name="connsiteY98" fmla="*/ 1942855 h 6345561"/>
                    <a:gd name="connsiteX99" fmla="*/ 852081 w 6352623"/>
                    <a:gd name="connsiteY99" fmla="*/ 1937991 h 6345561"/>
                    <a:gd name="connsiteX100" fmla="*/ 1335718 w 6352623"/>
                    <a:gd name="connsiteY100" fmla="*/ 1925698 h 6345561"/>
                    <a:gd name="connsiteX101" fmla="*/ 1234430 w 6352623"/>
                    <a:gd name="connsiteY101" fmla="*/ 2196801 h 6345561"/>
                    <a:gd name="connsiteX102" fmla="*/ 1103579 w 6352623"/>
                    <a:gd name="connsiteY102" fmla="*/ 2737987 h 6345561"/>
                    <a:gd name="connsiteX103" fmla="*/ 1078099 w 6352623"/>
                    <a:gd name="connsiteY103" fmla="*/ 3180217 h 6345561"/>
                    <a:gd name="connsiteX104" fmla="*/ 11631 w 6352623"/>
                    <a:gd name="connsiteY104" fmla="*/ 3258148 h 6345561"/>
                    <a:gd name="connsiteX105" fmla="*/ 1960743 w 6352623"/>
                    <a:gd name="connsiteY105" fmla="*/ 4679317 h 6345561"/>
                    <a:gd name="connsiteX106" fmla="*/ 1740896 w 6352623"/>
                    <a:gd name="connsiteY106" fmla="*/ 4337429 h 6345561"/>
                    <a:gd name="connsiteX107" fmla="*/ 1441619 w 6352623"/>
                    <a:gd name="connsiteY107" fmla="*/ 3532526 h 6345561"/>
                    <a:gd name="connsiteX108" fmla="*/ 1438988 w 6352623"/>
                    <a:gd name="connsiteY108" fmla="*/ 3504964 h 6345561"/>
                    <a:gd name="connsiteX109" fmla="*/ 3013389 w 6352623"/>
                    <a:gd name="connsiteY109" fmla="*/ 3389903 h 6345561"/>
                    <a:gd name="connsiteX110" fmla="*/ 3099126 w 6352623"/>
                    <a:gd name="connsiteY110" fmla="*/ 4562904 h 6345561"/>
                    <a:gd name="connsiteX111" fmla="*/ 2689209 w 6352623"/>
                    <a:gd name="connsiteY111" fmla="*/ 4598877 h 6345561"/>
                    <a:gd name="connsiteX112" fmla="*/ 1989796 w 6352623"/>
                    <a:gd name="connsiteY112" fmla="*/ 4675326 h 6345561"/>
                    <a:gd name="connsiteX113" fmla="*/ 1960743 w 6352623"/>
                    <a:gd name="connsiteY113" fmla="*/ 4679317 h 6345561"/>
                    <a:gd name="connsiteX114" fmla="*/ 4067092 w 6352623"/>
                    <a:gd name="connsiteY114" fmla="*/ 6216068 h 6345561"/>
                    <a:gd name="connsiteX115" fmla="*/ 4277892 w 6352623"/>
                    <a:gd name="connsiteY115" fmla="*/ 5788869 h 6345561"/>
                    <a:gd name="connsiteX116" fmla="*/ 4525520 w 6352623"/>
                    <a:gd name="connsiteY116" fmla="*/ 5267093 h 6345561"/>
                    <a:gd name="connsiteX117" fmla="*/ 4685770 w 6352623"/>
                    <a:gd name="connsiteY117" fmla="*/ 4881257 h 6345561"/>
                    <a:gd name="connsiteX118" fmla="*/ 4712084 w 6352623"/>
                    <a:gd name="connsiteY118" fmla="*/ 4879914 h 6345561"/>
                    <a:gd name="connsiteX119" fmla="*/ 5642123 w 6352623"/>
                    <a:gd name="connsiteY119" fmla="*/ 4846187 h 6345561"/>
                    <a:gd name="connsiteX120" fmla="*/ 5866698 w 6352623"/>
                    <a:gd name="connsiteY120" fmla="*/ 4839902 h 6345561"/>
                    <a:gd name="connsiteX121" fmla="*/ 5706398 w 6352623"/>
                    <a:gd name="connsiteY121" fmla="*/ 5102370 h 6345561"/>
                    <a:gd name="connsiteX122" fmla="*/ 4229361 w 6352623"/>
                    <a:gd name="connsiteY122" fmla="*/ 6176010 h 6345561"/>
                    <a:gd name="connsiteX123" fmla="*/ 4067092 w 6352623"/>
                    <a:gd name="connsiteY123" fmla="*/ 6216068 h 6345561"/>
                    <a:gd name="connsiteX124" fmla="*/ 3617977 w 6352623"/>
                    <a:gd name="connsiteY124" fmla="*/ 6323175 h 6345561"/>
                    <a:gd name="connsiteX125" fmla="*/ 3499574 w 6352623"/>
                    <a:gd name="connsiteY125" fmla="*/ 4950969 h 6345561"/>
                    <a:gd name="connsiteX126" fmla="*/ 3966167 w 6352623"/>
                    <a:gd name="connsiteY126" fmla="*/ 4917769 h 6345561"/>
                    <a:gd name="connsiteX127" fmla="*/ 4402891 w 6352623"/>
                    <a:gd name="connsiteY127" fmla="*/ 4895610 h 6345561"/>
                    <a:gd name="connsiteX128" fmla="*/ 4263840 w 6352623"/>
                    <a:gd name="connsiteY128" fmla="*/ 5239274 h 6345561"/>
                    <a:gd name="connsiteX129" fmla="*/ 3691123 w 6352623"/>
                    <a:gd name="connsiteY129" fmla="*/ 6308899 h 6345561"/>
                    <a:gd name="connsiteX130" fmla="*/ 3637169 w 6352623"/>
                    <a:gd name="connsiteY130" fmla="*/ 6322223 h 6345561"/>
                    <a:gd name="connsiteX131" fmla="*/ 3617977 w 6352623"/>
                    <a:gd name="connsiteY131" fmla="*/ 6323175 h 6345561"/>
                    <a:gd name="connsiteX132" fmla="*/ 509955 w 6352623"/>
                    <a:gd name="connsiteY132" fmla="*/ 4889989 h 6345561"/>
                    <a:gd name="connsiteX133" fmla="*/ 432662 w 6352623"/>
                    <a:gd name="connsiteY133" fmla="*/ 4783013 h 6345561"/>
                    <a:gd name="connsiteX134" fmla="*/ 30403 w 6352623"/>
                    <a:gd name="connsiteY134" fmla="*/ 3637168 h 6345561"/>
                    <a:gd name="connsiteX135" fmla="*/ 28957 w 6352623"/>
                    <a:gd name="connsiteY135" fmla="*/ 3608002 h 6345561"/>
                    <a:gd name="connsiteX136" fmla="*/ 1122699 w 6352623"/>
                    <a:gd name="connsiteY136" fmla="*/ 3528079 h 6345561"/>
                    <a:gd name="connsiteX137" fmla="*/ 1151870 w 6352623"/>
                    <a:gd name="connsiteY137" fmla="*/ 3709064 h 6345561"/>
                    <a:gd name="connsiteX138" fmla="*/ 1633165 w 6352623"/>
                    <a:gd name="connsiteY138" fmla="*/ 4721494 h 6345561"/>
                    <a:gd name="connsiteX139" fmla="*/ 1635001 w 6352623"/>
                    <a:gd name="connsiteY139" fmla="*/ 4724090 h 6345561"/>
                    <a:gd name="connsiteX140" fmla="*/ 1150655 w 6352623"/>
                    <a:gd name="connsiteY140" fmla="*/ 4790652 h 6345561"/>
                    <a:gd name="connsiteX141" fmla="*/ 509955 w 6352623"/>
                    <a:gd name="connsiteY141" fmla="*/ 4889989 h 6345561"/>
                    <a:gd name="connsiteX142" fmla="*/ 3165956 w 6352623"/>
                    <a:gd name="connsiteY142" fmla="*/ 6345561 h 6345561"/>
                    <a:gd name="connsiteX143" fmla="*/ 2661675 w 6352623"/>
                    <a:gd name="connsiteY143" fmla="*/ 5655612 h 6345561"/>
                    <a:gd name="connsiteX144" fmla="*/ 2224080 w 6352623"/>
                    <a:gd name="connsiteY144" fmla="*/ 5071807 h 6345561"/>
                    <a:gd name="connsiteX145" fmla="*/ 2697681 w 6352623"/>
                    <a:gd name="connsiteY145" fmla="*/ 5021257 h 6345561"/>
                    <a:gd name="connsiteX146" fmla="*/ 3150545 w 6352623"/>
                    <a:gd name="connsiteY146" fmla="*/ 4979436 h 6345561"/>
                    <a:gd name="connsiteX147" fmla="*/ 3267988 w 6352623"/>
                    <a:gd name="connsiteY147" fmla="*/ 6340508 h 6345561"/>
                    <a:gd name="connsiteX148" fmla="*/ 3165956 w 6352623"/>
                    <a:gd name="connsiteY148" fmla="*/ 6345561 h 6345561"/>
                    <a:gd name="connsiteX149" fmla="*/ 2827891 w 6352623"/>
                    <a:gd name="connsiteY149" fmla="*/ 6323709 h 6345561"/>
                    <a:gd name="connsiteX150" fmla="*/ 2884966 w 6352623"/>
                    <a:gd name="connsiteY150" fmla="*/ 6327398 h 6345561"/>
                    <a:gd name="connsiteX151" fmla="*/ 2827891 w 6352623"/>
                    <a:gd name="connsiteY151" fmla="*/ 6323709 h 6345561"/>
                    <a:gd name="connsiteX152" fmla="*/ 1799833 w 6352623"/>
                    <a:gd name="connsiteY152" fmla="*/ 6042038 h 6345561"/>
                    <a:gd name="connsiteX153" fmla="*/ 792530 w 6352623"/>
                    <a:gd name="connsiteY153" fmla="*/ 5281044 h 6345561"/>
                    <a:gd name="connsiteX154" fmla="*/ 758259 w 6352623"/>
                    <a:gd name="connsiteY154" fmla="*/ 5233611 h 6345561"/>
                    <a:gd name="connsiteX155" fmla="*/ 1178638 w 6352623"/>
                    <a:gd name="connsiteY155" fmla="*/ 5187468 h 6345561"/>
                    <a:gd name="connsiteX156" fmla="*/ 1905324 w 6352623"/>
                    <a:gd name="connsiteY156" fmla="*/ 5106339 h 6345561"/>
                    <a:gd name="connsiteX157" fmla="*/ 2206251 w 6352623"/>
                    <a:gd name="connsiteY157" fmla="*/ 5531868 h 6345561"/>
                    <a:gd name="connsiteX158" fmla="*/ 2827891 w 6352623"/>
                    <a:gd name="connsiteY158" fmla="*/ 6323709 h 6345561"/>
                    <a:gd name="connsiteX159" fmla="*/ 2405336 w 6352623"/>
                    <a:gd name="connsiteY159" fmla="*/ 6261225 h 6345561"/>
                    <a:gd name="connsiteX160" fmla="*/ 1799833 w 6352623"/>
                    <a:gd name="connsiteY160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317212 w 6352623"/>
                    <a:gd name="connsiteY60" fmla="*/ 4620000 h 6345561"/>
                    <a:gd name="connsiteX61" fmla="*/ 6317212 w 6352623"/>
                    <a:gd name="connsiteY61" fmla="*/ 4787640 h 6345561"/>
                    <a:gd name="connsiteX62" fmla="*/ 5898613 w 6352623"/>
                    <a:gd name="connsiteY62" fmla="*/ 4787640 h 6345561"/>
                    <a:gd name="connsiteX63" fmla="*/ 5661892 w 6352623"/>
                    <a:gd name="connsiteY63" fmla="*/ 4787640 h 6345561"/>
                    <a:gd name="connsiteX64" fmla="*/ 5661892 w 6352623"/>
                    <a:gd name="connsiteY64" fmla="*/ 4620000 h 6345561"/>
                    <a:gd name="connsiteX65" fmla="*/ 5661892 w 6352623"/>
                    <a:gd name="connsiteY65" fmla="*/ 4787640 h 6345561"/>
                    <a:gd name="connsiteX66" fmla="*/ 4842211 w 6352623"/>
                    <a:gd name="connsiteY66" fmla="*/ 4504577 h 6345561"/>
                    <a:gd name="connsiteX67" fmla="*/ 4894441 w 6352623"/>
                    <a:gd name="connsiteY67" fmla="*/ 4378816 h 6345561"/>
                    <a:gd name="connsiteX68" fmla="*/ 5118410 w 6352623"/>
                    <a:gd name="connsiteY68" fmla="*/ 3308120 h 6345561"/>
                    <a:gd name="connsiteX69" fmla="*/ 5112011 w 6352623"/>
                    <a:gd name="connsiteY69" fmla="*/ 3236549 h 6345561"/>
                    <a:gd name="connsiteX70" fmla="*/ 6343574 w 6352623"/>
                    <a:gd name="connsiteY70" fmla="*/ 3146548 h 6345561"/>
                    <a:gd name="connsiteX71" fmla="*/ 6352623 w 6352623"/>
                    <a:gd name="connsiteY71" fmla="*/ 3329154 h 6345561"/>
                    <a:gd name="connsiteX72" fmla="*/ 6261216 w 6352623"/>
                    <a:gd name="connsiteY72" fmla="*/ 3947289 h 6345561"/>
                    <a:gd name="connsiteX73" fmla="*/ 6068313 w 6352623"/>
                    <a:gd name="connsiteY73" fmla="*/ 4480189 h 6345561"/>
                    <a:gd name="connsiteX74" fmla="*/ 5645377 w 6352623"/>
                    <a:gd name="connsiteY74" fmla="*/ 4489676 h 6345561"/>
                    <a:gd name="connsiteX75" fmla="*/ 4842211 w 6352623"/>
                    <a:gd name="connsiteY75" fmla="*/ 4504577 h 6345561"/>
                    <a:gd name="connsiteX76" fmla="*/ 1405726 w 6352623"/>
                    <a:gd name="connsiteY76" fmla="*/ 3156271 h 6345561"/>
                    <a:gd name="connsiteX77" fmla="*/ 1399341 w 6352623"/>
                    <a:gd name="connsiteY77" fmla="*/ 3089416 h 6345561"/>
                    <a:gd name="connsiteX78" fmla="*/ 1464945 w 6352623"/>
                    <a:gd name="connsiteY78" fmla="*/ 2467755 h 6345561"/>
                    <a:gd name="connsiteX79" fmla="*/ 1626959 w 6352623"/>
                    <a:gd name="connsiteY79" fmla="*/ 1918290 h 6345561"/>
                    <a:gd name="connsiteX80" fmla="*/ 1698846 w 6352623"/>
                    <a:gd name="connsiteY80" fmla="*/ 1916459 h 6345561"/>
                    <a:gd name="connsiteX81" fmla="*/ 2401423 w 6352623"/>
                    <a:gd name="connsiteY81" fmla="*/ 1879094 h 6345561"/>
                    <a:gd name="connsiteX82" fmla="*/ 2879383 w 6352623"/>
                    <a:gd name="connsiteY82" fmla="*/ 1836855 h 6345561"/>
                    <a:gd name="connsiteX83" fmla="*/ 2983285 w 6352623"/>
                    <a:gd name="connsiteY83" fmla="*/ 3040986 h 6345561"/>
                    <a:gd name="connsiteX84" fmla="*/ 1405726 w 6352623"/>
                    <a:gd name="connsiteY84" fmla="*/ 3156271 h 6345561"/>
                    <a:gd name="connsiteX85" fmla="*/ 3464621 w 6352623"/>
                    <a:gd name="connsiteY85" fmla="*/ 4545892 h 6345561"/>
                    <a:gd name="connsiteX86" fmla="*/ 3362673 w 6352623"/>
                    <a:gd name="connsiteY86" fmla="*/ 3364384 h 6345561"/>
                    <a:gd name="connsiteX87" fmla="*/ 4785461 w 6352623"/>
                    <a:gd name="connsiteY87" fmla="*/ 3260410 h 6345561"/>
                    <a:gd name="connsiteX88" fmla="*/ 4791965 w 6352623"/>
                    <a:gd name="connsiteY88" fmla="*/ 3337498 h 6345561"/>
                    <a:gd name="connsiteX89" fmla="*/ 4582162 w 6352623"/>
                    <a:gd name="connsiteY89" fmla="*/ 4452550 h 6345561"/>
                    <a:gd name="connsiteX90" fmla="*/ 3980007 w 6352623"/>
                    <a:gd name="connsiteY90" fmla="*/ 4524180 h 6345561"/>
                    <a:gd name="connsiteX91" fmla="*/ 3464621 w 6352623"/>
                    <a:gd name="connsiteY91" fmla="*/ 4545892 h 6345561"/>
                    <a:gd name="connsiteX92" fmla="*/ 11631 w 6352623"/>
                    <a:gd name="connsiteY92" fmla="*/ 3258148 h 6345561"/>
                    <a:gd name="connsiteX93" fmla="*/ 0 w 6352623"/>
                    <a:gd name="connsiteY93" fmla="*/ 3023469 h 6345561"/>
                    <a:gd name="connsiteX94" fmla="*/ 91400 w 6352623"/>
                    <a:gd name="connsiteY94" fmla="*/ 2405346 h 6345561"/>
                    <a:gd name="connsiteX95" fmla="*/ 258812 w 6352623"/>
                    <a:gd name="connsiteY95" fmla="*/ 1942855 h 6345561"/>
                    <a:gd name="connsiteX96" fmla="*/ 852081 w 6352623"/>
                    <a:gd name="connsiteY96" fmla="*/ 1937991 h 6345561"/>
                    <a:gd name="connsiteX97" fmla="*/ 1335718 w 6352623"/>
                    <a:gd name="connsiteY97" fmla="*/ 1925698 h 6345561"/>
                    <a:gd name="connsiteX98" fmla="*/ 1234430 w 6352623"/>
                    <a:gd name="connsiteY98" fmla="*/ 2196801 h 6345561"/>
                    <a:gd name="connsiteX99" fmla="*/ 1103579 w 6352623"/>
                    <a:gd name="connsiteY99" fmla="*/ 2737987 h 6345561"/>
                    <a:gd name="connsiteX100" fmla="*/ 1078099 w 6352623"/>
                    <a:gd name="connsiteY100" fmla="*/ 3180217 h 6345561"/>
                    <a:gd name="connsiteX101" fmla="*/ 11631 w 6352623"/>
                    <a:gd name="connsiteY101" fmla="*/ 3258148 h 6345561"/>
                    <a:gd name="connsiteX102" fmla="*/ 1960743 w 6352623"/>
                    <a:gd name="connsiteY102" fmla="*/ 4679317 h 6345561"/>
                    <a:gd name="connsiteX103" fmla="*/ 1740896 w 6352623"/>
                    <a:gd name="connsiteY103" fmla="*/ 4337429 h 6345561"/>
                    <a:gd name="connsiteX104" fmla="*/ 1441619 w 6352623"/>
                    <a:gd name="connsiteY104" fmla="*/ 3532526 h 6345561"/>
                    <a:gd name="connsiteX105" fmla="*/ 1438988 w 6352623"/>
                    <a:gd name="connsiteY105" fmla="*/ 3504964 h 6345561"/>
                    <a:gd name="connsiteX106" fmla="*/ 3013389 w 6352623"/>
                    <a:gd name="connsiteY106" fmla="*/ 3389903 h 6345561"/>
                    <a:gd name="connsiteX107" fmla="*/ 3099126 w 6352623"/>
                    <a:gd name="connsiteY107" fmla="*/ 4562904 h 6345561"/>
                    <a:gd name="connsiteX108" fmla="*/ 2689209 w 6352623"/>
                    <a:gd name="connsiteY108" fmla="*/ 4598877 h 6345561"/>
                    <a:gd name="connsiteX109" fmla="*/ 1989796 w 6352623"/>
                    <a:gd name="connsiteY109" fmla="*/ 4675326 h 6345561"/>
                    <a:gd name="connsiteX110" fmla="*/ 1960743 w 6352623"/>
                    <a:gd name="connsiteY110" fmla="*/ 4679317 h 6345561"/>
                    <a:gd name="connsiteX111" fmla="*/ 4067092 w 6352623"/>
                    <a:gd name="connsiteY111" fmla="*/ 6216068 h 6345561"/>
                    <a:gd name="connsiteX112" fmla="*/ 4277892 w 6352623"/>
                    <a:gd name="connsiteY112" fmla="*/ 5788869 h 6345561"/>
                    <a:gd name="connsiteX113" fmla="*/ 4525520 w 6352623"/>
                    <a:gd name="connsiteY113" fmla="*/ 5267093 h 6345561"/>
                    <a:gd name="connsiteX114" fmla="*/ 4685770 w 6352623"/>
                    <a:gd name="connsiteY114" fmla="*/ 4881257 h 6345561"/>
                    <a:gd name="connsiteX115" fmla="*/ 4712084 w 6352623"/>
                    <a:gd name="connsiteY115" fmla="*/ 4879914 h 6345561"/>
                    <a:gd name="connsiteX116" fmla="*/ 5642123 w 6352623"/>
                    <a:gd name="connsiteY116" fmla="*/ 4846187 h 6345561"/>
                    <a:gd name="connsiteX117" fmla="*/ 5866698 w 6352623"/>
                    <a:gd name="connsiteY117" fmla="*/ 4839902 h 6345561"/>
                    <a:gd name="connsiteX118" fmla="*/ 5706398 w 6352623"/>
                    <a:gd name="connsiteY118" fmla="*/ 5102370 h 6345561"/>
                    <a:gd name="connsiteX119" fmla="*/ 4229361 w 6352623"/>
                    <a:gd name="connsiteY119" fmla="*/ 6176010 h 6345561"/>
                    <a:gd name="connsiteX120" fmla="*/ 4067092 w 6352623"/>
                    <a:gd name="connsiteY120" fmla="*/ 6216068 h 6345561"/>
                    <a:gd name="connsiteX121" fmla="*/ 3617977 w 6352623"/>
                    <a:gd name="connsiteY121" fmla="*/ 6323175 h 6345561"/>
                    <a:gd name="connsiteX122" fmla="*/ 3499574 w 6352623"/>
                    <a:gd name="connsiteY122" fmla="*/ 4950969 h 6345561"/>
                    <a:gd name="connsiteX123" fmla="*/ 3966167 w 6352623"/>
                    <a:gd name="connsiteY123" fmla="*/ 4917769 h 6345561"/>
                    <a:gd name="connsiteX124" fmla="*/ 4402891 w 6352623"/>
                    <a:gd name="connsiteY124" fmla="*/ 4895610 h 6345561"/>
                    <a:gd name="connsiteX125" fmla="*/ 4263840 w 6352623"/>
                    <a:gd name="connsiteY125" fmla="*/ 5239274 h 6345561"/>
                    <a:gd name="connsiteX126" fmla="*/ 3691123 w 6352623"/>
                    <a:gd name="connsiteY126" fmla="*/ 6308899 h 6345561"/>
                    <a:gd name="connsiteX127" fmla="*/ 3637169 w 6352623"/>
                    <a:gd name="connsiteY127" fmla="*/ 6322223 h 6345561"/>
                    <a:gd name="connsiteX128" fmla="*/ 3617977 w 6352623"/>
                    <a:gd name="connsiteY128" fmla="*/ 6323175 h 6345561"/>
                    <a:gd name="connsiteX129" fmla="*/ 509955 w 6352623"/>
                    <a:gd name="connsiteY129" fmla="*/ 4889989 h 6345561"/>
                    <a:gd name="connsiteX130" fmla="*/ 432662 w 6352623"/>
                    <a:gd name="connsiteY130" fmla="*/ 4783013 h 6345561"/>
                    <a:gd name="connsiteX131" fmla="*/ 30403 w 6352623"/>
                    <a:gd name="connsiteY131" fmla="*/ 3637168 h 6345561"/>
                    <a:gd name="connsiteX132" fmla="*/ 28957 w 6352623"/>
                    <a:gd name="connsiteY132" fmla="*/ 3608002 h 6345561"/>
                    <a:gd name="connsiteX133" fmla="*/ 1122699 w 6352623"/>
                    <a:gd name="connsiteY133" fmla="*/ 3528079 h 6345561"/>
                    <a:gd name="connsiteX134" fmla="*/ 1151870 w 6352623"/>
                    <a:gd name="connsiteY134" fmla="*/ 3709064 h 6345561"/>
                    <a:gd name="connsiteX135" fmla="*/ 1633165 w 6352623"/>
                    <a:gd name="connsiteY135" fmla="*/ 4721494 h 6345561"/>
                    <a:gd name="connsiteX136" fmla="*/ 1635001 w 6352623"/>
                    <a:gd name="connsiteY136" fmla="*/ 4724090 h 6345561"/>
                    <a:gd name="connsiteX137" fmla="*/ 1150655 w 6352623"/>
                    <a:gd name="connsiteY137" fmla="*/ 4790652 h 6345561"/>
                    <a:gd name="connsiteX138" fmla="*/ 509955 w 6352623"/>
                    <a:gd name="connsiteY138" fmla="*/ 4889989 h 6345561"/>
                    <a:gd name="connsiteX139" fmla="*/ 3165956 w 6352623"/>
                    <a:gd name="connsiteY139" fmla="*/ 6345561 h 6345561"/>
                    <a:gd name="connsiteX140" fmla="*/ 2661675 w 6352623"/>
                    <a:gd name="connsiteY140" fmla="*/ 5655612 h 6345561"/>
                    <a:gd name="connsiteX141" fmla="*/ 2224080 w 6352623"/>
                    <a:gd name="connsiteY141" fmla="*/ 5071807 h 6345561"/>
                    <a:gd name="connsiteX142" fmla="*/ 2697681 w 6352623"/>
                    <a:gd name="connsiteY142" fmla="*/ 5021257 h 6345561"/>
                    <a:gd name="connsiteX143" fmla="*/ 3150545 w 6352623"/>
                    <a:gd name="connsiteY143" fmla="*/ 4979436 h 6345561"/>
                    <a:gd name="connsiteX144" fmla="*/ 3267988 w 6352623"/>
                    <a:gd name="connsiteY144" fmla="*/ 6340508 h 6345561"/>
                    <a:gd name="connsiteX145" fmla="*/ 3165956 w 6352623"/>
                    <a:gd name="connsiteY145" fmla="*/ 6345561 h 6345561"/>
                    <a:gd name="connsiteX146" fmla="*/ 2827891 w 6352623"/>
                    <a:gd name="connsiteY146" fmla="*/ 6323709 h 6345561"/>
                    <a:gd name="connsiteX147" fmla="*/ 2884966 w 6352623"/>
                    <a:gd name="connsiteY147" fmla="*/ 6327398 h 6345561"/>
                    <a:gd name="connsiteX148" fmla="*/ 2827891 w 6352623"/>
                    <a:gd name="connsiteY148" fmla="*/ 6323709 h 6345561"/>
                    <a:gd name="connsiteX149" fmla="*/ 1799833 w 6352623"/>
                    <a:gd name="connsiteY149" fmla="*/ 6042038 h 6345561"/>
                    <a:gd name="connsiteX150" fmla="*/ 792530 w 6352623"/>
                    <a:gd name="connsiteY150" fmla="*/ 5281044 h 6345561"/>
                    <a:gd name="connsiteX151" fmla="*/ 758259 w 6352623"/>
                    <a:gd name="connsiteY151" fmla="*/ 5233611 h 6345561"/>
                    <a:gd name="connsiteX152" fmla="*/ 1178638 w 6352623"/>
                    <a:gd name="connsiteY152" fmla="*/ 5187468 h 6345561"/>
                    <a:gd name="connsiteX153" fmla="*/ 1905324 w 6352623"/>
                    <a:gd name="connsiteY153" fmla="*/ 5106339 h 6345561"/>
                    <a:gd name="connsiteX154" fmla="*/ 2206251 w 6352623"/>
                    <a:gd name="connsiteY154" fmla="*/ 5531868 h 6345561"/>
                    <a:gd name="connsiteX155" fmla="*/ 2827891 w 6352623"/>
                    <a:gd name="connsiteY155" fmla="*/ 6323709 h 6345561"/>
                    <a:gd name="connsiteX156" fmla="*/ 2405336 w 6352623"/>
                    <a:gd name="connsiteY156" fmla="*/ 6261225 h 6345561"/>
                    <a:gd name="connsiteX157" fmla="*/ 1799833 w 6352623"/>
                    <a:gd name="connsiteY157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6317212 w 6352623"/>
                    <a:gd name="connsiteY59" fmla="*/ 4787640 h 6345561"/>
                    <a:gd name="connsiteX60" fmla="*/ 6317212 w 6352623"/>
                    <a:gd name="connsiteY60" fmla="*/ 4620000 h 6345561"/>
                    <a:gd name="connsiteX61" fmla="*/ 6317212 w 6352623"/>
                    <a:gd name="connsiteY61" fmla="*/ 4787640 h 6345561"/>
                    <a:gd name="connsiteX62" fmla="*/ 5661892 w 6352623"/>
                    <a:gd name="connsiteY62" fmla="*/ 4787640 h 6345561"/>
                    <a:gd name="connsiteX63" fmla="*/ 5661892 w 6352623"/>
                    <a:gd name="connsiteY63" fmla="*/ 4620000 h 6345561"/>
                    <a:gd name="connsiteX64" fmla="*/ 5661892 w 6352623"/>
                    <a:gd name="connsiteY64" fmla="*/ 4787640 h 6345561"/>
                    <a:gd name="connsiteX65" fmla="*/ 4842211 w 6352623"/>
                    <a:gd name="connsiteY65" fmla="*/ 4504577 h 6345561"/>
                    <a:gd name="connsiteX66" fmla="*/ 4894441 w 6352623"/>
                    <a:gd name="connsiteY66" fmla="*/ 4378816 h 6345561"/>
                    <a:gd name="connsiteX67" fmla="*/ 5118410 w 6352623"/>
                    <a:gd name="connsiteY67" fmla="*/ 3308120 h 6345561"/>
                    <a:gd name="connsiteX68" fmla="*/ 5112011 w 6352623"/>
                    <a:gd name="connsiteY68" fmla="*/ 3236549 h 6345561"/>
                    <a:gd name="connsiteX69" fmla="*/ 6343574 w 6352623"/>
                    <a:gd name="connsiteY69" fmla="*/ 3146548 h 6345561"/>
                    <a:gd name="connsiteX70" fmla="*/ 6352623 w 6352623"/>
                    <a:gd name="connsiteY70" fmla="*/ 3329154 h 6345561"/>
                    <a:gd name="connsiteX71" fmla="*/ 6261216 w 6352623"/>
                    <a:gd name="connsiteY71" fmla="*/ 3947289 h 6345561"/>
                    <a:gd name="connsiteX72" fmla="*/ 6068313 w 6352623"/>
                    <a:gd name="connsiteY72" fmla="*/ 4480189 h 6345561"/>
                    <a:gd name="connsiteX73" fmla="*/ 5645377 w 6352623"/>
                    <a:gd name="connsiteY73" fmla="*/ 4489676 h 6345561"/>
                    <a:gd name="connsiteX74" fmla="*/ 4842211 w 6352623"/>
                    <a:gd name="connsiteY74" fmla="*/ 4504577 h 6345561"/>
                    <a:gd name="connsiteX75" fmla="*/ 1405726 w 6352623"/>
                    <a:gd name="connsiteY75" fmla="*/ 3156271 h 6345561"/>
                    <a:gd name="connsiteX76" fmla="*/ 1399341 w 6352623"/>
                    <a:gd name="connsiteY76" fmla="*/ 3089416 h 6345561"/>
                    <a:gd name="connsiteX77" fmla="*/ 1464945 w 6352623"/>
                    <a:gd name="connsiteY77" fmla="*/ 2467755 h 6345561"/>
                    <a:gd name="connsiteX78" fmla="*/ 1626959 w 6352623"/>
                    <a:gd name="connsiteY78" fmla="*/ 1918290 h 6345561"/>
                    <a:gd name="connsiteX79" fmla="*/ 1698846 w 6352623"/>
                    <a:gd name="connsiteY79" fmla="*/ 1916459 h 6345561"/>
                    <a:gd name="connsiteX80" fmla="*/ 2401423 w 6352623"/>
                    <a:gd name="connsiteY80" fmla="*/ 1879094 h 6345561"/>
                    <a:gd name="connsiteX81" fmla="*/ 2879383 w 6352623"/>
                    <a:gd name="connsiteY81" fmla="*/ 1836855 h 6345561"/>
                    <a:gd name="connsiteX82" fmla="*/ 2983285 w 6352623"/>
                    <a:gd name="connsiteY82" fmla="*/ 3040986 h 6345561"/>
                    <a:gd name="connsiteX83" fmla="*/ 1405726 w 6352623"/>
                    <a:gd name="connsiteY83" fmla="*/ 3156271 h 6345561"/>
                    <a:gd name="connsiteX84" fmla="*/ 3464621 w 6352623"/>
                    <a:gd name="connsiteY84" fmla="*/ 4545892 h 6345561"/>
                    <a:gd name="connsiteX85" fmla="*/ 3362673 w 6352623"/>
                    <a:gd name="connsiteY85" fmla="*/ 3364384 h 6345561"/>
                    <a:gd name="connsiteX86" fmla="*/ 4785461 w 6352623"/>
                    <a:gd name="connsiteY86" fmla="*/ 3260410 h 6345561"/>
                    <a:gd name="connsiteX87" fmla="*/ 4791965 w 6352623"/>
                    <a:gd name="connsiteY87" fmla="*/ 3337498 h 6345561"/>
                    <a:gd name="connsiteX88" fmla="*/ 4582162 w 6352623"/>
                    <a:gd name="connsiteY88" fmla="*/ 4452550 h 6345561"/>
                    <a:gd name="connsiteX89" fmla="*/ 3980007 w 6352623"/>
                    <a:gd name="connsiteY89" fmla="*/ 4524180 h 6345561"/>
                    <a:gd name="connsiteX90" fmla="*/ 3464621 w 6352623"/>
                    <a:gd name="connsiteY90" fmla="*/ 4545892 h 6345561"/>
                    <a:gd name="connsiteX91" fmla="*/ 11631 w 6352623"/>
                    <a:gd name="connsiteY91" fmla="*/ 3258148 h 6345561"/>
                    <a:gd name="connsiteX92" fmla="*/ 0 w 6352623"/>
                    <a:gd name="connsiteY92" fmla="*/ 3023469 h 6345561"/>
                    <a:gd name="connsiteX93" fmla="*/ 91400 w 6352623"/>
                    <a:gd name="connsiteY93" fmla="*/ 2405346 h 6345561"/>
                    <a:gd name="connsiteX94" fmla="*/ 258812 w 6352623"/>
                    <a:gd name="connsiteY94" fmla="*/ 1942855 h 6345561"/>
                    <a:gd name="connsiteX95" fmla="*/ 852081 w 6352623"/>
                    <a:gd name="connsiteY95" fmla="*/ 1937991 h 6345561"/>
                    <a:gd name="connsiteX96" fmla="*/ 1335718 w 6352623"/>
                    <a:gd name="connsiteY96" fmla="*/ 1925698 h 6345561"/>
                    <a:gd name="connsiteX97" fmla="*/ 1234430 w 6352623"/>
                    <a:gd name="connsiteY97" fmla="*/ 2196801 h 6345561"/>
                    <a:gd name="connsiteX98" fmla="*/ 1103579 w 6352623"/>
                    <a:gd name="connsiteY98" fmla="*/ 2737987 h 6345561"/>
                    <a:gd name="connsiteX99" fmla="*/ 1078099 w 6352623"/>
                    <a:gd name="connsiteY99" fmla="*/ 3180217 h 6345561"/>
                    <a:gd name="connsiteX100" fmla="*/ 11631 w 6352623"/>
                    <a:gd name="connsiteY100" fmla="*/ 3258148 h 6345561"/>
                    <a:gd name="connsiteX101" fmla="*/ 1960743 w 6352623"/>
                    <a:gd name="connsiteY101" fmla="*/ 4679317 h 6345561"/>
                    <a:gd name="connsiteX102" fmla="*/ 1740896 w 6352623"/>
                    <a:gd name="connsiteY102" fmla="*/ 4337429 h 6345561"/>
                    <a:gd name="connsiteX103" fmla="*/ 1441619 w 6352623"/>
                    <a:gd name="connsiteY103" fmla="*/ 3532526 h 6345561"/>
                    <a:gd name="connsiteX104" fmla="*/ 1438988 w 6352623"/>
                    <a:gd name="connsiteY104" fmla="*/ 3504964 h 6345561"/>
                    <a:gd name="connsiteX105" fmla="*/ 3013389 w 6352623"/>
                    <a:gd name="connsiteY105" fmla="*/ 3389903 h 6345561"/>
                    <a:gd name="connsiteX106" fmla="*/ 3099126 w 6352623"/>
                    <a:gd name="connsiteY106" fmla="*/ 4562904 h 6345561"/>
                    <a:gd name="connsiteX107" fmla="*/ 2689209 w 6352623"/>
                    <a:gd name="connsiteY107" fmla="*/ 4598877 h 6345561"/>
                    <a:gd name="connsiteX108" fmla="*/ 1989796 w 6352623"/>
                    <a:gd name="connsiteY108" fmla="*/ 4675326 h 6345561"/>
                    <a:gd name="connsiteX109" fmla="*/ 1960743 w 6352623"/>
                    <a:gd name="connsiteY109" fmla="*/ 4679317 h 6345561"/>
                    <a:gd name="connsiteX110" fmla="*/ 4067092 w 6352623"/>
                    <a:gd name="connsiteY110" fmla="*/ 6216068 h 6345561"/>
                    <a:gd name="connsiteX111" fmla="*/ 4277892 w 6352623"/>
                    <a:gd name="connsiteY111" fmla="*/ 5788869 h 6345561"/>
                    <a:gd name="connsiteX112" fmla="*/ 4525520 w 6352623"/>
                    <a:gd name="connsiteY112" fmla="*/ 5267093 h 6345561"/>
                    <a:gd name="connsiteX113" fmla="*/ 4685770 w 6352623"/>
                    <a:gd name="connsiteY113" fmla="*/ 4881257 h 6345561"/>
                    <a:gd name="connsiteX114" fmla="*/ 4712084 w 6352623"/>
                    <a:gd name="connsiteY114" fmla="*/ 4879914 h 6345561"/>
                    <a:gd name="connsiteX115" fmla="*/ 5642123 w 6352623"/>
                    <a:gd name="connsiteY115" fmla="*/ 4846187 h 6345561"/>
                    <a:gd name="connsiteX116" fmla="*/ 5866698 w 6352623"/>
                    <a:gd name="connsiteY116" fmla="*/ 4839902 h 6345561"/>
                    <a:gd name="connsiteX117" fmla="*/ 5706398 w 6352623"/>
                    <a:gd name="connsiteY117" fmla="*/ 5102370 h 6345561"/>
                    <a:gd name="connsiteX118" fmla="*/ 4229361 w 6352623"/>
                    <a:gd name="connsiteY118" fmla="*/ 6176010 h 6345561"/>
                    <a:gd name="connsiteX119" fmla="*/ 4067092 w 6352623"/>
                    <a:gd name="connsiteY119" fmla="*/ 6216068 h 6345561"/>
                    <a:gd name="connsiteX120" fmla="*/ 3617977 w 6352623"/>
                    <a:gd name="connsiteY120" fmla="*/ 6323175 h 6345561"/>
                    <a:gd name="connsiteX121" fmla="*/ 3499574 w 6352623"/>
                    <a:gd name="connsiteY121" fmla="*/ 4950969 h 6345561"/>
                    <a:gd name="connsiteX122" fmla="*/ 3966167 w 6352623"/>
                    <a:gd name="connsiteY122" fmla="*/ 4917769 h 6345561"/>
                    <a:gd name="connsiteX123" fmla="*/ 4402891 w 6352623"/>
                    <a:gd name="connsiteY123" fmla="*/ 4895610 h 6345561"/>
                    <a:gd name="connsiteX124" fmla="*/ 4263840 w 6352623"/>
                    <a:gd name="connsiteY124" fmla="*/ 5239274 h 6345561"/>
                    <a:gd name="connsiteX125" fmla="*/ 3691123 w 6352623"/>
                    <a:gd name="connsiteY125" fmla="*/ 6308899 h 6345561"/>
                    <a:gd name="connsiteX126" fmla="*/ 3637169 w 6352623"/>
                    <a:gd name="connsiteY126" fmla="*/ 6322223 h 6345561"/>
                    <a:gd name="connsiteX127" fmla="*/ 3617977 w 6352623"/>
                    <a:gd name="connsiteY127" fmla="*/ 6323175 h 6345561"/>
                    <a:gd name="connsiteX128" fmla="*/ 509955 w 6352623"/>
                    <a:gd name="connsiteY128" fmla="*/ 4889989 h 6345561"/>
                    <a:gd name="connsiteX129" fmla="*/ 432662 w 6352623"/>
                    <a:gd name="connsiteY129" fmla="*/ 4783013 h 6345561"/>
                    <a:gd name="connsiteX130" fmla="*/ 30403 w 6352623"/>
                    <a:gd name="connsiteY130" fmla="*/ 3637168 h 6345561"/>
                    <a:gd name="connsiteX131" fmla="*/ 28957 w 6352623"/>
                    <a:gd name="connsiteY131" fmla="*/ 3608002 h 6345561"/>
                    <a:gd name="connsiteX132" fmla="*/ 1122699 w 6352623"/>
                    <a:gd name="connsiteY132" fmla="*/ 3528079 h 6345561"/>
                    <a:gd name="connsiteX133" fmla="*/ 1151870 w 6352623"/>
                    <a:gd name="connsiteY133" fmla="*/ 3709064 h 6345561"/>
                    <a:gd name="connsiteX134" fmla="*/ 1633165 w 6352623"/>
                    <a:gd name="connsiteY134" fmla="*/ 4721494 h 6345561"/>
                    <a:gd name="connsiteX135" fmla="*/ 1635001 w 6352623"/>
                    <a:gd name="connsiteY135" fmla="*/ 4724090 h 6345561"/>
                    <a:gd name="connsiteX136" fmla="*/ 1150655 w 6352623"/>
                    <a:gd name="connsiteY136" fmla="*/ 4790652 h 6345561"/>
                    <a:gd name="connsiteX137" fmla="*/ 509955 w 6352623"/>
                    <a:gd name="connsiteY137" fmla="*/ 4889989 h 6345561"/>
                    <a:gd name="connsiteX138" fmla="*/ 3165956 w 6352623"/>
                    <a:gd name="connsiteY138" fmla="*/ 6345561 h 6345561"/>
                    <a:gd name="connsiteX139" fmla="*/ 2661675 w 6352623"/>
                    <a:gd name="connsiteY139" fmla="*/ 5655612 h 6345561"/>
                    <a:gd name="connsiteX140" fmla="*/ 2224080 w 6352623"/>
                    <a:gd name="connsiteY140" fmla="*/ 5071807 h 6345561"/>
                    <a:gd name="connsiteX141" fmla="*/ 2697681 w 6352623"/>
                    <a:gd name="connsiteY141" fmla="*/ 5021257 h 6345561"/>
                    <a:gd name="connsiteX142" fmla="*/ 3150545 w 6352623"/>
                    <a:gd name="connsiteY142" fmla="*/ 4979436 h 6345561"/>
                    <a:gd name="connsiteX143" fmla="*/ 3267988 w 6352623"/>
                    <a:gd name="connsiteY143" fmla="*/ 6340508 h 6345561"/>
                    <a:gd name="connsiteX144" fmla="*/ 3165956 w 6352623"/>
                    <a:gd name="connsiteY144" fmla="*/ 6345561 h 6345561"/>
                    <a:gd name="connsiteX145" fmla="*/ 2827891 w 6352623"/>
                    <a:gd name="connsiteY145" fmla="*/ 6323709 h 6345561"/>
                    <a:gd name="connsiteX146" fmla="*/ 2884966 w 6352623"/>
                    <a:gd name="connsiteY146" fmla="*/ 6327398 h 6345561"/>
                    <a:gd name="connsiteX147" fmla="*/ 2827891 w 6352623"/>
                    <a:gd name="connsiteY147" fmla="*/ 6323709 h 6345561"/>
                    <a:gd name="connsiteX148" fmla="*/ 1799833 w 6352623"/>
                    <a:gd name="connsiteY148" fmla="*/ 6042038 h 6345561"/>
                    <a:gd name="connsiteX149" fmla="*/ 792530 w 6352623"/>
                    <a:gd name="connsiteY149" fmla="*/ 5281044 h 6345561"/>
                    <a:gd name="connsiteX150" fmla="*/ 758259 w 6352623"/>
                    <a:gd name="connsiteY150" fmla="*/ 5233611 h 6345561"/>
                    <a:gd name="connsiteX151" fmla="*/ 1178638 w 6352623"/>
                    <a:gd name="connsiteY151" fmla="*/ 5187468 h 6345561"/>
                    <a:gd name="connsiteX152" fmla="*/ 1905324 w 6352623"/>
                    <a:gd name="connsiteY152" fmla="*/ 5106339 h 6345561"/>
                    <a:gd name="connsiteX153" fmla="*/ 2206251 w 6352623"/>
                    <a:gd name="connsiteY153" fmla="*/ 5531868 h 6345561"/>
                    <a:gd name="connsiteX154" fmla="*/ 2827891 w 6352623"/>
                    <a:gd name="connsiteY154" fmla="*/ 6323709 h 6345561"/>
                    <a:gd name="connsiteX155" fmla="*/ 2405336 w 6352623"/>
                    <a:gd name="connsiteY155" fmla="*/ 6261225 h 6345561"/>
                    <a:gd name="connsiteX156" fmla="*/ 1799833 w 6352623"/>
                    <a:gd name="connsiteY156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661892 w 6352623"/>
                    <a:gd name="connsiteY59" fmla="*/ 4787640 h 6345561"/>
                    <a:gd name="connsiteX60" fmla="*/ 5661892 w 6352623"/>
                    <a:gd name="connsiteY60" fmla="*/ 4620000 h 6345561"/>
                    <a:gd name="connsiteX61" fmla="*/ 5661892 w 6352623"/>
                    <a:gd name="connsiteY61" fmla="*/ 4787640 h 6345561"/>
                    <a:gd name="connsiteX62" fmla="*/ 4842211 w 6352623"/>
                    <a:gd name="connsiteY62" fmla="*/ 4504577 h 6345561"/>
                    <a:gd name="connsiteX63" fmla="*/ 4894441 w 6352623"/>
                    <a:gd name="connsiteY63" fmla="*/ 4378816 h 6345561"/>
                    <a:gd name="connsiteX64" fmla="*/ 5118410 w 6352623"/>
                    <a:gd name="connsiteY64" fmla="*/ 3308120 h 6345561"/>
                    <a:gd name="connsiteX65" fmla="*/ 5112011 w 6352623"/>
                    <a:gd name="connsiteY65" fmla="*/ 3236549 h 6345561"/>
                    <a:gd name="connsiteX66" fmla="*/ 6343574 w 6352623"/>
                    <a:gd name="connsiteY66" fmla="*/ 3146548 h 6345561"/>
                    <a:gd name="connsiteX67" fmla="*/ 6352623 w 6352623"/>
                    <a:gd name="connsiteY67" fmla="*/ 3329154 h 6345561"/>
                    <a:gd name="connsiteX68" fmla="*/ 6261216 w 6352623"/>
                    <a:gd name="connsiteY68" fmla="*/ 3947289 h 6345561"/>
                    <a:gd name="connsiteX69" fmla="*/ 6068313 w 6352623"/>
                    <a:gd name="connsiteY69" fmla="*/ 4480189 h 6345561"/>
                    <a:gd name="connsiteX70" fmla="*/ 5645377 w 6352623"/>
                    <a:gd name="connsiteY70" fmla="*/ 4489676 h 6345561"/>
                    <a:gd name="connsiteX71" fmla="*/ 4842211 w 6352623"/>
                    <a:gd name="connsiteY71" fmla="*/ 4504577 h 6345561"/>
                    <a:gd name="connsiteX72" fmla="*/ 1405726 w 6352623"/>
                    <a:gd name="connsiteY72" fmla="*/ 3156271 h 6345561"/>
                    <a:gd name="connsiteX73" fmla="*/ 1399341 w 6352623"/>
                    <a:gd name="connsiteY73" fmla="*/ 3089416 h 6345561"/>
                    <a:gd name="connsiteX74" fmla="*/ 1464945 w 6352623"/>
                    <a:gd name="connsiteY74" fmla="*/ 2467755 h 6345561"/>
                    <a:gd name="connsiteX75" fmla="*/ 1626959 w 6352623"/>
                    <a:gd name="connsiteY75" fmla="*/ 1918290 h 6345561"/>
                    <a:gd name="connsiteX76" fmla="*/ 1698846 w 6352623"/>
                    <a:gd name="connsiteY76" fmla="*/ 1916459 h 6345561"/>
                    <a:gd name="connsiteX77" fmla="*/ 2401423 w 6352623"/>
                    <a:gd name="connsiteY77" fmla="*/ 1879094 h 6345561"/>
                    <a:gd name="connsiteX78" fmla="*/ 2879383 w 6352623"/>
                    <a:gd name="connsiteY78" fmla="*/ 1836855 h 6345561"/>
                    <a:gd name="connsiteX79" fmla="*/ 2983285 w 6352623"/>
                    <a:gd name="connsiteY79" fmla="*/ 3040986 h 6345561"/>
                    <a:gd name="connsiteX80" fmla="*/ 1405726 w 6352623"/>
                    <a:gd name="connsiteY80" fmla="*/ 3156271 h 6345561"/>
                    <a:gd name="connsiteX81" fmla="*/ 3464621 w 6352623"/>
                    <a:gd name="connsiteY81" fmla="*/ 4545892 h 6345561"/>
                    <a:gd name="connsiteX82" fmla="*/ 3362673 w 6352623"/>
                    <a:gd name="connsiteY82" fmla="*/ 3364384 h 6345561"/>
                    <a:gd name="connsiteX83" fmla="*/ 4785461 w 6352623"/>
                    <a:gd name="connsiteY83" fmla="*/ 3260410 h 6345561"/>
                    <a:gd name="connsiteX84" fmla="*/ 4791965 w 6352623"/>
                    <a:gd name="connsiteY84" fmla="*/ 3337498 h 6345561"/>
                    <a:gd name="connsiteX85" fmla="*/ 4582162 w 6352623"/>
                    <a:gd name="connsiteY85" fmla="*/ 4452550 h 6345561"/>
                    <a:gd name="connsiteX86" fmla="*/ 3980007 w 6352623"/>
                    <a:gd name="connsiteY86" fmla="*/ 4524180 h 6345561"/>
                    <a:gd name="connsiteX87" fmla="*/ 3464621 w 6352623"/>
                    <a:gd name="connsiteY87" fmla="*/ 4545892 h 6345561"/>
                    <a:gd name="connsiteX88" fmla="*/ 11631 w 6352623"/>
                    <a:gd name="connsiteY88" fmla="*/ 3258148 h 6345561"/>
                    <a:gd name="connsiteX89" fmla="*/ 0 w 6352623"/>
                    <a:gd name="connsiteY89" fmla="*/ 3023469 h 6345561"/>
                    <a:gd name="connsiteX90" fmla="*/ 91400 w 6352623"/>
                    <a:gd name="connsiteY90" fmla="*/ 2405346 h 6345561"/>
                    <a:gd name="connsiteX91" fmla="*/ 258812 w 6352623"/>
                    <a:gd name="connsiteY91" fmla="*/ 1942855 h 6345561"/>
                    <a:gd name="connsiteX92" fmla="*/ 852081 w 6352623"/>
                    <a:gd name="connsiteY92" fmla="*/ 1937991 h 6345561"/>
                    <a:gd name="connsiteX93" fmla="*/ 1335718 w 6352623"/>
                    <a:gd name="connsiteY93" fmla="*/ 1925698 h 6345561"/>
                    <a:gd name="connsiteX94" fmla="*/ 1234430 w 6352623"/>
                    <a:gd name="connsiteY94" fmla="*/ 2196801 h 6345561"/>
                    <a:gd name="connsiteX95" fmla="*/ 1103579 w 6352623"/>
                    <a:gd name="connsiteY95" fmla="*/ 2737987 h 6345561"/>
                    <a:gd name="connsiteX96" fmla="*/ 1078099 w 6352623"/>
                    <a:gd name="connsiteY96" fmla="*/ 3180217 h 6345561"/>
                    <a:gd name="connsiteX97" fmla="*/ 11631 w 6352623"/>
                    <a:gd name="connsiteY97" fmla="*/ 3258148 h 6345561"/>
                    <a:gd name="connsiteX98" fmla="*/ 1960743 w 6352623"/>
                    <a:gd name="connsiteY98" fmla="*/ 4679317 h 6345561"/>
                    <a:gd name="connsiteX99" fmla="*/ 1740896 w 6352623"/>
                    <a:gd name="connsiteY99" fmla="*/ 4337429 h 6345561"/>
                    <a:gd name="connsiteX100" fmla="*/ 1441619 w 6352623"/>
                    <a:gd name="connsiteY100" fmla="*/ 3532526 h 6345561"/>
                    <a:gd name="connsiteX101" fmla="*/ 1438988 w 6352623"/>
                    <a:gd name="connsiteY101" fmla="*/ 3504964 h 6345561"/>
                    <a:gd name="connsiteX102" fmla="*/ 3013389 w 6352623"/>
                    <a:gd name="connsiteY102" fmla="*/ 3389903 h 6345561"/>
                    <a:gd name="connsiteX103" fmla="*/ 3099126 w 6352623"/>
                    <a:gd name="connsiteY103" fmla="*/ 4562904 h 6345561"/>
                    <a:gd name="connsiteX104" fmla="*/ 2689209 w 6352623"/>
                    <a:gd name="connsiteY104" fmla="*/ 4598877 h 6345561"/>
                    <a:gd name="connsiteX105" fmla="*/ 1989796 w 6352623"/>
                    <a:gd name="connsiteY105" fmla="*/ 4675326 h 6345561"/>
                    <a:gd name="connsiteX106" fmla="*/ 1960743 w 6352623"/>
                    <a:gd name="connsiteY106" fmla="*/ 4679317 h 6345561"/>
                    <a:gd name="connsiteX107" fmla="*/ 4067092 w 6352623"/>
                    <a:gd name="connsiteY107" fmla="*/ 6216068 h 6345561"/>
                    <a:gd name="connsiteX108" fmla="*/ 4277892 w 6352623"/>
                    <a:gd name="connsiteY108" fmla="*/ 5788869 h 6345561"/>
                    <a:gd name="connsiteX109" fmla="*/ 4525520 w 6352623"/>
                    <a:gd name="connsiteY109" fmla="*/ 5267093 h 6345561"/>
                    <a:gd name="connsiteX110" fmla="*/ 4685770 w 6352623"/>
                    <a:gd name="connsiteY110" fmla="*/ 4881257 h 6345561"/>
                    <a:gd name="connsiteX111" fmla="*/ 4712084 w 6352623"/>
                    <a:gd name="connsiteY111" fmla="*/ 4879914 h 6345561"/>
                    <a:gd name="connsiteX112" fmla="*/ 5642123 w 6352623"/>
                    <a:gd name="connsiteY112" fmla="*/ 4846187 h 6345561"/>
                    <a:gd name="connsiteX113" fmla="*/ 5866698 w 6352623"/>
                    <a:gd name="connsiteY113" fmla="*/ 4839902 h 6345561"/>
                    <a:gd name="connsiteX114" fmla="*/ 5706398 w 6352623"/>
                    <a:gd name="connsiteY114" fmla="*/ 5102370 h 6345561"/>
                    <a:gd name="connsiteX115" fmla="*/ 4229361 w 6352623"/>
                    <a:gd name="connsiteY115" fmla="*/ 6176010 h 6345561"/>
                    <a:gd name="connsiteX116" fmla="*/ 4067092 w 6352623"/>
                    <a:gd name="connsiteY116" fmla="*/ 6216068 h 6345561"/>
                    <a:gd name="connsiteX117" fmla="*/ 3617977 w 6352623"/>
                    <a:gd name="connsiteY117" fmla="*/ 6323175 h 6345561"/>
                    <a:gd name="connsiteX118" fmla="*/ 3499574 w 6352623"/>
                    <a:gd name="connsiteY118" fmla="*/ 4950969 h 6345561"/>
                    <a:gd name="connsiteX119" fmla="*/ 3966167 w 6352623"/>
                    <a:gd name="connsiteY119" fmla="*/ 4917769 h 6345561"/>
                    <a:gd name="connsiteX120" fmla="*/ 4402891 w 6352623"/>
                    <a:gd name="connsiteY120" fmla="*/ 4895610 h 6345561"/>
                    <a:gd name="connsiteX121" fmla="*/ 4263840 w 6352623"/>
                    <a:gd name="connsiteY121" fmla="*/ 5239274 h 6345561"/>
                    <a:gd name="connsiteX122" fmla="*/ 3691123 w 6352623"/>
                    <a:gd name="connsiteY122" fmla="*/ 6308899 h 6345561"/>
                    <a:gd name="connsiteX123" fmla="*/ 3637169 w 6352623"/>
                    <a:gd name="connsiteY123" fmla="*/ 6322223 h 6345561"/>
                    <a:gd name="connsiteX124" fmla="*/ 3617977 w 6352623"/>
                    <a:gd name="connsiteY124" fmla="*/ 6323175 h 6345561"/>
                    <a:gd name="connsiteX125" fmla="*/ 509955 w 6352623"/>
                    <a:gd name="connsiteY125" fmla="*/ 4889989 h 6345561"/>
                    <a:gd name="connsiteX126" fmla="*/ 432662 w 6352623"/>
                    <a:gd name="connsiteY126" fmla="*/ 4783013 h 6345561"/>
                    <a:gd name="connsiteX127" fmla="*/ 30403 w 6352623"/>
                    <a:gd name="connsiteY127" fmla="*/ 3637168 h 6345561"/>
                    <a:gd name="connsiteX128" fmla="*/ 28957 w 6352623"/>
                    <a:gd name="connsiteY128" fmla="*/ 3608002 h 6345561"/>
                    <a:gd name="connsiteX129" fmla="*/ 1122699 w 6352623"/>
                    <a:gd name="connsiteY129" fmla="*/ 3528079 h 6345561"/>
                    <a:gd name="connsiteX130" fmla="*/ 1151870 w 6352623"/>
                    <a:gd name="connsiteY130" fmla="*/ 3709064 h 6345561"/>
                    <a:gd name="connsiteX131" fmla="*/ 1633165 w 6352623"/>
                    <a:gd name="connsiteY131" fmla="*/ 4721494 h 6345561"/>
                    <a:gd name="connsiteX132" fmla="*/ 1635001 w 6352623"/>
                    <a:gd name="connsiteY132" fmla="*/ 4724090 h 6345561"/>
                    <a:gd name="connsiteX133" fmla="*/ 1150655 w 6352623"/>
                    <a:gd name="connsiteY133" fmla="*/ 4790652 h 6345561"/>
                    <a:gd name="connsiteX134" fmla="*/ 509955 w 6352623"/>
                    <a:gd name="connsiteY134" fmla="*/ 4889989 h 6345561"/>
                    <a:gd name="connsiteX135" fmla="*/ 3165956 w 6352623"/>
                    <a:gd name="connsiteY135" fmla="*/ 6345561 h 6345561"/>
                    <a:gd name="connsiteX136" fmla="*/ 2661675 w 6352623"/>
                    <a:gd name="connsiteY136" fmla="*/ 5655612 h 6345561"/>
                    <a:gd name="connsiteX137" fmla="*/ 2224080 w 6352623"/>
                    <a:gd name="connsiteY137" fmla="*/ 5071807 h 6345561"/>
                    <a:gd name="connsiteX138" fmla="*/ 2697681 w 6352623"/>
                    <a:gd name="connsiteY138" fmla="*/ 5021257 h 6345561"/>
                    <a:gd name="connsiteX139" fmla="*/ 3150545 w 6352623"/>
                    <a:gd name="connsiteY139" fmla="*/ 4979436 h 6345561"/>
                    <a:gd name="connsiteX140" fmla="*/ 3267988 w 6352623"/>
                    <a:gd name="connsiteY140" fmla="*/ 6340508 h 6345561"/>
                    <a:gd name="connsiteX141" fmla="*/ 3165956 w 6352623"/>
                    <a:gd name="connsiteY141" fmla="*/ 6345561 h 6345561"/>
                    <a:gd name="connsiteX142" fmla="*/ 2827891 w 6352623"/>
                    <a:gd name="connsiteY142" fmla="*/ 6323709 h 6345561"/>
                    <a:gd name="connsiteX143" fmla="*/ 2884966 w 6352623"/>
                    <a:gd name="connsiteY143" fmla="*/ 6327398 h 6345561"/>
                    <a:gd name="connsiteX144" fmla="*/ 2827891 w 6352623"/>
                    <a:gd name="connsiteY144" fmla="*/ 6323709 h 6345561"/>
                    <a:gd name="connsiteX145" fmla="*/ 1799833 w 6352623"/>
                    <a:gd name="connsiteY145" fmla="*/ 6042038 h 6345561"/>
                    <a:gd name="connsiteX146" fmla="*/ 792530 w 6352623"/>
                    <a:gd name="connsiteY146" fmla="*/ 5281044 h 6345561"/>
                    <a:gd name="connsiteX147" fmla="*/ 758259 w 6352623"/>
                    <a:gd name="connsiteY147" fmla="*/ 5233611 h 6345561"/>
                    <a:gd name="connsiteX148" fmla="*/ 1178638 w 6352623"/>
                    <a:gd name="connsiteY148" fmla="*/ 5187468 h 6345561"/>
                    <a:gd name="connsiteX149" fmla="*/ 1905324 w 6352623"/>
                    <a:gd name="connsiteY149" fmla="*/ 5106339 h 6345561"/>
                    <a:gd name="connsiteX150" fmla="*/ 2206251 w 6352623"/>
                    <a:gd name="connsiteY150" fmla="*/ 5531868 h 6345561"/>
                    <a:gd name="connsiteX151" fmla="*/ 2827891 w 6352623"/>
                    <a:gd name="connsiteY151" fmla="*/ 6323709 h 6345561"/>
                    <a:gd name="connsiteX152" fmla="*/ 2405336 w 6352623"/>
                    <a:gd name="connsiteY152" fmla="*/ 6261225 h 6345561"/>
                    <a:gd name="connsiteX153" fmla="*/ 1799833 w 6352623"/>
                    <a:gd name="connsiteY153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6000985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661892 w 6352623"/>
                    <a:gd name="connsiteY58" fmla="*/ 4787640 h 6345561"/>
                    <a:gd name="connsiteX59" fmla="*/ 5661892 w 6352623"/>
                    <a:gd name="connsiteY59" fmla="*/ 4620000 h 6345561"/>
                    <a:gd name="connsiteX60" fmla="*/ 5661892 w 6352623"/>
                    <a:gd name="connsiteY60" fmla="*/ 4787640 h 6345561"/>
                    <a:gd name="connsiteX61" fmla="*/ 4842211 w 6352623"/>
                    <a:gd name="connsiteY61" fmla="*/ 4504577 h 6345561"/>
                    <a:gd name="connsiteX62" fmla="*/ 4894441 w 6352623"/>
                    <a:gd name="connsiteY62" fmla="*/ 4378816 h 6345561"/>
                    <a:gd name="connsiteX63" fmla="*/ 5118410 w 6352623"/>
                    <a:gd name="connsiteY63" fmla="*/ 3308120 h 6345561"/>
                    <a:gd name="connsiteX64" fmla="*/ 5112011 w 6352623"/>
                    <a:gd name="connsiteY64" fmla="*/ 3236549 h 6345561"/>
                    <a:gd name="connsiteX65" fmla="*/ 6343574 w 6352623"/>
                    <a:gd name="connsiteY65" fmla="*/ 3146548 h 6345561"/>
                    <a:gd name="connsiteX66" fmla="*/ 6352623 w 6352623"/>
                    <a:gd name="connsiteY66" fmla="*/ 3329154 h 6345561"/>
                    <a:gd name="connsiteX67" fmla="*/ 6261216 w 6352623"/>
                    <a:gd name="connsiteY67" fmla="*/ 3947289 h 6345561"/>
                    <a:gd name="connsiteX68" fmla="*/ 6068313 w 6352623"/>
                    <a:gd name="connsiteY68" fmla="*/ 4480189 h 6345561"/>
                    <a:gd name="connsiteX69" fmla="*/ 5645377 w 6352623"/>
                    <a:gd name="connsiteY69" fmla="*/ 4489676 h 6345561"/>
                    <a:gd name="connsiteX70" fmla="*/ 4842211 w 6352623"/>
                    <a:gd name="connsiteY70" fmla="*/ 4504577 h 6345561"/>
                    <a:gd name="connsiteX71" fmla="*/ 1405726 w 6352623"/>
                    <a:gd name="connsiteY71" fmla="*/ 3156271 h 6345561"/>
                    <a:gd name="connsiteX72" fmla="*/ 1399341 w 6352623"/>
                    <a:gd name="connsiteY72" fmla="*/ 3089416 h 6345561"/>
                    <a:gd name="connsiteX73" fmla="*/ 1464945 w 6352623"/>
                    <a:gd name="connsiteY73" fmla="*/ 2467755 h 6345561"/>
                    <a:gd name="connsiteX74" fmla="*/ 1626959 w 6352623"/>
                    <a:gd name="connsiteY74" fmla="*/ 1918290 h 6345561"/>
                    <a:gd name="connsiteX75" fmla="*/ 1698846 w 6352623"/>
                    <a:gd name="connsiteY75" fmla="*/ 1916459 h 6345561"/>
                    <a:gd name="connsiteX76" fmla="*/ 2401423 w 6352623"/>
                    <a:gd name="connsiteY76" fmla="*/ 1879094 h 6345561"/>
                    <a:gd name="connsiteX77" fmla="*/ 2879383 w 6352623"/>
                    <a:gd name="connsiteY77" fmla="*/ 1836855 h 6345561"/>
                    <a:gd name="connsiteX78" fmla="*/ 2983285 w 6352623"/>
                    <a:gd name="connsiteY78" fmla="*/ 3040986 h 6345561"/>
                    <a:gd name="connsiteX79" fmla="*/ 1405726 w 6352623"/>
                    <a:gd name="connsiteY79" fmla="*/ 3156271 h 6345561"/>
                    <a:gd name="connsiteX80" fmla="*/ 3464621 w 6352623"/>
                    <a:gd name="connsiteY80" fmla="*/ 4545892 h 6345561"/>
                    <a:gd name="connsiteX81" fmla="*/ 3362673 w 6352623"/>
                    <a:gd name="connsiteY81" fmla="*/ 3364384 h 6345561"/>
                    <a:gd name="connsiteX82" fmla="*/ 4785461 w 6352623"/>
                    <a:gd name="connsiteY82" fmla="*/ 3260410 h 6345561"/>
                    <a:gd name="connsiteX83" fmla="*/ 4791965 w 6352623"/>
                    <a:gd name="connsiteY83" fmla="*/ 3337498 h 6345561"/>
                    <a:gd name="connsiteX84" fmla="*/ 4582162 w 6352623"/>
                    <a:gd name="connsiteY84" fmla="*/ 4452550 h 6345561"/>
                    <a:gd name="connsiteX85" fmla="*/ 3980007 w 6352623"/>
                    <a:gd name="connsiteY85" fmla="*/ 4524180 h 6345561"/>
                    <a:gd name="connsiteX86" fmla="*/ 3464621 w 6352623"/>
                    <a:gd name="connsiteY86" fmla="*/ 4545892 h 6345561"/>
                    <a:gd name="connsiteX87" fmla="*/ 11631 w 6352623"/>
                    <a:gd name="connsiteY87" fmla="*/ 3258148 h 6345561"/>
                    <a:gd name="connsiteX88" fmla="*/ 0 w 6352623"/>
                    <a:gd name="connsiteY88" fmla="*/ 3023469 h 6345561"/>
                    <a:gd name="connsiteX89" fmla="*/ 91400 w 6352623"/>
                    <a:gd name="connsiteY89" fmla="*/ 2405346 h 6345561"/>
                    <a:gd name="connsiteX90" fmla="*/ 258812 w 6352623"/>
                    <a:gd name="connsiteY90" fmla="*/ 1942855 h 6345561"/>
                    <a:gd name="connsiteX91" fmla="*/ 852081 w 6352623"/>
                    <a:gd name="connsiteY91" fmla="*/ 1937991 h 6345561"/>
                    <a:gd name="connsiteX92" fmla="*/ 1335718 w 6352623"/>
                    <a:gd name="connsiteY92" fmla="*/ 1925698 h 6345561"/>
                    <a:gd name="connsiteX93" fmla="*/ 1234430 w 6352623"/>
                    <a:gd name="connsiteY93" fmla="*/ 2196801 h 6345561"/>
                    <a:gd name="connsiteX94" fmla="*/ 1103579 w 6352623"/>
                    <a:gd name="connsiteY94" fmla="*/ 2737987 h 6345561"/>
                    <a:gd name="connsiteX95" fmla="*/ 1078099 w 6352623"/>
                    <a:gd name="connsiteY95" fmla="*/ 3180217 h 6345561"/>
                    <a:gd name="connsiteX96" fmla="*/ 11631 w 6352623"/>
                    <a:gd name="connsiteY96" fmla="*/ 3258148 h 6345561"/>
                    <a:gd name="connsiteX97" fmla="*/ 1960743 w 6352623"/>
                    <a:gd name="connsiteY97" fmla="*/ 4679317 h 6345561"/>
                    <a:gd name="connsiteX98" fmla="*/ 1740896 w 6352623"/>
                    <a:gd name="connsiteY98" fmla="*/ 4337429 h 6345561"/>
                    <a:gd name="connsiteX99" fmla="*/ 1441619 w 6352623"/>
                    <a:gd name="connsiteY99" fmla="*/ 3532526 h 6345561"/>
                    <a:gd name="connsiteX100" fmla="*/ 1438988 w 6352623"/>
                    <a:gd name="connsiteY100" fmla="*/ 3504964 h 6345561"/>
                    <a:gd name="connsiteX101" fmla="*/ 3013389 w 6352623"/>
                    <a:gd name="connsiteY101" fmla="*/ 3389903 h 6345561"/>
                    <a:gd name="connsiteX102" fmla="*/ 3099126 w 6352623"/>
                    <a:gd name="connsiteY102" fmla="*/ 4562904 h 6345561"/>
                    <a:gd name="connsiteX103" fmla="*/ 2689209 w 6352623"/>
                    <a:gd name="connsiteY103" fmla="*/ 4598877 h 6345561"/>
                    <a:gd name="connsiteX104" fmla="*/ 1989796 w 6352623"/>
                    <a:gd name="connsiteY104" fmla="*/ 4675326 h 6345561"/>
                    <a:gd name="connsiteX105" fmla="*/ 1960743 w 6352623"/>
                    <a:gd name="connsiteY105" fmla="*/ 4679317 h 6345561"/>
                    <a:gd name="connsiteX106" fmla="*/ 4067092 w 6352623"/>
                    <a:gd name="connsiteY106" fmla="*/ 6216068 h 6345561"/>
                    <a:gd name="connsiteX107" fmla="*/ 4277892 w 6352623"/>
                    <a:gd name="connsiteY107" fmla="*/ 5788869 h 6345561"/>
                    <a:gd name="connsiteX108" fmla="*/ 4525520 w 6352623"/>
                    <a:gd name="connsiteY108" fmla="*/ 5267093 h 6345561"/>
                    <a:gd name="connsiteX109" fmla="*/ 4685770 w 6352623"/>
                    <a:gd name="connsiteY109" fmla="*/ 4881257 h 6345561"/>
                    <a:gd name="connsiteX110" fmla="*/ 4712084 w 6352623"/>
                    <a:gd name="connsiteY110" fmla="*/ 4879914 h 6345561"/>
                    <a:gd name="connsiteX111" fmla="*/ 5642123 w 6352623"/>
                    <a:gd name="connsiteY111" fmla="*/ 4846187 h 6345561"/>
                    <a:gd name="connsiteX112" fmla="*/ 5866698 w 6352623"/>
                    <a:gd name="connsiteY112" fmla="*/ 4839902 h 6345561"/>
                    <a:gd name="connsiteX113" fmla="*/ 5706398 w 6352623"/>
                    <a:gd name="connsiteY113" fmla="*/ 5102370 h 6345561"/>
                    <a:gd name="connsiteX114" fmla="*/ 4229361 w 6352623"/>
                    <a:gd name="connsiteY114" fmla="*/ 6176010 h 6345561"/>
                    <a:gd name="connsiteX115" fmla="*/ 4067092 w 6352623"/>
                    <a:gd name="connsiteY115" fmla="*/ 6216068 h 6345561"/>
                    <a:gd name="connsiteX116" fmla="*/ 3617977 w 6352623"/>
                    <a:gd name="connsiteY116" fmla="*/ 6323175 h 6345561"/>
                    <a:gd name="connsiteX117" fmla="*/ 3499574 w 6352623"/>
                    <a:gd name="connsiteY117" fmla="*/ 4950969 h 6345561"/>
                    <a:gd name="connsiteX118" fmla="*/ 3966167 w 6352623"/>
                    <a:gd name="connsiteY118" fmla="*/ 4917769 h 6345561"/>
                    <a:gd name="connsiteX119" fmla="*/ 4402891 w 6352623"/>
                    <a:gd name="connsiteY119" fmla="*/ 4895610 h 6345561"/>
                    <a:gd name="connsiteX120" fmla="*/ 4263840 w 6352623"/>
                    <a:gd name="connsiteY120" fmla="*/ 5239274 h 6345561"/>
                    <a:gd name="connsiteX121" fmla="*/ 3691123 w 6352623"/>
                    <a:gd name="connsiteY121" fmla="*/ 6308899 h 6345561"/>
                    <a:gd name="connsiteX122" fmla="*/ 3637169 w 6352623"/>
                    <a:gd name="connsiteY122" fmla="*/ 6322223 h 6345561"/>
                    <a:gd name="connsiteX123" fmla="*/ 3617977 w 6352623"/>
                    <a:gd name="connsiteY123" fmla="*/ 6323175 h 6345561"/>
                    <a:gd name="connsiteX124" fmla="*/ 509955 w 6352623"/>
                    <a:gd name="connsiteY124" fmla="*/ 4889989 h 6345561"/>
                    <a:gd name="connsiteX125" fmla="*/ 432662 w 6352623"/>
                    <a:gd name="connsiteY125" fmla="*/ 4783013 h 6345561"/>
                    <a:gd name="connsiteX126" fmla="*/ 30403 w 6352623"/>
                    <a:gd name="connsiteY126" fmla="*/ 3637168 h 6345561"/>
                    <a:gd name="connsiteX127" fmla="*/ 28957 w 6352623"/>
                    <a:gd name="connsiteY127" fmla="*/ 3608002 h 6345561"/>
                    <a:gd name="connsiteX128" fmla="*/ 1122699 w 6352623"/>
                    <a:gd name="connsiteY128" fmla="*/ 3528079 h 6345561"/>
                    <a:gd name="connsiteX129" fmla="*/ 1151870 w 6352623"/>
                    <a:gd name="connsiteY129" fmla="*/ 3709064 h 6345561"/>
                    <a:gd name="connsiteX130" fmla="*/ 1633165 w 6352623"/>
                    <a:gd name="connsiteY130" fmla="*/ 4721494 h 6345561"/>
                    <a:gd name="connsiteX131" fmla="*/ 1635001 w 6352623"/>
                    <a:gd name="connsiteY131" fmla="*/ 4724090 h 6345561"/>
                    <a:gd name="connsiteX132" fmla="*/ 1150655 w 6352623"/>
                    <a:gd name="connsiteY132" fmla="*/ 4790652 h 6345561"/>
                    <a:gd name="connsiteX133" fmla="*/ 509955 w 6352623"/>
                    <a:gd name="connsiteY133" fmla="*/ 4889989 h 6345561"/>
                    <a:gd name="connsiteX134" fmla="*/ 3165956 w 6352623"/>
                    <a:gd name="connsiteY134" fmla="*/ 6345561 h 6345561"/>
                    <a:gd name="connsiteX135" fmla="*/ 2661675 w 6352623"/>
                    <a:gd name="connsiteY135" fmla="*/ 5655612 h 6345561"/>
                    <a:gd name="connsiteX136" fmla="*/ 2224080 w 6352623"/>
                    <a:gd name="connsiteY136" fmla="*/ 5071807 h 6345561"/>
                    <a:gd name="connsiteX137" fmla="*/ 2697681 w 6352623"/>
                    <a:gd name="connsiteY137" fmla="*/ 5021257 h 6345561"/>
                    <a:gd name="connsiteX138" fmla="*/ 3150545 w 6352623"/>
                    <a:gd name="connsiteY138" fmla="*/ 4979436 h 6345561"/>
                    <a:gd name="connsiteX139" fmla="*/ 3267988 w 6352623"/>
                    <a:gd name="connsiteY139" fmla="*/ 6340508 h 6345561"/>
                    <a:gd name="connsiteX140" fmla="*/ 3165956 w 6352623"/>
                    <a:gd name="connsiteY140" fmla="*/ 6345561 h 6345561"/>
                    <a:gd name="connsiteX141" fmla="*/ 2827891 w 6352623"/>
                    <a:gd name="connsiteY141" fmla="*/ 6323709 h 6345561"/>
                    <a:gd name="connsiteX142" fmla="*/ 2884966 w 6352623"/>
                    <a:gd name="connsiteY142" fmla="*/ 6327398 h 6345561"/>
                    <a:gd name="connsiteX143" fmla="*/ 2827891 w 6352623"/>
                    <a:gd name="connsiteY143" fmla="*/ 6323709 h 6345561"/>
                    <a:gd name="connsiteX144" fmla="*/ 1799833 w 6352623"/>
                    <a:gd name="connsiteY144" fmla="*/ 6042038 h 6345561"/>
                    <a:gd name="connsiteX145" fmla="*/ 792530 w 6352623"/>
                    <a:gd name="connsiteY145" fmla="*/ 5281044 h 6345561"/>
                    <a:gd name="connsiteX146" fmla="*/ 758259 w 6352623"/>
                    <a:gd name="connsiteY146" fmla="*/ 5233611 h 6345561"/>
                    <a:gd name="connsiteX147" fmla="*/ 1178638 w 6352623"/>
                    <a:gd name="connsiteY147" fmla="*/ 5187468 h 6345561"/>
                    <a:gd name="connsiteX148" fmla="*/ 1905324 w 6352623"/>
                    <a:gd name="connsiteY148" fmla="*/ 5106339 h 6345561"/>
                    <a:gd name="connsiteX149" fmla="*/ 2206251 w 6352623"/>
                    <a:gd name="connsiteY149" fmla="*/ 5531868 h 6345561"/>
                    <a:gd name="connsiteX150" fmla="*/ 2827891 w 6352623"/>
                    <a:gd name="connsiteY150" fmla="*/ 6323709 h 6345561"/>
                    <a:gd name="connsiteX151" fmla="*/ 2405336 w 6352623"/>
                    <a:gd name="connsiteY151" fmla="*/ 6261225 h 6345561"/>
                    <a:gd name="connsiteX152" fmla="*/ 1799833 w 6352623"/>
                    <a:gd name="connsiteY15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6000985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4842211 w 6352623"/>
                    <a:gd name="connsiteY58" fmla="*/ 4504577 h 6345561"/>
                    <a:gd name="connsiteX59" fmla="*/ 4894441 w 6352623"/>
                    <a:gd name="connsiteY59" fmla="*/ 4378816 h 6345561"/>
                    <a:gd name="connsiteX60" fmla="*/ 5118410 w 6352623"/>
                    <a:gd name="connsiteY60" fmla="*/ 3308120 h 6345561"/>
                    <a:gd name="connsiteX61" fmla="*/ 5112011 w 6352623"/>
                    <a:gd name="connsiteY61" fmla="*/ 3236549 h 6345561"/>
                    <a:gd name="connsiteX62" fmla="*/ 6343574 w 6352623"/>
                    <a:gd name="connsiteY62" fmla="*/ 3146548 h 6345561"/>
                    <a:gd name="connsiteX63" fmla="*/ 6352623 w 6352623"/>
                    <a:gd name="connsiteY63" fmla="*/ 3329154 h 6345561"/>
                    <a:gd name="connsiteX64" fmla="*/ 6261216 w 6352623"/>
                    <a:gd name="connsiteY64" fmla="*/ 3947289 h 6345561"/>
                    <a:gd name="connsiteX65" fmla="*/ 6068313 w 6352623"/>
                    <a:gd name="connsiteY65" fmla="*/ 4480189 h 6345561"/>
                    <a:gd name="connsiteX66" fmla="*/ 5645377 w 6352623"/>
                    <a:gd name="connsiteY66" fmla="*/ 4489676 h 6345561"/>
                    <a:gd name="connsiteX67" fmla="*/ 4842211 w 6352623"/>
                    <a:gd name="connsiteY67" fmla="*/ 4504577 h 6345561"/>
                    <a:gd name="connsiteX68" fmla="*/ 1405726 w 6352623"/>
                    <a:gd name="connsiteY68" fmla="*/ 3156271 h 6345561"/>
                    <a:gd name="connsiteX69" fmla="*/ 1399341 w 6352623"/>
                    <a:gd name="connsiteY69" fmla="*/ 3089416 h 6345561"/>
                    <a:gd name="connsiteX70" fmla="*/ 1464945 w 6352623"/>
                    <a:gd name="connsiteY70" fmla="*/ 2467755 h 6345561"/>
                    <a:gd name="connsiteX71" fmla="*/ 1626959 w 6352623"/>
                    <a:gd name="connsiteY71" fmla="*/ 1918290 h 6345561"/>
                    <a:gd name="connsiteX72" fmla="*/ 1698846 w 6352623"/>
                    <a:gd name="connsiteY72" fmla="*/ 1916459 h 6345561"/>
                    <a:gd name="connsiteX73" fmla="*/ 2401423 w 6352623"/>
                    <a:gd name="connsiteY73" fmla="*/ 1879094 h 6345561"/>
                    <a:gd name="connsiteX74" fmla="*/ 2879383 w 6352623"/>
                    <a:gd name="connsiteY74" fmla="*/ 1836855 h 6345561"/>
                    <a:gd name="connsiteX75" fmla="*/ 2983285 w 6352623"/>
                    <a:gd name="connsiteY75" fmla="*/ 3040986 h 6345561"/>
                    <a:gd name="connsiteX76" fmla="*/ 1405726 w 6352623"/>
                    <a:gd name="connsiteY76" fmla="*/ 3156271 h 6345561"/>
                    <a:gd name="connsiteX77" fmla="*/ 3464621 w 6352623"/>
                    <a:gd name="connsiteY77" fmla="*/ 4545892 h 6345561"/>
                    <a:gd name="connsiteX78" fmla="*/ 3362673 w 6352623"/>
                    <a:gd name="connsiteY78" fmla="*/ 3364384 h 6345561"/>
                    <a:gd name="connsiteX79" fmla="*/ 4785461 w 6352623"/>
                    <a:gd name="connsiteY79" fmla="*/ 3260410 h 6345561"/>
                    <a:gd name="connsiteX80" fmla="*/ 4791965 w 6352623"/>
                    <a:gd name="connsiteY80" fmla="*/ 3337498 h 6345561"/>
                    <a:gd name="connsiteX81" fmla="*/ 4582162 w 6352623"/>
                    <a:gd name="connsiteY81" fmla="*/ 4452550 h 6345561"/>
                    <a:gd name="connsiteX82" fmla="*/ 3980007 w 6352623"/>
                    <a:gd name="connsiteY82" fmla="*/ 4524180 h 6345561"/>
                    <a:gd name="connsiteX83" fmla="*/ 3464621 w 6352623"/>
                    <a:gd name="connsiteY83" fmla="*/ 4545892 h 6345561"/>
                    <a:gd name="connsiteX84" fmla="*/ 11631 w 6352623"/>
                    <a:gd name="connsiteY84" fmla="*/ 3258148 h 6345561"/>
                    <a:gd name="connsiteX85" fmla="*/ 0 w 6352623"/>
                    <a:gd name="connsiteY85" fmla="*/ 3023469 h 6345561"/>
                    <a:gd name="connsiteX86" fmla="*/ 91400 w 6352623"/>
                    <a:gd name="connsiteY86" fmla="*/ 2405346 h 6345561"/>
                    <a:gd name="connsiteX87" fmla="*/ 258812 w 6352623"/>
                    <a:gd name="connsiteY87" fmla="*/ 1942855 h 6345561"/>
                    <a:gd name="connsiteX88" fmla="*/ 852081 w 6352623"/>
                    <a:gd name="connsiteY88" fmla="*/ 1937991 h 6345561"/>
                    <a:gd name="connsiteX89" fmla="*/ 1335718 w 6352623"/>
                    <a:gd name="connsiteY89" fmla="*/ 1925698 h 6345561"/>
                    <a:gd name="connsiteX90" fmla="*/ 1234430 w 6352623"/>
                    <a:gd name="connsiteY90" fmla="*/ 2196801 h 6345561"/>
                    <a:gd name="connsiteX91" fmla="*/ 1103579 w 6352623"/>
                    <a:gd name="connsiteY91" fmla="*/ 2737987 h 6345561"/>
                    <a:gd name="connsiteX92" fmla="*/ 1078099 w 6352623"/>
                    <a:gd name="connsiteY92" fmla="*/ 3180217 h 6345561"/>
                    <a:gd name="connsiteX93" fmla="*/ 11631 w 6352623"/>
                    <a:gd name="connsiteY93" fmla="*/ 3258148 h 6345561"/>
                    <a:gd name="connsiteX94" fmla="*/ 1960743 w 6352623"/>
                    <a:gd name="connsiteY94" fmla="*/ 4679317 h 6345561"/>
                    <a:gd name="connsiteX95" fmla="*/ 1740896 w 6352623"/>
                    <a:gd name="connsiteY95" fmla="*/ 4337429 h 6345561"/>
                    <a:gd name="connsiteX96" fmla="*/ 1441619 w 6352623"/>
                    <a:gd name="connsiteY96" fmla="*/ 3532526 h 6345561"/>
                    <a:gd name="connsiteX97" fmla="*/ 1438988 w 6352623"/>
                    <a:gd name="connsiteY97" fmla="*/ 3504964 h 6345561"/>
                    <a:gd name="connsiteX98" fmla="*/ 3013389 w 6352623"/>
                    <a:gd name="connsiteY98" fmla="*/ 3389903 h 6345561"/>
                    <a:gd name="connsiteX99" fmla="*/ 3099126 w 6352623"/>
                    <a:gd name="connsiteY99" fmla="*/ 4562904 h 6345561"/>
                    <a:gd name="connsiteX100" fmla="*/ 2689209 w 6352623"/>
                    <a:gd name="connsiteY100" fmla="*/ 4598877 h 6345561"/>
                    <a:gd name="connsiteX101" fmla="*/ 1989796 w 6352623"/>
                    <a:gd name="connsiteY101" fmla="*/ 4675326 h 6345561"/>
                    <a:gd name="connsiteX102" fmla="*/ 1960743 w 6352623"/>
                    <a:gd name="connsiteY102" fmla="*/ 4679317 h 6345561"/>
                    <a:gd name="connsiteX103" fmla="*/ 4067092 w 6352623"/>
                    <a:gd name="connsiteY103" fmla="*/ 6216068 h 6345561"/>
                    <a:gd name="connsiteX104" fmla="*/ 4277892 w 6352623"/>
                    <a:gd name="connsiteY104" fmla="*/ 5788869 h 6345561"/>
                    <a:gd name="connsiteX105" fmla="*/ 4525520 w 6352623"/>
                    <a:gd name="connsiteY105" fmla="*/ 5267093 h 6345561"/>
                    <a:gd name="connsiteX106" fmla="*/ 4685770 w 6352623"/>
                    <a:gd name="connsiteY106" fmla="*/ 4881257 h 6345561"/>
                    <a:gd name="connsiteX107" fmla="*/ 4712084 w 6352623"/>
                    <a:gd name="connsiteY107" fmla="*/ 4879914 h 6345561"/>
                    <a:gd name="connsiteX108" fmla="*/ 5642123 w 6352623"/>
                    <a:gd name="connsiteY108" fmla="*/ 4846187 h 6345561"/>
                    <a:gd name="connsiteX109" fmla="*/ 5866698 w 6352623"/>
                    <a:gd name="connsiteY109" fmla="*/ 4839902 h 6345561"/>
                    <a:gd name="connsiteX110" fmla="*/ 5706398 w 6352623"/>
                    <a:gd name="connsiteY110" fmla="*/ 5102370 h 6345561"/>
                    <a:gd name="connsiteX111" fmla="*/ 4229361 w 6352623"/>
                    <a:gd name="connsiteY111" fmla="*/ 6176010 h 6345561"/>
                    <a:gd name="connsiteX112" fmla="*/ 4067092 w 6352623"/>
                    <a:gd name="connsiteY112" fmla="*/ 6216068 h 6345561"/>
                    <a:gd name="connsiteX113" fmla="*/ 3617977 w 6352623"/>
                    <a:gd name="connsiteY113" fmla="*/ 6323175 h 6345561"/>
                    <a:gd name="connsiteX114" fmla="*/ 3499574 w 6352623"/>
                    <a:gd name="connsiteY114" fmla="*/ 4950969 h 6345561"/>
                    <a:gd name="connsiteX115" fmla="*/ 3966167 w 6352623"/>
                    <a:gd name="connsiteY115" fmla="*/ 4917769 h 6345561"/>
                    <a:gd name="connsiteX116" fmla="*/ 4402891 w 6352623"/>
                    <a:gd name="connsiteY116" fmla="*/ 4895610 h 6345561"/>
                    <a:gd name="connsiteX117" fmla="*/ 4263840 w 6352623"/>
                    <a:gd name="connsiteY117" fmla="*/ 5239274 h 6345561"/>
                    <a:gd name="connsiteX118" fmla="*/ 3691123 w 6352623"/>
                    <a:gd name="connsiteY118" fmla="*/ 6308899 h 6345561"/>
                    <a:gd name="connsiteX119" fmla="*/ 3637169 w 6352623"/>
                    <a:gd name="connsiteY119" fmla="*/ 6322223 h 6345561"/>
                    <a:gd name="connsiteX120" fmla="*/ 3617977 w 6352623"/>
                    <a:gd name="connsiteY120" fmla="*/ 6323175 h 6345561"/>
                    <a:gd name="connsiteX121" fmla="*/ 509955 w 6352623"/>
                    <a:gd name="connsiteY121" fmla="*/ 4889989 h 6345561"/>
                    <a:gd name="connsiteX122" fmla="*/ 432662 w 6352623"/>
                    <a:gd name="connsiteY122" fmla="*/ 4783013 h 6345561"/>
                    <a:gd name="connsiteX123" fmla="*/ 30403 w 6352623"/>
                    <a:gd name="connsiteY123" fmla="*/ 3637168 h 6345561"/>
                    <a:gd name="connsiteX124" fmla="*/ 28957 w 6352623"/>
                    <a:gd name="connsiteY124" fmla="*/ 3608002 h 6345561"/>
                    <a:gd name="connsiteX125" fmla="*/ 1122699 w 6352623"/>
                    <a:gd name="connsiteY125" fmla="*/ 3528079 h 6345561"/>
                    <a:gd name="connsiteX126" fmla="*/ 1151870 w 6352623"/>
                    <a:gd name="connsiteY126" fmla="*/ 3709064 h 6345561"/>
                    <a:gd name="connsiteX127" fmla="*/ 1633165 w 6352623"/>
                    <a:gd name="connsiteY127" fmla="*/ 4721494 h 6345561"/>
                    <a:gd name="connsiteX128" fmla="*/ 1635001 w 6352623"/>
                    <a:gd name="connsiteY128" fmla="*/ 4724090 h 6345561"/>
                    <a:gd name="connsiteX129" fmla="*/ 1150655 w 6352623"/>
                    <a:gd name="connsiteY129" fmla="*/ 4790652 h 6345561"/>
                    <a:gd name="connsiteX130" fmla="*/ 509955 w 6352623"/>
                    <a:gd name="connsiteY130" fmla="*/ 4889989 h 6345561"/>
                    <a:gd name="connsiteX131" fmla="*/ 3165956 w 6352623"/>
                    <a:gd name="connsiteY131" fmla="*/ 6345561 h 6345561"/>
                    <a:gd name="connsiteX132" fmla="*/ 2661675 w 6352623"/>
                    <a:gd name="connsiteY132" fmla="*/ 5655612 h 6345561"/>
                    <a:gd name="connsiteX133" fmla="*/ 2224080 w 6352623"/>
                    <a:gd name="connsiteY133" fmla="*/ 5071807 h 6345561"/>
                    <a:gd name="connsiteX134" fmla="*/ 2697681 w 6352623"/>
                    <a:gd name="connsiteY134" fmla="*/ 5021257 h 6345561"/>
                    <a:gd name="connsiteX135" fmla="*/ 3150545 w 6352623"/>
                    <a:gd name="connsiteY135" fmla="*/ 4979436 h 6345561"/>
                    <a:gd name="connsiteX136" fmla="*/ 3267988 w 6352623"/>
                    <a:gd name="connsiteY136" fmla="*/ 6340508 h 6345561"/>
                    <a:gd name="connsiteX137" fmla="*/ 3165956 w 6352623"/>
                    <a:gd name="connsiteY137" fmla="*/ 6345561 h 6345561"/>
                    <a:gd name="connsiteX138" fmla="*/ 2827891 w 6352623"/>
                    <a:gd name="connsiteY138" fmla="*/ 6323709 h 6345561"/>
                    <a:gd name="connsiteX139" fmla="*/ 2884966 w 6352623"/>
                    <a:gd name="connsiteY139" fmla="*/ 6327398 h 6345561"/>
                    <a:gd name="connsiteX140" fmla="*/ 2827891 w 6352623"/>
                    <a:gd name="connsiteY140" fmla="*/ 6323709 h 6345561"/>
                    <a:gd name="connsiteX141" fmla="*/ 1799833 w 6352623"/>
                    <a:gd name="connsiteY141" fmla="*/ 6042038 h 6345561"/>
                    <a:gd name="connsiteX142" fmla="*/ 792530 w 6352623"/>
                    <a:gd name="connsiteY142" fmla="*/ 5281044 h 6345561"/>
                    <a:gd name="connsiteX143" fmla="*/ 758259 w 6352623"/>
                    <a:gd name="connsiteY143" fmla="*/ 5233611 h 6345561"/>
                    <a:gd name="connsiteX144" fmla="*/ 1178638 w 6352623"/>
                    <a:gd name="connsiteY144" fmla="*/ 5187468 h 6345561"/>
                    <a:gd name="connsiteX145" fmla="*/ 1905324 w 6352623"/>
                    <a:gd name="connsiteY145" fmla="*/ 5106339 h 6345561"/>
                    <a:gd name="connsiteX146" fmla="*/ 2206251 w 6352623"/>
                    <a:gd name="connsiteY146" fmla="*/ 5531868 h 6345561"/>
                    <a:gd name="connsiteX147" fmla="*/ 2827891 w 6352623"/>
                    <a:gd name="connsiteY147" fmla="*/ 6323709 h 6345561"/>
                    <a:gd name="connsiteX148" fmla="*/ 2405336 w 6352623"/>
                    <a:gd name="connsiteY148" fmla="*/ 6261225 h 6345561"/>
                    <a:gd name="connsiteX149" fmla="*/ 1799833 w 6352623"/>
                    <a:gd name="connsiteY149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6042026 w 6352623"/>
                    <a:gd name="connsiteY54" fmla="*/ 4552793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4842211 w 6352623"/>
                    <a:gd name="connsiteY57" fmla="*/ 4504577 h 6345561"/>
                    <a:gd name="connsiteX58" fmla="*/ 4894441 w 6352623"/>
                    <a:gd name="connsiteY58" fmla="*/ 4378816 h 6345561"/>
                    <a:gd name="connsiteX59" fmla="*/ 5118410 w 6352623"/>
                    <a:gd name="connsiteY59" fmla="*/ 3308120 h 6345561"/>
                    <a:gd name="connsiteX60" fmla="*/ 5112011 w 6352623"/>
                    <a:gd name="connsiteY60" fmla="*/ 3236549 h 6345561"/>
                    <a:gd name="connsiteX61" fmla="*/ 6343574 w 6352623"/>
                    <a:gd name="connsiteY61" fmla="*/ 3146548 h 6345561"/>
                    <a:gd name="connsiteX62" fmla="*/ 6352623 w 6352623"/>
                    <a:gd name="connsiteY62" fmla="*/ 3329154 h 6345561"/>
                    <a:gd name="connsiteX63" fmla="*/ 6261216 w 6352623"/>
                    <a:gd name="connsiteY63" fmla="*/ 3947289 h 6345561"/>
                    <a:gd name="connsiteX64" fmla="*/ 6068313 w 6352623"/>
                    <a:gd name="connsiteY64" fmla="*/ 4480189 h 6345561"/>
                    <a:gd name="connsiteX65" fmla="*/ 5645377 w 6352623"/>
                    <a:gd name="connsiteY65" fmla="*/ 4489676 h 6345561"/>
                    <a:gd name="connsiteX66" fmla="*/ 4842211 w 6352623"/>
                    <a:gd name="connsiteY66" fmla="*/ 4504577 h 6345561"/>
                    <a:gd name="connsiteX67" fmla="*/ 1405726 w 6352623"/>
                    <a:gd name="connsiteY67" fmla="*/ 3156271 h 6345561"/>
                    <a:gd name="connsiteX68" fmla="*/ 1399341 w 6352623"/>
                    <a:gd name="connsiteY68" fmla="*/ 3089416 h 6345561"/>
                    <a:gd name="connsiteX69" fmla="*/ 1464945 w 6352623"/>
                    <a:gd name="connsiteY69" fmla="*/ 2467755 h 6345561"/>
                    <a:gd name="connsiteX70" fmla="*/ 1626959 w 6352623"/>
                    <a:gd name="connsiteY70" fmla="*/ 1918290 h 6345561"/>
                    <a:gd name="connsiteX71" fmla="*/ 1698846 w 6352623"/>
                    <a:gd name="connsiteY71" fmla="*/ 1916459 h 6345561"/>
                    <a:gd name="connsiteX72" fmla="*/ 2401423 w 6352623"/>
                    <a:gd name="connsiteY72" fmla="*/ 1879094 h 6345561"/>
                    <a:gd name="connsiteX73" fmla="*/ 2879383 w 6352623"/>
                    <a:gd name="connsiteY73" fmla="*/ 1836855 h 6345561"/>
                    <a:gd name="connsiteX74" fmla="*/ 2983285 w 6352623"/>
                    <a:gd name="connsiteY74" fmla="*/ 3040986 h 6345561"/>
                    <a:gd name="connsiteX75" fmla="*/ 1405726 w 6352623"/>
                    <a:gd name="connsiteY75" fmla="*/ 3156271 h 6345561"/>
                    <a:gd name="connsiteX76" fmla="*/ 3464621 w 6352623"/>
                    <a:gd name="connsiteY76" fmla="*/ 4545892 h 6345561"/>
                    <a:gd name="connsiteX77" fmla="*/ 3362673 w 6352623"/>
                    <a:gd name="connsiteY77" fmla="*/ 3364384 h 6345561"/>
                    <a:gd name="connsiteX78" fmla="*/ 4785461 w 6352623"/>
                    <a:gd name="connsiteY78" fmla="*/ 3260410 h 6345561"/>
                    <a:gd name="connsiteX79" fmla="*/ 4791965 w 6352623"/>
                    <a:gd name="connsiteY79" fmla="*/ 3337498 h 6345561"/>
                    <a:gd name="connsiteX80" fmla="*/ 4582162 w 6352623"/>
                    <a:gd name="connsiteY80" fmla="*/ 4452550 h 6345561"/>
                    <a:gd name="connsiteX81" fmla="*/ 3980007 w 6352623"/>
                    <a:gd name="connsiteY81" fmla="*/ 4524180 h 6345561"/>
                    <a:gd name="connsiteX82" fmla="*/ 3464621 w 6352623"/>
                    <a:gd name="connsiteY82" fmla="*/ 4545892 h 6345561"/>
                    <a:gd name="connsiteX83" fmla="*/ 11631 w 6352623"/>
                    <a:gd name="connsiteY83" fmla="*/ 3258148 h 6345561"/>
                    <a:gd name="connsiteX84" fmla="*/ 0 w 6352623"/>
                    <a:gd name="connsiteY84" fmla="*/ 3023469 h 6345561"/>
                    <a:gd name="connsiteX85" fmla="*/ 91400 w 6352623"/>
                    <a:gd name="connsiteY85" fmla="*/ 2405346 h 6345561"/>
                    <a:gd name="connsiteX86" fmla="*/ 258812 w 6352623"/>
                    <a:gd name="connsiteY86" fmla="*/ 1942855 h 6345561"/>
                    <a:gd name="connsiteX87" fmla="*/ 852081 w 6352623"/>
                    <a:gd name="connsiteY87" fmla="*/ 1937991 h 6345561"/>
                    <a:gd name="connsiteX88" fmla="*/ 1335718 w 6352623"/>
                    <a:gd name="connsiteY88" fmla="*/ 1925698 h 6345561"/>
                    <a:gd name="connsiteX89" fmla="*/ 1234430 w 6352623"/>
                    <a:gd name="connsiteY89" fmla="*/ 2196801 h 6345561"/>
                    <a:gd name="connsiteX90" fmla="*/ 1103579 w 6352623"/>
                    <a:gd name="connsiteY90" fmla="*/ 2737987 h 6345561"/>
                    <a:gd name="connsiteX91" fmla="*/ 1078099 w 6352623"/>
                    <a:gd name="connsiteY91" fmla="*/ 3180217 h 6345561"/>
                    <a:gd name="connsiteX92" fmla="*/ 11631 w 6352623"/>
                    <a:gd name="connsiteY92" fmla="*/ 3258148 h 6345561"/>
                    <a:gd name="connsiteX93" fmla="*/ 1960743 w 6352623"/>
                    <a:gd name="connsiteY93" fmla="*/ 4679317 h 6345561"/>
                    <a:gd name="connsiteX94" fmla="*/ 1740896 w 6352623"/>
                    <a:gd name="connsiteY94" fmla="*/ 4337429 h 6345561"/>
                    <a:gd name="connsiteX95" fmla="*/ 1441619 w 6352623"/>
                    <a:gd name="connsiteY95" fmla="*/ 3532526 h 6345561"/>
                    <a:gd name="connsiteX96" fmla="*/ 1438988 w 6352623"/>
                    <a:gd name="connsiteY96" fmla="*/ 3504964 h 6345561"/>
                    <a:gd name="connsiteX97" fmla="*/ 3013389 w 6352623"/>
                    <a:gd name="connsiteY97" fmla="*/ 3389903 h 6345561"/>
                    <a:gd name="connsiteX98" fmla="*/ 3099126 w 6352623"/>
                    <a:gd name="connsiteY98" fmla="*/ 4562904 h 6345561"/>
                    <a:gd name="connsiteX99" fmla="*/ 2689209 w 6352623"/>
                    <a:gd name="connsiteY99" fmla="*/ 4598877 h 6345561"/>
                    <a:gd name="connsiteX100" fmla="*/ 1989796 w 6352623"/>
                    <a:gd name="connsiteY100" fmla="*/ 4675326 h 6345561"/>
                    <a:gd name="connsiteX101" fmla="*/ 1960743 w 6352623"/>
                    <a:gd name="connsiteY101" fmla="*/ 4679317 h 6345561"/>
                    <a:gd name="connsiteX102" fmla="*/ 4067092 w 6352623"/>
                    <a:gd name="connsiteY102" fmla="*/ 6216068 h 6345561"/>
                    <a:gd name="connsiteX103" fmla="*/ 4277892 w 6352623"/>
                    <a:gd name="connsiteY103" fmla="*/ 5788869 h 6345561"/>
                    <a:gd name="connsiteX104" fmla="*/ 4525520 w 6352623"/>
                    <a:gd name="connsiteY104" fmla="*/ 5267093 h 6345561"/>
                    <a:gd name="connsiteX105" fmla="*/ 4685770 w 6352623"/>
                    <a:gd name="connsiteY105" fmla="*/ 4881257 h 6345561"/>
                    <a:gd name="connsiteX106" fmla="*/ 4712084 w 6352623"/>
                    <a:gd name="connsiteY106" fmla="*/ 4879914 h 6345561"/>
                    <a:gd name="connsiteX107" fmla="*/ 5642123 w 6352623"/>
                    <a:gd name="connsiteY107" fmla="*/ 4846187 h 6345561"/>
                    <a:gd name="connsiteX108" fmla="*/ 5866698 w 6352623"/>
                    <a:gd name="connsiteY108" fmla="*/ 4839902 h 6345561"/>
                    <a:gd name="connsiteX109" fmla="*/ 5706398 w 6352623"/>
                    <a:gd name="connsiteY109" fmla="*/ 5102370 h 6345561"/>
                    <a:gd name="connsiteX110" fmla="*/ 4229361 w 6352623"/>
                    <a:gd name="connsiteY110" fmla="*/ 6176010 h 6345561"/>
                    <a:gd name="connsiteX111" fmla="*/ 4067092 w 6352623"/>
                    <a:gd name="connsiteY111" fmla="*/ 6216068 h 6345561"/>
                    <a:gd name="connsiteX112" fmla="*/ 3617977 w 6352623"/>
                    <a:gd name="connsiteY112" fmla="*/ 6323175 h 6345561"/>
                    <a:gd name="connsiteX113" fmla="*/ 3499574 w 6352623"/>
                    <a:gd name="connsiteY113" fmla="*/ 4950969 h 6345561"/>
                    <a:gd name="connsiteX114" fmla="*/ 3966167 w 6352623"/>
                    <a:gd name="connsiteY114" fmla="*/ 4917769 h 6345561"/>
                    <a:gd name="connsiteX115" fmla="*/ 4402891 w 6352623"/>
                    <a:gd name="connsiteY115" fmla="*/ 4895610 h 6345561"/>
                    <a:gd name="connsiteX116" fmla="*/ 4263840 w 6352623"/>
                    <a:gd name="connsiteY116" fmla="*/ 5239274 h 6345561"/>
                    <a:gd name="connsiteX117" fmla="*/ 3691123 w 6352623"/>
                    <a:gd name="connsiteY117" fmla="*/ 6308899 h 6345561"/>
                    <a:gd name="connsiteX118" fmla="*/ 3637169 w 6352623"/>
                    <a:gd name="connsiteY118" fmla="*/ 6322223 h 6345561"/>
                    <a:gd name="connsiteX119" fmla="*/ 3617977 w 6352623"/>
                    <a:gd name="connsiteY119" fmla="*/ 6323175 h 6345561"/>
                    <a:gd name="connsiteX120" fmla="*/ 509955 w 6352623"/>
                    <a:gd name="connsiteY120" fmla="*/ 4889989 h 6345561"/>
                    <a:gd name="connsiteX121" fmla="*/ 432662 w 6352623"/>
                    <a:gd name="connsiteY121" fmla="*/ 4783013 h 6345561"/>
                    <a:gd name="connsiteX122" fmla="*/ 30403 w 6352623"/>
                    <a:gd name="connsiteY122" fmla="*/ 3637168 h 6345561"/>
                    <a:gd name="connsiteX123" fmla="*/ 28957 w 6352623"/>
                    <a:gd name="connsiteY123" fmla="*/ 3608002 h 6345561"/>
                    <a:gd name="connsiteX124" fmla="*/ 1122699 w 6352623"/>
                    <a:gd name="connsiteY124" fmla="*/ 3528079 h 6345561"/>
                    <a:gd name="connsiteX125" fmla="*/ 1151870 w 6352623"/>
                    <a:gd name="connsiteY125" fmla="*/ 3709064 h 6345561"/>
                    <a:gd name="connsiteX126" fmla="*/ 1633165 w 6352623"/>
                    <a:gd name="connsiteY126" fmla="*/ 4721494 h 6345561"/>
                    <a:gd name="connsiteX127" fmla="*/ 1635001 w 6352623"/>
                    <a:gd name="connsiteY127" fmla="*/ 4724090 h 6345561"/>
                    <a:gd name="connsiteX128" fmla="*/ 1150655 w 6352623"/>
                    <a:gd name="connsiteY128" fmla="*/ 4790652 h 6345561"/>
                    <a:gd name="connsiteX129" fmla="*/ 509955 w 6352623"/>
                    <a:gd name="connsiteY129" fmla="*/ 4889989 h 6345561"/>
                    <a:gd name="connsiteX130" fmla="*/ 3165956 w 6352623"/>
                    <a:gd name="connsiteY130" fmla="*/ 6345561 h 6345561"/>
                    <a:gd name="connsiteX131" fmla="*/ 2661675 w 6352623"/>
                    <a:gd name="connsiteY131" fmla="*/ 5655612 h 6345561"/>
                    <a:gd name="connsiteX132" fmla="*/ 2224080 w 6352623"/>
                    <a:gd name="connsiteY132" fmla="*/ 5071807 h 6345561"/>
                    <a:gd name="connsiteX133" fmla="*/ 2697681 w 6352623"/>
                    <a:gd name="connsiteY133" fmla="*/ 5021257 h 6345561"/>
                    <a:gd name="connsiteX134" fmla="*/ 3150545 w 6352623"/>
                    <a:gd name="connsiteY134" fmla="*/ 4979436 h 6345561"/>
                    <a:gd name="connsiteX135" fmla="*/ 3267988 w 6352623"/>
                    <a:gd name="connsiteY135" fmla="*/ 6340508 h 6345561"/>
                    <a:gd name="connsiteX136" fmla="*/ 3165956 w 6352623"/>
                    <a:gd name="connsiteY136" fmla="*/ 6345561 h 6345561"/>
                    <a:gd name="connsiteX137" fmla="*/ 2827891 w 6352623"/>
                    <a:gd name="connsiteY137" fmla="*/ 6323709 h 6345561"/>
                    <a:gd name="connsiteX138" fmla="*/ 2884966 w 6352623"/>
                    <a:gd name="connsiteY138" fmla="*/ 6327398 h 6345561"/>
                    <a:gd name="connsiteX139" fmla="*/ 2827891 w 6352623"/>
                    <a:gd name="connsiteY139" fmla="*/ 6323709 h 6345561"/>
                    <a:gd name="connsiteX140" fmla="*/ 1799833 w 6352623"/>
                    <a:gd name="connsiteY140" fmla="*/ 6042038 h 6345561"/>
                    <a:gd name="connsiteX141" fmla="*/ 792530 w 6352623"/>
                    <a:gd name="connsiteY141" fmla="*/ 5281044 h 6345561"/>
                    <a:gd name="connsiteX142" fmla="*/ 758259 w 6352623"/>
                    <a:gd name="connsiteY142" fmla="*/ 5233611 h 6345561"/>
                    <a:gd name="connsiteX143" fmla="*/ 1178638 w 6352623"/>
                    <a:gd name="connsiteY143" fmla="*/ 5187468 h 6345561"/>
                    <a:gd name="connsiteX144" fmla="*/ 1905324 w 6352623"/>
                    <a:gd name="connsiteY144" fmla="*/ 5106339 h 6345561"/>
                    <a:gd name="connsiteX145" fmla="*/ 2206251 w 6352623"/>
                    <a:gd name="connsiteY145" fmla="*/ 5531868 h 6345561"/>
                    <a:gd name="connsiteX146" fmla="*/ 2827891 w 6352623"/>
                    <a:gd name="connsiteY146" fmla="*/ 6323709 h 6345561"/>
                    <a:gd name="connsiteX147" fmla="*/ 2405336 w 6352623"/>
                    <a:gd name="connsiteY147" fmla="*/ 6261225 h 6345561"/>
                    <a:gd name="connsiteX148" fmla="*/ 1799833 w 6352623"/>
                    <a:gd name="connsiteY148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2827891 w 6352623"/>
                    <a:gd name="connsiteY134" fmla="*/ 6323709 h 6345561"/>
                    <a:gd name="connsiteX135" fmla="*/ 2884966 w 6352623"/>
                    <a:gd name="connsiteY135" fmla="*/ 6327398 h 6345561"/>
                    <a:gd name="connsiteX136" fmla="*/ 2827891 w 6352623"/>
                    <a:gd name="connsiteY136" fmla="*/ 6323709 h 6345561"/>
                    <a:gd name="connsiteX137" fmla="*/ 1799833 w 6352623"/>
                    <a:gd name="connsiteY137" fmla="*/ 6042038 h 6345561"/>
                    <a:gd name="connsiteX138" fmla="*/ 792530 w 6352623"/>
                    <a:gd name="connsiteY138" fmla="*/ 5281044 h 6345561"/>
                    <a:gd name="connsiteX139" fmla="*/ 758259 w 6352623"/>
                    <a:gd name="connsiteY139" fmla="*/ 5233611 h 6345561"/>
                    <a:gd name="connsiteX140" fmla="*/ 1178638 w 6352623"/>
                    <a:gd name="connsiteY140" fmla="*/ 5187468 h 6345561"/>
                    <a:gd name="connsiteX141" fmla="*/ 1905324 w 6352623"/>
                    <a:gd name="connsiteY141" fmla="*/ 5106339 h 6345561"/>
                    <a:gd name="connsiteX142" fmla="*/ 2206251 w 6352623"/>
                    <a:gd name="connsiteY142" fmla="*/ 5531868 h 6345561"/>
                    <a:gd name="connsiteX143" fmla="*/ 2827891 w 6352623"/>
                    <a:gd name="connsiteY143" fmla="*/ 6323709 h 6345561"/>
                    <a:gd name="connsiteX144" fmla="*/ 2405336 w 6352623"/>
                    <a:gd name="connsiteY144" fmla="*/ 6261225 h 6345561"/>
                    <a:gd name="connsiteX145" fmla="*/ 1799833 w 6352623"/>
                    <a:gd name="connsiteY145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1799833 w 6352623"/>
                    <a:gd name="connsiteY134" fmla="*/ 6042038 h 6345561"/>
                    <a:gd name="connsiteX135" fmla="*/ 792530 w 6352623"/>
                    <a:gd name="connsiteY135" fmla="*/ 5281044 h 6345561"/>
                    <a:gd name="connsiteX136" fmla="*/ 758259 w 6352623"/>
                    <a:gd name="connsiteY136" fmla="*/ 5233611 h 6345561"/>
                    <a:gd name="connsiteX137" fmla="*/ 1178638 w 6352623"/>
                    <a:gd name="connsiteY137" fmla="*/ 5187468 h 6345561"/>
                    <a:gd name="connsiteX138" fmla="*/ 1905324 w 6352623"/>
                    <a:gd name="connsiteY138" fmla="*/ 5106339 h 6345561"/>
                    <a:gd name="connsiteX139" fmla="*/ 2206251 w 6352623"/>
                    <a:gd name="connsiteY139" fmla="*/ 5531868 h 6345561"/>
                    <a:gd name="connsiteX140" fmla="*/ 2827891 w 6352623"/>
                    <a:gd name="connsiteY140" fmla="*/ 6323709 h 6345561"/>
                    <a:gd name="connsiteX141" fmla="*/ 2405336 w 6352623"/>
                    <a:gd name="connsiteY141" fmla="*/ 6261225 h 6345561"/>
                    <a:gd name="connsiteX142" fmla="*/ 1799833 w 6352623"/>
                    <a:gd name="connsiteY14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1857 w 6352623"/>
                    <a:gd name="connsiteY15" fmla="*/ 6676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1799833 w 6352623"/>
                    <a:gd name="connsiteY134" fmla="*/ 6042038 h 6345561"/>
                    <a:gd name="connsiteX135" fmla="*/ 792530 w 6352623"/>
                    <a:gd name="connsiteY135" fmla="*/ 5281044 h 6345561"/>
                    <a:gd name="connsiteX136" fmla="*/ 758259 w 6352623"/>
                    <a:gd name="connsiteY136" fmla="*/ 5233611 h 6345561"/>
                    <a:gd name="connsiteX137" fmla="*/ 1178638 w 6352623"/>
                    <a:gd name="connsiteY137" fmla="*/ 5187468 h 6345561"/>
                    <a:gd name="connsiteX138" fmla="*/ 1905324 w 6352623"/>
                    <a:gd name="connsiteY138" fmla="*/ 5106339 h 6345561"/>
                    <a:gd name="connsiteX139" fmla="*/ 2206251 w 6352623"/>
                    <a:gd name="connsiteY139" fmla="*/ 5531868 h 6345561"/>
                    <a:gd name="connsiteX140" fmla="*/ 2827891 w 6352623"/>
                    <a:gd name="connsiteY140" fmla="*/ 6323709 h 6345561"/>
                    <a:gd name="connsiteX141" fmla="*/ 2405336 w 6352623"/>
                    <a:gd name="connsiteY141" fmla="*/ 6261225 h 6345561"/>
                    <a:gd name="connsiteX142" fmla="*/ 1799833 w 6352623"/>
                    <a:gd name="connsiteY14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2943489 w 6352623"/>
                    <a:gd name="connsiteY15" fmla="*/ 55251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1799833 w 6352623"/>
                    <a:gd name="connsiteY134" fmla="*/ 6042038 h 6345561"/>
                    <a:gd name="connsiteX135" fmla="*/ 792530 w 6352623"/>
                    <a:gd name="connsiteY135" fmla="*/ 5281044 h 6345561"/>
                    <a:gd name="connsiteX136" fmla="*/ 758259 w 6352623"/>
                    <a:gd name="connsiteY136" fmla="*/ 5233611 h 6345561"/>
                    <a:gd name="connsiteX137" fmla="*/ 1178638 w 6352623"/>
                    <a:gd name="connsiteY137" fmla="*/ 5187468 h 6345561"/>
                    <a:gd name="connsiteX138" fmla="*/ 1905324 w 6352623"/>
                    <a:gd name="connsiteY138" fmla="*/ 5106339 h 6345561"/>
                    <a:gd name="connsiteX139" fmla="*/ 2206251 w 6352623"/>
                    <a:gd name="connsiteY139" fmla="*/ 5531868 h 6345561"/>
                    <a:gd name="connsiteX140" fmla="*/ 2827891 w 6352623"/>
                    <a:gd name="connsiteY140" fmla="*/ 6323709 h 6345561"/>
                    <a:gd name="connsiteX141" fmla="*/ 2405336 w 6352623"/>
                    <a:gd name="connsiteY141" fmla="*/ 6261225 h 6345561"/>
                    <a:gd name="connsiteX142" fmla="*/ 1799833 w 6352623"/>
                    <a:gd name="connsiteY14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2943489 w 6352623"/>
                    <a:gd name="connsiteY15" fmla="*/ 55251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1799833 w 6352623"/>
                    <a:gd name="connsiteY134" fmla="*/ 6042038 h 6345561"/>
                    <a:gd name="connsiteX135" fmla="*/ 792530 w 6352623"/>
                    <a:gd name="connsiteY135" fmla="*/ 5281044 h 6345561"/>
                    <a:gd name="connsiteX136" fmla="*/ 758259 w 6352623"/>
                    <a:gd name="connsiteY136" fmla="*/ 5233611 h 6345561"/>
                    <a:gd name="connsiteX137" fmla="*/ 1178638 w 6352623"/>
                    <a:gd name="connsiteY137" fmla="*/ 5187468 h 6345561"/>
                    <a:gd name="connsiteX138" fmla="*/ 1905324 w 6352623"/>
                    <a:gd name="connsiteY138" fmla="*/ 5106339 h 6345561"/>
                    <a:gd name="connsiteX139" fmla="*/ 2206251 w 6352623"/>
                    <a:gd name="connsiteY139" fmla="*/ 5531868 h 6345561"/>
                    <a:gd name="connsiteX140" fmla="*/ 2827891 w 6352623"/>
                    <a:gd name="connsiteY140" fmla="*/ 6323709 h 6345561"/>
                    <a:gd name="connsiteX141" fmla="*/ 2405336 w 6352623"/>
                    <a:gd name="connsiteY141" fmla="*/ 6261225 h 6345561"/>
                    <a:gd name="connsiteX142" fmla="*/ 1799833 w 6352623"/>
                    <a:gd name="connsiteY142" fmla="*/ 6042038 h 6345561"/>
                    <a:gd name="connsiteX0" fmla="*/ 3083863 w 6352623"/>
                    <a:gd name="connsiteY0" fmla="*/ 133135 h 6345561"/>
                    <a:gd name="connsiteX1" fmla="*/ 3073468 w 6352623"/>
                    <a:gd name="connsiteY1" fmla="*/ 12671 h 6345561"/>
                    <a:gd name="connsiteX2" fmla="*/ 3083863 w 6352623"/>
                    <a:gd name="connsiteY2" fmla="*/ 133135 h 6345561"/>
                    <a:gd name="connsiteX3" fmla="*/ 4287481 w 6352623"/>
                    <a:gd name="connsiteY3" fmla="*/ 1282707 h 6345561"/>
                    <a:gd name="connsiteX4" fmla="*/ 3934751 w 6352623"/>
                    <a:gd name="connsiteY4" fmla="*/ 794857 h 6345561"/>
                    <a:gd name="connsiteX5" fmla="*/ 3306522 w 6352623"/>
                    <a:gd name="connsiteY5" fmla="*/ 1126 h 6345561"/>
                    <a:gd name="connsiteX6" fmla="*/ 3329154 w 6352623"/>
                    <a:gd name="connsiteY6" fmla="*/ 0 h 6345561"/>
                    <a:gd name="connsiteX7" fmla="*/ 4552794 w 6352623"/>
                    <a:gd name="connsiteY7" fmla="*/ 310597 h 6345561"/>
                    <a:gd name="connsiteX8" fmla="*/ 5560095 w 6352623"/>
                    <a:gd name="connsiteY8" fmla="*/ 1071582 h 6345561"/>
                    <a:gd name="connsiteX9" fmla="*/ 5592215 w 6352623"/>
                    <a:gd name="connsiteY9" fmla="*/ 1116037 h 6345561"/>
                    <a:gd name="connsiteX10" fmla="*/ 5275773 w 6352623"/>
                    <a:gd name="connsiteY10" fmla="*/ 1158708 h 6345561"/>
                    <a:gd name="connsiteX11" fmla="*/ 4352475 w 6352623"/>
                    <a:gd name="connsiteY11" fmla="*/ 1275439 h 6345561"/>
                    <a:gd name="connsiteX12" fmla="*/ 4287481 w 6352623"/>
                    <a:gd name="connsiteY12" fmla="*/ 1282707 h 6345561"/>
                    <a:gd name="connsiteX13" fmla="*/ 3192871 w 6352623"/>
                    <a:gd name="connsiteY13" fmla="*/ 1396479 h 6345561"/>
                    <a:gd name="connsiteX14" fmla="*/ 2943489 w 6352623"/>
                    <a:gd name="connsiteY14" fmla="*/ 55251 h 6345561"/>
                    <a:gd name="connsiteX15" fmla="*/ 3521833 w 6352623"/>
                    <a:gd name="connsiteY15" fmla="*/ 728536 h 6345561"/>
                    <a:gd name="connsiteX16" fmla="*/ 3951788 w 6352623"/>
                    <a:gd name="connsiteY16" fmla="*/ 1320226 h 6345561"/>
                    <a:gd name="connsiteX17" fmla="*/ 3610216 w 6352623"/>
                    <a:gd name="connsiteY17" fmla="*/ 1358400 h 6345561"/>
                    <a:gd name="connsiteX18" fmla="*/ 3192871 w 6352623"/>
                    <a:gd name="connsiteY18" fmla="*/ 1396479 h 6345561"/>
                    <a:gd name="connsiteX19" fmla="*/ 5080835 w 6352623"/>
                    <a:gd name="connsiteY19" fmla="*/ 2887704 h 6345561"/>
                    <a:gd name="connsiteX20" fmla="*/ 5075577 w 6352623"/>
                    <a:gd name="connsiteY20" fmla="*/ 2828892 h 6345561"/>
                    <a:gd name="connsiteX21" fmla="*/ 4870827 w 6352623"/>
                    <a:gd name="connsiteY21" fmla="*/ 2225787 h 6345561"/>
                    <a:gd name="connsiteX22" fmla="*/ 4527301 w 6352623"/>
                    <a:gd name="connsiteY22" fmla="*/ 1626915 h 6345561"/>
                    <a:gd name="connsiteX23" fmla="*/ 5336497 w 6352623"/>
                    <a:gd name="connsiteY23" fmla="*/ 1510023 h 6345561"/>
                    <a:gd name="connsiteX24" fmla="*/ 5827104 w 6352623"/>
                    <a:gd name="connsiteY24" fmla="*/ 1441104 h 6345561"/>
                    <a:gd name="connsiteX25" fmla="*/ 5919962 w 6352623"/>
                    <a:gd name="connsiteY25" fmla="*/ 1569624 h 6345561"/>
                    <a:gd name="connsiteX26" fmla="*/ 6322223 w 6352623"/>
                    <a:gd name="connsiteY26" fmla="*/ 2715457 h 6345561"/>
                    <a:gd name="connsiteX27" fmla="*/ 6326244 w 6352623"/>
                    <a:gd name="connsiteY27" fmla="*/ 2796695 h 6345561"/>
                    <a:gd name="connsiteX28" fmla="*/ 5080835 w 6352623"/>
                    <a:gd name="connsiteY28" fmla="*/ 2887704 h 6345561"/>
                    <a:gd name="connsiteX29" fmla="*/ 1790042 w 6352623"/>
                    <a:gd name="connsiteY29" fmla="*/ 1491620 h 6345561"/>
                    <a:gd name="connsiteX30" fmla="*/ 2057262 w 6352623"/>
                    <a:gd name="connsiteY30" fmla="*/ 888122 h 6345561"/>
                    <a:gd name="connsiteX31" fmla="*/ 2502224 w 6352623"/>
                    <a:gd name="connsiteY31" fmla="*/ 83048 h 6345561"/>
                    <a:gd name="connsiteX32" fmla="*/ 2715458 w 6352623"/>
                    <a:gd name="connsiteY32" fmla="*/ 30412 h 6345561"/>
                    <a:gd name="connsiteX33" fmla="*/ 2723477 w 6352623"/>
                    <a:gd name="connsiteY33" fmla="*/ 30012 h 6345561"/>
                    <a:gd name="connsiteX34" fmla="*/ 2843908 w 6352623"/>
                    <a:gd name="connsiteY34" fmla="*/ 1425699 h 6345561"/>
                    <a:gd name="connsiteX35" fmla="*/ 2341650 w 6352623"/>
                    <a:gd name="connsiteY35" fmla="*/ 1460888 h 6345561"/>
                    <a:gd name="connsiteX36" fmla="*/ 1790042 w 6352623"/>
                    <a:gd name="connsiteY36" fmla="*/ 1491620 h 6345561"/>
                    <a:gd name="connsiteX37" fmla="*/ 456566 w 6352623"/>
                    <a:gd name="connsiteY37" fmla="*/ 1560803 h 6345561"/>
                    <a:gd name="connsiteX38" fmla="*/ 646218 w 6352623"/>
                    <a:gd name="connsiteY38" fmla="*/ 1250255 h 6345561"/>
                    <a:gd name="connsiteX39" fmla="*/ 2123254 w 6352623"/>
                    <a:gd name="connsiteY39" fmla="*/ 176626 h 6345561"/>
                    <a:gd name="connsiteX40" fmla="*/ 2129632 w 6352623"/>
                    <a:gd name="connsiteY40" fmla="*/ 175051 h 6345561"/>
                    <a:gd name="connsiteX41" fmla="*/ 1791341 w 6352623"/>
                    <a:gd name="connsiteY41" fmla="*/ 860818 h 6345561"/>
                    <a:gd name="connsiteX42" fmla="*/ 1497989 w 6352623"/>
                    <a:gd name="connsiteY42" fmla="*/ 1507155 h 6345561"/>
                    <a:gd name="connsiteX43" fmla="*/ 815685 w 6352623"/>
                    <a:gd name="connsiteY43" fmla="*/ 1541873 h 6345561"/>
                    <a:gd name="connsiteX44" fmla="*/ 456566 w 6352623"/>
                    <a:gd name="connsiteY44" fmla="*/ 1560803 h 6345561"/>
                    <a:gd name="connsiteX45" fmla="*/ 3332566 w 6352623"/>
                    <a:gd name="connsiteY45" fmla="*/ 3015466 h 6345561"/>
                    <a:gd name="connsiteX46" fmla="*/ 3227686 w 6352623"/>
                    <a:gd name="connsiteY46" fmla="*/ 1799988 h 6345561"/>
                    <a:gd name="connsiteX47" fmla="*/ 3687369 w 6352623"/>
                    <a:gd name="connsiteY47" fmla="*/ 1744594 h 6345561"/>
                    <a:gd name="connsiteX48" fmla="*/ 4207427 w 6352623"/>
                    <a:gd name="connsiteY48" fmla="*/ 1672041 h 6345561"/>
                    <a:gd name="connsiteX49" fmla="*/ 4314817 w 6352623"/>
                    <a:gd name="connsiteY49" fmla="*/ 1819820 h 6345561"/>
                    <a:gd name="connsiteX50" fmla="*/ 4752430 w 6352623"/>
                    <a:gd name="connsiteY50" fmla="*/ 2869128 h 6345561"/>
                    <a:gd name="connsiteX51" fmla="*/ 4755993 w 6352623"/>
                    <a:gd name="connsiteY51" fmla="*/ 2911437 h 6345561"/>
                    <a:gd name="connsiteX52" fmla="*/ 3332566 w 6352623"/>
                    <a:gd name="connsiteY52" fmla="*/ 3015466 h 6345561"/>
                    <a:gd name="connsiteX53" fmla="*/ 4842211 w 6352623"/>
                    <a:gd name="connsiteY53" fmla="*/ 4504577 h 6345561"/>
                    <a:gd name="connsiteX54" fmla="*/ 4894441 w 6352623"/>
                    <a:gd name="connsiteY54" fmla="*/ 4378816 h 6345561"/>
                    <a:gd name="connsiteX55" fmla="*/ 5118410 w 6352623"/>
                    <a:gd name="connsiteY55" fmla="*/ 3308120 h 6345561"/>
                    <a:gd name="connsiteX56" fmla="*/ 5112011 w 6352623"/>
                    <a:gd name="connsiteY56" fmla="*/ 3236549 h 6345561"/>
                    <a:gd name="connsiteX57" fmla="*/ 6343574 w 6352623"/>
                    <a:gd name="connsiteY57" fmla="*/ 3146548 h 6345561"/>
                    <a:gd name="connsiteX58" fmla="*/ 6352623 w 6352623"/>
                    <a:gd name="connsiteY58" fmla="*/ 3329154 h 6345561"/>
                    <a:gd name="connsiteX59" fmla="*/ 6261216 w 6352623"/>
                    <a:gd name="connsiteY59" fmla="*/ 3947289 h 6345561"/>
                    <a:gd name="connsiteX60" fmla="*/ 6068313 w 6352623"/>
                    <a:gd name="connsiteY60" fmla="*/ 4480189 h 6345561"/>
                    <a:gd name="connsiteX61" fmla="*/ 5645377 w 6352623"/>
                    <a:gd name="connsiteY61" fmla="*/ 4489676 h 6345561"/>
                    <a:gd name="connsiteX62" fmla="*/ 4842211 w 6352623"/>
                    <a:gd name="connsiteY62" fmla="*/ 4504577 h 6345561"/>
                    <a:gd name="connsiteX63" fmla="*/ 1405726 w 6352623"/>
                    <a:gd name="connsiteY63" fmla="*/ 3156271 h 6345561"/>
                    <a:gd name="connsiteX64" fmla="*/ 1399341 w 6352623"/>
                    <a:gd name="connsiteY64" fmla="*/ 3089416 h 6345561"/>
                    <a:gd name="connsiteX65" fmla="*/ 1464945 w 6352623"/>
                    <a:gd name="connsiteY65" fmla="*/ 2467755 h 6345561"/>
                    <a:gd name="connsiteX66" fmla="*/ 1626959 w 6352623"/>
                    <a:gd name="connsiteY66" fmla="*/ 1918290 h 6345561"/>
                    <a:gd name="connsiteX67" fmla="*/ 1698846 w 6352623"/>
                    <a:gd name="connsiteY67" fmla="*/ 1916459 h 6345561"/>
                    <a:gd name="connsiteX68" fmla="*/ 2401423 w 6352623"/>
                    <a:gd name="connsiteY68" fmla="*/ 1879094 h 6345561"/>
                    <a:gd name="connsiteX69" fmla="*/ 2879383 w 6352623"/>
                    <a:gd name="connsiteY69" fmla="*/ 1836855 h 6345561"/>
                    <a:gd name="connsiteX70" fmla="*/ 2983285 w 6352623"/>
                    <a:gd name="connsiteY70" fmla="*/ 3040986 h 6345561"/>
                    <a:gd name="connsiteX71" fmla="*/ 1405726 w 6352623"/>
                    <a:gd name="connsiteY71" fmla="*/ 3156271 h 6345561"/>
                    <a:gd name="connsiteX72" fmla="*/ 3464621 w 6352623"/>
                    <a:gd name="connsiteY72" fmla="*/ 4545892 h 6345561"/>
                    <a:gd name="connsiteX73" fmla="*/ 3362673 w 6352623"/>
                    <a:gd name="connsiteY73" fmla="*/ 3364384 h 6345561"/>
                    <a:gd name="connsiteX74" fmla="*/ 4785461 w 6352623"/>
                    <a:gd name="connsiteY74" fmla="*/ 3260410 h 6345561"/>
                    <a:gd name="connsiteX75" fmla="*/ 4791965 w 6352623"/>
                    <a:gd name="connsiteY75" fmla="*/ 3337498 h 6345561"/>
                    <a:gd name="connsiteX76" fmla="*/ 4582162 w 6352623"/>
                    <a:gd name="connsiteY76" fmla="*/ 4452550 h 6345561"/>
                    <a:gd name="connsiteX77" fmla="*/ 3980007 w 6352623"/>
                    <a:gd name="connsiteY77" fmla="*/ 4524180 h 6345561"/>
                    <a:gd name="connsiteX78" fmla="*/ 3464621 w 6352623"/>
                    <a:gd name="connsiteY78" fmla="*/ 4545892 h 6345561"/>
                    <a:gd name="connsiteX79" fmla="*/ 11631 w 6352623"/>
                    <a:gd name="connsiteY79" fmla="*/ 3258148 h 6345561"/>
                    <a:gd name="connsiteX80" fmla="*/ 0 w 6352623"/>
                    <a:gd name="connsiteY80" fmla="*/ 3023469 h 6345561"/>
                    <a:gd name="connsiteX81" fmla="*/ 91400 w 6352623"/>
                    <a:gd name="connsiteY81" fmla="*/ 2405346 h 6345561"/>
                    <a:gd name="connsiteX82" fmla="*/ 258812 w 6352623"/>
                    <a:gd name="connsiteY82" fmla="*/ 1942855 h 6345561"/>
                    <a:gd name="connsiteX83" fmla="*/ 852081 w 6352623"/>
                    <a:gd name="connsiteY83" fmla="*/ 1937991 h 6345561"/>
                    <a:gd name="connsiteX84" fmla="*/ 1335718 w 6352623"/>
                    <a:gd name="connsiteY84" fmla="*/ 1925698 h 6345561"/>
                    <a:gd name="connsiteX85" fmla="*/ 1234430 w 6352623"/>
                    <a:gd name="connsiteY85" fmla="*/ 2196801 h 6345561"/>
                    <a:gd name="connsiteX86" fmla="*/ 1103579 w 6352623"/>
                    <a:gd name="connsiteY86" fmla="*/ 2737987 h 6345561"/>
                    <a:gd name="connsiteX87" fmla="*/ 1078099 w 6352623"/>
                    <a:gd name="connsiteY87" fmla="*/ 3180217 h 6345561"/>
                    <a:gd name="connsiteX88" fmla="*/ 11631 w 6352623"/>
                    <a:gd name="connsiteY88" fmla="*/ 3258148 h 6345561"/>
                    <a:gd name="connsiteX89" fmla="*/ 1960743 w 6352623"/>
                    <a:gd name="connsiteY89" fmla="*/ 4679317 h 6345561"/>
                    <a:gd name="connsiteX90" fmla="*/ 1740896 w 6352623"/>
                    <a:gd name="connsiteY90" fmla="*/ 4337429 h 6345561"/>
                    <a:gd name="connsiteX91" fmla="*/ 1441619 w 6352623"/>
                    <a:gd name="connsiteY91" fmla="*/ 3532526 h 6345561"/>
                    <a:gd name="connsiteX92" fmla="*/ 1438988 w 6352623"/>
                    <a:gd name="connsiteY92" fmla="*/ 3504964 h 6345561"/>
                    <a:gd name="connsiteX93" fmla="*/ 3013389 w 6352623"/>
                    <a:gd name="connsiteY93" fmla="*/ 3389903 h 6345561"/>
                    <a:gd name="connsiteX94" fmla="*/ 3099126 w 6352623"/>
                    <a:gd name="connsiteY94" fmla="*/ 4562904 h 6345561"/>
                    <a:gd name="connsiteX95" fmla="*/ 2689209 w 6352623"/>
                    <a:gd name="connsiteY95" fmla="*/ 4598877 h 6345561"/>
                    <a:gd name="connsiteX96" fmla="*/ 1989796 w 6352623"/>
                    <a:gd name="connsiteY96" fmla="*/ 4675326 h 6345561"/>
                    <a:gd name="connsiteX97" fmla="*/ 1960743 w 6352623"/>
                    <a:gd name="connsiteY97" fmla="*/ 4679317 h 6345561"/>
                    <a:gd name="connsiteX98" fmla="*/ 4067092 w 6352623"/>
                    <a:gd name="connsiteY98" fmla="*/ 6216068 h 6345561"/>
                    <a:gd name="connsiteX99" fmla="*/ 4277892 w 6352623"/>
                    <a:gd name="connsiteY99" fmla="*/ 5788869 h 6345561"/>
                    <a:gd name="connsiteX100" fmla="*/ 4525520 w 6352623"/>
                    <a:gd name="connsiteY100" fmla="*/ 5267093 h 6345561"/>
                    <a:gd name="connsiteX101" fmla="*/ 4685770 w 6352623"/>
                    <a:gd name="connsiteY101" fmla="*/ 4881257 h 6345561"/>
                    <a:gd name="connsiteX102" fmla="*/ 4712084 w 6352623"/>
                    <a:gd name="connsiteY102" fmla="*/ 4879914 h 6345561"/>
                    <a:gd name="connsiteX103" fmla="*/ 5642123 w 6352623"/>
                    <a:gd name="connsiteY103" fmla="*/ 4846187 h 6345561"/>
                    <a:gd name="connsiteX104" fmla="*/ 5866698 w 6352623"/>
                    <a:gd name="connsiteY104" fmla="*/ 4839902 h 6345561"/>
                    <a:gd name="connsiteX105" fmla="*/ 5706398 w 6352623"/>
                    <a:gd name="connsiteY105" fmla="*/ 5102370 h 6345561"/>
                    <a:gd name="connsiteX106" fmla="*/ 4229361 w 6352623"/>
                    <a:gd name="connsiteY106" fmla="*/ 6176010 h 6345561"/>
                    <a:gd name="connsiteX107" fmla="*/ 4067092 w 6352623"/>
                    <a:gd name="connsiteY107" fmla="*/ 6216068 h 6345561"/>
                    <a:gd name="connsiteX108" fmla="*/ 3617977 w 6352623"/>
                    <a:gd name="connsiteY108" fmla="*/ 6323175 h 6345561"/>
                    <a:gd name="connsiteX109" fmla="*/ 3499574 w 6352623"/>
                    <a:gd name="connsiteY109" fmla="*/ 4950969 h 6345561"/>
                    <a:gd name="connsiteX110" fmla="*/ 3966167 w 6352623"/>
                    <a:gd name="connsiteY110" fmla="*/ 4917769 h 6345561"/>
                    <a:gd name="connsiteX111" fmla="*/ 4402891 w 6352623"/>
                    <a:gd name="connsiteY111" fmla="*/ 4895610 h 6345561"/>
                    <a:gd name="connsiteX112" fmla="*/ 4263840 w 6352623"/>
                    <a:gd name="connsiteY112" fmla="*/ 5239274 h 6345561"/>
                    <a:gd name="connsiteX113" fmla="*/ 3691123 w 6352623"/>
                    <a:gd name="connsiteY113" fmla="*/ 6308899 h 6345561"/>
                    <a:gd name="connsiteX114" fmla="*/ 3637169 w 6352623"/>
                    <a:gd name="connsiteY114" fmla="*/ 6322223 h 6345561"/>
                    <a:gd name="connsiteX115" fmla="*/ 3617977 w 6352623"/>
                    <a:gd name="connsiteY115" fmla="*/ 6323175 h 6345561"/>
                    <a:gd name="connsiteX116" fmla="*/ 509955 w 6352623"/>
                    <a:gd name="connsiteY116" fmla="*/ 4889989 h 6345561"/>
                    <a:gd name="connsiteX117" fmla="*/ 432662 w 6352623"/>
                    <a:gd name="connsiteY117" fmla="*/ 4783013 h 6345561"/>
                    <a:gd name="connsiteX118" fmla="*/ 30403 w 6352623"/>
                    <a:gd name="connsiteY118" fmla="*/ 3637168 h 6345561"/>
                    <a:gd name="connsiteX119" fmla="*/ 28957 w 6352623"/>
                    <a:gd name="connsiteY119" fmla="*/ 3608002 h 6345561"/>
                    <a:gd name="connsiteX120" fmla="*/ 1122699 w 6352623"/>
                    <a:gd name="connsiteY120" fmla="*/ 3528079 h 6345561"/>
                    <a:gd name="connsiteX121" fmla="*/ 1151870 w 6352623"/>
                    <a:gd name="connsiteY121" fmla="*/ 3709064 h 6345561"/>
                    <a:gd name="connsiteX122" fmla="*/ 1633165 w 6352623"/>
                    <a:gd name="connsiteY122" fmla="*/ 4721494 h 6345561"/>
                    <a:gd name="connsiteX123" fmla="*/ 1635001 w 6352623"/>
                    <a:gd name="connsiteY123" fmla="*/ 4724090 h 6345561"/>
                    <a:gd name="connsiteX124" fmla="*/ 1150655 w 6352623"/>
                    <a:gd name="connsiteY124" fmla="*/ 4790652 h 6345561"/>
                    <a:gd name="connsiteX125" fmla="*/ 509955 w 6352623"/>
                    <a:gd name="connsiteY125" fmla="*/ 4889989 h 6345561"/>
                    <a:gd name="connsiteX126" fmla="*/ 3165956 w 6352623"/>
                    <a:gd name="connsiteY126" fmla="*/ 6345561 h 6345561"/>
                    <a:gd name="connsiteX127" fmla="*/ 2661675 w 6352623"/>
                    <a:gd name="connsiteY127" fmla="*/ 5655612 h 6345561"/>
                    <a:gd name="connsiteX128" fmla="*/ 2224080 w 6352623"/>
                    <a:gd name="connsiteY128" fmla="*/ 5071807 h 6345561"/>
                    <a:gd name="connsiteX129" fmla="*/ 2697681 w 6352623"/>
                    <a:gd name="connsiteY129" fmla="*/ 5021257 h 6345561"/>
                    <a:gd name="connsiteX130" fmla="*/ 3150545 w 6352623"/>
                    <a:gd name="connsiteY130" fmla="*/ 4979436 h 6345561"/>
                    <a:gd name="connsiteX131" fmla="*/ 3267988 w 6352623"/>
                    <a:gd name="connsiteY131" fmla="*/ 6340508 h 6345561"/>
                    <a:gd name="connsiteX132" fmla="*/ 3165956 w 6352623"/>
                    <a:gd name="connsiteY132" fmla="*/ 6345561 h 6345561"/>
                    <a:gd name="connsiteX133" fmla="*/ 1799833 w 6352623"/>
                    <a:gd name="connsiteY133" fmla="*/ 6042038 h 6345561"/>
                    <a:gd name="connsiteX134" fmla="*/ 792530 w 6352623"/>
                    <a:gd name="connsiteY134" fmla="*/ 5281044 h 6345561"/>
                    <a:gd name="connsiteX135" fmla="*/ 758259 w 6352623"/>
                    <a:gd name="connsiteY135" fmla="*/ 5233611 h 6345561"/>
                    <a:gd name="connsiteX136" fmla="*/ 1178638 w 6352623"/>
                    <a:gd name="connsiteY136" fmla="*/ 5187468 h 6345561"/>
                    <a:gd name="connsiteX137" fmla="*/ 1905324 w 6352623"/>
                    <a:gd name="connsiteY137" fmla="*/ 5106339 h 6345561"/>
                    <a:gd name="connsiteX138" fmla="*/ 2206251 w 6352623"/>
                    <a:gd name="connsiteY138" fmla="*/ 5531868 h 6345561"/>
                    <a:gd name="connsiteX139" fmla="*/ 2827891 w 6352623"/>
                    <a:gd name="connsiteY139" fmla="*/ 6323709 h 6345561"/>
                    <a:gd name="connsiteX140" fmla="*/ 2405336 w 6352623"/>
                    <a:gd name="connsiteY140" fmla="*/ 6261225 h 6345561"/>
                    <a:gd name="connsiteX141" fmla="*/ 1799833 w 6352623"/>
                    <a:gd name="connsiteY141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521833 w 6352623"/>
                    <a:gd name="connsiteY12" fmla="*/ 728536 h 6345561"/>
                    <a:gd name="connsiteX13" fmla="*/ 3951788 w 6352623"/>
                    <a:gd name="connsiteY13" fmla="*/ 1320226 h 6345561"/>
                    <a:gd name="connsiteX14" fmla="*/ 3610216 w 6352623"/>
                    <a:gd name="connsiteY14" fmla="*/ 1358400 h 6345561"/>
                    <a:gd name="connsiteX15" fmla="*/ 3192871 w 6352623"/>
                    <a:gd name="connsiteY15" fmla="*/ 1396479 h 6345561"/>
                    <a:gd name="connsiteX16" fmla="*/ 5080835 w 6352623"/>
                    <a:gd name="connsiteY16" fmla="*/ 2887704 h 6345561"/>
                    <a:gd name="connsiteX17" fmla="*/ 5075577 w 6352623"/>
                    <a:gd name="connsiteY17" fmla="*/ 2828892 h 6345561"/>
                    <a:gd name="connsiteX18" fmla="*/ 4870827 w 6352623"/>
                    <a:gd name="connsiteY18" fmla="*/ 2225787 h 6345561"/>
                    <a:gd name="connsiteX19" fmla="*/ 4527301 w 6352623"/>
                    <a:gd name="connsiteY19" fmla="*/ 1626915 h 6345561"/>
                    <a:gd name="connsiteX20" fmla="*/ 5336497 w 6352623"/>
                    <a:gd name="connsiteY20" fmla="*/ 1510023 h 6345561"/>
                    <a:gd name="connsiteX21" fmla="*/ 5827104 w 6352623"/>
                    <a:gd name="connsiteY21" fmla="*/ 1441104 h 6345561"/>
                    <a:gd name="connsiteX22" fmla="*/ 5919962 w 6352623"/>
                    <a:gd name="connsiteY22" fmla="*/ 1569624 h 6345561"/>
                    <a:gd name="connsiteX23" fmla="*/ 6322223 w 6352623"/>
                    <a:gd name="connsiteY23" fmla="*/ 2715457 h 6345561"/>
                    <a:gd name="connsiteX24" fmla="*/ 6326244 w 6352623"/>
                    <a:gd name="connsiteY24" fmla="*/ 2796695 h 6345561"/>
                    <a:gd name="connsiteX25" fmla="*/ 5080835 w 6352623"/>
                    <a:gd name="connsiteY25" fmla="*/ 2887704 h 6345561"/>
                    <a:gd name="connsiteX26" fmla="*/ 1790042 w 6352623"/>
                    <a:gd name="connsiteY26" fmla="*/ 1491620 h 6345561"/>
                    <a:gd name="connsiteX27" fmla="*/ 2057262 w 6352623"/>
                    <a:gd name="connsiteY27" fmla="*/ 888122 h 6345561"/>
                    <a:gd name="connsiteX28" fmla="*/ 2502224 w 6352623"/>
                    <a:gd name="connsiteY28" fmla="*/ 83048 h 6345561"/>
                    <a:gd name="connsiteX29" fmla="*/ 2715458 w 6352623"/>
                    <a:gd name="connsiteY29" fmla="*/ 30412 h 6345561"/>
                    <a:gd name="connsiteX30" fmla="*/ 2723477 w 6352623"/>
                    <a:gd name="connsiteY30" fmla="*/ 30012 h 6345561"/>
                    <a:gd name="connsiteX31" fmla="*/ 2843908 w 6352623"/>
                    <a:gd name="connsiteY31" fmla="*/ 1425699 h 6345561"/>
                    <a:gd name="connsiteX32" fmla="*/ 2341650 w 6352623"/>
                    <a:gd name="connsiteY32" fmla="*/ 1460888 h 6345561"/>
                    <a:gd name="connsiteX33" fmla="*/ 1790042 w 6352623"/>
                    <a:gd name="connsiteY33" fmla="*/ 1491620 h 6345561"/>
                    <a:gd name="connsiteX34" fmla="*/ 456566 w 6352623"/>
                    <a:gd name="connsiteY34" fmla="*/ 1560803 h 6345561"/>
                    <a:gd name="connsiteX35" fmla="*/ 646218 w 6352623"/>
                    <a:gd name="connsiteY35" fmla="*/ 1250255 h 6345561"/>
                    <a:gd name="connsiteX36" fmla="*/ 2123254 w 6352623"/>
                    <a:gd name="connsiteY36" fmla="*/ 176626 h 6345561"/>
                    <a:gd name="connsiteX37" fmla="*/ 2129632 w 6352623"/>
                    <a:gd name="connsiteY37" fmla="*/ 175051 h 6345561"/>
                    <a:gd name="connsiteX38" fmla="*/ 1791341 w 6352623"/>
                    <a:gd name="connsiteY38" fmla="*/ 860818 h 6345561"/>
                    <a:gd name="connsiteX39" fmla="*/ 1497989 w 6352623"/>
                    <a:gd name="connsiteY39" fmla="*/ 1507155 h 6345561"/>
                    <a:gd name="connsiteX40" fmla="*/ 815685 w 6352623"/>
                    <a:gd name="connsiteY40" fmla="*/ 1541873 h 6345561"/>
                    <a:gd name="connsiteX41" fmla="*/ 456566 w 6352623"/>
                    <a:gd name="connsiteY41" fmla="*/ 1560803 h 6345561"/>
                    <a:gd name="connsiteX42" fmla="*/ 3332566 w 6352623"/>
                    <a:gd name="connsiteY42" fmla="*/ 3015466 h 6345561"/>
                    <a:gd name="connsiteX43" fmla="*/ 3227686 w 6352623"/>
                    <a:gd name="connsiteY43" fmla="*/ 1799988 h 6345561"/>
                    <a:gd name="connsiteX44" fmla="*/ 3687369 w 6352623"/>
                    <a:gd name="connsiteY44" fmla="*/ 1744594 h 6345561"/>
                    <a:gd name="connsiteX45" fmla="*/ 4207427 w 6352623"/>
                    <a:gd name="connsiteY45" fmla="*/ 1672041 h 6345561"/>
                    <a:gd name="connsiteX46" fmla="*/ 4314817 w 6352623"/>
                    <a:gd name="connsiteY46" fmla="*/ 1819820 h 6345561"/>
                    <a:gd name="connsiteX47" fmla="*/ 4752430 w 6352623"/>
                    <a:gd name="connsiteY47" fmla="*/ 2869128 h 6345561"/>
                    <a:gd name="connsiteX48" fmla="*/ 4755993 w 6352623"/>
                    <a:gd name="connsiteY48" fmla="*/ 2911437 h 6345561"/>
                    <a:gd name="connsiteX49" fmla="*/ 3332566 w 6352623"/>
                    <a:gd name="connsiteY49" fmla="*/ 3015466 h 6345561"/>
                    <a:gd name="connsiteX50" fmla="*/ 4842211 w 6352623"/>
                    <a:gd name="connsiteY50" fmla="*/ 4504577 h 6345561"/>
                    <a:gd name="connsiteX51" fmla="*/ 4894441 w 6352623"/>
                    <a:gd name="connsiteY51" fmla="*/ 4378816 h 6345561"/>
                    <a:gd name="connsiteX52" fmla="*/ 5118410 w 6352623"/>
                    <a:gd name="connsiteY52" fmla="*/ 3308120 h 6345561"/>
                    <a:gd name="connsiteX53" fmla="*/ 5112011 w 6352623"/>
                    <a:gd name="connsiteY53" fmla="*/ 3236549 h 6345561"/>
                    <a:gd name="connsiteX54" fmla="*/ 6343574 w 6352623"/>
                    <a:gd name="connsiteY54" fmla="*/ 3146548 h 6345561"/>
                    <a:gd name="connsiteX55" fmla="*/ 6352623 w 6352623"/>
                    <a:gd name="connsiteY55" fmla="*/ 3329154 h 6345561"/>
                    <a:gd name="connsiteX56" fmla="*/ 6261216 w 6352623"/>
                    <a:gd name="connsiteY56" fmla="*/ 3947289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521833 w 6352623"/>
                    <a:gd name="connsiteY12" fmla="*/ 728536 h 6345561"/>
                    <a:gd name="connsiteX13" fmla="*/ 3951788 w 6352623"/>
                    <a:gd name="connsiteY13" fmla="*/ 1320226 h 6345561"/>
                    <a:gd name="connsiteX14" fmla="*/ 3610216 w 6352623"/>
                    <a:gd name="connsiteY14" fmla="*/ 1358400 h 6345561"/>
                    <a:gd name="connsiteX15" fmla="*/ 3192871 w 6352623"/>
                    <a:gd name="connsiteY15" fmla="*/ 1396479 h 6345561"/>
                    <a:gd name="connsiteX16" fmla="*/ 5080835 w 6352623"/>
                    <a:gd name="connsiteY16" fmla="*/ 2887704 h 6345561"/>
                    <a:gd name="connsiteX17" fmla="*/ 5075577 w 6352623"/>
                    <a:gd name="connsiteY17" fmla="*/ 2828892 h 6345561"/>
                    <a:gd name="connsiteX18" fmla="*/ 4870827 w 6352623"/>
                    <a:gd name="connsiteY18" fmla="*/ 2225787 h 6345561"/>
                    <a:gd name="connsiteX19" fmla="*/ 4527301 w 6352623"/>
                    <a:gd name="connsiteY19" fmla="*/ 1626915 h 6345561"/>
                    <a:gd name="connsiteX20" fmla="*/ 5336497 w 6352623"/>
                    <a:gd name="connsiteY20" fmla="*/ 1510023 h 6345561"/>
                    <a:gd name="connsiteX21" fmla="*/ 5827104 w 6352623"/>
                    <a:gd name="connsiteY21" fmla="*/ 1441104 h 6345561"/>
                    <a:gd name="connsiteX22" fmla="*/ 5919962 w 6352623"/>
                    <a:gd name="connsiteY22" fmla="*/ 1569624 h 6345561"/>
                    <a:gd name="connsiteX23" fmla="*/ 6322223 w 6352623"/>
                    <a:gd name="connsiteY23" fmla="*/ 2715457 h 6345561"/>
                    <a:gd name="connsiteX24" fmla="*/ 6326244 w 6352623"/>
                    <a:gd name="connsiteY24" fmla="*/ 2796695 h 6345561"/>
                    <a:gd name="connsiteX25" fmla="*/ 5080835 w 6352623"/>
                    <a:gd name="connsiteY25" fmla="*/ 2887704 h 6345561"/>
                    <a:gd name="connsiteX26" fmla="*/ 1790042 w 6352623"/>
                    <a:gd name="connsiteY26" fmla="*/ 1491620 h 6345561"/>
                    <a:gd name="connsiteX27" fmla="*/ 2057262 w 6352623"/>
                    <a:gd name="connsiteY27" fmla="*/ 888122 h 6345561"/>
                    <a:gd name="connsiteX28" fmla="*/ 2577697 w 6352623"/>
                    <a:gd name="connsiteY28" fmla="*/ 56553 h 6345561"/>
                    <a:gd name="connsiteX29" fmla="*/ 2715458 w 6352623"/>
                    <a:gd name="connsiteY29" fmla="*/ 30412 h 6345561"/>
                    <a:gd name="connsiteX30" fmla="*/ 2723477 w 6352623"/>
                    <a:gd name="connsiteY30" fmla="*/ 30012 h 6345561"/>
                    <a:gd name="connsiteX31" fmla="*/ 2843908 w 6352623"/>
                    <a:gd name="connsiteY31" fmla="*/ 1425699 h 6345561"/>
                    <a:gd name="connsiteX32" fmla="*/ 2341650 w 6352623"/>
                    <a:gd name="connsiteY32" fmla="*/ 1460888 h 6345561"/>
                    <a:gd name="connsiteX33" fmla="*/ 1790042 w 6352623"/>
                    <a:gd name="connsiteY33" fmla="*/ 1491620 h 6345561"/>
                    <a:gd name="connsiteX34" fmla="*/ 456566 w 6352623"/>
                    <a:gd name="connsiteY34" fmla="*/ 1560803 h 6345561"/>
                    <a:gd name="connsiteX35" fmla="*/ 646218 w 6352623"/>
                    <a:gd name="connsiteY35" fmla="*/ 1250255 h 6345561"/>
                    <a:gd name="connsiteX36" fmla="*/ 2123254 w 6352623"/>
                    <a:gd name="connsiteY36" fmla="*/ 176626 h 6345561"/>
                    <a:gd name="connsiteX37" fmla="*/ 2129632 w 6352623"/>
                    <a:gd name="connsiteY37" fmla="*/ 175051 h 6345561"/>
                    <a:gd name="connsiteX38" fmla="*/ 1791341 w 6352623"/>
                    <a:gd name="connsiteY38" fmla="*/ 860818 h 6345561"/>
                    <a:gd name="connsiteX39" fmla="*/ 1497989 w 6352623"/>
                    <a:gd name="connsiteY39" fmla="*/ 1507155 h 6345561"/>
                    <a:gd name="connsiteX40" fmla="*/ 815685 w 6352623"/>
                    <a:gd name="connsiteY40" fmla="*/ 1541873 h 6345561"/>
                    <a:gd name="connsiteX41" fmla="*/ 456566 w 6352623"/>
                    <a:gd name="connsiteY41" fmla="*/ 1560803 h 6345561"/>
                    <a:gd name="connsiteX42" fmla="*/ 3332566 w 6352623"/>
                    <a:gd name="connsiteY42" fmla="*/ 3015466 h 6345561"/>
                    <a:gd name="connsiteX43" fmla="*/ 3227686 w 6352623"/>
                    <a:gd name="connsiteY43" fmla="*/ 1799988 h 6345561"/>
                    <a:gd name="connsiteX44" fmla="*/ 3687369 w 6352623"/>
                    <a:gd name="connsiteY44" fmla="*/ 1744594 h 6345561"/>
                    <a:gd name="connsiteX45" fmla="*/ 4207427 w 6352623"/>
                    <a:gd name="connsiteY45" fmla="*/ 1672041 h 6345561"/>
                    <a:gd name="connsiteX46" fmla="*/ 4314817 w 6352623"/>
                    <a:gd name="connsiteY46" fmla="*/ 1819820 h 6345561"/>
                    <a:gd name="connsiteX47" fmla="*/ 4752430 w 6352623"/>
                    <a:gd name="connsiteY47" fmla="*/ 2869128 h 6345561"/>
                    <a:gd name="connsiteX48" fmla="*/ 4755993 w 6352623"/>
                    <a:gd name="connsiteY48" fmla="*/ 2911437 h 6345561"/>
                    <a:gd name="connsiteX49" fmla="*/ 3332566 w 6352623"/>
                    <a:gd name="connsiteY49" fmla="*/ 3015466 h 6345561"/>
                    <a:gd name="connsiteX50" fmla="*/ 4842211 w 6352623"/>
                    <a:gd name="connsiteY50" fmla="*/ 4504577 h 6345561"/>
                    <a:gd name="connsiteX51" fmla="*/ 4894441 w 6352623"/>
                    <a:gd name="connsiteY51" fmla="*/ 4378816 h 6345561"/>
                    <a:gd name="connsiteX52" fmla="*/ 5118410 w 6352623"/>
                    <a:gd name="connsiteY52" fmla="*/ 3308120 h 6345561"/>
                    <a:gd name="connsiteX53" fmla="*/ 5112011 w 6352623"/>
                    <a:gd name="connsiteY53" fmla="*/ 3236549 h 6345561"/>
                    <a:gd name="connsiteX54" fmla="*/ 6343574 w 6352623"/>
                    <a:gd name="connsiteY54" fmla="*/ 3146548 h 6345561"/>
                    <a:gd name="connsiteX55" fmla="*/ 6352623 w 6352623"/>
                    <a:gd name="connsiteY55" fmla="*/ 3329154 h 6345561"/>
                    <a:gd name="connsiteX56" fmla="*/ 6261216 w 6352623"/>
                    <a:gd name="connsiteY56" fmla="*/ 3947289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521833 w 6352623"/>
                    <a:gd name="connsiteY12" fmla="*/ 728536 h 6345561"/>
                    <a:gd name="connsiteX13" fmla="*/ 3951788 w 6352623"/>
                    <a:gd name="connsiteY13" fmla="*/ 1320226 h 6345561"/>
                    <a:gd name="connsiteX14" fmla="*/ 3610216 w 6352623"/>
                    <a:gd name="connsiteY14" fmla="*/ 1358400 h 6345561"/>
                    <a:gd name="connsiteX15" fmla="*/ 3192871 w 6352623"/>
                    <a:gd name="connsiteY15" fmla="*/ 1396479 h 6345561"/>
                    <a:gd name="connsiteX16" fmla="*/ 5080835 w 6352623"/>
                    <a:gd name="connsiteY16" fmla="*/ 2887704 h 6345561"/>
                    <a:gd name="connsiteX17" fmla="*/ 5075577 w 6352623"/>
                    <a:gd name="connsiteY17" fmla="*/ 2828892 h 6345561"/>
                    <a:gd name="connsiteX18" fmla="*/ 4870827 w 6352623"/>
                    <a:gd name="connsiteY18" fmla="*/ 2225787 h 6345561"/>
                    <a:gd name="connsiteX19" fmla="*/ 4527301 w 6352623"/>
                    <a:gd name="connsiteY19" fmla="*/ 1626915 h 6345561"/>
                    <a:gd name="connsiteX20" fmla="*/ 5336497 w 6352623"/>
                    <a:gd name="connsiteY20" fmla="*/ 1510023 h 6345561"/>
                    <a:gd name="connsiteX21" fmla="*/ 5827104 w 6352623"/>
                    <a:gd name="connsiteY21" fmla="*/ 1441104 h 6345561"/>
                    <a:gd name="connsiteX22" fmla="*/ 5919962 w 6352623"/>
                    <a:gd name="connsiteY22" fmla="*/ 1569624 h 6345561"/>
                    <a:gd name="connsiteX23" fmla="*/ 6322223 w 6352623"/>
                    <a:gd name="connsiteY23" fmla="*/ 2715457 h 6345561"/>
                    <a:gd name="connsiteX24" fmla="*/ 6326244 w 6352623"/>
                    <a:gd name="connsiteY24" fmla="*/ 2796695 h 6345561"/>
                    <a:gd name="connsiteX25" fmla="*/ 5080835 w 6352623"/>
                    <a:gd name="connsiteY25" fmla="*/ 2887704 h 6345561"/>
                    <a:gd name="connsiteX26" fmla="*/ 1790042 w 6352623"/>
                    <a:gd name="connsiteY26" fmla="*/ 1491620 h 6345561"/>
                    <a:gd name="connsiteX27" fmla="*/ 2057262 w 6352623"/>
                    <a:gd name="connsiteY27" fmla="*/ 888122 h 6345561"/>
                    <a:gd name="connsiteX28" fmla="*/ 2577697 w 6352623"/>
                    <a:gd name="connsiteY28" fmla="*/ 56553 h 6345561"/>
                    <a:gd name="connsiteX29" fmla="*/ 2715458 w 6352623"/>
                    <a:gd name="connsiteY29" fmla="*/ 30412 h 6345561"/>
                    <a:gd name="connsiteX30" fmla="*/ 2723477 w 6352623"/>
                    <a:gd name="connsiteY30" fmla="*/ 30012 h 6345561"/>
                    <a:gd name="connsiteX31" fmla="*/ 2843908 w 6352623"/>
                    <a:gd name="connsiteY31" fmla="*/ 1425699 h 6345561"/>
                    <a:gd name="connsiteX32" fmla="*/ 2341650 w 6352623"/>
                    <a:gd name="connsiteY32" fmla="*/ 1460888 h 6345561"/>
                    <a:gd name="connsiteX33" fmla="*/ 1790042 w 6352623"/>
                    <a:gd name="connsiteY33" fmla="*/ 1491620 h 6345561"/>
                    <a:gd name="connsiteX34" fmla="*/ 456566 w 6352623"/>
                    <a:gd name="connsiteY34" fmla="*/ 1560803 h 6345561"/>
                    <a:gd name="connsiteX35" fmla="*/ 646218 w 6352623"/>
                    <a:gd name="connsiteY35" fmla="*/ 1250255 h 6345561"/>
                    <a:gd name="connsiteX36" fmla="*/ 2123254 w 6352623"/>
                    <a:gd name="connsiteY36" fmla="*/ 176626 h 6345561"/>
                    <a:gd name="connsiteX37" fmla="*/ 2129632 w 6352623"/>
                    <a:gd name="connsiteY37" fmla="*/ 175051 h 6345561"/>
                    <a:gd name="connsiteX38" fmla="*/ 1791341 w 6352623"/>
                    <a:gd name="connsiteY38" fmla="*/ 860818 h 6345561"/>
                    <a:gd name="connsiteX39" fmla="*/ 1497989 w 6352623"/>
                    <a:gd name="connsiteY39" fmla="*/ 1507155 h 6345561"/>
                    <a:gd name="connsiteX40" fmla="*/ 815685 w 6352623"/>
                    <a:gd name="connsiteY40" fmla="*/ 1541873 h 6345561"/>
                    <a:gd name="connsiteX41" fmla="*/ 456566 w 6352623"/>
                    <a:gd name="connsiteY41" fmla="*/ 1560803 h 6345561"/>
                    <a:gd name="connsiteX42" fmla="*/ 3332566 w 6352623"/>
                    <a:gd name="connsiteY42" fmla="*/ 3015466 h 6345561"/>
                    <a:gd name="connsiteX43" fmla="*/ 3227686 w 6352623"/>
                    <a:gd name="connsiteY43" fmla="*/ 1799988 h 6345561"/>
                    <a:gd name="connsiteX44" fmla="*/ 3687369 w 6352623"/>
                    <a:gd name="connsiteY44" fmla="*/ 1744594 h 6345561"/>
                    <a:gd name="connsiteX45" fmla="*/ 4207427 w 6352623"/>
                    <a:gd name="connsiteY45" fmla="*/ 1672041 h 6345561"/>
                    <a:gd name="connsiteX46" fmla="*/ 4314817 w 6352623"/>
                    <a:gd name="connsiteY46" fmla="*/ 1819820 h 6345561"/>
                    <a:gd name="connsiteX47" fmla="*/ 4752430 w 6352623"/>
                    <a:gd name="connsiteY47" fmla="*/ 2869128 h 6345561"/>
                    <a:gd name="connsiteX48" fmla="*/ 4755993 w 6352623"/>
                    <a:gd name="connsiteY48" fmla="*/ 2911437 h 6345561"/>
                    <a:gd name="connsiteX49" fmla="*/ 3332566 w 6352623"/>
                    <a:gd name="connsiteY49" fmla="*/ 3015466 h 6345561"/>
                    <a:gd name="connsiteX50" fmla="*/ 4842211 w 6352623"/>
                    <a:gd name="connsiteY50" fmla="*/ 4504577 h 6345561"/>
                    <a:gd name="connsiteX51" fmla="*/ 4894441 w 6352623"/>
                    <a:gd name="connsiteY51" fmla="*/ 4378816 h 6345561"/>
                    <a:gd name="connsiteX52" fmla="*/ 5118410 w 6352623"/>
                    <a:gd name="connsiteY52" fmla="*/ 3308120 h 6345561"/>
                    <a:gd name="connsiteX53" fmla="*/ 5112011 w 6352623"/>
                    <a:gd name="connsiteY53" fmla="*/ 3236549 h 6345561"/>
                    <a:gd name="connsiteX54" fmla="*/ 6343574 w 6352623"/>
                    <a:gd name="connsiteY54" fmla="*/ 3146548 h 6345561"/>
                    <a:gd name="connsiteX55" fmla="*/ 6352623 w 6352623"/>
                    <a:gd name="connsiteY55" fmla="*/ 3329154 h 6345561"/>
                    <a:gd name="connsiteX56" fmla="*/ 6261216 w 6352623"/>
                    <a:gd name="connsiteY56" fmla="*/ 3947289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521833 w 6352623"/>
                    <a:gd name="connsiteY12" fmla="*/ 728536 h 6345561"/>
                    <a:gd name="connsiteX13" fmla="*/ 3951788 w 6352623"/>
                    <a:gd name="connsiteY13" fmla="*/ 1320226 h 6345561"/>
                    <a:gd name="connsiteX14" fmla="*/ 3610216 w 6352623"/>
                    <a:gd name="connsiteY14" fmla="*/ 1358400 h 6345561"/>
                    <a:gd name="connsiteX15" fmla="*/ 3192871 w 6352623"/>
                    <a:gd name="connsiteY15" fmla="*/ 1396479 h 6345561"/>
                    <a:gd name="connsiteX16" fmla="*/ 5080835 w 6352623"/>
                    <a:gd name="connsiteY16" fmla="*/ 2887704 h 6345561"/>
                    <a:gd name="connsiteX17" fmla="*/ 5075577 w 6352623"/>
                    <a:gd name="connsiteY17" fmla="*/ 2828892 h 6345561"/>
                    <a:gd name="connsiteX18" fmla="*/ 4870827 w 6352623"/>
                    <a:gd name="connsiteY18" fmla="*/ 2225787 h 6345561"/>
                    <a:gd name="connsiteX19" fmla="*/ 4527301 w 6352623"/>
                    <a:gd name="connsiteY19" fmla="*/ 1626915 h 6345561"/>
                    <a:gd name="connsiteX20" fmla="*/ 5336497 w 6352623"/>
                    <a:gd name="connsiteY20" fmla="*/ 1510023 h 6345561"/>
                    <a:gd name="connsiteX21" fmla="*/ 5827104 w 6352623"/>
                    <a:gd name="connsiteY21" fmla="*/ 1441104 h 6345561"/>
                    <a:gd name="connsiteX22" fmla="*/ 5919962 w 6352623"/>
                    <a:gd name="connsiteY22" fmla="*/ 1569624 h 6345561"/>
                    <a:gd name="connsiteX23" fmla="*/ 6322223 w 6352623"/>
                    <a:gd name="connsiteY23" fmla="*/ 2715457 h 6345561"/>
                    <a:gd name="connsiteX24" fmla="*/ 6326244 w 6352623"/>
                    <a:gd name="connsiteY24" fmla="*/ 2796695 h 6345561"/>
                    <a:gd name="connsiteX25" fmla="*/ 5080835 w 6352623"/>
                    <a:gd name="connsiteY25" fmla="*/ 2887704 h 6345561"/>
                    <a:gd name="connsiteX26" fmla="*/ 1790042 w 6352623"/>
                    <a:gd name="connsiteY26" fmla="*/ 1491620 h 6345561"/>
                    <a:gd name="connsiteX27" fmla="*/ 2057262 w 6352623"/>
                    <a:gd name="connsiteY27" fmla="*/ 888122 h 6345561"/>
                    <a:gd name="connsiteX28" fmla="*/ 2548458 w 6352623"/>
                    <a:gd name="connsiteY28" fmla="*/ 73883 h 6345561"/>
                    <a:gd name="connsiteX29" fmla="*/ 2715458 w 6352623"/>
                    <a:gd name="connsiteY29" fmla="*/ 30412 h 6345561"/>
                    <a:gd name="connsiteX30" fmla="*/ 2723477 w 6352623"/>
                    <a:gd name="connsiteY30" fmla="*/ 30012 h 6345561"/>
                    <a:gd name="connsiteX31" fmla="*/ 2843908 w 6352623"/>
                    <a:gd name="connsiteY31" fmla="*/ 1425699 h 6345561"/>
                    <a:gd name="connsiteX32" fmla="*/ 2341650 w 6352623"/>
                    <a:gd name="connsiteY32" fmla="*/ 1460888 h 6345561"/>
                    <a:gd name="connsiteX33" fmla="*/ 1790042 w 6352623"/>
                    <a:gd name="connsiteY33" fmla="*/ 1491620 h 6345561"/>
                    <a:gd name="connsiteX34" fmla="*/ 456566 w 6352623"/>
                    <a:gd name="connsiteY34" fmla="*/ 1560803 h 6345561"/>
                    <a:gd name="connsiteX35" fmla="*/ 646218 w 6352623"/>
                    <a:gd name="connsiteY35" fmla="*/ 1250255 h 6345561"/>
                    <a:gd name="connsiteX36" fmla="*/ 2123254 w 6352623"/>
                    <a:gd name="connsiteY36" fmla="*/ 176626 h 6345561"/>
                    <a:gd name="connsiteX37" fmla="*/ 2129632 w 6352623"/>
                    <a:gd name="connsiteY37" fmla="*/ 175051 h 6345561"/>
                    <a:gd name="connsiteX38" fmla="*/ 1791341 w 6352623"/>
                    <a:gd name="connsiteY38" fmla="*/ 860818 h 6345561"/>
                    <a:gd name="connsiteX39" fmla="*/ 1497989 w 6352623"/>
                    <a:gd name="connsiteY39" fmla="*/ 1507155 h 6345561"/>
                    <a:gd name="connsiteX40" fmla="*/ 815685 w 6352623"/>
                    <a:gd name="connsiteY40" fmla="*/ 1541873 h 6345561"/>
                    <a:gd name="connsiteX41" fmla="*/ 456566 w 6352623"/>
                    <a:gd name="connsiteY41" fmla="*/ 1560803 h 6345561"/>
                    <a:gd name="connsiteX42" fmla="*/ 3332566 w 6352623"/>
                    <a:gd name="connsiteY42" fmla="*/ 3015466 h 6345561"/>
                    <a:gd name="connsiteX43" fmla="*/ 3227686 w 6352623"/>
                    <a:gd name="connsiteY43" fmla="*/ 1799988 h 6345561"/>
                    <a:gd name="connsiteX44" fmla="*/ 3687369 w 6352623"/>
                    <a:gd name="connsiteY44" fmla="*/ 1744594 h 6345561"/>
                    <a:gd name="connsiteX45" fmla="*/ 4207427 w 6352623"/>
                    <a:gd name="connsiteY45" fmla="*/ 1672041 h 6345561"/>
                    <a:gd name="connsiteX46" fmla="*/ 4314817 w 6352623"/>
                    <a:gd name="connsiteY46" fmla="*/ 1819820 h 6345561"/>
                    <a:gd name="connsiteX47" fmla="*/ 4752430 w 6352623"/>
                    <a:gd name="connsiteY47" fmla="*/ 2869128 h 6345561"/>
                    <a:gd name="connsiteX48" fmla="*/ 4755993 w 6352623"/>
                    <a:gd name="connsiteY48" fmla="*/ 2911437 h 6345561"/>
                    <a:gd name="connsiteX49" fmla="*/ 3332566 w 6352623"/>
                    <a:gd name="connsiteY49" fmla="*/ 3015466 h 6345561"/>
                    <a:gd name="connsiteX50" fmla="*/ 4842211 w 6352623"/>
                    <a:gd name="connsiteY50" fmla="*/ 4504577 h 6345561"/>
                    <a:gd name="connsiteX51" fmla="*/ 4894441 w 6352623"/>
                    <a:gd name="connsiteY51" fmla="*/ 4378816 h 6345561"/>
                    <a:gd name="connsiteX52" fmla="*/ 5118410 w 6352623"/>
                    <a:gd name="connsiteY52" fmla="*/ 3308120 h 6345561"/>
                    <a:gd name="connsiteX53" fmla="*/ 5112011 w 6352623"/>
                    <a:gd name="connsiteY53" fmla="*/ 3236549 h 6345561"/>
                    <a:gd name="connsiteX54" fmla="*/ 6343574 w 6352623"/>
                    <a:gd name="connsiteY54" fmla="*/ 3146548 h 6345561"/>
                    <a:gd name="connsiteX55" fmla="*/ 6352623 w 6352623"/>
                    <a:gd name="connsiteY55" fmla="*/ 3329154 h 6345561"/>
                    <a:gd name="connsiteX56" fmla="*/ 6261216 w 6352623"/>
                    <a:gd name="connsiteY56" fmla="*/ 3947289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65793 w 6352623"/>
                    <a:gd name="connsiteY12" fmla="*/ 175345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548458 w 6352623"/>
                    <a:gd name="connsiteY29" fmla="*/ 73883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38629 w 6352623"/>
                    <a:gd name="connsiteY12" fmla="*/ 57719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548458 w 6352623"/>
                    <a:gd name="connsiteY29" fmla="*/ 73883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29798 w 6352623"/>
                    <a:gd name="connsiteY12" fmla="*/ 32561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548458 w 6352623"/>
                    <a:gd name="connsiteY29" fmla="*/ 73883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29798 w 6352623"/>
                    <a:gd name="connsiteY12" fmla="*/ 32561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54955 w 6352623"/>
                    <a:gd name="connsiteY12" fmla="*/ 23730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54955 w 6352623"/>
                    <a:gd name="connsiteY12" fmla="*/ 23730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68402 w 6352623"/>
                    <a:gd name="connsiteY13" fmla="*/ 74044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234679 w 6352623"/>
                    <a:gd name="connsiteY38" fmla="*/ 152304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263919 w 6352623"/>
                    <a:gd name="connsiteY38" fmla="*/ 134974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268000 w 6352623"/>
                    <a:gd name="connsiteY38" fmla="*/ 126477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268000 w 6352623"/>
                    <a:gd name="connsiteY38" fmla="*/ 126477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3351"/>
                    <a:gd name="connsiteY0" fmla="*/ 1282707 h 6345561"/>
                    <a:gd name="connsiteX1" fmla="*/ 3934751 w 6353351"/>
                    <a:gd name="connsiteY1" fmla="*/ 794857 h 6345561"/>
                    <a:gd name="connsiteX2" fmla="*/ 3306522 w 6353351"/>
                    <a:gd name="connsiteY2" fmla="*/ 1126 h 6345561"/>
                    <a:gd name="connsiteX3" fmla="*/ 3329154 w 6353351"/>
                    <a:gd name="connsiteY3" fmla="*/ 0 h 6345561"/>
                    <a:gd name="connsiteX4" fmla="*/ 4552794 w 6353351"/>
                    <a:gd name="connsiteY4" fmla="*/ 310597 h 6345561"/>
                    <a:gd name="connsiteX5" fmla="*/ 5560095 w 6353351"/>
                    <a:gd name="connsiteY5" fmla="*/ 1071582 h 6345561"/>
                    <a:gd name="connsiteX6" fmla="*/ 5592215 w 6353351"/>
                    <a:gd name="connsiteY6" fmla="*/ 1116037 h 6345561"/>
                    <a:gd name="connsiteX7" fmla="*/ 5275773 w 6353351"/>
                    <a:gd name="connsiteY7" fmla="*/ 1158708 h 6345561"/>
                    <a:gd name="connsiteX8" fmla="*/ 4352475 w 6353351"/>
                    <a:gd name="connsiteY8" fmla="*/ 1275439 h 6345561"/>
                    <a:gd name="connsiteX9" fmla="*/ 4287481 w 6353351"/>
                    <a:gd name="connsiteY9" fmla="*/ 1282707 h 6345561"/>
                    <a:gd name="connsiteX10" fmla="*/ 3192871 w 6353351"/>
                    <a:gd name="connsiteY10" fmla="*/ 1396479 h 6345561"/>
                    <a:gd name="connsiteX11" fmla="*/ 2976810 w 6353351"/>
                    <a:gd name="connsiteY11" fmla="*/ 29424 h 6345561"/>
                    <a:gd name="connsiteX12" fmla="*/ 3088611 w 6353351"/>
                    <a:gd name="connsiteY12" fmla="*/ 18979 h 6345561"/>
                    <a:gd name="connsiteX13" fmla="*/ 3589479 w 6353351"/>
                    <a:gd name="connsiteY13" fmla="*/ 740112 h 6345561"/>
                    <a:gd name="connsiteX14" fmla="*/ 3951788 w 6353351"/>
                    <a:gd name="connsiteY14" fmla="*/ 1320226 h 6345561"/>
                    <a:gd name="connsiteX15" fmla="*/ 3610216 w 6353351"/>
                    <a:gd name="connsiteY15" fmla="*/ 1358400 h 6345561"/>
                    <a:gd name="connsiteX16" fmla="*/ 3192871 w 6353351"/>
                    <a:gd name="connsiteY16" fmla="*/ 1396479 h 6345561"/>
                    <a:gd name="connsiteX17" fmla="*/ 5080835 w 6353351"/>
                    <a:gd name="connsiteY17" fmla="*/ 2887704 h 6345561"/>
                    <a:gd name="connsiteX18" fmla="*/ 5075577 w 6353351"/>
                    <a:gd name="connsiteY18" fmla="*/ 2828892 h 6345561"/>
                    <a:gd name="connsiteX19" fmla="*/ 4870827 w 6353351"/>
                    <a:gd name="connsiteY19" fmla="*/ 2225787 h 6345561"/>
                    <a:gd name="connsiteX20" fmla="*/ 4527301 w 6353351"/>
                    <a:gd name="connsiteY20" fmla="*/ 1626915 h 6345561"/>
                    <a:gd name="connsiteX21" fmla="*/ 5336497 w 6353351"/>
                    <a:gd name="connsiteY21" fmla="*/ 1510023 h 6345561"/>
                    <a:gd name="connsiteX22" fmla="*/ 5827104 w 6353351"/>
                    <a:gd name="connsiteY22" fmla="*/ 1441104 h 6345561"/>
                    <a:gd name="connsiteX23" fmla="*/ 5919962 w 6353351"/>
                    <a:gd name="connsiteY23" fmla="*/ 1569624 h 6345561"/>
                    <a:gd name="connsiteX24" fmla="*/ 6322223 w 6353351"/>
                    <a:gd name="connsiteY24" fmla="*/ 2715457 h 6345561"/>
                    <a:gd name="connsiteX25" fmla="*/ 6326244 w 6353351"/>
                    <a:gd name="connsiteY25" fmla="*/ 2796695 h 6345561"/>
                    <a:gd name="connsiteX26" fmla="*/ 5080835 w 6353351"/>
                    <a:gd name="connsiteY26" fmla="*/ 2887704 h 6345561"/>
                    <a:gd name="connsiteX27" fmla="*/ 1790042 w 6353351"/>
                    <a:gd name="connsiteY27" fmla="*/ 1491620 h 6345561"/>
                    <a:gd name="connsiteX28" fmla="*/ 2057262 w 6353351"/>
                    <a:gd name="connsiteY28" fmla="*/ 888122 h 6345561"/>
                    <a:gd name="connsiteX29" fmla="*/ 2602855 w 6353351"/>
                    <a:gd name="connsiteY29" fmla="*/ 47722 h 6345561"/>
                    <a:gd name="connsiteX30" fmla="*/ 2715458 w 6353351"/>
                    <a:gd name="connsiteY30" fmla="*/ 30412 h 6345561"/>
                    <a:gd name="connsiteX31" fmla="*/ 2723477 w 6353351"/>
                    <a:gd name="connsiteY31" fmla="*/ 30012 h 6345561"/>
                    <a:gd name="connsiteX32" fmla="*/ 2843908 w 6353351"/>
                    <a:gd name="connsiteY32" fmla="*/ 1425699 h 6345561"/>
                    <a:gd name="connsiteX33" fmla="*/ 2341650 w 6353351"/>
                    <a:gd name="connsiteY33" fmla="*/ 1460888 h 6345561"/>
                    <a:gd name="connsiteX34" fmla="*/ 1790042 w 6353351"/>
                    <a:gd name="connsiteY34" fmla="*/ 1491620 h 6345561"/>
                    <a:gd name="connsiteX35" fmla="*/ 456566 w 6353351"/>
                    <a:gd name="connsiteY35" fmla="*/ 1560803 h 6345561"/>
                    <a:gd name="connsiteX36" fmla="*/ 646218 w 6353351"/>
                    <a:gd name="connsiteY36" fmla="*/ 1250255 h 6345561"/>
                    <a:gd name="connsiteX37" fmla="*/ 2123254 w 6353351"/>
                    <a:gd name="connsiteY37" fmla="*/ 176626 h 6345561"/>
                    <a:gd name="connsiteX38" fmla="*/ 2268000 w 6353351"/>
                    <a:gd name="connsiteY38" fmla="*/ 126477 h 6345561"/>
                    <a:gd name="connsiteX39" fmla="*/ 1791341 w 6353351"/>
                    <a:gd name="connsiteY39" fmla="*/ 860818 h 6345561"/>
                    <a:gd name="connsiteX40" fmla="*/ 1497989 w 6353351"/>
                    <a:gd name="connsiteY40" fmla="*/ 1507155 h 6345561"/>
                    <a:gd name="connsiteX41" fmla="*/ 815685 w 6353351"/>
                    <a:gd name="connsiteY41" fmla="*/ 1541873 h 6345561"/>
                    <a:gd name="connsiteX42" fmla="*/ 456566 w 6353351"/>
                    <a:gd name="connsiteY42" fmla="*/ 1560803 h 6345561"/>
                    <a:gd name="connsiteX43" fmla="*/ 3332566 w 6353351"/>
                    <a:gd name="connsiteY43" fmla="*/ 3015466 h 6345561"/>
                    <a:gd name="connsiteX44" fmla="*/ 3227686 w 6353351"/>
                    <a:gd name="connsiteY44" fmla="*/ 1799988 h 6345561"/>
                    <a:gd name="connsiteX45" fmla="*/ 3687369 w 6353351"/>
                    <a:gd name="connsiteY45" fmla="*/ 1744594 h 6345561"/>
                    <a:gd name="connsiteX46" fmla="*/ 4207427 w 6353351"/>
                    <a:gd name="connsiteY46" fmla="*/ 1672041 h 6345561"/>
                    <a:gd name="connsiteX47" fmla="*/ 4314817 w 6353351"/>
                    <a:gd name="connsiteY47" fmla="*/ 1819820 h 6345561"/>
                    <a:gd name="connsiteX48" fmla="*/ 4752430 w 6353351"/>
                    <a:gd name="connsiteY48" fmla="*/ 2869128 h 6345561"/>
                    <a:gd name="connsiteX49" fmla="*/ 4755993 w 6353351"/>
                    <a:gd name="connsiteY49" fmla="*/ 2911437 h 6345561"/>
                    <a:gd name="connsiteX50" fmla="*/ 3332566 w 6353351"/>
                    <a:gd name="connsiteY50" fmla="*/ 3015466 h 6345561"/>
                    <a:gd name="connsiteX51" fmla="*/ 4842211 w 6353351"/>
                    <a:gd name="connsiteY51" fmla="*/ 4504577 h 6345561"/>
                    <a:gd name="connsiteX52" fmla="*/ 4894441 w 6353351"/>
                    <a:gd name="connsiteY52" fmla="*/ 4378816 h 6345561"/>
                    <a:gd name="connsiteX53" fmla="*/ 5118410 w 6353351"/>
                    <a:gd name="connsiteY53" fmla="*/ 3308120 h 6345561"/>
                    <a:gd name="connsiteX54" fmla="*/ 5112011 w 6353351"/>
                    <a:gd name="connsiteY54" fmla="*/ 3236549 h 6345561"/>
                    <a:gd name="connsiteX55" fmla="*/ 6343574 w 6353351"/>
                    <a:gd name="connsiteY55" fmla="*/ 3146548 h 6345561"/>
                    <a:gd name="connsiteX56" fmla="*/ 6352623 w 6353351"/>
                    <a:gd name="connsiteY56" fmla="*/ 3329154 h 6345561"/>
                    <a:gd name="connsiteX57" fmla="*/ 6068313 w 6353351"/>
                    <a:gd name="connsiteY57" fmla="*/ 4480189 h 6345561"/>
                    <a:gd name="connsiteX58" fmla="*/ 5645377 w 6353351"/>
                    <a:gd name="connsiteY58" fmla="*/ 4489676 h 6345561"/>
                    <a:gd name="connsiteX59" fmla="*/ 4842211 w 6353351"/>
                    <a:gd name="connsiteY59" fmla="*/ 4504577 h 6345561"/>
                    <a:gd name="connsiteX60" fmla="*/ 1405726 w 6353351"/>
                    <a:gd name="connsiteY60" fmla="*/ 3156271 h 6345561"/>
                    <a:gd name="connsiteX61" fmla="*/ 1399341 w 6353351"/>
                    <a:gd name="connsiteY61" fmla="*/ 3089416 h 6345561"/>
                    <a:gd name="connsiteX62" fmla="*/ 1464945 w 6353351"/>
                    <a:gd name="connsiteY62" fmla="*/ 2467755 h 6345561"/>
                    <a:gd name="connsiteX63" fmla="*/ 1626959 w 6353351"/>
                    <a:gd name="connsiteY63" fmla="*/ 1918290 h 6345561"/>
                    <a:gd name="connsiteX64" fmla="*/ 1698846 w 6353351"/>
                    <a:gd name="connsiteY64" fmla="*/ 1916459 h 6345561"/>
                    <a:gd name="connsiteX65" fmla="*/ 2401423 w 6353351"/>
                    <a:gd name="connsiteY65" fmla="*/ 1879094 h 6345561"/>
                    <a:gd name="connsiteX66" fmla="*/ 2879383 w 6353351"/>
                    <a:gd name="connsiteY66" fmla="*/ 1836855 h 6345561"/>
                    <a:gd name="connsiteX67" fmla="*/ 2983285 w 6353351"/>
                    <a:gd name="connsiteY67" fmla="*/ 3040986 h 6345561"/>
                    <a:gd name="connsiteX68" fmla="*/ 1405726 w 6353351"/>
                    <a:gd name="connsiteY68" fmla="*/ 3156271 h 6345561"/>
                    <a:gd name="connsiteX69" fmla="*/ 3464621 w 6353351"/>
                    <a:gd name="connsiteY69" fmla="*/ 4545892 h 6345561"/>
                    <a:gd name="connsiteX70" fmla="*/ 3362673 w 6353351"/>
                    <a:gd name="connsiteY70" fmla="*/ 3364384 h 6345561"/>
                    <a:gd name="connsiteX71" fmla="*/ 4785461 w 6353351"/>
                    <a:gd name="connsiteY71" fmla="*/ 3260410 h 6345561"/>
                    <a:gd name="connsiteX72" fmla="*/ 4791965 w 6353351"/>
                    <a:gd name="connsiteY72" fmla="*/ 3337498 h 6345561"/>
                    <a:gd name="connsiteX73" fmla="*/ 4582162 w 6353351"/>
                    <a:gd name="connsiteY73" fmla="*/ 4452550 h 6345561"/>
                    <a:gd name="connsiteX74" fmla="*/ 3980007 w 6353351"/>
                    <a:gd name="connsiteY74" fmla="*/ 4524180 h 6345561"/>
                    <a:gd name="connsiteX75" fmla="*/ 3464621 w 6353351"/>
                    <a:gd name="connsiteY75" fmla="*/ 4545892 h 6345561"/>
                    <a:gd name="connsiteX76" fmla="*/ 11631 w 6353351"/>
                    <a:gd name="connsiteY76" fmla="*/ 3258148 h 6345561"/>
                    <a:gd name="connsiteX77" fmla="*/ 0 w 6353351"/>
                    <a:gd name="connsiteY77" fmla="*/ 3023469 h 6345561"/>
                    <a:gd name="connsiteX78" fmla="*/ 91400 w 6353351"/>
                    <a:gd name="connsiteY78" fmla="*/ 2405346 h 6345561"/>
                    <a:gd name="connsiteX79" fmla="*/ 258812 w 6353351"/>
                    <a:gd name="connsiteY79" fmla="*/ 1942855 h 6345561"/>
                    <a:gd name="connsiteX80" fmla="*/ 852081 w 6353351"/>
                    <a:gd name="connsiteY80" fmla="*/ 1937991 h 6345561"/>
                    <a:gd name="connsiteX81" fmla="*/ 1335718 w 6353351"/>
                    <a:gd name="connsiteY81" fmla="*/ 1925698 h 6345561"/>
                    <a:gd name="connsiteX82" fmla="*/ 1234430 w 6353351"/>
                    <a:gd name="connsiteY82" fmla="*/ 2196801 h 6345561"/>
                    <a:gd name="connsiteX83" fmla="*/ 1103579 w 6353351"/>
                    <a:gd name="connsiteY83" fmla="*/ 2737987 h 6345561"/>
                    <a:gd name="connsiteX84" fmla="*/ 1078099 w 6353351"/>
                    <a:gd name="connsiteY84" fmla="*/ 3180217 h 6345561"/>
                    <a:gd name="connsiteX85" fmla="*/ 11631 w 6353351"/>
                    <a:gd name="connsiteY85" fmla="*/ 3258148 h 6345561"/>
                    <a:gd name="connsiteX86" fmla="*/ 1960743 w 6353351"/>
                    <a:gd name="connsiteY86" fmla="*/ 4679317 h 6345561"/>
                    <a:gd name="connsiteX87" fmla="*/ 1740896 w 6353351"/>
                    <a:gd name="connsiteY87" fmla="*/ 4337429 h 6345561"/>
                    <a:gd name="connsiteX88" fmla="*/ 1441619 w 6353351"/>
                    <a:gd name="connsiteY88" fmla="*/ 3532526 h 6345561"/>
                    <a:gd name="connsiteX89" fmla="*/ 1438988 w 6353351"/>
                    <a:gd name="connsiteY89" fmla="*/ 3504964 h 6345561"/>
                    <a:gd name="connsiteX90" fmla="*/ 3013389 w 6353351"/>
                    <a:gd name="connsiteY90" fmla="*/ 3389903 h 6345561"/>
                    <a:gd name="connsiteX91" fmla="*/ 3099126 w 6353351"/>
                    <a:gd name="connsiteY91" fmla="*/ 4562904 h 6345561"/>
                    <a:gd name="connsiteX92" fmla="*/ 2689209 w 6353351"/>
                    <a:gd name="connsiteY92" fmla="*/ 4598877 h 6345561"/>
                    <a:gd name="connsiteX93" fmla="*/ 1989796 w 6353351"/>
                    <a:gd name="connsiteY93" fmla="*/ 4675326 h 6345561"/>
                    <a:gd name="connsiteX94" fmla="*/ 1960743 w 6353351"/>
                    <a:gd name="connsiteY94" fmla="*/ 4679317 h 6345561"/>
                    <a:gd name="connsiteX95" fmla="*/ 4067092 w 6353351"/>
                    <a:gd name="connsiteY95" fmla="*/ 6216068 h 6345561"/>
                    <a:gd name="connsiteX96" fmla="*/ 4277892 w 6353351"/>
                    <a:gd name="connsiteY96" fmla="*/ 5788869 h 6345561"/>
                    <a:gd name="connsiteX97" fmla="*/ 4525520 w 6353351"/>
                    <a:gd name="connsiteY97" fmla="*/ 5267093 h 6345561"/>
                    <a:gd name="connsiteX98" fmla="*/ 4685770 w 6353351"/>
                    <a:gd name="connsiteY98" fmla="*/ 4881257 h 6345561"/>
                    <a:gd name="connsiteX99" fmla="*/ 4712084 w 6353351"/>
                    <a:gd name="connsiteY99" fmla="*/ 4879914 h 6345561"/>
                    <a:gd name="connsiteX100" fmla="*/ 5642123 w 6353351"/>
                    <a:gd name="connsiteY100" fmla="*/ 4846187 h 6345561"/>
                    <a:gd name="connsiteX101" fmla="*/ 5866698 w 6353351"/>
                    <a:gd name="connsiteY101" fmla="*/ 4839902 h 6345561"/>
                    <a:gd name="connsiteX102" fmla="*/ 5706398 w 6353351"/>
                    <a:gd name="connsiteY102" fmla="*/ 5102370 h 6345561"/>
                    <a:gd name="connsiteX103" fmla="*/ 4229361 w 6353351"/>
                    <a:gd name="connsiteY103" fmla="*/ 6176010 h 6345561"/>
                    <a:gd name="connsiteX104" fmla="*/ 4067092 w 6353351"/>
                    <a:gd name="connsiteY104" fmla="*/ 6216068 h 6345561"/>
                    <a:gd name="connsiteX105" fmla="*/ 3617977 w 6353351"/>
                    <a:gd name="connsiteY105" fmla="*/ 6323175 h 6345561"/>
                    <a:gd name="connsiteX106" fmla="*/ 3499574 w 6353351"/>
                    <a:gd name="connsiteY106" fmla="*/ 4950969 h 6345561"/>
                    <a:gd name="connsiteX107" fmla="*/ 3966167 w 6353351"/>
                    <a:gd name="connsiteY107" fmla="*/ 4917769 h 6345561"/>
                    <a:gd name="connsiteX108" fmla="*/ 4402891 w 6353351"/>
                    <a:gd name="connsiteY108" fmla="*/ 4895610 h 6345561"/>
                    <a:gd name="connsiteX109" fmla="*/ 4263840 w 6353351"/>
                    <a:gd name="connsiteY109" fmla="*/ 5239274 h 6345561"/>
                    <a:gd name="connsiteX110" fmla="*/ 3691123 w 6353351"/>
                    <a:gd name="connsiteY110" fmla="*/ 6308899 h 6345561"/>
                    <a:gd name="connsiteX111" fmla="*/ 3637169 w 6353351"/>
                    <a:gd name="connsiteY111" fmla="*/ 6322223 h 6345561"/>
                    <a:gd name="connsiteX112" fmla="*/ 3617977 w 6353351"/>
                    <a:gd name="connsiteY112" fmla="*/ 6323175 h 6345561"/>
                    <a:gd name="connsiteX113" fmla="*/ 509955 w 6353351"/>
                    <a:gd name="connsiteY113" fmla="*/ 4889989 h 6345561"/>
                    <a:gd name="connsiteX114" fmla="*/ 432662 w 6353351"/>
                    <a:gd name="connsiteY114" fmla="*/ 4783013 h 6345561"/>
                    <a:gd name="connsiteX115" fmla="*/ 30403 w 6353351"/>
                    <a:gd name="connsiteY115" fmla="*/ 3637168 h 6345561"/>
                    <a:gd name="connsiteX116" fmla="*/ 28957 w 6353351"/>
                    <a:gd name="connsiteY116" fmla="*/ 3608002 h 6345561"/>
                    <a:gd name="connsiteX117" fmla="*/ 1122699 w 6353351"/>
                    <a:gd name="connsiteY117" fmla="*/ 3528079 h 6345561"/>
                    <a:gd name="connsiteX118" fmla="*/ 1151870 w 6353351"/>
                    <a:gd name="connsiteY118" fmla="*/ 3709064 h 6345561"/>
                    <a:gd name="connsiteX119" fmla="*/ 1633165 w 6353351"/>
                    <a:gd name="connsiteY119" fmla="*/ 4721494 h 6345561"/>
                    <a:gd name="connsiteX120" fmla="*/ 1635001 w 6353351"/>
                    <a:gd name="connsiteY120" fmla="*/ 4724090 h 6345561"/>
                    <a:gd name="connsiteX121" fmla="*/ 1150655 w 6353351"/>
                    <a:gd name="connsiteY121" fmla="*/ 4790652 h 6345561"/>
                    <a:gd name="connsiteX122" fmla="*/ 509955 w 6353351"/>
                    <a:gd name="connsiteY122" fmla="*/ 4889989 h 6345561"/>
                    <a:gd name="connsiteX123" fmla="*/ 3165956 w 6353351"/>
                    <a:gd name="connsiteY123" fmla="*/ 6345561 h 6345561"/>
                    <a:gd name="connsiteX124" fmla="*/ 2661675 w 6353351"/>
                    <a:gd name="connsiteY124" fmla="*/ 5655612 h 6345561"/>
                    <a:gd name="connsiteX125" fmla="*/ 2224080 w 6353351"/>
                    <a:gd name="connsiteY125" fmla="*/ 5071807 h 6345561"/>
                    <a:gd name="connsiteX126" fmla="*/ 2697681 w 6353351"/>
                    <a:gd name="connsiteY126" fmla="*/ 5021257 h 6345561"/>
                    <a:gd name="connsiteX127" fmla="*/ 3150545 w 6353351"/>
                    <a:gd name="connsiteY127" fmla="*/ 4979436 h 6345561"/>
                    <a:gd name="connsiteX128" fmla="*/ 3267988 w 6353351"/>
                    <a:gd name="connsiteY128" fmla="*/ 6340508 h 6345561"/>
                    <a:gd name="connsiteX129" fmla="*/ 3165956 w 6353351"/>
                    <a:gd name="connsiteY129" fmla="*/ 6345561 h 6345561"/>
                    <a:gd name="connsiteX130" fmla="*/ 1799833 w 6353351"/>
                    <a:gd name="connsiteY130" fmla="*/ 6042038 h 6345561"/>
                    <a:gd name="connsiteX131" fmla="*/ 792530 w 6353351"/>
                    <a:gd name="connsiteY131" fmla="*/ 5281044 h 6345561"/>
                    <a:gd name="connsiteX132" fmla="*/ 758259 w 6353351"/>
                    <a:gd name="connsiteY132" fmla="*/ 5233611 h 6345561"/>
                    <a:gd name="connsiteX133" fmla="*/ 1178638 w 6353351"/>
                    <a:gd name="connsiteY133" fmla="*/ 5187468 h 6345561"/>
                    <a:gd name="connsiteX134" fmla="*/ 1905324 w 6353351"/>
                    <a:gd name="connsiteY134" fmla="*/ 5106339 h 6345561"/>
                    <a:gd name="connsiteX135" fmla="*/ 2206251 w 6353351"/>
                    <a:gd name="connsiteY135" fmla="*/ 5531868 h 6345561"/>
                    <a:gd name="connsiteX136" fmla="*/ 2827891 w 6353351"/>
                    <a:gd name="connsiteY136" fmla="*/ 6323709 h 6345561"/>
                    <a:gd name="connsiteX137" fmla="*/ 2405336 w 6353351"/>
                    <a:gd name="connsiteY137" fmla="*/ 6261225 h 6345561"/>
                    <a:gd name="connsiteX138" fmla="*/ 1799833 w 6353351"/>
                    <a:gd name="connsiteY138" fmla="*/ 6042038 h 63455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</a:cxnLst>
                  <a:rect l="l" t="t" r="r" b="b"/>
                  <a:pathLst>
                    <a:path w="6353351" h="6345561">
                      <a:moveTo>
                        <a:pt x="4287481" y="1282707"/>
                      </a:moveTo>
                      <a:lnTo>
                        <a:pt x="3934751" y="794857"/>
                      </a:lnTo>
                      <a:lnTo>
                        <a:pt x="3306522" y="1126"/>
                      </a:lnTo>
                      <a:lnTo>
                        <a:pt x="3329154" y="0"/>
                      </a:lnTo>
                      <a:cubicBezTo>
                        <a:pt x="3741651" y="19671"/>
                        <a:pt x="4157119" y="120541"/>
                        <a:pt x="4552794" y="310597"/>
                      </a:cubicBezTo>
                      <a:cubicBezTo>
                        <a:pt x="4948463" y="500646"/>
                        <a:pt x="5286893" y="761898"/>
                        <a:pt x="5560095" y="1071582"/>
                      </a:cubicBezTo>
                      <a:lnTo>
                        <a:pt x="5592215" y="1116037"/>
                      </a:lnTo>
                      <a:lnTo>
                        <a:pt x="5275773" y="1158708"/>
                      </a:lnTo>
                      <a:lnTo>
                        <a:pt x="4352475" y="1275439"/>
                      </a:lnTo>
                      <a:lnTo>
                        <a:pt x="4287481" y="1282707"/>
                      </a:lnTo>
                      <a:close/>
                      <a:moveTo>
                        <a:pt x="3192871" y="1396479"/>
                      </a:moveTo>
                      <a:lnTo>
                        <a:pt x="2976810" y="29424"/>
                      </a:lnTo>
                      <a:lnTo>
                        <a:pt x="3088611" y="18979"/>
                      </a:lnTo>
                      <a:cubicBezTo>
                        <a:pt x="3417885" y="480246"/>
                        <a:pt x="3445072" y="503593"/>
                        <a:pt x="3589479" y="740112"/>
                      </a:cubicBezTo>
                      <a:lnTo>
                        <a:pt x="3951788" y="1320226"/>
                      </a:lnTo>
                      <a:lnTo>
                        <a:pt x="3610216" y="1358400"/>
                      </a:lnTo>
                      <a:lnTo>
                        <a:pt x="3192871" y="1396479"/>
                      </a:lnTo>
                      <a:close/>
                      <a:moveTo>
                        <a:pt x="5080835" y="2887704"/>
                      </a:moveTo>
                      <a:lnTo>
                        <a:pt x="5075577" y="2828892"/>
                      </a:lnTo>
                      <a:cubicBezTo>
                        <a:pt x="5035592" y="2631079"/>
                        <a:pt x="4967675" y="2433136"/>
                        <a:pt x="4870827" y="2225787"/>
                      </a:cubicBezTo>
                      <a:lnTo>
                        <a:pt x="4527301" y="1626915"/>
                      </a:lnTo>
                      <a:lnTo>
                        <a:pt x="5336497" y="1510023"/>
                      </a:lnTo>
                      <a:lnTo>
                        <a:pt x="5827104" y="1441104"/>
                      </a:lnTo>
                      <a:lnTo>
                        <a:pt x="5919962" y="1569624"/>
                      </a:lnTo>
                      <a:cubicBezTo>
                        <a:pt x="6125930" y="1922073"/>
                        <a:pt x="6262685" y="2311601"/>
                        <a:pt x="6322223" y="2715457"/>
                      </a:cubicBezTo>
                      <a:lnTo>
                        <a:pt x="6326244" y="2796695"/>
                      </a:lnTo>
                      <a:lnTo>
                        <a:pt x="5080835" y="2887704"/>
                      </a:lnTo>
                      <a:close/>
                      <a:moveTo>
                        <a:pt x="1790042" y="1491620"/>
                      </a:moveTo>
                      <a:lnTo>
                        <a:pt x="2057262" y="888122"/>
                      </a:lnTo>
                      <a:cubicBezTo>
                        <a:pt x="2230740" y="610932"/>
                        <a:pt x="2221957" y="539019"/>
                        <a:pt x="2602855" y="47722"/>
                      </a:cubicBezTo>
                      <a:lnTo>
                        <a:pt x="2715458" y="30412"/>
                      </a:lnTo>
                      <a:lnTo>
                        <a:pt x="2723477" y="30012"/>
                      </a:lnTo>
                      <a:lnTo>
                        <a:pt x="2843908" y="1425699"/>
                      </a:lnTo>
                      <a:lnTo>
                        <a:pt x="2341650" y="1460888"/>
                      </a:lnTo>
                      <a:lnTo>
                        <a:pt x="1790042" y="1491620"/>
                      </a:lnTo>
                      <a:close/>
                      <a:moveTo>
                        <a:pt x="456566" y="1560803"/>
                      </a:moveTo>
                      <a:lnTo>
                        <a:pt x="646218" y="1250255"/>
                      </a:lnTo>
                      <a:cubicBezTo>
                        <a:pt x="1029562" y="745610"/>
                        <a:pt x="1547495" y="378754"/>
                        <a:pt x="2123254" y="176626"/>
                      </a:cubicBezTo>
                      <a:lnTo>
                        <a:pt x="2268000" y="126477"/>
                      </a:lnTo>
                      <a:lnTo>
                        <a:pt x="1791341" y="860818"/>
                      </a:lnTo>
                      <a:lnTo>
                        <a:pt x="1497989" y="1507155"/>
                      </a:lnTo>
                      <a:lnTo>
                        <a:pt x="815685" y="1541873"/>
                      </a:lnTo>
                      <a:lnTo>
                        <a:pt x="456566" y="1560803"/>
                      </a:lnTo>
                      <a:close/>
                      <a:moveTo>
                        <a:pt x="3332566" y="3015466"/>
                      </a:moveTo>
                      <a:lnTo>
                        <a:pt x="3227686" y="1799988"/>
                      </a:lnTo>
                      <a:lnTo>
                        <a:pt x="3687369" y="1744594"/>
                      </a:lnTo>
                      <a:lnTo>
                        <a:pt x="4207427" y="1672041"/>
                      </a:lnTo>
                      <a:lnTo>
                        <a:pt x="4314817" y="1819820"/>
                      </a:lnTo>
                      <a:cubicBezTo>
                        <a:pt x="4528849" y="2161606"/>
                        <a:pt x="4683644" y="2496395"/>
                        <a:pt x="4752430" y="2869128"/>
                      </a:cubicBezTo>
                      <a:lnTo>
                        <a:pt x="4755993" y="2911437"/>
                      </a:lnTo>
                      <a:lnTo>
                        <a:pt x="3332566" y="3015466"/>
                      </a:lnTo>
                      <a:close/>
                      <a:moveTo>
                        <a:pt x="4842211" y="4504577"/>
                      </a:moveTo>
                      <a:lnTo>
                        <a:pt x="4894441" y="4378816"/>
                      </a:lnTo>
                      <a:cubicBezTo>
                        <a:pt x="5035881" y="3977997"/>
                        <a:pt x="5111886" y="3633747"/>
                        <a:pt x="5118410" y="3308120"/>
                      </a:cubicBezTo>
                      <a:lnTo>
                        <a:pt x="5112011" y="3236549"/>
                      </a:lnTo>
                      <a:lnTo>
                        <a:pt x="6343574" y="3146548"/>
                      </a:lnTo>
                      <a:lnTo>
                        <a:pt x="6352623" y="3329154"/>
                      </a:lnTo>
                      <a:cubicBezTo>
                        <a:pt x="6366228" y="3579999"/>
                        <a:pt x="6186187" y="4286769"/>
                        <a:pt x="6068313" y="4480189"/>
                      </a:cubicBezTo>
                      <a:lnTo>
                        <a:pt x="5645377" y="4489676"/>
                      </a:lnTo>
                      <a:lnTo>
                        <a:pt x="4842211" y="4504577"/>
                      </a:lnTo>
                      <a:close/>
                      <a:moveTo>
                        <a:pt x="1405726" y="3156271"/>
                      </a:moveTo>
                      <a:lnTo>
                        <a:pt x="1399341" y="3089416"/>
                      </a:lnTo>
                      <a:cubicBezTo>
                        <a:pt x="1398501" y="2896033"/>
                        <a:pt x="1419405" y="2690426"/>
                        <a:pt x="1464945" y="2467755"/>
                      </a:cubicBezTo>
                      <a:lnTo>
                        <a:pt x="1626959" y="1918290"/>
                      </a:lnTo>
                      <a:lnTo>
                        <a:pt x="1698846" y="1916459"/>
                      </a:lnTo>
                      <a:cubicBezTo>
                        <a:pt x="1952714" y="1906817"/>
                        <a:pt x="2182558" y="1894523"/>
                        <a:pt x="2401423" y="1879094"/>
                      </a:cubicBezTo>
                      <a:lnTo>
                        <a:pt x="2879383" y="1836855"/>
                      </a:lnTo>
                      <a:lnTo>
                        <a:pt x="2983285" y="3040986"/>
                      </a:lnTo>
                      <a:lnTo>
                        <a:pt x="1405726" y="3156271"/>
                      </a:lnTo>
                      <a:close/>
                      <a:moveTo>
                        <a:pt x="3464621" y="4545892"/>
                      </a:moveTo>
                      <a:lnTo>
                        <a:pt x="3362673" y="3364384"/>
                      </a:lnTo>
                      <a:lnTo>
                        <a:pt x="4785461" y="3260410"/>
                      </a:lnTo>
                      <a:lnTo>
                        <a:pt x="4791965" y="3337498"/>
                      </a:lnTo>
                      <a:cubicBezTo>
                        <a:pt x="4788504" y="3665722"/>
                        <a:pt x="4723150" y="4029732"/>
                        <a:pt x="4582162" y="4452550"/>
                      </a:cubicBezTo>
                      <a:lnTo>
                        <a:pt x="3980007" y="4524180"/>
                      </a:lnTo>
                      <a:lnTo>
                        <a:pt x="3464621" y="4545892"/>
                      </a:lnTo>
                      <a:close/>
                      <a:moveTo>
                        <a:pt x="11631" y="3258148"/>
                      </a:moveTo>
                      <a:lnTo>
                        <a:pt x="0" y="3023469"/>
                      </a:lnTo>
                      <a:cubicBezTo>
                        <a:pt x="9835" y="2817218"/>
                        <a:pt x="39973" y="2610228"/>
                        <a:pt x="91400" y="2405346"/>
                      </a:cubicBezTo>
                      <a:lnTo>
                        <a:pt x="258812" y="1942855"/>
                      </a:lnTo>
                      <a:lnTo>
                        <a:pt x="852081" y="1937991"/>
                      </a:lnTo>
                      <a:lnTo>
                        <a:pt x="1335718" y="1925698"/>
                      </a:lnTo>
                      <a:lnTo>
                        <a:pt x="1234430" y="2196801"/>
                      </a:lnTo>
                      <a:cubicBezTo>
                        <a:pt x="1174083" y="2388129"/>
                        <a:pt x="1130304" y="2566936"/>
                        <a:pt x="1103579" y="2737987"/>
                      </a:cubicBezTo>
                      <a:lnTo>
                        <a:pt x="1078099" y="3180217"/>
                      </a:lnTo>
                      <a:lnTo>
                        <a:pt x="11631" y="3258148"/>
                      </a:lnTo>
                      <a:close/>
                      <a:moveTo>
                        <a:pt x="1960743" y="4679317"/>
                      </a:moveTo>
                      <a:lnTo>
                        <a:pt x="1740896" y="4337429"/>
                      </a:lnTo>
                      <a:cubicBezTo>
                        <a:pt x="1599382" y="4077276"/>
                        <a:pt x="1495647" y="3815593"/>
                        <a:pt x="1441619" y="3532526"/>
                      </a:cubicBezTo>
                      <a:lnTo>
                        <a:pt x="1438988" y="3504964"/>
                      </a:lnTo>
                      <a:lnTo>
                        <a:pt x="3013389" y="3389903"/>
                      </a:lnTo>
                      <a:lnTo>
                        <a:pt x="3099126" y="4562904"/>
                      </a:lnTo>
                      <a:lnTo>
                        <a:pt x="2689209" y="4598877"/>
                      </a:lnTo>
                      <a:cubicBezTo>
                        <a:pt x="2470714" y="4618948"/>
                        <a:pt x="2241902" y="4643896"/>
                        <a:pt x="1989796" y="4675326"/>
                      </a:cubicBezTo>
                      <a:lnTo>
                        <a:pt x="1960743" y="4679317"/>
                      </a:lnTo>
                      <a:close/>
                      <a:moveTo>
                        <a:pt x="4067092" y="6216068"/>
                      </a:moveTo>
                      <a:lnTo>
                        <a:pt x="4277892" y="5788869"/>
                      </a:lnTo>
                      <a:lnTo>
                        <a:pt x="4525520" y="5267093"/>
                      </a:lnTo>
                      <a:lnTo>
                        <a:pt x="4685770" y="4881257"/>
                      </a:lnTo>
                      <a:lnTo>
                        <a:pt x="4712084" y="4879914"/>
                      </a:lnTo>
                      <a:lnTo>
                        <a:pt x="5642123" y="4846187"/>
                      </a:lnTo>
                      <a:lnTo>
                        <a:pt x="5866698" y="4839902"/>
                      </a:lnTo>
                      <a:lnTo>
                        <a:pt x="5706398" y="5102370"/>
                      </a:lnTo>
                      <a:cubicBezTo>
                        <a:pt x="5323061" y="5607024"/>
                        <a:pt x="4805131" y="5973881"/>
                        <a:pt x="4229361" y="6176010"/>
                      </a:cubicBezTo>
                      <a:lnTo>
                        <a:pt x="4067092" y="6216068"/>
                      </a:lnTo>
                      <a:close/>
                      <a:moveTo>
                        <a:pt x="3617977" y="6323175"/>
                      </a:moveTo>
                      <a:lnTo>
                        <a:pt x="3499574" y="4950969"/>
                      </a:lnTo>
                      <a:lnTo>
                        <a:pt x="3966167" y="4917769"/>
                      </a:lnTo>
                      <a:lnTo>
                        <a:pt x="4402891" y="4895610"/>
                      </a:lnTo>
                      <a:lnTo>
                        <a:pt x="4263840" y="5239274"/>
                      </a:lnTo>
                      <a:lnTo>
                        <a:pt x="3691123" y="6308899"/>
                      </a:lnTo>
                      <a:lnTo>
                        <a:pt x="3637169" y="6322223"/>
                      </a:lnTo>
                      <a:lnTo>
                        <a:pt x="3617977" y="6323175"/>
                      </a:lnTo>
                      <a:close/>
                      <a:moveTo>
                        <a:pt x="509955" y="4889989"/>
                      </a:moveTo>
                      <a:lnTo>
                        <a:pt x="432662" y="4783013"/>
                      </a:lnTo>
                      <a:cubicBezTo>
                        <a:pt x="226684" y="4430562"/>
                        <a:pt x="89942" y="4041034"/>
                        <a:pt x="30403" y="3637168"/>
                      </a:cubicBezTo>
                      <a:lnTo>
                        <a:pt x="28957" y="3608002"/>
                      </a:lnTo>
                      <a:lnTo>
                        <a:pt x="1122699" y="3528079"/>
                      </a:lnTo>
                      <a:lnTo>
                        <a:pt x="1151870" y="3709064"/>
                      </a:lnTo>
                      <a:cubicBezTo>
                        <a:pt x="1238820" y="4026998"/>
                        <a:pt x="1397943" y="4351818"/>
                        <a:pt x="1633165" y="4721494"/>
                      </a:cubicBezTo>
                      <a:lnTo>
                        <a:pt x="1635001" y="4724090"/>
                      </a:lnTo>
                      <a:lnTo>
                        <a:pt x="1150655" y="4790652"/>
                      </a:lnTo>
                      <a:lnTo>
                        <a:pt x="509955" y="4889989"/>
                      </a:lnTo>
                      <a:close/>
                      <a:moveTo>
                        <a:pt x="3165956" y="6345561"/>
                      </a:moveTo>
                      <a:lnTo>
                        <a:pt x="2661675" y="5655612"/>
                      </a:lnTo>
                      <a:lnTo>
                        <a:pt x="2224080" y="5071807"/>
                      </a:lnTo>
                      <a:lnTo>
                        <a:pt x="2697681" y="5021257"/>
                      </a:lnTo>
                      <a:lnTo>
                        <a:pt x="3150545" y="4979436"/>
                      </a:lnTo>
                      <a:lnTo>
                        <a:pt x="3267988" y="6340508"/>
                      </a:lnTo>
                      <a:lnTo>
                        <a:pt x="3165956" y="6345561"/>
                      </a:lnTo>
                      <a:close/>
                      <a:moveTo>
                        <a:pt x="1799833" y="6042038"/>
                      </a:moveTo>
                      <a:cubicBezTo>
                        <a:pt x="1404151" y="5851981"/>
                        <a:pt x="1065732" y="5590735"/>
                        <a:pt x="792530" y="5281044"/>
                      </a:cubicBezTo>
                      <a:lnTo>
                        <a:pt x="758259" y="5233611"/>
                      </a:lnTo>
                      <a:lnTo>
                        <a:pt x="1178638" y="5187468"/>
                      </a:lnTo>
                      <a:lnTo>
                        <a:pt x="1905324" y="5106339"/>
                      </a:lnTo>
                      <a:lnTo>
                        <a:pt x="2206251" y="5531868"/>
                      </a:lnTo>
                      <a:lnTo>
                        <a:pt x="2827891" y="6323709"/>
                      </a:lnTo>
                      <a:lnTo>
                        <a:pt x="2405336" y="6261225"/>
                      </a:lnTo>
                      <a:cubicBezTo>
                        <a:pt x="2200452" y="6209790"/>
                        <a:pt x="1997668" y="6137062"/>
                        <a:pt x="1799833" y="6042038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16" name="Прямоугольник 15"/>
                <p:cNvSpPr/>
                <p:nvPr/>
              </p:nvSpPr>
              <p:spPr>
                <a:xfrm>
                  <a:off x="4230250" y="4420299"/>
                  <a:ext cx="141982" cy="63860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17" name="Прямоугольник 16"/>
                <p:cNvSpPr/>
                <p:nvPr/>
              </p:nvSpPr>
              <p:spPr>
                <a:xfrm>
                  <a:off x="4147331" y="4477987"/>
                  <a:ext cx="305990" cy="6032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18" name="Прямоугольник 17"/>
                <p:cNvSpPr/>
                <p:nvPr/>
              </p:nvSpPr>
              <p:spPr>
                <a:xfrm rot="19920000">
                  <a:off x="4041093" y="3512437"/>
                  <a:ext cx="40227" cy="131551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19" name="Прямоугольник 18"/>
                <p:cNvSpPr/>
                <p:nvPr/>
              </p:nvSpPr>
              <p:spPr>
                <a:xfrm rot="19920000">
                  <a:off x="4484115" y="4287005"/>
                  <a:ext cx="40227" cy="131551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0" name="Арка 38"/>
                <p:cNvSpPr/>
                <p:nvPr/>
              </p:nvSpPr>
              <p:spPr>
                <a:xfrm rot="13925903">
                  <a:off x="3684523" y="3726094"/>
                  <a:ext cx="968151" cy="649369"/>
                </a:xfrm>
                <a:custGeom>
                  <a:avLst/>
                  <a:gdLst>
                    <a:gd name="connsiteX0" fmla="*/ 0 w 824206"/>
                    <a:gd name="connsiteY0" fmla="*/ 468176 h 936351"/>
                    <a:gd name="connsiteX1" fmla="*/ 236582 w 824206"/>
                    <a:gd name="connsiteY1" fmla="*/ 44588 h 936351"/>
                    <a:gd name="connsiteX2" fmla="*/ 721368 w 824206"/>
                    <a:gd name="connsiteY2" fmla="*/ 158750 h 936351"/>
                    <a:gd name="connsiteX3" fmla="*/ 799324 w 824206"/>
                    <a:gd name="connsiteY3" fmla="*/ 628392 h 936351"/>
                    <a:gd name="connsiteX4" fmla="*/ 758057 w 824206"/>
                    <a:gd name="connsiteY4" fmla="*/ 611316 h 936351"/>
                    <a:gd name="connsiteX5" fmla="*/ 689676 w 824206"/>
                    <a:gd name="connsiteY5" fmla="*/ 190458 h 936351"/>
                    <a:gd name="connsiteX6" fmla="*/ 253697 w 824206"/>
                    <a:gd name="connsiteY6" fmla="*/ 85891 h 936351"/>
                    <a:gd name="connsiteX7" fmla="*/ 44532 w 824206"/>
                    <a:gd name="connsiteY7" fmla="*/ 468176 h 936351"/>
                    <a:gd name="connsiteX8" fmla="*/ 0 w 824206"/>
                    <a:gd name="connsiteY8" fmla="*/ 468176 h 936351"/>
                    <a:gd name="connsiteX0" fmla="*/ 0 w 831850"/>
                    <a:gd name="connsiteY0" fmla="*/ 456566 h 616782"/>
                    <a:gd name="connsiteX1" fmla="*/ 236582 w 831850"/>
                    <a:gd name="connsiteY1" fmla="*/ 32978 h 616782"/>
                    <a:gd name="connsiteX2" fmla="*/ 746854 w 831850"/>
                    <a:gd name="connsiteY2" fmla="*/ 133785 h 616782"/>
                    <a:gd name="connsiteX3" fmla="*/ 799324 w 831850"/>
                    <a:gd name="connsiteY3" fmla="*/ 616782 h 616782"/>
                    <a:gd name="connsiteX4" fmla="*/ 758057 w 831850"/>
                    <a:gd name="connsiteY4" fmla="*/ 599706 h 616782"/>
                    <a:gd name="connsiteX5" fmla="*/ 689676 w 831850"/>
                    <a:gd name="connsiteY5" fmla="*/ 178848 h 616782"/>
                    <a:gd name="connsiteX6" fmla="*/ 253697 w 831850"/>
                    <a:gd name="connsiteY6" fmla="*/ 74281 h 616782"/>
                    <a:gd name="connsiteX7" fmla="*/ 44532 w 831850"/>
                    <a:gd name="connsiteY7" fmla="*/ 456566 h 616782"/>
                    <a:gd name="connsiteX8" fmla="*/ 0 w 831850"/>
                    <a:gd name="connsiteY8" fmla="*/ 456566 h 616782"/>
                    <a:gd name="connsiteX0" fmla="*/ 0 w 831850"/>
                    <a:gd name="connsiteY0" fmla="*/ 456566 h 616782"/>
                    <a:gd name="connsiteX1" fmla="*/ 236582 w 831850"/>
                    <a:gd name="connsiteY1" fmla="*/ 32978 h 616782"/>
                    <a:gd name="connsiteX2" fmla="*/ 746854 w 831850"/>
                    <a:gd name="connsiteY2" fmla="*/ 133785 h 616782"/>
                    <a:gd name="connsiteX3" fmla="*/ 799324 w 831850"/>
                    <a:gd name="connsiteY3" fmla="*/ 616782 h 616782"/>
                    <a:gd name="connsiteX4" fmla="*/ 758057 w 831850"/>
                    <a:gd name="connsiteY4" fmla="*/ 599706 h 616782"/>
                    <a:gd name="connsiteX5" fmla="*/ 713484 w 831850"/>
                    <a:gd name="connsiteY5" fmla="*/ 179277 h 616782"/>
                    <a:gd name="connsiteX6" fmla="*/ 253697 w 831850"/>
                    <a:gd name="connsiteY6" fmla="*/ 74281 h 616782"/>
                    <a:gd name="connsiteX7" fmla="*/ 44532 w 831850"/>
                    <a:gd name="connsiteY7" fmla="*/ 456566 h 616782"/>
                    <a:gd name="connsiteX8" fmla="*/ 0 w 831850"/>
                    <a:gd name="connsiteY8" fmla="*/ 456566 h 616782"/>
                    <a:gd name="connsiteX0" fmla="*/ 0 w 840935"/>
                    <a:gd name="connsiteY0" fmla="*/ 443140 h 586280"/>
                    <a:gd name="connsiteX1" fmla="*/ 236582 w 840935"/>
                    <a:gd name="connsiteY1" fmla="*/ 19552 h 586280"/>
                    <a:gd name="connsiteX2" fmla="*/ 746854 w 840935"/>
                    <a:gd name="connsiteY2" fmla="*/ 120359 h 586280"/>
                    <a:gd name="connsiteX3" fmla="*/ 813965 w 840935"/>
                    <a:gd name="connsiteY3" fmla="*/ 557415 h 586280"/>
                    <a:gd name="connsiteX4" fmla="*/ 758057 w 840935"/>
                    <a:gd name="connsiteY4" fmla="*/ 586280 h 586280"/>
                    <a:gd name="connsiteX5" fmla="*/ 713484 w 840935"/>
                    <a:gd name="connsiteY5" fmla="*/ 165851 h 586280"/>
                    <a:gd name="connsiteX6" fmla="*/ 253697 w 840935"/>
                    <a:gd name="connsiteY6" fmla="*/ 60855 h 586280"/>
                    <a:gd name="connsiteX7" fmla="*/ 44532 w 840935"/>
                    <a:gd name="connsiteY7" fmla="*/ 443140 h 586280"/>
                    <a:gd name="connsiteX8" fmla="*/ 0 w 840935"/>
                    <a:gd name="connsiteY8" fmla="*/ 443140 h 586280"/>
                    <a:gd name="connsiteX0" fmla="*/ 0 w 840935"/>
                    <a:gd name="connsiteY0" fmla="*/ 443140 h 557415"/>
                    <a:gd name="connsiteX1" fmla="*/ 236582 w 840935"/>
                    <a:gd name="connsiteY1" fmla="*/ 19552 h 557415"/>
                    <a:gd name="connsiteX2" fmla="*/ 746854 w 840935"/>
                    <a:gd name="connsiteY2" fmla="*/ 120359 h 557415"/>
                    <a:gd name="connsiteX3" fmla="*/ 813965 w 840935"/>
                    <a:gd name="connsiteY3" fmla="*/ 557415 h 557415"/>
                    <a:gd name="connsiteX4" fmla="*/ 758914 w 840935"/>
                    <a:gd name="connsiteY4" fmla="*/ 538662 h 557415"/>
                    <a:gd name="connsiteX5" fmla="*/ 713484 w 840935"/>
                    <a:gd name="connsiteY5" fmla="*/ 165851 h 557415"/>
                    <a:gd name="connsiteX6" fmla="*/ 253697 w 840935"/>
                    <a:gd name="connsiteY6" fmla="*/ 60855 h 557415"/>
                    <a:gd name="connsiteX7" fmla="*/ 44532 w 840935"/>
                    <a:gd name="connsiteY7" fmla="*/ 443140 h 557415"/>
                    <a:gd name="connsiteX8" fmla="*/ 0 w 840935"/>
                    <a:gd name="connsiteY8" fmla="*/ 443140 h 557415"/>
                    <a:gd name="connsiteX0" fmla="*/ 0 w 840935"/>
                    <a:gd name="connsiteY0" fmla="*/ 443140 h 557415"/>
                    <a:gd name="connsiteX1" fmla="*/ 236582 w 840935"/>
                    <a:gd name="connsiteY1" fmla="*/ 19552 h 557415"/>
                    <a:gd name="connsiteX2" fmla="*/ 746854 w 840935"/>
                    <a:gd name="connsiteY2" fmla="*/ 120359 h 557415"/>
                    <a:gd name="connsiteX3" fmla="*/ 813965 w 840935"/>
                    <a:gd name="connsiteY3" fmla="*/ 557415 h 557415"/>
                    <a:gd name="connsiteX4" fmla="*/ 761209 w 840935"/>
                    <a:gd name="connsiteY4" fmla="*/ 543467 h 557415"/>
                    <a:gd name="connsiteX5" fmla="*/ 713484 w 840935"/>
                    <a:gd name="connsiteY5" fmla="*/ 165851 h 557415"/>
                    <a:gd name="connsiteX6" fmla="*/ 253697 w 840935"/>
                    <a:gd name="connsiteY6" fmla="*/ 60855 h 557415"/>
                    <a:gd name="connsiteX7" fmla="*/ 44532 w 840935"/>
                    <a:gd name="connsiteY7" fmla="*/ 443140 h 557415"/>
                    <a:gd name="connsiteX8" fmla="*/ 0 w 840935"/>
                    <a:gd name="connsiteY8" fmla="*/ 443140 h 557415"/>
                    <a:gd name="connsiteX0" fmla="*/ 0 w 840935"/>
                    <a:gd name="connsiteY0" fmla="*/ 443140 h 557415"/>
                    <a:gd name="connsiteX1" fmla="*/ 236582 w 840935"/>
                    <a:gd name="connsiteY1" fmla="*/ 19552 h 557415"/>
                    <a:gd name="connsiteX2" fmla="*/ 746854 w 840935"/>
                    <a:gd name="connsiteY2" fmla="*/ 120359 h 557415"/>
                    <a:gd name="connsiteX3" fmla="*/ 813965 w 840935"/>
                    <a:gd name="connsiteY3" fmla="*/ 557415 h 557415"/>
                    <a:gd name="connsiteX4" fmla="*/ 764551 w 840935"/>
                    <a:gd name="connsiteY4" fmla="*/ 543050 h 557415"/>
                    <a:gd name="connsiteX5" fmla="*/ 713484 w 840935"/>
                    <a:gd name="connsiteY5" fmla="*/ 165851 h 557415"/>
                    <a:gd name="connsiteX6" fmla="*/ 253697 w 840935"/>
                    <a:gd name="connsiteY6" fmla="*/ 60855 h 557415"/>
                    <a:gd name="connsiteX7" fmla="*/ 44532 w 840935"/>
                    <a:gd name="connsiteY7" fmla="*/ 443140 h 557415"/>
                    <a:gd name="connsiteX8" fmla="*/ 0 w 840935"/>
                    <a:gd name="connsiteY8" fmla="*/ 443140 h 557415"/>
                    <a:gd name="connsiteX0" fmla="*/ 0 w 840935"/>
                    <a:gd name="connsiteY0" fmla="*/ 464988 h 579263"/>
                    <a:gd name="connsiteX1" fmla="*/ 236582 w 840935"/>
                    <a:gd name="connsiteY1" fmla="*/ 41400 h 579263"/>
                    <a:gd name="connsiteX2" fmla="*/ 746854 w 840935"/>
                    <a:gd name="connsiteY2" fmla="*/ 142207 h 579263"/>
                    <a:gd name="connsiteX3" fmla="*/ 813965 w 840935"/>
                    <a:gd name="connsiteY3" fmla="*/ 579263 h 579263"/>
                    <a:gd name="connsiteX4" fmla="*/ 764551 w 840935"/>
                    <a:gd name="connsiteY4" fmla="*/ 564898 h 579263"/>
                    <a:gd name="connsiteX5" fmla="*/ 713484 w 840935"/>
                    <a:gd name="connsiteY5" fmla="*/ 187699 h 579263"/>
                    <a:gd name="connsiteX6" fmla="*/ 253697 w 840935"/>
                    <a:gd name="connsiteY6" fmla="*/ 82703 h 579263"/>
                    <a:gd name="connsiteX7" fmla="*/ 44532 w 840935"/>
                    <a:gd name="connsiteY7" fmla="*/ 464988 h 579263"/>
                    <a:gd name="connsiteX8" fmla="*/ 0 w 840935"/>
                    <a:gd name="connsiteY8" fmla="*/ 464988 h 579263"/>
                    <a:gd name="connsiteX0" fmla="*/ 0 w 839465"/>
                    <a:gd name="connsiteY0" fmla="*/ 466566 h 580841"/>
                    <a:gd name="connsiteX1" fmla="*/ 236582 w 839465"/>
                    <a:gd name="connsiteY1" fmla="*/ 42978 h 580841"/>
                    <a:gd name="connsiteX2" fmla="*/ 746854 w 839465"/>
                    <a:gd name="connsiteY2" fmla="*/ 143785 h 580841"/>
                    <a:gd name="connsiteX3" fmla="*/ 813965 w 839465"/>
                    <a:gd name="connsiteY3" fmla="*/ 580841 h 580841"/>
                    <a:gd name="connsiteX4" fmla="*/ 764551 w 839465"/>
                    <a:gd name="connsiteY4" fmla="*/ 566476 h 580841"/>
                    <a:gd name="connsiteX5" fmla="*/ 713484 w 839465"/>
                    <a:gd name="connsiteY5" fmla="*/ 189277 h 580841"/>
                    <a:gd name="connsiteX6" fmla="*/ 253697 w 839465"/>
                    <a:gd name="connsiteY6" fmla="*/ 84281 h 580841"/>
                    <a:gd name="connsiteX7" fmla="*/ 44532 w 839465"/>
                    <a:gd name="connsiteY7" fmla="*/ 466566 h 580841"/>
                    <a:gd name="connsiteX8" fmla="*/ 0 w 839465"/>
                    <a:gd name="connsiteY8" fmla="*/ 466566 h 580841"/>
                    <a:gd name="connsiteX0" fmla="*/ 0 w 839465"/>
                    <a:gd name="connsiteY0" fmla="*/ 466566 h 580841"/>
                    <a:gd name="connsiteX1" fmla="*/ 236582 w 839465"/>
                    <a:gd name="connsiteY1" fmla="*/ 42978 h 580841"/>
                    <a:gd name="connsiteX2" fmla="*/ 746854 w 839465"/>
                    <a:gd name="connsiteY2" fmla="*/ 143785 h 580841"/>
                    <a:gd name="connsiteX3" fmla="*/ 813965 w 839465"/>
                    <a:gd name="connsiteY3" fmla="*/ 580841 h 580841"/>
                    <a:gd name="connsiteX4" fmla="*/ 764551 w 839465"/>
                    <a:gd name="connsiteY4" fmla="*/ 566476 h 580841"/>
                    <a:gd name="connsiteX5" fmla="*/ 713484 w 839465"/>
                    <a:gd name="connsiteY5" fmla="*/ 189277 h 580841"/>
                    <a:gd name="connsiteX6" fmla="*/ 253697 w 839465"/>
                    <a:gd name="connsiteY6" fmla="*/ 84281 h 580841"/>
                    <a:gd name="connsiteX7" fmla="*/ 44532 w 839465"/>
                    <a:gd name="connsiteY7" fmla="*/ 466566 h 580841"/>
                    <a:gd name="connsiteX8" fmla="*/ 0 w 839465"/>
                    <a:gd name="connsiteY8" fmla="*/ 466566 h 580841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697 w 850271"/>
                    <a:gd name="connsiteY6" fmla="*/ 84815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697 w 850271"/>
                    <a:gd name="connsiteY6" fmla="*/ 84815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5793 w 856064"/>
                    <a:gd name="connsiteY0" fmla="*/ 467100 h 581375"/>
                    <a:gd name="connsiteX1" fmla="*/ 242375 w 856064"/>
                    <a:gd name="connsiteY1" fmla="*/ 43512 h 581375"/>
                    <a:gd name="connsiteX2" fmla="*/ 752647 w 856064"/>
                    <a:gd name="connsiteY2" fmla="*/ 144319 h 581375"/>
                    <a:gd name="connsiteX3" fmla="*/ 819758 w 856064"/>
                    <a:gd name="connsiteY3" fmla="*/ 581375 h 581375"/>
                    <a:gd name="connsiteX4" fmla="*/ 770344 w 856064"/>
                    <a:gd name="connsiteY4" fmla="*/ 567010 h 581375"/>
                    <a:gd name="connsiteX5" fmla="*/ 719277 w 856064"/>
                    <a:gd name="connsiteY5" fmla="*/ 189811 h 581375"/>
                    <a:gd name="connsiteX6" fmla="*/ 259275 w 856064"/>
                    <a:gd name="connsiteY6" fmla="*/ 96719 h 581375"/>
                    <a:gd name="connsiteX7" fmla="*/ 50325 w 856064"/>
                    <a:gd name="connsiteY7" fmla="*/ 467100 h 581375"/>
                    <a:gd name="connsiteX8" fmla="*/ 5793 w 856064"/>
                    <a:gd name="connsiteY8" fmla="*/ 467100 h 581375"/>
                    <a:gd name="connsiteX0" fmla="*/ 6662 w 856933"/>
                    <a:gd name="connsiteY0" fmla="*/ 467100 h 581375"/>
                    <a:gd name="connsiteX1" fmla="*/ 243244 w 856933"/>
                    <a:gd name="connsiteY1" fmla="*/ 43512 h 581375"/>
                    <a:gd name="connsiteX2" fmla="*/ 753516 w 856933"/>
                    <a:gd name="connsiteY2" fmla="*/ 144319 h 581375"/>
                    <a:gd name="connsiteX3" fmla="*/ 820627 w 856933"/>
                    <a:gd name="connsiteY3" fmla="*/ 581375 h 581375"/>
                    <a:gd name="connsiteX4" fmla="*/ 771213 w 856933"/>
                    <a:gd name="connsiteY4" fmla="*/ 567010 h 581375"/>
                    <a:gd name="connsiteX5" fmla="*/ 720146 w 856933"/>
                    <a:gd name="connsiteY5" fmla="*/ 189811 h 581375"/>
                    <a:gd name="connsiteX6" fmla="*/ 260144 w 856933"/>
                    <a:gd name="connsiteY6" fmla="*/ 96719 h 581375"/>
                    <a:gd name="connsiteX7" fmla="*/ 51194 w 856933"/>
                    <a:gd name="connsiteY7" fmla="*/ 467100 h 581375"/>
                    <a:gd name="connsiteX8" fmla="*/ 6662 w 856933"/>
                    <a:gd name="connsiteY8" fmla="*/ 467100 h 581375"/>
                    <a:gd name="connsiteX0" fmla="*/ 7681 w 857952"/>
                    <a:gd name="connsiteY0" fmla="*/ 467100 h 581375"/>
                    <a:gd name="connsiteX1" fmla="*/ 244263 w 857952"/>
                    <a:gd name="connsiteY1" fmla="*/ 43512 h 581375"/>
                    <a:gd name="connsiteX2" fmla="*/ 754535 w 857952"/>
                    <a:gd name="connsiteY2" fmla="*/ 144319 h 581375"/>
                    <a:gd name="connsiteX3" fmla="*/ 821646 w 857952"/>
                    <a:gd name="connsiteY3" fmla="*/ 581375 h 581375"/>
                    <a:gd name="connsiteX4" fmla="*/ 772232 w 857952"/>
                    <a:gd name="connsiteY4" fmla="*/ 567010 h 581375"/>
                    <a:gd name="connsiteX5" fmla="*/ 721165 w 857952"/>
                    <a:gd name="connsiteY5" fmla="*/ 189811 h 581375"/>
                    <a:gd name="connsiteX6" fmla="*/ 261163 w 857952"/>
                    <a:gd name="connsiteY6" fmla="*/ 96719 h 581375"/>
                    <a:gd name="connsiteX7" fmla="*/ 52213 w 857952"/>
                    <a:gd name="connsiteY7" fmla="*/ 467100 h 581375"/>
                    <a:gd name="connsiteX8" fmla="*/ 7681 w 857952"/>
                    <a:gd name="connsiteY8" fmla="*/ 467100 h 581375"/>
                    <a:gd name="connsiteX0" fmla="*/ 7413 w 865831"/>
                    <a:gd name="connsiteY0" fmla="*/ 447853 h 559417"/>
                    <a:gd name="connsiteX1" fmla="*/ 252142 w 865831"/>
                    <a:gd name="connsiteY1" fmla="*/ 21554 h 559417"/>
                    <a:gd name="connsiteX2" fmla="*/ 762414 w 865831"/>
                    <a:gd name="connsiteY2" fmla="*/ 122361 h 559417"/>
                    <a:gd name="connsiteX3" fmla="*/ 829525 w 865831"/>
                    <a:gd name="connsiteY3" fmla="*/ 559417 h 559417"/>
                    <a:gd name="connsiteX4" fmla="*/ 780111 w 865831"/>
                    <a:gd name="connsiteY4" fmla="*/ 545052 h 559417"/>
                    <a:gd name="connsiteX5" fmla="*/ 729044 w 865831"/>
                    <a:gd name="connsiteY5" fmla="*/ 167853 h 559417"/>
                    <a:gd name="connsiteX6" fmla="*/ 269042 w 865831"/>
                    <a:gd name="connsiteY6" fmla="*/ 74761 h 559417"/>
                    <a:gd name="connsiteX7" fmla="*/ 60092 w 865831"/>
                    <a:gd name="connsiteY7" fmla="*/ 445142 h 559417"/>
                    <a:gd name="connsiteX8" fmla="*/ 7413 w 865831"/>
                    <a:gd name="connsiteY8" fmla="*/ 447853 h 559417"/>
                    <a:gd name="connsiteX0" fmla="*/ 6261 w 864679"/>
                    <a:gd name="connsiteY0" fmla="*/ 447853 h 559417"/>
                    <a:gd name="connsiteX1" fmla="*/ 250990 w 864679"/>
                    <a:gd name="connsiteY1" fmla="*/ 21554 h 559417"/>
                    <a:gd name="connsiteX2" fmla="*/ 761262 w 864679"/>
                    <a:gd name="connsiteY2" fmla="*/ 122361 h 559417"/>
                    <a:gd name="connsiteX3" fmla="*/ 828373 w 864679"/>
                    <a:gd name="connsiteY3" fmla="*/ 559417 h 559417"/>
                    <a:gd name="connsiteX4" fmla="*/ 778959 w 864679"/>
                    <a:gd name="connsiteY4" fmla="*/ 545052 h 559417"/>
                    <a:gd name="connsiteX5" fmla="*/ 727892 w 864679"/>
                    <a:gd name="connsiteY5" fmla="*/ 167853 h 559417"/>
                    <a:gd name="connsiteX6" fmla="*/ 267890 w 864679"/>
                    <a:gd name="connsiteY6" fmla="*/ 74761 h 559417"/>
                    <a:gd name="connsiteX7" fmla="*/ 58940 w 864679"/>
                    <a:gd name="connsiteY7" fmla="*/ 445142 h 559417"/>
                    <a:gd name="connsiteX8" fmla="*/ 6261 w 864679"/>
                    <a:gd name="connsiteY8" fmla="*/ 447853 h 559417"/>
                    <a:gd name="connsiteX0" fmla="*/ 3778 w 862196"/>
                    <a:gd name="connsiteY0" fmla="*/ 447853 h 559417"/>
                    <a:gd name="connsiteX1" fmla="*/ 248507 w 862196"/>
                    <a:gd name="connsiteY1" fmla="*/ 21554 h 559417"/>
                    <a:gd name="connsiteX2" fmla="*/ 758779 w 862196"/>
                    <a:gd name="connsiteY2" fmla="*/ 122361 h 559417"/>
                    <a:gd name="connsiteX3" fmla="*/ 825890 w 862196"/>
                    <a:gd name="connsiteY3" fmla="*/ 559417 h 559417"/>
                    <a:gd name="connsiteX4" fmla="*/ 776476 w 862196"/>
                    <a:gd name="connsiteY4" fmla="*/ 545052 h 559417"/>
                    <a:gd name="connsiteX5" fmla="*/ 725409 w 862196"/>
                    <a:gd name="connsiteY5" fmla="*/ 167853 h 559417"/>
                    <a:gd name="connsiteX6" fmla="*/ 265407 w 862196"/>
                    <a:gd name="connsiteY6" fmla="*/ 74761 h 559417"/>
                    <a:gd name="connsiteX7" fmla="*/ 56457 w 862196"/>
                    <a:gd name="connsiteY7" fmla="*/ 445142 h 559417"/>
                    <a:gd name="connsiteX8" fmla="*/ 3778 w 862196"/>
                    <a:gd name="connsiteY8" fmla="*/ 447853 h 559417"/>
                    <a:gd name="connsiteX0" fmla="*/ 3778 w 865221"/>
                    <a:gd name="connsiteY0" fmla="*/ 468486 h 580050"/>
                    <a:gd name="connsiteX1" fmla="*/ 248507 w 865221"/>
                    <a:gd name="connsiteY1" fmla="*/ 42187 h 580050"/>
                    <a:gd name="connsiteX2" fmla="*/ 758779 w 865221"/>
                    <a:gd name="connsiteY2" fmla="*/ 142994 h 580050"/>
                    <a:gd name="connsiteX3" fmla="*/ 825890 w 865221"/>
                    <a:gd name="connsiteY3" fmla="*/ 580050 h 580050"/>
                    <a:gd name="connsiteX4" fmla="*/ 776476 w 865221"/>
                    <a:gd name="connsiteY4" fmla="*/ 565685 h 580050"/>
                    <a:gd name="connsiteX5" fmla="*/ 725409 w 865221"/>
                    <a:gd name="connsiteY5" fmla="*/ 188486 h 580050"/>
                    <a:gd name="connsiteX6" fmla="*/ 265407 w 865221"/>
                    <a:gd name="connsiteY6" fmla="*/ 95394 h 580050"/>
                    <a:gd name="connsiteX7" fmla="*/ 56457 w 865221"/>
                    <a:gd name="connsiteY7" fmla="*/ 465775 h 580050"/>
                    <a:gd name="connsiteX8" fmla="*/ 3778 w 865221"/>
                    <a:gd name="connsiteY8" fmla="*/ 468486 h 580050"/>
                    <a:gd name="connsiteX0" fmla="*/ 3778 w 861510"/>
                    <a:gd name="connsiteY0" fmla="*/ 468486 h 580050"/>
                    <a:gd name="connsiteX1" fmla="*/ 248507 w 861510"/>
                    <a:gd name="connsiteY1" fmla="*/ 42187 h 580050"/>
                    <a:gd name="connsiteX2" fmla="*/ 758779 w 861510"/>
                    <a:gd name="connsiteY2" fmla="*/ 142994 h 580050"/>
                    <a:gd name="connsiteX3" fmla="*/ 825890 w 861510"/>
                    <a:gd name="connsiteY3" fmla="*/ 580050 h 580050"/>
                    <a:gd name="connsiteX4" fmla="*/ 776476 w 861510"/>
                    <a:gd name="connsiteY4" fmla="*/ 565685 h 580050"/>
                    <a:gd name="connsiteX5" fmla="*/ 725409 w 861510"/>
                    <a:gd name="connsiteY5" fmla="*/ 188486 h 580050"/>
                    <a:gd name="connsiteX6" fmla="*/ 265407 w 861510"/>
                    <a:gd name="connsiteY6" fmla="*/ 95394 h 580050"/>
                    <a:gd name="connsiteX7" fmla="*/ 56457 w 861510"/>
                    <a:gd name="connsiteY7" fmla="*/ 465775 h 580050"/>
                    <a:gd name="connsiteX8" fmla="*/ 3778 w 861510"/>
                    <a:gd name="connsiteY8" fmla="*/ 468486 h 580050"/>
                    <a:gd name="connsiteX0" fmla="*/ 3778 w 870475"/>
                    <a:gd name="connsiteY0" fmla="*/ 469084 h 580648"/>
                    <a:gd name="connsiteX1" fmla="*/ 248507 w 870475"/>
                    <a:gd name="connsiteY1" fmla="*/ 42785 h 580648"/>
                    <a:gd name="connsiteX2" fmla="*/ 758779 w 870475"/>
                    <a:gd name="connsiteY2" fmla="*/ 143592 h 580648"/>
                    <a:gd name="connsiteX3" fmla="*/ 825890 w 870475"/>
                    <a:gd name="connsiteY3" fmla="*/ 580648 h 580648"/>
                    <a:gd name="connsiteX4" fmla="*/ 776476 w 870475"/>
                    <a:gd name="connsiteY4" fmla="*/ 566283 h 580648"/>
                    <a:gd name="connsiteX5" fmla="*/ 725409 w 870475"/>
                    <a:gd name="connsiteY5" fmla="*/ 189084 h 580648"/>
                    <a:gd name="connsiteX6" fmla="*/ 265407 w 870475"/>
                    <a:gd name="connsiteY6" fmla="*/ 95992 h 580648"/>
                    <a:gd name="connsiteX7" fmla="*/ 56457 w 870475"/>
                    <a:gd name="connsiteY7" fmla="*/ 466373 h 580648"/>
                    <a:gd name="connsiteX8" fmla="*/ 3778 w 870475"/>
                    <a:gd name="connsiteY8" fmla="*/ 469084 h 580648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6476 w 866436"/>
                    <a:gd name="connsiteY4" fmla="*/ 566781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6476 w 866436"/>
                    <a:gd name="connsiteY4" fmla="*/ 566781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66436" h="581146">
                      <a:moveTo>
                        <a:pt x="3778" y="469582"/>
                      </a:moveTo>
                      <a:cubicBezTo>
                        <a:pt x="-25655" y="256281"/>
                        <a:pt x="122674" y="97532"/>
                        <a:pt x="248507" y="43283"/>
                      </a:cubicBezTo>
                      <a:cubicBezTo>
                        <a:pt x="374341" y="-10966"/>
                        <a:pt x="574357" y="-47049"/>
                        <a:pt x="758779" y="144090"/>
                      </a:cubicBezTo>
                      <a:cubicBezTo>
                        <a:pt x="913119" y="304051"/>
                        <a:pt x="868500" y="443364"/>
                        <a:pt x="825890" y="581146"/>
                      </a:cubicBezTo>
                      <a:lnTo>
                        <a:pt x="772718" y="563855"/>
                      </a:lnTo>
                      <a:cubicBezTo>
                        <a:pt x="823930" y="361163"/>
                        <a:pt x="805573" y="273113"/>
                        <a:pt x="725409" y="189582"/>
                      </a:cubicBezTo>
                      <a:cubicBezTo>
                        <a:pt x="645807" y="106636"/>
                        <a:pt x="550982" y="5871"/>
                        <a:pt x="265407" y="96490"/>
                      </a:cubicBezTo>
                      <a:cubicBezTo>
                        <a:pt x="137608" y="166835"/>
                        <a:pt x="46041" y="247247"/>
                        <a:pt x="56457" y="466871"/>
                      </a:cubicBezTo>
                      <a:lnTo>
                        <a:pt x="3778" y="469582"/>
                      </a:ln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</p:grpSp>
          <p:pic>
            <p:nvPicPr>
              <p:cNvPr id="13" name="Picture 3" descr="C:\Users\Сергей\Desktop\Кольцо-3D.png"/>
              <p:cNvPicPr>
                <a:picLocks noChangeAspect="1" noChangeArrowheads="1"/>
              </p:cNvPicPr>
              <p:nvPr/>
            </p:nvPicPr>
            <p:blipFill>
              <a:blip r:embed="rId2"/>
              <a:srcRect/>
              <a:stretch>
                <a:fillRect/>
              </a:stretch>
            </p:blipFill>
            <p:spPr bwMode="auto">
              <a:xfrm>
                <a:off x="1687100" y="1082462"/>
                <a:ext cx="5277802" cy="5276984"/>
              </a:xfrm>
              <a:prstGeom prst="rect">
                <a:avLst/>
              </a:prstGeom>
              <a:noFill/>
              <a:effectLst>
                <a:outerShdw blurRad="355600" dist="139700" dir="2700000" algn="tl" rotWithShape="0">
                  <a:prstClr val="black">
                    <a:alpha val="40000"/>
                  </a:prst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5" name="Прямоугольник 4"/>
            <p:cNvSpPr/>
            <p:nvPr/>
          </p:nvSpPr>
          <p:spPr>
            <a:xfrm>
              <a:off x="2011294" y="473937"/>
              <a:ext cx="5008978" cy="4984014"/>
            </a:xfrm>
            <a:prstGeom prst="rect">
              <a:avLst/>
            </a:prstGeom>
            <a:noFill/>
          </p:spPr>
          <p:txBody>
            <a:bodyPr spcFirstLastPara="1" wrap="none">
              <a:prstTxWarp prst="textCircle">
                <a:avLst>
                  <a:gd name="adj" fmla="val 10846286"/>
                </a:avLst>
              </a:prstTxWarp>
              <a:spAutoFit/>
            </a:bodyPr>
            <a:lstStyle/>
            <a:p>
              <a:pPr algn="ctr" defTabSz="1219170">
                <a:defRPr/>
              </a:pPr>
              <a:r>
                <a:rPr lang="ru-RU" sz="5333" b="1" kern="0" dirty="0">
                  <a:ln w="10541" cmpd="sng">
                    <a:solidFill>
                      <a:srgbClr val="4F81BD">
                        <a:shade val="88000"/>
                        <a:satMod val="110000"/>
                      </a:srgbClr>
                    </a:solidFill>
                    <a:prstDash val="solid"/>
                  </a:ln>
                  <a:gradFill>
                    <a:gsLst>
                      <a:gs pos="0">
                        <a:srgbClr val="4F81BD">
                          <a:tint val="40000"/>
                          <a:satMod val="250000"/>
                        </a:srgbClr>
                      </a:gs>
                      <a:gs pos="9000">
                        <a:srgbClr val="4F81BD">
                          <a:tint val="52000"/>
                          <a:satMod val="300000"/>
                        </a:srgbClr>
                      </a:gs>
                      <a:gs pos="50000">
                        <a:srgbClr val="4F81BD">
                          <a:shade val="20000"/>
                          <a:satMod val="300000"/>
                        </a:srgbClr>
                      </a:gs>
                      <a:gs pos="79000">
                        <a:srgbClr val="4F81BD">
                          <a:tint val="52000"/>
                          <a:satMod val="300000"/>
                        </a:srgbClr>
                      </a:gs>
                      <a:gs pos="100000">
                        <a:srgbClr val="4F81BD">
                          <a:tint val="40000"/>
                          <a:satMod val="250000"/>
                        </a:srgbClr>
                      </a:gs>
                    </a:gsLst>
                    <a:lin ang="5400000"/>
                  </a:gradFill>
                  <a:latin typeface="Calibri"/>
                </a:rPr>
                <a:t>Образование Рыбно-Слободского района * Балык </a:t>
              </a:r>
              <a:r>
                <a:rPr lang="ru-RU" sz="5333" b="1" kern="0" dirty="0" err="1">
                  <a:ln w="10541" cmpd="sng">
                    <a:solidFill>
                      <a:srgbClr val="4F81BD">
                        <a:shade val="88000"/>
                        <a:satMod val="110000"/>
                      </a:srgbClr>
                    </a:solidFill>
                    <a:prstDash val="solid"/>
                  </a:ln>
                  <a:gradFill>
                    <a:gsLst>
                      <a:gs pos="0">
                        <a:srgbClr val="4F81BD">
                          <a:tint val="40000"/>
                          <a:satMod val="250000"/>
                        </a:srgbClr>
                      </a:gs>
                      <a:gs pos="9000">
                        <a:srgbClr val="4F81BD">
                          <a:tint val="52000"/>
                          <a:satMod val="300000"/>
                        </a:srgbClr>
                      </a:gs>
                      <a:gs pos="50000">
                        <a:srgbClr val="4F81BD">
                          <a:shade val="20000"/>
                          <a:satMod val="300000"/>
                        </a:srgbClr>
                      </a:gs>
                      <a:gs pos="79000">
                        <a:srgbClr val="4F81BD">
                          <a:tint val="52000"/>
                          <a:satMod val="300000"/>
                        </a:srgbClr>
                      </a:gs>
                      <a:gs pos="100000">
                        <a:srgbClr val="4F81BD">
                          <a:tint val="40000"/>
                          <a:satMod val="250000"/>
                        </a:srgbClr>
                      </a:gs>
                    </a:gsLst>
                    <a:lin ang="5400000"/>
                  </a:gradFill>
                  <a:latin typeface="Calibri"/>
                </a:rPr>
                <a:t>бист</a:t>
              </a:r>
              <a:r>
                <a:rPr lang="tt-RU" sz="5333" b="1" kern="0" dirty="0">
                  <a:ln w="10541" cmpd="sng">
                    <a:solidFill>
                      <a:srgbClr val="4F81BD">
                        <a:shade val="88000"/>
                        <a:satMod val="110000"/>
                      </a:srgbClr>
                    </a:solidFill>
                    <a:prstDash val="solid"/>
                  </a:ln>
                  <a:gradFill>
                    <a:gsLst>
                      <a:gs pos="0">
                        <a:srgbClr val="4F81BD">
                          <a:tint val="40000"/>
                          <a:satMod val="250000"/>
                        </a:srgbClr>
                      </a:gs>
                      <a:gs pos="9000">
                        <a:srgbClr val="4F81BD">
                          <a:tint val="52000"/>
                          <a:satMod val="300000"/>
                        </a:srgbClr>
                      </a:gs>
                      <a:gs pos="50000">
                        <a:srgbClr val="4F81BD">
                          <a:shade val="20000"/>
                          <a:satMod val="300000"/>
                        </a:srgbClr>
                      </a:gs>
                      <a:gs pos="79000">
                        <a:srgbClr val="4F81BD">
                          <a:tint val="52000"/>
                          <a:satMod val="300000"/>
                        </a:srgbClr>
                      </a:gs>
                      <a:gs pos="100000">
                        <a:srgbClr val="4F81BD">
                          <a:tint val="40000"/>
                          <a:satMod val="250000"/>
                        </a:srgbClr>
                      </a:gs>
                    </a:gsLst>
                    <a:lin ang="5400000"/>
                  </a:gradFill>
                  <a:latin typeface="Calibri"/>
                </a:rPr>
                <a:t>әсе мәгариф системасы </a:t>
              </a:r>
              <a:endParaRPr lang="ru-RU" sz="5333" b="1" kern="0" dirty="0">
                <a:ln w="10541" cmpd="sng">
                  <a:solidFill>
                    <a:srgbClr val="4F81BD">
                      <a:shade val="88000"/>
                      <a:satMod val="110000"/>
                    </a:srgbClr>
                  </a:solidFill>
                  <a:prstDash val="solid"/>
                </a:ln>
                <a:gradFill>
                  <a:gsLst>
                    <a:gs pos="0">
                      <a:srgbClr val="4F81BD">
                        <a:tint val="40000"/>
                        <a:satMod val="250000"/>
                      </a:srgbClr>
                    </a:gs>
                    <a:gs pos="9000">
                      <a:srgbClr val="4F81BD">
                        <a:tint val="52000"/>
                        <a:satMod val="300000"/>
                      </a:srgbClr>
                    </a:gs>
                    <a:gs pos="50000">
                      <a:srgbClr val="4F81BD">
                        <a:shade val="20000"/>
                        <a:satMod val="300000"/>
                      </a:srgbClr>
                    </a:gs>
                    <a:gs pos="79000">
                      <a:srgbClr val="4F81BD">
                        <a:tint val="52000"/>
                        <a:satMod val="300000"/>
                      </a:srgbClr>
                    </a:gs>
                    <a:gs pos="100000">
                      <a:srgbClr val="4F81BD">
                        <a:tint val="40000"/>
                        <a:satMod val="250000"/>
                      </a:srgbClr>
                    </a:gs>
                  </a:gsLst>
                  <a:lin ang="5400000"/>
                </a:gradFill>
                <a:latin typeface="Calibri"/>
              </a:endParaRPr>
            </a:p>
          </p:txBody>
        </p:sp>
      </p:grpSp>
      <p:pic>
        <p:nvPicPr>
          <p:cNvPr id="56" name="Picture 2" descr="C:\Users\6EA7~1\AppData\Local\Temp\год родных языков-2021-лого-2.jpg"/>
          <p:cNvPicPr>
            <a:picLocks noChangeAspect="1" noChangeArrowheads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5930"/>
          <a:stretch/>
        </p:blipFill>
        <p:spPr bwMode="auto">
          <a:xfrm>
            <a:off x="7683208" y="59211"/>
            <a:ext cx="1446296" cy="135586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7" name="Прямоугольник 56"/>
          <p:cNvSpPr/>
          <p:nvPr/>
        </p:nvSpPr>
        <p:spPr>
          <a:xfrm>
            <a:off x="1202488" y="213131"/>
            <a:ext cx="6480720" cy="138499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2800" b="1" i="0" u="none" strike="noStrike" kern="0" cap="none" spc="0" normalizeH="0" baseline="0" noProof="0" dirty="0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cs typeface="Times New Roman" pitchFamily="18" charset="0"/>
              </a:rPr>
              <a:t>Русский язык </a:t>
            </a:r>
          </a:p>
          <a:p>
            <a:pPr lvl="0" algn="ctr">
              <a:lnSpc>
                <a:spcPct val="150000"/>
              </a:lnSpc>
              <a:defRPr/>
            </a:pPr>
            <a:r>
              <a:rPr lang="ru-RU" sz="2800" b="1" kern="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Средний </a:t>
            </a:r>
            <a:r>
              <a:rPr lang="ru-RU" sz="2800" b="1" kern="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балл, район </a:t>
            </a:r>
            <a:r>
              <a:rPr kumimoji="0" lang="ru-RU" sz="2800" b="1" i="0" u="none" strike="noStrike" kern="0" cap="none" spc="0" normalizeH="0" baseline="0" noProof="0" dirty="0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cs typeface="Times New Roman" pitchFamily="18" charset="0"/>
              </a:rPr>
              <a:t>– 56,2</a:t>
            </a:r>
            <a:endParaRPr kumimoji="0" lang="ru-RU" sz="2800" b="0" i="0" u="none" strike="noStrike" kern="0" cap="none" spc="0" normalizeH="0" baseline="0" noProof="0" dirty="0" smtClean="0">
              <a:ln>
                <a:noFill/>
              </a:ln>
              <a:solidFill>
                <a:srgbClr val="002060"/>
              </a:solidFill>
              <a:effectLst/>
              <a:uLnTx/>
              <a:uFillTx/>
            </a:endParaRPr>
          </a:p>
        </p:txBody>
      </p:sp>
      <p:graphicFrame>
        <p:nvGraphicFramePr>
          <p:cNvPr id="58" name="Диаграмма 57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122998200"/>
              </p:ext>
            </p:extLst>
          </p:nvPr>
        </p:nvGraphicFramePr>
        <p:xfrm>
          <a:off x="555924" y="1844824"/>
          <a:ext cx="8048524" cy="453650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val="281587138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8" name="Picture 2" descr="C:\Users\6EA7~1\AppData\Local\Temp\год родных языков-2021-лого-2.jpg"/>
          <p:cNvPicPr>
            <a:picLocks noChangeAspect="1" noChangeArrowheads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5930"/>
          <a:stretch/>
        </p:blipFill>
        <p:spPr bwMode="auto">
          <a:xfrm>
            <a:off x="7812358" y="62469"/>
            <a:ext cx="1317143" cy="123478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5" name="Группа 55"/>
          <p:cNvGrpSpPr>
            <a:grpSpLocks/>
          </p:cNvGrpSpPr>
          <p:nvPr/>
        </p:nvGrpSpPr>
        <p:grpSpPr bwMode="auto">
          <a:xfrm>
            <a:off x="311341" y="181210"/>
            <a:ext cx="1008062" cy="917575"/>
            <a:chOff x="2011294" y="473937"/>
            <a:chExt cx="5008978" cy="4984014"/>
          </a:xfrm>
        </p:grpSpPr>
        <p:grpSp>
          <p:nvGrpSpPr>
            <p:cNvPr id="6" name="Группа 56"/>
            <p:cNvGrpSpPr>
              <a:grpSpLocks/>
            </p:cNvGrpSpPr>
            <p:nvPr/>
          </p:nvGrpSpPr>
          <p:grpSpPr bwMode="auto">
            <a:xfrm>
              <a:off x="2067511" y="493995"/>
              <a:ext cx="4896544" cy="4896544"/>
              <a:chOff x="1688181" y="1085493"/>
              <a:chExt cx="5275644" cy="5275644"/>
            </a:xfrm>
          </p:grpSpPr>
          <p:grpSp>
            <p:nvGrpSpPr>
              <p:cNvPr id="8" name="Группа 58"/>
              <p:cNvGrpSpPr>
                <a:grpSpLocks/>
              </p:cNvGrpSpPr>
              <p:nvPr/>
            </p:nvGrpSpPr>
            <p:grpSpPr bwMode="auto">
              <a:xfrm>
                <a:off x="1910153" y="2860440"/>
                <a:ext cx="1777320" cy="1538339"/>
                <a:chOff x="960987" y="1909843"/>
                <a:chExt cx="1777320" cy="1538339"/>
              </a:xfrm>
            </p:grpSpPr>
            <p:sp>
              <p:nvSpPr>
                <p:cNvPr id="52" name="Шестиугольник 63"/>
                <p:cNvSpPr/>
                <p:nvPr/>
              </p:nvSpPr>
              <p:spPr>
                <a:xfrm rot="1800000">
                  <a:off x="960987" y="1909843"/>
                  <a:ext cx="1777320" cy="1538339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777320"/>
                    <a:gd name="connsiteY0" fmla="*/ 729285 h 1538339"/>
                    <a:gd name="connsiteX1" fmla="*/ 435993 w 1777320"/>
                    <a:gd name="connsiteY1" fmla="*/ 0 h 1538339"/>
                    <a:gd name="connsiteX2" fmla="*/ 1316695 w 1777320"/>
                    <a:gd name="connsiteY2" fmla="*/ 0 h 1538339"/>
                    <a:gd name="connsiteX3" fmla="*/ 1777320 w 1777320"/>
                    <a:gd name="connsiteY3" fmla="*/ 769170 h 1538339"/>
                    <a:gd name="connsiteX4" fmla="*/ 1316695 w 1777320"/>
                    <a:gd name="connsiteY4" fmla="*/ 1538339 h 1538339"/>
                    <a:gd name="connsiteX5" fmla="*/ 435993 w 1777320"/>
                    <a:gd name="connsiteY5" fmla="*/ 1538339 h 1538339"/>
                    <a:gd name="connsiteX6" fmla="*/ 0 w 1777320"/>
                    <a:gd name="connsiteY6" fmla="*/ 729285 h 1538339"/>
                    <a:gd name="connsiteX0" fmla="*/ 0 w 1777320"/>
                    <a:gd name="connsiteY0" fmla="*/ 729285 h 1538339"/>
                    <a:gd name="connsiteX1" fmla="*/ 435993 w 1777320"/>
                    <a:gd name="connsiteY1" fmla="*/ 0 h 1538339"/>
                    <a:gd name="connsiteX2" fmla="*/ 1316695 w 1777320"/>
                    <a:gd name="connsiteY2" fmla="*/ 0 h 1538339"/>
                    <a:gd name="connsiteX3" fmla="*/ 1777320 w 1777320"/>
                    <a:gd name="connsiteY3" fmla="*/ 769170 h 1538339"/>
                    <a:gd name="connsiteX4" fmla="*/ 1316695 w 1777320"/>
                    <a:gd name="connsiteY4" fmla="*/ 1538339 h 1538339"/>
                    <a:gd name="connsiteX5" fmla="*/ 435993 w 1777320"/>
                    <a:gd name="connsiteY5" fmla="*/ 1538339 h 1538339"/>
                    <a:gd name="connsiteX6" fmla="*/ 0 w 1777320"/>
                    <a:gd name="connsiteY6" fmla="*/ 729285 h 1538339"/>
                    <a:gd name="connsiteX0" fmla="*/ 0 w 1777320"/>
                    <a:gd name="connsiteY0" fmla="*/ 729285 h 1538339"/>
                    <a:gd name="connsiteX1" fmla="*/ 435993 w 1777320"/>
                    <a:gd name="connsiteY1" fmla="*/ 0 h 1538339"/>
                    <a:gd name="connsiteX2" fmla="*/ 1316695 w 1777320"/>
                    <a:gd name="connsiteY2" fmla="*/ 0 h 1538339"/>
                    <a:gd name="connsiteX3" fmla="*/ 1777320 w 1777320"/>
                    <a:gd name="connsiteY3" fmla="*/ 769170 h 1538339"/>
                    <a:gd name="connsiteX4" fmla="*/ 1316695 w 1777320"/>
                    <a:gd name="connsiteY4" fmla="*/ 1538339 h 1538339"/>
                    <a:gd name="connsiteX5" fmla="*/ 443079 w 1777320"/>
                    <a:gd name="connsiteY5" fmla="*/ 1537914 h 1538339"/>
                    <a:gd name="connsiteX6" fmla="*/ 0 w 1777320"/>
                    <a:gd name="connsiteY6" fmla="*/ 729285 h 1538339"/>
                    <a:gd name="connsiteX0" fmla="*/ 0 w 1777320"/>
                    <a:gd name="connsiteY0" fmla="*/ 729285 h 1538339"/>
                    <a:gd name="connsiteX1" fmla="*/ 435993 w 1777320"/>
                    <a:gd name="connsiteY1" fmla="*/ 0 h 1538339"/>
                    <a:gd name="connsiteX2" fmla="*/ 1316695 w 1777320"/>
                    <a:gd name="connsiteY2" fmla="*/ 0 h 1538339"/>
                    <a:gd name="connsiteX3" fmla="*/ 1777320 w 1777320"/>
                    <a:gd name="connsiteY3" fmla="*/ 769170 h 1538339"/>
                    <a:gd name="connsiteX4" fmla="*/ 1316695 w 1777320"/>
                    <a:gd name="connsiteY4" fmla="*/ 1538339 h 1538339"/>
                    <a:gd name="connsiteX5" fmla="*/ 443079 w 1777320"/>
                    <a:gd name="connsiteY5" fmla="*/ 1537914 h 1538339"/>
                    <a:gd name="connsiteX6" fmla="*/ 0 w 1777320"/>
                    <a:gd name="connsiteY6" fmla="*/ 729285 h 15383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77320" h="1538339">
                      <a:moveTo>
                        <a:pt x="0" y="729285"/>
                      </a:moveTo>
                      <a:lnTo>
                        <a:pt x="435993" y="0"/>
                      </a:lnTo>
                      <a:lnTo>
                        <a:pt x="1316695" y="0"/>
                      </a:lnTo>
                      <a:lnTo>
                        <a:pt x="1777320" y="769170"/>
                      </a:lnTo>
                      <a:lnTo>
                        <a:pt x="1316695" y="1538339"/>
                      </a:lnTo>
                      <a:lnTo>
                        <a:pt x="443079" y="1537914"/>
                      </a:lnTo>
                      <a:cubicBezTo>
                        <a:pt x="224753" y="1237048"/>
                        <a:pt x="104429" y="1099576"/>
                        <a:pt x="0" y="729285"/>
                      </a:cubicBezTo>
                      <a:close/>
                    </a:path>
                  </a:pathLst>
                </a:custGeom>
                <a:solidFill>
                  <a:srgbClr val="0070C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3" name="Овал 52"/>
                <p:cNvSpPr/>
                <p:nvPr/>
              </p:nvSpPr>
              <p:spPr>
                <a:xfrm>
                  <a:off x="1688181" y="2534667"/>
                  <a:ext cx="299671" cy="299671"/>
                </a:xfrm>
                <a:prstGeom prst="ellipse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4" name="Овал 53"/>
                <p:cNvSpPr/>
                <p:nvPr/>
              </p:nvSpPr>
              <p:spPr>
                <a:xfrm>
                  <a:off x="1314032" y="2353669"/>
                  <a:ext cx="141688" cy="141688"/>
                </a:xfrm>
                <a:prstGeom prst="ellipse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5" name="Арка 54"/>
                <p:cNvSpPr/>
                <p:nvPr/>
              </p:nvSpPr>
              <p:spPr>
                <a:xfrm rot="1691943">
                  <a:off x="1297937" y="2425518"/>
                  <a:ext cx="1080156" cy="494674"/>
                </a:xfrm>
                <a:prstGeom prst="blockArc">
                  <a:avLst>
                    <a:gd name="adj1" fmla="val 11611044"/>
                    <a:gd name="adj2" fmla="val 10055582"/>
                    <a:gd name="adj3" fmla="val 7453"/>
                  </a:avLst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  <p:sp>
              <p:nvSpPr>
                <p:cNvPr id="56" name="Кольцо 55"/>
                <p:cNvSpPr/>
                <p:nvPr/>
              </p:nvSpPr>
              <p:spPr>
                <a:xfrm>
                  <a:off x="1597371" y="2142323"/>
                  <a:ext cx="483222" cy="1084350"/>
                </a:xfrm>
                <a:prstGeom prst="donut">
                  <a:avLst>
                    <a:gd name="adj" fmla="val 6740"/>
                  </a:avLst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  <p:sp>
              <p:nvSpPr>
                <p:cNvPr id="57" name="Кольцо 56"/>
                <p:cNvSpPr/>
                <p:nvPr/>
              </p:nvSpPr>
              <p:spPr>
                <a:xfrm rot="3664409">
                  <a:off x="1594950" y="2142324"/>
                  <a:ext cx="483222" cy="1084350"/>
                </a:xfrm>
                <a:prstGeom prst="donut">
                  <a:avLst>
                    <a:gd name="adj" fmla="val 6740"/>
                  </a:avLst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9" name="Группа 59"/>
              <p:cNvGrpSpPr>
                <a:grpSpLocks/>
              </p:cNvGrpSpPr>
              <p:nvPr/>
            </p:nvGrpSpPr>
            <p:grpSpPr bwMode="auto">
              <a:xfrm>
                <a:off x="4312474" y="1457359"/>
                <a:ext cx="1801952" cy="1556536"/>
                <a:chOff x="3363308" y="506762"/>
                <a:chExt cx="1801952" cy="1556536"/>
              </a:xfrm>
            </p:grpSpPr>
            <p:sp>
              <p:nvSpPr>
                <p:cNvPr id="48" name="Шестиугольник 51"/>
                <p:cNvSpPr/>
                <p:nvPr/>
              </p:nvSpPr>
              <p:spPr>
                <a:xfrm rot="1800000">
                  <a:off x="3363308" y="506762"/>
                  <a:ext cx="1801952" cy="1556536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54424 w 1801952"/>
                    <a:gd name="connsiteY2" fmla="*/ 22685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46485 h 1515654"/>
                    <a:gd name="connsiteX1" fmla="*/ 443894 w 1801952"/>
                    <a:gd name="connsiteY1" fmla="*/ 723 h 1515654"/>
                    <a:gd name="connsiteX2" fmla="*/ 1354424 w 1801952"/>
                    <a:gd name="connsiteY2" fmla="*/ 0 h 1515654"/>
                    <a:gd name="connsiteX3" fmla="*/ 1801952 w 1801952"/>
                    <a:gd name="connsiteY3" fmla="*/ 746485 h 1515654"/>
                    <a:gd name="connsiteX4" fmla="*/ 1341327 w 1801952"/>
                    <a:gd name="connsiteY4" fmla="*/ 1515654 h 1515654"/>
                    <a:gd name="connsiteX5" fmla="*/ 460625 w 1801952"/>
                    <a:gd name="connsiteY5" fmla="*/ 1515654 h 1515654"/>
                    <a:gd name="connsiteX6" fmla="*/ 0 w 1801952"/>
                    <a:gd name="connsiteY6" fmla="*/ 746485 h 1515654"/>
                    <a:gd name="connsiteX0" fmla="*/ 0 w 1801952"/>
                    <a:gd name="connsiteY0" fmla="*/ 766527 h 1535696"/>
                    <a:gd name="connsiteX1" fmla="*/ 443894 w 1801952"/>
                    <a:gd name="connsiteY1" fmla="*/ 20765 h 1535696"/>
                    <a:gd name="connsiteX2" fmla="*/ 1354424 w 1801952"/>
                    <a:gd name="connsiteY2" fmla="*/ 20042 h 1535696"/>
                    <a:gd name="connsiteX3" fmla="*/ 1801952 w 1801952"/>
                    <a:gd name="connsiteY3" fmla="*/ 766527 h 1535696"/>
                    <a:gd name="connsiteX4" fmla="*/ 1341327 w 1801952"/>
                    <a:gd name="connsiteY4" fmla="*/ 1535696 h 1535696"/>
                    <a:gd name="connsiteX5" fmla="*/ 460625 w 1801952"/>
                    <a:gd name="connsiteY5" fmla="*/ 1535696 h 1535696"/>
                    <a:gd name="connsiteX6" fmla="*/ 0 w 1801952"/>
                    <a:gd name="connsiteY6" fmla="*/ 766527 h 1535696"/>
                    <a:gd name="connsiteX0" fmla="*/ 0 w 1801952"/>
                    <a:gd name="connsiteY0" fmla="*/ 783306 h 1552475"/>
                    <a:gd name="connsiteX1" fmla="*/ 443894 w 1801952"/>
                    <a:gd name="connsiteY1" fmla="*/ 37544 h 1552475"/>
                    <a:gd name="connsiteX2" fmla="*/ 1354424 w 1801952"/>
                    <a:gd name="connsiteY2" fmla="*/ 36821 h 1552475"/>
                    <a:gd name="connsiteX3" fmla="*/ 1801952 w 1801952"/>
                    <a:gd name="connsiteY3" fmla="*/ 783306 h 1552475"/>
                    <a:gd name="connsiteX4" fmla="*/ 1341327 w 1801952"/>
                    <a:gd name="connsiteY4" fmla="*/ 1552475 h 1552475"/>
                    <a:gd name="connsiteX5" fmla="*/ 460625 w 1801952"/>
                    <a:gd name="connsiteY5" fmla="*/ 1552475 h 1552475"/>
                    <a:gd name="connsiteX6" fmla="*/ 0 w 1801952"/>
                    <a:gd name="connsiteY6" fmla="*/ 783306 h 1552475"/>
                    <a:gd name="connsiteX0" fmla="*/ 0 w 1801952"/>
                    <a:gd name="connsiteY0" fmla="*/ 787367 h 1556536"/>
                    <a:gd name="connsiteX1" fmla="*/ 443894 w 1801952"/>
                    <a:gd name="connsiteY1" fmla="*/ 41605 h 1556536"/>
                    <a:gd name="connsiteX2" fmla="*/ 1354424 w 1801952"/>
                    <a:gd name="connsiteY2" fmla="*/ 40882 h 1556536"/>
                    <a:gd name="connsiteX3" fmla="*/ 1801952 w 1801952"/>
                    <a:gd name="connsiteY3" fmla="*/ 787367 h 1556536"/>
                    <a:gd name="connsiteX4" fmla="*/ 1341327 w 1801952"/>
                    <a:gd name="connsiteY4" fmla="*/ 1556536 h 1556536"/>
                    <a:gd name="connsiteX5" fmla="*/ 460625 w 1801952"/>
                    <a:gd name="connsiteY5" fmla="*/ 1556536 h 1556536"/>
                    <a:gd name="connsiteX6" fmla="*/ 0 w 1801952"/>
                    <a:gd name="connsiteY6" fmla="*/ 787367 h 15565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01952" h="1556536">
                      <a:moveTo>
                        <a:pt x="0" y="787367"/>
                      </a:moveTo>
                      <a:lnTo>
                        <a:pt x="443894" y="41605"/>
                      </a:lnTo>
                      <a:cubicBezTo>
                        <a:pt x="774914" y="-15763"/>
                        <a:pt x="1042408" y="-11708"/>
                        <a:pt x="1354424" y="40882"/>
                      </a:cubicBezTo>
                      <a:lnTo>
                        <a:pt x="1801952" y="787367"/>
                      </a:lnTo>
                      <a:lnTo>
                        <a:pt x="1341327" y="1556536"/>
                      </a:lnTo>
                      <a:lnTo>
                        <a:pt x="460625" y="1556536"/>
                      </a:lnTo>
                      <a:lnTo>
                        <a:pt x="0" y="787367"/>
                      </a:lnTo>
                      <a:close/>
                    </a:path>
                  </a:pathLst>
                </a:custGeom>
                <a:solidFill>
                  <a:srgbClr val="2B812B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9" name="Полилиния 48"/>
                <p:cNvSpPr/>
                <p:nvPr/>
              </p:nvSpPr>
              <p:spPr>
                <a:xfrm>
                  <a:off x="3828892" y="1352255"/>
                  <a:ext cx="393798" cy="356660"/>
                </a:xfrm>
                <a:custGeom>
                  <a:avLst/>
                  <a:gdLst>
                    <a:gd name="connsiteX0" fmla="*/ 0 w 352425"/>
                    <a:gd name="connsiteY0" fmla="*/ 0 h 319087"/>
                    <a:gd name="connsiteX1" fmla="*/ 245269 w 352425"/>
                    <a:gd name="connsiteY1" fmla="*/ 90487 h 319087"/>
                    <a:gd name="connsiteX2" fmla="*/ 352425 w 352425"/>
                    <a:gd name="connsiteY2" fmla="*/ 319087 h 319087"/>
                    <a:gd name="connsiteX3" fmla="*/ 114300 w 352425"/>
                    <a:gd name="connsiteY3" fmla="*/ 252412 h 319087"/>
                    <a:gd name="connsiteX4" fmla="*/ 0 w 352425"/>
                    <a:gd name="connsiteY4" fmla="*/ 0 h 319087"/>
                    <a:gd name="connsiteX0" fmla="*/ 8415 w 360840"/>
                    <a:gd name="connsiteY0" fmla="*/ 0 h 319087"/>
                    <a:gd name="connsiteX1" fmla="*/ 253684 w 360840"/>
                    <a:gd name="connsiteY1" fmla="*/ 90487 h 319087"/>
                    <a:gd name="connsiteX2" fmla="*/ 360840 w 360840"/>
                    <a:gd name="connsiteY2" fmla="*/ 319087 h 319087"/>
                    <a:gd name="connsiteX3" fmla="*/ 122715 w 360840"/>
                    <a:gd name="connsiteY3" fmla="*/ 252412 h 319087"/>
                    <a:gd name="connsiteX4" fmla="*/ 8415 w 360840"/>
                    <a:gd name="connsiteY4" fmla="*/ 0 h 319087"/>
                    <a:gd name="connsiteX0" fmla="*/ 8415 w 360840"/>
                    <a:gd name="connsiteY0" fmla="*/ 0 h 319087"/>
                    <a:gd name="connsiteX1" fmla="*/ 253684 w 360840"/>
                    <a:gd name="connsiteY1" fmla="*/ 90487 h 319087"/>
                    <a:gd name="connsiteX2" fmla="*/ 360840 w 360840"/>
                    <a:gd name="connsiteY2" fmla="*/ 319087 h 319087"/>
                    <a:gd name="connsiteX3" fmla="*/ 122715 w 360840"/>
                    <a:gd name="connsiteY3" fmla="*/ 252412 h 319087"/>
                    <a:gd name="connsiteX4" fmla="*/ 8415 w 360840"/>
                    <a:gd name="connsiteY4" fmla="*/ 0 h 319087"/>
                    <a:gd name="connsiteX0" fmla="*/ 0 w 352425"/>
                    <a:gd name="connsiteY0" fmla="*/ 0 h 319087"/>
                    <a:gd name="connsiteX1" fmla="*/ 245269 w 352425"/>
                    <a:gd name="connsiteY1" fmla="*/ 90487 h 319087"/>
                    <a:gd name="connsiteX2" fmla="*/ 352425 w 352425"/>
                    <a:gd name="connsiteY2" fmla="*/ 319087 h 319087"/>
                    <a:gd name="connsiteX3" fmla="*/ 0 w 352425"/>
                    <a:gd name="connsiteY3" fmla="*/ 0 h 319087"/>
                    <a:gd name="connsiteX0" fmla="*/ 0 w 352425"/>
                    <a:gd name="connsiteY0" fmla="*/ 0 h 319128"/>
                    <a:gd name="connsiteX1" fmla="*/ 245269 w 352425"/>
                    <a:gd name="connsiteY1" fmla="*/ 90487 h 319128"/>
                    <a:gd name="connsiteX2" fmla="*/ 352425 w 352425"/>
                    <a:gd name="connsiteY2" fmla="*/ 319087 h 319128"/>
                    <a:gd name="connsiteX3" fmla="*/ 0 w 352425"/>
                    <a:gd name="connsiteY3" fmla="*/ 0 h 319128"/>
                    <a:gd name="connsiteX0" fmla="*/ 0 w 352425"/>
                    <a:gd name="connsiteY0" fmla="*/ 0 h 319189"/>
                    <a:gd name="connsiteX1" fmla="*/ 245269 w 352425"/>
                    <a:gd name="connsiteY1" fmla="*/ 90487 h 319189"/>
                    <a:gd name="connsiteX2" fmla="*/ 352425 w 352425"/>
                    <a:gd name="connsiteY2" fmla="*/ 319087 h 319189"/>
                    <a:gd name="connsiteX3" fmla="*/ 0 w 352425"/>
                    <a:gd name="connsiteY3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52425" h="319189">
                      <a:moveTo>
                        <a:pt x="0" y="0"/>
                      </a:moveTo>
                      <a:cubicBezTo>
                        <a:pt x="224631" y="8731"/>
                        <a:pt x="332581" y="141288"/>
                        <a:pt x="352425" y="319087"/>
                      </a:cubicBezTo>
                      <a:cubicBezTo>
                        <a:pt x="106759" y="323056"/>
                        <a:pt x="13097" y="211931"/>
                        <a:pt x="0" y="0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0" name="Полилиния 49"/>
                <p:cNvSpPr/>
                <p:nvPr/>
              </p:nvSpPr>
              <p:spPr>
                <a:xfrm>
                  <a:off x="4006756" y="860006"/>
                  <a:ext cx="505955" cy="532159"/>
                </a:xfrm>
                <a:custGeom>
                  <a:avLst/>
                  <a:gdLst>
                    <a:gd name="connsiteX0" fmla="*/ 366712 w 426243"/>
                    <a:gd name="connsiteY0" fmla="*/ 73818 h 476250"/>
                    <a:gd name="connsiteX1" fmla="*/ 426243 w 426243"/>
                    <a:gd name="connsiteY1" fmla="*/ 340518 h 476250"/>
                    <a:gd name="connsiteX2" fmla="*/ 211931 w 426243"/>
                    <a:gd name="connsiteY2" fmla="*/ 476250 h 476250"/>
                    <a:gd name="connsiteX3" fmla="*/ 0 w 426243"/>
                    <a:gd name="connsiteY3" fmla="*/ 347662 h 476250"/>
                    <a:gd name="connsiteX4" fmla="*/ 47625 w 426243"/>
                    <a:gd name="connsiteY4" fmla="*/ 83343 h 476250"/>
                    <a:gd name="connsiteX5" fmla="*/ 100012 w 426243"/>
                    <a:gd name="connsiteY5" fmla="*/ 188118 h 476250"/>
                    <a:gd name="connsiteX6" fmla="*/ 204787 w 426243"/>
                    <a:gd name="connsiteY6" fmla="*/ 0 h 476250"/>
                    <a:gd name="connsiteX7" fmla="*/ 316706 w 426243"/>
                    <a:gd name="connsiteY7" fmla="*/ 176212 h 476250"/>
                    <a:gd name="connsiteX8" fmla="*/ 366712 w 426243"/>
                    <a:gd name="connsiteY8" fmla="*/ 73818 h 476250"/>
                    <a:gd name="connsiteX0" fmla="*/ 319087 w 378618"/>
                    <a:gd name="connsiteY0" fmla="*/ 73818 h 476250"/>
                    <a:gd name="connsiteX1" fmla="*/ 378618 w 378618"/>
                    <a:gd name="connsiteY1" fmla="*/ 340518 h 476250"/>
                    <a:gd name="connsiteX2" fmla="*/ 164306 w 378618"/>
                    <a:gd name="connsiteY2" fmla="*/ 476250 h 476250"/>
                    <a:gd name="connsiteX3" fmla="*/ 0 w 378618"/>
                    <a:gd name="connsiteY3" fmla="*/ 83343 h 476250"/>
                    <a:gd name="connsiteX4" fmla="*/ 52387 w 378618"/>
                    <a:gd name="connsiteY4" fmla="*/ 188118 h 476250"/>
                    <a:gd name="connsiteX5" fmla="*/ 157162 w 378618"/>
                    <a:gd name="connsiteY5" fmla="*/ 0 h 476250"/>
                    <a:gd name="connsiteX6" fmla="*/ 269081 w 378618"/>
                    <a:gd name="connsiteY6" fmla="*/ 176212 h 476250"/>
                    <a:gd name="connsiteX7" fmla="*/ 319087 w 378618"/>
                    <a:gd name="connsiteY7" fmla="*/ 73818 h 476250"/>
                    <a:gd name="connsiteX0" fmla="*/ 319087 w 378618"/>
                    <a:gd name="connsiteY0" fmla="*/ 73818 h 476250"/>
                    <a:gd name="connsiteX1" fmla="*/ 378618 w 378618"/>
                    <a:gd name="connsiteY1" fmla="*/ 340518 h 476250"/>
                    <a:gd name="connsiteX2" fmla="*/ 164306 w 378618"/>
                    <a:gd name="connsiteY2" fmla="*/ 476250 h 476250"/>
                    <a:gd name="connsiteX3" fmla="*/ 0 w 378618"/>
                    <a:gd name="connsiteY3" fmla="*/ 83343 h 476250"/>
                    <a:gd name="connsiteX4" fmla="*/ 52387 w 378618"/>
                    <a:gd name="connsiteY4" fmla="*/ 188118 h 476250"/>
                    <a:gd name="connsiteX5" fmla="*/ 157162 w 378618"/>
                    <a:gd name="connsiteY5" fmla="*/ 0 h 476250"/>
                    <a:gd name="connsiteX6" fmla="*/ 269081 w 378618"/>
                    <a:gd name="connsiteY6" fmla="*/ 176212 h 476250"/>
                    <a:gd name="connsiteX7" fmla="*/ 319087 w 378618"/>
                    <a:gd name="connsiteY7" fmla="*/ 73818 h 476250"/>
                    <a:gd name="connsiteX0" fmla="*/ 383748 w 443279"/>
                    <a:gd name="connsiteY0" fmla="*/ 73818 h 476250"/>
                    <a:gd name="connsiteX1" fmla="*/ 443279 w 443279"/>
                    <a:gd name="connsiteY1" fmla="*/ 340518 h 476250"/>
                    <a:gd name="connsiteX2" fmla="*/ 228967 w 443279"/>
                    <a:gd name="connsiteY2" fmla="*/ 476250 h 476250"/>
                    <a:gd name="connsiteX3" fmla="*/ 64661 w 443279"/>
                    <a:gd name="connsiteY3" fmla="*/ 83343 h 476250"/>
                    <a:gd name="connsiteX4" fmla="*/ 117048 w 443279"/>
                    <a:gd name="connsiteY4" fmla="*/ 188118 h 476250"/>
                    <a:gd name="connsiteX5" fmla="*/ 221823 w 443279"/>
                    <a:gd name="connsiteY5" fmla="*/ 0 h 476250"/>
                    <a:gd name="connsiteX6" fmla="*/ 333742 w 443279"/>
                    <a:gd name="connsiteY6" fmla="*/ 176212 h 476250"/>
                    <a:gd name="connsiteX7" fmla="*/ 383748 w 443279"/>
                    <a:gd name="connsiteY7" fmla="*/ 73818 h 476250"/>
                    <a:gd name="connsiteX0" fmla="*/ 383748 w 383748"/>
                    <a:gd name="connsiteY0" fmla="*/ 73818 h 476250"/>
                    <a:gd name="connsiteX1" fmla="*/ 228967 w 383748"/>
                    <a:gd name="connsiteY1" fmla="*/ 476250 h 476250"/>
                    <a:gd name="connsiteX2" fmla="*/ 64661 w 383748"/>
                    <a:gd name="connsiteY2" fmla="*/ 83343 h 476250"/>
                    <a:gd name="connsiteX3" fmla="*/ 117048 w 383748"/>
                    <a:gd name="connsiteY3" fmla="*/ 188118 h 476250"/>
                    <a:gd name="connsiteX4" fmla="*/ 221823 w 383748"/>
                    <a:gd name="connsiteY4" fmla="*/ 0 h 476250"/>
                    <a:gd name="connsiteX5" fmla="*/ 333742 w 383748"/>
                    <a:gd name="connsiteY5" fmla="*/ 176212 h 476250"/>
                    <a:gd name="connsiteX6" fmla="*/ 383748 w 383748"/>
                    <a:gd name="connsiteY6" fmla="*/ 73818 h 476250"/>
                    <a:gd name="connsiteX0" fmla="*/ 383748 w 420527"/>
                    <a:gd name="connsiteY0" fmla="*/ 73818 h 476250"/>
                    <a:gd name="connsiteX1" fmla="*/ 228967 w 420527"/>
                    <a:gd name="connsiteY1" fmla="*/ 476250 h 476250"/>
                    <a:gd name="connsiteX2" fmla="*/ 64661 w 420527"/>
                    <a:gd name="connsiteY2" fmla="*/ 83343 h 476250"/>
                    <a:gd name="connsiteX3" fmla="*/ 117048 w 420527"/>
                    <a:gd name="connsiteY3" fmla="*/ 188118 h 476250"/>
                    <a:gd name="connsiteX4" fmla="*/ 221823 w 420527"/>
                    <a:gd name="connsiteY4" fmla="*/ 0 h 476250"/>
                    <a:gd name="connsiteX5" fmla="*/ 333742 w 420527"/>
                    <a:gd name="connsiteY5" fmla="*/ 176212 h 476250"/>
                    <a:gd name="connsiteX6" fmla="*/ 383748 w 420527"/>
                    <a:gd name="connsiteY6" fmla="*/ 73818 h 476250"/>
                    <a:gd name="connsiteX0" fmla="*/ 383748 w 454017"/>
                    <a:gd name="connsiteY0" fmla="*/ 73818 h 476250"/>
                    <a:gd name="connsiteX1" fmla="*/ 228967 w 454017"/>
                    <a:gd name="connsiteY1" fmla="*/ 476250 h 476250"/>
                    <a:gd name="connsiteX2" fmla="*/ 64661 w 454017"/>
                    <a:gd name="connsiteY2" fmla="*/ 83343 h 476250"/>
                    <a:gd name="connsiteX3" fmla="*/ 117048 w 454017"/>
                    <a:gd name="connsiteY3" fmla="*/ 188118 h 476250"/>
                    <a:gd name="connsiteX4" fmla="*/ 221823 w 454017"/>
                    <a:gd name="connsiteY4" fmla="*/ 0 h 476250"/>
                    <a:gd name="connsiteX5" fmla="*/ 333742 w 454017"/>
                    <a:gd name="connsiteY5" fmla="*/ 176212 h 476250"/>
                    <a:gd name="connsiteX6" fmla="*/ 383748 w 454017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52799" h="476250">
                      <a:moveTo>
                        <a:pt x="383748" y="73818"/>
                      </a:moveTo>
                      <a:cubicBezTo>
                        <a:pt x="508366" y="219868"/>
                        <a:pt x="468680" y="434975"/>
                        <a:pt x="228967" y="476250"/>
                      </a:cubicBezTo>
                      <a:cubicBezTo>
                        <a:pt x="-42495" y="431006"/>
                        <a:pt x="-37733" y="133349"/>
                        <a:pt x="64661" y="83343"/>
                      </a:cubicBezTo>
                      <a:cubicBezTo>
                        <a:pt x="96410" y="113505"/>
                        <a:pt x="111492" y="138905"/>
                        <a:pt x="117048" y="188118"/>
                      </a:cubicBezTo>
                      <a:cubicBezTo>
                        <a:pt x="135304" y="115887"/>
                        <a:pt x="165466" y="53181"/>
                        <a:pt x="221823" y="0"/>
                      </a:cubicBezTo>
                      <a:cubicBezTo>
                        <a:pt x="275798" y="53974"/>
                        <a:pt x="313105" y="105569"/>
                        <a:pt x="333742" y="176212"/>
                      </a:cubicBezTo>
                      <a:cubicBezTo>
                        <a:pt x="343268" y="137319"/>
                        <a:pt x="357554" y="103187"/>
                        <a:pt x="383748" y="73818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1" name="Полилиния 50"/>
                <p:cNvSpPr/>
                <p:nvPr/>
              </p:nvSpPr>
              <p:spPr>
                <a:xfrm flipH="1">
                  <a:off x="4278625" y="1352254"/>
                  <a:ext cx="393798" cy="356660"/>
                </a:xfrm>
                <a:custGeom>
                  <a:avLst/>
                  <a:gdLst>
                    <a:gd name="connsiteX0" fmla="*/ 0 w 352425"/>
                    <a:gd name="connsiteY0" fmla="*/ 0 h 319087"/>
                    <a:gd name="connsiteX1" fmla="*/ 245269 w 352425"/>
                    <a:gd name="connsiteY1" fmla="*/ 90487 h 319087"/>
                    <a:gd name="connsiteX2" fmla="*/ 352425 w 352425"/>
                    <a:gd name="connsiteY2" fmla="*/ 319087 h 319087"/>
                    <a:gd name="connsiteX3" fmla="*/ 114300 w 352425"/>
                    <a:gd name="connsiteY3" fmla="*/ 252412 h 319087"/>
                    <a:gd name="connsiteX4" fmla="*/ 0 w 352425"/>
                    <a:gd name="connsiteY4" fmla="*/ 0 h 319087"/>
                    <a:gd name="connsiteX0" fmla="*/ 8415 w 360840"/>
                    <a:gd name="connsiteY0" fmla="*/ 0 h 319087"/>
                    <a:gd name="connsiteX1" fmla="*/ 253684 w 360840"/>
                    <a:gd name="connsiteY1" fmla="*/ 90487 h 319087"/>
                    <a:gd name="connsiteX2" fmla="*/ 360840 w 360840"/>
                    <a:gd name="connsiteY2" fmla="*/ 319087 h 319087"/>
                    <a:gd name="connsiteX3" fmla="*/ 122715 w 360840"/>
                    <a:gd name="connsiteY3" fmla="*/ 252412 h 319087"/>
                    <a:gd name="connsiteX4" fmla="*/ 8415 w 360840"/>
                    <a:gd name="connsiteY4" fmla="*/ 0 h 319087"/>
                    <a:gd name="connsiteX0" fmla="*/ 8415 w 360840"/>
                    <a:gd name="connsiteY0" fmla="*/ 0 h 319087"/>
                    <a:gd name="connsiteX1" fmla="*/ 253684 w 360840"/>
                    <a:gd name="connsiteY1" fmla="*/ 90487 h 319087"/>
                    <a:gd name="connsiteX2" fmla="*/ 360840 w 360840"/>
                    <a:gd name="connsiteY2" fmla="*/ 319087 h 319087"/>
                    <a:gd name="connsiteX3" fmla="*/ 122715 w 360840"/>
                    <a:gd name="connsiteY3" fmla="*/ 252412 h 319087"/>
                    <a:gd name="connsiteX4" fmla="*/ 8415 w 360840"/>
                    <a:gd name="connsiteY4" fmla="*/ 0 h 319087"/>
                    <a:gd name="connsiteX0" fmla="*/ 0 w 352425"/>
                    <a:gd name="connsiteY0" fmla="*/ 0 h 319087"/>
                    <a:gd name="connsiteX1" fmla="*/ 245269 w 352425"/>
                    <a:gd name="connsiteY1" fmla="*/ 90487 h 319087"/>
                    <a:gd name="connsiteX2" fmla="*/ 352425 w 352425"/>
                    <a:gd name="connsiteY2" fmla="*/ 319087 h 319087"/>
                    <a:gd name="connsiteX3" fmla="*/ 0 w 352425"/>
                    <a:gd name="connsiteY3" fmla="*/ 0 h 319087"/>
                    <a:gd name="connsiteX0" fmla="*/ 0 w 352425"/>
                    <a:gd name="connsiteY0" fmla="*/ 0 h 319128"/>
                    <a:gd name="connsiteX1" fmla="*/ 245269 w 352425"/>
                    <a:gd name="connsiteY1" fmla="*/ 90487 h 319128"/>
                    <a:gd name="connsiteX2" fmla="*/ 352425 w 352425"/>
                    <a:gd name="connsiteY2" fmla="*/ 319087 h 319128"/>
                    <a:gd name="connsiteX3" fmla="*/ 0 w 352425"/>
                    <a:gd name="connsiteY3" fmla="*/ 0 h 319128"/>
                    <a:gd name="connsiteX0" fmla="*/ 0 w 352425"/>
                    <a:gd name="connsiteY0" fmla="*/ 0 h 319189"/>
                    <a:gd name="connsiteX1" fmla="*/ 245269 w 352425"/>
                    <a:gd name="connsiteY1" fmla="*/ 90487 h 319189"/>
                    <a:gd name="connsiteX2" fmla="*/ 352425 w 352425"/>
                    <a:gd name="connsiteY2" fmla="*/ 319087 h 319189"/>
                    <a:gd name="connsiteX3" fmla="*/ 0 w 352425"/>
                    <a:gd name="connsiteY3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52425" h="319189">
                      <a:moveTo>
                        <a:pt x="0" y="0"/>
                      </a:moveTo>
                      <a:cubicBezTo>
                        <a:pt x="224631" y="8731"/>
                        <a:pt x="332581" y="141288"/>
                        <a:pt x="352425" y="319087"/>
                      </a:cubicBezTo>
                      <a:cubicBezTo>
                        <a:pt x="106759" y="323056"/>
                        <a:pt x="13097" y="211931"/>
                        <a:pt x="0" y="0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0" name="Группа 60"/>
              <p:cNvGrpSpPr>
                <a:grpSpLocks/>
              </p:cNvGrpSpPr>
              <p:nvPr/>
            </p:nvGrpSpPr>
            <p:grpSpPr bwMode="auto">
              <a:xfrm>
                <a:off x="2699411" y="1483790"/>
                <a:ext cx="1770996" cy="1538339"/>
                <a:chOff x="1750245" y="533193"/>
                <a:chExt cx="1770996" cy="1538339"/>
              </a:xfrm>
            </p:grpSpPr>
            <p:sp>
              <p:nvSpPr>
                <p:cNvPr id="40" name="Шестиугольник 58"/>
                <p:cNvSpPr/>
                <p:nvPr/>
              </p:nvSpPr>
              <p:spPr>
                <a:xfrm rot="1800000">
                  <a:off x="1750245" y="533193"/>
                  <a:ext cx="1770996" cy="1538339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756708"/>
                    <a:gd name="connsiteY0" fmla="*/ 847535 h 1538339"/>
                    <a:gd name="connsiteX1" fmla="*/ 415381 w 1756708"/>
                    <a:gd name="connsiteY1" fmla="*/ 0 h 1538339"/>
                    <a:gd name="connsiteX2" fmla="*/ 1296083 w 1756708"/>
                    <a:gd name="connsiteY2" fmla="*/ 0 h 1538339"/>
                    <a:gd name="connsiteX3" fmla="*/ 1756708 w 1756708"/>
                    <a:gd name="connsiteY3" fmla="*/ 769170 h 1538339"/>
                    <a:gd name="connsiteX4" fmla="*/ 1296083 w 1756708"/>
                    <a:gd name="connsiteY4" fmla="*/ 1538339 h 1538339"/>
                    <a:gd name="connsiteX5" fmla="*/ 415381 w 1756708"/>
                    <a:gd name="connsiteY5" fmla="*/ 1538339 h 1538339"/>
                    <a:gd name="connsiteX6" fmla="*/ 0 w 1756708"/>
                    <a:gd name="connsiteY6" fmla="*/ 847535 h 1538339"/>
                    <a:gd name="connsiteX0" fmla="*/ 0 w 1756708"/>
                    <a:gd name="connsiteY0" fmla="*/ 847535 h 1538339"/>
                    <a:gd name="connsiteX1" fmla="*/ 451715 w 1756708"/>
                    <a:gd name="connsiteY1" fmla="*/ 1019 h 1538339"/>
                    <a:gd name="connsiteX2" fmla="*/ 1296083 w 1756708"/>
                    <a:gd name="connsiteY2" fmla="*/ 0 h 1538339"/>
                    <a:gd name="connsiteX3" fmla="*/ 1756708 w 1756708"/>
                    <a:gd name="connsiteY3" fmla="*/ 769170 h 1538339"/>
                    <a:gd name="connsiteX4" fmla="*/ 1296083 w 1756708"/>
                    <a:gd name="connsiteY4" fmla="*/ 1538339 h 1538339"/>
                    <a:gd name="connsiteX5" fmla="*/ 415381 w 1756708"/>
                    <a:gd name="connsiteY5" fmla="*/ 1538339 h 1538339"/>
                    <a:gd name="connsiteX6" fmla="*/ 0 w 1756708"/>
                    <a:gd name="connsiteY6" fmla="*/ 847535 h 1538339"/>
                    <a:gd name="connsiteX0" fmla="*/ 0 w 1770996"/>
                    <a:gd name="connsiteY0" fmla="*/ 822788 h 1538339"/>
                    <a:gd name="connsiteX1" fmla="*/ 466003 w 1770996"/>
                    <a:gd name="connsiteY1" fmla="*/ 1019 h 1538339"/>
                    <a:gd name="connsiteX2" fmla="*/ 1310371 w 1770996"/>
                    <a:gd name="connsiteY2" fmla="*/ 0 h 1538339"/>
                    <a:gd name="connsiteX3" fmla="*/ 1770996 w 1770996"/>
                    <a:gd name="connsiteY3" fmla="*/ 769170 h 1538339"/>
                    <a:gd name="connsiteX4" fmla="*/ 1310371 w 1770996"/>
                    <a:gd name="connsiteY4" fmla="*/ 1538339 h 1538339"/>
                    <a:gd name="connsiteX5" fmla="*/ 429669 w 1770996"/>
                    <a:gd name="connsiteY5" fmla="*/ 1538339 h 1538339"/>
                    <a:gd name="connsiteX6" fmla="*/ 0 w 1770996"/>
                    <a:gd name="connsiteY6" fmla="*/ 822788 h 1538339"/>
                    <a:gd name="connsiteX0" fmla="*/ 0 w 1770996"/>
                    <a:gd name="connsiteY0" fmla="*/ 822788 h 1538339"/>
                    <a:gd name="connsiteX1" fmla="*/ 466003 w 1770996"/>
                    <a:gd name="connsiteY1" fmla="*/ 1019 h 1538339"/>
                    <a:gd name="connsiteX2" fmla="*/ 1310371 w 1770996"/>
                    <a:gd name="connsiteY2" fmla="*/ 0 h 1538339"/>
                    <a:gd name="connsiteX3" fmla="*/ 1770996 w 1770996"/>
                    <a:gd name="connsiteY3" fmla="*/ 769170 h 1538339"/>
                    <a:gd name="connsiteX4" fmla="*/ 1310371 w 1770996"/>
                    <a:gd name="connsiteY4" fmla="*/ 1538339 h 1538339"/>
                    <a:gd name="connsiteX5" fmla="*/ 429669 w 1770996"/>
                    <a:gd name="connsiteY5" fmla="*/ 1538339 h 1538339"/>
                    <a:gd name="connsiteX6" fmla="*/ 0 w 1770996"/>
                    <a:gd name="connsiteY6" fmla="*/ 822788 h 1538339"/>
                    <a:gd name="connsiteX0" fmla="*/ 0 w 1770996"/>
                    <a:gd name="connsiteY0" fmla="*/ 822788 h 1538339"/>
                    <a:gd name="connsiteX1" fmla="*/ 466003 w 1770996"/>
                    <a:gd name="connsiteY1" fmla="*/ 1019 h 1538339"/>
                    <a:gd name="connsiteX2" fmla="*/ 1310371 w 1770996"/>
                    <a:gd name="connsiteY2" fmla="*/ 0 h 1538339"/>
                    <a:gd name="connsiteX3" fmla="*/ 1770996 w 1770996"/>
                    <a:gd name="connsiteY3" fmla="*/ 769170 h 1538339"/>
                    <a:gd name="connsiteX4" fmla="*/ 1310371 w 1770996"/>
                    <a:gd name="connsiteY4" fmla="*/ 1538339 h 1538339"/>
                    <a:gd name="connsiteX5" fmla="*/ 429669 w 1770996"/>
                    <a:gd name="connsiteY5" fmla="*/ 1538339 h 1538339"/>
                    <a:gd name="connsiteX6" fmla="*/ 0 w 1770996"/>
                    <a:gd name="connsiteY6" fmla="*/ 822788 h 15383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70996" h="1538339">
                      <a:moveTo>
                        <a:pt x="0" y="822788"/>
                      </a:moveTo>
                      <a:cubicBezTo>
                        <a:pt x="99717" y="528733"/>
                        <a:pt x="247355" y="251005"/>
                        <a:pt x="466003" y="1019"/>
                      </a:cubicBezTo>
                      <a:lnTo>
                        <a:pt x="1310371" y="0"/>
                      </a:lnTo>
                      <a:lnTo>
                        <a:pt x="1770996" y="769170"/>
                      </a:lnTo>
                      <a:lnTo>
                        <a:pt x="1310371" y="1538339"/>
                      </a:lnTo>
                      <a:lnTo>
                        <a:pt x="429669" y="1538339"/>
                      </a:lnTo>
                      <a:lnTo>
                        <a:pt x="0" y="822788"/>
                      </a:lnTo>
                      <a:close/>
                    </a:path>
                  </a:pathLst>
                </a:custGeom>
                <a:solidFill>
                  <a:srgbClr val="A4000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1" name="Овал 40"/>
                <p:cNvSpPr/>
                <p:nvPr/>
              </p:nvSpPr>
              <p:spPr>
                <a:xfrm>
                  <a:off x="2339455" y="982144"/>
                  <a:ext cx="248743" cy="248743"/>
                </a:xfrm>
                <a:prstGeom prst="ellipse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2" name="Полилиния 41"/>
                <p:cNvSpPr/>
                <p:nvPr/>
              </p:nvSpPr>
              <p:spPr>
                <a:xfrm>
                  <a:off x="2377995" y="763273"/>
                  <a:ext cx="513534" cy="566275"/>
                </a:xfrm>
                <a:custGeom>
                  <a:avLst/>
                  <a:gdLst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30982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90500 w 440531"/>
                    <a:gd name="connsiteY11" fmla="*/ 197644 h 485775"/>
                    <a:gd name="connsiteX12" fmla="*/ 230982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38113 h 485775"/>
                    <a:gd name="connsiteX11" fmla="*/ 190500 w 440531"/>
                    <a:gd name="connsiteY11" fmla="*/ 197644 h 485775"/>
                    <a:gd name="connsiteX12" fmla="*/ 230982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38113 h 485775"/>
                    <a:gd name="connsiteX11" fmla="*/ 188119 w 440531"/>
                    <a:gd name="connsiteY11" fmla="*/ 190500 h 485775"/>
                    <a:gd name="connsiteX12" fmla="*/ 230982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38113 h 485775"/>
                    <a:gd name="connsiteX11" fmla="*/ 188119 w 440531"/>
                    <a:gd name="connsiteY11" fmla="*/ 190500 h 485775"/>
                    <a:gd name="connsiteX12" fmla="*/ 223838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38113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90500 w 440531"/>
                    <a:gd name="connsiteY0" fmla="*/ 376238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0500 w 440531"/>
                    <a:gd name="connsiteY13" fmla="*/ 376238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1457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2881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2881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226220 w 440531"/>
                    <a:gd name="connsiteY11" fmla="*/ 283369 h 485775"/>
                    <a:gd name="connsiteX12" fmla="*/ 190500 w 440531"/>
                    <a:gd name="connsiteY12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226220 w 440531"/>
                    <a:gd name="connsiteY11" fmla="*/ 283369 h 485775"/>
                    <a:gd name="connsiteX12" fmla="*/ 190500 w 440531"/>
                    <a:gd name="connsiteY12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226220 w 440531"/>
                    <a:gd name="connsiteY11" fmla="*/ 283369 h 485775"/>
                    <a:gd name="connsiteX12" fmla="*/ 190500 w 440531"/>
                    <a:gd name="connsiteY12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226220 w 440531"/>
                    <a:gd name="connsiteY11" fmla="*/ 283369 h 485775"/>
                    <a:gd name="connsiteX12" fmla="*/ 190500 w 440531"/>
                    <a:gd name="connsiteY12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190500 w 440531"/>
                    <a:gd name="connsiteY11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190500 w 440531"/>
                    <a:gd name="connsiteY11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83356 w 440531"/>
                    <a:gd name="connsiteY10" fmla="*/ 192882 h 485775"/>
                    <a:gd name="connsiteX11" fmla="*/ 190500 w 440531"/>
                    <a:gd name="connsiteY11" fmla="*/ 366713 h 4857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40531" h="485775">
                      <a:moveTo>
                        <a:pt x="190500" y="366713"/>
                      </a:moveTo>
                      <a:lnTo>
                        <a:pt x="280987" y="485775"/>
                      </a:lnTo>
                      <a:lnTo>
                        <a:pt x="440531" y="354807"/>
                      </a:lnTo>
                      <a:lnTo>
                        <a:pt x="166687" y="0"/>
                      </a:lnTo>
                      <a:lnTo>
                        <a:pt x="119062" y="35719"/>
                      </a:lnTo>
                      <a:lnTo>
                        <a:pt x="88106" y="0"/>
                      </a:lnTo>
                      <a:lnTo>
                        <a:pt x="28575" y="47625"/>
                      </a:lnTo>
                      <a:lnTo>
                        <a:pt x="50006" y="73819"/>
                      </a:lnTo>
                      <a:lnTo>
                        <a:pt x="0" y="116682"/>
                      </a:lnTo>
                      <a:lnTo>
                        <a:pt x="33338" y="157163"/>
                      </a:lnTo>
                      <a:cubicBezTo>
                        <a:pt x="122238" y="127001"/>
                        <a:pt x="151209" y="171848"/>
                        <a:pt x="183356" y="192882"/>
                      </a:cubicBezTo>
                      <a:cubicBezTo>
                        <a:pt x="209550" y="227807"/>
                        <a:pt x="246856" y="282179"/>
                        <a:pt x="190500" y="366713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3" name="Полилиния 42"/>
                <p:cNvSpPr/>
                <p:nvPr/>
              </p:nvSpPr>
              <p:spPr>
                <a:xfrm>
                  <a:off x="2294614" y="1196983"/>
                  <a:ext cx="655451" cy="502892"/>
                </a:xfrm>
                <a:custGeom>
                  <a:avLst/>
                  <a:gdLst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109537 w 590550"/>
                    <a:gd name="connsiteY2" fmla="*/ 226219 h 445294"/>
                    <a:gd name="connsiteX3" fmla="*/ 204787 w 590550"/>
                    <a:gd name="connsiteY3" fmla="*/ 323850 h 445294"/>
                    <a:gd name="connsiteX4" fmla="*/ 340518 w 590550"/>
                    <a:gd name="connsiteY4" fmla="*/ 347663 h 445294"/>
                    <a:gd name="connsiteX5" fmla="*/ 442912 w 590550"/>
                    <a:gd name="connsiteY5" fmla="*/ 309563 h 445294"/>
                    <a:gd name="connsiteX6" fmla="*/ 445293 w 590550"/>
                    <a:gd name="connsiteY6" fmla="*/ 290513 h 445294"/>
                    <a:gd name="connsiteX7" fmla="*/ 590550 w 590550"/>
                    <a:gd name="connsiteY7" fmla="*/ 288131 h 445294"/>
                    <a:gd name="connsiteX8" fmla="*/ 545306 w 590550"/>
                    <a:gd name="connsiteY8" fmla="*/ 361950 h 445294"/>
                    <a:gd name="connsiteX9" fmla="*/ 471487 w 590550"/>
                    <a:gd name="connsiteY9" fmla="*/ 419100 h 445294"/>
                    <a:gd name="connsiteX10" fmla="*/ 376237 w 590550"/>
                    <a:gd name="connsiteY10" fmla="*/ 442913 h 445294"/>
                    <a:gd name="connsiteX11" fmla="*/ 240506 w 590550"/>
                    <a:gd name="connsiteY11" fmla="*/ 445294 h 445294"/>
                    <a:gd name="connsiteX12" fmla="*/ 116681 w 590550"/>
                    <a:gd name="connsiteY12" fmla="*/ 397669 h 445294"/>
                    <a:gd name="connsiteX13" fmla="*/ 33337 w 590550"/>
                    <a:gd name="connsiteY13" fmla="*/ 283369 h 445294"/>
                    <a:gd name="connsiteX14" fmla="*/ 0 w 590550"/>
                    <a:gd name="connsiteY14" fmla="*/ 171450 h 445294"/>
                    <a:gd name="connsiteX15" fmla="*/ 9525 w 590550"/>
                    <a:gd name="connsiteY15" fmla="*/ 69056 h 445294"/>
                    <a:gd name="connsiteX16" fmla="*/ 38100 w 590550"/>
                    <a:gd name="connsiteY16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109537 w 590550"/>
                    <a:gd name="connsiteY2" fmla="*/ 226219 h 445294"/>
                    <a:gd name="connsiteX3" fmla="*/ 204787 w 590550"/>
                    <a:gd name="connsiteY3" fmla="*/ 323850 h 445294"/>
                    <a:gd name="connsiteX4" fmla="*/ 340518 w 590550"/>
                    <a:gd name="connsiteY4" fmla="*/ 347663 h 445294"/>
                    <a:gd name="connsiteX5" fmla="*/ 442912 w 590550"/>
                    <a:gd name="connsiteY5" fmla="*/ 309563 h 445294"/>
                    <a:gd name="connsiteX6" fmla="*/ 445293 w 590550"/>
                    <a:gd name="connsiteY6" fmla="*/ 290513 h 445294"/>
                    <a:gd name="connsiteX7" fmla="*/ 590550 w 590550"/>
                    <a:gd name="connsiteY7" fmla="*/ 288131 h 445294"/>
                    <a:gd name="connsiteX8" fmla="*/ 545306 w 590550"/>
                    <a:gd name="connsiteY8" fmla="*/ 361950 h 445294"/>
                    <a:gd name="connsiteX9" fmla="*/ 471487 w 590550"/>
                    <a:gd name="connsiteY9" fmla="*/ 419100 h 445294"/>
                    <a:gd name="connsiteX10" fmla="*/ 376237 w 590550"/>
                    <a:gd name="connsiteY10" fmla="*/ 442913 h 445294"/>
                    <a:gd name="connsiteX11" fmla="*/ 240506 w 590550"/>
                    <a:gd name="connsiteY11" fmla="*/ 445294 h 445294"/>
                    <a:gd name="connsiteX12" fmla="*/ 116681 w 590550"/>
                    <a:gd name="connsiteY12" fmla="*/ 397669 h 445294"/>
                    <a:gd name="connsiteX13" fmla="*/ 33337 w 590550"/>
                    <a:gd name="connsiteY13" fmla="*/ 283369 h 445294"/>
                    <a:gd name="connsiteX14" fmla="*/ 0 w 590550"/>
                    <a:gd name="connsiteY14" fmla="*/ 171450 h 445294"/>
                    <a:gd name="connsiteX15" fmla="*/ 9525 w 590550"/>
                    <a:gd name="connsiteY15" fmla="*/ 69056 h 445294"/>
                    <a:gd name="connsiteX16" fmla="*/ 38100 w 590550"/>
                    <a:gd name="connsiteY16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109537 w 590550"/>
                    <a:gd name="connsiteY2" fmla="*/ 226219 h 445294"/>
                    <a:gd name="connsiteX3" fmla="*/ 204787 w 590550"/>
                    <a:gd name="connsiteY3" fmla="*/ 323850 h 445294"/>
                    <a:gd name="connsiteX4" fmla="*/ 340518 w 590550"/>
                    <a:gd name="connsiteY4" fmla="*/ 347663 h 445294"/>
                    <a:gd name="connsiteX5" fmla="*/ 442912 w 590550"/>
                    <a:gd name="connsiteY5" fmla="*/ 309563 h 445294"/>
                    <a:gd name="connsiteX6" fmla="*/ 445293 w 590550"/>
                    <a:gd name="connsiteY6" fmla="*/ 290513 h 445294"/>
                    <a:gd name="connsiteX7" fmla="*/ 590550 w 590550"/>
                    <a:gd name="connsiteY7" fmla="*/ 288131 h 445294"/>
                    <a:gd name="connsiteX8" fmla="*/ 545306 w 590550"/>
                    <a:gd name="connsiteY8" fmla="*/ 361950 h 445294"/>
                    <a:gd name="connsiteX9" fmla="*/ 471487 w 590550"/>
                    <a:gd name="connsiteY9" fmla="*/ 419100 h 445294"/>
                    <a:gd name="connsiteX10" fmla="*/ 376237 w 590550"/>
                    <a:gd name="connsiteY10" fmla="*/ 442913 h 445294"/>
                    <a:gd name="connsiteX11" fmla="*/ 240506 w 590550"/>
                    <a:gd name="connsiteY11" fmla="*/ 445294 h 445294"/>
                    <a:gd name="connsiteX12" fmla="*/ 116681 w 590550"/>
                    <a:gd name="connsiteY12" fmla="*/ 397669 h 445294"/>
                    <a:gd name="connsiteX13" fmla="*/ 33337 w 590550"/>
                    <a:gd name="connsiteY13" fmla="*/ 283369 h 445294"/>
                    <a:gd name="connsiteX14" fmla="*/ 0 w 590550"/>
                    <a:gd name="connsiteY14" fmla="*/ 171450 h 445294"/>
                    <a:gd name="connsiteX15" fmla="*/ 9525 w 590550"/>
                    <a:gd name="connsiteY15" fmla="*/ 69056 h 445294"/>
                    <a:gd name="connsiteX16" fmla="*/ 38100 w 590550"/>
                    <a:gd name="connsiteY16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109537 w 590550"/>
                    <a:gd name="connsiteY2" fmla="*/ 226219 h 445294"/>
                    <a:gd name="connsiteX3" fmla="*/ 340518 w 590550"/>
                    <a:gd name="connsiteY3" fmla="*/ 347663 h 445294"/>
                    <a:gd name="connsiteX4" fmla="*/ 442912 w 590550"/>
                    <a:gd name="connsiteY4" fmla="*/ 309563 h 445294"/>
                    <a:gd name="connsiteX5" fmla="*/ 445293 w 590550"/>
                    <a:gd name="connsiteY5" fmla="*/ 290513 h 445294"/>
                    <a:gd name="connsiteX6" fmla="*/ 590550 w 590550"/>
                    <a:gd name="connsiteY6" fmla="*/ 288131 h 445294"/>
                    <a:gd name="connsiteX7" fmla="*/ 545306 w 590550"/>
                    <a:gd name="connsiteY7" fmla="*/ 361950 h 445294"/>
                    <a:gd name="connsiteX8" fmla="*/ 471487 w 590550"/>
                    <a:gd name="connsiteY8" fmla="*/ 419100 h 445294"/>
                    <a:gd name="connsiteX9" fmla="*/ 376237 w 590550"/>
                    <a:gd name="connsiteY9" fmla="*/ 442913 h 445294"/>
                    <a:gd name="connsiteX10" fmla="*/ 240506 w 590550"/>
                    <a:gd name="connsiteY10" fmla="*/ 445294 h 445294"/>
                    <a:gd name="connsiteX11" fmla="*/ 116681 w 590550"/>
                    <a:gd name="connsiteY11" fmla="*/ 397669 h 445294"/>
                    <a:gd name="connsiteX12" fmla="*/ 33337 w 590550"/>
                    <a:gd name="connsiteY12" fmla="*/ 283369 h 445294"/>
                    <a:gd name="connsiteX13" fmla="*/ 0 w 590550"/>
                    <a:gd name="connsiteY13" fmla="*/ 171450 h 445294"/>
                    <a:gd name="connsiteX14" fmla="*/ 9525 w 590550"/>
                    <a:gd name="connsiteY14" fmla="*/ 69056 h 445294"/>
                    <a:gd name="connsiteX15" fmla="*/ 38100 w 590550"/>
                    <a:gd name="connsiteY15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02406 w 590550"/>
                    <a:gd name="connsiteY2" fmla="*/ 323851 h 445294"/>
                    <a:gd name="connsiteX3" fmla="*/ 340518 w 590550"/>
                    <a:gd name="connsiteY3" fmla="*/ 347663 h 445294"/>
                    <a:gd name="connsiteX4" fmla="*/ 442912 w 590550"/>
                    <a:gd name="connsiteY4" fmla="*/ 309563 h 445294"/>
                    <a:gd name="connsiteX5" fmla="*/ 445293 w 590550"/>
                    <a:gd name="connsiteY5" fmla="*/ 290513 h 445294"/>
                    <a:gd name="connsiteX6" fmla="*/ 590550 w 590550"/>
                    <a:gd name="connsiteY6" fmla="*/ 288131 h 445294"/>
                    <a:gd name="connsiteX7" fmla="*/ 545306 w 590550"/>
                    <a:gd name="connsiteY7" fmla="*/ 361950 h 445294"/>
                    <a:gd name="connsiteX8" fmla="*/ 471487 w 590550"/>
                    <a:gd name="connsiteY8" fmla="*/ 419100 h 445294"/>
                    <a:gd name="connsiteX9" fmla="*/ 376237 w 590550"/>
                    <a:gd name="connsiteY9" fmla="*/ 442913 h 445294"/>
                    <a:gd name="connsiteX10" fmla="*/ 240506 w 590550"/>
                    <a:gd name="connsiteY10" fmla="*/ 445294 h 445294"/>
                    <a:gd name="connsiteX11" fmla="*/ 116681 w 590550"/>
                    <a:gd name="connsiteY11" fmla="*/ 397669 h 445294"/>
                    <a:gd name="connsiteX12" fmla="*/ 33337 w 590550"/>
                    <a:gd name="connsiteY12" fmla="*/ 283369 h 445294"/>
                    <a:gd name="connsiteX13" fmla="*/ 0 w 590550"/>
                    <a:gd name="connsiteY13" fmla="*/ 171450 h 445294"/>
                    <a:gd name="connsiteX14" fmla="*/ 9525 w 590550"/>
                    <a:gd name="connsiteY14" fmla="*/ 69056 h 445294"/>
                    <a:gd name="connsiteX15" fmla="*/ 38100 w 590550"/>
                    <a:gd name="connsiteY15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02406 w 590550"/>
                    <a:gd name="connsiteY2" fmla="*/ 323851 h 445294"/>
                    <a:gd name="connsiteX3" fmla="*/ 340518 w 590550"/>
                    <a:gd name="connsiteY3" fmla="*/ 347663 h 445294"/>
                    <a:gd name="connsiteX4" fmla="*/ 442912 w 590550"/>
                    <a:gd name="connsiteY4" fmla="*/ 309563 h 445294"/>
                    <a:gd name="connsiteX5" fmla="*/ 445293 w 590550"/>
                    <a:gd name="connsiteY5" fmla="*/ 290513 h 445294"/>
                    <a:gd name="connsiteX6" fmla="*/ 590550 w 590550"/>
                    <a:gd name="connsiteY6" fmla="*/ 288131 h 445294"/>
                    <a:gd name="connsiteX7" fmla="*/ 545306 w 590550"/>
                    <a:gd name="connsiteY7" fmla="*/ 361950 h 445294"/>
                    <a:gd name="connsiteX8" fmla="*/ 471487 w 590550"/>
                    <a:gd name="connsiteY8" fmla="*/ 419100 h 445294"/>
                    <a:gd name="connsiteX9" fmla="*/ 376237 w 590550"/>
                    <a:gd name="connsiteY9" fmla="*/ 442913 h 445294"/>
                    <a:gd name="connsiteX10" fmla="*/ 240506 w 590550"/>
                    <a:gd name="connsiteY10" fmla="*/ 445294 h 445294"/>
                    <a:gd name="connsiteX11" fmla="*/ 116681 w 590550"/>
                    <a:gd name="connsiteY11" fmla="*/ 397669 h 445294"/>
                    <a:gd name="connsiteX12" fmla="*/ 33337 w 590550"/>
                    <a:gd name="connsiteY12" fmla="*/ 283369 h 445294"/>
                    <a:gd name="connsiteX13" fmla="*/ 0 w 590550"/>
                    <a:gd name="connsiteY13" fmla="*/ 171450 h 445294"/>
                    <a:gd name="connsiteX14" fmla="*/ 9525 w 590550"/>
                    <a:gd name="connsiteY14" fmla="*/ 69056 h 445294"/>
                    <a:gd name="connsiteX15" fmla="*/ 38100 w 590550"/>
                    <a:gd name="connsiteY15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02406 w 590550"/>
                    <a:gd name="connsiteY2" fmla="*/ 323851 h 445294"/>
                    <a:gd name="connsiteX3" fmla="*/ 340518 w 590550"/>
                    <a:gd name="connsiteY3" fmla="*/ 347663 h 445294"/>
                    <a:gd name="connsiteX4" fmla="*/ 445293 w 590550"/>
                    <a:gd name="connsiteY4" fmla="*/ 290513 h 445294"/>
                    <a:gd name="connsiteX5" fmla="*/ 590550 w 590550"/>
                    <a:gd name="connsiteY5" fmla="*/ 288131 h 445294"/>
                    <a:gd name="connsiteX6" fmla="*/ 545306 w 590550"/>
                    <a:gd name="connsiteY6" fmla="*/ 361950 h 445294"/>
                    <a:gd name="connsiteX7" fmla="*/ 471487 w 590550"/>
                    <a:gd name="connsiteY7" fmla="*/ 419100 h 445294"/>
                    <a:gd name="connsiteX8" fmla="*/ 376237 w 590550"/>
                    <a:gd name="connsiteY8" fmla="*/ 442913 h 445294"/>
                    <a:gd name="connsiteX9" fmla="*/ 240506 w 590550"/>
                    <a:gd name="connsiteY9" fmla="*/ 445294 h 445294"/>
                    <a:gd name="connsiteX10" fmla="*/ 116681 w 590550"/>
                    <a:gd name="connsiteY10" fmla="*/ 397669 h 445294"/>
                    <a:gd name="connsiteX11" fmla="*/ 33337 w 590550"/>
                    <a:gd name="connsiteY11" fmla="*/ 283369 h 445294"/>
                    <a:gd name="connsiteX12" fmla="*/ 0 w 590550"/>
                    <a:gd name="connsiteY12" fmla="*/ 171450 h 445294"/>
                    <a:gd name="connsiteX13" fmla="*/ 9525 w 590550"/>
                    <a:gd name="connsiteY13" fmla="*/ 69056 h 445294"/>
                    <a:gd name="connsiteX14" fmla="*/ 38100 w 590550"/>
                    <a:gd name="connsiteY14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02406 w 590550"/>
                    <a:gd name="connsiteY2" fmla="*/ 323851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0 w 590550"/>
                    <a:gd name="connsiteY10" fmla="*/ 171450 h 445294"/>
                    <a:gd name="connsiteX11" fmla="*/ 9525 w 590550"/>
                    <a:gd name="connsiteY11" fmla="*/ 69056 h 445294"/>
                    <a:gd name="connsiteX12" fmla="*/ 38100 w 590550"/>
                    <a:gd name="connsiteY12" fmla="*/ 0 h 445294"/>
                    <a:gd name="connsiteX0" fmla="*/ 28575 w 581025"/>
                    <a:gd name="connsiteY0" fmla="*/ 0 h 445294"/>
                    <a:gd name="connsiteX1" fmla="*/ 111918 w 581025"/>
                    <a:gd name="connsiteY1" fmla="*/ 66675 h 445294"/>
                    <a:gd name="connsiteX2" fmla="*/ 211931 w 581025"/>
                    <a:gd name="connsiteY2" fmla="*/ 333376 h 445294"/>
                    <a:gd name="connsiteX3" fmla="*/ 435768 w 581025"/>
                    <a:gd name="connsiteY3" fmla="*/ 290513 h 445294"/>
                    <a:gd name="connsiteX4" fmla="*/ 581025 w 581025"/>
                    <a:gd name="connsiteY4" fmla="*/ 288131 h 445294"/>
                    <a:gd name="connsiteX5" fmla="*/ 535781 w 581025"/>
                    <a:gd name="connsiteY5" fmla="*/ 361950 h 445294"/>
                    <a:gd name="connsiteX6" fmla="*/ 461962 w 581025"/>
                    <a:gd name="connsiteY6" fmla="*/ 419100 h 445294"/>
                    <a:gd name="connsiteX7" fmla="*/ 366712 w 581025"/>
                    <a:gd name="connsiteY7" fmla="*/ 442913 h 445294"/>
                    <a:gd name="connsiteX8" fmla="*/ 230981 w 581025"/>
                    <a:gd name="connsiteY8" fmla="*/ 445294 h 445294"/>
                    <a:gd name="connsiteX9" fmla="*/ 107156 w 581025"/>
                    <a:gd name="connsiteY9" fmla="*/ 397669 h 445294"/>
                    <a:gd name="connsiteX10" fmla="*/ 0 w 581025"/>
                    <a:gd name="connsiteY10" fmla="*/ 69056 h 445294"/>
                    <a:gd name="connsiteX11" fmla="*/ 28575 w 581025"/>
                    <a:gd name="connsiteY11" fmla="*/ 0 h 445294"/>
                    <a:gd name="connsiteX0" fmla="*/ 39660 w 592110"/>
                    <a:gd name="connsiteY0" fmla="*/ 0 h 445294"/>
                    <a:gd name="connsiteX1" fmla="*/ 123003 w 592110"/>
                    <a:gd name="connsiteY1" fmla="*/ 66675 h 445294"/>
                    <a:gd name="connsiteX2" fmla="*/ 223016 w 592110"/>
                    <a:gd name="connsiteY2" fmla="*/ 333376 h 445294"/>
                    <a:gd name="connsiteX3" fmla="*/ 446853 w 592110"/>
                    <a:gd name="connsiteY3" fmla="*/ 290513 h 445294"/>
                    <a:gd name="connsiteX4" fmla="*/ 592110 w 592110"/>
                    <a:gd name="connsiteY4" fmla="*/ 288131 h 445294"/>
                    <a:gd name="connsiteX5" fmla="*/ 546866 w 592110"/>
                    <a:gd name="connsiteY5" fmla="*/ 361950 h 445294"/>
                    <a:gd name="connsiteX6" fmla="*/ 473047 w 592110"/>
                    <a:gd name="connsiteY6" fmla="*/ 419100 h 445294"/>
                    <a:gd name="connsiteX7" fmla="*/ 377797 w 592110"/>
                    <a:gd name="connsiteY7" fmla="*/ 442913 h 445294"/>
                    <a:gd name="connsiteX8" fmla="*/ 242066 w 592110"/>
                    <a:gd name="connsiteY8" fmla="*/ 445294 h 445294"/>
                    <a:gd name="connsiteX9" fmla="*/ 118241 w 592110"/>
                    <a:gd name="connsiteY9" fmla="*/ 397669 h 445294"/>
                    <a:gd name="connsiteX10" fmla="*/ 11085 w 592110"/>
                    <a:gd name="connsiteY10" fmla="*/ 69056 h 445294"/>
                    <a:gd name="connsiteX11" fmla="*/ 39660 w 592110"/>
                    <a:gd name="connsiteY11" fmla="*/ 0 h 445294"/>
                    <a:gd name="connsiteX0" fmla="*/ 45988 w 598438"/>
                    <a:gd name="connsiteY0" fmla="*/ 0 h 445294"/>
                    <a:gd name="connsiteX1" fmla="*/ 129331 w 598438"/>
                    <a:gd name="connsiteY1" fmla="*/ 66675 h 445294"/>
                    <a:gd name="connsiteX2" fmla="*/ 229344 w 598438"/>
                    <a:gd name="connsiteY2" fmla="*/ 333376 h 445294"/>
                    <a:gd name="connsiteX3" fmla="*/ 453181 w 598438"/>
                    <a:gd name="connsiteY3" fmla="*/ 290513 h 445294"/>
                    <a:gd name="connsiteX4" fmla="*/ 598438 w 598438"/>
                    <a:gd name="connsiteY4" fmla="*/ 288131 h 445294"/>
                    <a:gd name="connsiteX5" fmla="*/ 553194 w 598438"/>
                    <a:gd name="connsiteY5" fmla="*/ 361950 h 445294"/>
                    <a:gd name="connsiteX6" fmla="*/ 479375 w 598438"/>
                    <a:gd name="connsiteY6" fmla="*/ 419100 h 445294"/>
                    <a:gd name="connsiteX7" fmla="*/ 384125 w 598438"/>
                    <a:gd name="connsiteY7" fmla="*/ 442913 h 445294"/>
                    <a:gd name="connsiteX8" fmla="*/ 248394 w 598438"/>
                    <a:gd name="connsiteY8" fmla="*/ 445294 h 445294"/>
                    <a:gd name="connsiteX9" fmla="*/ 124569 w 598438"/>
                    <a:gd name="connsiteY9" fmla="*/ 397669 h 445294"/>
                    <a:gd name="connsiteX10" fmla="*/ 17413 w 598438"/>
                    <a:gd name="connsiteY10" fmla="*/ 69056 h 445294"/>
                    <a:gd name="connsiteX11" fmla="*/ 45988 w 598438"/>
                    <a:gd name="connsiteY11" fmla="*/ 0 h 445294"/>
                    <a:gd name="connsiteX0" fmla="*/ 44427 w 596877"/>
                    <a:gd name="connsiteY0" fmla="*/ 0 h 445294"/>
                    <a:gd name="connsiteX1" fmla="*/ 127770 w 596877"/>
                    <a:gd name="connsiteY1" fmla="*/ 66675 h 445294"/>
                    <a:gd name="connsiteX2" fmla="*/ 227783 w 596877"/>
                    <a:gd name="connsiteY2" fmla="*/ 333376 h 445294"/>
                    <a:gd name="connsiteX3" fmla="*/ 451620 w 596877"/>
                    <a:gd name="connsiteY3" fmla="*/ 290513 h 445294"/>
                    <a:gd name="connsiteX4" fmla="*/ 596877 w 596877"/>
                    <a:gd name="connsiteY4" fmla="*/ 288131 h 445294"/>
                    <a:gd name="connsiteX5" fmla="*/ 551633 w 596877"/>
                    <a:gd name="connsiteY5" fmla="*/ 361950 h 445294"/>
                    <a:gd name="connsiteX6" fmla="*/ 477814 w 596877"/>
                    <a:gd name="connsiteY6" fmla="*/ 419100 h 445294"/>
                    <a:gd name="connsiteX7" fmla="*/ 382564 w 596877"/>
                    <a:gd name="connsiteY7" fmla="*/ 442913 h 445294"/>
                    <a:gd name="connsiteX8" fmla="*/ 246833 w 596877"/>
                    <a:gd name="connsiteY8" fmla="*/ 445294 h 445294"/>
                    <a:gd name="connsiteX9" fmla="*/ 123008 w 596877"/>
                    <a:gd name="connsiteY9" fmla="*/ 397669 h 445294"/>
                    <a:gd name="connsiteX10" fmla="*/ 15852 w 596877"/>
                    <a:gd name="connsiteY10" fmla="*/ 69056 h 445294"/>
                    <a:gd name="connsiteX11" fmla="*/ 44427 w 596877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544287 w 589531"/>
                    <a:gd name="connsiteY5" fmla="*/ 361950 h 445294"/>
                    <a:gd name="connsiteX6" fmla="*/ 470468 w 589531"/>
                    <a:gd name="connsiteY6" fmla="*/ 419100 h 445294"/>
                    <a:gd name="connsiteX7" fmla="*/ 375218 w 589531"/>
                    <a:gd name="connsiteY7" fmla="*/ 442913 h 445294"/>
                    <a:gd name="connsiteX8" fmla="*/ 239487 w 589531"/>
                    <a:gd name="connsiteY8" fmla="*/ 445294 h 445294"/>
                    <a:gd name="connsiteX9" fmla="*/ 115662 w 589531"/>
                    <a:gd name="connsiteY9" fmla="*/ 397669 h 445294"/>
                    <a:gd name="connsiteX10" fmla="*/ 15649 w 589531"/>
                    <a:gd name="connsiteY10" fmla="*/ 69056 h 445294"/>
                    <a:gd name="connsiteX11" fmla="*/ 37081 w 589531"/>
                    <a:gd name="connsiteY11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544287 w 589531"/>
                    <a:gd name="connsiteY5" fmla="*/ 361950 h 445294"/>
                    <a:gd name="connsiteX6" fmla="*/ 375218 w 589531"/>
                    <a:gd name="connsiteY6" fmla="*/ 442913 h 445294"/>
                    <a:gd name="connsiteX7" fmla="*/ 239487 w 589531"/>
                    <a:gd name="connsiteY7" fmla="*/ 445294 h 445294"/>
                    <a:gd name="connsiteX8" fmla="*/ 115662 w 589531"/>
                    <a:gd name="connsiteY8" fmla="*/ 397669 h 445294"/>
                    <a:gd name="connsiteX9" fmla="*/ 15649 w 589531"/>
                    <a:gd name="connsiteY9" fmla="*/ 69056 h 445294"/>
                    <a:gd name="connsiteX10" fmla="*/ 37081 w 589531"/>
                    <a:gd name="connsiteY10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50057"/>
                    <a:gd name="connsiteX1" fmla="*/ 120424 w 589531"/>
                    <a:gd name="connsiteY1" fmla="*/ 66675 h 450057"/>
                    <a:gd name="connsiteX2" fmla="*/ 220437 w 589531"/>
                    <a:gd name="connsiteY2" fmla="*/ 333376 h 450057"/>
                    <a:gd name="connsiteX3" fmla="*/ 444274 w 589531"/>
                    <a:gd name="connsiteY3" fmla="*/ 290513 h 450057"/>
                    <a:gd name="connsiteX4" fmla="*/ 589531 w 589531"/>
                    <a:gd name="connsiteY4" fmla="*/ 288131 h 450057"/>
                    <a:gd name="connsiteX5" fmla="*/ 375218 w 589531"/>
                    <a:gd name="connsiteY5" fmla="*/ 442913 h 450057"/>
                    <a:gd name="connsiteX6" fmla="*/ 265681 w 589531"/>
                    <a:gd name="connsiteY6" fmla="*/ 450057 h 450057"/>
                    <a:gd name="connsiteX7" fmla="*/ 115662 w 589531"/>
                    <a:gd name="connsiteY7" fmla="*/ 397669 h 450057"/>
                    <a:gd name="connsiteX8" fmla="*/ 15649 w 589531"/>
                    <a:gd name="connsiteY8" fmla="*/ 69056 h 450057"/>
                    <a:gd name="connsiteX9" fmla="*/ 37081 w 589531"/>
                    <a:gd name="connsiteY9" fmla="*/ 0 h 450057"/>
                    <a:gd name="connsiteX0" fmla="*/ 37734 w 590184"/>
                    <a:gd name="connsiteY0" fmla="*/ 0 h 450057"/>
                    <a:gd name="connsiteX1" fmla="*/ 121077 w 590184"/>
                    <a:gd name="connsiteY1" fmla="*/ 66675 h 450057"/>
                    <a:gd name="connsiteX2" fmla="*/ 221090 w 590184"/>
                    <a:gd name="connsiteY2" fmla="*/ 333376 h 450057"/>
                    <a:gd name="connsiteX3" fmla="*/ 444927 w 590184"/>
                    <a:gd name="connsiteY3" fmla="*/ 290513 h 450057"/>
                    <a:gd name="connsiteX4" fmla="*/ 590184 w 590184"/>
                    <a:gd name="connsiteY4" fmla="*/ 288131 h 450057"/>
                    <a:gd name="connsiteX5" fmla="*/ 375871 w 590184"/>
                    <a:gd name="connsiteY5" fmla="*/ 442913 h 450057"/>
                    <a:gd name="connsiteX6" fmla="*/ 266334 w 590184"/>
                    <a:gd name="connsiteY6" fmla="*/ 450057 h 450057"/>
                    <a:gd name="connsiteX7" fmla="*/ 111552 w 590184"/>
                    <a:gd name="connsiteY7" fmla="*/ 400050 h 450057"/>
                    <a:gd name="connsiteX8" fmla="*/ 16302 w 590184"/>
                    <a:gd name="connsiteY8" fmla="*/ 69056 h 450057"/>
                    <a:gd name="connsiteX9" fmla="*/ 37734 w 590184"/>
                    <a:gd name="connsiteY9" fmla="*/ 0 h 450057"/>
                    <a:gd name="connsiteX0" fmla="*/ 21432 w 573882"/>
                    <a:gd name="connsiteY0" fmla="*/ 0 h 450057"/>
                    <a:gd name="connsiteX1" fmla="*/ 104775 w 573882"/>
                    <a:gd name="connsiteY1" fmla="*/ 66675 h 450057"/>
                    <a:gd name="connsiteX2" fmla="*/ 204788 w 573882"/>
                    <a:gd name="connsiteY2" fmla="*/ 333376 h 450057"/>
                    <a:gd name="connsiteX3" fmla="*/ 428625 w 573882"/>
                    <a:gd name="connsiteY3" fmla="*/ 290513 h 450057"/>
                    <a:gd name="connsiteX4" fmla="*/ 573882 w 573882"/>
                    <a:gd name="connsiteY4" fmla="*/ 288131 h 450057"/>
                    <a:gd name="connsiteX5" fmla="*/ 359569 w 573882"/>
                    <a:gd name="connsiteY5" fmla="*/ 442913 h 450057"/>
                    <a:gd name="connsiteX6" fmla="*/ 250032 w 573882"/>
                    <a:gd name="connsiteY6" fmla="*/ 450057 h 450057"/>
                    <a:gd name="connsiteX7" fmla="*/ 0 w 573882"/>
                    <a:gd name="connsiteY7" fmla="*/ 69056 h 450057"/>
                    <a:gd name="connsiteX8" fmla="*/ 21432 w 573882"/>
                    <a:gd name="connsiteY8" fmla="*/ 0 h 450057"/>
                    <a:gd name="connsiteX0" fmla="*/ 21432 w 573882"/>
                    <a:gd name="connsiteY0" fmla="*/ 0 h 450057"/>
                    <a:gd name="connsiteX1" fmla="*/ 104775 w 573882"/>
                    <a:gd name="connsiteY1" fmla="*/ 66675 h 450057"/>
                    <a:gd name="connsiteX2" fmla="*/ 204788 w 573882"/>
                    <a:gd name="connsiteY2" fmla="*/ 333376 h 450057"/>
                    <a:gd name="connsiteX3" fmla="*/ 428625 w 573882"/>
                    <a:gd name="connsiteY3" fmla="*/ 290513 h 450057"/>
                    <a:gd name="connsiteX4" fmla="*/ 573882 w 573882"/>
                    <a:gd name="connsiteY4" fmla="*/ 288131 h 450057"/>
                    <a:gd name="connsiteX5" fmla="*/ 359569 w 573882"/>
                    <a:gd name="connsiteY5" fmla="*/ 442913 h 450057"/>
                    <a:gd name="connsiteX6" fmla="*/ 250032 w 573882"/>
                    <a:gd name="connsiteY6" fmla="*/ 450057 h 450057"/>
                    <a:gd name="connsiteX7" fmla="*/ 0 w 573882"/>
                    <a:gd name="connsiteY7" fmla="*/ 69056 h 450057"/>
                    <a:gd name="connsiteX8" fmla="*/ 21432 w 573882"/>
                    <a:gd name="connsiteY8" fmla="*/ 0 h 450057"/>
                    <a:gd name="connsiteX0" fmla="*/ 25272 w 577722"/>
                    <a:gd name="connsiteY0" fmla="*/ 0 h 450057"/>
                    <a:gd name="connsiteX1" fmla="*/ 108615 w 577722"/>
                    <a:gd name="connsiteY1" fmla="*/ 66675 h 450057"/>
                    <a:gd name="connsiteX2" fmla="*/ 208628 w 577722"/>
                    <a:gd name="connsiteY2" fmla="*/ 333376 h 450057"/>
                    <a:gd name="connsiteX3" fmla="*/ 432465 w 577722"/>
                    <a:gd name="connsiteY3" fmla="*/ 290513 h 450057"/>
                    <a:gd name="connsiteX4" fmla="*/ 577722 w 577722"/>
                    <a:gd name="connsiteY4" fmla="*/ 288131 h 450057"/>
                    <a:gd name="connsiteX5" fmla="*/ 363409 w 577722"/>
                    <a:gd name="connsiteY5" fmla="*/ 442913 h 450057"/>
                    <a:gd name="connsiteX6" fmla="*/ 253872 w 577722"/>
                    <a:gd name="connsiteY6" fmla="*/ 450057 h 450057"/>
                    <a:gd name="connsiteX7" fmla="*/ 3840 w 577722"/>
                    <a:gd name="connsiteY7" fmla="*/ 69056 h 450057"/>
                    <a:gd name="connsiteX8" fmla="*/ 25272 w 577722"/>
                    <a:gd name="connsiteY8" fmla="*/ 0 h 450057"/>
                    <a:gd name="connsiteX0" fmla="*/ 32276 w 584726"/>
                    <a:gd name="connsiteY0" fmla="*/ 0 h 450057"/>
                    <a:gd name="connsiteX1" fmla="*/ 115619 w 584726"/>
                    <a:gd name="connsiteY1" fmla="*/ 66675 h 450057"/>
                    <a:gd name="connsiteX2" fmla="*/ 215632 w 584726"/>
                    <a:gd name="connsiteY2" fmla="*/ 333376 h 450057"/>
                    <a:gd name="connsiteX3" fmla="*/ 439469 w 584726"/>
                    <a:gd name="connsiteY3" fmla="*/ 290513 h 450057"/>
                    <a:gd name="connsiteX4" fmla="*/ 584726 w 584726"/>
                    <a:gd name="connsiteY4" fmla="*/ 288131 h 450057"/>
                    <a:gd name="connsiteX5" fmla="*/ 370413 w 584726"/>
                    <a:gd name="connsiteY5" fmla="*/ 442913 h 450057"/>
                    <a:gd name="connsiteX6" fmla="*/ 260876 w 584726"/>
                    <a:gd name="connsiteY6" fmla="*/ 450057 h 450057"/>
                    <a:gd name="connsiteX7" fmla="*/ 10844 w 584726"/>
                    <a:gd name="connsiteY7" fmla="*/ 69056 h 450057"/>
                    <a:gd name="connsiteX8" fmla="*/ 32276 w 584726"/>
                    <a:gd name="connsiteY8" fmla="*/ 0 h 450057"/>
                    <a:gd name="connsiteX0" fmla="*/ 34138 w 586588"/>
                    <a:gd name="connsiteY0" fmla="*/ 0 h 450057"/>
                    <a:gd name="connsiteX1" fmla="*/ 117481 w 586588"/>
                    <a:gd name="connsiteY1" fmla="*/ 66675 h 450057"/>
                    <a:gd name="connsiteX2" fmla="*/ 217494 w 586588"/>
                    <a:gd name="connsiteY2" fmla="*/ 333376 h 450057"/>
                    <a:gd name="connsiteX3" fmla="*/ 441331 w 586588"/>
                    <a:gd name="connsiteY3" fmla="*/ 290513 h 450057"/>
                    <a:gd name="connsiteX4" fmla="*/ 586588 w 586588"/>
                    <a:gd name="connsiteY4" fmla="*/ 288131 h 450057"/>
                    <a:gd name="connsiteX5" fmla="*/ 372275 w 586588"/>
                    <a:gd name="connsiteY5" fmla="*/ 442913 h 450057"/>
                    <a:gd name="connsiteX6" fmla="*/ 262738 w 586588"/>
                    <a:gd name="connsiteY6" fmla="*/ 450057 h 450057"/>
                    <a:gd name="connsiteX7" fmla="*/ 12706 w 586588"/>
                    <a:gd name="connsiteY7" fmla="*/ 69056 h 450057"/>
                    <a:gd name="connsiteX8" fmla="*/ 34138 w 586588"/>
                    <a:gd name="connsiteY8" fmla="*/ 0 h 450057"/>
                    <a:gd name="connsiteX0" fmla="*/ 34138 w 586588"/>
                    <a:gd name="connsiteY0" fmla="*/ 0 h 450057"/>
                    <a:gd name="connsiteX1" fmla="*/ 117481 w 586588"/>
                    <a:gd name="connsiteY1" fmla="*/ 66675 h 450057"/>
                    <a:gd name="connsiteX2" fmla="*/ 217494 w 586588"/>
                    <a:gd name="connsiteY2" fmla="*/ 333376 h 450057"/>
                    <a:gd name="connsiteX3" fmla="*/ 441331 w 586588"/>
                    <a:gd name="connsiteY3" fmla="*/ 290513 h 450057"/>
                    <a:gd name="connsiteX4" fmla="*/ 586588 w 586588"/>
                    <a:gd name="connsiteY4" fmla="*/ 288131 h 450057"/>
                    <a:gd name="connsiteX5" fmla="*/ 372275 w 586588"/>
                    <a:gd name="connsiteY5" fmla="*/ 442913 h 450057"/>
                    <a:gd name="connsiteX6" fmla="*/ 262738 w 586588"/>
                    <a:gd name="connsiteY6" fmla="*/ 450057 h 450057"/>
                    <a:gd name="connsiteX7" fmla="*/ 12706 w 586588"/>
                    <a:gd name="connsiteY7" fmla="*/ 69056 h 450057"/>
                    <a:gd name="connsiteX8" fmla="*/ 34138 w 586588"/>
                    <a:gd name="connsiteY8" fmla="*/ 0 h 450057"/>
                    <a:gd name="connsiteX0" fmla="*/ 34923 w 587373"/>
                    <a:gd name="connsiteY0" fmla="*/ 0 h 450057"/>
                    <a:gd name="connsiteX1" fmla="*/ 118266 w 587373"/>
                    <a:gd name="connsiteY1" fmla="*/ 66675 h 450057"/>
                    <a:gd name="connsiteX2" fmla="*/ 218279 w 587373"/>
                    <a:gd name="connsiteY2" fmla="*/ 333376 h 450057"/>
                    <a:gd name="connsiteX3" fmla="*/ 442116 w 587373"/>
                    <a:gd name="connsiteY3" fmla="*/ 290513 h 450057"/>
                    <a:gd name="connsiteX4" fmla="*/ 587373 w 587373"/>
                    <a:gd name="connsiteY4" fmla="*/ 288131 h 450057"/>
                    <a:gd name="connsiteX5" fmla="*/ 373060 w 587373"/>
                    <a:gd name="connsiteY5" fmla="*/ 442913 h 450057"/>
                    <a:gd name="connsiteX6" fmla="*/ 263523 w 587373"/>
                    <a:gd name="connsiteY6" fmla="*/ 450057 h 450057"/>
                    <a:gd name="connsiteX7" fmla="*/ 13491 w 587373"/>
                    <a:gd name="connsiteY7" fmla="*/ 69056 h 450057"/>
                    <a:gd name="connsiteX8" fmla="*/ 34923 w 587373"/>
                    <a:gd name="connsiteY8" fmla="*/ 0 h 450057"/>
                    <a:gd name="connsiteX0" fmla="*/ 34139 w 586589"/>
                    <a:gd name="connsiteY0" fmla="*/ 0 h 450057"/>
                    <a:gd name="connsiteX1" fmla="*/ 117482 w 586589"/>
                    <a:gd name="connsiteY1" fmla="*/ 66675 h 450057"/>
                    <a:gd name="connsiteX2" fmla="*/ 217495 w 586589"/>
                    <a:gd name="connsiteY2" fmla="*/ 333376 h 450057"/>
                    <a:gd name="connsiteX3" fmla="*/ 441332 w 586589"/>
                    <a:gd name="connsiteY3" fmla="*/ 290513 h 450057"/>
                    <a:gd name="connsiteX4" fmla="*/ 586589 w 586589"/>
                    <a:gd name="connsiteY4" fmla="*/ 288131 h 450057"/>
                    <a:gd name="connsiteX5" fmla="*/ 372276 w 586589"/>
                    <a:gd name="connsiteY5" fmla="*/ 442913 h 450057"/>
                    <a:gd name="connsiteX6" fmla="*/ 262739 w 586589"/>
                    <a:gd name="connsiteY6" fmla="*/ 450057 h 450057"/>
                    <a:gd name="connsiteX7" fmla="*/ 12707 w 586589"/>
                    <a:gd name="connsiteY7" fmla="*/ 69056 h 450057"/>
                    <a:gd name="connsiteX8" fmla="*/ 34139 w 586589"/>
                    <a:gd name="connsiteY8" fmla="*/ 0 h 450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86589" h="450057">
                      <a:moveTo>
                        <a:pt x="34139" y="0"/>
                      </a:moveTo>
                      <a:cubicBezTo>
                        <a:pt x="71444" y="48419"/>
                        <a:pt x="75413" y="49213"/>
                        <a:pt x="117482" y="66675"/>
                      </a:cubicBezTo>
                      <a:cubicBezTo>
                        <a:pt x="113513" y="119856"/>
                        <a:pt x="57157" y="261145"/>
                        <a:pt x="217495" y="333376"/>
                      </a:cubicBezTo>
                      <a:cubicBezTo>
                        <a:pt x="354814" y="377826"/>
                        <a:pt x="417122" y="327422"/>
                        <a:pt x="441332" y="290513"/>
                      </a:cubicBezTo>
                      <a:lnTo>
                        <a:pt x="586589" y="288131"/>
                      </a:lnTo>
                      <a:cubicBezTo>
                        <a:pt x="534201" y="382587"/>
                        <a:pt x="450858" y="438944"/>
                        <a:pt x="372276" y="442913"/>
                      </a:cubicBezTo>
                      <a:lnTo>
                        <a:pt x="262739" y="450057"/>
                      </a:lnTo>
                      <a:cubicBezTo>
                        <a:pt x="12311" y="413941"/>
                        <a:pt x="-25394" y="215502"/>
                        <a:pt x="12707" y="69056"/>
                      </a:cubicBezTo>
                      <a:lnTo>
                        <a:pt x="34139" y="0"/>
                      </a:ln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4" name="Прямоугольник 43"/>
                <p:cNvSpPr/>
                <p:nvPr/>
              </p:nvSpPr>
              <p:spPr>
                <a:xfrm>
                  <a:off x="2588198" y="1689230"/>
                  <a:ext cx="127718" cy="66520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5" name="Прямоугольник 44"/>
                <p:cNvSpPr/>
                <p:nvPr/>
              </p:nvSpPr>
              <p:spPr>
                <a:xfrm>
                  <a:off x="2489747" y="1754387"/>
                  <a:ext cx="305992" cy="5108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6" name="Прямоугольник 45"/>
                <p:cNvSpPr/>
                <p:nvPr/>
              </p:nvSpPr>
              <p:spPr>
                <a:xfrm rot="19288101">
                  <a:off x="2703304" y="1269080"/>
                  <a:ext cx="243617" cy="5108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7" name="Прямоугольник 46"/>
                <p:cNvSpPr/>
                <p:nvPr/>
              </p:nvSpPr>
              <p:spPr>
                <a:xfrm>
                  <a:off x="2644074" y="1481846"/>
                  <a:ext cx="429774" cy="40227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1" name="Группа 61"/>
              <p:cNvGrpSpPr>
                <a:grpSpLocks/>
              </p:cNvGrpSpPr>
              <p:nvPr/>
            </p:nvGrpSpPr>
            <p:grpSpPr bwMode="auto">
              <a:xfrm>
                <a:off x="3494478" y="2851107"/>
                <a:ext cx="1801952" cy="1538339"/>
                <a:chOff x="2545312" y="1900510"/>
                <a:chExt cx="1801952" cy="1538339"/>
              </a:xfrm>
            </p:grpSpPr>
            <p:sp>
              <p:nvSpPr>
                <p:cNvPr id="36" name="Шестиугольник 35"/>
                <p:cNvSpPr/>
                <p:nvPr/>
              </p:nvSpPr>
              <p:spPr>
                <a:xfrm rot="1800000">
                  <a:off x="2545312" y="1900510"/>
                  <a:ext cx="1801952" cy="1538339"/>
                </a:xfrm>
                <a:prstGeom prst="hexagon">
                  <a:avLst>
                    <a:gd name="adj" fmla="val 29943"/>
                    <a:gd name="vf" fmla="val 115470"/>
                  </a:avLst>
                </a:prstGeom>
                <a:solidFill>
                  <a:srgbClr val="80008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7" name="Полилиния 36"/>
                <p:cNvSpPr/>
                <p:nvPr/>
              </p:nvSpPr>
              <p:spPr>
                <a:xfrm flipH="1">
                  <a:off x="3480319" y="2322669"/>
                  <a:ext cx="305990" cy="592424"/>
                </a:xfrm>
                <a:custGeom>
                  <a:avLst/>
                  <a:gdLst>
                    <a:gd name="connsiteX0" fmla="*/ 0 w 276225"/>
                    <a:gd name="connsiteY0" fmla="*/ 0 h 511969"/>
                    <a:gd name="connsiteX1" fmla="*/ 9525 w 276225"/>
                    <a:gd name="connsiteY1" fmla="*/ 511969 h 511969"/>
                    <a:gd name="connsiteX2" fmla="*/ 273844 w 276225"/>
                    <a:gd name="connsiteY2" fmla="*/ 504825 h 511969"/>
                    <a:gd name="connsiteX3" fmla="*/ 276225 w 276225"/>
                    <a:gd name="connsiteY3" fmla="*/ 0 h 511969"/>
                    <a:gd name="connsiteX4" fmla="*/ 0 w 276225"/>
                    <a:gd name="connsiteY4" fmla="*/ 0 h 511969"/>
                    <a:gd name="connsiteX0" fmla="*/ 0 w 276225"/>
                    <a:gd name="connsiteY0" fmla="*/ 0 h 511969"/>
                    <a:gd name="connsiteX1" fmla="*/ 9525 w 276225"/>
                    <a:gd name="connsiteY1" fmla="*/ 511969 h 511969"/>
                    <a:gd name="connsiteX2" fmla="*/ 273844 w 276225"/>
                    <a:gd name="connsiteY2" fmla="*/ 504825 h 511969"/>
                    <a:gd name="connsiteX3" fmla="*/ 276225 w 276225"/>
                    <a:gd name="connsiteY3" fmla="*/ 0 h 511969"/>
                    <a:gd name="connsiteX4" fmla="*/ 0 w 276225"/>
                    <a:gd name="connsiteY4" fmla="*/ 0 h 511969"/>
                    <a:gd name="connsiteX0" fmla="*/ 0 w 276225"/>
                    <a:gd name="connsiteY0" fmla="*/ 10543 h 522512"/>
                    <a:gd name="connsiteX1" fmla="*/ 9525 w 276225"/>
                    <a:gd name="connsiteY1" fmla="*/ 522512 h 522512"/>
                    <a:gd name="connsiteX2" fmla="*/ 273844 w 276225"/>
                    <a:gd name="connsiteY2" fmla="*/ 515368 h 522512"/>
                    <a:gd name="connsiteX3" fmla="*/ 276225 w 276225"/>
                    <a:gd name="connsiteY3" fmla="*/ 10543 h 522512"/>
                    <a:gd name="connsiteX4" fmla="*/ 0 w 276225"/>
                    <a:gd name="connsiteY4" fmla="*/ 10543 h 522512"/>
                    <a:gd name="connsiteX0" fmla="*/ 0 w 276225"/>
                    <a:gd name="connsiteY0" fmla="*/ 10543 h 542439"/>
                    <a:gd name="connsiteX1" fmla="*/ 9525 w 276225"/>
                    <a:gd name="connsiteY1" fmla="*/ 522512 h 542439"/>
                    <a:gd name="connsiteX2" fmla="*/ 273844 w 276225"/>
                    <a:gd name="connsiteY2" fmla="*/ 515368 h 542439"/>
                    <a:gd name="connsiteX3" fmla="*/ 276225 w 276225"/>
                    <a:gd name="connsiteY3" fmla="*/ 10543 h 542439"/>
                    <a:gd name="connsiteX4" fmla="*/ 0 w 276225"/>
                    <a:gd name="connsiteY4" fmla="*/ 10543 h 542439"/>
                    <a:gd name="connsiteX0" fmla="*/ 0 w 276225"/>
                    <a:gd name="connsiteY0" fmla="*/ 10543 h 538809"/>
                    <a:gd name="connsiteX1" fmla="*/ 9525 w 276225"/>
                    <a:gd name="connsiteY1" fmla="*/ 522512 h 538809"/>
                    <a:gd name="connsiteX2" fmla="*/ 273844 w 276225"/>
                    <a:gd name="connsiteY2" fmla="*/ 515368 h 538809"/>
                    <a:gd name="connsiteX3" fmla="*/ 276225 w 276225"/>
                    <a:gd name="connsiteY3" fmla="*/ 10543 h 538809"/>
                    <a:gd name="connsiteX4" fmla="*/ 0 w 276225"/>
                    <a:gd name="connsiteY4" fmla="*/ 10543 h 538809"/>
                    <a:gd name="connsiteX0" fmla="*/ 0 w 276225"/>
                    <a:gd name="connsiteY0" fmla="*/ 10543 h 537544"/>
                    <a:gd name="connsiteX1" fmla="*/ 9525 w 276225"/>
                    <a:gd name="connsiteY1" fmla="*/ 522512 h 537544"/>
                    <a:gd name="connsiteX2" fmla="*/ 273844 w 276225"/>
                    <a:gd name="connsiteY2" fmla="*/ 515368 h 537544"/>
                    <a:gd name="connsiteX3" fmla="*/ 276225 w 276225"/>
                    <a:gd name="connsiteY3" fmla="*/ 10543 h 537544"/>
                    <a:gd name="connsiteX4" fmla="*/ 0 w 276225"/>
                    <a:gd name="connsiteY4" fmla="*/ 10543 h 537544"/>
                    <a:gd name="connsiteX0" fmla="*/ 0 w 273843"/>
                    <a:gd name="connsiteY0" fmla="*/ 19248 h 536724"/>
                    <a:gd name="connsiteX1" fmla="*/ 7143 w 273843"/>
                    <a:gd name="connsiteY1" fmla="*/ 521692 h 536724"/>
                    <a:gd name="connsiteX2" fmla="*/ 271462 w 273843"/>
                    <a:gd name="connsiteY2" fmla="*/ 514548 h 536724"/>
                    <a:gd name="connsiteX3" fmla="*/ 273843 w 273843"/>
                    <a:gd name="connsiteY3" fmla="*/ 9723 h 536724"/>
                    <a:gd name="connsiteX4" fmla="*/ 0 w 273843"/>
                    <a:gd name="connsiteY4" fmla="*/ 19248 h 536724"/>
                    <a:gd name="connsiteX0" fmla="*/ 0 w 273843"/>
                    <a:gd name="connsiteY0" fmla="*/ 12707 h 530183"/>
                    <a:gd name="connsiteX1" fmla="*/ 7143 w 273843"/>
                    <a:gd name="connsiteY1" fmla="*/ 515151 h 530183"/>
                    <a:gd name="connsiteX2" fmla="*/ 271462 w 273843"/>
                    <a:gd name="connsiteY2" fmla="*/ 508007 h 530183"/>
                    <a:gd name="connsiteX3" fmla="*/ 273843 w 273843"/>
                    <a:gd name="connsiteY3" fmla="*/ 10325 h 530183"/>
                    <a:gd name="connsiteX4" fmla="*/ 0 w 273843"/>
                    <a:gd name="connsiteY4" fmla="*/ 12707 h 5301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3843" h="530183">
                      <a:moveTo>
                        <a:pt x="0" y="12707"/>
                      </a:moveTo>
                      <a:lnTo>
                        <a:pt x="7143" y="515151"/>
                      </a:lnTo>
                      <a:cubicBezTo>
                        <a:pt x="78581" y="562777"/>
                        <a:pt x="169068" y="479431"/>
                        <a:pt x="271462" y="508007"/>
                      </a:cubicBezTo>
                      <a:cubicBezTo>
                        <a:pt x="272256" y="339732"/>
                        <a:pt x="273049" y="178600"/>
                        <a:pt x="273843" y="10325"/>
                      </a:cubicBezTo>
                      <a:cubicBezTo>
                        <a:pt x="167481" y="-30156"/>
                        <a:pt x="80169" y="65094"/>
                        <a:pt x="0" y="12707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8" name="Полилиния 37"/>
                <p:cNvSpPr/>
                <p:nvPr/>
              </p:nvSpPr>
              <p:spPr>
                <a:xfrm>
                  <a:off x="3098708" y="2322670"/>
                  <a:ext cx="305990" cy="592424"/>
                </a:xfrm>
                <a:custGeom>
                  <a:avLst/>
                  <a:gdLst>
                    <a:gd name="connsiteX0" fmla="*/ 0 w 276225"/>
                    <a:gd name="connsiteY0" fmla="*/ 0 h 511969"/>
                    <a:gd name="connsiteX1" fmla="*/ 9525 w 276225"/>
                    <a:gd name="connsiteY1" fmla="*/ 511969 h 511969"/>
                    <a:gd name="connsiteX2" fmla="*/ 273844 w 276225"/>
                    <a:gd name="connsiteY2" fmla="*/ 504825 h 511969"/>
                    <a:gd name="connsiteX3" fmla="*/ 276225 w 276225"/>
                    <a:gd name="connsiteY3" fmla="*/ 0 h 511969"/>
                    <a:gd name="connsiteX4" fmla="*/ 0 w 276225"/>
                    <a:gd name="connsiteY4" fmla="*/ 0 h 511969"/>
                    <a:gd name="connsiteX0" fmla="*/ 0 w 276225"/>
                    <a:gd name="connsiteY0" fmla="*/ 0 h 511969"/>
                    <a:gd name="connsiteX1" fmla="*/ 9525 w 276225"/>
                    <a:gd name="connsiteY1" fmla="*/ 511969 h 511969"/>
                    <a:gd name="connsiteX2" fmla="*/ 273844 w 276225"/>
                    <a:gd name="connsiteY2" fmla="*/ 504825 h 511969"/>
                    <a:gd name="connsiteX3" fmla="*/ 276225 w 276225"/>
                    <a:gd name="connsiteY3" fmla="*/ 0 h 511969"/>
                    <a:gd name="connsiteX4" fmla="*/ 0 w 276225"/>
                    <a:gd name="connsiteY4" fmla="*/ 0 h 511969"/>
                    <a:gd name="connsiteX0" fmla="*/ 0 w 276225"/>
                    <a:gd name="connsiteY0" fmla="*/ 10543 h 522512"/>
                    <a:gd name="connsiteX1" fmla="*/ 9525 w 276225"/>
                    <a:gd name="connsiteY1" fmla="*/ 522512 h 522512"/>
                    <a:gd name="connsiteX2" fmla="*/ 273844 w 276225"/>
                    <a:gd name="connsiteY2" fmla="*/ 515368 h 522512"/>
                    <a:gd name="connsiteX3" fmla="*/ 276225 w 276225"/>
                    <a:gd name="connsiteY3" fmla="*/ 10543 h 522512"/>
                    <a:gd name="connsiteX4" fmla="*/ 0 w 276225"/>
                    <a:gd name="connsiteY4" fmla="*/ 10543 h 522512"/>
                    <a:gd name="connsiteX0" fmla="*/ 0 w 276225"/>
                    <a:gd name="connsiteY0" fmla="*/ 10543 h 542439"/>
                    <a:gd name="connsiteX1" fmla="*/ 9525 w 276225"/>
                    <a:gd name="connsiteY1" fmla="*/ 522512 h 542439"/>
                    <a:gd name="connsiteX2" fmla="*/ 273844 w 276225"/>
                    <a:gd name="connsiteY2" fmla="*/ 515368 h 542439"/>
                    <a:gd name="connsiteX3" fmla="*/ 276225 w 276225"/>
                    <a:gd name="connsiteY3" fmla="*/ 10543 h 542439"/>
                    <a:gd name="connsiteX4" fmla="*/ 0 w 276225"/>
                    <a:gd name="connsiteY4" fmla="*/ 10543 h 542439"/>
                    <a:gd name="connsiteX0" fmla="*/ 0 w 276225"/>
                    <a:gd name="connsiteY0" fmla="*/ 10543 h 538809"/>
                    <a:gd name="connsiteX1" fmla="*/ 9525 w 276225"/>
                    <a:gd name="connsiteY1" fmla="*/ 522512 h 538809"/>
                    <a:gd name="connsiteX2" fmla="*/ 273844 w 276225"/>
                    <a:gd name="connsiteY2" fmla="*/ 515368 h 538809"/>
                    <a:gd name="connsiteX3" fmla="*/ 276225 w 276225"/>
                    <a:gd name="connsiteY3" fmla="*/ 10543 h 538809"/>
                    <a:gd name="connsiteX4" fmla="*/ 0 w 276225"/>
                    <a:gd name="connsiteY4" fmla="*/ 10543 h 538809"/>
                    <a:gd name="connsiteX0" fmla="*/ 0 w 276225"/>
                    <a:gd name="connsiteY0" fmla="*/ 10543 h 537544"/>
                    <a:gd name="connsiteX1" fmla="*/ 9525 w 276225"/>
                    <a:gd name="connsiteY1" fmla="*/ 522512 h 537544"/>
                    <a:gd name="connsiteX2" fmla="*/ 273844 w 276225"/>
                    <a:gd name="connsiteY2" fmla="*/ 515368 h 537544"/>
                    <a:gd name="connsiteX3" fmla="*/ 276225 w 276225"/>
                    <a:gd name="connsiteY3" fmla="*/ 10543 h 537544"/>
                    <a:gd name="connsiteX4" fmla="*/ 0 w 276225"/>
                    <a:gd name="connsiteY4" fmla="*/ 10543 h 537544"/>
                    <a:gd name="connsiteX0" fmla="*/ 0 w 273843"/>
                    <a:gd name="connsiteY0" fmla="*/ 19248 h 536724"/>
                    <a:gd name="connsiteX1" fmla="*/ 7143 w 273843"/>
                    <a:gd name="connsiteY1" fmla="*/ 521692 h 536724"/>
                    <a:gd name="connsiteX2" fmla="*/ 271462 w 273843"/>
                    <a:gd name="connsiteY2" fmla="*/ 514548 h 536724"/>
                    <a:gd name="connsiteX3" fmla="*/ 273843 w 273843"/>
                    <a:gd name="connsiteY3" fmla="*/ 9723 h 536724"/>
                    <a:gd name="connsiteX4" fmla="*/ 0 w 273843"/>
                    <a:gd name="connsiteY4" fmla="*/ 19248 h 536724"/>
                    <a:gd name="connsiteX0" fmla="*/ 0 w 273843"/>
                    <a:gd name="connsiteY0" fmla="*/ 12707 h 530183"/>
                    <a:gd name="connsiteX1" fmla="*/ 7143 w 273843"/>
                    <a:gd name="connsiteY1" fmla="*/ 515151 h 530183"/>
                    <a:gd name="connsiteX2" fmla="*/ 271462 w 273843"/>
                    <a:gd name="connsiteY2" fmla="*/ 508007 h 530183"/>
                    <a:gd name="connsiteX3" fmla="*/ 273843 w 273843"/>
                    <a:gd name="connsiteY3" fmla="*/ 10325 h 530183"/>
                    <a:gd name="connsiteX4" fmla="*/ 0 w 273843"/>
                    <a:gd name="connsiteY4" fmla="*/ 12707 h 5301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3843" h="530183">
                      <a:moveTo>
                        <a:pt x="0" y="12707"/>
                      </a:moveTo>
                      <a:lnTo>
                        <a:pt x="7143" y="515151"/>
                      </a:lnTo>
                      <a:cubicBezTo>
                        <a:pt x="78581" y="562777"/>
                        <a:pt x="169068" y="479431"/>
                        <a:pt x="271462" y="508007"/>
                      </a:cubicBezTo>
                      <a:cubicBezTo>
                        <a:pt x="272256" y="339732"/>
                        <a:pt x="273049" y="178600"/>
                        <a:pt x="273843" y="10325"/>
                      </a:cubicBezTo>
                      <a:cubicBezTo>
                        <a:pt x="167481" y="-30156"/>
                        <a:pt x="80169" y="65094"/>
                        <a:pt x="0" y="12707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9" name="Полилиния 38"/>
                <p:cNvSpPr/>
                <p:nvPr/>
              </p:nvSpPr>
              <p:spPr>
                <a:xfrm>
                  <a:off x="2989547" y="2417526"/>
                  <a:ext cx="913480" cy="602295"/>
                </a:xfrm>
                <a:custGeom>
                  <a:avLst/>
                  <a:gdLst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54935 w 855035"/>
                    <a:gd name="connsiteY0" fmla="*/ 485775 h 566738"/>
                    <a:gd name="connsiteX1" fmla="*/ 47791 w 855035"/>
                    <a:gd name="connsiteY1" fmla="*/ 0 h 566738"/>
                    <a:gd name="connsiteX2" fmla="*/ 7310 w 855035"/>
                    <a:gd name="connsiteY2" fmla="*/ 2382 h 566738"/>
                    <a:gd name="connsiteX3" fmla="*/ 166 w 855035"/>
                    <a:gd name="connsiteY3" fmla="*/ 566738 h 566738"/>
                    <a:gd name="connsiteX4" fmla="*/ 855035 w 855035"/>
                    <a:gd name="connsiteY4" fmla="*/ 566738 h 566738"/>
                    <a:gd name="connsiteX5" fmla="*/ 852653 w 855035"/>
                    <a:gd name="connsiteY5" fmla="*/ 2382 h 566738"/>
                    <a:gd name="connsiteX6" fmla="*/ 805028 w 855035"/>
                    <a:gd name="connsiteY6" fmla="*/ 2382 h 566738"/>
                    <a:gd name="connsiteX7" fmla="*/ 807410 w 855035"/>
                    <a:gd name="connsiteY7" fmla="*/ 495300 h 566738"/>
                    <a:gd name="connsiteX8" fmla="*/ 428791 w 855035"/>
                    <a:gd name="connsiteY8" fmla="*/ 526257 h 566738"/>
                    <a:gd name="connsiteX9" fmla="*/ 54935 w 855035"/>
                    <a:gd name="connsiteY9" fmla="*/ 485775 h 566738"/>
                    <a:gd name="connsiteX0" fmla="*/ 54935 w 864560"/>
                    <a:gd name="connsiteY0" fmla="*/ 485775 h 571501"/>
                    <a:gd name="connsiteX1" fmla="*/ 47791 w 864560"/>
                    <a:gd name="connsiteY1" fmla="*/ 0 h 571501"/>
                    <a:gd name="connsiteX2" fmla="*/ 7310 w 864560"/>
                    <a:gd name="connsiteY2" fmla="*/ 2382 h 571501"/>
                    <a:gd name="connsiteX3" fmla="*/ 166 w 864560"/>
                    <a:gd name="connsiteY3" fmla="*/ 566738 h 571501"/>
                    <a:gd name="connsiteX4" fmla="*/ 864560 w 864560"/>
                    <a:gd name="connsiteY4" fmla="*/ 571501 h 571501"/>
                    <a:gd name="connsiteX5" fmla="*/ 852653 w 864560"/>
                    <a:gd name="connsiteY5" fmla="*/ 2382 h 571501"/>
                    <a:gd name="connsiteX6" fmla="*/ 805028 w 864560"/>
                    <a:gd name="connsiteY6" fmla="*/ 2382 h 571501"/>
                    <a:gd name="connsiteX7" fmla="*/ 807410 w 864560"/>
                    <a:gd name="connsiteY7" fmla="*/ 495300 h 571501"/>
                    <a:gd name="connsiteX8" fmla="*/ 428791 w 864560"/>
                    <a:gd name="connsiteY8" fmla="*/ 526257 h 571501"/>
                    <a:gd name="connsiteX9" fmla="*/ 54935 w 864560"/>
                    <a:gd name="connsiteY9" fmla="*/ 485775 h 571501"/>
                    <a:gd name="connsiteX0" fmla="*/ 54935 w 864560"/>
                    <a:gd name="connsiteY0" fmla="*/ 485775 h 571501"/>
                    <a:gd name="connsiteX1" fmla="*/ 47791 w 864560"/>
                    <a:gd name="connsiteY1" fmla="*/ 0 h 571501"/>
                    <a:gd name="connsiteX2" fmla="*/ 7310 w 864560"/>
                    <a:gd name="connsiteY2" fmla="*/ 2382 h 571501"/>
                    <a:gd name="connsiteX3" fmla="*/ 166 w 864560"/>
                    <a:gd name="connsiteY3" fmla="*/ 566738 h 571501"/>
                    <a:gd name="connsiteX4" fmla="*/ 864560 w 864560"/>
                    <a:gd name="connsiteY4" fmla="*/ 571501 h 571501"/>
                    <a:gd name="connsiteX5" fmla="*/ 859796 w 864560"/>
                    <a:gd name="connsiteY5" fmla="*/ 2382 h 571501"/>
                    <a:gd name="connsiteX6" fmla="*/ 805028 w 864560"/>
                    <a:gd name="connsiteY6" fmla="*/ 2382 h 571501"/>
                    <a:gd name="connsiteX7" fmla="*/ 807410 w 864560"/>
                    <a:gd name="connsiteY7" fmla="*/ 495300 h 571501"/>
                    <a:gd name="connsiteX8" fmla="*/ 428791 w 864560"/>
                    <a:gd name="connsiteY8" fmla="*/ 526257 h 571501"/>
                    <a:gd name="connsiteX9" fmla="*/ 54935 w 864560"/>
                    <a:gd name="connsiteY9" fmla="*/ 485775 h 571501"/>
                    <a:gd name="connsiteX0" fmla="*/ 57150 w 866775"/>
                    <a:gd name="connsiteY0" fmla="*/ 485775 h 571501"/>
                    <a:gd name="connsiteX1" fmla="*/ 50006 w 866775"/>
                    <a:gd name="connsiteY1" fmla="*/ 0 h 571501"/>
                    <a:gd name="connsiteX2" fmla="*/ 0 w 866775"/>
                    <a:gd name="connsiteY2" fmla="*/ 0 h 571501"/>
                    <a:gd name="connsiteX3" fmla="*/ 2381 w 866775"/>
                    <a:gd name="connsiteY3" fmla="*/ 566738 h 571501"/>
                    <a:gd name="connsiteX4" fmla="*/ 866775 w 866775"/>
                    <a:gd name="connsiteY4" fmla="*/ 571501 h 571501"/>
                    <a:gd name="connsiteX5" fmla="*/ 862011 w 866775"/>
                    <a:gd name="connsiteY5" fmla="*/ 2382 h 571501"/>
                    <a:gd name="connsiteX6" fmla="*/ 807243 w 866775"/>
                    <a:gd name="connsiteY6" fmla="*/ 2382 h 571501"/>
                    <a:gd name="connsiteX7" fmla="*/ 809625 w 866775"/>
                    <a:gd name="connsiteY7" fmla="*/ 495300 h 571501"/>
                    <a:gd name="connsiteX8" fmla="*/ 431006 w 866775"/>
                    <a:gd name="connsiteY8" fmla="*/ 526257 h 571501"/>
                    <a:gd name="connsiteX9" fmla="*/ 57150 w 866775"/>
                    <a:gd name="connsiteY9" fmla="*/ 485775 h 5715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66775" h="571501">
                      <a:moveTo>
                        <a:pt x="57150" y="485775"/>
                      </a:moveTo>
                      <a:lnTo>
                        <a:pt x="50006" y="0"/>
                      </a:lnTo>
                      <a:lnTo>
                        <a:pt x="0" y="0"/>
                      </a:lnTo>
                      <a:cubicBezTo>
                        <a:pt x="1587" y="184944"/>
                        <a:pt x="794" y="381794"/>
                        <a:pt x="2381" y="566738"/>
                      </a:cubicBezTo>
                      <a:lnTo>
                        <a:pt x="866775" y="571501"/>
                      </a:lnTo>
                      <a:lnTo>
                        <a:pt x="862011" y="2382"/>
                      </a:lnTo>
                      <a:lnTo>
                        <a:pt x="807243" y="2382"/>
                      </a:lnTo>
                      <a:lnTo>
                        <a:pt x="809625" y="495300"/>
                      </a:lnTo>
                      <a:cubicBezTo>
                        <a:pt x="621507" y="569912"/>
                        <a:pt x="550069" y="442119"/>
                        <a:pt x="431006" y="526257"/>
                      </a:cubicBezTo>
                      <a:cubicBezTo>
                        <a:pt x="275431" y="443706"/>
                        <a:pt x="148432" y="577849"/>
                        <a:pt x="57150" y="485775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2" name="Группа 62"/>
              <p:cNvGrpSpPr>
                <a:grpSpLocks/>
              </p:cNvGrpSpPr>
              <p:nvPr/>
            </p:nvGrpSpPr>
            <p:grpSpPr bwMode="auto">
              <a:xfrm>
                <a:off x="2684813" y="4233106"/>
                <a:ext cx="1801952" cy="1595599"/>
                <a:chOff x="1735647" y="3282509"/>
                <a:chExt cx="1801952" cy="1595599"/>
              </a:xfrm>
            </p:grpSpPr>
            <p:sp>
              <p:nvSpPr>
                <p:cNvPr id="32" name="Шестиугольник 61"/>
                <p:cNvSpPr/>
                <p:nvPr/>
              </p:nvSpPr>
              <p:spPr>
                <a:xfrm rot="1800000">
                  <a:off x="1735647" y="3282509"/>
                  <a:ext cx="1801952" cy="1595599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92791"/>
                    <a:gd name="connsiteX1" fmla="*/ 460625 w 1801952"/>
                    <a:gd name="connsiteY1" fmla="*/ 0 h 1592791"/>
                    <a:gd name="connsiteX2" fmla="*/ 1341327 w 1801952"/>
                    <a:gd name="connsiteY2" fmla="*/ 0 h 1592791"/>
                    <a:gd name="connsiteX3" fmla="*/ 1801952 w 1801952"/>
                    <a:gd name="connsiteY3" fmla="*/ 769170 h 1592791"/>
                    <a:gd name="connsiteX4" fmla="*/ 1341327 w 1801952"/>
                    <a:gd name="connsiteY4" fmla="*/ 1538339 h 1592791"/>
                    <a:gd name="connsiteX5" fmla="*/ 460625 w 1801952"/>
                    <a:gd name="connsiteY5" fmla="*/ 1538339 h 1592791"/>
                    <a:gd name="connsiteX6" fmla="*/ 0 w 1801952"/>
                    <a:gd name="connsiteY6" fmla="*/ 769170 h 1592791"/>
                    <a:gd name="connsiteX0" fmla="*/ 0 w 1801952"/>
                    <a:gd name="connsiteY0" fmla="*/ 769170 h 1602409"/>
                    <a:gd name="connsiteX1" fmla="*/ 460625 w 1801952"/>
                    <a:gd name="connsiteY1" fmla="*/ 0 h 1602409"/>
                    <a:gd name="connsiteX2" fmla="*/ 1341327 w 1801952"/>
                    <a:gd name="connsiteY2" fmla="*/ 0 h 1602409"/>
                    <a:gd name="connsiteX3" fmla="*/ 1801952 w 1801952"/>
                    <a:gd name="connsiteY3" fmla="*/ 769170 h 1602409"/>
                    <a:gd name="connsiteX4" fmla="*/ 1341327 w 1801952"/>
                    <a:gd name="connsiteY4" fmla="*/ 1538339 h 1602409"/>
                    <a:gd name="connsiteX5" fmla="*/ 460625 w 1801952"/>
                    <a:gd name="connsiteY5" fmla="*/ 1538339 h 1602409"/>
                    <a:gd name="connsiteX6" fmla="*/ 0 w 1801952"/>
                    <a:gd name="connsiteY6" fmla="*/ 769170 h 1602409"/>
                    <a:gd name="connsiteX0" fmla="*/ 0 w 1801952"/>
                    <a:gd name="connsiteY0" fmla="*/ 769170 h 1613266"/>
                    <a:gd name="connsiteX1" fmla="*/ 460625 w 1801952"/>
                    <a:gd name="connsiteY1" fmla="*/ 0 h 1613266"/>
                    <a:gd name="connsiteX2" fmla="*/ 1341327 w 1801952"/>
                    <a:gd name="connsiteY2" fmla="*/ 0 h 1613266"/>
                    <a:gd name="connsiteX3" fmla="*/ 1801952 w 1801952"/>
                    <a:gd name="connsiteY3" fmla="*/ 769170 h 1613266"/>
                    <a:gd name="connsiteX4" fmla="*/ 1341327 w 1801952"/>
                    <a:gd name="connsiteY4" fmla="*/ 1538339 h 1613266"/>
                    <a:gd name="connsiteX5" fmla="*/ 460625 w 1801952"/>
                    <a:gd name="connsiteY5" fmla="*/ 1538339 h 1613266"/>
                    <a:gd name="connsiteX6" fmla="*/ 0 w 1801952"/>
                    <a:gd name="connsiteY6" fmla="*/ 769170 h 1613266"/>
                    <a:gd name="connsiteX0" fmla="*/ 0 w 1801952"/>
                    <a:gd name="connsiteY0" fmla="*/ 769170 h 1608073"/>
                    <a:gd name="connsiteX1" fmla="*/ 460625 w 1801952"/>
                    <a:gd name="connsiteY1" fmla="*/ 0 h 1608073"/>
                    <a:gd name="connsiteX2" fmla="*/ 1341327 w 1801952"/>
                    <a:gd name="connsiteY2" fmla="*/ 0 h 1608073"/>
                    <a:gd name="connsiteX3" fmla="*/ 1801952 w 1801952"/>
                    <a:gd name="connsiteY3" fmla="*/ 769170 h 1608073"/>
                    <a:gd name="connsiteX4" fmla="*/ 1341327 w 1801952"/>
                    <a:gd name="connsiteY4" fmla="*/ 1538339 h 1608073"/>
                    <a:gd name="connsiteX5" fmla="*/ 460625 w 1801952"/>
                    <a:gd name="connsiteY5" fmla="*/ 1538339 h 1608073"/>
                    <a:gd name="connsiteX6" fmla="*/ 0 w 1801952"/>
                    <a:gd name="connsiteY6" fmla="*/ 769170 h 1608073"/>
                    <a:gd name="connsiteX0" fmla="*/ 0 w 1801952"/>
                    <a:gd name="connsiteY0" fmla="*/ 769170 h 1602156"/>
                    <a:gd name="connsiteX1" fmla="*/ 460625 w 1801952"/>
                    <a:gd name="connsiteY1" fmla="*/ 0 h 1602156"/>
                    <a:gd name="connsiteX2" fmla="*/ 1341327 w 1801952"/>
                    <a:gd name="connsiteY2" fmla="*/ 0 h 1602156"/>
                    <a:gd name="connsiteX3" fmla="*/ 1801952 w 1801952"/>
                    <a:gd name="connsiteY3" fmla="*/ 769170 h 1602156"/>
                    <a:gd name="connsiteX4" fmla="*/ 1341327 w 1801952"/>
                    <a:gd name="connsiteY4" fmla="*/ 1538339 h 1602156"/>
                    <a:gd name="connsiteX5" fmla="*/ 460625 w 1801952"/>
                    <a:gd name="connsiteY5" fmla="*/ 1538339 h 1602156"/>
                    <a:gd name="connsiteX6" fmla="*/ 0 w 1801952"/>
                    <a:gd name="connsiteY6" fmla="*/ 769170 h 1602156"/>
                    <a:gd name="connsiteX0" fmla="*/ 0 w 1801952"/>
                    <a:gd name="connsiteY0" fmla="*/ 769170 h 1609428"/>
                    <a:gd name="connsiteX1" fmla="*/ 460625 w 1801952"/>
                    <a:gd name="connsiteY1" fmla="*/ 0 h 1609428"/>
                    <a:gd name="connsiteX2" fmla="*/ 1341327 w 1801952"/>
                    <a:gd name="connsiteY2" fmla="*/ 0 h 1609428"/>
                    <a:gd name="connsiteX3" fmla="*/ 1801952 w 1801952"/>
                    <a:gd name="connsiteY3" fmla="*/ 769170 h 1609428"/>
                    <a:gd name="connsiteX4" fmla="*/ 1341327 w 1801952"/>
                    <a:gd name="connsiteY4" fmla="*/ 1538339 h 1609428"/>
                    <a:gd name="connsiteX5" fmla="*/ 460625 w 1801952"/>
                    <a:gd name="connsiteY5" fmla="*/ 1538339 h 1609428"/>
                    <a:gd name="connsiteX6" fmla="*/ 0 w 1801952"/>
                    <a:gd name="connsiteY6" fmla="*/ 769170 h 1609428"/>
                    <a:gd name="connsiteX0" fmla="*/ 0 w 1801952"/>
                    <a:gd name="connsiteY0" fmla="*/ 769170 h 1600943"/>
                    <a:gd name="connsiteX1" fmla="*/ 460625 w 1801952"/>
                    <a:gd name="connsiteY1" fmla="*/ 0 h 1600943"/>
                    <a:gd name="connsiteX2" fmla="*/ 1341327 w 1801952"/>
                    <a:gd name="connsiteY2" fmla="*/ 0 h 1600943"/>
                    <a:gd name="connsiteX3" fmla="*/ 1801952 w 1801952"/>
                    <a:gd name="connsiteY3" fmla="*/ 769170 h 1600943"/>
                    <a:gd name="connsiteX4" fmla="*/ 1350313 w 1801952"/>
                    <a:gd name="connsiteY4" fmla="*/ 1522153 h 1600943"/>
                    <a:gd name="connsiteX5" fmla="*/ 460625 w 1801952"/>
                    <a:gd name="connsiteY5" fmla="*/ 1538339 h 1600943"/>
                    <a:gd name="connsiteX6" fmla="*/ 0 w 1801952"/>
                    <a:gd name="connsiteY6" fmla="*/ 769170 h 1600943"/>
                    <a:gd name="connsiteX0" fmla="*/ 0 w 1801952"/>
                    <a:gd name="connsiteY0" fmla="*/ 769170 h 1595599"/>
                    <a:gd name="connsiteX1" fmla="*/ 460625 w 1801952"/>
                    <a:gd name="connsiteY1" fmla="*/ 0 h 1595599"/>
                    <a:gd name="connsiteX2" fmla="*/ 1341327 w 1801952"/>
                    <a:gd name="connsiteY2" fmla="*/ 0 h 1595599"/>
                    <a:gd name="connsiteX3" fmla="*/ 1801952 w 1801952"/>
                    <a:gd name="connsiteY3" fmla="*/ 769170 h 1595599"/>
                    <a:gd name="connsiteX4" fmla="*/ 1350313 w 1801952"/>
                    <a:gd name="connsiteY4" fmla="*/ 1522153 h 1595599"/>
                    <a:gd name="connsiteX5" fmla="*/ 454275 w 1801952"/>
                    <a:gd name="connsiteY5" fmla="*/ 1527341 h 1595599"/>
                    <a:gd name="connsiteX6" fmla="*/ 0 w 1801952"/>
                    <a:gd name="connsiteY6" fmla="*/ 769170 h 15955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01952" h="1595599">
                      <a:moveTo>
                        <a:pt x="0" y="769170"/>
                      </a:moveTo>
                      <a:lnTo>
                        <a:pt x="460625" y="0"/>
                      </a:lnTo>
                      <a:lnTo>
                        <a:pt x="1341327" y="0"/>
                      </a:lnTo>
                      <a:lnTo>
                        <a:pt x="1801952" y="769170"/>
                      </a:lnTo>
                      <a:lnTo>
                        <a:pt x="1350313" y="1522153"/>
                      </a:lnTo>
                      <a:cubicBezTo>
                        <a:pt x="1097398" y="1630663"/>
                        <a:pt x="647383" y="1607338"/>
                        <a:pt x="454275" y="1527341"/>
                      </a:cubicBezTo>
                      <a:lnTo>
                        <a:pt x="0" y="769170"/>
                      </a:lnTo>
                      <a:close/>
                    </a:path>
                  </a:pathLst>
                </a:custGeom>
                <a:solidFill>
                  <a:srgbClr val="FFC00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3" name="Полилиния 32"/>
                <p:cNvSpPr/>
                <p:nvPr/>
              </p:nvSpPr>
              <p:spPr>
                <a:xfrm>
                  <a:off x="2199286" y="3682287"/>
                  <a:ext cx="640884" cy="810096"/>
                </a:xfrm>
                <a:custGeom>
                  <a:avLst/>
                  <a:gdLst>
                    <a:gd name="connsiteX0" fmla="*/ 259505 w 573552"/>
                    <a:gd name="connsiteY0" fmla="*/ 527307 h 724986"/>
                    <a:gd name="connsiteX1" fmla="*/ 197627 w 573552"/>
                    <a:gd name="connsiteY1" fmla="*/ 589185 h 724986"/>
                    <a:gd name="connsiteX2" fmla="*/ 259505 w 573552"/>
                    <a:gd name="connsiteY2" fmla="*/ 651063 h 724986"/>
                    <a:gd name="connsiteX3" fmla="*/ 321383 w 573552"/>
                    <a:gd name="connsiteY3" fmla="*/ 589185 h 724986"/>
                    <a:gd name="connsiteX4" fmla="*/ 259505 w 573552"/>
                    <a:gd name="connsiteY4" fmla="*/ 527307 h 724986"/>
                    <a:gd name="connsiteX5" fmla="*/ 132104 w 573552"/>
                    <a:gd name="connsiteY5" fmla="*/ 400048 h 724986"/>
                    <a:gd name="connsiteX6" fmla="*/ 70226 w 573552"/>
                    <a:gd name="connsiteY6" fmla="*/ 461926 h 724986"/>
                    <a:gd name="connsiteX7" fmla="*/ 132104 w 573552"/>
                    <a:gd name="connsiteY7" fmla="*/ 523804 h 724986"/>
                    <a:gd name="connsiteX8" fmla="*/ 193982 w 573552"/>
                    <a:gd name="connsiteY8" fmla="*/ 461926 h 724986"/>
                    <a:gd name="connsiteX9" fmla="*/ 132104 w 573552"/>
                    <a:gd name="connsiteY9" fmla="*/ 400048 h 724986"/>
                    <a:gd name="connsiteX10" fmla="*/ 123644 w 573552"/>
                    <a:gd name="connsiteY10" fmla="*/ 205806 h 724986"/>
                    <a:gd name="connsiteX11" fmla="*/ 61766 w 573552"/>
                    <a:gd name="connsiteY11" fmla="*/ 267684 h 724986"/>
                    <a:gd name="connsiteX12" fmla="*/ 123644 w 573552"/>
                    <a:gd name="connsiteY12" fmla="*/ 329562 h 724986"/>
                    <a:gd name="connsiteX13" fmla="*/ 185522 w 573552"/>
                    <a:gd name="connsiteY13" fmla="*/ 267684 h 724986"/>
                    <a:gd name="connsiteX14" fmla="*/ 123644 w 573552"/>
                    <a:gd name="connsiteY14" fmla="*/ 205806 h 724986"/>
                    <a:gd name="connsiteX15" fmla="*/ 455345 w 573552"/>
                    <a:gd name="connsiteY15" fmla="*/ 65381 h 724986"/>
                    <a:gd name="connsiteX16" fmla="*/ 393467 w 573552"/>
                    <a:gd name="connsiteY16" fmla="*/ 127259 h 724986"/>
                    <a:gd name="connsiteX17" fmla="*/ 455345 w 573552"/>
                    <a:gd name="connsiteY17" fmla="*/ 189137 h 724986"/>
                    <a:gd name="connsiteX18" fmla="*/ 517223 w 573552"/>
                    <a:gd name="connsiteY18" fmla="*/ 127259 h 724986"/>
                    <a:gd name="connsiteX19" fmla="*/ 455345 w 573552"/>
                    <a:gd name="connsiteY19" fmla="*/ 65381 h 724986"/>
                    <a:gd name="connsiteX20" fmla="*/ 271373 w 573552"/>
                    <a:gd name="connsiteY20" fmla="*/ 65381 h 724986"/>
                    <a:gd name="connsiteX21" fmla="*/ 209495 w 573552"/>
                    <a:gd name="connsiteY21" fmla="*/ 127259 h 724986"/>
                    <a:gd name="connsiteX22" fmla="*/ 271373 w 573552"/>
                    <a:gd name="connsiteY22" fmla="*/ 189137 h 724986"/>
                    <a:gd name="connsiteX23" fmla="*/ 333251 w 573552"/>
                    <a:gd name="connsiteY23" fmla="*/ 127259 h 724986"/>
                    <a:gd name="connsiteX24" fmla="*/ 271373 w 573552"/>
                    <a:gd name="connsiteY24" fmla="*/ 65381 h 724986"/>
                    <a:gd name="connsiteX25" fmla="*/ 383795 w 573552"/>
                    <a:gd name="connsiteY25" fmla="*/ 701 h 724986"/>
                    <a:gd name="connsiteX26" fmla="*/ 571319 w 573552"/>
                    <a:gd name="connsiteY26" fmla="*/ 134437 h 724986"/>
                    <a:gd name="connsiteX27" fmla="*/ 480830 w 573552"/>
                    <a:gd name="connsiteY27" fmla="*/ 327317 h 724986"/>
                    <a:gd name="connsiteX28" fmla="*/ 464162 w 573552"/>
                    <a:gd name="connsiteY28" fmla="*/ 441618 h 724986"/>
                    <a:gd name="connsiteX29" fmla="*/ 366532 w 573552"/>
                    <a:gd name="connsiteY29" fmla="*/ 539250 h 724986"/>
                    <a:gd name="connsiteX30" fmla="*/ 357005 w 573552"/>
                    <a:gd name="connsiteY30" fmla="*/ 724986 h 724986"/>
                    <a:gd name="connsiteX31" fmla="*/ 23630 w 573552"/>
                    <a:gd name="connsiteY31" fmla="*/ 241593 h 724986"/>
                    <a:gd name="connsiteX32" fmla="*/ 383795 w 573552"/>
                    <a:gd name="connsiteY32" fmla="*/ 701 h 724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573552" h="724986">
                      <a:moveTo>
                        <a:pt x="259505" y="527307"/>
                      </a:moveTo>
                      <a:cubicBezTo>
                        <a:pt x="225331" y="527307"/>
                        <a:pt x="197627" y="555011"/>
                        <a:pt x="197627" y="589185"/>
                      </a:cubicBezTo>
                      <a:cubicBezTo>
                        <a:pt x="197627" y="623359"/>
                        <a:pt x="225331" y="651063"/>
                        <a:pt x="259505" y="651063"/>
                      </a:cubicBezTo>
                      <a:cubicBezTo>
                        <a:pt x="293679" y="651063"/>
                        <a:pt x="321383" y="623359"/>
                        <a:pt x="321383" y="589185"/>
                      </a:cubicBezTo>
                      <a:cubicBezTo>
                        <a:pt x="321383" y="555011"/>
                        <a:pt x="293679" y="527307"/>
                        <a:pt x="259505" y="527307"/>
                      </a:cubicBezTo>
                      <a:close/>
                      <a:moveTo>
                        <a:pt x="132104" y="400048"/>
                      </a:moveTo>
                      <a:cubicBezTo>
                        <a:pt x="97930" y="400048"/>
                        <a:pt x="70226" y="427752"/>
                        <a:pt x="70226" y="461926"/>
                      </a:cubicBezTo>
                      <a:cubicBezTo>
                        <a:pt x="70226" y="496100"/>
                        <a:pt x="97930" y="523804"/>
                        <a:pt x="132104" y="523804"/>
                      </a:cubicBezTo>
                      <a:cubicBezTo>
                        <a:pt x="166278" y="523804"/>
                        <a:pt x="193982" y="496100"/>
                        <a:pt x="193982" y="461926"/>
                      </a:cubicBezTo>
                      <a:cubicBezTo>
                        <a:pt x="193982" y="427752"/>
                        <a:pt x="166278" y="400048"/>
                        <a:pt x="132104" y="400048"/>
                      </a:cubicBezTo>
                      <a:close/>
                      <a:moveTo>
                        <a:pt x="123644" y="205806"/>
                      </a:moveTo>
                      <a:cubicBezTo>
                        <a:pt x="89470" y="205806"/>
                        <a:pt x="61766" y="233510"/>
                        <a:pt x="61766" y="267684"/>
                      </a:cubicBezTo>
                      <a:cubicBezTo>
                        <a:pt x="61766" y="301858"/>
                        <a:pt x="89470" y="329562"/>
                        <a:pt x="123644" y="329562"/>
                      </a:cubicBezTo>
                      <a:cubicBezTo>
                        <a:pt x="157818" y="329562"/>
                        <a:pt x="185522" y="301858"/>
                        <a:pt x="185522" y="267684"/>
                      </a:cubicBezTo>
                      <a:cubicBezTo>
                        <a:pt x="185522" y="233510"/>
                        <a:pt x="157818" y="205806"/>
                        <a:pt x="123644" y="205806"/>
                      </a:cubicBezTo>
                      <a:close/>
                      <a:moveTo>
                        <a:pt x="455345" y="65381"/>
                      </a:moveTo>
                      <a:cubicBezTo>
                        <a:pt x="421171" y="65381"/>
                        <a:pt x="393467" y="93085"/>
                        <a:pt x="393467" y="127259"/>
                      </a:cubicBezTo>
                      <a:cubicBezTo>
                        <a:pt x="393467" y="161433"/>
                        <a:pt x="421171" y="189137"/>
                        <a:pt x="455345" y="189137"/>
                      </a:cubicBezTo>
                      <a:cubicBezTo>
                        <a:pt x="489519" y="189137"/>
                        <a:pt x="517223" y="161433"/>
                        <a:pt x="517223" y="127259"/>
                      </a:cubicBezTo>
                      <a:cubicBezTo>
                        <a:pt x="517223" y="93085"/>
                        <a:pt x="489519" y="65381"/>
                        <a:pt x="455345" y="65381"/>
                      </a:cubicBezTo>
                      <a:close/>
                      <a:moveTo>
                        <a:pt x="271373" y="65381"/>
                      </a:moveTo>
                      <a:cubicBezTo>
                        <a:pt x="237199" y="65381"/>
                        <a:pt x="209495" y="93085"/>
                        <a:pt x="209495" y="127259"/>
                      </a:cubicBezTo>
                      <a:cubicBezTo>
                        <a:pt x="209495" y="161433"/>
                        <a:pt x="237199" y="189137"/>
                        <a:pt x="271373" y="189137"/>
                      </a:cubicBezTo>
                      <a:cubicBezTo>
                        <a:pt x="305547" y="189137"/>
                        <a:pt x="333251" y="161433"/>
                        <a:pt x="333251" y="127259"/>
                      </a:cubicBezTo>
                      <a:cubicBezTo>
                        <a:pt x="333251" y="93085"/>
                        <a:pt x="305547" y="65381"/>
                        <a:pt x="271373" y="65381"/>
                      </a:cubicBezTo>
                      <a:close/>
                      <a:moveTo>
                        <a:pt x="383795" y="701"/>
                      </a:moveTo>
                      <a:cubicBezTo>
                        <a:pt x="466060" y="6519"/>
                        <a:pt x="538279" y="48712"/>
                        <a:pt x="571319" y="134437"/>
                      </a:cubicBezTo>
                      <a:cubicBezTo>
                        <a:pt x="588781" y="195556"/>
                        <a:pt x="498690" y="276120"/>
                        <a:pt x="480830" y="327317"/>
                      </a:cubicBezTo>
                      <a:cubicBezTo>
                        <a:pt x="462971" y="378514"/>
                        <a:pt x="451065" y="370577"/>
                        <a:pt x="464162" y="441618"/>
                      </a:cubicBezTo>
                      <a:cubicBezTo>
                        <a:pt x="456622" y="485274"/>
                        <a:pt x="384391" y="492022"/>
                        <a:pt x="366532" y="539250"/>
                      </a:cubicBezTo>
                      <a:cubicBezTo>
                        <a:pt x="348673" y="586478"/>
                        <a:pt x="334779" y="613861"/>
                        <a:pt x="357005" y="724986"/>
                      </a:cubicBezTo>
                      <a:cubicBezTo>
                        <a:pt x="107766" y="694029"/>
                        <a:pt x="-65269" y="527343"/>
                        <a:pt x="23630" y="241593"/>
                      </a:cubicBezTo>
                      <a:cubicBezTo>
                        <a:pt x="81674" y="82347"/>
                        <a:pt x="246687" y="-8997"/>
                        <a:pt x="383795" y="701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4" name="Полилиния 33"/>
                <p:cNvSpPr/>
                <p:nvPr/>
              </p:nvSpPr>
              <p:spPr>
                <a:xfrm>
                  <a:off x="2805746" y="3603525"/>
                  <a:ext cx="379203" cy="617455"/>
                </a:xfrm>
                <a:custGeom>
                  <a:avLst/>
                  <a:gdLst>
                    <a:gd name="connsiteX0" fmla="*/ 338137 w 338137"/>
                    <a:gd name="connsiteY0" fmla="*/ 0 h 552450"/>
                    <a:gd name="connsiteX1" fmla="*/ 0 w 338137"/>
                    <a:gd name="connsiteY1" fmla="*/ 500063 h 552450"/>
                    <a:gd name="connsiteX2" fmla="*/ 109537 w 338137"/>
                    <a:gd name="connsiteY2" fmla="*/ 552450 h 552450"/>
                    <a:gd name="connsiteX3" fmla="*/ 338137 w 338137"/>
                    <a:gd name="connsiteY3" fmla="*/ 0 h 552450"/>
                    <a:gd name="connsiteX0" fmla="*/ 338137 w 339364"/>
                    <a:gd name="connsiteY0" fmla="*/ 135 h 552585"/>
                    <a:gd name="connsiteX1" fmla="*/ 0 w 339364"/>
                    <a:gd name="connsiteY1" fmla="*/ 500198 h 552585"/>
                    <a:gd name="connsiteX2" fmla="*/ 109537 w 339364"/>
                    <a:gd name="connsiteY2" fmla="*/ 552585 h 552585"/>
                    <a:gd name="connsiteX3" fmla="*/ 338137 w 339364"/>
                    <a:gd name="connsiteY3" fmla="*/ 135 h 552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39364" h="552585">
                      <a:moveTo>
                        <a:pt x="338137" y="135"/>
                      </a:moveTo>
                      <a:cubicBezTo>
                        <a:pt x="319881" y="-8596"/>
                        <a:pt x="38100" y="408123"/>
                        <a:pt x="0" y="500198"/>
                      </a:cubicBezTo>
                      <a:lnTo>
                        <a:pt x="109537" y="552585"/>
                      </a:lnTo>
                      <a:cubicBezTo>
                        <a:pt x="165893" y="469241"/>
                        <a:pt x="356393" y="8866"/>
                        <a:pt x="338137" y="135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5" name="Полилиния 34"/>
                <p:cNvSpPr/>
                <p:nvPr/>
              </p:nvSpPr>
              <p:spPr>
                <a:xfrm>
                  <a:off x="2674454" y="4248466"/>
                  <a:ext cx="205549" cy="305116"/>
                </a:xfrm>
                <a:custGeom>
                  <a:avLst/>
                  <a:gdLst>
                    <a:gd name="connsiteX0" fmla="*/ 21431 w 166687"/>
                    <a:gd name="connsiteY0" fmla="*/ 257175 h 257175"/>
                    <a:gd name="connsiteX1" fmla="*/ 0 w 166687"/>
                    <a:gd name="connsiteY1" fmla="*/ 42863 h 257175"/>
                    <a:gd name="connsiteX2" fmla="*/ 126206 w 166687"/>
                    <a:gd name="connsiteY2" fmla="*/ 0 h 257175"/>
                    <a:gd name="connsiteX3" fmla="*/ 166687 w 166687"/>
                    <a:gd name="connsiteY3" fmla="*/ 85725 h 257175"/>
                    <a:gd name="connsiteX4" fmla="*/ 21431 w 166687"/>
                    <a:gd name="connsiteY4" fmla="*/ 257175 h 257175"/>
                    <a:gd name="connsiteX0" fmla="*/ 0 w 145256"/>
                    <a:gd name="connsiteY0" fmla="*/ 257175 h 257175"/>
                    <a:gd name="connsiteX1" fmla="*/ 104775 w 145256"/>
                    <a:gd name="connsiteY1" fmla="*/ 0 h 257175"/>
                    <a:gd name="connsiteX2" fmla="*/ 145256 w 145256"/>
                    <a:gd name="connsiteY2" fmla="*/ 85725 h 257175"/>
                    <a:gd name="connsiteX3" fmla="*/ 0 w 145256"/>
                    <a:gd name="connsiteY3" fmla="*/ 257175 h 257175"/>
                    <a:gd name="connsiteX0" fmla="*/ 25748 w 171004"/>
                    <a:gd name="connsiteY0" fmla="*/ 257175 h 257175"/>
                    <a:gd name="connsiteX1" fmla="*/ 130523 w 171004"/>
                    <a:gd name="connsiteY1" fmla="*/ 0 h 257175"/>
                    <a:gd name="connsiteX2" fmla="*/ 171004 w 171004"/>
                    <a:gd name="connsiteY2" fmla="*/ 85725 h 257175"/>
                    <a:gd name="connsiteX3" fmla="*/ 25748 w 171004"/>
                    <a:gd name="connsiteY3" fmla="*/ 257175 h 257175"/>
                    <a:gd name="connsiteX0" fmla="*/ 36101 w 181357"/>
                    <a:gd name="connsiteY0" fmla="*/ 266256 h 266256"/>
                    <a:gd name="connsiteX1" fmla="*/ 140876 w 181357"/>
                    <a:gd name="connsiteY1" fmla="*/ 9081 h 266256"/>
                    <a:gd name="connsiteX2" fmla="*/ 181357 w 181357"/>
                    <a:gd name="connsiteY2" fmla="*/ 94806 h 266256"/>
                    <a:gd name="connsiteX3" fmla="*/ 36101 w 181357"/>
                    <a:gd name="connsiteY3" fmla="*/ 266256 h 266256"/>
                    <a:gd name="connsiteX0" fmla="*/ 36101 w 181357"/>
                    <a:gd name="connsiteY0" fmla="*/ 266256 h 266256"/>
                    <a:gd name="connsiteX1" fmla="*/ 140876 w 181357"/>
                    <a:gd name="connsiteY1" fmla="*/ 9081 h 266256"/>
                    <a:gd name="connsiteX2" fmla="*/ 181357 w 181357"/>
                    <a:gd name="connsiteY2" fmla="*/ 94806 h 266256"/>
                    <a:gd name="connsiteX3" fmla="*/ 36101 w 181357"/>
                    <a:gd name="connsiteY3" fmla="*/ 266256 h 266256"/>
                    <a:gd name="connsiteX0" fmla="*/ 36101 w 181357"/>
                    <a:gd name="connsiteY0" fmla="*/ 266256 h 266557"/>
                    <a:gd name="connsiteX1" fmla="*/ 140876 w 181357"/>
                    <a:gd name="connsiteY1" fmla="*/ 9081 h 266557"/>
                    <a:gd name="connsiteX2" fmla="*/ 181357 w 181357"/>
                    <a:gd name="connsiteY2" fmla="*/ 94806 h 266557"/>
                    <a:gd name="connsiteX3" fmla="*/ 36101 w 181357"/>
                    <a:gd name="connsiteY3" fmla="*/ 266256 h 266557"/>
                    <a:gd name="connsiteX0" fmla="*/ 36101 w 140876"/>
                    <a:gd name="connsiteY0" fmla="*/ 266256 h 266256"/>
                    <a:gd name="connsiteX1" fmla="*/ 140876 w 140876"/>
                    <a:gd name="connsiteY1" fmla="*/ 9081 h 266256"/>
                    <a:gd name="connsiteX2" fmla="*/ 36101 w 140876"/>
                    <a:gd name="connsiteY2" fmla="*/ 266256 h 266256"/>
                    <a:gd name="connsiteX0" fmla="*/ 36101 w 189033"/>
                    <a:gd name="connsiteY0" fmla="*/ 266256 h 266256"/>
                    <a:gd name="connsiteX1" fmla="*/ 140876 w 189033"/>
                    <a:gd name="connsiteY1" fmla="*/ 9081 h 266256"/>
                    <a:gd name="connsiteX2" fmla="*/ 36101 w 189033"/>
                    <a:gd name="connsiteY2" fmla="*/ 266256 h 266256"/>
                    <a:gd name="connsiteX0" fmla="*/ 36101 w 187451"/>
                    <a:gd name="connsiteY0" fmla="*/ 266256 h 266256"/>
                    <a:gd name="connsiteX1" fmla="*/ 140876 w 187451"/>
                    <a:gd name="connsiteY1" fmla="*/ 9081 h 266256"/>
                    <a:gd name="connsiteX2" fmla="*/ 36101 w 187451"/>
                    <a:gd name="connsiteY2" fmla="*/ 266256 h 266256"/>
                    <a:gd name="connsiteX0" fmla="*/ 36101 w 183520"/>
                    <a:gd name="connsiteY0" fmla="*/ 266256 h 266256"/>
                    <a:gd name="connsiteX1" fmla="*/ 140876 w 183520"/>
                    <a:gd name="connsiteY1" fmla="*/ 9081 h 266256"/>
                    <a:gd name="connsiteX2" fmla="*/ 36101 w 183520"/>
                    <a:gd name="connsiteY2" fmla="*/ 266256 h 266256"/>
                    <a:gd name="connsiteX0" fmla="*/ 36535 w 183954"/>
                    <a:gd name="connsiteY0" fmla="*/ 273060 h 273060"/>
                    <a:gd name="connsiteX1" fmla="*/ 141310 w 183954"/>
                    <a:gd name="connsiteY1" fmla="*/ 15885 h 273060"/>
                    <a:gd name="connsiteX2" fmla="*/ 36535 w 183954"/>
                    <a:gd name="connsiteY2" fmla="*/ 273060 h 2730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83954" h="273060">
                      <a:moveTo>
                        <a:pt x="36535" y="273060"/>
                      </a:moveTo>
                      <a:cubicBezTo>
                        <a:pt x="-49984" y="115898"/>
                        <a:pt x="30185" y="-53171"/>
                        <a:pt x="141310" y="15885"/>
                      </a:cubicBezTo>
                      <a:cubicBezTo>
                        <a:pt x="273072" y="103991"/>
                        <a:pt x="59554" y="175428"/>
                        <a:pt x="36535" y="273060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3" name="Группа 63"/>
              <p:cNvGrpSpPr>
                <a:grpSpLocks/>
              </p:cNvGrpSpPr>
              <p:nvPr/>
            </p:nvGrpSpPr>
            <p:grpSpPr bwMode="auto">
              <a:xfrm>
                <a:off x="5124807" y="2842880"/>
                <a:ext cx="1780543" cy="1541420"/>
                <a:chOff x="4175641" y="1892283"/>
                <a:chExt cx="1780543" cy="1541420"/>
              </a:xfrm>
            </p:grpSpPr>
            <p:sp>
              <p:nvSpPr>
                <p:cNvPr id="23" name="Прямоугольник 22"/>
                <p:cNvSpPr/>
                <p:nvPr/>
              </p:nvSpPr>
              <p:spPr>
                <a:xfrm rot="20181939" flipH="1">
                  <a:off x="5385969" y="2988034"/>
                  <a:ext cx="32181" cy="177225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4" name="Прямоугольник 23"/>
                <p:cNvSpPr/>
                <p:nvPr/>
              </p:nvSpPr>
              <p:spPr>
                <a:xfrm rot="1418061">
                  <a:off x="4728945" y="2988036"/>
                  <a:ext cx="32181" cy="177225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5" name="Шестиугольник 56"/>
                <p:cNvSpPr/>
                <p:nvPr/>
              </p:nvSpPr>
              <p:spPr>
                <a:xfrm rot="1800000">
                  <a:off x="4175641" y="1892283"/>
                  <a:ext cx="1780543" cy="1541420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72251 h 1541420"/>
                    <a:gd name="connsiteX1" fmla="*/ 460625 w 1801952"/>
                    <a:gd name="connsiteY1" fmla="*/ 3081 h 1541420"/>
                    <a:gd name="connsiteX2" fmla="*/ 1303802 w 1801952"/>
                    <a:gd name="connsiteY2" fmla="*/ 0 h 1541420"/>
                    <a:gd name="connsiteX3" fmla="*/ 1801952 w 1801952"/>
                    <a:gd name="connsiteY3" fmla="*/ 772251 h 1541420"/>
                    <a:gd name="connsiteX4" fmla="*/ 1341327 w 1801952"/>
                    <a:gd name="connsiteY4" fmla="*/ 1541420 h 1541420"/>
                    <a:gd name="connsiteX5" fmla="*/ 460625 w 1801952"/>
                    <a:gd name="connsiteY5" fmla="*/ 1541420 h 1541420"/>
                    <a:gd name="connsiteX6" fmla="*/ 0 w 1801952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80543" h="1541420">
                      <a:moveTo>
                        <a:pt x="0" y="772251"/>
                      </a:moveTo>
                      <a:lnTo>
                        <a:pt x="460625" y="3081"/>
                      </a:lnTo>
                      <a:lnTo>
                        <a:pt x="1303802" y="0"/>
                      </a:lnTo>
                      <a:cubicBezTo>
                        <a:pt x="1503002" y="229112"/>
                        <a:pt x="1675246" y="506783"/>
                        <a:pt x="1780543" y="806609"/>
                      </a:cubicBezTo>
                      <a:lnTo>
                        <a:pt x="1341327" y="1541420"/>
                      </a:lnTo>
                      <a:lnTo>
                        <a:pt x="460625" y="1541420"/>
                      </a:lnTo>
                      <a:lnTo>
                        <a:pt x="0" y="772251"/>
                      </a:lnTo>
                      <a:close/>
                    </a:path>
                  </a:pathLst>
                </a:custGeom>
                <a:solidFill>
                  <a:srgbClr val="E26714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6" name="Прямоугольник 25"/>
                <p:cNvSpPr/>
                <p:nvPr/>
              </p:nvSpPr>
              <p:spPr>
                <a:xfrm>
                  <a:off x="5031895" y="2092893"/>
                  <a:ext cx="86297" cy="11973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7" name="Прямоугольник 26"/>
                <p:cNvSpPr/>
                <p:nvPr/>
              </p:nvSpPr>
              <p:spPr>
                <a:xfrm>
                  <a:off x="4725014" y="2753691"/>
                  <a:ext cx="677048" cy="5108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8" name="Прямоугольник 27"/>
                <p:cNvSpPr/>
                <p:nvPr/>
              </p:nvSpPr>
              <p:spPr>
                <a:xfrm rot="1418061">
                  <a:off x="4842307" y="2448931"/>
                  <a:ext cx="84568" cy="602847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9" name="Прямоугольник 28"/>
                <p:cNvSpPr/>
                <p:nvPr/>
              </p:nvSpPr>
              <p:spPr>
                <a:xfrm>
                  <a:off x="5036608" y="2698780"/>
                  <a:ext cx="61568" cy="160905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0" name="Кольцо 29"/>
                <p:cNvSpPr/>
                <p:nvPr/>
              </p:nvSpPr>
              <p:spPr>
                <a:xfrm>
                  <a:off x="4912845" y="2199017"/>
                  <a:ext cx="323136" cy="323136"/>
                </a:xfrm>
                <a:prstGeom prst="donut">
                  <a:avLst>
                    <a:gd name="adj" fmla="val 17066"/>
                  </a:avLst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  <p:sp>
              <p:nvSpPr>
                <p:cNvPr id="31" name="Прямоугольник 30"/>
                <p:cNvSpPr/>
                <p:nvPr/>
              </p:nvSpPr>
              <p:spPr>
                <a:xfrm rot="20232152">
                  <a:off x="5211667" y="2434309"/>
                  <a:ext cx="84568" cy="602847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4" name="Группа 64"/>
              <p:cNvGrpSpPr>
                <a:grpSpLocks/>
              </p:cNvGrpSpPr>
              <p:nvPr/>
            </p:nvGrpSpPr>
            <p:grpSpPr bwMode="auto">
              <a:xfrm>
                <a:off x="4326815" y="4232204"/>
                <a:ext cx="1801952" cy="1538339"/>
                <a:chOff x="3377649" y="3281607"/>
                <a:chExt cx="1801952" cy="1538339"/>
              </a:xfrm>
            </p:grpSpPr>
            <p:sp>
              <p:nvSpPr>
                <p:cNvPr id="16" name="Шестиугольник 60"/>
                <p:cNvSpPr/>
                <p:nvPr/>
              </p:nvSpPr>
              <p:spPr>
                <a:xfrm rot="1800000">
                  <a:off x="3377649" y="3281607"/>
                  <a:ext cx="1801952" cy="1538339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01952" h="1538339">
                      <a:moveTo>
                        <a:pt x="0" y="769170"/>
                      </a:moveTo>
                      <a:lnTo>
                        <a:pt x="460625" y="0"/>
                      </a:lnTo>
                      <a:lnTo>
                        <a:pt x="1341327" y="0"/>
                      </a:lnTo>
                      <a:lnTo>
                        <a:pt x="1801952" y="769170"/>
                      </a:lnTo>
                      <a:cubicBezTo>
                        <a:pt x="1695865" y="1069653"/>
                        <a:pt x="1545343" y="1340796"/>
                        <a:pt x="1341327" y="1538339"/>
                      </a:cubicBezTo>
                      <a:lnTo>
                        <a:pt x="460625" y="1538339"/>
                      </a:lnTo>
                      <a:lnTo>
                        <a:pt x="0" y="769170"/>
                      </a:lnTo>
                      <a:close/>
                    </a:path>
                  </a:pathLst>
                </a:custGeom>
                <a:solidFill>
                  <a:srgbClr val="00B0F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17" name="Полилиния 16"/>
                <p:cNvSpPr/>
                <p:nvPr/>
              </p:nvSpPr>
              <p:spPr>
                <a:xfrm rot="9260628">
                  <a:off x="3916545" y="3601851"/>
                  <a:ext cx="724162" cy="723274"/>
                </a:xfrm>
                <a:custGeom>
                  <a:avLst/>
                  <a:gdLst>
                    <a:gd name="connsiteX0" fmla="*/ 3083863 w 6352623"/>
                    <a:gd name="connsiteY0" fmla="*/ 133135 h 6657438"/>
                    <a:gd name="connsiteX1" fmla="*/ 2997995 w 6352623"/>
                    <a:gd name="connsiteY1" fmla="*/ 16410 h 6657438"/>
                    <a:gd name="connsiteX2" fmla="*/ 3073468 w 6352623"/>
                    <a:gd name="connsiteY2" fmla="*/ 12671 h 6657438"/>
                    <a:gd name="connsiteX3" fmla="*/ 4287481 w 6352623"/>
                    <a:gd name="connsiteY3" fmla="*/ 1282707 h 6657438"/>
                    <a:gd name="connsiteX4" fmla="*/ 3934751 w 6352623"/>
                    <a:gd name="connsiteY4" fmla="*/ 794857 h 6657438"/>
                    <a:gd name="connsiteX5" fmla="*/ 3306522 w 6352623"/>
                    <a:gd name="connsiteY5" fmla="*/ 1126 h 6657438"/>
                    <a:gd name="connsiteX6" fmla="*/ 3329154 w 6352623"/>
                    <a:gd name="connsiteY6" fmla="*/ 0 h 6657438"/>
                    <a:gd name="connsiteX7" fmla="*/ 4552794 w 6352623"/>
                    <a:gd name="connsiteY7" fmla="*/ 310597 h 6657438"/>
                    <a:gd name="connsiteX8" fmla="*/ 5560095 w 6352623"/>
                    <a:gd name="connsiteY8" fmla="*/ 1071582 h 6657438"/>
                    <a:gd name="connsiteX9" fmla="*/ 5592215 w 6352623"/>
                    <a:gd name="connsiteY9" fmla="*/ 1116037 h 6657438"/>
                    <a:gd name="connsiteX10" fmla="*/ 5275773 w 6352623"/>
                    <a:gd name="connsiteY10" fmla="*/ 1158708 h 6657438"/>
                    <a:gd name="connsiteX11" fmla="*/ 4352475 w 6352623"/>
                    <a:gd name="connsiteY11" fmla="*/ 1275439 h 6657438"/>
                    <a:gd name="connsiteX12" fmla="*/ 3192871 w 6352623"/>
                    <a:gd name="connsiteY12" fmla="*/ 1396479 h 6657438"/>
                    <a:gd name="connsiteX13" fmla="*/ 3083863 w 6352623"/>
                    <a:gd name="connsiteY13" fmla="*/ 133135 h 6657438"/>
                    <a:gd name="connsiteX14" fmla="*/ 3521833 w 6352623"/>
                    <a:gd name="connsiteY14" fmla="*/ 728536 h 6657438"/>
                    <a:gd name="connsiteX15" fmla="*/ 3951788 w 6352623"/>
                    <a:gd name="connsiteY15" fmla="*/ 1320226 h 6657438"/>
                    <a:gd name="connsiteX16" fmla="*/ 3610216 w 6352623"/>
                    <a:gd name="connsiteY16" fmla="*/ 1358400 h 6657438"/>
                    <a:gd name="connsiteX17" fmla="*/ 5080835 w 6352623"/>
                    <a:gd name="connsiteY17" fmla="*/ 2887704 h 6657438"/>
                    <a:gd name="connsiteX18" fmla="*/ 5075577 w 6352623"/>
                    <a:gd name="connsiteY18" fmla="*/ 2828892 h 6657438"/>
                    <a:gd name="connsiteX19" fmla="*/ 4870827 w 6352623"/>
                    <a:gd name="connsiteY19" fmla="*/ 2225787 h 6657438"/>
                    <a:gd name="connsiteX20" fmla="*/ 4527301 w 6352623"/>
                    <a:gd name="connsiteY20" fmla="*/ 1626915 h 6657438"/>
                    <a:gd name="connsiteX21" fmla="*/ 5336497 w 6352623"/>
                    <a:gd name="connsiteY21" fmla="*/ 1510023 h 6657438"/>
                    <a:gd name="connsiteX22" fmla="*/ 5827104 w 6352623"/>
                    <a:gd name="connsiteY22" fmla="*/ 1441104 h 6657438"/>
                    <a:gd name="connsiteX23" fmla="*/ 5919962 w 6352623"/>
                    <a:gd name="connsiteY23" fmla="*/ 1569624 h 6657438"/>
                    <a:gd name="connsiteX24" fmla="*/ 6322223 w 6352623"/>
                    <a:gd name="connsiteY24" fmla="*/ 2715457 h 6657438"/>
                    <a:gd name="connsiteX25" fmla="*/ 6326244 w 6352623"/>
                    <a:gd name="connsiteY25" fmla="*/ 2796695 h 6657438"/>
                    <a:gd name="connsiteX26" fmla="*/ 1790042 w 6352623"/>
                    <a:gd name="connsiteY26" fmla="*/ 1491620 h 6657438"/>
                    <a:gd name="connsiteX27" fmla="*/ 2057262 w 6352623"/>
                    <a:gd name="connsiteY27" fmla="*/ 888122 h 6657438"/>
                    <a:gd name="connsiteX28" fmla="*/ 2502224 w 6352623"/>
                    <a:gd name="connsiteY28" fmla="*/ 83048 h 6657438"/>
                    <a:gd name="connsiteX29" fmla="*/ 2715458 w 6352623"/>
                    <a:gd name="connsiteY29" fmla="*/ 30412 h 6657438"/>
                    <a:gd name="connsiteX30" fmla="*/ 2723477 w 6352623"/>
                    <a:gd name="connsiteY30" fmla="*/ 30012 h 6657438"/>
                    <a:gd name="connsiteX31" fmla="*/ 2843908 w 6352623"/>
                    <a:gd name="connsiteY31" fmla="*/ 1425699 h 6657438"/>
                    <a:gd name="connsiteX32" fmla="*/ 2341650 w 6352623"/>
                    <a:gd name="connsiteY32" fmla="*/ 1460888 h 6657438"/>
                    <a:gd name="connsiteX33" fmla="*/ 456566 w 6352623"/>
                    <a:gd name="connsiteY33" fmla="*/ 1560803 h 6657438"/>
                    <a:gd name="connsiteX34" fmla="*/ 646218 w 6352623"/>
                    <a:gd name="connsiteY34" fmla="*/ 1250255 h 6657438"/>
                    <a:gd name="connsiteX35" fmla="*/ 2123254 w 6352623"/>
                    <a:gd name="connsiteY35" fmla="*/ 176626 h 6657438"/>
                    <a:gd name="connsiteX36" fmla="*/ 2129632 w 6352623"/>
                    <a:gd name="connsiteY36" fmla="*/ 175051 h 6657438"/>
                    <a:gd name="connsiteX37" fmla="*/ 1791341 w 6352623"/>
                    <a:gd name="connsiteY37" fmla="*/ 860818 h 6657438"/>
                    <a:gd name="connsiteX38" fmla="*/ 1497989 w 6352623"/>
                    <a:gd name="connsiteY38" fmla="*/ 1507155 h 6657438"/>
                    <a:gd name="connsiteX39" fmla="*/ 815685 w 6352623"/>
                    <a:gd name="connsiteY39" fmla="*/ 1541873 h 6657438"/>
                    <a:gd name="connsiteX40" fmla="*/ 3332566 w 6352623"/>
                    <a:gd name="connsiteY40" fmla="*/ 3015466 h 6657438"/>
                    <a:gd name="connsiteX41" fmla="*/ 3227686 w 6352623"/>
                    <a:gd name="connsiteY41" fmla="*/ 1799988 h 6657438"/>
                    <a:gd name="connsiteX42" fmla="*/ 3687369 w 6352623"/>
                    <a:gd name="connsiteY42" fmla="*/ 1744594 h 6657438"/>
                    <a:gd name="connsiteX43" fmla="*/ 4207427 w 6352623"/>
                    <a:gd name="connsiteY43" fmla="*/ 1672041 h 6657438"/>
                    <a:gd name="connsiteX44" fmla="*/ 4314817 w 6352623"/>
                    <a:gd name="connsiteY44" fmla="*/ 1819820 h 6657438"/>
                    <a:gd name="connsiteX45" fmla="*/ 4752430 w 6352623"/>
                    <a:gd name="connsiteY45" fmla="*/ 2869128 h 6657438"/>
                    <a:gd name="connsiteX46" fmla="*/ 4755993 w 6352623"/>
                    <a:gd name="connsiteY46" fmla="*/ 2911437 h 6657438"/>
                    <a:gd name="connsiteX47" fmla="*/ 5989951 w 6352623"/>
                    <a:gd name="connsiteY47" fmla="*/ 4620000 h 6657438"/>
                    <a:gd name="connsiteX48" fmla="*/ 6068313 w 6352623"/>
                    <a:gd name="connsiteY48" fmla="*/ 4480189 h 6657438"/>
                    <a:gd name="connsiteX49" fmla="*/ 6042026 w 6352623"/>
                    <a:gd name="connsiteY49" fmla="*/ 4552793 h 6657438"/>
                    <a:gd name="connsiteX50" fmla="*/ 6000985 w 6352623"/>
                    <a:gd name="connsiteY50" fmla="*/ 4620000 h 6657438"/>
                    <a:gd name="connsiteX51" fmla="*/ 5898613 w 6352623"/>
                    <a:gd name="connsiteY51" fmla="*/ 4787640 h 6657438"/>
                    <a:gd name="connsiteX52" fmla="*/ 6000985 w 6352623"/>
                    <a:gd name="connsiteY52" fmla="*/ 4620000 h 6657438"/>
                    <a:gd name="connsiteX53" fmla="*/ 6317212 w 6352623"/>
                    <a:gd name="connsiteY53" fmla="*/ 4620000 h 6657438"/>
                    <a:gd name="connsiteX54" fmla="*/ 6317212 w 6352623"/>
                    <a:gd name="connsiteY54" fmla="*/ 4787640 h 6657438"/>
                    <a:gd name="connsiteX55" fmla="*/ 5866698 w 6352623"/>
                    <a:gd name="connsiteY55" fmla="*/ 4839902 h 6657438"/>
                    <a:gd name="connsiteX56" fmla="*/ 5895990 w 6352623"/>
                    <a:gd name="connsiteY56" fmla="*/ 4787640 h 6657438"/>
                    <a:gd name="connsiteX57" fmla="*/ 5898613 w 6352623"/>
                    <a:gd name="connsiteY57" fmla="*/ 4787640 h 6657438"/>
                    <a:gd name="connsiteX58" fmla="*/ 5661892 w 6352623"/>
                    <a:gd name="connsiteY58" fmla="*/ 4787640 h 6657438"/>
                    <a:gd name="connsiteX59" fmla="*/ 5661892 w 6352623"/>
                    <a:gd name="connsiteY59" fmla="*/ 4620000 h 6657438"/>
                    <a:gd name="connsiteX60" fmla="*/ 5989951 w 6352623"/>
                    <a:gd name="connsiteY60" fmla="*/ 4620000 h 6657438"/>
                    <a:gd name="connsiteX61" fmla="*/ 5895990 w 6352623"/>
                    <a:gd name="connsiteY61" fmla="*/ 4787640 h 6657438"/>
                    <a:gd name="connsiteX62" fmla="*/ 4842211 w 6352623"/>
                    <a:gd name="connsiteY62" fmla="*/ 4504577 h 6657438"/>
                    <a:gd name="connsiteX63" fmla="*/ 4894441 w 6352623"/>
                    <a:gd name="connsiteY63" fmla="*/ 4378816 h 6657438"/>
                    <a:gd name="connsiteX64" fmla="*/ 5118410 w 6352623"/>
                    <a:gd name="connsiteY64" fmla="*/ 3308120 h 6657438"/>
                    <a:gd name="connsiteX65" fmla="*/ 5112011 w 6352623"/>
                    <a:gd name="connsiteY65" fmla="*/ 3236549 h 6657438"/>
                    <a:gd name="connsiteX66" fmla="*/ 6343574 w 6352623"/>
                    <a:gd name="connsiteY66" fmla="*/ 3146548 h 6657438"/>
                    <a:gd name="connsiteX67" fmla="*/ 6352623 w 6352623"/>
                    <a:gd name="connsiteY67" fmla="*/ 3329154 h 6657438"/>
                    <a:gd name="connsiteX68" fmla="*/ 6261216 w 6352623"/>
                    <a:gd name="connsiteY68" fmla="*/ 3947289 h 6657438"/>
                    <a:gd name="connsiteX69" fmla="*/ 6068313 w 6352623"/>
                    <a:gd name="connsiteY69" fmla="*/ 4480189 h 6657438"/>
                    <a:gd name="connsiteX70" fmla="*/ 5645377 w 6352623"/>
                    <a:gd name="connsiteY70" fmla="*/ 4489676 h 6657438"/>
                    <a:gd name="connsiteX71" fmla="*/ 1405726 w 6352623"/>
                    <a:gd name="connsiteY71" fmla="*/ 3156271 h 6657438"/>
                    <a:gd name="connsiteX72" fmla="*/ 1399341 w 6352623"/>
                    <a:gd name="connsiteY72" fmla="*/ 3089416 h 6657438"/>
                    <a:gd name="connsiteX73" fmla="*/ 1464945 w 6352623"/>
                    <a:gd name="connsiteY73" fmla="*/ 2467755 h 6657438"/>
                    <a:gd name="connsiteX74" fmla="*/ 1626959 w 6352623"/>
                    <a:gd name="connsiteY74" fmla="*/ 1918290 h 6657438"/>
                    <a:gd name="connsiteX75" fmla="*/ 1698846 w 6352623"/>
                    <a:gd name="connsiteY75" fmla="*/ 1916459 h 6657438"/>
                    <a:gd name="connsiteX76" fmla="*/ 2401423 w 6352623"/>
                    <a:gd name="connsiteY76" fmla="*/ 1879094 h 6657438"/>
                    <a:gd name="connsiteX77" fmla="*/ 2879383 w 6352623"/>
                    <a:gd name="connsiteY77" fmla="*/ 1836855 h 6657438"/>
                    <a:gd name="connsiteX78" fmla="*/ 2983285 w 6352623"/>
                    <a:gd name="connsiteY78" fmla="*/ 3040986 h 6657438"/>
                    <a:gd name="connsiteX79" fmla="*/ 3464621 w 6352623"/>
                    <a:gd name="connsiteY79" fmla="*/ 4545892 h 6657438"/>
                    <a:gd name="connsiteX80" fmla="*/ 3362673 w 6352623"/>
                    <a:gd name="connsiteY80" fmla="*/ 3364384 h 6657438"/>
                    <a:gd name="connsiteX81" fmla="*/ 4785461 w 6352623"/>
                    <a:gd name="connsiteY81" fmla="*/ 3260410 h 6657438"/>
                    <a:gd name="connsiteX82" fmla="*/ 4791965 w 6352623"/>
                    <a:gd name="connsiteY82" fmla="*/ 3337498 h 6657438"/>
                    <a:gd name="connsiteX83" fmla="*/ 4582162 w 6352623"/>
                    <a:gd name="connsiteY83" fmla="*/ 4452550 h 6657438"/>
                    <a:gd name="connsiteX84" fmla="*/ 3980007 w 6352623"/>
                    <a:gd name="connsiteY84" fmla="*/ 4524180 h 6657438"/>
                    <a:gd name="connsiteX85" fmla="*/ 11631 w 6352623"/>
                    <a:gd name="connsiteY85" fmla="*/ 3258148 h 6657438"/>
                    <a:gd name="connsiteX86" fmla="*/ 0 w 6352623"/>
                    <a:gd name="connsiteY86" fmla="*/ 3023469 h 6657438"/>
                    <a:gd name="connsiteX87" fmla="*/ 91400 w 6352623"/>
                    <a:gd name="connsiteY87" fmla="*/ 2405346 h 6657438"/>
                    <a:gd name="connsiteX88" fmla="*/ 258812 w 6352623"/>
                    <a:gd name="connsiteY88" fmla="*/ 1942855 h 6657438"/>
                    <a:gd name="connsiteX89" fmla="*/ 852081 w 6352623"/>
                    <a:gd name="connsiteY89" fmla="*/ 1937991 h 6657438"/>
                    <a:gd name="connsiteX90" fmla="*/ 1335718 w 6352623"/>
                    <a:gd name="connsiteY90" fmla="*/ 1925698 h 6657438"/>
                    <a:gd name="connsiteX91" fmla="*/ 1234430 w 6352623"/>
                    <a:gd name="connsiteY91" fmla="*/ 2196801 h 6657438"/>
                    <a:gd name="connsiteX92" fmla="*/ 1103579 w 6352623"/>
                    <a:gd name="connsiteY92" fmla="*/ 2737987 h 6657438"/>
                    <a:gd name="connsiteX93" fmla="*/ 1078099 w 6352623"/>
                    <a:gd name="connsiteY93" fmla="*/ 3180217 h 6657438"/>
                    <a:gd name="connsiteX94" fmla="*/ 1960743 w 6352623"/>
                    <a:gd name="connsiteY94" fmla="*/ 4679317 h 6657438"/>
                    <a:gd name="connsiteX95" fmla="*/ 1740896 w 6352623"/>
                    <a:gd name="connsiteY95" fmla="*/ 4337429 h 6657438"/>
                    <a:gd name="connsiteX96" fmla="*/ 1441619 w 6352623"/>
                    <a:gd name="connsiteY96" fmla="*/ 3532526 h 6657438"/>
                    <a:gd name="connsiteX97" fmla="*/ 1438988 w 6352623"/>
                    <a:gd name="connsiteY97" fmla="*/ 3504964 h 6657438"/>
                    <a:gd name="connsiteX98" fmla="*/ 3013389 w 6352623"/>
                    <a:gd name="connsiteY98" fmla="*/ 3389903 h 6657438"/>
                    <a:gd name="connsiteX99" fmla="*/ 3099126 w 6352623"/>
                    <a:gd name="connsiteY99" fmla="*/ 4562904 h 6657438"/>
                    <a:gd name="connsiteX100" fmla="*/ 2689209 w 6352623"/>
                    <a:gd name="connsiteY100" fmla="*/ 4598877 h 6657438"/>
                    <a:gd name="connsiteX101" fmla="*/ 1989796 w 6352623"/>
                    <a:gd name="connsiteY101" fmla="*/ 4675326 h 6657438"/>
                    <a:gd name="connsiteX102" fmla="*/ 4067092 w 6352623"/>
                    <a:gd name="connsiteY102" fmla="*/ 6216068 h 6657438"/>
                    <a:gd name="connsiteX103" fmla="*/ 4277892 w 6352623"/>
                    <a:gd name="connsiteY103" fmla="*/ 5788869 h 6657438"/>
                    <a:gd name="connsiteX104" fmla="*/ 4525520 w 6352623"/>
                    <a:gd name="connsiteY104" fmla="*/ 5267093 h 6657438"/>
                    <a:gd name="connsiteX105" fmla="*/ 4685770 w 6352623"/>
                    <a:gd name="connsiteY105" fmla="*/ 4881257 h 6657438"/>
                    <a:gd name="connsiteX106" fmla="*/ 4712084 w 6352623"/>
                    <a:gd name="connsiteY106" fmla="*/ 4879914 h 6657438"/>
                    <a:gd name="connsiteX107" fmla="*/ 5642123 w 6352623"/>
                    <a:gd name="connsiteY107" fmla="*/ 4846187 h 6657438"/>
                    <a:gd name="connsiteX108" fmla="*/ 5866698 w 6352623"/>
                    <a:gd name="connsiteY108" fmla="*/ 4839902 h 6657438"/>
                    <a:gd name="connsiteX109" fmla="*/ 5706398 w 6352623"/>
                    <a:gd name="connsiteY109" fmla="*/ 5102370 h 6657438"/>
                    <a:gd name="connsiteX110" fmla="*/ 4229361 w 6352623"/>
                    <a:gd name="connsiteY110" fmla="*/ 6176010 h 6657438"/>
                    <a:gd name="connsiteX111" fmla="*/ 3617977 w 6352623"/>
                    <a:gd name="connsiteY111" fmla="*/ 6323175 h 6657438"/>
                    <a:gd name="connsiteX112" fmla="*/ 3499574 w 6352623"/>
                    <a:gd name="connsiteY112" fmla="*/ 4950969 h 6657438"/>
                    <a:gd name="connsiteX113" fmla="*/ 3966167 w 6352623"/>
                    <a:gd name="connsiteY113" fmla="*/ 4917769 h 6657438"/>
                    <a:gd name="connsiteX114" fmla="*/ 4402891 w 6352623"/>
                    <a:gd name="connsiteY114" fmla="*/ 4895610 h 6657438"/>
                    <a:gd name="connsiteX115" fmla="*/ 4263840 w 6352623"/>
                    <a:gd name="connsiteY115" fmla="*/ 5239274 h 6657438"/>
                    <a:gd name="connsiteX116" fmla="*/ 3691123 w 6352623"/>
                    <a:gd name="connsiteY116" fmla="*/ 6308899 h 6657438"/>
                    <a:gd name="connsiteX117" fmla="*/ 3637169 w 6352623"/>
                    <a:gd name="connsiteY117" fmla="*/ 6322223 h 6657438"/>
                    <a:gd name="connsiteX118" fmla="*/ 509955 w 6352623"/>
                    <a:gd name="connsiteY118" fmla="*/ 4889989 h 6657438"/>
                    <a:gd name="connsiteX119" fmla="*/ 432662 w 6352623"/>
                    <a:gd name="connsiteY119" fmla="*/ 4783013 h 6657438"/>
                    <a:gd name="connsiteX120" fmla="*/ 30403 w 6352623"/>
                    <a:gd name="connsiteY120" fmla="*/ 3637168 h 6657438"/>
                    <a:gd name="connsiteX121" fmla="*/ 28957 w 6352623"/>
                    <a:gd name="connsiteY121" fmla="*/ 3608002 h 6657438"/>
                    <a:gd name="connsiteX122" fmla="*/ 1122699 w 6352623"/>
                    <a:gd name="connsiteY122" fmla="*/ 3528079 h 6657438"/>
                    <a:gd name="connsiteX123" fmla="*/ 1151870 w 6352623"/>
                    <a:gd name="connsiteY123" fmla="*/ 3709064 h 6657438"/>
                    <a:gd name="connsiteX124" fmla="*/ 1633165 w 6352623"/>
                    <a:gd name="connsiteY124" fmla="*/ 4721494 h 6657438"/>
                    <a:gd name="connsiteX125" fmla="*/ 1635001 w 6352623"/>
                    <a:gd name="connsiteY125" fmla="*/ 4724090 h 6657438"/>
                    <a:gd name="connsiteX126" fmla="*/ 1150655 w 6352623"/>
                    <a:gd name="connsiteY126" fmla="*/ 4790652 h 6657438"/>
                    <a:gd name="connsiteX127" fmla="*/ 3165956 w 6352623"/>
                    <a:gd name="connsiteY127" fmla="*/ 6345561 h 6657438"/>
                    <a:gd name="connsiteX128" fmla="*/ 2661675 w 6352623"/>
                    <a:gd name="connsiteY128" fmla="*/ 5655612 h 6657438"/>
                    <a:gd name="connsiteX129" fmla="*/ 2224080 w 6352623"/>
                    <a:gd name="connsiteY129" fmla="*/ 5071807 h 6657438"/>
                    <a:gd name="connsiteX130" fmla="*/ 2697681 w 6352623"/>
                    <a:gd name="connsiteY130" fmla="*/ 5021257 h 6657438"/>
                    <a:gd name="connsiteX131" fmla="*/ 3150545 w 6352623"/>
                    <a:gd name="connsiteY131" fmla="*/ 4979436 h 6657438"/>
                    <a:gd name="connsiteX132" fmla="*/ 3267988 w 6352623"/>
                    <a:gd name="connsiteY132" fmla="*/ 6340508 h 6657438"/>
                    <a:gd name="connsiteX133" fmla="*/ 3104320 w 6352623"/>
                    <a:gd name="connsiteY133" fmla="*/ 6348616 h 6657438"/>
                    <a:gd name="connsiteX134" fmla="*/ 3099167 w 6352623"/>
                    <a:gd name="connsiteY134" fmla="*/ 6341244 h 6657438"/>
                    <a:gd name="connsiteX135" fmla="*/ 3165956 w 6352623"/>
                    <a:gd name="connsiteY135" fmla="*/ 6345561 h 6657438"/>
                    <a:gd name="connsiteX136" fmla="*/ 2884966 w 6352623"/>
                    <a:gd name="connsiteY136" fmla="*/ 6327398 h 6657438"/>
                    <a:gd name="connsiteX137" fmla="*/ 2740226 w 6352623"/>
                    <a:gd name="connsiteY137" fmla="*/ 6120300 h 6657438"/>
                    <a:gd name="connsiteX138" fmla="*/ 2877634 w 6352623"/>
                    <a:gd name="connsiteY138" fmla="*/ 6024267 h 6657438"/>
                    <a:gd name="connsiteX139" fmla="*/ 3099167 w 6352623"/>
                    <a:gd name="connsiteY139" fmla="*/ 6341244 h 6657438"/>
                    <a:gd name="connsiteX140" fmla="*/ 2827891 w 6352623"/>
                    <a:gd name="connsiteY140" fmla="*/ 6323709 h 6657438"/>
                    <a:gd name="connsiteX141" fmla="*/ 2884966 w 6352623"/>
                    <a:gd name="connsiteY141" fmla="*/ 6327398 h 6657438"/>
                    <a:gd name="connsiteX142" fmla="*/ 2888667 w 6352623"/>
                    <a:gd name="connsiteY142" fmla="*/ 6332694 h 6657438"/>
                    <a:gd name="connsiteX143" fmla="*/ 3115629 w 6352623"/>
                    <a:gd name="connsiteY143" fmla="*/ 6657438 h 6657438"/>
                    <a:gd name="connsiteX144" fmla="*/ 2888667 w 6352623"/>
                    <a:gd name="connsiteY144" fmla="*/ 6332694 h 6657438"/>
                    <a:gd name="connsiteX145" fmla="*/ 3023470 w 6352623"/>
                    <a:gd name="connsiteY145" fmla="*/ 6352624 h 6657438"/>
                    <a:gd name="connsiteX146" fmla="*/ 3104320 w 6352623"/>
                    <a:gd name="connsiteY146" fmla="*/ 6348616 h 6657438"/>
                    <a:gd name="connsiteX147" fmla="*/ 3253037 w 6352623"/>
                    <a:gd name="connsiteY147" fmla="*/ 6561405 h 6657438"/>
                    <a:gd name="connsiteX148" fmla="*/ 1799833 w 6352623"/>
                    <a:gd name="connsiteY148" fmla="*/ 6042038 h 6657438"/>
                    <a:gd name="connsiteX149" fmla="*/ 792530 w 6352623"/>
                    <a:gd name="connsiteY149" fmla="*/ 5281044 h 6657438"/>
                    <a:gd name="connsiteX150" fmla="*/ 758259 w 6352623"/>
                    <a:gd name="connsiteY150" fmla="*/ 5233611 h 6657438"/>
                    <a:gd name="connsiteX151" fmla="*/ 1178638 w 6352623"/>
                    <a:gd name="connsiteY151" fmla="*/ 5187468 h 6657438"/>
                    <a:gd name="connsiteX152" fmla="*/ 1905324 w 6352623"/>
                    <a:gd name="connsiteY152" fmla="*/ 5106339 h 6657438"/>
                    <a:gd name="connsiteX153" fmla="*/ 2206251 w 6352623"/>
                    <a:gd name="connsiteY153" fmla="*/ 5531868 h 6657438"/>
                    <a:gd name="connsiteX154" fmla="*/ 2827891 w 6352623"/>
                    <a:gd name="connsiteY154" fmla="*/ 6323709 h 6657438"/>
                    <a:gd name="connsiteX155" fmla="*/ 2405336 w 6352623"/>
                    <a:gd name="connsiteY155" fmla="*/ 6261225 h 6657438"/>
                    <a:gd name="connsiteX156" fmla="*/ 1799833 w 6352623"/>
                    <a:gd name="connsiteY156" fmla="*/ 6042038 h 6657438"/>
                    <a:gd name="connsiteX0" fmla="*/ 3083863 w 6352623"/>
                    <a:gd name="connsiteY0" fmla="*/ 133135 h 6561405"/>
                    <a:gd name="connsiteX1" fmla="*/ 2997995 w 6352623"/>
                    <a:gd name="connsiteY1" fmla="*/ 16410 h 6561405"/>
                    <a:gd name="connsiteX2" fmla="*/ 3073468 w 6352623"/>
                    <a:gd name="connsiteY2" fmla="*/ 12671 h 6561405"/>
                    <a:gd name="connsiteX3" fmla="*/ 3083863 w 6352623"/>
                    <a:gd name="connsiteY3" fmla="*/ 133135 h 6561405"/>
                    <a:gd name="connsiteX4" fmla="*/ 4287481 w 6352623"/>
                    <a:gd name="connsiteY4" fmla="*/ 1282707 h 6561405"/>
                    <a:gd name="connsiteX5" fmla="*/ 3934751 w 6352623"/>
                    <a:gd name="connsiteY5" fmla="*/ 794857 h 6561405"/>
                    <a:gd name="connsiteX6" fmla="*/ 3306522 w 6352623"/>
                    <a:gd name="connsiteY6" fmla="*/ 1126 h 6561405"/>
                    <a:gd name="connsiteX7" fmla="*/ 3329154 w 6352623"/>
                    <a:gd name="connsiteY7" fmla="*/ 0 h 6561405"/>
                    <a:gd name="connsiteX8" fmla="*/ 4552794 w 6352623"/>
                    <a:gd name="connsiteY8" fmla="*/ 310597 h 6561405"/>
                    <a:gd name="connsiteX9" fmla="*/ 5560095 w 6352623"/>
                    <a:gd name="connsiteY9" fmla="*/ 1071582 h 6561405"/>
                    <a:gd name="connsiteX10" fmla="*/ 5592215 w 6352623"/>
                    <a:gd name="connsiteY10" fmla="*/ 1116037 h 6561405"/>
                    <a:gd name="connsiteX11" fmla="*/ 5275773 w 6352623"/>
                    <a:gd name="connsiteY11" fmla="*/ 1158708 h 6561405"/>
                    <a:gd name="connsiteX12" fmla="*/ 4352475 w 6352623"/>
                    <a:gd name="connsiteY12" fmla="*/ 1275439 h 6561405"/>
                    <a:gd name="connsiteX13" fmla="*/ 4287481 w 6352623"/>
                    <a:gd name="connsiteY13" fmla="*/ 1282707 h 6561405"/>
                    <a:gd name="connsiteX14" fmla="*/ 3192871 w 6352623"/>
                    <a:gd name="connsiteY14" fmla="*/ 1396479 h 6561405"/>
                    <a:gd name="connsiteX15" fmla="*/ 3083863 w 6352623"/>
                    <a:gd name="connsiteY15" fmla="*/ 133135 h 6561405"/>
                    <a:gd name="connsiteX16" fmla="*/ 3521833 w 6352623"/>
                    <a:gd name="connsiteY16" fmla="*/ 728536 h 6561405"/>
                    <a:gd name="connsiteX17" fmla="*/ 3951788 w 6352623"/>
                    <a:gd name="connsiteY17" fmla="*/ 1320226 h 6561405"/>
                    <a:gd name="connsiteX18" fmla="*/ 3610216 w 6352623"/>
                    <a:gd name="connsiteY18" fmla="*/ 1358400 h 6561405"/>
                    <a:gd name="connsiteX19" fmla="*/ 3192871 w 6352623"/>
                    <a:gd name="connsiteY19" fmla="*/ 1396479 h 6561405"/>
                    <a:gd name="connsiteX20" fmla="*/ 5080835 w 6352623"/>
                    <a:gd name="connsiteY20" fmla="*/ 2887704 h 6561405"/>
                    <a:gd name="connsiteX21" fmla="*/ 5075577 w 6352623"/>
                    <a:gd name="connsiteY21" fmla="*/ 2828892 h 6561405"/>
                    <a:gd name="connsiteX22" fmla="*/ 4870827 w 6352623"/>
                    <a:gd name="connsiteY22" fmla="*/ 2225787 h 6561405"/>
                    <a:gd name="connsiteX23" fmla="*/ 4527301 w 6352623"/>
                    <a:gd name="connsiteY23" fmla="*/ 1626915 h 6561405"/>
                    <a:gd name="connsiteX24" fmla="*/ 5336497 w 6352623"/>
                    <a:gd name="connsiteY24" fmla="*/ 1510023 h 6561405"/>
                    <a:gd name="connsiteX25" fmla="*/ 5827104 w 6352623"/>
                    <a:gd name="connsiteY25" fmla="*/ 1441104 h 6561405"/>
                    <a:gd name="connsiteX26" fmla="*/ 5919962 w 6352623"/>
                    <a:gd name="connsiteY26" fmla="*/ 1569624 h 6561405"/>
                    <a:gd name="connsiteX27" fmla="*/ 6322223 w 6352623"/>
                    <a:gd name="connsiteY27" fmla="*/ 2715457 h 6561405"/>
                    <a:gd name="connsiteX28" fmla="*/ 6326244 w 6352623"/>
                    <a:gd name="connsiteY28" fmla="*/ 2796695 h 6561405"/>
                    <a:gd name="connsiteX29" fmla="*/ 5080835 w 6352623"/>
                    <a:gd name="connsiteY29" fmla="*/ 2887704 h 6561405"/>
                    <a:gd name="connsiteX30" fmla="*/ 1790042 w 6352623"/>
                    <a:gd name="connsiteY30" fmla="*/ 1491620 h 6561405"/>
                    <a:gd name="connsiteX31" fmla="*/ 2057262 w 6352623"/>
                    <a:gd name="connsiteY31" fmla="*/ 888122 h 6561405"/>
                    <a:gd name="connsiteX32" fmla="*/ 2502224 w 6352623"/>
                    <a:gd name="connsiteY32" fmla="*/ 83048 h 6561405"/>
                    <a:gd name="connsiteX33" fmla="*/ 2715458 w 6352623"/>
                    <a:gd name="connsiteY33" fmla="*/ 30412 h 6561405"/>
                    <a:gd name="connsiteX34" fmla="*/ 2723477 w 6352623"/>
                    <a:gd name="connsiteY34" fmla="*/ 30012 h 6561405"/>
                    <a:gd name="connsiteX35" fmla="*/ 2843908 w 6352623"/>
                    <a:gd name="connsiteY35" fmla="*/ 1425699 h 6561405"/>
                    <a:gd name="connsiteX36" fmla="*/ 2341650 w 6352623"/>
                    <a:gd name="connsiteY36" fmla="*/ 1460888 h 6561405"/>
                    <a:gd name="connsiteX37" fmla="*/ 1790042 w 6352623"/>
                    <a:gd name="connsiteY37" fmla="*/ 1491620 h 6561405"/>
                    <a:gd name="connsiteX38" fmla="*/ 456566 w 6352623"/>
                    <a:gd name="connsiteY38" fmla="*/ 1560803 h 6561405"/>
                    <a:gd name="connsiteX39" fmla="*/ 646218 w 6352623"/>
                    <a:gd name="connsiteY39" fmla="*/ 1250255 h 6561405"/>
                    <a:gd name="connsiteX40" fmla="*/ 2123254 w 6352623"/>
                    <a:gd name="connsiteY40" fmla="*/ 176626 h 6561405"/>
                    <a:gd name="connsiteX41" fmla="*/ 2129632 w 6352623"/>
                    <a:gd name="connsiteY41" fmla="*/ 175051 h 6561405"/>
                    <a:gd name="connsiteX42" fmla="*/ 1791341 w 6352623"/>
                    <a:gd name="connsiteY42" fmla="*/ 860818 h 6561405"/>
                    <a:gd name="connsiteX43" fmla="*/ 1497989 w 6352623"/>
                    <a:gd name="connsiteY43" fmla="*/ 1507155 h 6561405"/>
                    <a:gd name="connsiteX44" fmla="*/ 815685 w 6352623"/>
                    <a:gd name="connsiteY44" fmla="*/ 1541873 h 6561405"/>
                    <a:gd name="connsiteX45" fmla="*/ 456566 w 6352623"/>
                    <a:gd name="connsiteY45" fmla="*/ 1560803 h 6561405"/>
                    <a:gd name="connsiteX46" fmla="*/ 3332566 w 6352623"/>
                    <a:gd name="connsiteY46" fmla="*/ 3015466 h 6561405"/>
                    <a:gd name="connsiteX47" fmla="*/ 3227686 w 6352623"/>
                    <a:gd name="connsiteY47" fmla="*/ 1799988 h 6561405"/>
                    <a:gd name="connsiteX48" fmla="*/ 3687369 w 6352623"/>
                    <a:gd name="connsiteY48" fmla="*/ 1744594 h 6561405"/>
                    <a:gd name="connsiteX49" fmla="*/ 4207427 w 6352623"/>
                    <a:gd name="connsiteY49" fmla="*/ 1672041 h 6561405"/>
                    <a:gd name="connsiteX50" fmla="*/ 4314817 w 6352623"/>
                    <a:gd name="connsiteY50" fmla="*/ 1819820 h 6561405"/>
                    <a:gd name="connsiteX51" fmla="*/ 4752430 w 6352623"/>
                    <a:gd name="connsiteY51" fmla="*/ 2869128 h 6561405"/>
                    <a:gd name="connsiteX52" fmla="*/ 4755993 w 6352623"/>
                    <a:gd name="connsiteY52" fmla="*/ 2911437 h 6561405"/>
                    <a:gd name="connsiteX53" fmla="*/ 3332566 w 6352623"/>
                    <a:gd name="connsiteY53" fmla="*/ 3015466 h 6561405"/>
                    <a:gd name="connsiteX54" fmla="*/ 5989951 w 6352623"/>
                    <a:gd name="connsiteY54" fmla="*/ 4620000 h 6561405"/>
                    <a:gd name="connsiteX55" fmla="*/ 6068313 w 6352623"/>
                    <a:gd name="connsiteY55" fmla="*/ 4480189 h 6561405"/>
                    <a:gd name="connsiteX56" fmla="*/ 6042026 w 6352623"/>
                    <a:gd name="connsiteY56" fmla="*/ 4552793 h 6561405"/>
                    <a:gd name="connsiteX57" fmla="*/ 6000985 w 6352623"/>
                    <a:gd name="connsiteY57" fmla="*/ 4620000 h 6561405"/>
                    <a:gd name="connsiteX58" fmla="*/ 5989951 w 6352623"/>
                    <a:gd name="connsiteY58" fmla="*/ 4620000 h 6561405"/>
                    <a:gd name="connsiteX59" fmla="*/ 5898613 w 6352623"/>
                    <a:gd name="connsiteY59" fmla="*/ 4787640 h 6561405"/>
                    <a:gd name="connsiteX60" fmla="*/ 6000985 w 6352623"/>
                    <a:gd name="connsiteY60" fmla="*/ 4620000 h 6561405"/>
                    <a:gd name="connsiteX61" fmla="*/ 6317212 w 6352623"/>
                    <a:gd name="connsiteY61" fmla="*/ 4620000 h 6561405"/>
                    <a:gd name="connsiteX62" fmla="*/ 6317212 w 6352623"/>
                    <a:gd name="connsiteY62" fmla="*/ 4787640 h 6561405"/>
                    <a:gd name="connsiteX63" fmla="*/ 5898613 w 6352623"/>
                    <a:gd name="connsiteY63" fmla="*/ 4787640 h 6561405"/>
                    <a:gd name="connsiteX64" fmla="*/ 5866698 w 6352623"/>
                    <a:gd name="connsiteY64" fmla="*/ 4839902 h 6561405"/>
                    <a:gd name="connsiteX65" fmla="*/ 5895990 w 6352623"/>
                    <a:gd name="connsiteY65" fmla="*/ 4787640 h 6561405"/>
                    <a:gd name="connsiteX66" fmla="*/ 5898613 w 6352623"/>
                    <a:gd name="connsiteY66" fmla="*/ 4787640 h 6561405"/>
                    <a:gd name="connsiteX67" fmla="*/ 5866698 w 6352623"/>
                    <a:gd name="connsiteY67" fmla="*/ 4839902 h 6561405"/>
                    <a:gd name="connsiteX68" fmla="*/ 5661892 w 6352623"/>
                    <a:gd name="connsiteY68" fmla="*/ 4787640 h 6561405"/>
                    <a:gd name="connsiteX69" fmla="*/ 5661892 w 6352623"/>
                    <a:gd name="connsiteY69" fmla="*/ 4620000 h 6561405"/>
                    <a:gd name="connsiteX70" fmla="*/ 5989951 w 6352623"/>
                    <a:gd name="connsiteY70" fmla="*/ 4620000 h 6561405"/>
                    <a:gd name="connsiteX71" fmla="*/ 5895990 w 6352623"/>
                    <a:gd name="connsiteY71" fmla="*/ 4787640 h 6561405"/>
                    <a:gd name="connsiteX72" fmla="*/ 5661892 w 6352623"/>
                    <a:gd name="connsiteY72" fmla="*/ 4787640 h 6561405"/>
                    <a:gd name="connsiteX73" fmla="*/ 4842211 w 6352623"/>
                    <a:gd name="connsiteY73" fmla="*/ 4504577 h 6561405"/>
                    <a:gd name="connsiteX74" fmla="*/ 4894441 w 6352623"/>
                    <a:gd name="connsiteY74" fmla="*/ 4378816 h 6561405"/>
                    <a:gd name="connsiteX75" fmla="*/ 5118410 w 6352623"/>
                    <a:gd name="connsiteY75" fmla="*/ 3308120 h 6561405"/>
                    <a:gd name="connsiteX76" fmla="*/ 5112011 w 6352623"/>
                    <a:gd name="connsiteY76" fmla="*/ 3236549 h 6561405"/>
                    <a:gd name="connsiteX77" fmla="*/ 6343574 w 6352623"/>
                    <a:gd name="connsiteY77" fmla="*/ 3146548 h 6561405"/>
                    <a:gd name="connsiteX78" fmla="*/ 6352623 w 6352623"/>
                    <a:gd name="connsiteY78" fmla="*/ 3329154 h 6561405"/>
                    <a:gd name="connsiteX79" fmla="*/ 6261216 w 6352623"/>
                    <a:gd name="connsiteY79" fmla="*/ 3947289 h 6561405"/>
                    <a:gd name="connsiteX80" fmla="*/ 6068313 w 6352623"/>
                    <a:gd name="connsiteY80" fmla="*/ 4480189 h 6561405"/>
                    <a:gd name="connsiteX81" fmla="*/ 5645377 w 6352623"/>
                    <a:gd name="connsiteY81" fmla="*/ 4489676 h 6561405"/>
                    <a:gd name="connsiteX82" fmla="*/ 4842211 w 6352623"/>
                    <a:gd name="connsiteY82" fmla="*/ 4504577 h 6561405"/>
                    <a:gd name="connsiteX83" fmla="*/ 1405726 w 6352623"/>
                    <a:gd name="connsiteY83" fmla="*/ 3156271 h 6561405"/>
                    <a:gd name="connsiteX84" fmla="*/ 1399341 w 6352623"/>
                    <a:gd name="connsiteY84" fmla="*/ 3089416 h 6561405"/>
                    <a:gd name="connsiteX85" fmla="*/ 1464945 w 6352623"/>
                    <a:gd name="connsiteY85" fmla="*/ 2467755 h 6561405"/>
                    <a:gd name="connsiteX86" fmla="*/ 1626959 w 6352623"/>
                    <a:gd name="connsiteY86" fmla="*/ 1918290 h 6561405"/>
                    <a:gd name="connsiteX87" fmla="*/ 1698846 w 6352623"/>
                    <a:gd name="connsiteY87" fmla="*/ 1916459 h 6561405"/>
                    <a:gd name="connsiteX88" fmla="*/ 2401423 w 6352623"/>
                    <a:gd name="connsiteY88" fmla="*/ 1879094 h 6561405"/>
                    <a:gd name="connsiteX89" fmla="*/ 2879383 w 6352623"/>
                    <a:gd name="connsiteY89" fmla="*/ 1836855 h 6561405"/>
                    <a:gd name="connsiteX90" fmla="*/ 2983285 w 6352623"/>
                    <a:gd name="connsiteY90" fmla="*/ 3040986 h 6561405"/>
                    <a:gd name="connsiteX91" fmla="*/ 1405726 w 6352623"/>
                    <a:gd name="connsiteY91" fmla="*/ 3156271 h 6561405"/>
                    <a:gd name="connsiteX92" fmla="*/ 3464621 w 6352623"/>
                    <a:gd name="connsiteY92" fmla="*/ 4545892 h 6561405"/>
                    <a:gd name="connsiteX93" fmla="*/ 3362673 w 6352623"/>
                    <a:gd name="connsiteY93" fmla="*/ 3364384 h 6561405"/>
                    <a:gd name="connsiteX94" fmla="*/ 4785461 w 6352623"/>
                    <a:gd name="connsiteY94" fmla="*/ 3260410 h 6561405"/>
                    <a:gd name="connsiteX95" fmla="*/ 4791965 w 6352623"/>
                    <a:gd name="connsiteY95" fmla="*/ 3337498 h 6561405"/>
                    <a:gd name="connsiteX96" fmla="*/ 4582162 w 6352623"/>
                    <a:gd name="connsiteY96" fmla="*/ 4452550 h 6561405"/>
                    <a:gd name="connsiteX97" fmla="*/ 3980007 w 6352623"/>
                    <a:gd name="connsiteY97" fmla="*/ 4524180 h 6561405"/>
                    <a:gd name="connsiteX98" fmla="*/ 3464621 w 6352623"/>
                    <a:gd name="connsiteY98" fmla="*/ 4545892 h 6561405"/>
                    <a:gd name="connsiteX99" fmla="*/ 11631 w 6352623"/>
                    <a:gd name="connsiteY99" fmla="*/ 3258148 h 6561405"/>
                    <a:gd name="connsiteX100" fmla="*/ 0 w 6352623"/>
                    <a:gd name="connsiteY100" fmla="*/ 3023469 h 6561405"/>
                    <a:gd name="connsiteX101" fmla="*/ 91400 w 6352623"/>
                    <a:gd name="connsiteY101" fmla="*/ 2405346 h 6561405"/>
                    <a:gd name="connsiteX102" fmla="*/ 258812 w 6352623"/>
                    <a:gd name="connsiteY102" fmla="*/ 1942855 h 6561405"/>
                    <a:gd name="connsiteX103" fmla="*/ 852081 w 6352623"/>
                    <a:gd name="connsiteY103" fmla="*/ 1937991 h 6561405"/>
                    <a:gd name="connsiteX104" fmla="*/ 1335718 w 6352623"/>
                    <a:gd name="connsiteY104" fmla="*/ 1925698 h 6561405"/>
                    <a:gd name="connsiteX105" fmla="*/ 1234430 w 6352623"/>
                    <a:gd name="connsiteY105" fmla="*/ 2196801 h 6561405"/>
                    <a:gd name="connsiteX106" fmla="*/ 1103579 w 6352623"/>
                    <a:gd name="connsiteY106" fmla="*/ 2737987 h 6561405"/>
                    <a:gd name="connsiteX107" fmla="*/ 1078099 w 6352623"/>
                    <a:gd name="connsiteY107" fmla="*/ 3180217 h 6561405"/>
                    <a:gd name="connsiteX108" fmla="*/ 11631 w 6352623"/>
                    <a:gd name="connsiteY108" fmla="*/ 3258148 h 6561405"/>
                    <a:gd name="connsiteX109" fmla="*/ 1960743 w 6352623"/>
                    <a:gd name="connsiteY109" fmla="*/ 4679317 h 6561405"/>
                    <a:gd name="connsiteX110" fmla="*/ 1740896 w 6352623"/>
                    <a:gd name="connsiteY110" fmla="*/ 4337429 h 6561405"/>
                    <a:gd name="connsiteX111" fmla="*/ 1441619 w 6352623"/>
                    <a:gd name="connsiteY111" fmla="*/ 3532526 h 6561405"/>
                    <a:gd name="connsiteX112" fmla="*/ 1438988 w 6352623"/>
                    <a:gd name="connsiteY112" fmla="*/ 3504964 h 6561405"/>
                    <a:gd name="connsiteX113" fmla="*/ 3013389 w 6352623"/>
                    <a:gd name="connsiteY113" fmla="*/ 3389903 h 6561405"/>
                    <a:gd name="connsiteX114" fmla="*/ 3099126 w 6352623"/>
                    <a:gd name="connsiteY114" fmla="*/ 4562904 h 6561405"/>
                    <a:gd name="connsiteX115" fmla="*/ 2689209 w 6352623"/>
                    <a:gd name="connsiteY115" fmla="*/ 4598877 h 6561405"/>
                    <a:gd name="connsiteX116" fmla="*/ 1989796 w 6352623"/>
                    <a:gd name="connsiteY116" fmla="*/ 4675326 h 6561405"/>
                    <a:gd name="connsiteX117" fmla="*/ 1960743 w 6352623"/>
                    <a:gd name="connsiteY117" fmla="*/ 4679317 h 6561405"/>
                    <a:gd name="connsiteX118" fmla="*/ 4067092 w 6352623"/>
                    <a:gd name="connsiteY118" fmla="*/ 6216068 h 6561405"/>
                    <a:gd name="connsiteX119" fmla="*/ 4277892 w 6352623"/>
                    <a:gd name="connsiteY119" fmla="*/ 5788869 h 6561405"/>
                    <a:gd name="connsiteX120" fmla="*/ 4525520 w 6352623"/>
                    <a:gd name="connsiteY120" fmla="*/ 5267093 h 6561405"/>
                    <a:gd name="connsiteX121" fmla="*/ 4685770 w 6352623"/>
                    <a:gd name="connsiteY121" fmla="*/ 4881257 h 6561405"/>
                    <a:gd name="connsiteX122" fmla="*/ 4712084 w 6352623"/>
                    <a:gd name="connsiteY122" fmla="*/ 4879914 h 6561405"/>
                    <a:gd name="connsiteX123" fmla="*/ 5642123 w 6352623"/>
                    <a:gd name="connsiteY123" fmla="*/ 4846187 h 6561405"/>
                    <a:gd name="connsiteX124" fmla="*/ 5866698 w 6352623"/>
                    <a:gd name="connsiteY124" fmla="*/ 4839902 h 6561405"/>
                    <a:gd name="connsiteX125" fmla="*/ 5706398 w 6352623"/>
                    <a:gd name="connsiteY125" fmla="*/ 5102370 h 6561405"/>
                    <a:gd name="connsiteX126" fmla="*/ 4229361 w 6352623"/>
                    <a:gd name="connsiteY126" fmla="*/ 6176010 h 6561405"/>
                    <a:gd name="connsiteX127" fmla="*/ 4067092 w 6352623"/>
                    <a:gd name="connsiteY127" fmla="*/ 6216068 h 6561405"/>
                    <a:gd name="connsiteX128" fmla="*/ 3617977 w 6352623"/>
                    <a:gd name="connsiteY128" fmla="*/ 6323175 h 6561405"/>
                    <a:gd name="connsiteX129" fmla="*/ 3499574 w 6352623"/>
                    <a:gd name="connsiteY129" fmla="*/ 4950969 h 6561405"/>
                    <a:gd name="connsiteX130" fmla="*/ 3966167 w 6352623"/>
                    <a:gd name="connsiteY130" fmla="*/ 4917769 h 6561405"/>
                    <a:gd name="connsiteX131" fmla="*/ 4402891 w 6352623"/>
                    <a:gd name="connsiteY131" fmla="*/ 4895610 h 6561405"/>
                    <a:gd name="connsiteX132" fmla="*/ 4263840 w 6352623"/>
                    <a:gd name="connsiteY132" fmla="*/ 5239274 h 6561405"/>
                    <a:gd name="connsiteX133" fmla="*/ 3691123 w 6352623"/>
                    <a:gd name="connsiteY133" fmla="*/ 6308899 h 6561405"/>
                    <a:gd name="connsiteX134" fmla="*/ 3637169 w 6352623"/>
                    <a:gd name="connsiteY134" fmla="*/ 6322223 h 6561405"/>
                    <a:gd name="connsiteX135" fmla="*/ 3617977 w 6352623"/>
                    <a:gd name="connsiteY135" fmla="*/ 6323175 h 6561405"/>
                    <a:gd name="connsiteX136" fmla="*/ 509955 w 6352623"/>
                    <a:gd name="connsiteY136" fmla="*/ 4889989 h 6561405"/>
                    <a:gd name="connsiteX137" fmla="*/ 432662 w 6352623"/>
                    <a:gd name="connsiteY137" fmla="*/ 4783013 h 6561405"/>
                    <a:gd name="connsiteX138" fmla="*/ 30403 w 6352623"/>
                    <a:gd name="connsiteY138" fmla="*/ 3637168 h 6561405"/>
                    <a:gd name="connsiteX139" fmla="*/ 28957 w 6352623"/>
                    <a:gd name="connsiteY139" fmla="*/ 3608002 h 6561405"/>
                    <a:gd name="connsiteX140" fmla="*/ 1122699 w 6352623"/>
                    <a:gd name="connsiteY140" fmla="*/ 3528079 h 6561405"/>
                    <a:gd name="connsiteX141" fmla="*/ 1151870 w 6352623"/>
                    <a:gd name="connsiteY141" fmla="*/ 3709064 h 6561405"/>
                    <a:gd name="connsiteX142" fmla="*/ 1633165 w 6352623"/>
                    <a:gd name="connsiteY142" fmla="*/ 4721494 h 6561405"/>
                    <a:gd name="connsiteX143" fmla="*/ 1635001 w 6352623"/>
                    <a:gd name="connsiteY143" fmla="*/ 4724090 h 6561405"/>
                    <a:gd name="connsiteX144" fmla="*/ 1150655 w 6352623"/>
                    <a:gd name="connsiteY144" fmla="*/ 4790652 h 6561405"/>
                    <a:gd name="connsiteX145" fmla="*/ 509955 w 6352623"/>
                    <a:gd name="connsiteY145" fmla="*/ 4889989 h 6561405"/>
                    <a:gd name="connsiteX146" fmla="*/ 3165956 w 6352623"/>
                    <a:gd name="connsiteY146" fmla="*/ 6345561 h 6561405"/>
                    <a:gd name="connsiteX147" fmla="*/ 2661675 w 6352623"/>
                    <a:gd name="connsiteY147" fmla="*/ 5655612 h 6561405"/>
                    <a:gd name="connsiteX148" fmla="*/ 2224080 w 6352623"/>
                    <a:gd name="connsiteY148" fmla="*/ 5071807 h 6561405"/>
                    <a:gd name="connsiteX149" fmla="*/ 2697681 w 6352623"/>
                    <a:gd name="connsiteY149" fmla="*/ 5021257 h 6561405"/>
                    <a:gd name="connsiteX150" fmla="*/ 3150545 w 6352623"/>
                    <a:gd name="connsiteY150" fmla="*/ 4979436 h 6561405"/>
                    <a:gd name="connsiteX151" fmla="*/ 3267988 w 6352623"/>
                    <a:gd name="connsiteY151" fmla="*/ 6340508 h 6561405"/>
                    <a:gd name="connsiteX152" fmla="*/ 3165956 w 6352623"/>
                    <a:gd name="connsiteY152" fmla="*/ 6345561 h 6561405"/>
                    <a:gd name="connsiteX153" fmla="*/ 3104320 w 6352623"/>
                    <a:gd name="connsiteY153" fmla="*/ 6348616 h 6561405"/>
                    <a:gd name="connsiteX154" fmla="*/ 3099167 w 6352623"/>
                    <a:gd name="connsiteY154" fmla="*/ 6341244 h 6561405"/>
                    <a:gd name="connsiteX155" fmla="*/ 3165956 w 6352623"/>
                    <a:gd name="connsiteY155" fmla="*/ 6345561 h 6561405"/>
                    <a:gd name="connsiteX156" fmla="*/ 3104320 w 6352623"/>
                    <a:gd name="connsiteY156" fmla="*/ 6348616 h 6561405"/>
                    <a:gd name="connsiteX157" fmla="*/ 2884966 w 6352623"/>
                    <a:gd name="connsiteY157" fmla="*/ 6327398 h 6561405"/>
                    <a:gd name="connsiteX158" fmla="*/ 2740226 w 6352623"/>
                    <a:gd name="connsiteY158" fmla="*/ 6120300 h 6561405"/>
                    <a:gd name="connsiteX159" fmla="*/ 2877634 w 6352623"/>
                    <a:gd name="connsiteY159" fmla="*/ 6024267 h 6561405"/>
                    <a:gd name="connsiteX160" fmla="*/ 3099167 w 6352623"/>
                    <a:gd name="connsiteY160" fmla="*/ 6341244 h 6561405"/>
                    <a:gd name="connsiteX161" fmla="*/ 2884966 w 6352623"/>
                    <a:gd name="connsiteY161" fmla="*/ 6327398 h 6561405"/>
                    <a:gd name="connsiteX162" fmla="*/ 2827891 w 6352623"/>
                    <a:gd name="connsiteY162" fmla="*/ 6323709 h 6561405"/>
                    <a:gd name="connsiteX163" fmla="*/ 2884966 w 6352623"/>
                    <a:gd name="connsiteY163" fmla="*/ 6327398 h 6561405"/>
                    <a:gd name="connsiteX164" fmla="*/ 2888667 w 6352623"/>
                    <a:gd name="connsiteY164" fmla="*/ 6332694 h 6561405"/>
                    <a:gd name="connsiteX165" fmla="*/ 2827891 w 6352623"/>
                    <a:gd name="connsiteY165" fmla="*/ 6323709 h 6561405"/>
                    <a:gd name="connsiteX166" fmla="*/ 3253037 w 6352623"/>
                    <a:gd name="connsiteY166" fmla="*/ 6561405 h 6561405"/>
                    <a:gd name="connsiteX167" fmla="*/ 2888667 w 6352623"/>
                    <a:gd name="connsiteY167" fmla="*/ 6332694 h 6561405"/>
                    <a:gd name="connsiteX168" fmla="*/ 3023470 w 6352623"/>
                    <a:gd name="connsiteY168" fmla="*/ 6352624 h 6561405"/>
                    <a:gd name="connsiteX169" fmla="*/ 3104320 w 6352623"/>
                    <a:gd name="connsiteY169" fmla="*/ 6348616 h 6561405"/>
                    <a:gd name="connsiteX170" fmla="*/ 3253037 w 6352623"/>
                    <a:gd name="connsiteY170" fmla="*/ 6561405 h 6561405"/>
                    <a:gd name="connsiteX171" fmla="*/ 1799833 w 6352623"/>
                    <a:gd name="connsiteY171" fmla="*/ 6042038 h 6561405"/>
                    <a:gd name="connsiteX172" fmla="*/ 792530 w 6352623"/>
                    <a:gd name="connsiteY172" fmla="*/ 5281044 h 6561405"/>
                    <a:gd name="connsiteX173" fmla="*/ 758259 w 6352623"/>
                    <a:gd name="connsiteY173" fmla="*/ 5233611 h 6561405"/>
                    <a:gd name="connsiteX174" fmla="*/ 1178638 w 6352623"/>
                    <a:gd name="connsiteY174" fmla="*/ 5187468 h 6561405"/>
                    <a:gd name="connsiteX175" fmla="*/ 1905324 w 6352623"/>
                    <a:gd name="connsiteY175" fmla="*/ 5106339 h 6561405"/>
                    <a:gd name="connsiteX176" fmla="*/ 2206251 w 6352623"/>
                    <a:gd name="connsiteY176" fmla="*/ 5531868 h 6561405"/>
                    <a:gd name="connsiteX177" fmla="*/ 2827891 w 6352623"/>
                    <a:gd name="connsiteY177" fmla="*/ 6323709 h 6561405"/>
                    <a:gd name="connsiteX178" fmla="*/ 2405336 w 6352623"/>
                    <a:gd name="connsiteY178" fmla="*/ 6261225 h 6561405"/>
                    <a:gd name="connsiteX179" fmla="*/ 1799833 w 6352623"/>
                    <a:gd name="connsiteY179" fmla="*/ 6042038 h 6561405"/>
                    <a:gd name="connsiteX0" fmla="*/ 3083863 w 6352623"/>
                    <a:gd name="connsiteY0" fmla="*/ 133135 h 6352624"/>
                    <a:gd name="connsiteX1" fmla="*/ 2997995 w 6352623"/>
                    <a:gd name="connsiteY1" fmla="*/ 16410 h 6352624"/>
                    <a:gd name="connsiteX2" fmla="*/ 3073468 w 6352623"/>
                    <a:gd name="connsiteY2" fmla="*/ 12671 h 6352624"/>
                    <a:gd name="connsiteX3" fmla="*/ 3083863 w 6352623"/>
                    <a:gd name="connsiteY3" fmla="*/ 133135 h 6352624"/>
                    <a:gd name="connsiteX4" fmla="*/ 4287481 w 6352623"/>
                    <a:gd name="connsiteY4" fmla="*/ 1282707 h 6352624"/>
                    <a:gd name="connsiteX5" fmla="*/ 3934751 w 6352623"/>
                    <a:gd name="connsiteY5" fmla="*/ 794857 h 6352624"/>
                    <a:gd name="connsiteX6" fmla="*/ 3306522 w 6352623"/>
                    <a:gd name="connsiteY6" fmla="*/ 1126 h 6352624"/>
                    <a:gd name="connsiteX7" fmla="*/ 3329154 w 6352623"/>
                    <a:gd name="connsiteY7" fmla="*/ 0 h 6352624"/>
                    <a:gd name="connsiteX8" fmla="*/ 4552794 w 6352623"/>
                    <a:gd name="connsiteY8" fmla="*/ 310597 h 6352624"/>
                    <a:gd name="connsiteX9" fmla="*/ 5560095 w 6352623"/>
                    <a:gd name="connsiteY9" fmla="*/ 1071582 h 6352624"/>
                    <a:gd name="connsiteX10" fmla="*/ 5592215 w 6352623"/>
                    <a:gd name="connsiteY10" fmla="*/ 1116037 h 6352624"/>
                    <a:gd name="connsiteX11" fmla="*/ 5275773 w 6352623"/>
                    <a:gd name="connsiteY11" fmla="*/ 1158708 h 6352624"/>
                    <a:gd name="connsiteX12" fmla="*/ 4352475 w 6352623"/>
                    <a:gd name="connsiteY12" fmla="*/ 1275439 h 6352624"/>
                    <a:gd name="connsiteX13" fmla="*/ 4287481 w 6352623"/>
                    <a:gd name="connsiteY13" fmla="*/ 1282707 h 6352624"/>
                    <a:gd name="connsiteX14" fmla="*/ 3192871 w 6352623"/>
                    <a:gd name="connsiteY14" fmla="*/ 1396479 h 6352624"/>
                    <a:gd name="connsiteX15" fmla="*/ 3083863 w 6352623"/>
                    <a:gd name="connsiteY15" fmla="*/ 133135 h 6352624"/>
                    <a:gd name="connsiteX16" fmla="*/ 3521833 w 6352623"/>
                    <a:gd name="connsiteY16" fmla="*/ 728536 h 6352624"/>
                    <a:gd name="connsiteX17" fmla="*/ 3951788 w 6352623"/>
                    <a:gd name="connsiteY17" fmla="*/ 1320226 h 6352624"/>
                    <a:gd name="connsiteX18" fmla="*/ 3610216 w 6352623"/>
                    <a:gd name="connsiteY18" fmla="*/ 1358400 h 6352624"/>
                    <a:gd name="connsiteX19" fmla="*/ 3192871 w 6352623"/>
                    <a:gd name="connsiteY19" fmla="*/ 1396479 h 6352624"/>
                    <a:gd name="connsiteX20" fmla="*/ 5080835 w 6352623"/>
                    <a:gd name="connsiteY20" fmla="*/ 2887704 h 6352624"/>
                    <a:gd name="connsiteX21" fmla="*/ 5075577 w 6352623"/>
                    <a:gd name="connsiteY21" fmla="*/ 2828892 h 6352624"/>
                    <a:gd name="connsiteX22" fmla="*/ 4870827 w 6352623"/>
                    <a:gd name="connsiteY22" fmla="*/ 2225787 h 6352624"/>
                    <a:gd name="connsiteX23" fmla="*/ 4527301 w 6352623"/>
                    <a:gd name="connsiteY23" fmla="*/ 1626915 h 6352624"/>
                    <a:gd name="connsiteX24" fmla="*/ 5336497 w 6352623"/>
                    <a:gd name="connsiteY24" fmla="*/ 1510023 h 6352624"/>
                    <a:gd name="connsiteX25" fmla="*/ 5827104 w 6352623"/>
                    <a:gd name="connsiteY25" fmla="*/ 1441104 h 6352624"/>
                    <a:gd name="connsiteX26" fmla="*/ 5919962 w 6352623"/>
                    <a:gd name="connsiteY26" fmla="*/ 1569624 h 6352624"/>
                    <a:gd name="connsiteX27" fmla="*/ 6322223 w 6352623"/>
                    <a:gd name="connsiteY27" fmla="*/ 2715457 h 6352624"/>
                    <a:gd name="connsiteX28" fmla="*/ 6326244 w 6352623"/>
                    <a:gd name="connsiteY28" fmla="*/ 2796695 h 6352624"/>
                    <a:gd name="connsiteX29" fmla="*/ 5080835 w 6352623"/>
                    <a:gd name="connsiteY29" fmla="*/ 2887704 h 6352624"/>
                    <a:gd name="connsiteX30" fmla="*/ 1790042 w 6352623"/>
                    <a:gd name="connsiteY30" fmla="*/ 1491620 h 6352624"/>
                    <a:gd name="connsiteX31" fmla="*/ 2057262 w 6352623"/>
                    <a:gd name="connsiteY31" fmla="*/ 888122 h 6352624"/>
                    <a:gd name="connsiteX32" fmla="*/ 2502224 w 6352623"/>
                    <a:gd name="connsiteY32" fmla="*/ 83048 h 6352624"/>
                    <a:gd name="connsiteX33" fmla="*/ 2715458 w 6352623"/>
                    <a:gd name="connsiteY33" fmla="*/ 30412 h 6352624"/>
                    <a:gd name="connsiteX34" fmla="*/ 2723477 w 6352623"/>
                    <a:gd name="connsiteY34" fmla="*/ 30012 h 6352624"/>
                    <a:gd name="connsiteX35" fmla="*/ 2843908 w 6352623"/>
                    <a:gd name="connsiteY35" fmla="*/ 1425699 h 6352624"/>
                    <a:gd name="connsiteX36" fmla="*/ 2341650 w 6352623"/>
                    <a:gd name="connsiteY36" fmla="*/ 1460888 h 6352624"/>
                    <a:gd name="connsiteX37" fmla="*/ 1790042 w 6352623"/>
                    <a:gd name="connsiteY37" fmla="*/ 1491620 h 6352624"/>
                    <a:gd name="connsiteX38" fmla="*/ 456566 w 6352623"/>
                    <a:gd name="connsiteY38" fmla="*/ 1560803 h 6352624"/>
                    <a:gd name="connsiteX39" fmla="*/ 646218 w 6352623"/>
                    <a:gd name="connsiteY39" fmla="*/ 1250255 h 6352624"/>
                    <a:gd name="connsiteX40" fmla="*/ 2123254 w 6352623"/>
                    <a:gd name="connsiteY40" fmla="*/ 176626 h 6352624"/>
                    <a:gd name="connsiteX41" fmla="*/ 2129632 w 6352623"/>
                    <a:gd name="connsiteY41" fmla="*/ 175051 h 6352624"/>
                    <a:gd name="connsiteX42" fmla="*/ 1791341 w 6352623"/>
                    <a:gd name="connsiteY42" fmla="*/ 860818 h 6352624"/>
                    <a:gd name="connsiteX43" fmla="*/ 1497989 w 6352623"/>
                    <a:gd name="connsiteY43" fmla="*/ 1507155 h 6352624"/>
                    <a:gd name="connsiteX44" fmla="*/ 815685 w 6352623"/>
                    <a:gd name="connsiteY44" fmla="*/ 1541873 h 6352624"/>
                    <a:gd name="connsiteX45" fmla="*/ 456566 w 6352623"/>
                    <a:gd name="connsiteY45" fmla="*/ 1560803 h 6352624"/>
                    <a:gd name="connsiteX46" fmla="*/ 3332566 w 6352623"/>
                    <a:gd name="connsiteY46" fmla="*/ 3015466 h 6352624"/>
                    <a:gd name="connsiteX47" fmla="*/ 3227686 w 6352623"/>
                    <a:gd name="connsiteY47" fmla="*/ 1799988 h 6352624"/>
                    <a:gd name="connsiteX48" fmla="*/ 3687369 w 6352623"/>
                    <a:gd name="connsiteY48" fmla="*/ 1744594 h 6352624"/>
                    <a:gd name="connsiteX49" fmla="*/ 4207427 w 6352623"/>
                    <a:gd name="connsiteY49" fmla="*/ 1672041 h 6352624"/>
                    <a:gd name="connsiteX50" fmla="*/ 4314817 w 6352623"/>
                    <a:gd name="connsiteY50" fmla="*/ 1819820 h 6352624"/>
                    <a:gd name="connsiteX51" fmla="*/ 4752430 w 6352623"/>
                    <a:gd name="connsiteY51" fmla="*/ 2869128 h 6352624"/>
                    <a:gd name="connsiteX52" fmla="*/ 4755993 w 6352623"/>
                    <a:gd name="connsiteY52" fmla="*/ 2911437 h 6352624"/>
                    <a:gd name="connsiteX53" fmla="*/ 3332566 w 6352623"/>
                    <a:gd name="connsiteY53" fmla="*/ 3015466 h 6352624"/>
                    <a:gd name="connsiteX54" fmla="*/ 5989951 w 6352623"/>
                    <a:gd name="connsiteY54" fmla="*/ 4620000 h 6352624"/>
                    <a:gd name="connsiteX55" fmla="*/ 6068313 w 6352623"/>
                    <a:gd name="connsiteY55" fmla="*/ 4480189 h 6352624"/>
                    <a:gd name="connsiteX56" fmla="*/ 6042026 w 6352623"/>
                    <a:gd name="connsiteY56" fmla="*/ 4552793 h 6352624"/>
                    <a:gd name="connsiteX57" fmla="*/ 6000985 w 6352623"/>
                    <a:gd name="connsiteY57" fmla="*/ 4620000 h 6352624"/>
                    <a:gd name="connsiteX58" fmla="*/ 5989951 w 6352623"/>
                    <a:gd name="connsiteY58" fmla="*/ 4620000 h 6352624"/>
                    <a:gd name="connsiteX59" fmla="*/ 5898613 w 6352623"/>
                    <a:gd name="connsiteY59" fmla="*/ 4787640 h 6352624"/>
                    <a:gd name="connsiteX60" fmla="*/ 6000985 w 6352623"/>
                    <a:gd name="connsiteY60" fmla="*/ 4620000 h 6352624"/>
                    <a:gd name="connsiteX61" fmla="*/ 6317212 w 6352623"/>
                    <a:gd name="connsiteY61" fmla="*/ 4620000 h 6352624"/>
                    <a:gd name="connsiteX62" fmla="*/ 6317212 w 6352623"/>
                    <a:gd name="connsiteY62" fmla="*/ 4787640 h 6352624"/>
                    <a:gd name="connsiteX63" fmla="*/ 5898613 w 6352623"/>
                    <a:gd name="connsiteY63" fmla="*/ 4787640 h 6352624"/>
                    <a:gd name="connsiteX64" fmla="*/ 5866698 w 6352623"/>
                    <a:gd name="connsiteY64" fmla="*/ 4839902 h 6352624"/>
                    <a:gd name="connsiteX65" fmla="*/ 5895990 w 6352623"/>
                    <a:gd name="connsiteY65" fmla="*/ 4787640 h 6352624"/>
                    <a:gd name="connsiteX66" fmla="*/ 5898613 w 6352623"/>
                    <a:gd name="connsiteY66" fmla="*/ 4787640 h 6352624"/>
                    <a:gd name="connsiteX67" fmla="*/ 5866698 w 6352623"/>
                    <a:gd name="connsiteY67" fmla="*/ 4839902 h 6352624"/>
                    <a:gd name="connsiteX68" fmla="*/ 5661892 w 6352623"/>
                    <a:gd name="connsiteY68" fmla="*/ 4787640 h 6352624"/>
                    <a:gd name="connsiteX69" fmla="*/ 5661892 w 6352623"/>
                    <a:gd name="connsiteY69" fmla="*/ 4620000 h 6352624"/>
                    <a:gd name="connsiteX70" fmla="*/ 5989951 w 6352623"/>
                    <a:gd name="connsiteY70" fmla="*/ 4620000 h 6352624"/>
                    <a:gd name="connsiteX71" fmla="*/ 5895990 w 6352623"/>
                    <a:gd name="connsiteY71" fmla="*/ 4787640 h 6352624"/>
                    <a:gd name="connsiteX72" fmla="*/ 5661892 w 6352623"/>
                    <a:gd name="connsiteY72" fmla="*/ 4787640 h 6352624"/>
                    <a:gd name="connsiteX73" fmla="*/ 4842211 w 6352623"/>
                    <a:gd name="connsiteY73" fmla="*/ 4504577 h 6352624"/>
                    <a:gd name="connsiteX74" fmla="*/ 4894441 w 6352623"/>
                    <a:gd name="connsiteY74" fmla="*/ 4378816 h 6352624"/>
                    <a:gd name="connsiteX75" fmla="*/ 5118410 w 6352623"/>
                    <a:gd name="connsiteY75" fmla="*/ 3308120 h 6352624"/>
                    <a:gd name="connsiteX76" fmla="*/ 5112011 w 6352623"/>
                    <a:gd name="connsiteY76" fmla="*/ 3236549 h 6352624"/>
                    <a:gd name="connsiteX77" fmla="*/ 6343574 w 6352623"/>
                    <a:gd name="connsiteY77" fmla="*/ 3146548 h 6352624"/>
                    <a:gd name="connsiteX78" fmla="*/ 6352623 w 6352623"/>
                    <a:gd name="connsiteY78" fmla="*/ 3329154 h 6352624"/>
                    <a:gd name="connsiteX79" fmla="*/ 6261216 w 6352623"/>
                    <a:gd name="connsiteY79" fmla="*/ 3947289 h 6352624"/>
                    <a:gd name="connsiteX80" fmla="*/ 6068313 w 6352623"/>
                    <a:gd name="connsiteY80" fmla="*/ 4480189 h 6352624"/>
                    <a:gd name="connsiteX81" fmla="*/ 5645377 w 6352623"/>
                    <a:gd name="connsiteY81" fmla="*/ 4489676 h 6352624"/>
                    <a:gd name="connsiteX82" fmla="*/ 4842211 w 6352623"/>
                    <a:gd name="connsiteY82" fmla="*/ 4504577 h 6352624"/>
                    <a:gd name="connsiteX83" fmla="*/ 1405726 w 6352623"/>
                    <a:gd name="connsiteY83" fmla="*/ 3156271 h 6352624"/>
                    <a:gd name="connsiteX84" fmla="*/ 1399341 w 6352623"/>
                    <a:gd name="connsiteY84" fmla="*/ 3089416 h 6352624"/>
                    <a:gd name="connsiteX85" fmla="*/ 1464945 w 6352623"/>
                    <a:gd name="connsiteY85" fmla="*/ 2467755 h 6352624"/>
                    <a:gd name="connsiteX86" fmla="*/ 1626959 w 6352623"/>
                    <a:gd name="connsiteY86" fmla="*/ 1918290 h 6352624"/>
                    <a:gd name="connsiteX87" fmla="*/ 1698846 w 6352623"/>
                    <a:gd name="connsiteY87" fmla="*/ 1916459 h 6352624"/>
                    <a:gd name="connsiteX88" fmla="*/ 2401423 w 6352623"/>
                    <a:gd name="connsiteY88" fmla="*/ 1879094 h 6352624"/>
                    <a:gd name="connsiteX89" fmla="*/ 2879383 w 6352623"/>
                    <a:gd name="connsiteY89" fmla="*/ 1836855 h 6352624"/>
                    <a:gd name="connsiteX90" fmla="*/ 2983285 w 6352623"/>
                    <a:gd name="connsiteY90" fmla="*/ 3040986 h 6352624"/>
                    <a:gd name="connsiteX91" fmla="*/ 1405726 w 6352623"/>
                    <a:gd name="connsiteY91" fmla="*/ 3156271 h 6352624"/>
                    <a:gd name="connsiteX92" fmla="*/ 3464621 w 6352623"/>
                    <a:gd name="connsiteY92" fmla="*/ 4545892 h 6352624"/>
                    <a:gd name="connsiteX93" fmla="*/ 3362673 w 6352623"/>
                    <a:gd name="connsiteY93" fmla="*/ 3364384 h 6352624"/>
                    <a:gd name="connsiteX94" fmla="*/ 4785461 w 6352623"/>
                    <a:gd name="connsiteY94" fmla="*/ 3260410 h 6352624"/>
                    <a:gd name="connsiteX95" fmla="*/ 4791965 w 6352623"/>
                    <a:gd name="connsiteY95" fmla="*/ 3337498 h 6352624"/>
                    <a:gd name="connsiteX96" fmla="*/ 4582162 w 6352623"/>
                    <a:gd name="connsiteY96" fmla="*/ 4452550 h 6352624"/>
                    <a:gd name="connsiteX97" fmla="*/ 3980007 w 6352623"/>
                    <a:gd name="connsiteY97" fmla="*/ 4524180 h 6352624"/>
                    <a:gd name="connsiteX98" fmla="*/ 3464621 w 6352623"/>
                    <a:gd name="connsiteY98" fmla="*/ 4545892 h 6352624"/>
                    <a:gd name="connsiteX99" fmla="*/ 11631 w 6352623"/>
                    <a:gd name="connsiteY99" fmla="*/ 3258148 h 6352624"/>
                    <a:gd name="connsiteX100" fmla="*/ 0 w 6352623"/>
                    <a:gd name="connsiteY100" fmla="*/ 3023469 h 6352624"/>
                    <a:gd name="connsiteX101" fmla="*/ 91400 w 6352623"/>
                    <a:gd name="connsiteY101" fmla="*/ 2405346 h 6352624"/>
                    <a:gd name="connsiteX102" fmla="*/ 258812 w 6352623"/>
                    <a:gd name="connsiteY102" fmla="*/ 1942855 h 6352624"/>
                    <a:gd name="connsiteX103" fmla="*/ 852081 w 6352623"/>
                    <a:gd name="connsiteY103" fmla="*/ 1937991 h 6352624"/>
                    <a:gd name="connsiteX104" fmla="*/ 1335718 w 6352623"/>
                    <a:gd name="connsiteY104" fmla="*/ 1925698 h 6352624"/>
                    <a:gd name="connsiteX105" fmla="*/ 1234430 w 6352623"/>
                    <a:gd name="connsiteY105" fmla="*/ 2196801 h 6352624"/>
                    <a:gd name="connsiteX106" fmla="*/ 1103579 w 6352623"/>
                    <a:gd name="connsiteY106" fmla="*/ 2737987 h 6352624"/>
                    <a:gd name="connsiteX107" fmla="*/ 1078099 w 6352623"/>
                    <a:gd name="connsiteY107" fmla="*/ 3180217 h 6352624"/>
                    <a:gd name="connsiteX108" fmla="*/ 11631 w 6352623"/>
                    <a:gd name="connsiteY108" fmla="*/ 3258148 h 6352624"/>
                    <a:gd name="connsiteX109" fmla="*/ 1960743 w 6352623"/>
                    <a:gd name="connsiteY109" fmla="*/ 4679317 h 6352624"/>
                    <a:gd name="connsiteX110" fmla="*/ 1740896 w 6352623"/>
                    <a:gd name="connsiteY110" fmla="*/ 4337429 h 6352624"/>
                    <a:gd name="connsiteX111" fmla="*/ 1441619 w 6352623"/>
                    <a:gd name="connsiteY111" fmla="*/ 3532526 h 6352624"/>
                    <a:gd name="connsiteX112" fmla="*/ 1438988 w 6352623"/>
                    <a:gd name="connsiteY112" fmla="*/ 3504964 h 6352624"/>
                    <a:gd name="connsiteX113" fmla="*/ 3013389 w 6352623"/>
                    <a:gd name="connsiteY113" fmla="*/ 3389903 h 6352624"/>
                    <a:gd name="connsiteX114" fmla="*/ 3099126 w 6352623"/>
                    <a:gd name="connsiteY114" fmla="*/ 4562904 h 6352624"/>
                    <a:gd name="connsiteX115" fmla="*/ 2689209 w 6352623"/>
                    <a:gd name="connsiteY115" fmla="*/ 4598877 h 6352624"/>
                    <a:gd name="connsiteX116" fmla="*/ 1989796 w 6352623"/>
                    <a:gd name="connsiteY116" fmla="*/ 4675326 h 6352624"/>
                    <a:gd name="connsiteX117" fmla="*/ 1960743 w 6352623"/>
                    <a:gd name="connsiteY117" fmla="*/ 4679317 h 6352624"/>
                    <a:gd name="connsiteX118" fmla="*/ 4067092 w 6352623"/>
                    <a:gd name="connsiteY118" fmla="*/ 6216068 h 6352624"/>
                    <a:gd name="connsiteX119" fmla="*/ 4277892 w 6352623"/>
                    <a:gd name="connsiteY119" fmla="*/ 5788869 h 6352624"/>
                    <a:gd name="connsiteX120" fmla="*/ 4525520 w 6352623"/>
                    <a:gd name="connsiteY120" fmla="*/ 5267093 h 6352624"/>
                    <a:gd name="connsiteX121" fmla="*/ 4685770 w 6352623"/>
                    <a:gd name="connsiteY121" fmla="*/ 4881257 h 6352624"/>
                    <a:gd name="connsiteX122" fmla="*/ 4712084 w 6352623"/>
                    <a:gd name="connsiteY122" fmla="*/ 4879914 h 6352624"/>
                    <a:gd name="connsiteX123" fmla="*/ 5642123 w 6352623"/>
                    <a:gd name="connsiteY123" fmla="*/ 4846187 h 6352624"/>
                    <a:gd name="connsiteX124" fmla="*/ 5866698 w 6352623"/>
                    <a:gd name="connsiteY124" fmla="*/ 4839902 h 6352624"/>
                    <a:gd name="connsiteX125" fmla="*/ 5706398 w 6352623"/>
                    <a:gd name="connsiteY125" fmla="*/ 5102370 h 6352624"/>
                    <a:gd name="connsiteX126" fmla="*/ 4229361 w 6352623"/>
                    <a:gd name="connsiteY126" fmla="*/ 6176010 h 6352624"/>
                    <a:gd name="connsiteX127" fmla="*/ 4067092 w 6352623"/>
                    <a:gd name="connsiteY127" fmla="*/ 6216068 h 6352624"/>
                    <a:gd name="connsiteX128" fmla="*/ 3617977 w 6352623"/>
                    <a:gd name="connsiteY128" fmla="*/ 6323175 h 6352624"/>
                    <a:gd name="connsiteX129" fmla="*/ 3499574 w 6352623"/>
                    <a:gd name="connsiteY129" fmla="*/ 4950969 h 6352624"/>
                    <a:gd name="connsiteX130" fmla="*/ 3966167 w 6352623"/>
                    <a:gd name="connsiteY130" fmla="*/ 4917769 h 6352624"/>
                    <a:gd name="connsiteX131" fmla="*/ 4402891 w 6352623"/>
                    <a:gd name="connsiteY131" fmla="*/ 4895610 h 6352624"/>
                    <a:gd name="connsiteX132" fmla="*/ 4263840 w 6352623"/>
                    <a:gd name="connsiteY132" fmla="*/ 5239274 h 6352624"/>
                    <a:gd name="connsiteX133" fmla="*/ 3691123 w 6352623"/>
                    <a:gd name="connsiteY133" fmla="*/ 6308899 h 6352624"/>
                    <a:gd name="connsiteX134" fmla="*/ 3637169 w 6352623"/>
                    <a:gd name="connsiteY134" fmla="*/ 6322223 h 6352624"/>
                    <a:gd name="connsiteX135" fmla="*/ 3617977 w 6352623"/>
                    <a:gd name="connsiteY135" fmla="*/ 6323175 h 6352624"/>
                    <a:gd name="connsiteX136" fmla="*/ 509955 w 6352623"/>
                    <a:gd name="connsiteY136" fmla="*/ 4889989 h 6352624"/>
                    <a:gd name="connsiteX137" fmla="*/ 432662 w 6352623"/>
                    <a:gd name="connsiteY137" fmla="*/ 4783013 h 6352624"/>
                    <a:gd name="connsiteX138" fmla="*/ 30403 w 6352623"/>
                    <a:gd name="connsiteY138" fmla="*/ 3637168 h 6352624"/>
                    <a:gd name="connsiteX139" fmla="*/ 28957 w 6352623"/>
                    <a:gd name="connsiteY139" fmla="*/ 3608002 h 6352624"/>
                    <a:gd name="connsiteX140" fmla="*/ 1122699 w 6352623"/>
                    <a:gd name="connsiteY140" fmla="*/ 3528079 h 6352624"/>
                    <a:gd name="connsiteX141" fmla="*/ 1151870 w 6352623"/>
                    <a:gd name="connsiteY141" fmla="*/ 3709064 h 6352624"/>
                    <a:gd name="connsiteX142" fmla="*/ 1633165 w 6352623"/>
                    <a:gd name="connsiteY142" fmla="*/ 4721494 h 6352624"/>
                    <a:gd name="connsiteX143" fmla="*/ 1635001 w 6352623"/>
                    <a:gd name="connsiteY143" fmla="*/ 4724090 h 6352624"/>
                    <a:gd name="connsiteX144" fmla="*/ 1150655 w 6352623"/>
                    <a:gd name="connsiteY144" fmla="*/ 4790652 h 6352624"/>
                    <a:gd name="connsiteX145" fmla="*/ 509955 w 6352623"/>
                    <a:gd name="connsiteY145" fmla="*/ 4889989 h 6352624"/>
                    <a:gd name="connsiteX146" fmla="*/ 3165956 w 6352623"/>
                    <a:gd name="connsiteY146" fmla="*/ 6345561 h 6352624"/>
                    <a:gd name="connsiteX147" fmla="*/ 2661675 w 6352623"/>
                    <a:gd name="connsiteY147" fmla="*/ 5655612 h 6352624"/>
                    <a:gd name="connsiteX148" fmla="*/ 2224080 w 6352623"/>
                    <a:gd name="connsiteY148" fmla="*/ 5071807 h 6352624"/>
                    <a:gd name="connsiteX149" fmla="*/ 2697681 w 6352623"/>
                    <a:gd name="connsiteY149" fmla="*/ 5021257 h 6352624"/>
                    <a:gd name="connsiteX150" fmla="*/ 3150545 w 6352623"/>
                    <a:gd name="connsiteY150" fmla="*/ 4979436 h 6352624"/>
                    <a:gd name="connsiteX151" fmla="*/ 3267988 w 6352623"/>
                    <a:gd name="connsiteY151" fmla="*/ 6340508 h 6352624"/>
                    <a:gd name="connsiteX152" fmla="*/ 3165956 w 6352623"/>
                    <a:gd name="connsiteY152" fmla="*/ 6345561 h 6352624"/>
                    <a:gd name="connsiteX153" fmla="*/ 3104320 w 6352623"/>
                    <a:gd name="connsiteY153" fmla="*/ 6348616 h 6352624"/>
                    <a:gd name="connsiteX154" fmla="*/ 3099167 w 6352623"/>
                    <a:gd name="connsiteY154" fmla="*/ 6341244 h 6352624"/>
                    <a:gd name="connsiteX155" fmla="*/ 3165956 w 6352623"/>
                    <a:gd name="connsiteY155" fmla="*/ 6345561 h 6352624"/>
                    <a:gd name="connsiteX156" fmla="*/ 3104320 w 6352623"/>
                    <a:gd name="connsiteY156" fmla="*/ 6348616 h 6352624"/>
                    <a:gd name="connsiteX157" fmla="*/ 2884966 w 6352623"/>
                    <a:gd name="connsiteY157" fmla="*/ 6327398 h 6352624"/>
                    <a:gd name="connsiteX158" fmla="*/ 2740226 w 6352623"/>
                    <a:gd name="connsiteY158" fmla="*/ 6120300 h 6352624"/>
                    <a:gd name="connsiteX159" fmla="*/ 2877634 w 6352623"/>
                    <a:gd name="connsiteY159" fmla="*/ 6024267 h 6352624"/>
                    <a:gd name="connsiteX160" fmla="*/ 3099167 w 6352623"/>
                    <a:gd name="connsiteY160" fmla="*/ 6341244 h 6352624"/>
                    <a:gd name="connsiteX161" fmla="*/ 2884966 w 6352623"/>
                    <a:gd name="connsiteY161" fmla="*/ 6327398 h 6352624"/>
                    <a:gd name="connsiteX162" fmla="*/ 2827891 w 6352623"/>
                    <a:gd name="connsiteY162" fmla="*/ 6323709 h 6352624"/>
                    <a:gd name="connsiteX163" fmla="*/ 2884966 w 6352623"/>
                    <a:gd name="connsiteY163" fmla="*/ 6327398 h 6352624"/>
                    <a:gd name="connsiteX164" fmla="*/ 2888667 w 6352623"/>
                    <a:gd name="connsiteY164" fmla="*/ 6332694 h 6352624"/>
                    <a:gd name="connsiteX165" fmla="*/ 2827891 w 6352623"/>
                    <a:gd name="connsiteY165" fmla="*/ 6323709 h 6352624"/>
                    <a:gd name="connsiteX166" fmla="*/ 3104320 w 6352623"/>
                    <a:gd name="connsiteY166" fmla="*/ 6348616 h 6352624"/>
                    <a:gd name="connsiteX167" fmla="*/ 2888667 w 6352623"/>
                    <a:gd name="connsiteY167" fmla="*/ 6332694 h 6352624"/>
                    <a:gd name="connsiteX168" fmla="*/ 3023470 w 6352623"/>
                    <a:gd name="connsiteY168" fmla="*/ 6352624 h 6352624"/>
                    <a:gd name="connsiteX169" fmla="*/ 3104320 w 6352623"/>
                    <a:gd name="connsiteY169" fmla="*/ 6348616 h 6352624"/>
                    <a:gd name="connsiteX170" fmla="*/ 1799833 w 6352623"/>
                    <a:gd name="connsiteY170" fmla="*/ 6042038 h 6352624"/>
                    <a:gd name="connsiteX171" fmla="*/ 792530 w 6352623"/>
                    <a:gd name="connsiteY171" fmla="*/ 5281044 h 6352624"/>
                    <a:gd name="connsiteX172" fmla="*/ 758259 w 6352623"/>
                    <a:gd name="connsiteY172" fmla="*/ 5233611 h 6352624"/>
                    <a:gd name="connsiteX173" fmla="*/ 1178638 w 6352623"/>
                    <a:gd name="connsiteY173" fmla="*/ 5187468 h 6352624"/>
                    <a:gd name="connsiteX174" fmla="*/ 1905324 w 6352623"/>
                    <a:gd name="connsiteY174" fmla="*/ 5106339 h 6352624"/>
                    <a:gd name="connsiteX175" fmla="*/ 2206251 w 6352623"/>
                    <a:gd name="connsiteY175" fmla="*/ 5531868 h 6352624"/>
                    <a:gd name="connsiteX176" fmla="*/ 2827891 w 6352623"/>
                    <a:gd name="connsiteY176" fmla="*/ 6323709 h 6352624"/>
                    <a:gd name="connsiteX177" fmla="*/ 2405336 w 6352623"/>
                    <a:gd name="connsiteY177" fmla="*/ 6261225 h 6352624"/>
                    <a:gd name="connsiteX178" fmla="*/ 1799833 w 6352623"/>
                    <a:gd name="connsiteY178" fmla="*/ 6042038 h 6352624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2740226 w 6352623"/>
                    <a:gd name="connsiteY158" fmla="*/ 6120300 h 6348616"/>
                    <a:gd name="connsiteX159" fmla="*/ 2877634 w 6352623"/>
                    <a:gd name="connsiteY159" fmla="*/ 6024267 h 6348616"/>
                    <a:gd name="connsiteX160" fmla="*/ 3099167 w 6352623"/>
                    <a:gd name="connsiteY160" fmla="*/ 6341244 h 6348616"/>
                    <a:gd name="connsiteX161" fmla="*/ 2884966 w 6352623"/>
                    <a:gd name="connsiteY161" fmla="*/ 6327398 h 6348616"/>
                    <a:gd name="connsiteX162" fmla="*/ 2827891 w 6352623"/>
                    <a:gd name="connsiteY162" fmla="*/ 6323709 h 6348616"/>
                    <a:gd name="connsiteX163" fmla="*/ 2884966 w 6352623"/>
                    <a:gd name="connsiteY163" fmla="*/ 6327398 h 6348616"/>
                    <a:gd name="connsiteX164" fmla="*/ 2888667 w 6352623"/>
                    <a:gd name="connsiteY164" fmla="*/ 6332694 h 6348616"/>
                    <a:gd name="connsiteX165" fmla="*/ 2827891 w 6352623"/>
                    <a:gd name="connsiteY165" fmla="*/ 6323709 h 6348616"/>
                    <a:gd name="connsiteX166" fmla="*/ 3104320 w 6352623"/>
                    <a:gd name="connsiteY166" fmla="*/ 6348616 h 6348616"/>
                    <a:gd name="connsiteX167" fmla="*/ 2888667 w 6352623"/>
                    <a:gd name="connsiteY167" fmla="*/ 6332694 h 6348616"/>
                    <a:gd name="connsiteX168" fmla="*/ 3104320 w 6352623"/>
                    <a:gd name="connsiteY168" fmla="*/ 6348616 h 6348616"/>
                    <a:gd name="connsiteX169" fmla="*/ 1799833 w 6352623"/>
                    <a:gd name="connsiteY169" fmla="*/ 6042038 h 6348616"/>
                    <a:gd name="connsiteX170" fmla="*/ 792530 w 6352623"/>
                    <a:gd name="connsiteY170" fmla="*/ 5281044 h 6348616"/>
                    <a:gd name="connsiteX171" fmla="*/ 758259 w 6352623"/>
                    <a:gd name="connsiteY171" fmla="*/ 5233611 h 6348616"/>
                    <a:gd name="connsiteX172" fmla="*/ 1178638 w 6352623"/>
                    <a:gd name="connsiteY172" fmla="*/ 5187468 h 6348616"/>
                    <a:gd name="connsiteX173" fmla="*/ 1905324 w 6352623"/>
                    <a:gd name="connsiteY173" fmla="*/ 5106339 h 6348616"/>
                    <a:gd name="connsiteX174" fmla="*/ 2206251 w 6352623"/>
                    <a:gd name="connsiteY174" fmla="*/ 5531868 h 6348616"/>
                    <a:gd name="connsiteX175" fmla="*/ 2827891 w 6352623"/>
                    <a:gd name="connsiteY175" fmla="*/ 6323709 h 6348616"/>
                    <a:gd name="connsiteX176" fmla="*/ 2405336 w 6352623"/>
                    <a:gd name="connsiteY176" fmla="*/ 6261225 h 6348616"/>
                    <a:gd name="connsiteX177" fmla="*/ 1799833 w 6352623"/>
                    <a:gd name="connsiteY177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2740226 w 6352623"/>
                    <a:gd name="connsiteY158" fmla="*/ 6120300 h 6348616"/>
                    <a:gd name="connsiteX159" fmla="*/ 2877634 w 6352623"/>
                    <a:gd name="connsiteY159" fmla="*/ 6024267 h 6348616"/>
                    <a:gd name="connsiteX160" fmla="*/ 3099167 w 6352623"/>
                    <a:gd name="connsiteY160" fmla="*/ 6341244 h 6348616"/>
                    <a:gd name="connsiteX161" fmla="*/ 2884966 w 6352623"/>
                    <a:gd name="connsiteY161" fmla="*/ 6327398 h 6348616"/>
                    <a:gd name="connsiteX162" fmla="*/ 2827891 w 6352623"/>
                    <a:gd name="connsiteY162" fmla="*/ 6323709 h 6348616"/>
                    <a:gd name="connsiteX163" fmla="*/ 2884966 w 6352623"/>
                    <a:gd name="connsiteY163" fmla="*/ 6327398 h 6348616"/>
                    <a:gd name="connsiteX164" fmla="*/ 2888667 w 6352623"/>
                    <a:gd name="connsiteY164" fmla="*/ 6332694 h 6348616"/>
                    <a:gd name="connsiteX165" fmla="*/ 2827891 w 6352623"/>
                    <a:gd name="connsiteY165" fmla="*/ 6323709 h 6348616"/>
                    <a:gd name="connsiteX166" fmla="*/ 1799833 w 6352623"/>
                    <a:gd name="connsiteY166" fmla="*/ 6042038 h 6348616"/>
                    <a:gd name="connsiteX167" fmla="*/ 792530 w 6352623"/>
                    <a:gd name="connsiteY167" fmla="*/ 5281044 h 6348616"/>
                    <a:gd name="connsiteX168" fmla="*/ 758259 w 6352623"/>
                    <a:gd name="connsiteY168" fmla="*/ 5233611 h 6348616"/>
                    <a:gd name="connsiteX169" fmla="*/ 1178638 w 6352623"/>
                    <a:gd name="connsiteY169" fmla="*/ 5187468 h 6348616"/>
                    <a:gd name="connsiteX170" fmla="*/ 1905324 w 6352623"/>
                    <a:gd name="connsiteY170" fmla="*/ 5106339 h 6348616"/>
                    <a:gd name="connsiteX171" fmla="*/ 2206251 w 6352623"/>
                    <a:gd name="connsiteY171" fmla="*/ 5531868 h 6348616"/>
                    <a:gd name="connsiteX172" fmla="*/ 2827891 w 6352623"/>
                    <a:gd name="connsiteY172" fmla="*/ 6323709 h 6348616"/>
                    <a:gd name="connsiteX173" fmla="*/ 2405336 w 6352623"/>
                    <a:gd name="connsiteY173" fmla="*/ 6261225 h 6348616"/>
                    <a:gd name="connsiteX174" fmla="*/ 1799833 w 6352623"/>
                    <a:gd name="connsiteY174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2877634 w 6352623"/>
                    <a:gd name="connsiteY158" fmla="*/ 6024267 h 6348616"/>
                    <a:gd name="connsiteX159" fmla="*/ 3099167 w 6352623"/>
                    <a:gd name="connsiteY159" fmla="*/ 6341244 h 6348616"/>
                    <a:gd name="connsiteX160" fmla="*/ 2884966 w 6352623"/>
                    <a:gd name="connsiteY160" fmla="*/ 6327398 h 6348616"/>
                    <a:gd name="connsiteX161" fmla="*/ 2827891 w 6352623"/>
                    <a:gd name="connsiteY161" fmla="*/ 6323709 h 6348616"/>
                    <a:gd name="connsiteX162" fmla="*/ 2884966 w 6352623"/>
                    <a:gd name="connsiteY162" fmla="*/ 6327398 h 6348616"/>
                    <a:gd name="connsiteX163" fmla="*/ 2888667 w 6352623"/>
                    <a:gd name="connsiteY163" fmla="*/ 6332694 h 6348616"/>
                    <a:gd name="connsiteX164" fmla="*/ 2827891 w 6352623"/>
                    <a:gd name="connsiteY164" fmla="*/ 6323709 h 6348616"/>
                    <a:gd name="connsiteX165" fmla="*/ 1799833 w 6352623"/>
                    <a:gd name="connsiteY165" fmla="*/ 6042038 h 6348616"/>
                    <a:gd name="connsiteX166" fmla="*/ 792530 w 6352623"/>
                    <a:gd name="connsiteY166" fmla="*/ 5281044 h 6348616"/>
                    <a:gd name="connsiteX167" fmla="*/ 758259 w 6352623"/>
                    <a:gd name="connsiteY167" fmla="*/ 5233611 h 6348616"/>
                    <a:gd name="connsiteX168" fmla="*/ 1178638 w 6352623"/>
                    <a:gd name="connsiteY168" fmla="*/ 5187468 h 6348616"/>
                    <a:gd name="connsiteX169" fmla="*/ 1905324 w 6352623"/>
                    <a:gd name="connsiteY169" fmla="*/ 5106339 h 6348616"/>
                    <a:gd name="connsiteX170" fmla="*/ 2206251 w 6352623"/>
                    <a:gd name="connsiteY170" fmla="*/ 5531868 h 6348616"/>
                    <a:gd name="connsiteX171" fmla="*/ 2827891 w 6352623"/>
                    <a:gd name="connsiteY171" fmla="*/ 6323709 h 6348616"/>
                    <a:gd name="connsiteX172" fmla="*/ 2405336 w 6352623"/>
                    <a:gd name="connsiteY172" fmla="*/ 6261225 h 6348616"/>
                    <a:gd name="connsiteX173" fmla="*/ 1799833 w 6352623"/>
                    <a:gd name="connsiteY173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3099167 w 6352623"/>
                    <a:gd name="connsiteY158" fmla="*/ 6341244 h 6348616"/>
                    <a:gd name="connsiteX159" fmla="*/ 2884966 w 6352623"/>
                    <a:gd name="connsiteY159" fmla="*/ 6327398 h 6348616"/>
                    <a:gd name="connsiteX160" fmla="*/ 2827891 w 6352623"/>
                    <a:gd name="connsiteY160" fmla="*/ 6323709 h 6348616"/>
                    <a:gd name="connsiteX161" fmla="*/ 2884966 w 6352623"/>
                    <a:gd name="connsiteY161" fmla="*/ 6327398 h 6348616"/>
                    <a:gd name="connsiteX162" fmla="*/ 2888667 w 6352623"/>
                    <a:gd name="connsiteY162" fmla="*/ 6332694 h 6348616"/>
                    <a:gd name="connsiteX163" fmla="*/ 2827891 w 6352623"/>
                    <a:gd name="connsiteY163" fmla="*/ 6323709 h 6348616"/>
                    <a:gd name="connsiteX164" fmla="*/ 1799833 w 6352623"/>
                    <a:gd name="connsiteY164" fmla="*/ 6042038 h 6348616"/>
                    <a:gd name="connsiteX165" fmla="*/ 792530 w 6352623"/>
                    <a:gd name="connsiteY165" fmla="*/ 5281044 h 6348616"/>
                    <a:gd name="connsiteX166" fmla="*/ 758259 w 6352623"/>
                    <a:gd name="connsiteY166" fmla="*/ 5233611 h 6348616"/>
                    <a:gd name="connsiteX167" fmla="*/ 1178638 w 6352623"/>
                    <a:gd name="connsiteY167" fmla="*/ 5187468 h 6348616"/>
                    <a:gd name="connsiteX168" fmla="*/ 1905324 w 6352623"/>
                    <a:gd name="connsiteY168" fmla="*/ 5106339 h 6348616"/>
                    <a:gd name="connsiteX169" fmla="*/ 2206251 w 6352623"/>
                    <a:gd name="connsiteY169" fmla="*/ 5531868 h 6348616"/>
                    <a:gd name="connsiteX170" fmla="*/ 2827891 w 6352623"/>
                    <a:gd name="connsiteY170" fmla="*/ 6323709 h 6348616"/>
                    <a:gd name="connsiteX171" fmla="*/ 2405336 w 6352623"/>
                    <a:gd name="connsiteY171" fmla="*/ 6261225 h 6348616"/>
                    <a:gd name="connsiteX172" fmla="*/ 1799833 w 6352623"/>
                    <a:gd name="connsiteY172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3099167 w 6352623"/>
                    <a:gd name="connsiteY158" fmla="*/ 6341244 h 6348616"/>
                    <a:gd name="connsiteX159" fmla="*/ 2884966 w 6352623"/>
                    <a:gd name="connsiteY159" fmla="*/ 6327398 h 6348616"/>
                    <a:gd name="connsiteX160" fmla="*/ 2827891 w 6352623"/>
                    <a:gd name="connsiteY160" fmla="*/ 6323709 h 6348616"/>
                    <a:gd name="connsiteX161" fmla="*/ 2884966 w 6352623"/>
                    <a:gd name="connsiteY161" fmla="*/ 6327398 h 6348616"/>
                    <a:gd name="connsiteX162" fmla="*/ 2827891 w 6352623"/>
                    <a:gd name="connsiteY162" fmla="*/ 6323709 h 6348616"/>
                    <a:gd name="connsiteX163" fmla="*/ 1799833 w 6352623"/>
                    <a:gd name="connsiteY163" fmla="*/ 6042038 h 6348616"/>
                    <a:gd name="connsiteX164" fmla="*/ 792530 w 6352623"/>
                    <a:gd name="connsiteY164" fmla="*/ 5281044 h 6348616"/>
                    <a:gd name="connsiteX165" fmla="*/ 758259 w 6352623"/>
                    <a:gd name="connsiteY165" fmla="*/ 5233611 h 6348616"/>
                    <a:gd name="connsiteX166" fmla="*/ 1178638 w 6352623"/>
                    <a:gd name="connsiteY166" fmla="*/ 5187468 h 6348616"/>
                    <a:gd name="connsiteX167" fmla="*/ 1905324 w 6352623"/>
                    <a:gd name="connsiteY167" fmla="*/ 5106339 h 6348616"/>
                    <a:gd name="connsiteX168" fmla="*/ 2206251 w 6352623"/>
                    <a:gd name="connsiteY168" fmla="*/ 5531868 h 6348616"/>
                    <a:gd name="connsiteX169" fmla="*/ 2827891 w 6352623"/>
                    <a:gd name="connsiteY169" fmla="*/ 6323709 h 6348616"/>
                    <a:gd name="connsiteX170" fmla="*/ 2405336 w 6352623"/>
                    <a:gd name="connsiteY170" fmla="*/ 6261225 h 6348616"/>
                    <a:gd name="connsiteX171" fmla="*/ 1799833 w 6352623"/>
                    <a:gd name="connsiteY171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27891 w 6352623"/>
                    <a:gd name="connsiteY157" fmla="*/ 6323709 h 6348616"/>
                    <a:gd name="connsiteX158" fmla="*/ 2884966 w 6352623"/>
                    <a:gd name="connsiteY158" fmla="*/ 6327398 h 6348616"/>
                    <a:gd name="connsiteX159" fmla="*/ 2827891 w 6352623"/>
                    <a:gd name="connsiteY159" fmla="*/ 6323709 h 6348616"/>
                    <a:gd name="connsiteX160" fmla="*/ 1799833 w 6352623"/>
                    <a:gd name="connsiteY160" fmla="*/ 6042038 h 6348616"/>
                    <a:gd name="connsiteX161" fmla="*/ 792530 w 6352623"/>
                    <a:gd name="connsiteY161" fmla="*/ 5281044 h 6348616"/>
                    <a:gd name="connsiteX162" fmla="*/ 758259 w 6352623"/>
                    <a:gd name="connsiteY162" fmla="*/ 5233611 h 6348616"/>
                    <a:gd name="connsiteX163" fmla="*/ 1178638 w 6352623"/>
                    <a:gd name="connsiteY163" fmla="*/ 5187468 h 6348616"/>
                    <a:gd name="connsiteX164" fmla="*/ 1905324 w 6352623"/>
                    <a:gd name="connsiteY164" fmla="*/ 5106339 h 6348616"/>
                    <a:gd name="connsiteX165" fmla="*/ 2206251 w 6352623"/>
                    <a:gd name="connsiteY165" fmla="*/ 5531868 h 6348616"/>
                    <a:gd name="connsiteX166" fmla="*/ 2827891 w 6352623"/>
                    <a:gd name="connsiteY166" fmla="*/ 6323709 h 6348616"/>
                    <a:gd name="connsiteX167" fmla="*/ 2405336 w 6352623"/>
                    <a:gd name="connsiteY167" fmla="*/ 6261225 h 6348616"/>
                    <a:gd name="connsiteX168" fmla="*/ 1799833 w 6352623"/>
                    <a:gd name="connsiteY168" fmla="*/ 6042038 h 6348616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000985 w 6352623"/>
                    <a:gd name="connsiteY60" fmla="*/ 4620000 h 6345561"/>
                    <a:gd name="connsiteX61" fmla="*/ 6317212 w 6352623"/>
                    <a:gd name="connsiteY61" fmla="*/ 4620000 h 6345561"/>
                    <a:gd name="connsiteX62" fmla="*/ 6317212 w 6352623"/>
                    <a:gd name="connsiteY62" fmla="*/ 4787640 h 6345561"/>
                    <a:gd name="connsiteX63" fmla="*/ 5898613 w 6352623"/>
                    <a:gd name="connsiteY63" fmla="*/ 4787640 h 6345561"/>
                    <a:gd name="connsiteX64" fmla="*/ 5866698 w 6352623"/>
                    <a:gd name="connsiteY64" fmla="*/ 4839902 h 6345561"/>
                    <a:gd name="connsiteX65" fmla="*/ 5895990 w 6352623"/>
                    <a:gd name="connsiteY65" fmla="*/ 4787640 h 6345561"/>
                    <a:gd name="connsiteX66" fmla="*/ 5898613 w 6352623"/>
                    <a:gd name="connsiteY66" fmla="*/ 4787640 h 6345561"/>
                    <a:gd name="connsiteX67" fmla="*/ 5866698 w 6352623"/>
                    <a:gd name="connsiteY67" fmla="*/ 4839902 h 6345561"/>
                    <a:gd name="connsiteX68" fmla="*/ 5661892 w 6352623"/>
                    <a:gd name="connsiteY68" fmla="*/ 4787640 h 6345561"/>
                    <a:gd name="connsiteX69" fmla="*/ 5661892 w 6352623"/>
                    <a:gd name="connsiteY69" fmla="*/ 4620000 h 6345561"/>
                    <a:gd name="connsiteX70" fmla="*/ 5989951 w 6352623"/>
                    <a:gd name="connsiteY70" fmla="*/ 4620000 h 6345561"/>
                    <a:gd name="connsiteX71" fmla="*/ 5895990 w 6352623"/>
                    <a:gd name="connsiteY71" fmla="*/ 4787640 h 6345561"/>
                    <a:gd name="connsiteX72" fmla="*/ 5661892 w 6352623"/>
                    <a:gd name="connsiteY72" fmla="*/ 4787640 h 6345561"/>
                    <a:gd name="connsiteX73" fmla="*/ 4842211 w 6352623"/>
                    <a:gd name="connsiteY73" fmla="*/ 4504577 h 6345561"/>
                    <a:gd name="connsiteX74" fmla="*/ 4894441 w 6352623"/>
                    <a:gd name="connsiteY74" fmla="*/ 4378816 h 6345561"/>
                    <a:gd name="connsiteX75" fmla="*/ 5118410 w 6352623"/>
                    <a:gd name="connsiteY75" fmla="*/ 3308120 h 6345561"/>
                    <a:gd name="connsiteX76" fmla="*/ 5112011 w 6352623"/>
                    <a:gd name="connsiteY76" fmla="*/ 3236549 h 6345561"/>
                    <a:gd name="connsiteX77" fmla="*/ 6343574 w 6352623"/>
                    <a:gd name="connsiteY77" fmla="*/ 3146548 h 6345561"/>
                    <a:gd name="connsiteX78" fmla="*/ 6352623 w 6352623"/>
                    <a:gd name="connsiteY78" fmla="*/ 3329154 h 6345561"/>
                    <a:gd name="connsiteX79" fmla="*/ 6261216 w 6352623"/>
                    <a:gd name="connsiteY79" fmla="*/ 3947289 h 6345561"/>
                    <a:gd name="connsiteX80" fmla="*/ 6068313 w 6352623"/>
                    <a:gd name="connsiteY80" fmla="*/ 4480189 h 6345561"/>
                    <a:gd name="connsiteX81" fmla="*/ 5645377 w 6352623"/>
                    <a:gd name="connsiteY81" fmla="*/ 4489676 h 6345561"/>
                    <a:gd name="connsiteX82" fmla="*/ 4842211 w 6352623"/>
                    <a:gd name="connsiteY82" fmla="*/ 4504577 h 6345561"/>
                    <a:gd name="connsiteX83" fmla="*/ 1405726 w 6352623"/>
                    <a:gd name="connsiteY83" fmla="*/ 3156271 h 6345561"/>
                    <a:gd name="connsiteX84" fmla="*/ 1399341 w 6352623"/>
                    <a:gd name="connsiteY84" fmla="*/ 3089416 h 6345561"/>
                    <a:gd name="connsiteX85" fmla="*/ 1464945 w 6352623"/>
                    <a:gd name="connsiteY85" fmla="*/ 2467755 h 6345561"/>
                    <a:gd name="connsiteX86" fmla="*/ 1626959 w 6352623"/>
                    <a:gd name="connsiteY86" fmla="*/ 1918290 h 6345561"/>
                    <a:gd name="connsiteX87" fmla="*/ 1698846 w 6352623"/>
                    <a:gd name="connsiteY87" fmla="*/ 1916459 h 6345561"/>
                    <a:gd name="connsiteX88" fmla="*/ 2401423 w 6352623"/>
                    <a:gd name="connsiteY88" fmla="*/ 1879094 h 6345561"/>
                    <a:gd name="connsiteX89" fmla="*/ 2879383 w 6352623"/>
                    <a:gd name="connsiteY89" fmla="*/ 1836855 h 6345561"/>
                    <a:gd name="connsiteX90" fmla="*/ 2983285 w 6352623"/>
                    <a:gd name="connsiteY90" fmla="*/ 3040986 h 6345561"/>
                    <a:gd name="connsiteX91" fmla="*/ 1405726 w 6352623"/>
                    <a:gd name="connsiteY91" fmla="*/ 3156271 h 6345561"/>
                    <a:gd name="connsiteX92" fmla="*/ 3464621 w 6352623"/>
                    <a:gd name="connsiteY92" fmla="*/ 4545892 h 6345561"/>
                    <a:gd name="connsiteX93" fmla="*/ 3362673 w 6352623"/>
                    <a:gd name="connsiteY93" fmla="*/ 3364384 h 6345561"/>
                    <a:gd name="connsiteX94" fmla="*/ 4785461 w 6352623"/>
                    <a:gd name="connsiteY94" fmla="*/ 3260410 h 6345561"/>
                    <a:gd name="connsiteX95" fmla="*/ 4791965 w 6352623"/>
                    <a:gd name="connsiteY95" fmla="*/ 3337498 h 6345561"/>
                    <a:gd name="connsiteX96" fmla="*/ 4582162 w 6352623"/>
                    <a:gd name="connsiteY96" fmla="*/ 4452550 h 6345561"/>
                    <a:gd name="connsiteX97" fmla="*/ 3980007 w 6352623"/>
                    <a:gd name="connsiteY97" fmla="*/ 4524180 h 6345561"/>
                    <a:gd name="connsiteX98" fmla="*/ 3464621 w 6352623"/>
                    <a:gd name="connsiteY98" fmla="*/ 4545892 h 6345561"/>
                    <a:gd name="connsiteX99" fmla="*/ 11631 w 6352623"/>
                    <a:gd name="connsiteY99" fmla="*/ 3258148 h 6345561"/>
                    <a:gd name="connsiteX100" fmla="*/ 0 w 6352623"/>
                    <a:gd name="connsiteY100" fmla="*/ 3023469 h 6345561"/>
                    <a:gd name="connsiteX101" fmla="*/ 91400 w 6352623"/>
                    <a:gd name="connsiteY101" fmla="*/ 2405346 h 6345561"/>
                    <a:gd name="connsiteX102" fmla="*/ 258812 w 6352623"/>
                    <a:gd name="connsiteY102" fmla="*/ 1942855 h 6345561"/>
                    <a:gd name="connsiteX103" fmla="*/ 852081 w 6352623"/>
                    <a:gd name="connsiteY103" fmla="*/ 1937991 h 6345561"/>
                    <a:gd name="connsiteX104" fmla="*/ 1335718 w 6352623"/>
                    <a:gd name="connsiteY104" fmla="*/ 1925698 h 6345561"/>
                    <a:gd name="connsiteX105" fmla="*/ 1234430 w 6352623"/>
                    <a:gd name="connsiteY105" fmla="*/ 2196801 h 6345561"/>
                    <a:gd name="connsiteX106" fmla="*/ 1103579 w 6352623"/>
                    <a:gd name="connsiteY106" fmla="*/ 2737987 h 6345561"/>
                    <a:gd name="connsiteX107" fmla="*/ 1078099 w 6352623"/>
                    <a:gd name="connsiteY107" fmla="*/ 3180217 h 6345561"/>
                    <a:gd name="connsiteX108" fmla="*/ 11631 w 6352623"/>
                    <a:gd name="connsiteY108" fmla="*/ 3258148 h 6345561"/>
                    <a:gd name="connsiteX109" fmla="*/ 1960743 w 6352623"/>
                    <a:gd name="connsiteY109" fmla="*/ 4679317 h 6345561"/>
                    <a:gd name="connsiteX110" fmla="*/ 1740896 w 6352623"/>
                    <a:gd name="connsiteY110" fmla="*/ 4337429 h 6345561"/>
                    <a:gd name="connsiteX111" fmla="*/ 1441619 w 6352623"/>
                    <a:gd name="connsiteY111" fmla="*/ 3532526 h 6345561"/>
                    <a:gd name="connsiteX112" fmla="*/ 1438988 w 6352623"/>
                    <a:gd name="connsiteY112" fmla="*/ 3504964 h 6345561"/>
                    <a:gd name="connsiteX113" fmla="*/ 3013389 w 6352623"/>
                    <a:gd name="connsiteY113" fmla="*/ 3389903 h 6345561"/>
                    <a:gd name="connsiteX114" fmla="*/ 3099126 w 6352623"/>
                    <a:gd name="connsiteY114" fmla="*/ 4562904 h 6345561"/>
                    <a:gd name="connsiteX115" fmla="*/ 2689209 w 6352623"/>
                    <a:gd name="connsiteY115" fmla="*/ 4598877 h 6345561"/>
                    <a:gd name="connsiteX116" fmla="*/ 1989796 w 6352623"/>
                    <a:gd name="connsiteY116" fmla="*/ 4675326 h 6345561"/>
                    <a:gd name="connsiteX117" fmla="*/ 1960743 w 6352623"/>
                    <a:gd name="connsiteY117" fmla="*/ 4679317 h 6345561"/>
                    <a:gd name="connsiteX118" fmla="*/ 4067092 w 6352623"/>
                    <a:gd name="connsiteY118" fmla="*/ 6216068 h 6345561"/>
                    <a:gd name="connsiteX119" fmla="*/ 4277892 w 6352623"/>
                    <a:gd name="connsiteY119" fmla="*/ 5788869 h 6345561"/>
                    <a:gd name="connsiteX120" fmla="*/ 4525520 w 6352623"/>
                    <a:gd name="connsiteY120" fmla="*/ 5267093 h 6345561"/>
                    <a:gd name="connsiteX121" fmla="*/ 4685770 w 6352623"/>
                    <a:gd name="connsiteY121" fmla="*/ 4881257 h 6345561"/>
                    <a:gd name="connsiteX122" fmla="*/ 4712084 w 6352623"/>
                    <a:gd name="connsiteY122" fmla="*/ 4879914 h 6345561"/>
                    <a:gd name="connsiteX123" fmla="*/ 5642123 w 6352623"/>
                    <a:gd name="connsiteY123" fmla="*/ 4846187 h 6345561"/>
                    <a:gd name="connsiteX124" fmla="*/ 5866698 w 6352623"/>
                    <a:gd name="connsiteY124" fmla="*/ 4839902 h 6345561"/>
                    <a:gd name="connsiteX125" fmla="*/ 5706398 w 6352623"/>
                    <a:gd name="connsiteY125" fmla="*/ 5102370 h 6345561"/>
                    <a:gd name="connsiteX126" fmla="*/ 4229361 w 6352623"/>
                    <a:gd name="connsiteY126" fmla="*/ 6176010 h 6345561"/>
                    <a:gd name="connsiteX127" fmla="*/ 4067092 w 6352623"/>
                    <a:gd name="connsiteY127" fmla="*/ 6216068 h 6345561"/>
                    <a:gd name="connsiteX128" fmla="*/ 3617977 w 6352623"/>
                    <a:gd name="connsiteY128" fmla="*/ 6323175 h 6345561"/>
                    <a:gd name="connsiteX129" fmla="*/ 3499574 w 6352623"/>
                    <a:gd name="connsiteY129" fmla="*/ 4950969 h 6345561"/>
                    <a:gd name="connsiteX130" fmla="*/ 3966167 w 6352623"/>
                    <a:gd name="connsiteY130" fmla="*/ 4917769 h 6345561"/>
                    <a:gd name="connsiteX131" fmla="*/ 4402891 w 6352623"/>
                    <a:gd name="connsiteY131" fmla="*/ 4895610 h 6345561"/>
                    <a:gd name="connsiteX132" fmla="*/ 4263840 w 6352623"/>
                    <a:gd name="connsiteY132" fmla="*/ 5239274 h 6345561"/>
                    <a:gd name="connsiteX133" fmla="*/ 3691123 w 6352623"/>
                    <a:gd name="connsiteY133" fmla="*/ 6308899 h 6345561"/>
                    <a:gd name="connsiteX134" fmla="*/ 3637169 w 6352623"/>
                    <a:gd name="connsiteY134" fmla="*/ 6322223 h 6345561"/>
                    <a:gd name="connsiteX135" fmla="*/ 3617977 w 6352623"/>
                    <a:gd name="connsiteY135" fmla="*/ 6323175 h 6345561"/>
                    <a:gd name="connsiteX136" fmla="*/ 509955 w 6352623"/>
                    <a:gd name="connsiteY136" fmla="*/ 4889989 h 6345561"/>
                    <a:gd name="connsiteX137" fmla="*/ 432662 w 6352623"/>
                    <a:gd name="connsiteY137" fmla="*/ 4783013 h 6345561"/>
                    <a:gd name="connsiteX138" fmla="*/ 30403 w 6352623"/>
                    <a:gd name="connsiteY138" fmla="*/ 3637168 h 6345561"/>
                    <a:gd name="connsiteX139" fmla="*/ 28957 w 6352623"/>
                    <a:gd name="connsiteY139" fmla="*/ 3608002 h 6345561"/>
                    <a:gd name="connsiteX140" fmla="*/ 1122699 w 6352623"/>
                    <a:gd name="connsiteY140" fmla="*/ 3528079 h 6345561"/>
                    <a:gd name="connsiteX141" fmla="*/ 1151870 w 6352623"/>
                    <a:gd name="connsiteY141" fmla="*/ 3709064 h 6345561"/>
                    <a:gd name="connsiteX142" fmla="*/ 1633165 w 6352623"/>
                    <a:gd name="connsiteY142" fmla="*/ 4721494 h 6345561"/>
                    <a:gd name="connsiteX143" fmla="*/ 1635001 w 6352623"/>
                    <a:gd name="connsiteY143" fmla="*/ 4724090 h 6345561"/>
                    <a:gd name="connsiteX144" fmla="*/ 1150655 w 6352623"/>
                    <a:gd name="connsiteY144" fmla="*/ 4790652 h 6345561"/>
                    <a:gd name="connsiteX145" fmla="*/ 509955 w 6352623"/>
                    <a:gd name="connsiteY145" fmla="*/ 4889989 h 6345561"/>
                    <a:gd name="connsiteX146" fmla="*/ 3165956 w 6352623"/>
                    <a:gd name="connsiteY146" fmla="*/ 6345561 h 6345561"/>
                    <a:gd name="connsiteX147" fmla="*/ 2661675 w 6352623"/>
                    <a:gd name="connsiteY147" fmla="*/ 5655612 h 6345561"/>
                    <a:gd name="connsiteX148" fmla="*/ 2224080 w 6352623"/>
                    <a:gd name="connsiteY148" fmla="*/ 5071807 h 6345561"/>
                    <a:gd name="connsiteX149" fmla="*/ 2697681 w 6352623"/>
                    <a:gd name="connsiteY149" fmla="*/ 5021257 h 6345561"/>
                    <a:gd name="connsiteX150" fmla="*/ 3150545 w 6352623"/>
                    <a:gd name="connsiteY150" fmla="*/ 4979436 h 6345561"/>
                    <a:gd name="connsiteX151" fmla="*/ 3267988 w 6352623"/>
                    <a:gd name="connsiteY151" fmla="*/ 6340508 h 6345561"/>
                    <a:gd name="connsiteX152" fmla="*/ 3165956 w 6352623"/>
                    <a:gd name="connsiteY152" fmla="*/ 6345561 h 6345561"/>
                    <a:gd name="connsiteX153" fmla="*/ 3165956 w 6352623"/>
                    <a:gd name="connsiteY153" fmla="*/ 6345561 h 6345561"/>
                    <a:gd name="connsiteX154" fmla="*/ 3099167 w 6352623"/>
                    <a:gd name="connsiteY154" fmla="*/ 6341244 h 6345561"/>
                    <a:gd name="connsiteX155" fmla="*/ 3165956 w 6352623"/>
                    <a:gd name="connsiteY155" fmla="*/ 6345561 h 6345561"/>
                    <a:gd name="connsiteX156" fmla="*/ 2827891 w 6352623"/>
                    <a:gd name="connsiteY156" fmla="*/ 6323709 h 6345561"/>
                    <a:gd name="connsiteX157" fmla="*/ 2884966 w 6352623"/>
                    <a:gd name="connsiteY157" fmla="*/ 6327398 h 6345561"/>
                    <a:gd name="connsiteX158" fmla="*/ 2827891 w 6352623"/>
                    <a:gd name="connsiteY158" fmla="*/ 6323709 h 6345561"/>
                    <a:gd name="connsiteX159" fmla="*/ 1799833 w 6352623"/>
                    <a:gd name="connsiteY159" fmla="*/ 6042038 h 6345561"/>
                    <a:gd name="connsiteX160" fmla="*/ 792530 w 6352623"/>
                    <a:gd name="connsiteY160" fmla="*/ 5281044 h 6345561"/>
                    <a:gd name="connsiteX161" fmla="*/ 758259 w 6352623"/>
                    <a:gd name="connsiteY161" fmla="*/ 5233611 h 6345561"/>
                    <a:gd name="connsiteX162" fmla="*/ 1178638 w 6352623"/>
                    <a:gd name="connsiteY162" fmla="*/ 5187468 h 6345561"/>
                    <a:gd name="connsiteX163" fmla="*/ 1905324 w 6352623"/>
                    <a:gd name="connsiteY163" fmla="*/ 5106339 h 6345561"/>
                    <a:gd name="connsiteX164" fmla="*/ 2206251 w 6352623"/>
                    <a:gd name="connsiteY164" fmla="*/ 5531868 h 6345561"/>
                    <a:gd name="connsiteX165" fmla="*/ 2827891 w 6352623"/>
                    <a:gd name="connsiteY165" fmla="*/ 6323709 h 6345561"/>
                    <a:gd name="connsiteX166" fmla="*/ 2405336 w 6352623"/>
                    <a:gd name="connsiteY166" fmla="*/ 6261225 h 6345561"/>
                    <a:gd name="connsiteX167" fmla="*/ 1799833 w 6352623"/>
                    <a:gd name="connsiteY167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000985 w 6352623"/>
                    <a:gd name="connsiteY60" fmla="*/ 4620000 h 6345561"/>
                    <a:gd name="connsiteX61" fmla="*/ 6317212 w 6352623"/>
                    <a:gd name="connsiteY61" fmla="*/ 4620000 h 6345561"/>
                    <a:gd name="connsiteX62" fmla="*/ 6317212 w 6352623"/>
                    <a:gd name="connsiteY62" fmla="*/ 4787640 h 6345561"/>
                    <a:gd name="connsiteX63" fmla="*/ 5898613 w 6352623"/>
                    <a:gd name="connsiteY63" fmla="*/ 4787640 h 6345561"/>
                    <a:gd name="connsiteX64" fmla="*/ 5866698 w 6352623"/>
                    <a:gd name="connsiteY64" fmla="*/ 4839902 h 6345561"/>
                    <a:gd name="connsiteX65" fmla="*/ 5895990 w 6352623"/>
                    <a:gd name="connsiteY65" fmla="*/ 4787640 h 6345561"/>
                    <a:gd name="connsiteX66" fmla="*/ 5898613 w 6352623"/>
                    <a:gd name="connsiteY66" fmla="*/ 4787640 h 6345561"/>
                    <a:gd name="connsiteX67" fmla="*/ 5866698 w 6352623"/>
                    <a:gd name="connsiteY67" fmla="*/ 4839902 h 6345561"/>
                    <a:gd name="connsiteX68" fmla="*/ 5661892 w 6352623"/>
                    <a:gd name="connsiteY68" fmla="*/ 4787640 h 6345561"/>
                    <a:gd name="connsiteX69" fmla="*/ 5661892 w 6352623"/>
                    <a:gd name="connsiteY69" fmla="*/ 4620000 h 6345561"/>
                    <a:gd name="connsiteX70" fmla="*/ 5989951 w 6352623"/>
                    <a:gd name="connsiteY70" fmla="*/ 4620000 h 6345561"/>
                    <a:gd name="connsiteX71" fmla="*/ 5895990 w 6352623"/>
                    <a:gd name="connsiteY71" fmla="*/ 4787640 h 6345561"/>
                    <a:gd name="connsiteX72" fmla="*/ 5661892 w 6352623"/>
                    <a:gd name="connsiteY72" fmla="*/ 4787640 h 6345561"/>
                    <a:gd name="connsiteX73" fmla="*/ 4842211 w 6352623"/>
                    <a:gd name="connsiteY73" fmla="*/ 4504577 h 6345561"/>
                    <a:gd name="connsiteX74" fmla="*/ 4894441 w 6352623"/>
                    <a:gd name="connsiteY74" fmla="*/ 4378816 h 6345561"/>
                    <a:gd name="connsiteX75" fmla="*/ 5118410 w 6352623"/>
                    <a:gd name="connsiteY75" fmla="*/ 3308120 h 6345561"/>
                    <a:gd name="connsiteX76" fmla="*/ 5112011 w 6352623"/>
                    <a:gd name="connsiteY76" fmla="*/ 3236549 h 6345561"/>
                    <a:gd name="connsiteX77" fmla="*/ 6343574 w 6352623"/>
                    <a:gd name="connsiteY77" fmla="*/ 3146548 h 6345561"/>
                    <a:gd name="connsiteX78" fmla="*/ 6352623 w 6352623"/>
                    <a:gd name="connsiteY78" fmla="*/ 3329154 h 6345561"/>
                    <a:gd name="connsiteX79" fmla="*/ 6261216 w 6352623"/>
                    <a:gd name="connsiteY79" fmla="*/ 3947289 h 6345561"/>
                    <a:gd name="connsiteX80" fmla="*/ 6068313 w 6352623"/>
                    <a:gd name="connsiteY80" fmla="*/ 4480189 h 6345561"/>
                    <a:gd name="connsiteX81" fmla="*/ 5645377 w 6352623"/>
                    <a:gd name="connsiteY81" fmla="*/ 4489676 h 6345561"/>
                    <a:gd name="connsiteX82" fmla="*/ 4842211 w 6352623"/>
                    <a:gd name="connsiteY82" fmla="*/ 4504577 h 6345561"/>
                    <a:gd name="connsiteX83" fmla="*/ 1405726 w 6352623"/>
                    <a:gd name="connsiteY83" fmla="*/ 3156271 h 6345561"/>
                    <a:gd name="connsiteX84" fmla="*/ 1399341 w 6352623"/>
                    <a:gd name="connsiteY84" fmla="*/ 3089416 h 6345561"/>
                    <a:gd name="connsiteX85" fmla="*/ 1464945 w 6352623"/>
                    <a:gd name="connsiteY85" fmla="*/ 2467755 h 6345561"/>
                    <a:gd name="connsiteX86" fmla="*/ 1626959 w 6352623"/>
                    <a:gd name="connsiteY86" fmla="*/ 1918290 h 6345561"/>
                    <a:gd name="connsiteX87" fmla="*/ 1698846 w 6352623"/>
                    <a:gd name="connsiteY87" fmla="*/ 1916459 h 6345561"/>
                    <a:gd name="connsiteX88" fmla="*/ 2401423 w 6352623"/>
                    <a:gd name="connsiteY88" fmla="*/ 1879094 h 6345561"/>
                    <a:gd name="connsiteX89" fmla="*/ 2879383 w 6352623"/>
                    <a:gd name="connsiteY89" fmla="*/ 1836855 h 6345561"/>
                    <a:gd name="connsiteX90" fmla="*/ 2983285 w 6352623"/>
                    <a:gd name="connsiteY90" fmla="*/ 3040986 h 6345561"/>
                    <a:gd name="connsiteX91" fmla="*/ 1405726 w 6352623"/>
                    <a:gd name="connsiteY91" fmla="*/ 3156271 h 6345561"/>
                    <a:gd name="connsiteX92" fmla="*/ 3464621 w 6352623"/>
                    <a:gd name="connsiteY92" fmla="*/ 4545892 h 6345561"/>
                    <a:gd name="connsiteX93" fmla="*/ 3362673 w 6352623"/>
                    <a:gd name="connsiteY93" fmla="*/ 3364384 h 6345561"/>
                    <a:gd name="connsiteX94" fmla="*/ 4785461 w 6352623"/>
                    <a:gd name="connsiteY94" fmla="*/ 3260410 h 6345561"/>
                    <a:gd name="connsiteX95" fmla="*/ 4791965 w 6352623"/>
                    <a:gd name="connsiteY95" fmla="*/ 3337498 h 6345561"/>
                    <a:gd name="connsiteX96" fmla="*/ 4582162 w 6352623"/>
                    <a:gd name="connsiteY96" fmla="*/ 4452550 h 6345561"/>
                    <a:gd name="connsiteX97" fmla="*/ 3980007 w 6352623"/>
                    <a:gd name="connsiteY97" fmla="*/ 4524180 h 6345561"/>
                    <a:gd name="connsiteX98" fmla="*/ 3464621 w 6352623"/>
                    <a:gd name="connsiteY98" fmla="*/ 4545892 h 6345561"/>
                    <a:gd name="connsiteX99" fmla="*/ 11631 w 6352623"/>
                    <a:gd name="connsiteY99" fmla="*/ 3258148 h 6345561"/>
                    <a:gd name="connsiteX100" fmla="*/ 0 w 6352623"/>
                    <a:gd name="connsiteY100" fmla="*/ 3023469 h 6345561"/>
                    <a:gd name="connsiteX101" fmla="*/ 91400 w 6352623"/>
                    <a:gd name="connsiteY101" fmla="*/ 2405346 h 6345561"/>
                    <a:gd name="connsiteX102" fmla="*/ 258812 w 6352623"/>
                    <a:gd name="connsiteY102" fmla="*/ 1942855 h 6345561"/>
                    <a:gd name="connsiteX103" fmla="*/ 852081 w 6352623"/>
                    <a:gd name="connsiteY103" fmla="*/ 1937991 h 6345561"/>
                    <a:gd name="connsiteX104" fmla="*/ 1335718 w 6352623"/>
                    <a:gd name="connsiteY104" fmla="*/ 1925698 h 6345561"/>
                    <a:gd name="connsiteX105" fmla="*/ 1234430 w 6352623"/>
                    <a:gd name="connsiteY105" fmla="*/ 2196801 h 6345561"/>
                    <a:gd name="connsiteX106" fmla="*/ 1103579 w 6352623"/>
                    <a:gd name="connsiteY106" fmla="*/ 2737987 h 6345561"/>
                    <a:gd name="connsiteX107" fmla="*/ 1078099 w 6352623"/>
                    <a:gd name="connsiteY107" fmla="*/ 3180217 h 6345561"/>
                    <a:gd name="connsiteX108" fmla="*/ 11631 w 6352623"/>
                    <a:gd name="connsiteY108" fmla="*/ 3258148 h 6345561"/>
                    <a:gd name="connsiteX109" fmla="*/ 1960743 w 6352623"/>
                    <a:gd name="connsiteY109" fmla="*/ 4679317 h 6345561"/>
                    <a:gd name="connsiteX110" fmla="*/ 1740896 w 6352623"/>
                    <a:gd name="connsiteY110" fmla="*/ 4337429 h 6345561"/>
                    <a:gd name="connsiteX111" fmla="*/ 1441619 w 6352623"/>
                    <a:gd name="connsiteY111" fmla="*/ 3532526 h 6345561"/>
                    <a:gd name="connsiteX112" fmla="*/ 1438988 w 6352623"/>
                    <a:gd name="connsiteY112" fmla="*/ 3504964 h 6345561"/>
                    <a:gd name="connsiteX113" fmla="*/ 3013389 w 6352623"/>
                    <a:gd name="connsiteY113" fmla="*/ 3389903 h 6345561"/>
                    <a:gd name="connsiteX114" fmla="*/ 3099126 w 6352623"/>
                    <a:gd name="connsiteY114" fmla="*/ 4562904 h 6345561"/>
                    <a:gd name="connsiteX115" fmla="*/ 2689209 w 6352623"/>
                    <a:gd name="connsiteY115" fmla="*/ 4598877 h 6345561"/>
                    <a:gd name="connsiteX116" fmla="*/ 1989796 w 6352623"/>
                    <a:gd name="connsiteY116" fmla="*/ 4675326 h 6345561"/>
                    <a:gd name="connsiteX117" fmla="*/ 1960743 w 6352623"/>
                    <a:gd name="connsiteY117" fmla="*/ 4679317 h 6345561"/>
                    <a:gd name="connsiteX118" fmla="*/ 4067092 w 6352623"/>
                    <a:gd name="connsiteY118" fmla="*/ 6216068 h 6345561"/>
                    <a:gd name="connsiteX119" fmla="*/ 4277892 w 6352623"/>
                    <a:gd name="connsiteY119" fmla="*/ 5788869 h 6345561"/>
                    <a:gd name="connsiteX120" fmla="*/ 4525520 w 6352623"/>
                    <a:gd name="connsiteY120" fmla="*/ 5267093 h 6345561"/>
                    <a:gd name="connsiteX121" fmla="*/ 4685770 w 6352623"/>
                    <a:gd name="connsiteY121" fmla="*/ 4881257 h 6345561"/>
                    <a:gd name="connsiteX122" fmla="*/ 4712084 w 6352623"/>
                    <a:gd name="connsiteY122" fmla="*/ 4879914 h 6345561"/>
                    <a:gd name="connsiteX123" fmla="*/ 5642123 w 6352623"/>
                    <a:gd name="connsiteY123" fmla="*/ 4846187 h 6345561"/>
                    <a:gd name="connsiteX124" fmla="*/ 5866698 w 6352623"/>
                    <a:gd name="connsiteY124" fmla="*/ 4839902 h 6345561"/>
                    <a:gd name="connsiteX125" fmla="*/ 5706398 w 6352623"/>
                    <a:gd name="connsiteY125" fmla="*/ 5102370 h 6345561"/>
                    <a:gd name="connsiteX126" fmla="*/ 4229361 w 6352623"/>
                    <a:gd name="connsiteY126" fmla="*/ 6176010 h 6345561"/>
                    <a:gd name="connsiteX127" fmla="*/ 4067092 w 6352623"/>
                    <a:gd name="connsiteY127" fmla="*/ 6216068 h 6345561"/>
                    <a:gd name="connsiteX128" fmla="*/ 3617977 w 6352623"/>
                    <a:gd name="connsiteY128" fmla="*/ 6323175 h 6345561"/>
                    <a:gd name="connsiteX129" fmla="*/ 3499574 w 6352623"/>
                    <a:gd name="connsiteY129" fmla="*/ 4950969 h 6345561"/>
                    <a:gd name="connsiteX130" fmla="*/ 3966167 w 6352623"/>
                    <a:gd name="connsiteY130" fmla="*/ 4917769 h 6345561"/>
                    <a:gd name="connsiteX131" fmla="*/ 4402891 w 6352623"/>
                    <a:gd name="connsiteY131" fmla="*/ 4895610 h 6345561"/>
                    <a:gd name="connsiteX132" fmla="*/ 4263840 w 6352623"/>
                    <a:gd name="connsiteY132" fmla="*/ 5239274 h 6345561"/>
                    <a:gd name="connsiteX133" fmla="*/ 3691123 w 6352623"/>
                    <a:gd name="connsiteY133" fmla="*/ 6308899 h 6345561"/>
                    <a:gd name="connsiteX134" fmla="*/ 3637169 w 6352623"/>
                    <a:gd name="connsiteY134" fmla="*/ 6322223 h 6345561"/>
                    <a:gd name="connsiteX135" fmla="*/ 3617977 w 6352623"/>
                    <a:gd name="connsiteY135" fmla="*/ 6323175 h 6345561"/>
                    <a:gd name="connsiteX136" fmla="*/ 509955 w 6352623"/>
                    <a:gd name="connsiteY136" fmla="*/ 4889989 h 6345561"/>
                    <a:gd name="connsiteX137" fmla="*/ 432662 w 6352623"/>
                    <a:gd name="connsiteY137" fmla="*/ 4783013 h 6345561"/>
                    <a:gd name="connsiteX138" fmla="*/ 30403 w 6352623"/>
                    <a:gd name="connsiteY138" fmla="*/ 3637168 h 6345561"/>
                    <a:gd name="connsiteX139" fmla="*/ 28957 w 6352623"/>
                    <a:gd name="connsiteY139" fmla="*/ 3608002 h 6345561"/>
                    <a:gd name="connsiteX140" fmla="*/ 1122699 w 6352623"/>
                    <a:gd name="connsiteY140" fmla="*/ 3528079 h 6345561"/>
                    <a:gd name="connsiteX141" fmla="*/ 1151870 w 6352623"/>
                    <a:gd name="connsiteY141" fmla="*/ 3709064 h 6345561"/>
                    <a:gd name="connsiteX142" fmla="*/ 1633165 w 6352623"/>
                    <a:gd name="connsiteY142" fmla="*/ 4721494 h 6345561"/>
                    <a:gd name="connsiteX143" fmla="*/ 1635001 w 6352623"/>
                    <a:gd name="connsiteY143" fmla="*/ 4724090 h 6345561"/>
                    <a:gd name="connsiteX144" fmla="*/ 1150655 w 6352623"/>
                    <a:gd name="connsiteY144" fmla="*/ 4790652 h 6345561"/>
                    <a:gd name="connsiteX145" fmla="*/ 509955 w 6352623"/>
                    <a:gd name="connsiteY145" fmla="*/ 4889989 h 6345561"/>
                    <a:gd name="connsiteX146" fmla="*/ 3165956 w 6352623"/>
                    <a:gd name="connsiteY146" fmla="*/ 6345561 h 6345561"/>
                    <a:gd name="connsiteX147" fmla="*/ 2661675 w 6352623"/>
                    <a:gd name="connsiteY147" fmla="*/ 5655612 h 6345561"/>
                    <a:gd name="connsiteX148" fmla="*/ 2224080 w 6352623"/>
                    <a:gd name="connsiteY148" fmla="*/ 5071807 h 6345561"/>
                    <a:gd name="connsiteX149" fmla="*/ 2697681 w 6352623"/>
                    <a:gd name="connsiteY149" fmla="*/ 5021257 h 6345561"/>
                    <a:gd name="connsiteX150" fmla="*/ 3150545 w 6352623"/>
                    <a:gd name="connsiteY150" fmla="*/ 4979436 h 6345561"/>
                    <a:gd name="connsiteX151" fmla="*/ 3267988 w 6352623"/>
                    <a:gd name="connsiteY151" fmla="*/ 6340508 h 6345561"/>
                    <a:gd name="connsiteX152" fmla="*/ 3165956 w 6352623"/>
                    <a:gd name="connsiteY152" fmla="*/ 6345561 h 6345561"/>
                    <a:gd name="connsiteX153" fmla="*/ 2827891 w 6352623"/>
                    <a:gd name="connsiteY153" fmla="*/ 6323709 h 6345561"/>
                    <a:gd name="connsiteX154" fmla="*/ 2884966 w 6352623"/>
                    <a:gd name="connsiteY154" fmla="*/ 6327398 h 6345561"/>
                    <a:gd name="connsiteX155" fmla="*/ 2827891 w 6352623"/>
                    <a:gd name="connsiteY155" fmla="*/ 6323709 h 6345561"/>
                    <a:gd name="connsiteX156" fmla="*/ 1799833 w 6352623"/>
                    <a:gd name="connsiteY156" fmla="*/ 6042038 h 6345561"/>
                    <a:gd name="connsiteX157" fmla="*/ 792530 w 6352623"/>
                    <a:gd name="connsiteY157" fmla="*/ 5281044 h 6345561"/>
                    <a:gd name="connsiteX158" fmla="*/ 758259 w 6352623"/>
                    <a:gd name="connsiteY158" fmla="*/ 5233611 h 6345561"/>
                    <a:gd name="connsiteX159" fmla="*/ 1178638 w 6352623"/>
                    <a:gd name="connsiteY159" fmla="*/ 5187468 h 6345561"/>
                    <a:gd name="connsiteX160" fmla="*/ 1905324 w 6352623"/>
                    <a:gd name="connsiteY160" fmla="*/ 5106339 h 6345561"/>
                    <a:gd name="connsiteX161" fmla="*/ 2206251 w 6352623"/>
                    <a:gd name="connsiteY161" fmla="*/ 5531868 h 6345561"/>
                    <a:gd name="connsiteX162" fmla="*/ 2827891 w 6352623"/>
                    <a:gd name="connsiteY162" fmla="*/ 6323709 h 6345561"/>
                    <a:gd name="connsiteX163" fmla="*/ 2405336 w 6352623"/>
                    <a:gd name="connsiteY163" fmla="*/ 6261225 h 6345561"/>
                    <a:gd name="connsiteX164" fmla="*/ 1799833 w 6352623"/>
                    <a:gd name="connsiteY164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000985 w 6352623"/>
                    <a:gd name="connsiteY60" fmla="*/ 4620000 h 6345561"/>
                    <a:gd name="connsiteX61" fmla="*/ 6317212 w 6352623"/>
                    <a:gd name="connsiteY61" fmla="*/ 4620000 h 6345561"/>
                    <a:gd name="connsiteX62" fmla="*/ 6317212 w 6352623"/>
                    <a:gd name="connsiteY62" fmla="*/ 4787640 h 6345561"/>
                    <a:gd name="connsiteX63" fmla="*/ 5898613 w 6352623"/>
                    <a:gd name="connsiteY63" fmla="*/ 4787640 h 6345561"/>
                    <a:gd name="connsiteX64" fmla="*/ 5866698 w 6352623"/>
                    <a:gd name="connsiteY64" fmla="*/ 4839902 h 6345561"/>
                    <a:gd name="connsiteX65" fmla="*/ 5895990 w 6352623"/>
                    <a:gd name="connsiteY65" fmla="*/ 4787640 h 6345561"/>
                    <a:gd name="connsiteX66" fmla="*/ 5898613 w 6352623"/>
                    <a:gd name="connsiteY66" fmla="*/ 4787640 h 6345561"/>
                    <a:gd name="connsiteX67" fmla="*/ 5866698 w 6352623"/>
                    <a:gd name="connsiteY67" fmla="*/ 4839902 h 6345561"/>
                    <a:gd name="connsiteX68" fmla="*/ 5661892 w 6352623"/>
                    <a:gd name="connsiteY68" fmla="*/ 4787640 h 6345561"/>
                    <a:gd name="connsiteX69" fmla="*/ 5661892 w 6352623"/>
                    <a:gd name="connsiteY69" fmla="*/ 4620000 h 6345561"/>
                    <a:gd name="connsiteX70" fmla="*/ 5895990 w 6352623"/>
                    <a:gd name="connsiteY70" fmla="*/ 4787640 h 6345561"/>
                    <a:gd name="connsiteX71" fmla="*/ 5661892 w 6352623"/>
                    <a:gd name="connsiteY71" fmla="*/ 4787640 h 6345561"/>
                    <a:gd name="connsiteX72" fmla="*/ 4842211 w 6352623"/>
                    <a:gd name="connsiteY72" fmla="*/ 4504577 h 6345561"/>
                    <a:gd name="connsiteX73" fmla="*/ 4894441 w 6352623"/>
                    <a:gd name="connsiteY73" fmla="*/ 4378816 h 6345561"/>
                    <a:gd name="connsiteX74" fmla="*/ 5118410 w 6352623"/>
                    <a:gd name="connsiteY74" fmla="*/ 3308120 h 6345561"/>
                    <a:gd name="connsiteX75" fmla="*/ 5112011 w 6352623"/>
                    <a:gd name="connsiteY75" fmla="*/ 3236549 h 6345561"/>
                    <a:gd name="connsiteX76" fmla="*/ 6343574 w 6352623"/>
                    <a:gd name="connsiteY76" fmla="*/ 3146548 h 6345561"/>
                    <a:gd name="connsiteX77" fmla="*/ 6352623 w 6352623"/>
                    <a:gd name="connsiteY77" fmla="*/ 3329154 h 6345561"/>
                    <a:gd name="connsiteX78" fmla="*/ 6261216 w 6352623"/>
                    <a:gd name="connsiteY78" fmla="*/ 3947289 h 6345561"/>
                    <a:gd name="connsiteX79" fmla="*/ 6068313 w 6352623"/>
                    <a:gd name="connsiteY79" fmla="*/ 4480189 h 6345561"/>
                    <a:gd name="connsiteX80" fmla="*/ 5645377 w 6352623"/>
                    <a:gd name="connsiteY80" fmla="*/ 4489676 h 6345561"/>
                    <a:gd name="connsiteX81" fmla="*/ 4842211 w 6352623"/>
                    <a:gd name="connsiteY81" fmla="*/ 4504577 h 6345561"/>
                    <a:gd name="connsiteX82" fmla="*/ 1405726 w 6352623"/>
                    <a:gd name="connsiteY82" fmla="*/ 3156271 h 6345561"/>
                    <a:gd name="connsiteX83" fmla="*/ 1399341 w 6352623"/>
                    <a:gd name="connsiteY83" fmla="*/ 3089416 h 6345561"/>
                    <a:gd name="connsiteX84" fmla="*/ 1464945 w 6352623"/>
                    <a:gd name="connsiteY84" fmla="*/ 2467755 h 6345561"/>
                    <a:gd name="connsiteX85" fmla="*/ 1626959 w 6352623"/>
                    <a:gd name="connsiteY85" fmla="*/ 1918290 h 6345561"/>
                    <a:gd name="connsiteX86" fmla="*/ 1698846 w 6352623"/>
                    <a:gd name="connsiteY86" fmla="*/ 1916459 h 6345561"/>
                    <a:gd name="connsiteX87" fmla="*/ 2401423 w 6352623"/>
                    <a:gd name="connsiteY87" fmla="*/ 1879094 h 6345561"/>
                    <a:gd name="connsiteX88" fmla="*/ 2879383 w 6352623"/>
                    <a:gd name="connsiteY88" fmla="*/ 1836855 h 6345561"/>
                    <a:gd name="connsiteX89" fmla="*/ 2983285 w 6352623"/>
                    <a:gd name="connsiteY89" fmla="*/ 3040986 h 6345561"/>
                    <a:gd name="connsiteX90" fmla="*/ 1405726 w 6352623"/>
                    <a:gd name="connsiteY90" fmla="*/ 3156271 h 6345561"/>
                    <a:gd name="connsiteX91" fmla="*/ 3464621 w 6352623"/>
                    <a:gd name="connsiteY91" fmla="*/ 4545892 h 6345561"/>
                    <a:gd name="connsiteX92" fmla="*/ 3362673 w 6352623"/>
                    <a:gd name="connsiteY92" fmla="*/ 3364384 h 6345561"/>
                    <a:gd name="connsiteX93" fmla="*/ 4785461 w 6352623"/>
                    <a:gd name="connsiteY93" fmla="*/ 3260410 h 6345561"/>
                    <a:gd name="connsiteX94" fmla="*/ 4791965 w 6352623"/>
                    <a:gd name="connsiteY94" fmla="*/ 3337498 h 6345561"/>
                    <a:gd name="connsiteX95" fmla="*/ 4582162 w 6352623"/>
                    <a:gd name="connsiteY95" fmla="*/ 4452550 h 6345561"/>
                    <a:gd name="connsiteX96" fmla="*/ 3980007 w 6352623"/>
                    <a:gd name="connsiteY96" fmla="*/ 4524180 h 6345561"/>
                    <a:gd name="connsiteX97" fmla="*/ 3464621 w 6352623"/>
                    <a:gd name="connsiteY97" fmla="*/ 4545892 h 6345561"/>
                    <a:gd name="connsiteX98" fmla="*/ 11631 w 6352623"/>
                    <a:gd name="connsiteY98" fmla="*/ 3258148 h 6345561"/>
                    <a:gd name="connsiteX99" fmla="*/ 0 w 6352623"/>
                    <a:gd name="connsiteY99" fmla="*/ 3023469 h 6345561"/>
                    <a:gd name="connsiteX100" fmla="*/ 91400 w 6352623"/>
                    <a:gd name="connsiteY100" fmla="*/ 2405346 h 6345561"/>
                    <a:gd name="connsiteX101" fmla="*/ 258812 w 6352623"/>
                    <a:gd name="connsiteY101" fmla="*/ 1942855 h 6345561"/>
                    <a:gd name="connsiteX102" fmla="*/ 852081 w 6352623"/>
                    <a:gd name="connsiteY102" fmla="*/ 1937991 h 6345561"/>
                    <a:gd name="connsiteX103" fmla="*/ 1335718 w 6352623"/>
                    <a:gd name="connsiteY103" fmla="*/ 1925698 h 6345561"/>
                    <a:gd name="connsiteX104" fmla="*/ 1234430 w 6352623"/>
                    <a:gd name="connsiteY104" fmla="*/ 2196801 h 6345561"/>
                    <a:gd name="connsiteX105" fmla="*/ 1103579 w 6352623"/>
                    <a:gd name="connsiteY105" fmla="*/ 2737987 h 6345561"/>
                    <a:gd name="connsiteX106" fmla="*/ 1078099 w 6352623"/>
                    <a:gd name="connsiteY106" fmla="*/ 3180217 h 6345561"/>
                    <a:gd name="connsiteX107" fmla="*/ 11631 w 6352623"/>
                    <a:gd name="connsiteY107" fmla="*/ 3258148 h 6345561"/>
                    <a:gd name="connsiteX108" fmla="*/ 1960743 w 6352623"/>
                    <a:gd name="connsiteY108" fmla="*/ 4679317 h 6345561"/>
                    <a:gd name="connsiteX109" fmla="*/ 1740896 w 6352623"/>
                    <a:gd name="connsiteY109" fmla="*/ 4337429 h 6345561"/>
                    <a:gd name="connsiteX110" fmla="*/ 1441619 w 6352623"/>
                    <a:gd name="connsiteY110" fmla="*/ 3532526 h 6345561"/>
                    <a:gd name="connsiteX111" fmla="*/ 1438988 w 6352623"/>
                    <a:gd name="connsiteY111" fmla="*/ 3504964 h 6345561"/>
                    <a:gd name="connsiteX112" fmla="*/ 3013389 w 6352623"/>
                    <a:gd name="connsiteY112" fmla="*/ 3389903 h 6345561"/>
                    <a:gd name="connsiteX113" fmla="*/ 3099126 w 6352623"/>
                    <a:gd name="connsiteY113" fmla="*/ 4562904 h 6345561"/>
                    <a:gd name="connsiteX114" fmla="*/ 2689209 w 6352623"/>
                    <a:gd name="connsiteY114" fmla="*/ 4598877 h 6345561"/>
                    <a:gd name="connsiteX115" fmla="*/ 1989796 w 6352623"/>
                    <a:gd name="connsiteY115" fmla="*/ 4675326 h 6345561"/>
                    <a:gd name="connsiteX116" fmla="*/ 1960743 w 6352623"/>
                    <a:gd name="connsiteY116" fmla="*/ 4679317 h 6345561"/>
                    <a:gd name="connsiteX117" fmla="*/ 4067092 w 6352623"/>
                    <a:gd name="connsiteY117" fmla="*/ 6216068 h 6345561"/>
                    <a:gd name="connsiteX118" fmla="*/ 4277892 w 6352623"/>
                    <a:gd name="connsiteY118" fmla="*/ 5788869 h 6345561"/>
                    <a:gd name="connsiteX119" fmla="*/ 4525520 w 6352623"/>
                    <a:gd name="connsiteY119" fmla="*/ 5267093 h 6345561"/>
                    <a:gd name="connsiteX120" fmla="*/ 4685770 w 6352623"/>
                    <a:gd name="connsiteY120" fmla="*/ 4881257 h 6345561"/>
                    <a:gd name="connsiteX121" fmla="*/ 4712084 w 6352623"/>
                    <a:gd name="connsiteY121" fmla="*/ 4879914 h 6345561"/>
                    <a:gd name="connsiteX122" fmla="*/ 5642123 w 6352623"/>
                    <a:gd name="connsiteY122" fmla="*/ 4846187 h 6345561"/>
                    <a:gd name="connsiteX123" fmla="*/ 5866698 w 6352623"/>
                    <a:gd name="connsiteY123" fmla="*/ 4839902 h 6345561"/>
                    <a:gd name="connsiteX124" fmla="*/ 5706398 w 6352623"/>
                    <a:gd name="connsiteY124" fmla="*/ 5102370 h 6345561"/>
                    <a:gd name="connsiteX125" fmla="*/ 4229361 w 6352623"/>
                    <a:gd name="connsiteY125" fmla="*/ 6176010 h 6345561"/>
                    <a:gd name="connsiteX126" fmla="*/ 4067092 w 6352623"/>
                    <a:gd name="connsiteY126" fmla="*/ 6216068 h 6345561"/>
                    <a:gd name="connsiteX127" fmla="*/ 3617977 w 6352623"/>
                    <a:gd name="connsiteY127" fmla="*/ 6323175 h 6345561"/>
                    <a:gd name="connsiteX128" fmla="*/ 3499574 w 6352623"/>
                    <a:gd name="connsiteY128" fmla="*/ 4950969 h 6345561"/>
                    <a:gd name="connsiteX129" fmla="*/ 3966167 w 6352623"/>
                    <a:gd name="connsiteY129" fmla="*/ 4917769 h 6345561"/>
                    <a:gd name="connsiteX130" fmla="*/ 4402891 w 6352623"/>
                    <a:gd name="connsiteY130" fmla="*/ 4895610 h 6345561"/>
                    <a:gd name="connsiteX131" fmla="*/ 4263840 w 6352623"/>
                    <a:gd name="connsiteY131" fmla="*/ 5239274 h 6345561"/>
                    <a:gd name="connsiteX132" fmla="*/ 3691123 w 6352623"/>
                    <a:gd name="connsiteY132" fmla="*/ 6308899 h 6345561"/>
                    <a:gd name="connsiteX133" fmla="*/ 3637169 w 6352623"/>
                    <a:gd name="connsiteY133" fmla="*/ 6322223 h 6345561"/>
                    <a:gd name="connsiteX134" fmla="*/ 3617977 w 6352623"/>
                    <a:gd name="connsiteY134" fmla="*/ 6323175 h 6345561"/>
                    <a:gd name="connsiteX135" fmla="*/ 509955 w 6352623"/>
                    <a:gd name="connsiteY135" fmla="*/ 4889989 h 6345561"/>
                    <a:gd name="connsiteX136" fmla="*/ 432662 w 6352623"/>
                    <a:gd name="connsiteY136" fmla="*/ 4783013 h 6345561"/>
                    <a:gd name="connsiteX137" fmla="*/ 30403 w 6352623"/>
                    <a:gd name="connsiteY137" fmla="*/ 3637168 h 6345561"/>
                    <a:gd name="connsiteX138" fmla="*/ 28957 w 6352623"/>
                    <a:gd name="connsiteY138" fmla="*/ 3608002 h 6345561"/>
                    <a:gd name="connsiteX139" fmla="*/ 1122699 w 6352623"/>
                    <a:gd name="connsiteY139" fmla="*/ 3528079 h 6345561"/>
                    <a:gd name="connsiteX140" fmla="*/ 1151870 w 6352623"/>
                    <a:gd name="connsiteY140" fmla="*/ 3709064 h 6345561"/>
                    <a:gd name="connsiteX141" fmla="*/ 1633165 w 6352623"/>
                    <a:gd name="connsiteY141" fmla="*/ 4721494 h 6345561"/>
                    <a:gd name="connsiteX142" fmla="*/ 1635001 w 6352623"/>
                    <a:gd name="connsiteY142" fmla="*/ 4724090 h 6345561"/>
                    <a:gd name="connsiteX143" fmla="*/ 1150655 w 6352623"/>
                    <a:gd name="connsiteY143" fmla="*/ 4790652 h 6345561"/>
                    <a:gd name="connsiteX144" fmla="*/ 509955 w 6352623"/>
                    <a:gd name="connsiteY144" fmla="*/ 4889989 h 6345561"/>
                    <a:gd name="connsiteX145" fmla="*/ 3165956 w 6352623"/>
                    <a:gd name="connsiteY145" fmla="*/ 6345561 h 6345561"/>
                    <a:gd name="connsiteX146" fmla="*/ 2661675 w 6352623"/>
                    <a:gd name="connsiteY146" fmla="*/ 5655612 h 6345561"/>
                    <a:gd name="connsiteX147" fmla="*/ 2224080 w 6352623"/>
                    <a:gd name="connsiteY147" fmla="*/ 5071807 h 6345561"/>
                    <a:gd name="connsiteX148" fmla="*/ 2697681 w 6352623"/>
                    <a:gd name="connsiteY148" fmla="*/ 5021257 h 6345561"/>
                    <a:gd name="connsiteX149" fmla="*/ 3150545 w 6352623"/>
                    <a:gd name="connsiteY149" fmla="*/ 4979436 h 6345561"/>
                    <a:gd name="connsiteX150" fmla="*/ 3267988 w 6352623"/>
                    <a:gd name="connsiteY150" fmla="*/ 6340508 h 6345561"/>
                    <a:gd name="connsiteX151" fmla="*/ 3165956 w 6352623"/>
                    <a:gd name="connsiteY151" fmla="*/ 6345561 h 6345561"/>
                    <a:gd name="connsiteX152" fmla="*/ 2827891 w 6352623"/>
                    <a:gd name="connsiteY152" fmla="*/ 6323709 h 6345561"/>
                    <a:gd name="connsiteX153" fmla="*/ 2884966 w 6352623"/>
                    <a:gd name="connsiteY153" fmla="*/ 6327398 h 6345561"/>
                    <a:gd name="connsiteX154" fmla="*/ 2827891 w 6352623"/>
                    <a:gd name="connsiteY154" fmla="*/ 6323709 h 6345561"/>
                    <a:gd name="connsiteX155" fmla="*/ 1799833 w 6352623"/>
                    <a:gd name="connsiteY155" fmla="*/ 6042038 h 6345561"/>
                    <a:gd name="connsiteX156" fmla="*/ 792530 w 6352623"/>
                    <a:gd name="connsiteY156" fmla="*/ 5281044 h 6345561"/>
                    <a:gd name="connsiteX157" fmla="*/ 758259 w 6352623"/>
                    <a:gd name="connsiteY157" fmla="*/ 5233611 h 6345561"/>
                    <a:gd name="connsiteX158" fmla="*/ 1178638 w 6352623"/>
                    <a:gd name="connsiteY158" fmla="*/ 5187468 h 6345561"/>
                    <a:gd name="connsiteX159" fmla="*/ 1905324 w 6352623"/>
                    <a:gd name="connsiteY159" fmla="*/ 5106339 h 6345561"/>
                    <a:gd name="connsiteX160" fmla="*/ 2206251 w 6352623"/>
                    <a:gd name="connsiteY160" fmla="*/ 5531868 h 6345561"/>
                    <a:gd name="connsiteX161" fmla="*/ 2827891 w 6352623"/>
                    <a:gd name="connsiteY161" fmla="*/ 6323709 h 6345561"/>
                    <a:gd name="connsiteX162" fmla="*/ 2405336 w 6352623"/>
                    <a:gd name="connsiteY162" fmla="*/ 6261225 h 6345561"/>
                    <a:gd name="connsiteX163" fmla="*/ 1799833 w 6352623"/>
                    <a:gd name="connsiteY163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000985 w 6352623"/>
                    <a:gd name="connsiteY60" fmla="*/ 4620000 h 6345561"/>
                    <a:gd name="connsiteX61" fmla="*/ 6317212 w 6352623"/>
                    <a:gd name="connsiteY61" fmla="*/ 4620000 h 6345561"/>
                    <a:gd name="connsiteX62" fmla="*/ 6317212 w 6352623"/>
                    <a:gd name="connsiteY62" fmla="*/ 4787640 h 6345561"/>
                    <a:gd name="connsiteX63" fmla="*/ 5898613 w 6352623"/>
                    <a:gd name="connsiteY63" fmla="*/ 4787640 h 6345561"/>
                    <a:gd name="connsiteX64" fmla="*/ 5866698 w 6352623"/>
                    <a:gd name="connsiteY64" fmla="*/ 4839902 h 6345561"/>
                    <a:gd name="connsiteX65" fmla="*/ 5895990 w 6352623"/>
                    <a:gd name="connsiteY65" fmla="*/ 4787640 h 6345561"/>
                    <a:gd name="connsiteX66" fmla="*/ 5898613 w 6352623"/>
                    <a:gd name="connsiteY66" fmla="*/ 4787640 h 6345561"/>
                    <a:gd name="connsiteX67" fmla="*/ 5866698 w 6352623"/>
                    <a:gd name="connsiteY67" fmla="*/ 4839902 h 6345561"/>
                    <a:gd name="connsiteX68" fmla="*/ 5661892 w 6352623"/>
                    <a:gd name="connsiteY68" fmla="*/ 4787640 h 6345561"/>
                    <a:gd name="connsiteX69" fmla="*/ 5661892 w 6352623"/>
                    <a:gd name="connsiteY69" fmla="*/ 4620000 h 6345561"/>
                    <a:gd name="connsiteX70" fmla="*/ 5661892 w 6352623"/>
                    <a:gd name="connsiteY70" fmla="*/ 4787640 h 6345561"/>
                    <a:gd name="connsiteX71" fmla="*/ 4842211 w 6352623"/>
                    <a:gd name="connsiteY71" fmla="*/ 4504577 h 6345561"/>
                    <a:gd name="connsiteX72" fmla="*/ 4894441 w 6352623"/>
                    <a:gd name="connsiteY72" fmla="*/ 4378816 h 6345561"/>
                    <a:gd name="connsiteX73" fmla="*/ 5118410 w 6352623"/>
                    <a:gd name="connsiteY73" fmla="*/ 3308120 h 6345561"/>
                    <a:gd name="connsiteX74" fmla="*/ 5112011 w 6352623"/>
                    <a:gd name="connsiteY74" fmla="*/ 3236549 h 6345561"/>
                    <a:gd name="connsiteX75" fmla="*/ 6343574 w 6352623"/>
                    <a:gd name="connsiteY75" fmla="*/ 3146548 h 6345561"/>
                    <a:gd name="connsiteX76" fmla="*/ 6352623 w 6352623"/>
                    <a:gd name="connsiteY76" fmla="*/ 3329154 h 6345561"/>
                    <a:gd name="connsiteX77" fmla="*/ 6261216 w 6352623"/>
                    <a:gd name="connsiteY77" fmla="*/ 3947289 h 6345561"/>
                    <a:gd name="connsiteX78" fmla="*/ 6068313 w 6352623"/>
                    <a:gd name="connsiteY78" fmla="*/ 4480189 h 6345561"/>
                    <a:gd name="connsiteX79" fmla="*/ 5645377 w 6352623"/>
                    <a:gd name="connsiteY79" fmla="*/ 4489676 h 6345561"/>
                    <a:gd name="connsiteX80" fmla="*/ 4842211 w 6352623"/>
                    <a:gd name="connsiteY80" fmla="*/ 4504577 h 6345561"/>
                    <a:gd name="connsiteX81" fmla="*/ 1405726 w 6352623"/>
                    <a:gd name="connsiteY81" fmla="*/ 3156271 h 6345561"/>
                    <a:gd name="connsiteX82" fmla="*/ 1399341 w 6352623"/>
                    <a:gd name="connsiteY82" fmla="*/ 3089416 h 6345561"/>
                    <a:gd name="connsiteX83" fmla="*/ 1464945 w 6352623"/>
                    <a:gd name="connsiteY83" fmla="*/ 2467755 h 6345561"/>
                    <a:gd name="connsiteX84" fmla="*/ 1626959 w 6352623"/>
                    <a:gd name="connsiteY84" fmla="*/ 1918290 h 6345561"/>
                    <a:gd name="connsiteX85" fmla="*/ 1698846 w 6352623"/>
                    <a:gd name="connsiteY85" fmla="*/ 1916459 h 6345561"/>
                    <a:gd name="connsiteX86" fmla="*/ 2401423 w 6352623"/>
                    <a:gd name="connsiteY86" fmla="*/ 1879094 h 6345561"/>
                    <a:gd name="connsiteX87" fmla="*/ 2879383 w 6352623"/>
                    <a:gd name="connsiteY87" fmla="*/ 1836855 h 6345561"/>
                    <a:gd name="connsiteX88" fmla="*/ 2983285 w 6352623"/>
                    <a:gd name="connsiteY88" fmla="*/ 3040986 h 6345561"/>
                    <a:gd name="connsiteX89" fmla="*/ 1405726 w 6352623"/>
                    <a:gd name="connsiteY89" fmla="*/ 3156271 h 6345561"/>
                    <a:gd name="connsiteX90" fmla="*/ 3464621 w 6352623"/>
                    <a:gd name="connsiteY90" fmla="*/ 4545892 h 6345561"/>
                    <a:gd name="connsiteX91" fmla="*/ 3362673 w 6352623"/>
                    <a:gd name="connsiteY91" fmla="*/ 3364384 h 6345561"/>
                    <a:gd name="connsiteX92" fmla="*/ 4785461 w 6352623"/>
                    <a:gd name="connsiteY92" fmla="*/ 3260410 h 6345561"/>
                    <a:gd name="connsiteX93" fmla="*/ 4791965 w 6352623"/>
                    <a:gd name="connsiteY93" fmla="*/ 3337498 h 6345561"/>
                    <a:gd name="connsiteX94" fmla="*/ 4582162 w 6352623"/>
                    <a:gd name="connsiteY94" fmla="*/ 4452550 h 6345561"/>
                    <a:gd name="connsiteX95" fmla="*/ 3980007 w 6352623"/>
                    <a:gd name="connsiteY95" fmla="*/ 4524180 h 6345561"/>
                    <a:gd name="connsiteX96" fmla="*/ 3464621 w 6352623"/>
                    <a:gd name="connsiteY96" fmla="*/ 4545892 h 6345561"/>
                    <a:gd name="connsiteX97" fmla="*/ 11631 w 6352623"/>
                    <a:gd name="connsiteY97" fmla="*/ 3258148 h 6345561"/>
                    <a:gd name="connsiteX98" fmla="*/ 0 w 6352623"/>
                    <a:gd name="connsiteY98" fmla="*/ 3023469 h 6345561"/>
                    <a:gd name="connsiteX99" fmla="*/ 91400 w 6352623"/>
                    <a:gd name="connsiteY99" fmla="*/ 2405346 h 6345561"/>
                    <a:gd name="connsiteX100" fmla="*/ 258812 w 6352623"/>
                    <a:gd name="connsiteY100" fmla="*/ 1942855 h 6345561"/>
                    <a:gd name="connsiteX101" fmla="*/ 852081 w 6352623"/>
                    <a:gd name="connsiteY101" fmla="*/ 1937991 h 6345561"/>
                    <a:gd name="connsiteX102" fmla="*/ 1335718 w 6352623"/>
                    <a:gd name="connsiteY102" fmla="*/ 1925698 h 6345561"/>
                    <a:gd name="connsiteX103" fmla="*/ 1234430 w 6352623"/>
                    <a:gd name="connsiteY103" fmla="*/ 2196801 h 6345561"/>
                    <a:gd name="connsiteX104" fmla="*/ 1103579 w 6352623"/>
                    <a:gd name="connsiteY104" fmla="*/ 2737987 h 6345561"/>
                    <a:gd name="connsiteX105" fmla="*/ 1078099 w 6352623"/>
                    <a:gd name="connsiteY105" fmla="*/ 3180217 h 6345561"/>
                    <a:gd name="connsiteX106" fmla="*/ 11631 w 6352623"/>
                    <a:gd name="connsiteY106" fmla="*/ 3258148 h 6345561"/>
                    <a:gd name="connsiteX107" fmla="*/ 1960743 w 6352623"/>
                    <a:gd name="connsiteY107" fmla="*/ 4679317 h 6345561"/>
                    <a:gd name="connsiteX108" fmla="*/ 1740896 w 6352623"/>
                    <a:gd name="connsiteY108" fmla="*/ 4337429 h 6345561"/>
                    <a:gd name="connsiteX109" fmla="*/ 1441619 w 6352623"/>
                    <a:gd name="connsiteY109" fmla="*/ 3532526 h 6345561"/>
                    <a:gd name="connsiteX110" fmla="*/ 1438988 w 6352623"/>
                    <a:gd name="connsiteY110" fmla="*/ 3504964 h 6345561"/>
                    <a:gd name="connsiteX111" fmla="*/ 3013389 w 6352623"/>
                    <a:gd name="connsiteY111" fmla="*/ 3389903 h 6345561"/>
                    <a:gd name="connsiteX112" fmla="*/ 3099126 w 6352623"/>
                    <a:gd name="connsiteY112" fmla="*/ 4562904 h 6345561"/>
                    <a:gd name="connsiteX113" fmla="*/ 2689209 w 6352623"/>
                    <a:gd name="connsiteY113" fmla="*/ 4598877 h 6345561"/>
                    <a:gd name="connsiteX114" fmla="*/ 1989796 w 6352623"/>
                    <a:gd name="connsiteY114" fmla="*/ 4675326 h 6345561"/>
                    <a:gd name="connsiteX115" fmla="*/ 1960743 w 6352623"/>
                    <a:gd name="connsiteY115" fmla="*/ 4679317 h 6345561"/>
                    <a:gd name="connsiteX116" fmla="*/ 4067092 w 6352623"/>
                    <a:gd name="connsiteY116" fmla="*/ 6216068 h 6345561"/>
                    <a:gd name="connsiteX117" fmla="*/ 4277892 w 6352623"/>
                    <a:gd name="connsiteY117" fmla="*/ 5788869 h 6345561"/>
                    <a:gd name="connsiteX118" fmla="*/ 4525520 w 6352623"/>
                    <a:gd name="connsiteY118" fmla="*/ 5267093 h 6345561"/>
                    <a:gd name="connsiteX119" fmla="*/ 4685770 w 6352623"/>
                    <a:gd name="connsiteY119" fmla="*/ 4881257 h 6345561"/>
                    <a:gd name="connsiteX120" fmla="*/ 4712084 w 6352623"/>
                    <a:gd name="connsiteY120" fmla="*/ 4879914 h 6345561"/>
                    <a:gd name="connsiteX121" fmla="*/ 5642123 w 6352623"/>
                    <a:gd name="connsiteY121" fmla="*/ 4846187 h 6345561"/>
                    <a:gd name="connsiteX122" fmla="*/ 5866698 w 6352623"/>
                    <a:gd name="connsiteY122" fmla="*/ 4839902 h 6345561"/>
                    <a:gd name="connsiteX123" fmla="*/ 5706398 w 6352623"/>
                    <a:gd name="connsiteY123" fmla="*/ 5102370 h 6345561"/>
                    <a:gd name="connsiteX124" fmla="*/ 4229361 w 6352623"/>
                    <a:gd name="connsiteY124" fmla="*/ 6176010 h 6345561"/>
                    <a:gd name="connsiteX125" fmla="*/ 4067092 w 6352623"/>
                    <a:gd name="connsiteY125" fmla="*/ 6216068 h 6345561"/>
                    <a:gd name="connsiteX126" fmla="*/ 3617977 w 6352623"/>
                    <a:gd name="connsiteY126" fmla="*/ 6323175 h 6345561"/>
                    <a:gd name="connsiteX127" fmla="*/ 3499574 w 6352623"/>
                    <a:gd name="connsiteY127" fmla="*/ 4950969 h 6345561"/>
                    <a:gd name="connsiteX128" fmla="*/ 3966167 w 6352623"/>
                    <a:gd name="connsiteY128" fmla="*/ 4917769 h 6345561"/>
                    <a:gd name="connsiteX129" fmla="*/ 4402891 w 6352623"/>
                    <a:gd name="connsiteY129" fmla="*/ 4895610 h 6345561"/>
                    <a:gd name="connsiteX130" fmla="*/ 4263840 w 6352623"/>
                    <a:gd name="connsiteY130" fmla="*/ 5239274 h 6345561"/>
                    <a:gd name="connsiteX131" fmla="*/ 3691123 w 6352623"/>
                    <a:gd name="connsiteY131" fmla="*/ 6308899 h 6345561"/>
                    <a:gd name="connsiteX132" fmla="*/ 3637169 w 6352623"/>
                    <a:gd name="connsiteY132" fmla="*/ 6322223 h 6345561"/>
                    <a:gd name="connsiteX133" fmla="*/ 3617977 w 6352623"/>
                    <a:gd name="connsiteY133" fmla="*/ 6323175 h 6345561"/>
                    <a:gd name="connsiteX134" fmla="*/ 509955 w 6352623"/>
                    <a:gd name="connsiteY134" fmla="*/ 4889989 h 6345561"/>
                    <a:gd name="connsiteX135" fmla="*/ 432662 w 6352623"/>
                    <a:gd name="connsiteY135" fmla="*/ 4783013 h 6345561"/>
                    <a:gd name="connsiteX136" fmla="*/ 30403 w 6352623"/>
                    <a:gd name="connsiteY136" fmla="*/ 3637168 h 6345561"/>
                    <a:gd name="connsiteX137" fmla="*/ 28957 w 6352623"/>
                    <a:gd name="connsiteY137" fmla="*/ 3608002 h 6345561"/>
                    <a:gd name="connsiteX138" fmla="*/ 1122699 w 6352623"/>
                    <a:gd name="connsiteY138" fmla="*/ 3528079 h 6345561"/>
                    <a:gd name="connsiteX139" fmla="*/ 1151870 w 6352623"/>
                    <a:gd name="connsiteY139" fmla="*/ 3709064 h 6345561"/>
                    <a:gd name="connsiteX140" fmla="*/ 1633165 w 6352623"/>
                    <a:gd name="connsiteY140" fmla="*/ 4721494 h 6345561"/>
                    <a:gd name="connsiteX141" fmla="*/ 1635001 w 6352623"/>
                    <a:gd name="connsiteY141" fmla="*/ 4724090 h 6345561"/>
                    <a:gd name="connsiteX142" fmla="*/ 1150655 w 6352623"/>
                    <a:gd name="connsiteY142" fmla="*/ 4790652 h 6345561"/>
                    <a:gd name="connsiteX143" fmla="*/ 509955 w 6352623"/>
                    <a:gd name="connsiteY143" fmla="*/ 4889989 h 6345561"/>
                    <a:gd name="connsiteX144" fmla="*/ 3165956 w 6352623"/>
                    <a:gd name="connsiteY144" fmla="*/ 6345561 h 6345561"/>
                    <a:gd name="connsiteX145" fmla="*/ 2661675 w 6352623"/>
                    <a:gd name="connsiteY145" fmla="*/ 5655612 h 6345561"/>
                    <a:gd name="connsiteX146" fmla="*/ 2224080 w 6352623"/>
                    <a:gd name="connsiteY146" fmla="*/ 5071807 h 6345561"/>
                    <a:gd name="connsiteX147" fmla="*/ 2697681 w 6352623"/>
                    <a:gd name="connsiteY147" fmla="*/ 5021257 h 6345561"/>
                    <a:gd name="connsiteX148" fmla="*/ 3150545 w 6352623"/>
                    <a:gd name="connsiteY148" fmla="*/ 4979436 h 6345561"/>
                    <a:gd name="connsiteX149" fmla="*/ 3267988 w 6352623"/>
                    <a:gd name="connsiteY149" fmla="*/ 6340508 h 6345561"/>
                    <a:gd name="connsiteX150" fmla="*/ 3165956 w 6352623"/>
                    <a:gd name="connsiteY150" fmla="*/ 6345561 h 6345561"/>
                    <a:gd name="connsiteX151" fmla="*/ 2827891 w 6352623"/>
                    <a:gd name="connsiteY151" fmla="*/ 6323709 h 6345561"/>
                    <a:gd name="connsiteX152" fmla="*/ 2884966 w 6352623"/>
                    <a:gd name="connsiteY152" fmla="*/ 6327398 h 6345561"/>
                    <a:gd name="connsiteX153" fmla="*/ 2827891 w 6352623"/>
                    <a:gd name="connsiteY153" fmla="*/ 6323709 h 6345561"/>
                    <a:gd name="connsiteX154" fmla="*/ 1799833 w 6352623"/>
                    <a:gd name="connsiteY154" fmla="*/ 6042038 h 6345561"/>
                    <a:gd name="connsiteX155" fmla="*/ 792530 w 6352623"/>
                    <a:gd name="connsiteY155" fmla="*/ 5281044 h 6345561"/>
                    <a:gd name="connsiteX156" fmla="*/ 758259 w 6352623"/>
                    <a:gd name="connsiteY156" fmla="*/ 5233611 h 6345561"/>
                    <a:gd name="connsiteX157" fmla="*/ 1178638 w 6352623"/>
                    <a:gd name="connsiteY157" fmla="*/ 5187468 h 6345561"/>
                    <a:gd name="connsiteX158" fmla="*/ 1905324 w 6352623"/>
                    <a:gd name="connsiteY158" fmla="*/ 5106339 h 6345561"/>
                    <a:gd name="connsiteX159" fmla="*/ 2206251 w 6352623"/>
                    <a:gd name="connsiteY159" fmla="*/ 5531868 h 6345561"/>
                    <a:gd name="connsiteX160" fmla="*/ 2827891 w 6352623"/>
                    <a:gd name="connsiteY160" fmla="*/ 6323709 h 6345561"/>
                    <a:gd name="connsiteX161" fmla="*/ 2405336 w 6352623"/>
                    <a:gd name="connsiteY161" fmla="*/ 6261225 h 6345561"/>
                    <a:gd name="connsiteX162" fmla="*/ 1799833 w 6352623"/>
                    <a:gd name="connsiteY16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317212 w 6352623"/>
                    <a:gd name="connsiteY60" fmla="*/ 4620000 h 6345561"/>
                    <a:gd name="connsiteX61" fmla="*/ 6317212 w 6352623"/>
                    <a:gd name="connsiteY61" fmla="*/ 4787640 h 6345561"/>
                    <a:gd name="connsiteX62" fmla="*/ 5898613 w 6352623"/>
                    <a:gd name="connsiteY62" fmla="*/ 4787640 h 6345561"/>
                    <a:gd name="connsiteX63" fmla="*/ 5866698 w 6352623"/>
                    <a:gd name="connsiteY63" fmla="*/ 4839902 h 6345561"/>
                    <a:gd name="connsiteX64" fmla="*/ 5895990 w 6352623"/>
                    <a:gd name="connsiteY64" fmla="*/ 4787640 h 6345561"/>
                    <a:gd name="connsiteX65" fmla="*/ 5898613 w 6352623"/>
                    <a:gd name="connsiteY65" fmla="*/ 4787640 h 6345561"/>
                    <a:gd name="connsiteX66" fmla="*/ 5866698 w 6352623"/>
                    <a:gd name="connsiteY66" fmla="*/ 4839902 h 6345561"/>
                    <a:gd name="connsiteX67" fmla="*/ 5661892 w 6352623"/>
                    <a:gd name="connsiteY67" fmla="*/ 4787640 h 6345561"/>
                    <a:gd name="connsiteX68" fmla="*/ 5661892 w 6352623"/>
                    <a:gd name="connsiteY68" fmla="*/ 4620000 h 6345561"/>
                    <a:gd name="connsiteX69" fmla="*/ 5661892 w 6352623"/>
                    <a:gd name="connsiteY69" fmla="*/ 4787640 h 6345561"/>
                    <a:gd name="connsiteX70" fmla="*/ 4842211 w 6352623"/>
                    <a:gd name="connsiteY70" fmla="*/ 4504577 h 6345561"/>
                    <a:gd name="connsiteX71" fmla="*/ 4894441 w 6352623"/>
                    <a:gd name="connsiteY71" fmla="*/ 4378816 h 6345561"/>
                    <a:gd name="connsiteX72" fmla="*/ 5118410 w 6352623"/>
                    <a:gd name="connsiteY72" fmla="*/ 3308120 h 6345561"/>
                    <a:gd name="connsiteX73" fmla="*/ 5112011 w 6352623"/>
                    <a:gd name="connsiteY73" fmla="*/ 3236549 h 6345561"/>
                    <a:gd name="connsiteX74" fmla="*/ 6343574 w 6352623"/>
                    <a:gd name="connsiteY74" fmla="*/ 3146548 h 6345561"/>
                    <a:gd name="connsiteX75" fmla="*/ 6352623 w 6352623"/>
                    <a:gd name="connsiteY75" fmla="*/ 3329154 h 6345561"/>
                    <a:gd name="connsiteX76" fmla="*/ 6261216 w 6352623"/>
                    <a:gd name="connsiteY76" fmla="*/ 3947289 h 6345561"/>
                    <a:gd name="connsiteX77" fmla="*/ 6068313 w 6352623"/>
                    <a:gd name="connsiteY77" fmla="*/ 4480189 h 6345561"/>
                    <a:gd name="connsiteX78" fmla="*/ 5645377 w 6352623"/>
                    <a:gd name="connsiteY78" fmla="*/ 4489676 h 6345561"/>
                    <a:gd name="connsiteX79" fmla="*/ 4842211 w 6352623"/>
                    <a:gd name="connsiteY79" fmla="*/ 4504577 h 6345561"/>
                    <a:gd name="connsiteX80" fmla="*/ 1405726 w 6352623"/>
                    <a:gd name="connsiteY80" fmla="*/ 3156271 h 6345561"/>
                    <a:gd name="connsiteX81" fmla="*/ 1399341 w 6352623"/>
                    <a:gd name="connsiteY81" fmla="*/ 3089416 h 6345561"/>
                    <a:gd name="connsiteX82" fmla="*/ 1464945 w 6352623"/>
                    <a:gd name="connsiteY82" fmla="*/ 2467755 h 6345561"/>
                    <a:gd name="connsiteX83" fmla="*/ 1626959 w 6352623"/>
                    <a:gd name="connsiteY83" fmla="*/ 1918290 h 6345561"/>
                    <a:gd name="connsiteX84" fmla="*/ 1698846 w 6352623"/>
                    <a:gd name="connsiteY84" fmla="*/ 1916459 h 6345561"/>
                    <a:gd name="connsiteX85" fmla="*/ 2401423 w 6352623"/>
                    <a:gd name="connsiteY85" fmla="*/ 1879094 h 6345561"/>
                    <a:gd name="connsiteX86" fmla="*/ 2879383 w 6352623"/>
                    <a:gd name="connsiteY86" fmla="*/ 1836855 h 6345561"/>
                    <a:gd name="connsiteX87" fmla="*/ 2983285 w 6352623"/>
                    <a:gd name="connsiteY87" fmla="*/ 3040986 h 6345561"/>
                    <a:gd name="connsiteX88" fmla="*/ 1405726 w 6352623"/>
                    <a:gd name="connsiteY88" fmla="*/ 3156271 h 6345561"/>
                    <a:gd name="connsiteX89" fmla="*/ 3464621 w 6352623"/>
                    <a:gd name="connsiteY89" fmla="*/ 4545892 h 6345561"/>
                    <a:gd name="connsiteX90" fmla="*/ 3362673 w 6352623"/>
                    <a:gd name="connsiteY90" fmla="*/ 3364384 h 6345561"/>
                    <a:gd name="connsiteX91" fmla="*/ 4785461 w 6352623"/>
                    <a:gd name="connsiteY91" fmla="*/ 3260410 h 6345561"/>
                    <a:gd name="connsiteX92" fmla="*/ 4791965 w 6352623"/>
                    <a:gd name="connsiteY92" fmla="*/ 3337498 h 6345561"/>
                    <a:gd name="connsiteX93" fmla="*/ 4582162 w 6352623"/>
                    <a:gd name="connsiteY93" fmla="*/ 4452550 h 6345561"/>
                    <a:gd name="connsiteX94" fmla="*/ 3980007 w 6352623"/>
                    <a:gd name="connsiteY94" fmla="*/ 4524180 h 6345561"/>
                    <a:gd name="connsiteX95" fmla="*/ 3464621 w 6352623"/>
                    <a:gd name="connsiteY95" fmla="*/ 4545892 h 6345561"/>
                    <a:gd name="connsiteX96" fmla="*/ 11631 w 6352623"/>
                    <a:gd name="connsiteY96" fmla="*/ 3258148 h 6345561"/>
                    <a:gd name="connsiteX97" fmla="*/ 0 w 6352623"/>
                    <a:gd name="connsiteY97" fmla="*/ 3023469 h 6345561"/>
                    <a:gd name="connsiteX98" fmla="*/ 91400 w 6352623"/>
                    <a:gd name="connsiteY98" fmla="*/ 2405346 h 6345561"/>
                    <a:gd name="connsiteX99" fmla="*/ 258812 w 6352623"/>
                    <a:gd name="connsiteY99" fmla="*/ 1942855 h 6345561"/>
                    <a:gd name="connsiteX100" fmla="*/ 852081 w 6352623"/>
                    <a:gd name="connsiteY100" fmla="*/ 1937991 h 6345561"/>
                    <a:gd name="connsiteX101" fmla="*/ 1335718 w 6352623"/>
                    <a:gd name="connsiteY101" fmla="*/ 1925698 h 6345561"/>
                    <a:gd name="connsiteX102" fmla="*/ 1234430 w 6352623"/>
                    <a:gd name="connsiteY102" fmla="*/ 2196801 h 6345561"/>
                    <a:gd name="connsiteX103" fmla="*/ 1103579 w 6352623"/>
                    <a:gd name="connsiteY103" fmla="*/ 2737987 h 6345561"/>
                    <a:gd name="connsiteX104" fmla="*/ 1078099 w 6352623"/>
                    <a:gd name="connsiteY104" fmla="*/ 3180217 h 6345561"/>
                    <a:gd name="connsiteX105" fmla="*/ 11631 w 6352623"/>
                    <a:gd name="connsiteY105" fmla="*/ 3258148 h 6345561"/>
                    <a:gd name="connsiteX106" fmla="*/ 1960743 w 6352623"/>
                    <a:gd name="connsiteY106" fmla="*/ 4679317 h 6345561"/>
                    <a:gd name="connsiteX107" fmla="*/ 1740896 w 6352623"/>
                    <a:gd name="connsiteY107" fmla="*/ 4337429 h 6345561"/>
                    <a:gd name="connsiteX108" fmla="*/ 1441619 w 6352623"/>
                    <a:gd name="connsiteY108" fmla="*/ 3532526 h 6345561"/>
                    <a:gd name="connsiteX109" fmla="*/ 1438988 w 6352623"/>
                    <a:gd name="connsiteY109" fmla="*/ 3504964 h 6345561"/>
                    <a:gd name="connsiteX110" fmla="*/ 3013389 w 6352623"/>
                    <a:gd name="connsiteY110" fmla="*/ 3389903 h 6345561"/>
                    <a:gd name="connsiteX111" fmla="*/ 3099126 w 6352623"/>
                    <a:gd name="connsiteY111" fmla="*/ 4562904 h 6345561"/>
                    <a:gd name="connsiteX112" fmla="*/ 2689209 w 6352623"/>
                    <a:gd name="connsiteY112" fmla="*/ 4598877 h 6345561"/>
                    <a:gd name="connsiteX113" fmla="*/ 1989796 w 6352623"/>
                    <a:gd name="connsiteY113" fmla="*/ 4675326 h 6345561"/>
                    <a:gd name="connsiteX114" fmla="*/ 1960743 w 6352623"/>
                    <a:gd name="connsiteY114" fmla="*/ 4679317 h 6345561"/>
                    <a:gd name="connsiteX115" fmla="*/ 4067092 w 6352623"/>
                    <a:gd name="connsiteY115" fmla="*/ 6216068 h 6345561"/>
                    <a:gd name="connsiteX116" fmla="*/ 4277892 w 6352623"/>
                    <a:gd name="connsiteY116" fmla="*/ 5788869 h 6345561"/>
                    <a:gd name="connsiteX117" fmla="*/ 4525520 w 6352623"/>
                    <a:gd name="connsiteY117" fmla="*/ 5267093 h 6345561"/>
                    <a:gd name="connsiteX118" fmla="*/ 4685770 w 6352623"/>
                    <a:gd name="connsiteY118" fmla="*/ 4881257 h 6345561"/>
                    <a:gd name="connsiteX119" fmla="*/ 4712084 w 6352623"/>
                    <a:gd name="connsiteY119" fmla="*/ 4879914 h 6345561"/>
                    <a:gd name="connsiteX120" fmla="*/ 5642123 w 6352623"/>
                    <a:gd name="connsiteY120" fmla="*/ 4846187 h 6345561"/>
                    <a:gd name="connsiteX121" fmla="*/ 5866698 w 6352623"/>
                    <a:gd name="connsiteY121" fmla="*/ 4839902 h 6345561"/>
                    <a:gd name="connsiteX122" fmla="*/ 5706398 w 6352623"/>
                    <a:gd name="connsiteY122" fmla="*/ 5102370 h 6345561"/>
                    <a:gd name="connsiteX123" fmla="*/ 4229361 w 6352623"/>
                    <a:gd name="connsiteY123" fmla="*/ 6176010 h 6345561"/>
                    <a:gd name="connsiteX124" fmla="*/ 4067092 w 6352623"/>
                    <a:gd name="connsiteY124" fmla="*/ 6216068 h 6345561"/>
                    <a:gd name="connsiteX125" fmla="*/ 3617977 w 6352623"/>
                    <a:gd name="connsiteY125" fmla="*/ 6323175 h 6345561"/>
                    <a:gd name="connsiteX126" fmla="*/ 3499574 w 6352623"/>
                    <a:gd name="connsiteY126" fmla="*/ 4950969 h 6345561"/>
                    <a:gd name="connsiteX127" fmla="*/ 3966167 w 6352623"/>
                    <a:gd name="connsiteY127" fmla="*/ 4917769 h 6345561"/>
                    <a:gd name="connsiteX128" fmla="*/ 4402891 w 6352623"/>
                    <a:gd name="connsiteY128" fmla="*/ 4895610 h 6345561"/>
                    <a:gd name="connsiteX129" fmla="*/ 4263840 w 6352623"/>
                    <a:gd name="connsiteY129" fmla="*/ 5239274 h 6345561"/>
                    <a:gd name="connsiteX130" fmla="*/ 3691123 w 6352623"/>
                    <a:gd name="connsiteY130" fmla="*/ 6308899 h 6345561"/>
                    <a:gd name="connsiteX131" fmla="*/ 3637169 w 6352623"/>
                    <a:gd name="connsiteY131" fmla="*/ 6322223 h 6345561"/>
                    <a:gd name="connsiteX132" fmla="*/ 3617977 w 6352623"/>
                    <a:gd name="connsiteY132" fmla="*/ 6323175 h 6345561"/>
                    <a:gd name="connsiteX133" fmla="*/ 509955 w 6352623"/>
                    <a:gd name="connsiteY133" fmla="*/ 4889989 h 6345561"/>
                    <a:gd name="connsiteX134" fmla="*/ 432662 w 6352623"/>
                    <a:gd name="connsiteY134" fmla="*/ 4783013 h 6345561"/>
                    <a:gd name="connsiteX135" fmla="*/ 30403 w 6352623"/>
                    <a:gd name="connsiteY135" fmla="*/ 3637168 h 6345561"/>
                    <a:gd name="connsiteX136" fmla="*/ 28957 w 6352623"/>
                    <a:gd name="connsiteY136" fmla="*/ 3608002 h 6345561"/>
                    <a:gd name="connsiteX137" fmla="*/ 1122699 w 6352623"/>
                    <a:gd name="connsiteY137" fmla="*/ 3528079 h 6345561"/>
                    <a:gd name="connsiteX138" fmla="*/ 1151870 w 6352623"/>
                    <a:gd name="connsiteY138" fmla="*/ 3709064 h 6345561"/>
                    <a:gd name="connsiteX139" fmla="*/ 1633165 w 6352623"/>
                    <a:gd name="connsiteY139" fmla="*/ 4721494 h 6345561"/>
                    <a:gd name="connsiteX140" fmla="*/ 1635001 w 6352623"/>
                    <a:gd name="connsiteY140" fmla="*/ 4724090 h 6345561"/>
                    <a:gd name="connsiteX141" fmla="*/ 1150655 w 6352623"/>
                    <a:gd name="connsiteY141" fmla="*/ 4790652 h 6345561"/>
                    <a:gd name="connsiteX142" fmla="*/ 509955 w 6352623"/>
                    <a:gd name="connsiteY142" fmla="*/ 4889989 h 6345561"/>
                    <a:gd name="connsiteX143" fmla="*/ 3165956 w 6352623"/>
                    <a:gd name="connsiteY143" fmla="*/ 6345561 h 6345561"/>
                    <a:gd name="connsiteX144" fmla="*/ 2661675 w 6352623"/>
                    <a:gd name="connsiteY144" fmla="*/ 5655612 h 6345561"/>
                    <a:gd name="connsiteX145" fmla="*/ 2224080 w 6352623"/>
                    <a:gd name="connsiteY145" fmla="*/ 5071807 h 6345561"/>
                    <a:gd name="connsiteX146" fmla="*/ 2697681 w 6352623"/>
                    <a:gd name="connsiteY146" fmla="*/ 5021257 h 6345561"/>
                    <a:gd name="connsiteX147" fmla="*/ 3150545 w 6352623"/>
                    <a:gd name="connsiteY147" fmla="*/ 4979436 h 6345561"/>
                    <a:gd name="connsiteX148" fmla="*/ 3267988 w 6352623"/>
                    <a:gd name="connsiteY148" fmla="*/ 6340508 h 6345561"/>
                    <a:gd name="connsiteX149" fmla="*/ 3165956 w 6352623"/>
                    <a:gd name="connsiteY149" fmla="*/ 6345561 h 6345561"/>
                    <a:gd name="connsiteX150" fmla="*/ 2827891 w 6352623"/>
                    <a:gd name="connsiteY150" fmla="*/ 6323709 h 6345561"/>
                    <a:gd name="connsiteX151" fmla="*/ 2884966 w 6352623"/>
                    <a:gd name="connsiteY151" fmla="*/ 6327398 h 6345561"/>
                    <a:gd name="connsiteX152" fmla="*/ 2827891 w 6352623"/>
                    <a:gd name="connsiteY152" fmla="*/ 6323709 h 6345561"/>
                    <a:gd name="connsiteX153" fmla="*/ 1799833 w 6352623"/>
                    <a:gd name="connsiteY153" fmla="*/ 6042038 h 6345561"/>
                    <a:gd name="connsiteX154" fmla="*/ 792530 w 6352623"/>
                    <a:gd name="connsiteY154" fmla="*/ 5281044 h 6345561"/>
                    <a:gd name="connsiteX155" fmla="*/ 758259 w 6352623"/>
                    <a:gd name="connsiteY155" fmla="*/ 5233611 h 6345561"/>
                    <a:gd name="connsiteX156" fmla="*/ 1178638 w 6352623"/>
                    <a:gd name="connsiteY156" fmla="*/ 5187468 h 6345561"/>
                    <a:gd name="connsiteX157" fmla="*/ 1905324 w 6352623"/>
                    <a:gd name="connsiteY157" fmla="*/ 5106339 h 6345561"/>
                    <a:gd name="connsiteX158" fmla="*/ 2206251 w 6352623"/>
                    <a:gd name="connsiteY158" fmla="*/ 5531868 h 6345561"/>
                    <a:gd name="connsiteX159" fmla="*/ 2827891 w 6352623"/>
                    <a:gd name="connsiteY159" fmla="*/ 6323709 h 6345561"/>
                    <a:gd name="connsiteX160" fmla="*/ 2405336 w 6352623"/>
                    <a:gd name="connsiteY160" fmla="*/ 6261225 h 6345561"/>
                    <a:gd name="connsiteX161" fmla="*/ 1799833 w 6352623"/>
                    <a:gd name="connsiteY161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317212 w 6352623"/>
                    <a:gd name="connsiteY60" fmla="*/ 4620000 h 6345561"/>
                    <a:gd name="connsiteX61" fmla="*/ 6317212 w 6352623"/>
                    <a:gd name="connsiteY61" fmla="*/ 4787640 h 6345561"/>
                    <a:gd name="connsiteX62" fmla="*/ 5898613 w 6352623"/>
                    <a:gd name="connsiteY62" fmla="*/ 4787640 h 6345561"/>
                    <a:gd name="connsiteX63" fmla="*/ 5866698 w 6352623"/>
                    <a:gd name="connsiteY63" fmla="*/ 4839902 h 6345561"/>
                    <a:gd name="connsiteX64" fmla="*/ 5895990 w 6352623"/>
                    <a:gd name="connsiteY64" fmla="*/ 4787640 h 6345561"/>
                    <a:gd name="connsiteX65" fmla="*/ 5866698 w 6352623"/>
                    <a:gd name="connsiteY65" fmla="*/ 4839902 h 6345561"/>
                    <a:gd name="connsiteX66" fmla="*/ 5661892 w 6352623"/>
                    <a:gd name="connsiteY66" fmla="*/ 4787640 h 6345561"/>
                    <a:gd name="connsiteX67" fmla="*/ 5661892 w 6352623"/>
                    <a:gd name="connsiteY67" fmla="*/ 4620000 h 6345561"/>
                    <a:gd name="connsiteX68" fmla="*/ 5661892 w 6352623"/>
                    <a:gd name="connsiteY68" fmla="*/ 4787640 h 6345561"/>
                    <a:gd name="connsiteX69" fmla="*/ 4842211 w 6352623"/>
                    <a:gd name="connsiteY69" fmla="*/ 4504577 h 6345561"/>
                    <a:gd name="connsiteX70" fmla="*/ 4894441 w 6352623"/>
                    <a:gd name="connsiteY70" fmla="*/ 4378816 h 6345561"/>
                    <a:gd name="connsiteX71" fmla="*/ 5118410 w 6352623"/>
                    <a:gd name="connsiteY71" fmla="*/ 3308120 h 6345561"/>
                    <a:gd name="connsiteX72" fmla="*/ 5112011 w 6352623"/>
                    <a:gd name="connsiteY72" fmla="*/ 3236549 h 6345561"/>
                    <a:gd name="connsiteX73" fmla="*/ 6343574 w 6352623"/>
                    <a:gd name="connsiteY73" fmla="*/ 3146548 h 6345561"/>
                    <a:gd name="connsiteX74" fmla="*/ 6352623 w 6352623"/>
                    <a:gd name="connsiteY74" fmla="*/ 3329154 h 6345561"/>
                    <a:gd name="connsiteX75" fmla="*/ 6261216 w 6352623"/>
                    <a:gd name="connsiteY75" fmla="*/ 3947289 h 6345561"/>
                    <a:gd name="connsiteX76" fmla="*/ 6068313 w 6352623"/>
                    <a:gd name="connsiteY76" fmla="*/ 4480189 h 6345561"/>
                    <a:gd name="connsiteX77" fmla="*/ 5645377 w 6352623"/>
                    <a:gd name="connsiteY77" fmla="*/ 4489676 h 6345561"/>
                    <a:gd name="connsiteX78" fmla="*/ 4842211 w 6352623"/>
                    <a:gd name="connsiteY78" fmla="*/ 4504577 h 6345561"/>
                    <a:gd name="connsiteX79" fmla="*/ 1405726 w 6352623"/>
                    <a:gd name="connsiteY79" fmla="*/ 3156271 h 6345561"/>
                    <a:gd name="connsiteX80" fmla="*/ 1399341 w 6352623"/>
                    <a:gd name="connsiteY80" fmla="*/ 3089416 h 6345561"/>
                    <a:gd name="connsiteX81" fmla="*/ 1464945 w 6352623"/>
                    <a:gd name="connsiteY81" fmla="*/ 2467755 h 6345561"/>
                    <a:gd name="connsiteX82" fmla="*/ 1626959 w 6352623"/>
                    <a:gd name="connsiteY82" fmla="*/ 1918290 h 6345561"/>
                    <a:gd name="connsiteX83" fmla="*/ 1698846 w 6352623"/>
                    <a:gd name="connsiteY83" fmla="*/ 1916459 h 6345561"/>
                    <a:gd name="connsiteX84" fmla="*/ 2401423 w 6352623"/>
                    <a:gd name="connsiteY84" fmla="*/ 1879094 h 6345561"/>
                    <a:gd name="connsiteX85" fmla="*/ 2879383 w 6352623"/>
                    <a:gd name="connsiteY85" fmla="*/ 1836855 h 6345561"/>
                    <a:gd name="connsiteX86" fmla="*/ 2983285 w 6352623"/>
                    <a:gd name="connsiteY86" fmla="*/ 3040986 h 6345561"/>
                    <a:gd name="connsiteX87" fmla="*/ 1405726 w 6352623"/>
                    <a:gd name="connsiteY87" fmla="*/ 3156271 h 6345561"/>
                    <a:gd name="connsiteX88" fmla="*/ 3464621 w 6352623"/>
                    <a:gd name="connsiteY88" fmla="*/ 4545892 h 6345561"/>
                    <a:gd name="connsiteX89" fmla="*/ 3362673 w 6352623"/>
                    <a:gd name="connsiteY89" fmla="*/ 3364384 h 6345561"/>
                    <a:gd name="connsiteX90" fmla="*/ 4785461 w 6352623"/>
                    <a:gd name="connsiteY90" fmla="*/ 3260410 h 6345561"/>
                    <a:gd name="connsiteX91" fmla="*/ 4791965 w 6352623"/>
                    <a:gd name="connsiteY91" fmla="*/ 3337498 h 6345561"/>
                    <a:gd name="connsiteX92" fmla="*/ 4582162 w 6352623"/>
                    <a:gd name="connsiteY92" fmla="*/ 4452550 h 6345561"/>
                    <a:gd name="connsiteX93" fmla="*/ 3980007 w 6352623"/>
                    <a:gd name="connsiteY93" fmla="*/ 4524180 h 6345561"/>
                    <a:gd name="connsiteX94" fmla="*/ 3464621 w 6352623"/>
                    <a:gd name="connsiteY94" fmla="*/ 4545892 h 6345561"/>
                    <a:gd name="connsiteX95" fmla="*/ 11631 w 6352623"/>
                    <a:gd name="connsiteY95" fmla="*/ 3258148 h 6345561"/>
                    <a:gd name="connsiteX96" fmla="*/ 0 w 6352623"/>
                    <a:gd name="connsiteY96" fmla="*/ 3023469 h 6345561"/>
                    <a:gd name="connsiteX97" fmla="*/ 91400 w 6352623"/>
                    <a:gd name="connsiteY97" fmla="*/ 2405346 h 6345561"/>
                    <a:gd name="connsiteX98" fmla="*/ 258812 w 6352623"/>
                    <a:gd name="connsiteY98" fmla="*/ 1942855 h 6345561"/>
                    <a:gd name="connsiteX99" fmla="*/ 852081 w 6352623"/>
                    <a:gd name="connsiteY99" fmla="*/ 1937991 h 6345561"/>
                    <a:gd name="connsiteX100" fmla="*/ 1335718 w 6352623"/>
                    <a:gd name="connsiteY100" fmla="*/ 1925698 h 6345561"/>
                    <a:gd name="connsiteX101" fmla="*/ 1234430 w 6352623"/>
                    <a:gd name="connsiteY101" fmla="*/ 2196801 h 6345561"/>
                    <a:gd name="connsiteX102" fmla="*/ 1103579 w 6352623"/>
                    <a:gd name="connsiteY102" fmla="*/ 2737987 h 6345561"/>
                    <a:gd name="connsiteX103" fmla="*/ 1078099 w 6352623"/>
                    <a:gd name="connsiteY103" fmla="*/ 3180217 h 6345561"/>
                    <a:gd name="connsiteX104" fmla="*/ 11631 w 6352623"/>
                    <a:gd name="connsiteY104" fmla="*/ 3258148 h 6345561"/>
                    <a:gd name="connsiteX105" fmla="*/ 1960743 w 6352623"/>
                    <a:gd name="connsiteY105" fmla="*/ 4679317 h 6345561"/>
                    <a:gd name="connsiteX106" fmla="*/ 1740896 w 6352623"/>
                    <a:gd name="connsiteY106" fmla="*/ 4337429 h 6345561"/>
                    <a:gd name="connsiteX107" fmla="*/ 1441619 w 6352623"/>
                    <a:gd name="connsiteY107" fmla="*/ 3532526 h 6345561"/>
                    <a:gd name="connsiteX108" fmla="*/ 1438988 w 6352623"/>
                    <a:gd name="connsiteY108" fmla="*/ 3504964 h 6345561"/>
                    <a:gd name="connsiteX109" fmla="*/ 3013389 w 6352623"/>
                    <a:gd name="connsiteY109" fmla="*/ 3389903 h 6345561"/>
                    <a:gd name="connsiteX110" fmla="*/ 3099126 w 6352623"/>
                    <a:gd name="connsiteY110" fmla="*/ 4562904 h 6345561"/>
                    <a:gd name="connsiteX111" fmla="*/ 2689209 w 6352623"/>
                    <a:gd name="connsiteY111" fmla="*/ 4598877 h 6345561"/>
                    <a:gd name="connsiteX112" fmla="*/ 1989796 w 6352623"/>
                    <a:gd name="connsiteY112" fmla="*/ 4675326 h 6345561"/>
                    <a:gd name="connsiteX113" fmla="*/ 1960743 w 6352623"/>
                    <a:gd name="connsiteY113" fmla="*/ 4679317 h 6345561"/>
                    <a:gd name="connsiteX114" fmla="*/ 4067092 w 6352623"/>
                    <a:gd name="connsiteY114" fmla="*/ 6216068 h 6345561"/>
                    <a:gd name="connsiteX115" fmla="*/ 4277892 w 6352623"/>
                    <a:gd name="connsiteY115" fmla="*/ 5788869 h 6345561"/>
                    <a:gd name="connsiteX116" fmla="*/ 4525520 w 6352623"/>
                    <a:gd name="connsiteY116" fmla="*/ 5267093 h 6345561"/>
                    <a:gd name="connsiteX117" fmla="*/ 4685770 w 6352623"/>
                    <a:gd name="connsiteY117" fmla="*/ 4881257 h 6345561"/>
                    <a:gd name="connsiteX118" fmla="*/ 4712084 w 6352623"/>
                    <a:gd name="connsiteY118" fmla="*/ 4879914 h 6345561"/>
                    <a:gd name="connsiteX119" fmla="*/ 5642123 w 6352623"/>
                    <a:gd name="connsiteY119" fmla="*/ 4846187 h 6345561"/>
                    <a:gd name="connsiteX120" fmla="*/ 5866698 w 6352623"/>
                    <a:gd name="connsiteY120" fmla="*/ 4839902 h 6345561"/>
                    <a:gd name="connsiteX121" fmla="*/ 5706398 w 6352623"/>
                    <a:gd name="connsiteY121" fmla="*/ 5102370 h 6345561"/>
                    <a:gd name="connsiteX122" fmla="*/ 4229361 w 6352623"/>
                    <a:gd name="connsiteY122" fmla="*/ 6176010 h 6345561"/>
                    <a:gd name="connsiteX123" fmla="*/ 4067092 w 6352623"/>
                    <a:gd name="connsiteY123" fmla="*/ 6216068 h 6345561"/>
                    <a:gd name="connsiteX124" fmla="*/ 3617977 w 6352623"/>
                    <a:gd name="connsiteY124" fmla="*/ 6323175 h 6345561"/>
                    <a:gd name="connsiteX125" fmla="*/ 3499574 w 6352623"/>
                    <a:gd name="connsiteY125" fmla="*/ 4950969 h 6345561"/>
                    <a:gd name="connsiteX126" fmla="*/ 3966167 w 6352623"/>
                    <a:gd name="connsiteY126" fmla="*/ 4917769 h 6345561"/>
                    <a:gd name="connsiteX127" fmla="*/ 4402891 w 6352623"/>
                    <a:gd name="connsiteY127" fmla="*/ 4895610 h 6345561"/>
                    <a:gd name="connsiteX128" fmla="*/ 4263840 w 6352623"/>
                    <a:gd name="connsiteY128" fmla="*/ 5239274 h 6345561"/>
                    <a:gd name="connsiteX129" fmla="*/ 3691123 w 6352623"/>
                    <a:gd name="connsiteY129" fmla="*/ 6308899 h 6345561"/>
                    <a:gd name="connsiteX130" fmla="*/ 3637169 w 6352623"/>
                    <a:gd name="connsiteY130" fmla="*/ 6322223 h 6345561"/>
                    <a:gd name="connsiteX131" fmla="*/ 3617977 w 6352623"/>
                    <a:gd name="connsiteY131" fmla="*/ 6323175 h 6345561"/>
                    <a:gd name="connsiteX132" fmla="*/ 509955 w 6352623"/>
                    <a:gd name="connsiteY132" fmla="*/ 4889989 h 6345561"/>
                    <a:gd name="connsiteX133" fmla="*/ 432662 w 6352623"/>
                    <a:gd name="connsiteY133" fmla="*/ 4783013 h 6345561"/>
                    <a:gd name="connsiteX134" fmla="*/ 30403 w 6352623"/>
                    <a:gd name="connsiteY134" fmla="*/ 3637168 h 6345561"/>
                    <a:gd name="connsiteX135" fmla="*/ 28957 w 6352623"/>
                    <a:gd name="connsiteY135" fmla="*/ 3608002 h 6345561"/>
                    <a:gd name="connsiteX136" fmla="*/ 1122699 w 6352623"/>
                    <a:gd name="connsiteY136" fmla="*/ 3528079 h 6345561"/>
                    <a:gd name="connsiteX137" fmla="*/ 1151870 w 6352623"/>
                    <a:gd name="connsiteY137" fmla="*/ 3709064 h 6345561"/>
                    <a:gd name="connsiteX138" fmla="*/ 1633165 w 6352623"/>
                    <a:gd name="connsiteY138" fmla="*/ 4721494 h 6345561"/>
                    <a:gd name="connsiteX139" fmla="*/ 1635001 w 6352623"/>
                    <a:gd name="connsiteY139" fmla="*/ 4724090 h 6345561"/>
                    <a:gd name="connsiteX140" fmla="*/ 1150655 w 6352623"/>
                    <a:gd name="connsiteY140" fmla="*/ 4790652 h 6345561"/>
                    <a:gd name="connsiteX141" fmla="*/ 509955 w 6352623"/>
                    <a:gd name="connsiteY141" fmla="*/ 4889989 h 6345561"/>
                    <a:gd name="connsiteX142" fmla="*/ 3165956 w 6352623"/>
                    <a:gd name="connsiteY142" fmla="*/ 6345561 h 6345561"/>
                    <a:gd name="connsiteX143" fmla="*/ 2661675 w 6352623"/>
                    <a:gd name="connsiteY143" fmla="*/ 5655612 h 6345561"/>
                    <a:gd name="connsiteX144" fmla="*/ 2224080 w 6352623"/>
                    <a:gd name="connsiteY144" fmla="*/ 5071807 h 6345561"/>
                    <a:gd name="connsiteX145" fmla="*/ 2697681 w 6352623"/>
                    <a:gd name="connsiteY145" fmla="*/ 5021257 h 6345561"/>
                    <a:gd name="connsiteX146" fmla="*/ 3150545 w 6352623"/>
                    <a:gd name="connsiteY146" fmla="*/ 4979436 h 6345561"/>
                    <a:gd name="connsiteX147" fmla="*/ 3267988 w 6352623"/>
                    <a:gd name="connsiteY147" fmla="*/ 6340508 h 6345561"/>
                    <a:gd name="connsiteX148" fmla="*/ 3165956 w 6352623"/>
                    <a:gd name="connsiteY148" fmla="*/ 6345561 h 6345561"/>
                    <a:gd name="connsiteX149" fmla="*/ 2827891 w 6352623"/>
                    <a:gd name="connsiteY149" fmla="*/ 6323709 h 6345561"/>
                    <a:gd name="connsiteX150" fmla="*/ 2884966 w 6352623"/>
                    <a:gd name="connsiteY150" fmla="*/ 6327398 h 6345561"/>
                    <a:gd name="connsiteX151" fmla="*/ 2827891 w 6352623"/>
                    <a:gd name="connsiteY151" fmla="*/ 6323709 h 6345561"/>
                    <a:gd name="connsiteX152" fmla="*/ 1799833 w 6352623"/>
                    <a:gd name="connsiteY152" fmla="*/ 6042038 h 6345561"/>
                    <a:gd name="connsiteX153" fmla="*/ 792530 w 6352623"/>
                    <a:gd name="connsiteY153" fmla="*/ 5281044 h 6345561"/>
                    <a:gd name="connsiteX154" fmla="*/ 758259 w 6352623"/>
                    <a:gd name="connsiteY154" fmla="*/ 5233611 h 6345561"/>
                    <a:gd name="connsiteX155" fmla="*/ 1178638 w 6352623"/>
                    <a:gd name="connsiteY155" fmla="*/ 5187468 h 6345561"/>
                    <a:gd name="connsiteX156" fmla="*/ 1905324 w 6352623"/>
                    <a:gd name="connsiteY156" fmla="*/ 5106339 h 6345561"/>
                    <a:gd name="connsiteX157" fmla="*/ 2206251 w 6352623"/>
                    <a:gd name="connsiteY157" fmla="*/ 5531868 h 6345561"/>
                    <a:gd name="connsiteX158" fmla="*/ 2827891 w 6352623"/>
                    <a:gd name="connsiteY158" fmla="*/ 6323709 h 6345561"/>
                    <a:gd name="connsiteX159" fmla="*/ 2405336 w 6352623"/>
                    <a:gd name="connsiteY159" fmla="*/ 6261225 h 6345561"/>
                    <a:gd name="connsiteX160" fmla="*/ 1799833 w 6352623"/>
                    <a:gd name="connsiteY160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317212 w 6352623"/>
                    <a:gd name="connsiteY60" fmla="*/ 4620000 h 6345561"/>
                    <a:gd name="connsiteX61" fmla="*/ 6317212 w 6352623"/>
                    <a:gd name="connsiteY61" fmla="*/ 4787640 h 6345561"/>
                    <a:gd name="connsiteX62" fmla="*/ 5898613 w 6352623"/>
                    <a:gd name="connsiteY62" fmla="*/ 4787640 h 6345561"/>
                    <a:gd name="connsiteX63" fmla="*/ 5661892 w 6352623"/>
                    <a:gd name="connsiteY63" fmla="*/ 4787640 h 6345561"/>
                    <a:gd name="connsiteX64" fmla="*/ 5661892 w 6352623"/>
                    <a:gd name="connsiteY64" fmla="*/ 4620000 h 6345561"/>
                    <a:gd name="connsiteX65" fmla="*/ 5661892 w 6352623"/>
                    <a:gd name="connsiteY65" fmla="*/ 4787640 h 6345561"/>
                    <a:gd name="connsiteX66" fmla="*/ 4842211 w 6352623"/>
                    <a:gd name="connsiteY66" fmla="*/ 4504577 h 6345561"/>
                    <a:gd name="connsiteX67" fmla="*/ 4894441 w 6352623"/>
                    <a:gd name="connsiteY67" fmla="*/ 4378816 h 6345561"/>
                    <a:gd name="connsiteX68" fmla="*/ 5118410 w 6352623"/>
                    <a:gd name="connsiteY68" fmla="*/ 3308120 h 6345561"/>
                    <a:gd name="connsiteX69" fmla="*/ 5112011 w 6352623"/>
                    <a:gd name="connsiteY69" fmla="*/ 3236549 h 6345561"/>
                    <a:gd name="connsiteX70" fmla="*/ 6343574 w 6352623"/>
                    <a:gd name="connsiteY70" fmla="*/ 3146548 h 6345561"/>
                    <a:gd name="connsiteX71" fmla="*/ 6352623 w 6352623"/>
                    <a:gd name="connsiteY71" fmla="*/ 3329154 h 6345561"/>
                    <a:gd name="connsiteX72" fmla="*/ 6261216 w 6352623"/>
                    <a:gd name="connsiteY72" fmla="*/ 3947289 h 6345561"/>
                    <a:gd name="connsiteX73" fmla="*/ 6068313 w 6352623"/>
                    <a:gd name="connsiteY73" fmla="*/ 4480189 h 6345561"/>
                    <a:gd name="connsiteX74" fmla="*/ 5645377 w 6352623"/>
                    <a:gd name="connsiteY74" fmla="*/ 4489676 h 6345561"/>
                    <a:gd name="connsiteX75" fmla="*/ 4842211 w 6352623"/>
                    <a:gd name="connsiteY75" fmla="*/ 4504577 h 6345561"/>
                    <a:gd name="connsiteX76" fmla="*/ 1405726 w 6352623"/>
                    <a:gd name="connsiteY76" fmla="*/ 3156271 h 6345561"/>
                    <a:gd name="connsiteX77" fmla="*/ 1399341 w 6352623"/>
                    <a:gd name="connsiteY77" fmla="*/ 3089416 h 6345561"/>
                    <a:gd name="connsiteX78" fmla="*/ 1464945 w 6352623"/>
                    <a:gd name="connsiteY78" fmla="*/ 2467755 h 6345561"/>
                    <a:gd name="connsiteX79" fmla="*/ 1626959 w 6352623"/>
                    <a:gd name="connsiteY79" fmla="*/ 1918290 h 6345561"/>
                    <a:gd name="connsiteX80" fmla="*/ 1698846 w 6352623"/>
                    <a:gd name="connsiteY80" fmla="*/ 1916459 h 6345561"/>
                    <a:gd name="connsiteX81" fmla="*/ 2401423 w 6352623"/>
                    <a:gd name="connsiteY81" fmla="*/ 1879094 h 6345561"/>
                    <a:gd name="connsiteX82" fmla="*/ 2879383 w 6352623"/>
                    <a:gd name="connsiteY82" fmla="*/ 1836855 h 6345561"/>
                    <a:gd name="connsiteX83" fmla="*/ 2983285 w 6352623"/>
                    <a:gd name="connsiteY83" fmla="*/ 3040986 h 6345561"/>
                    <a:gd name="connsiteX84" fmla="*/ 1405726 w 6352623"/>
                    <a:gd name="connsiteY84" fmla="*/ 3156271 h 6345561"/>
                    <a:gd name="connsiteX85" fmla="*/ 3464621 w 6352623"/>
                    <a:gd name="connsiteY85" fmla="*/ 4545892 h 6345561"/>
                    <a:gd name="connsiteX86" fmla="*/ 3362673 w 6352623"/>
                    <a:gd name="connsiteY86" fmla="*/ 3364384 h 6345561"/>
                    <a:gd name="connsiteX87" fmla="*/ 4785461 w 6352623"/>
                    <a:gd name="connsiteY87" fmla="*/ 3260410 h 6345561"/>
                    <a:gd name="connsiteX88" fmla="*/ 4791965 w 6352623"/>
                    <a:gd name="connsiteY88" fmla="*/ 3337498 h 6345561"/>
                    <a:gd name="connsiteX89" fmla="*/ 4582162 w 6352623"/>
                    <a:gd name="connsiteY89" fmla="*/ 4452550 h 6345561"/>
                    <a:gd name="connsiteX90" fmla="*/ 3980007 w 6352623"/>
                    <a:gd name="connsiteY90" fmla="*/ 4524180 h 6345561"/>
                    <a:gd name="connsiteX91" fmla="*/ 3464621 w 6352623"/>
                    <a:gd name="connsiteY91" fmla="*/ 4545892 h 6345561"/>
                    <a:gd name="connsiteX92" fmla="*/ 11631 w 6352623"/>
                    <a:gd name="connsiteY92" fmla="*/ 3258148 h 6345561"/>
                    <a:gd name="connsiteX93" fmla="*/ 0 w 6352623"/>
                    <a:gd name="connsiteY93" fmla="*/ 3023469 h 6345561"/>
                    <a:gd name="connsiteX94" fmla="*/ 91400 w 6352623"/>
                    <a:gd name="connsiteY94" fmla="*/ 2405346 h 6345561"/>
                    <a:gd name="connsiteX95" fmla="*/ 258812 w 6352623"/>
                    <a:gd name="connsiteY95" fmla="*/ 1942855 h 6345561"/>
                    <a:gd name="connsiteX96" fmla="*/ 852081 w 6352623"/>
                    <a:gd name="connsiteY96" fmla="*/ 1937991 h 6345561"/>
                    <a:gd name="connsiteX97" fmla="*/ 1335718 w 6352623"/>
                    <a:gd name="connsiteY97" fmla="*/ 1925698 h 6345561"/>
                    <a:gd name="connsiteX98" fmla="*/ 1234430 w 6352623"/>
                    <a:gd name="connsiteY98" fmla="*/ 2196801 h 6345561"/>
                    <a:gd name="connsiteX99" fmla="*/ 1103579 w 6352623"/>
                    <a:gd name="connsiteY99" fmla="*/ 2737987 h 6345561"/>
                    <a:gd name="connsiteX100" fmla="*/ 1078099 w 6352623"/>
                    <a:gd name="connsiteY100" fmla="*/ 3180217 h 6345561"/>
                    <a:gd name="connsiteX101" fmla="*/ 11631 w 6352623"/>
                    <a:gd name="connsiteY101" fmla="*/ 3258148 h 6345561"/>
                    <a:gd name="connsiteX102" fmla="*/ 1960743 w 6352623"/>
                    <a:gd name="connsiteY102" fmla="*/ 4679317 h 6345561"/>
                    <a:gd name="connsiteX103" fmla="*/ 1740896 w 6352623"/>
                    <a:gd name="connsiteY103" fmla="*/ 4337429 h 6345561"/>
                    <a:gd name="connsiteX104" fmla="*/ 1441619 w 6352623"/>
                    <a:gd name="connsiteY104" fmla="*/ 3532526 h 6345561"/>
                    <a:gd name="connsiteX105" fmla="*/ 1438988 w 6352623"/>
                    <a:gd name="connsiteY105" fmla="*/ 3504964 h 6345561"/>
                    <a:gd name="connsiteX106" fmla="*/ 3013389 w 6352623"/>
                    <a:gd name="connsiteY106" fmla="*/ 3389903 h 6345561"/>
                    <a:gd name="connsiteX107" fmla="*/ 3099126 w 6352623"/>
                    <a:gd name="connsiteY107" fmla="*/ 4562904 h 6345561"/>
                    <a:gd name="connsiteX108" fmla="*/ 2689209 w 6352623"/>
                    <a:gd name="connsiteY108" fmla="*/ 4598877 h 6345561"/>
                    <a:gd name="connsiteX109" fmla="*/ 1989796 w 6352623"/>
                    <a:gd name="connsiteY109" fmla="*/ 4675326 h 6345561"/>
                    <a:gd name="connsiteX110" fmla="*/ 1960743 w 6352623"/>
                    <a:gd name="connsiteY110" fmla="*/ 4679317 h 6345561"/>
                    <a:gd name="connsiteX111" fmla="*/ 4067092 w 6352623"/>
                    <a:gd name="connsiteY111" fmla="*/ 6216068 h 6345561"/>
                    <a:gd name="connsiteX112" fmla="*/ 4277892 w 6352623"/>
                    <a:gd name="connsiteY112" fmla="*/ 5788869 h 6345561"/>
                    <a:gd name="connsiteX113" fmla="*/ 4525520 w 6352623"/>
                    <a:gd name="connsiteY113" fmla="*/ 5267093 h 6345561"/>
                    <a:gd name="connsiteX114" fmla="*/ 4685770 w 6352623"/>
                    <a:gd name="connsiteY114" fmla="*/ 4881257 h 6345561"/>
                    <a:gd name="connsiteX115" fmla="*/ 4712084 w 6352623"/>
                    <a:gd name="connsiteY115" fmla="*/ 4879914 h 6345561"/>
                    <a:gd name="connsiteX116" fmla="*/ 5642123 w 6352623"/>
                    <a:gd name="connsiteY116" fmla="*/ 4846187 h 6345561"/>
                    <a:gd name="connsiteX117" fmla="*/ 5866698 w 6352623"/>
                    <a:gd name="connsiteY117" fmla="*/ 4839902 h 6345561"/>
                    <a:gd name="connsiteX118" fmla="*/ 5706398 w 6352623"/>
                    <a:gd name="connsiteY118" fmla="*/ 5102370 h 6345561"/>
                    <a:gd name="connsiteX119" fmla="*/ 4229361 w 6352623"/>
                    <a:gd name="connsiteY119" fmla="*/ 6176010 h 6345561"/>
                    <a:gd name="connsiteX120" fmla="*/ 4067092 w 6352623"/>
                    <a:gd name="connsiteY120" fmla="*/ 6216068 h 6345561"/>
                    <a:gd name="connsiteX121" fmla="*/ 3617977 w 6352623"/>
                    <a:gd name="connsiteY121" fmla="*/ 6323175 h 6345561"/>
                    <a:gd name="connsiteX122" fmla="*/ 3499574 w 6352623"/>
                    <a:gd name="connsiteY122" fmla="*/ 4950969 h 6345561"/>
                    <a:gd name="connsiteX123" fmla="*/ 3966167 w 6352623"/>
                    <a:gd name="connsiteY123" fmla="*/ 4917769 h 6345561"/>
                    <a:gd name="connsiteX124" fmla="*/ 4402891 w 6352623"/>
                    <a:gd name="connsiteY124" fmla="*/ 4895610 h 6345561"/>
                    <a:gd name="connsiteX125" fmla="*/ 4263840 w 6352623"/>
                    <a:gd name="connsiteY125" fmla="*/ 5239274 h 6345561"/>
                    <a:gd name="connsiteX126" fmla="*/ 3691123 w 6352623"/>
                    <a:gd name="connsiteY126" fmla="*/ 6308899 h 6345561"/>
                    <a:gd name="connsiteX127" fmla="*/ 3637169 w 6352623"/>
                    <a:gd name="connsiteY127" fmla="*/ 6322223 h 6345561"/>
                    <a:gd name="connsiteX128" fmla="*/ 3617977 w 6352623"/>
                    <a:gd name="connsiteY128" fmla="*/ 6323175 h 6345561"/>
                    <a:gd name="connsiteX129" fmla="*/ 509955 w 6352623"/>
                    <a:gd name="connsiteY129" fmla="*/ 4889989 h 6345561"/>
                    <a:gd name="connsiteX130" fmla="*/ 432662 w 6352623"/>
                    <a:gd name="connsiteY130" fmla="*/ 4783013 h 6345561"/>
                    <a:gd name="connsiteX131" fmla="*/ 30403 w 6352623"/>
                    <a:gd name="connsiteY131" fmla="*/ 3637168 h 6345561"/>
                    <a:gd name="connsiteX132" fmla="*/ 28957 w 6352623"/>
                    <a:gd name="connsiteY132" fmla="*/ 3608002 h 6345561"/>
                    <a:gd name="connsiteX133" fmla="*/ 1122699 w 6352623"/>
                    <a:gd name="connsiteY133" fmla="*/ 3528079 h 6345561"/>
                    <a:gd name="connsiteX134" fmla="*/ 1151870 w 6352623"/>
                    <a:gd name="connsiteY134" fmla="*/ 3709064 h 6345561"/>
                    <a:gd name="connsiteX135" fmla="*/ 1633165 w 6352623"/>
                    <a:gd name="connsiteY135" fmla="*/ 4721494 h 6345561"/>
                    <a:gd name="connsiteX136" fmla="*/ 1635001 w 6352623"/>
                    <a:gd name="connsiteY136" fmla="*/ 4724090 h 6345561"/>
                    <a:gd name="connsiteX137" fmla="*/ 1150655 w 6352623"/>
                    <a:gd name="connsiteY137" fmla="*/ 4790652 h 6345561"/>
                    <a:gd name="connsiteX138" fmla="*/ 509955 w 6352623"/>
                    <a:gd name="connsiteY138" fmla="*/ 4889989 h 6345561"/>
                    <a:gd name="connsiteX139" fmla="*/ 3165956 w 6352623"/>
                    <a:gd name="connsiteY139" fmla="*/ 6345561 h 6345561"/>
                    <a:gd name="connsiteX140" fmla="*/ 2661675 w 6352623"/>
                    <a:gd name="connsiteY140" fmla="*/ 5655612 h 6345561"/>
                    <a:gd name="connsiteX141" fmla="*/ 2224080 w 6352623"/>
                    <a:gd name="connsiteY141" fmla="*/ 5071807 h 6345561"/>
                    <a:gd name="connsiteX142" fmla="*/ 2697681 w 6352623"/>
                    <a:gd name="connsiteY142" fmla="*/ 5021257 h 6345561"/>
                    <a:gd name="connsiteX143" fmla="*/ 3150545 w 6352623"/>
                    <a:gd name="connsiteY143" fmla="*/ 4979436 h 6345561"/>
                    <a:gd name="connsiteX144" fmla="*/ 3267988 w 6352623"/>
                    <a:gd name="connsiteY144" fmla="*/ 6340508 h 6345561"/>
                    <a:gd name="connsiteX145" fmla="*/ 3165956 w 6352623"/>
                    <a:gd name="connsiteY145" fmla="*/ 6345561 h 6345561"/>
                    <a:gd name="connsiteX146" fmla="*/ 2827891 w 6352623"/>
                    <a:gd name="connsiteY146" fmla="*/ 6323709 h 6345561"/>
                    <a:gd name="connsiteX147" fmla="*/ 2884966 w 6352623"/>
                    <a:gd name="connsiteY147" fmla="*/ 6327398 h 6345561"/>
                    <a:gd name="connsiteX148" fmla="*/ 2827891 w 6352623"/>
                    <a:gd name="connsiteY148" fmla="*/ 6323709 h 6345561"/>
                    <a:gd name="connsiteX149" fmla="*/ 1799833 w 6352623"/>
                    <a:gd name="connsiteY149" fmla="*/ 6042038 h 6345561"/>
                    <a:gd name="connsiteX150" fmla="*/ 792530 w 6352623"/>
                    <a:gd name="connsiteY150" fmla="*/ 5281044 h 6345561"/>
                    <a:gd name="connsiteX151" fmla="*/ 758259 w 6352623"/>
                    <a:gd name="connsiteY151" fmla="*/ 5233611 h 6345561"/>
                    <a:gd name="connsiteX152" fmla="*/ 1178638 w 6352623"/>
                    <a:gd name="connsiteY152" fmla="*/ 5187468 h 6345561"/>
                    <a:gd name="connsiteX153" fmla="*/ 1905324 w 6352623"/>
                    <a:gd name="connsiteY153" fmla="*/ 5106339 h 6345561"/>
                    <a:gd name="connsiteX154" fmla="*/ 2206251 w 6352623"/>
                    <a:gd name="connsiteY154" fmla="*/ 5531868 h 6345561"/>
                    <a:gd name="connsiteX155" fmla="*/ 2827891 w 6352623"/>
                    <a:gd name="connsiteY155" fmla="*/ 6323709 h 6345561"/>
                    <a:gd name="connsiteX156" fmla="*/ 2405336 w 6352623"/>
                    <a:gd name="connsiteY156" fmla="*/ 6261225 h 6345561"/>
                    <a:gd name="connsiteX157" fmla="*/ 1799833 w 6352623"/>
                    <a:gd name="connsiteY157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6317212 w 6352623"/>
                    <a:gd name="connsiteY59" fmla="*/ 4787640 h 6345561"/>
                    <a:gd name="connsiteX60" fmla="*/ 6317212 w 6352623"/>
                    <a:gd name="connsiteY60" fmla="*/ 4620000 h 6345561"/>
                    <a:gd name="connsiteX61" fmla="*/ 6317212 w 6352623"/>
                    <a:gd name="connsiteY61" fmla="*/ 4787640 h 6345561"/>
                    <a:gd name="connsiteX62" fmla="*/ 5661892 w 6352623"/>
                    <a:gd name="connsiteY62" fmla="*/ 4787640 h 6345561"/>
                    <a:gd name="connsiteX63" fmla="*/ 5661892 w 6352623"/>
                    <a:gd name="connsiteY63" fmla="*/ 4620000 h 6345561"/>
                    <a:gd name="connsiteX64" fmla="*/ 5661892 w 6352623"/>
                    <a:gd name="connsiteY64" fmla="*/ 4787640 h 6345561"/>
                    <a:gd name="connsiteX65" fmla="*/ 4842211 w 6352623"/>
                    <a:gd name="connsiteY65" fmla="*/ 4504577 h 6345561"/>
                    <a:gd name="connsiteX66" fmla="*/ 4894441 w 6352623"/>
                    <a:gd name="connsiteY66" fmla="*/ 4378816 h 6345561"/>
                    <a:gd name="connsiteX67" fmla="*/ 5118410 w 6352623"/>
                    <a:gd name="connsiteY67" fmla="*/ 3308120 h 6345561"/>
                    <a:gd name="connsiteX68" fmla="*/ 5112011 w 6352623"/>
                    <a:gd name="connsiteY68" fmla="*/ 3236549 h 6345561"/>
                    <a:gd name="connsiteX69" fmla="*/ 6343574 w 6352623"/>
                    <a:gd name="connsiteY69" fmla="*/ 3146548 h 6345561"/>
                    <a:gd name="connsiteX70" fmla="*/ 6352623 w 6352623"/>
                    <a:gd name="connsiteY70" fmla="*/ 3329154 h 6345561"/>
                    <a:gd name="connsiteX71" fmla="*/ 6261216 w 6352623"/>
                    <a:gd name="connsiteY71" fmla="*/ 3947289 h 6345561"/>
                    <a:gd name="connsiteX72" fmla="*/ 6068313 w 6352623"/>
                    <a:gd name="connsiteY72" fmla="*/ 4480189 h 6345561"/>
                    <a:gd name="connsiteX73" fmla="*/ 5645377 w 6352623"/>
                    <a:gd name="connsiteY73" fmla="*/ 4489676 h 6345561"/>
                    <a:gd name="connsiteX74" fmla="*/ 4842211 w 6352623"/>
                    <a:gd name="connsiteY74" fmla="*/ 4504577 h 6345561"/>
                    <a:gd name="connsiteX75" fmla="*/ 1405726 w 6352623"/>
                    <a:gd name="connsiteY75" fmla="*/ 3156271 h 6345561"/>
                    <a:gd name="connsiteX76" fmla="*/ 1399341 w 6352623"/>
                    <a:gd name="connsiteY76" fmla="*/ 3089416 h 6345561"/>
                    <a:gd name="connsiteX77" fmla="*/ 1464945 w 6352623"/>
                    <a:gd name="connsiteY77" fmla="*/ 2467755 h 6345561"/>
                    <a:gd name="connsiteX78" fmla="*/ 1626959 w 6352623"/>
                    <a:gd name="connsiteY78" fmla="*/ 1918290 h 6345561"/>
                    <a:gd name="connsiteX79" fmla="*/ 1698846 w 6352623"/>
                    <a:gd name="connsiteY79" fmla="*/ 1916459 h 6345561"/>
                    <a:gd name="connsiteX80" fmla="*/ 2401423 w 6352623"/>
                    <a:gd name="connsiteY80" fmla="*/ 1879094 h 6345561"/>
                    <a:gd name="connsiteX81" fmla="*/ 2879383 w 6352623"/>
                    <a:gd name="connsiteY81" fmla="*/ 1836855 h 6345561"/>
                    <a:gd name="connsiteX82" fmla="*/ 2983285 w 6352623"/>
                    <a:gd name="connsiteY82" fmla="*/ 3040986 h 6345561"/>
                    <a:gd name="connsiteX83" fmla="*/ 1405726 w 6352623"/>
                    <a:gd name="connsiteY83" fmla="*/ 3156271 h 6345561"/>
                    <a:gd name="connsiteX84" fmla="*/ 3464621 w 6352623"/>
                    <a:gd name="connsiteY84" fmla="*/ 4545892 h 6345561"/>
                    <a:gd name="connsiteX85" fmla="*/ 3362673 w 6352623"/>
                    <a:gd name="connsiteY85" fmla="*/ 3364384 h 6345561"/>
                    <a:gd name="connsiteX86" fmla="*/ 4785461 w 6352623"/>
                    <a:gd name="connsiteY86" fmla="*/ 3260410 h 6345561"/>
                    <a:gd name="connsiteX87" fmla="*/ 4791965 w 6352623"/>
                    <a:gd name="connsiteY87" fmla="*/ 3337498 h 6345561"/>
                    <a:gd name="connsiteX88" fmla="*/ 4582162 w 6352623"/>
                    <a:gd name="connsiteY88" fmla="*/ 4452550 h 6345561"/>
                    <a:gd name="connsiteX89" fmla="*/ 3980007 w 6352623"/>
                    <a:gd name="connsiteY89" fmla="*/ 4524180 h 6345561"/>
                    <a:gd name="connsiteX90" fmla="*/ 3464621 w 6352623"/>
                    <a:gd name="connsiteY90" fmla="*/ 4545892 h 6345561"/>
                    <a:gd name="connsiteX91" fmla="*/ 11631 w 6352623"/>
                    <a:gd name="connsiteY91" fmla="*/ 3258148 h 6345561"/>
                    <a:gd name="connsiteX92" fmla="*/ 0 w 6352623"/>
                    <a:gd name="connsiteY92" fmla="*/ 3023469 h 6345561"/>
                    <a:gd name="connsiteX93" fmla="*/ 91400 w 6352623"/>
                    <a:gd name="connsiteY93" fmla="*/ 2405346 h 6345561"/>
                    <a:gd name="connsiteX94" fmla="*/ 258812 w 6352623"/>
                    <a:gd name="connsiteY94" fmla="*/ 1942855 h 6345561"/>
                    <a:gd name="connsiteX95" fmla="*/ 852081 w 6352623"/>
                    <a:gd name="connsiteY95" fmla="*/ 1937991 h 6345561"/>
                    <a:gd name="connsiteX96" fmla="*/ 1335718 w 6352623"/>
                    <a:gd name="connsiteY96" fmla="*/ 1925698 h 6345561"/>
                    <a:gd name="connsiteX97" fmla="*/ 1234430 w 6352623"/>
                    <a:gd name="connsiteY97" fmla="*/ 2196801 h 6345561"/>
                    <a:gd name="connsiteX98" fmla="*/ 1103579 w 6352623"/>
                    <a:gd name="connsiteY98" fmla="*/ 2737987 h 6345561"/>
                    <a:gd name="connsiteX99" fmla="*/ 1078099 w 6352623"/>
                    <a:gd name="connsiteY99" fmla="*/ 3180217 h 6345561"/>
                    <a:gd name="connsiteX100" fmla="*/ 11631 w 6352623"/>
                    <a:gd name="connsiteY100" fmla="*/ 3258148 h 6345561"/>
                    <a:gd name="connsiteX101" fmla="*/ 1960743 w 6352623"/>
                    <a:gd name="connsiteY101" fmla="*/ 4679317 h 6345561"/>
                    <a:gd name="connsiteX102" fmla="*/ 1740896 w 6352623"/>
                    <a:gd name="connsiteY102" fmla="*/ 4337429 h 6345561"/>
                    <a:gd name="connsiteX103" fmla="*/ 1441619 w 6352623"/>
                    <a:gd name="connsiteY103" fmla="*/ 3532526 h 6345561"/>
                    <a:gd name="connsiteX104" fmla="*/ 1438988 w 6352623"/>
                    <a:gd name="connsiteY104" fmla="*/ 3504964 h 6345561"/>
                    <a:gd name="connsiteX105" fmla="*/ 3013389 w 6352623"/>
                    <a:gd name="connsiteY105" fmla="*/ 3389903 h 6345561"/>
                    <a:gd name="connsiteX106" fmla="*/ 3099126 w 6352623"/>
                    <a:gd name="connsiteY106" fmla="*/ 4562904 h 6345561"/>
                    <a:gd name="connsiteX107" fmla="*/ 2689209 w 6352623"/>
                    <a:gd name="connsiteY107" fmla="*/ 4598877 h 6345561"/>
                    <a:gd name="connsiteX108" fmla="*/ 1989796 w 6352623"/>
                    <a:gd name="connsiteY108" fmla="*/ 4675326 h 6345561"/>
                    <a:gd name="connsiteX109" fmla="*/ 1960743 w 6352623"/>
                    <a:gd name="connsiteY109" fmla="*/ 4679317 h 6345561"/>
                    <a:gd name="connsiteX110" fmla="*/ 4067092 w 6352623"/>
                    <a:gd name="connsiteY110" fmla="*/ 6216068 h 6345561"/>
                    <a:gd name="connsiteX111" fmla="*/ 4277892 w 6352623"/>
                    <a:gd name="connsiteY111" fmla="*/ 5788869 h 6345561"/>
                    <a:gd name="connsiteX112" fmla="*/ 4525520 w 6352623"/>
                    <a:gd name="connsiteY112" fmla="*/ 5267093 h 6345561"/>
                    <a:gd name="connsiteX113" fmla="*/ 4685770 w 6352623"/>
                    <a:gd name="connsiteY113" fmla="*/ 4881257 h 6345561"/>
                    <a:gd name="connsiteX114" fmla="*/ 4712084 w 6352623"/>
                    <a:gd name="connsiteY114" fmla="*/ 4879914 h 6345561"/>
                    <a:gd name="connsiteX115" fmla="*/ 5642123 w 6352623"/>
                    <a:gd name="connsiteY115" fmla="*/ 4846187 h 6345561"/>
                    <a:gd name="connsiteX116" fmla="*/ 5866698 w 6352623"/>
                    <a:gd name="connsiteY116" fmla="*/ 4839902 h 6345561"/>
                    <a:gd name="connsiteX117" fmla="*/ 5706398 w 6352623"/>
                    <a:gd name="connsiteY117" fmla="*/ 5102370 h 6345561"/>
                    <a:gd name="connsiteX118" fmla="*/ 4229361 w 6352623"/>
                    <a:gd name="connsiteY118" fmla="*/ 6176010 h 6345561"/>
                    <a:gd name="connsiteX119" fmla="*/ 4067092 w 6352623"/>
                    <a:gd name="connsiteY119" fmla="*/ 6216068 h 6345561"/>
                    <a:gd name="connsiteX120" fmla="*/ 3617977 w 6352623"/>
                    <a:gd name="connsiteY120" fmla="*/ 6323175 h 6345561"/>
                    <a:gd name="connsiteX121" fmla="*/ 3499574 w 6352623"/>
                    <a:gd name="connsiteY121" fmla="*/ 4950969 h 6345561"/>
                    <a:gd name="connsiteX122" fmla="*/ 3966167 w 6352623"/>
                    <a:gd name="connsiteY122" fmla="*/ 4917769 h 6345561"/>
                    <a:gd name="connsiteX123" fmla="*/ 4402891 w 6352623"/>
                    <a:gd name="connsiteY123" fmla="*/ 4895610 h 6345561"/>
                    <a:gd name="connsiteX124" fmla="*/ 4263840 w 6352623"/>
                    <a:gd name="connsiteY124" fmla="*/ 5239274 h 6345561"/>
                    <a:gd name="connsiteX125" fmla="*/ 3691123 w 6352623"/>
                    <a:gd name="connsiteY125" fmla="*/ 6308899 h 6345561"/>
                    <a:gd name="connsiteX126" fmla="*/ 3637169 w 6352623"/>
                    <a:gd name="connsiteY126" fmla="*/ 6322223 h 6345561"/>
                    <a:gd name="connsiteX127" fmla="*/ 3617977 w 6352623"/>
                    <a:gd name="connsiteY127" fmla="*/ 6323175 h 6345561"/>
                    <a:gd name="connsiteX128" fmla="*/ 509955 w 6352623"/>
                    <a:gd name="connsiteY128" fmla="*/ 4889989 h 6345561"/>
                    <a:gd name="connsiteX129" fmla="*/ 432662 w 6352623"/>
                    <a:gd name="connsiteY129" fmla="*/ 4783013 h 6345561"/>
                    <a:gd name="connsiteX130" fmla="*/ 30403 w 6352623"/>
                    <a:gd name="connsiteY130" fmla="*/ 3637168 h 6345561"/>
                    <a:gd name="connsiteX131" fmla="*/ 28957 w 6352623"/>
                    <a:gd name="connsiteY131" fmla="*/ 3608002 h 6345561"/>
                    <a:gd name="connsiteX132" fmla="*/ 1122699 w 6352623"/>
                    <a:gd name="connsiteY132" fmla="*/ 3528079 h 6345561"/>
                    <a:gd name="connsiteX133" fmla="*/ 1151870 w 6352623"/>
                    <a:gd name="connsiteY133" fmla="*/ 3709064 h 6345561"/>
                    <a:gd name="connsiteX134" fmla="*/ 1633165 w 6352623"/>
                    <a:gd name="connsiteY134" fmla="*/ 4721494 h 6345561"/>
                    <a:gd name="connsiteX135" fmla="*/ 1635001 w 6352623"/>
                    <a:gd name="connsiteY135" fmla="*/ 4724090 h 6345561"/>
                    <a:gd name="connsiteX136" fmla="*/ 1150655 w 6352623"/>
                    <a:gd name="connsiteY136" fmla="*/ 4790652 h 6345561"/>
                    <a:gd name="connsiteX137" fmla="*/ 509955 w 6352623"/>
                    <a:gd name="connsiteY137" fmla="*/ 4889989 h 6345561"/>
                    <a:gd name="connsiteX138" fmla="*/ 3165956 w 6352623"/>
                    <a:gd name="connsiteY138" fmla="*/ 6345561 h 6345561"/>
                    <a:gd name="connsiteX139" fmla="*/ 2661675 w 6352623"/>
                    <a:gd name="connsiteY139" fmla="*/ 5655612 h 6345561"/>
                    <a:gd name="connsiteX140" fmla="*/ 2224080 w 6352623"/>
                    <a:gd name="connsiteY140" fmla="*/ 5071807 h 6345561"/>
                    <a:gd name="connsiteX141" fmla="*/ 2697681 w 6352623"/>
                    <a:gd name="connsiteY141" fmla="*/ 5021257 h 6345561"/>
                    <a:gd name="connsiteX142" fmla="*/ 3150545 w 6352623"/>
                    <a:gd name="connsiteY142" fmla="*/ 4979436 h 6345561"/>
                    <a:gd name="connsiteX143" fmla="*/ 3267988 w 6352623"/>
                    <a:gd name="connsiteY143" fmla="*/ 6340508 h 6345561"/>
                    <a:gd name="connsiteX144" fmla="*/ 3165956 w 6352623"/>
                    <a:gd name="connsiteY144" fmla="*/ 6345561 h 6345561"/>
                    <a:gd name="connsiteX145" fmla="*/ 2827891 w 6352623"/>
                    <a:gd name="connsiteY145" fmla="*/ 6323709 h 6345561"/>
                    <a:gd name="connsiteX146" fmla="*/ 2884966 w 6352623"/>
                    <a:gd name="connsiteY146" fmla="*/ 6327398 h 6345561"/>
                    <a:gd name="connsiteX147" fmla="*/ 2827891 w 6352623"/>
                    <a:gd name="connsiteY147" fmla="*/ 6323709 h 6345561"/>
                    <a:gd name="connsiteX148" fmla="*/ 1799833 w 6352623"/>
                    <a:gd name="connsiteY148" fmla="*/ 6042038 h 6345561"/>
                    <a:gd name="connsiteX149" fmla="*/ 792530 w 6352623"/>
                    <a:gd name="connsiteY149" fmla="*/ 5281044 h 6345561"/>
                    <a:gd name="connsiteX150" fmla="*/ 758259 w 6352623"/>
                    <a:gd name="connsiteY150" fmla="*/ 5233611 h 6345561"/>
                    <a:gd name="connsiteX151" fmla="*/ 1178638 w 6352623"/>
                    <a:gd name="connsiteY151" fmla="*/ 5187468 h 6345561"/>
                    <a:gd name="connsiteX152" fmla="*/ 1905324 w 6352623"/>
                    <a:gd name="connsiteY152" fmla="*/ 5106339 h 6345561"/>
                    <a:gd name="connsiteX153" fmla="*/ 2206251 w 6352623"/>
                    <a:gd name="connsiteY153" fmla="*/ 5531868 h 6345561"/>
                    <a:gd name="connsiteX154" fmla="*/ 2827891 w 6352623"/>
                    <a:gd name="connsiteY154" fmla="*/ 6323709 h 6345561"/>
                    <a:gd name="connsiteX155" fmla="*/ 2405336 w 6352623"/>
                    <a:gd name="connsiteY155" fmla="*/ 6261225 h 6345561"/>
                    <a:gd name="connsiteX156" fmla="*/ 1799833 w 6352623"/>
                    <a:gd name="connsiteY156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661892 w 6352623"/>
                    <a:gd name="connsiteY59" fmla="*/ 4787640 h 6345561"/>
                    <a:gd name="connsiteX60" fmla="*/ 5661892 w 6352623"/>
                    <a:gd name="connsiteY60" fmla="*/ 4620000 h 6345561"/>
                    <a:gd name="connsiteX61" fmla="*/ 5661892 w 6352623"/>
                    <a:gd name="connsiteY61" fmla="*/ 4787640 h 6345561"/>
                    <a:gd name="connsiteX62" fmla="*/ 4842211 w 6352623"/>
                    <a:gd name="connsiteY62" fmla="*/ 4504577 h 6345561"/>
                    <a:gd name="connsiteX63" fmla="*/ 4894441 w 6352623"/>
                    <a:gd name="connsiteY63" fmla="*/ 4378816 h 6345561"/>
                    <a:gd name="connsiteX64" fmla="*/ 5118410 w 6352623"/>
                    <a:gd name="connsiteY64" fmla="*/ 3308120 h 6345561"/>
                    <a:gd name="connsiteX65" fmla="*/ 5112011 w 6352623"/>
                    <a:gd name="connsiteY65" fmla="*/ 3236549 h 6345561"/>
                    <a:gd name="connsiteX66" fmla="*/ 6343574 w 6352623"/>
                    <a:gd name="connsiteY66" fmla="*/ 3146548 h 6345561"/>
                    <a:gd name="connsiteX67" fmla="*/ 6352623 w 6352623"/>
                    <a:gd name="connsiteY67" fmla="*/ 3329154 h 6345561"/>
                    <a:gd name="connsiteX68" fmla="*/ 6261216 w 6352623"/>
                    <a:gd name="connsiteY68" fmla="*/ 3947289 h 6345561"/>
                    <a:gd name="connsiteX69" fmla="*/ 6068313 w 6352623"/>
                    <a:gd name="connsiteY69" fmla="*/ 4480189 h 6345561"/>
                    <a:gd name="connsiteX70" fmla="*/ 5645377 w 6352623"/>
                    <a:gd name="connsiteY70" fmla="*/ 4489676 h 6345561"/>
                    <a:gd name="connsiteX71" fmla="*/ 4842211 w 6352623"/>
                    <a:gd name="connsiteY71" fmla="*/ 4504577 h 6345561"/>
                    <a:gd name="connsiteX72" fmla="*/ 1405726 w 6352623"/>
                    <a:gd name="connsiteY72" fmla="*/ 3156271 h 6345561"/>
                    <a:gd name="connsiteX73" fmla="*/ 1399341 w 6352623"/>
                    <a:gd name="connsiteY73" fmla="*/ 3089416 h 6345561"/>
                    <a:gd name="connsiteX74" fmla="*/ 1464945 w 6352623"/>
                    <a:gd name="connsiteY74" fmla="*/ 2467755 h 6345561"/>
                    <a:gd name="connsiteX75" fmla="*/ 1626959 w 6352623"/>
                    <a:gd name="connsiteY75" fmla="*/ 1918290 h 6345561"/>
                    <a:gd name="connsiteX76" fmla="*/ 1698846 w 6352623"/>
                    <a:gd name="connsiteY76" fmla="*/ 1916459 h 6345561"/>
                    <a:gd name="connsiteX77" fmla="*/ 2401423 w 6352623"/>
                    <a:gd name="connsiteY77" fmla="*/ 1879094 h 6345561"/>
                    <a:gd name="connsiteX78" fmla="*/ 2879383 w 6352623"/>
                    <a:gd name="connsiteY78" fmla="*/ 1836855 h 6345561"/>
                    <a:gd name="connsiteX79" fmla="*/ 2983285 w 6352623"/>
                    <a:gd name="connsiteY79" fmla="*/ 3040986 h 6345561"/>
                    <a:gd name="connsiteX80" fmla="*/ 1405726 w 6352623"/>
                    <a:gd name="connsiteY80" fmla="*/ 3156271 h 6345561"/>
                    <a:gd name="connsiteX81" fmla="*/ 3464621 w 6352623"/>
                    <a:gd name="connsiteY81" fmla="*/ 4545892 h 6345561"/>
                    <a:gd name="connsiteX82" fmla="*/ 3362673 w 6352623"/>
                    <a:gd name="connsiteY82" fmla="*/ 3364384 h 6345561"/>
                    <a:gd name="connsiteX83" fmla="*/ 4785461 w 6352623"/>
                    <a:gd name="connsiteY83" fmla="*/ 3260410 h 6345561"/>
                    <a:gd name="connsiteX84" fmla="*/ 4791965 w 6352623"/>
                    <a:gd name="connsiteY84" fmla="*/ 3337498 h 6345561"/>
                    <a:gd name="connsiteX85" fmla="*/ 4582162 w 6352623"/>
                    <a:gd name="connsiteY85" fmla="*/ 4452550 h 6345561"/>
                    <a:gd name="connsiteX86" fmla="*/ 3980007 w 6352623"/>
                    <a:gd name="connsiteY86" fmla="*/ 4524180 h 6345561"/>
                    <a:gd name="connsiteX87" fmla="*/ 3464621 w 6352623"/>
                    <a:gd name="connsiteY87" fmla="*/ 4545892 h 6345561"/>
                    <a:gd name="connsiteX88" fmla="*/ 11631 w 6352623"/>
                    <a:gd name="connsiteY88" fmla="*/ 3258148 h 6345561"/>
                    <a:gd name="connsiteX89" fmla="*/ 0 w 6352623"/>
                    <a:gd name="connsiteY89" fmla="*/ 3023469 h 6345561"/>
                    <a:gd name="connsiteX90" fmla="*/ 91400 w 6352623"/>
                    <a:gd name="connsiteY90" fmla="*/ 2405346 h 6345561"/>
                    <a:gd name="connsiteX91" fmla="*/ 258812 w 6352623"/>
                    <a:gd name="connsiteY91" fmla="*/ 1942855 h 6345561"/>
                    <a:gd name="connsiteX92" fmla="*/ 852081 w 6352623"/>
                    <a:gd name="connsiteY92" fmla="*/ 1937991 h 6345561"/>
                    <a:gd name="connsiteX93" fmla="*/ 1335718 w 6352623"/>
                    <a:gd name="connsiteY93" fmla="*/ 1925698 h 6345561"/>
                    <a:gd name="connsiteX94" fmla="*/ 1234430 w 6352623"/>
                    <a:gd name="connsiteY94" fmla="*/ 2196801 h 6345561"/>
                    <a:gd name="connsiteX95" fmla="*/ 1103579 w 6352623"/>
                    <a:gd name="connsiteY95" fmla="*/ 2737987 h 6345561"/>
                    <a:gd name="connsiteX96" fmla="*/ 1078099 w 6352623"/>
                    <a:gd name="connsiteY96" fmla="*/ 3180217 h 6345561"/>
                    <a:gd name="connsiteX97" fmla="*/ 11631 w 6352623"/>
                    <a:gd name="connsiteY97" fmla="*/ 3258148 h 6345561"/>
                    <a:gd name="connsiteX98" fmla="*/ 1960743 w 6352623"/>
                    <a:gd name="connsiteY98" fmla="*/ 4679317 h 6345561"/>
                    <a:gd name="connsiteX99" fmla="*/ 1740896 w 6352623"/>
                    <a:gd name="connsiteY99" fmla="*/ 4337429 h 6345561"/>
                    <a:gd name="connsiteX100" fmla="*/ 1441619 w 6352623"/>
                    <a:gd name="connsiteY100" fmla="*/ 3532526 h 6345561"/>
                    <a:gd name="connsiteX101" fmla="*/ 1438988 w 6352623"/>
                    <a:gd name="connsiteY101" fmla="*/ 3504964 h 6345561"/>
                    <a:gd name="connsiteX102" fmla="*/ 3013389 w 6352623"/>
                    <a:gd name="connsiteY102" fmla="*/ 3389903 h 6345561"/>
                    <a:gd name="connsiteX103" fmla="*/ 3099126 w 6352623"/>
                    <a:gd name="connsiteY103" fmla="*/ 4562904 h 6345561"/>
                    <a:gd name="connsiteX104" fmla="*/ 2689209 w 6352623"/>
                    <a:gd name="connsiteY104" fmla="*/ 4598877 h 6345561"/>
                    <a:gd name="connsiteX105" fmla="*/ 1989796 w 6352623"/>
                    <a:gd name="connsiteY105" fmla="*/ 4675326 h 6345561"/>
                    <a:gd name="connsiteX106" fmla="*/ 1960743 w 6352623"/>
                    <a:gd name="connsiteY106" fmla="*/ 4679317 h 6345561"/>
                    <a:gd name="connsiteX107" fmla="*/ 4067092 w 6352623"/>
                    <a:gd name="connsiteY107" fmla="*/ 6216068 h 6345561"/>
                    <a:gd name="connsiteX108" fmla="*/ 4277892 w 6352623"/>
                    <a:gd name="connsiteY108" fmla="*/ 5788869 h 6345561"/>
                    <a:gd name="connsiteX109" fmla="*/ 4525520 w 6352623"/>
                    <a:gd name="connsiteY109" fmla="*/ 5267093 h 6345561"/>
                    <a:gd name="connsiteX110" fmla="*/ 4685770 w 6352623"/>
                    <a:gd name="connsiteY110" fmla="*/ 4881257 h 6345561"/>
                    <a:gd name="connsiteX111" fmla="*/ 4712084 w 6352623"/>
                    <a:gd name="connsiteY111" fmla="*/ 4879914 h 6345561"/>
                    <a:gd name="connsiteX112" fmla="*/ 5642123 w 6352623"/>
                    <a:gd name="connsiteY112" fmla="*/ 4846187 h 6345561"/>
                    <a:gd name="connsiteX113" fmla="*/ 5866698 w 6352623"/>
                    <a:gd name="connsiteY113" fmla="*/ 4839902 h 6345561"/>
                    <a:gd name="connsiteX114" fmla="*/ 5706398 w 6352623"/>
                    <a:gd name="connsiteY114" fmla="*/ 5102370 h 6345561"/>
                    <a:gd name="connsiteX115" fmla="*/ 4229361 w 6352623"/>
                    <a:gd name="connsiteY115" fmla="*/ 6176010 h 6345561"/>
                    <a:gd name="connsiteX116" fmla="*/ 4067092 w 6352623"/>
                    <a:gd name="connsiteY116" fmla="*/ 6216068 h 6345561"/>
                    <a:gd name="connsiteX117" fmla="*/ 3617977 w 6352623"/>
                    <a:gd name="connsiteY117" fmla="*/ 6323175 h 6345561"/>
                    <a:gd name="connsiteX118" fmla="*/ 3499574 w 6352623"/>
                    <a:gd name="connsiteY118" fmla="*/ 4950969 h 6345561"/>
                    <a:gd name="connsiteX119" fmla="*/ 3966167 w 6352623"/>
                    <a:gd name="connsiteY119" fmla="*/ 4917769 h 6345561"/>
                    <a:gd name="connsiteX120" fmla="*/ 4402891 w 6352623"/>
                    <a:gd name="connsiteY120" fmla="*/ 4895610 h 6345561"/>
                    <a:gd name="connsiteX121" fmla="*/ 4263840 w 6352623"/>
                    <a:gd name="connsiteY121" fmla="*/ 5239274 h 6345561"/>
                    <a:gd name="connsiteX122" fmla="*/ 3691123 w 6352623"/>
                    <a:gd name="connsiteY122" fmla="*/ 6308899 h 6345561"/>
                    <a:gd name="connsiteX123" fmla="*/ 3637169 w 6352623"/>
                    <a:gd name="connsiteY123" fmla="*/ 6322223 h 6345561"/>
                    <a:gd name="connsiteX124" fmla="*/ 3617977 w 6352623"/>
                    <a:gd name="connsiteY124" fmla="*/ 6323175 h 6345561"/>
                    <a:gd name="connsiteX125" fmla="*/ 509955 w 6352623"/>
                    <a:gd name="connsiteY125" fmla="*/ 4889989 h 6345561"/>
                    <a:gd name="connsiteX126" fmla="*/ 432662 w 6352623"/>
                    <a:gd name="connsiteY126" fmla="*/ 4783013 h 6345561"/>
                    <a:gd name="connsiteX127" fmla="*/ 30403 w 6352623"/>
                    <a:gd name="connsiteY127" fmla="*/ 3637168 h 6345561"/>
                    <a:gd name="connsiteX128" fmla="*/ 28957 w 6352623"/>
                    <a:gd name="connsiteY128" fmla="*/ 3608002 h 6345561"/>
                    <a:gd name="connsiteX129" fmla="*/ 1122699 w 6352623"/>
                    <a:gd name="connsiteY129" fmla="*/ 3528079 h 6345561"/>
                    <a:gd name="connsiteX130" fmla="*/ 1151870 w 6352623"/>
                    <a:gd name="connsiteY130" fmla="*/ 3709064 h 6345561"/>
                    <a:gd name="connsiteX131" fmla="*/ 1633165 w 6352623"/>
                    <a:gd name="connsiteY131" fmla="*/ 4721494 h 6345561"/>
                    <a:gd name="connsiteX132" fmla="*/ 1635001 w 6352623"/>
                    <a:gd name="connsiteY132" fmla="*/ 4724090 h 6345561"/>
                    <a:gd name="connsiteX133" fmla="*/ 1150655 w 6352623"/>
                    <a:gd name="connsiteY133" fmla="*/ 4790652 h 6345561"/>
                    <a:gd name="connsiteX134" fmla="*/ 509955 w 6352623"/>
                    <a:gd name="connsiteY134" fmla="*/ 4889989 h 6345561"/>
                    <a:gd name="connsiteX135" fmla="*/ 3165956 w 6352623"/>
                    <a:gd name="connsiteY135" fmla="*/ 6345561 h 6345561"/>
                    <a:gd name="connsiteX136" fmla="*/ 2661675 w 6352623"/>
                    <a:gd name="connsiteY136" fmla="*/ 5655612 h 6345561"/>
                    <a:gd name="connsiteX137" fmla="*/ 2224080 w 6352623"/>
                    <a:gd name="connsiteY137" fmla="*/ 5071807 h 6345561"/>
                    <a:gd name="connsiteX138" fmla="*/ 2697681 w 6352623"/>
                    <a:gd name="connsiteY138" fmla="*/ 5021257 h 6345561"/>
                    <a:gd name="connsiteX139" fmla="*/ 3150545 w 6352623"/>
                    <a:gd name="connsiteY139" fmla="*/ 4979436 h 6345561"/>
                    <a:gd name="connsiteX140" fmla="*/ 3267988 w 6352623"/>
                    <a:gd name="connsiteY140" fmla="*/ 6340508 h 6345561"/>
                    <a:gd name="connsiteX141" fmla="*/ 3165956 w 6352623"/>
                    <a:gd name="connsiteY141" fmla="*/ 6345561 h 6345561"/>
                    <a:gd name="connsiteX142" fmla="*/ 2827891 w 6352623"/>
                    <a:gd name="connsiteY142" fmla="*/ 6323709 h 6345561"/>
                    <a:gd name="connsiteX143" fmla="*/ 2884966 w 6352623"/>
                    <a:gd name="connsiteY143" fmla="*/ 6327398 h 6345561"/>
                    <a:gd name="connsiteX144" fmla="*/ 2827891 w 6352623"/>
                    <a:gd name="connsiteY144" fmla="*/ 6323709 h 6345561"/>
                    <a:gd name="connsiteX145" fmla="*/ 1799833 w 6352623"/>
                    <a:gd name="connsiteY145" fmla="*/ 6042038 h 6345561"/>
                    <a:gd name="connsiteX146" fmla="*/ 792530 w 6352623"/>
                    <a:gd name="connsiteY146" fmla="*/ 5281044 h 6345561"/>
                    <a:gd name="connsiteX147" fmla="*/ 758259 w 6352623"/>
                    <a:gd name="connsiteY147" fmla="*/ 5233611 h 6345561"/>
                    <a:gd name="connsiteX148" fmla="*/ 1178638 w 6352623"/>
                    <a:gd name="connsiteY148" fmla="*/ 5187468 h 6345561"/>
                    <a:gd name="connsiteX149" fmla="*/ 1905324 w 6352623"/>
                    <a:gd name="connsiteY149" fmla="*/ 5106339 h 6345561"/>
                    <a:gd name="connsiteX150" fmla="*/ 2206251 w 6352623"/>
                    <a:gd name="connsiteY150" fmla="*/ 5531868 h 6345561"/>
                    <a:gd name="connsiteX151" fmla="*/ 2827891 w 6352623"/>
                    <a:gd name="connsiteY151" fmla="*/ 6323709 h 6345561"/>
                    <a:gd name="connsiteX152" fmla="*/ 2405336 w 6352623"/>
                    <a:gd name="connsiteY152" fmla="*/ 6261225 h 6345561"/>
                    <a:gd name="connsiteX153" fmla="*/ 1799833 w 6352623"/>
                    <a:gd name="connsiteY153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6000985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661892 w 6352623"/>
                    <a:gd name="connsiteY58" fmla="*/ 4787640 h 6345561"/>
                    <a:gd name="connsiteX59" fmla="*/ 5661892 w 6352623"/>
                    <a:gd name="connsiteY59" fmla="*/ 4620000 h 6345561"/>
                    <a:gd name="connsiteX60" fmla="*/ 5661892 w 6352623"/>
                    <a:gd name="connsiteY60" fmla="*/ 4787640 h 6345561"/>
                    <a:gd name="connsiteX61" fmla="*/ 4842211 w 6352623"/>
                    <a:gd name="connsiteY61" fmla="*/ 4504577 h 6345561"/>
                    <a:gd name="connsiteX62" fmla="*/ 4894441 w 6352623"/>
                    <a:gd name="connsiteY62" fmla="*/ 4378816 h 6345561"/>
                    <a:gd name="connsiteX63" fmla="*/ 5118410 w 6352623"/>
                    <a:gd name="connsiteY63" fmla="*/ 3308120 h 6345561"/>
                    <a:gd name="connsiteX64" fmla="*/ 5112011 w 6352623"/>
                    <a:gd name="connsiteY64" fmla="*/ 3236549 h 6345561"/>
                    <a:gd name="connsiteX65" fmla="*/ 6343574 w 6352623"/>
                    <a:gd name="connsiteY65" fmla="*/ 3146548 h 6345561"/>
                    <a:gd name="connsiteX66" fmla="*/ 6352623 w 6352623"/>
                    <a:gd name="connsiteY66" fmla="*/ 3329154 h 6345561"/>
                    <a:gd name="connsiteX67" fmla="*/ 6261216 w 6352623"/>
                    <a:gd name="connsiteY67" fmla="*/ 3947289 h 6345561"/>
                    <a:gd name="connsiteX68" fmla="*/ 6068313 w 6352623"/>
                    <a:gd name="connsiteY68" fmla="*/ 4480189 h 6345561"/>
                    <a:gd name="connsiteX69" fmla="*/ 5645377 w 6352623"/>
                    <a:gd name="connsiteY69" fmla="*/ 4489676 h 6345561"/>
                    <a:gd name="connsiteX70" fmla="*/ 4842211 w 6352623"/>
                    <a:gd name="connsiteY70" fmla="*/ 4504577 h 6345561"/>
                    <a:gd name="connsiteX71" fmla="*/ 1405726 w 6352623"/>
                    <a:gd name="connsiteY71" fmla="*/ 3156271 h 6345561"/>
                    <a:gd name="connsiteX72" fmla="*/ 1399341 w 6352623"/>
                    <a:gd name="connsiteY72" fmla="*/ 3089416 h 6345561"/>
                    <a:gd name="connsiteX73" fmla="*/ 1464945 w 6352623"/>
                    <a:gd name="connsiteY73" fmla="*/ 2467755 h 6345561"/>
                    <a:gd name="connsiteX74" fmla="*/ 1626959 w 6352623"/>
                    <a:gd name="connsiteY74" fmla="*/ 1918290 h 6345561"/>
                    <a:gd name="connsiteX75" fmla="*/ 1698846 w 6352623"/>
                    <a:gd name="connsiteY75" fmla="*/ 1916459 h 6345561"/>
                    <a:gd name="connsiteX76" fmla="*/ 2401423 w 6352623"/>
                    <a:gd name="connsiteY76" fmla="*/ 1879094 h 6345561"/>
                    <a:gd name="connsiteX77" fmla="*/ 2879383 w 6352623"/>
                    <a:gd name="connsiteY77" fmla="*/ 1836855 h 6345561"/>
                    <a:gd name="connsiteX78" fmla="*/ 2983285 w 6352623"/>
                    <a:gd name="connsiteY78" fmla="*/ 3040986 h 6345561"/>
                    <a:gd name="connsiteX79" fmla="*/ 1405726 w 6352623"/>
                    <a:gd name="connsiteY79" fmla="*/ 3156271 h 6345561"/>
                    <a:gd name="connsiteX80" fmla="*/ 3464621 w 6352623"/>
                    <a:gd name="connsiteY80" fmla="*/ 4545892 h 6345561"/>
                    <a:gd name="connsiteX81" fmla="*/ 3362673 w 6352623"/>
                    <a:gd name="connsiteY81" fmla="*/ 3364384 h 6345561"/>
                    <a:gd name="connsiteX82" fmla="*/ 4785461 w 6352623"/>
                    <a:gd name="connsiteY82" fmla="*/ 3260410 h 6345561"/>
                    <a:gd name="connsiteX83" fmla="*/ 4791965 w 6352623"/>
                    <a:gd name="connsiteY83" fmla="*/ 3337498 h 6345561"/>
                    <a:gd name="connsiteX84" fmla="*/ 4582162 w 6352623"/>
                    <a:gd name="connsiteY84" fmla="*/ 4452550 h 6345561"/>
                    <a:gd name="connsiteX85" fmla="*/ 3980007 w 6352623"/>
                    <a:gd name="connsiteY85" fmla="*/ 4524180 h 6345561"/>
                    <a:gd name="connsiteX86" fmla="*/ 3464621 w 6352623"/>
                    <a:gd name="connsiteY86" fmla="*/ 4545892 h 6345561"/>
                    <a:gd name="connsiteX87" fmla="*/ 11631 w 6352623"/>
                    <a:gd name="connsiteY87" fmla="*/ 3258148 h 6345561"/>
                    <a:gd name="connsiteX88" fmla="*/ 0 w 6352623"/>
                    <a:gd name="connsiteY88" fmla="*/ 3023469 h 6345561"/>
                    <a:gd name="connsiteX89" fmla="*/ 91400 w 6352623"/>
                    <a:gd name="connsiteY89" fmla="*/ 2405346 h 6345561"/>
                    <a:gd name="connsiteX90" fmla="*/ 258812 w 6352623"/>
                    <a:gd name="connsiteY90" fmla="*/ 1942855 h 6345561"/>
                    <a:gd name="connsiteX91" fmla="*/ 852081 w 6352623"/>
                    <a:gd name="connsiteY91" fmla="*/ 1937991 h 6345561"/>
                    <a:gd name="connsiteX92" fmla="*/ 1335718 w 6352623"/>
                    <a:gd name="connsiteY92" fmla="*/ 1925698 h 6345561"/>
                    <a:gd name="connsiteX93" fmla="*/ 1234430 w 6352623"/>
                    <a:gd name="connsiteY93" fmla="*/ 2196801 h 6345561"/>
                    <a:gd name="connsiteX94" fmla="*/ 1103579 w 6352623"/>
                    <a:gd name="connsiteY94" fmla="*/ 2737987 h 6345561"/>
                    <a:gd name="connsiteX95" fmla="*/ 1078099 w 6352623"/>
                    <a:gd name="connsiteY95" fmla="*/ 3180217 h 6345561"/>
                    <a:gd name="connsiteX96" fmla="*/ 11631 w 6352623"/>
                    <a:gd name="connsiteY96" fmla="*/ 3258148 h 6345561"/>
                    <a:gd name="connsiteX97" fmla="*/ 1960743 w 6352623"/>
                    <a:gd name="connsiteY97" fmla="*/ 4679317 h 6345561"/>
                    <a:gd name="connsiteX98" fmla="*/ 1740896 w 6352623"/>
                    <a:gd name="connsiteY98" fmla="*/ 4337429 h 6345561"/>
                    <a:gd name="connsiteX99" fmla="*/ 1441619 w 6352623"/>
                    <a:gd name="connsiteY99" fmla="*/ 3532526 h 6345561"/>
                    <a:gd name="connsiteX100" fmla="*/ 1438988 w 6352623"/>
                    <a:gd name="connsiteY100" fmla="*/ 3504964 h 6345561"/>
                    <a:gd name="connsiteX101" fmla="*/ 3013389 w 6352623"/>
                    <a:gd name="connsiteY101" fmla="*/ 3389903 h 6345561"/>
                    <a:gd name="connsiteX102" fmla="*/ 3099126 w 6352623"/>
                    <a:gd name="connsiteY102" fmla="*/ 4562904 h 6345561"/>
                    <a:gd name="connsiteX103" fmla="*/ 2689209 w 6352623"/>
                    <a:gd name="connsiteY103" fmla="*/ 4598877 h 6345561"/>
                    <a:gd name="connsiteX104" fmla="*/ 1989796 w 6352623"/>
                    <a:gd name="connsiteY104" fmla="*/ 4675326 h 6345561"/>
                    <a:gd name="connsiteX105" fmla="*/ 1960743 w 6352623"/>
                    <a:gd name="connsiteY105" fmla="*/ 4679317 h 6345561"/>
                    <a:gd name="connsiteX106" fmla="*/ 4067092 w 6352623"/>
                    <a:gd name="connsiteY106" fmla="*/ 6216068 h 6345561"/>
                    <a:gd name="connsiteX107" fmla="*/ 4277892 w 6352623"/>
                    <a:gd name="connsiteY107" fmla="*/ 5788869 h 6345561"/>
                    <a:gd name="connsiteX108" fmla="*/ 4525520 w 6352623"/>
                    <a:gd name="connsiteY108" fmla="*/ 5267093 h 6345561"/>
                    <a:gd name="connsiteX109" fmla="*/ 4685770 w 6352623"/>
                    <a:gd name="connsiteY109" fmla="*/ 4881257 h 6345561"/>
                    <a:gd name="connsiteX110" fmla="*/ 4712084 w 6352623"/>
                    <a:gd name="connsiteY110" fmla="*/ 4879914 h 6345561"/>
                    <a:gd name="connsiteX111" fmla="*/ 5642123 w 6352623"/>
                    <a:gd name="connsiteY111" fmla="*/ 4846187 h 6345561"/>
                    <a:gd name="connsiteX112" fmla="*/ 5866698 w 6352623"/>
                    <a:gd name="connsiteY112" fmla="*/ 4839902 h 6345561"/>
                    <a:gd name="connsiteX113" fmla="*/ 5706398 w 6352623"/>
                    <a:gd name="connsiteY113" fmla="*/ 5102370 h 6345561"/>
                    <a:gd name="connsiteX114" fmla="*/ 4229361 w 6352623"/>
                    <a:gd name="connsiteY114" fmla="*/ 6176010 h 6345561"/>
                    <a:gd name="connsiteX115" fmla="*/ 4067092 w 6352623"/>
                    <a:gd name="connsiteY115" fmla="*/ 6216068 h 6345561"/>
                    <a:gd name="connsiteX116" fmla="*/ 3617977 w 6352623"/>
                    <a:gd name="connsiteY116" fmla="*/ 6323175 h 6345561"/>
                    <a:gd name="connsiteX117" fmla="*/ 3499574 w 6352623"/>
                    <a:gd name="connsiteY117" fmla="*/ 4950969 h 6345561"/>
                    <a:gd name="connsiteX118" fmla="*/ 3966167 w 6352623"/>
                    <a:gd name="connsiteY118" fmla="*/ 4917769 h 6345561"/>
                    <a:gd name="connsiteX119" fmla="*/ 4402891 w 6352623"/>
                    <a:gd name="connsiteY119" fmla="*/ 4895610 h 6345561"/>
                    <a:gd name="connsiteX120" fmla="*/ 4263840 w 6352623"/>
                    <a:gd name="connsiteY120" fmla="*/ 5239274 h 6345561"/>
                    <a:gd name="connsiteX121" fmla="*/ 3691123 w 6352623"/>
                    <a:gd name="connsiteY121" fmla="*/ 6308899 h 6345561"/>
                    <a:gd name="connsiteX122" fmla="*/ 3637169 w 6352623"/>
                    <a:gd name="connsiteY122" fmla="*/ 6322223 h 6345561"/>
                    <a:gd name="connsiteX123" fmla="*/ 3617977 w 6352623"/>
                    <a:gd name="connsiteY123" fmla="*/ 6323175 h 6345561"/>
                    <a:gd name="connsiteX124" fmla="*/ 509955 w 6352623"/>
                    <a:gd name="connsiteY124" fmla="*/ 4889989 h 6345561"/>
                    <a:gd name="connsiteX125" fmla="*/ 432662 w 6352623"/>
                    <a:gd name="connsiteY125" fmla="*/ 4783013 h 6345561"/>
                    <a:gd name="connsiteX126" fmla="*/ 30403 w 6352623"/>
                    <a:gd name="connsiteY126" fmla="*/ 3637168 h 6345561"/>
                    <a:gd name="connsiteX127" fmla="*/ 28957 w 6352623"/>
                    <a:gd name="connsiteY127" fmla="*/ 3608002 h 6345561"/>
                    <a:gd name="connsiteX128" fmla="*/ 1122699 w 6352623"/>
                    <a:gd name="connsiteY128" fmla="*/ 3528079 h 6345561"/>
                    <a:gd name="connsiteX129" fmla="*/ 1151870 w 6352623"/>
                    <a:gd name="connsiteY129" fmla="*/ 3709064 h 6345561"/>
                    <a:gd name="connsiteX130" fmla="*/ 1633165 w 6352623"/>
                    <a:gd name="connsiteY130" fmla="*/ 4721494 h 6345561"/>
                    <a:gd name="connsiteX131" fmla="*/ 1635001 w 6352623"/>
                    <a:gd name="connsiteY131" fmla="*/ 4724090 h 6345561"/>
                    <a:gd name="connsiteX132" fmla="*/ 1150655 w 6352623"/>
                    <a:gd name="connsiteY132" fmla="*/ 4790652 h 6345561"/>
                    <a:gd name="connsiteX133" fmla="*/ 509955 w 6352623"/>
                    <a:gd name="connsiteY133" fmla="*/ 4889989 h 6345561"/>
                    <a:gd name="connsiteX134" fmla="*/ 3165956 w 6352623"/>
                    <a:gd name="connsiteY134" fmla="*/ 6345561 h 6345561"/>
                    <a:gd name="connsiteX135" fmla="*/ 2661675 w 6352623"/>
                    <a:gd name="connsiteY135" fmla="*/ 5655612 h 6345561"/>
                    <a:gd name="connsiteX136" fmla="*/ 2224080 w 6352623"/>
                    <a:gd name="connsiteY136" fmla="*/ 5071807 h 6345561"/>
                    <a:gd name="connsiteX137" fmla="*/ 2697681 w 6352623"/>
                    <a:gd name="connsiteY137" fmla="*/ 5021257 h 6345561"/>
                    <a:gd name="connsiteX138" fmla="*/ 3150545 w 6352623"/>
                    <a:gd name="connsiteY138" fmla="*/ 4979436 h 6345561"/>
                    <a:gd name="connsiteX139" fmla="*/ 3267988 w 6352623"/>
                    <a:gd name="connsiteY139" fmla="*/ 6340508 h 6345561"/>
                    <a:gd name="connsiteX140" fmla="*/ 3165956 w 6352623"/>
                    <a:gd name="connsiteY140" fmla="*/ 6345561 h 6345561"/>
                    <a:gd name="connsiteX141" fmla="*/ 2827891 w 6352623"/>
                    <a:gd name="connsiteY141" fmla="*/ 6323709 h 6345561"/>
                    <a:gd name="connsiteX142" fmla="*/ 2884966 w 6352623"/>
                    <a:gd name="connsiteY142" fmla="*/ 6327398 h 6345561"/>
                    <a:gd name="connsiteX143" fmla="*/ 2827891 w 6352623"/>
                    <a:gd name="connsiteY143" fmla="*/ 6323709 h 6345561"/>
                    <a:gd name="connsiteX144" fmla="*/ 1799833 w 6352623"/>
                    <a:gd name="connsiteY144" fmla="*/ 6042038 h 6345561"/>
                    <a:gd name="connsiteX145" fmla="*/ 792530 w 6352623"/>
                    <a:gd name="connsiteY145" fmla="*/ 5281044 h 6345561"/>
                    <a:gd name="connsiteX146" fmla="*/ 758259 w 6352623"/>
                    <a:gd name="connsiteY146" fmla="*/ 5233611 h 6345561"/>
                    <a:gd name="connsiteX147" fmla="*/ 1178638 w 6352623"/>
                    <a:gd name="connsiteY147" fmla="*/ 5187468 h 6345561"/>
                    <a:gd name="connsiteX148" fmla="*/ 1905324 w 6352623"/>
                    <a:gd name="connsiteY148" fmla="*/ 5106339 h 6345561"/>
                    <a:gd name="connsiteX149" fmla="*/ 2206251 w 6352623"/>
                    <a:gd name="connsiteY149" fmla="*/ 5531868 h 6345561"/>
                    <a:gd name="connsiteX150" fmla="*/ 2827891 w 6352623"/>
                    <a:gd name="connsiteY150" fmla="*/ 6323709 h 6345561"/>
                    <a:gd name="connsiteX151" fmla="*/ 2405336 w 6352623"/>
                    <a:gd name="connsiteY151" fmla="*/ 6261225 h 6345561"/>
                    <a:gd name="connsiteX152" fmla="*/ 1799833 w 6352623"/>
                    <a:gd name="connsiteY15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6000985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4842211 w 6352623"/>
                    <a:gd name="connsiteY58" fmla="*/ 4504577 h 6345561"/>
                    <a:gd name="connsiteX59" fmla="*/ 4894441 w 6352623"/>
                    <a:gd name="connsiteY59" fmla="*/ 4378816 h 6345561"/>
                    <a:gd name="connsiteX60" fmla="*/ 5118410 w 6352623"/>
                    <a:gd name="connsiteY60" fmla="*/ 3308120 h 6345561"/>
                    <a:gd name="connsiteX61" fmla="*/ 5112011 w 6352623"/>
                    <a:gd name="connsiteY61" fmla="*/ 3236549 h 6345561"/>
                    <a:gd name="connsiteX62" fmla="*/ 6343574 w 6352623"/>
                    <a:gd name="connsiteY62" fmla="*/ 3146548 h 6345561"/>
                    <a:gd name="connsiteX63" fmla="*/ 6352623 w 6352623"/>
                    <a:gd name="connsiteY63" fmla="*/ 3329154 h 6345561"/>
                    <a:gd name="connsiteX64" fmla="*/ 6261216 w 6352623"/>
                    <a:gd name="connsiteY64" fmla="*/ 3947289 h 6345561"/>
                    <a:gd name="connsiteX65" fmla="*/ 6068313 w 6352623"/>
                    <a:gd name="connsiteY65" fmla="*/ 4480189 h 6345561"/>
                    <a:gd name="connsiteX66" fmla="*/ 5645377 w 6352623"/>
                    <a:gd name="connsiteY66" fmla="*/ 4489676 h 6345561"/>
                    <a:gd name="connsiteX67" fmla="*/ 4842211 w 6352623"/>
                    <a:gd name="connsiteY67" fmla="*/ 4504577 h 6345561"/>
                    <a:gd name="connsiteX68" fmla="*/ 1405726 w 6352623"/>
                    <a:gd name="connsiteY68" fmla="*/ 3156271 h 6345561"/>
                    <a:gd name="connsiteX69" fmla="*/ 1399341 w 6352623"/>
                    <a:gd name="connsiteY69" fmla="*/ 3089416 h 6345561"/>
                    <a:gd name="connsiteX70" fmla="*/ 1464945 w 6352623"/>
                    <a:gd name="connsiteY70" fmla="*/ 2467755 h 6345561"/>
                    <a:gd name="connsiteX71" fmla="*/ 1626959 w 6352623"/>
                    <a:gd name="connsiteY71" fmla="*/ 1918290 h 6345561"/>
                    <a:gd name="connsiteX72" fmla="*/ 1698846 w 6352623"/>
                    <a:gd name="connsiteY72" fmla="*/ 1916459 h 6345561"/>
                    <a:gd name="connsiteX73" fmla="*/ 2401423 w 6352623"/>
                    <a:gd name="connsiteY73" fmla="*/ 1879094 h 6345561"/>
                    <a:gd name="connsiteX74" fmla="*/ 2879383 w 6352623"/>
                    <a:gd name="connsiteY74" fmla="*/ 1836855 h 6345561"/>
                    <a:gd name="connsiteX75" fmla="*/ 2983285 w 6352623"/>
                    <a:gd name="connsiteY75" fmla="*/ 3040986 h 6345561"/>
                    <a:gd name="connsiteX76" fmla="*/ 1405726 w 6352623"/>
                    <a:gd name="connsiteY76" fmla="*/ 3156271 h 6345561"/>
                    <a:gd name="connsiteX77" fmla="*/ 3464621 w 6352623"/>
                    <a:gd name="connsiteY77" fmla="*/ 4545892 h 6345561"/>
                    <a:gd name="connsiteX78" fmla="*/ 3362673 w 6352623"/>
                    <a:gd name="connsiteY78" fmla="*/ 3364384 h 6345561"/>
                    <a:gd name="connsiteX79" fmla="*/ 4785461 w 6352623"/>
                    <a:gd name="connsiteY79" fmla="*/ 3260410 h 6345561"/>
                    <a:gd name="connsiteX80" fmla="*/ 4791965 w 6352623"/>
                    <a:gd name="connsiteY80" fmla="*/ 3337498 h 6345561"/>
                    <a:gd name="connsiteX81" fmla="*/ 4582162 w 6352623"/>
                    <a:gd name="connsiteY81" fmla="*/ 4452550 h 6345561"/>
                    <a:gd name="connsiteX82" fmla="*/ 3980007 w 6352623"/>
                    <a:gd name="connsiteY82" fmla="*/ 4524180 h 6345561"/>
                    <a:gd name="connsiteX83" fmla="*/ 3464621 w 6352623"/>
                    <a:gd name="connsiteY83" fmla="*/ 4545892 h 6345561"/>
                    <a:gd name="connsiteX84" fmla="*/ 11631 w 6352623"/>
                    <a:gd name="connsiteY84" fmla="*/ 3258148 h 6345561"/>
                    <a:gd name="connsiteX85" fmla="*/ 0 w 6352623"/>
                    <a:gd name="connsiteY85" fmla="*/ 3023469 h 6345561"/>
                    <a:gd name="connsiteX86" fmla="*/ 91400 w 6352623"/>
                    <a:gd name="connsiteY86" fmla="*/ 2405346 h 6345561"/>
                    <a:gd name="connsiteX87" fmla="*/ 258812 w 6352623"/>
                    <a:gd name="connsiteY87" fmla="*/ 1942855 h 6345561"/>
                    <a:gd name="connsiteX88" fmla="*/ 852081 w 6352623"/>
                    <a:gd name="connsiteY88" fmla="*/ 1937991 h 6345561"/>
                    <a:gd name="connsiteX89" fmla="*/ 1335718 w 6352623"/>
                    <a:gd name="connsiteY89" fmla="*/ 1925698 h 6345561"/>
                    <a:gd name="connsiteX90" fmla="*/ 1234430 w 6352623"/>
                    <a:gd name="connsiteY90" fmla="*/ 2196801 h 6345561"/>
                    <a:gd name="connsiteX91" fmla="*/ 1103579 w 6352623"/>
                    <a:gd name="connsiteY91" fmla="*/ 2737987 h 6345561"/>
                    <a:gd name="connsiteX92" fmla="*/ 1078099 w 6352623"/>
                    <a:gd name="connsiteY92" fmla="*/ 3180217 h 6345561"/>
                    <a:gd name="connsiteX93" fmla="*/ 11631 w 6352623"/>
                    <a:gd name="connsiteY93" fmla="*/ 3258148 h 6345561"/>
                    <a:gd name="connsiteX94" fmla="*/ 1960743 w 6352623"/>
                    <a:gd name="connsiteY94" fmla="*/ 4679317 h 6345561"/>
                    <a:gd name="connsiteX95" fmla="*/ 1740896 w 6352623"/>
                    <a:gd name="connsiteY95" fmla="*/ 4337429 h 6345561"/>
                    <a:gd name="connsiteX96" fmla="*/ 1441619 w 6352623"/>
                    <a:gd name="connsiteY96" fmla="*/ 3532526 h 6345561"/>
                    <a:gd name="connsiteX97" fmla="*/ 1438988 w 6352623"/>
                    <a:gd name="connsiteY97" fmla="*/ 3504964 h 6345561"/>
                    <a:gd name="connsiteX98" fmla="*/ 3013389 w 6352623"/>
                    <a:gd name="connsiteY98" fmla="*/ 3389903 h 6345561"/>
                    <a:gd name="connsiteX99" fmla="*/ 3099126 w 6352623"/>
                    <a:gd name="connsiteY99" fmla="*/ 4562904 h 6345561"/>
                    <a:gd name="connsiteX100" fmla="*/ 2689209 w 6352623"/>
                    <a:gd name="connsiteY100" fmla="*/ 4598877 h 6345561"/>
                    <a:gd name="connsiteX101" fmla="*/ 1989796 w 6352623"/>
                    <a:gd name="connsiteY101" fmla="*/ 4675326 h 6345561"/>
                    <a:gd name="connsiteX102" fmla="*/ 1960743 w 6352623"/>
                    <a:gd name="connsiteY102" fmla="*/ 4679317 h 6345561"/>
                    <a:gd name="connsiteX103" fmla="*/ 4067092 w 6352623"/>
                    <a:gd name="connsiteY103" fmla="*/ 6216068 h 6345561"/>
                    <a:gd name="connsiteX104" fmla="*/ 4277892 w 6352623"/>
                    <a:gd name="connsiteY104" fmla="*/ 5788869 h 6345561"/>
                    <a:gd name="connsiteX105" fmla="*/ 4525520 w 6352623"/>
                    <a:gd name="connsiteY105" fmla="*/ 5267093 h 6345561"/>
                    <a:gd name="connsiteX106" fmla="*/ 4685770 w 6352623"/>
                    <a:gd name="connsiteY106" fmla="*/ 4881257 h 6345561"/>
                    <a:gd name="connsiteX107" fmla="*/ 4712084 w 6352623"/>
                    <a:gd name="connsiteY107" fmla="*/ 4879914 h 6345561"/>
                    <a:gd name="connsiteX108" fmla="*/ 5642123 w 6352623"/>
                    <a:gd name="connsiteY108" fmla="*/ 4846187 h 6345561"/>
                    <a:gd name="connsiteX109" fmla="*/ 5866698 w 6352623"/>
                    <a:gd name="connsiteY109" fmla="*/ 4839902 h 6345561"/>
                    <a:gd name="connsiteX110" fmla="*/ 5706398 w 6352623"/>
                    <a:gd name="connsiteY110" fmla="*/ 5102370 h 6345561"/>
                    <a:gd name="connsiteX111" fmla="*/ 4229361 w 6352623"/>
                    <a:gd name="connsiteY111" fmla="*/ 6176010 h 6345561"/>
                    <a:gd name="connsiteX112" fmla="*/ 4067092 w 6352623"/>
                    <a:gd name="connsiteY112" fmla="*/ 6216068 h 6345561"/>
                    <a:gd name="connsiteX113" fmla="*/ 3617977 w 6352623"/>
                    <a:gd name="connsiteY113" fmla="*/ 6323175 h 6345561"/>
                    <a:gd name="connsiteX114" fmla="*/ 3499574 w 6352623"/>
                    <a:gd name="connsiteY114" fmla="*/ 4950969 h 6345561"/>
                    <a:gd name="connsiteX115" fmla="*/ 3966167 w 6352623"/>
                    <a:gd name="connsiteY115" fmla="*/ 4917769 h 6345561"/>
                    <a:gd name="connsiteX116" fmla="*/ 4402891 w 6352623"/>
                    <a:gd name="connsiteY116" fmla="*/ 4895610 h 6345561"/>
                    <a:gd name="connsiteX117" fmla="*/ 4263840 w 6352623"/>
                    <a:gd name="connsiteY117" fmla="*/ 5239274 h 6345561"/>
                    <a:gd name="connsiteX118" fmla="*/ 3691123 w 6352623"/>
                    <a:gd name="connsiteY118" fmla="*/ 6308899 h 6345561"/>
                    <a:gd name="connsiteX119" fmla="*/ 3637169 w 6352623"/>
                    <a:gd name="connsiteY119" fmla="*/ 6322223 h 6345561"/>
                    <a:gd name="connsiteX120" fmla="*/ 3617977 w 6352623"/>
                    <a:gd name="connsiteY120" fmla="*/ 6323175 h 6345561"/>
                    <a:gd name="connsiteX121" fmla="*/ 509955 w 6352623"/>
                    <a:gd name="connsiteY121" fmla="*/ 4889989 h 6345561"/>
                    <a:gd name="connsiteX122" fmla="*/ 432662 w 6352623"/>
                    <a:gd name="connsiteY122" fmla="*/ 4783013 h 6345561"/>
                    <a:gd name="connsiteX123" fmla="*/ 30403 w 6352623"/>
                    <a:gd name="connsiteY123" fmla="*/ 3637168 h 6345561"/>
                    <a:gd name="connsiteX124" fmla="*/ 28957 w 6352623"/>
                    <a:gd name="connsiteY124" fmla="*/ 3608002 h 6345561"/>
                    <a:gd name="connsiteX125" fmla="*/ 1122699 w 6352623"/>
                    <a:gd name="connsiteY125" fmla="*/ 3528079 h 6345561"/>
                    <a:gd name="connsiteX126" fmla="*/ 1151870 w 6352623"/>
                    <a:gd name="connsiteY126" fmla="*/ 3709064 h 6345561"/>
                    <a:gd name="connsiteX127" fmla="*/ 1633165 w 6352623"/>
                    <a:gd name="connsiteY127" fmla="*/ 4721494 h 6345561"/>
                    <a:gd name="connsiteX128" fmla="*/ 1635001 w 6352623"/>
                    <a:gd name="connsiteY128" fmla="*/ 4724090 h 6345561"/>
                    <a:gd name="connsiteX129" fmla="*/ 1150655 w 6352623"/>
                    <a:gd name="connsiteY129" fmla="*/ 4790652 h 6345561"/>
                    <a:gd name="connsiteX130" fmla="*/ 509955 w 6352623"/>
                    <a:gd name="connsiteY130" fmla="*/ 4889989 h 6345561"/>
                    <a:gd name="connsiteX131" fmla="*/ 3165956 w 6352623"/>
                    <a:gd name="connsiteY131" fmla="*/ 6345561 h 6345561"/>
                    <a:gd name="connsiteX132" fmla="*/ 2661675 w 6352623"/>
                    <a:gd name="connsiteY132" fmla="*/ 5655612 h 6345561"/>
                    <a:gd name="connsiteX133" fmla="*/ 2224080 w 6352623"/>
                    <a:gd name="connsiteY133" fmla="*/ 5071807 h 6345561"/>
                    <a:gd name="connsiteX134" fmla="*/ 2697681 w 6352623"/>
                    <a:gd name="connsiteY134" fmla="*/ 5021257 h 6345561"/>
                    <a:gd name="connsiteX135" fmla="*/ 3150545 w 6352623"/>
                    <a:gd name="connsiteY135" fmla="*/ 4979436 h 6345561"/>
                    <a:gd name="connsiteX136" fmla="*/ 3267988 w 6352623"/>
                    <a:gd name="connsiteY136" fmla="*/ 6340508 h 6345561"/>
                    <a:gd name="connsiteX137" fmla="*/ 3165956 w 6352623"/>
                    <a:gd name="connsiteY137" fmla="*/ 6345561 h 6345561"/>
                    <a:gd name="connsiteX138" fmla="*/ 2827891 w 6352623"/>
                    <a:gd name="connsiteY138" fmla="*/ 6323709 h 6345561"/>
                    <a:gd name="connsiteX139" fmla="*/ 2884966 w 6352623"/>
                    <a:gd name="connsiteY139" fmla="*/ 6327398 h 6345561"/>
                    <a:gd name="connsiteX140" fmla="*/ 2827891 w 6352623"/>
                    <a:gd name="connsiteY140" fmla="*/ 6323709 h 6345561"/>
                    <a:gd name="connsiteX141" fmla="*/ 1799833 w 6352623"/>
                    <a:gd name="connsiteY141" fmla="*/ 6042038 h 6345561"/>
                    <a:gd name="connsiteX142" fmla="*/ 792530 w 6352623"/>
                    <a:gd name="connsiteY142" fmla="*/ 5281044 h 6345561"/>
                    <a:gd name="connsiteX143" fmla="*/ 758259 w 6352623"/>
                    <a:gd name="connsiteY143" fmla="*/ 5233611 h 6345561"/>
                    <a:gd name="connsiteX144" fmla="*/ 1178638 w 6352623"/>
                    <a:gd name="connsiteY144" fmla="*/ 5187468 h 6345561"/>
                    <a:gd name="connsiteX145" fmla="*/ 1905324 w 6352623"/>
                    <a:gd name="connsiteY145" fmla="*/ 5106339 h 6345561"/>
                    <a:gd name="connsiteX146" fmla="*/ 2206251 w 6352623"/>
                    <a:gd name="connsiteY146" fmla="*/ 5531868 h 6345561"/>
                    <a:gd name="connsiteX147" fmla="*/ 2827891 w 6352623"/>
                    <a:gd name="connsiteY147" fmla="*/ 6323709 h 6345561"/>
                    <a:gd name="connsiteX148" fmla="*/ 2405336 w 6352623"/>
                    <a:gd name="connsiteY148" fmla="*/ 6261225 h 6345561"/>
                    <a:gd name="connsiteX149" fmla="*/ 1799833 w 6352623"/>
                    <a:gd name="connsiteY149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6042026 w 6352623"/>
                    <a:gd name="connsiteY54" fmla="*/ 4552793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4842211 w 6352623"/>
                    <a:gd name="connsiteY57" fmla="*/ 4504577 h 6345561"/>
                    <a:gd name="connsiteX58" fmla="*/ 4894441 w 6352623"/>
                    <a:gd name="connsiteY58" fmla="*/ 4378816 h 6345561"/>
                    <a:gd name="connsiteX59" fmla="*/ 5118410 w 6352623"/>
                    <a:gd name="connsiteY59" fmla="*/ 3308120 h 6345561"/>
                    <a:gd name="connsiteX60" fmla="*/ 5112011 w 6352623"/>
                    <a:gd name="connsiteY60" fmla="*/ 3236549 h 6345561"/>
                    <a:gd name="connsiteX61" fmla="*/ 6343574 w 6352623"/>
                    <a:gd name="connsiteY61" fmla="*/ 3146548 h 6345561"/>
                    <a:gd name="connsiteX62" fmla="*/ 6352623 w 6352623"/>
                    <a:gd name="connsiteY62" fmla="*/ 3329154 h 6345561"/>
                    <a:gd name="connsiteX63" fmla="*/ 6261216 w 6352623"/>
                    <a:gd name="connsiteY63" fmla="*/ 3947289 h 6345561"/>
                    <a:gd name="connsiteX64" fmla="*/ 6068313 w 6352623"/>
                    <a:gd name="connsiteY64" fmla="*/ 4480189 h 6345561"/>
                    <a:gd name="connsiteX65" fmla="*/ 5645377 w 6352623"/>
                    <a:gd name="connsiteY65" fmla="*/ 4489676 h 6345561"/>
                    <a:gd name="connsiteX66" fmla="*/ 4842211 w 6352623"/>
                    <a:gd name="connsiteY66" fmla="*/ 4504577 h 6345561"/>
                    <a:gd name="connsiteX67" fmla="*/ 1405726 w 6352623"/>
                    <a:gd name="connsiteY67" fmla="*/ 3156271 h 6345561"/>
                    <a:gd name="connsiteX68" fmla="*/ 1399341 w 6352623"/>
                    <a:gd name="connsiteY68" fmla="*/ 3089416 h 6345561"/>
                    <a:gd name="connsiteX69" fmla="*/ 1464945 w 6352623"/>
                    <a:gd name="connsiteY69" fmla="*/ 2467755 h 6345561"/>
                    <a:gd name="connsiteX70" fmla="*/ 1626959 w 6352623"/>
                    <a:gd name="connsiteY70" fmla="*/ 1918290 h 6345561"/>
                    <a:gd name="connsiteX71" fmla="*/ 1698846 w 6352623"/>
                    <a:gd name="connsiteY71" fmla="*/ 1916459 h 6345561"/>
                    <a:gd name="connsiteX72" fmla="*/ 2401423 w 6352623"/>
                    <a:gd name="connsiteY72" fmla="*/ 1879094 h 6345561"/>
                    <a:gd name="connsiteX73" fmla="*/ 2879383 w 6352623"/>
                    <a:gd name="connsiteY73" fmla="*/ 1836855 h 6345561"/>
                    <a:gd name="connsiteX74" fmla="*/ 2983285 w 6352623"/>
                    <a:gd name="connsiteY74" fmla="*/ 3040986 h 6345561"/>
                    <a:gd name="connsiteX75" fmla="*/ 1405726 w 6352623"/>
                    <a:gd name="connsiteY75" fmla="*/ 3156271 h 6345561"/>
                    <a:gd name="connsiteX76" fmla="*/ 3464621 w 6352623"/>
                    <a:gd name="connsiteY76" fmla="*/ 4545892 h 6345561"/>
                    <a:gd name="connsiteX77" fmla="*/ 3362673 w 6352623"/>
                    <a:gd name="connsiteY77" fmla="*/ 3364384 h 6345561"/>
                    <a:gd name="connsiteX78" fmla="*/ 4785461 w 6352623"/>
                    <a:gd name="connsiteY78" fmla="*/ 3260410 h 6345561"/>
                    <a:gd name="connsiteX79" fmla="*/ 4791965 w 6352623"/>
                    <a:gd name="connsiteY79" fmla="*/ 3337498 h 6345561"/>
                    <a:gd name="connsiteX80" fmla="*/ 4582162 w 6352623"/>
                    <a:gd name="connsiteY80" fmla="*/ 4452550 h 6345561"/>
                    <a:gd name="connsiteX81" fmla="*/ 3980007 w 6352623"/>
                    <a:gd name="connsiteY81" fmla="*/ 4524180 h 6345561"/>
                    <a:gd name="connsiteX82" fmla="*/ 3464621 w 6352623"/>
                    <a:gd name="connsiteY82" fmla="*/ 4545892 h 6345561"/>
                    <a:gd name="connsiteX83" fmla="*/ 11631 w 6352623"/>
                    <a:gd name="connsiteY83" fmla="*/ 3258148 h 6345561"/>
                    <a:gd name="connsiteX84" fmla="*/ 0 w 6352623"/>
                    <a:gd name="connsiteY84" fmla="*/ 3023469 h 6345561"/>
                    <a:gd name="connsiteX85" fmla="*/ 91400 w 6352623"/>
                    <a:gd name="connsiteY85" fmla="*/ 2405346 h 6345561"/>
                    <a:gd name="connsiteX86" fmla="*/ 258812 w 6352623"/>
                    <a:gd name="connsiteY86" fmla="*/ 1942855 h 6345561"/>
                    <a:gd name="connsiteX87" fmla="*/ 852081 w 6352623"/>
                    <a:gd name="connsiteY87" fmla="*/ 1937991 h 6345561"/>
                    <a:gd name="connsiteX88" fmla="*/ 1335718 w 6352623"/>
                    <a:gd name="connsiteY88" fmla="*/ 1925698 h 6345561"/>
                    <a:gd name="connsiteX89" fmla="*/ 1234430 w 6352623"/>
                    <a:gd name="connsiteY89" fmla="*/ 2196801 h 6345561"/>
                    <a:gd name="connsiteX90" fmla="*/ 1103579 w 6352623"/>
                    <a:gd name="connsiteY90" fmla="*/ 2737987 h 6345561"/>
                    <a:gd name="connsiteX91" fmla="*/ 1078099 w 6352623"/>
                    <a:gd name="connsiteY91" fmla="*/ 3180217 h 6345561"/>
                    <a:gd name="connsiteX92" fmla="*/ 11631 w 6352623"/>
                    <a:gd name="connsiteY92" fmla="*/ 3258148 h 6345561"/>
                    <a:gd name="connsiteX93" fmla="*/ 1960743 w 6352623"/>
                    <a:gd name="connsiteY93" fmla="*/ 4679317 h 6345561"/>
                    <a:gd name="connsiteX94" fmla="*/ 1740896 w 6352623"/>
                    <a:gd name="connsiteY94" fmla="*/ 4337429 h 6345561"/>
                    <a:gd name="connsiteX95" fmla="*/ 1441619 w 6352623"/>
                    <a:gd name="connsiteY95" fmla="*/ 3532526 h 6345561"/>
                    <a:gd name="connsiteX96" fmla="*/ 1438988 w 6352623"/>
                    <a:gd name="connsiteY96" fmla="*/ 3504964 h 6345561"/>
                    <a:gd name="connsiteX97" fmla="*/ 3013389 w 6352623"/>
                    <a:gd name="connsiteY97" fmla="*/ 3389903 h 6345561"/>
                    <a:gd name="connsiteX98" fmla="*/ 3099126 w 6352623"/>
                    <a:gd name="connsiteY98" fmla="*/ 4562904 h 6345561"/>
                    <a:gd name="connsiteX99" fmla="*/ 2689209 w 6352623"/>
                    <a:gd name="connsiteY99" fmla="*/ 4598877 h 6345561"/>
                    <a:gd name="connsiteX100" fmla="*/ 1989796 w 6352623"/>
                    <a:gd name="connsiteY100" fmla="*/ 4675326 h 6345561"/>
                    <a:gd name="connsiteX101" fmla="*/ 1960743 w 6352623"/>
                    <a:gd name="connsiteY101" fmla="*/ 4679317 h 6345561"/>
                    <a:gd name="connsiteX102" fmla="*/ 4067092 w 6352623"/>
                    <a:gd name="connsiteY102" fmla="*/ 6216068 h 6345561"/>
                    <a:gd name="connsiteX103" fmla="*/ 4277892 w 6352623"/>
                    <a:gd name="connsiteY103" fmla="*/ 5788869 h 6345561"/>
                    <a:gd name="connsiteX104" fmla="*/ 4525520 w 6352623"/>
                    <a:gd name="connsiteY104" fmla="*/ 5267093 h 6345561"/>
                    <a:gd name="connsiteX105" fmla="*/ 4685770 w 6352623"/>
                    <a:gd name="connsiteY105" fmla="*/ 4881257 h 6345561"/>
                    <a:gd name="connsiteX106" fmla="*/ 4712084 w 6352623"/>
                    <a:gd name="connsiteY106" fmla="*/ 4879914 h 6345561"/>
                    <a:gd name="connsiteX107" fmla="*/ 5642123 w 6352623"/>
                    <a:gd name="connsiteY107" fmla="*/ 4846187 h 6345561"/>
                    <a:gd name="connsiteX108" fmla="*/ 5866698 w 6352623"/>
                    <a:gd name="connsiteY108" fmla="*/ 4839902 h 6345561"/>
                    <a:gd name="connsiteX109" fmla="*/ 5706398 w 6352623"/>
                    <a:gd name="connsiteY109" fmla="*/ 5102370 h 6345561"/>
                    <a:gd name="connsiteX110" fmla="*/ 4229361 w 6352623"/>
                    <a:gd name="connsiteY110" fmla="*/ 6176010 h 6345561"/>
                    <a:gd name="connsiteX111" fmla="*/ 4067092 w 6352623"/>
                    <a:gd name="connsiteY111" fmla="*/ 6216068 h 6345561"/>
                    <a:gd name="connsiteX112" fmla="*/ 3617977 w 6352623"/>
                    <a:gd name="connsiteY112" fmla="*/ 6323175 h 6345561"/>
                    <a:gd name="connsiteX113" fmla="*/ 3499574 w 6352623"/>
                    <a:gd name="connsiteY113" fmla="*/ 4950969 h 6345561"/>
                    <a:gd name="connsiteX114" fmla="*/ 3966167 w 6352623"/>
                    <a:gd name="connsiteY114" fmla="*/ 4917769 h 6345561"/>
                    <a:gd name="connsiteX115" fmla="*/ 4402891 w 6352623"/>
                    <a:gd name="connsiteY115" fmla="*/ 4895610 h 6345561"/>
                    <a:gd name="connsiteX116" fmla="*/ 4263840 w 6352623"/>
                    <a:gd name="connsiteY116" fmla="*/ 5239274 h 6345561"/>
                    <a:gd name="connsiteX117" fmla="*/ 3691123 w 6352623"/>
                    <a:gd name="connsiteY117" fmla="*/ 6308899 h 6345561"/>
                    <a:gd name="connsiteX118" fmla="*/ 3637169 w 6352623"/>
                    <a:gd name="connsiteY118" fmla="*/ 6322223 h 6345561"/>
                    <a:gd name="connsiteX119" fmla="*/ 3617977 w 6352623"/>
                    <a:gd name="connsiteY119" fmla="*/ 6323175 h 6345561"/>
                    <a:gd name="connsiteX120" fmla="*/ 509955 w 6352623"/>
                    <a:gd name="connsiteY120" fmla="*/ 4889989 h 6345561"/>
                    <a:gd name="connsiteX121" fmla="*/ 432662 w 6352623"/>
                    <a:gd name="connsiteY121" fmla="*/ 4783013 h 6345561"/>
                    <a:gd name="connsiteX122" fmla="*/ 30403 w 6352623"/>
                    <a:gd name="connsiteY122" fmla="*/ 3637168 h 6345561"/>
                    <a:gd name="connsiteX123" fmla="*/ 28957 w 6352623"/>
                    <a:gd name="connsiteY123" fmla="*/ 3608002 h 6345561"/>
                    <a:gd name="connsiteX124" fmla="*/ 1122699 w 6352623"/>
                    <a:gd name="connsiteY124" fmla="*/ 3528079 h 6345561"/>
                    <a:gd name="connsiteX125" fmla="*/ 1151870 w 6352623"/>
                    <a:gd name="connsiteY125" fmla="*/ 3709064 h 6345561"/>
                    <a:gd name="connsiteX126" fmla="*/ 1633165 w 6352623"/>
                    <a:gd name="connsiteY126" fmla="*/ 4721494 h 6345561"/>
                    <a:gd name="connsiteX127" fmla="*/ 1635001 w 6352623"/>
                    <a:gd name="connsiteY127" fmla="*/ 4724090 h 6345561"/>
                    <a:gd name="connsiteX128" fmla="*/ 1150655 w 6352623"/>
                    <a:gd name="connsiteY128" fmla="*/ 4790652 h 6345561"/>
                    <a:gd name="connsiteX129" fmla="*/ 509955 w 6352623"/>
                    <a:gd name="connsiteY129" fmla="*/ 4889989 h 6345561"/>
                    <a:gd name="connsiteX130" fmla="*/ 3165956 w 6352623"/>
                    <a:gd name="connsiteY130" fmla="*/ 6345561 h 6345561"/>
                    <a:gd name="connsiteX131" fmla="*/ 2661675 w 6352623"/>
                    <a:gd name="connsiteY131" fmla="*/ 5655612 h 6345561"/>
                    <a:gd name="connsiteX132" fmla="*/ 2224080 w 6352623"/>
                    <a:gd name="connsiteY132" fmla="*/ 5071807 h 6345561"/>
                    <a:gd name="connsiteX133" fmla="*/ 2697681 w 6352623"/>
                    <a:gd name="connsiteY133" fmla="*/ 5021257 h 6345561"/>
                    <a:gd name="connsiteX134" fmla="*/ 3150545 w 6352623"/>
                    <a:gd name="connsiteY134" fmla="*/ 4979436 h 6345561"/>
                    <a:gd name="connsiteX135" fmla="*/ 3267988 w 6352623"/>
                    <a:gd name="connsiteY135" fmla="*/ 6340508 h 6345561"/>
                    <a:gd name="connsiteX136" fmla="*/ 3165956 w 6352623"/>
                    <a:gd name="connsiteY136" fmla="*/ 6345561 h 6345561"/>
                    <a:gd name="connsiteX137" fmla="*/ 2827891 w 6352623"/>
                    <a:gd name="connsiteY137" fmla="*/ 6323709 h 6345561"/>
                    <a:gd name="connsiteX138" fmla="*/ 2884966 w 6352623"/>
                    <a:gd name="connsiteY138" fmla="*/ 6327398 h 6345561"/>
                    <a:gd name="connsiteX139" fmla="*/ 2827891 w 6352623"/>
                    <a:gd name="connsiteY139" fmla="*/ 6323709 h 6345561"/>
                    <a:gd name="connsiteX140" fmla="*/ 1799833 w 6352623"/>
                    <a:gd name="connsiteY140" fmla="*/ 6042038 h 6345561"/>
                    <a:gd name="connsiteX141" fmla="*/ 792530 w 6352623"/>
                    <a:gd name="connsiteY141" fmla="*/ 5281044 h 6345561"/>
                    <a:gd name="connsiteX142" fmla="*/ 758259 w 6352623"/>
                    <a:gd name="connsiteY142" fmla="*/ 5233611 h 6345561"/>
                    <a:gd name="connsiteX143" fmla="*/ 1178638 w 6352623"/>
                    <a:gd name="connsiteY143" fmla="*/ 5187468 h 6345561"/>
                    <a:gd name="connsiteX144" fmla="*/ 1905324 w 6352623"/>
                    <a:gd name="connsiteY144" fmla="*/ 5106339 h 6345561"/>
                    <a:gd name="connsiteX145" fmla="*/ 2206251 w 6352623"/>
                    <a:gd name="connsiteY145" fmla="*/ 5531868 h 6345561"/>
                    <a:gd name="connsiteX146" fmla="*/ 2827891 w 6352623"/>
                    <a:gd name="connsiteY146" fmla="*/ 6323709 h 6345561"/>
                    <a:gd name="connsiteX147" fmla="*/ 2405336 w 6352623"/>
                    <a:gd name="connsiteY147" fmla="*/ 6261225 h 6345561"/>
                    <a:gd name="connsiteX148" fmla="*/ 1799833 w 6352623"/>
                    <a:gd name="connsiteY148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2827891 w 6352623"/>
                    <a:gd name="connsiteY134" fmla="*/ 6323709 h 6345561"/>
                    <a:gd name="connsiteX135" fmla="*/ 2884966 w 6352623"/>
                    <a:gd name="connsiteY135" fmla="*/ 6327398 h 6345561"/>
                    <a:gd name="connsiteX136" fmla="*/ 2827891 w 6352623"/>
                    <a:gd name="connsiteY136" fmla="*/ 6323709 h 6345561"/>
                    <a:gd name="connsiteX137" fmla="*/ 1799833 w 6352623"/>
                    <a:gd name="connsiteY137" fmla="*/ 6042038 h 6345561"/>
                    <a:gd name="connsiteX138" fmla="*/ 792530 w 6352623"/>
                    <a:gd name="connsiteY138" fmla="*/ 5281044 h 6345561"/>
                    <a:gd name="connsiteX139" fmla="*/ 758259 w 6352623"/>
                    <a:gd name="connsiteY139" fmla="*/ 5233611 h 6345561"/>
                    <a:gd name="connsiteX140" fmla="*/ 1178638 w 6352623"/>
                    <a:gd name="connsiteY140" fmla="*/ 5187468 h 6345561"/>
                    <a:gd name="connsiteX141" fmla="*/ 1905324 w 6352623"/>
                    <a:gd name="connsiteY141" fmla="*/ 5106339 h 6345561"/>
                    <a:gd name="connsiteX142" fmla="*/ 2206251 w 6352623"/>
                    <a:gd name="connsiteY142" fmla="*/ 5531868 h 6345561"/>
                    <a:gd name="connsiteX143" fmla="*/ 2827891 w 6352623"/>
                    <a:gd name="connsiteY143" fmla="*/ 6323709 h 6345561"/>
                    <a:gd name="connsiteX144" fmla="*/ 2405336 w 6352623"/>
                    <a:gd name="connsiteY144" fmla="*/ 6261225 h 6345561"/>
                    <a:gd name="connsiteX145" fmla="*/ 1799833 w 6352623"/>
                    <a:gd name="connsiteY145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1799833 w 6352623"/>
                    <a:gd name="connsiteY134" fmla="*/ 6042038 h 6345561"/>
                    <a:gd name="connsiteX135" fmla="*/ 792530 w 6352623"/>
                    <a:gd name="connsiteY135" fmla="*/ 5281044 h 6345561"/>
                    <a:gd name="connsiteX136" fmla="*/ 758259 w 6352623"/>
                    <a:gd name="connsiteY136" fmla="*/ 5233611 h 6345561"/>
                    <a:gd name="connsiteX137" fmla="*/ 1178638 w 6352623"/>
                    <a:gd name="connsiteY137" fmla="*/ 5187468 h 6345561"/>
                    <a:gd name="connsiteX138" fmla="*/ 1905324 w 6352623"/>
                    <a:gd name="connsiteY138" fmla="*/ 5106339 h 6345561"/>
                    <a:gd name="connsiteX139" fmla="*/ 2206251 w 6352623"/>
                    <a:gd name="connsiteY139" fmla="*/ 5531868 h 6345561"/>
                    <a:gd name="connsiteX140" fmla="*/ 2827891 w 6352623"/>
                    <a:gd name="connsiteY140" fmla="*/ 6323709 h 6345561"/>
                    <a:gd name="connsiteX141" fmla="*/ 2405336 w 6352623"/>
                    <a:gd name="connsiteY141" fmla="*/ 6261225 h 6345561"/>
                    <a:gd name="connsiteX142" fmla="*/ 1799833 w 6352623"/>
                    <a:gd name="connsiteY14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1857 w 6352623"/>
                    <a:gd name="connsiteY15" fmla="*/ 6676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1799833 w 6352623"/>
                    <a:gd name="connsiteY134" fmla="*/ 6042038 h 6345561"/>
                    <a:gd name="connsiteX135" fmla="*/ 792530 w 6352623"/>
                    <a:gd name="connsiteY135" fmla="*/ 5281044 h 6345561"/>
                    <a:gd name="connsiteX136" fmla="*/ 758259 w 6352623"/>
                    <a:gd name="connsiteY136" fmla="*/ 5233611 h 6345561"/>
                    <a:gd name="connsiteX137" fmla="*/ 1178638 w 6352623"/>
                    <a:gd name="connsiteY137" fmla="*/ 5187468 h 6345561"/>
                    <a:gd name="connsiteX138" fmla="*/ 1905324 w 6352623"/>
                    <a:gd name="connsiteY138" fmla="*/ 5106339 h 6345561"/>
                    <a:gd name="connsiteX139" fmla="*/ 2206251 w 6352623"/>
                    <a:gd name="connsiteY139" fmla="*/ 5531868 h 6345561"/>
                    <a:gd name="connsiteX140" fmla="*/ 2827891 w 6352623"/>
                    <a:gd name="connsiteY140" fmla="*/ 6323709 h 6345561"/>
                    <a:gd name="connsiteX141" fmla="*/ 2405336 w 6352623"/>
                    <a:gd name="connsiteY141" fmla="*/ 6261225 h 6345561"/>
                    <a:gd name="connsiteX142" fmla="*/ 1799833 w 6352623"/>
                    <a:gd name="connsiteY14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2943489 w 6352623"/>
                    <a:gd name="connsiteY15" fmla="*/ 55251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1799833 w 6352623"/>
                    <a:gd name="connsiteY134" fmla="*/ 6042038 h 6345561"/>
                    <a:gd name="connsiteX135" fmla="*/ 792530 w 6352623"/>
                    <a:gd name="connsiteY135" fmla="*/ 5281044 h 6345561"/>
                    <a:gd name="connsiteX136" fmla="*/ 758259 w 6352623"/>
                    <a:gd name="connsiteY136" fmla="*/ 5233611 h 6345561"/>
                    <a:gd name="connsiteX137" fmla="*/ 1178638 w 6352623"/>
                    <a:gd name="connsiteY137" fmla="*/ 5187468 h 6345561"/>
                    <a:gd name="connsiteX138" fmla="*/ 1905324 w 6352623"/>
                    <a:gd name="connsiteY138" fmla="*/ 5106339 h 6345561"/>
                    <a:gd name="connsiteX139" fmla="*/ 2206251 w 6352623"/>
                    <a:gd name="connsiteY139" fmla="*/ 5531868 h 6345561"/>
                    <a:gd name="connsiteX140" fmla="*/ 2827891 w 6352623"/>
                    <a:gd name="connsiteY140" fmla="*/ 6323709 h 6345561"/>
                    <a:gd name="connsiteX141" fmla="*/ 2405336 w 6352623"/>
                    <a:gd name="connsiteY141" fmla="*/ 6261225 h 6345561"/>
                    <a:gd name="connsiteX142" fmla="*/ 1799833 w 6352623"/>
                    <a:gd name="connsiteY14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2943489 w 6352623"/>
                    <a:gd name="connsiteY15" fmla="*/ 55251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1799833 w 6352623"/>
                    <a:gd name="connsiteY134" fmla="*/ 6042038 h 6345561"/>
                    <a:gd name="connsiteX135" fmla="*/ 792530 w 6352623"/>
                    <a:gd name="connsiteY135" fmla="*/ 5281044 h 6345561"/>
                    <a:gd name="connsiteX136" fmla="*/ 758259 w 6352623"/>
                    <a:gd name="connsiteY136" fmla="*/ 5233611 h 6345561"/>
                    <a:gd name="connsiteX137" fmla="*/ 1178638 w 6352623"/>
                    <a:gd name="connsiteY137" fmla="*/ 5187468 h 6345561"/>
                    <a:gd name="connsiteX138" fmla="*/ 1905324 w 6352623"/>
                    <a:gd name="connsiteY138" fmla="*/ 5106339 h 6345561"/>
                    <a:gd name="connsiteX139" fmla="*/ 2206251 w 6352623"/>
                    <a:gd name="connsiteY139" fmla="*/ 5531868 h 6345561"/>
                    <a:gd name="connsiteX140" fmla="*/ 2827891 w 6352623"/>
                    <a:gd name="connsiteY140" fmla="*/ 6323709 h 6345561"/>
                    <a:gd name="connsiteX141" fmla="*/ 2405336 w 6352623"/>
                    <a:gd name="connsiteY141" fmla="*/ 6261225 h 6345561"/>
                    <a:gd name="connsiteX142" fmla="*/ 1799833 w 6352623"/>
                    <a:gd name="connsiteY142" fmla="*/ 6042038 h 6345561"/>
                    <a:gd name="connsiteX0" fmla="*/ 3083863 w 6352623"/>
                    <a:gd name="connsiteY0" fmla="*/ 133135 h 6345561"/>
                    <a:gd name="connsiteX1" fmla="*/ 3073468 w 6352623"/>
                    <a:gd name="connsiteY1" fmla="*/ 12671 h 6345561"/>
                    <a:gd name="connsiteX2" fmla="*/ 3083863 w 6352623"/>
                    <a:gd name="connsiteY2" fmla="*/ 133135 h 6345561"/>
                    <a:gd name="connsiteX3" fmla="*/ 4287481 w 6352623"/>
                    <a:gd name="connsiteY3" fmla="*/ 1282707 h 6345561"/>
                    <a:gd name="connsiteX4" fmla="*/ 3934751 w 6352623"/>
                    <a:gd name="connsiteY4" fmla="*/ 794857 h 6345561"/>
                    <a:gd name="connsiteX5" fmla="*/ 3306522 w 6352623"/>
                    <a:gd name="connsiteY5" fmla="*/ 1126 h 6345561"/>
                    <a:gd name="connsiteX6" fmla="*/ 3329154 w 6352623"/>
                    <a:gd name="connsiteY6" fmla="*/ 0 h 6345561"/>
                    <a:gd name="connsiteX7" fmla="*/ 4552794 w 6352623"/>
                    <a:gd name="connsiteY7" fmla="*/ 310597 h 6345561"/>
                    <a:gd name="connsiteX8" fmla="*/ 5560095 w 6352623"/>
                    <a:gd name="connsiteY8" fmla="*/ 1071582 h 6345561"/>
                    <a:gd name="connsiteX9" fmla="*/ 5592215 w 6352623"/>
                    <a:gd name="connsiteY9" fmla="*/ 1116037 h 6345561"/>
                    <a:gd name="connsiteX10" fmla="*/ 5275773 w 6352623"/>
                    <a:gd name="connsiteY10" fmla="*/ 1158708 h 6345561"/>
                    <a:gd name="connsiteX11" fmla="*/ 4352475 w 6352623"/>
                    <a:gd name="connsiteY11" fmla="*/ 1275439 h 6345561"/>
                    <a:gd name="connsiteX12" fmla="*/ 4287481 w 6352623"/>
                    <a:gd name="connsiteY12" fmla="*/ 1282707 h 6345561"/>
                    <a:gd name="connsiteX13" fmla="*/ 3192871 w 6352623"/>
                    <a:gd name="connsiteY13" fmla="*/ 1396479 h 6345561"/>
                    <a:gd name="connsiteX14" fmla="*/ 2943489 w 6352623"/>
                    <a:gd name="connsiteY14" fmla="*/ 55251 h 6345561"/>
                    <a:gd name="connsiteX15" fmla="*/ 3521833 w 6352623"/>
                    <a:gd name="connsiteY15" fmla="*/ 728536 h 6345561"/>
                    <a:gd name="connsiteX16" fmla="*/ 3951788 w 6352623"/>
                    <a:gd name="connsiteY16" fmla="*/ 1320226 h 6345561"/>
                    <a:gd name="connsiteX17" fmla="*/ 3610216 w 6352623"/>
                    <a:gd name="connsiteY17" fmla="*/ 1358400 h 6345561"/>
                    <a:gd name="connsiteX18" fmla="*/ 3192871 w 6352623"/>
                    <a:gd name="connsiteY18" fmla="*/ 1396479 h 6345561"/>
                    <a:gd name="connsiteX19" fmla="*/ 5080835 w 6352623"/>
                    <a:gd name="connsiteY19" fmla="*/ 2887704 h 6345561"/>
                    <a:gd name="connsiteX20" fmla="*/ 5075577 w 6352623"/>
                    <a:gd name="connsiteY20" fmla="*/ 2828892 h 6345561"/>
                    <a:gd name="connsiteX21" fmla="*/ 4870827 w 6352623"/>
                    <a:gd name="connsiteY21" fmla="*/ 2225787 h 6345561"/>
                    <a:gd name="connsiteX22" fmla="*/ 4527301 w 6352623"/>
                    <a:gd name="connsiteY22" fmla="*/ 1626915 h 6345561"/>
                    <a:gd name="connsiteX23" fmla="*/ 5336497 w 6352623"/>
                    <a:gd name="connsiteY23" fmla="*/ 1510023 h 6345561"/>
                    <a:gd name="connsiteX24" fmla="*/ 5827104 w 6352623"/>
                    <a:gd name="connsiteY24" fmla="*/ 1441104 h 6345561"/>
                    <a:gd name="connsiteX25" fmla="*/ 5919962 w 6352623"/>
                    <a:gd name="connsiteY25" fmla="*/ 1569624 h 6345561"/>
                    <a:gd name="connsiteX26" fmla="*/ 6322223 w 6352623"/>
                    <a:gd name="connsiteY26" fmla="*/ 2715457 h 6345561"/>
                    <a:gd name="connsiteX27" fmla="*/ 6326244 w 6352623"/>
                    <a:gd name="connsiteY27" fmla="*/ 2796695 h 6345561"/>
                    <a:gd name="connsiteX28" fmla="*/ 5080835 w 6352623"/>
                    <a:gd name="connsiteY28" fmla="*/ 2887704 h 6345561"/>
                    <a:gd name="connsiteX29" fmla="*/ 1790042 w 6352623"/>
                    <a:gd name="connsiteY29" fmla="*/ 1491620 h 6345561"/>
                    <a:gd name="connsiteX30" fmla="*/ 2057262 w 6352623"/>
                    <a:gd name="connsiteY30" fmla="*/ 888122 h 6345561"/>
                    <a:gd name="connsiteX31" fmla="*/ 2502224 w 6352623"/>
                    <a:gd name="connsiteY31" fmla="*/ 83048 h 6345561"/>
                    <a:gd name="connsiteX32" fmla="*/ 2715458 w 6352623"/>
                    <a:gd name="connsiteY32" fmla="*/ 30412 h 6345561"/>
                    <a:gd name="connsiteX33" fmla="*/ 2723477 w 6352623"/>
                    <a:gd name="connsiteY33" fmla="*/ 30012 h 6345561"/>
                    <a:gd name="connsiteX34" fmla="*/ 2843908 w 6352623"/>
                    <a:gd name="connsiteY34" fmla="*/ 1425699 h 6345561"/>
                    <a:gd name="connsiteX35" fmla="*/ 2341650 w 6352623"/>
                    <a:gd name="connsiteY35" fmla="*/ 1460888 h 6345561"/>
                    <a:gd name="connsiteX36" fmla="*/ 1790042 w 6352623"/>
                    <a:gd name="connsiteY36" fmla="*/ 1491620 h 6345561"/>
                    <a:gd name="connsiteX37" fmla="*/ 456566 w 6352623"/>
                    <a:gd name="connsiteY37" fmla="*/ 1560803 h 6345561"/>
                    <a:gd name="connsiteX38" fmla="*/ 646218 w 6352623"/>
                    <a:gd name="connsiteY38" fmla="*/ 1250255 h 6345561"/>
                    <a:gd name="connsiteX39" fmla="*/ 2123254 w 6352623"/>
                    <a:gd name="connsiteY39" fmla="*/ 176626 h 6345561"/>
                    <a:gd name="connsiteX40" fmla="*/ 2129632 w 6352623"/>
                    <a:gd name="connsiteY40" fmla="*/ 175051 h 6345561"/>
                    <a:gd name="connsiteX41" fmla="*/ 1791341 w 6352623"/>
                    <a:gd name="connsiteY41" fmla="*/ 860818 h 6345561"/>
                    <a:gd name="connsiteX42" fmla="*/ 1497989 w 6352623"/>
                    <a:gd name="connsiteY42" fmla="*/ 1507155 h 6345561"/>
                    <a:gd name="connsiteX43" fmla="*/ 815685 w 6352623"/>
                    <a:gd name="connsiteY43" fmla="*/ 1541873 h 6345561"/>
                    <a:gd name="connsiteX44" fmla="*/ 456566 w 6352623"/>
                    <a:gd name="connsiteY44" fmla="*/ 1560803 h 6345561"/>
                    <a:gd name="connsiteX45" fmla="*/ 3332566 w 6352623"/>
                    <a:gd name="connsiteY45" fmla="*/ 3015466 h 6345561"/>
                    <a:gd name="connsiteX46" fmla="*/ 3227686 w 6352623"/>
                    <a:gd name="connsiteY46" fmla="*/ 1799988 h 6345561"/>
                    <a:gd name="connsiteX47" fmla="*/ 3687369 w 6352623"/>
                    <a:gd name="connsiteY47" fmla="*/ 1744594 h 6345561"/>
                    <a:gd name="connsiteX48" fmla="*/ 4207427 w 6352623"/>
                    <a:gd name="connsiteY48" fmla="*/ 1672041 h 6345561"/>
                    <a:gd name="connsiteX49" fmla="*/ 4314817 w 6352623"/>
                    <a:gd name="connsiteY49" fmla="*/ 1819820 h 6345561"/>
                    <a:gd name="connsiteX50" fmla="*/ 4752430 w 6352623"/>
                    <a:gd name="connsiteY50" fmla="*/ 2869128 h 6345561"/>
                    <a:gd name="connsiteX51" fmla="*/ 4755993 w 6352623"/>
                    <a:gd name="connsiteY51" fmla="*/ 2911437 h 6345561"/>
                    <a:gd name="connsiteX52" fmla="*/ 3332566 w 6352623"/>
                    <a:gd name="connsiteY52" fmla="*/ 3015466 h 6345561"/>
                    <a:gd name="connsiteX53" fmla="*/ 4842211 w 6352623"/>
                    <a:gd name="connsiteY53" fmla="*/ 4504577 h 6345561"/>
                    <a:gd name="connsiteX54" fmla="*/ 4894441 w 6352623"/>
                    <a:gd name="connsiteY54" fmla="*/ 4378816 h 6345561"/>
                    <a:gd name="connsiteX55" fmla="*/ 5118410 w 6352623"/>
                    <a:gd name="connsiteY55" fmla="*/ 3308120 h 6345561"/>
                    <a:gd name="connsiteX56" fmla="*/ 5112011 w 6352623"/>
                    <a:gd name="connsiteY56" fmla="*/ 3236549 h 6345561"/>
                    <a:gd name="connsiteX57" fmla="*/ 6343574 w 6352623"/>
                    <a:gd name="connsiteY57" fmla="*/ 3146548 h 6345561"/>
                    <a:gd name="connsiteX58" fmla="*/ 6352623 w 6352623"/>
                    <a:gd name="connsiteY58" fmla="*/ 3329154 h 6345561"/>
                    <a:gd name="connsiteX59" fmla="*/ 6261216 w 6352623"/>
                    <a:gd name="connsiteY59" fmla="*/ 3947289 h 6345561"/>
                    <a:gd name="connsiteX60" fmla="*/ 6068313 w 6352623"/>
                    <a:gd name="connsiteY60" fmla="*/ 4480189 h 6345561"/>
                    <a:gd name="connsiteX61" fmla="*/ 5645377 w 6352623"/>
                    <a:gd name="connsiteY61" fmla="*/ 4489676 h 6345561"/>
                    <a:gd name="connsiteX62" fmla="*/ 4842211 w 6352623"/>
                    <a:gd name="connsiteY62" fmla="*/ 4504577 h 6345561"/>
                    <a:gd name="connsiteX63" fmla="*/ 1405726 w 6352623"/>
                    <a:gd name="connsiteY63" fmla="*/ 3156271 h 6345561"/>
                    <a:gd name="connsiteX64" fmla="*/ 1399341 w 6352623"/>
                    <a:gd name="connsiteY64" fmla="*/ 3089416 h 6345561"/>
                    <a:gd name="connsiteX65" fmla="*/ 1464945 w 6352623"/>
                    <a:gd name="connsiteY65" fmla="*/ 2467755 h 6345561"/>
                    <a:gd name="connsiteX66" fmla="*/ 1626959 w 6352623"/>
                    <a:gd name="connsiteY66" fmla="*/ 1918290 h 6345561"/>
                    <a:gd name="connsiteX67" fmla="*/ 1698846 w 6352623"/>
                    <a:gd name="connsiteY67" fmla="*/ 1916459 h 6345561"/>
                    <a:gd name="connsiteX68" fmla="*/ 2401423 w 6352623"/>
                    <a:gd name="connsiteY68" fmla="*/ 1879094 h 6345561"/>
                    <a:gd name="connsiteX69" fmla="*/ 2879383 w 6352623"/>
                    <a:gd name="connsiteY69" fmla="*/ 1836855 h 6345561"/>
                    <a:gd name="connsiteX70" fmla="*/ 2983285 w 6352623"/>
                    <a:gd name="connsiteY70" fmla="*/ 3040986 h 6345561"/>
                    <a:gd name="connsiteX71" fmla="*/ 1405726 w 6352623"/>
                    <a:gd name="connsiteY71" fmla="*/ 3156271 h 6345561"/>
                    <a:gd name="connsiteX72" fmla="*/ 3464621 w 6352623"/>
                    <a:gd name="connsiteY72" fmla="*/ 4545892 h 6345561"/>
                    <a:gd name="connsiteX73" fmla="*/ 3362673 w 6352623"/>
                    <a:gd name="connsiteY73" fmla="*/ 3364384 h 6345561"/>
                    <a:gd name="connsiteX74" fmla="*/ 4785461 w 6352623"/>
                    <a:gd name="connsiteY74" fmla="*/ 3260410 h 6345561"/>
                    <a:gd name="connsiteX75" fmla="*/ 4791965 w 6352623"/>
                    <a:gd name="connsiteY75" fmla="*/ 3337498 h 6345561"/>
                    <a:gd name="connsiteX76" fmla="*/ 4582162 w 6352623"/>
                    <a:gd name="connsiteY76" fmla="*/ 4452550 h 6345561"/>
                    <a:gd name="connsiteX77" fmla="*/ 3980007 w 6352623"/>
                    <a:gd name="connsiteY77" fmla="*/ 4524180 h 6345561"/>
                    <a:gd name="connsiteX78" fmla="*/ 3464621 w 6352623"/>
                    <a:gd name="connsiteY78" fmla="*/ 4545892 h 6345561"/>
                    <a:gd name="connsiteX79" fmla="*/ 11631 w 6352623"/>
                    <a:gd name="connsiteY79" fmla="*/ 3258148 h 6345561"/>
                    <a:gd name="connsiteX80" fmla="*/ 0 w 6352623"/>
                    <a:gd name="connsiteY80" fmla="*/ 3023469 h 6345561"/>
                    <a:gd name="connsiteX81" fmla="*/ 91400 w 6352623"/>
                    <a:gd name="connsiteY81" fmla="*/ 2405346 h 6345561"/>
                    <a:gd name="connsiteX82" fmla="*/ 258812 w 6352623"/>
                    <a:gd name="connsiteY82" fmla="*/ 1942855 h 6345561"/>
                    <a:gd name="connsiteX83" fmla="*/ 852081 w 6352623"/>
                    <a:gd name="connsiteY83" fmla="*/ 1937991 h 6345561"/>
                    <a:gd name="connsiteX84" fmla="*/ 1335718 w 6352623"/>
                    <a:gd name="connsiteY84" fmla="*/ 1925698 h 6345561"/>
                    <a:gd name="connsiteX85" fmla="*/ 1234430 w 6352623"/>
                    <a:gd name="connsiteY85" fmla="*/ 2196801 h 6345561"/>
                    <a:gd name="connsiteX86" fmla="*/ 1103579 w 6352623"/>
                    <a:gd name="connsiteY86" fmla="*/ 2737987 h 6345561"/>
                    <a:gd name="connsiteX87" fmla="*/ 1078099 w 6352623"/>
                    <a:gd name="connsiteY87" fmla="*/ 3180217 h 6345561"/>
                    <a:gd name="connsiteX88" fmla="*/ 11631 w 6352623"/>
                    <a:gd name="connsiteY88" fmla="*/ 3258148 h 6345561"/>
                    <a:gd name="connsiteX89" fmla="*/ 1960743 w 6352623"/>
                    <a:gd name="connsiteY89" fmla="*/ 4679317 h 6345561"/>
                    <a:gd name="connsiteX90" fmla="*/ 1740896 w 6352623"/>
                    <a:gd name="connsiteY90" fmla="*/ 4337429 h 6345561"/>
                    <a:gd name="connsiteX91" fmla="*/ 1441619 w 6352623"/>
                    <a:gd name="connsiteY91" fmla="*/ 3532526 h 6345561"/>
                    <a:gd name="connsiteX92" fmla="*/ 1438988 w 6352623"/>
                    <a:gd name="connsiteY92" fmla="*/ 3504964 h 6345561"/>
                    <a:gd name="connsiteX93" fmla="*/ 3013389 w 6352623"/>
                    <a:gd name="connsiteY93" fmla="*/ 3389903 h 6345561"/>
                    <a:gd name="connsiteX94" fmla="*/ 3099126 w 6352623"/>
                    <a:gd name="connsiteY94" fmla="*/ 4562904 h 6345561"/>
                    <a:gd name="connsiteX95" fmla="*/ 2689209 w 6352623"/>
                    <a:gd name="connsiteY95" fmla="*/ 4598877 h 6345561"/>
                    <a:gd name="connsiteX96" fmla="*/ 1989796 w 6352623"/>
                    <a:gd name="connsiteY96" fmla="*/ 4675326 h 6345561"/>
                    <a:gd name="connsiteX97" fmla="*/ 1960743 w 6352623"/>
                    <a:gd name="connsiteY97" fmla="*/ 4679317 h 6345561"/>
                    <a:gd name="connsiteX98" fmla="*/ 4067092 w 6352623"/>
                    <a:gd name="connsiteY98" fmla="*/ 6216068 h 6345561"/>
                    <a:gd name="connsiteX99" fmla="*/ 4277892 w 6352623"/>
                    <a:gd name="connsiteY99" fmla="*/ 5788869 h 6345561"/>
                    <a:gd name="connsiteX100" fmla="*/ 4525520 w 6352623"/>
                    <a:gd name="connsiteY100" fmla="*/ 5267093 h 6345561"/>
                    <a:gd name="connsiteX101" fmla="*/ 4685770 w 6352623"/>
                    <a:gd name="connsiteY101" fmla="*/ 4881257 h 6345561"/>
                    <a:gd name="connsiteX102" fmla="*/ 4712084 w 6352623"/>
                    <a:gd name="connsiteY102" fmla="*/ 4879914 h 6345561"/>
                    <a:gd name="connsiteX103" fmla="*/ 5642123 w 6352623"/>
                    <a:gd name="connsiteY103" fmla="*/ 4846187 h 6345561"/>
                    <a:gd name="connsiteX104" fmla="*/ 5866698 w 6352623"/>
                    <a:gd name="connsiteY104" fmla="*/ 4839902 h 6345561"/>
                    <a:gd name="connsiteX105" fmla="*/ 5706398 w 6352623"/>
                    <a:gd name="connsiteY105" fmla="*/ 5102370 h 6345561"/>
                    <a:gd name="connsiteX106" fmla="*/ 4229361 w 6352623"/>
                    <a:gd name="connsiteY106" fmla="*/ 6176010 h 6345561"/>
                    <a:gd name="connsiteX107" fmla="*/ 4067092 w 6352623"/>
                    <a:gd name="connsiteY107" fmla="*/ 6216068 h 6345561"/>
                    <a:gd name="connsiteX108" fmla="*/ 3617977 w 6352623"/>
                    <a:gd name="connsiteY108" fmla="*/ 6323175 h 6345561"/>
                    <a:gd name="connsiteX109" fmla="*/ 3499574 w 6352623"/>
                    <a:gd name="connsiteY109" fmla="*/ 4950969 h 6345561"/>
                    <a:gd name="connsiteX110" fmla="*/ 3966167 w 6352623"/>
                    <a:gd name="connsiteY110" fmla="*/ 4917769 h 6345561"/>
                    <a:gd name="connsiteX111" fmla="*/ 4402891 w 6352623"/>
                    <a:gd name="connsiteY111" fmla="*/ 4895610 h 6345561"/>
                    <a:gd name="connsiteX112" fmla="*/ 4263840 w 6352623"/>
                    <a:gd name="connsiteY112" fmla="*/ 5239274 h 6345561"/>
                    <a:gd name="connsiteX113" fmla="*/ 3691123 w 6352623"/>
                    <a:gd name="connsiteY113" fmla="*/ 6308899 h 6345561"/>
                    <a:gd name="connsiteX114" fmla="*/ 3637169 w 6352623"/>
                    <a:gd name="connsiteY114" fmla="*/ 6322223 h 6345561"/>
                    <a:gd name="connsiteX115" fmla="*/ 3617977 w 6352623"/>
                    <a:gd name="connsiteY115" fmla="*/ 6323175 h 6345561"/>
                    <a:gd name="connsiteX116" fmla="*/ 509955 w 6352623"/>
                    <a:gd name="connsiteY116" fmla="*/ 4889989 h 6345561"/>
                    <a:gd name="connsiteX117" fmla="*/ 432662 w 6352623"/>
                    <a:gd name="connsiteY117" fmla="*/ 4783013 h 6345561"/>
                    <a:gd name="connsiteX118" fmla="*/ 30403 w 6352623"/>
                    <a:gd name="connsiteY118" fmla="*/ 3637168 h 6345561"/>
                    <a:gd name="connsiteX119" fmla="*/ 28957 w 6352623"/>
                    <a:gd name="connsiteY119" fmla="*/ 3608002 h 6345561"/>
                    <a:gd name="connsiteX120" fmla="*/ 1122699 w 6352623"/>
                    <a:gd name="connsiteY120" fmla="*/ 3528079 h 6345561"/>
                    <a:gd name="connsiteX121" fmla="*/ 1151870 w 6352623"/>
                    <a:gd name="connsiteY121" fmla="*/ 3709064 h 6345561"/>
                    <a:gd name="connsiteX122" fmla="*/ 1633165 w 6352623"/>
                    <a:gd name="connsiteY122" fmla="*/ 4721494 h 6345561"/>
                    <a:gd name="connsiteX123" fmla="*/ 1635001 w 6352623"/>
                    <a:gd name="connsiteY123" fmla="*/ 4724090 h 6345561"/>
                    <a:gd name="connsiteX124" fmla="*/ 1150655 w 6352623"/>
                    <a:gd name="connsiteY124" fmla="*/ 4790652 h 6345561"/>
                    <a:gd name="connsiteX125" fmla="*/ 509955 w 6352623"/>
                    <a:gd name="connsiteY125" fmla="*/ 4889989 h 6345561"/>
                    <a:gd name="connsiteX126" fmla="*/ 3165956 w 6352623"/>
                    <a:gd name="connsiteY126" fmla="*/ 6345561 h 6345561"/>
                    <a:gd name="connsiteX127" fmla="*/ 2661675 w 6352623"/>
                    <a:gd name="connsiteY127" fmla="*/ 5655612 h 6345561"/>
                    <a:gd name="connsiteX128" fmla="*/ 2224080 w 6352623"/>
                    <a:gd name="connsiteY128" fmla="*/ 5071807 h 6345561"/>
                    <a:gd name="connsiteX129" fmla="*/ 2697681 w 6352623"/>
                    <a:gd name="connsiteY129" fmla="*/ 5021257 h 6345561"/>
                    <a:gd name="connsiteX130" fmla="*/ 3150545 w 6352623"/>
                    <a:gd name="connsiteY130" fmla="*/ 4979436 h 6345561"/>
                    <a:gd name="connsiteX131" fmla="*/ 3267988 w 6352623"/>
                    <a:gd name="connsiteY131" fmla="*/ 6340508 h 6345561"/>
                    <a:gd name="connsiteX132" fmla="*/ 3165956 w 6352623"/>
                    <a:gd name="connsiteY132" fmla="*/ 6345561 h 6345561"/>
                    <a:gd name="connsiteX133" fmla="*/ 1799833 w 6352623"/>
                    <a:gd name="connsiteY133" fmla="*/ 6042038 h 6345561"/>
                    <a:gd name="connsiteX134" fmla="*/ 792530 w 6352623"/>
                    <a:gd name="connsiteY134" fmla="*/ 5281044 h 6345561"/>
                    <a:gd name="connsiteX135" fmla="*/ 758259 w 6352623"/>
                    <a:gd name="connsiteY135" fmla="*/ 5233611 h 6345561"/>
                    <a:gd name="connsiteX136" fmla="*/ 1178638 w 6352623"/>
                    <a:gd name="connsiteY136" fmla="*/ 5187468 h 6345561"/>
                    <a:gd name="connsiteX137" fmla="*/ 1905324 w 6352623"/>
                    <a:gd name="connsiteY137" fmla="*/ 5106339 h 6345561"/>
                    <a:gd name="connsiteX138" fmla="*/ 2206251 w 6352623"/>
                    <a:gd name="connsiteY138" fmla="*/ 5531868 h 6345561"/>
                    <a:gd name="connsiteX139" fmla="*/ 2827891 w 6352623"/>
                    <a:gd name="connsiteY139" fmla="*/ 6323709 h 6345561"/>
                    <a:gd name="connsiteX140" fmla="*/ 2405336 w 6352623"/>
                    <a:gd name="connsiteY140" fmla="*/ 6261225 h 6345561"/>
                    <a:gd name="connsiteX141" fmla="*/ 1799833 w 6352623"/>
                    <a:gd name="connsiteY141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521833 w 6352623"/>
                    <a:gd name="connsiteY12" fmla="*/ 728536 h 6345561"/>
                    <a:gd name="connsiteX13" fmla="*/ 3951788 w 6352623"/>
                    <a:gd name="connsiteY13" fmla="*/ 1320226 h 6345561"/>
                    <a:gd name="connsiteX14" fmla="*/ 3610216 w 6352623"/>
                    <a:gd name="connsiteY14" fmla="*/ 1358400 h 6345561"/>
                    <a:gd name="connsiteX15" fmla="*/ 3192871 w 6352623"/>
                    <a:gd name="connsiteY15" fmla="*/ 1396479 h 6345561"/>
                    <a:gd name="connsiteX16" fmla="*/ 5080835 w 6352623"/>
                    <a:gd name="connsiteY16" fmla="*/ 2887704 h 6345561"/>
                    <a:gd name="connsiteX17" fmla="*/ 5075577 w 6352623"/>
                    <a:gd name="connsiteY17" fmla="*/ 2828892 h 6345561"/>
                    <a:gd name="connsiteX18" fmla="*/ 4870827 w 6352623"/>
                    <a:gd name="connsiteY18" fmla="*/ 2225787 h 6345561"/>
                    <a:gd name="connsiteX19" fmla="*/ 4527301 w 6352623"/>
                    <a:gd name="connsiteY19" fmla="*/ 1626915 h 6345561"/>
                    <a:gd name="connsiteX20" fmla="*/ 5336497 w 6352623"/>
                    <a:gd name="connsiteY20" fmla="*/ 1510023 h 6345561"/>
                    <a:gd name="connsiteX21" fmla="*/ 5827104 w 6352623"/>
                    <a:gd name="connsiteY21" fmla="*/ 1441104 h 6345561"/>
                    <a:gd name="connsiteX22" fmla="*/ 5919962 w 6352623"/>
                    <a:gd name="connsiteY22" fmla="*/ 1569624 h 6345561"/>
                    <a:gd name="connsiteX23" fmla="*/ 6322223 w 6352623"/>
                    <a:gd name="connsiteY23" fmla="*/ 2715457 h 6345561"/>
                    <a:gd name="connsiteX24" fmla="*/ 6326244 w 6352623"/>
                    <a:gd name="connsiteY24" fmla="*/ 2796695 h 6345561"/>
                    <a:gd name="connsiteX25" fmla="*/ 5080835 w 6352623"/>
                    <a:gd name="connsiteY25" fmla="*/ 2887704 h 6345561"/>
                    <a:gd name="connsiteX26" fmla="*/ 1790042 w 6352623"/>
                    <a:gd name="connsiteY26" fmla="*/ 1491620 h 6345561"/>
                    <a:gd name="connsiteX27" fmla="*/ 2057262 w 6352623"/>
                    <a:gd name="connsiteY27" fmla="*/ 888122 h 6345561"/>
                    <a:gd name="connsiteX28" fmla="*/ 2502224 w 6352623"/>
                    <a:gd name="connsiteY28" fmla="*/ 83048 h 6345561"/>
                    <a:gd name="connsiteX29" fmla="*/ 2715458 w 6352623"/>
                    <a:gd name="connsiteY29" fmla="*/ 30412 h 6345561"/>
                    <a:gd name="connsiteX30" fmla="*/ 2723477 w 6352623"/>
                    <a:gd name="connsiteY30" fmla="*/ 30012 h 6345561"/>
                    <a:gd name="connsiteX31" fmla="*/ 2843908 w 6352623"/>
                    <a:gd name="connsiteY31" fmla="*/ 1425699 h 6345561"/>
                    <a:gd name="connsiteX32" fmla="*/ 2341650 w 6352623"/>
                    <a:gd name="connsiteY32" fmla="*/ 1460888 h 6345561"/>
                    <a:gd name="connsiteX33" fmla="*/ 1790042 w 6352623"/>
                    <a:gd name="connsiteY33" fmla="*/ 1491620 h 6345561"/>
                    <a:gd name="connsiteX34" fmla="*/ 456566 w 6352623"/>
                    <a:gd name="connsiteY34" fmla="*/ 1560803 h 6345561"/>
                    <a:gd name="connsiteX35" fmla="*/ 646218 w 6352623"/>
                    <a:gd name="connsiteY35" fmla="*/ 1250255 h 6345561"/>
                    <a:gd name="connsiteX36" fmla="*/ 2123254 w 6352623"/>
                    <a:gd name="connsiteY36" fmla="*/ 176626 h 6345561"/>
                    <a:gd name="connsiteX37" fmla="*/ 2129632 w 6352623"/>
                    <a:gd name="connsiteY37" fmla="*/ 175051 h 6345561"/>
                    <a:gd name="connsiteX38" fmla="*/ 1791341 w 6352623"/>
                    <a:gd name="connsiteY38" fmla="*/ 860818 h 6345561"/>
                    <a:gd name="connsiteX39" fmla="*/ 1497989 w 6352623"/>
                    <a:gd name="connsiteY39" fmla="*/ 1507155 h 6345561"/>
                    <a:gd name="connsiteX40" fmla="*/ 815685 w 6352623"/>
                    <a:gd name="connsiteY40" fmla="*/ 1541873 h 6345561"/>
                    <a:gd name="connsiteX41" fmla="*/ 456566 w 6352623"/>
                    <a:gd name="connsiteY41" fmla="*/ 1560803 h 6345561"/>
                    <a:gd name="connsiteX42" fmla="*/ 3332566 w 6352623"/>
                    <a:gd name="connsiteY42" fmla="*/ 3015466 h 6345561"/>
                    <a:gd name="connsiteX43" fmla="*/ 3227686 w 6352623"/>
                    <a:gd name="connsiteY43" fmla="*/ 1799988 h 6345561"/>
                    <a:gd name="connsiteX44" fmla="*/ 3687369 w 6352623"/>
                    <a:gd name="connsiteY44" fmla="*/ 1744594 h 6345561"/>
                    <a:gd name="connsiteX45" fmla="*/ 4207427 w 6352623"/>
                    <a:gd name="connsiteY45" fmla="*/ 1672041 h 6345561"/>
                    <a:gd name="connsiteX46" fmla="*/ 4314817 w 6352623"/>
                    <a:gd name="connsiteY46" fmla="*/ 1819820 h 6345561"/>
                    <a:gd name="connsiteX47" fmla="*/ 4752430 w 6352623"/>
                    <a:gd name="connsiteY47" fmla="*/ 2869128 h 6345561"/>
                    <a:gd name="connsiteX48" fmla="*/ 4755993 w 6352623"/>
                    <a:gd name="connsiteY48" fmla="*/ 2911437 h 6345561"/>
                    <a:gd name="connsiteX49" fmla="*/ 3332566 w 6352623"/>
                    <a:gd name="connsiteY49" fmla="*/ 3015466 h 6345561"/>
                    <a:gd name="connsiteX50" fmla="*/ 4842211 w 6352623"/>
                    <a:gd name="connsiteY50" fmla="*/ 4504577 h 6345561"/>
                    <a:gd name="connsiteX51" fmla="*/ 4894441 w 6352623"/>
                    <a:gd name="connsiteY51" fmla="*/ 4378816 h 6345561"/>
                    <a:gd name="connsiteX52" fmla="*/ 5118410 w 6352623"/>
                    <a:gd name="connsiteY52" fmla="*/ 3308120 h 6345561"/>
                    <a:gd name="connsiteX53" fmla="*/ 5112011 w 6352623"/>
                    <a:gd name="connsiteY53" fmla="*/ 3236549 h 6345561"/>
                    <a:gd name="connsiteX54" fmla="*/ 6343574 w 6352623"/>
                    <a:gd name="connsiteY54" fmla="*/ 3146548 h 6345561"/>
                    <a:gd name="connsiteX55" fmla="*/ 6352623 w 6352623"/>
                    <a:gd name="connsiteY55" fmla="*/ 3329154 h 6345561"/>
                    <a:gd name="connsiteX56" fmla="*/ 6261216 w 6352623"/>
                    <a:gd name="connsiteY56" fmla="*/ 3947289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521833 w 6352623"/>
                    <a:gd name="connsiteY12" fmla="*/ 728536 h 6345561"/>
                    <a:gd name="connsiteX13" fmla="*/ 3951788 w 6352623"/>
                    <a:gd name="connsiteY13" fmla="*/ 1320226 h 6345561"/>
                    <a:gd name="connsiteX14" fmla="*/ 3610216 w 6352623"/>
                    <a:gd name="connsiteY14" fmla="*/ 1358400 h 6345561"/>
                    <a:gd name="connsiteX15" fmla="*/ 3192871 w 6352623"/>
                    <a:gd name="connsiteY15" fmla="*/ 1396479 h 6345561"/>
                    <a:gd name="connsiteX16" fmla="*/ 5080835 w 6352623"/>
                    <a:gd name="connsiteY16" fmla="*/ 2887704 h 6345561"/>
                    <a:gd name="connsiteX17" fmla="*/ 5075577 w 6352623"/>
                    <a:gd name="connsiteY17" fmla="*/ 2828892 h 6345561"/>
                    <a:gd name="connsiteX18" fmla="*/ 4870827 w 6352623"/>
                    <a:gd name="connsiteY18" fmla="*/ 2225787 h 6345561"/>
                    <a:gd name="connsiteX19" fmla="*/ 4527301 w 6352623"/>
                    <a:gd name="connsiteY19" fmla="*/ 1626915 h 6345561"/>
                    <a:gd name="connsiteX20" fmla="*/ 5336497 w 6352623"/>
                    <a:gd name="connsiteY20" fmla="*/ 1510023 h 6345561"/>
                    <a:gd name="connsiteX21" fmla="*/ 5827104 w 6352623"/>
                    <a:gd name="connsiteY21" fmla="*/ 1441104 h 6345561"/>
                    <a:gd name="connsiteX22" fmla="*/ 5919962 w 6352623"/>
                    <a:gd name="connsiteY22" fmla="*/ 1569624 h 6345561"/>
                    <a:gd name="connsiteX23" fmla="*/ 6322223 w 6352623"/>
                    <a:gd name="connsiteY23" fmla="*/ 2715457 h 6345561"/>
                    <a:gd name="connsiteX24" fmla="*/ 6326244 w 6352623"/>
                    <a:gd name="connsiteY24" fmla="*/ 2796695 h 6345561"/>
                    <a:gd name="connsiteX25" fmla="*/ 5080835 w 6352623"/>
                    <a:gd name="connsiteY25" fmla="*/ 2887704 h 6345561"/>
                    <a:gd name="connsiteX26" fmla="*/ 1790042 w 6352623"/>
                    <a:gd name="connsiteY26" fmla="*/ 1491620 h 6345561"/>
                    <a:gd name="connsiteX27" fmla="*/ 2057262 w 6352623"/>
                    <a:gd name="connsiteY27" fmla="*/ 888122 h 6345561"/>
                    <a:gd name="connsiteX28" fmla="*/ 2577697 w 6352623"/>
                    <a:gd name="connsiteY28" fmla="*/ 56553 h 6345561"/>
                    <a:gd name="connsiteX29" fmla="*/ 2715458 w 6352623"/>
                    <a:gd name="connsiteY29" fmla="*/ 30412 h 6345561"/>
                    <a:gd name="connsiteX30" fmla="*/ 2723477 w 6352623"/>
                    <a:gd name="connsiteY30" fmla="*/ 30012 h 6345561"/>
                    <a:gd name="connsiteX31" fmla="*/ 2843908 w 6352623"/>
                    <a:gd name="connsiteY31" fmla="*/ 1425699 h 6345561"/>
                    <a:gd name="connsiteX32" fmla="*/ 2341650 w 6352623"/>
                    <a:gd name="connsiteY32" fmla="*/ 1460888 h 6345561"/>
                    <a:gd name="connsiteX33" fmla="*/ 1790042 w 6352623"/>
                    <a:gd name="connsiteY33" fmla="*/ 1491620 h 6345561"/>
                    <a:gd name="connsiteX34" fmla="*/ 456566 w 6352623"/>
                    <a:gd name="connsiteY34" fmla="*/ 1560803 h 6345561"/>
                    <a:gd name="connsiteX35" fmla="*/ 646218 w 6352623"/>
                    <a:gd name="connsiteY35" fmla="*/ 1250255 h 6345561"/>
                    <a:gd name="connsiteX36" fmla="*/ 2123254 w 6352623"/>
                    <a:gd name="connsiteY36" fmla="*/ 176626 h 6345561"/>
                    <a:gd name="connsiteX37" fmla="*/ 2129632 w 6352623"/>
                    <a:gd name="connsiteY37" fmla="*/ 175051 h 6345561"/>
                    <a:gd name="connsiteX38" fmla="*/ 1791341 w 6352623"/>
                    <a:gd name="connsiteY38" fmla="*/ 860818 h 6345561"/>
                    <a:gd name="connsiteX39" fmla="*/ 1497989 w 6352623"/>
                    <a:gd name="connsiteY39" fmla="*/ 1507155 h 6345561"/>
                    <a:gd name="connsiteX40" fmla="*/ 815685 w 6352623"/>
                    <a:gd name="connsiteY40" fmla="*/ 1541873 h 6345561"/>
                    <a:gd name="connsiteX41" fmla="*/ 456566 w 6352623"/>
                    <a:gd name="connsiteY41" fmla="*/ 1560803 h 6345561"/>
                    <a:gd name="connsiteX42" fmla="*/ 3332566 w 6352623"/>
                    <a:gd name="connsiteY42" fmla="*/ 3015466 h 6345561"/>
                    <a:gd name="connsiteX43" fmla="*/ 3227686 w 6352623"/>
                    <a:gd name="connsiteY43" fmla="*/ 1799988 h 6345561"/>
                    <a:gd name="connsiteX44" fmla="*/ 3687369 w 6352623"/>
                    <a:gd name="connsiteY44" fmla="*/ 1744594 h 6345561"/>
                    <a:gd name="connsiteX45" fmla="*/ 4207427 w 6352623"/>
                    <a:gd name="connsiteY45" fmla="*/ 1672041 h 6345561"/>
                    <a:gd name="connsiteX46" fmla="*/ 4314817 w 6352623"/>
                    <a:gd name="connsiteY46" fmla="*/ 1819820 h 6345561"/>
                    <a:gd name="connsiteX47" fmla="*/ 4752430 w 6352623"/>
                    <a:gd name="connsiteY47" fmla="*/ 2869128 h 6345561"/>
                    <a:gd name="connsiteX48" fmla="*/ 4755993 w 6352623"/>
                    <a:gd name="connsiteY48" fmla="*/ 2911437 h 6345561"/>
                    <a:gd name="connsiteX49" fmla="*/ 3332566 w 6352623"/>
                    <a:gd name="connsiteY49" fmla="*/ 3015466 h 6345561"/>
                    <a:gd name="connsiteX50" fmla="*/ 4842211 w 6352623"/>
                    <a:gd name="connsiteY50" fmla="*/ 4504577 h 6345561"/>
                    <a:gd name="connsiteX51" fmla="*/ 4894441 w 6352623"/>
                    <a:gd name="connsiteY51" fmla="*/ 4378816 h 6345561"/>
                    <a:gd name="connsiteX52" fmla="*/ 5118410 w 6352623"/>
                    <a:gd name="connsiteY52" fmla="*/ 3308120 h 6345561"/>
                    <a:gd name="connsiteX53" fmla="*/ 5112011 w 6352623"/>
                    <a:gd name="connsiteY53" fmla="*/ 3236549 h 6345561"/>
                    <a:gd name="connsiteX54" fmla="*/ 6343574 w 6352623"/>
                    <a:gd name="connsiteY54" fmla="*/ 3146548 h 6345561"/>
                    <a:gd name="connsiteX55" fmla="*/ 6352623 w 6352623"/>
                    <a:gd name="connsiteY55" fmla="*/ 3329154 h 6345561"/>
                    <a:gd name="connsiteX56" fmla="*/ 6261216 w 6352623"/>
                    <a:gd name="connsiteY56" fmla="*/ 3947289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521833 w 6352623"/>
                    <a:gd name="connsiteY12" fmla="*/ 728536 h 6345561"/>
                    <a:gd name="connsiteX13" fmla="*/ 3951788 w 6352623"/>
                    <a:gd name="connsiteY13" fmla="*/ 1320226 h 6345561"/>
                    <a:gd name="connsiteX14" fmla="*/ 3610216 w 6352623"/>
                    <a:gd name="connsiteY14" fmla="*/ 1358400 h 6345561"/>
                    <a:gd name="connsiteX15" fmla="*/ 3192871 w 6352623"/>
                    <a:gd name="connsiteY15" fmla="*/ 1396479 h 6345561"/>
                    <a:gd name="connsiteX16" fmla="*/ 5080835 w 6352623"/>
                    <a:gd name="connsiteY16" fmla="*/ 2887704 h 6345561"/>
                    <a:gd name="connsiteX17" fmla="*/ 5075577 w 6352623"/>
                    <a:gd name="connsiteY17" fmla="*/ 2828892 h 6345561"/>
                    <a:gd name="connsiteX18" fmla="*/ 4870827 w 6352623"/>
                    <a:gd name="connsiteY18" fmla="*/ 2225787 h 6345561"/>
                    <a:gd name="connsiteX19" fmla="*/ 4527301 w 6352623"/>
                    <a:gd name="connsiteY19" fmla="*/ 1626915 h 6345561"/>
                    <a:gd name="connsiteX20" fmla="*/ 5336497 w 6352623"/>
                    <a:gd name="connsiteY20" fmla="*/ 1510023 h 6345561"/>
                    <a:gd name="connsiteX21" fmla="*/ 5827104 w 6352623"/>
                    <a:gd name="connsiteY21" fmla="*/ 1441104 h 6345561"/>
                    <a:gd name="connsiteX22" fmla="*/ 5919962 w 6352623"/>
                    <a:gd name="connsiteY22" fmla="*/ 1569624 h 6345561"/>
                    <a:gd name="connsiteX23" fmla="*/ 6322223 w 6352623"/>
                    <a:gd name="connsiteY23" fmla="*/ 2715457 h 6345561"/>
                    <a:gd name="connsiteX24" fmla="*/ 6326244 w 6352623"/>
                    <a:gd name="connsiteY24" fmla="*/ 2796695 h 6345561"/>
                    <a:gd name="connsiteX25" fmla="*/ 5080835 w 6352623"/>
                    <a:gd name="connsiteY25" fmla="*/ 2887704 h 6345561"/>
                    <a:gd name="connsiteX26" fmla="*/ 1790042 w 6352623"/>
                    <a:gd name="connsiteY26" fmla="*/ 1491620 h 6345561"/>
                    <a:gd name="connsiteX27" fmla="*/ 2057262 w 6352623"/>
                    <a:gd name="connsiteY27" fmla="*/ 888122 h 6345561"/>
                    <a:gd name="connsiteX28" fmla="*/ 2577697 w 6352623"/>
                    <a:gd name="connsiteY28" fmla="*/ 56553 h 6345561"/>
                    <a:gd name="connsiteX29" fmla="*/ 2715458 w 6352623"/>
                    <a:gd name="connsiteY29" fmla="*/ 30412 h 6345561"/>
                    <a:gd name="connsiteX30" fmla="*/ 2723477 w 6352623"/>
                    <a:gd name="connsiteY30" fmla="*/ 30012 h 6345561"/>
                    <a:gd name="connsiteX31" fmla="*/ 2843908 w 6352623"/>
                    <a:gd name="connsiteY31" fmla="*/ 1425699 h 6345561"/>
                    <a:gd name="connsiteX32" fmla="*/ 2341650 w 6352623"/>
                    <a:gd name="connsiteY32" fmla="*/ 1460888 h 6345561"/>
                    <a:gd name="connsiteX33" fmla="*/ 1790042 w 6352623"/>
                    <a:gd name="connsiteY33" fmla="*/ 1491620 h 6345561"/>
                    <a:gd name="connsiteX34" fmla="*/ 456566 w 6352623"/>
                    <a:gd name="connsiteY34" fmla="*/ 1560803 h 6345561"/>
                    <a:gd name="connsiteX35" fmla="*/ 646218 w 6352623"/>
                    <a:gd name="connsiteY35" fmla="*/ 1250255 h 6345561"/>
                    <a:gd name="connsiteX36" fmla="*/ 2123254 w 6352623"/>
                    <a:gd name="connsiteY36" fmla="*/ 176626 h 6345561"/>
                    <a:gd name="connsiteX37" fmla="*/ 2129632 w 6352623"/>
                    <a:gd name="connsiteY37" fmla="*/ 175051 h 6345561"/>
                    <a:gd name="connsiteX38" fmla="*/ 1791341 w 6352623"/>
                    <a:gd name="connsiteY38" fmla="*/ 860818 h 6345561"/>
                    <a:gd name="connsiteX39" fmla="*/ 1497989 w 6352623"/>
                    <a:gd name="connsiteY39" fmla="*/ 1507155 h 6345561"/>
                    <a:gd name="connsiteX40" fmla="*/ 815685 w 6352623"/>
                    <a:gd name="connsiteY40" fmla="*/ 1541873 h 6345561"/>
                    <a:gd name="connsiteX41" fmla="*/ 456566 w 6352623"/>
                    <a:gd name="connsiteY41" fmla="*/ 1560803 h 6345561"/>
                    <a:gd name="connsiteX42" fmla="*/ 3332566 w 6352623"/>
                    <a:gd name="connsiteY42" fmla="*/ 3015466 h 6345561"/>
                    <a:gd name="connsiteX43" fmla="*/ 3227686 w 6352623"/>
                    <a:gd name="connsiteY43" fmla="*/ 1799988 h 6345561"/>
                    <a:gd name="connsiteX44" fmla="*/ 3687369 w 6352623"/>
                    <a:gd name="connsiteY44" fmla="*/ 1744594 h 6345561"/>
                    <a:gd name="connsiteX45" fmla="*/ 4207427 w 6352623"/>
                    <a:gd name="connsiteY45" fmla="*/ 1672041 h 6345561"/>
                    <a:gd name="connsiteX46" fmla="*/ 4314817 w 6352623"/>
                    <a:gd name="connsiteY46" fmla="*/ 1819820 h 6345561"/>
                    <a:gd name="connsiteX47" fmla="*/ 4752430 w 6352623"/>
                    <a:gd name="connsiteY47" fmla="*/ 2869128 h 6345561"/>
                    <a:gd name="connsiteX48" fmla="*/ 4755993 w 6352623"/>
                    <a:gd name="connsiteY48" fmla="*/ 2911437 h 6345561"/>
                    <a:gd name="connsiteX49" fmla="*/ 3332566 w 6352623"/>
                    <a:gd name="connsiteY49" fmla="*/ 3015466 h 6345561"/>
                    <a:gd name="connsiteX50" fmla="*/ 4842211 w 6352623"/>
                    <a:gd name="connsiteY50" fmla="*/ 4504577 h 6345561"/>
                    <a:gd name="connsiteX51" fmla="*/ 4894441 w 6352623"/>
                    <a:gd name="connsiteY51" fmla="*/ 4378816 h 6345561"/>
                    <a:gd name="connsiteX52" fmla="*/ 5118410 w 6352623"/>
                    <a:gd name="connsiteY52" fmla="*/ 3308120 h 6345561"/>
                    <a:gd name="connsiteX53" fmla="*/ 5112011 w 6352623"/>
                    <a:gd name="connsiteY53" fmla="*/ 3236549 h 6345561"/>
                    <a:gd name="connsiteX54" fmla="*/ 6343574 w 6352623"/>
                    <a:gd name="connsiteY54" fmla="*/ 3146548 h 6345561"/>
                    <a:gd name="connsiteX55" fmla="*/ 6352623 w 6352623"/>
                    <a:gd name="connsiteY55" fmla="*/ 3329154 h 6345561"/>
                    <a:gd name="connsiteX56" fmla="*/ 6261216 w 6352623"/>
                    <a:gd name="connsiteY56" fmla="*/ 3947289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521833 w 6352623"/>
                    <a:gd name="connsiteY12" fmla="*/ 728536 h 6345561"/>
                    <a:gd name="connsiteX13" fmla="*/ 3951788 w 6352623"/>
                    <a:gd name="connsiteY13" fmla="*/ 1320226 h 6345561"/>
                    <a:gd name="connsiteX14" fmla="*/ 3610216 w 6352623"/>
                    <a:gd name="connsiteY14" fmla="*/ 1358400 h 6345561"/>
                    <a:gd name="connsiteX15" fmla="*/ 3192871 w 6352623"/>
                    <a:gd name="connsiteY15" fmla="*/ 1396479 h 6345561"/>
                    <a:gd name="connsiteX16" fmla="*/ 5080835 w 6352623"/>
                    <a:gd name="connsiteY16" fmla="*/ 2887704 h 6345561"/>
                    <a:gd name="connsiteX17" fmla="*/ 5075577 w 6352623"/>
                    <a:gd name="connsiteY17" fmla="*/ 2828892 h 6345561"/>
                    <a:gd name="connsiteX18" fmla="*/ 4870827 w 6352623"/>
                    <a:gd name="connsiteY18" fmla="*/ 2225787 h 6345561"/>
                    <a:gd name="connsiteX19" fmla="*/ 4527301 w 6352623"/>
                    <a:gd name="connsiteY19" fmla="*/ 1626915 h 6345561"/>
                    <a:gd name="connsiteX20" fmla="*/ 5336497 w 6352623"/>
                    <a:gd name="connsiteY20" fmla="*/ 1510023 h 6345561"/>
                    <a:gd name="connsiteX21" fmla="*/ 5827104 w 6352623"/>
                    <a:gd name="connsiteY21" fmla="*/ 1441104 h 6345561"/>
                    <a:gd name="connsiteX22" fmla="*/ 5919962 w 6352623"/>
                    <a:gd name="connsiteY22" fmla="*/ 1569624 h 6345561"/>
                    <a:gd name="connsiteX23" fmla="*/ 6322223 w 6352623"/>
                    <a:gd name="connsiteY23" fmla="*/ 2715457 h 6345561"/>
                    <a:gd name="connsiteX24" fmla="*/ 6326244 w 6352623"/>
                    <a:gd name="connsiteY24" fmla="*/ 2796695 h 6345561"/>
                    <a:gd name="connsiteX25" fmla="*/ 5080835 w 6352623"/>
                    <a:gd name="connsiteY25" fmla="*/ 2887704 h 6345561"/>
                    <a:gd name="connsiteX26" fmla="*/ 1790042 w 6352623"/>
                    <a:gd name="connsiteY26" fmla="*/ 1491620 h 6345561"/>
                    <a:gd name="connsiteX27" fmla="*/ 2057262 w 6352623"/>
                    <a:gd name="connsiteY27" fmla="*/ 888122 h 6345561"/>
                    <a:gd name="connsiteX28" fmla="*/ 2548458 w 6352623"/>
                    <a:gd name="connsiteY28" fmla="*/ 73883 h 6345561"/>
                    <a:gd name="connsiteX29" fmla="*/ 2715458 w 6352623"/>
                    <a:gd name="connsiteY29" fmla="*/ 30412 h 6345561"/>
                    <a:gd name="connsiteX30" fmla="*/ 2723477 w 6352623"/>
                    <a:gd name="connsiteY30" fmla="*/ 30012 h 6345561"/>
                    <a:gd name="connsiteX31" fmla="*/ 2843908 w 6352623"/>
                    <a:gd name="connsiteY31" fmla="*/ 1425699 h 6345561"/>
                    <a:gd name="connsiteX32" fmla="*/ 2341650 w 6352623"/>
                    <a:gd name="connsiteY32" fmla="*/ 1460888 h 6345561"/>
                    <a:gd name="connsiteX33" fmla="*/ 1790042 w 6352623"/>
                    <a:gd name="connsiteY33" fmla="*/ 1491620 h 6345561"/>
                    <a:gd name="connsiteX34" fmla="*/ 456566 w 6352623"/>
                    <a:gd name="connsiteY34" fmla="*/ 1560803 h 6345561"/>
                    <a:gd name="connsiteX35" fmla="*/ 646218 w 6352623"/>
                    <a:gd name="connsiteY35" fmla="*/ 1250255 h 6345561"/>
                    <a:gd name="connsiteX36" fmla="*/ 2123254 w 6352623"/>
                    <a:gd name="connsiteY36" fmla="*/ 176626 h 6345561"/>
                    <a:gd name="connsiteX37" fmla="*/ 2129632 w 6352623"/>
                    <a:gd name="connsiteY37" fmla="*/ 175051 h 6345561"/>
                    <a:gd name="connsiteX38" fmla="*/ 1791341 w 6352623"/>
                    <a:gd name="connsiteY38" fmla="*/ 860818 h 6345561"/>
                    <a:gd name="connsiteX39" fmla="*/ 1497989 w 6352623"/>
                    <a:gd name="connsiteY39" fmla="*/ 1507155 h 6345561"/>
                    <a:gd name="connsiteX40" fmla="*/ 815685 w 6352623"/>
                    <a:gd name="connsiteY40" fmla="*/ 1541873 h 6345561"/>
                    <a:gd name="connsiteX41" fmla="*/ 456566 w 6352623"/>
                    <a:gd name="connsiteY41" fmla="*/ 1560803 h 6345561"/>
                    <a:gd name="connsiteX42" fmla="*/ 3332566 w 6352623"/>
                    <a:gd name="connsiteY42" fmla="*/ 3015466 h 6345561"/>
                    <a:gd name="connsiteX43" fmla="*/ 3227686 w 6352623"/>
                    <a:gd name="connsiteY43" fmla="*/ 1799988 h 6345561"/>
                    <a:gd name="connsiteX44" fmla="*/ 3687369 w 6352623"/>
                    <a:gd name="connsiteY44" fmla="*/ 1744594 h 6345561"/>
                    <a:gd name="connsiteX45" fmla="*/ 4207427 w 6352623"/>
                    <a:gd name="connsiteY45" fmla="*/ 1672041 h 6345561"/>
                    <a:gd name="connsiteX46" fmla="*/ 4314817 w 6352623"/>
                    <a:gd name="connsiteY46" fmla="*/ 1819820 h 6345561"/>
                    <a:gd name="connsiteX47" fmla="*/ 4752430 w 6352623"/>
                    <a:gd name="connsiteY47" fmla="*/ 2869128 h 6345561"/>
                    <a:gd name="connsiteX48" fmla="*/ 4755993 w 6352623"/>
                    <a:gd name="connsiteY48" fmla="*/ 2911437 h 6345561"/>
                    <a:gd name="connsiteX49" fmla="*/ 3332566 w 6352623"/>
                    <a:gd name="connsiteY49" fmla="*/ 3015466 h 6345561"/>
                    <a:gd name="connsiteX50" fmla="*/ 4842211 w 6352623"/>
                    <a:gd name="connsiteY50" fmla="*/ 4504577 h 6345561"/>
                    <a:gd name="connsiteX51" fmla="*/ 4894441 w 6352623"/>
                    <a:gd name="connsiteY51" fmla="*/ 4378816 h 6345561"/>
                    <a:gd name="connsiteX52" fmla="*/ 5118410 w 6352623"/>
                    <a:gd name="connsiteY52" fmla="*/ 3308120 h 6345561"/>
                    <a:gd name="connsiteX53" fmla="*/ 5112011 w 6352623"/>
                    <a:gd name="connsiteY53" fmla="*/ 3236549 h 6345561"/>
                    <a:gd name="connsiteX54" fmla="*/ 6343574 w 6352623"/>
                    <a:gd name="connsiteY54" fmla="*/ 3146548 h 6345561"/>
                    <a:gd name="connsiteX55" fmla="*/ 6352623 w 6352623"/>
                    <a:gd name="connsiteY55" fmla="*/ 3329154 h 6345561"/>
                    <a:gd name="connsiteX56" fmla="*/ 6261216 w 6352623"/>
                    <a:gd name="connsiteY56" fmla="*/ 3947289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65793 w 6352623"/>
                    <a:gd name="connsiteY12" fmla="*/ 175345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548458 w 6352623"/>
                    <a:gd name="connsiteY29" fmla="*/ 73883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38629 w 6352623"/>
                    <a:gd name="connsiteY12" fmla="*/ 57719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548458 w 6352623"/>
                    <a:gd name="connsiteY29" fmla="*/ 73883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29798 w 6352623"/>
                    <a:gd name="connsiteY12" fmla="*/ 32561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548458 w 6352623"/>
                    <a:gd name="connsiteY29" fmla="*/ 73883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29798 w 6352623"/>
                    <a:gd name="connsiteY12" fmla="*/ 32561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54955 w 6352623"/>
                    <a:gd name="connsiteY12" fmla="*/ 23730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54955 w 6352623"/>
                    <a:gd name="connsiteY12" fmla="*/ 23730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68402 w 6352623"/>
                    <a:gd name="connsiteY13" fmla="*/ 74044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234679 w 6352623"/>
                    <a:gd name="connsiteY38" fmla="*/ 152304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263919 w 6352623"/>
                    <a:gd name="connsiteY38" fmla="*/ 134974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268000 w 6352623"/>
                    <a:gd name="connsiteY38" fmla="*/ 126477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268000 w 6352623"/>
                    <a:gd name="connsiteY38" fmla="*/ 126477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3351"/>
                    <a:gd name="connsiteY0" fmla="*/ 1282707 h 6345561"/>
                    <a:gd name="connsiteX1" fmla="*/ 3934751 w 6353351"/>
                    <a:gd name="connsiteY1" fmla="*/ 794857 h 6345561"/>
                    <a:gd name="connsiteX2" fmla="*/ 3306522 w 6353351"/>
                    <a:gd name="connsiteY2" fmla="*/ 1126 h 6345561"/>
                    <a:gd name="connsiteX3" fmla="*/ 3329154 w 6353351"/>
                    <a:gd name="connsiteY3" fmla="*/ 0 h 6345561"/>
                    <a:gd name="connsiteX4" fmla="*/ 4552794 w 6353351"/>
                    <a:gd name="connsiteY4" fmla="*/ 310597 h 6345561"/>
                    <a:gd name="connsiteX5" fmla="*/ 5560095 w 6353351"/>
                    <a:gd name="connsiteY5" fmla="*/ 1071582 h 6345561"/>
                    <a:gd name="connsiteX6" fmla="*/ 5592215 w 6353351"/>
                    <a:gd name="connsiteY6" fmla="*/ 1116037 h 6345561"/>
                    <a:gd name="connsiteX7" fmla="*/ 5275773 w 6353351"/>
                    <a:gd name="connsiteY7" fmla="*/ 1158708 h 6345561"/>
                    <a:gd name="connsiteX8" fmla="*/ 4352475 w 6353351"/>
                    <a:gd name="connsiteY8" fmla="*/ 1275439 h 6345561"/>
                    <a:gd name="connsiteX9" fmla="*/ 4287481 w 6353351"/>
                    <a:gd name="connsiteY9" fmla="*/ 1282707 h 6345561"/>
                    <a:gd name="connsiteX10" fmla="*/ 3192871 w 6353351"/>
                    <a:gd name="connsiteY10" fmla="*/ 1396479 h 6345561"/>
                    <a:gd name="connsiteX11" fmla="*/ 2976810 w 6353351"/>
                    <a:gd name="connsiteY11" fmla="*/ 29424 h 6345561"/>
                    <a:gd name="connsiteX12" fmla="*/ 3088611 w 6353351"/>
                    <a:gd name="connsiteY12" fmla="*/ 18979 h 6345561"/>
                    <a:gd name="connsiteX13" fmla="*/ 3589479 w 6353351"/>
                    <a:gd name="connsiteY13" fmla="*/ 740112 h 6345561"/>
                    <a:gd name="connsiteX14" fmla="*/ 3951788 w 6353351"/>
                    <a:gd name="connsiteY14" fmla="*/ 1320226 h 6345561"/>
                    <a:gd name="connsiteX15" fmla="*/ 3610216 w 6353351"/>
                    <a:gd name="connsiteY15" fmla="*/ 1358400 h 6345561"/>
                    <a:gd name="connsiteX16" fmla="*/ 3192871 w 6353351"/>
                    <a:gd name="connsiteY16" fmla="*/ 1396479 h 6345561"/>
                    <a:gd name="connsiteX17" fmla="*/ 5080835 w 6353351"/>
                    <a:gd name="connsiteY17" fmla="*/ 2887704 h 6345561"/>
                    <a:gd name="connsiteX18" fmla="*/ 5075577 w 6353351"/>
                    <a:gd name="connsiteY18" fmla="*/ 2828892 h 6345561"/>
                    <a:gd name="connsiteX19" fmla="*/ 4870827 w 6353351"/>
                    <a:gd name="connsiteY19" fmla="*/ 2225787 h 6345561"/>
                    <a:gd name="connsiteX20" fmla="*/ 4527301 w 6353351"/>
                    <a:gd name="connsiteY20" fmla="*/ 1626915 h 6345561"/>
                    <a:gd name="connsiteX21" fmla="*/ 5336497 w 6353351"/>
                    <a:gd name="connsiteY21" fmla="*/ 1510023 h 6345561"/>
                    <a:gd name="connsiteX22" fmla="*/ 5827104 w 6353351"/>
                    <a:gd name="connsiteY22" fmla="*/ 1441104 h 6345561"/>
                    <a:gd name="connsiteX23" fmla="*/ 5919962 w 6353351"/>
                    <a:gd name="connsiteY23" fmla="*/ 1569624 h 6345561"/>
                    <a:gd name="connsiteX24" fmla="*/ 6322223 w 6353351"/>
                    <a:gd name="connsiteY24" fmla="*/ 2715457 h 6345561"/>
                    <a:gd name="connsiteX25" fmla="*/ 6326244 w 6353351"/>
                    <a:gd name="connsiteY25" fmla="*/ 2796695 h 6345561"/>
                    <a:gd name="connsiteX26" fmla="*/ 5080835 w 6353351"/>
                    <a:gd name="connsiteY26" fmla="*/ 2887704 h 6345561"/>
                    <a:gd name="connsiteX27" fmla="*/ 1790042 w 6353351"/>
                    <a:gd name="connsiteY27" fmla="*/ 1491620 h 6345561"/>
                    <a:gd name="connsiteX28" fmla="*/ 2057262 w 6353351"/>
                    <a:gd name="connsiteY28" fmla="*/ 888122 h 6345561"/>
                    <a:gd name="connsiteX29" fmla="*/ 2602855 w 6353351"/>
                    <a:gd name="connsiteY29" fmla="*/ 47722 h 6345561"/>
                    <a:gd name="connsiteX30" fmla="*/ 2715458 w 6353351"/>
                    <a:gd name="connsiteY30" fmla="*/ 30412 h 6345561"/>
                    <a:gd name="connsiteX31" fmla="*/ 2723477 w 6353351"/>
                    <a:gd name="connsiteY31" fmla="*/ 30012 h 6345561"/>
                    <a:gd name="connsiteX32" fmla="*/ 2843908 w 6353351"/>
                    <a:gd name="connsiteY32" fmla="*/ 1425699 h 6345561"/>
                    <a:gd name="connsiteX33" fmla="*/ 2341650 w 6353351"/>
                    <a:gd name="connsiteY33" fmla="*/ 1460888 h 6345561"/>
                    <a:gd name="connsiteX34" fmla="*/ 1790042 w 6353351"/>
                    <a:gd name="connsiteY34" fmla="*/ 1491620 h 6345561"/>
                    <a:gd name="connsiteX35" fmla="*/ 456566 w 6353351"/>
                    <a:gd name="connsiteY35" fmla="*/ 1560803 h 6345561"/>
                    <a:gd name="connsiteX36" fmla="*/ 646218 w 6353351"/>
                    <a:gd name="connsiteY36" fmla="*/ 1250255 h 6345561"/>
                    <a:gd name="connsiteX37" fmla="*/ 2123254 w 6353351"/>
                    <a:gd name="connsiteY37" fmla="*/ 176626 h 6345561"/>
                    <a:gd name="connsiteX38" fmla="*/ 2268000 w 6353351"/>
                    <a:gd name="connsiteY38" fmla="*/ 126477 h 6345561"/>
                    <a:gd name="connsiteX39" fmla="*/ 1791341 w 6353351"/>
                    <a:gd name="connsiteY39" fmla="*/ 860818 h 6345561"/>
                    <a:gd name="connsiteX40" fmla="*/ 1497989 w 6353351"/>
                    <a:gd name="connsiteY40" fmla="*/ 1507155 h 6345561"/>
                    <a:gd name="connsiteX41" fmla="*/ 815685 w 6353351"/>
                    <a:gd name="connsiteY41" fmla="*/ 1541873 h 6345561"/>
                    <a:gd name="connsiteX42" fmla="*/ 456566 w 6353351"/>
                    <a:gd name="connsiteY42" fmla="*/ 1560803 h 6345561"/>
                    <a:gd name="connsiteX43" fmla="*/ 3332566 w 6353351"/>
                    <a:gd name="connsiteY43" fmla="*/ 3015466 h 6345561"/>
                    <a:gd name="connsiteX44" fmla="*/ 3227686 w 6353351"/>
                    <a:gd name="connsiteY44" fmla="*/ 1799988 h 6345561"/>
                    <a:gd name="connsiteX45" fmla="*/ 3687369 w 6353351"/>
                    <a:gd name="connsiteY45" fmla="*/ 1744594 h 6345561"/>
                    <a:gd name="connsiteX46" fmla="*/ 4207427 w 6353351"/>
                    <a:gd name="connsiteY46" fmla="*/ 1672041 h 6345561"/>
                    <a:gd name="connsiteX47" fmla="*/ 4314817 w 6353351"/>
                    <a:gd name="connsiteY47" fmla="*/ 1819820 h 6345561"/>
                    <a:gd name="connsiteX48" fmla="*/ 4752430 w 6353351"/>
                    <a:gd name="connsiteY48" fmla="*/ 2869128 h 6345561"/>
                    <a:gd name="connsiteX49" fmla="*/ 4755993 w 6353351"/>
                    <a:gd name="connsiteY49" fmla="*/ 2911437 h 6345561"/>
                    <a:gd name="connsiteX50" fmla="*/ 3332566 w 6353351"/>
                    <a:gd name="connsiteY50" fmla="*/ 3015466 h 6345561"/>
                    <a:gd name="connsiteX51" fmla="*/ 4842211 w 6353351"/>
                    <a:gd name="connsiteY51" fmla="*/ 4504577 h 6345561"/>
                    <a:gd name="connsiteX52" fmla="*/ 4894441 w 6353351"/>
                    <a:gd name="connsiteY52" fmla="*/ 4378816 h 6345561"/>
                    <a:gd name="connsiteX53" fmla="*/ 5118410 w 6353351"/>
                    <a:gd name="connsiteY53" fmla="*/ 3308120 h 6345561"/>
                    <a:gd name="connsiteX54" fmla="*/ 5112011 w 6353351"/>
                    <a:gd name="connsiteY54" fmla="*/ 3236549 h 6345561"/>
                    <a:gd name="connsiteX55" fmla="*/ 6343574 w 6353351"/>
                    <a:gd name="connsiteY55" fmla="*/ 3146548 h 6345561"/>
                    <a:gd name="connsiteX56" fmla="*/ 6352623 w 6353351"/>
                    <a:gd name="connsiteY56" fmla="*/ 3329154 h 6345561"/>
                    <a:gd name="connsiteX57" fmla="*/ 6068313 w 6353351"/>
                    <a:gd name="connsiteY57" fmla="*/ 4480189 h 6345561"/>
                    <a:gd name="connsiteX58" fmla="*/ 5645377 w 6353351"/>
                    <a:gd name="connsiteY58" fmla="*/ 4489676 h 6345561"/>
                    <a:gd name="connsiteX59" fmla="*/ 4842211 w 6353351"/>
                    <a:gd name="connsiteY59" fmla="*/ 4504577 h 6345561"/>
                    <a:gd name="connsiteX60" fmla="*/ 1405726 w 6353351"/>
                    <a:gd name="connsiteY60" fmla="*/ 3156271 h 6345561"/>
                    <a:gd name="connsiteX61" fmla="*/ 1399341 w 6353351"/>
                    <a:gd name="connsiteY61" fmla="*/ 3089416 h 6345561"/>
                    <a:gd name="connsiteX62" fmla="*/ 1464945 w 6353351"/>
                    <a:gd name="connsiteY62" fmla="*/ 2467755 h 6345561"/>
                    <a:gd name="connsiteX63" fmla="*/ 1626959 w 6353351"/>
                    <a:gd name="connsiteY63" fmla="*/ 1918290 h 6345561"/>
                    <a:gd name="connsiteX64" fmla="*/ 1698846 w 6353351"/>
                    <a:gd name="connsiteY64" fmla="*/ 1916459 h 6345561"/>
                    <a:gd name="connsiteX65" fmla="*/ 2401423 w 6353351"/>
                    <a:gd name="connsiteY65" fmla="*/ 1879094 h 6345561"/>
                    <a:gd name="connsiteX66" fmla="*/ 2879383 w 6353351"/>
                    <a:gd name="connsiteY66" fmla="*/ 1836855 h 6345561"/>
                    <a:gd name="connsiteX67" fmla="*/ 2983285 w 6353351"/>
                    <a:gd name="connsiteY67" fmla="*/ 3040986 h 6345561"/>
                    <a:gd name="connsiteX68" fmla="*/ 1405726 w 6353351"/>
                    <a:gd name="connsiteY68" fmla="*/ 3156271 h 6345561"/>
                    <a:gd name="connsiteX69" fmla="*/ 3464621 w 6353351"/>
                    <a:gd name="connsiteY69" fmla="*/ 4545892 h 6345561"/>
                    <a:gd name="connsiteX70" fmla="*/ 3362673 w 6353351"/>
                    <a:gd name="connsiteY70" fmla="*/ 3364384 h 6345561"/>
                    <a:gd name="connsiteX71" fmla="*/ 4785461 w 6353351"/>
                    <a:gd name="connsiteY71" fmla="*/ 3260410 h 6345561"/>
                    <a:gd name="connsiteX72" fmla="*/ 4791965 w 6353351"/>
                    <a:gd name="connsiteY72" fmla="*/ 3337498 h 6345561"/>
                    <a:gd name="connsiteX73" fmla="*/ 4582162 w 6353351"/>
                    <a:gd name="connsiteY73" fmla="*/ 4452550 h 6345561"/>
                    <a:gd name="connsiteX74" fmla="*/ 3980007 w 6353351"/>
                    <a:gd name="connsiteY74" fmla="*/ 4524180 h 6345561"/>
                    <a:gd name="connsiteX75" fmla="*/ 3464621 w 6353351"/>
                    <a:gd name="connsiteY75" fmla="*/ 4545892 h 6345561"/>
                    <a:gd name="connsiteX76" fmla="*/ 11631 w 6353351"/>
                    <a:gd name="connsiteY76" fmla="*/ 3258148 h 6345561"/>
                    <a:gd name="connsiteX77" fmla="*/ 0 w 6353351"/>
                    <a:gd name="connsiteY77" fmla="*/ 3023469 h 6345561"/>
                    <a:gd name="connsiteX78" fmla="*/ 91400 w 6353351"/>
                    <a:gd name="connsiteY78" fmla="*/ 2405346 h 6345561"/>
                    <a:gd name="connsiteX79" fmla="*/ 258812 w 6353351"/>
                    <a:gd name="connsiteY79" fmla="*/ 1942855 h 6345561"/>
                    <a:gd name="connsiteX80" fmla="*/ 852081 w 6353351"/>
                    <a:gd name="connsiteY80" fmla="*/ 1937991 h 6345561"/>
                    <a:gd name="connsiteX81" fmla="*/ 1335718 w 6353351"/>
                    <a:gd name="connsiteY81" fmla="*/ 1925698 h 6345561"/>
                    <a:gd name="connsiteX82" fmla="*/ 1234430 w 6353351"/>
                    <a:gd name="connsiteY82" fmla="*/ 2196801 h 6345561"/>
                    <a:gd name="connsiteX83" fmla="*/ 1103579 w 6353351"/>
                    <a:gd name="connsiteY83" fmla="*/ 2737987 h 6345561"/>
                    <a:gd name="connsiteX84" fmla="*/ 1078099 w 6353351"/>
                    <a:gd name="connsiteY84" fmla="*/ 3180217 h 6345561"/>
                    <a:gd name="connsiteX85" fmla="*/ 11631 w 6353351"/>
                    <a:gd name="connsiteY85" fmla="*/ 3258148 h 6345561"/>
                    <a:gd name="connsiteX86" fmla="*/ 1960743 w 6353351"/>
                    <a:gd name="connsiteY86" fmla="*/ 4679317 h 6345561"/>
                    <a:gd name="connsiteX87" fmla="*/ 1740896 w 6353351"/>
                    <a:gd name="connsiteY87" fmla="*/ 4337429 h 6345561"/>
                    <a:gd name="connsiteX88" fmla="*/ 1441619 w 6353351"/>
                    <a:gd name="connsiteY88" fmla="*/ 3532526 h 6345561"/>
                    <a:gd name="connsiteX89" fmla="*/ 1438988 w 6353351"/>
                    <a:gd name="connsiteY89" fmla="*/ 3504964 h 6345561"/>
                    <a:gd name="connsiteX90" fmla="*/ 3013389 w 6353351"/>
                    <a:gd name="connsiteY90" fmla="*/ 3389903 h 6345561"/>
                    <a:gd name="connsiteX91" fmla="*/ 3099126 w 6353351"/>
                    <a:gd name="connsiteY91" fmla="*/ 4562904 h 6345561"/>
                    <a:gd name="connsiteX92" fmla="*/ 2689209 w 6353351"/>
                    <a:gd name="connsiteY92" fmla="*/ 4598877 h 6345561"/>
                    <a:gd name="connsiteX93" fmla="*/ 1989796 w 6353351"/>
                    <a:gd name="connsiteY93" fmla="*/ 4675326 h 6345561"/>
                    <a:gd name="connsiteX94" fmla="*/ 1960743 w 6353351"/>
                    <a:gd name="connsiteY94" fmla="*/ 4679317 h 6345561"/>
                    <a:gd name="connsiteX95" fmla="*/ 4067092 w 6353351"/>
                    <a:gd name="connsiteY95" fmla="*/ 6216068 h 6345561"/>
                    <a:gd name="connsiteX96" fmla="*/ 4277892 w 6353351"/>
                    <a:gd name="connsiteY96" fmla="*/ 5788869 h 6345561"/>
                    <a:gd name="connsiteX97" fmla="*/ 4525520 w 6353351"/>
                    <a:gd name="connsiteY97" fmla="*/ 5267093 h 6345561"/>
                    <a:gd name="connsiteX98" fmla="*/ 4685770 w 6353351"/>
                    <a:gd name="connsiteY98" fmla="*/ 4881257 h 6345561"/>
                    <a:gd name="connsiteX99" fmla="*/ 4712084 w 6353351"/>
                    <a:gd name="connsiteY99" fmla="*/ 4879914 h 6345561"/>
                    <a:gd name="connsiteX100" fmla="*/ 5642123 w 6353351"/>
                    <a:gd name="connsiteY100" fmla="*/ 4846187 h 6345561"/>
                    <a:gd name="connsiteX101" fmla="*/ 5866698 w 6353351"/>
                    <a:gd name="connsiteY101" fmla="*/ 4839902 h 6345561"/>
                    <a:gd name="connsiteX102" fmla="*/ 5706398 w 6353351"/>
                    <a:gd name="connsiteY102" fmla="*/ 5102370 h 6345561"/>
                    <a:gd name="connsiteX103" fmla="*/ 4229361 w 6353351"/>
                    <a:gd name="connsiteY103" fmla="*/ 6176010 h 6345561"/>
                    <a:gd name="connsiteX104" fmla="*/ 4067092 w 6353351"/>
                    <a:gd name="connsiteY104" fmla="*/ 6216068 h 6345561"/>
                    <a:gd name="connsiteX105" fmla="*/ 3617977 w 6353351"/>
                    <a:gd name="connsiteY105" fmla="*/ 6323175 h 6345561"/>
                    <a:gd name="connsiteX106" fmla="*/ 3499574 w 6353351"/>
                    <a:gd name="connsiteY106" fmla="*/ 4950969 h 6345561"/>
                    <a:gd name="connsiteX107" fmla="*/ 3966167 w 6353351"/>
                    <a:gd name="connsiteY107" fmla="*/ 4917769 h 6345561"/>
                    <a:gd name="connsiteX108" fmla="*/ 4402891 w 6353351"/>
                    <a:gd name="connsiteY108" fmla="*/ 4895610 h 6345561"/>
                    <a:gd name="connsiteX109" fmla="*/ 4263840 w 6353351"/>
                    <a:gd name="connsiteY109" fmla="*/ 5239274 h 6345561"/>
                    <a:gd name="connsiteX110" fmla="*/ 3691123 w 6353351"/>
                    <a:gd name="connsiteY110" fmla="*/ 6308899 h 6345561"/>
                    <a:gd name="connsiteX111" fmla="*/ 3637169 w 6353351"/>
                    <a:gd name="connsiteY111" fmla="*/ 6322223 h 6345561"/>
                    <a:gd name="connsiteX112" fmla="*/ 3617977 w 6353351"/>
                    <a:gd name="connsiteY112" fmla="*/ 6323175 h 6345561"/>
                    <a:gd name="connsiteX113" fmla="*/ 509955 w 6353351"/>
                    <a:gd name="connsiteY113" fmla="*/ 4889989 h 6345561"/>
                    <a:gd name="connsiteX114" fmla="*/ 432662 w 6353351"/>
                    <a:gd name="connsiteY114" fmla="*/ 4783013 h 6345561"/>
                    <a:gd name="connsiteX115" fmla="*/ 30403 w 6353351"/>
                    <a:gd name="connsiteY115" fmla="*/ 3637168 h 6345561"/>
                    <a:gd name="connsiteX116" fmla="*/ 28957 w 6353351"/>
                    <a:gd name="connsiteY116" fmla="*/ 3608002 h 6345561"/>
                    <a:gd name="connsiteX117" fmla="*/ 1122699 w 6353351"/>
                    <a:gd name="connsiteY117" fmla="*/ 3528079 h 6345561"/>
                    <a:gd name="connsiteX118" fmla="*/ 1151870 w 6353351"/>
                    <a:gd name="connsiteY118" fmla="*/ 3709064 h 6345561"/>
                    <a:gd name="connsiteX119" fmla="*/ 1633165 w 6353351"/>
                    <a:gd name="connsiteY119" fmla="*/ 4721494 h 6345561"/>
                    <a:gd name="connsiteX120" fmla="*/ 1635001 w 6353351"/>
                    <a:gd name="connsiteY120" fmla="*/ 4724090 h 6345561"/>
                    <a:gd name="connsiteX121" fmla="*/ 1150655 w 6353351"/>
                    <a:gd name="connsiteY121" fmla="*/ 4790652 h 6345561"/>
                    <a:gd name="connsiteX122" fmla="*/ 509955 w 6353351"/>
                    <a:gd name="connsiteY122" fmla="*/ 4889989 h 6345561"/>
                    <a:gd name="connsiteX123" fmla="*/ 3165956 w 6353351"/>
                    <a:gd name="connsiteY123" fmla="*/ 6345561 h 6345561"/>
                    <a:gd name="connsiteX124" fmla="*/ 2661675 w 6353351"/>
                    <a:gd name="connsiteY124" fmla="*/ 5655612 h 6345561"/>
                    <a:gd name="connsiteX125" fmla="*/ 2224080 w 6353351"/>
                    <a:gd name="connsiteY125" fmla="*/ 5071807 h 6345561"/>
                    <a:gd name="connsiteX126" fmla="*/ 2697681 w 6353351"/>
                    <a:gd name="connsiteY126" fmla="*/ 5021257 h 6345561"/>
                    <a:gd name="connsiteX127" fmla="*/ 3150545 w 6353351"/>
                    <a:gd name="connsiteY127" fmla="*/ 4979436 h 6345561"/>
                    <a:gd name="connsiteX128" fmla="*/ 3267988 w 6353351"/>
                    <a:gd name="connsiteY128" fmla="*/ 6340508 h 6345561"/>
                    <a:gd name="connsiteX129" fmla="*/ 3165956 w 6353351"/>
                    <a:gd name="connsiteY129" fmla="*/ 6345561 h 6345561"/>
                    <a:gd name="connsiteX130" fmla="*/ 1799833 w 6353351"/>
                    <a:gd name="connsiteY130" fmla="*/ 6042038 h 6345561"/>
                    <a:gd name="connsiteX131" fmla="*/ 792530 w 6353351"/>
                    <a:gd name="connsiteY131" fmla="*/ 5281044 h 6345561"/>
                    <a:gd name="connsiteX132" fmla="*/ 758259 w 6353351"/>
                    <a:gd name="connsiteY132" fmla="*/ 5233611 h 6345561"/>
                    <a:gd name="connsiteX133" fmla="*/ 1178638 w 6353351"/>
                    <a:gd name="connsiteY133" fmla="*/ 5187468 h 6345561"/>
                    <a:gd name="connsiteX134" fmla="*/ 1905324 w 6353351"/>
                    <a:gd name="connsiteY134" fmla="*/ 5106339 h 6345561"/>
                    <a:gd name="connsiteX135" fmla="*/ 2206251 w 6353351"/>
                    <a:gd name="connsiteY135" fmla="*/ 5531868 h 6345561"/>
                    <a:gd name="connsiteX136" fmla="*/ 2827891 w 6353351"/>
                    <a:gd name="connsiteY136" fmla="*/ 6323709 h 6345561"/>
                    <a:gd name="connsiteX137" fmla="*/ 2405336 w 6353351"/>
                    <a:gd name="connsiteY137" fmla="*/ 6261225 h 6345561"/>
                    <a:gd name="connsiteX138" fmla="*/ 1799833 w 6353351"/>
                    <a:gd name="connsiteY138" fmla="*/ 6042038 h 63455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</a:cxnLst>
                  <a:rect l="l" t="t" r="r" b="b"/>
                  <a:pathLst>
                    <a:path w="6353351" h="6345561">
                      <a:moveTo>
                        <a:pt x="4287481" y="1282707"/>
                      </a:moveTo>
                      <a:lnTo>
                        <a:pt x="3934751" y="794857"/>
                      </a:lnTo>
                      <a:lnTo>
                        <a:pt x="3306522" y="1126"/>
                      </a:lnTo>
                      <a:lnTo>
                        <a:pt x="3329154" y="0"/>
                      </a:lnTo>
                      <a:cubicBezTo>
                        <a:pt x="3741651" y="19671"/>
                        <a:pt x="4157119" y="120541"/>
                        <a:pt x="4552794" y="310597"/>
                      </a:cubicBezTo>
                      <a:cubicBezTo>
                        <a:pt x="4948463" y="500646"/>
                        <a:pt x="5286893" y="761898"/>
                        <a:pt x="5560095" y="1071582"/>
                      </a:cubicBezTo>
                      <a:lnTo>
                        <a:pt x="5592215" y="1116037"/>
                      </a:lnTo>
                      <a:lnTo>
                        <a:pt x="5275773" y="1158708"/>
                      </a:lnTo>
                      <a:lnTo>
                        <a:pt x="4352475" y="1275439"/>
                      </a:lnTo>
                      <a:lnTo>
                        <a:pt x="4287481" y="1282707"/>
                      </a:lnTo>
                      <a:close/>
                      <a:moveTo>
                        <a:pt x="3192871" y="1396479"/>
                      </a:moveTo>
                      <a:lnTo>
                        <a:pt x="2976810" y="29424"/>
                      </a:lnTo>
                      <a:lnTo>
                        <a:pt x="3088611" y="18979"/>
                      </a:lnTo>
                      <a:cubicBezTo>
                        <a:pt x="3417885" y="480246"/>
                        <a:pt x="3445072" y="503593"/>
                        <a:pt x="3589479" y="740112"/>
                      </a:cubicBezTo>
                      <a:lnTo>
                        <a:pt x="3951788" y="1320226"/>
                      </a:lnTo>
                      <a:lnTo>
                        <a:pt x="3610216" y="1358400"/>
                      </a:lnTo>
                      <a:lnTo>
                        <a:pt x="3192871" y="1396479"/>
                      </a:lnTo>
                      <a:close/>
                      <a:moveTo>
                        <a:pt x="5080835" y="2887704"/>
                      </a:moveTo>
                      <a:lnTo>
                        <a:pt x="5075577" y="2828892"/>
                      </a:lnTo>
                      <a:cubicBezTo>
                        <a:pt x="5035592" y="2631079"/>
                        <a:pt x="4967675" y="2433136"/>
                        <a:pt x="4870827" y="2225787"/>
                      </a:cubicBezTo>
                      <a:lnTo>
                        <a:pt x="4527301" y="1626915"/>
                      </a:lnTo>
                      <a:lnTo>
                        <a:pt x="5336497" y="1510023"/>
                      </a:lnTo>
                      <a:lnTo>
                        <a:pt x="5827104" y="1441104"/>
                      </a:lnTo>
                      <a:lnTo>
                        <a:pt x="5919962" y="1569624"/>
                      </a:lnTo>
                      <a:cubicBezTo>
                        <a:pt x="6125930" y="1922073"/>
                        <a:pt x="6262685" y="2311601"/>
                        <a:pt x="6322223" y="2715457"/>
                      </a:cubicBezTo>
                      <a:lnTo>
                        <a:pt x="6326244" y="2796695"/>
                      </a:lnTo>
                      <a:lnTo>
                        <a:pt x="5080835" y="2887704"/>
                      </a:lnTo>
                      <a:close/>
                      <a:moveTo>
                        <a:pt x="1790042" y="1491620"/>
                      </a:moveTo>
                      <a:lnTo>
                        <a:pt x="2057262" y="888122"/>
                      </a:lnTo>
                      <a:cubicBezTo>
                        <a:pt x="2230740" y="610932"/>
                        <a:pt x="2221957" y="539019"/>
                        <a:pt x="2602855" y="47722"/>
                      </a:cubicBezTo>
                      <a:lnTo>
                        <a:pt x="2715458" y="30412"/>
                      </a:lnTo>
                      <a:lnTo>
                        <a:pt x="2723477" y="30012"/>
                      </a:lnTo>
                      <a:lnTo>
                        <a:pt x="2843908" y="1425699"/>
                      </a:lnTo>
                      <a:lnTo>
                        <a:pt x="2341650" y="1460888"/>
                      </a:lnTo>
                      <a:lnTo>
                        <a:pt x="1790042" y="1491620"/>
                      </a:lnTo>
                      <a:close/>
                      <a:moveTo>
                        <a:pt x="456566" y="1560803"/>
                      </a:moveTo>
                      <a:lnTo>
                        <a:pt x="646218" y="1250255"/>
                      </a:lnTo>
                      <a:cubicBezTo>
                        <a:pt x="1029562" y="745610"/>
                        <a:pt x="1547495" y="378754"/>
                        <a:pt x="2123254" y="176626"/>
                      </a:cubicBezTo>
                      <a:lnTo>
                        <a:pt x="2268000" y="126477"/>
                      </a:lnTo>
                      <a:lnTo>
                        <a:pt x="1791341" y="860818"/>
                      </a:lnTo>
                      <a:lnTo>
                        <a:pt x="1497989" y="1507155"/>
                      </a:lnTo>
                      <a:lnTo>
                        <a:pt x="815685" y="1541873"/>
                      </a:lnTo>
                      <a:lnTo>
                        <a:pt x="456566" y="1560803"/>
                      </a:lnTo>
                      <a:close/>
                      <a:moveTo>
                        <a:pt x="3332566" y="3015466"/>
                      </a:moveTo>
                      <a:lnTo>
                        <a:pt x="3227686" y="1799988"/>
                      </a:lnTo>
                      <a:lnTo>
                        <a:pt x="3687369" y="1744594"/>
                      </a:lnTo>
                      <a:lnTo>
                        <a:pt x="4207427" y="1672041"/>
                      </a:lnTo>
                      <a:lnTo>
                        <a:pt x="4314817" y="1819820"/>
                      </a:lnTo>
                      <a:cubicBezTo>
                        <a:pt x="4528849" y="2161606"/>
                        <a:pt x="4683644" y="2496395"/>
                        <a:pt x="4752430" y="2869128"/>
                      </a:cubicBezTo>
                      <a:lnTo>
                        <a:pt x="4755993" y="2911437"/>
                      </a:lnTo>
                      <a:lnTo>
                        <a:pt x="3332566" y="3015466"/>
                      </a:lnTo>
                      <a:close/>
                      <a:moveTo>
                        <a:pt x="4842211" y="4504577"/>
                      </a:moveTo>
                      <a:lnTo>
                        <a:pt x="4894441" y="4378816"/>
                      </a:lnTo>
                      <a:cubicBezTo>
                        <a:pt x="5035881" y="3977997"/>
                        <a:pt x="5111886" y="3633747"/>
                        <a:pt x="5118410" y="3308120"/>
                      </a:cubicBezTo>
                      <a:lnTo>
                        <a:pt x="5112011" y="3236549"/>
                      </a:lnTo>
                      <a:lnTo>
                        <a:pt x="6343574" y="3146548"/>
                      </a:lnTo>
                      <a:lnTo>
                        <a:pt x="6352623" y="3329154"/>
                      </a:lnTo>
                      <a:cubicBezTo>
                        <a:pt x="6366228" y="3579999"/>
                        <a:pt x="6186187" y="4286769"/>
                        <a:pt x="6068313" y="4480189"/>
                      </a:cubicBezTo>
                      <a:lnTo>
                        <a:pt x="5645377" y="4489676"/>
                      </a:lnTo>
                      <a:lnTo>
                        <a:pt x="4842211" y="4504577"/>
                      </a:lnTo>
                      <a:close/>
                      <a:moveTo>
                        <a:pt x="1405726" y="3156271"/>
                      </a:moveTo>
                      <a:lnTo>
                        <a:pt x="1399341" y="3089416"/>
                      </a:lnTo>
                      <a:cubicBezTo>
                        <a:pt x="1398501" y="2896033"/>
                        <a:pt x="1419405" y="2690426"/>
                        <a:pt x="1464945" y="2467755"/>
                      </a:cubicBezTo>
                      <a:lnTo>
                        <a:pt x="1626959" y="1918290"/>
                      </a:lnTo>
                      <a:lnTo>
                        <a:pt x="1698846" y="1916459"/>
                      </a:lnTo>
                      <a:cubicBezTo>
                        <a:pt x="1952714" y="1906817"/>
                        <a:pt x="2182558" y="1894523"/>
                        <a:pt x="2401423" y="1879094"/>
                      </a:cubicBezTo>
                      <a:lnTo>
                        <a:pt x="2879383" y="1836855"/>
                      </a:lnTo>
                      <a:lnTo>
                        <a:pt x="2983285" y="3040986"/>
                      </a:lnTo>
                      <a:lnTo>
                        <a:pt x="1405726" y="3156271"/>
                      </a:lnTo>
                      <a:close/>
                      <a:moveTo>
                        <a:pt x="3464621" y="4545892"/>
                      </a:moveTo>
                      <a:lnTo>
                        <a:pt x="3362673" y="3364384"/>
                      </a:lnTo>
                      <a:lnTo>
                        <a:pt x="4785461" y="3260410"/>
                      </a:lnTo>
                      <a:lnTo>
                        <a:pt x="4791965" y="3337498"/>
                      </a:lnTo>
                      <a:cubicBezTo>
                        <a:pt x="4788504" y="3665722"/>
                        <a:pt x="4723150" y="4029732"/>
                        <a:pt x="4582162" y="4452550"/>
                      </a:cubicBezTo>
                      <a:lnTo>
                        <a:pt x="3980007" y="4524180"/>
                      </a:lnTo>
                      <a:lnTo>
                        <a:pt x="3464621" y="4545892"/>
                      </a:lnTo>
                      <a:close/>
                      <a:moveTo>
                        <a:pt x="11631" y="3258148"/>
                      </a:moveTo>
                      <a:lnTo>
                        <a:pt x="0" y="3023469"/>
                      </a:lnTo>
                      <a:cubicBezTo>
                        <a:pt x="9835" y="2817218"/>
                        <a:pt x="39973" y="2610228"/>
                        <a:pt x="91400" y="2405346"/>
                      </a:cubicBezTo>
                      <a:lnTo>
                        <a:pt x="258812" y="1942855"/>
                      </a:lnTo>
                      <a:lnTo>
                        <a:pt x="852081" y="1937991"/>
                      </a:lnTo>
                      <a:lnTo>
                        <a:pt x="1335718" y="1925698"/>
                      </a:lnTo>
                      <a:lnTo>
                        <a:pt x="1234430" y="2196801"/>
                      </a:lnTo>
                      <a:cubicBezTo>
                        <a:pt x="1174083" y="2388129"/>
                        <a:pt x="1130304" y="2566936"/>
                        <a:pt x="1103579" y="2737987"/>
                      </a:cubicBezTo>
                      <a:lnTo>
                        <a:pt x="1078099" y="3180217"/>
                      </a:lnTo>
                      <a:lnTo>
                        <a:pt x="11631" y="3258148"/>
                      </a:lnTo>
                      <a:close/>
                      <a:moveTo>
                        <a:pt x="1960743" y="4679317"/>
                      </a:moveTo>
                      <a:lnTo>
                        <a:pt x="1740896" y="4337429"/>
                      </a:lnTo>
                      <a:cubicBezTo>
                        <a:pt x="1599382" y="4077276"/>
                        <a:pt x="1495647" y="3815593"/>
                        <a:pt x="1441619" y="3532526"/>
                      </a:cubicBezTo>
                      <a:lnTo>
                        <a:pt x="1438988" y="3504964"/>
                      </a:lnTo>
                      <a:lnTo>
                        <a:pt x="3013389" y="3389903"/>
                      </a:lnTo>
                      <a:lnTo>
                        <a:pt x="3099126" y="4562904"/>
                      </a:lnTo>
                      <a:lnTo>
                        <a:pt x="2689209" y="4598877"/>
                      </a:lnTo>
                      <a:cubicBezTo>
                        <a:pt x="2470714" y="4618948"/>
                        <a:pt x="2241902" y="4643896"/>
                        <a:pt x="1989796" y="4675326"/>
                      </a:cubicBezTo>
                      <a:lnTo>
                        <a:pt x="1960743" y="4679317"/>
                      </a:lnTo>
                      <a:close/>
                      <a:moveTo>
                        <a:pt x="4067092" y="6216068"/>
                      </a:moveTo>
                      <a:lnTo>
                        <a:pt x="4277892" y="5788869"/>
                      </a:lnTo>
                      <a:lnTo>
                        <a:pt x="4525520" y="5267093"/>
                      </a:lnTo>
                      <a:lnTo>
                        <a:pt x="4685770" y="4881257"/>
                      </a:lnTo>
                      <a:lnTo>
                        <a:pt x="4712084" y="4879914"/>
                      </a:lnTo>
                      <a:lnTo>
                        <a:pt x="5642123" y="4846187"/>
                      </a:lnTo>
                      <a:lnTo>
                        <a:pt x="5866698" y="4839902"/>
                      </a:lnTo>
                      <a:lnTo>
                        <a:pt x="5706398" y="5102370"/>
                      </a:lnTo>
                      <a:cubicBezTo>
                        <a:pt x="5323061" y="5607024"/>
                        <a:pt x="4805131" y="5973881"/>
                        <a:pt x="4229361" y="6176010"/>
                      </a:cubicBezTo>
                      <a:lnTo>
                        <a:pt x="4067092" y="6216068"/>
                      </a:lnTo>
                      <a:close/>
                      <a:moveTo>
                        <a:pt x="3617977" y="6323175"/>
                      </a:moveTo>
                      <a:lnTo>
                        <a:pt x="3499574" y="4950969"/>
                      </a:lnTo>
                      <a:lnTo>
                        <a:pt x="3966167" y="4917769"/>
                      </a:lnTo>
                      <a:lnTo>
                        <a:pt x="4402891" y="4895610"/>
                      </a:lnTo>
                      <a:lnTo>
                        <a:pt x="4263840" y="5239274"/>
                      </a:lnTo>
                      <a:lnTo>
                        <a:pt x="3691123" y="6308899"/>
                      </a:lnTo>
                      <a:lnTo>
                        <a:pt x="3637169" y="6322223"/>
                      </a:lnTo>
                      <a:lnTo>
                        <a:pt x="3617977" y="6323175"/>
                      </a:lnTo>
                      <a:close/>
                      <a:moveTo>
                        <a:pt x="509955" y="4889989"/>
                      </a:moveTo>
                      <a:lnTo>
                        <a:pt x="432662" y="4783013"/>
                      </a:lnTo>
                      <a:cubicBezTo>
                        <a:pt x="226684" y="4430562"/>
                        <a:pt x="89942" y="4041034"/>
                        <a:pt x="30403" y="3637168"/>
                      </a:cubicBezTo>
                      <a:lnTo>
                        <a:pt x="28957" y="3608002"/>
                      </a:lnTo>
                      <a:lnTo>
                        <a:pt x="1122699" y="3528079"/>
                      </a:lnTo>
                      <a:lnTo>
                        <a:pt x="1151870" y="3709064"/>
                      </a:lnTo>
                      <a:cubicBezTo>
                        <a:pt x="1238820" y="4026998"/>
                        <a:pt x="1397943" y="4351818"/>
                        <a:pt x="1633165" y="4721494"/>
                      </a:cubicBezTo>
                      <a:lnTo>
                        <a:pt x="1635001" y="4724090"/>
                      </a:lnTo>
                      <a:lnTo>
                        <a:pt x="1150655" y="4790652"/>
                      </a:lnTo>
                      <a:lnTo>
                        <a:pt x="509955" y="4889989"/>
                      </a:lnTo>
                      <a:close/>
                      <a:moveTo>
                        <a:pt x="3165956" y="6345561"/>
                      </a:moveTo>
                      <a:lnTo>
                        <a:pt x="2661675" y="5655612"/>
                      </a:lnTo>
                      <a:lnTo>
                        <a:pt x="2224080" y="5071807"/>
                      </a:lnTo>
                      <a:lnTo>
                        <a:pt x="2697681" y="5021257"/>
                      </a:lnTo>
                      <a:lnTo>
                        <a:pt x="3150545" y="4979436"/>
                      </a:lnTo>
                      <a:lnTo>
                        <a:pt x="3267988" y="6340508"/>
                      </a:lnTo>
                      <a:lnTo>
                        <a:pt x="3165956" y="6345561"/>
                      </a:lnTo>
                      <a:close/>
                      <a:moveTo>
                        <a:pt x="1799833" y="6042038"/>
                      </a:moveTo>
                      <a:cubicBezTo>
                        <a:pt x="1404151" y="5851981"/>
                        <a:pt x="1065732" y="5590735"/>
                        <a:pt x="792530" y="5281044"/>
                      </a:cubicBezTo>
                      <a:lnTo>
                        <a:pt x="758259" y="5233611"/>
                      </a:lnTo>
                      <a:lnTo>
                        <a:pt x="1178638" y="5187468"/>
                      </a:lnTo>
                      <a:lnTo>
                        <a:pt x="1905324" y="5106339"/>
                      </a:lnTo>
                      <a:lnTo>
                        <a:pt x="2206251" y="5531868"/>
                      </a:lnTo>
                      <a:lnTo>
                        <a:pt x="2827891" y="6323709"/>
                      </a:lnTo>
                      <a:lnTo>
                        <a:pt x="2405336" y="6261225"/>
                      </a:lnTo>
                      <a:cubicBezTo>
                        <a:pt x="2200452" y="6209790"/>
                        <a:pt x="1997668" y="6137062"/>
                        <a:pt x="1799833" y="6042038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18" name="Прямоугольник 17"/>
                <p:cNvSpPr/>
                <p:nvPr/>
              </p:nvSpPr>
              <p:spPr>
                <a:xfrm>
                  <a:off x="4230250" y="4420299"/>
                  <a:ext cx="141982" cy="63860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19" name="Прямоугольник 18"/>
                <p:cNvSpPr/>
                <p:nvPr/>
              </p:nvSpPr>
              <p:spPr>
                <a:xfrm>
                  <a:off x="4147331" y="4477987"/>
                  <a:ext cx="305990" cy="6032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0" name="Прямоугольник 19"/>
                <p:cNvSpPr/>
                <p:nvPr/>
              </p:nvSpPr>
              <p:spPr>
                <a:xfrm rot="19920000">
                  <a:off x="4041093" y="3512437"/>
                  <a:ext cx="40227" cy="131551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1" name="Прямоугольник 20"/>
                <p:cNvSpPr/>
                <p:nvPr/>
              </p:nvSpPr>
              <p:spPr>
                <a:xfrm rot="19920000">
                  <a:off x="4484115" y="4287005"/>
                  <a:ext cx="40227" cy="131551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2" name="Арка 38"/>
                <p:cNvSpPr/>
                <p:nvPr/>
              </p:nvSpPr>
              <p:spPr>
                <a:xfrm rot="13925903">
                  <a:off x="3684523" y="3726094"/>
                  <a:ext cx="968151" cy="649369"/>
                </a:xfrm>
                <a:custGeom>
                  <a:avLst/>
                  <a:gdLst>
                    <a:gd name="connsiteX0" fmla="*/ 0 w 824206"/>
                    <a:gd name="connsiteY0" fmla="*/ 468176 h 936351"/>
                    <a:gd name="connsiteX1" fmla="*/ 236582 w 824206"/>
                    <a:gd name="connsiteY1" fmla="*/ 44588 h 936351"/>
                    <a:gd name="connsiteX2" fmla="*/ 721368 w 824206"/>
                    <a:gd name="connsiteY2" fmla="*/ 158750 h 936351"/>
                    <a:gd name="connsiteX3" fmla="*/ 799324 w 824206"/>
                    <a:gd name="connsiteY3" fmla="*/ 628392 h 936351"/>
                    <a:gd name="connsiteX4" fmla="*/ 758057 w 824206"/>
                    <a:gd name="connsiteY4" fmla="*/ 611316 h 936351"/>
                    <a:gd name="connsiteX5" fmla="*/ 689676 w 824206"/>
                    <a:gd name="connsiteY5" fmla="*/ 190458 h 936351"/>
                    <a:gd name="connsiteX6" fmla="*/ 253697 w 824206"/>
                    <a:gd name="connsiteY6" fmla="*/ 85891 h 936351"/>
                    <a:gd name="connsiteX7" fmla="*/ 44532 w 824206"/>
                    <a:gd name="connsiteY7" fmla="*/ 468176 h 936351"/>
                    <a:gd name="connsiteX8" fmla="*/ 0 w 824206"/>
                    <a:gd name="connsiteY8" fmla="*/ 468176 h 936351"/>
                    <a:gd name="connsiteX0" fmla="*/ 0 w 831850"/>
                    <a:gd name="connsiteY0" fmla="*/ 456566 h 616782"/>
                    <a:gd name="connsiteX1" fmla="*/ 236582 w 831850"/>
                    <a:gd name="connsiteY1" fmla="*/ 32978 h 616782"/>
                    <a:gd name="connsiteX2" fmla="*/ 746854 w 831850"/>
                    <a:gd name="connsiteY2" fmla="*/ 133785 h 616782"/>
                    <a:gd name="connsiteX3" fmla="*/ 799324 w 831850"/>
                    <a:gd name="connsiteY3" fmla="*/ 616782 h 616782"/>
                    <a:gd name="connsiteX4" fmla="*/ 758057 w 831850"/>
                    <a:gd name="connsiteY4" fmla="*/ 599706 h 616782"/>
                    <a:gd name="connsiteX5" fmla="*/ 689676 w 831850"/>
                    <a:gd name="connsiteY5" fmla="*/ 178848 h 616782"/>
                    <a:gd name="connsiteX6" fmla="*/ 253697 w 831850"/>
                    <a:gd name="connsiteY6" fmla="*/ 74281 h 616782"/>
                    <a:gd name="connsiteX7" fmla="*/ 44532 w 831850"/>
                    <a:gd name="connsiteY7" fmla="*/ 456566 h 616782"/>
                    <a:gd name="connsiteX8" fmla="*/ 0 w 831850"/>
                    <a:gd name="connsiteY8" fmla="*/ 456566 h 616782"/>
                    <a:gd name="connsiteX0" fmla="*/ 0 w 831850"/>
                    <a:gd name="connsiteY0" fmla="*/ 456566 h 616782"/>
                    <a:gd name="connsiteX1" fmla="*/ 236582 w 831850"/>
                    <a:gd name="connsiteY1" fmla="*/ 32978 h 616782"/>
                    <a:gd name="connsiteX2" fmla="*/ 746854 w 831850"/>
                    <a:gd name="connsiteY2" fmla="*/ 133785 h 616782"/>
                    <a:gd name="connsiteX3" fmla="*/ 799324 w 831850"/>
                    <a:gd name="connsiteY3" fmla="*/ 616782 h 616782"/>
                    <a:gd name="connsiteX4" fmla="*/ 758057 w 831850"/>
                    <a:gd name="connsiteY4" fmla="*/ 599706 h 616782"/>
                    <a:gd name="connsiteX5" fmla="*/ 713484 w 831850"/>
                    <a:gd name="connsiteY5" fmla="*/ 179277 h 616782"/>
                    <a:gd name="connsiteX6" fmla="*/ 253697 w 831850"/>
                    <a:gd name="connsiteY6" fmla="*/ 74281 h 616782"/>
                    <a:gd name="connsiteX7" fmla="*/ 44532 w 831850"/>
                    <a:gd name="connsiteY7" fmla="*/ 456566 h 616782"/>
                    <a:gd name="connsiteX8" fmla="*/ 0 w 831850"/>
                    <a:gd name="connsiteY8" fmla="*/ 456566 h 616782"/>
                    <a:gd name="connsiteX0" fmla="*/ 0 w 840935"/>
                    <a:gd name="connsiteY0" fmla="*/ 443140 h 586280"/>
                    <a:gd name="connsiteX1" fmla="*/ 236582 w 840935"/>
                    <a:gd name="connsiteY1" fmla="*/ 19552 h 586280"/>
                    <a:gd name="connsiteX2" fmla="*/ 746854 w 840935"/>
                    <a:gd name="connsiteY2" fmla="*/ 120359 h 586280"/>
                    <a:gd name="connsiteX3" fmla="*/ 813965 w 840935"/>
                    <a:gd name="connsiteY3" fmla="*/ 557415 h 586280"/>
                    <a:gd name="connsiteX4" fmla="*/ 758057 w 840935"/>
                    <a:gd name="connsiteY4" fmla="*/ 586280 h 586280"/>
                    <a:gd name="connsiteX5" fmla="*/ 713484 w 840935"/>
                    <a:gd name="connsiteY5" fmla="*/ 165851 h 586280"/>
                    <a:gd name="connsiteX6" fmla="*/ 253697 w 840935"/>
                    <a:gd name="connsiteY6" fmla="*/ 60855 h 586280"/>
                    <a:gd name="connsiteX7" fmla="*/ 44532 w 840935"/>
                    <a:gd name="connsiteY7" fmla="*/ 443140 h 586280"/>
                    <a:gd name="connsiteX8" fmla="*/ 0 w 840935"/>
                    <a:gd name="connsiteY8" fmla="*/ 443140 h 586280"/>
                    <a:gd name="connsiteX0" fmla="*/ 0 w 840935"/>
                    <a:gd name="connsiteY0" fmla="*/ 443140 h 557415"/>
                    <a:gd name="connsiteX1" fmla="*/ 236582 w 840935"/>
                    <a:gd name="connsiteY1" fmla="*/ 19552 h 557415"/>
                    <a:gd name="connsiteX2" fmla="*/ 746854 w 840935"/>
                    <a:gd name="connsiteY2" fmla="*/ 120359 h 557415"/>
                    <a:gd name="connsiteX3" fmla="*/ 813965 w 840935"/>
                    <a:gd name="connsiteY3" fmla="*/ 557415 h 557415"/>
                    <a:gd name="connsiteX4" fmla="*/ 758914 w 840935"/>
                    <a:gd name="connsiteY4" fmla="*/ 538662 h 557415"/>
                    <a:gd name="connsiteX5" fmla="*/ 713484 w 840935"/>
                    <a:gd name="connsiteY5" fmla="*/ 165851 h 557415"/>
                    <a:gd name="connsiteX6" fmla="*/ 253697 w 840935"/>
                    <a:gd name="connsiteY6" fmla="*/ 60855 h 557415"/>
                    <a:gd name="connsiteX7" fmla="*/ 44532 w 840935"/>
                    <a:gd name="connsiteY7" fmla="*/ 443140 h 557415"/>
                    <a:gd name="connsiteX8" fmla="*/ 0 w 840935"/>
                    <a:gd name="connsiteY8" fmla="*/ 443140 h 557415"/>
                    <a:gd name="connsiteX0" fmla="*/ 0 w 840935"/>
                    <a:gd name="connsiteY0" fmla="*/ 443140 h 557415"/>
                    <a:gd name="connsiteX1" fmla="*/ 236582 w 840935"/>
                    <a:gd name="connsiteY1" fmla="*/ 19552 h 557415"/>
                    <a:gd name="connsiteX2" fmla="*/ 746854 w 840935"/>
                    <a:gd name="connsiteY2" fmla="*/ 120359 h 557415"/>
                    <a:gd name="connsiteX3" fmla="*/ 813965 w 840935"/>
                    <a:gd name="connsiteY3" fmla="*/ 557415 h 557415"/>
                    <a:gd name="connsiteX4" fmla="*/ 761209 w 840935"/>
                    <a:gd name="connsiteY4" fmla="*/ 543467 h 557415"/>
                    <a:gd name="connsiteX5" fmla="*/ 713484 w 840935"/>
                    <a:gd name="connsiteY5" fmla="*/ 165851 h 557415"/>
                    <a:gd name="connsiteX6" fmla="*/ 253697 w 840935"/>
                    <a:gd name="connsiteY6" fmla="*/ 60855 h 557415"/>
                    <a:gd name="connsiteX7" fmla="*/ 44532 w 840935"/>
                    <a:gd name="connsiteY7" fmla="*/ 443140 h 557415"/>
                    <a:gd name="connsiteX8" fmla="*/ 0 w 840935"/>
                    <a:gd name="connsiteY8" fmla="*/ 443140 h 557415"/>
                    <a:gd name="connsiteX0" fmla="*/ 0 w 840935"/>
                    <a:gd name="connsiteY0" fmla="*/ 443140 h 557415"/>
                    <a:gd name="connsiteX1" fmla="*/ 236582 w 840935"/>
                    <a:gd name="connsiteY1" fmla="*/ 19552 h 557415"/>
                    <a:gd name="connsiteX2" fmla="*/ 746854 w 840935"/>
                    <a:gd name="connsiteY2" fmla="*/ 120359 h 557415"/>
                    <a:gd name="connsiteX3" fmla="*/ 813965 w 840935"/>
                    <a:gd name="connsiteY3" fmla="*/ 557415 h 557415"/>
                    <a:gd name="connsiteX4" fmla="*/ 764551 w 840935"/>
                    <a:gd name="connsiteY4" fmla="*/ 543050 h 557415"/>
                    <a:gd name="connsiteX5" fmla="*/ 713484 w 840935"/>
                    <a:gd name="connsiteY5" fmla="*/ 165851 h 557415"/>
                    <a:gd name="connsiteX6" fmla="*/ 253697 w 840935"/>
                    <a:gd name="connsiteY6" fmla="*/ 60855 h 557415"/>
                    <a:gd name="connsiteX7" fmla="*/ 44532 w 840935"/>
                    <a:gd name="connsiteY7" fmla="*/ 443140 h 557415"/>
                    <a:gd name="connsiteX8" fmla="*/ 0 w 840935"/>
                    <a:gd name="connsiteY8" fmla="*/ 443140 h 557415"/>
                    <a:gd name="connsiteX0" fmla="*/ 0 w 840935"/>
                    <a:gd name="connsiteY0" fmla="*/ 464988 h 579263"/>
                    <a:gd name="connsiteX1" fmla="*/ 236582 w 840935"/>
                    <a:gd name="connsiteY1" fmla="*/ 41400 h 579263"/>
                    <a:gd name="connsiteX2" fmla="*/ 746854 w 840935"/>
                    <a:gd name="connsiteY2" fmla="*/ 142207 h 579263"/>
                    <a:gd name="connsiteX3" fmla="*/ 813965 w 840935"/>
                    <a:gd name="connsiteY3" fmla="*/ 579263 h 579263"/>
                    <a:gd name="connsiteX4" fmla="*/ 764551 w 840935"/>
                    <a:gd name="connsiteY4" fmla="*/ 564898 h 579263"/>
                    <a:gd name="connsiteX5" fmla="*/ 713484 w 840935"/>
                    <a:gd name="connsiteY5" fmla="*/ 187699 h 579263"/>
                    <a:gd name="connsiteX6" fmla="*/ 253697 w 840935"/>
                    <a:gd name="connsiteY6" fmla="*/ 82703 h 579263"/>
                    <a:gd name="connsiteX7" fmla="*/ 44532 w 840935"/>
                    <a:gd name="connsiteY7" fmla="*/ 464988 h 579263"/>
                    <a:gd name="connsiteX8" fmla="*/ 0 w 840935"/>
                    <a:gd name="connsiteY8" fmla="*/ 464988 h 579263"/>
                    <a:gd name="connsiteX0" fmla="*/ 0 w 839465"/>
                    <a:gd name="connsiteY0" fmla="*/ 466566 h 580841"/>
                    <a:gd name="connsiteX1" fmla="*/ 236582 w 839465"/>
                    <a:gd name="connsiteY1" fmla="*/ 42978 h 580841"/>
                    <a:gd name="connsiteX2" fmla="*/ 746854 w 839465"/>
                    <a:gd name="connsiteY2" fmla="*/ 143785 h 580841"/>
                    <a:gd name="connsiteX3" fmla="*/ 813965 w 839465"/>
                    <a:gd name="connsiteY3" fmla="*/ 580841 h 580841"/>
                    <a:gd name="connsiteX4" fmla="*/ 764551 w 839465"/>
                    <a:gd name="connsiteY4" fmla="*/ 566476 h 580841"/>
                    <a:gd name="connsiteX5" fmla="*/ 713484 w 839465"/>
                    <a:gd name="connsiteY5" fmla="*/ 189277 h 580841"/>
                    <a:gd name="connsiteX6" fmla="*/ 253697 w 839465"/>
                    <a:gd name="connsiteY6" fmla="*/ 84281 h 580841"/>
                    <a:gd name="connsiteX7" fmla="*/ 44532 w 839465"/>
                    <a:gd name="connsiteY7" fmla="*/ 466566 h 580841"/>
                    <a:gd name="connsiteX8" fmla="*/ 0 w 839465"/>
                    <a:gd name="connsiteY8" fmla="*/ 466566 h 580841"/>
                    <a:gd name="connsiteX0" fmla="*/ 0 w 839465"/>
                    <a:gd name="connsiteY0" fmla="*/ 466566 h 580841"/>
                    <a:gd name="connsiteX1" fmla="*/ 236582 w 839465"/>
                    <a:gd name="connsiteY1" fmla="*/ 42978 h 580841"/>
                    <a:gd name="connsiteX2" fmla="*/ 746854 w 839465"/>
                    <a:gd name="connsiteY2" fmla="*/ 143785 h 580841"/>
                    <a:gd name="connsiteX3" fmla="*/ 813965 w 839465"/>
                    <a:gd name="connsiteY3" fmla="*/ 580841 h 580841"/>
                    <a:gd name="connsiteX4" fmla="*/ 764551 w 839465"/>
                    <a:gd name="connsiteY4" fmla="*/ 566476 h 580841"/>
                    <a:gd name="connsiteX5" fmla="*/ 713484 w 839465"/>
                    <a:gd name="connsiteY5" fmla="*/ 189277 h 580841"/>
                    <a:gd name="connsiteX6" fmla="*/ 253697 w 839465"/>
                    <a:gd name="connsiteY6" fmla="*/ 84281 h 580841"/>
                    <a:gd name="connsiteX7" fmla="*/ 44532 w 839465"/>
                    <a:gd name="connsiteY7" fmla="*/ 466566 h 580841"/>
                    <a:gd name="connsiteX8" fmla="*/ 0 w 839465"/>
                    <a:gd name="connsiteY8" fmla="*/ 466566 h 580841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697 w 850271"/>
                    <a:gd name="connsiteY6" fmla="*/ 84815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697 w 850271"/>
                    <a:gd name="connsiteY6" fmla="*/ 84815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5793 w 856064"/>
                    <a:gd name="connsiteY0" fmla="*/ 467100 h 581375"/>
                    <a:gd name="connsiteX1" fmla="*/ 242375 w 856064"/>
                    <a:gd name="connsiteY1" fmla="*/ 43512 h 581375"/>
                    <a:gd name="connsiteX2" fmla="*/ 752647 w 856064"/>
                    <a:gd name="connsiteY2" fmla="*/ 144319 h 581375"/>
                    <a:gd name="connsiteX3" fmla="*/ 819758 w 856064"/>
                    <a:gd name="connsiteY3" fmla="*/ 581375 h 581375"/>
                    <a:gd name="connsiteX4" fmla="*/ 770344 w 856064"/>
                    <a:gd name="connsiteY4" fmla="*/ 567010 h 581375"/>
                    <a:gd name="connsiteX5" fmla="*/ 719277 w 856064"/>
                    <a:gd name="connsiteY5" fmla="*/ 189811 h 581375"/>
                    <a:gd name="connsiteX6" fmla="*/ 259275 w 856064"/>
                    <a:gd name="connsiteY6" fmla="*/ 96719 h 581375"/>
                    <a:gd name="connsiteX7" fmla="*/ 50325 w 856064"/>
                    <a:gd name="connsiteY7" fmla="*/ 467100 h 581375"/>
                    <a:gd name="connsiteX8" fmla="*/ 5793 w 856064"/>
                    <a:gd name="connsiteY8" fmla="*/ 467100 h 581375"/>
                    <a:gd name="connsiteX0" fmla="*/ 6662 w 856933"/>
                    <a:gd name="connsiteY0" fmla="*/ 467100 h 581375"/>
                    <a:gd name="connsiteX1" fmla="*/ 243244 w 856933"/>
                    <a:gd name="connsiteY1" fmla="*/ 43512 h 581375"/>
                    <a:gd name="connsiteX2" fmla="*/ 753516 w 856933"/>
                    <a:gd name="connsiteY2" fmla="*/ 144319 h 581375"/>
                    <a:gd name="connsiteX3" fmla="*/ 820627 w 856933"/>
                    <a:gd name="connsiteY3" fmla="*/ 581375 h 581375"/>
                    <a:gd name="connsiteX4" fmla="*/ 771213 w 856933"/>
                    <a:gd name="connsiteY4" fmla="*/ 567010 h 581375"/>
                    <a:gd name="connsiteX5" fmla="*/ 720146 w 856933"/>
                    <a:gd name="connsiteY5" fmla="*/ 189811 h 581375"/>
                    <a:gd name="connsiteX6" fmla="*/ 260144 w 856933"/>
                    <a:gd name="connsiteY6" fmla="*/ 96719 h 581375"/>
                    <a:gd name="connsiteX7" fmla="*/ 51194 w 856933"/>
                    <a:gd name="connsiteY7" fmla="*/ 467100 h 581375"/>
                    <a:gd name="connsiteX8" fmla="*/ 6662 w 856933"/>
                    <a:gd name="connsiteY8" fmla="*/ 467100 h 581375"/>
                    <a:gd name="connsiteX0" fmla="*/ 7681 w 857952"/>
                    <a:gd name="connsiteY0" fmla="*/ 467100 h 581375"/>
                    <a:gd name="connsiteX1" fmla="*/ 244263 w 857952"/>
                    <a:gd name="connsiteY1" fmla="*/ 43512 h 581375"/>
                    <a:gd name="connsiteX2" fmla="*/ 754535 w 857952"/>
                    <a:gd name="connsiteY2" fmla="*/ 144319 h 581375"/>
                    <a:gd name="connsiteX3" fmla="*/ 821646 w 857952"/>
                    <a:gd name="connsiteY3" fmla="*/ 581375 h 581375"/>
                    <a:gd name="connsiteX4" fmla="*/ 772232 w 857952"/>
                    <a:gd name="connsiteY4" fmla="*/ 567010 h 581375"/>
                    <a:gd name="connsiteX5" fmla="*/ 721165 w 857952"/>
                    <a:gd name="connsiteY5" fmla="*/ 189811 h 581375"/>
                    <a:gd name="connsiteX6" fmla="*/ 261163 w 857952"/>
                    <a:gd name="connsiteY6" fmla="*/ 96719 h 581375"/>
                    <a:gd name="connsiteX7" fmla="*/ 52213 w 857952"/>
                    <a:gd name="connsiteY7" fmla="*/ 467100 h 581375"/>
                    <a:gd name="connsiteX8" fmla="*/ 7681 w 857952"/>
                    <a:gd name="connsiteY8" fmla="*/ 467100 h 581375"/>
                    <a:gd name="connsiteX0" fmla="*/ 7413 w 865831"/>
                    <a:gd name="connsiteY0" fmla="*/ 447853 h 559417"/>
                    <a:gd name="connsiteX1" fmla="*/ 252142 w 865831"/>
                    <a:gd name="connsiteY1" fmla="*/ 21554 h 559417"/>
                    <a:gd name="connsiteX2" fmla="*/ 762414 w 865831"/>
                    <a:gd name="connsiteY2" fmla="*/ 122361 h 559417"/>
                    <a:gd name="connsiteX3" fmla="*/ 829525 w 865831"/>
                    <a:gd name="connsiteY3" fmla="*/ 559417 h 559417"/>
                    <a:gd name="connsiteX4" fmla="*/ 780111 w 865831"/>
                    <a:gd name="connsiteY4" fmla="*/ 545052 h 559417"/>
                    <a:gd name="connsiteX5" fmla="*/ 729044 w 865831"/>
                    <a:gd name="connsiteY5" fmla="*/ 167853 h 559417"/>
                    <a:gd name="connsiteX6" fmla="*/ 269042 w 865831"/>
                    <a:gd name="connsiteY6" fmla="*/ 74761 h 559417"/>
                    <a:gd name="connsiteX7" fmla="*/ 60092 w 865831"/>
                    <a:gd name="connsiteY7" fmla="*/ 445142 h 559417"/>
                    <a:gd name="connsiteX8" fmla="*/ 7413 w 865831"/>
                    <a:gd name="connsiteY8" fmla="*/ 447853 h 559417"/>
                    <a:gd name="connsiteX0" fmla="*/ 6261 w 864679"/>
                    <a:gd name="connsiteY0" fmla="*/ 447853 h 559417"/>
                    <a:gd name="connsiteX1" fmla="*/ 250990 w 864679"/>
                    <a:gd name="connsiteY1" fmla="*/ 21554 h 559417"/>
                    <a:gd name="connsiteX2" fmla="*/ 761262 w 864679"/>
                    <a:gd name="connsiteY2" fmla="*/ 122361 h 559417"/>
                    <a:gd name="connsiteX3" fmla="*/ 828373 w 864679"/>
                    <a:gd name="connsiteY3" fmla="*/ 559417 h 559417"/>
                    <a:gd name="connsiteX4" fmla="*/ 778959 w 864679"/>
                    <a:gd name="connsiteY4" fmla="*/ 545052 h 559417"/>
                    <a:gd name="connsiteX5" fmla="*/ 727892 w 864679"/>
                    <a:gd name="connsiteY5" fmla="*/ 167853 h 559417"/>
                    <a:gd name="connsiteX6" fmla="*/ 267890 w 864679"/>
                    <a:gd name="connsiteY6" fmla="*/ 74761 h 559417"/>
                    <a:gd name="connsiteX7" fmla="*/ 58940 w 864679"/>
                    <a:gd name="connsiteY7" fmla="*/ 445142 h 559417"/>
                    <a:gd name="connsiteX8" fmla="*/ 6261 w 864679"/>
                    <a:gd name="connsiteY8" fmla="*/ 447853 h 559417"/>
                    <a:gd name="connsiteX0" fmla="*/ 3778 w 862196"/>
                    <a:gd name="connsiteY0" fmla="*/ 447853 h 559417"/>
                    <a:gd name="connsiteX1" fmla="*/ 248507 w 862196"/>
                    <a:gd name="connsiteY1" fmla="*/ 21554 h 559417"/>
                    <a:gd name="connsiteX2" fmla="*/ 758779 w 862196"/>
                    <a:gd name="connsiteY2" fmla="*/ 122361 h 559417"/>
                    <a:gd name="connsiteX3" fmla="*/ 825890 w 862196"/>
                    <a:gd name="connsiteY3" fmla="*/ 559417 h 559417"/>
                    <a:gd name="connsiteX4" fmla="*/ 776476 w 862196"/>
                    <a:gd name="connsiteY4" fmla="*/ 545052 h 559417"/>
                    <a:gd name="connsiteX5" fmla="*/ 725409 w 862196"/>
                    <a:gd name="connsiteY5" fmla="*/ 167853 h 559417"/>
                    <a:gd name="connsiteX6" fmla="*/ 265407 w 862196"/>
                    <a:gd name="connsiteY6" fmla="*/ 74761 h 559417"/>
                    <a:gd name="connsiteX7" fmla="*/ 56457 w 862196"/>
                    <a:gd name="connsiteY7" fmla="*/ 445142 h 559417"/>
                    <a:gd name="connsiteX8" fmla="*/ 3778 w 862196"/>
                    <a:gd name="connsiteY8" fmla="*/ 447853 h 559417"/>
                    <a:gd name="connsiteX0" fmla="*/ 3778 w 865221"/>
                    <a:gd name="connsiteY0" fmla="*/ 468486 h 580050"/>
                    <a:gd name="connsiteX1" fmla="*/ 248507 w 865221"/>
                    <a:gd name="connsiteY1" fmla="*/ 42187 h 580050"/>
                    <a:gd name="connsiteX2" fmla="*/ 758779 w 865221"/>
                    <a:gd name="connsiteY2" fmla="*/ 142994 h 580050"/>
                    <a:gd name="connsiteX3" fmla="*/ 825890 w 865221"/>
                    <a:gd name="connsiteY3" fmla="*/ 580050 h 580050"/>
                    <a:gd name="connsiteX4" fmla="*/ 776476 w 865221"/>
                    <a:gd name="connsiteY4" fmla="*/ 565685 h 580050"/>
                    <a:gd name="connsiteX5" fmla="*/ 725409 w 865221"/>
                    <a:gd name="connsiteY5" fmla="*/ 188486 h 580050"/>
                    <a:gd name="connsiteX6" fmla="*/ 265407 w 865221"/>
                    <a:gd name="connsiteY6" fmla="*/ 95394 h 580050"/>
                    <a:gd name="connsiteX7" fmla="*/ 56457 w 865221"/>
                    <a:gd name="connsiteY7" fmla="*/ 465775 h 580050"/>
                    <a:gd name="connsiteX8" fmla="*/ 3778 w 865221"/>
                    <a:gd name="connsiteY8" fmla="*/ 468486 h 580050"/>
                    <a:gd name="connsiteX0" fmla="*/ 3778 w 861510"/>
                    <a:gd name="connsiteY0" fmla="*/ 468486 h 580050"/>
                    <a:gd name="connsiteX1" fmla="*/ 248507 w 861510"/>
                    <a:gd name="connsiteY1" fmla="*/ 42187 h 580050"/>
                    <a:gd name="connsiteX2" fmla="*/ 758779 w 861510"/>
                    <a:gd name="connsiteY2" fmla="*/ 142994 h 580050"/>
                    <a:gd name="connsiteX3" fmla="*/ 825890 w 861510"/>
                    <a:gd name="connsiteY3" fmla="*/ 580050 h 580050"/>
                    <a:gd name="connsiteX4" fmla="*/ 776476 w 861510"/>
                    <a:gd name="connsiteY4" fmla="*/ 565685 h 580050"/>
                    <a:gd name="connsiteX5" fmla="*/ 725409 w 861510"/>
                    <a:gd name="connsiteY5" fmla="*/ 188486 h 580050"/>
                    <a:gd name="connsiteX6" fmla="*/ 265407 w 861510"/>
                    <a:gd name="connsiteY6" fmla="*/ 95394 h 580050"/>
                    <a:gd name="connsiteX7" fmla="*/ 56457 w 861510"/>
                    <a:gd name="connsiteY7" fmla="*/ 465775 h 580050"/>
                    <a:gd name="connsiteX8" fmla="*/ 3778 w 861510"/>
                    <a:gd name="connsiteY8" fmla="*/ 468486 h 580050"/>
                    <a:gd name="connsiteX0" fmla="*/ 3778 w 870475"/>
                    <a:gd name="connsiteY0" fmla="*/ 469084 h 580648"/>
                    <a:gd name="connsiteX1" fmla="*/ 248507 w 870475"/>
                    <a:gd name="connsiteY1" fmla="*/ 42785 h 580648"/>
                    <a:gd name="connsiteX2" fmla="*/ 758779 w 870475"/>
                    <a:gd name="connsiteY2" fmla="*/ 143592 h 580648"/>
                    <a:gd name="connsiteX3" fmla="*/ 825890 w 870475"/>
                    <a:gd name="connsiteY3" fmla="*/ 580648 h 580648"/>
                    <a:gd name="connsiteX4" fmla="*/ 776476 w 870475"/>
                    <a:gd name="connsiteY4" fmla="*/ 566283 h 580648"/>
                    <a:gd name="connsiteX5" fmla="*/ 725409 w 870475"/>
                    <a:gd name="connsiteY5" fmla="*/ 189084 h 580648"/>
                    <a:gd name="connsiteX6" fmla="*/ 265407 w 870475"/>
                    <a:gd name="connsiteY6" fmla="*/ 95992 h 580648"/>
                    <a:gd name="connsiteX7" fmla="*/ 56457 w 870475"/>
                    <a:gd name="connsiteY7" fmla="*/ 466373 h 580648"/>
                    <a:gd name="connsiteX8" fmla="*/ 3778 w 870475"/>
                    <a:gd name="connsiteY8" fmla="*/ 469084 h 580648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6476 w 866436"/>
                    <a:gd name="connsiteY4" fmla="*/ 566781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6476 w 866436"/>
                    <a:gd name="connsiteY4" fmla="*/ 566781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66436" h="581146">
                      <a:moveTo>
                        <a:pt x="3778" y="469582"/>
                      </a:moveTo>
                      <a:cubicBezTo>
                        <a:pt x="-25655" y="256281"/>
                        <a:pt x="122674" y="97532"/>
                        <a:pt x="248507" y="43283"/>
                      </a:cubicBezTo>
                      <a:cubicBezTo>
                        <a:pt x="374341" y="-10966"/>
                        <a:pt x="574357" y="-47049"/>
                        <a:pt x="758779" y="144090"/>
                      </a:cubicBezTo>
                      <a:cubicBezTo>
                        <a:pt x="913119" y="304051"/>
                        <a:pt x="868500" y="443364"/>
                        <a:pt x="825890" y="581146"/>
                      </a:cubicBezTo>
                      <a:lnTo>
                        <a:pt x="772718" y="563855"/>
                      </a:lnTo>
                      <a:cubicBezTo>
                        <a:pt x="823930" y="361163"/>
                        <a:pt x="805573" y="273113"/>
                        <a:pt x="725409" y="189582"/>
                      </a:cubicBezTo>
                      <a:cubicBezTo>
                        <a:pt x="645807" y="106636"/>
                        <a:pt x="550982" y="5871"/>
                        <a:pt x="265407" y="96490"/>
                      </a:cubicBezTo>
                      <a:cubicBezTo>
                        <a:pt x="137608" y="166835"/>
                        <a:pt x="46041" y="247247"/>
                        <a:pt x="56457" y="466871"/>
                      </a:cubicBezTo>
                      <a:lnTo>
                        <a:pt x="3778" y="469582"/>
                      </a:ln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</p:grpSp>
          <p:pic>
            <p:nvPicPr>
              <p:cNvPr id="15" name="Picture 3" descr="C:\Users\Сергей\Desktop\Кольцо-3D.png"/>
              <p:cNvPicPr>
                <a:picLocks noChangeAspect="1" noChangeArrowheads="1"/>
              </p:cNvPicPr>
              <p:nvPr/>
            </p:nvPicPr>
            <p:blipFill>
              <a:blip r:embed="rId3"/>
              <a:srcRect/>
              <a:stretch>
                <a:fillRect/>
              </a:stretch>
            </p:blipFill>
            <p:spPr bwMode="auto">
              <a:xfrm>
                <a:off x="1687100" y="1082462"/>
                <a:ext cx="5277802" cy="5276984"/>
              </a:xfrm>
              <a:prstGeom prst="rect">
                <a:avLst/>
              </a:prstGeom>
              <a:noFill/>
              <a:effectLst>
                <a:outerShdw blurRad="355600" dist="139700" dir="2700000" algn="tl" rotWithShape="0">
                  <a:prstClr val="black">
                    <a:alpha val="40000"/>
                  </a:prst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7" name="Прямоугольник 6"/>
            <p:cNvSpPr/>
            <p:nvPr/>
          </p:nvSpPr>
          <p:spPr>
            <a:xfrm>
              <a:off x="2011294" y="473937"/>
              <a:ext cx="5008978" cy="4984014"/>
            </a:xfrm>
            <a:prstGeom prst="rect">
              <a:avLst/>
            </a:prstGeom>
            <a:noFill/>
          </p:spPr>
          <p:txBody>
            <a:bodyPr spcFirstLastPara="1" wrap="none">
              <a:prstTxWarp prst="textCircle">
                <a:avLst>
                  <a:gd name="adj" fmla="val 10846286"/>
                </a:avLst>
              </a:prstTxWarp>
              <a:spAutoFit/>
            </a:bodyPr>
            <a:lstStyle/>
            <a:p>
              <a:pPr algn="ctr" defTabSz="1219170">
                <a:defRPr/>
              </a:pPr>
              <a:r>
                <a:rPr lang="ru-RU" sz="5333" b="1" kern="0" dirty="0">
                  <a:ln w="10541" cmpd="sng">
                    <a:solidFill>
                      <a:srgbClr val="4F81BD">
                        <a:shade val="88000"/>
                        <a:satMod val="110000"/>
                      </a:srgbClr>
                    </a:solidFill>
                    <a:prstDash val="solid"/>
                  </a:ln>
                  <a:gradFill>
                    <a:gsLst>
                      <a:gs pos="0">
                        <a:srgbClr val="4F81BD">
                          <a:tint val="40000"/>
                          <a:satMod val="250000"/>
                        </a:srgbClr>
                      </a:gs>
                      <a:gs pos="9000">
                        <a:srgbClr val="4F81BD">
                          <a:tint val="52000"/>
                          <a:satMod val="300000"/>
                        </a:srgbClr>
                      </a:gs>
                      <a:gs pos="50000">
                        <a:srgbClr val="4F81BD">
                          <a:shade val="20000"/>
                          <a:satMod val="300000"/>
                        </a:srgbClr>
                      </a:gs>
                      <a:gs pos="79000">
                        <a:srgbClr val="4F81BD">
                          <a:tint val="52000"/>
                          <a:satMod val="300000"/>
                        </a:srgbClr>
                      </a:gs>
                      <a:gs pos="100000">
                        <a:srgbClr val="4F81BD">
                          <a:tint val="40000"/>
                          <a:satMod val="250000"/>
                        </a:srgbClr>
                      </a:gs>
                    </a:gsLst>
                    <a:lin ang="5400000"/>
                  </a:gradFill>
                  <a:latin typeface="Calibri"/>
                </a:rPr>
                <a:t>Образование Рыбно-Слободского района * Балык </a:t>
              </a:r>
              <a:r>
                <a:rPr lang="ru-RU" sz="5333" b="1" kern="0" dirty="0" err="1">
                  <a:ln w="10541" cmpd="sng">
                    <a:solidFill>
                      <a:srgbClr val="4F81BD">
                        <a:shade val="88000"/>
                        <a:satMod val="110000"/>
                      </a:srgbClr>
                    </a:solidFill>
                    <a:prstDash val="solid"/>
                  </a:ln>
                  <a:gradFill>
                    <a:gsLst>
                      <a:gs pos="0">
                        <a:srgbClr val="4F81BD">
                          <a:tint val="40000"/>
                          <a:satMod val="250000"/>
                        </a:srgbClr>
                      </a:gs>
                      <a:gs pos="9000">
                        <a:srgbClr val="4F81BD">
                          <a:tint val="52000"/>
                          <a:satMod val="300000"/>
                        </a:srgbClr>
                      </a:gs>
                      <a:gs pos="50000">
                        <a:srgbClr val="4F81BD">
                          <a:shade val="20000"/>
                          <a:satMod val="300000"/>
                        </a:srgbClr>
                      </a:gs>
                      <a:gs pos="79000">
                        <a:srgbClr val="4F81BD">
                          <a:tint val="52000"/>
                          <a:satMod val="300000"/>
                        </a:srgbClr>
                      </a:gs>
                      <a:gs pos="100000">
                        <a:srgbClr val="4F81BD">
                          <a:tint val="40000"/>
                          <a:satMod val="250000"/>
                        </a:srgbClr>
                      </a:gs>
                    </a:gsLst>
                    <a:lin ang="5400000"/>
                  </a:gradFill>
                  <a:latin typeface="Calibri"/>
                </a:rPr>
                <a:t>бист</a:t>
              </a:r>
              <a:r>
                <a:rPr lang="tt-RU" sz="5333" b="1" kern="0" dirty="0">
                  <a:ln w="10541" cmpd="sng">
                    <a:solidFill>
                      <a:srgbClr val="4F81BD">
                        <a:shade val="88000"/>
                        <a:satMod val="110000"/>
                      </a:srgbClr>
                    </a:solidFill>
                    <a:prstDash val="solid"/>
                  </a:ln>
                  <a:gradFill>
                    <a:gsLst>
                      <a:gs pos="0">
                        <a:srgbClr val="4F81BD">
                          <a:tint val="40000"/>
                          <a:satMod val="250000"/>
                        </a:srgbClr>
                      </a:gs>
                      <a:gs pos="9000">
                        <a:srgbClr val="4F81BD">
                          <a:tint val="52000"/>
                          <a:satMod val="300000"/>
                        </a:srgbClr>
                      </a:gs>
                      <a:gs pos="50000">
                        <a:srgbClr val="4F81BD">
                          <a:shade val="20000"/>
                          <a:satMod val="300000"/>
                        </a:srgbClr>
                      </a:gs>
                      <a:gs pos="79000">
                        <a:srgbClr val="4F81BD">
                          <a:tint val="52000"/>
                          <a:satMod val="300000"/>
                        </a:srgbClr>
                      </a:gs>
                      <a:gs pos="100000">
                        <a:srgbClr val="4F81BD">
                          <a:tint val="40000"/>
                          <a:satMod val="250000"/>
                        </a:srgbClr>
                      </a:gs>
                    </a:gsLst>
                    <a:lin ang="5400000"/>
                  </a:gradFill>
                  <a:latin typeface="Calibri"/>
                </a:rPr>
                <a:t>әсе мәгариф системасы </a:t>
              </a:r>
              <a:endParaRPr lang="ru-RU" sz="5333" b="1" kern="0" dirty="0">
                <a:ln w="10541" cmpd="sng">
                  <a:solidFill>
                    <a:srgbClr val="4F81BD">
                      <a:shade val="88000"/>
                      <a:satMod val="110000"/>
                    </a:srgbClr>
                  </a:solidFill>
                  <a:prstDash val="solid"/>
                </a:ln>
                <a:gradFill>
                  <a:gsLst>
                    <a:gs pos="0">
                      <a:srgbClr val="4F81BD">
                        <a:tint val="40000"/>
                        <a:satMod val="250000"/>
                      </a:srgbClr>
                    </a:gs>
                    <a:gs pos="9000">
                      <a:srgbClr val="4F81BD">
                        <a:tint val="52000"/>
                        <a:satMod val="300000"/>
                      </a:srgbClr>
                    </a:gs>
                    <a:gs pos="50000">
                      <a:srgbClr val="4F81BD">
                        <a:shade val="20000"/>
                        <a:satMod val="300000"/>
                      </a:srgbClr>
                    </a:gs>
                    <a:gs pos="79000">
                      <a:srgbClr val="4F81BD">
                        <a:tint val="52000"/>
                        <a:satMod val="300000"/>
                      </a:srgbClr>
                    </a:gs>
                    <a:gs pos="100000">
                      <a:srgbClr val="4F81BD">
                        <a:tint val="40000"/>
                        <a:satMod val="250000"/>
                      </a:srgbClr>
                    </a:gs>
                  </a:gsLst>
                  <a:lin ang="5400000"/>
                </a:gradFill>
                <a:latin typeface="Calibri"/>
              </a:endParaRPr>
            </a:p>
          </p:txBody>
        </p:sp>
      </p:grpSp>
      <p:sp>
        <p:nvSpPr>
          <p:cNvPr id="4" name="TextBox 3"/>
          <p:cNvSpPr txBox="1"/>
          <p:nvPr/>
        </p:nvSpPr>
        <p:spPr>
          <a:xfrm>
            <a:off x="1340736" y="462923"/>
            <a:ext cx="614360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2800" b="1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Результаты претендентов на медаль</a:t>
            </a:r>
            <a:endParaRPr lang="ru-RU" sz="2800" b="1" dirty="0">
              <a:solidFill>
                <a:srgbClr val="00206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graphicFrame>
        <p:nvGraphicFramePr>
          <p:cNvPr id="3" name="Таблица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39421602"/>
              </p:ext>
            </p:extLst>
          </p:nvPr>
        </p:nvGraphicFramePr>
        <p:xfrm>
          <a:off x="311341" y="1412776"/>
          <a:ext cx="8640961" cy="4860540"/>
        </p:xfrm>
        <a:graphic>
          <a:graphicData uri="http://schemas.openxmlformats.org/drawingml/2006/table">
            <a:tbl>
              <a:tblPr>
                <a:tableStyleId>{BC89EF96-8CEA-46FF-86C4-4CE0E7609802}</a:tableStyleId>
              </a:tblPr>
              <a:tblGrid>
                <a:gridCol w="331236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162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51216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24036">
                <a:tc>
                  <a:txBody>
                    <a:bodyPr/>
                    <a:lstStyle/>
                    <a:p>
                      <a:pPr algn="ctr" rtl="0" fontAlgn="ctr"/>
                      <a:r>
                        <a:rPr lang="ru-RU" sz="2000" u="none" strike="noStrike" dirty="0" smtClean="0">
                          <a:solidFill>
                            <a:srgbClr val="002060"/>
                          </a:solidFill>
                          <a:effectLst/>
                        </a:rPr>
                        <a:t>ОО</a:t>
                      </a:r>
                      <a:endParaRPr lang="ru-RU" sz="20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000" u="none" strike="noStrike" dirty="0" smtClean="0">
                          <a:solidFill>
                            <a:srgbClr val="002060"/>
                          </a:solidFill>
                          <a:effectLst/>
                        </a:rPr>
                        <a:t>ФИО</a:t>
                      </a:r>
                      <a:endParaRPr lang="ru-RU" sz="20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0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Русский язык</a:t>
                      </a:r>
                      <a:endParaRPr lang="ru-RU" sz="20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0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Математика</a:t>
                      </a:r>
                      <a:endParaRPr lang="ru-RU" sz="20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4036">
                <a:tc>
                  <a:txBody>
                    <a:bodyPr/>
                    <a:lstStyle/>
                    <a:p>
                      <a:pPr algn="l" fontAlgn="ctr"/>
                      <a:r>
                        <a:rPr lang="ru-RU" sz="200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Р-Слободская СОШ № 2</a:t>
                      </a:r>
                      <a:endParaRPr lang="ru-RU" sz="20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7620" marR="7620" marT="762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00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Дормидонтова</a:t>
                      </a:r>
                      <a:endParaRPr lang="ru-RU" sz="20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7620" marR="7620" marT="762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000" b="1" i="0" u="none" strike="noStrike" dirty="0" smtClean="0">
                          <a:solidFill>
                            <a:srgbClr val="00B050"/>
                          </a:solidFill>
                          <a:effectLst/>
                          <a:latin typeface="Times New Roman"/>
                        </a:rPr>
                        <a:t>76</a:t>
                      </a:r>
                      <a:endParaRPr lang="ru-RU" sz="2000" b="1" i="0" u="none" strike="noStrike" dirty="0">
                        <a:solidFill>
                          <a:srgbClr val="00B050"/>
                        </a:solidFill>
                        <a:effectLst/>
                        <a:latin typeface="Times New Roman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endParaRPr lang="ru-RU" sz="20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24036">
                <a:tc>
                  <a:txBody>
                    <a:bodyPr/>
                    <a:lstStyle/>
                    <a:p>
                      <a:pPr algn="l" fontAlgn="ctr"/>
                      <a:r>
                        <a:rPr lang="ru-RU" sz="200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Р-Слободская СОШ № 2</a:t>
                      </a:r>
                      <a:endParaRPr lang="ru-RU" sz="20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200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Закирова</a:t>
                      </a:r>
                      <a:endParaRPr lang="ru-RU" sz="20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0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65</a:t>
                      </a:r>
                      <a:endParaRPr lang="ru-RU" sz="20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endParaRPr lang="ru-RU" sz="20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24036">
                <a:tc>
                  <a:txBody>
                    <a:bodyPr/>
                    <a:lstStyle/>
                    <a:p>
                      <a:pPr algn="l" fontAlgn="ctr"/>
                      <a:r>
                        <a:rPr lang="ru-RU" sz="200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Р-Слободская СОШ № 2</a:t>
                      </a:r>
                      <a:endParaRPr lang="ru-RU" sz="20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2000" b="0" i="0" u="none" strike="noStrike" dirty="0" err="1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Нуриахметова</a:t>
                      </a:r>
                      <a:endParaRPr lang="ru-RU" sz="20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000" b="1" i="0" u="none" strike="noStrike" dirty="0" smtClean="0">
                          <a:solidFill>
                            <a:srgbClr val="00B050"/>
                          </a:solidFill>
                          <a:effectLst/>
                          <a:latin typeface="Times New Roman"/>
                        </a:rPr>
                        <a:t>78</a:t>
                      </a:r>
                      <a:endParaRPr lang="ru-RU" sz="2000" b="1" i="0" u="none" strike="noStrike" dirty="0">
                        <a:solidFill>
                          <a:srgbClr val="00B050"/>
                        </a:solidFill>
                        <a:effectLst/>
                        <a:latin typeface="Times New Roman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0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27</a:t>
                      </a:r>
                      <a:endParaRPr lang="ru-RU" sz="20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24036">
                <a:tc>
                  <a:txBody>
                    <a:bodyPr/>
                    <a:lstStyle/>
                    <a:p>
                      <a:pPr algn="l" fontAlgn="b"/>
                      <a:r>
                        <a:rPr lang="ru-RU" sz="200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Р-Слободская гимназия № 1</a:t>
                      </a:r>
                      <a:endParaRPr lang="ru-RU" sz="20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2000" b="0" i="0" u="none" strike="noStrike" dirty="0" err="1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Гатиятуллина</a:t>
                      </a:r>
                      <a:endParaRPr lang="ru-RU" sz="20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000" b="1" i="0" u="none" strike="noStrike" dirty="0" smtClean="0">
                          <a:solidFill>
                            <a:srgbClr val="00B050"/>
                          </a:solidFill>
                          <a:effectLst/>
                          <a:latin typeface="Times New Roman"/>
                        </a:rPr>
                        <a:t>78</a:t>
                      </a:r>
                      <a:endParaRPr lang="ru-RU" sz="2000" b="1" i="0" u="none" strike="noStrike" dirty="0">
                        <a:solidFill>
                          <a:srgbClr val="00B050"/>
                        </a:solidFill>
                        <a:effectLst/>
                        <a:latin typeface="Times New Roman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endParaRPr lang="ru-RU" sz="20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24036">
                <a:tc>
                  <a:txBody>
                    <a:bodyPr/>
                    <a:lstStyle/>
                    <a:p>
                      <a:pPr algn="l" fontAlgn="b"/>
                      <a:r>
                        <a:rPr lang="ru-RU" sz="200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Р-Слободская гимназия № 1</a:t>
                      </a:r>
                      <a:endParaRPr lang="ru-RU" sz="20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2000" b="0" i="0" u="none" strike="noStrike" dirty="0" err="1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Гречанюк</a:t>
                      </a:r>
                      <a:endParaRPr lang="ru-RU" sz="20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0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66</a:t>
                      </a:r>
                      <a:endParaRPr lang="ru-RU" sz="20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endParaRPr lang="ru-RU" sz="20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24036">
                <a:tc>
                  <a:txBody>
                    <a:bodyPr/>
                    <a:lstStyle/>
                    <a:p>
                      <a:pPr algn="l" fontAlgn="b"/>
                      <a:r>
                        <a:rPr lang="ru-RU" sz="200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Р-Слободская гимназия № 1</a:t>
                      </a:r>
                      <a:endParaRPr lang="ru-RU" sz="20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200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Крюкова</a:t>
                      </a:r>
                      <a:endParaRPr lang="ru-RU" sz="20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000" b="1" i="0" u="none" strike="noStrike" dirty="0" smtClean="0">
                          <a:solidFill>
                            <a:srgbClr val="00B050"/>
                          </a:solidFill>
                          <a:effectLst/>
                          <a:latin typeface="Times New Roman"/>
                        </a:rPr>
                        <a:t>71</a:t>
                      </a:r>
                      <a:endParaRPr lang="ru-RU" sz="2000" b="1" i="0" u="none" strike="noStrike" dirty="0">
                        <a:solidFill>
                          <a:srgbClr val="00B050"/>
                        </a:solidFill>
                        <a:effectLst/>
                        <a:latin typeface="Times New Roman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0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Times New Roman"/>
                        </a:rPr>
                        <a:t>23</a:t>
                      </a:r>
                      <a:endParaRPr lang="ru-RU" sz="2000" b="1" i="0" u="none" strike="noStrike" dirty="0">
                        <a:solidFill>
                          <a:srgbClr val="FF0000"/>
                        </a:solidFill>
                        <a:effectLst/>
                        <a:latin typeface="Times New Roman"/>
                      </a:endParaRP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24036">
                <a:tc>
                  <a:txBody>
                    <a:bodyPr/>
                    <a:lstStyle/>
                    <a:p>
                      <a:pPr algn="l" fontAlgn="b"/>
                      <a:r>
                        <a:rPr lang="ru-RU" sz="200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Р-Слободская гимназия № 1</a:t>
                      </a:r>
                      <a:endParaRPr lang="ru-RU" sz="20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200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Хабибуллина</a:t>
                      </a:r>
                      <a:endParaRPr lang="ru-RU" sz="20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0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69</a:t>
                      </a:r>
                      <a:endParaRPr lang="ru-RU" sz="20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000" b="1" i="0" u="none" strike="noStrike" dirty="0" smtClean="0">
                          <a:solidFill>
                            <a:srgbClr val="FF0000"/>
                          </a:solidFill>
                          <a:effectLst/>
                          <a:latin typeface="Times New Roman"/>
                        </a:rPr>
                        <a:t>18</a:t>
                      </a:r>
                      <a:endParaRPr lang="ru-RU" sz="2000" b="1" i="0" u="none" strike="noStrike" dirty="0">
                        <a:solidFill>
                          <a:srgbClr val="FF0000"/>
                        </a:solidFill>
                        <a:effectLst/>
                        <a:latin typeface="Times New Roman"/>
                      </a:endParaRP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24036">
                <a:tc>
                  <a:txBody>
                    <a:bodyPr/>
                    <a:lstStyle/>
                    <a:p>
                      <a:pPr algn="l" fontAlgn="b"/>
                      <a:r>
                        <a:rPr lang="ru-RU" sz="2000" b="0" i="0" u="none" strike="noStrike" dirty="0" err="1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Кугарчинская</a:t>
                      </a:r>
                      <a:r>
                        <a:rPr lang="ru-RU" sz="200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 СОШ</a:t>
                      </a:r>
                      <a:endParaRPr lang="ru-RU" sz="20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2000" b="0" i="0" u="none" strike="noStrike" dirty="0" err="1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Ахмадиев</a:t>
                      </a:r>
                      <a:endParaRPr lang="ru-RU" sz="20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0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62</a:t>
                      </a:r>
                      <a:endParaRPr lang="ru-RU" sz="20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0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68</a:t>
                      </a:r>
                      <a:endParaRPr lang="ru-RU" sz="20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24036">
                <a:tc>
                  <a:txBody>
                    <a:bodyPr/>
                    <a:lstStyle/>
                    <a:p>
                      <a:pPr algn="l" fontAlgn="b"/>
                      <a:r>
                        <a:rPr lang="ru-RU" sz="2000" b="0" i="0" u="none" strike="noStrike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Кугарчинская СОШ</a:t>
                      </a:r>
                      <a:endParaRPr lang="ru-RU" sz="20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2000" b="0" i="0" u="none" strike="noStrike" dirty="0" err="1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Гилемханова</a:t>
                      </a:r>
                      <a:endParaRPr lang="ru-RU" sz="20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000" b="1" i="0" u="none" strike="noStrike" dirty="0" smtClean="0">
                          <a:solidFill>
                            <a:srgbClr val="00B050"/>
                          </a:solidFill>
                          <a:effectLst/>
                          <a:latin typeface="Times New Roman"/>
                        </a:rPr>
                        <a:t>70</a:t>
                      </a:r>
                      <a:endParaRPr lang="ru-RU" sz="2000" b="1" i="0" u="none" strike="noStrike" dirty="0">
                        <a:solidFill>
                          <a:srgbClr val="00B050"/>
                        </a:solidFill>
                        <a:effectLst/>
                        <a:latin typeface="Times New Roman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0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68</a:t>
                      </a:r>
                      <a:endParaRPr lang="ru-RU" sz="20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24036">
                <a:tc>
                  <a:txBody>
                    <a:bodyPr/>
                    <a:lstStyle/>
                    <a:p>
                      <a:pPr algn="l" fontAlgn="b"/>
                      <a:r>
                        <a:rPr lang="ru-RU" sz="2000" b="0" i="0" u="none" strike="noStrike" dirty="0" err="1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Кугарчинская</a:t>
                      </a:r>
                      <a:r>
                        <a:rPr lang="ru-RU" sz="200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 СОШ</a:t>
                      </a:r>
                      <a:endParaRPr lang="ru-RU" sz="20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200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Мустафина</a:t>
                      </a:r>
                      <a:endParaRPr lang="ru-RU" sz="20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000" b="1" i="0" u="none" strike="noStrike" dirty="0" smtClean="0">
                          <a:solidFill>
                            <a:srgbClr val="00B050"/>
                          </a:solidFill>
                          <a:effectLst/>
                          <a:latin typeface="Times New Roman"/>
                        </a:rPr>
                        <a:t>76</a:t>
                      </a:r>
                      <a:endParaRPr lang="ru-RU" sz="2000" b="1" i="0" u="none" strike="noStrike" dirty="0">
                        <a:solidFill>
                          <a:srgbClr val="00B050"/>
                        </a:solidFill>
                        <a:effectLst/>
                        <a:latin typeface="Times New Roman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0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45</a:t>
                      </a:r>
                      <a:endParaRPr lang="ru-RU" sz="20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24036">
                <a:tc>
                  <a:txBody>
                    <a:bodyPr/>
                    <a:lstStyle/>
                    <a:p>
                      <a:pPr algn="l" fontAlgn="b"/>
                      <a:r>
                        <a:rPr lang="ru-RU" sz="200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Ново-</a:t>
                      </a:r>
                      <a:r>
                        <a:rPr lang="ru-RU" sz="2000" b="0" i="0" u="none" strike="noStrike" dirty="0" err="1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Арышская</a:t>
                      </a:r>
                      <a:r>
                        <a:rPr lang="ru-RU" sz="200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 СОШ</a:t>
                      </a:r>
                      <a:endParaRPr lang="ru-RU" sz="20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200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Валеев</a:t>
                      </a:r>
                      <a:endParaRPr lang="ru-RU" sz="20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000" b="1" i="0" u="none" strike="noStrike" dirty="0" smtClean="0">
                          <a:solidFill>
                            <a:srgbClr val="00B050"/>
                          </a:solidFill>
                          <a:effectLst/>
                          <a:latin typeface="Times New Roman"/>
                        </a:rPr>
                        <a:t>71</a:t>
                      </a:r>
                      <a:endParaRPr lang="ru-RU" sz="2000" b="1" i="0" u="none" strike="noStrike" dirty="0">
                        <a:solidFill>
                          <a:srgbClr val="00B050"/>
                        </a:solidFill>
                        <a:effectLst/>
                        <a:latin typeface="Times New Roman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0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39</a:t>
                      </a:r>
                      <a:endParaRPr lang="ru-RU" sz="20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24036">
                <a:tc>
                  <a:txBody>
                    <a:bodyPr/>
                    <a:lstStyle/>
                    <a:p>
                      <a:pPr marL="0" marR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200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Ново-</a:t>
                      </a:r>
                      <a:r>
                        <a:rPr lang="ru-RU" sz="2000" b="0" i="0" u="none" strike="noStrike" dirty="0" err="1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Арышская</a:t>
                      </a:r>
                      <a:r>
                        <a:rPr lang="ru-RU" sz="200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 СОШ</a:t>
                      </a:r>
                      <a:endParaRPr lang="ru-RU" sz="20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2000" b="0" i="0" u="none" strike="noStrike" dirty="0" err="1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Миннахметов</a:t>
                      </a:r>
                      <a:endParaRPr lang="ru-RU" sz="20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0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51</a:t>
                      </a:r>
                      <a:endParaRPr lang="ru-RU" sz="20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0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45</a:t>
                      </a:r>
                      <a:endParaRPr lang="ru-RU" sz="20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24036">
                <a:tc>
                  <a:txBody>
                    <a:bodyPr/>
                    <a:lstStyle/>
                    <a:p>
                      <a:pPr algn="l" fontAlgn="b"/>
                      <a:r>
                        <a:rPr lang="ru-RU" sz="2000" b="0" i="0" u="none" strike="noStrike" dirty="0" err="1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Биектауская</a:t>
                      </a:r>
                      <a:r>
                        <a:rPr lang="ru-RU" sz="200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 СОШ</a:t>
                      </a:r>
                      <a:endParaRPr lang="ru-RU" sz="20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2000" b="0" i="0" u="none" strike="noStrike" dirty="0" err="1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Тухватуллина</a:t>
                      </a:r>
                      <a:endParaRPr lang="ru-RU" sz="20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0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67</a:t>
                      </a:r>
                      <a:endParaRPr lang="ru-RU" sz="20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000" b="1" i="0" u="none" strike="noStrike" dirty="0" smtClean="0">
                          <a:solidFill>
                            <a:srgbClr val="00B050"/>
                          </a:solidFill>
                          <a:effectLst/>
                          <a:latin typeface="Times New Roman"/>
                        </a:rPr>
                        <a:t>80</a:t>
                      </a:r>
                      <a:endParaRPr lang="ru-RU" sz="2000" b="1" i="0" u="none" strike="noStrike" dirty="0">
                        <a:solidFill>
                          <a:srgbClr val="00B050"/>
                        </a:solidFill>
                        <a:effectLst/>
                        <a:latin typeface="Times New Roman"/>
                      </a:endParaRP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24036">
                <a:tc>
                  <a:txBody>
                    <a:bodyPr/>
                    <a:lstStyle/>
                    <a:p>
                      <a:pPr algn="l" fontAlgn="b"/>
                      <a:r>
                        <a:rPr lang="ru-RU" sz="2000" b="0" i="0" u="none" strike="noStrike" dirty="0" err="1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Шумбутская</a:t>
                      </a:r>
                      <a:r>
                        <a:rPr lang="ru-RU" sz="200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 СОШ</a:t>
                      </a:r>
                      <a:endParaRPr lang="ru-RU" sz="20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ru-RU" sz="2000" b="0" i="0" u="none" strike="noStrike" dirty="0" err="1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Камалиева</a:t>
                      </a:r>
                      <a:endParaRPr lang="ru-RU" sz="20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7620" marR="7620" marT="7620" marB="0" anchor="b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0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/>
                        </a:rPr>
                        <a:t>61</a:t>
                      </a:r>
                      <a:endParaRPr lang="ru-RU" sz="20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endParaRPr lang="ru-RU" sz="20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/>
                      </a:endParaRP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7295136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9" name="Picture 2" descr="C:\Users\6EA7~1\AppData\Local\Temp\год родных языков-2021-лого-2.jpg"/>
          <p:cNvPicPr>
            <a:picLocks noChangeAspect="1" noChangeArrowheads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5930"/>
          <a:stretch/>
        </p:blipFill>
        <p:spPr bwMode="auto">
          <a:xfrm>
            <a:off x="7668344" y="59211"/>
            <a:ext cx="1461160" cy="136979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TextBox 1"/>
          <p:cNvSpPr txBox="1"/>
          <p:nvPr/>
        </p:nvSpPr>
        <p:spPr>
          <a:xfrm>
            <a:off x="51832" y="232788"/>
            <a:ext cx="9144000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3200" b="1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Количество участников</a:t>
            </a:r>
          </a:p>
          <a:p>
            <a:pPr algn="ctr"/>
            <a:r>
              <a:rPr lang="ru-RU" sz="3200" b="1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по обществознанию</a:t>
            </a:r>
            <a:endParaRPr lang="ru-RU" sz="3200" b="1" dirty="0">
              <a:solidFill>
                <a:srgbClr val="00206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-109331" y="646043"/>
            <a:ext cx="1153316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dirty="0" smtClean="0"/>
              <a:t>  </a:t>
            </a:r>
            <a:endParaRPr lang="ru-RU" dirty="0"/>
          </a:p>
        </p:txBody>
      </p:sp>
      <p:graphicFrame>
        <p:nvGraphicFramePr>
          <p:cNvPr id="6" name="Таблица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94135273"/>
              </p:ext>
            </p:extLst>
          </p:nvPr>
        </p:nvGraphicFramePr>
        <p:xfrm>
          <a:off x="291540" y="1310007"/>
          <a:ext cx="8614280" cy="5154345"/>
        </p:xfrm>
        <a:graphic>
          <a:graphicData uri="http://schemas.openxmlformats.org/drawingml/2006/table">
            <a:tbl>
              <a:tblPr/>
              <a:tblGrid>
                <a:gridCol w="49418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0498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06742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926082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0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Общеобразовательные организации</a:t>
                      </a:r>
                      <a:endParaRPr lang="ru-RU" sz="20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20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Выбрали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0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Участвовали</a:t>
                      </a:r>
                      <a:endParaRPr lang="ru-RU" sz="20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22785">
                <a:tc>
                  <a:txBody>
                    <a:bodyPr/>
                    <a:lstStyle/>
                    <a:p>
                      <a:pPr marL="0" marR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220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Р-Слободская гимназия №1</a:t>
                      </a:r>
                      <a:endParaRPr lang="ru-RU" sz="22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19" marR="7619" marT="762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5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5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01085">
                <a:tc>
                  <a:txBody>
                    <a:bodyPr/>
                    <a:lstStyle/>
                    <a:p>
                      <a:pPr marL="0" marR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220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Р-Слободская СОШ №2</a:t>
                      </a:r>
                      <a:endParaRPr lang="ru-RU" sz="22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19" marR="7619" marT="762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4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4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45141">
                <a:tc>
                  <a:txBody>
                    <a:bodyPr/>
                    <a:lstStyle/>
                    <a:p>
                      <a:pPr marL="0" marR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220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Масловская СОШ</a:t>
                      </a:r>
                      <a:endParaRPr lang="ru-RU" sz="22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19" marR="7619" marT="762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28706">
                <a:tc>
                  <a:txBody>
                    <a:bodyPr/>
                    <a:lstStyle/>
                    <a:p>
                      <a:pPr marL="0" marR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220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В-</a:t>
                      </a:r>
                      <a:r>
                        <a:rPr lang="ru-RU" sz="2200" b="0" i="0" u="none" strike="noStrike" dirty="0" err="1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Тимерлековская</a:t>
                      </a:r>
                      <a:r>
                        <a:rPr lang="ru-RU" sz="2200" b="0" i="0" u="none" strike="noStrike" baseline="0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lang="ru-RU" sz="2200" b="0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СОШ</a:t>
                      </a:r>
                      <a:endParaRPr lang="ru-RU" sz="22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19" marR="7619" marT="762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2074">
                <a:tc>
                  <a:txBody>
                    <a:bodyPr/>
                    <a:lstStyle/>
                    <a:p>
                      <a:pPr marL="0" marR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220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Больше-</a:t>
                      </a:r>
                      <a:r>
                        <a:rPr lang="ru-RU" sz="2200" u="none" strike="noStrike" dirty="0" err="1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Машляковская</a:t>
                      </a:r>
                      <a:r>
                        <a:rPr lang="ru-RU" sz="220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СОШ</a:t>
                      </a:r>
                      <a:endParaRPr lang="ru-RU" sz="22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19" marR="7619" marT="762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45141">
                <a:tc>
                  <a:txBody>
                    <a:bodyPr/>
                    <a:lstStyle/>
                    <a:p>
                      <a:pPr marL="0" marR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2200" u="none" strike="noStrike" dirty="0" err="1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Кугарчинская</a:t>
                      </a:r>
                      <a:r>
                        <a:rPr lang="ru-RU" sz="220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СОШ</a:t>
                      </a:r>
                      <a:endParaRPr lang="ru-RU" sz="22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19" marR="7619" marT="762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3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3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48135">
                <a:tc>
                  <a:txBody>
                    <a:bodyPr/>
                    <a:lstStyle/>
                    <a:p>
                      <a:pPr algn="l" fontAlgn="b"/>
                      <a:r>
                        <a:rPr lang="ru-RU" sz="2200" u="none" strike="noStrike" dirty="0" err="1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Кутлу-Букашская</a:t>
                      </a:r>
                      <a:r>
                        <a:rPr lang="ru-RU" sz="220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СОШ</a:t>
                      </a:r>
                      <a:endParaRPr lang="ru-RU" sz="22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19" marR="7619" marT="762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92598">
                <a:tc>
                  <a:txBody>
                    <a:bodyPr/>
                    <a:lstStyle/>
                    <a:p>
                      <a:pPr algn="l" fontAlgn="b"/>
                      <a:r>
                        <a:rPr lang="ru-RU" sz="2200" u="none" strike="noStrike" dirty="0" err="1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Новоарышская</a:t>
                      </a:r>
                      <a:r>
                        <a:rPr lang="ru-RU" sz="220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СШ</a:t>
                      </a:r>
                      <a:endParaRPr lang="ru-RU" sz="22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19" marR="7619" marT="762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492598">
                <a:tc>
                  <a:txBody>
                    <a:bodyPr/>
                    <a:lstStyle/>
                    <a:p>
                      <a:pPr algn="l" fontAlgn="b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ИТОГО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19" marR="7619" marT="762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19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20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grpSp>
        <p:nvGrpSpPr>
          <p:cNvPr id="5" name="Группа 55"/>
          <p:cNvGrpSpPr>
            <a:grpSpLocks/>
          </p:cNvGrpSpPr>
          <p:nvPr/>
        </p:nvGrpSpPr>
        <p:grpSpPr bwMode="auto">
          <a:xfrm>
            <a:off x="311341" y="181210"/>
            <a:ext cx="1008062" cy="917575"/>
            <a:chOff x="2011294" y="473937"/>
            <a:chExt cx="5008978" cy="4984014"/>
          </a:xfrm>
        </p:grpSpPr>
        <p:grpSp>
          <p:nvGrpSpPr>
            <p:cNvPr id="7" name="Группа 56"/>
            <p:cNvGrpSpPr>
              <a:grpSpLocks/>
            </p:cNvGrpSpPr>
            <p:nvPr/>
          </p:nvGrpSpPr>
          <p:grpSpPr bwMode="auto">
            <a:xfrm>
              <a:off x="2067511" y="493995"/>
              <a:ext cx="4896544" cy="4896544"/>
              <a:chOff x="1688181" y="1085493"/>
              <a:chExt cx="5275644" cy="5275644"/>
            </a:xfrm>
          </p:grpSpPr>
          <p:grpSp>
            <p:nvGrpSpPr>
              <p:cNvPr id="9" name="Группа 58"/>
              <p:cNvGrpSpPr>
                <a:grpSpLocks/>
              </p:cNvGrpSpPr>
              <p:nvPr/>
            </p:nvGrpSpPr>
            <p:grpSpPr bwMode="auto">
              <a:xfrm>
                <a:off x="1910153" y="2860440"/>
                <a:ext cx="1777320" cy="1538339"/>
                <a:chOff x="960987" y="1909843"/>
                <a:chExt cx="1777320" cy="1538339"/>
              </a:xfrm>
            </p:grpSpPr>
            <p:sp>
              <p:nvSpPr>
                <p:cNvPr id="53" name="Шестиугольник 63"/>
                <p:cNvSpPr/>
                <p:nvPr/>
              </p:nvSpPr>
              <p:spPr>
                <a:xfrm rot="1800000">
                  <a:off x="960987" y="1909843"/>
                  <a:ext cx="1777320" cy="1538339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777320"/>
                    <a:gd name="connsiteY0" fmla="*/ 729285 h 1538339"/>
                    <a:gd name="connsiteX1" fmla="*/ 435993 w 1777320"/>
                    <a:gd name="connsiteY1" fmla="*/ 0 h 1538339"/>
                    <a:gd name="connsiteX2" fmla="*/ 1316695 w 1777320"/>
                    <a:gd name="connsiteY2" fmla="*/ 0 h 1538339"/>
                    <a:gd name="connsiteX3" fmla="*/ 1777320 w 1777320"/>
                    <a:gd name="connsiteY3" fmla="*/ 769170 h 1538339"/>
                    <a:gd name="connsiteX4" fmla="*/ 1316695 w 1777320"/>
                    <a:gd name="connsiteY4" fmla="*/ 1538339 h 1538339"/>
                    <a:gd name="connsiteX5" fmla="*/ 435993 w 1777320"/>
                    <a:gd name="connsiteY5" fmla="*/ 1538339 h 1538339"/>
                    <a:gd name="connsiteX6" fmla="*/ 0 w 1777320"/>
                    <a:gd name="connsiteY6" fmla="*/ 729285 h 1538339"/>
                    <a:gd name="connsiteX0" fmla="*/ 0 w 1777320"/>
                    <a:gd name="connsiteY0" fmla="*/ 729285 h 1538339"/>
                    <a:gd name="connsiteX1" fmla="*/ 435993 w 1777320"/>
                    <a:gd name="connsiteY1" fmla="*/ 0 h 1538339"/>
                    <a:gd name="connsiteX2" fmla="*/ 1316695 w 1777320"/>
                    <a:gd name="connsiteY2" fmla="*/ 0 h 1538339"/>
                    <a:gd name="connsiteX3" fmla="*/ 1777320 w 1777320"/>
                    <a:gd name="connsiteY3" fmla="*/ 769170 h 1538339"/>
                    <a:gd name="connsiteX4" fmla="*/ 1316695 w 1777320"/>
                    <a:gd name="connsiteY4" fmla="*/ 1538339 h 1538339"/>
                    <a:gd name="connsiteX5" fmla="*/ 435993 w 1777320"/>
                    <a:gd name="connsiteY5" fmla="*/ 1538339 h 1538339"/>
                    <a:gd name="connsiteX6" fmla="*/ 0 w 1777320"/>
                    <a:gd name="connsiteY6" fmla="*/ 729285 h 1538339"/>
                    <a:gd name="connsiteX0" fmla="*/ 0 w 1777320"/>
                    <a:gd name="connsiteY0" fmla="*/ 729285 h 1538339"/>
                    <a:gd name="connsiteX1" fmla="*/ 435993 w 1777320"/>
                    <a:gd name="connsiteY1" fmla="*/ 0 h 1538339"/>
                    <a:gd name="connsiteX2" fmla="*/ 1316695 w 1777320"/>
                    <a:gd name="connsiteY2" fmla="*/ 0 h 1538339"/>
                    <a:gd name="connsiteX3" fmla="*/ 1777320 w 1777320"/>
                    <a:gd name="connsiteY3" fmla="*/ 769170 h 1538339"/>
                    <a:gd name="connsiteX4" fmla="*/ 1316695 w 1777320"/>
                    <a:gd name="connsiteY4" fmla="*/ 1538339 h 1538339"/>
                    <a:gd name="connsiteX5" fmla="*/ 443079 w 1777320"/>
                    <a:gd name="connsiteY5" fmla="*/ 1537914 h 1538339"/>
                    <a:gd name="connsiteX6" fmla="*/ 0 w 1777320"/>
                    <a:gd name="connsiteY6" fmla="*/ 729285 h 1538339"/>
                    <a:gd name="connsiteX0" fmla="*/ 0 w 1777320"/>
                    <a:gd name="connsiteY0" fmla="*/ 729285 h 1538339"/>
                    <a:gd name="connsiteX1" fmla="*/ 435993 w 1777320"/>
                    <a:gd name="connsiteY1" fmla="*/ 0 h 1538339"/>
                    <a:gd name="connsiteX2" fmla="*/ 1316695 w 1777320"/>
                    <a:gd name="connsiteY2" fmla="*/ 0 h 1538339"/>
                    <a:gd name="connsiteX3" fmla="*/ 1777320 w 1777320"/>
                    <a:gd name="connsiteY3" fmla="*/ 769170 h 1538339"/>
                    <a:gd name="connsiteX4" fmla="*/ 1316695 w 1777320"/>
                    <a:gd name="connsiteY4" fmla="*/ 1538339 h 1538339"/>
                    <a:gd name="connsiteX5" fmla="*/ 443079 w 1777320"/>
                    <a:gd name="connsiteY5" fmla="*/ 1537914 h 1538339"/>
                    <a:gd name="connsiteX6" fmla="*/ 0 w 1777320"/>
                    <a:gd name="connsiteY6" fmla="*/ 729285 h 15383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77320" h="1538339">
                      <a:moveTo>
                        <a:pt x="0" y="729285"/>
                      </a:moveTo>
                      <a:lnTo>
                        <a:pt x="435993" y="0"/>
                      </a:lnTo>
                      <a:lnTo>
                        <a:pt x="1316695" y="0"/>
                      </a:lnTo>
                      <a:lnTo>
                        <a:pt x="1777320" y="769170"/>
                      </a:lnTo>
                      <a:lnTo>
                        <a:pt x="1316695" y="1538339"/>
                      </a:lnTo>
                      <a:lnTo>
                        <a:pt x="443079" y="1537914"/>
                      </a:lnTo>
                      <a:cubicBezTo>
                        <a:pt x="224753" y="1237048"/>
                        <a:pt x="104429" y="1099576"/>
                        <a:pt x="0" y="729285"/>
                      </a:cubicBezTo>
                      <a:close/>
                    </a:path>
                  </a:pathLst>
                </a:custGeom>
                <a:solidFill>
                  <a:srgbClr val="0070C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4" name="Овал 53"/>
                <p:cNvSpPr/>
                <p:nvPr/>
              </p:nvSpPr>
              <p:spPr>
                <a:xfrm>
                  <a:off x="1688181" y="2534667"/>
                  <a:ext cx="299671" cy="299671"/>
                </a:xfrm>
                <a:prstGeom prst="ellipse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5" name="Овал 54"/>
                <p:cNvSpPr/>
                <p:nvPr/>
              </p:nvSpPr>
              <p:spPr>
                <a:xfrm>
                  <a:off x="1314032" y="2353669"/>
                  <a:ext cx="141688" cy="141688"/>
                </a:xfrm>
                <a:prstGeom prst="ellipse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6" name="Арка 55"/>
                <p:cNvSpPr/>
                <p:nvPr/>
              </p:nvSpPr>
              <p:spPr>
                <a:xfrm rot="1691943">
                  <a:off x="1297937" y="2425518"/>
                  <a:ext cx="1080156" cy="494674"/>
                </a:xfrm>
                <a:prstGeom prst="blockArc">
                  <a:avLst>
                    <a:gd name="adj1" fmla="val 11611044"/>
                    <a:gd name="adj2" fmla="val 10055582"/>
                    <a:gd name="adj3" fmla="val 7453"/>
                  </a:avLst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  <p:sp>
              <p:nvSpPr>
                <p:cNvPr id="57" name="Кольцо 56"/>
                <p:cNvSpPr/>
                <p:nvPr/>
              </p:nvSpPr>
              <p:spPr>
                <a:xfrm>
                  <a:off x="1597371" y="2142323"/>
                  <a:ext cx="483222" cy="1084350"/>
                </a:xfrm>
                <a:prstGeom prst="donut">
                  <a:avLst>
                    <a:gd name="adj" fmla="val 6740"/>
                  </a:avLst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  <p:sp>
              <p:nvSpPr>
                <p:cNvPr id="58" name="Кольцо 57"/>
                <p:cNvSpPr/>
                <p:nvPr/>
              </p:nvSpPr>
              <p:spPr>
                <a:xfrm rot="3664409">
                  <a:off x="1594950" y="2142324"/>
                  <a:ext cx="483222" cy="1084350"/>
                </a:xfrm>
                <a:prstGeom prst="donut">
                  <a:avLst>
                    <a:gd name="adj" fmla="val 6740"/>
                  </a:avLst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0" name="Группа 59"/>
              <p:cNvGrpSpPr>
                <a:grpSpLocks/>
              </p:cNvGrpSpPr>
              <p:nvPr/>
            </p:nvGrpSpPr>
            <p:grpSpPr bwMode="auto">
              <a:xfrm>
                <a:off x="4312474" y="1457359"/>
                <a:ext cx="1801952" cy="1556536"/>
                <a:chOff x="3363308" y="506762"/>
                <a:chExt cx="1801952" cy="1556536"/>
              </a:xfrm>
            </p:grpSpPr>
            <p:sp>
              <p:nvSpPr>
                <p:cNvPr id="49" name="Шестиугольник 51"/>
                <p:cNvSpPr/>
                <p:nvPr/>
              </p:nvSpPr>
              <p:spPr>
                <a:xfrm rot="1800000">
                  <a:off x="3363308" y="506762"/>
                  <a:ext cx="1801952" cy="1556536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54424 w 1801952"/>
                    <a:gd name="connsiteY2" fmla="*/ 22685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46485 h 1515654"/>
                    <a:gd name="connsiteX1" fmla="*/ 443894 w 1801952"/>
                    <a:gd name="connsiteY1" fmla="*/ 723 h 1515654"/>
                    <a:gd name="connsiteX2" fmla="*/ 1354424 w 1801952"/>
                    <a:gd name="connsiteY2" fmla="*/ 0 h 1515654"/>
                    <a:gd name="connsiteX3" fmla="*/ 1801952 w 1801952"/>
                    <a:gd name="connsiteY3" fmla="*/ 746485 h 1515654"/>
                    <a:gd name="connsiteX4" fmla="*/ 1341327 w 1801952"/>
                    <a:gd name="connsiteY4" fmla="*/ 1515654 h 1515654"/>
                    <a:gd name="connsiteX5" fmla="*/ 460625 w 1801952"/>
                    <a:gd name="connsiteY5" fmla="*/ 1515654 h 1515654"/>
                    <a:gd name="connsiteX6" fmla="*/ 0 w 1801952"/>
                    <a:gd name="connsiteY6" fmla="*/ 746485 h 1515654"/>
                    <a:gd name="connsiteX0" fmla="*/ 0 w 1801952"/>
                    <a:gd name="connsiteY0" fmla="*/ 766527 h 1535696"/>
                    <a:gd name="connsiteX1" fmla="*/ 443894 w 1801952"/>
                    <a:gd name="connsiteY1" fmla="*/ 20765 h 1535696"/>
                    <a:gd name="connsiteX2" fmla="*/ 1354424 w 1801952"/>
                    <a:gd name="connsiteY2" fmla="*/ 20042 h 1535696"/>
                    <a:gd name="connsiteX3" fmla="*/ 1801952 w 1801952"/>
                    <a:gd name="connsiteY3" fmla="*/ 766527 h 1535696"/>
                    <a:gd name="connsiteX4" fmla="*/ 1341327 w 1801952"/>
                    <a:gd name="connsiteY4" fmla="*/ 1535696 h 1535696"/>
                    <a:gd name="connsiteX5" fmla="*/ 460625 w 1801952"/>
                    <a:gd name="connsiteY5" fmla="*/ 1535696 h 1535696"/>
                    <a:gd name="connsiteX6" fmla="*/ 0 w 1801952"/>
                    <a:gd name="connsiteY6" fmla="*/ 766527 h 1535696"/>
                    <a:gd name="connsiteX0" fmla="*/ 0 w 1801952"/>
                    <a:gd name="connsiteY0" fmla="*/ 783306 h 1552475"/>
                    <a:gd name="connsiteX1" fmla="*/ 443894 w 1801952"/>
                    <a:gd name="connsiteY1" fmla="*/ 37544 h 1552475"/>
                    <a:gd name="connsiteX2" fmla="*/ 1354424 w 1801952"/>
                    <a:gd name="connsiteY2" fmla="*/ 36821 h 1552475"/>
                    <a:gd name="connsiteX3" fmla="*/ 1801952 w 1801952"/>
                    <a:gd name="connsiteY3" fmla="*/ 783306 h 1552475"/>
                    <a:gd name="connsiteX4" fmla="*/ 1341327 w 1801952"/>
                    <a:gd name="connsiteY4" fmla="*/ 1552475 h 1552475"/>
                    <a:gd name="connsiteX5" fmla="*/ 460625 w 1801952"/>
                    <a:gd name="connsiteY5" fmla="*/ 1552475 h 1552475"/>
                    <a:gd name="connsiteX6" fmla="*/ 0 w 1801952"/>
                    <a:gd name="connsiteY6" fmla="*/ 783306 h 1552475"/>
                    <a:gd name="connsiteX0" fmla="*/ 0 w 1801952"/>
                    <a:gd name="connsiteY0" fmla="*/ 787367 h 1556536"/>
                    <a:gd name="connsiteX1" fmla="*/ 443894 w 1801952"/>
                    <a:gd name="connsiteY1" fmla="*/ 41605 h 1556536"/>
                    <a:gd name="connsiteX2" fmla="*/ 1354424 w 1801952"/>
                    <a:gd name="connsiteY2" fmla="*/ 40882 h 1556536"/>
                    <a:gd name="connsiteX3" fmla="*/ 1801952 w 1801952"/>
                    <a:gd name="connsiteY3" fmla="*/ 787367 h 1556536"/>
                    <a:gd name="connsiteX4" fmla="*/ 1341327 w 1801952"/>
                    <a:gd name="connsiteY4" fmla="*/ 1556536 h 1556536"/>
                    <a:gd name="connsiteX5" fmla="*/ 460625 w 1801952"/>
                    <a:gd name="connsiteY5" fmla="*/ 1556536 h 1556536"/>
                    <a:gd name="connsiteX6" fmla="*/ 0 w 1801952"/>
                    <a:gd name="connsiteY6" fmla="*/ 787367 h 15565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01952" h="1556536">
                      <a:moveTo>
                        <a:pt x="0" y="787367"/>
                      </a:moveTo>
                      <a:lnTo>
                        <a:pt x="443894" y="41605"/>
                      </a:lnTo>
                      <a:cubicBezTo>
                        <a:pt x="774914" y="-15763"/>
                        <a:pt x="1042408" y="-11708"/>
                        <a:pt x="1354424" y="40882"/>
                      </a:cubicBezTo>
                      <a:lnTo>
                        <a:pt x="1801952" y="787367"/>
                      </a:lnTo>
                      <a:lnTo>
                        <a:pt x="1341327" y="1556536"/>
                      </a:lnTo>
                      <a:lnTo>
                        <a:pt x="460625" y="1556536"/>
                      </a:lnTo>
                      <a:lnTo>
                        <a:pt x="0" y="787367"/>
                      </a:lnTo>
                      <a:close/>
                    </a:path>
                  </a:pathLst>
                </a:custGeom>
                <a:solidFill>
                  <a:srgbClr val="2B812B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0" name="Полилиния 49"/>
                <p:cNvSpPr/>
                <p:nvPr/>
              </p:nvSpPr>
              <p:spPr>
                <a:xfrm>
                  <a:off x="3828892" y="1352255"/>
                  <a:ext cx="393798" cy="356660"/>
                </a:xfrm>
                <a:custGeom>
                  <a:avLst/>
                  <a:gdLst>
                    <a:gd name="connsiteX0" fmla="*/ 0 w 352425"/>
                    <a:gd name="connsiteY0" fmla="*/ 0 h 319087"/>
                    <a:gd name="connsiteX1" fmla="*/ 245269 w 352425"/>
                    <a:gd name="connsiteY1" fmla="*/ 90487 h 319087"/>
                    <a:gd name="connsiteX2" fmla="*/ 352425 w 352425"/>
                    <a:gd name="connsiteY2" fmla="*/ 319087 h 319087"/>
                    <a:gd name="connsiteX3" fmla="*/ 114300 w 352425"/>
                    <a:gd name="connsiteY3" fmla="*/ 252412 h 319087"/>
                    <a:gd name="connsiteX4" fmla="*/ 0 w 352425"/>
                    <a:gd name="connsiteY4" fmla="*/ 0 h 319087"/>
                    <a:gd name="connsiteX0" fmla="*/ 8415 w 360840"/>
                    <a:gd name="connsiteY0" fmla="*/ 0 h 319087"/>
                    <a:gd name="connsiteX1" fmla="*/ 253684 w 360840"/>
                    <a:gd name="connsiteY1" fmla="*/ 90487 h 319087"/>
                    <a:gd name="connsiteX2" fmla="*/ 360840 w 360840"/>
                    <a:gd name="connsiteY2" fmla="*/ 319087 h 319087"/>
                    <a:gd name="connsiteX3" fmla="*/ 122715 w 360840"/>
                    <a:gd name="connsiteY3" fmla="*/ 252412 h 319087"/>
                    <a:gd name="connsiteX4" fmla="*/ 8415 w 360840"/>
                    <a:gd name="connsiteY4" fmla="*/ 0 h 319087"/>
                    <a:gd name="connsiteX0" fmla="*/ 8415 w 360840"/>
                    <a:gd name="connsiteY0" fmla="*/ 0 h 319087"/>
                    <a:gd name="connsiteX1" fmla="*/ 253684 w 360840"/>
                    <a:gd name="connsiteY1" fmla="*/ 90487 h 319087"/>
                    <a:gd name="connsiteX2" fmla="*/ 360840 w 360840"/>
                    <a:gd name="connsiteY2" fmla="*/ 319087 h 319087"/>
                    <a:gd name="connsiteX3" fmla="*/ 122715 w 360840"/>
                    <a:gd name="connsiteY3" fmla="*/ 252412 h 319087"/>
                    <a:gd name="connsiteX4" fmla="*/ 8415 w 360840"/>
                    <a:gd name="connsiteY4" fmla="*/ 0 h 319087"/>
                    <a:gd name="connsiteX0" fmla="*/ 0 w 352425"/>
                    <a:gd name="connsiteY0" fmla="*/ 0 h 319087"/>
                    <a:gd name="connsiteX1" fmla="*/ 245269 w 352425"/>
                    <a:gd name="connsiteY1" fmla="*/ 90487 h 319087"/>
                    <a:gd name="connsiteX2" fmla="*/ 352425 w 352425"/>
                    <a:gd name="connsiteY2" fmla="*/ 319087 h 319087"/>
                    <a:gd name="connsiteX3" fmla="*/ 0 w 352425"/>
                    <a:gd name="connsiteY3" fmla="*/ 0 h 319087"/>
                    <a:gd name="connsiteX0" fmla="*/ 0 w 352425"/>
                    <a:gd name="connsiteY0" fmla="*/ 0 h 319128"/>
                    <a:gd name="connsiteX1" fmla="*/ 245269 w 352425"/>
                    <a:gd name="connsiteY1" fmla="*/ 90487 h 319128"/>
                    <a:gd name="connsiteX2" fmla="*/ 352425 w 352425"/>
                    <a:gd name="connsiteY2" fmla="*/ 319087 h 319128"/>
                    <a:gd name="connsiteX3" fmla="*/ 0 w 352425"/>
                    <a:gd name="connsiteY3" fmla="*/ 0 h 319128"/>
                    <a:gd name="connsiteX0" fmla="*/ 0 w 352425"/>
                    <a:gd name="connsiteY0" fmla="*/ 0 h 319189"/>
                    <a:gd name="connsiteX1" fmla="*/ 245269 w 352425"/>
                    <a:gd name="connsiteY1" fmla="*/ 90487 h 319189"/>
                    <a:gd name="connsiteX2" fmla="*/ 352425 w 352425"/>
                    <a:gd name="connsiteY2" fmla="*/ 319087 h 319189"/>
                    <a:gd name="connsiteX3" fmla="*/ 0 w 352425"/>
                    <a:gd name="connsiteY3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52425" h="319189">
                      <a:moveTo>
                        <a:pt x="0" y="0"/>
                      </a:moveTo>
                      <a:cubicBezTo>
                        <a:pt x="224631" y="8731"/>
                        <a:pt x="332581" y="141288"/>
                        <a:pt x="352425" y="319087"/>
                      </a:cubicBezTo>
                      <a:cubicBezTo>
                        <a:pt x="106759" y="323056"/>
                        <a:pt x="13097" y="211931"/>
                        <a:pt x="0" y="0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1" name="Полилиния 50"/>
                <p:cNvSpPr/>
                <p:nvPr/>
              </p:nvSpPr>
              <p:spPr>
                <a:xfrm>
                  <a:off x="4006756" y="860006"/>
                  <a:ext cx="505955" cy="532159"/>
                </a:xfrm>
                <a:custGeom>
                  <a:avLst/>
                  <a:gdLst>
                    <a:gd name="connsiteX0" fmla="*/ 366712 w 426243"/>
                    <a:gd name="connsiteY0" fmla="*/ 73818 h 476250"/>
                    <a:gd name="connsiteX1" fmla="*/ 426243 w 426243"/>
                    <a:gd name="connsiteY1" fmla="*/ 340518 h 476250"/>
                    <a:gd name="connsiteX2" fmla="*/ 211931 w 426243"/>
                    <a:gd name="connsiteY2" fmla="*/ 476250 h 476250"/>
                    <a:gd name="connsiteX3" fmla="*/ 0 w 426243"/>
                    <a:gd name="connsiteY3" fmla="*/ 347662 h 476250"/>
                    <a:gd name="connsiteX4" fmla="*/ 47625 w 426243"/>
                    <a:gd name="connsiteY4" fmla="*/ 83343 h 476250"/>
                    <a:gd name="connsiteX5" fmla="*/ 100012 w 426243"/>
                    <a:gd name="connsiteY5" fmla="*/ 188118 h 476250"/>
                    <a:gd name="connsiteX6" fmla="*/ 204787 w 426243"/>
                    <a:gd name="connsiteY6" fmla="*/ 0 h 476250"/>
                    <a:gd name="connsiteX7" fmla="*/ 316706 w 426243"/>
                    <a:gd name="connsiteY7" fmla="*/ 176212 h 476250"/>
                    <a:gd name="connsiteX8" fmla="*/ 366712 w 426243"/>
                    <a:gd name="connsiteY8" fmla="*/ 73818 h 476250"/>
                    <a:gd name="connsiteX0" fmla="*/ 319087 w 378618"/>
                    <a:gd name="connsiteY0" fmla="*/ 73818 h 476250"/>
                    <a:gd name="connsiteX1" fmla="*/ 378618 w 378618"/>
                    <a:gd name="connsiteY1" fmla="*/ 340518 h 476250"/>
                    <a:gd name="connsiteX2" fmla="*/ 164306 w 378618"/>
                    <a:gd name="connsiteY2" fmla="*/ 476250 h 476250"/>
                    <a:gd name="connsiteX3" fmla="*/ 0 w 378618"/>
                    <a:gd name="connsiteY3" fmla="*/ 83343 h 476250"/>
                    <a:gd name="connsiteX4" fmla="*/ 52387 w 378618"/>
                    <a:gd name="connsiteY4" fmla="*/ 188118 h 476250"/>
                    <a:gd name="connsiteX5" fmla="*/ 157162 w 378618"/>
                    <a:gd name="connsiteY5" fmla="*/ 0 h 476250"/>
                    <a:gd name="connsiteX6" fmla="*/ 269081 w 378618"/>
                    <a:gd name="connsiteY6" fmla="*/ 176212 h 476250"/>
                    <a:gd name="connsiteX7" fmla="*/ 319087 w 378618"/>
                    <a:gd name="connsiteY7" fmla="*/ 73818 h 476250"/>
                    <a:gd name="connsiteX0" fmla="*/ 319087 w 378618"/>
                    <a:gd name="connsiteY0" fmla="*/ 73818 h 476250"/>
                    <a:gd name="connsiteX1" fmla="*/ 378618 w 378618"/>
                    <a:gd name="connsiteY1" fmla="*/ 340518 h 476250"/>
                    <a:gd name="connsiteX2" fmla="*/ 164306 w 378618"/>
                    <a:gd name="connsiteY2" fmla="*/ 476250 h 476250"/>
                    <a:gd name="connsiteX3" fmla="*/ 0 w 378618"/>
                    <a:gd name="connsiteY3" fmla="*/ 83343 h 476250"/>
                    <a:gd name="connsiteX4" fmla="*/ 52387 w 378618"/>
                    <a:gd name="connsiteY4" fmla="*/ 188118 h 476250"/>
                    <a:gd name="connsiteX5" fmla="*/ 157162 w 378618"/>
                    <a:gd name="connsiteY5" fmla="*/ 0 h 476250"/>
                    <a:gd name="connsiteX6" fmla="*/ 269081 w 378618"/>
                    <a:gd name="connsiteY6" fmla="*/ 176212 h 476250"/>
                    <a:gd name="connsiteX7" fmla="*/ 319087 w 378618"/>
                    <a:gd name="connsiteY7" fmla="*/ 73818 h 476250"/>
                    <a:gd name="connsiteX0" fmla="*/ 383748 w 443279"/>
                    <a:gd name="connsiteY0" fmla="*/ 73818 h 476250"/>
                    <a:gd name="connsiteX1" fmla="*/ 443279 w 443279"/>
                    <a:gd name="connsiteY1" fmla="*/ 340518 h 476250"/>
                    <a:gd name="connsiteX2" fmla="*/ 228967 w 443279"/>
                    <a:gd name="connsiteY2" fmla="*/ 476250 h 476250"/>
                    <a:gd name="connsiteX3" fmla="*/ 64661 w 443279"/>
                    <a:gd name="connsiteY3" fmla="*/ 83343 h 476250"/>
                    <a:gd name="connsiteX4" fmla="*/ 117048 w 443279"/>
                    <a:gd name="connsiteY4" fmla="*/ 188118 h 476250"/>
                    <a:gd name="connsiteX5" fmla="*/ 221823 w 443279"/>
                    <a:gd name="connsiteY5" fmla="*/ 0 h 476250"/>
                    <a:gd name="connsiteX6" fmla="*/ 333742 w 443279"/>
                    <a:gd name="connsiteY6" fmla="*/ 176212 h 476250"/>
                    <a:gd name="connsiteX7" fmla="*/ 383748 w 443279"/>
                    <a:gd name="connsiteY7" fmla="*/ 73818 h 476250"/>
                    <a:gd name="connsiteX0" fmla="*/ 383748 w 383748"/>
                    <a:gd name="connsiteY0" fmla="*/ 73818 h 476250"/>
                    <a:gd name="connsiteX1" fmla="*/ 228967 w 383748"/>
                    <a:gd name="connsiteY1" fmla="*/ 476250 h 476250"/>
                    <a:gd name="connsiteX2" fmla="*/ 64661 w 383748"/>
                    <a:gd name="connsiteY2" fmla="*/ 83343 h 476250"/>
                    <a:gd name="connsiteX3" fmla="*/ 117048 w 383748"/>
                    <a:gd name="connsiteY3" fmla="*/ 188118 h 476250"/>
                    <a:gd name="connsiteX4" fmla="*/ 221823 w 383748"/>
                    <a:gd name="connsiteY4" fmla="*/ 0 h 476250"/>
                    <a:gd name="connsiteX5" fmla="*/ 333742 w 383748"/>
                    <a:gd name="connsiteY5" fmla="*/ 176212 h 476250"/>
                    <a:gd name="connsiteX6" fmla="*/ 383748 w 383748"/>
                    <a:gd name="connsiteY6" fmla="*/ 73818 h 476250"/>
                    <a:gd name="connsiteX0" fmla="*/ 383748 w 420527"/>
                    <a:gd name="connsiteY0" fmla="*/ 73818 h 476250"/>
                    <a:gd name="connsiteX1" fmla="*/ 228967 w 420527"/>
                    <a:gd name="connsiteY1" fmla="*/ 476250 h 476250"/>
                    <a:gd name="connsiteX2" fmla="*/ 64661 w 420527"/>
                    <a:gd name="connsiteY2" fmla="*/ 83343 h 476250"/>
                    <a:gd name="connsiteX3" fmla="*/ 117048 w 420527"/>
                    <a:gd name="connsiteY3" fmla="*/ 188118 h 476250"/>
                    <a:gd name="connsiteX4" fmla="*/ 221823 w 420527"/>
                    <a:gd name="connsiteY4" fmla="*/ 0 h 476250"/>
                    <a:gd name="connsiteX5" fmla="*/ 333742 w 420527"/>
                    <a:gd name="connsiteY5" fmla="*/ 176212 h 476250"/>
                    <a:gd name="connsiteX6" fmla="*/ 383748 w 420527"/>
                    <a:gd name="connsiteY6" fmla="*/ 73818 h 476250"/>
                    <a:gd name="connsiteX0" fmla="*/ 383748 w 454017"/>
                    <a:gd name="connsiteY0" fmla="*/ 73818 h 476250"/>
                    <a:gd name="connsiteX1" fmla="*/ 228967 w 454017"/>
                    <a:gd name="connsiteY1" fmla="*/ 476250 h 476250"/>
                    <a:gd name="connsiteX2" fmla="*/ 64661 w 454017"/>
                    <a:gd name="connsiteY2" fmla="*/ 83343 h 476250"/>
                    <a:gd name="connsiteX3" fmla="*/ 117048 w 454017"/>
                    <a:gd name="connsiteY3" fmla="*/ 188118 h 476250"/>
                    <a:gd name="connsiteX4" fmla="*/ 221823 w 454017"/>
                    <a:gd name="connsiteY4" fmla="*/ 0 h 476250"/>
                    <a:gd name="connsiteX5" fmla="*/ 333742 w 454017"/>
                    <a:gd name="connsiteY5" fmla="*/ 176212 h 476250"/>
                    <a:gd name="connsiteX6" fmla="*/ 383748 w 454017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52799" h="476250">
                      <a:moveTo>
                        <a:pt x="383748" y="73818"/>
                      </a:moveTo>
                      <a:cubicBezTo>
                        <a:pt x="508366" y="219868"/>
                        <a:pt x="468680" y="434975"/>
                        <a:pt x="228967" y="476250"/>
                      </a:cubicBezTo>
                      <a:cubicBezTo>
                        <a:pt x="-42495" y="431006"/>
                        <a:pt x="-37733" y="133349"/>
                        <a:pt x="64661" y="83343"/>
                      </a:cubicBezTo>
                      <a:cubicBezTo>
                        <a:pt x="96410" y="113505"/>
                        <a:pt x="111492" y="138905"/>
                        <a:pt x="117048" y="188118"/>
                      </a:cubicBezTo>
                      <a:cubicBezTo>
                        <a:pt x="135304" y="115887"/>
                        <a:pt x="165466" y="53181"/>
                        <a:pt x="221823" y="0"/>
                      </a:cubicBezTo>
                      <a:cubicBezTo>
                        <a:pt x="275798" y="53974"/>
                        <a:pt x="313105" y="105569"/>
                        <a:pt x="333742" y="176212"/>
                      </a:cubicBezTo>
                      <a:cubicBezTo>
                        <a:pt x="343268" y="137319"/>
                        <a:pt x="357554" y="103187"/>
                        <a:pt x="383748" y="73818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2" name="Полилиния 51"/>
                <p:cNvSpPr/>
                <p:nvPr/>
              </p:nvSpPr>
              <p:spPr>
                <a:xfrm flipH="1">
                  <a:off x="4278625" y="1352254"/>
                  <a:ext cx="393798" cy="356660"/>
                </a:xfrm>
                <a:custGeom>
                  <a:avLst/>
                  <a:gdLst>
                    <a:gd name="connsiteX0" fmla="*/ 0 w 352425"/>
                    <a:gd name="connsiteY0" fmla="*/ 0 h 319087"/>
                    <a:gd name="connsiteX1" fmla="*/ 245269 w 352425"/>
                    <a:gd name="connsiteY1" fmla="*/ 90487 h 319087"/>
                    <a:gd name="connsiteX2" fmla="*/ 352425 w 352425"/>
                    <a:gd name="connsiteY2" fmla="*/ 319087 h 319087"/>
                    <a:gd name="connsiteX3" fmla="*/ 114300 w 352425"/>
                    <a:gd name="connsiteY3" fmla="*/ 252412 h 319087"/>
                    <a:gd name="connsiteX4" fmla="*/ 0 w 352425"/>
                    <a:gd name="connsiteY4" fmla="*/ 0 h 319087"/>
                    <a:gd name="connsiteX0" fmla="*/ 8415 w 360840"/>
                    <a:gd name="connsiteY0" fmla="*/ 0 h 319087"/>
                    <a:gd name="connsiteX1" fmla="*/ 253684 w 360840"/>
                    <a:gd name="connsiteY1" fmla="*/ 90487 h 319087"/>
                    <a:gd name="connsiteX2" fmla="*/ 360840 w 360840"/>
                    <a:gd name="connsiteY2" fmla="*/ 319087 h 319087"/>
                    <a:gd name="connsiteX3" fmla="*/ 122715 w 360840"/>
                    <a:gd name="connsiteY3" fmla="*/ 252412 h 319087"/>
                    <a:gd name="connsiteX4" fmla="*/ 8415 w 360840"/>
                    <a:gd name="connsiteY4" fmla="*/ 0 h 319087"/>
                    <a:gd name="connsiteX0" fmla="*/ 8415 w 360840"/>
                    <a:gd name="connsiteY0" fmla="*/ 0 h 319087"/>
                    <a:gd name="connsiteX1" fmla="*/ 253684 w 360840"/>
                    <a:gd name="connsiteY1" fmla="*/ 90487 h 319087"/>
                    <a:gd name="connsiteX2" fmla="*/ 360840 w 360840"/>
                    <a:gd name="connsiteY2" fmla="*/ 319087 h 319087"/>
                    <a:gd name="connsiteX3" fmla="*/ 122715 w 360840"/>
                    <a:gd name="connsiteY3" fmla="*/ 252412 h 319087"/>
                    <a:gd name="connsiteX4" fmla="*/ 8415 w 360840"/>
                    <a:gd name="connsiteY4" fmla="*/ 0 h 319087"/>
                    <a:gd name="connsiteX0" fmla="*/ 0 w 352425"/>
                    <a:gd name="connsiteY0" fmla="*/ 0 h 319087"/>
                    <a:gd name="connsiteX1" fmla="*/ 245269 w 352425"/>
                    <a:gd name="connsiteY1" fmla="*/ 90487 h 319087"/>
                    <a:gd name="connsiteX2" fmla="*/ 352425 w 352425"/>
                    <a:gd name="connsiteY2" fmla="*/ 319087 h 319087"/>
                    <a:gd name="connsiteX3" fmla="*/ 0 w 352425"/>
                    <a:gd name="connsiteY3" fmla="*/ 0 h 319087"/>
                    <a:gd name="connsiteX0" fmla="*/ 0 w 352425"/>
                    <a:gd name="connsiteY0" fmla="*/ 0 h 319128"/>
                    <a:gd name="connsiteX1" fmla="*/ 245269 w 352425"/>
                    <a:gd name="connsiteY1" fmla="*/ 90487 h 319128"/>
                    <a:gd name="connsiteX2" fmla="*/ 352425 w 352425"/>
                    <a:gd name="connsiteY2" fmla="*/ 319087 h 319128"/>
                    <a:gd name="connsiteX3" fmla="*/ 0 w 352425"/>
                    <a:gd name="connsiteY3" fmla="*/ 0 h 319128"/>
                    <a:gd name="connsiteX0" fmla="*/ 0 w 352425"/>
                    <a:gd name="connsiteY0" fmla="*/ 0 h 319189"/>
                    <a:gd name="connsiteX1" fmla="*/ 245269 w 352425"/>
                    <a:gd name="connsiteY1" fmla="*/ 90487 h 319189"/>
                    <a:gd name="connsiteX2" fmla="*/ 352425 w 352425"/>
                    <a:gd name="connsiteY2" fmla="*/ 319087 h 319189"/>
                    <a:gd name="connsiteX3" fmla="*/ 0 w 352425"/>
                    <a:gd name="connsiteY3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52425" h="319189">
                      <a:moveTo>
                        <a:pt x="0" y="0"/>
                      </a:moveTo>
                      <a:cubicBezTo>
                        <a:pt x="224631" y="8731"/>
                        <a:pt x="332581" y="141288"/>
                        <a:pt x="352425" y="319087"/>
                      </a:cubicBezTo>
                      <a:cubicBezTo>
                        <a:pt x="106759" y="323056"/>
                        <a:pt x="13097" y="211931"/>
                        <a:pt x="0" y="0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1" name="Группа 60"/>
              <p:cNvGrpSpPr>
                <a:grpSpLocks/>
              </p:cNvGrpSpPr>
              <p:nvPr/>
            </p:nvGrpSpPr>
            <p:grpSpPr bwMode="auto">
              <a:xfrm>
                <a:off x="2699411" y="1483790"/>
                <a:ext cx="1770996" cy="1538339"/>
                <a:chOff x="1750245" y="533193"/>
                <a:chExt cx="1770996" cy="1538339"/>
              </a:xfrm>
            </p:grpSpPr>
            <p:sp>
              <p:nvSpPr>
                <p:cNvPr id="41" name="Шестиугольник 58"/>
                <p:cNvSpPr/>
                <p:nvPr/>
              </p:nvSpPr>
              <p:spPr>
                <a:xfrm rot="1800000">
                  <a:off x="1750245" y="533193"/>
                  <a:ext cx="1770996" cy="1538339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756708"/>
                    <a:gd name="connsiteY0" fmla="*/ 847535 h 1538339"/>
                    <a:gd name="connsiteX1" fmla="*/ 415381 w 1756708"/>
                    <a:gd name="connsiteY1" fmla="*/ 0 h 1538339"/>
                    <a:gd name="connsiteX2" fmla="*/ 1296083 w 1756708"/>
                    <a:gd name="connsiteY2" fmla="*/ 0 h 1538339"/>
                    <a:gd name="connsiteX3" fmla="*/ 1756708 w 1756708"/>
                    <a:gd name="connsiteY3" fmla="*/ 769170 h 1538339"/>
                    <a:gd name="connsiteX4" fmla="*/ 1296083 w 1756708"/>
                    <a:gd name="connsiteY4" fmla="*/ 1538339 h 1538339"/>
                    <a:gd name="connsiteX5" fmla="*/ 415381 w 1756708"/>
                    <a:gd name="connsiteY5" fmla="*/ 1538339 h 1538339"/>
                    <a:gd name="connsiteX6" fmla="*/ 0 w 1756708"/>
                    <a:gd name="connsiteY6" fmla="*/ 847535 h 1538339"/>
                    <a:gd name="connsiteX0" fmla="*/ 0 w 1756708"/>
                    <a:gd name="connsiteY0" fmla="*/ 847535 h 1538339"/>
                    <a:gd name="connsiteX1" fmla="*/ 451715 w 1756708"/>
                    <a:gd name="connsiteY1" fmla="*/ 1019 h 1538339"/>
                    <a:gd name="connsiteX2" fmla="*/ 1296083 w 1756708"/>
                    <a:gd name="connsiteY2" fmla="*/ 0 h 1538339"/>
                    <a:gd name="connsiteX3" fmla="*/ 1756708 w 1756708"/>
                    <a:gd name="connsiteY3" fmla="*/ 769170 h 1538339"/>
                    <a:gd name="connsiteX4" fmla="*/ 1296083 w 1756708"/>
                    <a:gd name="connsiteY4" fmla="*/ 1538339 h 1538339"/>
                    <a:gd name="connsiteX5" fmla="*/ 415381 w 1756708"/>
                    <a:gd name="connsiteY5" fmla="*/ 1538339 h 1538339"/>
                    <a:gd name="connsiteX6" fmla="*/ 0 w 1756708"/>
                    <a:gd name="connsiteY6" fmla="*/ 847535 h 1538339"/>
                    <a:gd name="connsiteX0" fmla="*/ 0 w 1770996"/>
                    <a:gd name="connsiteY0" fmla="*/ 822788 h 1538339"/>
                    <a:gd name="connsiteX1" fmla="*/ 466003 w 1770996"/>
                    <a:gd name="connsiteY1" fmla="*/ 1019 h 1538339"/>
                    <a:gd name="connsiteX2" fmla="*/ 1310371 w 1770996"/>
                    <a:gd name="connsiteY2" fmla="*/ 0 h 1538339"/>
                    <a:gd name="connsiteX3" fmla="*/ 1770996 w 1770996"/>
                    <a:gd name="connsiteY3" fmla="*/ 769170 h 1538339"/>
                    <a:gd name="connsiteX4" fmla="*/ 1310371 w 1770996"/>
                    <a:gd name="connsiteY4" fmla="*/ 1538339 h 1538339"/>
                    <a:gd name="connsiteX5" fmla="*/ 429669 w 1770996"/>
                    <a:gd name="connsiteY5" fmla="*/ 1538339 h 1538339"/>
                    <a:gd name="connsiteX6" fmla="*/ 0 w 1770996"/>
                    <a:gd name="connsiteY6" fmla="*/ 822788 h 1538339"/>
                    <a:gd name="connsiteX0" fmla="*/ 0 w 1770996"/>
                    <a:gd name="connsiteY0" fmla="*/ 822788 h 1538339"/>
                    <a:gd name="connsiteX1" fmla="*/ 466003 w 1770996"/>
                    <a:gd name="connsiteY1" fmla="*/ 1019 h 1538339"/>
                    <a:gd name="connsiteX2" fmla="*/ 1310371 w 1770996"/>
                    <a:gd name="connsiteY2" fmla="*/ 0 h 1538339"/>
                    <a:gd name="connsiteX3" fmla="*/ 1770996 w 1770996"/>
                    <a:gd name="connsiteY3" fmla="*/ 769170 h 1538339"/>
                    <a:gd name="connsiteX4" fmla="*/ 1310371 w 1770996"/>
                    <a:gd name="connsiteY4" fmla="*/ 1538339 h 1538339"/>
                    <a:gd name="connsiteX5" fmla="*/ 429669 w 1770996"/>
                    <a:gd name="connsiteY5" fmla="*/ 1538339 h 1538339"/>
                    <a:gd name="connsiteX6" fmla="*/ 0 w 1770996"/>
                    <a:gd name="connsiteY6" fmla="*/ 822788 h 1538339"/>
                    <a:gd name="connsiteX0" fmla="*/ 0 w 1770996"/>
                    <a:gd name="connsiteY0" fmla="*/ 822788 h 1538339"/>
                    <a:gd name="connsiteX1" fmla="*/ 466003 w 1770996"/>
                    <a:gd name="connsiteY1" fmla="*/ 1019 h 1538339"/>
                    <a:gd name="connsiteX2" fmla="*/ 1310371 w 1770996"/>
                    <a:gd name="connsiteY2" fmla="*/ 0 h 1538339"/>
                    <a:gd name="connsiteX3" fmla="*/ 1770996 w 1770996"/>
                    <a:gd name="connsiteY3" fmla="*/ 769170 h 1538339"/>
                    <a:gd name="connsiteX4" fmla="*/ 1310371 w 1770996"/>
                    <a:gd name="connsiteY4" fmla="*/ 1538339 h 1538339"/>
                    <a:gd name="connsiteX5" fmla="*/ 429669 w 1770996"/>
                    <a:gd name="connsiteY5" fmla="*/ 1538339 h 1538339"/>
                    <a:gd name="connsiteX6" fmla="*/ 0 w 1770996"/>
                    <a:gd name="connsiteY6" fmla="*/ 822788 h 15383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70996" h="1538339">
                      <a:moveTo>
                        <a:pt x="0" y="822788"/>
                      </a:moveTo>
                      <a:cubicBezTo>
                        <a:pt x="99717" y="528733"/>
                        <a:pt x="247355" y="251005"/>
                        <a:pt x="466003" y="1019"/>
                      </a:cubicBezTo>
                      <a:lnTo>
                        <a:pt x="1310371" y="0"/>
                      </a:lnTo>
                      <a:lnTo>
                        <a:pt x="1770996" y="769170"/>
                      </a:lnTo>
                      <a:lnTo>
                        <a:pt x="1310371" y="1538339"/>
                      </a:lnTo>
                      <a:lnTo>
                        <a:pt x="429669" y="1538339"/>
                      </a:lnTo>
                      <a:lnTo>
                        <a:pt x="0" y="822788"/>
                      </a:lnTo>
                      <a:close/>
                    </a:path>
                  </a:pathLst>
                </a:custGeom>
                <a:solidFill>
                  <a:srgbClr val="A4000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2" name="Овал 41"/>
                <p:cNvSpPr/>
                <p:nvPr/>
              </p:nvSpPr>
              <p:spPr>
                <a:xfrm>
                  <a:off x="2339455" y="982144"/>
                  <a:ext cx="248743" cy="248743"/>
                </a:xfrm>
                <a:prstGeom prst="ellipse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3" name="Полилиния 42"/>
                <p:cNvSpPr/>
                <p:nvPr/>
              </p:nvSpPr>
              <p:spPr>
                <a:xfrm>
                  <a:off x="2377995" y="763273"/>
                  <a:ext cx="513534" cy="566275"/>
                </a:xfrm>
                <a:custGeom>
                  <a:avLst/>
                  <a:gdLst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30982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90500 w 440531"/>
                    <a:gd name="connsiteY11" fmla="*/ 197644 h 485775"/>
                    <a:gd name="connsiteX12" fmla="*/ 230982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38113 h 485775"/>
                    <a:gd name="connsiteX11" fmla="*/ 190500 w 440531"/>
                    <a:gd name="connsiteY11" fmla="*/ 197644 h 485775"/>
                    <a:gd name="connsiteX12" fmla="*/ 230982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38113 h 485775"/>
                    <a:gd name="connsiteX11" fmla="*/ 188119 w 440531"/>
                    <a:gd name="connsiteY11" fmla="*/ 190500 h 485775"/>
                    <a:gd name="connsiteX12" fmla="*/ 230982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38113 h 485775"/>
                    <a:gd name="connsiteX11" fmla="*/ 188119 w 440531"/>
                    <a:gd name="connsiteY11" fmla="*/ 190500 h 485775"/>
                    <a:gd name="connsiteX12" fmla="*/ 223838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38113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90500 w 440531"/>
                    <a:gd name="connsiteY0" fmla="*/ 376238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0500 w 440531"/>
                    <a:gd name="connsiteY13" fmla="*/ 376238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1457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2881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2881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226220 w 440531"/>
                    <a:gd name="connsiteY11" fmla="*/ 283369 h 485775"/>
                    <a:gd name="connsiteX12" fmla="*/ 190500 w 440531"/>
                    <a:gd name="connsiteY12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226220 w 440531"/>
                    <a:gd name="connsiteY11" fmla="*/ 283369 h 485775"/>
                    <a:gd name="connsiteX12" fmla="*/ 190500 w 440531"/>
                    <a:gd name="connsiteY12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226220 w 440531"/>
                    <a:gd name="connsiteY11" fmla="*/ 283369 h 485775"/>
                    <a:gd name="connsiteX12" fmla="*/ 190500 w 440531"/>
                    <a:gd name="connsiteY12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226220 w 440531"/>
                    <a:gd name="connsiteY11" fmla="*/ 283369 h 485775"/>
                    <a:gd name="connsiteX12" fmla="*/ 190500 w 440531"/>
                    <a:gd name="connsiteY12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190500 w 440531"/>
                    <a:gd name="connsiteY11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190500 w 440531"/>
                    <a:gd name="connsiteY11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83356 w 440531"/>
                    <a:gd name="connsiteY10" fmla="*/ 192882 h 485775"/>
                    <a:gd name="connsiteX11" fmla="*/ 190500 w 440531"/>
                    <a:gd name="connsiteY11" fmla="*/ 366713 h 4857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40531" h="485775">
                      <a:moveTo>
                        <a:pt x="190500" y="366713"/>
                      </a:moveTo>
                      <a:lnTo>
                        <a:pt x="280987" y="485775"/>
                      </a:lnTo>
                      <a:lnTo>
                        <a:pt x="440531" y="354807"/>
                      </a:lnTo>
                      <a:lnTo>
                        <a:pt x="166687" y="0"/>
                      </a:lnTo>
                      <a:lnTo>
                        <a:pt x="119062" y="35719"/>
                      </a:lnTo>
                      <a:lnTo>
                        <a:pt x="88106" y="0"/>
                      </a:lnTo>
                      <a:lnTo>
                        <a:pt x="28575" y="47625"/>
                      </a:lnTo>
                      <a:lnTo>
                        <a:pt x="50006" y="73819"/>
                      </a:lnTo>
                      <a:lnTo>
                        <a:pt x="0" y="116682"/>
                      </a:lnTo>
                      <a:lnTo>
                        <a:pt x="33338" y="157163"/>
                      </a:lnTo>
                      <a:cubicBezTo>
                        <a:pt x="122238" y="127001"/>
                        <a:pt x="151209" y="171848"/>
                        <a:pt x="183356" y="192882"/>
                      </a:cubicBezTo>
                      <a:cubicBezTo>
                        <a:pt x="209550" y="227807"/>
                        <a:pt x="246856" y="282179"/>
                        <a:pt x="190500" y="366713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4" name="Полилиния 43"/>
                <p:cNvSpPr/>
                <p:nvPr/>
              </p:nvSpPr>
              <p:spPr>
                <a:xfrm>
                  <a:off x="2294614" y="1196983"/>
                  <a:ext cx="655451" cy="502892"/>
                </a:xfrm>
                <a:custGeom>
                  <a:avLst/>
                  <a:gdLst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109537 w 590550"/>
                    <a:gd name="connsiteY2" fmla="*/ 226219 h 445294"/>
                    <a:gd name="connsiteX3" fmla="*/ 204787 w 590550"/>
                    <a:gd name="connsiteY3" fmla="*/ 323850 h 445294"/>
                    <a:gd name="connsiteX4" fmla="*/ 340518 w 590550"/>
                    <a:gd name="connsiteY4" fmla="*/ 347663 h 445294"/>
                    <a:gd name="connsiteX5" fmla="*/ 442912 w 590550"/>
                    <a:gd name="connsiteY5" fmla="*/ 309563 h 445294"/>
                    <a:gd name="connsiteX6" fmla="*/ 445293 w 590550"/>
                    <a:gd name="connsiteY6" fmla="*/ 290513 h 445294"/>
                    <a:gd name="connsiteX7" fmla="*/ 590550 w 590550"/>
                    <a:gd name="connsiteY7" fmla="*/ 288131 h 445294"/>
                    <a:gd name="connsiteX8" fmla="*/ 545306 w 590550"/>
                    <a:gd name="connsiteY8" fmla="*/ 361950 h 445294"/>
                    <a:gd name="connsiteX9" fmla="*/ 471487 w 590550"/>
                    <a:gd name="connsiteY9" fmla="*/ 419100 h 445294"/>
                    <a:gd name="connsiteX10" fmla="*/ 376237 w 590550"/>
                    <a:gd name="connsiteY10" fmla="*/ 442913 h 445294"/>
                    <a:gd name="connsiteX11" fmla="*/ 240506 w 590550"/>
                    <a:gd name="connsiteY11" fmla="*/ 445294 h 445294"/>
                    <a:gd name="connsiteX12" fmla="*/ 116681 w 590550"/>
                    <a:gd name="connsiteY12" fmla="*/ 397669 h 445294"/>
                    <a:gd name="connsiteX13" fmla="*/ 33337 w 590550"/>
                    <a:gd name="connsiteY13" fmla="*/ 283369 h 445294"/>
                    <a:gd name="connsiteX14" fmla="*/ 0 w 590550"/>
                    <a:gd name="connsiteY14" fmla="*/ 171450 h 445294"/>
                    <a:gd name="connsiteX15" fmla="*/ 9525 w 590550"/>
                    <a:gd name="connsiteY15" fmla="*/ 69056 h 445294"/>
                    <a:gd name="connsiteX16" fmla="*/ 38100 w 590550"/>
                    <a:gd name="connsiteY16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109537 w 590550"/>
                    <a:gd name="connsiteY2" fmla="*/ 226219 h 445294"/>
                    <a:gd name="connsiteX3" fmla="*/ 204787 w 590550"/>
                    <a:gd name="connsiteY3" fmla="*/ 323850 h 445294"/>
                    <a:gd name="connsiteX4" fmla="*/ 340518 w 590550"/>
                    <a:gd name="connsiteY4" fmla="*/ 347663 h 445294"/>
                    <a:gd name="connsiteX5" fmla="*/ 442912 w 590550"/>
                    <a:gd name="connsiteY5" fmla="*/ 309563 h 445294"/>
                    <a:gd name="connsiteX6" fmla="*/ 445293 w 590550"/>
                    <a:gd name="connsiteY6" fmla="*/ 290513 h 445294"/>
                    <a:gd name="connsiteX7" fmla="*/ 590550 w 590550"/>
                    <a:gd name="connsiteY7" fmla="*/ 288131 h 445294"/>
                    <a:gd name="connsiteX8" fmla="*/ 545306 w 590550"/>
                    <a:gd name="connsiteY8" fmla="*/ 361950 h 445294"/>
                    <a:gd name="connsiteX9" fmla="*/ 471487 w 590550"/>
                    <a:gd name="connsiteY9" fmla="*/ 419100 h 445294"/>
                    <a:gd name="connsiteX10" fmla="*/ 376237 w 590550"/>
                    <a:gd name="connsiteY10" fmla="*/ 442913 h 445294"/>
                    <a:gd name="connsiteX11" fmla="*/ 240506 w 590550"/>
                    <a:gd name="connsiteY11" fmla="*/ 445294 h 445294"/>
                    <a:gd name="connsiteX12" fmla="*/ 116681 w 590550"/>
                    <a:gd name="connsiteY12" fmla="*/ 397669 h 445294"/>
                    <a:gd name="connsiteX13" fmla="*/ 33337 w 590550"/>
                    <a:gd name="connsiteY13" fmla="*/ 283369 h 445294"/>
                    <a:gd name="connsiteX14" fmla="*/ 0 w 590550"/>
                    <a:gd name="connsiteY14" fmla="*/ 171450 h 445294"/>
                    <a:gd name="connsiteX15" fmla="*/ 9525 w 590550"/>
                    <a:gd name="connsiteY15" fmla="*/ 69056 h 445294"/>
                    <a:gd name="connsiteX16" fmla="*/ 38100 w 590550"/>
                    <a:gd name="connsiteY16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109537 w 590550"/>
                    <a:gd name="connsiteY2" fmla="*/ 226219 h 445294"/>
                    <a:gd name="connsiteX3" fmla="*/ 204787 w 590550"/>
                    <a:gd name="connsiteY3" fmla="*/ 323850 h 445294"/>
                    <a:gd name="connsiteX4" fmla="*/ 340518 w 590550"/>
                    <a:gd name="connsiteY4" fmla="*/ 347663 h 445294"/>
                    <a:gd name="connsiteX5" fmla="*/ 442912 w 590550"/>
                    <a:gd name="connsiteY5" fmla="*/ 309563 h 445294"/>
                    <a:gd name="connsiteX6" fmla="*/ 445293 w 590550"/>
                    <a:gd name="connsiteY6" fmla="*/ 290513 h 445294"/>
                    <a:gd name="connsiteX7" fmla="*/ 590550 w 590550"/>
                    <a:gd name="connsiteY7" fmla="*/ 288131 h 445294"/>
                    <a:gd name="connsiteX8" fmla="*/ 545306 w 590550"/>
                    <a:gd name="connsiteY8" fmla="*/ 361950 h 445294"/>
                    <a:gd name="connsiteX9" fmla="*/ 471487 w 590550"/>
                    <a:gd name="connsiteY9" fmla="*/ 419100 h 445294"/>
                    <a:gd name="connsiteX10" fmla="*/ 376237 w 590550"/>
                    <a:gd name="connsiteY10" fmla="*/ 442913 h 445294"/>
                    <a:gd name="connsiteX11" fmla="*/ 240506 w 590550"/>
                    <a:gd name="connsiteY11" fmla="*/ 445294 h 445294"/>
                    <a:gd name="connsiteX12" fmla="*/ 116681 w 590550"/>
                    <a:gd name="connsiteY12" fmla="*/ 397669 h 445294"/>
                    <a:gd name="connsiteX13" fmla="*/ 33337 w 590550"/>
                    <a:gd name="connsiteY13" fmla="*/ 283369 h 445294"/>
                    <a:gd name="connsiteX14" fmla="*/ 0 w 590550"/>
                    <a:gd name="connsiteY14" fmla="*/ 171450 h 445294"/>
                    <a:gd name="connsiteX15" fmla="*/ 9525 w 590550"/>
                    <a:gd name="connsiteY15" fmla="*/ 69056 h 445294"/>
                    <a:gd name="connsiteX16" fmla="*/ 38100 w 590550"/>
                    <a:gd name="connsiteY16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109537 w 590550"/>
                    <a:gd name="connsiteY2" fmla="*/ 226219 h 445294"/>
                    <a:gd name="connsiteX3" fmla="*/ 340518 w 590550"/>
                    <a:gd name="connsiteY3" fmla="*/ 347663 h 445294"/>
                    <a:gd name="connsiteX4" fmla="*/ 442912 w 590550"/>
                    <a:gd name="connsiteY4" fmla="*/ 309563 h 445294"/>
                    <a:gd name="connsiteX5" fmla="*/ 445293 w 590550"/>
                    <a:gd name="connsiteY5" fmla="*/ 290513 h 445294"/>
                    <a:gd name="connsiteX6" fmla="*/ 590550 w 590550"/>
                    <a:gd name="connsiteY6" fmla="*/ 288131 h 445294"/>
                    <a:gd name="connsiteX7" fmla="*/ 545306 w 590550"/>
                    <a:gd name="connsiteY7" fmla="*/ 361950 h 445294"/>
                    <a:gd name="connsiteX8" fmla="*/ 471487 w 590550"/>
                    <a:gd name="connsiteY8" fmla="*/ 419100 h 445294"/>
                    <a:gd name="connsiteX9" fmla="*/ 376237 w 590550"/>
                    <a:gd name="connsiteY9" fmla="*/ 442913 h 445294"/>
                    <a:gd name="connsiteX10" fmla="*/ 240506 w 590550"/>
                    <a:gd name="connsiteY10" fmla="*/ 445294 h 445294"/>
                    <a:gd name="connsiteX11" fmla="*/ 116681 w 590550"/>
                    <a:gd name="connsiteY11" fmla="*/ 397669 h 445294"/>
                    <a:gd name="connsiteX12" fmla="*/ 33337 w 590550"/>
                    <a:gd name="connsiteY12" fmla="*/ 283369 h 445294"/>
                    <a:gd name="connsiteX13" fmla="*/ 0 w 590550"/>
                    <a:gd name="connsiteY13" fmla="*/ 171450 h 445294"/>
                    <a:gd name="connsiteX14" fmla="*/ 9525 w 590550"/>
                    <a:gd name="connsiteY14" fmla="*/ 69056 h 445294"/>
                    <a:gd name="connsiteX15" fmla="*/ 38100 w 590550"/>
                    <a:gd name="connsiteY15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02406 w 590550"/>
                    <a:gd name="connsiteY2" fmla="*/ 323851 h 445294"/>
                    <a:gd name="connsiteX3" fmla="*/ 340518 w 590550"/>
                    <a:gd name="connsiteY3" fmla="*/ 347663 h 445294"/>
                    <a:gd name="connsiteX4" fmla="*/ 442912 w 590550"/>
                    <a:gd name="connsiteY4" fmla="*/ 309563 h 445294"/>
                    <a:gd name="connsiteX5" fmla="*/ 445293 w 590550"/>
                    <a:gd name="connsiteY5" fmla="*/ 290513 h 445294"/>
                    <a:gd name="connsiteX6" fmla="*/ 590550 w 590550"/>
                    <a:gd name="connsiteY6" fmla="*/ 288131 h 445294"/>
                    <a:gd name="connsiteX7" fmla="*/ 545306 w 590550"/>
                    <a:gd name="connsiteY7" fmla="*/ 361950 h 445294"/>
                    <a:gd name="connsiteX8" fmla="*/ 471487 w 590550"/>
                    <a:gd name="connsiteY8" fmla="*/ 419100 h 445294"/>
                    <a:gd name="connsiteX9" fmla="*/ 376237 w 590550"/>
                    <a:gd name="connsiteY9" fmla="*/ 442913 h 445294"/>
                    <a:gd name="connsiteX10" fmla="*/ 240506 w 590550"/>
                    <a:gd name="connsiteY10" fmla="*/ 445294 h 445294"/>
                    <a:gd name="connsiteX11" fmla="*/ 116681 w 590550"/>
                    <a:gd name="connsiteY11" fmla="*/ 397669 h 445294"/>
                    <a:gd name="connsiteX12" fmla="*/ 33337 w 590550"/>
                    <a:gd name="connsiteY12" fmla="*/ 283369 h 445294"/>
                    <a:gd name="connsiteX13" fmla="*/ 0 w 590550"/>
                    <a:gd name="connsiteY13" fmla="*/ 171450 h 445294"/>
                    <a:gd name="connsiteX14" fmla="*/ 9525 w 590550"/>
                    <a:gd name="connsiteY14" fmla="*/ 69056 h 445294"/>
                    <a:gd name="connsiteX15" fmla="*/ 38100 w 590550"/>
                    <a:gd name="connsiteY15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02406 w 590550"/>
                    <a:gd name="connsiteY2" fmla="*/ 323851 h 445294"/>
                    <a:gd name="connsiteX3" fmla="*/ 340518 w 590550"/>
                    <a:gd name="connsiteY3" fmla="*/ 347663 h 445294"/>
                    <a:gd name="connsiteX4" fmla="*/ 442912 w 590550"/>
                    <a:gd name="connsiteY4" fmla="*/ 309563 h 445294"/>
                    <a:gd name="connsiteX5" fmla="*/ 445293 w 590550"/>
                    <a:gd name="connsiteY5" fmla="*/ 290513 h 445294"/>
                    <a:gd name="connsiteX6" fmla="*/ 590550 w 590550"/>
                    <a:gd name="connsiteY6" fmla="*/ 288131 h 445294"/>
                    <a:gd name="connsiteX7" fmla="*/ 545306 w 590550"/>
                    <a:gd name="connsiteY7" fmla="*/ 361950 h 445294"/>
                    <a:gd name="connsiteX8" fmla="*/ 471487 w 590550"/>
                    <a:gd name="connsiteY8" fmla="*/ 419100 h 445294"/>
                    <a:gd name="connsiteX9" fmla="*/ 376237 w 590550"/>
                    <a:gd name="connsiteY9" fmla="*/ 442913 h 445294"/>
                    <a:gd name="connsiteX10" fmla="*/ 240506 w 590550"/>
                    <a:gd name="connsiteY10" fmla="*/ 445294 h 445294"/>
                    <a:gd name="connsiteX11" fmla="*/ 116681 w 590550"/>
                    <a:gd name="connsiteY11" fmla="*/ 397669 h 445294"/>
                    <a:gd name="connsiteX12" fmla="*/ 33337 w 590550"/>
                    <a:gd name="connsiteY12" fmla="*/ 283369 h 445294"/>
                    <a:gd name="connsiteX13" fmla="*/ 0 w 590550"/>
                    <a:gd name="connsiteY13" fmla="*/ 171450 h 445294"/>
                    <a:gd name="connsiteX14" fmla="*/ 9525 w 590550"/>
                    <a:gd name="connsiteY14" fmla="*/ 69056 h 445294"/>
                    <a:gd name="connsiteX15" fmla="*/ 38100 w 590550"/>
                    <a:gd name="connsiteY15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02406 w 590550"/>
                    <a:gd name="connsiteY2" fmla="*/ 323851 h 445294"/>
                    <a:gd name="connsiteX3" fmla="*/ 340518 w 590550"/>
                    <a:gd name="connsiteY3" fmla="*/ 347663 h 445294"/>
                    <a:gd name="connsiteX4" fmla="*/ 445293 w 590550"/>
                    <a:gd name="connsiteY4" fmla="*/ 290513 h 445294"/>
                    <a:gd name="connsiteX5" fmla="*/ 590550 w 590550"/>
                    <a:gd name="connsiteY5" fmla="*/ 288131 h 445294"/>
                    <a:gd name="connsiteX6" fmla="*/ 545306 w 590550"/>
                    <a:gd name="connsiteY6" fmla="*/ 361950 h 445294"/>
                    <a:gd name="connsiteX7" fmla="*/ 471487 w 590550"/>
                    <a:gd name="connsiteY7" fmla="*/ 419100 h 445294"/>
                    <a:gd name="connsiteX8" fmla="*/ 376237 w 590550"/>
                    <a:gd name="connsiteY8" fmla="*/ 442913 h 445294"/>
                    <a:gd name="connsiteX9" fmla="*/ 240506 w 590550"/>
                    <a:gd name="connsiteY9" fmla="*/ 445294 h 445294"/>
                    <a:gd name="connsiteX10" fmla="*/ 116681 w 590550"/>
                    <a:gd name="connsiteY10" fmla="*/ 397669 h 445294"/>
                    <a:gd name="connsiteX11" fmla="*/ 33337 w 590550"/>
                    <a:gd name="connsiteY11" fmla="*/ 283369 h 445294"/>
                    <a:gd name="connsiteX12" fmla="*/ 0 w 590550"/>
                    <a:gd name="connsiteY12" fmla="*/ 171450 h 445294"/>
                    <a:gd name="connsiteX13" fmla="*/ 9525 w 590550"/>
                    <a:gd name="connsiteY13" fmla="*/ 69056 h 445294"/>
                    <a:gd name="connsiteX14" fmla="*/ 38100 w 590550"/>
                    <a:gd name="connsiteY14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02406 w 590550"/>
                    <a:gd name="connsiteY2" fmla="*/ 323851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0 w 590550"/>
                    <a:gd name="connsiteY10" fmla="*/ 171450 h 445294"/>
                    <a:gd name="connsiteX11" fmla="*/ 9525 w 590550"/>
                    <a:gd name="connsiteY11" fmla="*/ 69056 h 445294"/>
                    <a:gd name="connsiteX12" fmla="*/ 38100 w 590550"/>
                    <a:gd name="connsiteY12" fmla="*/ 0 h 445294"/>
                    <a:gd name="connsiteX0" fmla="*/ 28575 w 581025"/>
                    <a:gd name="connsiteY0" fmla="*/ 0 h 445294"/>
                    <a:gd name="connsiteX1" fmla="*/ 111918 w 581025"/>
                    <a:gd name="connsiteY1" fmla="*/ 66675 h 445294"/>
                    <a:gd name="connsiteX2" fmla="*/ 211931 w 581025"/>
                    <a:gd name="connsiteY2" fmla="*/ 333376 h 445294"/>
                    <a:gd name="connsiteX3" fmla="*/ 435768 w 581025"/>
                    <a:gd name="connsiteY3" fmla="*/ 290513 h 445294"/>
                    <a:gd name="connsiteX4" fmla="*/ 581025 w 581025"/>
                    <a:gd name="connsiteY4" fmla="*/ 288131 h 445294"/>
                    <a:gd name="connsiteX5" fmla="*/ 535781 w 581025"/>
                    <a:gd name="connsiteY5" fmla="*/ 361950 h 445294"/>
                    <a:gd name="connsiteX6" fmla="*/ 461962 w 581025"/>
                    <a:gd name="connsiteY6" fmla="*/ 419100 h 445294"/>
                    <a:gd name="connsiteX7" fmla="*/ 366712 w 581025"/>
                    <a:gd name="connsiteY7" fmla="*/ 442913 h 445294"/>
                    <a:gd name="connsiteX8" fmla="*/ 230981 w 581025"/>
                    <a:gd name="connsiteY8" fmla="*/ 445294 h 445294"/>
                    <a:gd name="connsiteX9" fmla="*/ 107156 w 581025"/>
                    <a:gd name="connsiteY9" fmla="*/ 397669 h 445294"/>
                    <a:gd name="connsiteX10" fmla="*/ 0 w 581025"/>
                    <a:gd name="connsiteY10" fmla="*/ 69056 h 445294"/>
                    <a:gd name="connsiteX11" fmla="*/ 28575 w 581025"/>
                    <a:gd name="connsiteY11" fmla="*/ 0 h 445294"/>
                    <a:gd name="connsiteX0" fmla="*/ 39660 w 592110"/>
                    <a:gd name="connsiteY0" fmla="*/ 0 h 445294"/>
                    <a:gd name="connsiteX1" fmla="*/ 123003 w 592110"/>
                    <a:gd name="connsiteY1" fmla="*/ 66675 h 445294"/>
                    <a:gd name="connsiteX2" fmla="*/ 223016 w 592110"/>
                    <a:gd name="connsiteY2" fmla="*/ 333376 h 445294"/>
                    <a:gd name="connsiteX3" fmla="*/ 446853 w 592110"/>
                    <a:gd name="connsiteY3" fmla="*/ 290513 h 445294"/>
                    <a:gd name="connsiteX4" fmla="*/ 592110 w 592110"/>
                    <a:gd name="connsiteY4" fmla="*/ 288131 h 445294"/>
                    <a:gd name="connsiteX5" fmla="*/ 546866 w 592110"/>
                    <a:gd name="connsiteY5" fmla="*/ 361950 h 445294"/>
                    <a:gd name="connsiteX6" fmla="*/ 473047 w 592110"/>
                    <a:gd name="connsiteY6" fmla="*/ 419100 h 445294"/>
                    <a:gd name="connsiteX7" fmla="*/ 377797 w 592110"/>
                    <a:gd name="connsiteY7" fmla="*/ 442913 h 445294"/>
                    <a:gd name="connsiteX8" fmla="*/ 242066 w 592110"/>
                    <a:gd name="connsiteY8" fmla="*/ 445294 h 445294"/>
                    <a:gd name="connsiteX9" fmla="*/ 118241 w 592110"/>
                    <a:gd name="connsiteY9" fmla="*/ 397669 h 445294"/>
                    <a:gd name="connsiteX10" fmla="*/ 11085 w 592110"/>
                    <a:gd name="connsiteY10" fmla="*/ 69056 h 445294"/>
                    <a:gd name="connsiteX11" fmla="*/ 39660 w 592110"/>
                    <a:gd name="connsiteY11" fmla="*/ 0 h 445294"/>
                    <a:gd name="connsiteX0" fmla="*/ 45988 w 598438"/>
                    <a:gd name="connsiteY0" fmla="*/ 0 h 445294"/>
                    <a:gd name="connsiteX1" fmla="*/ 129331 w 598438"/>
                    <a:gd name="connsiteY1" fmla="*/ 66675 h 445294"/>
                    <a:gd name="connsiteX2" fmla="*/ 229344 w 598438"/>
                    <a:gd name="connsiteY2" fmla="*/ 333376 h 445294"/>
                    <a:gd name="connsiteX3" fmla="*/ 453181 w 598438"/>
                    <a:gd name="connsiteY3" fmla="*/ 290513 h 445294"/>
                    <a:gd name="connsiteX4" fmla="*/ 598438 w 598438"/>
                    <a:gd name="connsiteY4" fmla="*/ 288131 h 445294"/>
                    <a:gd name="connsiteX5" fmla="*/ 553194 w 598438"/>
                    <a:gd name="connsiteY5" fmla="*/ 361950 h 445294"/>
                    <a:gd name="connsiteX6" fmla="*/ 479375 w 598438"/>
                    <a:gd name="connsiteY6" fmla="*/ 419100 h 445294"/>
                    <a:gd name="connsiteX7" fmla="*/ 384125 w 598438"/>
                    <a:gd name="connsiteY7" fmla="*/ 442913 h 445294"/>
                    <a:gd name="connsiteX8" fmla="*/ 248394 w 598438"/>
                    <a:gd name="connsiteY8" fmla="*/ 445294 h 445294"/>
                    <a:gd name="connsiteX9" fmla="*/ 124569 w 598438"/>
                    <a:gd name="connsiteY9" fmla="*/ 397669 h 445294"/>
                    <a:gd name="connsiteX10" fmla="*/ 17413 w 598438"/>
                    <a:gd name="connsiteY10" fmla="*/ 69056 h 445294"/>
                    <a:gd name="connsiteX11" fmla="*/ 45988 w 598438"/>
                    <a:gd name="connsiteY11" fmla="*/ 0 h 445294"/>
                    <a:gd name="connsiteX0" fmla="*/ 44427 w 596877"/>
                    <a:gd name="connsiteY0" fmla="*/ 0 h 445294"/>
                    <a:gd name="connsiteX1" fmla="*/ 127770 w 596877"/>
                    <a:gd name="connsiteY1" fmla="*/ 66675 h 445294"/>
                    <a:gd name="connsiteX2" fmla="*/ 227783 w 596877"/>
                    <a:gd name="connsiteY2" fmla="*/ 333376 h 445294"/>
                    <a:gd name="connsiteX3" fmla="*/ 451620 w 596877"/>
                    <a:gd name="connsiteY3" fmla="*/ 290513 h 445294"/>
                    <a:gd name="connsiteX4" fmla="*/ 596877 w 596877"/>
                    <a:gd name="connsiteY4" fmla="*/ 288131 h 445294"/>
                    <a:gd name="connsiteX5" fmla="*/ 551633 w 596877"/>
                    <a:gd name="connsiteY5" fmla="*/ 361950 h 445294"/>
                    <a:gd name="connsiteX6" fmla="*/ 477814 w 596877"/>
                    <a:gd name="connsiteY6" fmla="*/ 419100 h 445294"/>
                    <a:gd name="connsiteX7" fmla="*/ 382564 w 596877"/>
                    <a:gd name="connsiteY7" fmla="*/ 442913 h 445294"/>
                    <a:gd name="connsiteX8" fmla="*/ 246833 w 596877"/>
                    <a:gd name="connsiteY8" fmla="*/ 445294 h 445294"/>
                    <a:gd name="connsiteX9" fmla="*/ 123008 w 596877"/>
                    <a:gd name="connsiteY9" fmla="*/ 397669 h 445294"/>
                    <a:gd name="connsiteX10" fmla="*/ 15852 w 596877"/>
                    <a:gd name="connsiteY10" fmla="*/ 69056 h 445294"/>
                    <a:gd name="connsiteX11" fmla="*/ 44427 w 596877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544287 w 589531"/>
                    <a:gd name="connsiteY5" fmla="*/ 361950 h 445294"/>
                    <a:gd name="connsiteX6" fmla="*/ 470468 w 589531"/>
                    <a:gd name="connsiteY6" fmla="*/ 419100 h 445294"/>
                    <a:gd name="connsiteX7" fmla="*/ 375218 w 589531"/>
                    <a:gd name="connsiteY7" fmla="*/ 442913 h 445294"/>
                    <a:gd name="connsiteX8" fmla="*/ 239487 w 589531"/>
                    <a:gd name="connsiteY8" fmla="*/ 445294 h 445294"/>
                    <a:gd name="connsiteX9" fmla="*/ 115662 w 589531"/>
                    <a:gd name="connsiteY9" fmla="*/ 397669 h 445294"/>
                    <a:gd name="connsiteX10" fmla="*/ 15649 w 589531"/>
                    <a:gd name="connsiteY10" fmla="*/ 69056 h 445294"/>
                    <a:gd name="connsiteX11" fmla="*/ 37081 w 589531"/>
                    <a:gd name="connsiteY11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544287 w 589531"/>
                    <a:gd name="connsiteY5" fmla="*/ 361950 h 445294"/>
                    <a:gd name="connsiteX6" fmla="*/ 375218 w 589531"/>
                    <a:gd name="connsiteY6" fmla="*/ 442913 h 445294"/>
                    <a:gd name="connsiteX7" fmla="*/ 239487 w 589531"/>
                    <a:gd name="connsiteY7" fmla="*/ 445294 h 445294"/>
                    <a:gd name="connsiteX8" fmla="*/ 115662 w 589531"/>
                    <a:gd name="connsiteY8" fmla="*/ 397669 h 445294"/>
                    <a:gd name="connsiteX9" fmla="*/ 15649 w 589531"/>
                    <a:gd name="connsiteY9" fmla="*/ 69056 h 445294"/>
                    <a:gd name="connsiteX10" fmla="*/ 37081 w 589531"/>
                    <a:gd name="connsiteY10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50057"/>
                    <a:gd name="connsiteX1" fmla="*/ 120424 w 589531"/>
                    <a:gd name="connsiteY1" fmla="*/ 66675 h 450057"/>
                    <a:gd name="connsiteX2" fmla="*/ 220437 w 589531"/>
                    <a:gd name="connsiteY2" fmla="*/ 333376 h 450057"/>
                    <a:gd name="connsiteX3" fmla="*/ 444274 w 589531"/>
                    <a:gd name="connsiteY3" fmla="*/ 290513 h 450057"/>
                    <a:gd name="connsiteX4" fmla="*/ 589531 w 589531"/>
                    <a:gd name="connsiteY4" fmla="*/ 288131 h 450057"/>
                    <a:gd name="connsiteX5" fmla="*/ 375218 w 589531"/>
                    <a:gd name="connsiteY5" fmla="*/ 442913 h 450057"/>
                    <a:gd name="connsiteX6" fmla="*/ 265681 w 589531"/>
                    <a:gd name="connsiteY6" fmla="*/ 450057 h 450057"/>
                    <a:gd name="connsiteX7" fmla="*/ 115662 w 589531"/>
                    <a:gd name="connsiteY7" fmla="*/ 397669 h 450057"/>
                    <a:gd name="connsiteX8" fmla="*/ 15649 w 589531"/>
                    <a:gd name="connsiteY8" fmla="*/ 69056 h 450057"/>
                    <a:gd name="connsiteX9" fmla="*/ 37081 w 589531"/>
                    <a:gd name="connsiteY9" fmla="*/ 0 h 450057"/>
                    <a:gd name="connsiteX0" fmla="*/ 37734 w 590184"/>
                    <a:gd name="connsiteY0" fmla="*/ 0 h 450057"/>
                    <a:gd name="connsiteX1" fmla="*/ 121077 w 590184"/>
                    <a:gd name="connsiteY1" fmla="*/ 66675 h 450057"/>
                    <a:gd name="connsiteX2" fmla="*/ 221090 w 590184"/>
                    <a:gd name="connsiteY2" fmla="*/ 333376 h 450057"/>
                    <a:gd name="connsiteX3" fmla="*/ 444927 w 590184"/>
                    <a:gd name="connsiteY3" fmla="*/ 290513 h 450057"/>
                    <a:gd name="connsiteX4" fmla="*/ 590184 w 590184"/>
                    <a:gd name="connsiteY4" fmla="*/ 288131 h 450057"/>
                    <a:gd name="connsiteX5" fmla="*/ 375871 w 590184"/>
                    <a:gd name="connsiteY5" fmla="*/ 442913 h 450057"/>
                    <a:gd name="connsiteX6" fmla="*/ 266334 w 590184"/>
                    <a:gd name="connsiteY6" fmla="*/ 450057 h 450057"/>
                    <a:gd name="connsiteX7" fmla="*/ 111552 w 590184"/>
                    <a:gd name="connsiteY7" fmla="*/ 400050 h 450057"/>
                    <a:gd name="connsiteX8" fmla="*/ 16302 w 590184"/>
                    <a:gd name="connsiteY8" fmla="*/ 69056 h 450057"/>
                    <a:gd name="connsiteX9" fmla="*/ 37734 w 590184"/>
                    <a:gd name="connsiteY9" fmla="*/ 0 h 450057"/>
                    <a:gd name="connsiteX0" fmla="*/ 21432 w 573882"/>
                    <a:gd name="connsiteY0" fmla="*/ 0 h 450057"/>
                    <a:gd name="connsiteX1" fmla="*/ 104775 w 573882"/>
                    <a:gd name="connsiteY1" fmla="*/ 66675 h 450057"/>
                    <a:gd name="connsiteX2" fmla="*/ 204788 w 573882"/>
                    <a:gd name="connsiteY2" fmla="*/ 333376 h 450057"/>
                    <a:gd name="connsiteX3" fmla="*/ 428625 w 573882"/>
                    <a:gd name="connsiteY3" fmla="*/ 290513 h 450057"/>
                    <a:gd name="connsiteX4" fmla="*/ 573882 w 573882"/>
                    <a:gd name="connsiteY4" fmla="*/ 288131 h 450057"/>
                    <a:gd name="connsiteX5" fmla="*/ 359569 w 573882"/>
                    <a:gd name="connsiteY5" fmla="*/ 442913 h 450057"/>
                    <a:gd name="connsiteX6" fmla="*/ 250032 w 573882"/>
                    <a:gd name="connsiteY6" fmla="*/ 450057 h 450057"/>
                    <a:gd name="connsiteX7" fmla="*/ 0 w 573882"/>
                    <a:gd name="connsiteY7" fmla="*/ 69056 h 450057"/>
                    <a:gd name="connsiteX8" fmla="*/ 21432 w 573882"/>
                    <a:gd name="connsiteY8" fmla="*/ 0 h 450057"/>
                    <a:gd name="connsiteX0" fmla="*/ 21432 w 573882"/>
                    <a:gd name="connsiteY0" fmla="*/ 0 h 450057"/>
                    <a:gd name="connsiteX1" fmla="*/ 104775 w 573882"/>
                    <a:gd name="connsiteY1" fmla="*/ 66675 h 450057"/>
                    <a:gd name="connsiteX2" fmla="*/ 204788 w 573882"/>
                    <a:gd name="connsiteY2" fmla="*/ 333376 h 450057"/>
                    <a:gd name="connsiteX3" fmla="*/ 428625 w 573882"/>
                    <a:gd name="connsiteY3" fmla="*/ 290513 h 450057"/>
                    <a:gd name="connsiteX4" fmla="*/ 573882 w 573882"/>
                    <a:gd name="connsiteY4" fmla="*/ 288131 h 450057"/>
                    <a:gd name="connsiteX5" fmla="*/ 359569 w 573882"/>
                    <a:gd name="connsiteY5" fmla="*/ 442913 h 450057"/>
                    <a:gd name="connsiteX6" fmla="*/ 250032 w 573882"/>
                    <a:gd name="connsiteY6" fmla="*/ 450057 h 450057"/>
                    <a:gd name="connsiteX7" fmla="*/ 0 w 573882"/>
                    <a:gd name="connsiteY7" fmla="*/ 69056 h 450057"/>
                    <a:gd name="connsiteX8" fmla="*/ 21432 w 573882"/>
                    <a:gd name="connsiteY8" fmla="*/ 0 h 450057"/>
                    <a:gd name="connsiteX0" fmla="*/ 25272 w 577722"/>
                    <a:gd name="connsiteY0" fmla="*/ 0 h 450057"/>
                    <a:gd name="connsiteX1" fmla="*/ 108615 w 577722"/>
                    <a:gd name="connsiteY1" fmla="*/ 66675 h 450057"/>
                    <a:gd name="connsiteX2" fmla="*/ 208628 w 577722"/>
                    <a:gd name="connsiteY2" fmla="*/ 333376 h 450057"/>
                    <a:gd name="connsiteX3" fmla="*/ 432465 w 577722"/>
                    <a:gd name="connsiteY3" fmla="*/ 290513 h 450057"/>
                    <a:gd name="connsiteX4" fmla="*/ 577722 w 577722"/>
                    <a:gd name="connsiteY4" fmla="*/ 288131 h 450057"/>
                    <a:gd name="connsiteX5" fmla="*/ 363409 w 577722"/>
                    <a:gd name="connsiteY5" fmla="*/ 442913 h 450057"/>
                    <a:gd name="connsiteX6" fmla="*/ 253872 w 577722"/>
                    <a:gd name="connsiteY6" fmla="*/ 450057 h 450057"/>
                    <a:gd name="connsiteX7" fmla="*/ 3840 w 577722"/>
                    <a:gd name="connsiteY7" fmla="*/ 69056 h 450057"/>
                    <a:gd name="connsiteX8" fmla="*/ 25272 w 577722"/>
                    <a:gd name="connsiteY8" fmla="*/ 0 h 450057"/>
                    <a:gd name="connsiteX0" fmla="*/ 32276 w 584726"/>
                    <a:gd name="connsiteY0" fmla="*/ 0 h 450057"/>
                    <a:gd name="connsiteX1" fmla="*/ 115619 w 584726"/>
                    <a:gd name="connsiteY1" fmla="*/ 66675 h 450057"/>
                    <a:gd name="connsiteX2" fmla="*/ 215632 w 584726"/>
                    <a:gd name="connsiteY2" fmla="*/ 333376 h 450057"/>
                    <a:gd name="connsiteX3" fmla="*/ 439469 w 584726"/>
                    <a:gd name="connsiteY3" fmla="*/ 290513 h 450057"/>
                    <a:gd name="connsiteX4" fmla="*/ 584726 w 584726"/>
                    <a:gd name="connsiteY4" fmla="*/ 288131 h 450057"/>
                    <a:gd name="connsiteX5" fmla="*/ 370413 w 584726"/>
                    <a:gd name="connsiteY5" fmla="*/ 442913 h 450057"/>
                    <a:gd name="connsiteX6" fmla="*/ 260876 w 584726"/>
                    <a:gd name="connsiteY6" fmla="*/ 450057 h 450057"/>
                    <a:gd name="connsiteX7" fmla="*/ 10844 w 584726"/>
                    <a:gd name="connsiteY7" fmla="*/ 69056 h 450057"/>
                    <a:gd name="connsiteX8" fmla="*/ 32276 w 584726"/>
                    <a:gd name="connsiteY8" fmla="*/ 0 h 450057"/>
                    <a:gd name="connsiteX0" fmla="*/ 34138 w 586588"/>
                    <a:gd name="connsiteY0" fmla="*/ 0 h 450057"/>
                    <a:gd name="connsiteX1" fmla="*/ 117481 w 586588"/>
                    <a:gd name="connsiteY1" fmla="*/ 66675 h 450057"/>
                    <a:gd name="connsiteX2" fmla="*/ 217494 w 586588"/>
                    <a:gd name="connsiteY2" fmla="*/ 333376 h 450057"/>
                    <a:gd name="connsiteX3" fmla="*/ 441331 w 586588"/>
                    <a:gd name="connsiteY3" fmla="*/ 290513 h 450057"/>
                    <a:gd name="connsiteX4" fmla="*/ 586588 w 586588"/>
                    <a:gd name="connsiteY4" fmla="*/ 288131 h 450057"/>
                    <a:gd name="connsiteX5" fmla="*/ 372275 w 586588"/>
                    <a:gd name="connsiteY5" fmla="*/ 442913 h 450057"/>
                    <a:gd name="connsiteX6" fmla="*/ 262738 w 586588"/>
                    <a:gd name="connsiteY6" fmla="*/ 450057 h 450057"/>
                    <a:gd name="connsiteX7" fmla="*/ 12706 w 586588"/>
                    <a:gd name="connsiteY7" fmla="*/ 69056 h 450057"/>
                    <a:gd name="connsiteX8" fmla="*/ 34138 w 586588"/>
                    <a:gd name="connsiteY8" fmla="*/ 0 h 450057"/>
                    <a:gd name="connsiteX0" fmla="*/ 34138 w 586588"/>
                    <a:gd name="connsiteY0" fmla="*/ 0 h 450057"/>
                    <a:gd name="connsiteX1" fmla="*/ 117481 w 586588"/>
                    <a:gd name="connsiteY1" fmla="*/ 66675 h 450057"/>
                    <a:gd name="connsiteX2" fmla="*/ 217494 w 586588"/>
                    <a:gd name="connsiteY2" fmla="*/ 333376 h 450057"/>
                    <a:gd name="connsiteX3" fmla="*/ 441331 w 586588"/>
                    <a:gd name="connsiteY3" fmla="*/ 290513 h 450057"/>
                    <a:gd name="connsiteX4" fmla="*/ 586588 w 586588"/>
                    <a:gd name="connsiteY4" fmla="*/ 288131 h 450057"/>
                    <a:gd name="connsiteX5" fmla="*/ 372275 w 586588"/>
                    <a:gd name="connsiteY5" fmla="*/ 442913 h 450057"/>
                    <a:gd name="connsiteX6" fmla="*/ 262738 w 586588"/>
                    <a:gd name="connsiteY6" fmla="*/ 450057 h 450057"/>
                    <a:gd name="connsiteX7" fmla="*/ 12706 w 586588"/>
                    <a:gd name="connsiteY7" fmla="*/ 69056 h 450057"/>
                    <a:gd name="connsiteX8" fmla="*/ 34138 w 586588"/>
                    <a:gd name="connsiteY8" fmla="*/ 0 h 450057"/>
                    <a:gd name="connsiteX0" fmla="*/ 34923 w 587373"/>
                    <a:gd name="connsiteY0" fmla="*/ 0 h 450057"/>
                    <a:gd name="connsiteX1" fmla="*/ 118266 w 587373"/>
                    <a:gd name="connsiteY1" fmla="*/ 66675 h 450057"/>
                    <a:gd name="connsiteX2" fmla="*/ 218279 w 587373"/>
                    <a:gd name="connsiteY2" fmla="*/ 333376 h 450057"/>
                    <a:gd name="connsiteX3" fmla="*/ 442116 w 587373"/>
                    <a:gd name="connsiteY3" fmla="*/ 290513 h 450057"/>
                    <a:gd name="connsiteX4" fmla="*/ 587373 w 587373"/>
                    <a:gd name="connsiteY4" fmla="*/ 288131 h 450057"/>
                    <a:gd name="connsiteX5" fmla="*/ 373060 w 587373"/>
                    <a:gd name="connsiteY5" fmla="*/ 442913 h 450057"/>
                    <a:gd name="connsiteX6" fmla="*/ 263523 w 587373"/>
                    <a:gd name="connsiteY6" fmla="*/ 450057 h 450057"/>
                    <a:gd name="connsiteX7" fmla="*/ 13491 w 587373"/>
                    <a:gd name="connsiteY7" fmla="*/ 69056 h 450057"/>
                    <a:gd name="connsiteX8" fmla="*/ 34923 w 587373"/>
                    <a:gd name="connsiteY8" fmla="*/ 0 h 450057"/>
                    <a:gd name="connsiteX0" fmla="*/ 34139 w 586589"/>
                    <a:gd name="connsiteY0" fmla="*/ 0 h 450057"/>
                    <a:gd name="connsiteX1" fmla="*/ 117482 w 586589"/>
                    <a:gd name="connsiteY1" fmla="*/ 66675 h 450057"/>
                    <a:gd name="connsiteX2" fmla="*/ 217495 w 586589"/>
                    <a:gd name="connsiteY2" fmla="*/ 333376 h 450057"/>
                    <a:gd name="connsiteX3" fmla="*/ 441332 w 586589"/>
                    <a:gd name="connsiteY3" fmla="*/ 290513 h 450057"/>
                    <a:gd name="connsiteX4" fmla="*/ 586589 w 586589"/>
                    <a:gd name="connsiteY4" fmla="*/ 288131 h 450057"/>
                    <a:gd name="connsiteX5" fmla="*/ 372276 w 586589"/>
                    <a:gd name="connsiteY5" fmla="*/ 442913 h 450057"/>
                    <a:gd name="connsiteX6" fmla="*/ 262739 w 586589"/>
                    <a:gd name="connsiteY6" fmla="*/ 450057 h 450057"/>
                    <a:gd name="connsiteX7" fmla="*/ 12707 w 586589"/>
                    <a:gd name="connsiteY7" fmla="*/ 69056 h 450057"/>
                    <a:gd name="connsiteX8" fmla="*/ 34139 w 586589"/>
                    <a:gd name="connsiteY8" fmla="*/ 0 h 450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86589" h="450057">
                      <a:moveTo>
                        <a:pt x="34139" y="0"/>
                      </a:moveTo>
                      <a:cubicBezTo>
                        <a:pt x="71444" y="48419"/>
                        <a:pt x="75413" y="49213"/>
                        <a:pt x="117482" y="66675"/>
                      </a:cubicBezTo>
                      <a:cubicBezTo>
                        <a:pt x="113513" y="119856"/>
                        <a:pt x="57157" y="261145"/>
                        <a:pt x="217495" y="333376"/>
                      </a:cubicBezTo>
                      <a:cubicBezTo>
                        <a:pt x="354814" y="377826"/>
                        <a:pt x="417122" y="327422"/>
                        <a:pt x="441332" y="290513"/>
                      </a:cubicBezTo>
                      <a:lnTo>
                        <a:pt x="586589" y="288131"/>
                      </a:lnTo>
                      <a:cubicBezTo>
                        <a:pt x="534201" y="382587"/>
                        <a:pt x="450858" y="438944"/>
                        <a:pt x="372276" y="442913"/>
                      </a:cubicBezTo>
                      <a:lnTo>
                        <a:pt x="262739" y="450057"/>
                      </a:lnTo>
                      <a:cubicBezTo>
                        <a:pt x="12311" y="413941"/>
                        <a:pt x="-25394" y="215502"/>
                        <a:pt x="12707" y="69056"/>
                      </a:cubicBezTo>
                      <a:lnTo>
                        <a:pt x="34139" y="0"/>
                      </a:ln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5" name="Прямоугольник 44"/>
                <p:cNvSpPr/>
                <p:nvPr/>
              </p:nvSpPr>
              <p:spPr>
                <a:xfrm>
                  <a:off x="2588198" y="1689230"/>
                  <a:ext cx="127718" cy="66520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6" name="Прямоугольник 45"/>
                <p:cNvSpPr/>
                <p:nvPr/>
              </p:nvSpPr>
              <p:spPr>
                <a:xfrm>
                  <a:off x="2489747" y="1754387"/>
                  <a:ext cx="305992" cy="5108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7" name="Прямоугольник 46"/>
                <p:cNvSpPr/>
                <p:nvPr/>
              </p:nvSpPr>
              <p:spPr>
                <a:xfrm rot="19288101">
                  <a:off x="2703304" y="1269080"/>
                  <a:ext cx="243617" cy="5108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8" name="Прямоугольник 47"/>
                <p:cNvSpPr/>
                <p:nvPr/>
              </p:nvSpPr>
              <p:spPr>
                <a:xfrm>
                  <a:off x="2644074" y="1481846"/>
                  <a:ext cx="429774" cy="40227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2" name="Группа 61"/>
              <p:cNvGrpSpPr>
                <a:grpSpLocks/>
              </p:cNvGrpSpPr>
              <p:nvPr/>
            </p:nvGrpSpPr>
            <p:grpSpPr bwMode="auto">
              <a:xfrm>
                <a:off x="3494478" y="2851107"/>
                <a:ext cx="1801952" cy="1538339"/>
                <a:chOff x="2545312" y="1900510"/>
                <a:chExt cx="1801952" cy="1538339"/>
              </a:xfrm>
            </p:grpSpPr>
            <p:sp>
              <p:nvSpPr>
                <p:cNvPr id="37" name="Шестиугольник 36"/>
                <p:cNvSpPr/>
                <p:nvPr/>
              </p:nvSpPr>
              <p:spPr>
                <a:xfrm rot="1800000">
                  <a:off x="2545312" y="1900510"/>
                  <a:ext cx="1801952" cy="1538339"/>
                </a:xfrm>
                <a:prstGeom prst="hexagon">
                  <a:avLst>
                    <a:gd name="adj" fmla="val 29943"/>
                    <a:gd name="vf" fmla="val 115470"/>
                  </a:avLst>
                </a:prstGeom>
                <a:solidFill>
                  <a:srgbClr val="80008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8" name="Полилиния 37"/>
                <p:cNvSpPr/>
                <p:nvPr/>
              </p:nvSpPr>
              <p:spPr>
                <a:xfrm flipH="1">
                  <a:off x="3480319" y="2322669"/>
                  <a:ext cx="305990" cy="592424"/>
                </a:xfrm>
                <a:custGeom>
                  <a:avLst/>
                  <a:gdLst>
                    <a:gd name="connsiteX0" fmla="*/ 0 w 276225"/>
                    <a:gd name="connsiteY0" fmla="*/ 0 h 511969"/>
                    <a:gd name="connsiteX1" fmla="*/ 9525 w 276225"/>
                    <a:gd name="connsiteY1" fmla="*/ 511969 h 511969"/>
                    <a:gd name="connsiteX2" fmla="*/ 273844 w 276225"/>
                    <a:gd name="connsiteY2" fmla="*/ 504825 h 511969"/>
                    <a:gd name="connsiteX3" fmla="*/ 276225 w 276225"/>
                    <a:gd name="connsiteY3" fmla="*/ 0 h 511969"/>
                    <a:gd name="connsiteX4" fmla="*/ 0 w 276225"/>
                    <a:gd name="connsiteY4" fmla="*/ 0 h 511969"/>
                    <a:gd name="connsiteX0" fmla="*/ 0 w 276225"/>
                    <a:gd name="connsiteY0" fmla="*/ 0 h 511969"/>
                    <a:gd name="connsiteX1" fmla="*/ 9525 w 276225"/>
                    <a:gd name="connsiteY1" fmla="*/ 511969 h 511969"/>
                    <a:gd name="connsiteX2" fmla="*/ 273844 w 276225"/>
                    <a:gd name="connsiteY2" fmla="*/ 504825 h 511969"/>
                    <a:gd name="connsiteX3" fmla="*/ 276225 w 276225"/>
                    <a:gd name="connsiteY3" fmla="*/ 0 h 511969"/>
                    <a:gd name="connsiteX4" fmla="*/ 0 w 276225"/>
                    <a:gd name="connsiteY4" fmla="*/ 0 h 511969"/>
                    <a:gd name="connsiteX0" fmla="*/ 0 w 276225"/>
                    <a:gd name="connsiteY0" fmla="*/ 10543 h 522512"/>
                    <a:gd name="connsiteX1" fmla="*/ 9525 w 276225"/>
                    <a:gd name="connsiteY1" fmla="*/ 522512 h 522512"/>
                    <a:gd name="connsiteX2" fmla="*/ 273844 w 276225"/>
                    <a:gd name="connsiteY2" fmla="*/ 515368 h 522512"/>
                    <a:gd name="connsiteX3" fmla="*/ 276225 w 276225"/>
                    <a:gd name="connsiteY3" fmla="*/ 10543 h 522512"/>
                    <a:gd name="connsiteX4" fmla="*/ 0 w 276225"/>
                    <a:gd name="connsiteY4" fmla="*/ 10543 h 522512"/>
                    <a:gd name="connsiteX0" fmla="*/ 0 w 276225"/>
                    <a:gd name="connsiteY0" fmla="*/ 10543 h 542439"/>
                    <a:gd name="connsiteX1" fmla="*/ 9525 w 276225"/>
                    <a:gd name="connsiteY1" fmla="*/ 522512 h 542439"/>
                    <a:gd name="connsiteX2" fmla="*/ 273844 w 276225"/>
                    <a:gd name="connsiteY2" fmla="*/ 515368 h 542439"/>
                    <a:gd name="connsiteX3" fmla="*/ 276225 w 276225"/>
                    <a:gd name="connsiteY3" fmla="*/ 10543 h 542439"/>
                    <a:gd name="connsiteX4" fmla="*/ 0 w 276225"/>
                    <a:gd name="connsiteY4" fmla="*/ 10543 h 542439"/>
                    <a:gd name="connsiteX0" fmla="*/ 0 w 276225"/>
                    <a:gd name="connsiteY0" fmla="*/ 10543 h 538809"/>
                    <a:gd name="connsiteX1" fmla="*/ 9525 w 276225"/>
                    <a:gd name="connsiteY1" fmla="*/ 522512 h 538809"/>
                    <a:gd name="connsiteX2" fmla="*/ 273844 w 276225"/>
                    <a:gd name="connsiteY2" fmla="*/ 515368 h 538809"/>
                    <a:gd name="connsiteX3" fmla="*/ 276225 w 276225"/>
                    <a:gd name="connsiteY3" fmla="*/ 10543 h 538809"/>
                    <a:gd name="connsiteX4" fmla="*/ 0 w 276225"/>
                    <a:gd name="connsiteY4" fmla="*/ 10543 h 538809"/>
                    <a:gd name="connsiteX0" fmla="*/ 0 w 276225"/>
                    <a:gd name="connsiteY0" fmla="*/ 10543 h 537544"/>
                    <a:gd name="connsiteX1" fmla="*/ 9525 w 276225"/>
                    <a:gd name="connsiteY1" fmla="*/ 522512 h 537544"/>
                    <a:gd name="connsiteX2" fmla="*/ 273844 w 276225"/>
                    <a:gd name="connsiteY2" fmla="*/ 515368 h 537544"/>
                    <a:gd name="connsiteX3" fmla="*/ 276225 w 276225"/>
                    <a:gd name="connsiteY3" fmla="*/ 10543 h 537544"/>
                    <a:gd name="connsiteX4" fmla="*/ 0 w 276225"/>
                    <a:gd name="connsiteY4" fmla="*/ 10543 h 537544"/>
                    <a:gd name="connsiteX0" fmla="*/ 0 w 273843"/>
                    <a:gd name="connsiteY0" fmla="*/ 19248 h 536724"/>
                    <a:gd name="connsiteX1" fmla="*/ 7143 w 273843"/>
                    <a:gd name="connsiteY1" fmla="*/ 521692 h 536724"/>
                    <a:gd name="connsiteX2" fmla="*/ 271462 w 273843"/>
                    <a:gd name="connsiteY2" fmla="*/ 514548 h 536724"/>
                    <a:gd name="connsiteX3" fmla="*/ 273843 w 273843"/>
                    <a:gd name="connsiteY3" fmla="*/ 9723 h 536724"/>
                    <a:gd name="connsiteX4" fmla="*/ 0 w 273843"/>
                    <a:gd name="connsiteY4" fmla="*/ 19248 h 536724"/>
                    <a:gd name="connsiteX0" fmla="*/ 0 w 273843"/>
                    <a:gd name="connsiteY0" fmla="*/ 12707 h 530183"/>
                    <a:gd name="connsiteX1" fmla="*/ 7143 w 273843"/>
                    <a:gd name="connsiteY1" fmla="*/ 515151 h 530183"/>
                    <a:gd name="connsiteX2" fmla="*/ 271462 w 273843"/>
                    <a:gd name="connsiteY2" fmla="*/ 508007 h 530183"/>
                    <a:gd name="connsiteX3" fmla="*/ 273843 w 273843"/>
                    <a:gd name="connsiteY3" fmla="*/ 10325 h 530183"/>
                    <a:gd name="connsiteX4" fmla="*/ 0 w 273843"/>
                    <a:gd name="connsiteY4" fmla="*/ 12707 h 5301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3843" h="530183">
                      <a:moveTo>
                        <a:pt x="0" y="12707"/>
                      </a:moveTo>
                      <a:lnTo>
                        <a:pt x="7143" y="515151"/>
                      </a:lnTo>
                      <a:cubicBezTo>
                        <a:pt x="78581" y="562777"/>
                        <a:pt x="169068" y="479431"/>
                        <a:pt x="271462" y="508007"/>
                      </a:cubicBezTo>
                      <a:cubicBezTo>
                        <a:pt x="272256" y="339732"/>
                        <a:pt x="273049" y="178600"/>
                        <a:pt x="273843" y="10325"/>
                      </a:cubicBezTo>
                      <a:cubicBezTo>
                        <a:pt x="167481" y="-30156"/>
                        <a:pt x="80169" y="65094"/>
                        <a:pt x="0" y="12707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9" name="Полилиния 38"/>
                <p:cNvSpPr/>
                <p:nvPr/>
              </p:nvSpPr>
              <p:spPr>
                <a:xfrm>
                  <a:off x="3098708" y="2322670"/>
                  <a:ext cx="305990" cy="592424"/>
                </a:xfrm>
                <a:custGeom>
                  <a:avLst/>
                  <a:gdLst>
                    <a:gd name="connsiteX0" fmla="*/ 0 w 276225"/>
                    <a:gd name="connsiteY0" fmla="*/ 0 h 511969"/>
                    <a:gd name="connsiteX1" fmla="*/ 9525 w 276225"/>
                    <a:gd name="connsiteY1" fmla="*/ 511969 h 511969"/>
                    <a:gd name="connsiteX2" fmla="*/ 273844 w 276225"/>
                    <a:gd name="connsiteY2" fmla="*/ 504825 h 511969"/>
                    <a:gd name="connsiteX3" fmla="*/ 276225 w 276225"/>
                    <a:gd name="connsiteY3" fmla="*/ 0 h 511969"/>
                    <a:gd name="connsiteX4" fmla="*/ 0 w 276225"/>
                    <a:gd name="connsiteY4" fmla="*/ 0 h 511969"/>
                    <a:gd name="connsiteX0" fmla="*/ 0 w 276225"/>
                    <a:gd name="connsiteY0" fmla="*/ 0 h 511969"/>
                    <a:gd name="connsiteX1" fmla="*/ 9525 w 276225"/>
                    <a:gd name="connsiteY1" fmla="*/ 511969 h 511969"/>
                    <a:gd name="connsiteX2" fmla="*/ 273844 w 276225"/>
                    <a:gd name="connsiteY2" fmla="*/ 504825 h 511969"/>
                    <a:gd name="connsiteX3" fmla="*/ 276225 w 276225"/>
                    <a:gd name="connsiteY3" fmla="*/ 0 h 511969"/>
                    <a:gd name="connsiteX4" fmla="*/ 0 w 276225"/>
                    <a:gd name="connsiteY4" fmla="*/ 0 h 511969"/>
                    <a:gd name="connsiteX0" fmla="*/ 0 w 276225"/>
                    <a:gd name="connsiteY0" fmla="*/ 10543 h 522512"/>
                    <a:gd name="connsiteX1" fmla="*/ 9525 w 276225"/>
                    <a:gd name="connsiteY1" fmla="*/ 522512 h 522512"/>
                    <a:gd name="connsiteX2" fmla="*/ 273844 w 276225"/>
                    <a:gd name="connsiteY2" fmla="*/ 515368 h 522512"/>
                    <a:gd name="connsiteX3" fmla="*/ 276225 w 276225"/>
                    <a:gd name="connsiteY3" fmla="*/ 10543 h 522512"/>
                    <a:gd name="connsiteX4" fmla="*/ 0 w 276225"/>
                    <a:gd name="connsiteY4" fmla="*/ 10543 h 522512"/>
                    <a:gd name="connsiteX0" fmla="*/ 0 w 276225"/>
                    <a:gd name="connsiteY0" fmla="*/ 10543 h 542439"/>
                    <a:gd name="connsiteX1" fmla="*/ 9525 w 276225"/>
                    <a:gd name="connsiteY1" fmla="*/ 522512 h 542439"/>
                    <a:gd name="connsiteX2" fmla="*/ 273844 w 276225"/>
                    <a:gd name="connsiteY2" fmla="*/ 515368 h 542439"/>
                    <a:gd name="connsiteX3" fmla="*/ 276225 w 276225"/>
                    <a:gd name="connsiteY3" fmla="*/ 10543 h 542439"/>
                    <a:gd name="connsiteX4" fmla="*/ 0 w 276225"/>
                    <a:gd name="connsiteY4" fmla="*/ 10543 h 542439"/>
                    <a:gd name="connsiteX0" fmla="*/ 0 w 276225"/>
                    <a:gd name="connsiteY0" fmla="*/ 10543 h 538809"/>
                    <a:gd name="connsiteX1" fmla="*/ 9525 w 276225"/>
                    <a:gd name="connsiteY1" fmla="*/ 522512 h 538809"/>
                    <a:gd name="connsiteX2" fmla="*/ 273844 w 276225"/>
                    <a:gd name="connsiteY2" fmla="*/ 515368 h 538809"/>
                    <a:gd name="connsiteX3" fmla="*/ 276225 w 276225"/>
                    <a:gd name="connsiteY3" fmla="*/ 10543 h 538809"/>
                    <a:gd name="connsiteX4" fmla="*/ 0 w 276225"/>
                    <a:gd name="connsiteY4" fmla="*/ 10543 h 538809"/>
                    <a:gd name="connsiteX0" fmla="*/ 0 w 276225"/>
                    <a:gd name="connsiteY0" fmla="*/ 10543 h 537544"/>
                    <a:gd name="connsiteX1" fmla="*/ 9525 w 276225"/>
                    <a:gd name="connsiteY1" fmla="*/ 522512 h 537544"/>
                    <a:gd name="connsiteX2" fmla="*/ 273844 w 276225"/>
                    <a:gd name="connsiteY2" fmla="*/ 515368 h 537544"/>
                    <a:gd name="connsiteX3" fmla="*/ 276225 w 276225"/>
                    <a:gd name="connsiteY3" fmla="*/ 10543 h 537544"/>
                    <a:gd name="connsiteX4" fmla="*/ 0 w 276225"/>
                    <a:gd name="connsiteY4" fmla="*/ 10543 h 537544"/>
                    <a:gd name="connsiteX0" fmla="*/ 0 w 273843"/>
                    <a:gd name="connsiteY0" fmla="*/ 19248 h 536724"/>
                    <a:gd name="connsiteX1" fmla="*/ 7143 w 273843"/>
                    <a:gd name="connsiteY1" fmla="*/ 521692 h 536724"/>
                    <a:gd name="connsiteX2" fmla="*/ 271462 w 273843"/>
                    <a:gd name="connsiteY2" fmla="*/ 514548 h 536724"/>
                    <a:gd name="connsiteX3" fmla="*/ 273843 w 273843"/>
                    <a:gd name="connsiteY3" fmla="*/ 9723 h 536724"/>
                    <a:gd name="connsiteX4" fmla="*/ 0 w 273843"/>
                    <a:gd name="connsiteY4" fmla="*/ 19248 h 536724"/>
                    <a:gd name="connsiteX0" fmla="*/ 0 w 273843"/>
                    <a:gd name="connsiteY0" fmla="*/ 12707 h 530183"/>
                    <a:gd name="connsiteX1" fmla="*/ 7143 w 273843"/>
                    <a:gd name="connsiteY1" fmla="*/ 515151 h 530183"/>
                    <a:gd name="connsiteX2" fmla="*/ 271462 w 273843"/>
                    <a:gd name="connsiteY2" fmla="*/ 508007 h 530183"/>
                    <a:gd name="connsiteX3" fmla="*/ 273843 w 273843"/>
                    <a:gd name="connsiteY3" fmla="*/ 10325 h 530183"/>
                    <a:gd name="connsiteX4" fmla="*/ 0 w 273843"/>
                    <a:gd name="connsiteY4" fmla="*/ 12707 h 5301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3843" h="530183">
                      <a:moveTo>
                        <a:pt x="0" y="12707"/>
                      </a:moveTo>
                      <a:lnTo>
                        <a:pt x="7143" y="515151"/>
                      </a:lnTo>
                      <a:cubicBezTo>
                        <a:pt x="78581" y="562777"/>
                        <a:pt x="169068" y="479431"/>
                        <a:pt x="271462" y="508007"/>
                      </a:cubicBezTo>
                      <a:cubicBezTo>
                        <a:pt x="272256" y="339732"/>
                        <a:pt x="273049" y="178600"/>
                        <a:pt x="273843" y="10325"/>
                      </a:cubicBezTo>
                      <a:cubicBezTo>
                        <a:pt x="167481" y="-30156"/>
                        <a:pt x="80169" y="65094"/>
                        <a:pt x="0" y="12707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0" name="Полилиния 39"/>
                <p:cNvSpPr/>
                <p:nvPr/>
              </p:nvSpPr>
              <p:spPr>
                <a:xfrm>
                  <a:off x="2989547" y="2417526"/>
                  <a:ext cx="913480" cy="602295"/>
                </a:xfrm>
                <a:custGeom>
                  <a:avLst/>
                  <a:gdLst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54935 w 855035"/>
                    <a:gd name="connsiteY0" fmla="*/ 485775 h 566738"/>
                    <a:gd name="connsiteX1" fmla="*/ 47791 w 855035"/>
                    <a:gd name="connsiteY1" fmla="*/ 0 h 566738"/>
                    <a:gd name="connsiteX2" fmla="*/ 7310 w 855035"/>
                    <a:gd name="connsiteY2" fmla="*/ 2382 h 566738"/>
                    <a:gd name="connsiteX3" fmla="*/ 166 w 855035"/>
                    <a:gd name="connsiteY3" fmla="*/ 566738 h 566738"/>
                    <a:gd name="connsiteX4" fmla="*/ 855035 w 855035"/>
                    <a:gd name="connsiteY4" fmla="*/ 566738 h 566738"/>
                    <a:gd name="connsiteX5" fmla="*/ 852653 w 855035"/>
                    <a:gd name="connsiteY5" fmla="*/ 2382 h 566738"/>
                    <a:gd name="connsiteX6" fmla="*/ 805028 w 855035"/>
                    <a:gd name="connsiteY6" fmla="*/ 2382 h 566738"/>
                    <a:gd name="connsiteX7" fmla="*/ 807410 w 855035"/>
                    <a:gd name="connsiteY7" fmla="*/ 495300 h 566738"/>
                    <a:gd name="connsiteX8" fmla="*/ 428791 w 855035"/>
                    <a:gd name="connsiteY8" fmla="*/ 526257 h 566738"/>
                    <a:gd name="connsiteX9" fmla="*/ 54935 w 855035"/>
                    <a:gd name="connsiteY9" fmla="*/ 485775 h 566738"/>
                    <a:gd name="connsiteX0" fmla="*/ 54935 w 864560"/>
                    <a:gd name="connsiteY0" fmla="*/ 485775 h 571501"/>
                    <a:gd name="connsiteX1" fmla="*/ 47791 w 864560"/>
                    <a:gd name="connsiteY1" fmla="*/ 0 h 571501"/>
                    <a:gd name="connsiteX2" fmla="*/ 7310 w 864560"/>
                    <a:gd name="connsiteY2" fmla="*/ 2382 h 571501"/>
                    <a:gd name="connsiteX3" fmla="*/ 166 w 864560"/>
                    <a:gd name="connsiteY3" fmla="*/ 566738 h 571501"/>
                    <a:gd name="connsiteX4" fmla="*/ 864560 w 864560"/>
                    <a:gd name="connsiteY4" fmla="*/ 571501 h 571501"/>
                    <a:gd name="connsiteX5" fmla="*/ 852653 w 864560"/>
                    <a:gd name="connsiteY5" fmla="*/ 2382 h 571501"/>
                    <a:gd name="connsiteX6" fmla="*/ 805028 w 864560"/>
                    <a:gd name="connsiteY6" fmla="*/ 2382 h 571501"/>
                    <a:gd name="connsiteX7" fmla="*/ 807410 w 864560"/>
                    <a:gd name="connsiteY7" fmla="*/ 495300 h 571501"/>
                    <a:gd name="connsiteX8" fmla="*/ 428791 w 864560"/>
                    <a:gd name="connsiteY8" fmla="*/ 526257 h 571501"/>
                    <a:gd name="connsiteX9" fmla="*/ 54935 w 864560"/>
                    <a:gd name="connsiteY9" fmla="*/ 485775 h 571501"/>
                    <a:gd name="connsiteX0" fmla="*/ 54935 w 864560"/>
                    <a:gd name="connsiteY0" fmla="*/ 485775 h 571501"/>
                    <a:gd name="connsiteX1" fmla="*/ 47791 w 864560"/>
                    <a:gd name="connsiteY1" fmla="*/ 0 h 571501"/>
                    <a:gd name="connsiteX2" fmla="*/ 7310 w 864560"/>
                    <a:gd name="connsiteY2" fmla="*/ 2382 h 571501"/>
                    <a:gd name="connsiteX3" fmla="*/ 166 w 864560"/>
                    <a:gd name="connsiteY3" fmla="*/ 566738 h 571501"/>
                    <a:gd name="connsiteX4" fmla="*/ 864560 w 864560"/>
                    <a:gd name="connsiteY4" fmla="*/ 571501 h 571501"/>
                    <a:gd name="connsiteX5" fmla="*/ 859796 w 864560"/>
                    <a:gd name="connsiteY5" fmla="*/ 2382 h 571501"/>
                    <a:gd name="connsiteX6" fmla="*/ 805028 w 864560"/>
                    <a:gd name="connsiteY6" fmla="*/ 2382 h 571501"/>
                    <a:gd name="connsiteX7" fmla="*/ 807410 w 864560"/>
                    <a:gd name="connsiteY7" fmla="*/ 495300 h 571501"/>
                    <a:gd name="connsiteX8" fmla="*/ 428791 w 864560"/>
                    <a:gd name="connsiteY8" fmla="*/ 526257 h 571501"/>
                    <a:gd name="connsiteX9" fmla="*/ 54935 w 864560"/>
                    <a:gd name="connsiteY9" fmla="*/ 485775 h 571501"/>
                    <a:gd name="connsiteX0" fmla="*/ 57150 w 866775"/>
                    <a:gd name="connsiteY0" fmla="*/ 485775 h 571501"/>
                    <a:gd name="connsiteX1" fmla="*/ 50006 w 866775"/>
                    <a:gd name="connsiteY1" fmla="*/ 0 h 571501"/>
                    <a:gd name="connsiteX2" fmla="*/ 0 w 866775"/>
                    <a:gd name="connsiteY2" fmla="*/ 0 h 571501"/>
                    <a:gd name="connsiteX3" fmla="*/ 2381 w 866775"/>
                    <a:gd name="connsiteY3" fmla="*/ 566738 h 571501"/>
                    <a:gd name="connsiteX4" fmla="*/ 866775 w 866775"/>
                    <a:gd name="connsiteY4" fmla="*/ 571501 h 571501"/>
                    <a:gd name="connsiteX5" fmla="*/ 862011 w 866775"/>
                    <a:gd name="connsiteY5" fmla="*/ 2382 h 571501"/>
                    <a:gd name="connsiteX6" fmla="*/ 807243 w 866775"/>
                    <a:gd name="connsiteY6" fmla="*/ 2382 h 571501"/>
                    <a:gd name="connsiteX7" fmla="*/ 809625 w 866775"/>
                    <a:gd name="connsiteY7" fmla="*/ 495300 h 571501"/>
                    <a:gd name="connsiteX8" fmla="*/ 431006 w 866775"/>
                    <a:gd name="connsiteY8" fmla="*/ 526257 h 571501"/>
                    <a:gd name="connsiteX9" fmla="*/ 57150 w 866775"/>
                    <a:gd name="connsiteY9" fmla="*/ 485775 h 5715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66775" h="571501">
                      <a:moveTo>
                        <a:pt x="57150" y="485775"/>
                      </a:moveTo>
                      <a:lnTo>
                        <a:pt x="50006" y="0"/>
                      </a:lnTo>
                      <a:lnTo>
                        <a:pt x="0" y="0"/>
                      </a:lnTo>
                      <a:cubicBezTo>
                        <a:pt x="1587" y="184944"/>
                        <a:pt x="794" y="381794"/>
                        <a:pt x="2381" y="566738"/>
                      </a:cubicBezTo>
                      <a:lnTo>
                        <a:pt x="866775" y="571501"/>
                      </a:lnTo>
                      <a:lnTo>
                        <a:pt x="862011" y="2382"/>
                      </a:lnTo>
                      <a:lnTo>
                        <a:pt x="807243" y="2382"/>
                      </a:lnTo>
                      <a:lnTo>
                        <a:pt x="809625" y="495300"/>
                      </a:lnTo>
                      <a:cubicBezTo>
                        <a:pt x="621507" y="569912"/>
                        <a:pt x="550069" y="442119"/>
                        <a:pt x="431006" y="526257"/>
                      </a:cubicBezTo>
                      <a:cubicBezTo>
                        <a:pt x="275431" y="443706"/>
                        <a:pt x="148432" y="577849"/>
                        <a:pt x="57150" y="485775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3" name="Группа 62"/>
              <p:cNvGrpSpPr>
                <a:grpSpLocks/>
              </p:cNvGrpSpPr>
              <p:nvPr/>
            </p:nvGrpSpPr>
            <p:grpSpPr bwMode="auto">
              <a:xfrm>
                <a:off x="2684813" y="4233106"/>
                <a:ext cx="1801952" cy="1595599"/>
                <a:chOff x="1735647" y="3282509"/>
                <a:chExt cx="1801952" cy="1595599"/>
              </a:xfrm>
            </p:grpSpPr>
            <p:sp>
              <p:nvSpPr>
                <p:cNvPr id="33" name="Шестиугольник 61"/>
                <p:cNvSpPr/>
                <p:nvPr/>
              </p:nvSpPr>
              <p:spPr>
                <a:xfrm rot="1800000">
                  <a:off x="1735647" y="3282509"/>
                  <a:ext cx="1801952" cy="1595599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92791"/>
                    <a:gd name="connsiteX1" fmla="*/ 460625 w 1801952"/>
                    <a:gd name="connsiteY1" fmla="*/ 0 h 1592791"/>
                    <a:gd name="connsiteX2" fmla="*/ 1341327 w 1801952"/>
                    <a:gd name="connsiteY2" fmla="*/ 0 h 1592791"/>
                    <a:gd name="connsiteX3" fmla="*/ 1801952 w 1801952"/>
                    <a:gd name="connsiteY3" fmla="*/ 769170 h 1592791"/>
                    <a:gd name="connsiteX4" fmla="*/ 1341327 w 1801952"/>
                    <a:gd name="connsiteY4" fmla="*/ 1538339 h 1592791"/>
                    <a:gd name="connsiteX5" fmla="*/ 460625 w 1801952"/>
                    <a:gd name="connsiteY5" fmla="*/ 1538339 h 1592791"/>
                    <a:gd name="connsiteX6" fmla="*/ 0 w 1801952"/>
                    <a:gd name="connsiteY6" fmla="*/ 769170 h 1592791"/>
                    <a:gd name="connsiteX0" fmla="*/ 0 w 1801952"/>
                    <a:gd name="connsiteY0" fmla="*/ 769170 h 1602409"/>
                    <a:gd name="connsiteX1" fmla="*/ 460625 w 1801952"/>
                    <a:gd name="connsiteY1" fmla="*/ 0 h 1602409"/>
                    <a:gd name="connsiteX2" fmla="*/ 1341327 w 1801952"/>
                    <a:gd name="connsiteY2" fmla="*/ 0 h 1602409"/>
                    <a:gd name="connsiteX3" fmla="*/ 1801952 w 1801952"/>
                    <a:gd name="connsiteY3" fmla="*/ 769170 h 1602409"/>
                    <a:gd name="connsiteX4" fmla="*/ 1341327 w 1801952"/>
                    <a:gd name="connsiteY4" fmla="*/ 1538339 h 1602409"/>
                    <a:gd name="connsiteX5" fmla="*/ 460625 w 1801952"/>
                    <a:gd name="connsiteY5" fmla="*/ 1538339 h 1602409"/>
                    <a:gd name="connsiteX6" fmla="*/ 0 w 1801952"/>
                    <a:gd name="connsiteY6" fmla="*/ 769170 h 1602409"/>
                    <a:gd name="connsiteX0" fmla="*/ 0 w 1801952"/>
                    <a:gd name="connsiteY0" fmla="*/ 769170 h 1613266"/>
                    <a:gd name="connsiteX1" fmla="*/ 460625 w 1801952"/>
                    <a:gd name="connsiteY1" fmla="*/ 0 h 1613266"/>
                    <a:gd name="connsiteX2" fmla="*/ 1341327 w 1801952"/>
                    <a:gd name="connsiteY2" fmla="*/ 0 h 1613266"/>
                    <a:gd name="connsiteX3" fmla="*/ 1801952 w 1801952"/>
                    <a:gd name="connsiteY3" fmla="*/ 769170 h 1613266"/>
                    <a:gd name="connsiteX4" fmla="*/ 1341327 w 1801952"/>
                    <a:gd name="connsiteY4" fmla="*/ 1538339 h 1613266"/>
                    <a:gd name="connsiteX5" fmla="*/ 460625 w 1801952"/>
                    <a:gd name="connsiteY5" fmla="*/ 1538339 h 1613266"/>
                    <a:gd name="connsiteX6" fmla="*/ 0 w 1801952"/>
                    <a:gd name="connsiteY6" fmla="*/ 769170 h 1613266"/>
                    <a:gd name="connsiteX0" fmla="*/ 0 w 1801952"/>
                    <a:gd name="connsiteY0" fmla="*/ 769170 h 1608073"/>
                    <a:gd name="connsiteX1" fmla="*/ 460625 w 1801952"/>
                    <a:gd name="connsiteY1" fmla="*/ 0 h 1608073"/>
                    <a:gd name="connsiteX2" fmla="*/ 1341327 w 1801952"/>
                    <a:gd name="connsiteY2" fmla="*/ 0 h 1608073"/>
                    <a:gd name="connsiteX3" fmla="*/ 1801952 w 1801952"/>
                    <a:gd name="connsiteY3" fmla="*/ 769170 h 1608073"/>
                    <a:gd name="connsiteX4" fmla="*/ 1341327 w 1801952"/>
                    <a:gd name="connsiteY4" fmla="*/ 1538339 h 1608073"/>
                    <a:gd name="connsiteX5" fmla="*/ 460625 w 1801952"/>
                    <a:gd name="connsiteY5" fmla="*/ 1538339 h 1608073"/>
                    <a:gd name="connsiteX6" fmla="*/ 0 w 1801952"/>
                    <a:gd name="connsiteY6" fmla="*/ 769170 h 1608073"/>
                    <a:gd name="connsiteX0" fmla="*/ 0 w 1801952"/>
                    <a:gd name="connsiteY0" fmla="*/ 769170 h 1602156"/>
                    <a:gd name="connsiteX1" fmla="*/ 460625 w 1801952"/>
                    <a:gd name="connsiteY1" fmla="*/ 0 h 1602156"/>
                    <a:gd name="connsiteX2" fmla="*/ 1341327 w 1801952"/>
                    <a:gd name="connsiteY2" fmla="*/ 0 h 1602156"/>
                    <a:gd name="connsiteX3" fmla="*/ 1801952 w 1801952"/>
                    <a:gd name="connsiteY3" fmla="*/ 769170 h 1602156"/>
                    <a:gd name="connsiteX4" fmla="*/ 1341327 w 1801952"/>
                    <a:gd name="connsiteY4" fmla="*/ 1538339 h 1602156"/>
                    <a:gd name="connsiteX5" fmla="*/ 460625 w 1801952"/>
                    <a:gd name="connsiteY5" fmla="*/ 1538339 h 1602156"/>
                    <a:gd name="connsiteX6" fmla="*/ 0 w 1801952"/>
                    <a:gd name="connsiteY6" fmla="*/ 769170 h 1602156"/>
                    <a:gd name="connsiteX0" fmla="*/ 0 w 1801952"/>
                    <a:gd name="connsiteY0" fmla="*/ 769170 h 1609428"/>
                    <a:gd name="connsiteX1" fmla="*/ 460625 w 1801952"/>
                    <a:gd name="connsiteY1" fmla="*/ 0 h 1609428"/>
                    <a:gd name="connsiteX2" fmla="*/ 1341327 w 1801952"/>
                    <a:gd name="connsiteY2" fmla="*/ 0 h 1609428"/>
                    <a:gd name="connsiteX3" fmla="*/ 1801952 w 1801952"/>
                    <a:gd name="connsiteY3" fmla="*/ 769170 h 1609428"/>
                    <a:gd name="connsiteX4" fmla="*/ 1341327 w 1801952"/>
                    <a:gd name="connsiteY4" fmla="*/ 1538339 h 1609428"/>
                    <a:gd name="connsiteX5" fmla="*/ 460625 w 1801952"/>
                    <a:gd name="connsiteY5" fmla="*/ 1538339 h 1609428"/>
                    <a:gd name="connsiteX6" fmla="*/ 0 w 1801952"/>
                    <a:gd name="connsiteY6" fmla="*/ 769170 h 1609428"/>
                    <a:gd name="connsiteX0" fmla="*/ 0 w 1801952"/>
                    <a:gd name="connsiteY0" fmla="*/ 769170 h 1600943"/>
                    <a:gd name="connsiteX1" fmla="*/ 460625 w 1801952"/>
                    <a:gd name="connsiteY1" fmla="*/ 0 h 1600943"/>
                    <a:gd name="connsiteX2" fmla="*/ 1341327 w 1801952"/>
                    <a:gd name="connsiteY2" fmla="*/ 0 h 1600943"/>
                    <a:gd name="connsiteX3" fmla="*/ 1801952 w 1801952"/>
                    <a:gd name="connsiteY3" fmla="*/ 769170 h 1600943"/>
                    <a:gd name="connsiteX4" fmla="*/ 1350313 w 1801952"/>
                    <a:gd name="connsiteY4" fmla="*/ 1522153 h 1600943"/>
                    <a:gd name="connsiteX5" fmla="*/ 460625 w 1801952"/>
                    <a:gd name="connsiteY5" fmla="*/ 1538339 h 1600943"/>
                    <a:gd name="connsiteX6" fmla="*/ 0 w 1801952"/>
                    <a:gd name="connsiteY6" fmla="*/ 769170 h 1600943"/>
                    <a:gd name="connsiteX0" fmla="*/ 0 w 1801952"/>
                    <a:gd name="connsiteY0" fmla="*/ 769170 h 1595599"/>
                    <a:gd name="connsiteX1" fmla="*/ 460625 w 1801952"/>
                    <a:gd name="connsiteY1" fmla="*/ 0 h 1595599"/>
                    <a:gd name="connsiteX2" fmla="*/ 1341327 w 1801952"/>
                    <a:gd name="connsiteY2" fmla="*/ 0 h 1595599"/>
                    <a:gd name="connsiteX3" fmla="*/ 1801952 w 1801952"/>
                    <a:gd name="connsiteY3" fmla="*/ 769170 h 1595599"/>
                    <a:gd name="connsiteX4" fmla="*/ 1350313 w 1801952"/>
                    <a:gd name="connsiteY4" fmla="*/ 1522153 h 1595599"/>
                    <a:gd name="connsiteX5" fmla="*/ 454275 w 1801952"/>
                    <a:gd name="connsiteY5" fmla="*/ 1527341 h 1595599"/>
                    <a:gd name="connsiteX6" fmla="*/ 0 w 1801952"/>
                    <a:gd name="connsiteY6" fmla="*/ 769170 h 15955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01952" h="1595599">
                      <a:moveTo>
                        <a:pt x="0" y="769170"/>
                      </a:moveTo>
                      <a:lnTo>
                        <a:pt x="460625" y="0"/>
                      </a:lnTo>
                      <a:lnTo>
                        <a:pt x="1341327" y="0"/>
                      </a:lnTo>
                      <a:lnTo>
                        <a:pt x="1801952" y="769170"/>
                      </a:lnTo>
                      <a:lnTo>
                        <a:pt x="1350313" y="1522153"/>
                      </a:lnTo>
                      <a:cubicBezTo>
                        <a:pt x="1097398" y="1630663"/>
                        <a:pt x="647383" y="1607338"/>
                        <a:pt x="454275" y="1527341"/>
                      </a:cubicBezTo>
                      <a:lnTo>
                        <a:pt x="0" y="769170"/>
                      </a:lnTo>
                      <a:close/>
                    </a:path>
                  </a:pathLst>
                </a:custGeom>
                <a:solidFill>
                  <a:srgbClr val="FFC00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4" name="Полилиния 33"/>
                <p:cNvSpPr/>
                <p:nvPr/>
              </p:nvSpPr>
              <p:spPr>
                <a:xfrm>
                  <a:off x="2199286" y="3682287"/>
                  <a:ext cx="640884" cy="810096"/>
                </a:xfrm>
                <a:custGeom>
                  <a:avLst/>
                  <a:gdLst>
                    <a:gd name="connsiteX0" fmla="*/ 259505 w 573552"/>
                    <a:gd name="connsiteY0" fmla="*/ 527307 h 724986"/>
                    <a:gd name="connsiteX1" fmla="*/ 197627 w 573552"/>
                    <a:gd name="connsiteY1" fmla="*/ 589185 h 724986"/>
                    <a:gd name="connsiteX2" fmla="*/ 259505 w 573552"/>
                    <a:gd name="connsiteY2" fmla="*/ 651063 h 724986"/>
                    <a:gd name="connsiteX3" fmla="*/ 321383 w 573552"/>
                    <a:gd name="connsiteY3" fmla="*/ 589185 h 724986"/>
                    <a:gd name="connsiteX4" fmla="*/ 259505 w 573552"/>
                    <a:gd name="connsiteY4" fmla="*/ 527307 h 724986"/>
                    <a:gd name="connsiteX5" fmla="*/ 132104 w 573552"/>
                    <a:gd name="connsiteY5" fmla="*/ 400048 h 724986"/>
                    <a:gd name="connsiteX6" fmla="*/ 70226 w 573552"/>
                    <a:gd name="connsiteY6" fmla="*/ 461926 h 724986"/>
                    <a:gd name="connsiteX7" fmla="*/ 132104 w 573552"/>
                    <a:gd name="connsiteY7" fmla="*/ 523804 h 724986"/>
                    <a:gd name="connsiteX8" fmla="*/ 193982 w 573552"/>
                    <a:gd name="connsiteY8" fmla="*/ 461926 h 724986"/>
                    <a:gd name="connsiteX9" fmla="*/ 132104 w 573552"/>
                    <a:gd name="connsiteY9" fmla="*/ 400048 h 724986"/>
                    <a:gd name="connsiteX10" fmla="*/ 123644 w 573552"/>
                    <a:gd name="connsiteY10" fmla="*/ 205806 h 724986"/>
                    <a:gd name="connsiteX11" fmla="*/ 61766 w 573552"/>
                    <a:gd name="connsiteY11" fmla="*/ 267684 h 724986"/>
                    <a:gd name="connsiteX12" fmla="*/ 123644 w 573552"/>
                    <a:gd name="connsiteY12" fmla="*/ 329562 h 724986"/>
                    <a:gd name="connsiteX13" fmla="*/ 185522 w 573552"/>
                    <a:gd name="connsiteY13" fmla="*/ 267684 h 724986"/>
                    <a:gd name="connsiteX14" fmla="*/ 123644 w 573552"/>
                    <a:gd name="connsiteY14" fmla="*/ 205806 h 724986"/>
                    <a:gd name="connsiteX15" fmla="*/ 455345 w 573552"/>
                    <a:gd name="connsiteY15" fmla="*/ 65381 h 724986"/>
                    <a:gd name="connsiteX16" fmla="*/ 393467 w 573552"/>
                    <a:gd name="connsiteY16" fmla="*/ 127259 h 724986"/>
                    <a:gd name="connsiteX17" fmla="*/ 455345 w 573552"/>
                    <a:gd name="connsiteY17" fmla="*/ 189137 h 724986"/>
                    <a:gd name="connsiteX18" fmla="*/ 517223 w 573552"/>
                    <a:gd name="connsiteY18" fmla="*/ 127259 h 724986"/>
                    <a:gd name="connsiteX19" fmla="*/ 455345 w 573552"/>
                    <a:gd name="connsiteY19" fmla="*/ 65381 h 724986"/>
                    <a:gd name="connsiteX20" fmla="*/ 271373 w 573552"/>
                    <a:gd name="connsiteY20" fmla="*/ 65381 h 724986"/>
                    <a:gd name="connsiteX21" fmla="*/ 209495 w 573552"/>
                    <a:gd name="connsiteY21" fmla="*/ 127259 h 724986"/>
                    <a:gd name="connsiteX22" fmla="*/ 271373 w 573552"/>
                    <a:gd name="connsiteY22" fmla="*/ 189137 h 724986"/>
                    <a:gd name="connsiteX23" fmla="*/ 333251 w 573552"/>
                    <a:gd name="connsiteY23" fmla="*/ 127259 h 724986"/>
                    <a:gd name="connsiteX24" fmla="*/ 271373 w 573552"/>
                    <a:gd name="connsiteY24" fmla="*/ 65381 h 724986"/>
                    <a:gd name="connsiteX25" fmla="*/ 383795 w 573552"/>
                    <a:gd name="connsiteY25" fmla="*/ 701 h 724986"/>
                    <a:gd name="connsiteX26" fmla="*/ 571319 w 573552"/>
                    <a:gd name="connsiteY26" fmla="*/ 134437 h 724986"/>
                    <a:gd name="connsiteX27" fmla="*/ 480830 w 573552"/>
                    <a:gd name="connsiteY27" fmla="*/ 327317 h 724986"/>
                    <a:gd name="connsiteX28" fmla="*/ 464162 w 573552"/>
                    <a:gd name="connsiteY28" fmla="*/ 441618 h 724986"/>
                    <a:gd name="connsiteX29" fmla="*/ 366532 w 573552"/>
                    <a:gd name="connsiteY29" fmla="*/ 539250 h 724986"/>
                    <a:gd name="connsiteX30" fmla="*/ 357005 w 573552"/>
                    <a:gd name="connsiteY30" fmla="*/ 724986 h 724986"/>
                    <a:gd name="connsiteX31" fmla="*/ 23630 w 573552"/>
                    <a:gd name="connsiteY31" fmla="*/ 241593 h 724986"/>
                    <a:gd name="connsiteX32" fmla="*/ 383795 w 573552"/>
                    <a:gd name="connsiteY32" fmla="*/ 701 h 724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573552" h="724986">
                      <a:moveTo>
                        <a:pt x="259505" y="527307"/>
                      </a:moveTo>
                      <a:cubicBezTo>
                        <a:pt x="225331" y="527307"/>
                        <a:pt x="197627" y="555011"/>
                        <a:pt x="197627" y="589185"/>
                      </a:cubicBezTo>
                      <a:cubicBezTo>
                        <a:pt x="197627" y="623359"/>
                        <a:pt x="225331" y="651063"/>
                        <a:pt x="259505" y="651063"/>
                      </a:cubicBezTo>
                      <a:cubicBezTo>
                        <a:pt x="293679" y="651063"/>
                        <a:pt x="321383" y="623359"/>
                        <a:pt x="321383" y="589185"/>
                      </a:cubicBezTo>
                      <a:cubicBezTo>
                        <a:pt x="321383" y="555011"/>
                        <a:pt x="293679" y="527307"/>
                        <a:pt x="259505" y="527307"/>
                      </a:cubicBezTo>
                      <a:close/>
                      <a:moveTo>
                        <a:pt x="132104" y="400048"/>
                      </a:moveTo>
                      <a:cubicBezTo>
                        <a:pt x="97930" y="400048"/>
                        <a:pt x="70226" y="427752"/>
                        <a:pt x="70226" y="461926"/>
                      </a:cubicBezTo>
                      <a:cubicBezTo>
                        <a:pt x="70226" y="496100"/>
                        <a:pt x="97930" y="523804"/>
                        <a:pt x="132104" y="523804"/>
                      </a:cubicBezTo>
                      <a:cubicBezTo>
                        <a:pt x="166278" y="523804"/>
                        <a:pt x="193982" y="496100"/>
                        <a:pt x="193982" y="461926"/>
                      </a:cubicBezTo>
                      <a:cubicBezTo>
                        <a:pt x="193982" y="427752"/>
                        <a:pt x="166278" y="400048"/>
                        <a:pt x="132104" y="400048"/>
                      </a:cubicBezTo>
                      <a:close/>
                      <a:moveTo>
                        <a:pt x="123644" y="205806"/>
                      </a:moveTo>
                      <a:cubicBezTo>
                        <a:pt x="89470" y="205806"/>
                        <a:pt x="61766" y="233510"/>
                        <a:pt x="61766" y="267684"/>
                      </a:cubicBezTo>
                      <a:cubicBezTo>
                        <a:pt x="61766" y="301858"/>
                        <a:pt x="89470" y="329562"/>
                        <a:pt x="123644" y="329562"/>
                      </a:cubicBezTo>
                      <a:cubicBezTo>
                        <a:pt x="157818" y="329562"/>
                        <a:pt x="185522" y="301858"/>
                        <a:pt x="185522" y="267684"/>
                      </a:cubicBezTo>
                      <a:cubicBezTo>
                        <a:pt x="185522" y="233510"/>
                        <a:pt x="157818" y="205806"/>
                        <a:pt x="123644" y="205806"/>
                      </a:cubicBezTo>
                      <a:close/>
                      <a:moveTo>
                        <a:pt x="455345" y="65381"/>
                      </a:moveTo>
                      <a:cubicBezTo>
                        <a:pt x="421171" y="65381"/>
                        <a:pt x="393467" y="93085"/>
                        <a:pt x="393467" y="127259"/>
                      </a:cubicBezTo>
                      <a:cubicBezTo>
                        <a:pt x="393467" y="161433"/>
                        <a:pt x="421171" y="189137"/>
                        <a:pt x="455345" y="189137"/>
                      </a:cubicBezTo>
                      <a:cubicBezTo>
                        <a:pt x="489519" y="189137"/>
                        <a:pt x="517223" y="161433"/>
                        <a:pt x="517223" y="127259"/>
                      </a:cubicBezTo>
                      <a:cubicBezTo>
                        <a:pt x="517223" y="93085"/>
                        <a:pt x="489519" y="65381"/>
                        <a:pt x="455345" y="65381"/>
                      </a:cubicBezTo>
                      <a:close/>
                      <a:moveTo>
                        <a:pt x="271373" y="65381"/>
                      </a:moveTo>
                      <a:cubicBezTo>
                        <a:pt x="237199" y="65381"/>
                        <a:pt x="209495" y="93085"/>
                        <a:pt x="209495" y="127259"/>
                      </a:cubicBezTo>
                      <a:cubicBezTo>
                        <a:pt x="209495" y="161433"/>
                        <a:pt x="237199" y="189137"/>
                        <a:pt x="271373" y="189137"/>
                      </a:cubicBezTo>
                      <a:cubicBezTo>
                        <a:pt x="305547" y="189137"/>
                        <a:pt x="333251" y="161433"/>
                        <a:pt x="333251" y="127259"/>
                      </a:cubicBezTo>
                      <a:cubicBezTo>
                        <a:pt x="333251" y="93085"/>
                        <a:pt x="305547" y="65381"/>
                        <a:pt x="271373" y="65381"/>
                      </a:cubicBezTo>
                      <a:close/>
                      <a:moveTo>
                        <a:pt x="383795" y="701"/>
                      </a:moveTo>
                      <a:cubicBezTo>
                        <a:pt x="466060" y="6519"/>
                        <a:pt x="538279" y="48712"/>
                        <a:pt x="571319" y="134437"/>
                      </a:cubicBezTo>
                      <a:cubicBezTo>
                        <a:pt x="588781" y="195556"/>
                        <a:pt x="498690" y="276120"/>
                        <a:pt x="480830" y="327317"/>
                      </a:cubicBezTo>
                      <a:cubicBezTo>
                        <a:pt x="462971" y="378514"/>
                        <a:pt x="451065" y="370577"/>
                        <a:pt x="464162" y="441618"/>
                      </a:cubicBezTo>
                      <a:cubicBezTo>
                        <a:pt x="456622" y="485274"/>
                        <a:pt x="384391" y="492022"/>
                        <a:pt x="366532" y="539250"/>
                      </a:cubicBezTo>
                      <a:cubicBezTo>
                        <a:pt x="348673" y="586478"/>
                        <a:pt x="334779" y="613861"/>
                        <a:pt x="357005" y="724986"/>
                      </a:cubicBezTo>
                      <a:cubicBezTo>
                        <a:pt x="107766" y="694029"/>
                        <a:pt x="-65269" y="527343"/>
                        <a:pt x="23630" y="241593"/>
                      </a:cubicBezTo>
                      <a:cubicBezTo>
                        <a:pt x="81674" y="82347"/>
                        <a:pt x="246687" y="-8997"/>
                        <a:pt x="383795" y="701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5" name="Полилиния 34"/>
                <p:cNvSpPr/>
                <p:nvPr/>
              </p:nvSpPr>
              <p:spPr>
                <a:xfrm>
                  <a:off x="2805746" y="3603525"/>
                  <a:ext cx="379203" cy="617455"/>
                </a:xfrm>
                <a:custGeom>
                  <a:avLst/>
                  <a:gdLst>
                    <a:gd name="connsiteX0" fmla="*/ 338137 w 338137"/>
                    <a:gd name="connsiteY0" fmla="*/ 0 h 552450"/>
                    <a:gd name="connsiteX1" fmla="*/ 0 w 338137"/>
                    <a:gd name="connsiteY1" fmla="*/ 500063 h 552450"/>
                    <a:gd name="connsiteX2" fmla="*/ 109537 w 338137"/>
                    <a:gd name="connsiteY2" fmla="*/ 552450 h 552450"/>
                    <a:gd name="connsiteX3" fmla="*/ 338137 w 338137"/>
                    <a:gd name="connsiteY3" fmla="*/ 0 h 552450"/>
                    <a:gd name="connsiteX0" fmla="*/ 338137 w 339364"/>
                    <a:gd name="connsiteY0" fmla="*/ 135 h 552585"/>
                    <a:gd name="connsiteX1" fmla="*/ 0 w 339364"/>
                    <a:gd name="connsiteY1" fmla="*/ 500198 h 552585"/>
                    <a:gd name="connsiteX2" fmla="*/ 109537 w 339364"/>
                    <a:gd name="connsiteY2" fmla="*/ 552585 h 552585"/>
                    <a:gd name="connsiteX3" fmla="*/ 338137 w 339364"/>
                    <a:gd name="connsiteY3" fmla="*/ 135 h 552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39364" h="552585">
                      <a:moveTo>
                        <a:pt x="338137" y="135"/>
                      </a:moveTo>
                      <a:cubicBezTo>
                        <a:pt x="319881" y="-8596"/>
                        <a:pt x="38100" y="408123"/>
                        <a:pt x="0" y="500198"/>
                      </a:cubicBezTo>
                      <a:lnTo>
                        <a:pt x="109537" y="552585"/>
                      </a:lnTo>
                      <a:cubicBezTo>
                        <a:pt x="165893" y="469241"/>
                        <a:pt x="356393" y="8866"/>
                        <a:pt x="338137" y="135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6" name="Полилиния 35"/>
                <p:cNvSpPr/>
                <p:nvPr/>
              </p:nvSpPr>
              <p:spPr>
                <a:xfrm>
                  <a:off x="2674454" y="4248466"/>
                  <a:ext cx="205549" cy="305116"/>
                </a:xfrm>
                <a:custGeom>
                  <a:avLst/>
                  <a:gdLst>
                    <a:gd name="connsiteX0" fmla="*/ 21431 w 166687"/>
                    <a:gd name="connsiteY0" fmla="*/ 257175 h 257175"/>
                    <a:gd name="connsiteX1" fmla="*/ 0 w 166687"/>
                    <a:gd name="connsiteY1" fmla="*/ 42863 h 257175"/>
                    <a:gd name="connsiteX2" fmla="*/ 126206 w 166687"/>
                    <a:gd name="connsiteY2" fmla="*/ 0 h 257175"/>
                    <a:gd name="connsiteX3" fmla="*/ 166687 w 166687"/>
                    <a:gd name="connsiteY3" fmla="*/ 85725 h 257175"/>
                    <a:gd name="connsiteX4" fmla="*/ 21431 w 166687"/>
                    <a:gd name="connsiteY4" fmla="*/ 257175 h 257175"/>
                    <a:gd name="connsiteX0" fmla="*/ 0 w 145256"/>
                    <a:gd name="connsiteY0" fmla="*/ 257175 h 257175"/>
                    <a:gd name="connsiteX1" fmla="*/ 104775 w 145256"/>
                    <a:gd name="connsiteY1" fmla="*/ 0 h 257175"/>
                    <a:gd name="connsiteX2" fmla="*/ 145256 w 145256"/>
                    <a:gd name="connsiteY2" fmla="*/ 85725 h 257175"/>
                    <a:gd name="connsiteX3" fmla="*/ 0 w 145256"/>
                    <a:gd name="connsiteY3" fmla="*/ 257175 h 257175"/>
                    <a:gd name="connsiteX0" fmla="*/ 25748 w 171004"/>
                    <a:gd name="connsiteY0" fmla="*/ 257175 h 257175"/>
                    <a:gd name="connsiteX1" fmla="*/ 130523 w 171004"/>
                    <a:gd name="connsiteY1" fmla="*/ 0 h 257175"/>
                    <a:gd name="connsiteX2" fmla="*/ 171004 w 171004"/>
                    <a:gd name="connsiteY2" fmla="*/ 85725 h 257175"/>
                    <a:gd name="connsiteX3" fmla="*/ 25748 w 171004"/>
                    <a:gd name="connsiteY3" fmla="*/ 257175 h 257175"/>
                    <a:gd name="connsiteX0" fmla="*/ 36101 w 181357"/>
                    <a:gd name="connsiteY0" fmla="*/ 266256 h 266256"/>
                    <a:gd name="connsiteX1" fmla="*/ 140876 w 181357"/>
                    <a:gd name="connsiteY1" fmla="*/ 9081 h 266256"/>
                    <a:gd name="connsiteX2" fmla="*/ 181357 w 181357"/>
                    <a:gd name="connsiteY2" fmla="*/ 94806 h 266256"/>
                    <a:gd name="connsiteX3" fmla="*/ 36101 w 181357"/>
                    <a:gd name="connsiteY3" fmla="*/ 266256 h 266256"/>
                    <a:gd name="connsiteX0" fmla="*/ 36101 w 181357"/>
                    <a:gd name="connsiteY0" fmla="*/ 266256 h 266256"/>
                    <a:gd name="connsiteX1" fmla="*/ 140876 w 181357"/>
                    <a:gd name="connsiteY1" fmla="*/ 9081 h 266256"/>
                    <a:gd name="connsiteX2" fmla="*/ 181357 w 181357"/>
                    <a:gd name="connsiteY2" fmla="*/ 94806 h 266256"/>
                    <a:gd name="connsiteX3" fmla="*/ 36101 w 181357"/>
                    <a:gd name="connsiteY3" fmla="*/ 266256 h 266256"/>
                    <a:gd name="connsiteX0" fmla="*/ 36101 w 181357"/>
                    <a:gd name="connsiteY0" fmla="*/ 266256 h 266557"/>
                    <a:gd name="connsiteX1" fmla="*/ 140876 w 181357"/>
                    <a:gd name="connsiteY1" fmla="*/ 9081 h 266557"/>
                    <a:gd name="connsiteX2" fmla="*/ 181357 w 181357"/>
                    <a:gd name="connsiteY2" fmla="*/ 94806 h 266557"/>
                    <a:gd name="connsiteX3" fmla="*/ 36101 w 181357"/>
                    <a:gd name="connsiteY3" fmla="*/ 266256 h 266557"/>
                    <a:gd name="connsiteX0" fmla="*/ 36101 w 140876"/>
                    <a:gd name="connsiteY0" fmla="*/ 266256 h 266256"/>
                    <a:gd name="connsiteX1" fmla="*/ 140876 w 140876"/>
                    <a:gd name="connsiteY1" fmla="*/ 9081 h 266256"/>
                    <a:gd name="connsiteX2" fmla="*/ 36101 w 140876"/>
                    <a:gd name="connsiteY2" fmla="*/ 266256 h 266256"/>
                    <a:gd name="connsiteX0" fmla="*/ 36101 w 189033"/>
                    <a:gd name="connsiteY0" fmla="*/ 266256 h 266256"/>
                    <a:gd name="connsiteX1" fmla="*/ 140876 w 189033"/>
                    <a:gd name="connsiteY1" fmla="*/ 9081 h 266256"/>
                    <a:gd name="connsiteX2" fmla="*/ 36101 w 189033"/>
                    <a:gd name="connsiteY2" fmla="*/ 266256 h 266256"/>
                    <a:gd name="connsiteX0" fmla="*/ 36101 w 187451"/>
                    <a:gd name="connsiteY0" fmla="*/ 266256 h 266256"/>
                    <a:gd name="connsiteX1" fmla="*/ 140876 w 187451"/>
                    <a:gd name="connsiteY1" fmla="*/ 9081 h 266256"/>
                    <a:gd name="connsiteX2" fmla="*/ 36101 w 187451"/>
                    <a:gd name="connsiteY2" fmla="*/ 266256 h 266256"/>
                    <a:gd name="connsiteX0" fmla="*/ 36101 w 183520"/>
                    <a:gd name="connsiteY0" fmla="*/ 266256 h 266256"/>
                    <a:gd name="connsiteX1" fmla="*/ 140876 w 183520"/>
                    <a:gd name="connsiteY1" fmla="*/ 9081 h 266256"/>
                    <a:gd name="connsiteX2" fmla="*/ 36101 w 183520"/>
                    <a:gd name="connsiteY2" fmla="*/ 266256 h 266256"/>
                    <a:gd name="connsiteX0" fmla="*/ 36535 w 183954"/>
                    <a:gd name="connsiteY0" fmla="*/ 273060 h 273060"/>
                    <a:gd name="connsiteX1" fmla="*/ 141310 w 183954"/>
                    <a:gd name="connsiteY1" fmla="*/ 15885 h 273060"/>
                    <a:gd name="connsiteX2" fmla="*/ 36535 w 183954"/>
                    <a:gd name="connsiteY2" fmla="*/ 273060 h 2730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83954" h="273060">
                      <a:moveTo>
                        <a:pt x="36535" y="273060"/>
                      </a:moveTo>
                      <a:cubicBezTo>
                        <a:pt x="-49984" y="115898"/>
                        <a:pt x="30185" y="-53171"/>
                        <a:pt x="141310" y="15885"/>
                      </a:cubicBezTo>
                      <a:cubicBezTo>
                        <a:pt x="273072" y="103991"/>
                        <a:pt x="59554" y="175428"/>
                        <a:pt x="36535" y="273060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4" name="Группа 63"/>
              <p:cNvGrpSpPr>
                <a:grpSpLocks/>
              </p:cNvGrpSpPr>
              <p:nvPr/>
            </p:nvGrpSpPr>
            <p:grpSpPr bwMode="auto">
              <a:xfrm>
                <a:off x="5124807" y="2842880"/>
                <a:ext cx="1780543" cy="1541420"/>
                <a:chOff x="4175641" y="1892283"/>
                <a:chExt cx="1780543" cy="1541420"/>
              </a:xfrm>
            </p:grpSpPr>
            <p:sp>
              <p:nvSpPr>
                <p:cNvPr id="24" name="Прямоугольник 23"/>
                <p:cNvSpPr/>
                <p:nvPr/>
              </p:nvSpPr>
              <p:spPr>
                <a:xfrm rot="20181939" flipH="1">
                  <a:off x="5385969" y="2988034"/>
                  <a:ext cx="32181" cy="177225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5" name="Прямоугольник 24"/>
                <p:cNvSpPr/>
                <p:nvPr/>
              </p:nvSpPr>
              <p:spPr>
                <a:xfrm rot="1418061">
                  <a:off x="4728945" y="2988036"/>
                  <a:ext cx="32181" cy="177225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6" name="Шестиугольник 56"/>
                <p:cNvSpPr/>
                <p:nvPr/>
              </p:nvSpPr>
              <p:spPr>
                <a:xfrm rot="1800000">
                  <a:off x="4175641" y="1892283"/>
                  <a:ext cx="1780543" cy="1541420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72251 h 1541420"/>
                    <a:gd name="connsiteX1" fmla="*/ 460625 w 1801952"/>
                    <a:gd name="connsiteY1" fmla="*/ 3081 h 1541420"/>
                    <a:gd name="connsiteX2" fmla="*/ 1303802 w 1801952"/>
                    <a:gd name="connsiteY2" fmla="*/ 0 h 1541420"/>
                    <a:gd name="connsiteX3" fmla="*/ 1801952 w 1801952"/>
                    <a:gd name="connsiteY3" fmla="*/ 772251 h 1541420"/>
                    <a:gd name="connsiteX4" fmla="*/ 1341327 w 1801952"/>
                    <a:gd name="connsiteY4" fmla="*/ 1541420 h 1541420"/>
                    <a:gd name="connsiteX5" fmla="*/ 460625 w 1801952"/>
                    <a:gd name="connsiteY5" fmla="*/ 1541420 h 1541420"/>
                    <a:gd name="connsiteX6" fmla="*/ 0 w 1801952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80543" h="1541420">
                      <a:moveTo>
                        <a:pt x="0" y="772251"/>
                      </a:moveTo>
                      <a:lnTo>
                        <a:pt x="460625" y="3081"/>
                      </a:lnTo>
                      <a:lnTo>
                        <a:pt x="1303802" y="0"/>
                      </a:lnTo>
                      <a:cubicBezTo>
                        <a:pt x="1503002" y="229112"/>
                        <a:pt x="1675246" y="506783"/>
                        <a:pt x="1780543" y="806609"/>
                      </a:cubicBezTo>
                      <a:lnTo>
                        <a:pt x="1341327" y="1541420"/>
                      </a:lnTo>
                      <a:lnTo>
                        <a:pt x="460625" y="1541420"/>
                      </a:lnTo>
                      <a:lnTo>
                        <a:pt x="0" y="772251"/>
                      </a:lnTo>
                      <a:close/>
                    </a:path>
                  </a:pathLst>
                </a:custGeom>
                <a:solidFill>
                  <a:srgbClr val="E26714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7" name="Прямоугольник 26"/>
                <p:cNvSpPr/>
                <p:nvPr/>
              </p:nvSpPr>
              <p:spPr>
                <a:xfrm>
                  <a:off x="5031895" y="2092893"/>
                  <a:ext cx="86297" cy="11973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8" name="Прямоугольник 27"/>
                <p:cNvSpPr/>
                <p:nvPr/>
              </p:nvSpPr>
              <p:spPr>
                <a:xfrm>
                  <a:off x="4725014" y="2753691"/>
                  <a:ext cx="677048" cy="5108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9" name="Прямоугольник 28"/>
                <p:cNvSpPr/>
                <p:nvPr/>
              </p:nvSpPr>
              <p:spPr>
                <a:xfrm rot="1418061">
                  <a:off x="4842307" y="2448931"/>
                  <a:ext cx="84568" cy="602847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0" name="Прямоугольник 29"/>
                <p:cNvSpPr/>
                <p:nvPr/>
              </p:nvSpPr>
              <p:spPr>
                <a:xfrm>
                  <a:off x="5036608" y="2698780"/>
                  <a:ext cx="61568" cy="160905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1" name="Кольцо 30"/>
                <p:cNvSpPr/>
                <p:nvPr/>
              </p:nvSpPr>
              <p:spPr>
                <a:xfrm>
                  <a:off x="4912845" y="2199017"/>
                  <a:ext cx="323136" cy="323136"/>
                </a:xfrm>
                <a:prstGeom prst="donut">
                  <a:avLst>
                    <a:gd name="adj" fmla="val 17066"/>
                  </a:avLst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  <p:sp>
              <p:nvSpPr>
                <p:cNvPr id="32" name="Прямоугольник 31"/>
                <p:cNvSpPr/>
                <p:nvPr/>
              </p:nvSpPr>
              <p:spPr>
                <a:xfrm rot="20232152">
                  <a:off x="5211667" y="2434309"/>
                  <a:ext cx="84568" cy="602847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5" name="Группа 64"/>
              <p:cNvGrpSpPr>
                <a:grpSpLocks/>
              </p:cNvGrpSpPr>
              <p:nvPr/>
            </p:nvGrpSpPr>
            <p:grpSpPr bwMode="auto">
              <a:xfrm>
                <a:off x="4326815" y="4232204"/>
                <a:ext cx="1801952" cy="1538339"/>
                <a:chOff x="3377649" y="3281607"/>
                <a:chExt cx="1801952" cy="1538339"/>
              </a:xfrm>
            </p:grpSpPr>
            <p:sp>
              <p:nvSpPr>
                <p:cNvPr id="17" name="Шестиугольник 60"/>
                <p:cNvSpPr/>
                <p:nvPr/>
              </p:nvSpPr>
              <p:spPr>
                <a:xfrm rot="1800000">
                  <a:off x="3377649" y="3281607"/>
                  <a:ext cx="1801952" cy="1538339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01952" h="1538339">
                      <a:moveTo>
                        <a:pt x="0" y="769170"/>
                      </a:moveTo>
                      <a:lnTo>
                        <a:pt x="460625" y="0"/>
                      </a:lnTo>
                      <a:lnTo>
                        <a:pt x="1341327" y="0"/>
                      </a:lnTo>
                      <a:lnTo>
                        <a:pt x="1801952" y="769170"/>
                      </a:lnTo>
                      <a:cubicBezTo>
                        <a:pt x="1695865" y="1069653"/>
                        <a:pt x="1545343" y="1340796"/>
                        <a:pt x="1341327" y="1538339"/>
                      </a:cubicBezTo>
                      <a:lnTo>
                        <a:pt x="460625" y="1538339"/>
                      </a:lnTo>
                      <a:lnTo>
                        <a:pt x="0" y="769170"/>
                      </a:lnTo>
                      <a:close/>
                    </a:path>
                  </a:pathLst>
                </a:custGeom>
                <a:solidFill>
                  <a:srgbClr val="00B0F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18" name="Полилиния 17"/>
                <p:cNvSpPr/>
                <p:nvPr/>
              </p:nvSpPr>
              <p:spPr>
                <a:xfrm rot="9260628">
                  <a:off x="3916545" y="3601851"/>
                  <a:ext cx="724162" cy="723274"/>
                </a:xfrm>
                <a:custGeom>
                  <a:avLst/>
                  <a:gdLst>
                    <a:gd name="connsiteX0" fmla="*/ 3083863 w 6352623"/>
                    <a:gd name="connsiteY0" fmla="*/ 133135 h 6657438"/>
                    <a:gd name="connsiteX1" fmla="*/ 2997995 w 6352623"/>
                    <a:gd name="connsiteY1" fmla="*/ 16410 h 6657438"/>
                    <a:gd name="connsiteX2" fmla="*/ 3073468 w 6352623"/>
                    <a:gd name="connsiteY2" fmla="*/ 12671 h 6657438"/>
                    <a:gd name="connsiteX3" fmla="*/ 4287481 w 6352623"/>
                    <a:gd name="connsiteY3" fmla="*/ 1282707 h 6657438"/>
                    <a:gd name="connsiteX4" fmla="*/ 3934751 w 6352623"/>
                    <a:gd name="connsiteY4" fmla="*/ 794857 h 6657438"/>
                    <a:gd name="connsiteX5" fmla="*/ 3306522 w 6352623"/>
                    <a:gd name="connsiteY5" fmla="*/ 1126 h 6657438"/>
                    <a:gd name="connsiteX6" fmla="*/ 3329154 w 6352623"/>
                    <a:gd name="connsiteY6" fmla="*/ 0 h 6657438"/>
                    <a:gd name="connsiteX7" fmla="*/ 4552794 w 6352623"/>
                    <a:gd name="connsiteY7" fmla="*/ 310597 h 6657438"/>
                    <a:gd name="connsiteX8" fmla="*/ 5560095 w 6352623"/>
                    <a:gd name="connsiteY8" fmla="*/ 1071582 h 6657438"/>
                    <a:gd name="connsiteX9" fmla="*/ 5592215 w 6352623"/>
                    <a:gd name="connsiteY9" fmla="*/ 1116037 h 6657438"/>
                    <a:gd name="connsiteX10" fmla="*/ 5275773 w 6352623"/>
                    <a:gd name="connsiteY10" fmla="*/ 1158708 h 6657438"/>
                    <a:gd name="connsiteX11" fmla="*/ 4352475 w 6352623"/>
                    <a:gd name="connsiteY11" fmla="*/ 1275439 h 6657438"/>
                    <a:gd name="connsiteX12" fmla="*/ 3192871 w 6352623"/>
                    <a:gd name="connsiteY12" fmla="*/ 1396479 h 6657438"/>
                    <a:gd name="connsiteX13" fmla="*/ 3083863 w 6352623"/>
                    <a:gd name="connsiteY13" fmla="*/ 133135 h 6657438"/>
                    <a:gd name="connsiteX14" fmla="*/ 3521833 w 6352623"/>
                    <a:gd name="connsiteY14" fmla="*/ 728536 h 6657438"/>
                    <a:gd name="connsiteX15" fmla="*/ 3951788 w 6352623"/>
                    <a:gd name="connsiteY15" fmla="*/ 1320226 h 6657438"/>
                    <a:gd name="connsiteX16" fmla="*/ 3610216 w 6352623"/>
                    <a:gd name="connsiteY16" fmla="*/ 1358400 h 6657438"/>
                    <a:gd name="connsiteX17" fmla="*/ 5080835 w 6352623"/>
                    <a:gd name="connsiteY17" fmla="*/ 2887704 h 6657438"/>
                    <a:gd name="connsiteX18" fmla="*/ 5075577 w 6352623"/>
                    <a:gd name="connsiteY18" fmla="*/ 2828892 h 6657438"/>
                    <a:gd name="connsiteX19" fmla="*/ 4870827 w 6352623"/>
                    <a:gd name="connsiteY19" fmla="*/ 2225787 h 6657438"/>
                    <a:gd name="connsiteX20" fmla="*/ 4527301 w 6352623"/>
                    <a:gd name="connsiteY20" fmla="*/ 1626915 h 6657438"/>
                    <a:gd name="connsiteX21" fmla="*/ 5336497 w 6352623"/>
                    <a:gd name="connsiteY21" fmla="*/ 1510023 h 6657438"/>
                    <a:gd name="connsiteX22" fmla="*/ 5827104 w 6352623"/>
                    <a:gd name="connsiteY22" fmla="*/ 1441104 h 6657438"/>
                    <a:gd name="connsiteX23" fmla="*/ 5919962 w 6352623"/>
                    <a:gd name="connsiteY23" fmla="*/ 1569624 h 6657438"/>
                    <a:gd name="connsiteX24" fmla="*/ 6322223 w 6352623"/>
                    <a:gd name="connsiteY24" fmla="*/ 2715457 h 6657438"/>
                    <a:gd name="connsiteX25" fmla="*/ 6326244 w 6352623"/>
                    <a:gd name="connsiteY25" fmla="*/ 2796695 h 6657438"/>
                    <a:gd name="connsiteX26" fmla="*/ 1790042 w 6352623"/>
                    <a:gd name="connsiteY26" fmla="*/ 1491620 h 6657438"/>
                    <a:gd name="connsiteX27" fmla="*/ 2057262 w 6352623"/>
                    <a:gd name="connsiteY27" fmla="*/ 888122 h 6657438"/>
                    <a:gd name="connsiteX28" fmla="*/ 2502224 w 6352623"/>
                    <a:gd name="connsiteY28" fmla="*/ 83048 h 6657438"/>
                    <a:gd name="connsiteX29" fmla="*/ 2715458 w 6352623"/>
                    <a:gd name="connsiteY29" fmla="*/ 30412 h 6657438"/>
                    <a:gd name="connsiteX30" fmla="*/ 2723477 w 6352623"/>
                    <a:gd name="connsiteY30" fmla="*/ 30012 h 6657438"/>
                    <a:gd name="connsiteX31" fmla="*/ 2843908 w 6352623"/>
                    <a:gd name="connsiteY31" fmla="*/ 1425699 h 6657438"/>
                    <a:gd name="connsiteX32" fmla="*/ 2341650 w 6352623"/>
                    <a:gd name="connsiteY32" fmla="*/ 1460888 h 6657438"/>
                    <a:gd name="connsiteX33" fmla="*/ 456566 w 6352623"/>
                    <a:gd name="connsiteY33" fmla="*/ 1560803 h 6657438"/>
                    <a:gd name="connsiteX34" fmla="*/ 646218 w 6352623"/>
                    <a:gd name="connsiteY34" fmla="*/ 1250255 h 6657438"/>
                    <a:gd name="connsiteX35" fmla="*/ 2123254 w 6352623"/>
                    <a:gd name="connsiteY35" fmla="*/ 176626 h 6657438"/>
                    <a:gd name="connsiteX36" fmla="*/ 2129632 w 6352623"/>
                    <a:gd name="connsiteY36" fmla="*/ 175051 h 6657438"/>
                    <a:gd name="connsiteX37" fmla="*/ 1791341 w 6352623"/>
                    <a:gd name="connsiteY37" fmla="*/ 860818 h 6657438"/>
                    <a:gd name="connsiteX38" fmla="*/ 1497989 w 6352623"/>
                    <a:gd name="connsiteY38" fmla="*/ 1507155 h 6657438"/>
                    <a:gd name="connsiteX39" fmla="*/ 815685 w 6352623"/>
                    <a:gd name="connsiteY39" fmla="*/ 1541873 h 6657438"/>
                    <a:gd name="connsiteX40" fmla="*/ 3332566 w 6352623"/>
                    <a:gd name="connsiteY40" fmla="*/ 3015466 h 6657438"/>
                    <a:gd name="connsiteX41" fmla="*/ 3227686 w 6352623"/>
                    <a:gd name="connsiteY41" fmla="*/ 1799988 h 6657438"/>
                    <a:gd name="connsiteX42" fmla="*/ 3687369 w 6352623"/>
                    <a:gd name="connsiteY42" fmla="*/ 1744594 h 6657438"/>
                    <a:gd name="connsiteX43" fmla="*/ 4207427 w 6352623"/>
                    <a:gd name="connsiteY43" fmla="*/ 1672041 h 6657438"/>
                    <a:gd name="connsiteX44" fmla="*/ 4314817 w 6352623"/>
                    <a:gd name="connsiteY44" fmla="*/ 1819820 h 6657438"/>
                    <a:gd name="connsiteX45" fmla="*/ 4752430 w 6352623"/>
                    <a:gd name="connsiteY45" fmla="*/ 2869128 h 6657438"/>
                    <a:gd name="connsiteX46" fmla="*/ 4755993 w 6352623"/>
                    <a:gd name="connsiteY46" fmla="*/ 2911437 h 6657438"/>
                    <a:gd name="connsiteX47" fmla="*/ 5989951 w 6352623"/>
                    <a:gd name="connsiteY47" fmla="*/ 4620000 h 6657438"/>
                    <a:gd name="connsiteX48" fmla="*/ 6068313 w 6352623"/>
                    <a:gd name="connsiteY48" fmla="*/ 4480189 h 6657438"/>
                    <a:gd name="connsiteX49" fmla="*/ 6042026 w 6352623"/>
                    <a:gd name="connsiteY49" fmla="*/ 4552793 h 6657438"/>
                    <a:gd name="connsiteX50" fmla="*/ 6000985 w 6352623"/>
                    <a:gd name="connsiteY50" fmla="*/ 4620000 h 6657438"/>
                    <a:gd name="connsiteX51" fmla="*/ 5898613 w 6352623"/>
                    <a:gd name="connsiteY51" fmla="*/ 4787640 h 6657438"/>
                    <a:gd name="connsiteX52" fmla="*/ 6000985 w 6352623"/>
                    <a:gd name="connsiteY52" fmla="*/ 4620000 h 6657438"/>
                    <a:gd name="connsiteX53" fmla="*/ 6317212 w 6352623"/>
                    <a:gd name="connsiteY53" fmla="*/ 4620000 h 6657438"/>
                    <a:gd name="connsiteX54" fmla="*/ 6317212 w 6352623"/>
                    <a:gd name="connsiteY54" fmla="*/ 4787640 h 6657438"/>
                    <a:gd name="connsiteX55" fmla="*/ 5866698 w 6352623"/>
                    <a:gd name="connsiteY55" fmla="*/ 4839902 h 6657438"/>
                    <a:gd name="connsiteX56" fmla="*/ 5895990 w 6352623"/>
                    <a:gd name="connsiteY56" fmla="*/ 4787640 h 6657438"/>
                    <a:gd name="connsiteX57" fmla="*/ 5898613 w 6352623"/>
                    <a:gd name="connsiteY57" fmla="*/ 4787640 h 6657438"/>
                    <a:gd name="connsiteX58" fmla="*/ 5661892 w 6352623"/>
                    <a:gd name="connsiteY58" fmla="*/ 4787640 h 6657438"/>
                    <a:gd name="connsiteX59" fmla="*/ 5661892 w 6352623"/>
                    <a:gd name="connsiteY59" fmla="*/ 4620000 h 6657438"/>
                    <a:gd name="connsiteX60" fmla="*/ 5989951 w 6352623"/>
                    <a:gd name="connsiteY60" fmla="*/ 4620000 h 6657438"/>
                    <a:gd name="connsiteX61" fmla="*/ 5895990 w 6352623"/>
                    <a:gd name="connsiteY61" fmla="*/ 4787640 h 6657438"/>
                    <a:gd name="connsiteX62" fmla="*/ 4842211 w 6352623"/>
                    <a:gd name="connsiteY62" fmla="*/ 4504577 h 6657438"/>
                    <a:gd name="connsiteX63" fmla="*/ 4894441 w 6352623"/>
                    <a:gd name="connsiteY63" fmla="*/ 4378816 h 6657438"/>
                    <a:gd name="connsiteX64" fmla="*/ 5118410 w 6352623"/>
                    <a:gd name="connsiteY64" fmla="*/ 3308120 h 6657438"/>
                    <a:gd name="connsiteX65" fmla="*/ 5112011 w 6352623"/>
                    <a:gd name="connsiteY65" fmla="*/ 3236549 h 6657438"/>
                    <a:gd name="connsiteX66" fmla="*/ 6343574 w 6352623"/>
                    <a:gd name="connsiteY66" fmla="*/ 3146548 h 6657438"/>
                    <a:gd name="connsiteX67" fmla="*/ 6352623 w 6352623"/>
                    <a:gd name="connsiteY67" fmla="*/ 3329154 h 6657438"/>
                    <a:gd name="connsiteX68" fmla="*/ 6261216 w 6352623"/>
                    <a:gd name="connsiteY68" fmla="*/ 3947289 h 6657438"/>
                    <a:gd name="connsiteX69" fmla="*/ 6068313 w 6352623"/>
                    <a:gd name="connsiteY69" fmla="*/ 4480189 h 6657438"/>
                    <a:gd name="connsiteX70" fmla="*/ 5645377 w 6352623"/>
                    <a:gd name="connsiteY70" fmla="*/ 4489676 h 6657438"/>
                    <a:gd name="connsiteX71" fmla="*/ 1405726 w 6352623"/>
                    <a:gd name="connsiteY71" fmla="*/ 3156271 h 6657438"/>
                    <a:gd name="connsiteX72" fmla="*/ 1399341 w 6352623"/>
                    <a:gd name="connsiteY72" fmla="*/ 3089416 h 6657438"/>
                    <a:gd name="connsiteX73" fmla="*/ 1464945 w 6352623"/>
                    <a:gd name="connsiteY73" fmla="*/ 2467755 h 6657438"/>
                    <a:gd name="connsiteX74" fmla="*/ 1626959 w 6352623"/>
                    <a:gd name="connsiteY74" fmla="*/ 1918290 h 6657438"/>
                    <a:gd name="connsiteX75" fmla="*/ 1698846 w 6352623"/>
                    <a:gd name="connsiteY75" fmla="*/ 1916459 h 6657438"/>
                    <a:gd name="connsiteX76" fmla="*/ 2401423 w 6352623"/>
                    <a:gd name="connsiteY76" fmla="*/ 1879094 h 6657438"/>
                    <a:gd name="connsiteX77" fmla="*/ 2879383 w 6352623"/>
                    <a:gd name="connsiteY77" fmla="*/ 1836855 h 6657438"/>
                    <a:gd name="connsiteX78" fmla="*/ 2983285 w 6352623"/>
                    <a:gd name="connsiteY78" fmla="*/ 3040986 h 6657438"/>
                    <a:gd name="connsiteX79" fmla="*/ 3464621 w 6352623"/>
                    <a:gd name="connsiteY79" fmla="*/ 4545892 h 6657438"/>
                    <a:gd name="connsiteX80" fmla="*/ 3362673 w 6352623"/>
                    <a:gd name="connsiteY80" fmla="*/ 3364384 h 6657438"/>
                    <a:gd name="connsiteX81" fmla="*/ 4785461 w 6352623"/>
                    <a:gd name="connsiteY81" fmla="*/ 3260410 h 6657438"/>
                    <a:gd name="connsiteX82" fmla="*/ 4791965 w 6352623"/>
                    <a:gd name="connsiteY82" fmla="*/ 3337498 h 6657438"/>
                    <a:gd name="connsiteX83" fmla="*/ 4582162 w 6352623"/>
                    <a:gd name="connsiteY83" fmla="*/ 4452550 h 6657438"/>
                    <a:gd name="connsiteX84" fmla="*/ 3980007 w 6352623"/>
                    <a:gd name="connsiteY84" fmla="*/ 4524180 h 6657438"/>
                    <a:gd name="connsiteX85" fmla="*/ 11631 w 6352623"/>
                    <a:gd name="connsiteY85" fmla="*/ 3258148 h 6657438"/>
                    <a:gd name="connsiteX86" fmla="*/ 0 w 6352623"/>
                    <a:gd name="connsiteY86" fmla="*/ 3023469 h 6657438"/>
                    <a:gd name="connsiteX87" fmla="*/ 91400 w 6352623"/>
                    <a:gd name="connsiteY87" fmla="*/ 2405346 h 6657438"/>
                    <a:gd name="connsiteX88" fmla="*/ 258812 w 6352623"/>
                    <a:gd name="connsiteY88" fmla="*/ 1942855 h 6657438"/>
                    <a:gd name="connsiteX89" fmla="*/ 852081 w 6352623"/>
                    <a:gd name="connsiteY89" fmla="*/ 1937991 h 6657438"/>
                    <a:gd name="connsiteX90" fmla="*/ 1335718 w 6352623"/>
                    <a:gd name="connsiteY90" fmla="*/ 1925698 h 6657438"/>
                    <a:gd name="connsiteX91" fmla="*/ 1234430 w 6352623"/>
                    <a:gd name="connsiteY91" fmla="*/ 2196801 h 6657438"/>
                    <a:gd name="connsiteX92" fmla="*/ 1103579 w 6352623"/>
                    <a:gd name="connsiteY92" fmla="*/ 2737987 h 6657438"/>
                    <a:gd name="connsiteX93" fmla="*/ 1078099 w 6352623"/>
                    <a:gd name="connsiteY93" fmla="*/ 3180217 h 6657438"/>
                    <a:gd name="connsiteX94" fmla="*/ 1960743 w 6352623"/>
                    <a:gd name="connsiteY94" fmla="*/ 4679317 h 6657438"/>
                    <a:gd name="connsiteX95" fmla="*/ 1740896 w 6352623"/>
                    <a:gd name="connsiteY95" fmla="*/ 4337429 h 6657438"/>
                    <a:gd name="connsiteX96" fmla="*/ 1441619 w 6352623"/>
                    <a:gd name="connsiteY96" fmla="*/ 3532526 h 6657438"/>
                    <a:gd name="connsiteX97" fmla="*/ 1438988 w 6352623"/>
                    <a:gd name="connsiteY97" fmla="*/ 3504964 h 6657438"/>
                    <a:gd name="connsiteX98" fmla="*/ 3013389 w 6352623"/>
                    <a:gd name="connsiteY98" fmla="*/ 3389903 h 6657438"/>
                    <a:gd name="connsiteX99" fmla="*/ 3099126 w 6352623"/>
                    <a:gd name="connsiteY99" fmla="*/ 4562904 h 6657438"/>
                    <a:gd name="connsiteX100" fmla="*/ 2689209 w 6352623"/>
                    <a:gd name="connsiteY100" fmla="*/ 4598877 h 6657438"/>
                    <a:gd name="connsiteX101" fmla="*/ 1989796 w 6352623"/>
                    <a:gd name="connsiteY101" fmla="*/ 4675326 h 6657438"/>
                    <a:gd name="connsiteX102" fmla="*/ 4067092 w 6352623"/>
                    <a:gd name="connsiteY102" fmla="*/ 6216068 h 6657438"/>
                    <a:gd name="connsiteX103" fmla="*/ 4277892 w 6352623"/>
                    <a:gd name="connsiteY103" fmla="*/ 5788869 h 6657438"/>
                    <a:gd name="connsiteX104" fmla="*/ 4525520 w 6352623"/>
                    <a:gd name="connsiteY104" fmla="*/ 5267093 h 6657438"/>
                    <a:gd name="connsiteX105" fmla="*/ 4685770 w 6352623"/>
                    <a:gd name="connsiteY105" fmla="*/ 4881257 h 6657438"/>
                    <a:gd name="connsiteX106" fmla="*/ 4712084 w 6352623"/>
                    <a:gd name="connsiteY106" fmla="*/ 4879914 h 6657438"/>
                    <a:gd name="connsiteX107" fmla="*/ 5642123 w 6352623"/>
                    <a:gd name="connsiteY107" fmla="*/ 4846187 h 6657438"/>
                    <a:gd name="connsiteX108" fmla="*/ 5866698 w 6352623"/>
                    <a:gd name="connsiteY108" fmla="*/ 4839902 h 6657438"/>
                    <a:gd name="connsiteX109" fmla="*/ 5706398 w 6352623"/>
                    <a:gd name="connsiteY109" fmla="*/ 5102370 h 6657438"/>
                    <a:gd name="connsiteX110" fmla="*/ 4229361 w 6352623"/>
                    <a:gd name="connsiteY110" fmla="*/ 6176010 h 6657438"/>
                    <a:gd name="connsiteX111" fmla="*/ 3617977 w 6352623"/>
                    <a:gd name="connsiteY111" fmla="*/ 6323175 h 6657438"/>
                    <a:gd name="connsiteX112" fmla="*/ 3499574 w 6352623"/>
                    <a:gd name="connsiteY112" fmla="*/ 4950969 h 6657438"/>
                    <a:gd name="connsiteX113" fmla="*/ 3966167 w 6352623"/>
                    <a:gd name="connsiteY113" fmla="*/ 4917769 h 6657438"/>
                    <a:gd name="connsiteX114" fmla="*/ 4402891 w 6352623"/>
                    <a:gd name="connsiteY114" fmla="*/ 4895610 h 6657438"/>
                    <a:gd name="connsiteX115" fmla="*/ 4263840 w 6352623"/>
                    <a:gd name="connsiteY115" fmla="*/ 5239274 h 6657438"/>
                    <a:gd name="connsiteX116" fmla="*/ 3691123 w 6352623"/>
                    <a:gd name="connsiteY116" fmla="*/ 6308899 h 6657438"/>
                    <a:gd name="connsiteX117" fmla="*/ 3637169 w 6352623"/>
                    <a:gd name="connsiteY117" fmla="*/ 6322223 h 6657438"/>
                    <a:gd name="connsiteX118" fmla="*/ 509955 w 6352623"/>
                    <a:gd name="connsiteY118" fmla="*/ 4889989 h 6657438"/>
                    <a:gd name="connsiteX119" fmla="*/ 432662 w 6352623"/>
                    <a:gd name="connsiteY119" fmla="*/ 4783013 h 6657438"/>
                    <a:gd name="connsiteX120" fmla="*/ 30403 w 6352623"/>
                    <a:gd name="connsiteY120" fmla="*/ 3637168 h 6657438"/>
                    <a:gd name="connsiteX121" fmla="*/ 28957 w 6352623"/>
                    <a:gd name="connsiteY121" fmla="*/ 3608002 h 6657438"/>
                    <a:gd name="connsiteX122" fmla="*/ 1122699 w 6352623"/>
                    <a:gd name="connsiteY122" fmla="*/ 3528079 h 6657438"/>
                    <a:gd name="connsiteX123" fmla="*/ 1151870 w 6352623"/>
                    <a:gd name="connsiteY123" fmla="*/ 3709064 h 6657438"/>
                    <a:gd name="connsiteX124" fmla="*/ 1633165 w 6352623"/>
                    <a:gd name="connsiteY124" fmla="*/ 4721494 h 6657438"/>
                    <a:gd name="connsiteX125" fmla="*/ 1635001 w 6352623"/>
                    <a:gd name="connsiteY125" fmla="*/ 4724090 h 6657438"/>
                    <a:gd name="connsiteX126" fmla="*/ 1150655 w 6352623"/>
                    <a:gd name="connsiteY126" fmla="*/ 4790652 h 6657438"/>
                    <a:gd name="connsiteX127" fmla="*/ 3165956 w 6352623"/>
                    <a:gd name="connsiteY127" fmla="*/ 6345561 h 6657438"/>
                    <a:gd name="connsiteX128" fmla="*/ 2661675 w 6352623"/>
                    <a:gd name="connsiteY128" fmla="*/ 5655612 h 6657438"/>
                    <a:gd name="connsiteX129" fmla="*/ 2224080 w 6352623"/>
                    <a:gd name="connsiteY129" fmla="*/ 5071807 h 6657438"/>
                    <a:gd name="connsiteX130" fmla="*/ 2697681 w 6352623"/>
                    <a:gd name="connsiteY130" fmla="*/ 5021257 h 6657438"/>
                    <a:gd name="connsiteX131" fmla="*/ 3150545 w 6352623"/>
                    <a:gd name="connsiteY131" fmla="*/ 4979436 h 6657438"/>
                    <a:gd name="connsiteX132" fmla="*/ 3267988 w 6352623"/>
                    <a:gd name="connsiteY132" fmla="*/ 6340508 h 6657438"/>
                    <a:gd name="connsiteX133" fmla="*/ 3104320 w 6352623"/>
                    <a:gd name="connsiteY133" fmla="*/ 6348616 h 6657438"/>
                    <a:gd name="connsiteX134" fmla="*/ 3099167 w 6352623"/>
                    <a:gd name="connsiteY134" fmla="*/ 6341244 h 6657438"/>
                    <a:gd name="connsiteX135" fmla="*/ 3165956 w 6352623"/>
                    <a:gd name="connsiteY135" fmla="*/ 6345561 h 6657438"/>
                    <a:gd name="connsiteX136" fmla="*/ 2884966 w 6352623"/>
                    <a:gd name="connsiteY136" fmla="*/ 6327398 h 6657438"/>
                    <a:gd name="connsiteX137" fmla="*/ 2740226 w 6352623"/>
                    <a:gd name="connsiteY137" fmla="*/ 6120300 h 6657438"/>
                    <a:gd name="connsiteX138" fmla="*/ 2877634 w 6352623"/>
                    <a:gd name="connsiteY138" fmla="*/ 6024267 h 6657438"/>
                    <a:gd name="connsiteX139" fmla="*/ 3099167 w 6352623"/>
                    <a:gd name="connsiteY139" fmla="*/ 6341244 h 6657438"/>
                    <a:gd name="connsiteX140" fmla="*/ 2827891 w 6352623"/>
                    <a:gd name="connsiteY140" fmla="*/ 6323709 h 6657438"/>
                    <a:gd name="connsiteX141" fmla="*/ 2884966 w 6352623"/>
                    <a:gd name="connsiteY141" fmla="*/ 6327398 h 6657438"/>
                    <a:gd name="connsiteX142" fmla="*/ 2888667 w 6352623"/>
                    <a:gd name="connsiteY142" fmla="*/ 6332694 h 6657438"/>
                    <a:gd name="connsiteX143" fmla="*/ 3115629 w 6352623"/>
                    <a:gd name="connsiteY143" fmla="*/ 6657438 h 6657438"/>
                    <a:gd name="connsiteX144" fmla="*/ 2888667 w 6352623"/>
                    <a:gd name="connsiteY144" fmla="*/ 6332694 h 6657438"/>
                    <a:gd name="connsiteX145" fmla="*/ 3023470 w 6352623"/>
                    <a:gd name="connsiteY145" fmla="*/ 6352624 h 6657438"/>
                    <a:gd name="connsiteX146" fmla="*/ 3104320 w 6352623"/>
                    <a:gd name="connsiteY146" fmla="*/ 6348616 h 6657438"/>
                    <a:gd name="connsiteX147" fmla="*/ 3253037 w 6352623"/>
                    <a:gd name="connsiteY147" fmla="*/ 6561405 h 6657438"/>
                    <a:gd name="connsiteX148" fmla="*/ 1799833 w 6352623"/>
                    <a:gd name="connsiteY148" fmla="*/ 6042038 h 6657438"/>
                    <a:gd name="connsiteX149" fmla="*/ 792530 w 6352623"/>
                    <a:gd name="connsiteY149" fmla="*/ 5281044 h 6657438"/>
                    <a:gd name="connsiteX150" fmla="*/ 758259 w 6352623"/>
                    <a:gd name="connsiteY150" fmla="*/ 5233611 h 6657438"/>
                    <a:gd name="connsiteX151" fmla="*/ 1178638 w 6352623"/>
                    <a:gd name="connsiteY151" fmla="*/ 5187468 h 6657438"/>
                    <a:gd name="connsiteX152" fmla="*/ 1905324 w 6352623"/>
                    <a:gd name="connsiteY152" fmla="*/ 5106339 h 6657438"/>
                    <a:gd name="connsiteX153" fmla="*/ 2206251 w 6352623"/>
                    <a:gd name="connsiteY153" fmla="*/ 5531868 h 6657438"/>
                    <a:gd name="connsiteX154" fmla="*/ 2827891 w 6352623"/>
                    <a:gd name="connsiteY154" fmla="*/ 6323709 h 6657438"/>
                    <a:gd name="connsiteX155" fmla="*/ 2405336 w 6352623"/>
                    <a:gd name="connsiteY155" fmla="*/ 6261225 h 6657438"/>
                    <a:gd name="connsiteX156" fmla="*/ 1799833 w 6352623"/>
                    <a:gd name="connsiteY156" fmla="*/ 6042038 h 6657438"/>
                    <a:gd name="connsiteX0" fmla="*/ 3083863 w 6352623"/>
                    <a:gd name="connsiteY0" fmla="*/ 133135 h 6561405"/>
                    <a:gd name="connsiteX1" fmla="*/ 2997995 w 6352623"/>
                    <a:gd name="connsiteY1" fmla="*/ 16410 h 6561405"/>
                    <a:gd name="connsiteX2" fmla="*/ 3073468 w 6352623"/>
                    <a:gd name="connsiteY2" fmla="*/ 12671 h 6561405"/>
                    <a:gd name="connsiteX3" fmla="*/ 3083863 w 6352623"/>
                    <a:gd name="connsiteY3" fmla="*/ 133135 h 6561405"/>
                    <a:gd name="connsiteX4" fmla="*/ 4287481 w 6352623"/>
                    <a:gd name="connsiteY4" fmla="*/ 1282707 h 6561405"/>
                    <a:gd name="connsiteX5" fmla="*/ 3934751 w 6352623"/>
                    <a:gd name="connsiteY5" fmla="*/ 794857 h 6561405"/>
                    <a:gd name="connsiteX6" fmla="*/ 3306522 w 6352623"/>
                    <a:gd name="connsiteY6" fmla="*/ 1126 h 6561405"/>
                    <a:gd name="connsiteX7" fmla="*/ 3329154 w 6352623"/>
                    <a:gd name="connsiteY7" fmla="*/ 0 h 6561405"/>
                    <a:gd name="connsiteX8" fmla="*/ 4552794 w 6352623"/>
                    <a:gd name="connsiteY8" fmla="*/ 310597 h 6561405"/>
                    <a:gd name="connsiteX9" fmla="*/ 5560095 w 6352623"/>
                    <a:gd name="connsiteY9" fmla="*/ 1071582 h 6561405"/>
                    <a:gd name="connsiteX10" fmla="*/ 5592215 w 6352623"/>
                    <a:gd name="connsiteY10" fmla="*/ 1116037 h 6561405"/>
                    <a:gd name="connsiteX11" fmla="*/ 5275773 w 6352623"/>
                    <a:gd name="connsiteY11" fmla="*/ 1158708 h 6561405"/>
                    <a:gd name="connsiteX12" fmla="*/ 4352475 w 6352623"/>
                    <a:gd name="connsiteY12" fmla="*/ 1275439 h 6561405"/>
                    <a:gd name="connsiteX13" fmla="*/ 4287481 w 6352623"/>
                    <a:gd name="connsiteY13" fmla="*/ 1282707 h 6561405"/>
                    <a:gd name="connsiteX14" fmla="*/ 3192871 w 6352623"/>
                    <a:gd name="connsiteY14" fmla="*/ 1396479 h 6561405"/>
                    <a:gd name="connsiteX15" fmla="*/ 3083863 w 6352623"/>
                    <a:gd name="connsiteY15" fmla="*/ 133135 h 6561405"/>
                    <a:gd name="connsiteX16" fmla="*/ 3521833 w 6352623"/>
                    <a:gd name="connsiteY16" fmla="*/ 728536 h 6561405"/>
                    <a:gd name="connsiteX17" fmla="*/ 3951788 w 6352623"/>
                    <a:gd name="connsiteY17" fmla="*/ 1320226 h 6561405"/>
                    <a:gd name="connsiteX18" fmla="*/ 3610216 w 6352623"/>
                    <a:gd name="connsiteY18" fmla="*/ 1358400 h 6561405"/>
                    <a:gd name="connsiteX19" fmla="*/ 3192871 w 6352623"/>
                    <a:gd name="connsiteY19" fmla="*/ 1396479 h 6561405"/>
                    <a:gd name="connsiteX20" fmla="*/ 5080835 w 6352623"/>
                    <a:gd name="connsiteY20" fmla="*/ 2887704 h 6561405"/>
                    <a:gd name="connsiteX21" fmla="*/ 5075577 w 6352623"/>
                    <a:gd name="connsiteY21" fmla="*/ 2828892 h 6561405"/>
                    <a:gd name="connsiteX22" fmla="*/ 4870827 w 6352623"/>
                    <a:gd name="connsiteY22" fmla="*/ 2225787 h 6561405"/>
                    <a:gd name="connsiteX23" fmla="*/ 4527301 w 6352623"/>
                    <a:gd name="connsiteY23" fmla="*/ 1626915 h 6561405"/>
                    <a:gd name="connsiteX24" fmla="*/ 5336497 w 6352623"/>
                    <a:gd name="connsiteY24" fmla="*/ 1510023 h 6561405"/>
                    <a:gd name="connsiteX25" fmla="*/ 5827104 w 6352623"/>
                    <a:gd name="connsiteY25" fmla="*/ 1441104 h 6561405"/>
                    <a:gd name="connsiteX26" fmla="*/ 5919962 w 6352623"/>
                    <a:gd name="connsiteY26" fmla="*/ 1569624 h 6561405"/>
                    <a:gd name="connsiteX27" fmla="*/ 6322223 w 6352623"/>
                    <a:gd name="connsiteY27" fmla="*/ 2715457 h 6561405"/>
                    <a:gd name="connsiteX28" fmla="*/ 6326244 w 6352623"/>
                    <a:gd name="connsiteY28" fmla="*/ 2796695 h 6561405"/>
                    <a:gd name="connsiteX29" fmla="*/ 5080835 w 6352623"/>
                    <a:gd name="connsiteY29" fmla="*/ 2887704 h 6561405"/>
                    <a:gd name="connsiteX30" fmla="*/ 1790042 w 6352623"/>
                    <a:gd name="connsiteY30" fmla="*/ 1491620 h 6561405"/>
                    <a:gd name="connsiteX31" fmla="*/ 2057262 w 6352623"/>
                    <a:gd name="connsiteY31" fmla="*/ 888122 h 6561405"/>
                    <a:gd name="connsiteX32" fmla="*/ 2502224 w 6352623"/>
                    <a:gd name="connsiteY32" fmla="*/ 83048 h 6561405"/>
                    <a:gd name="connsiteX33" fmla="*/ 2715458 w 6352623"/>
                    <a:gd name="connsiteY33" fmla="*/ 30412 h 6561405"/>
                    <a:gd name="connsiteX34" fmla="*/ 2723477 w 6352623"/>
                    <a:gd name="connsiteY34" fmla="*/ 30012 h 6561405"/>
                    <a:gd name="connsiteX35" fmla="*/ 2843908 w 6352623"/>
                    <a:gd name="connsiteY35" fmla="*/ 1425699 h 6561405"/>
                    <a:gd name="connsiteX36" fmla="*/ 2341650 w 6352623"/>
                    <a:gd name="connsiteY36" fmla="*/ 1460888 h 6561405"/>
                    <a:gd name="connsiteX37" fmla="*/ 1790042 w 6352623"/>
                    <a:gd name="connsiteY37" fmla="*/ 1491620 h 6561405"/>
                    <a:gd name="connsiteX38" fmla="*/ 456566 w 6352623"/>
                    <a:gd name="connsiteY38" fmla="*/ 1560803 h 6561405"/>
                    <a:gd name="connsiteX39" fmla="*/ 646218 w 6352623"/>
                    <a:gd name="connsiteY39" fmla="*/ 1250255 h 6561405"/>
                    <a:gd name="connsiteX40" fmla="*/ 2123254 w 6352623"/>
                    <a:gd name="connsiteY40" fmla="*/ 176626 h 6561405"/>
                    <a:gd name="connsiteX41" fmla="*/ 2129632 w 6352623"/>
                    <a:gd name="connsiteY41" fmla="*/ 175051 h 6561405"/>
                    <a:gd name="connsiteX42" fmla="*/ 1791341 w 6352623"/>
                    <a:gd name="connsiteY42" fmla="*/ 860818 h 6561405"/>
                    <a:gd name="connsiteX43" fmla="*/ 1497989 w 6352623"/>
                    <a:gd name="connsiteY43" fmla="*/ 1507155 h 6561405"/>
                    <a:gd name="connsiteX44" fmla="*/ 815685 w 6352623"/>
                    <a:gd name="connsiteY44" fmla="*/ 1541873 h 6561405"/>
                    <a:gd name="connsiteX45" fmla="*/ 456566 w 6352623"/>
                    <a:gd name="connsiteY45" fmla="*/ 1560803 h 6561405"/>
                    <a:gd name="connsiteX46" fmla="*/ 3332566 w 6352623"/>
                    <a:gd name="connsiteY46" fmla="*/ 3015466 h 6561405"/>
                    <a:gd name="connsiteX47" fmla="*/ 3227686 w 6352623"/>
                    <a:gd name="connsiteY47" fmla="*/ 1799988 h 6561405"/>
                    <a:gd name="connsiteX48" fmla="*/ 3687369 w 6352623"/>
                    <a:gd name="connsiteY48" fmla="*/ 1744594 h 6561405"/>
                    <a:gd name="connsiteX49" fmla="*/ 4207427 w 6352623"/>
                    <a:gd name="connsiteY49" fmla="*/ 1672041 h 6561405"/>
                    <a:gd name="connsiteX50" fmla="*/ 4314817 w 6352623"/>
                    <a:gd name="connsiteY50" fmla="*/ 1819820 h 6561405"/>
                    <a:gd name="connsiteX51" fmla="*/ 4752430 w 6352623"/>
                    <a:gd name="connsiteY51" fmla="*/ 2869128 h 6561405"/>
                    <a:gd name="connsiteX52" fmla="*/ 4755993 w 6352623"/>
                    <a:gd name="connsiteY52" fmla="*/ 2911437 h 6561405"/>
                    <a:gd name="connsiteX53" fmla="*/ 3332566 w 6352623"/>
                    <a:gd name="connsiteY53" fmla="*/ 3015466 h 6561405"/>
                    <a:gd name="connsiteX54" fmla="*/ 5989951 w 6352623"/>
                    <a:gd name="connsiteY54" fmla="*/ 4620000 h 6561405"/>
                    <a:gd name="connsiteX55" fmla="*/ 6068313 w 6352623"/>
                    <a:gd name="connsiteY55" fmla="*/ 4480189 h 6561405"/>
                    <a:gd name="connsiteX56" fmla="*/ 6042026 w 6352623"/>
                    <a:gd name="connsiteY56" fmla="*/ 4552793 h 6561405"/>
                    <a:gd name="connsiteX57" fmla="*/ 6000985 w 6352623"/>
                    <a:gd name="connsiteY57" fmla="*/ 4620000 h 6561405"/>
                    <a:gd name="connsiteX58" fmla="*/ 5989951 w 6352623"/>
                    <a:gd name="connsiteY58" fmla="*/ 4620000 h 6561405"/>
                    <a:gd name="connsiteX59" fmla="*/ 5898613 w 6352623"/>
                    <a:gd name="connsiteY59" fmla="*/ 4787640 h 6561405"/>
                    <a:gd name="connsiteX60" fmla="*/ 6000985 w 6352623"/>
                    <a:gd name="connsiteY60" fmla="*/ 4620000 h 6561405"/>
                    <a:gd name="connsiteX61" fmla="*/ 6317212 w 6352623"/>
                    <a:gd name="connsiteY61" fmla="*/ 4620000 h 6561405"/>
                    <a:gd name="connsiteX62" fmla="*/ 6317212 w 6352623"/>
                    <a:gd name="connsiteY62" fmla="*/ 4787640 h 6561405"/>
                    <a:gd name="connsiteX63" fmla="*/ 5898613 w 6352623"/>
                    <a:gd name="connsiteY63" fmla="*/ 4787640 h 6561405"/>
                    <a:gd name="connsiteX64" fmla="*/ 5866698 w 6352623"/>
                    <a:gd name="connsiteY64" fmla="*/ 4839902 h 6561405"/>
                    <a:gd name="connsiteX65" fmla="*/ 5895990 w 6352623"/>
                    <a:gd name="connsiteY65" fmla="*/ 4787640 h 6561405"/>
                    <a:gd name="connsiteX66" fmla="*/ 5898613 w 6352623"/>
                    <a:gd name="connsiteY66" fmla="*/ 4787640 h 6561405"/>
                    <a:gd name="connsiteX67" fmla="*/ 5866698 w 6352623"/>
                    <a:gd name="connsiteY67" fmla="*/ 4839902 h 6561405"/>
                    <a:gd name="connsiteX68" fmla="*/ 5661892 w 6352623"/>
                    <a:gd name="connsiteY68" fmla="*/ 4787640 h 6561405"/>
                    <a:gd name="connsiteX69" fmla="*/ 5661892 w 6352623"/>
                    <a:gd name="connsiteY69" fmla="*/ 4620000 h 6561405"/>
                    <a:gd name="connsiteX70" fmla="*/ 5989951 w 6352623"/>
                    <a:gd name="connsiteY70" fmla="*/ 4620000 h 6561405"/>
                    <a:gd name="connsiteX71" fmla="*/ 5895990 w 6352623"/>
                    <a:gd name="connsiteY71" fmla="*/ 4787640 h 6561405"/>
                    <a:gd name="connsiteX72" fmla="*/ 5661892 w 6352623"/>
                    <a:gd name="connsiteY72" fmla="*/ 4787640 h 6561405"/>
                    <a:gd name="connsiteX73" fmla="*/ 4842211 w 6352623"/>
                    <a:gd name="connsiteY73" fmla="*/ 4504577 h 6561405"/>
                    <a:gd name="connsiteX74" fmla="*/ 4894441 w 6352623"/>
                    <a:gd name="connsiteY74" fmla="*/ 4378816 h 6561405"/>
                    <a:gd name="connsiteX75" fmla="*/ 5118410 w 6352623"/>
                    <a:gd name="connsiteY75" fmla="*/ 3308120 h 6561405"/>
                    <a:gd name="connsiteX76" fmla="*/ 5112011 w 6352623"/>
                    <a:gd name="connsiteY76" fmla="*/ 3236549 h 6561405"/>
                    <a:gd name="connsiteX77" fmla="*/ 6343574 w 6352623"/>
                    <a:gd name="connsiteY77" fmla="*/ 3146548 h 6561405"/>
                    <a:gd name="connsiteX78" fmla="*/ 6352623 w 6352623"/>
                    <a:gd name="connsiteY78" fmla="*/ 3329154 h 6561405"/>
                    <a:gd name="connsiteX79" fmla="*/ 6261216 w 6352623"/>
                    <a:gd name="connsiteY79" fmla="*/ 3947289 h 6561405"/>
                    <a:gd name="connsiteX80" fmla="*/ 6068313 w 6352623"/>
                    <a:gd name="connsiteY80" fmla="*/ 4480189 h 6561405"/>
                    <a:gd name="connsiteX81" fmla="*/ 5645377 w 6352623"/>
                    <a:gd name="connsiteY81" fmla="*/ 4489676 h 6561405"/>
                    <a:gd name="connsiteX82" fmla="*/ 4842211 w 6352623"/>
                    <a:gd name="connsiteY82" fmla="*/ 4504577 h 6561405"/>
                    <a:gd name="connsiteX83" fmla="*/ 1405726 w 6352623"/>
                    <a:gd name="connsiteY83" fmla="*/ 3156271 h 6561405"/>
                    <a:gd name="connsiteX84" fmla="*/ 1399341 w 6352623"/>
                    <a:gd name="connsiteY84" fmla="*/ 3089416 h 6561405"/>
                    <a:gd name="connsiteX85" fmla="*/ 1464945 w 6352623"/>
                    <a:gd name="connsiteY85" fmla="*/ 2467755 h 6561405"/>
                    <a:gd name="connsiteX86" fmla="*/ 1626959 w 6352623"/>
                    <a:gd name="connsiteY86" fmla="*/ 1918290 h 6561405"/>
                    <a:gd name="connsiteX87" fmla="*/ 1698846 w 6352623"/>
                    <a:gd name="connsiteY87" fmla="*/ 1916459 h 6561405"/>
                    <a:gd name="connsiteX88" fmla="*/ 2401423 w 6352623"/>
                    <a:gd name="connsiteY88" fmla="*/ 1879094 h 6561405"/>
                    <a:gd name="connsiteX89" fmla="*/ 2879383 w 6352623"/>
                    <a:gd name="connsiteY89" fmla="*/ 1836855 h 6561405"/>
                    <a:gd name="connsiteX90" fmla="*/ 2983285 w 6352623"/>
                    <a:gd name="connsiteY90" fmla="*/ 3040986 h 6561405"/>
                    <a:gd name="connsiteX91" fmla="*/ 1405726 w 6352623"/>
                    <a:gd name="connsiteY91" fmla="*/ 3156271 h 6561405"/>
                    <a:gd name="connsiteX92" fmla="*/ 3464621 w 6352623"/>
                    <a:gd name="connsiteY92" fmla="*/ 4545892 h 6561405"/>
                    <a:gd name="connsiteX93" fmla="*/ 3362673 w 6352623"/>
                    <a:gd name="connsiteY93" fmla="*/ 3364384 h 6561405"/>
                    <a:gd name="connsiteX94" fmla="*/ 4785461 w 6352623"/>
                    <a:gd name="connsiteY94" fmla="*/ 3260410 h 6561405"/>
                    <a:gd name="connsiteX95" fmla="*/ 4791965 w 6352623"/>
                    <a:gd name="connsiteY95" fmla="*/ 3337498 h 6561405"/>
                    <a:gd name="connsiteX96" fmla="*/ 4582162 w 6352623"/>
                    <a:gd name="connsiteY96" fmla="*/ 4452550 h 6561405"/>
                    <a:gd name="connsiteX97" fmla="*/ 3980007 w 6352623"/>
                    <a:gd name="connsiteY97" fmla="*/ 4524180 h 6561405"/>
                    <a:gd name="connsiteX98" fmla="*/ 3464621 w 6352623"/>
                    <a:gd name="connsiteY98" fmla="*/ 4545892 h 6561405"/>
                    <a:gd name="connsiteX99" fmla="*/ 11631 w 6352623"/>
                    <a:gd name="connsiteY99" fmla="*/ 3258148 h 6561405"/>
                    <a:gd name="connsiteX100" fmla="*/ 0 w 6352623"/>
                    <a:gd name="connsiteY100" fmla="*/ 3023469 h 6561405"/>
                    <a:gd name="connsiteX101" fmla="*/ 91400 w 6352623"/>
                    <a:gd name="connsiteY101" fmla="*/ 2405346 h 6561405"/>
                    <a:gd name="connsiteX102" fmla="*/ 258812 w 6352623"/>
                    <a:gd name="connsiteY102" fmla="*/ 1942855 h 6561405"/>
                    <a:gd name="connsiteX103" fmla="*/ 852081 w 6352623"/>
                    <a:gd name="connsiteY103" fmla="*/ 1937991 h 6561405"/>
                    <a:gd name="connsiteX104" fmla="*/ 1335718 w 6352623"/>
                    <a:gd name="connsiteY104" fmla="*/ 1925698 h 6561405"/>
                    <a:gd name="connsiteX105" fmla="*/ 1234430 w 6352623"/>
                    <a:gd name="connsiteY105" fmla="*/ 2196801 h 6561405"/>
                    <a:gd name="connsiteX106" fmla="*/ 1103579 w 6352623"/>
                    <a:gd name="connsiteY106" fmla="*/ 2737987 h 6561405"/>
                    <a:gd name="connsiteX107" fmla="*/ 1078099 w 6352623"/>
                    <a:gd name="connsiteY107" fmla="*/ 3180217 h 6561405"/>
                    <a:gd name="connsiteX108" fmla="*/ 11631 w 6352623"/>
                    <a:gd name="connsiteY108" fmla="*/ 3258148 h 6561405"/>
                    <a:gd name="connsiteX109" fmla="*/ 1960743 w 6352623"/>
                    <a:gd name="connsiteY109" fmla="*/ 4679317 h 6561405"/>
                    <a:gd name="connsiteX110" fmla="*/ 1740896 w 6352623"/>
                    <a:gd name="connsiteY110" fmla="*/ 4337429 h 6561405"/>
                    <a:gd name="connsiteX111" fmla="*/ 1441619 w 6352623"/>
                    <a:gd name="connsiteY111" fmla="*/ 3532526 h 6561405"/>
                    <a:gd name="connsiteX112" fmla="*/ 1438988 w 6352623"/>
                    <a:gd name="connsiteY112" fmla="*/ 3504964 h 6561405"/>
                    <a:gd name="connsiteX113" fmla="*/ 3013389 w 6352623"/>
                    <a:gd name="connsiteY113" fmla="*/ 3389903 h 6561405"/>
                    <a:gd name="connsiteX114" fmla="*/ 3099126 w 6352623"/>
                    <a:gd name="connsiteY114" fmla="*/ 4562904 h 6561405"/>
                    <a:gd name="connsiteX115" fmla="*/ 2689209 w 6352623"/>
                    <a:gd name="connsiteY115" fmla="*/ 4598877 h 6561405"/>
                    <a:gd name="connsiteX116" fmla="*/ 1989796 w 6352623"/>
                    <a:gd name="connsiteY116" fmla="*/ 4675326 h 6561405"/>
                    <a:gd name="connsiteX117" fmla="*/ 1960743 w 6352623"/>
                    <a:gd name="connsiteY117" fmla="*/ 4679317 h 6561405"/>
                    <a:gd name="connsiteX118" fmla="*/ 4067092 w 6352623"/>
                    <a:gd name="connsiteY118" fmla="*/ 6216068 h 6561405"/>
                    <a:gd name="connsiteX119" fmla="*/ 4277892 w 6352623"/>
                    <a:gd name="connsiteY119" fmla="*/ 5788869 h 6561405"/>
                    <a:gd name="connsiteX120" fmla="*/ 4525520 w 6352623"/>
                    <a:gd name="connsiteY120" fmla="*/ 5267093 h 6561405"/>
                    <a:gd name="connsiteX121" fmla="*/ 4685770 w 6352623"/>
                    <a:gd name="connsiteY121" fmla="*/ 4881257 h 6561405"/>
                    <a:gd name="connsiteX122" fmla="*/ 4712084 w 6352623"/>
                    <a:gd name="connsiteY122" fmla="*/ 4879914 h 6561405"/>
                    <a:gd name="connsiteX123" fmla="*/ 5642123 w 6352623"/>
                    <a:gd name="connsiteY123" fmla="*/ 4846187 h 6561405"/>
                    <a:gd name="connsiteX124" fmla="*/ 5866698 w 6352623"/>
                    <a:gd name="connsiteY124" fmla="*/ 4839902 h 6561405"/>
                    <a:gd name="connsiteX125" fmla="*/ 5706398 w 6352623"/>
                    <a:gd name="connsiteY125" fmla="*/ 5102370 h 6561405"/>
                    <a:gd name="connsiteX126" fmla="*/ 4229361 w 6352623"/>
                    <a:gd name="connsiteY126" fmla="*/ 6176010 h 6561405"/>
                    <a:gd name="connsiteX127" fmla="*/ 4067092 w 6352623"/>
                    <a:gd name="connsiteY127" fmla="*/ 6216068 h 6561405"/>
                    <a:gd name="connsiteX128" fmla="*/ 3617977 w 6352623"/>
                    <a:gd name="connsiteY128" fmla="*/ 6323175 h 6561405"/>
                    <a:gd name="connsiteX129" fmla="*/ 3499574 w 6352623"/>
                    <a:gd name="connsiteY129" fmla="*/ 4950969 h 6561405"/>
                    <a:gd name="connsiteX130" fmla="*/ 3966167 w 6352623"/>
                    <a:gd name="connsiteY130" fmla="*/ 4917769 h 6561405"/>
                    <a:gd name="connsiteX131" fmla="*/ 4402891 w 6352623"/>
                    <a:gd name="connsiteY131" fmla="*/ 4895610 h 6561405"/>
                    <a:gd name="connsiteX132" fmla="*/ 4263840 w 6352623"/>
                    <a:gd name="connsiteY132" fmla="*/ 5239274 h 6561405"/>
                    <a:gd name="connsiteX133" fmla="*/ 3691123 w 6352623"/>
                    <a:gd name="connsiteY133" fmla="*/ 6308899 h 6561405"/>
                    <a:gd name="connsiteX134" fmla="*/ 3637169 w 6352623"/>
                    <a:gd name="connsiteY134" fmla="*/ 6322223 h 6561405"/>
                    <a:gd name="connsiteX135" fmla="*/ 3617977 w 6352623"/>
                    <a:gd name="connsiteY135" fmla="*/ 6323175 h 6561405"/>
                    <a:gd name="connsiteX136" fmla="*/ 509955 w 6352623"/>
                    <a:gd name="connsiteY136" fmla="*/ 4889989 h 6561405"/>
                    <a:gd name="connsiteX137" fmla="*/ 432662 w 6352623"/>
                    <a:gd name="connsiteY137" fmla="*/ 4783013 h 6561405"/>
                    <a:gd name="connsiteX138" fmla="*/ 30403 w 6352623"/>
                    <a:gd name="connsiteY138" fmla="*/ 3637168 h 6561405"/>
                    <a:gd name="connsiteX139" fmla="*/ 28957 w 6352623"/>
                    <a:gd name="connsiteY139" fmla="*/ 3608002 h 6561405"/>
                    <a:gd name="connsiteX140" fmla="*/ 1122699 w 6352623"/>
                    <a:gd name="connsiteY140" fmla="*/ 3528079 h 6561405"/>
                    <a:gd name="connsiteX141" fmla="*/ 1151870 w 6352623"/>
                    <a:gd name="connsiteY141" fmla="*/ 3709064 h 6561405"/>
                    <a:gd name="connsiteX142" fmla="*/ 1633165 w 6352623"/>
                    <a:gd name="connsiteY142" fmla="*/ 4721494 h 6561405"/>
                    <a:gd name="connsiteX143" fmla="*/ 1635001 w 6352623"/>
                    <a:gd name="connsiteY143" fmla="*/ 4724090 h 6561405"/>
                    <a:gd name="connsiteX144" fmla="*/ 1150655 w 6352623"/>
                    <a:gd name="connsiteY144" fmla="*/ 4790652 h 6561405"/>
                    <a:gd name="connsiteX145" fmla="*/ 509955 w 6352623"/>
                    <a:gd name="connsiteY145" fmla="*/ 4889989 h 6561405"/>
                    <a:gd name="connsiteX146" fmla="*/ 3165956 w 6352623"/>
                    <a:gd name="connsiteY146" fmla="*/ 6345561 h 6561405"/>
                    <a:gd name="connsiteX147" fmla="*/ 2661675 w 6352623"/>
                    <a:gd name="connsiteY147" fmla="*/ 5655612 h 6561405"/>
                    <a:gd name="connsiteX148" fmla="*/ 2224080 w 6352623"/>
                    <a:gd name="connsiteY148" fmla="*/ 5071807 h 6561405"/>
                    <a:gd name="connsiteX149" fmla="*/ 2697681 w 6352623"/>
                    <a:gd name="connsiteY149" fmla="*/ 5021257 h 6561405"/>
                    <a:gd name="connsiteX150" fmla="*/ 3150545 w 6352623"/>
                    <a:gd name="connsiteY150" fmla="*/ 4979436 h 6561405"/>
                    <a:gd name="connsiteX151" fmla="*/ 3267988 w 6352623"/>
                    <a:gd name="connsiteY151" fmla="*/ 6340508 h 6561405"/>
                    <a:gd name="connsiteX152" fmla="*/ 3165956 w 6352623"/>
                    <a:gd name="connsiteY152" fmla="*/ 6345561 h 6561405"/>
                    <a:gd name="connsiteX153" fmla="*/ 3104320 w 6352623"/>
                    <a:gd name="connsiteY153" fmla="*/ 6348616 h 6561405"/>
                    <a:gd name="connsiteX154" fmla="*/ 3099167 w 6352623"/>
                    <a:gd name="connsiteY154" fmla="*/ 6341244 h 6561405"/>
                    <a:gd name="connsiteX155" fmla="*/ 3165956 w 6352623"/>
                    <a:gd name="connsiteY155" fmla="*/ 6345561 h 6561405"/>
                    <a:gd name="connsiteX156" fmla="*/ 3104320 w 6352623"/>
                    <a:gd name="connsiteY156" fmla="*/ 6348616 h 6561405"/>
                    <a:gd name="connsiteX157" fmla="*/ 2884966 w 6352623"/>
                    <a:gd name="connsiteY157" fmla="*/ 6327398 h 6561405"/>
                    <a:gd name="connsiteX158" fmla="*/ 2740226 w 6352623"/>
                    <a:gd name="connsiteY158" fmla="*/ 6120300 h 6561405"/>
                    <a:gd name="connsiteX159" fmla="*/ 2877634 w 6352623"/>
                    <a:gd name="connsiteY159" fmla="*/ 6024267 h 6561405"/>
                    <a:gd name="connsiteX160" fmla="*/ 3099167 w 6352623"/>
                    <a:gd name="connsiteY160" fmla="*/ 6341244 h 6561405"/>
                    <a:gd name="connsiteX161" fmla="*/ 2884966 w 6352623"/>
                    <a:gd name="connsiteY161" fmla="*/ 6327398 h 6561405"/>
                    <a:gd name="connsiteX162" fmla="*/ 2827891 w 6352623"/>
                    <a:gd name="connsiteY162" fmla="*/ 6323709 h 6561405"/>
                    <a:gd name="connsiteX163" fmla="*/ 2884966 w 6352623"/>
                    <a:gd name="connsiteY163" fmla="*/ 6327398 h 6561405"/>
                    <a:gd name="connsiteX164" fmla="*/ 2888667 w 6352623"/>
                    <a:gd name="connsiteY164" fmla="*/ 6332694 h 6561405"/>
                    <a:gd name="connsiteX165" fmla="*/ 2827891 w 6352623"/>
                    <a:gd name="connsiteY165" fmla="*/ 6323709 h 6561405"/>
                    <a:gd name="connsiteX166" fmla="*/ 3253037 w 6352623"/>
                    <a:gd name="connsiteY166" fmla="*/ 6561405 h 6561405"/>
                    <a:gd name="connsiteX167" fmla="*/ 2888667 w 6352623"/>
                    <a:gd name="connsiteY167" fmla="*/ 6332694 h 6561405"/>
                    <a:gd name="connsiteX168" fmla="*/ 3023470 w 6352623"/>
                    <a:gd name="connsiteY168" fmla="*/ 6352624 h 6561405"/>
                    <a:gd name="connsiteX169" fmla="*/ 3104320 w 6352623"/>
                    <a:gd name="connsiteY169" fmla="*/ 6348616 h 6561405"/>
                    <a:gd name="connsiteX170" fmla="*/ 3253037 w 6352623"/>
                    <a:gd name="connsiteY170" fmla="*/ 6561405 h 6561405"/>
                    <a:gd name="connsiteX171" fmla="*/ 1799833 w 6352623"/>
                    <a:gd name="connsiteY171" fmla="*/ 6042038 h 6561405"/>
                    <a:gd name="connsiteX172" fmla="*/ 792530 w 6352623"/>
                    <a:gd name="connsiteY172" fmla="*/ 5281044 h 6561405"/>
                    <a:gd name="connsiteX173" fmla="*/ 758259 w 6352623"/>
                    <a:gd name="connsiteY173" fmla="*/ 5233611 h 6561405"/>
                    <a:gd name="connsiteX174" fmla="*/ 1178638 w 6352623"/>
                    <a:gd name="connsiteY174" fmla="*/ 5187468 h 6561405"/>
                    <a:gd name="connsiteX175" fmla="*/ 1905324 w 6352623"/>
                    <a:gd name="connsiteY175" fmla="*/ 5106339 h 6561405"/>
                    <a:gd name="connsiteX176" fmla="*/ 2206251 w 6352623"/>
                    <a:gd name="connsiteY176" fmla="*/ 5531868 h 6561405"/>
                    <a:gd name="connsiteX177" fmla="*/ 2827891 w 6352623"/>
                    <a:gd name="connsiteY177" fmla="*/ 6323709 h 6561405"/>
                    <a:gd name="connsiteX178" fmla="*/ 2405336 w 6352623"/>
                    <a:gd name="connsiteY178" fmla="*/ 6261225 h 6561405"/>
                    <a:gd name="connsiteX179" fmla="*/ 1799833 w 6352623"/>
                    <a:gd name="connsiteY179" fmla="*/ 6042038 h 6561405"/>
                    <a:gd name="connsiteX0" fmla="*/ 3083863 w 6352623"/>
                    <a:gd name="connsiteY0" fmla="*/ 133135 h 6352624"/>
                    <a:gd name="connsiteX1" fmla="*/ 2997995 w 6352623"/>
                    <a:gd name="connsiteY1" fmla="*/ 16410 h 6352624"/>
                    <a:gd name="connsiteX2" fmla="*/ 3073468 w 6352623"/>
                    <a:gd name="connsiteY2" fmla="*/ 12671 h 6352624"/>
                    <a:gd name="connsiteX3" fmla="*/ 3083863 w 6352623"/>
                    <a:gd name="connsiteY3" fmla="*/ 133135 h 6352624"/>
                    <a:gd name="connsiteX4" fmla="*/ 4287481 w 6352623"/>
                    <a:gd name="connsiteY4" fmla="*/ 1282707 h 6352624"/>
                    <a:gd name="connsiteX5" fmla="*/ 3934751 w 6352623"/>
                    <a:gd name="connsiteY5" fmla="*/ 794857 h 6352624"/>
                    <a:gd name="connsiteX6" fmla="*/ 3306522 w 6352623"/>
                    <a:gd name="connsiteY6" fmla="*/ 1126 h 6352624"/>
                    <a:gd name="connsiteX7" fmla="*/ 3329154 w 6352623"/>
                    <a:gd name="connsiteY7" fmla="*/ 0 h 6352624"/>
                    <a:gd name="connsiteX8" fmla="*/ 4552794 w 6352623"/>
                    <a:gd name="connsiteY8" fmla="*/ 310597 h 6352624"/>
                    <a:gd name="connsiteX9" fmla="*/ 5560095 w 6352623"/>
                    <a:gd name="connsiteY9" fmla="*/ 1071582 h 6352624"/>
                    <a:gd name="connsiteX10" fmla="*/ 5592215 w 6352623"/>
                    <a:gd name="connsiteY10" fmla="*/ 1116037 h 6352624"/>
                    <a:gd name="connsiteX11" fmla="*/ 5275773 w 6352623"/>
                    <a:gd name="connsiteY11" fmla="*/ 1158708 h 6352624"/>
                    <a:gd name="connsiteX12" fmla="*/ 4352475 w 6352623"/>
                    <a:gd name="connsiteY12" fmla="*/ 1275439 h 6352624"/>
                    <a:gd name="connsiteX13" fmla="*/ 4287481 w 6352623"/>
                    <a:gd name="connsiteY13" fmla="*/ 1282707 h 6352624"/>
                    <a:gd name="connsiteX14" fmla="*/ 3192871 w 6352623"/>
                    <a:gd name="connsiteY14" fmla="*/ 1396479 h 6352624"/>
                    <a:gd name="connsiteX15" fmla="*/ 3083863 w 6352623"/>
                    <a:gd name="connsiteY15" fmla="*/ 133135 h 6352624"/>
                    <a:gd name="connsiteX16" fmla="*/ 3521833 w 6352623"/>
                    <a:gd name="connsiteY16" fmla="*/ 728536 h 6352624"/>
                    <a:gd name="connsiteX17" fmla="*/ 3951788 w 6352623"/>
                    <a:gd name="connsiteY17" fmla="*/ 1320226 h 6352624"/>
                    <a:gd name="connsiteX18" fmla="*/ 3610216 w 6352623"/>
                    <a:gd name="connsiteY18" fmla="*/ 1358400 h 6352624"/>
                    <a:gd name="connsiteX19" fmla="*/ 3192871 w 6352623"/>
                    <a:gd name="connsiteY19" fmla="*/ 1396479 h 6352624"/>
                    <a:gd name="connsiteX20" fmla="*/ 5080835 w 6352623"/>
                    <a:gd name="connsiteY20" fmla="*/ 2887704 h 6352624"/>
                    <a:gd name="connsiteX21" fmla="*/ 5075577 w 6352623"/>
                    <a:gd name="connsiteY21" fmla="*/ 2828892 h 6352624"/>
                    <a:gd name="connsiteX22" fmla="*/ 4870827 w 6352623"/>
                    <a:gd name="connsiteY22" fmla="*/ 2225787 h 6352624"/>
                    <a:gd name="connsiteX23" fmla="*/ 4527301 w 6352623"/>
                    <a:gd name="connsiteY23" fmla="*/ 1626915 h 6352624"/>
                    <a:gd name="connsiteX24" fmla="*/ 5336497 w 6352623"/>
                    <a:gd name="connsiteY24" fmla="*/ 1510023 h 6352624"/>
                    <a:gd name="connsiteX25" fmla="*/ 5827104 w 6352623"/>
                    <a:gd name="connsiteY25" fmla="*/ 1441104 h 6352624"/>
                    <a:gd name="connsiteX26" fmla="*/ 5919962 w 6352623"/>
                    <a:gd name="connsiteY26" fmla="*/ 1569624 h 6352624"/>
                    <a:gd name="connsiteX27" fmla="*/ 6322223 w 6352623"/>
                    <a:gd name="connsiteY27" fmla="*/ 2715457 h 6352624"/>
                    <a:gd name="connsiteX28" fmla="*/ 6326244 w 6352623"/>
                    <a:gd name="connsiteY28" fmla="*/ 2796695 h 6352624"/>
                    <a:gd name="connsiteX29" fmla="*/ 5080835 w 6352623"/>
                    <a:gd name="connsiteY29" fmla="*/ 2887704 h 6352624"/>
                    <a:gd name="connsiteX30" fmla="*/ 1790042 w 6352623"/>
                    <a:gd name="connsiteY30" fmla="*/ 1491620 h 6352624"/>
                    <a:gd name="connsiteX31" fmla="*/ 2057262 w 6352623"/>
                    <a:gd name="connsiteY31" fmla="*/ 888122 h 6352624"/>
                    <a:gd name="connsiteX32" fmla="*/ 2502224 w 6352623"/>
                    <a:gd name="connsiteY32" fmla="*/ 83048 h 6352624"/>
                    <a:gd name="connsiteX33" fmla="*/ 2715458 w 6352623"/>
                    <a:gd name="connsiteY33" fmla="*/ 30412 h 6352624"/>
                    <a:gd name="connsiteX34" fmla="*/ 2723477 w 6352623"/>
                    <a:gd name="connsiteY34" fmla="*/ 30012 h 6352624"/>
                    <a:gd name="connsiteX35" fmla="*/ 2843908 w 6352623"/>
                    <a:gd name="connsiteY35" fmla="*/ 1425699 h 6352624"/>
                    <a:gd name="connsiteX36" fmla="*/ 2341650 w 6352623"/>
                    <a:gd name="connsiteY36" fmla="*/ 1460888 h 6352624"/>
                    <a:gd name="connsiteX37" fmla="*/ 1790042 w 6352623"/>
                    <a:gd name="connsiteY37" fmla="*/ 1491620 h 6352624"/>
                    <a:gd name="connsiteX38" fmla="*/ 456566 w 6352623"/>
                    <a:gd name="connsiteY38" fmla="*/ 1560803 h 6352624"/>
                    <a:gd name="connsiteX39" fmla="*/ 646218 w 6352623"/>
                    <a:gd name="connsiteY39" fmla="*/ 1250255 h 6352624"/>
                    <a:gd name="connsiteX40" fmla="*/ 2123254 w 6352623"/>
                    <a:gd name="connsiteY40" fmla="*/ 176626 h 6352624"/>
                    <a:gd name="connsiteX41" fmla="*/ 2129632 w 6352623"/>
                    <a:gd name="connsiteY41" fmla="*/ 175051 h 6352624"/>
                    <a:gd name="connsiteX42" fmla="*/ 1791341 w 6352623"/>
                    <a:gd name="connsiteY42" fmla="*/ 860818 h 6352624"/>
                    <a:gd name="connsiteX43" fmla="*/ 1497989 w 6352623"/>
                    <a:gd name="connsiteY43" fmla="*/ 1507155 h 6352624"/>
                    <a:gd name="connsiteX44" fmla="*/ 815685 w 6352623"/>
                    <a:gd name="connsiteY44" fmla="*/ 1541873 h 6352624"/>
                    <a:gd name="connsiteX45" fmla="*/ 456566 w 6352623"/>
                    <a:gd name="connsiteY45" fmla="*/ 1560803 h 6352624"/>
                    <a:gd name="connsiteX46" fmla="*/ 3332566 w 6352623"/>
                    <a:gd name="connsiteY46" fmla="*/ 3015466 h 6352624"/>
                    <a:gd name="connsiteX47" fmla="*/ 3227686 w 6352623"/>
                    <a:gd name="connsiteY47" fmla="*/ 1799988 h 6352624"/>
                    <a:gd name="connsiteX48" fmla="*/ 3687369 w 6352623"/>
                    <a:gd name="connsiteY48" fmla="*/ 1744594 h 6352624"/>
                    <a:gd name="connsiteX49" fmla="*/ 4207427 w 6352623"/>
                    <a:gd name="connsiteY49" fmla="*/ 1672041 h 6352624"/>
                    <a:gd name="connsiteX50" fmla="*/ 4314817 w 6352623"/>
                    <a:gd name="connsiteY50" fmla="*/ 1819820 h 6352624"/>
                    <a:gd name="connsiteX51" fmla="*/ 4752430 w 6352623"/>
                    <a:gd name="connsiteY51" fmla="*/ 2869128 h 6352624"/>
                    <a:gd name="connsiteX52" fmla="*/ 4755993 w 6352623"/>
                    <a:gd name="connsiteY52" fmla="*/ 2911437 h 6352624"/>
                    <a:gd name="connsiteX53" fmla="*/ 3332566 w 6352623"/>
                    <a:gd name="connsiteY53" fmla="*/ 3015466 h 6352624"/>
                    <a:gd name="connsiteX54" fmla="*/ 5989951 w 6352623"/>
                    <a:gd name="connsiteY54" fmla="*/ 4620000 h 6352624"/>
                    <a:gd name="connsiteX55" fmla="*/ 6068313 w 6352623"/>
                    <a:gd name="connsiteY55" fmla="*/ 4480189 h 6352624"/>
                    <a:gd name="connsiteX56" fmla="*/ 6042026 w 6352623"/>
                    <a:gd name="connsiteY56" fmla="*/ 4552793 h 6352624"/>
                    <a:gd name="connsiteX57" fmla="*/ 6000985 w 6352623"/>
                    <a:gd name="connsiteY57" fmla="*/ 4620000 h 6352624"/>
                    <a:gd name="connsiteX58" fmla="*/ 5989951 w 6352623"/>
                    <a:gd name="connsiteY58" fmla="*/ 4620000 h 6352624"/>
                    <a:gd name="connsiteX59" fmla="*/ 5898613 w 6352623"/>
                    <a:gd name="connsiteY59" fmla="*/ 4787640 h 6352624"/>
                    <a:gd name="connsiteX60" fmla="*/ 6000985 w 6352623"/>
                    <a:gd name="connsiteY60" fmla="*/ 4620000 h 6352624"/>
                    <a:gd name="connsiteX61" fmla="*/ 6317212 w 6352623"/>
                    <a:gd name="connsiteY61" fmla="*/ 4620000 h 6352624"/>
                    <a:gd name="connsiteX62" fmla="*/ 6317212 w 6352623"/>
                    <a:gd name="connsiteY62" fmla="*/ 4787640 h 6352624"/>
                    <a:gd name="connsiteX63" fmla="*/ 5898613 w 6352623"/>
                    <a:gd name="connsiteY63" fmla="*/ 4787640 h 6352624"/>
                    <a:gd name="connsiteX64" fmla="*/ 5866698 w 6352623"/>
                    <a:gd name="connsiteY64" fmla="*/ 4839902 h 6352624"/>
                    <a:gd name="connsiteX65" fmla="*/ 5895990 w 6352623"/>
                    <a:gd name="connsiteY65" fmla="*/ 4787640 h 6352624"/>
                    <a:gd name="connsiteX66" fmla="*/ 5898613 w 6352623"/>
                    <a:gd name="connsiteY66" fmla="*/ 4787640 h 6352624"/>
                    <a:gd name="connsiteX67" fmla="*/ 5866698 w 6352623"/>
                    <a:gd name="connsiteY67" fmla="*/ 4839902 h 6352624"/>
                    <a:gd name="connsiteX68" fmla="*/ 5661892 w 6352623"/>
                    <a:gd name="connsiteY68" fmla="*/ 4787640 h 6352624"/>
                    <a:gd name="connsiteX69" fmla="*/ 5661892 w 6352623"/>
                    <a:gd name="connsiteY69" fmla="*/ 4620000 h 6352624"/>
                    <a:gd name="connsiteX70" fmla="*/ 5989951 w 6352623"/>
                    <a:gd name="connsiteY70" fmla="*/ 4620000 h 6352624"/>
                    <a:gd name="connsiteX71" fmla="*/ 5895990 w 6352623"/>
                    <a:gd name="connsiteY71" fmla="*/ 4787640 h 6352624"/>
                    <a:gd name="connsiteX72" fmla="*/ 5661892 w 6352623"/>
                    <a:gd name="connsiteY72" fmla="*/ 4787640 h 6352624"/>
                    <a:gd name="connsiteX73" fmla="*/ 4842211 w 6352623"/>
                    <a:gd name="connsiteY73" fmla="*/ 4504577 h 6352624"/>
                    <a:gd name="connsiteX74" fmla="*/ 4894441 w 6352623"/>
                    <a:gd name="connsiteY74" fmla="*/ 4378816 h 6352624"/>
                    <a:gd name="connsiteX75" fmla="*/ 5118410 w 6352623"/>
                    <a:gd name="connsiteY75" fmla="*/ 3308120 h 6352624"/>
                    <a:gd name="connsiteX76" fmla="*/ 5112011 w 6352623"/>
                    <a:gd name="connsiteY76" fmla="*/ 3236549 h 6352624"/>
                    <a:gd name="connsiteX77" fmla="*/ 6343574 w 6352623"/>
                    <a:gd name="connsiteY77" fmla="*/ 3146548 h 6352624"/>
                    <a:gd name="connsiteX78" fmla="*/ 6352623 w 6352623"/>
                    <a:gd name="connsiteY78" fmla="*/ 3329154 h 6352624"/>
                    <a:gd name="connsiteX79" fmla="*/ 6261216 w 6352623"/>
                    <a:gd name="connsiteY79" fmla="*/ 3947289 h 6352624"/>
                    <a:gd name="connsiteX80" fmla="*/ 6068313 w 6352623"/>
                    <a:gd name="connsiteY80" fmla="*/ 4480189 h 6352624"/>
                    <a:gd name="connsiteX81" fmla="*/ 5645377 w 6352623"/>
                    <a:gd name="connsiteY81" fmla="*/ 4489676 h 6352624"/>
                    <a:gd name="connsiteX82" fmla="*/ 4842211 w 6352623"/>
                    <a:gd name="connsiteY82" fmla="*/ 4504577 h 6352624"/>
                    <a:gd name="connsiteX83" fmla="*/ 1405726 w 6352623"/>
                    <a:gd name="connsiteY83" fmla="*/ 3156271 h 6352624"/>
                    <a:gd name="connsiteX84" fmla="*/ 1399341 w 6352623"/>
                    <a:gd name="connsiteY84" fmla="*/ 3089416 h 6352624"/>
                    <a:gd name="connsiteX85" fmla="*/ 1464945 w 6352623"/>
                    <a:gd name="connsiteY85" fmla="*/ 2467755 h 6352624"/>
                    <a:gd name="connsiteX86" fmla="*/ 1626959 w 6352623"/>
                    <a:gd name="connsiteY86" fmla="*/ 1918290 h 6352624"/>
                    <a:gd name="connsiteX87" fmla="*/ 1698846 w 6352623"/>
                    <a:gd name="connsiteY87" fmla="*/ 1916459 h 6352624"/>
                    <a:gd name="connsiteX88" fmla="*/ 2401423 w 6352623"/>
                    <a:gd name="connsiteY88" fmla="*/ 1879094 h 6352624"/>
                    <a:gd name="connsiteX89" fmla="*/ 2879383 w 6352623"/>
                    <a:gd name="connsiteY89" fmla="*/ 1836855 h 6352624"/>
                    <a:gd name="connsiteX90" fmla="*/ 2983285 w 6352623"/>
                    <a:gd name="connsiteY90" fmla="*/ 3040986 h 6352624"/>
                    <a:gd name="connsiteX91" fmla="*/ 1405726 w 6352623"/>
                    <a:gd name="connsiteY91" fmla="*/ 3156271 h 6352624"/>
                    <a:gd name="connsiteX92" fmla="*/ 3464621 w 6352623"/>
                    <a:gd name="connsiteY92" fmla="*/ 4545892 h 6352624"/>
                    <a:gd name="connsiteX93" fmla="*/ 3362673 w 6352623"/>
                    <a:gd name="connsiteY93" fmla="*/ 3364384 h 6352624"/>
                    <a:gd name="connsiteX94" fmla="*/ 4785461 w 6352623"/>
                    <a:gd name="connsiteY94" fmla="*/ 3260410 h 6352624"/>
                    <a:gd name="connsiteX95" fmla="*/ 4791965 w 6352623"/>
                    <a:gd name="connsiteY95" fmla="*/ 3337498 h 6352624"/>
                    <a:gd name="connsiteX96" fmla="*/ 4582162 w 6352623"/>
                    <a:gd name="connsiteY96" fmla="*/ 4452550 h 6352624"/>
                    <a:gd name="connsiteX97" fmla="*/ 3980007 w 6352623"/>
                    <a:gd name="connsiteY97" fmla="*/ 4524180 h 6352624"/>
                    <a:gd name="connsiteX98" fmla="*/ 3464621 w 6352623"/>
                    <a:gd name="connsiteY98" fmla="*/ 4545892 h 6352624"/>
                    <a:gd name="connsiteX99" fmla="*/ 11631 w 6352623"/>
                    <a:gd name="connsiteY99" fmla="*/ 3258148 h 6352624"/>
                    <a:gd name="connsiteX100" fmla="*/ 0 w 6352623"/>
                    <a:gd name="connsiteY100" fmla="*/ 3023469 h 6352624"/>
                    <a:gd name="connsiteX101" fmla="*/ 91400 w 6352623"/>
                    <a:gd name="connsiteY101" fmla="*/ 2405346 h 6352624"/>
                    <a:gd name="connsiteX102" fmla="*/ 258812 w 6352623"/>
                    <a:gd name="connsiteY102" fmla="*/ 1942855 h 6352624"/>
                    <a:gd name="connsiteX103" fmla="*/ 852081 w 6352623"/>
                    <a:gd name="connsiteY103" fmla="*/ 1937991 h 6352624"/>
                    <a:gd name="connsiteX104" fmla="*/ 1335718 w 6352623"/>
                    <a:gd name="connsiteY104" fmla="*/ 1925698 h 6352624"/>
                    <a:gd name="connsiteX105" fmla="*/ 1234430 w 6352623"/>
                    <a:gd name="connsiteY105" fmla="*/ 2196801 h 6352624"/>
                    <a:gd name="connsiteX106" fmla="*/ 1103579 w 6352623"/>
                    <a:gd name="connsiteY106" fmla="*/ 2737987 h 6352624"/>
                    <a:gd name="connsiteX107" fmla="*/ 1078099 w 6352623"/>
                    <a:gd name="connsiteY107" fmla="*/ 3180217 h 6352624"/>
                    <a:gd name="connsiteX108" fmla="*/ 11631 w 6352623"/>
                    <a:gd name="connsiteY108" fmla="*/ 3258148 h 6352624"/>
                    <a:gd name="connsiteX109" fmla="*/ 1960743 w 6352623"/>
                    <a:gd name="connsiteY109" fmla="*/ 4679317 h 6352624"/>
                    <a:gd name="connsiteX110" fmla="*/ 1740896 w 6352623"/>
                    <a:gd name="connsiteY110" fmla="*/ 4337429 h 6352624"/>
                    <a:gd name="connsiteX111" fmla="*/ 1441619 w 6352623"/>
                    <a:gd name="connsiteY111" fmla="*/ 3532526 h 6352624"/>
                    <a:gd name="connsiteX112" fmla="*/ 1438988 w 6352623"/>
                    <a:gd name="connsiteY112" fmla="*/ 3504964 h 6352624"/>
                    <a:gd name="connsiteX113" fmla="*/ 3013389 w 6352623"/>
                    <a:gd name="connsiteY113" fmla="*/ 3389903 h 6352624"/>
                    <a:gd name="connsiteX114" fmla="*/ 3099126 w 6352623"/>
                    <a:gd name="connsiteY114" fmla="*/ 4562904 h 6352624"/>
                    <a:gd name="connsiteX115" fmla="*/ 2689209 w 6352623"/>
                    <a:gd name="connsiteY115" fmla="*/ 4598877 h 6352624"/>
                    <a:gd name="connsiteX116" fmla="*/ 1989796 w 6352623"/>
                    <a:gd name="connsiteY116" fmla="*/ 4675326 h 6352624"/>
                    <a:gd name="connsiteX117" fmla="*/ 1960743 w 6352623"/>
                    <a:gd name="connsiteY117" fmla="*/ 4679317 h 6352624"/>
                    <a:gd name="connsiteX118" fmla="*/ 4067092 w 6352623"/>
                    <a:gd name="connsiteY118" fmla="*/ 6216068 h 6352624"/>
                    <a:gd name="connsiteX119" fmla="*/ 4277892 w 6352623"/>
                    <a:gd name="connsiteY119" fmla="*/ 5788869 h 6352624"/>
                    <a:gd name="connsiteX120" fmla="*/ 4525520 w 6352623"/>
                    <a:gd name="connsiteY120" fmla="*/ 5267093 h 6352624"/>
                    <a:gd name="connsiteX121" fmla="*/ 4685770 w 6352623"/>
                    <a:gd name="connsiteY121" fmla="*/ 4881257 h 6352624"/>
                    <a:gd name="connsiteX122" fmla="*/ 4712084 w 6352623"/>
                    <a:gd name="connsiteY122" fmla="*/ 4879914 h 6352624"/>
                    <a:gd name="connsiteX123" fmla="*/ 5642123 w 6352623"/>
                    <a:gd name="connsiteY123" fmla="*/ 4846187 h 6352624"/>
                    <a:gd name="connsiteX124" fmla="*/ 5866698 w 6352623"/>
                    <a:gd name="connsiteY124" fmla="*/ 4839902 h 6352624"/>
                    <a:gd name="connsiteX125" fmla="*/ 5706398 w 6352623"/>
                    <a:gd name="connsiteY125" fmla="*/ 5102370 h 6352624"/>
                    <a:gd name="connsiteX126" fmla="*/ 4229361 w 6352623"/>
                    <a:gd name="connsiteY126" fmla="*/ 6176010 h 6352624"/>
                    <a:gd name="connsiteX127" fmla="*/ 4067092 w 6352623"/>
                    <a:gd name="connsiteY127" fmla="*/ 6216068 h 6352624"/>
                    <a:gd name="connsiteX128" fmla="*/ 3617977 w 6352623"/>
                    <a:gd name="connsiteY128" fmla="*/ 6323175 h 6352624"/>
                    <a:gd name="connsiteX129" fmla="*/ 3499574 w 6352623"/>
                    <a:gd name="connsiteY129" fmla="*/ 4950969 h 6352624"/>
                    <a:gd name="connsiteX130" fmla="*/ 3966167 w 6352623"/>
                    <a:gd name="connsiteY130" fmla="*/ 4917769 h 6352624"/>
                    <a:gd name="connsiteX131" fmla="*/ 4402891 w 6352623"/>
                    <a:gd name="connsiteY131" fmla="*/ 4895610 h 6352624"/>
                    <a:gd name="connsiteX132" fmla="*/ 4263840 w 6352623"/>
                    <a:gd name="connsiteY132" fmla="*/ 5239274 h 6352624"/>
                    <a:gd name="connsiteX133" fmla="*/ 3691123 w 6352623"/>
                    <a:gd name="connsiteY133" fmla="*/ 6308899 h 6352624"/>
                    <a:gd name="connsiteX134" fmla="*/ 3637169 w 6352623"/>
                    <a:gd name="connsiteY134" fmla="*/ 6322223 h 6352624"/>
                    <a:gd name="connsiteX135" fmla="*/ 3617977 w 6352623"/>
                    <a:gd name="connsiteY135" fmla="*/ 6323175 h 6352624"/>
                    <a:gd name="connsiteX136" fmla="*/ 509955 w 6352623"/>
                    <a:gd name="connsiteY136" fmla="*/ 4889989 h 6352624"/>
                    <a:gd name="connsiteX137" fmla="*/ 432662 w 6352623"/>
                    <a:gd name="connsiteY137" fmla="*/ 4783013 h 6352624"/>
                    <a:gd name="connsiteX138" fmla="*/ 30403 w 6352623"/>
                    <a:gd name="connsiteY138" fmla="*/ 3637168 h 6352624"/>
                    <a:gd name="connsiteX139" fmla="*/ 28957 w 6352623"/>
                    <a:gd name="connsiteY139" fmla="*/ 3608002 h 6352624"/>
                    <a:gd name="connsiteX140" fmla="*/ 1122699 w 6352623"/>
                    <a:gd name="connsiteY140" fmla="*/ 3528079 h 6352624"/>
                    <a:gd name="connsiteX141" fmla="*/ 1151870 w 6352623"/>
                    <a:gd name="connsiteY141" fmla="*/ 3709064 h 6352624"/>
                    <a:gd name="connsiteX142" fmla="*/ 1633165 w 6352623"/>
                    <a:gd name="connsiteY142" fmla="*/ 4721494 h 6352624"/>
                    <a:gd name="connsiteX143" fmla="*/ 1635001 w 6352623"/>
                    <a:gd name="connsiteY143" fmla="*/ 4724090 h 6352624"/>
                    <a:gd name="connsiteX144" fmla="*/ 1150655 w 6352623"/>
                    <a:gd name="connsiteY144" fmla="*/ 4790652 h 6352624"/>
                    <a:gd name="connsiteX145" fmla="*/ 509955 w 6352623"/>
                    <a:gd name="connsiteY145" fmla="*/ 4889989 h 6352624"/>
                    <a:gd name="connsiteX146" fmla="*/ 3165956 w 6352623"/>
                    <a:gd name="connsiteY146" fmla="*/ 6345561 h 6352624"/>
                    <a:gd name="connsiteX147" fmla="*/ 2661675 w 6352623"/>
                    <a:gd name="connsiteY147" fmla="*/ 5655612 h 6352624"/>
                    <a:gd name="connsiteX148" fmla="*/ 2224080 w 6352623"/>
                    <a:gd name="connsiteY148" fmla="*/ 5071807 h 6352624"/>
                    <a:gd name="connsiteX149" fmla="*/ 2697681 w 6352623"/>
                    <a:gd name="connsiteY149" fmla="*/ 5021257 h 6352624"/>
                    <a:gd name="connsiteX150" fmla="*/ 3150545 w 6352623"/>
                    <a:gd name="connsiteY150" fmla="*/ 4979436 h 6352624"/>
                    <a:gd name="connsiteX151" fmla="*/ 3267988 w 6352623"/>
                    <a:gd name="connsiteY151" fmla="*/ 6340508 h 6352624"/>
                    <a:gd name="connsiteX152" fmla="*/ 3165956 w 6352623"/>
                    <a:gd name="connsiteY152" fmla="*/ 6345561 h 6352624"/>
                    <a:gd name="connsiteX153" fmla="*/ 3104320 w 6352623"/>
                    <a:gd name="connsiteY153" fmla="*/ 6348616 h 6352624"/>
                    <a:gd name="connsiteX154" fmla="*/ 3099167 w 6352623"/>
                    <a:gd name="connsiteY154" fmla="*/ 6341244 h 6352624"/>
                    <a:gd name="connsiteX155" fmla="*/ 3165956 w 6352623"/>
                    <a:gd name="connsiteY155" fmla="*/ 6345561 h 6352624"/>
                    <a:gd name="connsiteX156" fmla="*/ 3104320 w 6352623"/>
                    <a:gd name="connsiteY156" fmla="*/ 6348616 h 6352624"/>
                    <a:gd name="connsiteX157" fmla="*/ 2884966 w 6352623"/>
                    <a:gd name="connsiteY157" fmla="*/ 6327398 h 6352624"/>
                    <a:gd name="connsiteX158" fmla="*/ 2740226 w 6352623"/>
                    <a:gd name="connsiteY158" fmla="*/ 6120300 h 6352624"/>
                    <a:gd name="connsiteX159" fmla="*/ 2877634 w 6352623"/>
                    <a:gd name="connsiteY159" fmla="*/ 6024267 h 6352624"/>
                    <a:gd name="connsiteX160" fmla="*/ 3099167 w 6352623"/>
                    <a:gd name="connsiteY160" fmla="*/ 6341244 h 6352624"/>
                    <a:gd name="connsiteX161" fmla="*/ 2884966 w 6352623"/>
                    <a:gd name="connsiteY161" fmla="*/ 6327398 h 6352624"/>
                    <a:gd name="connsiteX162" fmla="*/ 2827891 w 6352623"/>
                    <a:gd name="connsiteY162" fmla="*/ 6323709 h 6352624"/>
                    <a:gd name="connsiteX163" fmla="*/ 2884966 w 6352623"/>
                    <a:gd name="connsiteY163" fmla="*/ 6327398 h 6352624"/>
                    <a:gd name="connsiteX164" fmla="*/ 2888667 w 6352623"/>
                    <a:gd name="connsiteY164" fmla="*/ 6332694 h 6352624"/>
                    <a:gd name="connsiteX165" fmla="*/ 2827891 w 6352623"/>
                    <a:gd name="connsiteY165" fmla="*/ 6323709 h 6352624"/>
                    <a:gd name="connsiteX166" fmla="*/ 3104320 w 6352623"/>
                    <a:gd name="connsiteY166" fmla="*/ 6348616 h 6352624"/>
                    <a:gd name="connsiteX167" fmla="*/ 2888667 w 6352623"/>
                    <a:gd name="connsiteY167" fmla="*/ 6332694 h 6352624"/>
                    <a:gd name="connsiteX168" fmla="*/ 3023470 w 6352623"/>
                    <a:gd name="connsiteY168" fmla="*/ 6352624 h 6352624"/>
                    <a:gd name="connsiteX169" fmla="*/ 3104320 w 6352623"/>
                    <a:gd name="connsiteY169" fmla="*/ 6348616 h 6352624"/>
                    <a:gd name="connsiteX170" fmla="*/ 1799833 w 6352623"/>
                    <a:gd name="connsiteY170" fmla="*/ 6042038 h 6352624"/>
                    <a:gd name="connsiteX171" fmla="*/ 792530 w 6352623"/>
                    <a:gd name="connsiteY171" fmla="*/ 5281044 h 6352624"/>
                    <a:gd name="connsiteX172" fmla="*/ 758259 w 6352623"/>
                    <a:gd name="connsiteY172" fmla="*/ 5233611 h 6352624"/>
                    <a:gd name="connsiteX173" fmla="*/ 1178638 w 6352623"/>
                    <a:gd name="connsiteY173" fmla="*/ 5187468 h 6352624"/>
                    <a:gd name="connsiteX174" fmla="*/ 1905324 w 6352623"/>
                    <a:gd name="connsiteY174" fmla="*/ 5106339 h 6352624"/>
                    <a:gd name="connsiteX175" fmla="*/ 2206251 w 6352623"/>
                    <a:gd name="connsiteY175" fmla="*/ 5531868 h 6352624"/>
                    <a:gd name="connsiteX176" fmla="*/ 2827891 w 6352623"/>
                    <a:gd name="connsiteY176" fmla="*/ 6323709 h 6352624"/>
                    <a:gd name="connsiteX177" fmla="*/ 2405336 w 6352623"/>
                    <a:gd name="connsiteY177" fmla="*/ 6261225 h 6352624"/>
                    <a:gd name="connsiteX178" fmla="*/ 1799833 w 6352623"/>
                    <a:gd name="connsiteY178" fmla="*/ 6042038 h 6352624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2740226 w 6352623"/>
                    <a:gd name="connsiteY158" fmla="*/ 6120300 h 6348616"/>
                    <a:gd name="connsiteX159" fmla="*/ 2877634 w 6352623"/>
                    <a:gd name="connsiteY159" fmla="*/ 6024267 h 6348616"/>
                    <a:gd name="connsiteX160" fmla="*/ 3099167 w 6352623"/>
                    <a:gd name="connsiteY160" fmla="*/ 6341244 h 6348616"/>
                    <a:gd name="connsiteX161" fmla="*/ 2884966 w 6352623"/>
                    <a:gd name="connsiteY161" fmla="*/ 6327398 h 6348616"/>
                    <a:gd name="connsiteX162" fmla="*/ 2827891 w 6352623"/>
                    <a:gd name="connsiteY162" fmla="*/ 6323709 h 6348616"/>
                    <a:gd name="connsiteX163" fmla="*/ 2884966 w 6352623"/>
                    <a:gd name="connsiteY163" fmla="*/ 6327398 h 6348616"/>
                    <a:gd name="connsiteX164" fmla="*/ 2888667 w 6352623"/>
                    <a:gd name="connsiteY164" fmla="*/ 6332694 h 6348616"/>
                    <a:gd name="connsiteX165" fmla="*/ 2827891 w 6352623"/>
                    <a:gd name="connsiteY165" fmla="*/ 6323709 h 6348616"/>
                    <a:gd name="connsiteX166" fmla="*/ 3104320 w 6352623"/>
                    <a:gd name="connsiteY166" fmla="*/ 6348616 h 6348616"/>
                    <a:gd name="connsiteX167" fmla="*/ 2888667 w 6352623"/>
                    <a:gd name="connsiteY167" fmla="*/ 6332694 h 6348616"/>
                    <a:gd name="connsiteX168" fmla="*/ 3104320 w 6352623"/>
                    <a:gd name="connsiteY168" fmla="*/ 6348616 h 6348616"/>
                    <a:gd name="connsiteX169" fmla="*/ 1799833 w 6352623"/>
                    <a:gd name="connsiteY169" fmla="*/ 6042038 h 6348616"/>
                    <a:gd name="connsiteX170" fmla="*/ 792530 w 6352623"/>
                    <a:gd name="connsiteY170" fmla="*/ 5281044 h 6348616"/>
                    <a:gd name="connsiteX171" fmla="*/ 758259 w 6352623"/>
                    <a:gd name="connsiteY171" fmla="*/ 5233611 h 6348616"/>
                    <a:gd name="connsiteX172" fmla="*/ 1178638 w 6352623"/>
                    <a:gd name="connsiteY172" fmla="*/ 5187468 h 6348616"/>
                    <a:gd name="connsiteX173" fmla="*/ 1905324 w 6352623"/>
                    <a:gd name="connsiteY173" fmla="*/ 5106339 h 6348616"/>
                    <a:gd name="connsiteX174" fmla="*/ 2206251 w 6352623"/>
                    <a:gd name="connsiteY174" fmla="*/ 5531868 h 6348616"/>
                    <a:gd name="connsiteX175" fmla="*/ 2827891 w 6352623"/>
                    <a:gd name="connsiteY175" fmla="*/ 6323709 h 6348616"/>
                    <a:gd name="connsiteX176" fmla="*/ 2405336 w 6352623"/>
                    <a:gd name="connsiteY176" fmla="*/ 6261225 h 6348616"/>
                    <a:gd name="connsiteX177" fmla="*/ 1799833 w 6352623"/>
                    <a:gd name="connsiteY177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2740226 w 6352623"/>
                    <a:gd name="connsiteY158" fmla="*/ 6120300 h 6348616"/>
                    <a:gd name="connsiteX159" fmla="*/ 2877634 w 6352623"/>
                    <a:gd name="connsiteY159" fmla="*/ 6024267 h 6348616"/>
                    <a:gd name="connsiteX160" fmla="*/ 3099167 w 6352623"/>
                    <a:gd name="connsiteY160" fmla="*/ 6341244 h 6348616"/>
                    <a:gd name="connsiteX161" fmla="*/ 2884966 w 6352623"/>
                    <a:gd name="connsiteY161" fmla="*/ 6327398 h 6348616"/>
                    <a:gd name="connsiteX162" fmla="*/ 2827891 w 6352623"/>
                    <a:gd name="connsiteY162" fmla="*/ 6323709 h 6348616"/>
                    <a:gd name="connsiteX163" fmla="*/ 2884966 w 6352623"/>
                    <a:gd name="connsiteY163" fmla="*/ 6327398 h 6348616"/>
                    <a:gd name="connsiteX164" fmla="*/ 2888667 w 6352623"/>
                    <a:gd name="connsiteY164" fmla="*/ 6332694 h 6348616"/>
                    <a:gd name="connsiteX165" fmla="*/ 2827891 w 6352623"/>
                    <a:gd name="connsiteY165" fmla="*/ 6323709 h 6348616"/>
                    <a:gd name="connsiteX166" fmla="*/ 1799833 w 6352623"/>
                    <a:gd name="connsiteY166" fmla="*/ 6042038 h 6348616"/>
                    <a:gd name="connsiteX167" fmla="*/ 792530 w 6352623"/>
                    <a:gd name="connsiteY167" fmla="*/ 5281044 h 6348616"/>
                    <a:gd name="connsiteX168" fmla="*/ 758259 w 6352623"/>
                    <a:gd name="connsiteY168" fmla="*/ 5233611 h 6348616"/>
                    <a:gd name="connsiteX169" fmla="*/ 1178638 w 6352623"/>
                    <a:gd name="connsiteY169" fmla="*/ 5187468 h 6348616"/>
                    <a:gd name="connsiteX170" fmla="*/ 1905324 w 6352623"/>
                    <a:gd name="connsiteY170" fmla="*/ 5106339 h 6348616"/>
                    <a:gd name="connsiteX171" fmla="*/ 2206251 w 6352623"/>
                    <a:gd name="connsiteY171" fmla="*/ 5531868 h 6348616"/>
                    <a:gd name="connsiteX172" fmla="*/ 2827891 w 6352623"/>
                    <a:gd name="connsiteY172" fmla="*/ 6323709 h 6348616"/>
                    <a:gd name="connsiteX173" fmla="*/ 2405336 w 6352623"/>
                    <a:gd name="connsiteY173" fmla="*/ 6261225 h 6348616"/>
                    <a:gd name="connsiteX174" fmla="*/ 1799833 w 6352623"/>
                    <a:gd name="connsiteY174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2877634 w 6352623"/>
                    <a:gd name="connsiteY158" fmla="*/ 6024267 h 6348616"/>
                    <a:gd name="connsiteX159" fmla="*/ 3099167 w 6352623"/>
                    <a:gd name="connsiteY159" fmla="*/ 6341244 h 6348616"/>
                    <a:gd name="connsiteX160" fmla="*/ 2884966 w 6352623"/>
                    <a:gd name="connsiteY160" fmla="*/ 6327398 h 6348616"/>
                    <a:gd name="connsiteX161" fmla="*/ 2827891 w 6352623"/>
                    <a:gd name="connsiteY161" fmla="*/ 6323709 h 6348616"/>
                    <a:gd name="connsiteX162" fmla="*/ 2884966 w 6352623"/>
                    <a:gd name="connsiteY162" fmla="*/ 6327398 h 6348616"/>
                    <a:gd name="connsiteX163" fmla="*/ 2888667 w 6352623"/>
                    <a:gd name="connsiteY163" fmla="*/ 6332694 h 6348616"/>
                    <a:gd name="connsiteX164" fmla="*/ 2827891 w 6352623"/>
                    <a:gd name="connsiteY164" fmla="*/ 6323709 h 6348616"/>
                    <a:gd name="connsiteX165" fmla="*/ 1799833 w 6352623"/>
                    <a:gd name="connsiteY165" fmla="*/ 6042038 h 6348616"/>
                    <a:gd name="connsiteX166" fmla="*/ 792530 w 6352623"/>
                    <a:gd name="connsiteY166" fmla="*/ 5281044 h 6348616"/>
                    <a:gd name="connsiteX167" fmla="*/ 758259 w 6352623"/>
                    <a:gd name="connsiteY167" fmla="*/ 5233611 h 6348616"/>
                    <a:gd name="connsiteX168" fmla="*/ 1178638 w 6352623"/>
                    <a:gd name="connsiteY168" fmla="*/ 5187468 h 6348616"/>
                    <a:gd name="connsiteX169" fmla="*/ 1905324 w 6352623"/>
                    <a:gd name="connsiteY169" fmla="*/ 5106339 h 6348616"/>
                    <a:gd name="connsiteX170" fmla="*/ 2206251 w 6352623"/>
                    <a:gd name="connsiteY170" fmla="*/ 5531868 h 6348616"/>
                    <a:gd name="connsiteX171" fmla="*/ 2827891 w 6352623"/>
                    <a:gd name="connsiteY171" fmla="*/ 6323709 h 6348616"/>
                    <a:gd name="connsiteX172" fmla="*/ 2405336 w 6352623"/>
                    <a:gd name="connsiteY172" fmla="*/ 6261225 h 6348616"/>
                    <a:gd name="connsiteX173" fmla="*/ 1799833 w 6352623"/>
                    <a:gd name="connsiteY173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3099167 w 6352623"/>
                    <a:gd name="connsiteY158" fmla="*/ 6341244 h 6348616"/>
                    <a:gd name="connsiteX159" fmla="*/ 2884966 w 6352623"/>
                    <a:gd name="connsiteY159" fmla="*/ 6327398 h 6348616"/>
                    <a:gd name="connsiteX160" fmla="*/ 2827891 w 6352623"/>
                    <a:gd name="connsiteY160" fmla="*/ 6323709 h 6348616"/>
                    <a:gd name="connsiteX161" fmla="*/ 2884966 w 6352623"/>
                    <a:gd name="connsiteY161" fmla="*/ 6327398 h 6348616"/>
                    <a:gd name="connsiteX162" fmla="*/ 2888667 w 6352623"/>
                    <a:gd name="connsiteY162" fmla="*/ 6332694 h 6348616"/>
                    <a:gd name="connsiteX163" fmla="*/ 2827891 w 6352623"/>
                    <a:gd name="connsiteY163" fmla="*/ 6323709 h 6348616"/>
                    <a:gd name="connsiteX164" fmla="*/ 1799833 w 6352623"/>
                    <a:gd name="connsiteY164" fmla="*/ 6042038 h 6348616"/>
                    <a:gd name="connsiteX165" fmla="*/ 792530 w 6352623"/>
                    <a:gd name="connsiteY165" fmla="*/ 5281044 h 6348616"/>
                    <a:gd name="connsiteX166" fmla="*/ 758259 w 6352623"/>
                    <a:gd name="connsiteY166" fmla="*/ 5233611 h 6348616"/>
                    <a:gd name="connsiteX167" fmla="*/ 1178638 w 6352623"/>
                    <a:gd name="connsiteY167" fmla="*/ 5187468 h 6348616"/>
                    <a:gd name="connsiteX168" fmla="*/ 1905324 w 6352623"/>
                    <a:gd name="connsiteY168" fmla="*/ 5106339 h 6348616"/>
                    <a:gd name="connsiteX169" fmla="*/ 2206251 w 6352623"/>
                    <a:gd name="connsiteY169" fmla="*/ 5531868 h 6348616"/>
                    <a:gd name="connsiteX170" fmla="*/ 2827891 w 6352623"/>
                    <a:gd name="connsiteY170" fmla="*/ 6323709 h 6348616"/>
                    <a:gd name="connsiteX171" fmla="*/ 2405336 w 6352623"/>
                    <a:gd name="connsiteY171" fmla="*/ 6261225 h 6348616"/>
                    <a:gd name="connsiteX172" fmla="*/ 1799833 w 6352623"/>
                    <a:gd name="connsiteY172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3099167 w 6352623"/>
                    <a:gd name="connsiteY158" fmla="*/ 6341244 h 6348616"/>
                    <a:gd name="connsiteX159" fmla="*/ 2884966 w 6352623"/>
                    <a:gd name="connsiteY159" fmla="*/ 6327398 h 6348616"/>
                    <a:gd name="connsiteX160" fmla="*/ 2827891 w 6352623"/>
                    <a:gd name="connsiteY160" fmla="*/ 6323709 h 6348616"/>
                    <a:gd name="connsiteX161" fmla="*/ 2884966 w 6352623"/>
                    <a:gd name="connsiteY161" fmla="*/ 6327398 h 6348616"/>
                    <a:gd name="connsiteX162" fmla="*/ 2827891 w 6352623"/>
                    <a:gd name="connsiteY162" fmla="*/ 6323709 h 6348616"/>
                    <a:gd name="connsiteX163" fmla="*/ 1799833 w 6352623"/>
                    <a:gd name="connsiteY163" fmla="*/ 6042038 h 6348616"/>
                    <a:gd name="connsiteX164" fmla="*/ 792530 w 6352623"/>
                    <a:gd name="connsiteY164" fmla="*/ 5281044 h 6348616"/>
                    <a:gd name="connsiteX165" fmla="*/ 758259 w 6352623"/>
                    <a:gd name="connsiteY165" fmla="*/ 5233611 h 6348616"/>
                    <a:gd name="connsiteX166" fmla="*/ 1178638 w 6352623"/>
                    <a:gd name="connsiteY166" fmla="*/ 5187468 h 6348616"/>
                    <a:gd name="connsiteX167" fmla="*/ 1905324 w 6352623"/>
                    <a:gd name="connsiteY167" fmla="*/ 5106339 h 6348616"/>
                    <a:gd name="connsiteX168" fmla="*/ 2206251 w 6352623"/>
                    <a:gd name="connsiteY168" fmla="*/ 5531868 h 6348616"/>
                    <a:gd name="connsiteX169" fmla="*/ 2827891 w 6352623"/>
                    <a:gd name="connsiteY169" fmla="*/ 6323709 h 6348616"/>
                    <a:gd name="connsiteX170" fmla="*/ 2405336 w 6352623"/>
                    <a:gd name="connsiteY170" fmla="*/ 6261225 h 6348616"/>
                    <a:gd name="connsiteX171" fmla="*/ 1799833 w 6352623"/>
                    <a:gd name="connsiteY171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27891 w 6352623"/>
                    <a:gd name="connsiteY157" fmla="*/ 6323709 h 6348616"/>
                    <a:gd name="connsiteX158" fmla="*/ 2884966 w 6352623"/>
                    <a:gd name="connsiteY158" fmla="*/ 6327398 h 6348616"/>
                    <a:gd name="connsiteX159" fmla="*/ 2827891 w 6352623"/>
                    <a:gd name="connsiteY159" fmla="*/ 6323709 h 6348616"/>
                    <a:gd name="connsiteX160" fmla="*/ 1799833 w 6352623"/>
                    <a:gd name="connsiteY160" fmla="*/ 6042038 h 6348616"/>
                    <a:gd name="connsiteX161" fmla="*/ 792530 w 6352623"/>
                    <a:gd name="connsiteY161" fmla="*/ 5281044 h 6348616"/>
                    <a:gd name="connsiteX162" fmla="*/ 758259 w 6352623"/>
                    <a:gd name="connsiteY162" fmla="*/ 5233611 h 6348616"/>
                    <a:gd name="connsiteX163" fmla="*/ 1178638 w 6352623"/>
                    <a:gd name="connsiteY163" fmla="*/ 5187468 h 6348616"/>
                    <a:gd name="connsiteX164" fmla="*/ 1905324 w 6352623"/>
                    <a:gd name="connsiteY164" fmla="*/ 5106339 h 6348616"/>
                    <a:gd name="connsiteX165" fmla="*/ 2206251 w 6352623"/>
                    <a:gd name="connsiteY165" fmla="*/ 5531868 h 6348616"/>
                    <a:gd name="connsiteX166" fmla="*/ 2827891 w 6352623"/>
                    <a:gd name="connsiteY166" fmla="*/ 6323709 h 6348616"/>
                    <a:gd name="connsiteX167" fmla="*/ 2405336 w 6352623"/>
                    <a:gd name="connsiteY167" fmla="*/ 6261225 h 6348616"/>
                    <a:gd name="connsiteX168" fmla="*/ 1799833 w 6352623"/>
                    <a:gd name="connsiteY168" fmla="*/ 6042038 h 6348616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000985 w 6352623"/>
                    <a:gd name="connsiteY60" fmla="*/ 4620000 h 6345561"/>
                    <a:gd name="connsiteX61" fmla="*/ 6317212 w 6352623"/>
                    <a:gd name="connsiteY61" fmla="*/ 4620000 h 6345561"/>
                    <a:gd name="connsiteX62" fmla="*/ 6317212 w 6352623"/>
                    <a:gd name="connsiteY62" fmla="*/ 4787640 h 6345561"/>
                    <a:gd name="connsiteX63" fmla="*/ 5898613 w 6352623"/>
                    <a:gd name="connsiteY63" fmla="*/ 4787640 h 6345561"/>
                    <a:gd name="connsiteX64" fmla="*/ 5866698 w 6352623"/>
                    <a:gd name="connsiteY64" fmla="*/ 4839902 h 6345561"/>
                    <a:gd name="connsiteX65" fmla="*/ 5895990 w 6352623"/>
                    <a:gd name="connsiteY65" fmla="*/ 4787640 h 6345561"/>
                    <a:gd name="connsiteX66" fmla="*/ 5898613 w 6352623"/>
                    <a:gd name="connsiteY66" fmla="*/ 4787640 h 6345561"/>
                    <a:gd name="connsiteX67" fmla="*/ 5866698 w 6352623"/>
                    <a:gd name="connsiteY67" fmla="*/ 4839902 h 6345561"/>
                    <a:gd name="connsiteX68" fmla="*/ 5661892 w 6352623"/>
                    <a:gd name="connsiteY68" fmla="*/ 4787640 h 6345561"/>
                    <a:gd name="connsiteX69" fmla="*/ 5661892 w 6352623"/>
                    <a:gd name="connsiteY69" fmla="*/ 4620000 h 6345561"/>
                    <a:gd name="connsiteX70" fmla="*/ 5989951 w 6352623"/>
                    <a:gd name="connsiteY70" fmla="*/ 4620000 h 6345561"/>
                    <a:gd name="connsiteX71" fmla="*/ 5895990 w 6352623"/>
                    <a:gd name="connsiteY71" fmla="*/ 4787640 h 6345561"/>
                    <a:gd name="connsiteX72" fmla="*/ 5661892 w 6352623"/>
                    <a:gd name="connsiteY72" fmla="*/ 4787640 h 6345561"/>
                    <a:gd name="connsiteX73" fmla="*/ 4842211 w 6352623"/>
                    <a:gd name="connsiteY73" fmla="*/ 4504577 h 6345561"/>
                    <a:gd name="connsiteX74" fmla="*/ 4894441 w 6352623"/>
                    <a:gd name="connsiteY74" fmla="*/ 4378816 h 6345561"/>
                    <a:gd name="connsiteX75" fmla="*/ 5118410 w 6352623"/>
                    <a:gd name="connsiteY75" fmla="*/ 3308120 h 6345561"/>
                    <a:gd name="connsiteX76" fmla="*/ 5112011 w 6352623"/>
                    <a:gd name="connsiteY76" fmla="*/ 3236549 h 6345561"/>
                    <a:gd name="connsiteX77" fmla="*/ 6343574 w 6352623"/>
                    <a:gd name="connsiteY77" fmla="*/ 3146548 h 6345561"/>
                    <a:gd name="connsiteX78" fmla="*/ 6352623 w 6352623"/>
                    <a:gd name="connsiteY78" fmla="*/ 3329154 h 6345561"/>
                    <a:gd name="connsiteX79" fmla="*/ 6261216 w 6352623"/>
                    <a:gd name="connsiteY79" fmla="*/ 3947289 h 6345561"/>
                    <a:gd name="connsiteX80" fmla="*/ 6068313 w 6352623"/>
                    <a:gd name="connsiteY80" fmla="*/ 4480189 h 6345561"/>
                    <a:gd name="connsiteX81" fmla="*/ 5645377 w 6352623"/>
                    <a:gd name="connsiteY81" fmla="*/ 4489676 h 6345561"/>
                    <a:gd name="connsiteX82" fmla="*/ 4842211 w 6352623"/>
                    <a:gd name="connsiteY82" fmla="*/ 4504577 h 6345561"/>
                    <a:gd name="connsiteX83" fmla="*/ 1405726 w 6352623"/>
                    <a:gd name="connsiteY83" fmla="*/ 3156271 h 6345561"/>
                    <a:gd name="connsiteX84" fmla="*/ 1399341 w 6352623"/>
                    <a:gd name="connsiteY84" fmla="*/ 3089416 h 6345561"/>
                    <a:gd name="connsiteX85" fmla="*/ 1464945 w 6352623"/>
                    <a:gd name="connsiteY85" fmla="*/ 2467755 h 6345561"/>
                    <a:gd name="connsiteX86" fmla="*/ 1626959 w 6352623"/>
                    <a:gd name="connsiteY86" fmla="*/ 1918290 h 6345561"/>
                    <a:gd name="connsiteX87" fmla="*/ 1698846 w 6352623"/>
                    <a:gd name="connsiteY87" fmla="*/ 1916459 h 6345561"/>
                    <a:gd name="connsiteX88" fmla="*/ 2401423 w 6352623"/>
                    <a:gd name="connsiteY88" fmla="*/ 1879094 h 6345561"/>
                    <a:gd name="connsiteX89" fmla="*/ 2879383 w 6352623"/>
                    <a:gd name="connsiteY89" fmla="*/ 1836855 h 6345561"/>
                    <a:gd name="connsiteX90" fmla="*/ 2983285 w 6352623"/>
                    <a:gd name="connsiteY90" fmla="*/ 3040986 h 6345561"/>
                    <a:gd name="connsiteX91" fmla="*/ 1405726 w 6352623"/>
                    <a:gd name="connsiteY91" fmla="*/ 3156271 h 6345561"/>
                    <a:gd name="connsiteX92" fmla="*/ 3464621 w 6352623"/>
                    <a:gd name="connsiteY92" fmla="*/ 4545892 h 6345561"/>
                    <a:gd name="connsiteX93" fmla="*/ 3362673 w 6352623"/>
                    <a:gd name="connsiteY93" fmla="*/ 3364384 h 6345561"/>
                    <a:gd name="connsiteX94" fmla="*/ 4785461 w 6352623"/>
                    <a:gd name="connsiteY94" fmla="*/ 3260410 h 6345561"/>
                    <a:gd name="connsiteX95" fmla="*/ 4791965 w 6352623"/>
                    <a:gd name="connsiteY95" fmla="*/ 3337498 h 6345561"/>
                    <a:gd name="connsiteX96" fmla="*/ 4582162 w 6352623"/>
                    <a:gd name="connsiteY96" fmla="*/ 4452550 h 6345561"/>
                    <a:gd name="connsiteX97" fmla="*/ 3980007 w 6352623"/>
                    <a:gd name="connsiteY97" fmla="*/ 4524180 h 6345561"/>
                    <a:gd name="connsiteX98" fmla="*/ 3464621 w 6352623"/>
                    <a:gd name="connsiteY98" fmla="*/ 4545892 h 6345561"/>
                    <a:gd name="connsiteX99" fmla="*/ 11631 w 6352623"/>
                    <a:gd name="connsiteY99" fmla="*/ 3258148 h 6345561"/>
                    <a:gd name="connsiteX100" fmla="*/ 0 w 6352623"/>
                    <a:gd name="connsiteY100" fmla="*/ 3023469 h 6345561"/>
                    <a:gd name="connsiteX101" fmla="*/ 91400 w 6352623"/>
                    <a:gd name="connsiteY101" fmla="*/ 2405346 h 6345561"/>
                    <a:gd name="connsiteX102" fmla="*/ 258812 w 6352623"/>
                    <a:gd name="connsiteY102" fmla="*/ 1942855 h 6345561"/>
                    <a:gd name="connsiteX103" fmla="*/ 852081 w 6352623"/>
                    <a:gd name="connsiteY103" fmla="*/ 1937991 h 6345561"/>
                    <a:gd name="connsiteX104" fmla="*/ 1335718 w 6352623"/>
                    <a:gd name="connsiteY104" fmla="*/ 1925698 h 6345561"/>
                    <a:gd name="connsiteX105" fmla="*/ 1234430 w 6352623"/>
                    <a:gd name="connsiteY105" fmla="*/ 2196801 h 6345561"/>
                    <a:gd name="connsiteX106" fmla="*/ 1103579 w 6352623"/>
                    <a:gd name="connsiteY106" fmla="*/ 2737987 h 6345561"/>
                    <a:gd name="connsiteX107" fmla="*/ 1078099 w 6352623"/>
                    <a:gd name="connsiteY107" fmla="*/ 3180217 h 6345561"/>
                    <a:gd name="connsiteX108" fmla="*/ 11631 w 6352623"/>
                    <a:gd name="connsiteY108" fmla="*/ 3258148 h 6345561"/>
                    <a:gd name="connsiteX109" fmla="*/ 1960743 w 6352623"/>
                    <a:gd name="connsiteY109" fmla="*/ 4679317 h 6345561"/>
                    <a:gd name="connsiteX110" fmla="*/ 1740896 w 6352623"/>
                    <a:gd name="connsiteY110" fmla="*/ 4337429 h 6345561"/>
                    <a:gd name="connsiteX111" fmla="*/ 1441619 w 6352623"/>
                    <a:gd name="connsiteY111" fmla="*/ 3532526 h 6345561"/>
                    <a:gd name="connsiteX112" fmla="*/ 1438988 w 6352623"/>
                    <a:gd name="connsiteY112" fmla="*/ 3504964 h 6345561"/>
                    <a:gd name="connsiteX113" fmla="*/ 3013389 w 6352623"/>
                    <a:gd name="connsiteY113" fmla="*/ 3389903 h 6345561"/>
                    <a:gd name="connsiteX114" fmla="*/ 3099126 w 6352623"/>
                    <a:gd name="connsiteY114" fmla="*/ 4562904 h 6345561"/>
                    <a:gd name="connsiteX115" fmla="*/ 2689209 w 6352623"/>
                    <a:gd name="connsiteY115" fmla="*/ 4598877 h 6345561"/>
                    <a:gd name="connsiteX116" fmla="*/ 1989796 w 6352623"/>
                    <a:gd name="connsiteY116" fmla="*/ 4675326 h 6345561"/>
                    <a:gd name="connsiteX117" fmla="*/ 1960743 w 6352623"/>
                    <a:gd name="connsiteY117" fmla="*/ 4679317 h 6345561"/>
                    <a:gd name="connsiteX118" fmla="*/ 4067092 w 6352623"/>
                    <a:gd name="connsiteY118" fmla="*/ 6216068 h 6345561"/>
                    <a:gd name="connsiteX119" fmla="*/ 4277892 w 6352623"/>
                    <a:gd name="connsiteY119" fmla="*/ 5788869 h 6345561"/>
                    <a:gd name="connsiteX120" fmla="*/ 4525520 w 6352623"/>
                    <a:gd name="connsiteY120" fmla="*/ 5267093 h 6345561"/>
                    <a:gd name="connsiteX121" fmla="*/ 4685770 w 6352623"/>
                    <a:gd name="connsiteY121" fmla="*/ 4881257 h 6345561"/>
                    <a:gd name="connsiteX122" fmla="*/ 4712084 w 6352623"/>
                    <a:gd name="connsiteY122" fmla="*/ 4879914 h 6345561"/>
                    <a:gd name="connsiteX123" fmla="*/ 5642123 w 6352623"/>
                    <a:gd name="connsiteY123" fmla="*/ 4846187 h 6345561"/>
                    <a:gd name="connsiteX124" fmla="*/ 5866698 w 6352623"/>
                    <a:gd name="connsiteY124" fmla="*/ 4839902 h 6345561"/>
                    <a:gd name="connsiteX125" fmla="*/ 5706398 w 6352623"/>
                    <a:gd name="connsiteY125" fmla="*/ 5102370 h 6345561"/>
                    <a:gd name="connsiteX126" fmla="*/ 4229361 w 6352623"/>
                    <a:gd name="connsiteY126" fmla="*/ 6176010 h 6345561"/>
                    <a:gd name="connsiteX127" fmla="*/ 4067092 w 6352623"/>
                    <a:gd name="connsiteY127" fmla="*/ 6216068 h 6345561"/>
                    <a:gd name="connsiteX128" fmla="*/ 3617977 w 6352623"/>
                    <a:gd name="connsiteY128" fmla="*/ 6323175 h 6345561"/>
                    <a:gd name="connsiteX129" fmla="*/ 3499574 w 6352623"/>
                    <a:gd name="connsiteY129" fmla="*/ 4950969 h 6345561"/>
                    <a:gd name="connsiteX130" fmla="*/ 3966167 w 6352623"/>
                    <a:gd name="connsiteY130" fmla="*/ 4917769 h 6345561"/>
                    <a:gd name="connsiteX131" fmla="*/ 4402891 w 6352623"/>
                    <a:gd name="connsiteY131" fmla="*/ 4895610 h 6345561"/>
                    <a:gd name="connsiteX132" fmla="*/ 4263840 w 6352623"/>
                    <a:gd name="connsiteY132" fmla="*/ 5239274 h 6345561"/>
                    <a:gd name="connsiteX133" fmla="*/ 3691123 w 6352623"/>
                    <a:gd name="connsiteY133" fmla="*/ 6308899 h 6345561"/>
                    <a:gd name="connsiteX134" fmla="*/ 3637169 w 6352623"/>
                    <a:gd name="connsiteY134" fmla="*/ 6322223 h 6345561"/>
                    <a:gd name="connsiteX135" fmla="*/ 3617977 w 6352623"/>
                    <a:gd name="connsiteY135" fmla="*/ 6323175 h 6345561"/>
                    <a:gd name="connsiteX136" fmla="*/ 509955 w 6352623"/>
                    <a:gd name="connsiteY136" fmla="*/ 4889989 h 6345561"/>
                    <a:gd name="connsiteX137" fmla="*/ 432662 w 6352623"/>
                    <a:gd name="connsiteY137" fmla="*/ 4783013 h 6345561"/>
                    <a:gd name="connsiteX138" fmla="*/ 30403 w 6352623"/>
                    <a:gd name="connsiteY138" fmla="*/ 3637168 h 6345561"/>
                    <a:gd name="connsiteX139" fmla="*/ 28957 w 6352623"/>
                    <a:gd name="connsiteY139" fmla="*/ 3608002 h 6345561"/>
                    <a:gd name="connsiteX140" fmla="*/ 1122699 w 6352623"/>
                    <a:gd name="connsiteY140" fmla="*/ 3528079 h 6345561"/>
                    <a:gd name="connsiteX141" fmla="*/ 1151870 w 6352623"/>
                    <a:gd name="connsiteY141" fmla="*/ 3709064 h 6345561"/>
                    <a:gd name="connsiteX142" fmla="*/ 1633165 w 6352623"/>
                    <a:gd name="connsiteY142" fmla="*/ 4721494 h 6345561"/>
                    <a:gd name="connsiteX143" fmla="*/ 1635001 w 6352623"/>
                    <a:gd name="connsiteY143" fmla="*/ 4724090 h 6345561"/>
                    <a:gd name="connsiteX144" fmla="*/ 1150655 w 6352623"/>
                    <a:gd name="connsiteY144" fmla="*/ 4790652 h 6345561"/>
                    <a:gd name="connsiteX145" fmla="*/ 509955 w 6352623"/>
                    <a:gd name="connsiteY145" fmla="*/ 4889989 h 6345561"/>
                    <a:gd name="connsiteX146" fmla="*/ 3165956 w 6352623"/>
                    <a:gd name="connsiteY146" fmla="*/ 6345561 h 6345561"/>
                    <a:gd name="connsiteX147" fmla="*/ 2661675 w 6352623"/>
                    <a:gd name="connsiteY147" fmla="*/ 5655612 h 6345561"/>
                    <a:gd name="connsiteX148" fmla="*/ 2224080 w 6352623"/>
                    <a:gd name="connsiteY148" fmla="*/ 5071807 h 6345561"/>
                    <a:gd name="connsiteX149" fmla="*/ 2697681 w 6352623"/>
                    <a:gd name="connsiteY149" fmla="*/ 5021257 h 6345561"/>
                    <a:gd name="connsiteX150" fmla="*/ 3150545 w 6352623"/>
                    <a:gd name="connsiteY150" fmla="*/ 4979436 h 6345561"/>
                    <a:gd name="connsiteX151" fmla="*/ 3267988 w 6352623"/>
                    <a:gd name="connsiteY151" fmla="*/ 6340508 h 6345561"/>
                    <a:gd name="connsiteX152" fmla="*/ 3165956 w 6352623"/>
                    <a:gd name="connsiteY152" fmla="*/ 6345561 h 6345561"/>
                    <a:gd name="connsiteX153" fmla="*/ 3165956 w 6352623"/>
                    <a:gd name="connsiteY153" fmla="*/ 6345561 h 6345561"/>
                    <a:gd name="connsiteX154" fmla="*/ 3099167 w 6352623"/>
                    <a:gd name="connsiteY154" fmla="*/ 6341244 h 6345561"/>
                    <a:gd name="connsiteX155" fmla="*/ 3165956 w 6352623"/>
                    <a:gd name="connsiteY155" fmla="*/ 6345561 h 6345561"/>
                    <a:gd name="connsiteX156" fmla="*/ 2827891 w 6352623"/>
                    <a:gd name="connsiteY156" fmla="*/ 6323709 h 6345561"/>
                    <a:gd name="connsiteX157" fmla="*/ 2884966 w 6352623"/>
                    <a:gd name="connsiteY157" fmla="*/ 6327398 h 6345561"/>
                    <a:gd name="connsiteX158" fmla="*/ 2827891 w 6352623"/>
                    <a:gd name="connsiteY158" fmla="*/ 6323709 h 6345561"/>
                    <a:gd name="connsiteX159" fmla="*/ 1799833 w 6352623"/>
                    <a:gd name="connsiteY159" fmla="*/ 6042038 h 6345561"/>
                    <a:gd name="connsiteX160" fmla="*/ 792530 w 6352623"/>
                    <a:gd name="connsiteY160" fmla="*/ 5281044 h 6345561"/>
                    <a:gd name="connsiteX161" fmla="*/ 758259 w 6352623"/>
                    <a:gd name="connsiteY161" fmla="*/ 5233611 h 6345561"/>
                    <a:gd name="connsiteX162" fmla="*/ 1178638 w 6352623"/>
                    <a:gd name="connsiteY162" fmla="*/ 5187468 h 6345561"/>
                    <a:gd name="connsiteX163" fmla="*/ 1905324 w 6352623"/>
                    <a:gd name="connsiteY163" fmla="*/ 5106339 h 6345561"/>
                    <a:gd name="connsiteX164" fmla="*/ 2206251 w 6352623"/>
                    <a:gd name="connsiteY164" fmla="*/ 5531868 h 6345561"/>
                    <a:gd name="connsiteX165" fmla="*/ 2827891 w 6352623"/>
                    <a:gd name="connsiteY165" fmla="*/ 6323709 h 6345561"/>
                    <a:gd name="connsiteX166" fmla="*/ 2405336 w 6352623"/>
                    <a:gd name="connsiteY166" fmla="*/ 6261225 h 6345561"/>
                    <a:gd name="connsiteX167" fmla="*/ 1799833 w 6352623"/>
                    <a:gd name="connsiteY167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000985 w 6352623"/>
                    <a:gd name="connsiteY60" fmla="*/ 4620000 h 6345561"/>
                    <a:gd name="connsiteX61" fmla="*/ 6317212 w 6352623"/>
                    <a:gd name="connsiteY61" fmla="*/ 4620000 h 6345561"/>
                    <a:gd name="connsiteX62" fmla="*/ 6317212 w 6352623"/>
                    <a:gd name="connsiteY62" fmla="*/ 4787640 h 6345561"/>
                    <a:gd name="connsiteX63" fmla="*/ 5898613 w 6352623"/>
                    <a:gd name="connsiteY63" fmla="*/ 4787640 h 6345561"/>
                    <a:gd name="connsiteX64" fmla="*/ 5866698 w 6352623"/>
                    <a:gd name="connsiteY64" fmla="*/ 4839902 h 6345561"/>
                    <a:gd name="connsiteX65" fmla="*/ 5895990 w 6352623"/>
                    <a:gd name="connsiteY65" fmla="*/ 4787640 h 6345561"/>
                    <a:gd name="connsiteX66" fmla="*/ 5898613 w 6352623"/>
                    <a:gd name="connsiteY66" fmla="*/ 4787640 h 6345561"/>
                    <a:gd name="connsiteX67" fmla="*/ 5866698 w 6352623"/>
                    <a:gd name="connsiteY67" fmla="*/ 4839902 h 6345561"/>
                    <a:gd name="connsiteX68" fmla="*/ 5661892 w 6352623"/>
                    <a:gd name="connsiteY68" fmla="*/ 4787640 h 6345561"/>
                    <a:gd name="connsiteX69" fmla="*/ 5661892 w 6352623"/>
                    <a:gd name="connsiteY69" fmla="*/ 4620000 h 6345561"/>
                    <a:gd name="connsiteX70" fmla="*/ 5989951 w 6352623"/>
                    <a:gd name="connsiteY70" fmla="*/ 4620000 h 6345561"/>
                    <a:gd name="connsiteX71" fmla="*/ 5895990 w 6352623"/>
                    <a:gd name="connsiteY71" fmla="*/ 4787640 h 6345561"/>
                    <a:gd name="connsiteX72" fmla="*/ 5661892 w 6352623"/>
                    <a:gd name="connsiteY72" fmla="*/ 4787640 h 6345561"/>
                    <a:gd name="connsiteX73" fmla="*/ 4842211 w 6352623"/>
                    <a:gd name="connsiteY73" fmla="*/ 4504577 h 6345561"/>
                    <a:gd name="connsiteX74" fmla="*/ 4894441 w 6352623"/>
                    <a:gd name="connsiteY74" fmla="*/ 4378816 h 6345561"/>
                    <a:gd name="connsiteX75" fmla="*/ 5118410 w 6352623"/>
                    <a:gd name="connsiteY75" fmla="*/ 3308120 h 6345561"/>
                    <a:gd name="connsiteX76" fmla="*/ 5112011 w 6352623"/>
                    <a:gd name="connsiteY76" fmla="*/ 3236549 h 6345561"/>
                    <a:gd name="connsiteX77" fmla="*/ 6343574 w 6352623"/>
                    <a:gd name="connsiteY77" fmla="*/ 3146548 h 6345561"/>
                    <a:gd name="connsiteX78" fmla="*/ 6352623 w 6352623"/>
                    <a:gd name="connsiteY78" fmla="*/ 3329154 h 6345561"/>
                    <a:gd name="connsiteX79" fmla="*/ 6261216 w 6352623"/>
                    <a:gd name="connsiteY79" fmla="*/ 3947289 h 6345561"/>
                    <a:gd name="connsiteX80" fmla="*/ 6068313 w 6352623"/>
                    <a:gd name="connsiteY80" fmla="*/ 4480189 h 6345561"/>
                    <a:gd name="connsiteX81" fmla="*/ 5645377 w 6352623"/>
                    <a:gd name="connsiteY81" fmla="*/ 4489676 h 6345561"/>
                    <a:gd name="connsiteX82" fmla="*/ 4842211 w 6352623"/>
                    <a:gd name="connsiteY82" fmla="*/ 4504577 h 6345561"/>
                    <a:gd name="connsiteX83" fmla="*/ 1405726 w 6352623"/>
                    <a:gd name="connsiteY83" fmla="*/ 3156271 h 6345561"/>
                    <a:gd name="connsiteX84" fmla="*/ 1399341 w 6352623"/>
                    <a:gd name="connsiteY84" fmla="*/ 3089416 h 6345561"/>
                    <a:gd name="connsiteX85" fmla="*/ 1464945 w 6352623"/>
                    <a:gd name="connsiteY85" fmla="*/ 2467755 h 6345561"/>
                    <a:gd name="connsiteX86" fmla="*/ 1626959 w 6352623"/>
                    <a:gd name="connsiteY86" fmla="*/ 1918290 h 6345561"/>
                    <a:gd name="connsiteX87" fmla="*/ 1698846 w 6352623"/>
                    <a:gd name="connsiteY87" fmla="*/ 1916459 h 6345561"/>
                    <a:gd name="connsiteX88" fmla="*/ 2401423 w 6352623"/>
                    <a:gd name="connsiteY88" fmla="*/ 1879094 h 6345561"/>
                    <a:gd name="connsiteX89" fmla="*/ 2879383 w 6352623"/>
                    <a:gd name="connsiteY89" fmla="*/ 1836855 h 6345561"/>
                    <a:gd name="connsiteX90" fmla="*/ 2983285 w 6352623"/>
                    <a:gd name="connsiteY90" fmla="*/ 3040986 h 6345561"/>
                    <a:gd name="connsiteX91" fmla="*/ 1405726 w 6352623"/>
                    <a:gd name="connsiteY91" fmla="*/ 3156271 h 6345561"/>
                    <a:gd name="connsiteX92" fmla="*/ 3464621 w 6352623"/>
                    <a:gd name="connsiteY92" fmla="*/ 4545892 h 6345561"/>
                    <a:gd name="connsiteX93" fmla="*/ 3362673 w 6352623"/>
                    <a:gd name="connsiteY93" fmla="*/ 3364384 h 6345561"/>
                    <a:gd name="connsiteX94" fmla="*/ 4785461 w 6352623"/>
                    <a:gd name="connsiteY94" fmla="*/ 3260410 h 6345561"/>
                    <a:gd name="connsiteX95" fmla="*/ 4791965 w 6352623"/>
                    <a:gd name="connsiteY95" fmla="*/ 3337498 h 6345561"/>
                    <a:gd name="connsiteX96" fmla="*/ 4582162 w 6352623"/>
                    <a:gd name="connsiteY96" fmla="*/ 4452550 h 6345561"/>
                    <a:gd name="connsiteX97" fmla="*/ 3980007 w 6352623"/>
                    <a:gd name="connsiteY97" fmla="*/ 4524180 h 6345561"/>
                    <a:gd name="connsiteX98" fmla="*/ 3464621 w 6352623"/>
                    <a:gd name="connsiteY98" fmla="*/ 4545892 h 6345561"/>
                    <a:gd name="connsiteX99" fmla="*/ 11631 w 6352623"/>
                    <a:gd name="connsiteY99" fmla="*/ 3258148 h 6345561"/>
                    <a:gd name="connsiteX100" fmla="*/ 0 w 6352623"/>
                    <a:gd name="connsiteY100" fmla="*/ 3023469 h 6345561"/>
                    <a:gd name="connsiteX101" fmla="*/ 91400 w 6352623"/>
                    <a:gd name="connsiteY101" fmla="*/ 2405346 h 6345561"/>
                    <a:gd name="connsiteX102" fmla="*/ 258812 w 6352623"/>
                    <a:gd name="connsiteY102" fmla="*/ 1942855 h 6345561"/>
                    <a:gd name="connsiteX103" fmla="*/ 852081 w 6352623"/>
                    <a:gd name="connsiteY103" fmla="*/ 1937991 h 6345561"/>
                    <a:gd name="connsiteX104" fmla="*/ 1335718 w 6352623"/>
                    <a:gd name="connsiteY104" fmla="*/ 1925698 h 6345561"/>
                    <a:gd name="connsiteX105" fmla="*/ 1234430 w 6352623"/>
                    <a:gd name="connsiteY105" fmla="*/ 2196801 h 6345561"/>
                    <a:gd name="connsiteX106" fmla="*/ 1103579 w 6352623"/>
                    <a:gd name="connsiteY106" fmla="*/ 2737987 h 6345561"/>
                    <a:gd name="connsiteX107" fmla="*/ 1078099 w 6352623"/>
                    <a:gd name="connsiteY107" fmla="*/ 3180217 h 6345561"/>
                    <a:gd name="connsiteX108" fmla="*/ 11631 w 6352623"/>
                    <a:gd name="connsiteY108" fmla="*/ 3258148 h 6345561"/>
                    <a:gd name="connsiteX109" fmla="*/ 1960743 w 6352623"/>
                    <a:gd name="connsiteY109" fmla="*/ 4679317 h 6345561"/>
                    <a:gd name="connsiteX110" fmla="*/ 1740896 w 6352623"/>
                    <a:gd name="connsiteY110" fmla="*/ 4337429 h 6345561"/>
                    <a:gd name="connsiteX111" fmla="*/ 1441619 w 6352623"/>
                    <a:gd name="connsiteY111" fmla="*/ 3532526 h 6345561"/>
                    <a:gd name="connsiteX112" fmla="*/ 1438988 w 6352623"/>
                    <a:gd name="connsiteY112" fmla="*/ 3504964 h 6345561"/>
                    <a:gd name="connsiteX113" fmla="*/ 3013389 w 6352623"/>
                    <a:gd name="connsiteY113" fmla="*/ 3389903 h 6345561"/>
                    <a:gd name="connsiteX114" fmla="*/ 3099126 w 6352623"/>
                    <a:gd name="connsiteY114" fmla="*/ 4562904 h 6345561"/>
                    <a:gd name="connsiteX115" fmla="*/ 2689209 w 6352623"/>
                    <a:gd name="connsiteY115" fmla="*/ 4598877 h 6345561"/>
                    <a:gd name="connsiteX116" fmla="*/ 1989796 w 6352623"/>
                    <a:gd name="connsiteY116" fmla="*/ 4675326 h 6345561"/>
                    <a:gd name="connsiteX117" fmla="*/ 1960743 w 6352623"/>
                    <a:gd name="connsiteY117" fmla="*/ 4679317 h 6345561"/>
                    <a:gd name="connsiteX118" fmla="*/ 4067092 w 6352623"/>
                    <a:gd name="connsiteY118" fmla="*/ 6216068 h 6345561"/>
                    <a:gd name="connsiteX119" fmla="*/ 4277892 w 6352623"/>
                    <a:gd name="connsiteY119" fmla="*/ 5788869 h 6345561"/>
                    <a:gd name="connsiteX120" fmla="*/ 4525520 w 6352623"/>
                    <a:gd name="connsiteY120" fmla="*/ 5267093 h 6345561"/>
                    <a:gd name="connsiteX121" fmla="*/ 4685770 w 6352623"/>
                    <a:gd name="connsiteY121" fmla="*/ 4881257 h 6345561"/>
                    <a:gd name="connsiteX122" fmla="*/ 4712084 w 6352623"/>
                    <a:gd name="connsiteY122" fmla="*/ 4879914 h 6345561"/>
                    <a:gd name="connsiteX123" fmla="*/ 5642123 w 6352623"/>
                    <a:gd name="connsiteY123" fmla="*/ 4846187 h 6345561"/>
                    <a:gd name="connsiteX124" fmla="*/ 5866698 w 6352623"/>
                    <a:gd name="connsiteY124" fmla="*/ 4839902 h 6345561"/>
                    <a:gd name="connsiteX125" fmla="*/ 5706398 w 6352623"/>
                    <a:gd name="connsiteY125" fmla="*/ 5102370 h 6345561"/>
                    <a:gd name="connsiteX126" fmla="*/ 4229361 w 6352623"/>
                    <a:gd name="connsiteY126" fmla="*/ 6176010 h 6345561"/>
                    <a:gd name="connsiteX127" fmla="*/ 4067092 w 6352623"/>
                    <a:gd name="connsiteY127" fmla="*/ 6216068 h 6345561"/>
                    <a:gd name="connsiteX128" fmla="*/ 3617977 w 6352623"/>
                    <a:gd name="connsiteY128" fmla="*/ 6323175 h 6345561"/>
                    <a:gd name="connsiteX129" fmla="*/ 3499574 w 6352623"/>
                    <a:gd name="connsiteY129" fmla="*/ 4950969 h 6345561"/>
                    <a:gd name="connsiteX130" fmla="*/ 3966167 w 6352623"/>
                    <a:gd name="connsiteY130" fmla="*/ 4917769 h 6345561"/>
                    <a:gd name="connsiteX131" fmla="*/ 4402891 w 6352623"/>
                    <a:gd name="connsiteY131" fmla="*/ 4895610 h 6345561"/>
                    <a:gd name="connsiteX132" fmla="*/ 4263840 w 6352623"/>
                    <a:gd name="connsiteY132" fmla="*/ 5239274 h 6345561"/>
                    <a:gd name="connsiteX133" fmla="*/ 3691123 w 6352623"/>
                    <a:gd name="connsiteY133" fmla="*/ 6308899 h 6345561"/>
                    <a:gd name="connsiteX134" fmla="*/ 3637169 w 6352623"/>
                    <a:gd name="connsiteY134" fmla="*/ 6322223 h 6345561"/>
                    <a:gd name="connsiteX135" fmla="*/ 3617977 w 6352623"/>
                    <a:gd name="connsiteY135" fmla="*/ 6323175 h 6345561"/>
                    <a:gd name="connsiteX136" fmla="*/ 509955 w 6352623"/>
                    <a:gd name="connsiteY136" fmla="*/ 4889989 h 6345561"/>
                    <a:gd name="connsiteX137" fmla="*/ 432662 w 6352623"/>
                    <a:gd name="connsiteY137" fmla="*/ 4783013 h 6345561"/>
                    <a:gd name="connsiteX138" fmla="*/ 30403 w 6352623"/>
                    <a:gd name="connsiteY138" fmla="*/ 3637168 h 6345561"/>
                    <a:gd name="connsiteX139" fmla="*/ 28957 w 6352623"/>
                    <a:gd name="connsiteY139" fmla="*/ 3608002 h 6345561"/>
                    <a:gd name="connsiteX140" fmla="*/ 1122699 w 6352623"/>
                    <a:gd name="connsiteY140" fmla="*/ 3528079 h 6345561"/>
                    <a:gd name="connsiteX141" fmla="*/ 1151870 w 6352623"/>
                    <a:gd name="connsiteY141" fmla="*/ 3709064 h 6345561"/>
                    <a:gd name="connsiteX142" fmla="*/ 1633165 w 6352623"/>
                    <a:gd name="connsiteY142" fmla="*/ 4721494 h 6345561"/>
                    <a:gd name="connsiteX143" fmla="*/ 1635001 w 6352623"/>
                    <a:gd name="connsiteY143" fmla="*/ 4724090 h 6345561"/>
                    <a:gd name="connsiteX144" fmla="*/ 1150655 w 6352623"/>
                    <a:gd name="connsiteY144" fmla="*/ 4790652 h 6345561"/>
                    <a:gd name="connsiteX145" fmla="*/ 509955 w 6352623"/>
                    <a:gd name="connsiteY145" fmla="*/ 4889989 h 6345561"/>
                    <a:gd name="connsiteX146" fmla="*/ 3165956 w 6352623"/>
                    <a:gd name="connsiteY146" fmla="*/ 6345561 h 6345561"/>
                    <a:gd name="connsiteX147" fmla="*/ 2661675 w 6352623"/>
                    <a:gd name="connsiteY147" fmla="*/ 5655612 h 6345561"/>
                    <a:gd name="connsiteX148" fmla="*/ 2224080 w 6352623"/>
                    <a:gd name="connsiteY148" fmla="*/ 5071807 h 6345561"/>
                    <a:gd name="connsiteX149" fmla="*/ 2697681 w 6352623"/>
                    <a:gd name="connsiteY149" fmla="*/ 5021257 h 6345561"/>
                    <a:gd name="connsiteX150" fmla="*/ 3150545 w 6352623"/>
                    <a:gd name="connsiteY150" fmla="*/ 4979436 h 6345561"/>
                    <a:gd name="connsiteX151" fmla="*/ 3267988 w 6352623"/>
                    <a:gd name="connsiteY151" fmla="*/ 6340508 h 6345561"/>
                    <a:gd name="connsiteX152" fmla="*/ 3165956 w 6352623"/>
                    <a:gd name="connsiteY152" fmla="*/ 6345561 h 6345561"/>
                    <a:gd name="connsiteX153" fmla="*/ 2827891 w 6352623"/>
                    <a:gd name="connsiteY153" fmla="*/ 6323709 h 6345561"/>
                    <a:gd name="connsiteX154" fmla="*/ 2884966 w 6352623"/>
                    <a:gd name="connsiteY154" fmla="*/ 6327398 h 6345561"/>
                    <a:gd name="connsiteX155" fmla="*/ 2827891 w 6352623"/>
                    <a:gd name="connsiteY155" fmla="*/ 6323709 h 6345561"/>
                    <a:gd name="connsiteX156" fmla="*/ 1799833 w 6352623"/>
                    <a:gd name="connsiteY156" fmla="*/ 6042038 h 6345561"/>
                    <a:gd name="connsiteX157" fmla="*/ 792530 w 6352623"/>
                    <a:gd name="connsiteY157" fmla="*/ 5281044 h 6345561"/>
                    <a:gd name="connsiteX158" fmla="*/ 758259 w 6352623"/>
                    <a:gd name="connsiteY158" fmla="*/ 5233611 h 6345561"/>
                    <a:gd name="connsiteX159" fmla="*/ 1178638 w 6352623"/>
                    <a:gd name="connsiteY159" fmla="*/ 5187468 h 6345561"/>
                    <a:gd name="connsiteX160" fmla="*/ 1905324 w 6352623"/>
                    <a:gd name="connsiteY160" fmla="*/ 5106339 h 6345561"/>
                    <a:gd name="connsiteX161" fmla="*/ 2206251 w 6352623"/>
                    <a:gd name="connsiteY161" fmla="*/ 5531868 h 6345561"/>
                    <a:gd name="connsiteX162" fmla="*/ 2827891 w 6352623"/>
                    <a:gd name="connsiteY162" fmla="*/ 6323709 h 6345561"/>
                    <a:gd name="connsiteX163" fmla="*/ 2405336 w 6352623"/>
                    <a:gd name="connsiteY163" fmla="*/ 6261225 h 6345561"/>
                    <a:gd name="connsiteX164" fmla="*/ 1799833 w 6352623"/>
                    <a:gd name="connsiteY164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000985 w 6352623"/>
                    <a:gd name="connsiteY60" fmla="*/ 4620000 h 6345561"/>
                    <a:gd name="connsiteX61" fmla="*/ 6317212 w 6352623"/>
                    <a:gd name="connsiteY61" fmla="*/ 4620000 h 6345561"/>
                    <a:gd name="connsiteX62" fmla="*/ 6317212 w 6352623"/>
                    <a:gd name="connsiteY62" fmla="*/ 4787640 h 6345561"/>
                    <a:gd name="connsiteX63" fmla="*/ 5898613 w 6352623"/>
                    <a:gd name="connsiteY63" fmla="*/ 4787640 h 6345561"/>
                    <a:gd name="connsiteX64" fmla="*/ 5866698 w 6352623"/>
                    <a:gd name="connsiteY64" fmla="*/ 4839902 h 6345561"/>
                    <a:gd name="connsiteX65" fmla="*/ 5895990 w 6352623"/>
                    <a:gd name="connsiteY65" fmla="*/ 4787640 h 6345561"/>
                    <a:gd name="connsiteX66" fmla="*/ 5898613 w 6352623"/>
                    <a:gd name="connsiteY66" fmla="*/ 4787640 h 6345561"/>
                    <a:gd name="connsiteX67" fmla="*/ 5866698 w 6352623"/>
                    <a:gd name="connsiteY67" fmla="*/ 4839902 h 6345561"/>
                    <a:gd name="connsiteX68" fmla="*/ 5661892 w 6352623"/>
                    <a:gd name="connsiteY68" fmla="*/ 4787640 h 6345561"/>
                    <a:gd name="connsiteX69" fmla="*/ 5661892 w 6352623"/>
                    <a:gd name="connsiteY69" fmla="*/ 4620000 h 6345561"/>
                    <a:gd name="connsiteX70" fmla="*/ 5895990 w 6352623"/>
                    <a:gd name="connsiteY70" fmla="*/ 4787640 h 6345561"/>
                    <a:gd name="connsiteX71" fmla="*/ 5661892 w 6352623"/>
                    <a:gd name="connsiteY71" fmla="*/ 4787640 h 6345561"/>
                    <a:gd name="connsiteX72" fmla="*/ 4842211 w 6352623"/>
                    <a:gd name="connsiteY72" fmla="*/ 4504577 h 6345561"/>
                    <a:gd name="connsiteX73" fmla="*/ 4894441 w 6352623"/>
                    <a:gd name="connsiteY73" fmla="*/ 4378816 h 6345561"/>
                    <a:gd name="connsiteX74" fmla="*/ 5118410 w 6352623"/>
                    <a:gd name="connsiteY74" fmla="*/ 3308120 h 6345561"/>
                    <a:gd name="connsiteX75" fmla="*/ 5112011 w 6352623"/>
                    <a:gd name="connsiteY75" fmla="*/ 3236549 h 6345561"/>
                    <a:gd name="connsiteX76" fmla="*/ 6343574 w 6352623"/>
                    <a:gd name="connsiteY76" fmla="*/ 3146548 h 6345561"/>
                    <a:gd name="connsiteX77" fmla="*/ 6352623 w 6352623"/>
                    <a:gd name="connsiteY77" fmla="*/ 3329154 h 6345561"/>
                    <a:gd name="connsiteX78" fmla="*/ 6261216 w 6352623"/>
                    <a:gd name="connsiteY78" fmla="*/ 3947289 h 6345561"/>
                    <a:gd name="connsiteX79" fmla="*/ 6068313 w 6352623"/>
                    <a:gd name="connsiteY79" fmla="*/ 4480189 h 6345561"/>
                    <a:gd name="connsiteX80" fmla="*/ 5645377 w 6352623"/>
                    <a:gd name="connsiteY80" fmla="*/ 4489676 h 6345561"/>
                    <a:gd name="connsiteX81" fmla="*/ 4842211 w 6352623"/>
                    <a:gd name="connsiteY81" fmla="*/ 4504577 h 6345561"/>
                    <a:gd name="connsiteX82" fmla="*/ 1405726 w 6352623"/>
                    <a:gd name="connsiteY82" fmla="*/ 3156271 h 6345561"/>
                    <a:gd name="connsiteX83" fmla="*/ 1399341 w 6352623"/>
                    <a:gd name="connsiteY83" fmla="*/ 3089416 h 6345561"/>
                    <a:gd name="connsiteX84" fmla="*/ 1464945 w 6352623"/>
                    <a:gd name="connsiteY84" fmla="*/ 2467755 h 6345561"/>
                    <a:gd name="connsiteX85" fmla="*/ 1626959 w 6352623"/>
                    <a:gd name="connsiteY85" fmla="*/ 1918290 h 6345561"/>
                    <a:gd name="connsiteX86" fmla="*/ 1698846 w 6352623"/>
                    <a:gd name="connsiteY86" fmla="*/ 1916459 h 6345561"/>
                    <a:gd name="connsiteX87" fmla="*/ 2401423 w 6352623"/>
                    <a:gd name="connsiteY87" fmla="*/ 1879094 h 6345561"/>
                    <a:gd name="connsiteX88" fmla="*/ 2879383 w 6352623"/>
                    <a:gd name="connsiteY88" fmla="*/ 1836855 h 6345561"/>
                    <a:gd name="connsiteX89" fmla="*/ 2983285 w 6352623"/>
                    <a:gd name="connsiteY89" fmla="*/ 3040986 h 6345561"/>
                    <a:gd name="connsiteX90" fmla="*/ 1405726 w 6352623"/>
                    <a:gd name="connsiteY90" fmla="*/ 3156271 h 6345561"/>
                    <a:gd name="connsiteX91" fmla="*/ 3464621 w 6352623"/>
                    <a:gd name="connsiteY91" fmla="*/ 4545892 h 6345561"/>
                    <a:gd name="connsiteX92" fmla="*/ 3362673 w 6352623"/>
                    <a:gd name="connsiteY92" fmla="*/ 3364384 h 6345561"/>
                    <a:gd name="connsiteX93" fmla="*/ 4785461 w 6352623"/>
                    <a:gd name="connsiteY93" fmla="*/ 3260410 h 6345561"/>
                    <a:gd name="connsiteX94" fmla="*/ 4791965 w 6352623"/>
                    <a:gd name="connsiteY94" fmla="*/ 3337498 h 6345561"/>
                    <a:gd name="connsiteX95" fmla="*/ 4582162 w 6352623"/>
                    <a:gd name="connsiteY95" fmla="*/ 4452550 h 6345561"/>
                    <a:gd name="connsiteX96" fmla="*/ 3980007 w 6352623"/>
                    <a:gd name="connsiteY96" fmla="*/ 4524180 h 6345561"/>
                    <a:gd name="connsiteX97" fmla="*/ 3464621 w 6352623"/>
                    <a:gd name="connsiteY97" fmla="*/ 4545892 h 6345561"/>
                    <a:gd name="connsiteX98" fmla="*/ 11631 w 6352623"/>
                    <a:gd name="connsiteY98" fmla="*/ 3258148 h 6345561"/>
                    <a:gd name="connsiteX99" fmla="*/ 0 w 6352623"/>
                    <a:gd name="connsiteY99" fmla="*/ 3023469 h 6345561"/>
                    <a:gd name="connsiteX100" fmla="*/ 91400 w 6352623"/>
                    <a:gd name="connsiteY100" fmla="*/ 2405346 h 6345561"/>
                    <a:gd name="connsiteX101" fmla="*/ 258812 w 6352623"/>
                    <a:gd name="connsiteY101" fmla="*/ 1942855 h 6345561"/>
                    <a:gd name="connsiteX102" fmla="*/ 852081 w 6352623"/>
                    <a:gd name="connsiteY102" fmla="*/ 1937991 h 6345561"/>
                    <a:gd name="connsiteX103" fmla="*/ 1335718 w 6352623"/>
                    <a:gd name="connsiteY103" fmla="*/ 1925698 h 6345561"/>
                    <a:gd name="connsiteX104" fmla="*/ 1234430 w 6352623"/>
                    <a:gd name="connsiteY104" fmla="*/ 2196801 h 6345561"/>
                    <a:gd name="connsiteX105" fmla="*/ 1103579 w 6352623"/>
                    <a:gd name="connsiteY105" fmla="*/ 2737987 h 6345561"/>
                    <a:gd name="connsiteX106" fmla="*/ 1078099 w 6352623"/>
                    <a:gd name="connsiteY106" fmla="*/ 3180217 h 6345561"/>
                    <a:gd name="connsiteX107" fmla="*/ 11631 w 6352623"/>
                    <a:gd name="connsiteY107" fmla="*/ 3258148 h 6345561"/>
                    <a:gd name="connsiteX108" fmla="*/ 1960743 w 6352623"/>
                    <a:gd name="connsiteY108" fmla="*/ 4679317 h 6345561"/>
                    <a:gd name="connsiteX109" fmla="*/ 1740896 w 6352623"/>
                    <a:gd name="connsiteY109" fmla="*/ 4337429 h 6345561"/>
                    <a:gd name="connsiteX110" fmla="*/ 1441619 w 6352623"/>
                    <a:gd name="connsiteY110" fmla="*/ 3532526 h 6345561"/>
                    <a:gd name="connsiteX111" fmla="*/ 1438988 w 6352623"/>
                    <a:gd name="connsiteY111" fmla="*/ 3504964 h 6345561"/>
                    <a:gd name="connsiteX112" fmla="*/ 3013389 w 6352623"/>
                    <a:gd name="connsiteY112" fmla="*/ 3389903 h 6345561"/>
                    <a:gd name="connsiteX113" fmla="*/ 3099126 w 6352623"/>
                    <a:gd name="connsiteY113" fmla="*/ 4562904 h 6345561"/>
                    <a:gd name="connsiteX114" fmla="*/ 2689209 w 6352623"/>
                    <a:gd name="connsiteY114" fmla="*/ 4598877 h 6345561"/>
                    <a:gd name="connsiteX115" fmla="*/ 1989796 w 6352623"/>
                    <a:gd name="connsiteY115" fmla="*/ 4675326 h 6345561"/>
                    <a:gd name="connsiteX116" fmla="*/ 1960743 w 6352623"/>
                    <a:gd name="connsiteY116" fmla="*/ 4679317 h 6345561"/>
                    <a:gd name="connsiteX117" fmla="*/ 4067092 w 6352623"/>
                    <a:gd name="connsiteY117" fmla="*/ 6216068 h 6345561"/>
                    <a:gd name="connsiteX118" fmla="*/ 4277892 w 6352623"/>
                    <a:gd name="connsiteY118" fmla="*/ 5788869 h 6345561"/>
                    <a:gd name="connsiteX119" fmla="*/ 4525520 w 6352623"/>
                    <a:gd name="connsiteY119" fmla="*/ 5267093 h 6345561"/>
                    <a:gd name="connsiteX120" fmla="*/ 4685770 w 6352623"/>
                    <a:gd name="connsiteY120" fmla="*/ 4881257 h 6345561"/>
                    <a:gd name="connsiteX121" fmla="*/ 4712084 w 6352623"/>
                    <a:gd name="connsiteY121" fmla="*/ 4879914 h 6345561"/>
                    <a:gd name="connsiteX122" fmla="*/ 5642123 w 6352623"/>
                    <a:gd name="connsiteY122" fmla="*/ 4846187 h 6345561"/>
                    <a:gd name="connsiteX123" fmla="*/ 5866698 w 6352623"/>
                    <a:gd name="connsiteY123" fmla="*/ 4839902 h 6345561"/>
                    <a:gd name="connsiteX124" fmla="*/ 5706398 w 6352623"/>
                    <a:gd name="connsiteY124" fmla="*/ 5102370 h 6345561"/>
                    <a:gd name="connsiteX125" fmla="*/ 4229361 w 6352623"/>
                    <a:gd name="connsiteY125" fmla="*/ 6176010 h 6345561"/>
                    <a:gd name="connsiteX126" fmla="*/ 4067092 w 6352623"/>
                    <a:gd name="connsiteY126" fmla="*/ 6216068 h 6345561"/>
                    <a:gd name="connsiteX127" fmla="*/ 3617977 w 6352623"/>
                    <a:gd name="connsiteY127" fmla="*/ 6323175 h 6345561"/>
                    <a:gd name="connsiteX128" fmla="*/ 3499574 w 6352623"/>
                    <a:gd name="connsiteY128" fmla="*/ 4950969 h 6345561"/>
                    <a:gd name="connsiteX129" fmla="*/ 3966167 w 6352623"/>
                    <a:gd name="connsiteY129" fmla="*/ 4917769 h 6345561"/>
                    <a:gd name="connsiteX130" fmla="*/ 4402891 w 6352623"/>
                    <a:gd name="connsiteY130" fmla="*/ 4895610 h 6345561"/>
                    <a:gd name="connsiteX131" fmla="*/ 4263840 w 6352623"/>
                    <a:gd name="connsiteY131" fmla="*/ 5239274 h 6345561"/>
                    <a:gd name="connsiteX132" fmla="*/ 3691123 w 6352623"/>
                    <a:gd name="connsiteY132" fmla="*/ 6308899 h 6345561"/>
                    <a:gd name="connsiteX133" fmla="*/ 3637169 w 6352623"/>
                    <a:gd name="connsiteY133" fmla="*/ 6322223 h 6345561"/>
                    <a:gd name="connsiteX134" fmla="*/ 3617977 w 6352623"/>
                    <a:gd name="connsiteY134" fmla="*/ 6323175 h 6345561"/>
                    <a:gd name="connsiteX135" fmla="*/ 509955 w 6352623"/>
                    <a:gd name="connsiteY135" fmla="*/ 4889989 h 6345561"/>
                    <a:gd name="connsiteX136" fmla="*/ 432662 w 6352623"/>
                    <a:gd name="connsiteY136" fmla="*/ 4783013 h 6345561"/>
                    <a:gd name="connsiteX137" fmla="*/ 30403 w 6352623"/>
                    <a:gd name="connsiteY137" fmla="*/ 3637168 h 6345561"/>
                    <a:gd name="connsiteX138" fmla="*/ 28957 w 6352623"/>
                    <a:gd name="connsiteY138" fmla="*/ 3608002 h 6345561"/>
                    <a:gd name="connsiteX139" fmla="*/ 1122699 w 6352623"/>
                    <a:gd name="connsiteY139" fmla="*/ 3528079 h 6345561"/>
                    <a:gd name="connsiteX140" fmla="*/ 1151870 w 6352623"/>
                    <a:gd name="connsiteY140" fmla="*/ 3709064 h 6345561"/>
                    <a:gd name="connsiteX141" fmla="*/ 1633165 w 6352623"/>
                    <a:gd name="connsiteY141" fmla="*/ 4721494 h 6345561"/>
                    <a:gd name="connsiteX142" fmla="*/ 1635001 w 6352623"/>
                    <a:gd name="connsiteY142" fmla="*/ 4724090 h 6345561"/>
                    <a:gd name="connsiteX143" fmla="*/ 1150655 w 6352623"/>
                    <a:gd name="connsiteY143" fmla="*/ 4790652 h 6345561"/>
                    <a:gd name="connsiteX144" fmla="*/ 509955 w 6352623"/>
                    <a:gd name="connsiteY144" fmla="*/ 4889989 h 6345561"/>
                    <a:gd name="connsiteX145" fmla="*/ 3165956 w 6352623"/>
                    <a:gd name="connsiteY145" fmla="*/ 6345561 h 6345561"/>
                    <a:gd name="connsiteX146" fmla="*/ 2661675 w 6352623"/>
                    <a:gd name="connsiteY146" fmla="*/ 5655612 h 6345561"/>
                    <a:gd name="connsiteX147" fmla="*/ 2224080 w 6352623"/>
                    <a:gd name="connsiteY147" fmla="*/ 5071807 h 6345561"/>
                    <a:gd name="connsiteX148" fmla="*/ 2697681 w 6352623"/>
                    <a:gd name="connsiteY148" fmla="*/ 5021257 h 6345561"/>
                    <a:gd name="connsiteX149" fmla="*/ 3150545 w 6352623"/>
                    <a:gd name="connsiteY149" fmla="*/ 4979436 h 6345561"/>
                    <a:gd name="connsiteX150" fmla="*/ 3267988 w 6352623"/>
                    <a:gd name="connsiteY150" fmla="*/ 6340508 h 6345561"/>
                    <a:gd name="connsiteX151" fmla="*/ 3165956 w 6352623"/>
                    <a:gd name="connsiteY151" fmla="*/ 6345561 h 6345561"/>
                    <a:gd name="connsiteX152" fmla="*/ 2827891 w 6352623"/>
                    <a:gd name="connsiteY152" fmla="*/ 6323709 h 6345561"/>
                    <a:gd name="connsiteX153" fmla="*/ 2884966 w 6352623"/>
                    <a:gd name="connsiteY153" fmla="*/ 6327398 h 6345561"/>
                    <a:gd name="connsiteX154" fmla="*/ 2827891 w 6352623"/>
                    <a:gd name="connsiteY154" fmla="*/ 6323709 h 6345561"/>
                    <a:gd name="connsiteX155" fmla="*/ 1799833 w 6352623"/>
                    <a:gd name="connsiteY155" fmla="*/ 6042038 h 6345561"/>
                    <a:gd name="connsiteX156" fmla="*/ 792530 w 6352623"/>
                    <a:gd name="connsiteY156" fmla="*/ 5281044 h 6345561"/>
                    <a:gd name="connsiteX157" fmla="*/ 758259 w 6352623"/>
                    <a:gd name="connsiteY157" fmla="*/ 5233611 h 6345561"/>
                    <a:gd name="connsiteX158" fmla="*/ 1178638 w 6352623"/>
                    <a:gd name="connsiteY158" fmla="*/ 5187468 h 6345561"/>
                    <a:gd name="connsiteX159" fmla="*/ 1905324 w 6352623"/>
                    <a:gd name="connsiteY159" fmla="*/ 5106339 h 6345561"/>
                    <a:gd name="connsiteX160" fmla="*/ 2206251 w 6352623"/>
                    <a:gd name="connsiteY160" fmla="*/ 5531868 h 6345561"/>
                    <a:gd name="connsiteX161" fmla="*/ 2827891 w 6352623"/>
                    <a:gd name="connsiteY161" fmla="*/ 6323709 h 6345561"/>
                    <a:gd name="connsiteX162" fmla="*/ 2405336 w 6352623"/>
                    <a:gd name="connsiteY162" fmla="*/ 6261225 h 6345561"/>
                    <a:gd name="connsiteX163" fmla="*/ 1799833 w 6352623"/>
                    <a:gd name="connsiteY163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000985 w 6352623"/>
                    <a:gd name="connsiteY60" fmla="*/ 4620000 h 6345561"/>
                    <a:gd name="connsiteX61" fmla="*/ 6317212 w 6352623"/>
                    <a:gd name="connsiteY61" fmla="*/ 4620000 h 6345561"/>
                    <a:gd name="connsiteX62" fmla="*/ 6317212 w 6352623"/>
                    <a:gd name="connsiteY62" fmla="*/ 4787640 h 6345561"/>
                    <a:gd name="connsiteX63" fmla="*/ 5898613 w 6352623"/>
                    <a:gd name="connsiteY63" fmla="*/ 4787640 h 6345561"/>
                    <a:gd name="connsiteX64" fmla="*/ 5866698 w 6352623"/>
                    <a:gd name="connsiteY64" fmla="*/ 4839902 h 6345561"/>
                    <a:gd name="connsiteX65" fmla="*/ 5895990 w 6352623"/>
                    <a:gd name="connsiteY65" fmla="*/ 4787640 h 6345561"/>
                    <a:gd name="connsiteX66" fmla="*/ 5898613 w 6352623"/>
                    <a:gd name="connsiteY66" fmla="*/ 4787640 h 6345561"/>
                    <a:gd name="connsiteX67" fmla="*/ 5866698 w 6352623"/>
                    <a:gd name="connsiteY67" fmla="*/ 4839902 h 6345561"/>
                    <a:gd name="connsiteX68" fmla="*/ 5661892 w 6352623"/>
                    <a:gd name="connsiteY68" fmla="*/ 4787640 h 6345561"/>
                    <a:gd name="connsiteX69" fmla="*/ 5661892 w 6352623"/>
                    <a:gd name="connsiteY69" fmla="*/ 4620000 h 6345561"/>
                    <a:gd name="connsiteX70" fmla="*/ 5661892 w 6352623"/>
                    <a:gd name="connsiteY70" fmla="*/ 4787640 h 6345561"/>
                    <a:gd name="connsiteX71" fmla="*/ 4842211 w 6352623"/>
                    <a:gd name="connsiteY71" fmla="*/ 4504577 h 6345561"/>
                    <a:gd name="connsiteX72" fmla="*/ 4894441 w 6352623"/>
                    <a:gd name="connsiteY72" fmla="*/ 4378816 h 6345561"/>
                    <a:gd name="connsiteX73" fmla="*/ 5118410 w 6352623"/>
                    <a:gd name="connsiteY73" fmla="*/ 3308120 h 6345561"/>
                    <a:gd name="connsiteX74" fmla="*/ 5112011 w 6352623"/>
                    <a:gd name="connsiteY74" fmla="*/ 3236549 h 6345561"/>
                    <a:gd name="connsiteX75" fmla="*/ 6343574 w 6352623"/>
                    <a:gd name="connsiteY75" fmla="*/ 3146548 h 6345561"/>
                    <a:gd name="connsiteX76" fmla="*/ 6352623 w 6352623"/>
                    <a:gd name="connsiteY76" fmla="*/ 3329154 h 6345561"/>
                    <a:gd name="connsiteX77" fmla="*/ 6261216 w 6352623"/>
                    <a:gd name="connsiteY77" fmla="*/ 3947289 h 6345561"/>
                    <a:gd name="connsiteX78" fmla="*/ 6068313 w 6352623"/>
                    <a:gd name="connsiteY78" fmla="*/ 4480189 h 6345561"/>
                    <a:gd name="connsiteX79" fmla="*/ 5645377 w 6352623"/>
                    <a:gd name="connsiteY79" fmla="*/ 4489676 h 6345561"/>
                    <a:gd name="connsiteX80" fmla="*/ 4842211 w 6352623"/>
                    <a:gd name="connsiteY80" fmla="*/ 4504577 h 6345561"/>
                    <a:gd name="connsiteX81" fmla="*/ 1405726 w 6352623"/>
                    <a:gd name="connsiteY81" fmla="*/ 3156271 h 6345561"/>
                    <a:gd name="connsiteX82" fmla="*/ 1399341 w 6352623"/>
                    <a:gd name="connsiteY82" fmla="*/ 3089416 h 6345561"/>
                    <a:gd name="connsiteX83" fmla="*/ 1464945 w 6352623"/>
                    <a:gd name="connsiteY83" fmla="*/ 2467755 h 6345561"/>
                    <a:gd name="connsiteX84" fmla="*/ 1626959 w 6352623"/>
                    <a:gd name="connsiteY84" fmla="*/ 1918290 h 6345561"/>
                    <a:gd name="connsiteX85" fmla="*/ 1698846 w 6352623"/>
                    <a:gd name="connsiteY85" fmla="*/ 1916459 h 6345561"/>
                    <a:gd name="connsiteX86" fmla="*/ 2401423 w 6352623"/>
                    <a:gd name="connsiteY86" fmla="*/ 1879094 h 6345561"/>
                    <a:gd name="connsiteX87" fmla="*/ 2879383 w 6352623"/>
                    <a:gd name="connsiteY87" fmla="*/ 1836855 h 6345561"/>
                    <a:gd name="connsiteX88" fmla="*/ 2983285 w 6352623"/>
                    <a:gd name="connsiteY88" fmla="*/ 3040986 h 6345561"/>
                    <a:gd name="connsiteX89" fmla="*/ 1405726 w 6352623"/>
                    <a:gd name="connsiteY89" fmla="*/ 3156271 h 6345561"/>
                    <a:gd name="connsiteX90" fmla="*/ 3464621 w 6352623"/>
                    <a:gd name="connsiteY90" fmla="*/ 4545892 h 6345561"/>
                    <a:gd name="connsiteX91" fmla="*/ 3362673 w 6352623"/>
                    <a:gd name="connsiteY91" fmla="*/ 3364384 h 6345561"/>
                    <a:gd name="connsiteX92" fmla="*/ 4785461 w 6352623"/>
                    <a:gd name="connsiteY92" fmla="*/ 3260410 h 6345561"/>
                    <a:gd name="connsiteX93" fmla="*/ 4791965 w 6352623"/>
                    <a:gd name="connsiteY93" fmla="*/ 3337498 h 6345561"/>
                    <a:gd name="connsiteX94" fmla="*/ 4582162 w 6352623"/>
                    <a:gd name="connsiteY94" fmla="*/ 4452550 h 6345561"/>
                    <a:gd name="connsiteX95" fmla="*/ 3980007 w 6352623"/>
                    <a:gd name="connsiteY95" fmla="*/ 4524180 h 6345561"/>
                    <a:gd name="connsiteX96" fmla="*/ 3464621 w 6352623"/>
                    <a:gd name="connsiteY96" fmla="*/ 4545892 h 6345561"/>
                    <a:gd name="connsiteX97" fmla="*/ 11631 w 6352623"/>
                    <a:gd name="connsiteY97" fmla="*/ 3258148 h 6345561"/>
                    <a:gd name="connsiteX98" fmla="*/ 0 w 6352623"/>
                    <a:gd name="connsiteY98" fmla="*/ 3023469 h 6345561"/>
                    <a:gd name="connsiteX99" fmla="*/ 91400 w 6352623"/>
                    <a:gd name="connsiteY99" fmla="*/ 2405346 h 6345561"/>
                    <a:gd name="connsiteX100" fmla="*/ 258812 w 6352623"/>
                    <a:gd name="connsiteY100" fmla="*/ 1942855 h 6345561"/>
                    <a:gd name="connsiteX101" fmla="*/ 852081 w 6352623"/>
                    <a:gd name="connsiteY101" fmla="*/ 1937991 h 6345561"/>
                    <a:gd name="connsiteX102" fmla="*/ 1335718 w 6352623"/>
                    <a:gd name="connsiteY102" fmla="*/ 1925698 h 6345561"/>
                    <a:gd name="connsiteX103" fmla="*/ 1234430 w 6352623"/>
                    <a:gd name="connsiteY103" fmla="*/ 2196801 h 6345561"/>
                    <a:gd name="connsiteX104" fmla="*/ 1103579 w 6352623"/>
                    <a:gd name="connsiteY104" fmla="*/ 2737987 h 6345561"/>
                    <a:gd name="connsiteX105" fmla="*/ 1078099 w 6352623"/>
                    <a:gd name="connsiteY105" fmla="*/ 3180217 h 6345561"/>
                    <a:gd name="connsiteX106" fmla="*/ 11631 w 6352623"/>
                    <a:gd name="connsiteY106" fmla="*/ 3258148 h 6345561"/>
                    <a:gd name="connsiteX107" fmla="*/ 1960743 w 6352623"/>
                    <a:gd name="connsiteY107" fmla="*/ 4679317 h 6345561"/>
                    <a:gd name="connsiteX108" fmla="*/ 1740896 w 6352623"/>
                    <a:gd name="connsiteY108" fmla="*/ 4337429 h 6345561"/>
                    <a:gd name="connsiteX109" fmla="*/ 1441619 w 6352623"/>
                    <a:gd name="connsiteY109" fmla="*/ 3532526 h 6345561"/>
                    <a:gd name="connsiteX110" fmla="*/ 1438988 w 6352623"/>
                    <a:gd name="connsiteY110" fmla="*/ 3504964 h 6345561"/>
                    <a:gd name="connsiteX111" fmla="*/ 3013389 w 6352623"/>
                    <a:gd name="connsiteY111" fmla="*/ 3389903 h 6345561"/>
                    <a:gd name="connsiteX112" fmla="*/ 3099126 w 6352623"/>
                    <a:gd name="connsiteY112" fmla="*/ 4562904 h 6345561"/>
                    <a:gd name="connsiteX113" fmla="*/ 2689209 w 6352623"/>
                    <a:gd name="connsiteY113" fmla="*/ 4598877 h 6345561"/>
                    <a:gd name="connsiteX114" fmla="*/ 1989796 w 6352623"/>
                    <a:gd name="connsiteY114" fmla="*/ 4675326 h 6345561"/>
                    <a:gd name="connsiteX115" fmla="*/ 1960743 w 6352623"/>
                    <a:gd name="connsiteY115" fmla="*/ 4679317 h 6345561"/>
                    <a:gd name="connsiteX116" fmla="*/ 4067092 w 6352623"/>
                    <a:gd name="connsiteY116" fmla="*/ 6216068 h 6345561"/>
                    <a:gd name="connsiteX117" fmla="*/ 4277892 w 6352623"/>
                    <a:gd name="connsiteY117" fmla="*/ 5788869 h 6345561"/>
                    <a:gd name="connsiteX118" fmla="*/ 4525520 w 6352623"/>
                    <a:gd name="connsiteY118" fmla="*/ 5267093 h 6345561"/>
                    <a:gd name="connsiteX119" fmla="*/ 4685770 w 6352623"/>
                    <a:gd name="connsiteY119" fmla="*/ 4881257 h 6345561"/>
                    <a:gd name="connsiteX120" fmla="*/ 4712084 w 6352623"/>
                    <a:gd name="connsiteY120" fmla="*/ 4879914 h 6345561"/>
                    <a:gd name="connsiteX121" fmla="*/ 5642123 w 6352623"/>
                    <a:gd name="connsiteY121" fmla="*/ 4846187 h 6345561"/>
                    <a:gd name="connsiteX122" fmla="*/ 5866698 w 6352623"/>
                    <a:gd name="connsiteY122" fmla="*/ 4839902 h 6345561"/>
                    <a:gd name="connsiteX123" fmla="*/ 5706398 w 6352623"/>
                    <a:gd name="connsiteY123" fmla="*/ 5102370 h 6345561"/>
                    <a:gd name="connsiteX124" fmla="*/ 4229361 w 6352623"/>
                    <a:gd name="connsiteY124" fmla="*/ 6176010 h 6345561"/>
                    <a:gd name="connsiteX125" fmla="*/ 4067092 w 6352623"/>
                    <a:gd name="connsiteY125" fmla="*/ 6216068 h 6345561"/>
                    <a:gd name="connsiteX126" fmla="*/ 3617977 w 6352623"/>
                    <a:gd name="connsiteY126" fmla="*/ 6323175 h 6345561"/>
                    <a:gd name="connsiteX127" fmla="*/ 3499574 w 6352623"/>
                    <a:gd name="connsiteY127" fmla="*/ 4950969 h 6345561"/>
                    <a:gd name="connsiteX128" fmla="*/ 3966167 w 6352623"/>
                    <a:gd name="connsiteY128" fmla="*/ 4917769 h 6345561"/>
                    <a:gd name="connsiteX129" fmla="*/ 4402891 w 6352623"/>
                    <a:gd name="connsiteY129" fmla="*/ 4895610 h 6345561"/>
                    <a:gd name="connsiteX130" fmla="*/ 4263840 w 6352623"/>
                    <a:gd name="connsiteY130" fmla="*/ 5239274 h 6345561"/>
                    <a:gd name="connsiteX131" fmla="*/ 3691123 w 6352623"/>
                    <a:gd name="connsiteY131" fmla="*/ 6308899 h 6345561"/>
                    <a:gd name="connsiteX132" fmla="*/ 3637169 w 6352623"/>
                    <a:gd name="connsiteY132" fmla="*/ 6322223 h 6345561"/>
                    <a:gd name="connsiteX133" fmla="*/ 3617977 w 6352623"/>
                    <a:gd name="connsiteY133" fmla="*/ 6323175 h 6345561"/>
                    <a:gd name="connsiteX134" fmla="*/ 509955 w 6352623"/>
                    <a:gd name="connsiteY134" fmla="*/ 4889989 h 6345561"/>
                    <a:gd name="connsiteX135" fmla="*/ 432662 w 6352623"/>
                    <a:gd name="connsiteY135" fmla="*/ 4783013 h 6345561"/>
                    <a:gd name="connsiteX136" fmla="*/ 30403 w 6352623"/>
                    <a:gd name="connsiteY136" fmla="*/ 3637168 h 6345561"/>
                    <a:gd name="connsiteX137" fmla="*/ 28957 w 6352623"/>
                    <a:gd name="connsiteY137" fmla="*/ 3608002 h 6345561"/>
                    <a:gd name="connsiteX138" fmla="*/ 1122699 w 6352623"/>
                    <a:gd name="connsiteY138" fmla="*/ 3528079 h 6345561"/>
                    <a:gd name="connsiteX139" fmla="*/ 1151870 w 6352623"/>
                    <a:gd name="connsiteY139" fmla="*/ 3709064 h 6345561"/>
                    <a:gd name="connsiteX140" fmla="*/ 1633165 w 6352623"/>
                    <a:gd name="connsiteY140" fmla="*/ 4721494 h 6345561"/>
                    <a:gd name="connsiteX141" fmla="*/ 1635001 w 6352623"/>
                    <a:gd name="connsiteY141" fmla="*/ 4724090 h 6345561"/>
                    <a:gd name="connsiteX142" fmla="*/ 1150655 w 6352623"/>
                    <a:gd name="connsiteY142" fmla="*/ 4790652 h 6345561"/>
                    <a:gd name="connsiteX143" fmla="*/ 509955 w 6352623"/>
                    <a:gd name="connsiteY143" fmla="*/ 4889989 h 6345561"/>
                    <a:gd name="connsiteX144" fmla="*/ 3165956 w 6352623"/>
                    <a:gd name="connsiteY144" fmla="*/ 6345561 h 6345561"/>
                    <a:gd name="connsiteX145" fmla="*/ 2661675 w 6352623"/>
                    <a:gd name="connsiteY145" fmla="*/ 5655612 h 6345561"/>
                    <a:gd name="connsiteX146" fmla="*/ 2224080 w 6352623"/>
                    <a:gd name="connsiteY146" fmla="*/ 5071807 h 6345561"/>
                    <a:gd name="connsiteX147" fmla="*/ 2697681 w 6352623"/>
                    <a:gd name="connsiteY147" fmla="*/ 5021257 h 6345561"/>
                    <a:gd name="connsiteX148" fmla="*/ 3150545 w 6352623"/>
                    <a:gd name="connsiteY148" fmla="*/ 4979436 h 6345561"/>
                    <a:gd name="connsiteX149" fmla="*/ 3267988 w 6352623"/>
                    <a:gd name="connsiteY149" fmla="*/ 6340508 h 6345561"/>
                    <a:gd name="connsiteX150" fmla="*/ 3165956 w 6352623"/>
                    <a:gd name="connsiteY150" fmla="*/ 6345561 h 6345561"/>
                    <a:gd name="connsiteX151" fmla="*/ 2827891 w 6352623"/>
                    <a:gd name="connsiteY151" fmla="*/ 6323709 h 6345561"/>
                    <a:gd name="connsiteX152" fmla="*/ 2884966 w 6352623"/>
                    <a:gd name="connsiteY152" fmla="*/ 6327398 h 6345561"/>
                    <a:gd name="connsiteX153" fmla="*/ 2827891 w 6352623"/>
                    <a:gd name="connsiteY153" fmla="*/ 6323709 h 6345561"/>
                    <a:gd name="connsiteX154" fmla="*/ 1799833 w 6352623"/>
                    <a:gd name="connsiteY154" fmla="*/ 6042038 h 6345561"/>
                    <a:gd name="connsiteX155" fmla="*/ 792530 w 6352623"/>
                    <a:gd name="connsiteY155" fmla="*/ 5281044 h 6345561"/>
                    <a:gd name="connsiteX156" fmla="*/ 758259 w 6352623"/>
                    <a:gd name="connsiteY156" fmla="*/ 5233611 h 6345561"/>
                    <a:gd name="connsiteX157" fmla="*/ 1178638 w 6352623"/>
                    <a:gd name="connsiteY157" fmla="*/ 5187468 h 6345561"/>
                    <a:gd name="connsiteX158" fmla="*/ 1905324 w 6352623"/>
                    <a:gd name="connsiteY158" fmla="*/ 5106339 h 6345561"/>
                    <a:gd name="connsiteX159" fmla="*/ 2206251 w 6352623"/>
                    <a:gd name="connsiteY159" fmla="*/ 5531868 h 6345561"/>
                    <a:gd name="connsiteX160" fmla="*/ 2827891 w 6352623"/>
                    <a:gd name="connsiteY160" fmla="*/ 6323709 h 6345561"/>
                    <a:gd name="connsiteX161" fmla="*/ 2405336 w 6352623"/>
                    <a:gd name="connsiteY161" fmla="*/ 6261225 h 6345561"/>
                    <a:gd name="connsiteX162" fmla="*/ 1799833 w 6352623"/>
                    <a:gd name="connsiteY16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317212 w 6352623"/>
                    <a:gd name="connsiteY60" fmla="*/ 4620000 h 6345561"/>
                    <a:gd name="connsiteX61" fmla="*/ 6317212 w 6352623"/>
                    <a:gd name="connsiteY61" fmla="*/ 4787640 h 6345561"/>
                    <a:gd name="connsiteX62" fmla="*/ 5898613 w 6352623"/>
                    <a:gd name="connsiteY62" fmla="*/ 4787640 h 6345561"/>
                    <a:gd name="connsiteX63" fmla="*/ 5866698 w 6352623"/>
                    <a:gd name="connsiteY63" fmla="*/ 4839902 h 6345561"/>
                    <a:gd name="connsiteX64" fmla="*/ 5895990 w 6352623"/>
                    <a:gd name="connsiteY64" fmla="*/ 4787640 h 6345561"/>
                    <a:gd name="connsiteX65" fmla="*/ 5898613 w 6352623"/>
                    <a:gd name="connsiteY65" fmla="*/ 4787640 h 6345561"/>
                    <a:gd name="connsiteX66" fmla="*/ 5866698 w 6352623"/>
                    <a:gd name="connsiteY66" fmla="*/ 4839902 h 6345561"/>
                    <a:gd name="connsiteX67" fmla="*/ 5661892 w 6352623"/>
                    <a:gd name="connsiteY67" fmla="*/ 4787640 h 6345561"/>
                    <a:gd name="connsiteX68" fmla="*/ 5661892 w 6352623"/>
                    <a:gd name="connsiteY68" fmla="*/ 4620000 h 6345561"/>
                    <a:gd name="connsiteX69" fmla="*/ 5661892 w 6352623"/>
                    <a:gd name="connsiteY69" fmla="*/ 4787640 h 6345561"/>
                    <a:gd name="connsiteX70" fmla="*/ 4842211 w 6352623"/>
                    <a:gd name="connsiteY70" fmla="*/ 4504577 h 6345561"/>
                    <a:gd name="connsiteX71" fmla="*/ 4894441 w 6352623"/>
                    <a:gd name="connsiteY71" fmla="*/ 4378816 h 6345561"/>
                    <a:gd name="connsiteX72" fmla="*/ 5118410 w 6352623"/>
                    <a:gd name="connsiteY72" fmla="*/ 3308120 h 6345561"/>
                    <a:gd name="connsiteX73" fmla="*/ 5112011 w 6352623"/>
                    <a:gd name="connsiteY73" fmla="*/ 3236549 h 6345561"/>
                    <a:gd name="connsiteX74" fmla="*/ 6343574 w 6352623"/>
                    <a:gd name="connsiteY74" fmla="*/ 3146548 h 6345561"/>
                    <a:gd name="connsiteX75" fmla="*/ 6352623 w 6352623"/>
                    <a:gd name="connsiteY75" fmla="*/ 3329154 h 6345561"/>
                    <a:gd name="connsiteX76" fmla="*/ 6261216 w 6352623"/>
                    <a:gd name="connsiteY76" fmla="*/ 3947289 h 6345561"/>
                    <a:gd name="connsiteX77" fmla="*/ 6068313 w 6352623"/>
                    <a:gd name="connsiteY77" fmla="*/ 4480189 h 6345561"/>
                    <a:gd name="connsiteX78" fmla="*/ 5645377 w 6352623"/>
                    <a:gd name="connsiteY78" fmla="*/ 4489676 h 6345561"/>
                    <a:gd name="connsiteX79" fmla="*/ 4842211 w 6352623"/>
                    <a:gd name="connsiteY79" fmla="*/ 4504577 h 6345561"/>
                    <a:gd name="connsiteX80" fmla="*/ 1405726 w 6352623"/>
                    <a:gd name="connsiteY80" fmla="*/ 3156271 h 6345561"/>
                    <a:gd name="connsiteX81" fmla="*/ 1399341 w 6352623"/>
                    <a:gd name="connsiteY81" fmla="*/ 3089416 h 6345561"/>
                    <a:gd name="connsiteX82" fmla="*/ 1464945 w 6352623"/>
                    <a:gd name="connsiteY82" fmla="*/ 2467755 h 6345561"/>
                    <a:gd name="connsiteX83" fmla="*/ 1626959 w 6352623"/>
                    <a:gd name="connsiteY83" fmla="*/ 1918290 h 6345561"/>
                    <a:gd name="connsiteX84" fmla="*/ 1698846 w 6352623"/>
                    <a:gd name="connsiteY84" fmla="*/ 1916459 h 6345561"/>
                    <a:gd name="connsiteX85" fmla="*/ 2401423 w 6352623"/>
                    <a:gd name="connsiteY85" fmla="*/ 1879094 h 6345561"/>
                    <a:gd name="connsiteX86" fmla="*/ 2879383 w 6352623"/>
                    <a:gd name="connsiteY86" fmla="*/ 1836855 h 6345561"/>
                    <a:gd name="connsiteX87" fmla="*/ 2983285 w 6352623"/>
                    <a:gd name="connsiteY87" fmla="*/ 3040986 h 6345561"/>
                    <a:gd name="connsiteX88" fmla="*/ 1405726 w 6352623"/>
                    <a:gd name="connsiteY88" fmla="*/ 3156271 h 6345561"/>
                    <a:gd name="connsiteX89" fmla="*/ 3464621 w 6352623"/>
                    <a:gd name="connsiteY89" fmla="*/ 4545892 h 6345561"/>
                    <a:gd name="connsiteX90" fmla="*/ 3362673 w 6352623"/>
                    <a:gd name="connsiteY90" fmla="*/ 3364384 h 6345561"/>
                    <a:gd name="connsiteX91" fmla="*/ 4785461 w 6352623"/>
                    <a:gd name="connsiteY91" fmla="*/ 3260410 h 6345561"/>
                    <a:gd name="connsiteX92" fmla="*/ 4791965 w 6352623"/>
                    <a:gd name="connsiteY92" fmla="*/ 3337498 h 6345561"/>
                    <a:gd name="connsiteX93" fmla="*/ 4582162 w 6352623"/>
                    <a:gd name="connsiteY93" fmla="*/ 4452550 h 6345561"/>
                    <a:gd name="connsiteX94" fmla="*/ 3980007 w 6352623"/>
                    <a:gd name="connsiteY94" fmla="*/ 4524180 h 6345561"/>
                    <a:gd name="connsiteX95" fmla="*/ 3464621 w 6352623"/>
                    <a:gd name="connsiteY95" fmla="*/ 4545892 h 6345561"/>
                    <a:gd name="connsiteX96" fmla="*/ 11631 w 6352623"/>
                    <a:gd name="connsiteY96" fmla="*/ 3258148 h 6345561"/>
                    <a:gd name="connsiteX97" fmla="*/ 0 w 6352623"/>
                    <a:gd name="connsiteY97" fmla="*/ 3023469 h 6345561"/>
                    <a:gd name="connsiteX98" fmla="*/ 91400 w 6352623"/>
                    <a:gd name="connsiteY98" fmla="*/ 2405346 h 6345561"/>
                    <a:gd name="connsiteX99" fmla="*/ 258812 w 6352623"/>
                    <a:gd name="connsiteY99" fmla="*/ 1942855 h 6345561"/>
                    <a:gd name="connsiteX100" fmla="*/ 852081 w 6352623"/>
                    <a:gd name="connsiteY100" fmla="*/ 1937991 h 6345561"/>
                    <a:gd name="connsiteX101" fmla="*/ 1335718 w 6352623"/>
                    <a:gd name="connsiteY101" fmla="*/ 1925698 h 6345561"/>
                    <a:gd name="connsiteX102" fmla="*/ 1234430 w 6352623"/>
                    <a:gd name="connsiteY102" fmla="*/ 2196801 h 6345561"/>
                    <a:gd name="connsiteX103" fmla="*/ 1103579 w 6352623"/>
                    <a:gd name="connsiteY103" fmla="*/ 2737987 h 6345561"/>
                    <a:gd name="connsiteX104" fmla="*/ 1078099 w 6352623"/>
                    <a:gd name="connsiteY104" fmla="*/ 3180217 h 6345561"/>
                    <a:gd name="connsiteX105" fmla="*/ 11631 w 6352623"/>
                    <a:gd name="connsiteY105" fmla="*/ 3258148 h 6345561"/>
                    <a:gd name="connsiteX106" fmla="*/ 1960743 w 6352623"/>
                    <a:gd name="connsiteY106" fmla="*/ 4679317 h 6345561"/>
                    <a:gd name="connsiteX107" fmla="*/ 1740896 w 6352623"/>
                    <a:gd name="connsiteY107" fmla="*/ 4337429 h 6345561"/>
                    <a:gd name="connsiteX108" fmla="*/ 1441619 w 6352623"/>
                    <a:gd name="connsiteY108" fmla="*/ 3532526 h 6345561"/>
                    <a:gd name="connsiteX109" fmla="*/ 1438988 w 6352623"/>
                    <a:gd name="connsiteY109" fmla="*/ 3504964 h 6345561"/>
                    <a:gd name="connsiteX110" fmla="*/ 3013389 w 6352623"/>
                    <a:gd name="connsiteY110" fmla="*/ 3389903 h 6345561"/>
                    <a:gd name="connsiteX111" fmla="*/ 3099126 w 6352623"/>
                    <a:gd name="connsiteY111" fmla="*/ 4562904 h 6345561"/>
                    <a:gd name="connsiteX112" fmla="*/ 2689209 w 6352623"/>
                    <a:gd name="connsiteY112" fmla="*/ 4598877 h 6345561"/>
                    <a:gd name="connsiteX113" fmla="*/ 1989796 w 6352623"/>
                    <a:gd name="connsiteY113" fmla="*/ 4675326 h 6345561"/>
                    <a:gd name="connsiteX114" fmla="*/ 1960743 w 6352623"/>
                    <a:gd name="connsiteY114" fmla="*/ 4679317 h 6345561"/>
                    <a:gd name="connsiteX115" fmla="*/ 4067092 w 6352623"/>
                    <a:gd name="connsiteY115" fmla="*/ 6216068 h 6345561"/>
                    <a:gd name="connsiteX116" fmla="*/ 4277892 w 6352623"/>
                    <a:gd name="connsiteY116" fmla="*/ 5788869 h 6345561"/>
                    <a:gd name="connsiteX117" fmla="*/ 4525520 w 6352623"/>
                    <a:gd name="connsiteY117" fmla="*/ 5267093 h 6345561"/>
                    <a:gd name="connsiteX118" fmla="*/ 4685770 w 6352623"/>
                    <a:gd name="connsiteY118" fmla="*/ 4881257 h 6345561"/>
                    <a:gd name="connsiteX119" fmla="*/ 4712084 w 6352623"/>
                    <a:gd name="connsiteY119" fmla="*/ 4879914 h 6345561"/>
                    <a:gd name="connsiteX120" fmla="*/ 5642123 w 6352623"/>
                    <a:gd name="connsiteY120" fmla="*/ 4846187 h 6345561"/>
                    <a:gd name="connsiteX121" fmla="*/ 5866698 w 6352623"/>
                    <a:gd name="connsiteY121" fmla="*/ 4839902 h 6345561"/>
                    <a:gd name="connsiteX122" fmla="*/ 5706398 w 6352623"/>
                    <a:gd name="connsiteY122" fmla="*/ 5102370 h 6345561"/>
                    <a:gd name="connsiteX123" fmla="*/ 4229361 w 6352623"/>
                    <a:gd name="connsiteY123" fmla="*/ 6176010 h 6345561"/>
                    <a:gd name="connsiteX124" fmla="*/ 4067092 w 6352623"/>
                    <a:gd name="connsiteY124" fmla="*/ 6216068 h 6345561"/>
                    <a:gd name="connsiteX125" fmla="*/ 3617977 w 6352623"/>
                    <a:gd name="connsiteY125" fmla="*/ 6323175 h 6345561"/>
                    <a:gd name="connsiteX126" fmla="*/ 3499574 w 6352623"/>
                    <a:gd name="connsiteY126" fmla="*/ 4950969 h 6345561"/>
                    <a:gd name="connsiteX127" fmla="*/ 3966167 w 6352623"/>
                    <a:gd name="connsiteY127" fmla="*/ 4917769 h 6345561"/>
                    <a:gd name="connsiteX128" fmla="*/ 4402891 w 6352623"/>
                    <a:gd name="connsiteY128" fmla="*/ 4895610 h 6345561"/>
                    <a:gd name="connsiteX129" fmla="*/ 4263840 w 6352623"/>
                    <a:gd name="connsiteY129" fmla="*/ 5239274 h 6345561"/>
                    <a:gd name="connsiteX130" fmla="*/ 3691123 w 6352623"/>
                    <a:gd name="connsiteY130" fmla="*/ 6308899 h 6345561"/>
                    <a:gd name="connsiteX131" fmla="*/ 3637169 w 6352623"/>
                    <a:gd name="connsiteY131" fmla="*/ 6322223 h 6345561"/>
                    <a:gd name="connsiteX132" fmla="*/ 3617977 w 6352623"/>
                    <a:gd name="connsiteY132" fmla="*/ 6323175 h 6345561"/>
                    <a:gd name="connsiteX133" fmla="*/ 509955 w 6352623"/>
                    <a:gd name="connsiteY133" fmla="*/ 4889989 h 6345561"/>
                    <a:gd name="connsiteX134" fmla="*/ 432662 w 6352623"/>
                    <a:gd name="connsiteY134" fmla="*/ 4783013 h 6345561"/>
                    <a:gd name="connsiteX135" fmla="*/ 30403 w 6352623"/>
                    <a:gd name="connsiteY135" fmla="*/ 3637168 h 6345561"/>
                    <a:gd name="connsiteX136" fmla="*/ 28957 w 6352623"/>
                    <a:gd name="connsiteY136" fmla="*/ 3608002 h 6345561"/>
                    <a:gd name="connsiteX137" fmla="*/ 1122699 w 6352623"/>
                    <a:gd name="connsiteY137" fmla="*/ 3528079 h 6345561"/>
                    <a:gd name="connsiteX138" fmla="*/ 1151870 w 6352623"/>
                    <a:gd name="connsiteY138" fmla="*/ 3709064 h 6345561"/>
                    <a:gd name="connsiteX139" fmla="*/ 1633165 w 6352623"/>
                    <a:gd name="connsiteY139" fmla="*/ 4721494 h 6345561"/>
                    <a:gd name="connsiteX140" fmla="*/ 1635001 w 6352623"/>
                    <a:gd name="connsiteY140" fmla="*/ 4724090 h 6345561"/>
                    <a:gd name="connsiteX141" fmla="*/ 1150655 w 6352623"/>
                    <a:gd name="connsiteY141" fmla="*/ 4790652 h 6345561"/>
                    <a:gd name="connsiteX142" fmla="*/ 509955 w 6352623"/>
                    <a:gd name="connsiteY142" fmla="*/ 4889989 h 6345561"/>
                    <a:gd name="connsiteX143" fmla="*/ 3165956 w 6352623"/>
                    <a:gd name="connsiteY143" fmla="*/ 6345561 h 6345561"/>
                    <a:gd name="connsiteX144" fmla="*/ 2661675 w 6352623"/>
                    <a:gd name="connsiteY144" fmla="*/ 5655612 h 6345561"/>
                    <a:gd name="connsiteX145" fmla="*/ 2224080 w 6352623"/>
                    <a:gd name="connsiteY145" fmla="*/ 5071807 h 6345561"/>
                    <a:gd name="connsiteX146" fmla="*/ 2697681 w 6352623"/>
                    <a:gd name="connsiteY146" fmla="*/ 5021257 h 6345561"/>
                    <a:gd name="connsiteX147" fmla="*/ 3150545 w 6352623"/>
                    <a:gd name="connsiteY147" fmla="*/ 4979436 h 6345561"/>
                    <a:gd name="connsiteX148" fmla="*/ 3267988 w 6352623"/>
                    <a:gd name="connsiteY148" fmla="*/ 6340508 h 6345561"/>
                    <a:gd name="connsiteX149" fmla="*/ 3165956 w 6352623"/>
                    <a:gd name="connsiteY149" fmla="*/ 6345561 h 6345561"/>
                    <a:gd name="connsiteX150" fmla="*/ 2827891 w 6352623"/>
                    <a:gd name="connsiteY150" fmla="*/ 6323709 h 6345561"/>
                    <a:gd name="connsiteX151" fmla="*/ 2884966 w 6352623"/>
                    <a:gd name="connsiteY151" fmla="*/ 6327398 h 6345561"/>
                    <a:gd name="connsiteX152" fmla="*/ 2827891 w 6352623"/>
                    <a:gd name="connsiteY152" fmla="*/ 6323709 h 6345561"/>
                    <a:gd name="connsiteX153" fmla="*/ 1799833 w 6352623"/>
                    <a:gd name="connsiteY153" fmla="*/ 6042038 h 6345561"/>
                    <a:gd name="connsiteX154" fmla="*/ 792530 w 6352623"/>
                    <a:gd name="connsiteY154" fmla="*/ 5281044 h 6345561"/>
                    <a:gd name="connsiteX155" fmla="*/ 758259 w 6352623"/>
                    <a:gd name="connsiteY155" fmla="*/ 5233611 h 6345561"/>
                    <a:gd name="connsiteX156" fmla="*/ 1178638 w 6352623"/>
                    <a:gd name="connsiteY156" fmla="*/ 5187468 h 6345561"/>
                    <a:gd name="connsiteX157" fmla="*/ 1905324 w 6352623"/>
                    <a:gd name="connsiteY157" fmla="*/ 5106339 h 6345561"/>
                    <a:gd name="connsiteX158" fmla="*/ 2206251 w 6352623"/>
                    <a:gd name="connsiteY158" fmla="*/ 5531868 h 6345561"/>
                    <a:gd name="connsiteX159" fmla="*/ 2827891 w 6352623"/>
                    <a:gd name="connsiteY159" fmla="*/ 6323709 h 6345561"/>
                    <a:gd name="connsiteX160" fmla="*/ 2405336 w 6352623"/>
                    <a:gd name="connsiteY160" fmla="*/ 6261225 h 6345561"/>
                    <a:gd name="connsiteX161" fmla="*/ 1799833 w 6352623"/>
                    <a:gd name="connsiteY161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317212 w 6352623"/>
                    <a:gd name="connsiteY60" fmla="*/ 4620000 h 6345561"/>
                    <a:gd name="connsiteX61" fmla="*/ 6317212 w 6352623"/>
                    <a:gd name="connsiteY61" fmla="*/ 4787640 h 6345561"/>
                    <a:gd name="connsiteX62" fmla="*/ 5898613 w 6352623"/>
                    <a:gd name="connsiteY62" fmla="*/ 4787640 h 6345561"/>
                    <a:gd name="connsiteX63" fmla="*/ 5866698 w 6352623"/>
                    <a:gd name="connsiteY63" fmla="*/ 4839902 h 6345561"/>
                    <a:gd name="connsiteX64" fmla="*/ 5895990 w 6352623"/>
                    <a:gd name="connsiteY64" fmla="*/ 4787640 h 6345561"/>
                    <a:gd name="connsiteX65" fmla="*/ 5866698 w 6352623"/>
                    <a:gd name="connsiteY65" fmla="*/ 4839902 h 6345561"/>
                    <a:gd name="connsiteX66" fmla="*/ 5661892 w 6352623"/>
                    <a:gd name="connsiteY66" fmla="*/ 4787640 h 6345561"/>
                    <a:gd name="connsiteX67" fmla="*/ 5661892 w 6352623"/>
                    <a:gd name="connsiteY67" fmla="*/ 4620000 h 6345561"/>
                    <a:gd name="connsiteX68" fmla="*/ 5661892 w 6352623"/>
                    <a:gd name="connsiteY68" fmla="*/ 4787640 h 6345561"/>
                    <a:gd name="connsiteX69" fmla="*/ 4842211 w 6352623"/>
                    <a:gd name="connsiteY69" fmla="*/ 4504577 h 6345561"/>
                    <a:gd name="connsiteX70" fmla="*/ 4894441 w 6352623"/>
                    <a:gd name="connsiteY70" fmla="*/ 4378816 h 6345561"/>
                    <a:gd name="connsiteX71" fmla="*/ 5118410 w 6352623"/>
                    <a:gd name="connsiteY71" fmla="*/ 3308120 h 6345561"/>
                    <a:gd name="connsiteX72" fmla="*/ 5112011 w 6352623"/>
                    <a:gd name="connsiteY72" fmla="*/ 3236549 h 6345561"/>
                    <a:gd name="connsiteX73" fmla="*/ 6343574 w 6352623"/>
                    <a:gd name="connsiteY73" fmla="*/ 3146548 h 6345561"/>
                    <a:gd name="connsiteX74" fmla="*/ 6352623 w 6352623"/>
                    <a:gd name="connsiteY74" fmla="*/ 3329154 h 6345561"/>
                    <a:gd name="connsiteX75" fmla="*/ 6261216 w 6352623"/>
                    <a:gd name="connsiteY75" fmla="*/ 3947289 h 6345561"/>
                    <a:gd name="connsiteX76" fmla="*/ 6068313 w 6352623"/>
                    <a:gd name="connsiteY76" fmla="*/ 4480189 h 6345561"/>
                    <a:gd name="connsiteX77" fmla="*/ 5645377 w 6352623"/>
                    <a:gd name="connsiteY77" fmla="*/ 4489676 h 6345561"/>
                    <a:gd name="connsiteX78" fmla="*/ 4842211 w 6352623"/>
                    <a:gd name="connsiteY78" fmla="*/ 4504577 h 6345561"/>
                    <a:gd name="connsiteX79" fmla="*/ 1405726 w 6352623"/>
                    <a:gd name="connsiteY79" fmla="*/ 3156271 h 6345561"/>
                    <a:gd name="connsiteX80" fmla="*/ 1399341 w 6352623"/>
                    <a:gd name="connsiteY80" fmla="*/ 3089416 h 6345561"/>
                    <a:gd name="connsiteX81" fmla="*/ 1464945 w 6352623"/>
                    <a:gd name="connsiteY81" fmla="*/ 2467755 h 6345561"/>
                    <a:gd name="connsiteX82" fmla="*/ 1626959 w 6352623"/>
                    <a:gd name="connsiteY82" fmla="*/ 1918290 h 6345561"/>
                    <a:gd name="connsiteX83" fmla="*/ 1698846 w 6352623"/>
                    <a:gd name="connsiteY83" fmla="*/ 1916459 h 6345561"/>
                    <a:gd name="connsiteX84" fmla="*/ 2401423 w 6352623"/>
                    <a:gd name="connsiteY84" fmla="*/ 1879094 h 6345561"/>
                    <a:gd name="connsiteX85" fmla="*/ 2879383 w 6352623"/>
                    <a:gd name="connsiteY85" fmla="*/ 1836855 h 6345561"/>
                    <a:gd name="connsiteX86" fmla="*/ 2983285 w 6352623"/>
                    <a:gd name="connsiteY86" fmla="*/ 3040986 h 6345561"/>
                    <a:gd name="connsiteX87" fmla="*/ 1405726 w 6352623"/>
                    <a:gd name="connsiteY87" fmla="*/ 3156271 h 6345561"/>
                    <a:gd name="connsiteX88" fmla="*/ 3464621 w 6352623"/>
                    <a:gd name="connsiteY88" fmla="*/ 4545892 h 6345561"/>
                    <a:gd name="connsiteX89" fmla="*/ 3362673 w 6352623"/>
                    <a:gd name="connsiteY89" fmla="*/ 3364384 h 6345561"/>
                    <a:gd name="connsiteX90" fmla="*/ 4785461 w 6352623"/>
                    <a:gd name="connsiteY90" fmla="*/ 3260410 h 6345561"/>
                    <a:gd name="connsiteX91" fmla="*/ 4791965 w 6352623"/>
                    <a:gd name="connsiteY91" fmla="*/ 3337498 h 6345561"/>
                    <a:gd name="connsiteX92" fmla="*/ 4582162 w 6352623"/>
                    <a:gd name="connsiteY92" fmla="*/ 4452550 h 6345561"/>
                    <a:gd name="connsiteX93" fmla="*/ 3980007 w 6352623"/>
                    <a:gd name="connsiteY93" fmla="*/ 4524180 h 6345561"/>
                    <a:gd name="connsiteX94" fmla="*/ 3464621 w 6352623"/>
                    <a:gd name="connsiteY94" fmla="*/ 4545892 h 6345561"/>
                    <a:gd name="connsiteX95" fmla="*/ 11631 w 6352623"/>
                    <a:gd name="connsiteY95" fmla="*/ 3258148 h 6345561"/>
                    <a:gd name="connsiteX96" fmla="*/ 0 w 6352623"/>
                    <a:gd name="connsiteY96" fmla="*/ 3023469 h 6345561"/>
                    <a:gd name="connsiteX97" fmla="*/ 91400 w 6352623"/>
                    <a:gd name="connsiteY97" fmla="*/ 2405346 h 6345561"/>
                    <a:gd name="connsiteX98" fmla="*/ 258812 w 6352623"/>
                    <a:gd name="connsiteY98" fmla="*/ 1942855 h 6345561"/>
                    <a:gd name="connsiteX99" fmla="*/ 852081 w 6352623"/>
                    <a:gd name="connsiteY99" fmla="*/ 1937991 h 6345561"/>
                    <a:gd name="connsiteX100" fmla="*/ 1335718 w 6352623"/>
                    <a:gd name="connsiteY100" fmla="*/ 1925698 h 6345561"/>
                    <a:gd name="connsiteX101" fmla="*/ 1234430 w 6352623"/>
                    <a:gd name="connsiteY101" fmla="*/ 2196801 h 6345561"/>
                    <a:gd name="connsiteX102" fmla="*/ 1103579 w 6352623"/>
                    <a:gd name="connsiteY102" fmla="*/ 2737987 h 6345561"/>
                    <a:gd name="connsiteX103" fmla="*/ 1078099 w 6352623"/>
                    <a:gd name="connsiteY103" fmla="*/ 3180217 h 6345561"/>
                    <a:gd name="connsiteX104" fmla="*/ 11631 w 6352623"/>
                    <a:gd name="connsiteY104" fmla="*/ 3258148 h 6345561"/>
                    <a:gd name="connsiteX105" fmla="*/ 1960743 w 6352623"/>
                    <a:gd name="connsiteY105" fmla="*/ 4679317 h 6345561"/>
                    <a:gd name="connsiteX106" fmla="*/ 1740896 w 6352623"/>
                    <a:gd name="connsiteY106" fmla="*/ 4337429 h 6345561"/>
                    <a:gd name="connsiteX107" fmla="*/ 1441619 w 6352623"/>
                    <a:gd name="connsiteY107" fmla="*/ 3532526 h 6345561"/>
                    <a:gd name="connsiteX108" fmla="*/ 1438988 w 6352623"/>
                    <a:gd name="connsiteY108" fmla="*/ 3504964 h 6345561"/>
                    <a:gd name="connsiteX109" fmla="*/ 3013389 w 6352623"/>
                    <a:gd name="connsiteY109" fmla="*/ 3389903 h 6345561"/>
                    <a:gd name="connsiteX110" fmla="*/ 3099126 w 6352623"/>
                    <a:gd name="connsiteY110" fmla="*/ 4562904 h 6345561"/>
                    <a:gd name="connsiteX111" fmla="*/ 2689209 w 6352623"/>
                    <a:gd name="connsiteY111" fmla="*/ 4598877 h 6345561"/>
                    <a:gd name="connsiteX112" fmla="*/ 1989796 w 6352623"/>
                    <a:gd name="connsiteY112" fmla="*/ 4675326 h 6345561"/>
                    <a:gd name="connsiteX113" fmla="*/ 1960743 w 6352623"/>
                    <a:gd name="connsiteY113" fmla="*/ 4679317 h 6345561"/>
                    <a:gd name="connsiteX114" fmla="*/ 4067092 w 6352623"/>
                    <a:gd name="connsiteY114" fmla="*/ 6216068 h 6345561"/>
                    <a:gd name="connsiteX115" fmla="*/ 4277892 w 6352623"/>
                    <a:gd name="connsiteY115" fmla="*/ 5788869 h 6345561"/>
                    <a:gd name="connsiteX116" fmla="*/ 4525520 w 6352623"/>
                    <a:gd name="connsiteY116" fmla="*/ 5267093 h 6345561"/>
                    <a:gd name="connsiteX117" fmla="*/ 4685770 w 6352623"/>
                    <a:gd name="connsiteY117" fmla="*/ 4881257 h 6345561"/>
                    <a:gd name="connsiteX118" fmla="*/ 4712084 w 6352623"/>
                    <a:gd name="connsiteY118" fmla="*/ 4879914 h 6345561"/>
                    <a:gd name="connsiteX119" fmla="*/ 5642123 w 6352623"/>
                    <a:gd name="connsiteY119" fmla="*/ 4846187 h 6345561"/>
                    <a:gd name="connsiteX120" fmla="*/ 5866698 w 6352623"/>
                    <a:gd name="connsiteY120" fmla="*/ 4839902 h 6345561"/>
                    <a:gd name="connsiteX121" fmla="*/ 5706398 w 6352623"/>
                    <a:gd name="connsiteY121" fmla="*/ 5102370 h 6345561"/>
                    <a:gd name="connsiteX122" fmla="*/ 4229361 w 6352623"/>
                    <a:gd name="connsiteY122" fmla="*/ 6176010 h 6345561"/>
                    <a:gd name="connsiteX123" fmla="*/ 4067092 w 6352623"/>
                    <a:gd name="connsiteY123" fmla="*/ 6216068 h 6345561"/>
                    <a:gd name="connsiteX124" fmla="*/ 3617977 w 6352623"/>
                    <a:gd name="connsiteY124" fmla="*/ 6323175 h 6345561"/>
                    <a:gd name="connsiteX125" fmla="*/ 3499574 w 6352623"/>
                    <a:gd name="connsiteY125" fmla="*/ 4950969 h 6345561"/>
                    <a:gd name="connsiteX126" fmla="*/ 3966167 w 6352623"/>
                    <a:gd name="connsiteY126" fmla="*/ 4917769 h 6345561"/>
                    <a:gd name="connsiteX127" fmla="*/ 4402891 w 6352623"/>
                    <a:gd name="connsiteY127" fmla="*/ 4895610 h 6345561"/>
                    <a:gd name="connsiteX128" fmla="*/ 4263840 w 6352623"/>
                    <a:gd name="connsiteY128" fmla="*/ 5239274 h 6345561"/>
                    <a:gd name="connsiteX129" fmla="*/ 3691123 w 6352623"/>
                    <a:gd name="connsiteY129" fmla="*/ 6308899 h 6345561"/>
                    <a:gd name="connsiteX130" fmla="*/ 3637169 w 6352623"/>
                    <a:gd name="connsiteY130" fmla="*/ 6322223 h 6345561"/>
                    <a:gd name="connsiteX131" fmla="*/ 3617977 w 6352623"/>
                    <a:gd name="connsiteY131" fmla="*/ 6323175 h 6345561"/>
                    <a:gd name="connsiteX132" fmla="*/ 509955 w 6352623"/>
                    <a:gd name="connsiteY132" fmla="*/ 4889989 h 6345561"/>
                    <a:gd name="connsiteX133" fmla="*/ 432662 w 6352623"/>
                    <a:gd name="connsiteY133" fmla="*/ 4783013 h 6345561"/>
                    <a:gd name="connsiteX134" fmla="*/ 30403 w 6352623"/>
                    <a:gd name="connsiteY134" fmla="*/ 3637168 h 6345561"/>
                    <a:gd name="connsiteX135" fmla="*/ 28957 w 6352623"/>
                    <a:gd name="connsiteY135" fmla="*/ 3608002 h 6345561"/>
                    <a:gd name="connsiteX136" fmla="*/ 1122699 w 6352623"/>
                    <a:gd name="connsiteY136" fmla="*/ 3528079 h 6345561"/>
                    <a:gd name="connsiteX137" fmla="*/ 1151870 w 6352623"/>
                    <a:gd name="connsiteY137" fmla="*/ 3709064 h 6345561"/>
                    <a:gd name="connsiteX138" fmla="*/ 1633165 w 6352623"/>
                    <a:gd name="connsiteY138" fmla="*/ 4721494 h 6345561"/>
                    <a:gd name="connsiteX139" fmla="*/ 1635001 w 6352623"/>
                    <a:gd name="connsiteY139" fmla="*/ 4724090 h 6345561"/>
                    <a:gd name="connsiteX140" fmla="*/ 1150655 w 6352623"/>
                    <a:gd name="connsiteY140" fmla="*/ 4790652 h 6345561"/>
                    <a:gd name="connsiteX141" fmla="*/ 509955 w 6352623"/>
                    <a:gd name="connsiteY141" fmla="*/ 4889989 h 6345561"/>
                    <a:gd name="connsiteX142" fmla="*/ 3165956 w 6352623"/>
                    <a:gd name="connsiteY142" fmla="*/ 6345561 h 6345561"/>
                    <a:gd name="connsiteX143" fmla="*/ 2661675 w 6352623"/>
                    <a:gd name="connsiteY143" fmla="*/ 5655612 h 6345561"/>
                    <a:gd name="connsiteX144" fmla="*/ 2224080 w 6352623"/>
                    <a:gd name="connsiteY144" fmla="*/ 5071807 h 6345561"/>
                    <a:gd name="connsiteX145" fmla="*/ 2697681 w 6352623"/>
                    <a:gd name="connsiteY145" fmla="*/ 5021257 h 6345561"/>
                    <a:gd name="connsiteX146" fmla="*/ 3150545 w 6352623"/>
                    <a:gd name="connsiteY146" fmla="*/ 4979436 h 6345561"/>
                    <a:gd name="connsiteX147" fmla="*/ 3267988 w 6352623"/>
                    <a:gd name="connsiteY147" fmla="*/ 6340508 h 6345561"/>
                    <a:gd name="connsiteX148" fmla="*/ 3165956 w 6352623"/>
                    <a:gd name="connsiteY148" fmla="*/ 6345561 h 6345561"/>
                    <a:gd name="connsiteX149" fmla="*/ 2827891 w 6352623"/>
                    <a:gd name="connsiteY149" fmla="*/ 6323709 h 6345561"/>
                    <a:gd name="connsiteX150" fmla="*/ 2884966 w 6352623"/>
                    <a:gd name="connsiteY150" fmla="*/ 6327398 h 6345561"/>
                    <a:gd name="connsiteX151" fmla="*/ 2827891 w 6352623"/>
                    <a:gd name="connsiteY151" fmla="*/ 6323709 h 6345561"/>
                    <a:gd name="connsiteX152" fmla="*/ 1799833 w 6352623"/>
                    <a:gd name="connsiteY152" fmla="*/ 6042038 h 6345561"/>
                    <a:gd name="connsiteX153" fmla="*/ 792530 w 6352623"/>
                    <a:gd name="connsiteY153" fmla="*/ 5281044 h 6345561"/>
                    <a:gd name="connsiteX154" fmla="*/ 758259 w 6352623"/>
                    <a:gd name="connsiteY154" fmla="*/ 5233611 h 6345561"/>
                    <a:gd name="connsiteX155" fmla="*/ 1178638 w 6352623"/>
                    <a:gd name="connsiteY155" fmla="*/ 5187468 h 6345561"/>
                    <a:gd name="connsiteX156" fmla="*/ 1905324 w 6352623"/>
                    <a:gd name="connsiteY156" fmla="*/ 5106339 h 6345561"/>
                    <a:gd name="connsiteX157" fmla="*/ 2206251 w 6352623"/>
                    <a:gd name="connsiteY157" fmla="*/ 5531868 h 6345561"/>
                    <a:gd name="connsiteX158" fmla="*/ 2827891 w 6352623"/>
                    <a:gd name="connsiteY158" fmla="*/ 6323709 h 6345561"/>
                    <a:gd name="connsiteX159" fmla="*/ 2405336 w 6352623"/>
                    <a:gd name="connsiteY159" fmla="*/ 6261225 h 6345561"/>
                    <a:gd name="connsiteX160" fmla="*/ 1799833 w 6352623"/>
                    <a:gd name="connsiteY160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317212 w 6352623"/>
                    <a:gd name="connsiteY60" fmla="*/ 4620000 h 6345561"/>
                    <a:gd name="connsiteX61" fmla="*/ 6317212 w 6352623"/>
                    <a:gd name="connsiteY61" fmla="*/ 4787640 h 6345561"/>
                    <a:gd name="connsiteX62" fmla="*/ 5898613 w 6352623"/>
                    <a:gd name="connsiteY62" fmla="*/ 4787640 h 6345561"/>
                    <a:gd name="connsiteX63" fmla="*/ 5661892 w 6352623"/>
                    <a:gd name="connsiteY63" fmla="*/ 4787640 h 6345561"/>
                    <a:gd name="connsiteX64" fmla="*/ 5661892 w 6352623"/>
                    <a:gd name="connsiteY64" fmla="*/ 4620000 h 6345561"/>
                    <a:gd name="connsiteX65" fmla="*/ 5661892 w 6352623"/>
                    <a:gd name="connsiteY65" fmla="*/ 4787640 h 6345561"/>
                    <a:gd name="connsiteX66" fmla="*/ 4842211 w 6352623"/>
                    <a:gd name="connsiteY66" fmla="*/ 4504577 h 6345561"/>
                    <a:gd name="connsiteX67" fmla="*/ 4894441 w 6352623"/>
                    <a:gd name="connsiteY67" fmla="*/ 4378816 h 6345561"/>
                    <a:gd name="connsiteX68" fmla="*/ 5118410 w 6352623"/>
                    <a:gd name="connsiteY68" fmla="*/ 3308120 h 6345561"/>
                    <a:gd name="connsiteX69" fmla="*/ 5112011 w 6352623"/>
                    <a:gd name="connsiteY69" fmla="*/ 3236549 h 6345561"/>
                    <a:gd name="connsiteX70" fmla="*/ 6343574 w 6352623"/>
                    <a:gd name="connsiteY70" fmla="*/ 3146548 h 6345561"/>
                    <a:gd name="connsiteX71" fmla="*/ 6352623 w 6352623"/>
                    <a:gd name="connsiteY71" fmla="*/ 3329154 h 6345561"/>
                    <a:gd name="connsiteX72" fmla="*/ 6261216 w 6352623"/>
                    <a:gd name="connsiteY72" fmla="*/ 3947289 h 6345561"/>
                    <a:gd name="connsiteX73" fmla="*/ 6068313 w 6352623"/>
                    <a:gd name="connsiteY73" fmla="*/ 4480189 h 6345561"/>
                    <a:gd name="connsiteX74" fmla="*/ 5645377 w 6352623"/>
                    <a:gd name="connsiteY74" fmla="*/ 4489676 h 6345561"/>
                    <a:gd name="connsiteX75" fmla="*/ 4842211 w 6352623"/>
                    <a:gd name="connsiteY75" fmla="*/ 4504577 h 6345561"/>
                    <a:gd name="connsiteX76" fmla="*/ 1405726 w 6352623"/>
                    <a:gd name="connsiteY76" fmla="*/ 3156271 h 6345561"/>
                    <a:gd name="connsiteX77" fmla="*/ 1399341 w 6352623"/>
                    <a:gd name="connsiteY77" fmla="*/ 3089416 h 6345561"/>
                    <a:gd name="connsiteX78" fmla="*/ 1464945 w 6352623"/>
                    <a:gd name="connsiteY78" fmla="*/ 2467755 h 6345561"/>
                    <a:gd name="connsiteX79" fmla="*/ 1626959 w 6352623"/>
                    <a:gd name="connsiteY79" fmla="*/ 1918290 h 6345561"/>
                    <a:gd name="connsiteX80" fmla="*/ 1698846 w 6352623"/>
                    <a:gd name="connsiteY80" fmla="*/ 1916459 h 6345561"/>
                    <a:gd name="connsiteX81" fmla="*/ 2401423 w 6352623"/>
                    <a:gd name="connsiteY81" fmla="*/ 1879094 h 6345561"/>
                    <a:gd name="connsiteX82" fmla="*/ 2879383 w 6352623"/>
                    <a:gd name="connsiteY82" fmla="*/ 1836855 h 6345561"/>
                    <a:gd name="connsiteX83" fmla="*/ 2983285 w 6352623"/>
                    <a:gd name="connsiteY83" fmla="*/ 3040986 h 6345561"/>
                    <a:gd name="connsiteX84" fmla="*/ 1405726 w 6352623"/>
                    <a:gd name="connsiteY84" fmla="*/ 3156271 h 6345561"/>
                    <a:gd name="connsiteX85" fmla="*/ 3464621 w 6352623"/>
                    <a:gd name="connsiteY85" fmla="*/ 4545892 h 6345561"/>
                    <a:gd name="connsiteX86" fmla="*/ 3362673 w 6352623"/>
                    <a:gd name="connsiteY86" fmla="*/ 3364384 h 6345561"/>
                    <a:gd name="connsiteX87" fmla="*/ 4785461 w 6352623"/>
                    <a:gd name="connsiteY87" fmla="*/ 3260410 h 6345561"/>
                    <a:gd name="connsiteX88" fmla="*/ 4791965 w 6352623"/>
                    <a:gd name="connsiteY88" fmla="*/ 3337498 h 6345561"/>
                    <a:gd name="connsiteX89" fmla="*/ 4582162 w 6352623"/>
                    <a:gd name="connsiteY89" fmla="*/ 4452550 h 6345561"/>
                    <a:gd name="connsiteX90" fmla="*/ 3980007 w 6352623"/>
                    <a:gd name="connsiteY90" fmla="*/ 4524180 h 6345561"/>
                    <a:gd name="connsiteX91" fmla="*/ 3464621 w 6352623"/>
                    <a:gd name="connsiteY91" fmla="*/ 4545892 h 6345561"/>
                    <a:gd name="connsiteX92" fmla="*/ 11631 w 6352623"/>
                    <a:gd name="connsiteY92" fmla="*/ 3258148 h 6345561"/>
                    <a:gd name="connsiteX93" fmla="*/ 0 w 6352623"/>
                    <a:gd name="connsiteY93" fmla="*/ 3023469 h 6345561"/>
                    <a:gd name="connsiteX94" fmla="*/ 91400 w 6352623"/>
                    <a:gd name="connsiteY94" fmla="*/ 2405346 h 6345561"/>
                    <a:gd name="connsiteX95" fmla="*/ 258812 w 6352623"/>
                    <a:gd name="connsiteY95" fmla="*/ 1942855 h 6345561"/>
                    <a:gd name="connsiteX96" fmla="*/ 852081 w 6352623"/>
                    <a:gd name="connsiteY96" fmla="*/ 1937991 h 6345561"/>
                    <a:gd name="connsiteX97" fmla="*/ 1335718 w 6352623"/>
                    <a:gd name="connsiteY97" fmla="*/ 1925698 h 6345561"/>
                    <a:gd name="connsiteX98" fmla="*/ 1234430 w 6352623"/>
                    <a:gd name="connsiteY98" fmla="*/ 2196801 h 6345561"/>
                    <a:gd name="connsiteX99" fmla="*/ 1103579 w 6352623"/>
                    <a:gd name="connsiteY99" fmla="*/ 2737987 h 6345561"/>
                    <a:gd name="connsiteX100" fmla="*/ 1078099 w 6352623"/>
                    <a:gd name="connsiteY100" fmla="*/ 3180217 h 6345561"/>
                    <a:gd name="connsiteX101" fmla="*/ 11631 w 6352623"/>
                    <a:gd name="connsiteY101" fmla="*/ 3258148 h 6345561"/>
                    <a:gd name="connsiteX102" fmla="*/ 1960743 w 6352623"/>
                    <a:gd name="connsiteY102" fmla="*/ 4679317 h 6345561"/>
                    <a:gd name="connsiteX103" fmla="*/ 1740896 w 6352623"/>
                    <a:gd name="connsiteY103" fmla="*/ 4337429 h 6345561"/>
                    <a:gd name="connsiteX104" fmla="*/ 1441619 w 6352623"/>
                    <a:gd name="connsiteY104" fmla="*/ 3532526 h 6345561"/>
                    <a:gd name="connsiteX105" fmla="*/ 1438988 w 6352623"/>
                    <a:gd name="connsiteY105" fmla="*/ 3504964 h 6345561"/>
                    <a:gd name="connsiteX106" fmla="*/ 3013389 w 6352623"/>
                    <a:gd name="connsiteY106" fmla="*/ 3389903 h 6345561"/>
                    <a:gd name="connsiteX107" fmla="*/ 3099126 w 6352623"/>
                    <a:gd name="connsiteY107" fmla="*/ 4562904 h 6345561"/>
                    <a:gd name="connsiteX108" fmla="*/ 2689209 w 6352623"/>
                    <a:gd name="connsiteY108" fmla="*/ 4598877 h 6345561"/>
                    <a:gd name="connsiteX109" fmla="*/ 1989796 w 6352623"/>
                    <a:gd name="connsiteY109" fmla="*/ 4675326 h 6345561"/>
                    <a:gd name="connsiteX110" fmla="*/ 1960743 w 6352623"/>
                    <a:gd name="connsiteY110" fmla="*/ 4679317 h 6345561"/>
                    <a:gd name="connsiteX111" fmla="*/ 4067092 w 6352623"/>
                    <a:gd name="connsiteY111" fmla="*/ 6216068 h 6345561"/>
                    <a:gd name="connsiteX112" fmla="*/ 4277892 w 6352623"/>
                    <a:gd name="connsiteY112" fmla="*/ 5788869 h 6345561"/>
                    <a:gd name="connsiteX113" fmla="*/ 4525520 w 6352623"/>
                    <a:gd name="connsiteY113" fmla="*/ 5267093 h 6345561"/>
                    <a:gd name="connsiteX114" fmla="*/ 4685770 w 6352623"/>
                    <a:gd name="connsiteY114" fmla="*/ 4881257 h 6345561"/>
                    <a:gd name="connsiteX115" fmla="*/ 4712084 w 6352623"/>
                    <a:gd name="connsiteY115" fmla="*/ 4879914 h 6345561"/>
                    <a:gd name="connsiteX116" fmla="*/ 5642123 w 6352623"/>
                    <a:gd name="connsiteY116" fmla="*/ 4846187 h 6345561"/>
                    <a:gd name="connsiteX117" fmla="*/ 5866698 w 6352623"/>
                    <a:gd name="connsiteY117" fmla="*/ 4839902 h 6345561"/>
                    <a:gd name="connsiteX118" fmla="*/ 5706398 w 6352623"/>
                    <a:gd name="connsiteY118" fmla="*/ 5102370 h 6345561"/>
                    <a:gd name="connsiteX119" fmla="*/ 4229361 w 6352623"/>
                    <a:gd name="connsiteY119" fmla="*/ 6176010 h 6345561"/>
                    <a:gd name="connsiteX120" fmla="*/ 4067092 w 6352623"/>
                    <a:gd name="connsiteY120" fmla="*/ 6216068 h 6345561"/>
                    <a:gd name="connsiteX121" fmla="*/ 3617977 w 6352623"/>
                    <a:gd name="connsiteY121" fmla="*/ 6323175 h 6345561"/>
                    <a:gd name="connsiteX122" fmla="*/ 3499574 w 6352623"/>
                    <a:gd name="connsiteY122" fmla="*/ 4950969 h 6345561"/>
                    <a:gd name="connsiteX123" fmla="*/ 3966167 w 6352623"/>
                    <a:gd name="connsiteY123" fmla="*/ 4917769 h 6345561"/>
                    <a:gd name="connsiteX124" fmla="*/ 4402891 w 6352623"/>
                    <a:gd name="connsiteY124" fmla="*/ 4895610 h 6345561"/>
                    <a:gd name="connsiteX125" fmla="*/ 4263840 w 6352623"/>
                    <a:gd name="connsiteY125" fmla="*/ 5239274 h 6345561"/>
                    <a:gd name="connsiteX126" fmla="*/ 3691123 w 6352623"/>
                    <a:gd name="connsiteY126" fmla="*/ 6308899 h 6345561"/>
                    <a:gd name="connsiteX127" fmla="*/ 3637169 w 6352623"/>
                    <a:gd name="connsiteY127" fmla="*/ 6322223 h 6345561"/>
                    <a:gd name="connsiteX128" fmla="*/ 3617977 w 6352623"/>
                    <a:gd name="connsiteY128" fmla="*/ 6323175 h 6345561"/>
                    <a:gd name="connsiteX129" fmla="*/ 509955 w 6352623"/>
                    <a:gd name="connsiteY129" fmla="*/ 4889989 h 6345561"/>
                    <a:gd name="connsiteX130" fmla="*/ 432662 w 6352623"/>
                    <a:gd name="connsiteY130" fmla="*/ 4783013 h 6345561"/>
                    <a:gd name="connsiteX131" fmla="*/ 30403 w 6352623"/>
                    <a:gd name="connsiteY131" fmla="*/ 3637168 h 6345561"/>
                    <a:gd name="connsiteX132" fmla="*/ 28957 w 6352623"/>
                    <a:gd name="connsiteY132" fmla="*/ 3608002 h 6345561"/>
                    <a:gd name="connsiteX133" fmla="*/ 1122699 w 6352623"/>
                    <a:gd name="connsiteY133" fmla="*/ 3528079 h 6345561"/>
                    <a:gd name="connsiteX134" fmla="*/ 1151870 w 6352623"/>
                    <a:gd name="connsiteY134" fmla="*/ 3709064 h 6345561"/>
                    <a:gd name="connsiteX135" fmla="*/ 1633165 w 6352623"/>
                    <a:gd name="connsiteY135" fmla="*/ 4721494 h 6345561"/>
                    <a:gd name="connsiteX136" fmla="*/ 1635001 w 6352623"/>
                    <a:gd name="connsiteY136" fmla="*/ 4724090 h 6345561"/>
                    <a:gd name="connsiteX137" fmla="*/ 1150655 w 6352623"/>
                    <a:gd name="connsiteY137" fmla="*/ 4790652 h 6345561"/>
                    <a:gd name="connsiteX138" fmla="*/ 509955 w 6352623"/>
                    <a:gd name="connsiteY138" fmla="*/ 4889989 h 6345561"/>
                    <a:gd name="connsiteX139" fmla="*/ 3165956 w 6352623"/>
                    <a:gd name="connsiteY139" fmla="*/ 6345561 h 6345561"/>
                    <a:gd name="connsiteX140" fmla="*/ 2661675 w 6352623"/>
                    <a:gd name="connsiteY140" fmla="*/ 5655612 h 6345561"/>
                    <a:gd name="connsiteX141" fmla="*/ 2224080 w 6352623"/>
                    <a:gd name="connsiteY141" fmla="*/ 5071807 h 6345561"/>
                    <a:gd name="connsiteX142" fmla="*/ 2697681 w 6352623"/>
                    <a:gd name="connsiteY142" fmla="*/ 5021257 h 6345561"/>
                    <a:gd name="connsiteX143" fmla="*/ 3150545 w 6352623"/>
                    <a:gd name="connsiteY143" fmla="*/ 4979436 h 6345561"/>
                    <a:gd name="connsiteX144" fmla="*/ 3267988 w 6352623"/>
                    <a:gd name="connsiteY144" fmla="*/ 6340508 h 6345561"/>
                    <a:gd name="connsiteX145" fmla="*/ 3165956 w 6352623"/>
                    <a:gd name="connsiteY145" fmla="*/ 6345561 h 6345561"/>
                    <a:gd name="connsiteX146" fmla="*/ 2827891 w 6352623"/>
                    <a:gd name="connsiteY146" fmla="*/ 6323709 h 6345561"/>
                    <a:gd name="connsiteX147" fmla="*/ 2884966 w 6352623"/>
                    <a:gd name="connsiteY147" fmla="*/ 6327398 h 6345561"/>
                    <a:gd name="connsiteX148" fmla="*/ 2827891 w 6352623"/>
                    <a:gd name="connsiteY148" fmla="*/ 6323709 h 6345561"/>
                    <a:gd name="connsiteX149" fmla="*/ 1799833 w 6352623"/>
                    <a:gd name="connsiteY149" fmla="*/ 6042038 h 6345561"/>
                    <a:gd name="connsiteX150" fmla="*/ 792530 w 6352623"/>
                    <a:gd name="connsiteY150" fmla="*/ 5281044 h 6345561"/>
                    <a:gd name="connsiteX151" fmla="*/ 758259 w 6352623"/>
                    <a:gd name="connsiteY151" fmla="*/ 5233611 h 6345561"/>
                    <a:gd name="connsiteX152" fmla="*/ 1178638 w 6352623"/>
                    <a:gd name="connsiteY152" fmla="*/ 5187468 h 6345561"/>
                    <a:gd name="connsiteX153" fmla="*/ 1905324 w 6352623"/>
                    <a:gd name="connsiteY153" fmla="*/ 5106339 h 6345561"/>
                    <a:gd name="connsiteX154" fmla="*/ 2206251 w 6352623"/>
                    <a:gd name="connsiteY154" fmla="*/ 5531868 h 6345561"/>
                    <a:gd name="connsiteX155" fmla="*/ 2827891 w 6352623"/>
                    <a:gd name="connsiteY155" fmla="*/ 6323709 h 6345561"/>
                    <a:gd name="connsiteX156" fmla="*/ 2405336 w 6352623"/>
                    <a:gd name="connsiteY156" fmla="*/ 6261225 h 6345561"/>
                    <a:gd name="connsiteX157" fmla="*/ 1799833 w 6352623"/>
                    <a:gd name="connsiteY157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6317212 w 6352623"/>
                    <a:gd name="connsiteY59" fmla="*/ 4787640 h 6345561"/>
                    <a:gd name="connsiteX60" fmla="*/ 6317212 w 6352623"/>
                    <a:gd name="connsiteY60" fmla="*/ 4620000 h 6345561"/>
                    <a:gd name="connsiteX61" fmla="*/ 6317212 w 6352623"/>
                    <a:gd name="connsiteY61" fmla="*/ 4787640 h 6345561"/>
                    <a:gd name="connsiteX62" fmla="*/ 5661892 w 6352623"/>
                    <a:gd name="connsiteY62" fmla="*/ 4787640 h 6345561"/>
                    <a:gd name="connsiteX63" fmla="*/ 5661892 w 6352623"/>
                    <a:gd name="connsiteY63" fmla="*/ 4620000 h 6345561"/>
                    <a:gd name="connsiteX64" fmla="*/ 5661892 w 6352623"/>
                    <a:gd name="connsiteY64" fmla="*/ 4787640 h 6345561"/>
                    <a:gd name="connsiteX65" fmla="*/ 4842211 w 6352623"/>
                    <a:gd name="connsiteY65" fmla="*/ 4504577 h 6345561"/>
                    <a:gd name="connsiteX66" fmla="*/ 4894441 w 6352623"/>
                    <a:gd name="connsiteY66" fmla="*/ 4378816 h 6345561"/>
                    <a:gd name="connsiteX67" fmla="*/ 5118410 w 6352623"/>
                    <a:gd name="connsiteY67" fmla="*/ 3308120 h 6345561"/>
                    <a:gd name="connsiteX68" fmla="*/ 5112011 w 6352623"/>
                    <a:gd name="connsiteY68" fmla="*/ 3236549 h 6345561"/>
                    <a:gd name="connsiteX69" fmla="*/ 6343574 w 6352623"/>
                    <a:gd name="connsiteY69" fmla="*/ 3146548 h 6345561"/>
                    <a:gd name="connsiteX70" fmla="*/ 6352623 w 6352623"/>
                    <a:gd name="connsiteY70" fmla="*/ 3329154 h 6345561"/>
                    <a:gd name="connsiteX71" fmla="*/ 6261216 w 6352623"/>
                    <a:gd name="connsiteY71" fmla="*/ 3947289 h 6345561"/>
                    <a:gd name="connsiteX72" fmla="*/ 6068313 w 6352623"/>
                    <a:gd name="connsiteY72" fmla="*/ 4480189 h 6345561"/>
                    <a:gd name="connsiteX73" fmla="*/ 5645377 w 6352623"/>
                    <a:gd name="connsiteY73" fmla="*/ 4489676 h 6345561"/>
                    <a:gd name="connsiteX74" fmla="*/ 4842211 w 6352623"/>
                    <a:gd name="connsiteY74" fmla="*/ 4504577 h 6345561"/>
                    <a:gd name="connsiteX75" fmla="*/ 1405726 w 6352623"/>
                    <a:gd name="connsiteY75" fmla="*/ 3156271 h 6345561"/>
                    <a:gd name="connsiteX76" fmla="*/ 1399341 w 6352623"/>
                    <a:gd name="connsiteY76" fmla="*/ 3089416 h 6345561"/>
                    <a:gd name="connsiteX77" fmla="*/ 1464945 w 6352623"/>
                    <a:gd name="connsiteY77" fmla="*/ 2467755 h 6345561"/>
                    <a:gd name="connsiteX78" fmla="*/ 1626959 w 6352623"/>
                    <a:gd name="connsiteY78" fmla="*/ 1918290 h 6345561"/>
                    <a:gd name="connsiteX79" fmla="*/ 1698846 w 6352623"/>
                    <a:gd name="connsiteY79" fmla="*/ 1916459 h 6345561"/>
                    <a:gd name="connsiteX80" fmla="*/ 2401423 w 6352623"/>
                    <a:gd name="connsiteY80" fmla="*/ 1879094 h 6345561"/>
                    <a:gd name="connsiteX81" fmla="*/ 2879383 w 6352623"/>
                    <a:gd name="connsiteY81" fmla="*/ 1836855 h 6345561"/>
                    <a:gd name="connsiteX82" fmla="*/ 2983285 w 6352623"/>
                    <a:gd name="connsiteY82" fmla="*/ 3040986 h 6345561"/>
                    <a:gd name="connsiteX83" fmla="*/ 1405726 w 6352623"/>
                    <a:gd name="connsiteY83" fmla="*/ 3156271 h 6345561"/>
                    <a:gd name="connsiteX84" fmla="*/ 3464621 w 6352623"/>
                    <a:gd name="connsiteY84" fmla="*/ 4545892 h 6345561"/>
                    <a:gd name="connsiteX85" fmla="*/ 3362673 w 6352623"/>
                    <a:gd name="connsiteY85" fmla="*/ 3364384 h 6345561"/>
                    <a:gd name="connsiteX86" fmla="*/ 4785461 w 6352623"/>
                    <a:gd name="connsiteY86" fmla="*/ 3260410 h 6345561"/>
                    <a:gd name="connsiteX87" fmla="*/ 4791965 w 6352623"/>
                    <a:gd name="connsiteY87" fmla="*/ 3337498 h 6345561"/>
                    <a:gd name="connsiteX88" fmla="*/ 4582162 w 6352623"/>
                    <a:gd name="connsiteY88" fmla="*/ 4452550 h 6345561"/>
                    <a:gd name="connsiteX89" fmla="*/ 3980007 w 6352623"/>
                    <a:gd name="connsiteY89" fmla="*/ 4524180 h 6345561"/>
                    <a:gd name="connsiteX90" fmla="*/ 3464621 w 6352623"/>
                    <a:gd name="connsiteY90" fmla="*/ 4545892 h 6345561"/>
                    <a:gd name="connsiteX91" fmla="*/ 11631 w 6352623"/>
                    <a:gd name="connsiteY91" fmla="*/ 3258148 h 6345561"/>
                    <a:gd name="connsiteX92" fmla="*/ 0 w 6352623"/>
                    <a:gd name="connsiteY92" fmla="*/ 3023469 h 6345561"/>
                    <a:gd name="connsiteX93" fmla="*/ 91400 w 6352623"/>
                    <a:gd name="connsiteY93" fmla="*/ 2405346 h 6345561"/>
                    <a:gd name="connsiteX94" fmla="*/ 258812 w 6352623"/>
                    <a:gd name="connsiteY94" fmla="*/ 1942855 h 6345561"/>
                    <a:gd name="connsiteX95" fmla="*/ 852081 w 6352623"/>
                    <a:gd name="connsiteY95" fmla="*/ 1937991 h 6345561"/>
                    <a:gd name="connsiteX96" fmla="*/ 1335718 w 6352623"/>
                    <a:gd name="connsiteY96" fmla="*/ 1925698 h 6345561"/>
                    <a:gd name="connsiteX97" fmla="*/ 1234430 w 6352623"/>
                    <a:gd name="connsiteY97" fmla="*/ 2196801 h 6345561"/>
                    <a:gd name="connsiteX98" fmla="*/ 1103579 w 6352623"/>
                    <a:gd name="connsiteY98" fmla="*/ 2737987 h 6345561"/>
                    <a:gd name="connsiteX99" fmla="*/ 1078099 w 6352623"/>
                    <a:gd name="connsiteY99" fmla="*/ 3180217 h 6345561"/>
                    <a:gd name="connsiteX100" fmla="*/ 11631 w 6352623"/>
                    <a:gd name="connsiteY100" fmla="*/ 3258148 h 6345561"/>
                    <a:gd name="connsiteX101" fmla="*/ 1960743 w 6352623"/>
                    <a:gd name="connsiteY101" fmla="*/ 4679317 h 6345561"/>
                    <a:gd name="connsiteX102" fmla="*/ 1740896 w 6352623"/>
                    <a:gd name="connsiteY102" fmla="*/ 4337429 h 6345561"/>
                    <a:gd name="connsiteX103" fmla="*/ 1441619 w 6352623"/>
                    <a:gd name="connsiteY103" fmla="*/ 3532526 h 6345561"/>
                    <a:gd name="connsiteX104" fmla="*/ 1438988 w 6352623"/>
                    <a:gd name="connsiteY104" fmla="*/ 3504964 h 6345561"/>
                    <a:gd name="connsiteX105" fmla="*/ 3013389 w 6352623"/>
                    <a:gd name="connsiteY105" fmla="*/ 3389903 h 6345561"/>
                    <a:gd name="connsiteX106" fmla="*/ 3099126 w 6352623"/>
                    <a:gd name="connsiteY106" fmla="*/ 4562904 h 6345561"/>
                    <a:gd name="connsiteX107" fmla="*/ 2689209 w 6352623"/>
                    <a:gd name="connsiteY107" fmla="*/ 4598877 h 6345561"/>
                    <a:gd name="connsiteX108" fmla="*/ 1989796 w 6352623"/>
                    <a:gd name="connsiteY108" fmla="*/ 4675326 h 6345561"/>
                    <a:gd name="connsiteX109" fmla="*/ 1960743 w 6352623"/>
                    <a:gd name="connsiteY109" fmla="*/ 4679317 h 6345561"/>
                    <a:gd name="connsiteX110" fmla="*/ 4067092 w 6352623"/>
                    <a:gd name="connsiteY110" fmla="*/ 6216068 h 6345561"/>
                    <a:gd name="connsiteX111" fmla="*/ 4277892 w 6352623"/>
                    <a:gd name="connsiteY111" fmla="*/ 5788869 h 6345561"/>
                    <a:gd name="connsiteX112" fmla="*/ 4525520 w 6352623"/>
                    <a:gd name="connsiteY112" fmla="*/ 5267093 h 6345561"/>
                    <a:gd name="connsiteX113" fmla="*/ 4685770 w 6352623"/>
                    <a:gd name="connsiteY113" fmla="*/ 4881257 h 6345561"/>
                    <a:gd name="connsiteX114" fmla="*/ 4712084 w 6352623"/>
                    <a:gd name="connsiteY114" fmla="*/ 4879914 h 6345561"/>
                    <a:gd name="connsiteX115" fmla="*/ 5642123 w 6352623"/>
                    <a:gd name="connsiteY115" fmla="*/ 4846187 h 6345561"/>
                    <a:gd name="connsiteX116" fmla="*/ 5866698 w 6352623"/>
                    <a:gd name="connsiteY116" fmla="*/ 4839902 h 6345561"/>
                    <a:gd name="connsiteX117" fmla="*/ 5706398 w 6352623"/>
                    <a:gd name="connsiteY117" fmla="*/ 5102370 h 6345561"/>
                    <a:gd name="connsiteX118" fmla="*/ 4229361 w 6352623"/>
                    <a:gd name="connsiteY118" fmla="*/ 6176010 h 6345561"/>
                    <a:gd name="connsiteX119" fmla="*/ 4067092 w 6352623"/>
                    <a:gd name="connsiteY119" fmla="*/ 6216068 h 6345561"/>
                    <a:gd name="connsiteX120" fmla="*/ 3617977 w 6352623"/>
                    <a:gd name="connsiteY120" fmla="*/ 6323175 h 6345561"/>
                    <a:gd name="connsiteX121" fmla="*/ 3499574 w 6352623"/>
                    <a:gd name="connsiteY121" fmla="*/ 4950969 h 6345561"/>
                    <a:gd name="connsiteX122" fmla="*/ 3966167 w 6352623"/>
                    <a:gd name="connsiteY122" fmla="*/ 4917769 h 6345561"/>
                    <a:gd name="connsiteX123" fmla="*/ 4402891 w 6352623"/>
                    <a:gd name="connsiteY123" fmla="*/ 4895610 h 6345561"/>
                    <a:gd name="connsiteX124" fmla="*/ 4263840 w 6352623"/>
                    <a:gd name="connsiteY124" fmla="*/ 5239274 h 6345561"/>
                    <a:gd name="connsiteX125" fmla="*/ 3691123 w 6352623"/>
                    <a:gd name="connsiteY125" fmla="*/ 6308899 h 6345561"/>
                    <a:gd name="connsiteX126" fmla="*/ 3637169 w 6352623"/>
                    <a:gd name="connsiteY126" fmla="*/ 6322223 h 6345561"/>
                    <a:gd name="connsiteX127" fmla="*/ 3617977 w 6352623"/>
                    <a:gd name="connsiteY127" fmla="*/ 6323175 h 6345561"/>
                    <a:gd name="connsiteX128" fmla="*/ 509955 w 6352623"/>
                    <a:gd name="connsiteY128" fmla="*/ 4889989 h 6345561"/>
                    <a:gd name="connsiteX129" fmla="*/ 432662 w 6352623"/>
                    <a:gd name="connsiteY129" fmla="*/ 4783013 h 6345561"/>
                    <a:gd name="connsiteX130" fmla="*/ 30403 w 6352623"/>
                    <a:gd name="connsiteY130" fmla="*/ 3637168 h 6345561"/>
                    <a:gd name="connsiteX131" fmla="*/ 28957 w 6352623"/>
                    <a:gd name="connsiteY131" fmla="*/ 3608002 h 6345561"/>
                    <a:gd name="connsiteX132" fmla="*/ 1122699 w 6352623"/>
                    <a:gd name="connsiteY132" fmla="*/ 3528079 h 6345561"/>
                    <a:gd name="connsiteX133" fmla="*/ 1151870 w 6352623"/>
                    <a:gd name="connsiteY133" fmla="*/ 3709064 h 6345561"/>
                    <a:gd name="connsiteX134" fmla="*/ 1633165 w 6352623"/>
                    <a:gd name="connsiteY134" fmla="*/ 4721494 h 6345561"/>
                    <a:gd name="connsiteX135" fmla="*/ 1635001 w 6352623"/>
                    <a:gd name="connsiteY135" fmla="*/ 4724090 h 6345561"/>
                    <a:gd name="connsiteX136" fmla="*/ 1150655 w 6352623"/>
                    <a:gd name="connsiteY136" fmla="*/ 4790652 h 6345561"/>
                    <a:gd name="connsiteX137" fmla="*/ 509955 w 6352623"/>
                    <a:gd name="connsiteY137" fmla="*/ 4889989 h 6345561"/>
                    <a:gd name="connsiteX138" fmla="*/ 3165956 w 6352623"/>
                    <a:gd name="connsiteY138" fmla="*/ 6345561 h 6345561"/>
                    <a:gd name="connsiteX139" fmla="*/ 2661675 w 6352623"/>
                    <a:gd name="connsiteY139" fmla="*/ 5655612 h 6345561"/>
                    <a:gd name="connsiteX140" fmla="*/ 2224080 w 6352623"/>
                    <a:gd name="connsiteY140" fmla="*/ 5071807 h 6345561"/>
                    <a:gd name="connsiteX141" fmla="*/ 2697681 w 6352623"/>
                    <a:gd name="connsiteY141" fmla="*/ 5021257 h 6345561"/>
                    <a:gd name="connsiteX142" fmla="*/ 3150545 w 6352623"/>
                    <a:gd name="connsiteY142" fmla="*/ 4979436 h 6345561"/>
                    <a:gd name="connsiteX143" fmla="*/ 3267988 w 6352623"/>
                    <a:gd name="connsiteY143" fmla="*/ 6340508 h 6345561"/>
                    <a:gd name="connsiteX144" fmla="*/ 3165956 w 6352623"/>
                    <a:gd name="connsiteY144" fmla="*/ 6345561 h 6345561"/>
                    <a:gd name="connsiteX145" fmla="*/ 2827891 w 6352623"/>
                    <a:gd name="connsiteY145" fmla="*/ 6323709 h 6345561"/>
                    <a:gd name="connsiteX146" fmla="*/ 2884966 w 6352623"/>
                    <a:gd name="connsiteY146" fmla="*/ 6327398 h 6345561"/>
                    <a:gd name="connsiteX147" fmla="*/ 2827891 w 6352623"/>
                    <a:gd name="connsiteY147" fmla="*/ 6323709 h 6345561"/>
                    <a:gd name="connsiteX148" fmla="*/ 1799833 w 6352623"/>
                    <a:gd name="connsiteY148" fmla="*/ 6042038 h 6345561"/>
                    <a:gd name="connsiteX149" fmla="*/ 792530 w 6352623"/>
                    <a:gd name="connsiteY149" fmla="*/ 5281044 h 6345561"/>
                    <a:gd name="connsiteX150" fmla="*/ 758259 w 6352623"/>
                    <a:gd name="connsiteY150" fmla="*/ 5233611 h 6345561"/>
                    <a:gd name="connsiteX151" fmla="*/ 1178638 w 6352623"/>
                    <a:gd name="connsiteY151" fmla="*/ 5187468 h 6345561"/>
                    <a:gd name="connsiteX152" fmla="*/ 1905324 w 6352623"/>
                    <a:gd name="connsiteY152" fmla="*/ 5106339 h 6345561"/>
                    <a:gd name="connsiteX153" fmla="*/ 2206251 w 6352623"/>
                    <a:gd name="connsiteY153" fmla="*/ 5531868 h 6345561"/>
                    <a:gd name="connsiteX154" fmla="*/ 2827891 w 6352623"/>
                    <a:gd name="connsiteY154" fmla="*/ 6323709 h 6345561"/>
                    <a:gd name="connsiteX155" fmla="*/ 2405336 w 6352623"/>
                    <a:gd name="connsiteY155" fmla="*/ 6261225 h 6345561"/>
                    <a:gd name="connsiteX156" fmla="*/ 1799833 w 6352623"/>
                    <a:gd name="connsiteY156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661892 w 6352623"/>
                    <a:gd name="connsiteY59" fmla="*/ 4787640 h 6345561"/>
                    <a:gd name="connsiteX60" fmla="*/ 5661892 w 6352623"/>
                    <a:gd name="connsiteY60" fmla="*/ 4620000 h 6345561"/>
                    <a:gd name="connsiteX61" fmla="*/ 5661892 w 6352623"/>
                    <a:gd name="connsiteY61" fmla="*/ 4787640 h 6345561"/>
                    <a:gd name="connsiteX62" fmla="*/ 4842211 w 6352623"/>
                    <a:gd name="connsiteY62" fmla="*/ 4504577 h 6345561"/>
                    <a:gd name="connsiteX63" fmla="*/ 4894441 w 6352623"/>
                    <a:gd name="connsiteY63" fmla="*/ 4378816 h 6345561"/>
                    <a:gd name="connsiteX64" fmla="*/ 5118410 w 6352623"/>
                    <a:gd name="connsiteY64" fmla="*/ 3308120 h 6345561"/>
                    <a:gd name="connsiteX65" fmla="*/ 5112011 w 6352623"/>
                    <a:gd name="connsiteY65" fmla="*/ 3236549 h 6345561"/>
                    <a:gd name="connsiteX66" fmla="*/ 6343574 w 6352623"/>
                    <a:gd name="connsiteY66" fmla="*/ 3146548 h 6345561"/>
                    <a:gd name="connsiteX67" fmla="*/ 6352623 w 6352623"/>
                    <a:gd name="connsiteY67" fmla="*/ 3329154 h 6345561"/>
                    <a:gd name="connsiteX68" fmla="*/ 6261216 w 6352623"/>
                    <a:gd name="connsiteY68" fmla="*/ 3947289 h 6345561"/>
                    <a:gd name="connsiteX69" fmla="*/ 6068313 w 6352623"/>
                    <a:gd name="connsiteY69" fmla="*/ 4480189 h 6345561"/>
                    <a:gd name="connsiteX70" fmla="*/ 5645377 w 6352623"/>
                    <a:gd name="connsiteY70" fmla="*/ 4489676 h 6345561"/>
                    <a:gd name="connsiteX71" fmla="*/ 4842211 w 6352623"/>
                    <a:gd name="connsiteY71" fmla="*/ 4504577 h 6345561"/>
                    <a:gd name="connsiteX72" fmla="*/ 1405726 w 6352623"/>
                    <a:gd name="connsiteY72" fmla="*/ 3156271 h 6345561"/>
                    <a:gd name="connsiteX73" fmla="*/ 1399341 w 6352623"/>
                    <a:gd name="connsiteY73" fmla="*/ 3089416 h 6345561"/>
                    <a:gd name="connsiteX74" fmla="*/ 1464945 w 6352623"/>
                    <a:gd name="connsiteY74" fmla="*/ 2467755 h 6345561"/>
                    <a:gd name="connsiteX75" fmla="*/ 1626959 w 6352623"/>
                    <a:gd name="connsiteY75" fmla="*/ 1918290 h 6345561"/>
                    <a:gd name="connsiteX76" fmla="*/ 1698846 w 6352623"/>
                    <a:gd name="connsiteY76" fmla="*/ 1916459 h 6345561"/>
                    <a:gd name="connsiteX77" fmla="*/ 2401423 w 6352623"/>
                    <a:gd name="connsiteY77" fmla="*/ 1879094 h 6345561"/>
                    <a:gd name="connsiteX78" fmla="*/ 2879383 w 6352623"/>
                    <a:gd name="connsiteY78" fmla="*/ 1836855 h 6345561"/>
                    <a:gd name="connsiteX79" fmla="*/ 2983285 w 6352623"/>
                    <a:gd name="connsiteY79" fmla="*/ 3040986 h 6345561"/>
                    <a:gd name="connsiteX80" fmla="*/ 1405726 w 6352623"/>
                    <a:gd name="connsiteY80" fmla="*/ 3156271 h 6345561"/>
                    <a:gd name="connsiteX81" fmla="*/ 3464621 w 6352623"/>
                    <a:gd name="connsiteY81" fmla="*/ 4545892 h 6345561"/>
                    <a:gd name="connsiteX82" fmla="*/ 3362673 w 6352623"/>
                    <a:gd name="connsiteY82" fmla="*/ 3364384 h 6345561"/>
                    <a:gd name="connsiteX83" fmla="*/ 4785461 w 6352623"/>
                    <a:gd name="connsiteY83" fmla="*/ 3260410 h 6345561"/>
                    <a:gd name="connsiteX84" fmla="*/ 4791965 w 6352623"/>
                    <a:gd name="connsiteY84" fmla="*/ 3337498 h 6345561"/>
                    <a:gd name="connsiteX85" fmla="*/ 4582162 w 6352623"/>
                    <a:gd name="connsiteY85" fmla="*/ 4452550 h 6345561"/>
                    <a:gd name="connsiteX86" fmla="*/ 3980007 w 6352623"/>
                    <a:gd name="connsiteY86" fmla="*/ 4524180 h 6345561"/>
                    <a:gd name="connsiteX87" fmla="*/ 3464621 w 6352623"/>
                    <a:gd name="connsiteY87" fmla="*/ 4545892 h 6345561"/>
                    <a:gd name="connsiteX88" fmla="*/ 11631 w 6352623"/>
                    <a:gd name="connsiteY88" fmla="*/ 3258148 h 6345561"/>
                    <a:gd name="connsiteX89" fmla="*/ 0 w 6352623"/>
                    <a:gd name="connsiteY89" fmla="*/ 3023469 h 6345561"/>
                    <a:gd name="connsiteX90" fmla="*/ 91400 w 6352623"/>
                    <a:gd name="connsiteY90" fmla="*/ 2405346 h 6345561"/>
                    <a:gd name="connsiteX91" fmla="*/ 258812 w 6352623"/>
                    <a:gd name="connsiteY91" fmla="*/ 1942855 h 6345561"/>
                    <a:gd name="connsiteX92" fmla="*/ 852081 w 6352623"/>
                    <a:gd name="connsiteY92" fmla="*/ 1937991 h 6345561"/>
                    <a:gd name="connsiteX93" fmla="*/ 1335718 w 6352623"/>
                    <a:gd name="connsiteY93" fmla="*/ 1925698 h 6345561"/>
                    <a:gd name="connsiteX94" fmla="*/ 1234430 w 6352623"/>
                    <a:gd name="connsiteY94" fmla="*/ 2196801 h 6345561"/>
                    <a:gd name="connsiteX95" fmla="*/ 1103579 w 6352623"/>
                    <a:gd name="connsiteY95" fmla="*/ 2737987 h 6345561"/>
                    <a:gd name="connsiteX96" fmla="*/ 1078099 w 6352623"/>
                    <a:gd name="connsiteY96" fmla="*/ 3180217 h 6345561"/>
                    <a:gd name="connsiteX97" fmla="*/ 11631 w 6352623"/>
                    <a:gd name="connsiteY97" fmla="*/ 3258148 h 6345561"/>
                    <a:gd name="connsiteX98" fmla="*/ 1960743 w 6352623"/>
                    <a:gd name="connsiteY98" fmla="*/ 4679317 h 6345561"/>
                    <a:gd name="connsiteX99" fmla="*/ 1740896 w 6352623"/>
                    <a:gd name="connsiteY99" fmla="*/ 4337429 h 6345561"/>
                    <a:gd name="connsiteX100" fmla="*/ 1441619 w 6352623"/>
                    <a:gd name="connsiteY100" fmla="*/ 3532526 h 6345561"/>
                    <a:gd name="connsiteX101" fmla="*/ 1438988 w 6352623"/>
                    <a:gd name="connsiteY101" fmla="*/ 3504964 h 6345561"/>
                    <a:gd name="connsiteX102" fmla="*/ 3013389 w 6352623"/>
                    <a:gd name="connsiteY102" fmla="*/ 3389903 h 6345561"/>
                    <a:gd name="connsiteX103" fmla="*/ 3099126 w 6352623"/>
                    <a:gd name="connsiteY103" fmla="*/ 4562904 h 6345561"/>
                    <a:gd name="connsiteX104" fmla="*/ 2689209 w 6352623"/>
                    <a:gd name="connsiteY104" fmla="*/ 4598877 h 6345561"/>
                    <a:gd name="connsiteX105" fmla="*/ 1989796 w 6352623"/>
                    <a:gd name="connsiteY105" fmla="*/ 4675326 h 6345561"/>
                    <a:gd name="connsiteX106" fmla="*/ 1960743 w 6352623"/>
                    <a:gd name="connsiteY106" fmla="*/ 4679317 h 6345561"/>
                    <a:gd name="connsiteX107" fmla="*/ 4067092 w 6352623"/>
                    <a:gd name="connsiteY107" fmla="*/ 6216068 h 6345561"/>
                    <a:gd name="connsiteX108" fmla="*/ 4277892 w 6352623"/>
                    <a:gd name="connsiteY108" fmla="*/ 5788869 h 6345561"/>
                    <a:gd name="connsiteX109" fmla="*/ 4525520 w 6352623"/>
                    <a:gd name="connsiteY109" fmla="*/ 5267093 h 6345561"/>
                    <a:gd name="connsiteX110" fmla="*/ 4685770 w 6352623"/>
                    <a:gd name="connsiteY110" fmla="*/ 4881257 h 6345561"/>
                    <a:gd name="connsiteX111" fmla="*/ 4712084 w 6352623"/>
                    <a:gd name="connsiteY111" fmla="*/ 4879914 h 6345561"/>
                    <a:gd name="connsiteX112" fmla="*/ 5642123 w 6352623"/>
                    <a:gd name="connsiteY112" fmla="*/ 4846187 h 6345561"/>
                    <a:gd name="connsiteX113" fmla="*/ 5866698 w 6352623"/>
                    <a:gd name="connsiteY113" fmla="*/ 4839902 h 6345561"/>
                    <a:gd name="connsiteX114" fmla="*/ 5706398 w 6352623"/>
                    <a:gd name="connsiteY114" fmla="*/ 5102370 h 6345561"/>
                    <a:gd name="connsiteX115" fmla="*/ 4229361 w 6352623"/>
                    <a:gd name="connsiteY115" fmla="*/ 6176010 h 6345561"/>
                    <a:gd name="connsiteX116" fmla="*/ 4067092 w 6352623"/>
                    <a:gd name="connsiteY116" fmla="*/ 6216068 h 6345561"/>
                    <a:gd name="connsiteX117" fmla="*/ 3617977 w 6352623"/>
                    <a:gd name="connsiteY117" fmla="*/ 6323175 h 6345561"/>
                    <a:gd name="connsiteX118" fmla="*/ 3499574 w 6352623"/>
                    <a:gd name="connsiteY118" fmla="*/ 4950969 h 6345561"/>
                    <a:gd name="connsiteX119" fmla="*/ 3966167 w 6352623"/>
                    <a:gd name="connsiteY119" fmla="*/ 4917769 h 6345561"/>
                    <a:gd name="connsiteX120" fmla="*/ 4402891 w 6352623"/>
                    <a:gd name="connsiteY120" fmla="*/ 4895610 h 6345561"/>
                    <a:gd name="connsiteX121" fmla="*/ 4263840 w 6352623"/>
                    <a:gd name="connsiteY121" fmla="*/ 5239274 h 6345561"/>
                    <a:gd name="connsiteX122" fmla="*/ 3691123 w 6352623"/>
                    <a:gd name="connsiteY122" fmla="*/ 6308899 h 6345561"/>
                    <a:gd name="connsiteX123" fmla="*/ 3637169 w 6352623"/>
                    <a:gd name="connsiteY123" fmla="*/ 6322223 h 6345561"/>
                    <a:gd name="connsiteX124" fmla="*/ 3617977 w 6352623"/>
                    <a:gd name="connsiteY124" fmla="*/ 6323175 h 6345561"/>
                    <a:gd name="connsiteX125" fmla="*/ 509955 w 6352623"/>
                    <a:gd name="connsiteY125" fmla="*/ 4889989 h 6345561"/>
                    <a:gd name="connsiteX126" fmla="*/ 432662 w 6352623"/>
                    <a:gd name="connsiteY126" fmla="*/ 4783013 h 6345561"/>
                    <a:gd name="connsiteX127" fmla="*/ 30403 w 6352623"/>
                    <a:gd name="connsiteY127" fmla="*/ 3637168 h 6345561"/>
                    <a:gd name="connsiteX128" fmla="*/ 28957 w 6352623"/>
                    <a:gd name="connsiteY128" fmla="*/ 3608002 h 6345561"/>
                    <a:gd name="connsiteX129" fmla="*/ 1122699 w 6352623"/>
                    <a:gd name="connsiteY129" fmla="*/ 3528079 h 6345561"/>
                    <a:gd name="connsiteX130" fmla="*/ 1151870 w 6352623"/>
                    <a:gd name="connsiteY130" fmla="*/ 3709064 h 6345561"/>
                    <a:gd name="connsiteX131" fmla="*/ 1633165 w 6352623"/>
                    <a:gd name="connsiteY131" fmla="*/ 4721494 h 6345561"/>
                    <a:gd name="connsiteX132" fmla="*/ 1635001 w 6352623"/>
                    <a:gd name="connsiteY132" fmla="*/ 4724090 h 6345561"/>
                    <a:gd name="connsiteX133" fmla="*/ 1150655 w 6352623"/>
                    <a:gd name="connsiteY133" fmla="*/ 4790652 h 6345561"/>
                    <a:gd name="connsiteX134" fmla="*/ 509955 w 6352623"/>
                    <a:gd name="connsiteY134" fmla="*/ 4889989 h 6345561"/>
                    <a:gd name="connsiteX135" fmla="*/ 3165956 w 6352623"/>
                    <a:gd name="connsiteY135" fmla="*/ 6345561 h 6345561"/>
                    <a:gd name="connsiteX136" fmla="*/ 2661675 w 6352623"/>
                    <a:gd name="connsiteY136" fmla="*/ 5655612 h 6345561"/>
                    <a:gd name="connsiteX137" fmla="*/ 2224080 w 6352623"/>
                    <a:gd name="connsiteY137" fmla="*/ 5071807 h 6345561"/>
                    <a:gd name="connsiteX138" fmla="*/ 2697681 w 6352623"/>
                    <a:gd name="connsiteY138" fmla="*/ 5021257 h 6345561"/>
                    <a:gd name="connsiteX139" fmla="*/ 3150545 w 6352623"/>
                    <a:gd name="connsiteY139" fmla="*/ 4979436 h 6345561"/>
                    <a:gd name="connsiteX140" fmla="*/ 3267988 w 6352623"/>
                    <a:gd name="connsiteY140" fmla="*/ 6340508 h 6345561"/>
                    <a:gd name="connsiteX141" fmla="*/ 3165956 w 6352623"/>
                    <a:gd name="connsiteY141" fmla="*/ 6345561 h 6345561"/>
                    <a:gd name="connsiteX142" fmla="*/ 2827891 w 6352623"/>
                    <a:gd name="connsiteY142" fmla="*/ 6323709 h 6345561"/>
                    <a:gd name="connsiteX143" fmla="*/ 2884966 w 6352623"/>
                    <a:gd name="connsiteY143" fmla="*/ 6327398 h 6345561"/>
                    <a:gd name="connsiteX144" fmla="*/ 2827891 w 6352623"/>
                    <a:gd name="connsiteY144" fmla="*/ 6323709 h 6345561"/>
                    <a:gd name="connsiteX145" fmla="*/ 1799833 w 6352623"/>
                    <a:gd name="connsiteY145" fmla="*/ 6042038 h 6345561"/>
                    <a:gd name="connsiteX146" fmla="*/ 792530 w 6352623"/>
                    <a:gd name="connsiteY146" fmla="*/ 5281044 h 6345561"/>
                    <a:gd name="connsiteX147" fmla="*/ 758259 w 6352623"/>
                    <a:gd name="connsiteY147" fmla="*/ 5233611 h 6345561"/>
                    <a:gd name="connsiteX148" fmla="*/ 1178638 w 6352623"/>
                    <a:gd name="connsiteY148" fmla="*/ 5187468 h 6345561"/>
                    <a:gd name="connsiteX149" fmla="*/ 1905324 w 6352623"/>
                    <a:gd name="connsiteY149" fmla="*/ 5106339 h 6345561"/>
                    <a:gd name="connsiteX150" fmla="*/ 2206251 w 6352623"/>
                    <a:gd name="connsiteY150" fmla="*/ 5531868 h 6345561"/>
                    <a:gd name="connsiteX151" fmla="*/ 2827891 w 6352623"/>
                    <a:gd name="connsiteY151" fmla="*/ 6323709 h 6345561"/>
                    <a:gd name="connsiteX152" fmla="*/ 2405336 w 6352623"/>
                    <a:gd name="connsiteY152" fmla="*/ 6261225 h 6345561"/>
                    <a:gd name="connsiteX153" fmla="*/ 1799833 w 6352623"/>
                    <a:gd name="connsiteY153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6000985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661892 w 6352623"/>
                    <a:gd name="connsiteY58" fmla="*/ 4787640 h 6345561"/>
                    <a:gd name="connsiteX59" fmla="*/ 5661892 w 6352623"/>
                    <a:gd name="connsiteY59" fmla="*/ 4620000 h 6345561"/>
                    <a:gd name="connsiteX60" fmla="*/ 5661892 w 6352623"/>
                    <a:gd name="connsiteY60" fmla="*/ 4787640 h 6345561"/>
                    <a:gd name="connsiteX61" fmla="*/ 4842211 w 6352623"/>
                    <a:gd name="connsiteY61" fmla="*/ 4504577 h 6345561"/>
                    <a:gd name="connsiteX62" fmla="*/ 4894441 w 6352623"/>
                    <a:gd name="connsiteY62" fmla="*/ 4378816 h 6345561"/>
                    <a:gd name="connsiteX63" fmla="*/ 5118410 w 6352623"/>
                    <a:gd name="connsiteY63" fmla="*/ 3308120 h 6345561"/>
                    <a:gd name="connsiteX64" fmla="*/ 5112011 w 6352623"/>
                    <a:gd name="connsiteY64" fmla="*/ 3236549 h 6345561"/>
                    <a:gd name="connsiteX65" fmla="*/ 6343574 w 6352623"/>
                    <a:gd name="connsiteY65" fmla="*/ 3146548 h 6345561"/>
                    <a:gd name="connsiteX66" fmla="*/ 6352623 w 6352623"/>
                    <a:gd name="connsiteY66" fmla="*/ 3329154 h 6345561"/>
                    <a:gd name="connsiteX67" fmla="*/ 6261216 w 6352623"/>
                    <a:gd name="connsiteY67" fmla="*/ 3947289 h 6345561"/>
                    <a:gd name="connsiteX68" fmla="*/ 6068313 w 6352623"/>
                    <a:gd name="connsiteY68" fmla="*/ 4480189 h 6345561"/>
                    <a:gd name="connsiteX69" fmla="*/ 5645377 w 6352623"/>
                    <a:gd name="connsiteY69" fmla="*/ 4489676 h 6345561"/>
                    <a:gd name="connsiteX70" fmla="*/ 4842211 w 6352623"/>
                    <a:gd name="connsiteY70" fmla="*/ 4504577 h 6345561"/>
                    <a:gd name="connsiteX71" fmla="*/ 1405726 w 6352623"/>
                    <a:gd name="connsiteY71" fmla="*/ 3156271 h 6345561"/>
                    <a:gd name="connsiteX72" fmla="*/ 1399341 w 6352623"/>
                    <a:gd name="connsiteY72" fmla="*/ 3089416 h 6345561"/>
                    <a:gd name="connsiteX73" fmla="*/ 1464945 w 6352623"/>
                    <a:gd name="connsiteY73" fmla="*/ 2467755 h 6345561"/>
                    <a:gd name="connsiteX74" fmla="*/ 1626959 w 6352623"/>
                    <a:gd name="connsiteY74" fmla="*/ 1918290 h 6345561"/>
                    <a:gd name="connsiteX75" fmla="*/ 1698846 w 6352623"/>
                    <a:gd name="connsiteY75" fmla="*/ 1916459 h 6345561"/>
                    <a:gd name="connsiteX76" fmla="*/ 2401423 w 6352623"/>
                    <a:gd name="connsiteY76" fmla="*/ 1879094 h 6345561"/>
                    <a:gd name="connsiteX77" fmla="*/ 2879383 w 6352623"/>
                    <a:gd name="connsiteY77" fmla="*/ 1836855 h 6345561"/>
                    <a:gd name="connsiteX78" fmla="*/ 2983285 w 6352623"/>
                    <a:gd name="connsiteY78" fmla="*/ 3040986 h 6345561"/>
                    <a:gd name="connsiteX79" fmla="*/ 1405726 w 6352623"/>
                    <a:gd name="connsiteY79" fmla="*/ 3156271 h 6345561"/>
                    <a:gd name="connsiteX80" fmla="*/ 3464621 w 6352623"/>
                    <a:gd name="connsiteY80" fmla="*/ 4545892 h 6345561"/>
                    <a:gd name="connsiteX81" fmla="*/ 3362673 w 6352623"/>
                    <a:gd name="connsiteY81" fmla="*/ 3364384 h 6345561"/>
                    <a:gd name="connsiteX82" fmla="*/ 4785461 w 6352623"/>
                    <a:gd name="connsiteY82" fmla="*/ 3260410 h 6345561"/>
                    <a:gd name="connsiteX83" fmla="*/ 4791965 w 6352623"/>
                    <a:gd name="connsiteY83" fmla="*/ 3337498 h 6345561"/>
                    <a:gd name="connsiteX84" fmla="*/ 4582162 w 6352623"/>
                    <a:gd name="connsiteY84" fmla="*/ 4452550 h 6345561"/>
                    <a:gd name="connsiteX85" fmla="*/ 3980007 w 6352623"/>
                    <a:gd name="connsiteY85" fmla="*/ 4524180 h 6345561"/>
                    <a:gd name="connsiteX86" fmla="*/ 3464621 w 6352623"/>
                    <a:gd name="connsiteY86" fmla="*/ 4545892 h 6345561"/>
                    <a:gd name="connsiteX87" fmla="*/ 11631 w 6352623"/>
                    <a:gd name="connsiteY87" fmla="*/ 3258148 h 6345561"/>
                    <a:gd name="connsiteX88" fmla="*/ 0 w 6352623"/>
                    <a:gd name="connsiteY88" fmla="*/ 3023469 h 6345561"/>
                    <a:gd name="connsiteX89" fmla="*/ 91400 w 6352623"/>
                    <a:gd name="connsiteY89" fmla="*/ 2405346 h 6345561"/>
                    <a:gd name="connsiteX90" fmla="*/ 258812 w 6352623"/>
                    <a:gd name="connsiteY90" fmla="*/ 1942855 h 6345561"/>
                    <a:gd name="connsiteX91" fmla="*/ 852081 w 6352623"/>
                    <a:gd name="connsiteY91" fmla="*/ 1937991 h 6345561"/>
                    <a:gd name="connsiteX92" fmla="*/ 1335718 w 6352623"/>
                    <a:gd name="connsiteY92" fmla="*/ 1925698 h 6345561"/>
                    <a:gd name="connsiteX93" fmla="*/ 1234430 w 6352623"/>
                    <a:gd name="connsiteY93" fmla="*/ 2196801 h 6345561"/>
                    <a:gd name="connsiteX94" fmla="*/ 1103579 w 6352623"/>
                    <a:gd name="connsiteY94" fmla="*/ 2737987 h 6345561"/>
                    <a:gd name="connsiteX95" fmla="*/ 1078099 w 6352623"/>
                    <a:gd name="connsiteY95" fmla="*/ 3180217 h 6345561"/>
                    <a:gd name="connsiteX96" fmla="*/ 11631 w 6352623"/>
                    <a:gd name="connsiteY96" fmla="*/ 3258148 h 6345561"/>
                    <a:gd name="connsiteX97" fmla="*/ 1960743 w 6352623"/>
                    <a:gd name="connsiteY97" fmla="*/ 4679317 h 6345561"/>
                    <a:gd name="connsiteX98" fmla="*/ 1740896 w 6352623"/>
                    <a:gd name="connsiteY98" fmla="*/ 4337429 h 6345561"/>
                    <a:gd name="connsiteX99" fmla="*/ 1441619 w 6352623"/>
                    <a:gd name="connsiteY99" fmla="*/ 3532526 h 6345561"/>
                    <a:gd name="connsiteX100" fmla="*/ 1438988 w 6352623"/>
                    <a:gd name="connsiteY100" fmla="*/ 3504964 h 6345561"/>
                    <a:gd name="connsiteX101" fmla="*/ 3013389 w 6352623"/>
                    <a:gd name="connsiteY101" fmla="*/ 3389903 h 6345561"/>
                    <a:gd name="connsiteX102" fmla="*/ 3099126 w 6352623"/>
                    <a:gd name="connsiteY102" fmla="*/ 4562904 h 6345561"/>
                    <a:gd name="connsiteX103" fmla="*/ 2689209 w 6352623"/>
                    <a:gd name="connsiteY103" fmla="*/ 4598877 h 6345561"/>
                    <a:gd name="connsiteX104" fmla="*/ 1989796 w 6352623"/>
                    <a:gd name="connsiteY104" fmla="*/ 4675326 h 6345561"/>
                    <a:gd name="connsiteX105" fmla="*/ 1960743 w 6352623"/>
                    <a:gd name="connsiteY105" fmla="*/ 4679317 h 6345561"/>
                    <a:gd name="connsiteX106" fmla="*/ 4067092 w 6352623"/>
                    <a:gd name="connsiteY106" fmla="*/ 6216068 h 6345561"/>
                    <a:gd name="connsiteX107" fmla="*/ 4277892 w 6352623"/>
                    <a:gd name="connsiteY107" fmla="*/ 5788869 h 6345561"/>
                    <a:gd name="connsiteX108" fmla="*/ 4525520 w 6352623"/>
                    <a:gd name="connsiteY108" fmla="*/ 5267093 h 6345561"/>
                    <a:gd name="connsiteX109" fmla="*/ 4685770 w 6352623"/>
                    <a:gd name="connsiteY109" fmla="*/ 4881257 h 6345561"/>
                    <a:gd name="connsiteX110" fmla="*/ 4712084 w 6352623"/>
                    <a:gd name="connsiteY110" fmla="*/ 4879914 h 6345561"/>
                    <a:gd name="connsiteX111" fmla="*/ 5642123 w 6352623"/>
                    <a:gd name="connsiteY111" fmla="*/ 4846187 h 6345561"/>
                    <a:gd name="connsiteX112" fmla="*/ 5866698 w 6352623"/>
                    <a:gd name="connsiteY112" fmla="*/ 4839902 h 6345561"/>
                    <a:gd name="connsiteX113" fmla="*/ 5706398 w 6352623"/>
                    <a:gd name="connsiteY113" fmla="*/ 5102370 h 6345561"/>
                    <a:gd name="connsiteX114" fmla="*/ 4229361 w 6352623"/>
                    <a:gd name="connsiteY114" fmla="*/ 6176010 h 6345561"/>
                    <a:gd name="connsiteX115" fmla="*/ 4067092 w 6352623"/>
                    <a:gd name="connsiteY115" fmla="*/ 6216068 h 6345561"/>
                    <a:gd name="connsiteX116" fmla="*/ 3617977 w 6352623"/>
                    <a:gd name="connsiteY116" fmla="*/ 6323175 h 6345561"/>
                    <a:gd name="connsiteX117" fmla="*/ 3499574 w 6352623"/>
                    <a:gd name="connsiteY117" fmla="*/ 4950969 h 6345561"/>
                    <a:gd name="connsiteX118" fmla="*/ 3966167 w 6352623"/>
                    <a:gd name="connsiteY118" fmla="*/ 4917769 h 6345561"/>
                    <a:gd name="connsiteX119" fmla="*/ 4402891 w 6352623"/>
                    <a:gd name="connsiteY119" fmla="*/ 4895610 h 6345561"/>
                    <a:gd name="connsiteX120" fmla="*/ 4263840 w 6352623"/>
                    <a:gd name="connsiteY120" fmla="*/ 5239274 h 6345561"/>
                    <a:gd name="connsiteX121" fmla="*/ 3691123 w 6352623"/>
                    <a:gd name="connsiteY121" fmla="*/ 6308899 h 6345561"/>
                    <a:gd name="connsiteX122" fmla="*/ 3637169 w 6352623"/>
                    <a:gd name="connsiteY122" fmla="*/ 6322223 h 6345561"/>
                    <a:gd name="connsiteX123" fmla="*/ 3617977 w 6352623"/>
                    <a:gd name="connsiteY123" fmla="*/ 6323175 h 6345561"/>
                    <a:gd name="connsiteX124" fmla="*/ 509955 w 6352623"/>
                    <a:gd name="connsiteY124" fmla="*/ 4889989 h 6345561"/>
                    <a:gd name="connsiteX125" fmla="*/ 432662 w 6352623"/>
                    <a:gd name="connsiteY125" fmla="*/ 4783013 h 6345561"/>
                    <a:gd name="connsiteX126" fmla="*/ 30403 w 6352623"/>
                    <a:gd name="connsiteY126" fmla="*/ 3637168 h 6345561"/>
                    <a:gd name="connsiteX127" fmla="*/ 28957 w 6352623"/>
                    <a:gd name="connsiteY127" fmla="*/ 3608002 h 6345561"/>
                    <a:gd name="connsiteX128" fmla="*/ 1122699 w 6352623"/>
                    <a:gd name="connsiteY128" fmla="*/ 3528079 h 6345561"/>
                    <a:gd name="connsiteX129" fmla="*/ 1151870 w 6352623"/>
                    <a:gd name="connsiteY129" fmla="*/ 3709064 h 6345561"/>
                    <a:gd name="connsiteX130" fmla="*/ 1633165 w 6352623"/>
                    <a:gd name="connsiteY130" fmla="*/ 4721494 h 6345561"/>
                    <a:gd name="connsiteX131" fmla="*/ 1635001 w 6352623"/>
                    <a:gd name="connsiteY131" fmla="*/ 4724090 h 6345561"/>
                    <a:gd name="connsiteX132" fmla="*/ 1150655 w 6352623"/>
                    <a:gd name="connsiteY132" fmla="*/ 4790652 h 6345561"/>
                    <a:gd name="connsiteX133" fmla="*/ 509955 w 6352623"/>
                    <a:gd name="connsiteY133" fmla="*/ 4889989 h 6345561"/>
                    <a:gd name="connsiteX134" fmla="*/ 3165956 w 6352623"/>
                    <a:gd name="connsiteY134" fmla="*/ 6345561 h 6345561"/>
                    <a:gd name="connsiteX135" fmla="*/ 2661675 w 6352623"/>
                    <a:gd name="connsiteY135" fmla="*/ 5655612 h 6345561"/>
                    <a:gd name="connsiteX136" fmla="*/ 2224080 w 6352623"/>
                    <a:gd name="connsiteY136" fmla="*/ 5071807 h 6345561"/>
                    <a:gd name="connsiteX137" fmla="*/ 2697681 w 6352623"/>
                    <a:gd name="connsiteY137" fmla="*/ 5021257 h 6345561"/>
                    <a:gd name="connsiteX138" fmla="*/ 3150545 w 6352623"/>
                    <a:gd name="connsiteY138" fmla="*/ 4979436 h 6345561"/>
                    <a:gd name="connsiteX139" fmla="*/ 3267988 w 6352623"/>
                    <a:gd name="connsiteY139" fmla="*/ 6340508 h 6345561"/>
                    <a:gd name="connsiteX140" fmla="*/ 3165956 w 6352623"/>
                    <a:gd name="connsiteY140" fmla="*/ 6345561 h 6345561"/>
                    <a:gd name="connsiteX141" fmla="*/ 2827891 w 6352623"/>
                    <a:gd name="connsiteY141" fmla="*/ 6323709 h 6345561"/>
                    <a:gd name="connsiteX142" fmla="*/ 2884966 w 6352623"/>
                    <a:gd name="connsiteY142" fmla="*/ 6327398 h 6345561"/>
                    <a:gd name="connsiteX143" fmla="*/ 2827891 w 6352623"/>
                    <a:gd name="connsiteY143" fmla="*/ 6323709 h 6345561"/>
                    <a:gd name="connsiteX144" fmla="*/ 1799833 w 6352623"/>
                    <a:gd name="connsiteY144" fmla="*/ 6042038 h 6345561"/>
                    <a:gd name="connsiteX145" fmla="*/ 792530 w 6352623"/>
                    <a:gd name="connsiteY145" fmla="*/ 5281044 h 6345561"/>
                    <a:gd name="connsiteX146" fmla="*/ 758259 w 6352623"/>
                    <a:gd name="connsiteY146" fmla="*/ 5233611 h 6345561"/>
                    <a:gd name="connsiteX147" fmla="*/ 1178638 w 6352623"/>
                    <a:gd name="connsiteY147" fmla="*/ 5187468 h 6345561"/>
                    <a:gd name="connsiteX148" fmla="*/ 1905324 w 6352623"/>
                    <a:gd name="connsiteY148" fmla="*/ 5106339 h 6345561"/>
                    <a:gd name="connsiteX149" fmla="*/ 2206251 w 6352623"/>
                    <a:gd name="connsiteY149" fmla="*/ 5531868 h 6345561"/>
                    <a:gd name="connsiteX150" fmla="*/ 2827891 w 6352623"/>
                    <a:gd name="connsiteY150" fmla="*/ 6323709 h 6345561"/>
                    <a:gd name="connsiteX151" fmla="*/ 2405336 w 6352623"/>
                    <a:gd name="connsiteY151" fmla="*/ 6261225 h 6345561"/>
                    <a:gd name="connsiteX152" fmla="*/ 1799833 w 6352623"/>
                    <a:gd name="connsiteY15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6000985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4842211 w 6352623"/>
                    <a:gd name="connsiteY58" fmla="*/ 4504577 h 6345561"/>
                    <a:gd name="connsiteX59" fmla="*/ 4894441 w 6352623"/>
                    <a:gd name="connsiteY59" fmla="*/ 4378816 h 6345561"/>
                    <a:gd name="connsiteX60" fmla="*/ 5118410 w 6352623"/>
                    <a:gd name="connsiteY60" fmla="*/ 3308120 h 6345561"/>
                    <a:gd name="connsiteX61" fmla="*/ 5112011 w 6352623"/>
                    <a:gd name="connsiteY61" fmla="*/ 3236549 h 6345561"/>
                    <a:gd name="connsiteX62" fmla="*/ 6343574 w 6352623"/>
                    <a:gd name="connsiteY62" fmla="*/ 3146548 h 6345561"/>
                    <a:gd name="connsiteX63" fmla="*/ 6352623 w 6352623"/>
                    <a:gd name="connsiteY63" fmla="*/ 3329154 h 6345561"/>
                    <a:gd name="connsiteX64" fmla="*/ 6261216 w 6352623"/>
                    <a:gd name="connsiteY64" fmla="*/ 3947289 h 6345561"/>
                    <a:gd name="connsiteX65" fmla="*/ 6068313 w 6352623"/>
                    <a:gd name="connsiteY65" fmla="*/ 4480189 h 6345561"/>
                    <a:gd name="connsiteX66" fmla="*/ 5645377 w 6352623"/>
                    <a:gd name="connsiteY66" fmla="*/ 4489676 h 6345561"/>
                    <a:gd name="connsiteX67" fmla="*/ 4842211 w 6352623"/>
                    <a:gd name="connsiteY67" fmla="*/ 4504577 h 6345561"/>
                    <a:gd name="connsiteX68" fmla="*/ 1405726 w 6352623"/>
                    <a:gd name="connsiteY68" fmla="*/ 3156271 h 6345561"/>
                    <a:gd name="connsiteX69" fmla="*/ 1399341 w 6352623"/>
                    <a:gd name="connsiteY69" fmla="*/ 3089416 h 6345561"/>
                    <a:gd name="connsiteX70" fmla="*/ 1464945 w 6352623"/>
                    <a:gd name="connsiteY70" fmla="*/ 2467755 h 6345561"/>
                    <a:gd name="connsiteX71" fmla="*/ 1626959 w 6352623"/>
                    <a:gd name="connsiteY71" fmla="*/ 1918290 h 6345561"/>
                    <a:gd name="connsiteX72" fmla="*/ 1698846 w 6352623"/>
                    <a:gd name="connsiteY72" fmla="*/ 1916459 h 6345561"/>
                    <a:gd name="connsiteX73" fmla="*/ 2401423 w 6352623"/>
                    <a:gd name="connsiteY73" fmla="*/ 1879094 h 6345561"/>
                    <a:gd name="connsiteX74" fmla="*/ 2879383 w 6352623"/>
                    <a:gd name="connsiteY74" fmla="*/ 1836855 h 6345561"/>
                    <a:gd name="connsiteX75" fmla="*/ 2983285 w 6352623"/>
                    <a:gd name="connsiteY75" fmla="*/ 3040986 h 6345561"/>
                    <a:gd name="connsiteX76" fmla="*/ 1405726 w 6352623"/>
                    <a:gd name="connsiteY76" fmla="*/ 3156271 h 6345561"/>
                    <a:gd name="connsiteX77" fmla="*/ 3464621 w 6352623"/>
                    <a:gd name="connsiteY77" fmla="*/ 4545892 h 6345561"/>
                    <a:gd name="connsiteX78" fmla="*/ 3362673 w 6352623"/>
                    <a:gd name="connsiteY78" fmla="*/ 3364384 h 6345561"/>
                    <a:gd name="connsiteX79" fmla="*/ 4785461 w 6352623"/>
                    <a:gd name="connsiteY79" fmla="*/ 3260410 h 6345561"/>
                    <a:gd name="connsiteX80" fmla="*/ 4791965 w 6352623"/>
                    <a:gd name="connsiteY80" fmla="*/ 3337498 h 6345561"/>
                    <a:gd name="connsiteX81" fmla="*/ 4582162 w 6352623"/>
                    <a:gd name="connsiteY81" fmla="*/ 4452550 h 6345561"/>
                    <a:gd name="connsiteX82" fmla="*/ 3980007 w 6352623"/>
                    <a:gd name="connsiteY82" fmla="*/ 4524180 h 6345561"/>
                    <a:gd name="connsiteX83" fmla="*/ 3464621 w 6352623"/>
                    <a:gd name="connsiteY83" fmla="*/ 4545892 h 6345561"/>
                    <a:gd name="connsiteX84" fmla="*/ 11631 w 6352623"/>
                    <a:gd name="connsiteY84" fmla="*/ 3258148 h 6345561"/>
                    <a:gd name="connsiteX85" fmla="*/ 0 w 6352623"/>
                    <a:gd name="connsiteY85" fmla="*/ 3023469 h 6345561"/>
                    <a:gd name="connsiteX86" fmla="*/ 91400 w 6352623"/>
                    <a:gd name="connsiteY86" fmla="*/ 2405346 h 6345561"/>
                    <a:gd name="connsiteX87" fmla="*/ 258812 w 6352623"/>
                    <a:gd name="connsiteY87" fmla="*/ 1942855 h 6345561"/>
                    <a:gd name="connsiteX88" fmla="*/ 852081 w 6352623"/>
                    <a:gd name="connsiteY88" fmla="*/ 1937991 h 6345561"/>
                    <a:gd name="connsiteX89" fmla="*/ 1335718 w 6352623"/>
                    <a:gd name="connsiteY89" fmla="*/ 1925698 h 6345561"/>
                    <a:gd name="connsiteX90" fmla="*/ 1234430 w 6352623"/>
                    <a:gd name="connsiteY90" fmla="*/ 2196801 h 6345561"/>
                    <a:gd name="connsiteX91" fmla="*/ 1103579 w 6352623"/>
                    <a:gd name="connsiteY91" fmla="*/ 2737987 h 6345561"/>
                    <a:gd name="connsiteX92" fmla="*/ 1078099 w 6352623"/>
                    <a:gd name="connsiteY92" fmla="*/ 3180217 h 6345561"/>
                    <a:gd name="connsiteX93" fmla="*/ 11631 w 6352623"/>
                    <a:gd name="connsiteY93" fmla="*/ 3258148 h 6345561"/>
                    <a:gd name="connsiteX94" fmla="*/ 1960743 w 6352623"/>
                    <a:gd name="connsiteY94" fmla="*/ 4679317 h 6345561"/>
                    <a:gd name="connsiteX95" fmla="*/ 1740896 w 6352623"/>
                    <a:gd name="connsiteY95" fmla="*/ 4337429 h 6345561"/>
                    <a:gd name="connsiteX96" fmla="*/ 1441619 w 6352623"/>
                    <a:gd name="connsiteY96" fmla="*/ 3532526 h 6345561"/>
                    <a:gd name="connsiteX97" fmla="*/ 1438988 w 6352623"/>
                    <a:gd name="connsiteY97" fmla="*/ 3504964 h 6345561"/>
                    <a:gd name="connsiteX98" fmla="*/ 3013389 w 6352623"/>
                    <a:gd name="connsiteY98" fmla="*/ 3389903 h 6345561"/>
                    <a:gd name="connsiteX99" fmla="*/ 3099126 w 6352623"/>
                    <a:gd name="connsiteY99" fmla="*/ 4562904 h 6345561"/>
                    <a:gd name="connsiteX100" fmla="*/ 2689209 w 6352623"/>
                    <a:gd name="connsiteY100" fmla="*/ 4598877 h 6345561"/>
                    <a:gd name="connsiteX101" fmla="*/ 1989796 w 6352623"/>
                    <a:gd name="connsiteY101" fmla="*/ 4675326 h 6345561"/>
                    <a:gd name="connsiteX102" fmla="*/ 1960743 w 6352623"/>
                    <a:gd name="connsiteY102" fmla="*/ 4679317 h 6345561"/>
                    <a:gd name="connsiteX103" fmla="*/ 4067092 w 6352623"/>
                    <a:gd name="connsiteY103" fmla="*/ 6216068 h 6345561"/>
                    <a:gd name="connsiteX104" fmla="*/ 4277892 w 6352623"/>
                    <a:gd name="connsiteY104" fmla="*/ 5788869 h 6345561"/>
                    <a:gd name="connsiteX105" fmla="*/ 4525520 w 6352623"/>
                    <a:gd name="connsiteY105" fmla="*/ 5267093 h 6345561"/>
                    <a:gd name="connsiteX106" fmla="*/ 4685770 w 6352623"/>
                    <a:gd name="connsiteY106" fmla="*/ 4881257 h 6345561"/>
                    <a:gd name="connsiteX107" fmla="*/ 4712084 w 6352623"/>
                    <a:gd name="connsiteY107" fmla="*/ 4879914 h 6345561"/>
                    <a:gd name="connsiteX108" fmla="*/ 5642123 w 6352623"/>
                    <a:gd name="connsiteY108" fmla="*/ 4846187 h 6345561"/>
                    <a:gd name="connsiteX109" fmla="*/ 5866698 w 6352623"/>
                    <a:gd name="connsiteY109" fmla="*/ 4839902 h 6345561"/>
                    <a:gd name="connsiteX110" fmla="*/ 5706398 w 6352623"/>
                    <a:gd name="connsiteY110" fmla="*/ 5102370 h 6345561"/>
                    <a:gd name="connsiteX111" fmla="*/ 4229361 w 6352623"/>
                    <a:gd name="connsiteY111" fmla="*/ 6176010 h 6345561"/>
                    <a:gd name="connsiteX112" fmla="*/ 4067092 w 6352623"/>
                    <a:gd name="connsiteY112" fmla="*/ 6216068 h 6345561"/>
                    <a:gd name="connsiteX113" fmla="*/ 3617977 w 6352623"/>
                    <a:gd name="connsiteY113" fmla="*/ 6323175 h 6345561"/>
                    <a:gd name="connsiteX114" fmla="*/ 3499574 w 6352623"/>
                    <a:gd name="connsiteY114" fmla="*/ 4950969 h 6345561"/>
                    <a:gd name="connsiteX115" fmla="*/ 3966167 w 6352623"/>
                    <a:gd name="connsiteY115" fmla="*/ 4917769 h 6345561"/>
                    <a:gd name="connsiteX116" fmla="*/ 4402891 w 6352623"/>
                    <a:gd name="connsiteY116" fmla="*/ 4895610 h 6345561"/>
                    <a:gd name="connsiteX117" fmla="*/ 4263840 w 6352623"/>
                    <a:gd name="connsiteY117" fmla="*/ 5239274 h 6345561"/>
                    <a:gd name="connsiteX118" fmla="*/ 3691123 w 6352623"/>
                    <a:gd name="connsiteY118" fmla="*/ 6308899 h 6345561"/>
                    <a:gd name="connsiteX119" fmla="*/ 3637169 w 6352623"/>
                    <a:gd name="connsiteY119" fmla="*/ 6322223 h 6345561"/>
                    <a:gd name="connsiteX120" fmla="*/ 3617977 w 6352623"/>
                    <a:gd name="connsiteY120" fmla="*/ 6323175 h 6345561"/>
                    <a:gd name="connsiteX121" fmla="*/ 509955 w 6352623"/>
                    <a:gd name="connsiteY121" fmla="*/ 4889989 h 6345561"/>
                    <a:gd name="connsiteX122" fmla="*/ 432662 w 6352623"/>
                    <a:gd name="connsiteY122" fmla="*/ 4783013 h 6345561"/>
                    <a:gd name="connsiteX123" fmla="*/ 30403 w 6352623"/>
                    <a:gd name="connsiteY123" fmla="*/ 3637168 h 6345561"/>
                    <a:gd name="connsiteX124" fmla="*/ 28957 w 6352623"/>
                    <a:gd name="connsiteY124" fmla="*/ 3608002 h 6345561"/>
                    <a:gd name="connsiteX125" fmla="*/ 1122699 w 6352623"/>
                    <a:gd name="connsiteY125" fmla="*/ 3528079 h 6345561"/>
                    <a:gd name="connsiteX126" fmla="*/ 1151870 w 6352623"/>
                    <a:gd name="connsiteY126" fmla="*/ 3709064 h 6345561"/>
                    <a:gd name="connsiteX127" fmla="*/ 1633165 w 6352623"/>
                    <a:gd name="connsiteY127" fmla="*/ 4721494 h 6345561"/>
                    <a:gd name="connsiteX128" fmla="*/ 1635001 w 6352623"/>
                    <a:gd name="connsiteY128" fmla="*/ 4724090 h 6345561"/>
                    <a:gd name="connsiteX129" fmla="*/ 1150655 w 6352623"/>
                    <a:gd name="connsiteY129" fmla="*/ 4790652 h 6345561"/>
                    <a:gd name="connsiteX130" fmla="*/ 509955 w 6352623"/>
                    <a:gd name="connsiteY130" fmla="*/ 4889989 h 6345561"/>
                    <a:gd name="connsiteX131" fmla="*/ 3165956 w 6352623"/>
                    <a:gd name="connsiteY131" fmla="*/ 6345561 h 6345561"/>
                    <a:gd name="connsiteX132" fmla="*/ 2661675 w 6352623"/>
                    <a:gd name="connsiteY132" fmla="*/ 5655612 h 6345561"/>
                    <a:gd name="connsiteX133" fmla="*/ 2224080 w 6352623"/>
                    <a:gd name="connsiteY133" fmla="*/ 5071807 h 6345561"/>
                    <a:gd name="connsiteX134" fmla="*/ 2697681 w 6352623"/>
                    <a:gd name="connsiteY134" fmla="*/ 5021257 h 6345561"/>
                    <a:gd name="connsiteX135" fmla="*/ 3150545 w 6352623"/>
                    <a:gd name="connsiteY135" fmla="*/ 4979436 h 6345561"/>
                    <a:gd name="connsiteX136" fmla="*/ 3267988 w 6352623"/>
                    <a:gd name="connsiteY136" fmla="*/ 6340508 h 6345561"/>
                    <a:gd name="connsiteX137" fmla="*/ 3165956 w 6352623"/>
                    <a:gd name="connsiteY137" fmla="*/ 6345561 h 6345561"/>
                    <a:gd name="connsiteX138" fmla="*/ 2827891 w 6352623"/>
                    <a:gd name="connsiteY138" fmla="*/ 6323709 h 6345561"/>
                    <a:gd name="connsiteX139" fmla="*/ 2884966 w 6352623"/>
                    <a:gd name="connsiteY139" fmla="*/ 6327398 h 6345561"/>
                    <a:gd name="connsiteX140" fmla="*/ 2827891 w 6352623"/>
                    <a:gd name="connsiteY140" fmla="*/ 6323709 h 6345561"/>
                    <a:gd name="connsiteX141" fmla="*/ 1799833 w 6352623"/>
                    <a:gd name="connsiteY141" fmla="*/ 6042038 h 6345561"/>
                    <a:gd name="connsiteX142" fmla="*/ 792530 w 6352623"/>
                    <a:gd name="connsiteY142" fmla="*/ 5281044 h 6345561"/>
                    <a:gd name="connsiteX143" fmla="*/ 758259 w 6352623"/>
                    <a:gd name="connsiteY143" fmla="*/ 5233611 h 6345561"/>
                    <a:gd name="connsiteX144" fmla="*/ 1178638 w 6352623"/>
                    <a:gd name="connsiteY144" fmla="*/ 5187468 h 6345561"/>
                    <a:gd name="connsiteX145" fmla="*/ 1905324 w 6352623"/>
                    <a:gd name="connsiteY145" fmla="*/ 5106339 h 6345561"/>
                    <a:gd name="connsiteX146" fmla="*/ 2206251 w 6352623"/>
                    <a:gd name="connsiteY146" fmla="*/ 5531868 h 6345561"/>
                    <a:gd name="connsiteX147" fmla="*/ 2827891 w 6352623"/>
                    <a:gd name="connsiteY147" fmla="*/ 6323709 h 6345561"/>
                    <a:gd name="connsiteX148" fmla="*/ 2405336 w 6352623"/>
                    <a:gd name="connsiteY148" fmla="*/ 6261225 h 6345561"/>
                    <a:gd name="connsiteX149" fmla="*/ 1799833 w 6352623"/>
                    <a:gd name="connsiteY149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6042026 w 6352623"/>
                    <a:gd name="connsiteY54" fmla="*/ 4552793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4842211 w 6352623"/>
                    <a:gd name="connsiteY57" fmla="*/ 4504577 h 6345561"/>
                    <a:gd name="connsiteX58" fmla="*/ 4894441 w 6352623"/>
                    <a:gd name="connsiteY58" fmla="*/ 4378816 h 6345561"/>
                    <a:gd name="connsiteX59" fmla="*/ 5118410 w 6352623"/>
                    <a:gd name="connsiteY59" fmla="*/ 3308120 h 6345561"/>
                    <a:gd name="connsiteX60" fmla="*/ 5112011 w 6352623"/>
                    <a:gd name="connsiteY60" fmla="*/ 3236549 h 6345561"/>
                    <a:gd name="connsiteX61" fmla="*/ 6343574 w 6352623"/>
                    <a:gd name="connsiteY61" fmla="*/ 3146548 h 6345561"/>
                    <a:gd name="connsiteX62" fmla="*/ 6352623 w 6352623"/>
                    <a:gd name="connsiteY62" fmla="*/ 3329154 h 6345561"/>
                    <a:gd name="connsiteX63" fmla="*/ 6261216 w 6352623"/>
                    <a:gd name="connsiteY63" fmla="*/ 3947289 h 6345561"/>
                    <a:gd name="connsiteX64" fmla="*/ 6068313 w 6352623"/>
                    <a:gd name="connsiteY64" fmla="*/ 4480189 h 6345561"/>
                    <a:gd name="connsiteX65" fmla="*/ 5645377 w 6352623"/>
                    <a:gd name="connsiteY65" fmla="*/ 4489676 h 6345561"/>
                    <a:gd name="connsiteX66" fmla="*/ 4842211 w 6352623"/>
                    <a:gd name="connsiteY66" fmla="*/ 4504577 h 6345561"/>
                    <a:gd name="connsiteX67" fmla="*/ 1405726 w 6352623"/>
                    <a:gd name="connsiteY67" fmla="*/ 3156271 h 6345561"/>
                    <a:gd name="connsiteX68" fmla="*/ 1399341 w 6352623"/>
                    <a:gd name="connsiteY68" fmla="*/ 3089416 h 6345561"/>
                    <a:gd name="connsiteX69" fmla="*/ 1464945 w 6352623"/>
                    <a:gd name="connsiteY69" fmla="*/ 2467755 h 6345561"/>
                    <a:gd name="connsiteX70" fmla="*/ 1626959 w 6352623"/>
                    <a:gd name="connsiteY70" fmla="*/ 1918290 h 6345561"/>
                    <a:gd name="connsiteX71" fmla="*/ 1698846 w 6352623"/>
                    <a:gd name="connsiteY71" fmla="*/ 1916459 h 6345561"/>
                    <a:gd name="connsiteX72" fmla="*/ 2401423 w 6352623"/>
                    <a:gd name="connsiteY72" fmla="*/ 1879094 h 6345561"/>
                    <a:gd name="connsiteX73" fmla="*/ 2879383 w 6352623"/>
                    <a:gd name="connsiteY73" fmla="*/ 1836855 h 6345561"/>
                    <a:gd name="connsiteX74" fmla="*/ 2983285 w 6352623"/>
                    <a:gd name="connsiteY74" fmla="*/ 3040986 h 6345561"/>
                    <a:gd name="connsiteX75" fmla="*/ 1405726 w 6352623"/>
                    <a:gd name="connsiteY75" fmla="*/ 3156271 h 6345561"/>
                    <a:gd name="connsiteX76" fmla="*/ 3464621 w 6352623"/>
                    <a:gd name="connsiteY76" fmla="*/ 4545892 h 6345561"/>
                    <a:gd name="connsiteX77" fmla="*/ 3362673 w 6352623"/>
                    <a:gd name="connsiteY77" fmla="*/ 3364384 h 6345561"/>
                    <a:gd name="connsiteX78" fmla="*/ 4785461 w 6352623"/>
                    <a:gd name="connsiteY78" fmla="*/ 3260410 h 6345561"/>
                    <a:gd name="connsiteX79" fmla="*/ 4791965 w 6352623"/>
                    <a:gd name="connsiteY79" fmla="*/ 3337498 h 6345561"/>
                    <a:gd name="connsiteX80" fmla="*/ 4582162 w 6352623"/>
                    <a:gd name="connsiteY80" fmla="*/ 4452550 h 6345561"/>
                    <a:gd name="connsiteX81" fmla="*/ 3980007 w 6352623"/>
                    <a:gd name="connsiteY81" fmla="*/ 4524180 h 6345561"/>
                    <a:gd name="connsiteX82" fmla="*/ 3464621 w 6352623"/>
                    <a:gd name="connsiteY82" fmla="*/ 4545892 h 6345561"/>
                    <a:gd name="connsiteX83" fmla="*/ 11631 w 6352623"/>
                    <a:gd name="connsiteY83" fmla="*/ 3258148 h 6345561"/>
                    <a:gd name="connsiteX84" fmla="*/ 0 w 6352623"/>
                    <a:gd name="connsiteY84" fmla="*/ 3023469 h 6345561"/>
                    <a:gd name="connsiteX85" fmla="*/ 91400 w 6352623"/>
                    <a:gd name="connsiteY85" fmla="*/ 2405346 h 6345561"/>
                    <a:gd name="connsiteX86" fmla="*/ 258812 w 6352623"/>
                    <a:gd name="connsiteY86" fmla="*/ 1942855 h 6345561"/>
                    <a:gd name="connsiteX87" fmla="*/ 852081 w 6352623"/>
                    <a:gd name="connsiteY87" fmla="*/ 1937991 h 6345561"/>
                    <a:gd name="connsiteX88" fmla="*/ 1335718 w 6352623"/>
                    <a:gd name="connsiteY88" fmla="*/ 1925698 h 6345561"/>
                    <a:gd name="connsiteX89" fmla="*/ 1234430 w 6352623"/>
                    <a:gd name="connsiteY89" fmla="*/ 2196801 h 6345561"/>
                    <a:gd name="connsiteX90" fmla="*/ 1103579 w 6352623"/>
                    <a:gd name="connsiteY90" fmla="*/ 2737987 h 6345561"/>
                    <a:gd name="connsiteX91" fmla="*/ 1078099 w 6352623"/>
                    <a:gd name="connsiteY91" fmla="*/ 3180217 h 6345561"/>
                    <a:gd name="connsiteX92" fmla="*/ 11631 w 6352623"/>
                    <a:gd name="connsiteY92" fmla="*/ 3258148 h 6345561"/>
                    <a:gd name="connsiteX93" fmla="*/ 1960743 w 6352623"/>
                    <a:gd name="connsiteY93" fmla="*/ 4679317 h 6345561"/>
                    <a:gd name="connsiteX94" fmla="*/ 1740896 w 6352623"/>
                    <a:gd name="connsiteY94" fmla="*/ 4337429 h 6345561"/>
                    <a:gd name="connsiteX95" fmla="*/ 1441619 w 6352623"/>
                    <a:gd name="connsiteY95" fmla="*/ 3532526 h 6345561"/>
                    <a:gd name="connsiteX96" fmla="*/ 1438988 w 6352623"/>
                    <a:gd name="connsiteY96" fmla="*/ 3504964 h 6345561"/>
                    <a:gd name="connsiteX97" fmla="*/ 3013389 w 6352623"/>
                    <a:gd name="connsiteY97" fmla="*/ 3389903 h 6345561"/>
                    <a:gd name="connsiteX98" fmla="*/ 3099126 w 6352623"/>
                    <a:gd name="connsiteY98" fmla="*/ 4562904 h 6345561"/>
                    <a:gd name="connsiteX99" fmla="*/ 2689209 w 6352623"/>
                    <a:gd name="connsiteY99" fmla="*/ 4598877 h 6345561"/>
                    <a:gd name="connsiteX100" fmla="*/ 1989796 w 6352623"/>
                    <a:gd name="connsiteY100" fmla="*/ 4675326 h 6345561"/>
                    <a:gd name="connsiteX101" fmla="*/ 1960743 w 6352623"/>
                    <a:gd name="connsiteY101" fmla="*/ 4679317 h 6345561"/>
                    <a:gd name="connsiteX102" fmla="*/ 4067092 w 6352623"/>
                    <a:gd name="connsiteY102" fmla="*/ 6216068 h 6345561"/>
                    <a:gd name="connsiteX103" fmla="*/ 4277892 w 6352623"/>
                    <a:gd name="connsiteY103" fmla="*/ 5788869 h 6345561"/>
                    <a:gd name="connsiteX104" fmla="*/ 4525520 w 6352623"/>
                    <a:gd name="connsiteY104" fmla="*/ 5267093 h 6345561"/>
                    <a:gd name="connsiteX105" fmla="*/ 4685770 w 6352623"/>
                    <a:gd name="connsiteY105" fmla="*/ 4881257 h 6345561"/>
                    <a:gd name="connsiteX106" fmla="*/ 4712084 w 6352623"/>
                    <a:gd name="connsiteY106" fmla="*/ 4879914 h 6345561"/>
                    <a:gd name="connsiteX107" fmla="*/ 5642123 w 6352623"/>
                    <a:gd name="connsiteY107" fmla="*/ 4846187 h 6345561"/>
                    <a:gd name="connsiteX108" fmla="*/ 5866698 w 6352623"/>
                    <a:gd name="connsiteY108" fmla="*/ 4839902 h 6345561"/>
                    <a:gd name="connsiteX109" fmla="*/ 5706398 w 6352623"/>
                    <a:gd name="connsiteY109" fmla="*/ 5102370 h 6345561"/>
                    <a:gd name="connsiteX110" fmla="*/ 4229361 w 6352623"/>
                    <a:gd name="connsiteY110" fmla="*/ 6176010 h 6345561"/>
                    <a:gd name="connsiteX111" fmla="*/ 4067092 w 6352623"/>
                    <a:gd name="connsiteY111" fmla="*/ 6216068 h 6345561"/>
                    <a:gd name="connsiteX112" fmla="*/ 3617977 w 6352623"/>
                    <a:gd name="connsiteY112" fmla="*/ 6323175 h 6345561"/>
                    <a:gd name="connsiteX113" fmla="*/ 3499574 w 6352623"/>
                    <a:gd name="connsiteY113" fmla="*/ 4950969 h 6345561"/>
                    <a:gd name="connsiteX114" fmla="*/ 3966167 w 6352623"/>
                    <a:gd name="connsiteY114" fmla="*/ 4917769 h 6345561"/>
                    <a:gd name="connsiteX115" fmla="*/ 4402891 w 6352623"/>
                    <a:gd name="connsiteY115" fmla="*/ 4895610 h 6345561"/>
                    <a:gd name="connsiteX116" fmla="*/ 4263840 w 6352623"/>
                    <a:gd name="connsiteY116" fmla="*/ 5239274 h 6345561"/>
                    <a:gd name="connsiteX117" fmla="*/ 3691123 w 6352623"/>
                    <a:gd name="connsiteY117" fmla="*/ 6308899 h 6345561"/>
                    <a:gd name="connsiteX118" fmla="*/ 3637169 w 6352623"/>
                    <a:gd name="connsiteY118" fmla="*/ 6322223 h 6345561"/>
                    <a:gd name="connsiteX119" fmla="*/ 3617977 w 6352623"/>
                    <a:gd name="connsiteY119" fmla="*/ 6323175 h 6345561"/>
                    <a:gd name="connsiteX120" fmla="*/ 509955 w 6352623"/>
                    <a:gd name="connsiteY120" fmla="*/ 4889989 h 6345561"/>
                    <a:gd name="connsiteX121" fmla="*/ 432662 w 6352623"/>
                    <a:gd name="connsiteY121" fmla="*/ 4783013 h 6345561"/>
                    <a:gd name="connsiteX122" fmla="*/ 30403 w 6352623"/>
                    <a:gd name="connsiteY122" fmla="*/ 3637168 h 6345561"/>
                    <a:gd name="connsiteX123" fmla="*/ 28957 w 6352623"/>
                    <a:gd name="connsiteY123" fmla="*/ 3608002 h 6345561"/>
                    <a:gd name="connsiteX124" fmla="*/ 1122699 w 6352623"/>
                    <a:gd name="connsiteY124" fmla="*/ 3528079 h 6345561"/>
                    <a:gd name="connsiteX125" fmla="*/ 1151870 w 6352623"/>
                    <a:gd name="connsiteY125" fmla="*/ 3709064 h 6345561"/>
                    <a:gd name="connsiteX126" fmla="*/ 1633165 w 6352623"/>
                    <a:gd name="connsiteY126" fmla="*/ 4721494 h 6345561"/>
                    <a:gd name="connsiteX127" fmla="*/ 1635001 w 6352623"/>
                    <a:gd name="connsiteY127" fmla="*/ 4724090 h 6345561"/>
                    <a:gd name="connsiteX128" fmla="*/ 1150655 w 6352623"/>
                    <a:gd name="connsiteY128" fmla="*/ 4790652 h 6345561"/>
                    <a:gd name="connsiteX129" fmla="*/ 509955 w 6352623"/>
                    <a:gd name="connsiteY129" fmla="*/ 4889989 h 6345561"/>
                    <a:gd name="connsiteX130" fmla="*/ 3165956 w 6352623"/>
                    <a:gd name="connsiteY130" fmla="*/ 6345561 h 6345561"/>
                    <a:gd name="connsiteX131" fmla="*/ 2661675 w 6352623"/>
                    <a:gd name="connsiteY131" fmla="*/ 5655612 h 6345561"/>
                    <a:gd name="connsiteX132" fmla="*/ 2224080 w 6352623"/>
                    <a:gd name="connsiteY132" fmla="*/ 5071807 h 6345561"/>
                    <a:gd name="connsiteX133" fmla="*/ 2697681 w 6352623"/>
                    <a:gd name="connsiteY133" fmla="*/ 5021257 h 6345561"/>
                    <a:gd name="connsiteX134" fmla="*/ 3150545 w 6352623"/>
                    <a:gd name="connsiteY134" fmla="*/ 4979436 h 6345561"/>
                    <a:gd name="connsiteX135" fmla="*/ 3267988 w 6352623"/>
                    <a:gd name="connsiteY135" fmla="*/ 6340508 h 6345561"/>
                    <a:gd name="connsiteX136" fmla="*/ 3165956 w 6352623"/>
                    <a:gd name="connsiteY136" fmla="*/ 6345561 h 6345561"/>
                    <a:gd name="connsiteX137" fmla="*/ 2827891 w 6352623"/>
                    <a:gd name="connsiteY137" fmla="*/ 6323709 h 6345561"/>
                    <a:gd name="connsiteX138" fmla="*/ 2884966 w 6352623"/>
                    <a:gd name="connsiteY138" fmla="*/ 6327398 h 6345561"/>
                    <a:gd name="connsiteX139" fmla="*/ 2827891 w 6352623"/>
                    <a:gd name="connsiteY139" fmla="*/ 6323709 h 6345561"/>
                    <a:gd name="connsiteX140" fmla="*/ 1799833 w 6352623"/>
                    <a:gd name="connsiteY140" fmla="*/ 6042038 h 6345561"/>
                    <a:gd name="connsiteX141" fmla="*/ 792530 w 6352623"/>
                    <a:gd name="connsiteY141" fmla="*/ 5281044 h 6345561"/>
                    <a:gd name="connsiteX142" fmla="*/ 758259 w 6352623"/>
                    <a:gd name="connsiteY142" fmla="*/ 5233611 h 6345561"/>
                    <a:gd name="connsiteX143" fmla="*/ 1178638 w 6352623"/>
                    <a:gd name="connsiteY143" fmla="*/ 5187468 h 6345561"/>
                    <a:gd name="connsiteX144" fmla="*/ 1905324 w 6352623"/>
                    <a:gd name="connsiteY144" fmla="*/ 5106339 h 6345561"/>
                    <a:gd name="connsiteX145" fmla="*/ 2206251 w 6352623"/>
                    <a:gd name="connsiteY145" fmla="*/ 5531868 h 6345561"/>
                    <a:gd name="connsiteX146" fmla="*/ 2827891 w 6352623"/>
                    <a:gd name="connsiteY146" fmla="*/ 6323709 h 6345561"/>
                    <a:gd name="connsiteX147" fmla="*/ 2405336 w 6352623"/>
                    <a:gd name="connsiteY147" fmla="*/ 6261225 h 6345561"/>
                    <a:gd name="connsiteX148" fmla="*/ 1799833 w 6352623"/>
                    <a:gd name="connsiteY148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2827891 w 6352623"/>
                    <a:gd name="connsiteY134" fmla="*/ 6323709 h 6345561"/>
                    <a:gd name="connsiteX135" fmla="*/ 2884966 w 6352623"/>
                    <a:gd name="connsiteY135" fmla="*/ 6327398 h 6345561"/>
                    <a:gd name="connsiteX136" fmla="*/ 2827891 w 6352623"/>
                    <a:gd name="connsiteY136" fmla="*/ 6323709 h 6345561"/>
                    <a:gd name="connsiteX137" fmla="*/ 1799833 w 6352623"/>
                    <a:gd name="connsiteY137" fmla="*/ 6042038 h 6345561"/>
                    <a:gd name="connsiteX138" fmla="*/ 792530 w 6352623"/>
                    <a:gd name="connsiteY138" fmla="*/ 5281044 h 6345561"/>
                    <a:gd name="connsiteX139" fmla="*/ 758259 w 6352623"/>
                    <a:gd name="connsiteY139" fmla="*/ 5233611 h 6345561"/>
                    <a:gd name="connsiteX140" fmla="*/ 1178638 w 6352623"/>
                    <a:gd name="connsiteY140" fmla="*/ 5187468 h 6345561"/>
                    <a:gd name="connsiteX141" fmla="*/ 1905324 w 6352623"/>
                    <a:gd name="connsiteY141" fmla="*/ 5106339 h 6345561"/>
                    <a:gd name="connsiteX142" fmla="*/ 2206251 w 6352623"/>
                    <a:gd name="connsiteY142" fmla="*/ 5531868 h 6345561"/>
                    <a:gd name="connsiteX143" fmla="*/ 2827891 w 6352623"/>
                    <a:gd name="connsiteY143" fmla="*/ 6323709 h 6345561"/>
                    <a:gd name="connsiteX144" fmla="*/ 2405336 w 6352623"/>
                    <a:gd name="connsiteY144" fmla="*/ 6261225 h 6345561"/>
                    <a:gd name="connsiteX145" fmla="*/ 1799833 w 6352623"/>
                    <a:gd name="connsiteY145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1799833 w 6352623"/>
                    <a:gd name="connsiteY134" fmla="*/ 6042038 h 6345561"/>
                    <a:gd name="connsiteX135" fmla="*/ 792530 w 6352623"/>
                    <a:gd name="connsiteY135" fmla="*/ 5281044 h 6345561"/>
                    <a:gd name="connsiteX136" fmla="*/ 758259 w 6352623"/>
                    <a:gd name="connsiteY136" fmla="*/ 5233611 h 6345561"/>
                    <a:gd name="connsiteX137" fmla="*/ 1178638 w 6352623"/>
                    <a:gd name="connsiteY137" fmla="*/ 5187468 h 6345561"/>
                    <a:gd name="connsiteX138" fmla="*/ 1905324 w 6352623"/>
                    <a:gd name="connsiteY138" fmla="*/ 5106339 h 6345561"/>
                    <a:gd name="connsiteX139" fmla="*/ 2206251 w 6352623"/>
                    <a:gd name="connsiteY139" fmla="*/ 5531868 h 6345561"/>
                    <a:gd name="connsiteX140" fmla="*/ 2827891 w 6352623"/>
                    <a:gd name="connsiteY140" fmla="*/ 6323709 h 6345561"/>
                    <a:gd name="connsiteX141" fmla="*/ 2405336 w 6352623"/>
                    <a:gd name="connsiteY141" fmla="*/ 6261225 h 6345561"/>
                    <a:gd name="connsiteX142" fmla="*/ 1799833 w 6352623"/>
                    <a:gd name="connsiteY14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1857 w 6352623"/>
                    <a:gd name="connsiteY15" fmla="*/ 6676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1799833 w 6352623"/>
                    <a:gd name="connsiteY134" fmla="*/ 6042038 h 6345561"/>
                    <a:gd name="connsiteX135" fmla="*/ 792530 w 6352623"/>
                    <a:gd name="connsiteY135" fmla="*/ 5281044 h 6345561"/>
                    <a:gd name="connsiteX136" fmla="*/ 758259 w 6352623"/>
                    <a:gd name="connsiteY136" fmla="*/ 5233611 h 6345561"/>
                    <a:gd name="connsiteX137" fmla="*/ 1178638 w 6352623"/>
                    <a:gd name="connsiteY137" fmla="*/ 5187468 h 6345561"/>
                    <a:gd name="connsiteX138" fmla="*/ 1905324 w 6352623"/>
                    <a:gd name="connsiteY138" fmla="*/ 5106339 h 6345561"/>
                    <a:gd name="connsiteX139" fmla="*/ 2206251 w 6352623"/>
                    <a:gd name="connsiteY139" fmla="*/ 5531868 h 6345561"/>
                    <a:gd name="connsiteX140" fmla="*/ 2827891 w 6352623"/>
                    <a:gd name="connsiteY140" fmla="*/ 6323709 h 6345561"/>
                    <a:gd name="connsiteX141" fmla="*/ 2405336 w 6352623"/>
                    <a:gd name="connsiteY141" fmla="*/ 6261225 h 6345561"/>
                    <a:gd name="connsiteX142" fmla="*/ 1799833 w 6352623"/>
                    <a:gd name="connsiteY14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2943489 w 6352623"/>
                    <a:gd name="connsiteY15" fmla="*/ 55251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1799833 w 6352623"/>
                    <a:gd name="connsiteY134" fmla="*/ 6042038 h 6345561"/>
                    <a:gd name="connsiteX135" fmla="*/ 792530 w 6352623"/>
                    <a:gd name="connsiteY135" fmla="*/ 5281044 h 6345561"/>
                    <a:gd name="connsiteX136" fmla="*/ 758259 w 6352623"/>
                    <a:gd name="connsiteY136" fmla="*/ 5233611 h 6345561"/>
                    <a:gd name="connsiteX137" fmla="*/ 1178638 w 6352623"/>
                    <a:gd name="connsiteY137" fmla="*/ 5187468 h 6345561"/>
                    <a:gd name="connsiteX138" fmla="*/ 1905324 w 6352623"/>
                    <a:gd name="connsiteY138" fmla="*/ 5106339 h 6345561"/>
                    <a:gd name="connsiteX139" fmla="*/ 2206251 w 6352623"/>
                    <a:gd name="connsiteY139" fmla="*/ 5531868 h 6345561"/>
                    <a:gd name="connsiteX140" fmla="*/ 2827891 w 6352623"/>
                    <a:gd name="connsiteY140" fmla="*/ 6323709 h 6345561"/>
                    <a:gd name="connsiteX141" fmla="*/ 2405336 w 6352623"/>
                    <a:gd name="connsiteY141" fmla="*/ 6261225 h 6345561"/>
                    <a:gd name="connsiteX142" fmla="*/ 1799833 w 6352623"/>
                    <a:gd name="connsiteY14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2943489 w 6352623"/>
                    <a:gd name="connsiteY15" fmla="*/ 55251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1799833 w 6352623"/>
                    <a:gd name="connsiteY134" fmla="*/ 6042038 h 6345561"/>
                    <a:gd name="connsiteX135" fmla="*/ 792530 w 6352623"/>
                    <a:gd name="connsiteY135" fmla="*/ 5281044 h 6345561"/>
                    <a:gd name="connsiteX136" fmla="*/ 758259 w 6352623"/>
                    <a:gd name="connsiteY136" fmla="*/ 5233611 h 6345561"/>
                    <a:gd name="connsiteX137" fmla="*/ 1178638 w 6352623"/>
                    <a:gd name="connsiteY137" fmla="*/ 5187468 h 6345561"/>
                    <a:gd name="connsiteX138" fmla="*/ 1905324 w 6352623"/>
                    <a:gd name="connsiteY138" fmla="*/ 5106339 h 6345561"/>
                    <a:gd name="connsiteX139" fmla="*/ 2206251 w 6352623"/>
                    <a:gd name="connsiteY139" fmla="*/ 5531868 h 6345561"/>
                    <a:gd name="connsiteX140" fmla="*/ 2827891 w 6352623"/>
                    <a:gd name="connsiteY140" fmla="*/ 6323709 h 6345561"/>
                    <a:gd name="connsiteX141" fmla="*/ 2405336 w 6352623"/>
                    <a:gd name="connsiteY141" fmla="*/ 6261225 h 6345561"/>
                    <a:gd name="connsiteX142" fmla="*/ 1799833 w 6352623"/>
                    <a:gd name="connsiteY142" fmla="*/ 6042038 h 6345561"/>
                    <a:gd name="connsiteX0" fmla="*/ 3083863 w 6352623"/>
                    <a:gd name="connsiteY0" fmla="*/ 133135 h 6345561"/>
                    <a:gd name="connsiteX1" fmla="*/ 3073468 w 6352623"/>
                    <a:gd name="connsiteY1" fmla="*/ 12671 h 6345561"/>
                    <a:gd name="connsiteX2" fmla="*/ 3083863 w 6352623"/>
                    <a:gd name="connsiteY2" fmla="*/ 133135 h 6345561"/>
                    <a:gd name="connsiteX3" fmla="*/ 4287481 w 6352623"/>
                    <a:gd name="connsiteY3" fmla="*/ 1282707 h 6345561"/>
                    <a:gd name="connsiteX4" fmla="*/ 3934751 w 6352623"/>
                    <a:gd name="connsiteY4" fmla="*/ 794857 h 6345561"/>
                    <a:gd name="connsiteX5" fmla="*/ 3306522 w 6352623"/>
                    <a:gd name="connsiteY5" fmla="*/ 1126 h 6345561"/>
                    <a:gd name="connsiteX6" fmla="*/ 3329154 w 6352623"/>
                    <a:gd name="connsiteY6" fmla="*/ 0 h 6345561"/>
                    <a:gd name="connsiteX7" fmla="*/ 4552794 w 6352623"/>
                    <a:gd name="connsiteY7" fmla="*/ 310597 h 6345561"/>
                    <a:gd name="connsiteX8" fmla="*/ 5560095 w 6352623"/>
                    <a:gd name="connsiteY8" fmla="*/ 1071582 h 6345561"/>
                    <a:gd name="connsiteX9" fmla="*/ 5592215 w 6352623"/>
                    <a:gd name="connsiteY9" fmla="*/ 1116037 h 6345561"/>
                    <a:gd name="connsiteX10" fmla="*/ 5275773 w 6352623"/>
                    <a:gd name="connsiteY10" fmla="*/ 1158708 h 6345561"/>
                    <a:gd name="connsiteX11" fmla="*/ 4352475 w 6352623"/>
                    <a:gd name="connsiteY11" fmla="*/ 1275439 h 6345561"/>
                    <a:gd name="connsiteX12" fmla="*/ 4287481 w 6352623"/>
                    <a:gd name="connsiteY12" fmla="*/ 1282707 h 6345561"/>
                    <a:gd name="connsiteX13" fmla="*/ 3192871 w 6352623"/>
                    <a:gd name="connsiteY13" fmla="*/ 1396479 h 6345561"/>
                    <a:gd name="connsiteX14" fmla="*/ 2943489 w 6352623"/>
                    <a:gd name="connsiteY14" fmla="*/ 55251 h 6345561"/>
                    <a:gd name="connsiteX15" fmla="*/ 3521833 w 6352623"/>
                    <a:gd name="connsiteY15" fmla="*/ 728536 h 6345561"/>
                    <a:gd name="connsiteX16" fmla="*/ 3951788 w 6352623"/>
                    <a:gd name="connsiteY16" fmla="*/ 1320226 h 6345561"/>
                    <a:gd name="connsiteX17" fmla="*/ 3610216 w 6352623"/>
                    <a:gd name="connsiteY17" fmla="*/ 1358400 h 6345561"/>
                    <a:gd name="connsiteX18" fmla="*/ 3192871 w 6352623"/>
                    <a:gd name="connsiteY18" fmla="*/ 1396479 h 6345561"/>
                    <a:gd name="connsiteX19" fmla="*/ 5080835 w 6352623"/>
                    <a:gd name="connsiteY19" fmla="*/ 2887704 h 6345561"/>
                    <a:gd name="connsiteX20" fmla="*/ 5075577 w 6352623"/>
                    <a:gd name="connsiteY20" fmla="*/ 2828892 h 6345561"/>
                    <a:gd name="connsiteX21" fmla="*/ 4870827 w 6352623"/>
                    <a:gd name="connsiteY21" fmla="*/ 2225787 h 6345561"/>
                    <a:gd name="connsiteX22" fmla="*/ 4527301 w 6352623"/>
                    <a:gd name="connsiteY22" fmla="*/ 1626915 h 6345561"/>
                    <a:gd name="connsiteX23" fmla="*/ 5336497 w 6352623"/>
                    <a:gd name="connsiteY23" fmla="*/ 1510023 h 6345561"/>
                    <a:gd name="connsiteX24" fmla="*/ 5827104 w 6352623"/>
                    <a:gd name="connsiteY24" fmla="*/ 1441104 h 6345561"/>
                    <a:gd name="connsiteX25" fmla="*/ 5919962 w 6352623"/>
                    <a:gd name="connsiteY25" fmla="*/ 1569624 h 6345561"/>
                    <a:gd name="connsiteX26" fmla="*/ 6322223 w 6352623"/>
                    <a:gd name="connsiteY26" fmla="*/ 2715457 h 6345561"/>
                    <a:gd name="connsiteX27" fmla="*/ 6326244 w 6352623"/>
                    <a:gd name="connsiteY27" fmla="*/ 2796695 h 6345561"/>
                    <a:gd name="connsiteX28" fmla="*/ 5080835 w 6352623"/>
                    <a:gd name="connsiteY28" fmla="*/ 2887704 h 6345561"/>
                    <a:gd name="connsiteX29" fmla="*/ 1790042 w 6352623"/>
                    <a:gd name="connsiteY29" fmla="*/ 1491620 h 6345561"/>
                    <a:gd name="connsiteX30" fmla="*/ 2057262 w 6352623"/>
                    <a:gd name="connsiteY30" fmla="*/ 888122 h 6345561"/>
                    <a:gd name="connsiteX31" fmla="*/ 2502224 w 6352623"/>
                    <a:gd name="connsiteY31" fmla="*/ 83048 h 6345561"/>
                    <a:gd name="connsiteX32" fmla="*/ 2715458 w 6352623"/>
                    <a:gd name="connsiteY32" fmla="*/ 30412 h 6345561"/>
                    <a:gd name="connsiteX33" fmla="*/ 2723477 w 6352623"/>
                    <a:gd name="connsiteY33" fmla="*/ 30012 h 6345561"/>
                    <a:gd name="connsiteX34" fmla="*/ 2843908 w 6352623"/>
                    <a:gd name="connsiteY34" fmla="*/ 1425699 h 6345561"/>
                    <a:gd name="connsiteX35" fmla="*/ 2341650 w 6352623"/>
                    <a:gd name="connsiteY35" fmla="*/ 1460888 h 6345561"/>
                    <a:gd name="connsiteX36" fmla="*/ 1790042 w 6352623"/>
                    <a:gd name="connsiteY36" fmla="*/ 1491620 h 6345561"/>
                    <a:gd name="connsiteX37" fmla="*/ 456566 w 6352623"/>
                    <a:gd name="connsiteY37" fmla="*/ 1560803 h 6345561"/>
                    <a:gd name="connsiteX38" fmla="*/ 646218 w 6352623"/>
                    <a:gd name="connsiteY38" fmla="*/ 1250255 h 6345561"/>
                    <a:gd name="connsiteX39" fmla="*/ 2123254 w 6352623"/>
                    <a:gd name="connsiteY39" fmla="*/ 176626 h 6345561"/>
                    <a:gd name="connsiteX40" fmla="*/ 2129632 w 6352623"/>
                    <a:gd name="connsiteY40" fmla="*/ 175051 h 6345561"/>
                    <a:gd name="connsiteX41" fmla="*/ 1791341 w 6352623"/>
                    <a:gd name="connsiteY41" fmla="*/ 860818 h 6345561"/>
                    <a:gd name="connsiteX42" fmla="*/ 1497989 w 6352623"/>
                    <a:gd name="connsiteY42" fmla="*/ 1507155 h 6345561"/>
                    <a:gd name="connsiteX43" fmla="*/ 815685 w 6352623"/>
                    <a:gd name="connsiteY43" fmla="*/ 1541873 h 6345561"/>
                    <a:gd name="connsiteX44" fmla="*/ 456566 w 6352623"/>
                    <a:gd name="connsiteY44" fmla="*/ 1560803 h 6345561"/>
                    <a:gd name="connsiteX45" fmla="*/ 3332566 w 6352623"/>
                    <a:gd name="connsiteY45" fmla="*/ 3015466 h 6345561"/>
                    <a:gd name="connsiteX46" fmla="*/ 3227686 w 6352623"/>
                    <a:gd name="connsiteY46" fmla="*/ 1799988 h 6345561"/>
                    <a:gd name="connsiteX47" fmla="*/ 3687369 w 6352623"/>
                    <a:gd name="connsiteY47" fmla="*/ 1744594 h 6345561"/>
                    <a:gd name="connsiteX48" fmla="*/ 4207427 w 6352623"/>
                    <a:gd name="connsiteY48" fmla="*/ 1672041 h 6345561"/>
                    <a:gd name="connsiteX49" fmla="*/ 4314817 w 6352623"/>
                    <a:gd name="connsiteY49" fmla="*/ 1819820 h 6345561"/>
                    <a:gd name="connsiteX50" fmla="*/ 4752430 w 6352623"/>
                    <a:gd name="connsiteY50" fmla="*/ 2869128 h 6345561"/>
                    <a:gd name="connsiteX51" fmla="*/ 4755993 w 6352623"/>
                    <a:gd name="connsiteY51" fmla="*/ 2911437 h 6345561"/>
                    <a:gd name="connsiteX52" fmla="*/ 3332566 w 6352623"/>
                    <a:gd name="connsiteY52" fmla="*/ 3015466 h 6345561"/>
                    <a:gd name="connsiteX53" fmla="*/ 4842211 w 6352623"/>
                    <a:gd name="connsiteY53" fmla="*/ 4504577 h 6345561"/>
                    <a:gd name="connsiteX54" fmla="*/ 4894441 w 6352623"/>
                    <a:gd name="connsiteY54" fmla="*/ 4378816 h 6345561"/>
                    <a:gd name="connsiteX55" fmla="*/ 5118410 w 6352623"/>
                    <a:gd name="connsiteY55" fmla="*/ 3308120 h 6345561"/>
                    <a:gd name="connsiteX56" fmla="*/ 5112011 w 6352623"/>
                    <a:gd name="connsiteY56" fmla="*/ 3236549 h 6345561"/>
                    <a:gd name="connsiteX57" fmla="*/ 6343574 w 6352623"/>
                    <a:gd name="connsiteY57" fmla="*/ 3146548 h 6345561"/>
                    <a:gd name="connsiteX58" fmla="*/ 6352623 w 6352623"/>
                    <a:gd name="connsiteY58" fmla="*/ 3329154 h 6345561"/>
                    <a:gd name="connsiteX59" fmla="*/ 6261216 w 6352623"/>
                    <a:gd name="connsiteY59" fmla="*/ 3947289 h 6345561"/>
                    <a:gd name="connsiteX60" fmla="*/ 6068313 w 6352623"/>
                    <a:gd name="connsiteY60" fmla="*/ 4480189 h 6345561"/>
                    <a:gd name="connsiteX61" fmla="*/ 5645377 w 6352623"/>
                    <a:gd name="connsiteY61" fmla="*/ 4489676 h 6345561"/>
                    <a:gd name="connsiteX62" fmla="*/ 4842211 w 6352623"/>
                    <a:gd name="connsiteY62" fmla="*/ 4504577 h 6345561"/>
                    <a:gd name="connsiteX63" fmla="*/ 1405726 w 6352623"/>
                    <a:gd name="connsiteY63" fmla="*/ 3156271 h 6345561"/>
                    <a:gd name="connsiteX64" fmla="*/ 1399341 w 6352623"/>
                    <a:gd name="connsiteY64" fmla="*/ 3089416 h 6345561"/>
                    <a:gd name="connsiteX65" fmla="*/ 1464945 w 6352623"/>
                    <a:gd name="connsiteY65" fmla="*/ 2467755 h 6345561"/>
                    <a:gd name="connsiteX66" fmla="*/ 1626959 w 6352623"/>
                    <a:gd name="connsiteY66" fmla="*/ 1918290 h 6345561"/>
                    <a:gd name="connsiteX67" fmla="*/ 1698846 w 6352623"/>
                    <a:gd name="connsiteY67" fmla="*/ 1916459 h 6345561"/>
                    <a:gd name="connsiteX68" fmla="*/ 2401423 w 6352623"/>
                    <a:gd name="connsiteY68" fmla="*/ 1879094 h 6345561"/>
                    <a:gd name="connsiteX69" fmla="*/ 2879383 w 6352623"/>
                    <a:gd name="connsiteY69" fmla="*/ 1836855 h 6345561"/>
                    <a:gd name="connsiteX70" fmla="*/ 2983285 w 6352623"/>
                    <a:gd name="connsiteY70" fmla="*/ 3040986 h 6345561"/>
                    <a:gd name="connsiteX71" fmla="*/ 1405726 w 6352623"/>
                    <a:gd name="connsiteY71" fmla="*/ 3156271 h 6345561"/>
                    <a:gd name="connsiteX72" fmla="*/ 3464621 w 6352623"/>
                    <a:gd name="connsiteY72" fmla="*/ 4545892 h 6345561"/>
                    <a:gd name="connsiteX73" fmla="*/ 3362673 w 6352623"/>
                    <a:gd name="connsiteY73" fmla="*/ 3364384 h 6345561"/>
                    <a:gd name="connsiteX74" fmla="*/ 4785461 w 6352623"/>
                    <a:gd name="connsiteY74" fmla="*/ 3260410 h 6345561"/>
                    <a:gd name="connsiteX75" fmla="*/ 4791965 w 6352623"/>
                    <a:gd name="connsiteY75" fmla="*/ 3337498 h 6345561"/>
                    <a:gd name="connsiteX76" fmla="*/ 4582162 w 6352623"/>
                    <a:gd name="connsiteY76" fmla="*/ 4452550 h 6345561"/>
                    <a:gd name="connsiteX77" fmla="*/ 3980007 w 6352623"/>
                    <a:gd name="connsiteY77" fmla="*/ 4524180 h 6345561"/>
                    <a:gd name="connsiteX78" fmla="*/ 3464621 w 6352623"/>
                    <a:gd name="connsiteY78" fmla="*/ 4545892 h 6345561"/>
                    <a:gd name="connsiteX79" fmla="*/ 11631 w 6352623"/>
                    <a:gd name="connsiteY79" fmla="*/ 3258148 h 6345561"/>
                    <a:gd name="connsiteX80" fmla="*/ 0 w 6352623"/>
                    <a:gd name="connsiteY80" fmla="*/ 3023469 h 6345561"/>
                    <a:gd name="connsiteX81" fmla="*/ 91400 w 6352623"/>
                    <a:gd name="connsiteY81" fmla="*/ 2405346 h 6345561"/>
                    <a:gd name="connsiteX82" fmla="*/ 258812 w 6352623"/>
                    <a:gd name="connsiteY82" fmla="*/ 1942855 h 6345561"/>
                    <a:gd name="connsiteX83" fmla="*/ 852081 w 6352623"/>
                    <a:gd name="connsiteY83" fmla="*/ 1937991 h 6345561"/>
                    <a:gd name="connsiteX84" fmla="*/ 1335718 w 6352623"/>
                    <a:gd name="connsiteY84" fmla="*/ 1925698 h 6345561"/>
                    <a:gd name="connsiteX85" fmla="*/ 1234430 w 6352623"/>
                    <a:gd name="connsiteY85" fmla="*/ 2196801 h 6345561"/>
                    <a:gd name="connsiteX86" fmla="*/ 1103579 w 6352623"/>
                    <a:gd name="connsiteY86" fmla="*/ 2737987 h 6345561"/>
                    <a:gd name="connsiteX87" fmla="*/ 1078099 w 6352623"/>
                    <a:gd name="connsiteY87" fmla="*/ 3180217 h 6345561"/>
                    <a:gd name="connsiteX88" fmla="*/ 11631 w 6352623"/>
                    <a:gd name="connsiteY88" fmla="*/ 3258148 h 6345561"/>
                    <a:gd name="connsiteX89" fmla="*/ 1960743 w 6352623"/>
                    <a:gd name="connsiteY89" fmla="*/ 4679317 h 6345561"/>
                    <a:gd name="connsiteX90" fmla="*/ 1740896 w 6352623"/>
                    <a:gd name="connsiteY90" fmla="*/ 4337429 h 6345561"/>
                    <a:gd name="connsiteX91" fmla="*/ 1441619 w 6352623"/>
                    <a:gd name="connsiteY91" fmla="*/ 3532526 h 6345561"/>
                    <a:gd name="connsiteX92" fmla="*/ 1438988 w 6352623"/>
                    <a:gd name="connsiteY92" fmla="*/ 3504964 h 6345561"/>
                    <a:gd name="connsiteX93" fmla="*/ 3013389 w 6352623"/>
                    <a:gd name="connsiteY93" fmla="*/ 3389903 h 6345561"/>
                    <a:gd name="connsiteX94" fmla="*/ 3099126 w 6352623"/>
                    <a:gd name="connsiteY94" fmla="*/ 4562904 h 6345561"/>
                    <a:gd name="connsiteX95" fmla="*/ 2689209 w 6352623"/>
                    <a:gd name="connsiteY95" fmla="*/ 4598877 h 6345561"/>
                    <a:gd name="connsiteX96" fmla="*/ 1989796 w 6352623"/>
                    <a:gd name="connsiteY96" fmla="*/ 4675326 h 6345561"/>
                    <a:gd name="connsiteX97" fmla="*/ 1960743 w 6352623"/>
                    <a:gd name="connsiteY97" fmla="*/ 4679317 h 6345561"/>
                    <a:gd name="connsiteX98" fmla="*/ 4067092 w 6352623"/>
                    <a:gd name="connsiteY98" fmla="*/ 6216068 h 6345561"/>
                    <a:gd name="connsiteX99" fmla="*/ 4277892 w 6352623"/>
                    <a:gd name="connsiteY99" fmla="*/ 5788869 h 6345561"/>
                    <a:gd name="connsiteX100" fmla="*/ 4525520 w 6352623"/>
                    <a:gd name="connsiteY100" fmla="*/ 5267093 h 6345561"/>
                    <a:gd name="connsiteX101" fmla="*/ 4685770 w 6352623"/>
                    <a:gd name="connsiteY101" fmla="*/ 4881257 h 6345561"/>
                    <a:gd name="connsiteX102" fmla="*/ 4712084 w 6352623"/>
                    <a:gd name="connsiteY102" fmla="*/ 4879914 h 6345561"/>
                    <a:gd name="connsiteX103" fmla="*/ 5642123 w 6352623"/>
                    <a:gd name="connsiteY103" fmla="*/ 4846187 h 6345561"/>
                    <a:gd name="connsiteX104" fmla="*/ 5866698 w 6352623"/>
                    <a:gd name="connsiteY104" fmla="*/ 4839902 h 6345561"/>
                    <a:gd name="connsiteX105" fmla="*/ 5706398 w 6352623"/>
                    <a:gd name="connsiteY105" fmla="*/ 5102370 h 6345561"/>
                    <a:gd name="connsiteX106" fmla="*/ 4229361 w 6352623"/>
                    <a:gd name="connsiteY106" fmla="*/ 6176010 h 6345561"/>
                    <a:gd name="connsiteX107" fmla="*/ 4067092 w 6352623"/>
                    <a:gd name="connsiteY107" fmla="*/ 6216068 h 6345561"/>
                    <a:gd name="connsiteX108" fmla="*/ 3617977 w 6352623"/>
                    <a:gd name="connsiteY108" fmla="*/ 6323175 h 6345561"/>
                    <a:gd name="connsiteX109" fmla="*/ 3499574 w 6352623"/>
                    <a:gd name="connsiteY109" fmla="*/ 4950969 h 6345561"/>
                    <a:gd name="connsiteX110" fmla="*/ 3966167 w 6352623"/>
                    <a:gd name="connsiteY110" fmla="*/ 4917769 h 6345561"/>
                    <a:gd name="connsiteX111" fmla="*/ 4402891 w 6352623"/>
                    <a:gd name="connsiteY111" fmla="*/ 4895610 h 6345561"/>
                    <a:gd name="connsiteX112" fmla="*/ 4263840 w 6352623"/>
                    <a:gd name="connsiteY112" fmla="*/ 5239274 h 6345561"/>
                    <a:gd name="connsiteX113" fmla="*/ 3691123 w 6352623"/>
                    <a:gd name="connsiteY113" fmla="*/ 6308899 h 6345561"/>
                    <a:gd name="connsiteX114" fmla="*/ 3637169 w 6352623"/>
                    <a:gd name="connsiteY114" fmla="*/ 6322223 h 6345561"/>
                    <a:gd name="connsiteX115" fmla="*/ 3617977 w 6352623"/>
                    <a:gd name="connsiteY115" fmla="*/ 6323175 h 6345561"/>
                    <a:gd name="connsiteX116" fmla="*/ 509955 w 6352623"/>
                    <a:gd name="connsiteY116" fmla="*/ 4889989 h 6345561"/>
                    <a:gd name="connsiteX117" fmla="*/ 432662 w 6352623"/>
                    <a:gd name="connsiteY117" fmla="*/ 4783013 h 6345561"/>
                    <a:gd name="connsiteX118" fmla="*/ 30403 w 6352623"/>
                    <a:gd name="connsiteY118" fmla="*/ 3637168 h 6345561"/>
                    <a:gd name="connsiteX119" fmla="*/ 28957 w 6352623"/>
                    <a:gd name="connsiteY119" fmla="*/ 3608002 h 6345561"/>
                    <a:gd name="connsiteX120" fmla="*/ 1122699 w 6352623"/>
                    <a:gd name="connsiteY120" fmla="*/ 3528079 h 6345561"/>
                    <a:gd name="connsiteX121" fmla="*/ 1151870 w 6352623"/>
                    <a:gd name="connsiteY121" fmla="*/ 3709064 h 6345561"/>
                    <a:gd name="connsiteX122" fmla="*/ 1633165 w 6352623"/>
                    <a:gd name="connsiteY122" fmla="*/ 4721494 h 6345561"/>
                    <a:gd name="connsiteX123" fmla="*/ 1635001 w 6352623"/>
                    <a:gd name="connsiteY123" fmla="*/ 4724090 h 6345561"/>
                    <a:gd name="connsiteX124" fmla="*/ 1150655 w 6352623"/>
                    <a:gd name="connsiteY124" fmla="*/ 4790652 h 6345561"/>
                    <a:gd name="connsiteX125" fmla="*/ 509955 w 6352623"/>
                    <a:gd name="connsiteY125" fmla="*/ 4889989 h 6345561"/>
                    <a:gd name="connsiteX126" fmla="*/ 3165956 w 6352623"/>
                    <a:gd name="connsiteY126" fmla="*/ 6345561 h 6345561"/>
                    <a:gd name="connsiteX127" fmla="*/ 2661675 w 6352623"/>
                    <a:gd name="connsiteY127" fmla="*/ 5655612 h 6345561"/>
                    <a:gd name="connsiteX128" fmla="*/ 2224080 w 6352623"/>
                    <a:gd name="connsiteY128" fmla="*/ 5071807 h 6345561"/>
                    <a:gd name="connsiteX129" fmla="*/ 2697681 w 6352623"/>
                    <a:gd name="connsiteY129" fmla="*/ 5021257 h 6345561"/>
                    <a:gd name="connsiteX130" fmla="*/ 3150545 w 6352623"/>
                    <a:gd name="connsiteY130" fmla="*/ 4979436 h 6345561"/>
                    <a:gd name="connsiteX131" fmla="*/ 3267988 w 6352623"/>
                    <a:gd name="connsiteY131" fmla="*/ 6340508 h 6345561"/>
                    <a:gd name="connsiteX132" fmla="*/ 3165956 w 6352623"/>
                    <a:gd name="connsiteY132" fmla="*/ 6345561 h 6345561"/>
                    <a:gd name="connsiteX133" fmla="*/ 1799833 w 6352623"/>
                    <a:gd name="connsiteY133" fmla="*/ 6042038 h 6345561"/>
                    <a:gd name="connsiteX134" fmla="*/ 792530 w 6352623"/>
                    <a:gd name="connsiteY134" fmla="*/ 5281044 h 6345561"/>
                    <a:gd name="connsiteX135" fmla="*/ 758259 w 6352623"/>
                    <a:gd name="connsiteY135" fmla="*/ 5233611 h 6345561"/>
                    <a:gd name="connsiteX136" fmla="*/ 1178638 w 6352623"/>
                    <a:gd name="connsiteY136" fmla="*/ 5187468 h 6345561"/>
                    <a:gd name="connsiteX137" fmla="*/ 1905324 w 6352623"/>
                    <a:gd name="connsiteY137" fmla="*/ 5106339 h 6345561"/>
                    <a:gd name="connsiteX138" fmla="*/ 2206251 w 6352623"/>
                    <a:gd name="connsiteY138" fmla="*/ 5531868 h 6345561"/>
                    <a:gd name="connsiteX139" fmla="*/ 2827891 w 6352623"/>
                    <a:gd name="connsiteY139" fmla="*/ 6323709 h 6345561"/>
                    <a:gd name="connsiteX140" fmla="*/ 2405336 w 6352623"/>
                    <a:gd name="connsiteY140" fmla="*/ 6261225 h 6345561"/>
                    <a:gd name="connsiteX141" fmla="*/ 1799833 w 6352623"/>
                    <a:gd name="connsiteY141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521833 w 6352623"/>
                    <a:gd name="connsiteY12" fmla="*/ 728536 h 6345561"/>
                    <a:gd name="connsiteX13" fmla="*/ 3951788 w 6352623"/>
                    <a:gd name="connsiteY13" fmla="*/ 1320226 h 6345561"/>
                    <a:gd name="connsiteX14" fmla="*/ 3610216 w 6352623"/>
                    <a:gd name="connsiteY14" fmla="*/ 1358400 h 6345561"/>
                    <a:gd name="connsiteX15" fmla="*/ 3192871 w 6352623"/>
                    <a:gd name="connsiteY15" fmla="*/ 1396479 h 6345561"/>
                    <a:gd name="connsiteX16" fmla="*/ 5080835 w 6352623"/>
                    <a:gd name="connsiteY16" fmla="*/ 2887704 h 6345561"/>
                    <a:gd name="connsiteX17" fmla="*/ 5075577 w 6352623"/>
                    <a:gd name="connsiteY17" fmla="*/ 2828892 h 6345561"/>
                    <a:gd name="connsiteX18" fmla="*/ 4870827 w 6352623"/>
                    <a:gd name="connsiteY18" fmla="*/ 2225787 h 6345561"/>
                    <a:gd name="connsiteX19" fmla="*/ 4527301 w 6352623"/>
                    <a:gd name="connsiteY19" fmla="*/ 1626915 h 6345561"/>
                    <a:gd name="connsiteX20" fmla="*/ 5336497 w 6352623"/>
                    <a:gd name="connsiteY20" fmla="*/ 1510023 h 6345561"/>
                    <a:gd name="connsiteX21" fmla="*/ 5827104 w 6352623"/>
                    <a:gd name="connsiteY21" fmla="*/ 1441104 h 6345561"/>
                    <a:gd name="connsiteX22" fmla="*/ 5919962 w 6352623"/>
                    <a:gd name="connsiteY22" fmla="*/ 1569624 h 6345561"/>
                    <a:gd name="connsiteX23" fmla="*/ 6322223 w 6352623"/>
                    <a:gd name="connsiteY23" fmla="*/ 2715457 h 6345561"/>
                    <a:gd name="connsiteX24" fmla="*/ 6326244 w 6352623"/>
                    <a:gd name="connsiteY24" fmla="*/ 2796695 h 6345561"/>
                    <a:gd name="connsiteX25" fmla="*/ 5080835 w 6352623"/>
                    <a:gd name="connsiteY25" fmla="*/ 2887704 h 6345561"/>
                    <a:gd name="connsiteX26" fmla="*/ 1790042 w 6352623"/>
                    <a:gd name="connsiteY26" fmla="*/ 1491620 h 6345561"/>
                    <a:gd name="connsiteX27" fmla="*/ 2057262 w 6352623"/>
                    <a:gd name="connsiteY27" fmla="*/ 888122 h 6345561"/>
                    <a:gd name="connsiteX28" fmla="*/ 2502224 w 6352623"/>
                    <a:gd name="connsiteY28" fmla="*/ 83048 h 6345561"/>
                    <a:gd name="connsiteX29" fmla="*/ 2715458 w 6352623"/>
                    <a:gd name="connsiteY29" fmla="*/ 30412 h 6345561"/>
                    <a:gd name="connsiteX30" fmla="*/ 2723477 w 6352623"/>
                    <a:gd name="connsiteY30" fmla="*/ 30012 h 6345561"/>
                    <a:gd name="connsiteX31" fmla="*/ 2843908 w 6352623"/>
                    <a:gd name="connsiteY31" fmla="*/ 1425699 h 6345561"/>
                    <a:gd name="connsiteX32" fmla="*/ 2341650 w 6352623"/>
                    <a:gd name="connsiteY32" fmla="*/ 1460888 h 6345561"/>
                    <a:gd name="connsiteX33" fmla="*/ 1790042 w 6352623"/>
                    <a:gd name="connsiteY33" fmla="*/ 1491620 h 6345561"/>
                    <a:gd name="connsiteX34" fmla="*/ 456566 w 6352623"/>
                    <a:gd name="connsiteY34" fmla="*/ 1560803 h 6345561"/>
                    <a:gd name="connsiteX35" fmla="*/ 646218 w 6352623"/>
                    <a:gd name="connsiteY35" fmla="*/ 1250255 h 6345561"/>
                    <a:gd name="connsiteX36" fmla="*/ 2123254 w 6352623"/>
                    <a:gd name="connsiteY36" fmla="*/ 176626 h 6345561"/>
                    <a:gd name="connsiteX37" fmla="*/ 2129632 w 6352623"/>
                    <a:gd name="connsiteY37" fmla="*/ 175051 h 6345561"/>
                    <a:gd name="connsiteX38" fmla="*/ 1791341 w 6352623"/>
                    <a:gd name="connsiteY38" fmla="*/ 860818 h 6345561"/>
                    <a:gd name="connsiteX39" fmla="*/ 1497989 w 6352623"/>
                    <a:gd name="connsiteY39" fmla="*/ 1507155 h 6345561"/>
                    <a:gd name="connsiteX40" fmla="*/ 815685 w 6352623"/>
                    <a:gd name="connsiteY40" fmla="*/ 1541873 h 6345561"/>
                    <a:gd name="connsiteX41" fmla="*/ 456566 w 6352623"/>
                    <a:gd name="connsiteY41" fmla="*/ 1560803 h 6345561"/>
                    <a:gd name="connsiteX42" fmla="*/ 3332566 w 6352623"/>
                    <a:gd name="connsiteY42" fmla="*/ 3015466 h 6345561"/>
                    <a:gd name="connsiteX43" fmla="*/ 3227686 w 6352623"/>
                    <a:gd name="connsiteY43" fmla="*/ 1799988 h 6345561"/>
                    <a:gd name="connsiteX44" fmla="*/ 3687369 w 6352623"/>
                    <a:gd name="connsiteY44" fmla="*/ 1744594 h 6345561"/>
                    <a:gd name="connsiteX45" fmla="*/ 4207427 w 6352623"/>
                    <a:gd name="connsiteY45" fmla="*/ 1672041 h 6345561"/>
                    <a:gd name="connsiteX46" fmla="*/ 4314817 w 6352623"/>
                    <a:gd name="connsiteY46" fmla="*/ 1819820 h 6345561"/>
                    <a:gd name="connsiteX47" fmla="*/ 4752430 w 6352623"/>
                    <a:gd name="connsiteY47" fmla="*/ 2869128 h 6345561"/>
                    <a:gd name="connsiteX48" fmla="*/ 4755993 w 6352623"/>
                    <a:gd name="connsiteY48" fmla="*/ 2911437 h 6345561"/>
                    <a:gd name="connsiteX49" fmla="*/ 3332566 w 6352623"/>
                    <a:gd name="connsiteY49" fmla="*/ 3015466 h 6345561"/>
                    <a:gd name="connsiteX50" fmla="*/ 4842211 w 6352623"/>
                    <a:gd name="connsiteY50" fmla="*/ 4504577 h 6345561"/>
                    <a:gd name="connsiteX51" fmla="*/ 4894441 w 6352623"/>
                    <a:gd name="connsiteY51" fmla="*/ 4378816 h 6345561"/>
                    <a:gd name="connsiteX52" fmla="*/ 5118410 w 6352623"/>
                    <a:gd name="connsiteY52" fmla="*/ 3308120 h 6345561"/>
                    <a:gd name="connsiteX53" fmla="*/ 5112011 w 6352623"/>
                    <a:gd name="connsiteY53" fmla="*/ 3236549 h 6345561"/>
                    <a:gd name="connsiteX54" fmla="*/ 6343574 w 6352623"/>
                    <a:gd name="connsiteY54" fmla="*/ 3146548 h 6345561"/>
                    <a:gd name="connsiteX55" fmla="*/ 6352623 w 6352623"/>
                    <a:gd name="connsiteY55" fmla="*/ 3329154 h 6345561"/>
                    <a:gd name="connsiteX56" fmla="*/ 6261216 w 6352623"/>
                    <a:gd name="connsiteY56" fmla="*/ 3947289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521833 w 6352623"/>
                    <a:gd name="connsiteY12" fmla="*/ 728536 h 6345561"/>
                    <a:gd name="connsiteX13" fmla="*/ 3951788 w 6352623"/>
                    <a:gd name="connsiteY13" fmla="*/ 1320226 h 6345561"/>
                    <a:gd name="connsiteX14" fmla="*/ 3610216 w 6352623"/>
                    <a:gd name="connsiteY14" fmla="*/ 1358400 h 6345561"/>
                    <a:gd name="connsiteX15" fmla="*/ 3192871 w 6352623"/>
                    <a:gd name="connsiteY15" fmla="*/ 1396479 h 6345561"/>
                    <a:gd name="connsiteX16" fmla="*/ 5080835 w 6352623"/>
                    <a:gd name="connsiteY16" fmla="*/ 2887704 h 6345561"/>
                    <a:gd name="connsiteX17" fmla="*/ 5075577 w 6352623"/>
                    <a:gd name="connsiteY17" fmla="*/ 2828892 h 6345561"/>
                    <a:gd name="connsiteX18" fmla="*/ 4870827 w 6352623"/>
                    <a:gd name="connsiteY18" fmla="*/ 2225787 h 6345561"/>
                    <a:gd name="connsiteX19" fmla="*/ 4527301 w 6352623"/>
                    <a:gd name="connsiteY19" fmla="*/ 1626915 h 6345561"/>
                    <a:gd name="connsiteX20" fmla="*/ 5336497 w 6352623"/>
                    <a:gd name="connsiteY20" fmla="*/ 1510023 h 6345561"/>
                    <a:gd name="connsiteX21" fmla="*/ 5827104 w 6352623"/>
                    <a:gd name="connsiteY21" fmla="*/ 1441104 h 6345561"/>
                    <a:gd name="connsiteX22" fmla="*/ 5919962 w 6352623"/>
                    <a:gd name="connsiteY22" fmla="*/ 1569624 h 6345561"/>
                    <a:gd name="connsiteX23" fmla="*/ 6322223 w 6352623"/>
                    <a:gd name="connsiteY23" fmla="*/ 2715457 h 6345561"/>
                    <a:gd name="connsiteX24" fmla="*/ 6326244 w 6352623"/>
                    <a:gd name="connsiteY24" fmla="*/ 2796695 h 6345561"/>
                    <a:gd name="connsiteX25" fmla="*/ 5080835 w 6352623"/>
                    <a:gd name="connsiteY25" fmla="*/ 2887704 h 6345561"/>
                    <a:gd name="connsiteX26" fmla="*/ 1790042 w 6352623"/>
                    <a:gd name="connsiteY26" fmla="*/ 1491620 h 6345561"/>
                    <a:gd name="connsiteX27" fmla="*/ 2057262 w 6352623"/>
                    <a:gd name="connsiteY27" fmla="*/ 888122 h 6345561"/>
                    <a:gd name="connsiteX28" fmla="*/ 2577697 w 6352623"/>
                    <a:gd name="connsiteY28" fmla="*/ 56553 h 6345561"/>
                    <a:gd name="connsiteX29" fmla="*/ 2715458 w 6352623"/>
                    <a:gd name="connsiteY29" fmla="*/ 30412 h 6345561"/>
                    <a:gd name="connsiteX30" fmla="*/ 2723477 w 6352623"/>
                    <a:gd name="connsiteY30" fmla="*/ 30012 h 6345561"/>
                    <a:gd name="connsiteX31" fmla="*/ 2843908 w 6352623"/>
                    <a:gd name="connsiteY31" fmla="*/ 1425699 h 6345561"/>
                    <a:gd name="connsiteX32" fmla="*/ 2341650 w 6352623"/>
                    <a:gd name="connsiteY32" fmla="*/ 1460888 h 6345561"/>
                    <a:gd name="connsiteX33" fmla="*/ 1790042 w 6352623"/>
                    <a:gd name="connsiteY33" fmla="*/ 1491620 h 6345561"/>
                    <a:gd name="connsiteX34" fmla="*/ 456566 w 6352623"/>
                    <a:gd name="connsiteY34" fmla="*/ 1560803 h 6345561"/>
                    <a:gd name="connsiteX35" fmla="*/ 646218 w 6352623"/>
                    <a:gd name="connsiteY35" fmla="*/ 1250255 h 6345561"/>
                    <a:gd name="connsiteX36" fmla="*/ 2123254 w 6352623"/>
                    <a:gd name="connsiteY36" fmla="*/ 176626 h 6345561"/>
                    <a:gd name="connsiteX37" fmla="*/ 2129632 w 6352623"/>
                    <a:gd name="connsiteY37" fmla="*/ 175051 h 6345561"/>
                    <a:gd name="connsiteX38" fmla="*/ 1791341 w 6352623"/>
                    <a:gd name="connsiteY38" fmla="*/ 860818 h 6345561"/>
                    <a:gd name="connsiteX39" fmla="*/ 1497989 w 6352623"/>
                    <a:gd name="connsiteY39" fmla="*/ 1507155 h 6345561"/>
                    <a:gd name="connsiteX40" fmla="*/ 815685 w 6352623"/>
                    <a:gd name="connsiteY40" fmla="*/ 1541873 h 6345561"/>
                    <a:gd name="connsiteX41" fmla="*/ 456566 w 6352623"/>
                    <a:gd name="connsiteY41" fmla="*/ 1560803 h 6345561"/>
                    <a:gd name="connsiteX42" fmla="*/ 3332566 w 6352623"/>
                    <a:gd name="connsiteY42" fmla="*/ 3015466 h 6345561"/>
                    <a:gd name="connsiteX43" fmla="*/ 3227686 w 6352623"/>
                    <a:gd name="connsiteY43" fmla="*/ 1799988 h 6345561"/>
                    <a:gd name="connsiteX44" fmla="*/ 3687369 w 6352623"/>
                    <a:gd name="connsiteY44" fmla="*/ 1744594 h 6345561"/>
                    <a:gd name="connsiteX45" fmla="*/ 4207427 w 6352623"/>
                    <a:gd name="connsiteY45" fmla="*/ 1672041 h 6345561"/>
                    <a:gd name="connsiteX46" fmla="*/ 4314817 w 6352623"/>
                    <a:gd name="connsiteY46" fmla="*/ 1819820 h 6345561"/>
                    <a:gd name="connsiteX47" fmla="*/ 4752430 w 6352623"/>
                    <a:gd name="connsiteY47" fmla="*/ 2869128 h 6345561"/>
                    <a:gd name="connsiteX48" fmla="*/ 4755993 w 6352623"/>
                    <a:gd name="connsiteY48" fmla="*/ 2911437 h 6345561"/>
                    <a:gd name="connsiteX49" fmla="*/ 3332566 w 6352623"/>
                    <a:gd name="connsiteY49" fmla="*/ 3015466 h 6345561"/>
                    <a:gd name="connsiteX50" fmla="*/ 4842211 w 6352623"/>
                    <a:gd name="connsiteY50" fmla="*/ 4504577 h 6345561"/>
                    <a:gd name="connsiteX51" fmla="*/ 4894441 w 6352623"/>
                    <a:gd name="connsiteY51" fmla="*/ 4378816 h 6345561"/>
                    <a:gd name="connsiteX52" fmla="*/ 5118410 w 6352623"/>
                    <a:gd name="connsiteY52" fmla="*/ 3308120 h 6345561"/>
                    <a:gd name="connsiteX53" fmla="*/ 5112011 w 6352623"/>
                    <a:gd name="connsiteY53" fmla="*/ 3236549 h 6345561"/>
                    <a:gd name="connsiteX54" fmla="*/ 6343574 w 6352623"/>
                    <a:gd name="connsiteY54" fmla="*/ 3146548 h 6345561"/>
                    <a:gd name="connsiteX55" fmla="*/ 6352623 w 6352623"/>
                    <a:gd name="connsiteY55" fmla="*/ 3329154 h 6345561"/>
                    <a:gd name="connsiteX56" fmla="*/ 6261216 w 6352623"/>
                    <a:gd name="connsiteY56" fmla="*/ 3947289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521833 w 6352623"/>
                    <a:gd name="connsiteY12" fmla="*/ 728536 h 6345561"/>
                    <a:gd name="connsiteX13" fmla="*/ 3951788 w 6352623"/>
                    <a:gd name="connsiteY13" fmla="*/ 1320226 h 6345561"/>
                    <a:gd name="connsiteX14" fmla="*/ 3610216 w 6352623"/>
                    <a:gd name="connsiteY14" fmla="*/ 1358400 h 6345561"/>
                    <a:gd name="connsiteX15" fmla="*/ 3192871 w 6352623"/>
                    <a:gd name="connsiteY15" fmla="*/ 1396479 h 6345561"/>
                    <a:gd name="connsiteX16" fmla="*/ 5080835 w 6352623"/>
                    <a:gd name="connsiteY16" fmla="*/ 2887704 h 6345561"/>
                    <a:gd name="connsiteX17" fmla="*/ 5075577 w 6352623"/>
                    <a:gd name="connsiteY17" fmla="*/ 2828892 h 6345561"/>
                    <a:gd name="connsiteX18" fmla="*/ 4870827 w 6352623"/>
                    <a:gd name="connsiteY18" fmla="*/ 2225787 h 6345561"/>
                    <a:gd name="connsiteX19" fmla="*/ 4527301 w 6352623"/>
                    <a:gd name="connsiteY19" fmla="*/ 1626915 h 6345561"/>
                    <a:gd name="connsiteX20" fmla="*/ 5336497 w 6352623"/>
                    <a:gd name="connsiteY20" fmla="*/ 1510023 h 6345561"/>
                    <a:gd name="connsiteX21" fmla="*/ 5827104 w 6352623"/>
                    <a:gd name="connsiteY21" fmla="*/ 1441104 h 6345561"/>
                    <a:gd name="connsiteX22" fmla="*/ 5919962 w 6352623"/>
                    <a:gd name="connsiteY22" fmla="*/ 1569624 h 6345561"/>
                    <a:gd name="connsiteX23" fmla="*/ 6322223 w 6352623"/>
                    <a:gd name="connsiteY23" fmla="*/ 2715457 h 6345561"/>
                    <a:gd name="connsiteX24" fmla="*/ 6326244 w 6352623"/>
                    <a:gd name="connsiteY24" fmla="*/ 2796695 h 6345561"/>
                    <a:gd name="connsiteX25" fmla="*/ 5080835 w 6352623"/>
                    <a:gd name="connsiteY25" fmla="*/ 2887704 h 6345561"/>
                    <a:gd name="connsiteX26" fmla="*/ 1790042 w 6352623"/>
                    <a:gd name="connsiteY26" fmla="*/ 1491620 h 6345561"/>
                    <a:gd name="connsiteX27" fmla="*/ 2057262 w 6352623"/>
                    <a:gd name="connsiteY27" fmla="*/ 888122 h 6345561"/>
                    <a:gd name="connsiteX28" fmla="*/ 2577697 w 6352623"/>
                    <a:gd name="connsiteY28" fmla="*/ 56553 h 6345561"/>
                    <a:gd name="connsiteX29" fmla="*/ 2715458 w 6352623"/>
                    <a:gd name="connsiteY29" fmla="*/ 30412 h 6345561"/>
                    <a:gd name="connsiteX30" fmla="*/ 2723477 w 6352623"/>
                    <a:gd name="connsiteY30" fmla="*/ 30012 h 6345561"/>
                    <a:gd name="connsiteX31" fmla="*/ 2843908 w 6352623"/>
                    <a:gd name="connsiteY31" fmla="*/ 1425699 h 6345561"/>
                    <a:gd name="connsiteX32" fmla="*/ 2341650 w 6352623"/>
                    <a:gd name="connsiteY32" fmla="*/ 1460888 h 6345561"/>
                    <a:gd name="connsiteX33" fmla="*/ 1790042 w 6352623"/>
                    <a:gd name="connsiteY33" fmla="*/ 1491620 h 6345561"/>
                    <a:gd name="connsiteX34" fmla="*/ 456566 w 6352623"/>
                    <a:gd name="connsiteY34" fmla="*/ 1560803 h 6345561"/>
                    <a:gd name="connsiteX35" fmla="*/ 646218 w 6352623"/>
                    <a:gd name="connsiteY35" fmla="*/ 1250255 h 6345561"/>
                    <a:gd name="connsiteX36" fmla="*/ 2123254 w 6352623"/>
                    <a:gd name="connsiteY36" fmla="*/ 176626 h 6345561"/>
                    <a:gd name="connsiteX37" fmla="*/ 2129632 w 6352623"/>
                    <a:gd name="connsiteY37" fmla="*/ 175051 h 6345561"/>
                    <a:gd name="connsiteX38" fmla="*/ 1791341 w 6352623"/>
                    <a:gd name="connsiteY38" fmla="*/ 860818 h 6345561"/>
                    <a:gd name="connsiteX39" fmla="*/ 1497989 w 6352623"/>
                    <a:gd name="connsiteY39" fmla="*/ 1507155 h 6345561"/>
                    <a:gd name="connsiteX40" fmla="*/ 815685 w 6352623"/>
                    <a:gd name="connsiteY40" fmla="*/ 1541873 h 6345561"/>
                    <a:gd name="connsiteX41" fmla="*/ 456566 w 6352623"/>
                    <a:gd name="connsiteY41" fmla="*/ 1560803 h 6345561"/>
                    <a:gd name="connsiteX42" fmla="*/ 3332566 w 6352623"/>
                    <a:gd name="connsiteY42" fmla="*/ 3015466 h 6345561"/>
                    <a:gd name="connsiteX43" fmla="*/ 3227686 w 6352623"/>
                    <a:gd name="connsiteY43" fmla="*/ 1799988 h 6345561"/>
                    <a:gd name="connsiteX44" fmla="*/ 3687369 w 6352623"/>
                    <a:gd name="connsiteY44" fmla="*/ 1744594 h 6345561"/>
                    <a:gd name="connsiteX45" fmla="*/ 4207427 w 6352623"/>
                    <a:gd name="connsiteY45" fmla="*/ 1672041 h 6345561"/>
                    <a:gd name="connsiteX46" fmla="*/ 4314817 w 6352623"/>
                    <a:gd name="connsiteY46" fmla="*/ 1819820 h 6345561"/>
                    <a:gd name="connsiteX47" fmla="*/ 4752430 w 6352623"/>
                    <a:gd name="connsiteY47" fmla="*/ 2869128 h 6345561"/>
                    <a:gd name="connsiteX48" fmla="*/ 4755993 w 6352623"/>
                    <a:gd name="connsiteY48" fmla="*/ 2911437 h 6345561"/>
                    <a:gd name="connsiteX49" fmla="*/ 3332566 w 6352623"/>
                    <a:gd name="connsiteY49" fmla="*/ 3015466 h 6345561"/>
                    <a:gd name="connsiteX50" fmla="*/ 4842211 w 6352623"/>
                    <a:gd name="connsiteY50" fmla="*/ 4504577 h 6345561"/>
                    <a:gd name="connsiteX51" fmla="*/ 4894441 w 6352623"/>
                    <a:gd name="connsiteY51" fmla="*/ 4378816 h 6345561"/>
                    <a:gd name="connsiteX52" fmla="*/ 5118410 w 6352623"/>
                    <a:gd name="connsiteY52" fmla="*/ 3308120 h 6345561"/>
                    <a:gd name="connsiteX53" fmla="*/ 5112011 w 6352623"/>
                    <a:gd name="connsiteY53" fmla="*/ 3236549 h 6345561"/>
                    <a:gd name="connsiteX54" fmla="*/ 6343574 w 6352623"/>
                    <a:gd name="connsiteY54" fmla="*/ 3146548 h 6345561"/>
                    <a:gd name="connsiteX55" fmla="*/ 6352623 w 6352623"/>
                    <a:gd name="connsiteY55" fmla="*/ 3329154 h 6345561"/>
                    <a:gd name="connsiteX56" fmla="*/ 6261216 w 6352623"/>
                    <a:gd name="connsiteY56" fmla="*/ 3947289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521833 w 6352623"/>
                    <a:gd name="connsiteY12" fmla="*/ 728536 h 6345561"/>
                    <a:gd name="connsiteX13" fmla="*/ 3951788 w 6352623"/>
                    <a:gd name="connsiteY13" fmla="*/ 1320226 h 6345561"/>
                    <a:gd name="connsiteX14" fmla="*/ 3610216 w 6352623"/>
                    <a:gd name="connsiteY14" fmla="*/ 1358400 h 6345561"/>
                    <a:gd name="connsiteX15" fmla="*/ 3192871 w 6352623"/>
                    <a:gd name="connsiteY15" fmla="*/ 1396479 h 6345561"/>
                    <a:gd name="connsiteX16" fmla="*/ 5080835 w 6352623"/>
                    <a:gd name="connsiteY16" fmla="*/ 2887704 h 6345561"/>
                    <a:gd name="connsiteX17" fmla="*/ 5075577 w 6352623"/>
                    <a:gd name="connsiteY17" fmla="*/ 2828892 h 6345561"/>
                    <a:gd name="connsiteX18" fmla="*/ 4870827 w 6352623"/>
                    <a:gd name="connsiteY18" fmla="*/ 2225787 h 6345561"/>
                    <a:gd name="connsiteX19" fmla="*/ 4527301 w 6352623"/>
                    <a:gd name="connsiteY19" fmla="*/ 1626915 h 6345561"/>
                    <a:gd name="connsiteX20" fmla="*/ 5336497 w 6352623"/>
                    <a:gd name="connsiteY20" fmla="*/ 1510023 h 6345561"/>
                    <a:gd name="connsiteX21" fmla="*/ 5827104 w 6352623"/>
                    <a:gd name="connsiteY21" fmla="*/ 1441104 h 6345561"/>
                    <a:gd name="connsiteX22" fmla="*/ 5919962 w 6352623"/>
                    <a:gd name="connsiteY22" fmla="*/ 1569624 h 6345561"/>
                    <a:gd name="connsiteX23" fmla="*/ 6322223 w 6352623"/>
                    <a:gd name="connsiteY23" fmla="*/ 2715457 h 6345561"/>
                    <a:gd name="connsiteX24" fmla="*/ 6326244 w 6352623"/>
                    <a:gd name="connsiteY24" fmla="*/ 2796695 h 6345561"/>
                    <a:gd name="connsiteX25" fmla="*/ 5080835 w 6352623"/>
                    <a:gd name="connsiteY25" fmla="*/ 2887704 h 6345561"/>
                    <a:gd name="connsiteX26" fmla="*/ 1790042 w 6352623"/>
                    <a:gd name="connsiteY26" fmla="*/ 1491620 h 6345561"/>
                    <a:gd name="connsiteX27" fmla="*/ 2057262 w 6352623"/>
                    <a:gd name="connsiteY27" fmla="*/ 888122 h 6345561"/>
                    <a:gd name="connsiteX28" fmla="*/ 2548458 w 6352623"/>
                    <a:gd name="connsiteY28" fmla="*/ 73883 h 6345561"/>
                    <a:gd name="connsiteX29" fmla="*/ 2715458 w 6352623"/>
                    <a:gd name="connsiteY29" fmla="*/ 30412 h 6345561"/>
                    <a:gd name="connsiteX30" fmla="*/ 2723477 w 6352623"/>
                    <a:gd name="connsiteY30" fmla="*/ 30012 h 6345561"/>
                    <a:gd name="connsiteX31" fmla="*/ 2843908 w 6352623"/>
                    <a:gd name="connsiteY31" fmla="*/ 1425699 h 6345561"/>
                    <a:gd name="connsiteX32" fmla="*/ 2341650 w 6352623"/>
                    <a:gd name="connsiteY32" fmla="*/ 1460888 h 6345561"/>
                    <a:gd name="connsiteX33" fmla="*/ 1790042 w 6352623"/>
                    <a:gd name="connsiteY33" fmla="*/ 1491620 h 6345561"/>
                    <a:gd name="connsiteX34" fmla="*/ 456566 w 6352623"/>
                    <a:gd name="connsiteY34" fmla="*/ 1560803 h 6345561"/>
                    <a:gd name="connsiteX35" fmla="*/ 646218 w 6352623"/>
                    <a:gd name="connsiteY35" fmla="*/ 1250255 h 6345561"/>
                    <a:gd name="connsiteX36" fmla="*/ 2123254 w 6352623"/>
                    <a:gd name="connsiteY36" fmla="*/ 176626 h 6345561"/>
                    <a:gd name="connsiteX37" fmla="*/ 2129632 w 6352623"/>
                    <a:gd name="connsiteY37" fmla="*/ 175051 h 6345561"/>
                    <a:gd name="connsiteX38" fmla="*/ 1791341 w 6352623"/>
                    <a:gd name="connsiteY38" fmla="*/ 860818 h 6345561"/>
                    <a:gd name="connsiteX39" fmla="*/ 1497989 w 6352623"/>
                    <a:gd name="connsiteY39" fmla="*/ 1507155 h 6345561"/>
                    <a:gd name="connsiteX40" fmla="*/ 815685 w 6352623"/>
                    <a:gd name="connsiteY40" fmla="*/ 1541873 h 6345561"/>
                    <a:gd name="connsiteX41" fmla="*/ 456566 w 6352623"/>
                    <a:gd name="connsiteY41" fmla="*/ 1560803 h 6345561"/>
                    <a:gd name="connsiteX42" fmla="*/ 3332566 w 6352623"/>
                    <a:gd name="connsiteY42" fmla="*/ 3015466 h 6345561"/>
                    <a:gd name="connsiteX43" fmla="*/ 3227686 w 6352623"/>
                    <a:gd name="connsiteY43" fmla="*/ 1799988 h 6345561"/>
                    <a:gd name="connsiteX44" fmla="*/ 3687369 w 6352623"/>
                    <a:gd name="connsiteY44" fmla="*/ 1744594 h 6345561"/>
                    <a:gd name="connsiteX45" fmla="*/ 4207427 w 6352623"/>
                    <a:gd name="connsiteY45" fmla="*/ 1672041 h 6345561"/>
                    <a:gd name="connsiteX46" fmla="*/ 4314817 w 6352623"/>
                    <a:gd name="connsiteY46" fmla="*/ 1819820 h 6345561"/>
                    <a:gd name="connsiteX47" fmla="*/ 4752430 w 6352623"/>
                    <a:gd name="connsiteY47" fmla="*/ 2869128 h 6345561"/>
                    <a:gd name="connsiteX48" fmla="*/ 4755993 w 6352623"/>
                    <a:gd name="connsiteY48" fmla="*/ 2911437 h 6345561"/>
                    <a:gd name="connsiteX49" fmla="*/ 3332566 w 6352623"/>
                    <a:gd name="connsiteY49" fmla="*/ 3015466 h 6345561"/>
                    <a:gd name="connsiteX50" fmla="*/ 4842211 w 6352623"/>
                    <a:gd name="connsiteY50" fmla="*/ 4504577 h 6345561"/>
                    <a:gd name="connsiteX51" fmla="*/ 4894441 w 6352623"/>
                    <a:gd name="connsiteY51" fmla="*/ 4378816 h 6345561"/>
                    <a:gd name="connsiteX52" fmla="*/ 5118410 w 6352623"/>
                    <a:gd name="connsiteY52" fmla="*/ 3308120 h 6345561"/>
                    <a:gd name="connsiteX53" fmla="*/ 5112011 w 6352623"/>
                    <a:gd name="connsiteY53" fmla="*/ 3236549 h 6345561"/>
                    <a:gd name="connsiteX54" fmla="*/ 6343574 w 6352623"/>
                    <a:gd name="connsiteY54" fmla="*/ 3146548 h 6345561"/>
                    <a:gd name="connsiteX55" fmla="*/ 6352623 w 6352623"/>
                    <a:gd name="connsiteY55" fmla="*/ 3329154 h 6345561"/>
                    <a:gd name="connsiteX56" fmla="*/ 6261216 w 6352623"/>
                    <a:gd name="connsiteY56" fmla="*/ 3947289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65793 w 6352623"/>
                    <a:gd name="connsiteY12" fmla="*/ 175345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548458 w 6352623"/>
                    <a:gd name="connsiteY29" fmla="*/ 73883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38629 w 6352623"/>
                    <a:gd name="connsiteY12" fmla="*/ 57719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548458 w 6352623"/>
                    <a:gd name="connsiteY29" fmla="*/ 73883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29798 w 6352623"/>
                    <a:gd name="connsiteY12" fmla="*/ 32561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548458 w 6352623"/>
                    <a:gd name="connsiteY29" fmla="*/ 73883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29798 w 6352623"/>
                    <a:gd name="connsiteY12" fmla="*/ 32561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54955 w 6352623"/>
                    <a:gd name="connsiteY12" fmla="*/ 23730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54955 w 6352623"/>
                    <a:gd name="connsiteY12" fmla="*/ 23730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68402 w 6352623"/>
                    <a:gd name="connsiteY13" fmla="*/ 74044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234679 w 6352623"/>
                    <a:gd name="connsiteY38" fmla="*/ 152304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263919 w 6352623"/>
                    <a:gd name="connsiteY38" fmla="*/ 134974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268000 w 6352623"/>
                    <a:gd name="connsiteY38" fmla="*/ 126477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268000 w 6352623"/>
                    <a:gd name="connsiteY38" fmla="*/ 126477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3351"/>
                    <a:gd name="connsiteY0" fmla="*/ 1282707 h 6345561"/>
                    <a:gd name="connsiteX1" fmla="*/ 3934751 w 6353351"/>
                    <a:gd name="connsiteY1" fmla="*/ 794857 h 6345561"/>
                    <a:gd name="connsiteX2" fmla="*/ 3306522 w 6353351"/>
                    <a:gd name="connsiteY2" fmla="*/ 1126 h 6345561"/>
                    <a:gd name="connsiteX3" fmla="*/ 3329154 w 6353351"/>
                    <a:gd name="connsiteY3" fmla="*/ 0 h 6345561"/>
                    <a:gd name="connsiteX4" fmla="*/ 4552794 w 6353351"/>
                    <a:gd name="connsiteY4" fmla="*/ 310597 h 6345561"/>
                    <a:gd name="connsiteX5" fmla="*/ 5560095 w 6353351"/>
                    <a:gd name="connsiteY5" fmla="*/ 1071582 h 6345561"/>
                    <a:gd name="connsiteX6" fmla="*/ 5592215 w 6353351"/>
                    <a:gd name="connsiteY6" fmla="*/ 1116037 h 6345561"/>
                    <a:gd name="connsiteX7" fmla="*/ 5275773 w 6353351"/>
                    <a:gd name="connsiteY7" fmla="*/ 1158708 h 6345561"/>
                    <a:gd name="connsiteX8" fmla="*/ 4352475 w 6353351"/>
                    <a:gd name="connsiteY8" fmla="*/ 1275439 h 6345561"/>
                    <a:gd name="connsiteX9" fmla="*/ 4287481 w 6353351"/>
                    <a:gd name="connsiteY9" fmla="*/ 1282707 h 6345561"/>
                    <a:gd name="connsiteX10" fmla="*/ 3192871 w 6353351"/>
                    <a:gd name="connsiteY10" fmla="*/ 1396479 h 6345561"/>
                    <a:gd name="connsiteX11" fmla="*/ 2976810 w 6353351"/>
                    <a:gd name="connsiteY11" fmla="*/ 29424 h 6345561"/>
                    <a:gd name="connsiteX12" fmla="*/ 3088611 w 6353351"/>
                    <a:gd name="connsiteY12" fmla="*/ 18979 h 6345561"/>
                    <a:gd name="connsiteX13" fmla="*/ 3589479 w 6353351"/>
                    <a:gd name="connsiteY13" fmla="*/ 740112 h 6345561"/>
                    <a:gd name="connsiteX14" fmla="*/ 3951788 w 6353351"/>
                    <a:gd name="connsiteY14" fmla="*/ 1320226 h 6345561"/>
                    <a:gd name="connsiteX15" fmla="*/ 3610216 w 6353351"/>
                    <a:gd name="connsiteY15" fmla="*/ 1358400 h 6345561"/>
                    <a:gd name="connsiteX16" fmla="*/ 3192871 w 6353351"/>
                    <a:gd name="connsiteY16" fmla="*/ 1396479 h 6345561"/>
                    <a:gd name="connsiteX17" fmla="*/ 5080835 w 6353351"/>
                    <a:gd name="connsiteY17" fmla="*/ 2887704 h 6345561"/>
                    <a:gd name="connsiteX18" fmla="*/ 5075577 w 6353351"/>
                    <a:gd name="connsiteY18" fmla="*/ 2828892 h 6345561"/>
                    <a:gd name="connsiteX19" fmla="*/ 4870827 w 6353351"/>
                    <a:gd name="connsiteY19" fmla="*/ 2225787 h 6345561"/>
                    <a:gd name="connsiteX20" fmla="*/ 4527301 w 6353351"/>
                    <a:gd name="connsiteY20" fmla="*/ 1626915 h 6345561"/>
                    <a:gd name="connsiteX21" fmla="*/ 5336497 w 6353351"/>
                    <a:gd name="connsiteY21" fmla="*/ 1510023 h 6345561"/>
                    <a:gd name="connsiteX22" fmla="*/ 5827104 w 6353351"/>
                    <a:gd name="connsiteY22" fmla="*/ 1441104 h 6345561"/>
                    <a:gd name="connsiteX23" fmla="*/ 5919962 w 6353351"/>
                    <a:gd name="connsiteY23" fmla="*/ 1569624 h 6345561"/>
                    <a:gd name="connsiteX24" fmla="*/ 6322223 w 6353351"/>
                    <a:gd name="connsiteY24" fmla="*/ 2715457 h 6345561"/>
                    <a:gd name="connsiteX25" fmla="*/ 6326244 w 6353351"/>
                    <a:gd name="connsiteY25" fmla="*/ 2796695 h 6345561"/>
                    <a:gd name="connsiteX26" fmla="*/ 5080835 w 6353351"/>
                    <a:gd name="connsiteY26" fmla="*/ 2887704 h 6345561"/>
                    <a:gd name="connsiteX27" fmla="*/ 1790042 w 6353351"/>
                    <a:gd name="connsiteY27" fmla="*/ 1491620 h 6345561"/>
                    <a:gd name="connsiteX28" fmla="*/ 2057262 w 6353351"/>
                    <a:gd name="connsiteY28" fmla="*/ 888122 h 6345561"/>
                    <a:gd name="connsiteX29" fmla="*/ 2602855 w 6353351"/>
                    <a:gd name="connsiteY29" fmla="*/ 47722 h 6345561"/>
                    <a:gd name="connsiteX30" fmla="*/ 2715458 w 6353351"/>
                    <a:gd name="connsiteY30" fmla="*/ 30412 h 6345561"/>
                    <a:gd name="connsiteX31" fmla="*/ 2723477 w 6353351"/>
                    <a:gd name="connsiteY31" fmla="*/ 30012 h 6345561"/>
                    <a:gd name="connsiteX32" fmla="*/ 2843908 w 6353351"/>
                    <a:gd name="connsiteY32" fmla="*/ 1425699 h 6345561"/>
                    <a:gd name="connsiteX33" fmla="*/ 2341650 w 6353351"/>
                    <a:gd name="connsiteY33" fmla="*/ 1460888 h 6345561"/>
                    <a:gd name="connsiteX34" fmla="*/ 1790042 w 6353351"/>
                    <a:gd name="connsiteY34" fmla="*/ 1491620 h 6345561"/>
                    <a:gd name="connsiteX35" fmla="*/ 456566 w 6353351"/>
                    <a:gd name="connsiteY35" fmla="*/ 1560803 h 6345561"/>
                    <a:gd name="connsiteX36" fmla="*/ 646218 w 6353351"/>
                    <a:gd name="connsiteY36" fmla="*/ 1250255 h 6345561"/>
                    <a:gd name="connsiteX37" fmla="*/ 2123254 w 6353351"/>
                    <a:gd name="connsiteY37" fmla="*/ 176626 h 6345561"/>
                    <a:gd name="connsiteX38" fmla="*/ 2268000 w 6353351"/>
                    <a:gd name="connsiteY38" fmla="*/ 126477 h 6345561"/>
                    <a:gd name="connsiteX39" fmla="*/ 1791341 w 6353351"/>
                    <a:gd name="connsiteY39" fmla="*/ 860818 h 6345561"/>
                    <a:gd name="connsiteX40" fmla="*/ 1497989 w 6353351"/>
                    <a:gd name="connsiteY40" fmla="*/ 1507155 h 6345561"/>
                    <a:gd name="connsiteX41" fmla="*/ 815685 w 6353351"/>
                    <a:gd name="connsiteY41" fmla="*/ 1541873 h 6345561"/>
                    <a:gd name="connsiteX42" fmla="*/ 456566 w 6353351"/>
                    <a:gd name="connsiteY42" fmla="*/ 1560803 h 6345561"/>
                    <a:gd name="connsiteX43" fmla="*/ 3332566 w 6353351"/>
                    <a:gd name="connsiteY43" fmla="*/ 3015466 h 6345561"/>
                    <a:gd name="connsiteX44" fmla="*/ 3227686 w 6353351"/>
                    <a:gd name="connsiteY44" fmla="*/ 1799988 h 6345561"/>
                    <a:gd name="connsiteX45" fmla="*/ 3687369 w 6353351"/>
                    <a:gd name="connsiteY45" fmla="*/ 1744594 h 6345561"/>
                    <a:gd name="connsiteX46" fmla="*/ 4207427 w 6353351"/>
                    <a:gd name="connsiteY46" fmla="*/ 1672041 h 6345561"/>
                    <a:gd name="connsiteX47" fmla="*/ 4314817 w 6353351"/>
                    <a:gd name="connsiteY47" fmla="*/ 1819820 h 6345561"/>
                    <a:gd name="connsiteX48" fmla="*/ 4752430 w 6353351"/>
                    <a:gd name="connsiteY48" fmla="*/ 2869128 h 6345561"/>
                    <a:gd name="connsiteX49" fmla="*/ 4755993 w 6353351"/>
                    <a:gd name="connsiteY49" fmla="*/ 2911437 h 6345561"/>
                    <a:gd name="connsiteX50" fmla="*/ 3332566 w 6353351"/>
                    <a:gd name="connsiteY50" fmla="*/ 3015466 h 6345561"/>
                    <a:gd name="connsiteX51" fmla="*/ 4842211 w 6353351"/>
                    <a:gd name="connsiteY51" fmla="*/ 4504577 h 6345561"/>
                    <a:gd name="connsiteX52" fmla="*/ 4894441 w 6353351"/>
                    <a:gd name="connsiteY52" fmla="*/ 4378816 h 6345561"/>
                    <a:gd name="connsiteX53" fmla="*/ 5118410 w 6353351"/>
                    <a:gd name="connsiteY53" fmla="*/ 3308120 h 6345561"/>
                    <a:gd name="connsiteX54" fmla="*/ 5112011 w 6353351"/>
                    <a:gd name="connsiteY54" fmla="*/ 3236549 h 6345561"/>
                    <a:gd name="connsiteX55" fmla="*/ 6343574 w 6353351"/>
                    <a:gd name="connsiteY55" fmla="*/ 3146548 h 6345561"/>
                    <a:gd name="connsiteX56" fmla="*/ 6352623 w 6353351"/>
                    <a:gd name="connsiteY56" fmla="*/ 3329154 h 6345561"/>
                    <a:gd name="connsiteX57" fmla="*/ 6068313 w 6353351"/>
                    <a:gd name="connsiteY57" fmla="*/ 4480189 h 6345561"/>
                    <a:gd name="connsiteX58" fmla="*/ 5645377 w 6353351"/>
                    <a:gd name="connsiteY58" fmla="*/ 4489676 h 6345561"/>
                    <a:gd name="connsiteX59" fmla="*/ 4842211 w 6353351"/>
                    <a:gd name="connsiteY59" fmla="*/ 4504577 h 6345561"/>
                    <a:gd name="connsiteX60" fmla="*/ 1405726 w 6353351"/>
                    <a:gd name="connsiteY60" fmla="*/ 3156271 h 6345561"/>
                    <a:gd name="connsiteX61" fmla="*/ 1399341 w 6353351"/>
                    <a:gd name="connsiteY61" fmla="*/ 3089416 h 6345561"/>
                    <a:gd name="connsiteX62" fmla="*/ 1464945 w 6353351"/>
                    <a:gd name="connsiteY62" fmla="*/ 2467755 h 6345561"/>
                    <a:gd name="connsiteX63" fmla="*/ 1626959 w 6353351"/>
                    <a:gd name="connsiteY63" fmla="*/ 1918290 h 6345561"/>
                    <a:gd name="connsiteX64" fmla="*/ 1698846 w 6353351"/>
                    <a:gd name="connsiteY64" fmla="*/ 1916459 h 6345561"/>
                    <a:gd name="connsiteX65" fmla="*/ 2401423 w 6353351"/>
                    <a:gd name="connsiteY65" fmla="*/ 1879094 h 6345561"/>
                    <a:gd name="connsiteX66" fmla="*/ 2879383 w 6353351"/>
                    <a:gd name="connsiteY66" fmla="*/ 1836855 h 6345561"/>
                    <a:gd name="connsiteX67" fmla="*/ 2983285 w 6353351"/>
                    <a:gd name="connsiteY67" fmla="*/ 3040986 h 6345561"/>
                    <a:gd name="connsiteX68" fmla="*/ 1405726 w 6353351"/>
                    <a:gd name="connsiteY68" fmla="*/ 3156271 h 6345561"/>
                    <a:gd name="connsiteX69" fmla="*/ 3464621 w 6353351"/>
                    <a:gd name="connsiteY69" fmla="*/ 4545892 h 6345561"/>
                    <a:gd name="connsiteX70" fmla="*/ 3362673 w 6353351"/>
                    <a:gd name="connsiteY70" fmla="*/ 3364384 h 6345561"/>
                    <a:gd name="connsiteX71" fmla="*/ 4785461 w 6353351"/>
                    <a:gd name="connsiteY71" fmla="*/ 3260410 h 6345561"/>
                    <a:gd name="connsiteX72" fmla="*/ 4791965 w 6353351"/>
                    <a:gd name="connsiteY72" fmla="*/ 3337498 h 6345561"/>
                    <a:gd name="connsiteX73" fmla="*/ 4582162 w 6353351"/>
                    <a:gd name="connsiteY73" fmla="*/ 4452550 h 6345561"/>
                    <a:gd name="connsiteX74" fmla="*/ 3980007 w 6353351"/>
                    <a:gd name="connsiteY74" fmla="*/ 4524180 h 6345561"/>
                    <a:gd name="connsiteX75" fmla="*/ 3464621 w 6353351"/>
                    <a:gd name="connsiteY75" fmla="*/ 4545892 h 6345561"/>
                    <a:gd name="connsiteX76" fmla="*/ 11631 w 6353351"/>
                    <a:gd name="connsiteY76" fmla="*/ 3258148 h 6345561"/>
                    <a:gd name="connsiteX77" fmla="*/ 0 w 6353351"/>
                    <a:gd name="connsiteY77" fmla="*/ 3023469 h 6345561"/>
                    <a:gd name="connsiteX78" fmla="*/ 91400 w 6353351"/>
                    <a:gd name="connsiteY78" fmla="*/ 2405346 h 6345561"/>
                    <a:gd name="connsiteX79" fmla="*/ 258812 w 6353351"/>
                    <a:gd name="connsiteY79" fmla="*/ 1942855 h 6345561"/>
                    <a:gd name="connsiteX80" fmla="*/ 852081 w 6353351"/>
                    <a:gd name="connsiteY80" fmla="*/ 1937991 h 6345561"/>
                    <a:gd name="connsiteX81" fmla="*/ 1335718 w 6353351"/>
                    <a:gd name="connsiteY81" fmla="*/ 1925698 h 6345561"/>
                    <a:gd name="connsiteX82" fmla="*/ 1234430 w 6353351"/>
                    <a:gd name="connsiteY82" fmla="*/ 2196801 h 6345561"/>
                    <a:gd name="connsiteX83" fmla="*/ 1103579 w 6353351"/>
                    <a:gd name="connsiteY83" fmla="*/ 2737987 h 6345561"/>
                    <a:gd name="connsiteX84" fmla="*/ 1078099 w 6353351"/>
                    <a:gd name="connsiteY84" fmla="*/ 3180217 h 6345561"/>
                    <a:gd name="connsiteX85" fmla="*/ 11631 w 6353351"/>
                    <a:gd name="connsiteY85" fmla="*/ 3258148 h 6345561"/>
                    <a:gd name="connsiteX86" fmla="*/ 1960743 w 6353351"/>
                    <a:gd name="connsiteY86" fmla="*/ 4679317 h 6345561"/>
                    <a:gd name="connsiteX87" fmla="*/ 1740896 w 6353351"/>
                    <a:gd name="connsiteY87" fmla="*/ 4337429 h 6345561"/>
                    <a:gd name="connsiteX88" fmla="*/ 1441619 w 6353351"/>
                    <a:gd name="connsiteY88" fmla="*/ 3532526 h 6345561"/>
                    <a:gd name="connsiteX89" fmla="*/ 1438988 w 6353351"/>
                    <a:gd name="connsiteY89" fmla="*/ 3504964 h 6345561"/>
                    <a:gd name="connsiteX90" fmla="*/ 3013389 w 6353351"/>
                    <a:gd name="connsiteY90" fmla="*/ 3389903 h 6345561"/>
                    <a:gd name="connsiteX91" fmla="*/ 3099126 w 6353351"/>
                    <a:gd name="connsiteY91" fmla="*/ 4562904 h 6345561"/>
                    <a:gd name="connsiteX92" fmla="*/ 2689209 w 6353351"/>
                    <a:gd name="connsiteY92" fmla="*/ 4598877 h 6345561"/>
                    <a:gd name="connsiteX93" fmla="*/ 1989796 w 6353351"/>
                    <a:gd name="connsiteY93" fmla="*/ 4675326 h 6345561"/>
                    <a:gd name="connsiteX94" fmla="*/ 1960743 w 6353351"/>
                    <a:gd name="connsiteY94" fmla="*/ 4679317 h 6345561"/>
                    <a:gd name="connsiteX95" fmla="*/ 4067092 w 6353351"/>
                    <a:gd name="connsiteY95" fmla="*/ 6216068 h 6345561"/>
                    <a:gd name="connsiteX96" fmla="*/ 4277892 w 6353351"/>
                    <a:gd name="connsiteY96" fmla="*/ 5788869 h 6345561"/>
                    <a:gd name="connsiteX97" fmla="*/ 4525520 w 6353351"/>
                    <a:gd name="connsiteY97" fmla="*/ 5267093 h 6345561"/>
                    <a:gd name="connsiteX98" fmla="*/ 4685770 w 6353351"/>
                    <a:gd name="connsiteY98" fmla="*/ 4881257 h 6345561"/>
                    <a:gd name="connsiteX99" fmla="*/ 4712084 w 6353351"/>
                    <a:gd name="connsiteY99" fmla="*/ 4879914 h 6345561"/>
                    <a:gd name="connsiteX100" fmla="*/ 5642123 w 6353351"/>
                    <a:gd name="connsiteY100" fmla="*/ 4846187 h 6345561"/>
                    <a:gd name="connsiteX101" fmla="*/ 5866698 w 6353351"/>
                    <a:gd name="connsiteY101" fmla="*/ 4839902 h 6345561"/>
                    <a:gd name="connsiteX102" fmla="*/ 5706398 w 6353351"/>
                    <a:gd name="connsiteY102" fmla="*/ 5102370 h 6345561"/>
                    <a:gd name="connsiteX103" fmla="*/ 4229361 w 6353351"/>
                    <a:gd name="connsiteY103" fmla="*/ 6176010 h 6345561"/>
                    <a:gd name="connsiteX104" fmla="*/ 4067092 w 6353351"/>
                    <a:gd name="connsiteY104" fmla="*/ 6216068 h 6345561"/>
                    <a:gd name="connsiteX105" fmla="*/ 3617977 w 6353351"/>
                    <a:gd name="connsiteY105" fmla="*/ 6323175 h 6345561"/>
                    <a:gd name="connsiteX106" fmla="*/ 3499574 w 6353351"/>
                    <a:gd name="connsiteY106" fmla="*/ 4950969 h 6345561"/>
                    <a:gd name="connsiteX107" fmla="*/ 3966167 w 6353351"/>
                    <a:gd name="connsiteY107" fmla="*/ 4917769 h 6345561"/>
                    <a:gd name="connsiteX108" fmla="*/ 4402891 w 6353351"/>
                    <a:gd name="connsiteY108" fmla="*/ 4895610 h 6345561"/>
                    <a:gd name="connsiteX109" fmla="*/ 4263840 w 6353351"/>
                    <a:gd name="connsiteY109" fmla="*/ 5239274 h 6345561"/>
                    <a:gd name="connsiteX110" fmla="*/ 3691123 w 6353351"/>
                    <a:gd name="connsiteY110" fmla="*/ 6308899 h 6345561"/>
                    <a:gd name="connsiteX111" fmla="*/ 3637169 w 6353351"/>
                    <a:gd name="connsiteY111" fmla="*/ 6322223 h 6345561"/>
                    <a:gd name="connsiteX112" fmla="*/ 3617977 w 6353351"/>
                    <a:gd name="connsiteY112" fmla="*/ 6323175 h 6345561"/>
                    <a:gd name="connsiteX113" fmla="*/ 509955 w 6353351"/>
                    <a:gd name="connsiteY113" fmla="*/ 4889989 h 6345561"/>
                    <a:gd name="connsiteX114" fmla="*/ 432662 w 6353351"/>
                    <a:gd name="connsiteY114" fmla="*/ 4783013 h 6345561"/>
                    <a:gd name="connsiteX115" fmla="*/ 30403 w 6353351"/>
                    <a:gd name="connsiteY115" fmla="*/ 3637168 h 6345561"/>
                    <a:gd name="connsiteX116" fmla="*/ 28957 w 6353351"/>
                    <a:gd name="connsiteY116" fmla="*/ 3608002 h 6345561"/>
                    <a:gd name="connsiteX117" fmla="*/ 1122699 w 6353351"/>
                    <a:gd name="connsiteY117" fmla="*/ 3528079 h 6345561"/>
                    <a:gd name="connsiteX118" fmla="*/ 1151870 w 6353351"/>
                    <a:gd name="connsiteY118" fmla="*/ 3709064 h 6345561"/>
                    <a:gd name="connsiteX119" fmla="*/ 1633165 w 6353351"/>
                    <a:gd name="connsiteY119" fmla="*/ 4721494 h 6345561"/>
                    <a:gd name="connsiteX120" fmla="*/ 1635001 w 6353351"/>
                    <a:gd name="connsiteY120" fmla="*/ 4724090 h 6345561"/>
                    <a:gd name="connsiteX121" fmla="*/ 1150655 w 6353351"/>
                    <a:gd name="connsiteY121" fmla="*/ 4790652 h 6345561"/>
                    <a:gd name="connsiteX122" fmla="*/ 509955 w 6353351"/>
                    <a:gd name="connsiteY122" fmla="*/ 4889989 h 6345561"/>
                    <a:gd name="connsiteX123" fmla="*/ 3165956 w 6353351"/>
                    <a:gd name="connsiteY123" fmla="*/ 6345561 h 6345561"/>
                    <a:gd name="connsiteX124" fmla="*/ 2661675 w 6353351"/>
                    <a:gd name="connsiteY124" fmla="*/ 5655612 h 6345561"/>
                    <a:gd name="connsiteX125" fmla="*/ 2224080 w 6353351"/>
                    <a:gd name="connsiteY125" fmla="*/ 5071807 h 6345561"/>
                    <a:gd name="connsiteX126" fmla="*/ 2697681 w 6353351"/>
                    <a:gd name="connsiteY126" fmla="*/ 5021257 h 6345561"/>
                    <a:gd name="connsiteX127" fmla="*/ 3150545 w 6353351"/>
                    <a:gd name="connsiteY127" fmla="*/ 4979436 h 6345561"/>
                    <a:gd name="connsiteX128" fmla="*/ 3267988 w 6353351"/>
                    <a:gd name="connsiteY128" fmla="*/ 6340508 h 6345561"/>
                    <a:gd name="connsiteX129" fmla="*/ 3165956 w 6353351"/>
                    <a:gd name="connsiteY129" fmla="*/ 6345561 h 6345561"/>
                    <a:gd name="connsiteX130" fmla="*/ 1799833 w 6353351"/>
                    <a:gd name="connsiteY130" fmla="*/ 6042038 h 6345561"/>
                    <a:gd name="connsiteX131" fmla="*/ 792530 w 6353351"/>
                    <a:gd name="connsiteY131" fmla="*/ 5281044 h 6345561"/>
                    <a:gd name="connsiteX132" fmla="*/ 758259 w 6353351"/>
                    <a:gd name="connsiteY132" fmla="*/ 5233611 h 6345561"/>
                    <a:gd name="connsiteX133" fmla="*/ 1178638 w 6353351"/>
                    <a:gd name="connsiteY133" fmla="*/ 5187468 h 6345561"/>
                    <a:gd name="connsiteX134" fmla="*/ 1905324 w 6353351"/>
                    <a:gd name="connsiteY134" fmla="*/ 5106339 h 6345561"/>
                    <a:gd name="connsiteX135" fmla="*/ 2206251 w 6353351"/>
                    <a:gd name="connsiteY135" fmla="*/ 5531868 h 6345561"/>
                    <a:gd name="connsiteX136" fmla="*/ 2827891 w 6353351"/>
                    <a:gd name="connsiteY136" fmla="*/ 6323709 h 6345561"/>
                    <a:gd name="connsiteX137" fmla="*/ 2405336 w 6353351"/>
                    <a:gd name="connsiteY137" fmla="*/ 6261225 h 6345561"/>
                    <a:gd name="connsiteX138" fmla="*/ 1799833 w 6353351"/>
                    <a:gd name="connsiteY138" fmla="*/ 6042038 h 63455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</a:cxnLst>
                  <a:rect l="l" t="t" r="r" b="b"/>
                  <a:pathLst>
                    <a:path w="6353351" h="6345561">
                      <a:moveTo>
                        <a:pt x="4287481" y="1282707"/>
                      </a:moveTo>
                      <a:lnTo>
                        <a:pt x="3934751" y="794857"/>
                      </a:lnTo>
                      <a:lnTo>
                        <a:pt x="3306522" y="1126"/>
                      </a:lnTo>
                      <a:lnTo>
                        <a:pt x="3329154" y="0"/>
                      </a:lnTo>
                      <a:cubicBezTo>
                        <a:pt x="3741651" y="19671"/>
                        <a:pt x="4157119" y="120541"/>
                        <a:pt x="4552794" y="310597"/>
                      </a:cubicBezTo>
                      <a:cubicBezTo>
                        <a:pt x="4948463" y="500646"/>
                        <a:pt x="5286893" y="761898"/>
                        <a:pt x="5560095" y="1071582"/>
                      </a:cubicBezTo>
                      <a:lnTo>
                        <a:pt x="5592215" y="1116037"/>
                      </a:lnTo>
                      <a:lnTo>
                        <a:pt x="5275773" y="1158708"/>
                      </a:lnTo>
                      <a:lnTo>
                        <a:pt x="4352475" y="1275439"/>
                      </a:lnTo>
                      <a:lnTo>
                        <a:pt x="4287481" y="1282707"/>
                      </a:lnTo>
                      <a:close/>
                      <a:moveTo>
                        <a:pt x="3192871" y="1396479"/>
                      </a:moveTo>
                      <a:lnTo>
                        <a:pt x="2976810" y="29424"/>
                      </a:lnTo>
                      <a:lnTo>
                        <a:pt x="3088611" y="18979"/>
                      </a:lnTo>
                      <a:cubicBezTo>
                        <a:pt x="3417885" y="480246"/>
                        <a:pt x="3445072" y="503593"/>
                        <a:pt x="3589479" y="740112"/>
                      </a:cubicBezTo>
                      <a:lnTo>
                        <a:pt x="3951788" y="1320226"/>
                      </a:lnTo>
                      <a:lnTo>
                        <a:pt x="3610216" y="1358400"/>
                      </a:lnTo>
                      <a:lnTo>
                        <a:pt x="3192871" y="1396479"/>
                      </a:lnTo>
                      <a:close/>
                      <a:moveTo>
                        <a:pt x="5080835" y="2887704"/>
                      </a:moveTo>
                      <a:lnTo>
                        <a:pt x="5075577" y="2828892"/>
                      </a:lnTo>
                      <a:cubicBezTo>
                        <a:pt x="5035592" y="2631079"/>
                        <a:pt x="4967675" y="2433136"/>
                        <a:pt x="4870827" y="2225787"/>
                      </a:cubicBezTo>
                      <a:lnTo>
                        <a:pt x="4527301" y="1626915"/>
                      </a:lnTo>
                      <a:lnTo>
                        <a:pt x="5336497" y="1510023"/>
                      </a:lnTo>
                      <a:lnTo>
                        <a:pt x="5827104" y="1441104"/>
                      </a:lnTo>
                      <a:lnTo>
                        <a:pt x="5919962" y="1569624"/>
                      </a:lnTo>
                      <a:cubicBezTo>
                        <a:pt x="6125930" y="1922073"/>
                        <a:pt x="6262685" y="2311601"/>
                        <a:pt x="6322223" y="2715457"/>
                      </a:cubicBezTo>
                      <a:lnTo>
                        <a:pt x="6326244" y="2796695"/>
                      </a:lnTo>
                      <a:lnTo>
                        <a:pt x="5080835" y="2887704"/>
                      </a:lnTo>
                      <a:close/>
                      <a:moveTo>
                        <a:pt x="1790042" y="1491620"/>
                      </a:moveTo>
                      <a:lnTo>
                        <a:pt x="2057262" y="888122"/>
                      </a:lnTo>
                      <a:cubicBezTo>
                        <a:pt x="2230740" y="610932"/>
                        <a:pt x="2221957" y="539019"/>
                        <a:pt x="2602855" y="47722"/>
                      </a:cubicBezTo>
                      <a:lnTo>
                        <a:pt x="2715458" y="30412"/>
                      </a:lnTo>
                      <a:lnTo>
                        <a:pt x="2723477" y="30012"/>
                      </a:lnTo>
                      <a:lnTo>
                        <a:pt x="2843908" y="1425699"/>
                      </a:lnTo>
                      <a:lnTo>
                        <a:pt x="2341650" y="1460888"/>
                      </a:lnTo>
                      <a:lnTo>
                        <a:pt x="1790042" y="1491620"/>
                      </a:lnTo>
                      <a:close/>
                      <a:moveTo>
                        <a:pt x="456566" y="1560803"/>
                      </a:moveTo>
                      <a:lnTo>
                        <a:pt x="646218" y="1250255"/>
                      </a:lnTo>
                      <a:cubicBezTo>
                        <a:pt x="1029562" y="745610"/>
                        <a:pt x="1547495" y="378754"/>
                        <a:pt x="2123254" y="176626"/>
                      </a:cubicBezTo>
                      <a:lnTo>
                        <a:pt x="2268000" y="126477"/>
                      </a:lnTo>
                      <a:lnTo>
                        <a:pt x="1791341" y="860818"/>
                      </a:lnTo>
                      <a:lnTo>
                        <a:pt x="1497989" y="1507155"/>
                      </a:lnTo>
                      <a:lnTo>
                        <a:pt x="815685" y="1541873"/>
                      </a:lnTo>
                      <a:lnTo>
                        <a:pt x="456566" y="1560803"/>
                      </a:lnTo>
                      <a:close/>
                      <a:moveTo>
                        <a:pt x="3332566" y="3015466"/>
                      </a:moveTo>
                      <a:lnTo>
                        <a:pt x="3227686" y="1799988"/>
                      </a:lnTo>
                      <a:lnTo>
                        <a:pt x="3687369" y="1744594"/>
                      </a:lnTo>
                      <a:lnTo>
                        <a:pt x="4207427" y="1672041"/>
                      </a:lnTo>
                      <a:lnTo>
                        <a:pt x="4314817" y="1819820"/>
                      </a:lnTo>
                      <a:cubicBezTo>
                        <a:pt x="4528849" y="2161606"/>
                        <a:pt x="4683644" y="2496395"/>
                        <a:pt x="4752430" y="2869128"/>
                      </a:cubicBezTo>
                      <a:lnTo>
                        <a:pt x="4755993" y="2911437"/>
                      </a:lnTo>
                      <a:lnTo>
                        <a:pt x="3332566" y="3015466"/>
                      </a:lnTo>
                      <a:close/>
                      <a:moveTo>
                        <a:pt x="4842211" y="4504577"/>
                      </a:moveTo>
                      <a:lnTo>
                        <a:pt x="4894441" y="4378816"/>
                      </a:lnTo>
                      <a:cubicBezTo>
                        <a:pt x="5035881" y="3977997"/>
                        <a:pt x="5111886" y="3633747"/>
                        <a:pt x="5118410" y="3308120"/>
                      </a:cubicBezTo>
                      <a:lnTo>
                        <a:pt x="5112011" y="3236549"/>
                      </a:lnTo>
                      <a:lnTo>
                        <a:pt x="6343574" y="3146548"/>
                      </a:lnTo>
                      <a:lnTo>
                        <a:pt x="6352623" y="3329154"/>
                      </a:lnTo>
                      <a:cubicBezTo>
                        <a:pt x="6366228" y="3579999"/>
                        <a:pt x="6186187" y="4286769"/>
                        <a:pt x="6068313" y="4480189"/>
                      </a:cubicBezTo>
                      <a:lnTo>
                        <a:pt x="5645377" y="4489676"/>
                      </a:lnTo>
                      <a:lnTo>
                        <a:pt x="4842211" y="4504577"/>
                      </a:lnTo>
                      <a:close/>
                      <a:moveTo>
                        <a:pt x="1405726" y="3156271"/>
                      </a:moveTo>
                      <a:lnTo>
                        <a:pt x="1399341" y="3089416"/>
                      </a:lnTo>
                      <a:cubicBezTo>
                        <a:pt x="1398501" y="2896033"/>
                        <a:pt x="1419405" y="2690426"/>
                        <a:pt x="1464945" y="2467755"/>
                      </a:cubicBezTo>
                      <a:lnTo>
                        <a:pt x="1626959" y="1918290"/>
                      </a:lnTo>
                      <a:lnTo>
                        <a:pt x="1698846" y="1916459"/>
                      </a:lnTo>
                      <a:cubicBezTo>
                        <a:pt x="1952714" y="1906817"/>
                        <a:pt x="2182558" y="1894523"/>
                        <a:pt x="2401423" y="1879094"/>
                      </a:cubicBezTo>
                      <a:lnTo>
                        <a:pt x="2879383" y="1836855"/>
                      </a:lnTo>
                      <a:lnTo>
                        <a:pt x="2983285" y="3040986"/>
                      </a:lnTo>
                      <a:lnTo>
                        <a:pt x="1405726" y="3156271"/>
                      </a:lnTo>
                      <a:close/>
                      <a:moveTo>
                        <a:pt x="3464621" y="4545892"/>
                      </a:moveTo>
                      <a:lnTo>
                        <a:pt x="3362673" y="3364384"/>
                      </a:lnTo>
                      <a:lnTo>
                        <a:pt x="4785461" y="3260410"/>
                      </a:lnTo>
                      <a:lnTo>
                        <a:pt x="4791965" y="3337498"/>
                      </a:lnTo>
                      <a:cubicBezTo>
                        <a:pt x="4788504" y="3665722"/>
                        <a:pt x="4723150" y="4029732"/>
                        <a:pt x="4582162" y="4452550"/>
                      </a:cubicBezTo>
                      <a:lnTo>
                        <a:pt x="3980007" y="4524180"/>
                      </a:lnTo>
                      <a:lnTo>
                        <a:pt x="3464621" y="4545892"/>
                      </a:lnTo>
                      <a:close/>
                      <a:moveTo>
                        <a:pt x="11631" y="3258148"/>
                      </a:moveTo>
                      <a:lnTo>
                        <a:pt x="0" y="3023469"/>
                      </a:lnTo>
                      <a:cubicBezTo>
                        <a:pt x="9835" y="2817218"/>
                        <a:pt x="39973" y="2610228"/>
                        <a:pt x="91400" y="2405346"/>
                      </a:cubicBezTo>
                      <a:lnTo>
                        <a:pt x="258812" y="1942855"/>
                      </a:lnTo>
                      <a:lnTo>
                        <a:pt x="852081" y="1937991"/>
                      </a:lnTo>
                      <a:lnTo>
                        <a:pt x="1335718" y="1925698"/>
                      </a:lnTo>
                      <a:lnTo>
                        <a:pt x="1234430" y="2196801"/>
                      </a:lnTo>
                      <a:cubicBezTo>
                        <a:pt x="1174083" y="2388129"/>
                        <a:pt x="1130304" y="2566936"/>
                        <a:pt x="1103579" y="2737987"/>
                      </a:cubicBezTo>
                      <a:lnTo>
                        <a:pt x="1078099" y="3180217"/>
                      </a:lnTo>
                      <a:lnTo>
                        <a:pt x="11631" y="3258148"/>
                      </a:lnTo>
                      <a:close/>
                      <a:moveTo>
                        <a:pt x="1960743" y="4679317"/>
                      </a:moveTo>
                      <a:lnTo>
                        <a:pt x="1740896" y="4337429"/>
                      </a:lnTo>
                      <a:cubicBezTo>
                        <a:pt x="1599382" y="4077276"/>
                        <a:pt x="1495647" y="3815593"/>
                        <a:pt x="1441619" y="3532526"/>
                      </a:cubicBezTo>
                      <a:lnTo>
                        <a:pt x="1438988" y="3504964"/>
                      </a:lnTo>
                      <a:lnTo>
                        <a:pt x="3013389" y="3389903"/>
                      </a:lnTo>
                      <a:lnTo>
                        <a:pt x="3099126" y="4562904"/>
                      </a:lnTo>
                      <a:lnTo>
                        <a:pt x="2689209" y="4598877"/>
                      </a:lnTo>
                      <a:cubicBezTo>
                        <a:pt x="2470714" y="4618948"/>
                        <a:pt x="2241902" y="4643896"/>
                        <a:pt x="1989796" y="4675326"/>
                      </a:cubicBezTo>
                      <a:lnTo>
                        <a:pt x="1960743" y="4679317"/>
                      </a:lnTo>
                      <a:close/>
                      <a:moveTo>
                        <a:pt x="4067092" y="6216068"/>
                      </a:moveTo>
                      <a:lnTo>
                        <a:pt x="4277892" y="5788869"/>
                      </a:lnTo>
                      <a:lnTo>
                        <a:pt x="4525520" y="5267093"/>
                      </a:lnTo>
                      <a:lnTo>
                        <a:pt x="4685770" y="4881257"/>
                      </a:lnTo>
                      <a:lnTo>
                        <a:pt x="4712084" y="4879914"/>
                      </a:lnTo>
                      <a:lnTo>
                        <a:pt x="5642123" y="4846187"/>
                      </a:lnTo>
                      <a:lnTo>
                        <a:pt x="5866698" y="4839902"/>
                      </a:lnTo>
                      <a:lnTo>
                        <a:pt x="5706398" y="5102370"/>
                      </a:lnTo>
                      <a:cubicBezTo>
                        <a:pt x="5323061" y="5607024"/>
                        <a:pt x="4805131" y="5973881"/>
                        <a:pt x="4229361" y="6176010"/>
                      </a:cubicBezTo>
                      <a:lnTo>
                        <a:pt x="4067092" y="6216068"/>
                      </a:lnTo>
                      <a:close/>
                      <a:moveTo>
                        <a:pt x="3617977" y="6323175"/>
                      </a:moveTo>
                      <a:lnTo>
                        <a:pt x="3499574" y="4950969"/>
                      </a:lnTo>
                      <a:lnTo>
                        <a:pt x="3966167" y="4917769"/>
                      </a:lnTo>
                      <a:lnTo>
                        <a:pt x="4402891" y="4895610"/>
                      </a:lnTo>
                      <a:lnTo>
                        <a:pt x="4263840" y="5239274"/>
                      </a:lnTo>
                      <a:lnTo>
                        <a:pt x="3691123" y="6308899"/>
                      </a:lnTo>
                      <a:lnTo>
                        <a:pt x="3637169" y="6322223"/>
                      </a:lnTo>
                      <a:lnTo>
                        <a:pt x="3617977" y="6323175"/>
                      </a:lnTo>
                      <a:close/>
                      <a:moveTo>
                        <a:pt x="509955" y="4889989"/>
                      </a:moveTo>
                      <a:lnTo>
                        <a:pt x="432662" y="4783013"/>
                      </a:lnTo>
                      <a:cubicBezTo>
                        <a:pt x="226684" y="4430562"/>
                        <a:pt x="89942" y="4041034"/>
                        <a:pt x="30403" y="3637168"/>
                      </a:cubicBezTo>
                      <a:lnTo>
                        <a:pt x="28957" y="3608002"/>
                      </a:lnTo>
                      <a:lnTo>
                        <a:pt x="1122699" y="3528079"/>
                      </a:lnTo>
                      <a:lnTo>
                        <a:pt x="1151870" y="3709064"/>
                      </a:lnTo>
                      <a:cubicBezTo>
                        <a:pt x="1238820" y="4026998"/>
                        <a:pt x="1397943" y="4351818"/>
                        <a:pt x="1633165" y="4721494"/>
                      </a:cubicBezTo>
                      <a:lnTo>
                        <a:pt x="1635001" y="4724090"/>
                      </a:lnTo>
                      <a:lnTo>
                        <a:pt x="1150655" y="4790652"/>
                      </a:lnTo>
                      <a:lnTo>
                        <a:pt x="509955" y="4889989"/>
                      </a:lnTo>
                      <a:close/>
                      <a:moveTo>
                        <a:pt x="3165956" y="6345561"/>
                      </a:moveTo>
                      <a:lnTo>
                        <a:pt x="2661675" y="5655612"/>
                      </a:lnTo>
                      <a:lnTo>
                        <a:pt x="2224080" y="5071807"/>
                      </a:lnTo>
                      <a:lnTo>
                        <a:pt x="2697681" y="5021257"/>
                      </a:lnTo>
                      <a:lnTo>
                        <a:pt x="3150545" y="4979436"/>
                      </a:lnTo>
                      <a:lnTo>
                        <a:pt x="3267988" y="6340508"/>
                      </a:lnTo>
                      <a:lnTo>
                        <a:pt x="3165956" y="6345561"/>
                      </a:lnTo>
                      <a:close/>
                      <a:moveTo>
                        <a:pt x="1799833" y="6042038"/>
                      </a:moveTo>
                      <a:cubicBezTo>
                        <a:pt x="1404151" y="5851981"/>
                        <a:pt x="1065732" y="5590735"/>
                        <a:pt x="792530" y="5281044"/>
                      </a:cubicBezTo>
                      <a:lnTo>
                        <a:pt x="758259" y="5233611"/>
                      </a:lnTo>
                      <a:lnTo>
                        <a:pt x="1178638" y="5187468"/>
                      </a:lnTo>
                      <a:lnTo>
                        <a:pt x="1905324" y="5106339"/>
                      </a:lnTo>
                      <a:lnTo>
                        <a:pt x="2206251" y="5531868"/>
                      </a:lnTo>
                      <a:lnTo>
                        <a:pt x="2827891" y="6323709"/>
                      </a:lnTo>
                      <a:lnTo>
                        <a:pt x="2405336" y="6261225"/>
                      </a:lnTo>
                      <a:cubicBezTo>
                        <a:pt x="2200452" y="6209790"/>
                        <a:pt x="1997668" y="6137062"/>
                        <a:pt x="1799833" y="6042038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19" name="Прямоугольник 18"/>
                <p:cNvSpPr/>
                <p:nvPr/>
              </p:nvSpPr>
              <p:spPr>
                <a:xfrm>
                  <a:off x="4230250" y="4420299"/>
                  <a:ext cx="141982" cy="63860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0" name="Прямоугольник 19"/>
                <p:cNvSpPr/>
                <p:nvPr/>
              </p:nvSpPr>
              <p:spPr>
                <a:xfrm>
                  <a:off x="4147331" y="4477987"/>
                  <a:ext cx="305990" cy="6032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1" name="Прямоугольник 20"/>
                <p:cNvSpPr/>
                <p:nvPr/>
              </p:nvSpPr>
              <p:spPr>
                <a:xfrm rot="19920000">
                  <a:off x="4041093" y="3512437"/>
                  <a:ext cx="40227" cy="131551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2" name="Прямоугольник 21"/>
                <p:cNvSpPr/>
                <p:nvPr/>
              </p:nvSpPr>
              <p:spPr>
                <a:xfrm rot="19920000">
                  <a:off x="4484115" y="4287005"/>
                  <a:ext cx="40227" cy="131551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3" name="Арка 38"/>
                <p:cNvSpPr/>
                <p:nvPr/>
              </p:nvSpPr>
              <p:spPr>
                <a:xfrm rot="13925903">
                  <a:off x="3684523" y="3726094"/>
                  <a:ext cx="968151" cy="649369"/>
                </a:xfrm>
                <a:custGeom>
                  <a:avLst/>
                  <a:gdLst>
                    <a:gd name="connsiteX0" fmla="*/ 0 w 824206"/>
                    <a:gd name="connsiteY0" fmla="*/ 468176 h 936351"/>
                    <a:gd name="connsiteX1" fmla="*/ 236582 w 824206"/>
                    <a:gd name="connsiteY1" fmla="*/ 44588 h 936351"/>
                    <a:gd name="connsiteX2" fmla="*/ 721368 w 824206"/>
                    <a:gd name="connsiteY2" fmla="*/ 158750 h 936351"/>
                    <a:gd name="connsiteX3" fmla="*/ 799324 w 824206"/>
                    <a:gd name="connsiteY3" fmla="*/ 628392 h 936351"/>
                    <a:gd name="connsiteX4" fmla="*/ 758057 w 824206"/>
                    <a:gd name="connsiteY4" fmla="*/ 611316 h 936351"/>
                    <a:gd name="connsiteX5" fmla="*/ 689676 w 824206"/>
                    <a:gd name="connsiteY5" fmla="*/ 190458 h 936351"/>
                    <a:gd name="connsiteX6" fmla="*/ 253697 w 824206"/>
                    <a:gd name="connsiteY6" fmla="*/ 85891 h 936351"/>
                    <a:gd name="connsiteX7" fmla="*/ 44532 w 824206"/>
                    <a:gd name="connsiteY7" fmla="*/ 468176 h 936351"/>
                    <a:gd name="connsiteX8" fmla="*/ 0 w 824206"/>
                    <a:gd name="connsiteY8" fmla="*/ 468176 h 936351"/>
                    <a:gd name="connsiteX0" fmla="*/ 0 w 831850"/>
                    <a:gd name="connsiteY0" fmla="*/ 456566 h 616782"/>
                    <a:gd name="connsiteX1" fmla="*/ 236582 w 831850"/>
                    <a:gd name="connsiteY1" fmla="*/ 32978 h 616782"/>
                    <a:gd name="connsiteX2" fmla="*/ 746854 w 831850"/>
                    <a:gd name="connsiteY2" fmla="*/ 133785 h 616782"/>
                    <a:gd name="connsiteX3" fmla="*/ 799324 w 831850"/>
                    <a:gd name="connsiteY3" fmla="*/ 616782 h 616782"/>
                    <a:gd name="connsiteX4" fmla="*/ 758057 w 831850"/>
                    <a:gd name="connsiteY4" fmla="*/ 599706 h 616782"/>
                    <a:gd name="connsiteX5" fmla="*/ 689676 w 831850"/>
                    <a:gd name="connsiteY5" fmla="*/ 178848 h 616782"/>
                    <a:gd name="connsiteX6" fmla="*/ 253697 w 831850"/>
                    <a:gd name="connsiteY6" fmla="*/ 74281 h 616782"/>
                    <a:gd name="connsiteX7" fmla="*/ 44532 w 831850"/>
                    <a:gd name="connsiteY7" fmla="*/ 456566 h 616782"/>
                    <a:gd name="connsiteX8" fmla="*/ 0 w 831850"/>
                    <a:gd name="connsiteY8" fmla="*/ 456566 h 616782"/>
                    <a:gd name="connsiteX0" fmla="*/ 0 w 831850"/>
                    <a:gd name="connsiteY0" fmla="*/ 456566 h 616782"/>
                    <a:gd name="connsiteX1" fmla="*/ 236582 w 831850"/>
                    <a:gd name="connsiteY1" fmla="*/ 32978 h 616782"/>
                    <a:gd name="connsiteX2" fmla="*/ 746854 w 831850"/>
                    <a:gd name="connsiteY2" fmla="*/ 133785 h 616782"/>
                    <a:gd name="connsiteX3" fmla="*/ 799324 w 831850"/>
                    <a:gd name="connsiteY3" fmla="*/ 616782 h 616782"/>
                    <a:gd name="connsiteX4" fmla="*/ 758057 w 831850"/>
                    <a:gd name="connsiteY4" fmla="*/ 599706 h 616782"/>
                    <a:gd name="connsiteX5" fmla="*/ 713484 w 831850"/>
                    <a:gd name="connsiteY5" fmla="*/ 179277 h 616782"/>
                    <a:gd name="connsiteX6" fmla="*/ 253697 w 831850"/>
                    <a:gd name="connsiteY6" fmla="*/ 74281 h 616782"/>
                    <a:gd name="connsiteX7" fmla="*/ 44532 w 831850"/>
                    <a:gd name="connsiteY7" fmla="*/ 456566 h 616782"/>
                    <a:gd name="connsiteX8" fmla="*/ 0 w 831850"/>
                    <a:gd name="connsiteY8" fmla="*/ 456566 h 616782"/>
                    <a:gd name="connsiteX0" fmla="*/ 0 w 840935"/>
                    <a:gd name="connsiteY0" fmla="*/ 443140 h 586280"/>
                    <a:gd name="connsiteX1" fmla="*/ 236582 w 840935"/>
                    <a:gd name="connsiteY1" fmla="*/ 19552 h 586280"/>
                    <a:gd name="connsiteX2" fmla="*/ 746854 w 840935"/>
                    <a:gd name="connsiteY2" fmla="*/ 120359 h 586280"/>
                    <a:gd name="connsiteX3" fmla="*/ 813965 w 840935"/>
                    <a:gd name="connsiteY3" fmla="*/ 557415 h 586280"/>
                    <a:gd name="connsiteX4" fmla="*/ 758057 w 840935"/>
                    <a:gd name="connsiteY4" fmla="*/ 586280 h 586280"/>
                    <a:gd name="connsiteX5" fmla="*/ 713484 w 840935"/>
                    <a:gd name="connsiteY5" fmla="*/ 165851 h 586280"/>
                    <a:gd name="connsiteX6" fmla="*/ 253697 w 840935"/>
                    <a:gd name="connsiteY6" fmla="*/ 60855 h 586280"/>
                    <a:gd name="connsiteX7" fmla="*/ 44532 w 840935"/>
                    <a:gd name="connsiteY7" fmla="*/ 443140 h 586280"/>
                    <a:gd name="connsiteX8" fmla="*/ 0 w 840935"/>
                    <a:gd name="connsiteY8" fmla="*/ 443140 h 586280"/>
                    <a:gd name="connsiteX0" fmla="*/ 0 w 840935"/>
                    <a:gd name="connsiteY0" fmla="*/ 443140 h 557415"/>
                    <a:gd name="connsiteX1" fmla="*/ 236582 w 840935"/>
                    <a:gd name="connsiteY1" fmla="*/ 19552 h 557415"/>
                    <a:gd name="connsiteX2" fmla="*/ 746854 w 840935"/>
                    <a:gd name="connsiteY2" fmla="*/ 120359 h 557415"/>
                    <a:gd name="connsiteX3" fmla="*/ 813965 w 840935"/>
                    <a:gd name="connsiteY3" fmla="*/ 557415 h 557415"/>
                    <a:gd name="connsiteX4" fmla="*/ 758914 w 840935"/>
                    <a:gd name="connsiteY4" fmla="*/ 538662 h 557415"/>
                    <a:gd name="connsiteX5" fmla="*/ 713484 w 840935"/>
                    <a:gd name="connsiteY5" fmla="*/ 165851 h 557415"/>
                    <a:gd name="connsiteX6" fmla="*/ 253697 w 840935"/>
                    <a:gd name="connsiteY6" fmla="*/ 60855 h 557415"/>
                    <a:gd name="connsiteX7" fmla="*/ 44532 w 840935"/>
                    <a:gd name="connsiteY7" fmla="*/ 443140 h 557415"/>
                    <a:gd name="connsiteX8" fmla="*/ 0 w 840935"/>
                    <a:gd name="connsiteY8" fmla="*/ 443140 h 557415"/>
                    <a:gd name="connsiteX0" fmla="*/ 0 w 840935"/>
                    <a:gd name="connsiteY0" fmla="*/ 443140 h 557415"/>
                    <a:gd name="connsiteX1" fmla="*/ 236582 w 840935"/>
                    <a:gd name="connsiteY1" fmla="*/ 19552 h 557415"/>
                    <a:gd name="connsiteX2" fmla="*/ 746854 w 840935"/>
                    <a:gd name="connsiteY2" fmla="*/ 120359 h 557415"/>
                    <a:gd name="connsiteX3" fmla="*/ 813965 w 840935"/>
                    <a:gd name="connsiteY3" fmla="*/ 557415 h 557415"/>
                    <a:gd name="connsiteX4" fmla="*/ 761209 w 840935"/>
                    <a:gd name="connsiteY4" fmla="*/ 543467 h 557415"/>
                    <a:gd name="connsiteX5" fmla="*/ 713484 w 840935"/>
                    <a:gd name="connsiteY5" fmla="*/ 165851 h 557415"/>
                    <a:gd name="connsiteX6" fmla="*/ 253697 w 840935"/>
                    <a:gd name="connsiteY6" fmla="*/ 60855 h 557415"/>
                    <a:gd name="connsiteX7" fmla="*/ 44532 w 840935"/>
                    <a:gd name="connsiteY7" fmla="*/ 443140 h 557415"/>
                    <a:gd name="connsiteX8" fmla="*/ 0 w 840935"/>
                    <a:gd name="connsiteY8" fmla="*/ 443140 h 557415"/>
                    <a:gd name="connsiteX0" fmla="*/ 0 w 840935"/>
                    <a:gd name="connsiteY0" fmla="*/ 443140 h 557415"/>
                    <a:gd name="connsiteX1" fmla="*/ 236582 w 840935"/>
                    <a:gd name="connsiteY1" fmla="*/ 19552 h 557415"/>
                    <a:gd name="connsiteX2" fmla="*/ 746854 w 840935"/>
                    <a:gd name="connsiteY2" fmla="*/ 120359 h 557415"/>
                    <a:gd name="connsiteX3" fmla="*/ 813965 w 840935"/>
                    <a:gd name="connsiteY3" fmla="*/ 557415 h 557415"/>
                    <a:gd name="connsiteX4" fmla="*/ 764551 w 840935"/>
                    <a:gd name="connsiteY4" fmla="*/ 543050 h 557415"/>
                    <a:gd name="connsiteX5" fmla="*/ 713484 w 840935"/>
                    <a:gd name="connsiteY5" fmla="*/ 165851 h 557415"/>
                    <a:gd name="connsiteX6" fmla="*/ 253697 w 840935"/>
                    <a:gd name="connsiteY6" fmla="*/ 60855 h 557415"/>
                    <a:gd name="connsiteX7" fmla="*/ 44532 w 840935"/>
                    <a:gd name="connsiteY7" fmla="*/ 443140 h 557415"/>
                    <a:gd name="connsiteX8" fmla="*/ 0 w 840935"/>
                    <a:gd name="connsiteY8" fmla="*/ 443140 h 557415"/>
                    <a:gd name="connsiteX0" fmla="*/ 0 w 840935"/>
                    <a:gd name="connsiteY0" fmla="*/ 464988 h 579263"/>
                    <a:gd name="connsiteX1" fmla="*/ 236582 w 840935"/>
                    <a:gd name="connsiteY1" fmla="*/ 41400 h 579263"/>
                    <a:gd name="connsiteX2" fmla="*/ 746854 w 840935"/>
                    <a:gd name="connsiteY2" fmla="*/ 142207 h 579263"/>
                    <a:gd name="connsiteX3" fmla="*/ 813965 w 840935"/>
                    <a:gd name="connsiteY3" fmla="*/ 579263 h 579263"/>
                    <a:gd name="connsiteX4" fmla="*/ 764551 w 840935"/>
                    <a:gd name="connsiteY4" fmla="*/ 564898 h 579263"/>
                    <a:gd name="connsiteX5" fmla="*/ 713484 w 840935"/>
                    <a:gd name="connsiteY5" fmla="*/ 187699 h 579263"/>
                    <a:gd name="connsiteX6" fmla="*/ 253697 w 840935"/>
                    <a:gd name="connsiteY6" fmla="*/ 82703 h 579263"/>
                    <a:gd name="connsiteX7" fmla="*/ 44532 w 840935"/>
                    <a:gd name="connsiteY7" fmla="*/ 464988 h 579263"/>
                    <a:gd name="connsiteX8" fmla="*/ 0 w 840935"/>
                    <a:gd name="connsiteY8" fmla="*/ 464988 h 579263"/>
                    <a:gd name="connsiteX0" fmla="*/ 0 w 839465"/>
                    <a:gd name="connsiteY0" fmla="*/ 466566 h 580841"/>
                    <a:gd name="connsiteX1" fmla="*/ 236582 w 839465"/>
                    <a:gd name="connsiteY1" fmla="*/ 42978 h 580841"/>
                    <a:gd name="connsiteX2" fmla="*/ 746854 w 839465"/>
                    <a:gd name="connsiteY2" fmla="*/ 143785 h 580841"/>
                    <a:gd name="connsiteX3" fmla="*/ 813965 w 839465"/>
                    <a:gd name="connsiteY3" fmla="*/ 580841 h 580841"/>
                    <a:gd name="connsiteX4" fmla="*/ 764551 w 839465"/>
                    <a:gd name="connsiteY4" fmla="*/ 566476 h 580841"/>
                    <a:gd name="connsiteX5" fmla="*/ 713484 w 839465"/>
                    <a:gd name="connsiteY5" fmla="*/ 189277 h 580841"/>
                    <a:gd name="connsiteX6" fmla="*/ 253697 w 839465"/>
                    <a:gd name="connsiteY6" fmla="*/ 84281 h 580841"/>
                    <a:gd name="connsiteX7" fmla="*/ 44532 w 839465"/>
                    <a:gd name="connsiteY7" fmla="*/ 466566 h 580841"/>
                    <a:gd name="connsiteX8" fmla="*/ 0 w 839465"/>
                    <a:gd name="connsiteY8" fmla="*/ 466566 h 580841"/>
                    <a:gd name="connsiteX0" fmla="*/ 0 w 839465"/>
                    <a:gd name="connsiteY0" fmla="*/ 466566 h 580841"/>
                    <a:gd name="connsiteX1" fmla="*/ 236582 w 839465"/>
                    <a:gd name="connsiteY1" fmla="*/ 42978 h 580841"/>
                    <a:gd name="connsiteX2" fmla="*/ 746854 w 839465"/>
                    <a:gd name="connsiteY2" fmla="*/ 143785 h 580841"/>
                    <a:gd name="connsiteX3" fmla="*/ 813965 w 839465"/>
                    <a:gd name="connsiteY3" fmla="*/ 580841 h 580841"/>
                    <a:gd name="connsiteX4" fmla="*/ 764551 w 839465"/>
                    <a:gd name="connsiteY4" fmla="*/ 566476 h 580841"/>
                    <a:gd name="connsiteX5" fmla="*/ 713484 w 839465"/>
                    <a:gd name="connsiteY5" fmla="*/ 189277 h 580841"/>
                    <a:gd name="connsiteX6" fmla="*/ 253697 w 839465"/>
                    <a:gd name="connsiteY6" fmla="*/ 84281 h 580841"/>
                    <a:gd name="connsiteX7" fmla="*/ 44532 w 839465"/>
                    <a:gd name="connsiteY7" fmla="*/ 466566 h 580841"/>
                    <a:gd name="connsiteX8" fmla="*/ 0 w 839465"/>
                    <a:gd name="connsiteY8" fmla="*/ 466566 h 580841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697 w 850271"/>
                    <a:gd name="connsiteY6" fmla="*/ 84815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697 w 850271"/>
                    <a:gd name="connsiteY6" fmla="*/ 84815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5793 w 856064"/>
                    <a:gd name="connsiteY0" fmla="*/ 467100 h 581375"/>
                    <a:gd name="connsiteX1" fmla="*/ 242375 w 856064"/>
                    <a:gd name="connsiteY1" fmla="*/ 43512 h 581375"/>
                    <a:gd name="connsiteX2" fmla="*/ 752647 w 856064"/>
                    <a:gd name="connsiteY2" fmla="*/ 144319 h 581375"/>
                    <a:gd name="connsiteX3" fmla="*/ 819758 w 856064"/>
                    <a:gd name="connsiteY3" fmla="*/ 581375 h 581375"/>
                    <a:gd name="connsiteX4" fmla="*/ 770344 w 856064"/>
                    <a:gd name="connsiteY4" fmla="*/ 567010 h 581375"/>
                    <a:gd name="connsiteX5" fmla="*/ 719277 w 856064"/>
                    <a:gd name="connsiteY5" fmla="*/ 189811 h 581375"/>
                    <a:gd name="connsiteX6" fmla="*/ 259275 w 856064"/>
                    <a:gd name="connsiteY6" fmla="*/ 96719 h 581375"/>
                    <a:gd name="connsiteX7" fmla="*/ 50325 w 856064"/>
                    <a:gd name="connsiteY7" fmla="*/ 467100 h 581375"/>
                    <a:gd name="connsiteX8" fmla="*/ 5793 w 856064"/>
                    <a:gd name="connsiteY8" fmla="*/ 467100 h 581375"/>
                    <a:gd name="connsiteX0" fmla="*/ 6662 w 856933"/>
                    <a:gd name="connsiteY0" fmla="*/ 467100 h 581375"/>
                    <a:gd name="connsiteX1" fmla="*/ 243244 w 856933"/>
                    <a:gd name="connsiteY1" fmla="*/ 43512 h 581375"/>
                    <a:gd name="connsiteX2" fmla="*/ 753516 w 856933"/>
                    <a:gd name="connsiteY2" fmla="*/ 144319 h 581375"/>
                    <a:gd name="connsiteX3" fmla="*/ 820627 w 856933"/>
                    <a:gd name="connsiteY3" fmla="*/ 581375 h 581375"/>
                    <a:gd name="connsiteX4" fmla="*/ 771213 w 856933"/>
                    <a:gd name="connsiteY4" fmla="*/ 567010 h 581375"/>
                    <a:gd name="connsiteX5" fmla="*/ 720146 w 856933"/>
                    <a:gd name="connsiteY5" fmla="*/ 189811 h 581375"/>
                    <a:gd name="connsiteX6" fmla="*/ 260144 w 856933"/>
                    <a:gd name="connsiteY6" fmla="*/ 96719 h 581375"/>
                    <a:gd name="connsiteX7" fmla="*/ 51194 w 856933"/>
                    <a:gd name="connsiteY7" fmla="*/ 467100 h 581375"/>
                    <a:gd name="connsiteX8" fmla="*/ 6662 w 856933"/>
                    <a:gd name="connsiteY8" fmla="*/ 467100 h 581375"/>
                    <a:gd name="connsiteX0" fmla="*/ 7681 w 857952"/>
                    <a:gd name="connsiteY0" fmla="*/ 467100 h 581375"/>
                    <a:gd name="connsiteX1" fmla="*/ 244263 w 857952"/>
                    <a:gd name="connsiteY1" fmla="*/ 43512 h 581375"/>
                    <a:gd name="connsiteX2" fmla="*/ 754535 w 857952"/>
                    <a:gd name="connsiteY2" fmla="*/ 144319 h 581375"/>
                    <a:gd name="connsiteX3" fmla="*/ 821646 w 857952"/>
                    <a:gd name="connsiteY3" fmla="*/ 581375 h 581375"/>
                    <a:gd name="connsiteX4" fmla="*/ 772232 w 857952"/>
                    <a:gd name="connsiteY4" fmla="*/ 567010 h 581375"/>
                    <a:gd name="connsiteX5" fmla="*/ 721165 w 857952"/>
                    <a:gd name="connsiteY5" fmla="*/ 189811 h 581375"/>
                    <a:gd name="connsiteX6" fmla="*/ 261163 w 857952"/>
                    <a:gd name="connsiteY6" fmla="*/ 96719 h 581375"/>
                    <a:gd name="connsiteX7" fmla="*/ 52213 w 857952"/>
                    <a:gd name="connsiteY7" fmla="*/ 467100 h 581375"/>
                    <a:gd name="connsiteX8" fmla="*/ 7681 w 857952"/>
                    <a:gd name="connsiteY8" fmla="*/ 467100 h 581375"/>
                    <a:gd name="connsiteX0" fmla="*/ 7413 w 865831"/>
                    <a:gd name="connsiteY0" fmla="*/ 447853 h 559417"/>
                    <a:gd name="connsiteX1" fmla="*/ 252142 w 865831"/>
                    <a:gd name="connsiteY1" fmla="*/ 21554 h 559417"/>
                    <a:gd name="connsiteX2" fmla="*/ 762414 w 865831"/>
                    <a:gd name="connsiteY2" fmla="*/ 122361 h 559417"/>
                    <a:gd name="connsiteX3" fmla="*/ 829525 w 865831"/>
                    <a:gd name="connsiteY3" fmla="*/ 559417 h 559417"/>
                    <a:gd name="connsiteX4" fmla="*/ 780111 w 865831"/>
                    <a:gd name="connsiteY4" fmla="*/ 545052 h 559417"/>
                    <a:gd name="connsiteX5" fmla="*/ 729044 w 865831"/>
                    <a:gd name="connsiteY5" fmla="*/ 167853 h 559417"/>
                    <a:gd name="connsiteX6" fmla="*/ 269042 w 865831"/>
                    <a:gd name="connsiteY6" fmla="*/ 74761 h 559417"/>
                    <a:gd name="connsiteX7" fmla="*/ 60092 w 865831"/>
                    <a:gd name="connsiteY7" fmla="*/ 445142 h 559417"/>
                    <a:gd name="connsiteX8" fmla="*/ 7413 w 865831"/>
                    <a:gd name="connsiteY8" fmla="*/ 447853 h 559417"/>
                    <a:gd name="connsiteX0" fmla="*/ 6261 w 864679"/>
                    <a:gd name="connsiteY0" fmla="*/ 447853 h 559417"/>
                    <a:gd name="connsiteX1" fmla="*/ 250990 w 864679"/>
                    <a:gd name="connsiteY1" fmla="*/ 21554 h 559417"/>
                    <a:gd name="connsiteX2" fmla="*/ 761262 w 864679"/>
                    <a:gd name="connsiteY2" fmla="*/ 122361 h 559417"/>
                    <a:gd name="connsiteX3" fmla="*/ 828373 w 864679"/>
                    <a:gd name="connsiteY3" fmla="*/ 559417 h 559417"/>
                    <a:gd name="connsiteX4" fmla="*/ 778959 w 864679"/>
                    <a:gd name="connsiteY4" fmla="*/ 545052 h 559417"/>
                    <a:gd name="connsiteX5" fmla="*/ 727892 w 864679"/>
                    <a:gd name="connsiteY5" fmla="*/ 167853 h 559417"/>
                    <a:gd name="connsiteX6" fmla="*/ 267890 w 864679"/>
                    <a:gd name="connsiteY6" fmla="*/ 74761 h 559417"/>
                    <a:gd name="connsiteX7" fmla="*/ 58940 w 864679"/>
                    <a:gd name="connsiteY7" fmla="*/ 445142 h 559417"/>
                    <a:gd name="connsiteX8" fmla="*/ 6261 w 864679"/>
                    <a:gd name="connsiteY8" fmla="*/ 447853 h 559417"/>
                    <a:gd name="connsiteX0" fmla="*/ 3778 w 862196"/>
                    <a:gd name="connsiteY0" fmla="*/ 447853 h 559417"/>
                    <a:gd name="connsiteX1" fmla="*/ 248507 w 862196"/>
                    <a:gd name="connsiteY1" fmla="*/ 21554 h 559417"/>
                    <a:gd name="connsiteX2" fmla="*/ 758779 w 862196"/>
                    <a:gd name="connsiteY2" fmla="*/ 122361 h 559417"/>
                    <a:gd name="connsiteX3" fmla="*/ 825890 w 862196"/>
                    <a:gd name="connsiteY3" fmla="*/ 559417 h 559417"/>
                    <a:gd name="connsiteX4" fmla="*/ 776476 w 862196"/>
                    <a:gd name="connsiteY4" fmla="*/ 545052 h 559417"/>
                    <a:gd name="connsiteX5" fmla="*/ 725409 w 862196"/>
                    <a:gd name="connsiteY5" fmla="*/ 167853 h 559417"/>
                    <a:gd name="connsiteX6" fmla="*/ 265407 w 862196"/>
                    <a:gd name="connsiteY6" fmla="*/ 74761 h 559417"/>
                    <a:gd name="connsiteX7" fmla="*/ 56457 w 862196"/>
                    <a:gd name="connsiteY7" fmla="*/ 445142 h 559417"/>
                    <a:gd name="connsiteX8" fmla="*/ 3778 w 862196"/>
                    <a:gd name="connsiteY8" fmla="*/ 447853 h 559417"/>
                    <a:gd name="connsiteX0" fmla="*/ 3778 w 865221"/>
                    <a:gd name="connsiteY0" fmla="*/ 468486 h 580050"/>
                    <a:gd name="connsiteX1" fmla="*/ 248507 w 865221"/>
                    <a:gd name="connsiteY1" fmla="*/ 42187 h 580050"/>
                    <a:gd name="connsiteX2" fmla="*/ 758779 w 865221"/>
                    <a:gd name="connsiteY2" fmla="*/ 142994 h 580050"/>
                    <a:gd name="connsiteX3" fmla="*/ 825890 w 865221"/>
                    <a:gd name="connsiteY3" fmla="*/ 580050 h 580050"/>
                    <a:gd name="connsiteX4" fmla="*/ 776476 w 865221"/>
                    <a:gd name="connsiteY4" fmla="*/ 565685 h 580050"/>
                    <a:gd name="connsiteX5" fmla="*/ 725409 w 865221"/>
                    <a:gd name="connsiteY5" fmla="*/ 188486 h 580050"/>
                    <a:gd name="connsiteX6" fmla="*/ 265407 w 865221"/>
                    <a:gd name="connsiteY6" fmla="*/ 95394 h 580050"/>
                    <a:gd name="connsiteX7" fmla="*/ 56457 w 865221"/>
                    <a:gd name="connsiteY7" fmla="*/ 465775 h 580050"/>
                    <a:gd name="connsiteX8" fmla="*/ 3778 w 865221"/>
                    <a:gd name="connsiteY8" fmla="*/ 468486 h 580050"/>
                    <a:gd name="connsiteX0" fmla="*/ 3778 w 861510"/>
                    <a:gd name="connsiteY0" fmla="*/ 468486 h 580050"/>
                    <a:gd name="connsiteX1" fmla="*/ 248507 w 861510"/>
                    <a:gd name="connsiteY1" fmla="*/ 42187 h 580050"/>
                    <a:gd name="connsiteX2" fmla="*/ 758779 w 861510"/>
                    <a:gd name="connsiteY2" fmla="*/ 142994 h 580050"/>
                    <a:gd name="connsiteX3" fmla="*/ 825890 w 861510"/>
                    <a:gd name="connsiteY3" fmla="*/ 580050 h 580050"/>
                    <a:gd name="connsiteX4" fmla="*/ 776476 w 861510"/>
                    <a:gd name="connsiteY4" fmla="*/ 565685 h 580050"/>
                    <a:gd name="connsiteX5" fmla="*/ 725409 w 861510"/>
                    <a:gd name="connsiteY5" fmla="*/ 188486 h 580050"/>
                    <a:gd name="connsiteX6" fmla="*/ 265407 w 861510"/>
                    <a:gd name="connsiteY6" fmla="*/ 95394 h 580050"/>
                    <a:gd name="connsiteX7" fmla="*/ 56457 w 861510"/>
                    <a:gd name="connsiteY7" fmla="*/ 465775 h 580050"/>
                    <a:gd name="connsiteX8" fmla="*/ 3778 w 861510"/>
                    <a:gd name="connsiteY8" fmla="*/ 468486 h 580050"/>
                    <a:gd name="connsiteX0" fmla="*/ 3778 w 870475"/>
                    <a:gd name="connsiteY0" fmla="*/ 469084 h 580648"/>
                    <a:gd name="connsiteX1" fmla="*/ 248507 w 870475"/>
                    <a:gd name="connsiteY1" fmla="*/ 42785 h 580648"/>
                    <a:gd name="connsiteX2" fmla="*/ 758779 w 870475"/>
                    <a:gd name="connsiteY2" fmla="*/ 143592 h 580648"/>
                    <a:gd name="connsiteX3" fmla="*/ 825890 w 870475"/>
                    <a:gd name="connsiteY3" fmla="*/ 580648 h 580648"/>
                    <a:gd name="connsiteX4" fmla="*/ 776476 w 870475"/>
                    <a:gd name="connsiteY4" fmla="*/ 566283 h 580648"/>
                    <a:gd name="connsiteX5" fmla="*/ 725409 w 870475"/>
                    <a:gd name="connsiteY5" fmla="*/ 189084 h 580648"/>
                    <a:gd name="connsiteX6" fmla="*/ 265407 w 870475"/>
                    <a:gd name="connsiteY6" fmla="*/ 95992 h 580648"/>
                    <a:gd name="connsiteX7" fmla="*/ 56457 w 870475"/>
                    <a:gd name="connsiteY7" fmla="*/ 466373 h 580648"/>
                    <a:gd name="connsiteX8" fmla="*/ 3778 w 870475"/>
                    <a:gd name="connsiteY8" fmla="*/ 469084 h 580648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6476 w 866436"/>
                    <a:gd name="connsiteY4" fmla="*/ 566781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6476 w 866436"/>
                    <a:gd name="connsiteY4" fmla="*/ 566781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66436" h="581146">
                      <a:moveTo>
                        <a:pt x="3778" y="469582"/>
                      </a:moveTo>
                      <a:cubicBezTo>
                        <a:pt x="-25655" y="256281"/>
                        <a:pt x="122674" y="97532"/>
                        <a:pt x="248507" y="43283"/>
                      </a:cubicBezTo>
                      <a:cubicBezTo>
                        <a:pt x="374341" y="-10966"/>
                        <a:pt x="574357" y="-47049"/>
                        <a:pt x="758779" y="144090"/>
                      </a:cubicBezTo>
                      <a:cubicBezTo>
                        <a:pt x="913119" y="304051"/>
                        <a:pt x="868500" y="443364"/>
                        <a:pt x="825890" y="581146"/>
                      </a:cubicBezTo>
                      <a:lnTo>
                        <a:pt x="772718" y="563855"/>
                      </a:lnTo>
                      <a:cubicBezTo>
                        <a:pt x="823930" y="361163"/>
                        <a:pt x="805573" y="273113"/>
                        <a:pt x="725409" y="189582"/>
                      </a:cubicBezTo>
                      <a:cubicBezTo>
                        <a:pt x="645807" y="106636"/>
                        <a:pt x="550982" y="5871"/>
                        <a:pt x="265407" y="96490"/>
                      </a:cubicBezTo>
                      <a:cubicBezTo>
                        <a:pt x="137608" y="166835"/>
                        <a:pt x="46041" y="247247"/>
                        <a:pt x="56457" y="466871"/>
                      </a:cubicBezTo>
                      <a:lnTo>
                        <a:pt x="3778" y="469582"/>
                      </a:ln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</p:grpSp>
          <p:pic>
            <p:nvPicPr>
              <p:cNvPr id="16" name="Picture 3" descr="C:\Users\Сергей\Desktop\Кольцо-3D.png"/>
              <p:cNvPicPr>
                <a:picLocks noChangeAspect="1" noChangeArrowheads="1"/>
              </p:cNvPicPr>
              <p:nvPr/>
            </p:nvPicPr>
            <p:blipFill>
              <a:blip r:embed="rId3"/>
              <a:srcRect/>
              <a:stretch>
                <a:fillRect/>
              </a:stretch>
            </p:blipFill>
            <p:spPr bwMode="auto">
              <a:xfrm>
                <a:off x="1687100" y="1082462"/>
                <a:ext cx="5277802" cy="5276984"/>
              </a:xfrm>
              <a:prstGeom prst="rect">
                <a:avLst/>
              </a:prstGeom>
              <a:noFill/>
              <a:effectLst>
                <a:outerShdw blurRad="355600" dist="139700" dir="2700000" algn="tl" rotWithShape="0">
                  <a:prstClr val="black">
                    <a:alpha val="40000"/>
                  </a:prst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8" name="Прямоугольник 7"/>
            <p:cNvSpPr/>
            <p:nvPr/>
          </p:nvSpPr>
          <p:spPr>
            <a:xfrm>
              <a:off x="2011294" y="473937"/>
              <a:ext cx="5008978" cy="4984014"/>
            </a:xfrm>
            <a:prstGeom prst="rect">
              <a:avLst/>
            </a:prstGeom>
            <a:noFill/>
          </p:spPr>
          <p:txBody>
            <a:bodyPr spcFirstLastPara="1" wrap="none">
              <a:prstTxWarp prst="textCircle">
                <a:avLst>
                  <a:gd name="adj" fmla="val 10846286"/>
                </a:avLst>
              </a:prstTxWarp>
              <a:spAutoFit/>
            </a:bodyPr>
            <a:lstStyle/>
            <a:p>
              <a:pPr algn="ctr" defTabSz="1219170">
                <a:defRPr/>
              </a:pPr>
              <a:r>
                <a:rPr lang="ru-RU" sz="5333" b="1" kern="0" dirty="0">
                  <a:ln w="10541" cmpd="sng">
                    <a:solidFill>
                      <a:srgbClr val="4F81BD">
                        <a:shade val="88000"/>
                        <a:satMod val="110000"/>
                      </a:srgbClr>
                    </a:solidFill>
                    <a:prstDash val="solid"/>
                  </a:ln>
                  <a:gradFill>
                    <a:gsLst>
                      <a:gs pos="0">
                        <a:srgbClr val="4F81BD">
                          <a:tint val="40000"/>
                          <a:satMod val="250000"/>
                        </a:srgbClr>
                      </a:gs>
                      <a:gs pos="9000">
                        <a:srgbClr val="4F81BD">
                          <a:tint val="52000"/>
                          <a:satMod val="300000"/>
                        </a:srgbClr>
                      </a:gs>
                      <a:gs pos="50000">
                        <a:srgbClr val="4F81BD">
                          <a:shade val="20000"/>
                          <a:satMod val="300000"/>
                        </a:srgbClr>
                      </a:gs>
                      <a:gs pos="79000">
                        <a:srgbClr val="4F81BD">
                          <a:tint val="52000"/>
                          <a:satMod val="300000"/>
                        </a:srgbClr>
                      </a:gs>
                      <a:gs pos="100000">
                        <a:srgbClr val="4F81BD">
                          <a:tint val="40000"/>
                          <a:satMod val="250000"/>
                        </a:srgbClr>
                      </a:gs>
                    </a:gsLst>
                    <a:lin ang="5400000"/>
                  </a:gradFill>
                  <a:latin typeface="Calibri"/>
                </a:rPr>
                <a:t>Образование Рыбно-Слободского района * Балык </a:t>
              </a:r>
              <a:r>
                <a:rPr lang="ru-RU" sz="5333" b="1" kern="0" dirty="0" err="1">
                  <a:ln w="10541" cmpd="sng">
                    <a:solidFill>
                      <a:srgbClr val="4F81BD">
                        <a:shade val="88000"/>
                        <a:satMod val="110000"/>
                      </a:srgbClr>
                    </a:solidFill>
                    <a:prstDash val="solid"/>
                  </a:ln>
                  <a:gradFill>
                    <a:gsLst>
                      <a:gs pos="0">
                        <a:srgbClr val="4F81BD">
                          <a:tint val="40000"/>
                          <a:satMod val="250000"/>
                        </a:srgbClr>
                      </a:gs>
                      <a:gs pos="9000">
                        <a:srgbClr val="4F81BD">
                          <a:tint val="52000"/>
                          <a:satMod val="300000"/>
                        </a:srgbClr>
                      </a:gs>
                      <a:gs pos="50000">
                        <a:srgbClr val="4F81BD">
                          <a:shade val="20000"/>
                          <a:satMod val="300000"/>
                        </a:srgbClr>
                      </a:gs>
                      <a:gs pos="79000">
                        <a:srgbClr val="4F81BD">
                          <a:tint val="52000"/>
                          <a:satMod val="300000"/>
                        </a:srgbClr>
                      </a:gs>
                      <a:gs pos="100000">
                        <a:srgbClr val="4F81BD">
                          <a:tint val="40000"/>
                          <a:satMod val="250000"/>
                        </a:srgbClr>
                      </a:gs>
                    </a:gsLst>
                    <a:lin ang="5400000"/>
                  </a:gradFill>
                  <a:latin typeface="Calibri"/>
                </a:rPr>
                <a:t>бист</a:t>
              </a:r>
              <a:r>
                <a:rPr lang="tt-RU" sz="5333" b="1" kern="0" dirty="0">
                  <a:ln w="10541" cmpd="sng">
                    <a:solidFill>
                      <a:srgbClr val="4F81BD">
                        <a:shade val="88000"/>
                        <a:satMod val="110000"/>
                      </a:srgbClr>
                    </a:solidFill>
                    <a:prstDash val="solid"/>
                  </a:ln>
                  <a:gradFill>
                    <a:gsLst>
                      <a:gs pos="0">
                        <a:srgbClr val="4F81BD">
                          <a:tint val="40000"/>
                          <a:satMod val="250000"/>
                        </a:srgbClr>
                      </a:gs>
                      <a:gs pos="9000">
                        <a:srgbClr val="4F81BD">
                          <a:tint val="52000"/>
                          <a:satMod val="300000"/>
                        </a:srgbClr>
                      </a:gs>
                      <a:gs pos="50000">
                        <a:srgbClr val="4F81BD">
                          <a:shade val="20000"/>
                          <a:satMod val="300000"/>
                        </a:srgbClr>
                      </a:gs>
                      <a:gs pos="79000">
                        <a:srgbClr val="4F81BD">
                          <a:tint val="52000"/>
                          <a:satMod val="300000"/>
                        </a:srgbClr>
                      </a:gs>
                      <a:gs pos="100000">
                        <a:srgbClr val="4F81BD">
                          <a:tint val="40000"/>
                          <a:satMod val="250000"/>
                        </a:srgbClr>
                      </a:gs>
                    </a:gsLst>
                    <a:lin ang="5400000"/>
                  </a:gradFill>
                  <a:latin typeface="Calibri"/>
                </a:rPr>
                <a:t>әсе мәгариф системасы </a:t>
              </a:r>
              <a:endParaRPr lang="ru-RU" sz="5333" b="1" kern="0" dirty="0">
                <a:ln w="10541" cmpd="sng">
                  <a:solidFill>
                    <a:srgbClr val="4F81BD">
                      <a:shade val="88000"/>
                      <a:satMod val="110000"/>
                    </a:srgbClr>
                  </a:solidFill>
                  <a:prstDash val="solid"/>
                </a:ln>
                <a:gradFill>
                  <a:gsLst>
                    <a:gs pos="0">
                      <a:srgbClr val="4F81BD">
                        <a:tint val="40000"/>
                        <a:satMod val="250000"/>
                      </a:srgbClr>
                    </a:gs>
                    <a:gs pos="9000">
                      <a:srgbClr val="4F81BD">
                        <a:tint val="52000"/>
                        <a:satMod val="300000"/>
                      </a:srgbClr>
                    </a:gs>
                    <a:gs pos="50000">
                      <a:srgbClr val="4F81BD">
                        <a:shade val="20000"/>
                        <a:satMod val="300000"/>
                      </a:srgbClr>
                    </a:gs>
                    <a:gs pos="79000">
                      <a:srgbClr val="4F81BD">
                        <a:tint val="52000"/>
                        <a:satMod val="300000"/>
                      </a:srgbClr>
                    </a:gs>
                    <a:gs pos="100000">
                      <a:srgbClr val="4F81BD">
                        <a:tint val="40000"/>
                        <a:satMod val="250000"/>
                      </a:srgbClr>
                    </a:gs>
                  </a:gsLst>
                  <a:lin ang="5400000"/>
                </a:gradFill>
                <a:latin typeface="Calibri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97785544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Группа 55"/>
          <p:cNvGrpSpPr>
            <a:grpSpLocks/>
          </p:cNvGrpSpPr>
          <p:nvPr/>
        </p:nvGrpSpPr>
        <p:grpSpPr bwMode="auto">
          <a:xfrm>
            <a:off x="311341" y="181210"/>
            <a:ext cx="1008062" cy="917575"/>
            <a:chOff x="2011294" y="473937"/>
            <a:chExt cx="5008978" cy="4984014"/>
          </a:xfrm>
        </p:grpSpPr>
        <p:grpSp>
          <p:nvGrpSpPr>
            <p:cNvPr id="5" name="Группа 56"/>
            <p:cNvGrpSpPr>
              <a:grpSpLocks/>
            </p:cNvGrpSpPr>
            <p:nvPr/>
          </p:nvGrpSpPr>
          <p:grpSpPr bwMode="auto">
            <a:xfrm>
              <a:off x="2067511" y="493995"/>
              <a:ext cx="4896544" cy="4896544"/>
              <a:chOff x="1688181" y="1085493"/>
              <a:chExt cx="5275644" cy="5275644"/>
            </a:xfrm>
          </p:grpSpPr>
          <p:grpSp>
            <p:nvGrpSpPr>
              <p:cNvPr id="7" name="Группа 58"/>
              <p:cNvGrpSpPr>
                <a:grpSpLocks/>
              </p:cNvGrpSpPr>
              <p:nvPr/>
            </p:nvGrpSpPr>
            <p:grpSpPr bwMode="auto">
              <a:xfrm>
                <a:off x="1910153" y="2860440"/>
                <a:ext cx="1777320" cy="1538339"/>
                <a:chOff x="960987" y="1909843"/>
                <a:chExt cx="1777320" cy="1538339"/>
              </a:xfrm>
            </p:grpSpPr>
            <p:sp>
              <p:nvSpPr>
                <p:cNvPr id="51" name="Шестиугольник 63"/>
                <p:cNvSpPr/>
                <p:nvPr/>
              </p:nvSpPr>
              <p:spPr>
                <a:xfrm rot="1800000">
                  <a:off x="960987" y="1909843"/>
                  <a:ext cx="1777320" cy="1538339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777320"/>
                    <a:gd name="connsiteY0" fmla="*/ 729285 h 1538339"/>
                    <a:gd name="connsiteX1" fmla="*/ 435993 w 1777320"/>
                    <a:gd name="connsiteY1" fmla="*/ 0 h 1538339"/>
                    <a:gd name="connsiteX2" fmla="*/ 1316695 w 1777320"/>
                    <a:gd name="connsiteY2" fmla="*/ 0 h 1538339"/>
                    <a:gd name="connsiteX3" fmla="*/ 1777320 w 1777320"/>
                    <a:gd name="connsiteY3" fmla="*/ 769170 h 1538339"/>
                    <a:gd name="connsiteX4" fmla="*/ 1316695 w 1777320"/>
                    <a:gd name="connsiteY4" fmla="*/ 1538339 h 1538339"/>
                    <a:gd name="connsiteX5" fmla="*/ 435993 w 1777320"/>
                    <a:gd name="connsiteY5" fmla="*/ 1538339 h 1538339"/>
                    <a:gd name="connsiteX6" fmla="*/ 0 w 1777320"/>
                    <a:gd name="connsiteY6" fmla="*/ 729285 h 1538339"/>
                    <a:gd name="connsiteX0" fmla="*/ 0 w 1777320"/>
                    <a:gd name="connsiteY0" fmla="*/ 729285 h 1538339"/>
                    <a:gd name="connsiteX1" fmla="*/ 435993 w 1777320"/>
                    <a:gd name="connsiteY1" fmla="*/ 0 h 1538339"/>
                    <a:gd name="connsiteX2" fmla="*/ 1316695 w 1777320"/>
                    <a:gd name="connsiteY2" fmla="*/ 0 h 1538339"/>
                    <a:gd name="connsiteX3" fmla="*/ 1777320 w 1777320"/>
                    <a:gd name="connsiteY3" fmla="*/ 769170 h 1538339"/>
                    <a:gd name="connsiteX4" fmla="*/ 1316695 w 1777320"/>
                    <a:gd name="connsiteY4" fmla="*/ 1538339 h 1538339"/>
                    <a:gd name="connsiteX5" fmla="*/ 435993 w 1777320"/>
                    <a:gd name="connsiteY5" fmla="*/ 1538339 h 1538339"/>
                    <a:gd name="connsiteX6" fmla="*/ 0 w 1777320"/>
                    <a:gd name="connsiteY6" fmla="*/ 729285 h 1538339"/>
                    <a:gd name="connsiteX0" fmla="*/ 0 w 1777320"/>
                    <a:gd name="connsiteY0" fmla="*/ 729285 h 1538339"/>
                    <a:gd name="connsiteX1" fmla="*/ 435993 w 1777320"/>
                    <a:gd name="connsiteY1" fmla="*/ 0 h 1538339"/>
                    <a:gd name="connsiteX2" fmla="*/ 1316695 w 1777320"/>
                    <a:gd name="connsiteY2" fmla="*/ 0 h 1538339"/>
                    <a:gd name="connsiteX3" fmla="*/ 1777320 w 1777320"/>
                    <a:gd name="connsiteY3" fmla="*/ 769170 h 1538339"/>
                    <a:gd name="connsiteX4" fmla="*/ 1316695 w 1777320"/>
                    <a:gd name="connsiteY4" fmla="*/ 1538339 h 1538339"/>
                    <a:gd name="connsiteX5" fmla="*/ 443079 w 1777320"/>
                    <a:gd name="connsiteY5" fmla="*/ 1537914 h 1538339"/>
                    <a:gd name="connsiteX6" fmla="*/ 0 w 1777320"/>
                    <a:gd name="connsiteY6" fmla="*/ 729285 h 1538339"/>
                    <a:gd name="connsiteX0" fmla="*/ 0 w 1777320"/>
                    <a:gd name="connsiteY0" fmla="*/ 729285 h 1538339"/>
                    <a:gd name="connsiteX1" fmla="*/ 435993 w 1777320"/>
                    <a:gd name="connsiteY1" fmla="*/ 0 h 1538339"/>
                    <a:gd name="connsiteX2" fmla="*/ 1316695 w 1777320"/>
                    <a:gd name="connsiteY2" fmla="*/ 0 h 1538339"/>
                    <a:gd name="connsiteX3" fmla="*/ 1777320 w 1777320"/>
                    <a:gd name="connsiteY3" fmla="*/ 769170 h 1538339"/>
                    <a:gd name="connsiteX4" fmla="*/ 1316695 w 1777320"/>
                    <a:gd name="connsiteY4" fmla="*/ 1538339 h 1538339"/>
                    <a:gd name="connsiteX5" fmla="*/ 443079 w 1777320"/>
                    <a:gd name="connsiteY5" fmla="*/ 1537914 h 1538339"/>
                    <a:gd name="connsiteX6" fmla="*/ 0 w 1777320"/>
                    <a:gd name="connsiteY6" fmla="*/ 729285 h 15383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77320" h="1538339">
                      <a:moveTo>
                        <a:pt x="0" y="729285"/>
                      </a:moveTo>
                      <a:lnTo>
                        <a:pt x="435993" y="0"/>
                      </a:lnTo>
                      <a:lnTo>
                        <a:pt x="1316695" y="0"/>
                      </a:lnTo>
                      <a:lnTo>
                        <a:pt x="1777320" y="769170"/>
                      </a:lnTo>
                      <a:lnTo>
                        <a:pt x="1316695" y="1538339"/>
                      </a:lnTo>
                      <a:lnTo>
                        <a:pt x="443079" y="1537914"/>
                      </a:lnTo>
                      <a:cubicBezTo>
                        <a:pt x="224753" y="1237048"/>
                        <a:pt x="104429" y="1099576"/>
                        <a:pt x="0" y="729285"/>
                      </a:cubicBezTo>
                      <a:close/>
                    </a:path>
                  </a:pathLst>
                </a:custGeom>
                <a:solidFill>
                  <a:srgbClr val="0070C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2" name="Овал 51"/>
                <p:cNvSpPr/>
                <p:nvPr/>
              </p:nvSpPr>
              <p:spPr>
                <a:xfrm>
                  <a:off x="1688181" y="2534667"/>
                  <a:ext cx="299671" cy="299671"/>
                </a:xfrm>
                <a:prstGeom prst="ellipse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3" name="Овал 52"/>
                <p:cNvSpPr/>
                <p:nvPr/>
              </p:nvSpPr>
              <p:spPr>
                <a:xfrm>
                  <a:off x="1314032" y="2353669"/>
                  <a:ext cx="141688" cy="141688"/>
                </a:xfrm>
                <a:prstGeom prst="ellipse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4" name="Арка 53"/>
                <p:cNvSpPr/>
                <p:nvPr/>
              </p:nvSpPr>
              <p:spPr>
                <a:xfrm rot="1691943">
                  <a:off x="1297937" y="2425518"/>
                  <a:ext cx="1080156" cy="494674"/>
                </a:xfrm>
                <a:prstGeom prst="blockArc">
                  <a:avLst>
                    <a:gd name="adj1" fmla="val 11611044"/>
                    <a:gd name="adj2" fmla="val 10055582"/>
                    <a:gd name="adj3" fmla="val 7453"/>
                  </a:avLst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  <p:sp>
              <p:nvSpPr>
                <p:cNvPr id="55" name="Кольцо 54"/>
                <p:cNvSpPr/>
                <p:nvPr/>
              </p:nvSpPr>
              <p:spPr>
                <a:xfrm>
                  <a:off x="1597371" y="2142323"/>
                  <a:ext cx="483222" cy="1084350"/>
                </a:xfrm>
                <a:prstGeom prst="donut">
                  <a:avLst>
                    <a:gd name="adj" fmla="val 6740"/>
                  </a:avLst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  <p:sp>
              <p:nvSpPr>
                <p:cNvPr id="56" name="Кольцо 55"/>
                <p:cNvSpPr/>
                <p:nvPr/>
              </p:nvSpPr>
              <p:spPr>
                <a:xfrm rot="3664409">
                  <a:off x="1594950" y="2142324"/>
                  <a:ext cx="483222" cy="1084350"/>
                </a:xfrm>
                <a:prstGeom prst="donut">
                  <a:avLst>
                    <a:gd name="adj" fmla="val 6740"/>
                  </a:avLst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8" name="Группа 59"/>
              <p:cNvGrpSpPr>
                <a:grpSpLocks/>
              </p:cNvGrpSpPr>
              <p:nvPr/>
            </p:nvGrpSpPr>
            <p:grpSpPr bwMode="auto">
              <a:xfrm>
                <a:off x="4312474" y="1457359"/>
                <a:ext cx="1801952" cy="1556536"/>
                <a:chOff x="3363308" y="506762"/>
                <a:chExt cx="1801952" cy="1556536"/>
              </a:xfrm>
            </p:grpSpPr>
            <p:sp>
              <p:nvSpPr>
                <p:cNvPr id="47" name="Шестиугольник 51"/>
                <p:cNvSpPr/>
                <p:nvPr/>
              </p:nvSpPr>
              <p:spPr>
                <a:xfrm rot="1800000">
                  <a:off x="3363308" y="506762"/>
                  <a:ext cx="1801952" cy="1556536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54424 w 1801952"/>
                    <a:gd name="connsiteY2" fmla="*/ 22685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46485 h 1515654"/>
                    <a:gd name="connsiteX1" fmla="*/ 443894 w 1801952"/>
                    <a:gd name="connsiteY1" fmla="*/ 723 h 1515654"/>
                    <a:gd name="connsiteX2" fmla="*/ 1354424 w 1801952"/>
                    <a:gd name="connsiteY2" fmla="*/ 0 h 1515654"/>
                    <a:gd name="connsiteX3" fmla="*/ 1801952 w 1801952"/>
                    <a:gd name="connsiteY3" fmla="*/ 746485 h 1515654"/>
                    <a:gd name="connsiteX4" fmla="*/ 1341327 w 1801952"/>
                    <a:gd name="connsiteY4" fmla="*/ 1515654 h 1515654"/>
                    <a:gd name="connsiteX5" fmla="*/ 460625 w 1801952"/>
                    <a:gd name="connsiteY5" fmla="*/ 1515654 h 1515654"/>
                    <a:gd name="connsiteX6" fmla="*/ 0 w 1801952"/>
                    <a:gd name="connsiteY6" fmla="*/ 746485 h 1515654"/>
                    <a:gd name="connsiteX0" fmla="*/ 0 w 1801952"/>
                    <a:gd name="connsiteY0" fmla="*/ 766527 h 1535696"/>
                    <a:gd name="connsiteX1" fmla="*/ 443894 w 1801952"/>
                    <a:gd name="connsiteY1" fmla="*/ 20765 h 1535696"/>
                    <a:gd name="connsiteX2" fmla="*/ 1354424 w 1801952"/>
                    <a:gd name="connsiteY2" fmla="*/ 20042 h 1535696"/>
                    <a:gd name="connsiteX3" fmla="*/ 1801952 w 1801952"/>
                    <a:gd name="connsiteY3" fmla="*/ 766527 h 1535696"/>
                    <a:gd name="connsiteX4" fmla="*/ 1341327 w 1801952"/>
                    <a:gd name="connsiteY4" fmla="*/ 1535696 h 1535696"/>
                    <a:gd name="connsiteX5" fmla="*/ 460625 w 1801952"/>
                    <a:gd name="connsiteY5" fmla="*/ 1535696 h 1535696"/>
                    <a:gd name="connsiteX6" fmla="*/ 0 w 1801952"/>
                    <a:gd name="connsiteY6" fmla="*/ 766527 h 1535696"/>
                    <a:gd name="connsiteX0" fmla="*/ 0 w 1801952"/>
                    <a:gd name="connsiteY0" fmla="*/ 783306 h 1552475"/>
                    <a:gd name="connsiteX1" fmla="*/ 443894 w 1801952"/>
                    <a:gd name="connsiteY1" fmla="*/ 37544 h 1552475"/>
                    <a:gd name="connsiteX2" fmla="*/ 1354424 w 1801952"/>
                    <a:gd name="connsiteY2" fmla="*/ 36821 h 1552475"/>
                    <a:gd name="connsiteX3" fmla="*/ 1801952 w 1801952"/>
                    <a:gd name="connsiteY3" fmla="*/ 783306 h 1552475"/>
                    <a:gd name="connsiteX4" fmla="*/ 1341327 w 1801952"/>
                    <a:gd name="connsiteY4" fmla="*/ 1552475 h 1552475"/>
                    <a:gd name="connsiteX5" fmla="*/ 460625 w 1801952"/>
                    <a:gd name="connsiteY5" fmla="*/ 1552475 h 1552475"/>
                    <a:gd name="connsiteX6" fmla="*/ 0 w 1801952"/>
                    <a:gd name="connsiteY6" fmla="*/ 783306 h 1552475"/>
                    <a:gd name="connsiteX0" fmla="*/ 0 w 1801952"/>
                    <a:gd name="connsiteY0" fmla="*/ 787367 h 1556536"/>
                    <a:gd name="connsiteX1" fmla="*/ 443894 w 1801952"/>
                    <a:gd name="connsiteY1" fmla="*/ 41605 h 1556536"/>
                    <a:gd name="connsiteX2" fmla="*/ 1354424 w 1801952"/>
                    <a:gd name="connsiteY2" fmla="*/ 40882 h 1556536"/>
                    <a:gd name="connsiteX3" fmla="*/ 1801952 w 1801952"/>
                    <a:gd name="connsiteY3" fmla="*/ 787367 h 1556536"/>
                    <a:gd name="connsiteX4" fmla="*/ 1341327 w 1801952"/>
                    <a:gd name="connsiteY4" fmla="*/ 1556536 h 1556536"/>
                    <a:gd name="connsiteX5" fmla="*/ 460625 w 1801952"/>
                    <a:gd name="connsiteY5" fmla="*/ 1556536 h 1556536"/>
                    <a:gd name="connsiteX6" fmla="*/ 0 w 1801952"/>
                    <a:gd name="connsiteY6" fmla="*/ 787367 h 15565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01952" h="1556536">
                      <a:moveTo>
                        <a:pt x="0" y="787367"/>
                      </a:moveTo>
                      <a:lnTo>
                        <a:pt x="443894" y="41605"/>
                      </a:lnTo>
                      <a:cubicBezTo>
                        <a:pt x="774914" y="-15763"/>
                        <a:pt x="1042408" y="-11708"/>
                        <a:pt x="1354424" y="40882"/>
                      </a:cubicBezTo>
                      <a:lnTo>
                        <a:pt x="1801952" y="787367"/>
                      </a:lnTo>
                      <a:lnTo>
                        <a:pt x="1341327" y="1556536"/>
                      </a:lnTo>
                      <a:lnTo>
                        <a:pt x="460625" y="1556536"/>
                      </a:lnTo>
                      <a:lnTo>
                        <a:pt x="0" y="787367"/>
                      </a:lnTo>
                      <a:close/>
                    </a:path>
                  </a:pathLst>
                </a:custGeom>
                <a:solidFill>
                  <a:srgbClr val="2B812B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8" name="Полилиния 47"/>
                <p:cNvSpPr/>
                <p:nvPr/>
              </p:nvSpPr>
              <p:spPr>
                <a:xfrm>
                  <a:off x="3828892" y="1352255"/>
                  <a:ext cx="393798" cy="356660"/>
                </a:xfrm>
                <a:custGeom>
                  <a:avLst/>
                  <a:gdLst>
                    <a:gd name="connsiteX0" fmla="*/ 0 w 352425"/>
                    <a:gd name="connsiteY0" fmla="*/ 0 h 319087"/>
                    <a:gd name="connsiteX1" fmla="*/ 245269 w 352425"/>
                    <a:gd name="connsiteY1" fmla="*/ 90487 h 319087"/>
                    <a:gd name="connsiteX2" fmla="*/ 352425 w 352425"/>
                    <a:gd name="connsiteY2" fmla="*/ 319087 h 319087"/>
                    <a:gd name="connsiteX3" fmla="*/ 114300 w 352425"/>
                    <a:gd name="connsiteY3" fmla="*/ 252412 h 319087"/>
                    <a:gd name="connsiteX4" fmla="*/ 0 w 352425"/>
                    <a:gd name="connsiteY4" fmla="*/ 0 h 319087"/>
                    <a:gd name="connsiteX0" fmla="*/ 8415 w 360840"/>
                    <a:gd name="connsiteY0" fmla="*/ 0 h 319087"/>
                    <a:gd name="connsiteX1" fmla="*/ 253684 w 360840"/>
                    <a:gd name="connsiteY1" fmla="*/ 90487 h 319087"/>
                    <a:gd name="connsiteX2" fmla="*/ 360840 w 360840"/>
                    <a:gd name="connsiteY2" fmla="*/ 319087 h 319087"/>
                    <a:gd name="connsiteX3" fmla="*/ 122715 w 360840"/>
                    <a:gd name="connsiteY3" fmla="*/ 252412 h 319087"/>
                    <a:gd name="connsiteX4" fmla="*/ 8415 w 360840"/>
                    <a:gd name="connsiteY4" fmla="*/ 0 h 319087"/>
                    <a:gd name="connsiteX0" fmla="*/ 8415 w 360840"/>
                    <a:gd name="connsiteY0" fmla="*/ 0 h 319087"/>
                    <a:gd name="connsiteX1" fmla="*/ 253684 w 360840"/>
                    <a:gd name="connsiteY1" fmla="*/ 90487 h 319087"/>
                    <a:gd name="connsiteX2" fmla="*/ 360840 w 360840"/>
                    <a:gd name="connsiteY2" fmla="*/ 319087 h 319087"/>
                    <a:gd name="connsiteX3" fmla="*/ 122715 w 360840"/>
                    <a:gd name="connsiteY3" fmla="*/ 252412 h 319087"/>
                    <a:gd name="connsiteX4" fmla="*/ 8415 w 360840"/>
                    <a:gd name="connsiteY4" fmla="*/ 0 h 319087"/>
                    <a:gd name="connsiteX0" fmla="*/ 0 w 352425"/>
                    <a:gd name="connsiteY0" fmla="*/ 0 h 319087"/>
                    <a:gd name="connsiteX1" fmla="*/ 245269 w 352425"/>
                    <a:gd name="connsiteY1" fmla="*/ 90487 h 319087"/>
                    <a:gd name="connsiteX2" fmla="*/ 352425 w 352425"/>
                    <a:gd name="connsiteY2" fmla="*/ 319087 h 319087"/>
                    <a:gd name="connsiteX3" fmla="*/ 0 w 352425"/>
                    <a:gd name="connsiteY3" fmla="*/ 0 h 319087"/>
                    <a:gd name="connsiteX0" fmla="*/ 0 w 352425"/>
                    <a:gd name="connsiteY0" fmla="*/ 0 h 319128"/>
                    <a:gd name="connsiteX1" fmla="*/ 245269 w 352425"/>
                    <a:gd name="connsiteY1" fmla="*/ 90487 h 319128"/>
                    <a:gd name="connsiteX2" fmla="*/ 352425 w 352425"/>
                    <a:gd name="connsiteY2" fmla="*/ 319087 h 319128"/>
                    <a:gd name="connsiteX3" fmla="*/ 0 w 352425"/>
                    <a:gd name="connsiteY3" fmla="*/ 0 h 319128"/>
                    <a:gd name="connsiteX0" fmla="*/ 0 w 352425"/>
                    <a:gd name="connsiteY0" fmla="*/ 0 h 319189"/>
                    <a:gd name="connsiteX1" fmla="*/ 245269 w 352425"/>
                    <a:gd name="connsiteY1" fmla="*/ 90487 h 319189"/>
                    <a:gd name="connsiteX2" fmla="*/ 352425 w 352425"/>
                    <a:gd name="connsiteY2" fmla="*/ 319087 h 319189"/>
                    <a:gd name="connsiteX3" fmla="*/ 0 w 352425"/>
                    <a:gd name="connsiteY3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52425" h="319189">
                      <a:moveTo>
                        <a:pt x="0" y="0"/>
                      </a:moveTo>
                      <a:cubicBezTo>
                        <a:pt x="224631" y="8731"/>
                        <a:pt x="332581" y="141288"/>
                        <a:pt x="352425" y="319087"/>
                      </a:cubicBezTo>
                      <a:cubicBezTo>
                        <a:pt x="106759" y="323056"/>
                        <a:pt x="13097" y="211931"/>
                        <a:pt x="0" y="0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9" name="Полилиния 48"/>
                <p:cNvSpPr/>
                <p:nvPr/>
              </p:nvSpPr>
              <p:spPr>
                <a:xfrm>
                  <a:off x="4006756" y="860006"/>
                  <a:ext cx="505955" cy="532159"/>
                </a:xfrm>
                <a:custGeom>
                  <a:avLst/>
                  <a:gdLst>
                    <a:gd name="connsiteX0" fmla="*/ 366712 w 426243"/>
                    <a:gd name="connsiteY0" fmla="*/ 73818 h 476250"/>
                    <a:gd name="connsiteX1" fmla="*/ 426243 w 426243"/>
                    <a:gd name="connsiteY1" fmla="*/ 340518 h 476250"/>
                    <a:gd name="connsiteX2" fmla="*/ 211931 w 426243"/>
                    <a:gd name="connsiteY2" fmla="*/ 476250 h 476250"/>
                    <a:gd name="connsiteX3" fmla="*/ 0 w 426243"/>
                    <a:gd name="connsiteY3" fmla="*/ 347662 h 476250"/>
                    <a:gd name="connsiteX4" fmla="*/ 47625 w 426243"/>
                    <a:gd name="connsiteY4" fmla="*/ 83343 h 476250"/>
                    <a:gd name="connsiteX5" fmla="*/ 100012 w 426243"/>
                    <a:gd name="connsiteY5" fmla="*/ 188118 h 476250"/>
                    <a:gd name="connsiteX6" fmla="*/ 204787 w 426243"/>
                    <a:gd name="connsiteY6" fmla="*/ 0 h 476250"/>
                    <a:gd name="connsiteX7" fmla="*/ 316706 w 426243"/>
                    <a:gd name="connsiteY7" fmla="*/ 176212 h 476250"/>
                    <a:gd name="connsiteX8" fmla="*/ 366712 w 426243"/>
                    <a:gd name="connsiteY8" fmla="*/ 73818 h 476250"/>
                    <a:gd name="connsiteX0" fmla="*/ 319087 w 378618"/>
                    <a:gd name="connsiteY0" fmla="*/ 73818 h 476250"/>
                    <a:gd name="connsiteX1" fmla="*/ 378618 w 378618"/>
                    <a:gd name="connsiteY1" fmla="*/ 340518 h 476250"/>
                    <a:gd name="connsiteX2" fmla="*/ 164306 w 378618"/>
                    <a:gd name="connsiteY2" fmla="*/ 476250 h 476250"/>
                    <a:gd name="connsiteX3" fmla="*/ 0 w 378618"/>
                    <a:gd name="connsiteY3" fmla="*/ 83343 h 476250"/>
                    <a:gd name="connsiteX4" fmla="*/ 52387 w 378618"/>
                    <a:gd name="connsiteY4" fmla="*/ 188118 h 476250"/>
                    <a:gd name="connsiteX5" fmla="*/ 157162 w 378618"/>
                    <a:gd name="connsiteY5" fmla="*/ 0 h 476250"/>
                    <a:gd name="connsiteX6" fmla="*/ 269081 w 378618"/>
                    <a:gd name="connsiteY6" fmla="*/ 176212 h 476250"/>
                    <a:gd name="connsiteX7" fmla="*/ 319087 w 378618"/>
                    <a:gd name="connsiteY7" fmla="*/ 73818 h 476250"/>
                    <a:gd name="connsiteX0" fmla="*/ 319087 w 378618"/>
                    <a:gd name="connsiteY0" fmla="*/ 73818 h 476250"/>
                    <a:gd name="connsiteX1" fmla="*/ 378618 w 378618"/>
                    <a:gd name="connsiteY1" fmla="*/ 340518 h 476250"/>
                    <a:gd name="connsiteX2" fmla="*/ 164306 w 378618"/>
                    <a:gd name="connsiteY2" fmla="*/ 476250 h 476250"/>
                    <a:gd name="connsiteX3" fmla="*/ 0 w 378618"/>
                    <a:gd name="connsiteY3" fmla="*/ 83343 h 476250"/>
                    <a:gd name="connsiteX4" fmla="*/ 52387 w 378618"/>
                    <a:gd name="connsiteY4" fmla="*/ 188118 h 476250"/>
                    <a:gd name="connsiteX5" fmla="*/ 157162 w 378618"/>
                    <a:gd name="connsiteY5" fmla="*/ 0 h 476250"/>
                    <a:gd name="connsiteX6" fmla="*/ 269081 w 378618"/>
                    <a:gd name="connsiteY6" fmla="*/ 176212 h 476250"/>
                    <a:gd name="connsiteX7" fmla="*/ 319087 w 378618"/>
                    <a:gd name="connsiteY7" fmla="*/ 73818 h 476250"/>
                    <a:gd name="connsiteX0" fmla="*/ 383748 w 443279"/>
                    <a:gd name="connsiteY0" fmla="*/ 73818 h 476250"/>
                    <a:gd name="connsiteX1" fmla="*/ 443279 w 443279"/>
                    <a:gd name="connsiteY1" fmla="*/ 340518 h 476250"/>
                    <a:gd name="connsiteX2" fmla="*/ 228967 w 443279"/>
                    <a:gd name="connsiteY2" fmla="*/ 476250 h 476250"/>
                    <a:gd name="connsiteX3" fmla="*/ 64661 w 443279"/>
                    <a:gd name="connsiteY3" fmla="*/ 83343 h 476250"/>
                    <a:gd name="connsiteX4" fmla="*/ 117048 w 443279"/>
                    <a:gd name="connsiteY4" fmla="*/ 188118 h 476250"/>
                    <a:gd name="connsiteX5" fmla="*/ 221823 w 443279"/>
                    <a:gd name="connsiteY5" fmla="*/ 0 h 476250"/>
                    <a:gd name="connsiteX6" fmla="*/ 333742 w 443279"/>
                    <a:gd name="connsiteY6" fmla="*/ 176212 h 476250"/>
                    <a:gd name="connsiteX7" fmla="*/ 383748 w 443279"/>
                    <a:gd name="connsiteY7" fmla="*/ 73818 h 476250"/>
                    <a:gd name="connsiteX0" fmla="*/ 383748 w 383748"/>
                    <a:gd name="connsiteY0" fmla="*/ 73818 h 476250"/>
                    <a:gd name="connsiteX1" fmla="*/ 228967 w 383748"/>
                    <a:gd name="connsiteY1" fmla="*/ 476250 h 476250"/>
                    <a:gd name="connsiteX2" fmla="*/ 64661 w 383748"/>
                    <a:gd name="connsiteY2" fmla="*/ 83343 h 476250"/>
                    <a:gd name="connsiteX3" fmla="*/ 117048 w 383748"/>
                    <a:gd name="connsiteY3" fmla="*/ 188118 h 476250"/>
                    <a:gd name="connsiteX4" fmla="*/ 221823 w 383748"/>
                    <a:gd name="connsiteY4" fmla="*/ 0 h 476250"/>
                    <a:gd name="connsiteX5" fmla="*/ 333742 w 383748"/>
                    <a:gd name="connsiteY5" fmla="*/ 176212 h 476250"/>
                    <a:gd name="connsiteX6" fmla="*/ 383748 w 383748"/>
                    <a:gd name="connsiteY6" fmla="*/ 73818 h 476250"/>
                    <a:gd name="connsiteX0" fmla="*/ 383748 w 420527"/>
                    <a:gd name="connsiteY0" fmla="*/ 73818 h 476250"/>
                    <a:gd name="connsiteX1" fmla="*/ 228967 w 420527"/>
                    <a:gd name="connsiteY1" fmla="*/ 476250 h 476250"/>
                    <a:gd name="connsiteX2" fmla="*/ 64661 w 420527"/>
                    <a:gd name="connsiteY2" fmla="*/ 83343 h 476250"/>
                    <a:gd name="connsiteX3" fmla="*/ 117048 w 420527"/>
                    <a:gd name="connsiteY3" fmla="*/ 188118 h 476250"/>
                    <a:gd name="connsiteX4" fmla="*/ 221823 w 420527"/>
                    <a:gd name="connsiteY4" fmla="*/ 0 h 476250"/>
                    <a:gd name="connsiteX5" fmla="*/ 333742 w 420527"/>
                    <a:gd name="connsiteY5" fmla="*/ 176212 h 476250"/>
                    <a:gd name="connsiteX6" fmla="*/ 383748 w 420527"/>
                    <a:gd name="connsiteY6" fmla="*/ 73818 h 476250"/>
                    <a:gd name="connsiteX0" fmla="*/ 383748 w 454017"/>
                    <a:gd name="connsiteY0" fmla="*/ 73818 h 476250"/>
                    <a:gd name="connsiteX1" fmla="*/ 228967 w 454017"/>
                    <a:gd name="connsiteY1" fmla="*/ 476250 h 476250"/>
                    <a:gd name="connsiteX2" fmla="*/ 64661 w 454017"/>
                    <a:gd name="connsiteY2" fmla="*/ 83343 h 476250"/>
                    <a:gd name="connsiteX3" fmla="*/ 117048 w 454017"/>
                    <a:gd name="connsiteY3" fmla="*/ 188118 h 476250"/>
                    <a:gd name="connsiteX4" fmla="*/ 221823 w 454017"/>
                    <a:gd name="connsiteY4" fmla="*/ 0 h 476250"/>
                    <a:gd name="connsiteX5" fmla="*/ 333742 w 454017"/>
                    <a:gd name="connsiteY5" fmla="*/ 176212 h 476250"/>
                    <a:gd name="connsiteX6" fmla="*/ 383748 w 454017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52799" h="476250">
                      <a:moveTo>
                        <a:pt x="383748" y="73818"/>
                      </a:moveTo>
                      <a:cubicBezTo>
                        <a:pt x="508366" y="219868"/>
                        <a:pt x="468680" y="434975"/>
                        <a:pt x="228967" y="476250"/>
                      </a:cubicBezTo>
                      <a:cubicBezTo>
                        <a:pt x="-42495" y="431006"/>
                        <a:pt x="-37733" y="133349"/>
                        <a:pt x="64661" y="83343"/>
                      </a:cubicBezTo>
                      <a:cubicBezTo>
                        <a:pt x="96410" y="113505"/>
                        <a:pt x="111492" y="138905"/>
                        <a:pt x="117048" y="188118"/>
                      </a:cubicBezTo>
                      <a:cubicBezTo>
                        <a:pt x="135304" y="115887"/>
                        <a:pt x="165466" y="53181"/>
                        <a:pt x="221823" y="0"/>
                      </a:cubicBezTo>
                      <a:cubicBezTo>
                        <a:pt x="275798" y="53974"/>
                        <a:pt x="313105" y="105569"/>
                        <a:pt x="333742" y="176212"/>
                      </a:cubicBezTo>
                      <a:cubicBezTo>
                        <a:pt x="343268" y="137319"/>
                        <a:pt x="357554" y="103187"/>
                        <a:pt x="383748" y="73818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0" name="Полилиния 49"/>
                <p:cNvSpPr/>
                <p:nvPr/>
              </p:nvSpPr>
              <p:spPr>
                <a:xfrm flipH="1">
                  <a:off x="4278625" y="1352254"/>
                  <a:ext cx="393798" cy="356660"/>
                </a:xfrm>
                <a:custGeom>
                  <a:avLst/>
                  <a:gdLst>
                    <a:gd name="connsiteX0" fmla="*/ 0 w 352425"/>
                    <a:gd name="connsiteY0" fmla="*/ 0 h 319087"/>
                    <a:gd name="connsiteX1" fmla="*/ 245269 w 352425"/>
                    <a:gd name="connsiteY1" fmla="*/ 90487 h 319087"/>
                    <a:gd name="connsiteX2" fmla="*/ 352425 w 352425"/>
                    <a:gd name="connsiteY2" fmla="*/ 319087 h 319087"/>
                    <a:gd name="connsiteX3" fmla="*/ 114300 w 352425"/>
                    <a:gd name="connsiteY3" fmla="*/ 252412 h 319087"/>
                    <a:gd name="connsiteX4" fmla="*/ 0 w 352425"/>
                    <a:gd name="connsiteY4" fmla="*/ 0 h 319087"/>
                    <a:gd name="connsiteX0" fmla="*/ 8415 w 360840"/>
                    <a:gd name="connsiteY0" fmla="*/ 0 h 319087"/>
                    <a:gd name="connsiteX1" fmla="*/ 253684 w 360840"/>
                    <a:gd name="connsiteY1" fmla="*/ 90487 h 319087"/>
                    <a:gd name="connsiteX2" fmla="*/ 360840 w 360840"/>
                    <a:gd name="connsiteY2" fmla="*/ 319087 h 319087"/>
                    <a:gd name="connsiteX3" fmla="*/ 122715 w 360840"/>
                    <a:gd name="connsiteY3" fmla="*/ 252412 h 319087"/>
                    <a:gd name="connsiteX4" fmla="*/ 8415 w 360840"/>
                    <a:gd name="connsiteY4" fmla="*/ 0 h 319087"/>
                    <a:gd name="connsiteX0" fmla="*/ 8415 w 360840"/>
                    <a:gd name="connsiteY0" fmla="*/ 0 h 319087"/>
                    <a:gd name="connsiteX1" fmla="*/ 253684 w 360840"/>
                    <a:gd name="connsiteY1" fmla="*/ 90487 h 319087"/>
                    <a:gd name="connsiteX2" fmla="*/ 360840 w 360840"/>
                    <a:gd name="connsiteY2" fmla="*/ 319087 h 319087"/>
                    <a:gd name="connsiteX3" fmla="*/ 122715 w 360840"/>
                    <a:gd name="connsiteY3" fmla="*/ 252412 h 319087"/>
                    <a:gd name="connsiteX4" fmla="*/ 8415 w 360840"/>
                    <a:gd name="connsiteY4" fmla="*/ 0 h 319087"/>
                    <a:gd name="connsiteX0" fmla="*/ 0 w 352425"/>
                    <a:gd name="connsiteY0" fmla="*/ 0 h 319087"/>
                    <a:gd name="connsiteX1" fmla="*/ 245269 w 352425"/>
                    <a:gd name="connsiteY1" fmla="*/ 90487 h 319087"/>
                    <a:gd name="connsiteX2" fmla="*/ 352425 w 352425"/>
                    <a:gd name="connsiteY2" fmla="*/ 319087 h 319087"/>
                    <a:gd name="connsiteX3" fmla="*/ 0 w 352425"/>
                    <a:gd name="connsiteY3" fmla="*/ 0 h 319087"/>
                    <a:gd name="connsiteX0" fmla="*/ 0 w 352425"/>
                    <a:gd name="connsiteY0" fmla="*/ 0 h 319128"/>
                    <a:gd name="connsiteX1" fmla="*/ 245269 w 352425"/>
                    <a:gd name="connsiteY1" fmla="*/ 90487 h 319128"/>
                    <a:gd name="connsiteX2" fmla="*/ 352425 w 352425"/>
                    <a:gd name="connsiteY2" fmla="*/ 319087 h 319128"/>
                    <a:gd name="connsiteX3" fmla="*/ 0 w 352425"/>
                    <a:gd name="connsiteY3" fmla="*/ 0 h 319128"/>
                    <a:gd name="connsiteX0" fmla="*/ 0 w 352425"/>
                    <a:gd name="connsiteY0" fmla="*/ 0 h 319189"/>
                    <a:gd name="connsiteX1" fmla="*/ 245269 w 352425"/>
                    <a:gd name="connsiteY1" fmla="*/ 90487 h 319189"/>
                    <a:gd name="connsiteX2" fmla="*/ 352425 w 352425"/>
                    <a:gd name="connsiteY2" fmla="*/ 319087 h 319189"/>
                    <a:gd name="connsiteX3" fmla="*/ 0 w 352425"/>
                    <a:gd name="connsiteY3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52425" h="319189">
                      <a:moveTo>
                        <a:pt x="0" y="0"/>
                      </a:moveTo>
                      <a:cubicBezTo>
                        <a:pt x="224631" y="8731"/>
                        <a:pt x="332581" y="141288"/>
                        <a:pt x="352425" y="319087"/>
                      </a:cubicBezTo>
                      <a:cubicBezTo>
                        <a:pt x="106759" y="323056"/>
                        <a:pt x="13097" y="211931"/>
                        <a:pt x="0" y="0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9" name="Группа 60"/>
              <p:cNvGrpSpPr>
                <a:grpSpLocks/>
              </p:cNvGrpSpPr>
              <p:nvPr/>
            </p:nvGrpSpPr>
            <p:grpSpPr bwMode="auto">
              <a:xfrm>
                <a:off x="2699411" y="1483790"/>
                <a:ext cx="1770996" cy="1538339"/>
                <a:chOff x="1750245" y="533193"/>
                <a:chExt cx="1770996" cy="1538339"/>
              </a:xfrm>
            </p:grpSpPr>
            <p:sp>
              <p:nvSpPr>
                <p:cNvPr id="39" name="Шестиугольник 58"/>
                <p:cNvSpPr/>
                <p:nvPr/>
              </p:nvSpPr>
              <p:spPr>
                <a:xfrm rot="1800000">
                  <a:off x="1750245" y="533193"/>
                  <a:ext cx="1770996" cy="1538339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756708"/>
                    <a:gd name="connsiteY0" fmla="*/ 847535 h 1538339"/>
                    <a:gd name="connsiteX1" fmla="*/ 415381 w 1756708"/>
                    <a:gd name="connsiteY1" fmla="*/ 0 h 1538339"/>
                    <a:gd name="connsiteX2" fmla="*/ 1296083 w 1756708"/>
                    <a:gd name="connsiteY2" fmla="*/ 0 h 1538339"/>
                    <a:gd name="connsiteX3" fmla="*/ 1756708 w 1756708"/>
                    <a:gd name="connsiteY3" fmla="*/ 769170 h 1538339"/>
                    <a:gd name="connsiteX4" fmla="*/ 1296083 w 1756708"/>
                    <a:gd name="connsiteY4" fmla="*/ 1538339 h 1538339"/>
                    <a:gd name="connsiteX5" fmla="*/ 415381 w 1756708"/>
                    <a:gd name="connsiteY5" fmla="*/ 1538339 h 1538339"/>
                    <a:gd name="connsiteX6" fmla="*/ 0 w 1756708"/>
                    <a:gd name="connsiteY6" fmla="*/ 847535 h 1538339"/>
                    <a:gd name="connsiteX0" fmla="*/ 0 w 1756708"/>
                    <a:gd name="connsiteY0" fmla="*/ 847535 h 1538339"/>
                    <a:gd name="connsiteX1" fmla="*/ 451715 w 1756708"/>
                    <a:gd name="connsiteY1" fmla="*/ 1019 h 1538339"/>
                    <a:gd name="connsiteX2" fmla="*/ 1296083 w 1756708"/>
                    <a:gd name="connsiteY2" fmla="*/ 0 h 1538339"/>
                    <a:gd name="connsiteX3" fmla="*/ 1756708 w 1756708"/>
                    <a:gd name="connsiteY3" fmla="*/ 769170 h 1538339"/>
                    <a:gd name="connsiteX4" fmla="*/ 1296083 w 1756708"/>
                    <a:gd name="connsiteY4" fmla="*/ 1538339 h 1538339"/>
                    <a:gd name="connsiteX5" fmla="*/ 415381 w 1756708"/>
                    <a:gd name="connsiteY5" fmla="*/ 1538339 h 1538339"/>
                    <a:gd name="connsiteX6" fmla="*/ 0 w 1756708"/>
                    <a:gd name="connsiteY6" fmla="*/ 847535 h 1538339"/>
                    <a:gd name="connsiteX0" fmla="*/ 0 w 1770996"/>
                    <a:gd name="connsiteY0" fmla="*/ 822788 h 1538339"/>
                    <a:gd name="connsiteX1" fmla="*/ 466003 w 1770996"/>
                    <a:gd name="connsiteY1" fmla="*/ 1019 h 1538339"/>
                    <a:gd name="connsiteX2" fmla="*/ 1310371 w 1770996"/>
                    <a:gd name="connsiteY2" fmla="*/ 0 h 1538339"/>
                    <a:gd name="connsiteX3" fmla="*/ 1770996 w 1770996"/>
                    <a:gd name="connsiteY3" fmla="*/ 769170 h 1538339"/>
                    <a:gd name="connsiteX4" fmla="*/ 1310371 w 1770996"/>
                    <a:gd name="connsiteY4" fmla="*/ 1538339 h 1538339"/>
                    <a:gd name="connsiteX5" fmla="*/ 429669 w 1770996"/>
                    <a:gd name="connsiteY5" fmla="*/ 1538339 h 1538339"/>
                    <a:gd name="connsiteX6" fmla="*/ 0 w 1770996"/>
                    <a:gd name="connsiteY6" fmla="*/ 822788 h 1538339"/>
                    <a:gd name="connsiteX0" fmla="*/ 0 w 1770996"/>
                    <a:gd name="connsiteY0" fmla="*/ 822788 h 1538339"/>
                    <a:gd name="connsiteX1" fmla="*/ 466003 w 1770996"/>
                    <a:gd name="connsiteY1" fmla="*/ 1019 h 1538339"/>
                    <a:gd name="connsiteX2" fmla="*/ 1310371 w 1770996"/>
                    <a:gd name="connsiteY2" fmla="*/ 0 h 1538339"/>
                    <a:gd name="connsiteX3" fmla="*/ 1770996 w 1770996"/>
                    <a:gd name="connsiteY3" fmla="*/ 769170 h 1538339"/>
                    <a:gd name="connsiteX4" fmla="*/ 1310371 w 1770996"/>
                    <a:gd name="connsiteY4" fmla="*/ 1538339 h 1538339"/>
                    <a:gd name="connsiteX5" fmla="*/ 429669 w 1770996"/>
                    <a:gd name="connsiteY5" fmla="*/ 1538339 h 1538339"/>
                    <a:gd name="connsiteX6" fmla="*/ 0 w 1770996"/>
                    <a:gd name="connsiteY6" fmla="*/ 822788 h 1538339"/>
                    <a:gd name="connsiteX0" fmla="*/ 0 w 1770996"/>
                    <a:gd name="connsiteY0" fmla="*/ 822788 h 1538339"/>
                    <a:gd name="connsiteX1" fmla="*/ 466003 w 1770996"/>
                    <a:gd name="connsiteY1" fmla="*/ 1019 h 1538339"/>
                    <a:gd name="connsiteX2" fmla="*/ 1310371 w 1770996"/>
                    <a:gd name="connsiteY2" fmla="*/ 0 h 1538339"/>
                    <a:gd name="connsiteX3" fmla="*/ 1770996 w 1770996"/>
                    <a:gd name="connsiteY3" fmla="*/ 769170 h 1538339"/>
                    <a:gd name="connsiteX4" fmla="*/ 1310371 w 1770996"/>
                    <a:gd name="connsiteY4" fmla="*/ 1538339 h 1538339"/>
                    <a:gd name="connsiteX5" fmla="*/ 429669 w 1770996"/>
                    <a:gd name="connsiteY5" fmla="*/ 1538339 h 1538339"/>
                    <a:gd name="connsiteX6" fmla="*/ 0 w 1770996"/>
                    <a:gd name="connsiteY6" fmla="*/ 822788 h 15383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70996" h="1538339">
                      <a:moveTo>
                        <a:pt x="0" y="822788"/>
                      </a:moveTo>
                      <a:cubicBezTo>
                        <a:pt x="99717" y="528733"/>
                        <a:pt x="247355" y="251005"/>
                        <a:pt x="466003" y="1019"/>
                      </a:cubicBezTo>
                      <a:lnTo>
                        <a:pt x="1310371" y="0"/>
                      </a:lnTo>
                      <a:lnTo>
                        <a:pt x="1770996" y="769170"/>
                      </a:lnTo>
                      <a:lnTo>
                        <a:pt x="1310371" y="1538339"/>
                      </a:lnTo>
                      <a:lnTo>
                        <a:pt x="429669" y="1538339"/>
                      </a:lnTo>
                      <a:lnTo>
                        <a:pt x="0" y="822788"/>
                      </a:lnTo>
                      <a:close/>
                    </a:path>
                  </a:pathLst>
                </a:custGeom>
                <a:solidFill>
                  <a:srgbClr val="A4000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0" name="Овал 39"/>
                <p:cNvSpPr/>
                <p:nvPr/>
              </p:nvSpPr>
              <p:spPr>
                <a:xfrm>
                  <a:off x="2339455" y="982144"/>
                  <a:ext cx="248743" cy="248743"/>
                </a:xfrm>
                <a:prstGeom prst="ellipse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1" name="Полилиния 40"/>
                <p:cNvSpPr/>
                <p:nvPr/>
              </p:nvSpPr>
              <p:spPr>
                <a:xfrm>
                  <a:off x="2377995" y="763273"/>
                  <a:ext cx="513534" cy="566275"/>
                </a:xfrm>
                <a:custGeom>
                  <a:avLst/>
                  <a:gdLst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30982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90500 w 440531"/>
                    <a:gd name="connsiteY11" fmla="*/ 197644 h 485775"/>
                    <a:gd name="connsiteX12" fmla="*/ 230982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38113 h 485775"/>
                    <a:gd name="connsiteX11" fmla="*/ 190500 w 440531"/>
                    <a:gd name="connsiteY11" fmla="*/ 197644 h 485775"/>
                    <a:gd name="connsiteX12" fmla="*/ 230982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38113 h 485775"/>
                    <a:gd name="connsiteX11" fmla="*/ 188119 w 440531"/>
                    <a:gd name="connsiteY11" fmla="*/ 190500 h 485775"/>
                    <a:gd name="connsiteX12" fmla="*/ 230982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38113 h 485775"/>
                    <a:gd name="connsiteX11" fmla="*/ 188119 w 440531"/>
                    <a:gd name="connsiteY11" fmla="*/ 190500 h 485775"/>
                    <a:gd name="connsiteX12" fmla="*/ 223838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38113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90500 w 440531"/>
                    <a:gd name="connsiteY0" fmla="*/ 376238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0500 w 440531"/>
                    <a:gd name="connsiteY13" fmla="*/ 376238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1457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2881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2881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226220 w 440531"/>
                    <a:gd name="connsiteY11" fmla="*/ 283369 h 485775"/>
                    <a:gd name="connsiteX12" fmla="*/ 190500 w 440531"/>
                    <a:gd name="connsiteY12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226220 w 440531"/>
                    <a:gd name="connsiteY11" fmla="*/ 283369 h 485775"/>
                    <a:gd name="connsiteX12" fmla="*/ 190500 w 440531"/>
                    <a:gd name="connsiteY12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226220 w 440531"/>
                    <a:gd name="connsiteY11" fmla="*/ 283369 h 485775"/>
                    <a:gd name="connsiteX12" fmla="*/ 190500 w 440531"/>
                    <a:gd name="connsiteY12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226220 w 440531"/>
                    <a:gd name="connsiteY11" fmla="*/ 283369 h 485775"/>
                    <a:gd name="connsiteX12" fmla="*/ 190500 w 440531"/>
                    <a:gd name="connsiteY12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190500 w 440531"/>
                    <a:gd name="connsiteY11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190500 w 440531"/>
                    <a:gd name="connsiteY11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83356 w 440531"/>
                    <a:gd name="connsiteY10" fmla="*/ 192882 h 485775"/>
                    <a:gd name="connsiteX11" fmla="*/ 190500 w 440531"/>
                    <a:gd name="connsiteY11" fmla="*/ 366713 h 4857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40531" h="485775">
                      <a:moveTo>
                        <a:pt x="190500" y="366713"/>
                      </a:moveTo>
                      <a:lnTo>
                        <a:pt x="280987" y="485775"/>
                      </a:lnTo>
                      <a:lnTo>
                        <a:pt x="440531" y="354807"/>
                      </a:lnTo>
                      <a:lnTo>
                        <a:pt x="166687" y="0"/>
                      </a:lnTo>
                      <a:lnTo>
                        <a:pt x="119062" y="35719"/>
                      </a:lnTo>
                      <a:lnTo>
                        <a:pt x="88106" y="0"/>
                      </a:lnTo>
                      <a:lnTo>
                        <a:pt x="28575" y="47625"/>
                      </a:lnTo>
                      <a:lnTo>
                        <a:pt x="50006" y="73819"/>
                      </a:lnTo>
                      <a:lnTo>
                        <a:pt x="0" y="116682"/>
                      </a:lnTo>
                      <a:lnTo>
                        <a:pt x="33338" y="157163"/>
                      </a:lnTo>
                      <a:cubicBezTo>
                        <a:pt x="122238" y="127001"/>
                        <a:pt x="151209" y="171848"/>
                        <a:pt x="183356" y="192882"/>
                      </a:cubicBezTo>
                      <a:cubicBezTo>
                        <a:pt x="209550" y="227807"/>
                        <a:pt x="246856" y="282179"/>
                        <a:pt x="190500" y="366713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2" name="Полилиния 41"/>
                <p:cNvSpPr/>
                <p:nvPr/>
              </p:nvSpPr>
              <p:spPr>
                <a:xfrm>
                  <a:off x="2294614" y="1196983"/>
                  <a:ext cx="655451" cy="502892"/>
                </a:xfrm>
                <a:custGeom>
                  <a:avLst/>
                  <a:gdLst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109537 w 590550"/>
                    <a:gd name="connsiteY2" fmla="*/ 226219 h 445294"/>
                    <a:gd name="connsiteX3" fmla="*/ 204787 w 590550"/>
                    <a:gd name="connsiteY3" fmla="*/ 323850 h 445294"/>
                    <a:gd name="connsiteX4" fmla="*/ 340518 w 590550"/>
                    <a:gd name="connsiteY4" fmla="*/ 347663 h 445294"/>
                    <a:gd name="connsiteX5" fmla="*/ 442912 w 590550"/>
                    <a:gd name="connsiteY5" fmla="*/ 309563 h 445294"/>
                    <a:gd name="connsiteX6" fmla="*/ 445293 w 590550"/>
                    <a:gd name="connsiteY6" fmla="*/ 290513 h 445294"/>
                    <a:gd name="connsiteX7" fmla="*/ 590550 w 590550"/>
                    <a:gd name="connsiteY7" fmla="*/ 288131 h 445294"/>
                    <a:gd name="connsiteX8" fmla="*/ 545306 w 590550"/>
                    <a:gd name="connsiteY8" fmla="*/ 361950 h 445294"/>
                    <a:gd name="connsiteX9" fmla="*/ 471487 w 590550"/>
                    <a:gd name="connsiteY9" fmla="*/ 419100 h 445294"/>
                    <a:gd name="connsiteX10" fmla="*/ 376237 w 590550"/>
                    <a:gd name="connsiteY10" fmla="*/ 442913 h 445294"/>
                    <a:gd name="connsiteX11" fmla="*/ 240506 w 590550"/>
                    <a:gd name="connsiteY11" fmla="*/ 445294 h 445294"/>
                    <a:gd name="connsiteX12" fmla="*/ 116681 w 590550"/>
                    <a:gd name="connsiteY12" fmla="*/ 397669 h 445294"/>
                    <a:gd name="connsiteX13" fmla="*/ 33337 w 590550"/>
                    <a:gd name="connsiteY13" fmla="*/ 283369 h 445294"/>
                    <a:gd name="connsiteX14" fmla="*/ 0 w 590550"/>
                    <a:gd name="connsiteY14" fmla="*/ 171450 h 445294"/>
                    <a:gd name="connsiteX15" fmla="*/ 9525 w 590550"/>
                    <a:gd name="connsiteY15" fmla="*/ 69056 h 445294"/>
                    <a:gd name="connsiteX16" fmla="*/ 38100 w 590550"/>
                    <a:gd name="connsiteY16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109537 w 590550"/>
                    <a:gd name="connsiteY2" fmla="*/ 226219 h 445294"/>
                    <a:gd name="connsiteX3" fmla="*/ 204787 w 590550"/>
                    <a:gd name="connsiteY3" fmla="*/ 323850 h 445294"/>
                    <a:gd name="connsiteX4" fmla="*/ 340518 w 590550"/>
                    <a:gd name="connsiteY4" fmla="*/ 347663 h 445294"/>
                    <a:gd name="connsiteX5" fmla="*/ 442912 w 590550"/>
                    <a:gd name="connsiteY5" fmla="*/ 309563 h 445294"/>
                    <a:gd name="connsiteX6" fmla="*/ 445293 w 590550"/>
                    <a:gd name="connsiteY6" fmla="*/ 290513 h 445294"/>
                    <a:gd name="connsiteX7" fmla="*/ 590550 w 590550"/>
                    <a:gd name="connsiteY7" fmla="*/ 288131 h 445294"/>
                    <a:gd name="connsiteX8" fmla="*/ 545306 w 590550"/>
                    <a:gd name="connsiteY8" fmla="*/ 361950 h 445294"/>
                    <a:gd name="connsiteX9" fmla="*/ 471487 w 590550"/>
                    <a:gd name="connsiteY9" fmla="*/ 419100 h 445294"/>
                    <a:gd name="connsiteX10" fmla="*/ 376237 w 590550"/>
                    <a:gd name="connsiteY10" fmla="*/ 442913 h 445294"/>
                    <a:gd name="connsiteX11" fmla="*/ 240506 w 590550"/>
                    <a:gd name="connsiteY11" fmla="*/ 445294 h 445294"/>
                    <a:gd name="connsiteX12" fmla="*/ 116681 w 590550"/>
                    <a:gd name="connsiteY12" fmla="*/ 397669 h 445294"/>
                    <a:gd name="connsiteX13" fmla="*/ 33337 w 590550"/>
                    <a:gd name="connsiteY13" fmla="*/ 283369 h 445294"/>
                    <a:gd name="connsiteX14" fmla="*/ 0 w 590550"/>
                    <a:gd name="connsiteY14" fmla="*/ 171450 h 445294"/>
                    <a:gd name="connsiteX15" fmla="*/ 9525 w 590550"/>
                    <a:gd name="connsiteY15" fmla="*/ 69056 h 445294"/>
                    <a:gd name="connsiteX16" fmla="*/ 38100 w 590550"/>
                    <a:gd name="connsiteY16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109537 w 590550"/>
                    <a:gd name="connsiteY2" fmla="*/ 226219 h 445294"/>
                    <a:gd name="connsiteX3" fmla="*/ 204787 w 590550"/>
                    <a:gd name="connsiteY3" fmla="*/ 323850 h 445294"/>
                    <a:gd name="connsiteX4" fmla="*/ 340518 w 590550"/>
                    <a:gd name="connsiteY4" fmla="*/ 347663 h 445294"/>
                    <a:gd name="connsiteX5" fmla="*/ 442912 w 590550"/>
                    <a:gd name="connsiteY5" fmla="*/ 309563 h 445294"/>
                    <a:gd name="connsiteX6" fmla="*/ 445293 w 590550"/>
                    <a:gd name="connsiteY6" fmla="*/ 290513 h 445294"/>
                    <a:gd name="connsiteX7" fmla="*/ 590550 w 590550"/>
                    <a:gd name="connsiteY7" fmla="*/ 288131 h 445294"/>
                    <a:gd name="connsiteX8" fmla="*/ 545306 w 590550"/>
                    <a:gd name="connsiteY8" fmla="*/ 361950 h 445294"/>
                    <a:gd name="connsiteX9" fmla="*/ 471487 w 590550"/>
                    <a:gd name="connsiteY9" fmla="*/ 419100 h 445294"/>
                    <a:gd name="connsiteX10" fmla="*/ 376237 w 590550"/>
                    <a:gd name="connsiteY10" fmla="*/ 442913 h 445294"/>
                    <a:gd name="connsiteX11" fmla="*/ 240506 w 590550"/>
                    <a:gd name="connsiteY11" fmla="*/ 445294 h 445294"/>
                    <a:gd name="connsiteX12" fmla="*/ 116681 w 590550"/>
                    <a:gd name="connsiteY12" fmla="*/ 397669 h 445294"/>
                    <a:gd name="connsiteX13" fmla="*/ 33337 w 590550"/>
                    <a:gd name="connsiteY13" fmla="*/ 283369 h 445294"/>
                    <a:gd name="connsiteX14" fmla="*/ 0 w 590550"/>
                    <a:gd name="connsiteY14" fmla="*/ 171450 h 445294"/>
                    <a:gd name="connsiteX15" fmla="*/ 9525 w 590550"/>
                    <a:gd name="connsiteY15" fmla="*/ 69056 h 445294"/>
                    <a:gd name="connsiteX16" fmla="*/ 38100 w 590550"/>
                    <a:gd name="connsiteY16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109537 w 590550"/>
                    <a:gd name="connsiteY2" fmla="*/ 226219 h 445294"/>
                    <a:gd name="connsiteX3" fmla="*/ 340518 w 590550"/>
                    <a:gd name="connsiteY3" fmla="*/ 347663 h 445294"/>
                    <a:gd name="connsiteX4" fmla="*/ 442912 w 590550"/>
                    <a:gd name="connsiteY4" fmla="*/ 309563 h 445294"/>
                    <a:gd name="connsiteX5" fmla="*/ 445293 w 590550"/>
                    <a:gd name="connsiteY5" fmla="*/ 290513 h 445294"/>
                    <a:gd name="connsiteX6" fmla="*/ 590550 w 590550"/>
                    <a:gd name="connsiteY6" fmla="*/ 288131 h 445294"/>
                    <a:gd name="connsiteX7" fmla="*/ 545306 w 590550"/>
                    <a:gd name="connsiteY7" fmla="*/ 361950 h 445294"/>
                    <a:gd name="connsiteX8" fmla="*/ 471487 w 590550"/>
                    <a:gd name="connsiteY8" fmla="*/ 419100 h 445294"/>
                    <a:gd name="connsiteX9" fmla="*/ 376237 w 590550"/>
                    <a:gd name="connsiteY9" fmla="*/ 442913 h 445294"/>
                    <a:gd name="connsiteX10" fmla="*/ 240506 w 590550"/>
                    <a:gd name="connsiteY10" fmla="*/ 445294 h 445294"/>
                    <a:gd name="connsiteX11" fmla="*/ 116681 w 590550"/>
                    <a:gd name="connsiteY11" fmla="*/ 397669 h 445294"/>
                    <a:gd name="connsiteX12" fmla="*/ 33337 w 590550"/>
                    <a:gd name="connsiteY12" fmla="*/ 283369 h 445294"/>
                    <a:gd name="connsiteX13" fmla="*/ 0 w 590550"/>
                    <a:gd name="connsiteY13" fmla="*/ 171450 h 445294"/>
                    <a:gd name="connsiteX14" fmla="*/ 9525 w 590550"/>
                    <a:gd name="connsiteY14" fmla="*/ 69056 h 445294"/>
                    <a:gd name="connsiteX15" fmla="*/ 38100 w 590550"/>
                    <a:gd name="connsiteY15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02406 w 590550"/>
                    <a:gd name="connsiteY2" fmla="*/ 323851 h 445294"/>
                    <a:gd name="connsiteX3" fmla="*/ 340518 w 590550"/>
                    <a:gd name="connsiteY3" fmla="*/ 347663 h 445294"/>
                    <a:gd name="connsiteX4" fmla="*/ 442912 w 590550"/>
                    <a:gd name="connsiteY4" fmla="*/ 309563 h 445294"/>
                    <a:gd name="connsiteX5" fmla="*/ 445293 w 590550"/>
                    <a:gd name="connsiteY5" fmla="*/ 290513 h 445294"/>
                    <a:gd name="connsiteX6" fmla="*/ 590550 w 590550"/>
                    <a:gd name="connsiteY6" fmla="*/ 288131 h 445294"/>
                    <a:gd name="connsiteX7" fmla="*/ 545306 w 590550"/>
                    <a:gd name="connsiteY7" fmla="*/ 361950 h 445294"/>
                    <a:gd name="connsiteX8" fmla="*/ 471487 w 590550"/>
                    <a:gd name="connsiteY8" fmla="*/ 419100 h 445294"/>
                    <a:gd name="connsiteX9" fmla="*/ 376237 w 590550"/>
                    <a:gd name="connsiteY9" fmla="*/ 442913 h 445294"/>
                    <a:gd name="connsiteX10" fmla="*/ 240506 w 590550"/>
                    <a:gd name="connsiteY10" fmla="*/ 445294 h 445294"/>
                    <a:gd name="connsiteX11" fmla="*/ 116681 w 590550"/>
                    <a:gd name="connsiteY11" fmla="*/ 397669 h 445294"/>
                    <a:gd name="connsiteX12" fmla="*/ 33337 w 590550"/>
                    <a:gd name="connsiteY12" fmla="*/ 283369 h 445294"/>
                    <a:gd name="connsiteX13" fmla="*/ 0 w 590550"/>
                    <a:gd name="connsiteY13" fmla="*/ 171450 h 445294"/>
                    <a:gd name="connsiteX14" fmla="*/ 9525 w 590550"/>
                    <a:gd name="connsiteY14" fmla="*/ 69056 h 445294"/>
                    <a:gd name="connsiteX15" fmla="*/ 38100 w 590550"/>
                    <a:gd name="connsiteY15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02406 w 590550"/>
                    <a:gd name="connsiteY2" fmla="*/ 323851 h 445294"/>
                    <a:gd name="connsiteX3" fmla="*/ 340518 w 590550"/>
                    <a:gd name="connsiteY3" fmla="*/ 347663 h 445294"/>
                    <a:gd name="connsiteX4" fmla="*/ 442912 w 590550"/>
                    <a:gd name="connsiteY4" fmla="*/ 309563 h 445294"/>
                    <a:gd name="connsiteX5" fmla="*/ 445293 w 590550"/>
                    <a:gd name="connsiteY5" fmla="*/ 290513 h 445294"/>
                    <a:gd name="connsiteX6" fmla="*/ 590550 w 590550"/>
                    <a:gd name="connsiteY6" fmla="*/ 288131 h 445294"/>
                    <a:gd name="connsiteX7" fmla="*/ 545306 w 590550"/>
                    <a:gd name="connsiteY7" fmla="*/ 361950 h 445294"/>
                    <a:gd name="connsiteX8" fmla="*/ 471487 w 590550"/>
                    <a:gd name="connsiteY8" fmla="*/ 419100 h 445294"/>
                    <a:gd name="connsiteX9" fmla="*/ 376237 w 590550"/>
                    <a:gd name="connsiteY9" fmla="*/ 442913 h 445294"/>
                    <a:gd name="connsiteX10" fmla="*/ 240506 w 590550"/>
                    <a:gd name="connsiteY10" fmla="*/ 445294 h 445294"/>
                    <a:gd name="connsiteX11" fmla="*/ 116681 w 590550"/>
                    <a:gd name="connsiteY11" fmla="*/ 397669 h 445294"/>
                    <a:gd name="connsiteX12" fmla="*/ 33337 w 590550"/>
                    <a:gd name="connsiteY12" fmla="*/ 283369 h 445294"/>
                    <a:gd name="connsiteX13" fmla="*/ 0 w 590550"/>
                    <a:gd name="connsiteY13" fmla="*/ 171450 h 445294"/>
                    <a:gd name="connsiteX14" fmla="*/ 9525 w 590550"/>
                    <a:gd name="connsiteY14" fmla="*/ 69056 h 445294"/>
                    <a:gd name="connsiteX15" fmla="*/ 38100 w 590550"/>
                    <a:gd name="connsiteY15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02406 w 590550"/>
                    <a:gd name="connsiteY2" fmla="*/ 323851 h 445294"/>
                    <a:gd name="connsiteX3" fmla="*/ 340518 w 590550"/>
                    <a:gd name="connsiteY3" fmla="*/ 347663 h 445294"/>
                    <a:gd name="connsiteX4" fmla="*/ 445293 w 590550"/>
                    <a:gd name="connsiteY4" fmla="*/ 290513 h 445294"/>
                    <a:gd name="connsiteX5" fmla="*/ 590550 w 590550"/>
                    <a:gd name="connsiteY5" fmla="*/ 288131 h 445294"/>
                    <a:gd name="connsiteX6" fmla="*/ 545306 w 590550"/>
                    <a:gd name="connsiteY6" fmla="*/ 361950 h 445294"/>
                    <a:gd name="connsiteX7" fmla="*/ 471487 w 590550"/>
                    <a:gd name="connsiteY7" fmla="*/ 419100 h 445294"/>
                    <a:gd name="connsiteX8" fmla="*/ 376237 w 590550"/>
                    <a:gd name="connsiteY8" fmla="*/ 442913 h 445294"/>
                    <a:gd name="connsiteX9" fmla="*/ 240506 w 590550"/>
                    <a:gd name="connsiteY9" fmla="*/ 445294 h 445294"/>
                    <a:gd name="connsiteX10" fmla="*/ 116681 w 590550"/>
                    <a:gd name="connsiteY10" fmla="*/ 397669 h 445294"/>
                    <a:gd name="connsiteX11" fmla="*/ 33337 w 590550"/>
                    <a:gd name="connsiteY11" fmla="*/ 283369 h 445294"/>
                    <a:gd name="connsiteX12" fmla="*/ 0 w 590550"/>
                    <a:gd name="connsiteY12" fmla="*/ 171450 h 445294"/>
                    <a:gd name="connsiteX13" fmla="*/ 9525 w 590550"/>
                    <a:gd name="connsiteY13" fmla="*/ 69056 h 445294"/>
                    <a:gd name="connsiteX14" fmla="*/ 38100 w 590550"/>
                    <a:gd name="connsiteY14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02406 w 590550"/>
                    <a:gd name="connsiteY2" fmla="*/ 323851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0 w 590550"/>
                    <a:gd name="connsiteY10" fmla="*/ 171450 h 445294"/>
                    <a:gd name="connsiteX11" fmla="*/ 9525 w 590550"/>
                    <a:gd name="connsiteY11" fmla="*/ 69056 h 445294"/>
                    <a:gd name="connsiteX12" fmla="*/ 38100 w 590550"/>
                    <a:gd name="connsiteY12" fmla="*/ 0 h 445294"/>
                    <a:gd name="connsiteX0" fmla="*/ 28575 w 581025"/>
                    <a:gd name="connsiteY0" fmla="*/ 0 h 445294"/>
                    <a:gd name="connsiteX1" fmla="*/ 111918 w 581025"/>
                    <a:gd name="connsiteY1" fmla="*/ 66675 h 445294"/>
                    <a:gd name="connsiteX2" fmla="*/ 211931 w 581025"/>
                    <a:gd name="connsiteY2" fmla="*/ 333376 h 445294"/>
                    <a:gd name="connsiteX3" fmla="*/ 435768 w 581025"/>
                    <a:gd name="connsiteY3" fmla="*/ 290513 h 445294"/>
                    <a:gd name="connsiteX4" fmla="*/ 581025 w 581025"/>
                    <a:gd name="connsiteY4" fmla="*/ 288131 h 445294"/>
                    <a:gd name="connsiteX5" fmla="*/ 535781 w 581025"/>
                    <a:gd name="connsiteY5" fmla="*/ 361950 h 445294"/>
                    <a:gd name="connsiteX6" fmla="*/ 461962 w 581025"/>
                    <a:gd name="connsiteY6" fmla="*/ 419100 h 445294"/>
                    <a:gd name="connsiteX7" fmla="*/ 366712 w 581025"/>
                    <a:gd name="connsiteY7" fmla="*/ 442913 h 445294"/>
                    <a:gd name="connsiteX8" fmla="*/ 230981 w 581025"/>
                    <a:gd name="connsiteY8" fmla="*/ 445294 h 445294"/>
                    <a:gd name="connsiteX9" fmla="*/ 107156 w 581025"/>
                    <a:gd name="connsiteY9" fmla="*/ 397669 h 445294"/>
                    <a:gd name="connsiteX10" fmla="*/ 0 w 581025"/>
                    <a:gd name="connsiteY10" fmla="*/ 69056 h 445294"/>
                    <a:gd name="connsiteX11" fmla="*/ 28575 w 581025"/>
                    <a:gd name="connsiteY11" fmla="*/ 0 h 445294"/>
                    <a:gd name="connsiteX0" fmla="*/ 39660 w 592110"/>
                    <a:gd name="connsiteY0" fmla="*/ 0 h 445294"/>
                    <a:gd name="connsiteX1" fmla="*/ 123003 w 592110"/>
                    <a:gd name="connsiteY1" fmla="*/ 66675 h 445294"/>
                    <a:gd name="connsiteX2" fmla="*/ 223016 w 592110"/>
                    <a:gd name="connsiteY2" fmla="*/ 333376 h 445294"/>
                    <a:gd name="connsiteX3" fmla="*/ 446853 w 592110"/>
                    <a:gd name="connsiteY3" fmla="*/ 290513 h 445294"/>
                    <a:gd name="connsiteX4" fmla="*/ 592110 w 592110"/>
                    <a:gd name="connsiteY4" fmla="*/ 288131 h 445294"/>
                    <a:gd name="connsiteX5" fmla="*/ 546866 w 592110"/>
                    <a:gd name="connsiteY5" fmla="*/ 361950 h 445294"/>
                    <a:gd name="connsiteX6" fmla="*/ 473047 w 592110"/>
                    <a:gd name="connsiteY6" fmla="*/ 419100 h 445294"/>
                    <a:gd name="connsiteX7" fmla="*/ 377797 w 592110"/>
                    <a:gd name="connsiteY7" fmla="*/ 442913 h 445294"/>
                    <a:gd name="connsiteX8" fmla="*/ 242066 w 592110"/>
                    <a:gd name="connsiteY8" fmla="*/ 445294 h 445294"/>
                    <a:gd name="connsiteX9" fmla="*/ 118241 w 592110"/>
                    <a:gd name="connsiteY9" fmla="*/ 397669 h 445294"/>
                    <a:gd name="connsiteX10" fmla="*/ 11085 w 592110"/>
                    <a:gd name="connsiteY10" fmla="*/ 69056 h 445294"/>
                    <a:gd name="connsiteX11" fmla="*/ 39660 w 592110"/>
                    <a:gd name="connsiteY11" fmla="*/ 0 h 445294"/>
                    <a:gd name="connsiteX0" fmla="*/ 45988 w 598438"/>
                    <a:gd name="connsiteY0" fmla="*/ 0 h 445294"/>
                    <a:gd name="connsiteX1" fmla="*/ 129331 w 598438"/>
                    <a:gd name="connsiteY1" fmla="*/ 66675 h 445294"/>
                    <a:gd name="connsiteX2" fmla="*/ 229344 w 598438"/>
                    <a:gd name="connsiteY2" fmla="*/ 333376 h 445294"/>
                    <a:gd name="connsiteX3" fmla="*/ 453181 w 598438"/>
                    <a:gd name="connsiteY3" fmla="*/ 290513 h 445294"/>
                    <a:gd name="connsiteX4" fmla="*/ 598438 w 598438"/>
                    <a:gd name="connsiteY4" fmla="*/ 288131 h 445294"/>
                    <a:gd name="connsiteX5" fmla="*/ 553194 w 598438"/>
                    <a:gd name="connsiteY5" fmla="*/ 361950 h 445294"/>
                    <a:gd name="connsiteX6" fmla="*/ 479375 w 598438"/>
                    <a:gd name="connsiteY6" fmla="*/ 419100 h 445294"/>
                    <a:gd name="connsiteX7" fmla="*/ 384125 w 598438"/>
                    <a:gd name="connsiteY7" fmla="*/ 442913 h 445294"/>
                    <a:gd name="connsiteX8" fmla="*/ 248394 w 598438"/>
                    <a:gd name="connsiteY8" fmla="*/ 445294 h 445294"/>
                    <a:gd name="connsiteX9" fmla="*/ 124569 w 598438"/>
                    <a:gd name="connsiteY9" fmla="*/ 397669 h 445294"/>
                    <a:gd name="connsiteX10" fmla="*/ 17413 w 598438"/>
                    <a:gd name="connsiteY10" fmla="*/ 69056 h 445294"/>
                    <a:gd name="connsiteX11" fmla="*/ 45988 w 598438"/>
                    <a:gd name="connsiteY11" fmla="*/ 0 h 445294"/>
                    <a:gd name="connsiteX0" fmla="*/ 44427 w 596877"/>
                    <a:gd name="connsiteY0" fmla="*/ 0 h 445294"/>
                    <a:gd name="connsiteX1" fmla="*/ 127770 w 596877"/>
                    <a:gd name="connsiteY1" fmla="*/ 66675 h 445294"/>
                    <a:gd name="connsiteX2" fmla="*/ 227783 w 596877"/>
                    <a:gd name="connsiteY2" fmla="*/ 333376 h 445294"/>
                    <a:gd name="connsiteX3" fmla="*/ 451620 w 596877"/>
                    <a:gd name="connsiteY3" fmla="*/ 290513 h 445294"/>
                    <a:gd name="connsiteX4" fmla="*/ 596877 w 596877"/>
                    <a:gd name="connsiteY4" fmla="*/ 288131 h 445294"/>
                    <a:gd name="connsiteX5" fmla="*/ 551633 w 596877"/>
                    <a:gd name="connsiteY5" fmla="*/ 361950 h 445294"/>
                    <a:gd name="connsiteX6" fmla="*/ 477814 w 596877"/>
                    <a:gd name="connsiteY6" fmla="*/ 419100 h 445294"/>
                    <a:gd name="connsiteX7" fmla="*/ 382564 w 596877"/>
                    <a:gd name="connsiteY7" fmla="*/ 442913 h 445294"/>
                    <a:gd name="connsiteX8" fmla="*/ 246833 w 596877"/>
                    <a:gd name="connsiteY8" fmla="*/ 445294 h 445294"/>
                    <a:gd name="connsiteX9" fmla="*/ 123008 w 596877"/>
                    <a:gd name="connsiteY9" fmla="*/ 397669 h 445294"/>
                    <a:gd name="connsiteX10" fmla="*/ 15852 w 596877"/>
                    <a:gd name="connsiteY10" fmla="*/ 69056 h 445294"/>
                    <a:gd name="connsiteX11" fmla="*/ 44427 w 596877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544287 w 589531"/>
                    <a:gd name="connsiteY5" fmla="*/ 361950 h 445294"/>
                    <a:gd name="connsiteX6" fmla="*/ 470468 w 589531"/>
                    <a:gd name="connsiteY6" fmla="*/ 419100 h 445294"/>
                    <a:gd name="connsiteX7" fmla="*/ 375218 w 589531"/>
                    <a:gd name="connsiteY7" fmla="*/ 442913 h 445294"/>
                    <a:gd name="connsiteX8" fmla="*/ 239487 w 589531"/>
                    <a:gd name="connsiteY8" fmla="*/ 445294 h 445294"/>
                    <a:gd name="connsiteX9" fmla="*/ 115662 w 589531"/>
                    <a:gd name="connsiteY9" fmla="*/ 397669 h 445294"/>
                    <a:gd name="connsiteX10" fmla="*/ 15649 w 589531"/>
                    <a:gd name="connsiteY10" fmla="*/ 69056 h 445294"/>
                    <a:gd name="connsiteX11" fmla="*/ 37081 w 589531"/>
                    <a:gd name="connsiteY11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544287 w 589531"/>
                    <a:gd name="connsiteY5" fmla="*/ 361950 h 445294"/>
                    <a:gd name="connsiteX6" fmla="*/ 375218 w 589531"/>
                    <a:gd name="connsiteY6" fmla="*/ 442913 h 445294"/>
                    <a:gd name="connsiteX7" fmla="*/ 239487 w 589531"/>
                    <a:gd name="connsiteY7" fmla="*/ 445294 h 445294"/>
                    <a:gd name="connsiteX8" fmla="*/ 115662 w 589531"/>
                    <a:gd name="connsiteY8" fmla="*/ 397669 h 445294"/>
                    <a:gd name="connsiteX9" fmla="*/ 15649 w 589531"/>
                    <a:gd name="connsiteY9" fmla="*/ 69056 h 445294"/>
                    <a:gd name="connsiteX10" fmla="*/ 37081 w 589531"/>
                    <a:gd name="connsiteY10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50057"/>
                    <a:gd name="connsiteX1" fmla="*/ 120424 w 589531"/>
                    <a:gd name="connsiteY1" fmla="*/ 66675 h 450057"/>
                    <a:gd name="connsiteX2" fmla="*/ 220437 w 589531"/>
                    <a:gd name="connsiteY2" fmla="*/ 333376 h 450057"/>
                    <a:gd name="connsiteX3" fmla="*/ 444274 w 589531"/>
                    <a:gd name="connsiteY3" fmla="*/ 290513 h 450057"/>
                    <a:gd name="connsiteX4" fmla="*/ 589531 w 589531"/>
                    <a:gd name="connsiteY4" fmla="*/ 288131 h 450057"/>
                    <a:gd name="connsiteX5" fmla="*/ 375218 w 589531"/>
                    <a:gd name="connsiteY5" fmla="*/ 442913 h 450057"/>
                    <a:gd name="connsiteX6" fmla="*/ 265681 w 589531"/>
                    <a:gd name="connsiteY6" fmla="*/ 450057 h 450057"/>
                    <a:gd name="connsiteX7" fmla="*/ 115662 w 589531"/>
                    <a:gd name="connsiteY7" fmla="*/ 397669 h 450057"/>
                    <a:gd name="connsiteX8" fmla="*/ 15649 w 589531"/>
                    <a:gd name="connsiteY8" fmla="*/ 69056 h 450057"/>
                    <a:gd name="connsiteX9" fmla="*/ 37081 w 589531"/>
                    <a:gd name="connsiteY9" fmla="*/ 0 h 450057"/>
                    <a:gd name="connsiteX0" fmla="*/ 37734 w 590184"/>
                    <a:gd name="connsiteY0" fmla="*/ 0 h 450057"/>
                    <a:gd name="connsiteX1" fmla="*/ 121077 w 590184"/>
                    <a:gd name="connsiteY1" fmla="*/ 66675 h 450057"/>
                    <a:gd name="connsiteX2" fmla="*/ 221090 w 590184"/>
                    <a:gd name="connsiteY2" fmla="*/ 333376 h 450057"/>
                    <a:gd name="connsiteX3" fmla="*/ 444927 w 590184"/>
                    <a:gd name="connsiteY3" fmla="*/ 290513 h 450057"/>
                    <a:gd name="connsiteX4" fmla="*/ 590184 w 590184"/>
                    <a:gd name="connsiteY4" fmla="*/ 288131 h 450057"/>
                    <a:gd name="connsiteX5" fmla="*/ 375871 w 590184"/>
                    <a:gd name="connsiteY5" fmla="*/ 442913 h 450057"/>
                    <a:gd name="connsiteX6" fmla="*/ 266334 w 590184"/>
                    <a:gd name="connsiteY6" fmla="*/ 450057 h 450057"/>
                    <a:gd name="connsiteX7" fmla="*/ 111552 w 590184"/>
                    <a:gd name="connsiteY7" fmla="*/ 400050 h 450057"/>
                    <a:gd name="connsiteX8" fmla="*/ 16302 w 590184"/>
                    <a:gd name="connsiteY8" fmla="*/ 69056 h 450057"/>
                    <a:gd name="connsiteX9" fmla="*/ 37734 w 590184"/>
                    <a:gd name="connsiteY9" fmla="*/ 0 h 450057"/>
                    <a:gd name="connsiteX0" fmla="*/ 21432 w 573882"/>
                    <a:gd name="connsiteY0" fmla="*/ 0 h 450057"/>
                    <a:gd name="connsiteX1" fmla="*/ 104775 w 573882"/>
                    <a:gd name="connsiteY1" fmla="*/ 66675 h 450057"/>
                    <a:gd name="connsiteX2" fmla="*/ 204788 w 573882"/>
                    <a:gd name="connsiteY2" fmla="*/ 333376 h 450057"/>
                    <a:gd name="connsiteX3" fmla="*/ 428625 w 573882"/>
                    <a:gd name="connsiteY3" fmla="*/ 290513 h 450057"/>
                    <a:gd name="connsiteX4" fmla="*/ 573882 w 573882"/>
                    <a:gd name="connsiteY4" fmla="*/ 288131 h 450057"/>
                    <a:gd name="connsiteX5" fmla="*/ 359569 w 573882"/>
                    <a:gd name="connsiteY5" fmla="*/ 442913 h 450057"/>
                    <a:gd name="connsiteX6" fmla="*/ 250032 w 573882"/>
                    <a:gd name="connsiteY6" fmla="*/ 450057 h 450057"/>
                    <a:gd name="connsiteX7" fmla="*/ 0 w 573882"/>
                    <a:gd name="connsiteY7" fmla="*/ 69056 h 450057"/>
                    <a:gd name="connsiteX8" fmla="*/ 21432 w 573882"/>
                    <a:gd name="connsiteY8" fmla="*/ 0 h 450057"/>
                    <a:gd name="connsiteX0" fmla="*/ 21432 w 573882"/>
                    <a:gd name="connsiteY0" fmla="*/ 0 h 450057"/>
                    <a:gd name="connsiteX1" fmla="*/ 104775 w 573882"/>
                    <a:gd name="connsiteY1" fmla="*/ 66675 h 450057"/>
                    <a:gd name="connsiteX2" fmla="*/ 204788 w 573882"/>
                    <a:gd name="connsiteY2" fmla="*/ 333376 h 450057"/>
                    <a:gd name="connsiteX3" fmla="*/ 428625 w 573882"/>
                    <a:gd name="connsiteY3" fmla="*/ 290513 h 450057"/>
                    <a:gd name="connsiteX4" fmla="*/ 573882 w 573882"/>
                    <a:gd name="connsiteY4" fmla="*/ 288131 h 450057"/>
                    <a:gd name="connsiteX5" fmla="*/ 359569 w 573882"/>
                    <a:gd name="connsiteY5" fmla="*/ 442913 h 450057"/>
                    <a:gd name="connsiteX6" fmla="*/ 250032 w 573882"/>
                    <a:gd name="connsiteY6" fmla="*/ 450057 h 450057"/>
                    <a:gd name="connsiteX7" fmla="*/ 0 w 573882"/>
                    <a:gd name="connsiteY7" fmla="*/ 69056 h 450057"/>
                    <a:gd name="connsiteX8" fmla="*/ 21432 w 573882"/>
                    <a:gd name="connsiteY8" fmla="*/ 0 h 450057"/>
                    <a:gd name="connsiteX0" fmla="*/ 25272 w 577722"/>
                    <a:gd name="connsiteY0" fmla="*/ 0 h 450057"/>
                    <a:gd name="connsiteX1" fmla="*/ 108615 w 577722"/>
                    <a:gd name="connsiteY1" fmla="*/ 66675 h 450057"/>
                    <a:gd name="connsiteX2" fmla="*/ 208628 w 577722"/>
                    <a:gd name="connsiteY2" fmla="*/ 333376 h 450057"/>
                    <a:gd name="connsiteX3" fmla="*/ 432465 w 577722"/>
                    <a:gd name="connsiteY3" fmla="*/ 290513 h 450057"/>
                    <a:gd name="connsiteX4" fmla="*/ 577722 w 577722"/>
                    <a:gd name="connsiteY4" fmla="*/ 288131 h 450057"/>
                    <a:gd name="connsiteX5" fmla="*/ 363409 w 577722"/>
                    <a:gd name="connsiteY5" fmla="*/ 442913 h 450057"/>
                    <a:gd name="connsiteX6" fmla="*/ 253872 w 577722"/>
                    <a:gd name="connsiteY6" fmla="*/ 450057 h 450057"/>
                    <a:gd name="connsiteX7" fmla="*/ 3840 w 577722"/>
                    <a:gd name="connsiteY7" fmla="*/ 69056 h 450057"/>
                    <a:gd name="connsiteX8" fmla="*/ 25272 w 577722"/>
                    <a:gd name="connsiteY8" fmla="*/ 0 h 450057"/>
                    <a:gd name="connsiteX0" fmla="*/ 32276 w 584726"/>
                    <a:gd name="connsiteY0" fmla="*/ 0 h 450057"/>
                    <a:gd name="connsiteX1" fmla="*/ 115619 w 584726"/>
                    <a:gd name="connsiteY1" fmla="*/ 66675 h 450057"/>
                    <a:gd name="connsiteX2" fmla="*/ 215632 w 584726"/>
                    <a:gd name="connsiteY2" fmla="*/ 333376 h 450057"/>
                    <a:gd name="connsiteX3" fmla="*/ 439469 w 584726"/>
                    <a:gd name="connsiteY3" fmla="*/ 290513 h 450057"/>
                    <a:gd name="connsiteX4" fmla="*/ 584726 w 584726"/>
                    <a:gd name="connsiteY4" fmla="*/ 288131 h 450057"/>
                    <a:gd name="connsiteX5" fmla="*/ 370413 w 584726"/>
                    <a:gd name="connsiteY5" fmla="*/ 442913 h 450057"/>
                    <a:gd name="connsiteX6" fmla="*/ 260876 w 584726"/>
                    <a:gd name="connsiteY6" fmla="*/ 450057 h 450057"/>
                    <a:gd name="connsiteX7" fmla="*/ 10844 w 584726"/>
                    <a:gd name="connsiteY7" fmla="*/ 69056 h 450057"/>
                    <a:gd name="connsiteX8" fmla="*/ 32276 w 584726"/>
                    <a:gd name="connsiteY8" fmla="*/ 0 h 450057"/>
                    <a:gd name="connsiteX0" fmla="*/ 34138 w 586588"/>
                    <a:gd name="connsiteY0" fmla="*/ 0 h 450057"/>
                    <a:gd name="connsiteX1" fmla="*/ 117481 w 586588"/>
                    <a:gd name="connsiteY1" fmla="*/ 66675 h 450057"/>
                    <a:gd name="connsiteX2" fmla="*/ 217494 w 586588"/>
                    <a:gd name="connsiteY2" fmla="*/ 333376 h 450057"/>
                    <a:gd name="connsiteX3" fmla="*/ 441331 w 586588"/>
                    <a:gd name="connsiteY3" fmla="*/ 290513 h 450057"/>
                    <a:gd name="connsiteX4" fmla="*/ 586588 w 586588"/>
                    <a:gd name="connsiteY4" fmla="*/ 288131 h 450057"/>
                    <a:gd name="connsiteX5" fmla="*/ 372275 w 586588"/>
                    <a:gd name="connsiteY5" fmla="*/ 442913 h 450057"/>
                    <a:gd name="connsiteX6" fmla="*/ 262738 w 586588"/>
                    <a:gd name="connsiteY6" fmla="*/ 450057 h 450057"/>
                    <a:gd name="connsiteX7" fmla="*/ 12706 w 586588"/>
                    <a:gd name="connsiteY7" fmla="*/ 69056 h 450057"/>
                    <a:gd name="connsiteX8" fmla="*/ 34138 w 586588"/>
                    <a:gd name="connsiteY8" fmla="*/ 0 h 450057"/>
                    <a:gd name="connsiteX0" fmla="*/ 34138 w 586588"/>
                    <a:gd name="connsiteY0" fmla="*/ 0 h 450057"/>
                    <a:gd name="connsiteX1" fmla="*/ 117481 w 586588"/>
                    <a:gd name="connsiteY1" fmla="*/ 66675 h 450057"/>
                    <a:gd name="connsiteX2" fmla="*/ 217494 w 586588"/>
                    <a:gd name="connsiteY2" fmla="*/ 333376 h 450057"/>
                    <a:gd name="connsiteX3" fmla="*/ 441331 w 586588"/>
                    <a:gd name="connsiteY3" fmla="*/ 290513 h 450057"/>
                    <a:gd name="connsiteX4" fmla="*/ 586588 w 586588"/>
                    <a:gd name="connsiteY4" fmla="*/ 288131 h 450057"/>
                    <a:gd name="connsiteX5" fmla="*/ 372275 w 586588"/>
                    <a:gd name="connsiteY5" fmla="*/ 442913 h 450057"/>
                    <a:gd name="connsiteX6" fmla="*/ 262738 w 586588"/>
                    <a:gd name="connsiteY6" fmla="*/ 450057 h 450057"/>
                    <a:gd name="connsiteX7" fmla="*/ 12706 w 586588"/>
                    <a:gd name="connsiteY7" fmla="*/ 69056 h 450057"/>
                    <a:gd name="connsiteX8" fmla="*/ 34138 w 586588"/>
                    <a:gd name="connsiteY8" fmla="*/ 0 h 450057"/>
                    <a:gd name="connsiteX0" fmla="*/ 34923 w 587373"/>
                    <a:gd name="connsiteY0" fmla="*/ 0 h 450057"/>
                    <a:gd name="connsiteX1" fmla="*/ 118266 w 587373"/>
                    <a:gd name="connsiteY1" fmla="*/ 66675 h 450057"/>
                    <a:gd name="connsiteX2" fmla="*/ 218279 w 587373"/>
                    <a:gd name="connsiteY2" fmla="*/ 333376 h 450057"/>
                    <a:gd name="connsiteX3" fmla="*/ 442116 w 587373"/>
                    <a:gd name="connsiteY3" fmla="*/ 290513 h 450057"/>
                    <a:gd name="connsiteX4" fmla="*/ 587373 w 587373"/>
                    <a:gd name="connsiteY4" fmla="*/ 288131 h 450057"/>
                    <a:gd name="connsiteX5" fmla="*/ 373060 w 587373"/>
                    <a:gd name="connsiteY5" fmla="*/ 442913 h 450057"/>
                    <a:gd name="connsiteX6" fmla="*/ 263523 w 587373"/>
                    <a:gd name="connsiteY6" fmla="*/ 450057 h 450057"/>
                    <a:gd name="connsiteX7" fmla="*/ 13491 w 587373"/>
                    <a:gd name="connsiteY7" fmla="*/ 69056 h 450057"/>
                    <a:gd name="connsiteX8" fmla="*/ 34923 w 587373"/>
                    <a:gd name="connsiteY8" fmla="*/ 0 h 450057"/>
                    <a:gd name="connsiteX0" fmla="*/ 34139 w 586589"/>
                    <a:gd name="connsiteY0" fmla="*/ 0 h 450057"/>
                    <a:gd name="connsiteX1" fmla="*/ 117482 w 586589"/>
                    <a:gd name="connsiteY1" fmla="*/ 66675 h 450057"/>
                    <a:gd name="connsiteX2" fmla="*/ 217495 w 586589"/>
                    <a:gd name="connsiteY2" fmla="*/ 333376 h 450057"/>
                    <a:gd name="connsiteX3" fmla="*/ 441332 w 586589"/>
                    <a:gd name="connsiteY3" fmla="*/ 290513 h 450057"/>
                    <a:gd name="connsiteX4" fmla="*/ 586589 w 586589"/>
                    <a:gd name="connsiteY4" fmla="*/ 288131 h 450057"/>
                    <a:gd name="connsiteX5" fmla="*/ 372276 w 586589"/>
                    <a:gd name="connsiteY5" fmla="*/ 442913 h 450057"/>
                    <a:gd name="connsiteX6" fmla="*/ 262739 w 586589"/>
                    <a:gd name="connsiteY6" fmla="*/ 450057 h 450057"/>
                    <a:gd name="connsiteX7" fmla="*/ 12707 w 586589"/>
                    <a:gd name="connsiteY7" fmla="*/ 69056 h 450057"/>
                    <a:gd name="connsiteX8" fmla="*/ 34139 w 586589"/>
                    <a:gd name="connsiteY8" fmla="*/ 0 h 450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86589" h="450057">
                      <a:moveTo>
                        <a:pt x="34139" y="0"/>
                      </a:moveTo>
                      <a:cubicBezTo>
                        <a:pt x="71444" y="48419"/>
                        <a:pt x="75413" y="49213"/>
                        <a:pt x="117482" y="66675"/>
                      </a:cubicBezTo>
                      <a:cubicBezTo>
                        <a:pt x="113513" y="119856"/>
                        <a:pt x="57157" y="261145"/>
                        <a:pt x="217495" y="333376"/>
                      </a:cubicBezTo>
                      <a:cubicBezTo>
                        <a:pt x="354814" y="377826"/>
                        <a:pt x="417122" y="327422"/>
                        <a:pt x="441332" y="290513"/>
                      </a:cubicBezTo>
                      <a:lnTo>
                        <a:pt x="586589" y="288131"/>
                      </a:lnTo>
                      <a:cubicBezTo>
                        <a:pt x="534201" y="382587"/>
                        <a:pt x="450858" y="438944"/>
                        <a:pt x="372276" y="442913"/>
                      </a:cubicBezTo>
                      <a:lnTo>
                        <a:pt x="262739" y="450057"/>
                      </a:lnTo>
                      <a:cubicBezTo>
                        <a:pt x="12311" y="413941"/>
                        <a:pt x="-25394" y="215502"/>
                        <a:pt x="12707" y="69056"/>
                      </a:cubicBezTo>
                      <a:lnTo>
                        <a:pt x="34139" y="0"/>
                      </a:ln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3" name="Прямоугольник 42"/>
                <p:cNvSpPr/>
                <p:nvPr/>
              </p:nvSpPr>
              <p:spPr>
                <a:xfrm>
                  <a:off x="2588198" y="1689230"/>
                  <a:ext cx="127718" cy="66520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4" name="Прямоугольник 43"/>
                <p:cNvSpPr/>
                <p:nvPr/>
              </p:nvSpPr>
              <p:spPr>
                <a:xfrm>
                  <a:off x="2489747" y="1754387"/>
                  <a:ext cx="305992" cy="5108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5" name="Прямоугольник 44"/>
                <p:cNvSpPr/>
                <p:nvPr/>
              </p:nvSpPr>
              <p:spPr>
                <a:xfrm rot="19288101">
                  <a:off x="2703304" y="1269080"/>
                  <a:ext cx="243617" cy="5108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6" name="Прямоугольник 45"/>
                <p:cNvSpPr/>
                <p:nvPr/>
              </p:nvSpPr>
              <p:spPr>
                <a:xfrm>
                  <a:off x="2644074" y="1481846"/>
                  <a:ext cx="429774" cy="40227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0" name="Группа 61"/>
              <p:cNvGrpSpPr>
                <a:grpSpLocks/>
              </p:cNvGrpSpPr>
              <p:nvPr/>
            </p:nvGrpSpPr>
            <p:grpSpPr bwMode="auto">
              <a:xfrm>
                <a:off x="3494478" y="2851107"/>
                <a:ext cx="1801952" cy="1538339"/>
                <a:chOff x="2545312" y="1900510"/>
                <a:chExt cx="1801952" cy="1538339"/>
              </a:xfrm>
            </p:grpSpPr>
            <p:sp>
              <p:nvSpPr>
                <p:cNvPr id="35" name="Шестиугольник 34"/>
                <p:cNvSpPr/>
                <p:nvPr/>
              </p:nvSpPr>
              <p:spPr>
                <a:xfrm rot="1800000">
                  <a:off x="2545312" y="1900510"/>
                  <a:ext cx="1801952" cy="1538339"/>
                </a:xfrm>
                <a:prstGeom prst="hexagon">
                  <a:avLst>
                    <a:gd name="adj" fmla="val 29943"/>
                    <a:gd name="vf" fmla="val 115470"/>
                  </a:avLst>
                </a:prstGeom>
                <a:solidFill>
                  <a:srgbClr val="80008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6" name="Полилиния 35"/>
                <p:cNvSpPr/>
                <p:nvPr/>
              </p:nvSpPr>
              <p:spPr>
                <a:xfrm flipH="1">
                  <a:off x="3480319" y="2322669"/>
                  <a:ext cx="305990" cy="592424"/>
                </a:xfrm>
                <a:custGeom>
                  <a:avLst/>
                  <a:gdLst>
                    <a:gd name="connsiteX0" fmla="*/ 0 w 276225"/>
                    <a:gd name="connsiteY0" fmla="*/ 0 h 511969"/>
                    <a:gd name="connsiteX1" fmla="*/ 9525 w 276225"/>
                    <a:gd name="connsiteY1" fmla="*/ 511969 h 511969"/>
                    <a:gd name="connsiteX2" fmla="*/ 273844 w 276225"/>
                    <a:gd name="connsiteY2" fmla="*/ 504825 h 511969"/>
                    <a:gd name="connsiteX3" fmla="*/ 276225 w 276225"/>
                    <a:gd name="connsiteY3" fmla="*/ 0 h 511969"/>
                    <a:gd name="connsiteX4" fmla="*/ 0 w 276225"/>
                    <a:gd name="connsiteY4" fmla="*/ 0 h 511969"/>
                    <a:gd name="connsiteX0" fmla="*/ 0 w 276225"/>
                    <a:gd name="connsiteY0" fmla="*/ 0 h 511969"/>
                    <a:gd name="connsiteX1" fmla="*/ 9525 w 276225"/>
                    <a:gd name="connsiteY1" fmla="*/ 511969 h 511969"/>
                    <a:gd name="connsiteX2" fmla="*/ 273844 w 276225"/>
                    <a:gd name="connsiteY2" fmla="*/ 504825 h 511969"/>
                    <a:gd name="connsiteX3" fmla="*/ 276225 w 276225"/>
                    <a:gd name="connsiteY3" fmla="*/ 0 h 511969"/>
                    <a:gd name="connsiteX4" fmla="*/ 0 w 276225"/>
                    <a:gd name="connsiteY4" fmla="*/ 0 h 511969"/>
                    <a:gd name="connsiteX0" fmla="*/ 0 w 276225"/>
                    <a:gd name="connsiteY0" fmla="*/ 10543 h 522512"/>
                    <a:gd name="connsiteX1" fmla="*/ 9525 w 276225"/>
                    <a:gd name="connsiteY1" fmla="*/ 522512 h 522512"/>
                    <a:gd name="connsiteX2" fmla="*/ 273844 w 276225"/>
                    <a:gd name="connsiteY2" fmla="*/ 515368 h 522512"/>
                    <a:gd name="connsiteX3" fmla="*/ 276225 w 276225"/>
                    <a:gd name="connsiteY3" fmla="*/ 10543 h 522512"/>
                    <a:gd name="connsiteX4" fmla="*/ 0 w 276225"/>
                    <a:gd name="connsiteY4" fmla="*/ 10543 h 522512"/>
                    <a:gd name="connsiteX0" fmla="*/ 0 w 276225"/>
                    <a:gd name="connsiteY0" fmla="*/ 10543 h 542439"/>
                    <a:gd name="connsiteX1" fmla="*/ 9525 w 276225"/>
                    <a:gd name="connsiteY1" fmla="*/ 522512 h 542439"/>
                    <a:gd name="connsiteX2" fmla="*/ 273844 w 276225"/>
                    <a:gd name="connsiteY2" fmla="*/ 515368 h 542439"/>
                    <a:gd name="connsiteX3" fmla="*/ 276225 w 276225"/>
                    <a:gd name="connsiteY3" fmla="*/ 10543 h 542439"/>
                    <a:gd name="connsiteX4" fmla="*/ 0 w 276225"/>
                    <a:gd name="connsiteY4" fmla="*/ 10543 h 542439"/>
                    <a:gd name="connsiteX0" fmla="*/ 0 w 276225"/>
                    <a:gd name="connsiteY0" fmla="*/ 10543 h 538809"/>
                    <a:gd name="connsiteX1" fmla="*/ 9525 w 276225"/>
                    <a:gd name="connsiteY1" fmla="*/ 522512 h 538809"/>
                    <a:gd name="connsiteX2" fmla="*/ 273844 w 276225"/>
                    <a:gd name="connsiteY2" fmla="*/ 515368 h 538809"/>
                    <a:gd name="connsiteX3" fmla="*/ 276225 w 276225"/>
                    <a:gd name="connsiteY3" fmla="*/ 10543 h 538809"/>
                    <a:gd name="connsiteX4" fmla="*/ 0 w 276225"/>
                    <a:gd name="connsiteY4" fmla="*/ 10543 h 538809"/>
                    <a:gd name="connsiteX0" fmla="*/ 0 w 276225"/>
                    <a:gd name="connsiteY0" fmla="*/ 10543 h 537544"/>
                    <a:gd name="connsiteX1" fmla="*/ 9525 w 276225"/>
                    <a:gd name="connsiteY1" fmla="*/ 522512 h 537544"/>
                    <a:gd name="connsiteX2" fmla="*/ 273844 w 276225"/>
                    <a:gd name="connsiteY2" fmla="*/ 515368 h 537544"/>
                    <a:gd name="connsiteX3" fmla="*/ 276225 w 276225"/>
                    <a:gd name="connsiteY3" fmla="*/ 10543 h 537544"/>
                    <a:gd name="connsiteX4" fmla="*/ 0 w 276225"/>
                    <a:gd name="connsiteY4" fmla="*/ 10543 h 537544"/>
                    <a:gd name="connsiteX0" fmla="*/ 0 w 273843"/>
                    <a:gd name="connsiteY0" fmla="*/ 19248 h 536724"/>
                    <a:gd name="connsiteX1" fmla="*/ 7143 w 273843"/>
                    <a:gd name="connsiteY1" fmla="*/ 521692 h 536724"/>
                    <a:gd name="connsiteX2" fmla="*/ 271462 w 273843"/>
                    <a:gd name="connsiteY2" fmla="*/ 514548 h 536724"/>
                    <a:gd name="connsiteX3" fmla="*/ 273843 w 273843"/>
                    <a:gd name="connsiteY3" fmla="*/ 9723 h 536724"/>
                    <a:gd name="connsiteX4" fmla="*/ 0 w 273843"/>
                    <a:gd name="connsiteY4" fmla="*/ 19248 h 536724"/>
                    <a:gd name="connsiteX0" fmla="*/ 0 w 273843"/>
                    <a:gd name="connsiteY0" fmla="*/ 12707 h 530183"/>
                    <a:gd name="connsiteX1" fmla="*/ 7143 w 273843"/>
                    <a:gd name="connsiteY1" fmla="*/ 515151 h 530183"/>
                    <a:gd name="connsiteX2" fmla="*/ 271462 w 273843"/>
                    <a:gd name="connsiteY2" fmla="*/ 508007 h 530183"/>
                    <a:gd name="connsiteX3" fmla="*/ 273843 w 273843"/>
                    <a:gd name="connsiteY3" fmla="*/ 10325 h 530183"/>
                    <a:gd name="connsiteX4" fmla="*/ 0 w 273843"/>
                    <a:gd name="connsiteY4" fmla="*/ 12707 h 5301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3843" h="530183">
                      <a:moveTo>
                        <a:pt x="0" y="12707"/>
                      </a:moveTo>
                      <a:lnTo>
                        <a:pt x="7143" y="515151"/>
                      </a:lnTo>
                      <a:cubicBezTo>
                        <a:pt x="78581" y="562777"/>
                        <a:pt x="169068" y="479431"/>
                        <a:pt x="271462" y="508007"/>
                      </a:cubicBezTo>
                      <a:cubicBezTo>
                        <a:pt x="272256" y="339732"/>
                        <a:pt x="273049" y="178600"/>
                        <a:pt x="273843" y="10325"/>
                      </a:cubicBezTo>
                      <a:cubicBezTo>
                        <a:pt x="167481" y="-30156"/>
                        <a:pt x="80169" y="65094"/>
                        <a:pt x="0" y="12707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7" name="Полилиния 36"/>
                <p:cNvSpPr/>
                <p:nvPr/>
              </p:nvSpPr>
              <p:spPr>
                <a:xfrm>
                  <a:off x="3098708" y="2322670"/>
                  <a:ext cx="305990" cy="592424"/>
                </a:xfrm>
                <a:custGeom>
                  <a:avLst/>
                  <a:gdLst>
                    <a:gd name="connsiteX0" fmla="*/ 0 w 276225"/>
                    <a:gd name="connsiteY0" fmla="*/ 0 h 511969"/>
                    <a:gd name="connsiteX1" fmla="*/ 9525 w 276225"/>
                    <a:gd name="connsiteY1" fmla="*/ 511969 h 511969"/>
                    <a:gd name="connsiteX2" fmla="*/ 273844 w 276225"/>
                    <a:gd name="connsiteY2" fmla="*/ 504825 h 511969"/>
                    <a:gd name="connsiteX3" fmla="*/ 276225 w 276225"/>
                    <a:gd name="connsiteY3" fmla="*/ 0 h 511969"/>
                    <a:gd name="connsiteX4" fmla="*/ 0 w 276225"/>
                    <a:gd name="connsiteY4" fmla="*/ 0 h 511969"/>
                    <a:gd name="connsiteX0" fmla="*/ 0 w 276225"/>
                    <a:gd name="connsiteY0" fmla="*/ 0 h 511969"/>
                    <a:gd name="connsiteX1" fmla="*/ 9525 w 276225"/>
                    <a:gd name="connsiteY1" fmla="*/ 511969 h 511969"/>
                    <a:gd name="connsiteX2" fmla="*/ 273844 w 276225"/>
                    <a:gd name="connsiteY2" fmla="*/ 504825 h 511969"/>
                    <a:gd name="connsiteX3" fmla="*/ 276225 w 276225"/>
                    <a:gd name="connsiteY3" fmla="*/ 0 h 511969"/>
                    <a:gd name="connsiteX4" fmla="*/ 0 w 276225"/>
                    <a:gd name="connsiteY4" fmla="*/ 0 h 511969"/>
                    <a:gd name="connsiteX0" fmla="*/ 0 w 276225"/>
                    <a:gd name="connsiteY0" fmla="*/ 10543 h 522512"/>
                    <a:gd name="connsiteX1" fmla="*/ 9525 w 276225"/>
                    <a:gd name="connsiteY1" fmla="*/ 522512 h 522512"/>
                    <a:gd name="connsiteX2" fmla="*/ 273844 w 276225"/>
                    <a:gd name="connsiteY2" fmla="*/ 515368 h 522512"/>
                    <a:gd name="connsiteX3" fmla="*/ 276225 w 276225"/>
                    <a:gd name="connsiteY3" fmla="*/ 10543 h 522512"/>
                    <a:gd name="connsiteX4" fmla="*/ 0 w 276225"/>
                    <a:gd name="connsiteY4" fmla="*/ 10543 h 522512"/>
                    <a:gd name="connsiteX0" fmla="*/ 0 w 276225"/>
                    <a:gd name="connsiteY0" fmla="*/ 10543 h 542439"/>
                    <a:gd name="connsiteX1" fmla="*/ 9525 w 276225"/>
                    <a:gd name="connsiteY1" fmla="*/ 522512 h 542439"/>
                    <a:gd name="connsiteX2" fmla="*/ 273844 w 276225"/>
                    <a:gd name="connsiteY2" fmla="*/ 515368 h 542439"/>
                    <a:gd name="connsiteX3" fmla="*/ 276225 w 276225"/>
                    <a:gd name="connsiteY3" fmla="*/ 10543 h 542439"/>
                    <a:gd name="connsiteX4" fmla="*/ 0 w 276225"/>
                    <a:gd name="connsiteY4" fmla="*/ 10543 h 542439"/>
                    <a:gd name="connsiteX0" fmla="*/ 0 w 276225"/>
                    <a:gd name="connsiteY0" fmla="*/ 10543 h 538809"/>
                    <a:gd name="connsiteX1" fmla="*/ 9525 w 276225"/>
                    <a:gd name="connsiteY1" fmla="*/ 522512 h 538809"/>
                    <a:gd name="connsiteX2" fmla="*/ 273844 w 276225"/>
                    <a:gd name="connsiteY2" fmla="*/ 515368 h 538809"/>
                    <a:gd name="connsiteX3" fmla="*/ 276225 w 276225"/>
                    <a:gd name="connsiteY3" fmla="*/ 10543 h 538809"/>
                    <a:gd name="connsiteX4" fmla="*/ 0 w 276225"/>
                    <a:gd name="connsiteY4" fmla="*/ 10543 h 538809"/>
                    <a:gd name="connsiteX0" fmla="*/ 0 w 276225"/>
                    <a:gd name="connsiteY0" fmla="*/ 10543 h 537544"/>
                    <a:gd name="connsiteX1" fmla="*/ 9525 w 276225"/>
                    <a:gd name="connsiteY1" fmla="*/ 522512 h 537544"/>
                    <a:gd name="connsiteX2" fmla="*/ 273844 w 276225"/>
                    <a:gd name="connsiteY2" fmla="*/ 515368 h 537544"/>
                    <a:gd name="connsiteX3" fmla="*/ 276225 w 276225"/>
                    <a:gd name="connsiteY3" fmla="*/ 10543 h 537544"/>
                    <a:gd name="connsiteX4" fmla="*/ 0 w 276225"/>
                    <a:gd name="connsiteY4" fmla="*/ 10543 h 537544"/>
                    <a:gd name="connsiteX0" fmla="*/ 0 w 273843"/>
                    <a:gd name="connsiteY0" fmla="*/ 19248 h 536724"/>
                    <a:gd name="connsiteX1" fmla="*/ 7143 w 273843"/>
                    <a:gd name="connsiteY1" fmla="*/ 521692 h 536724"/>
                    <a:gd name="connsiteX2" fmla="*/ 271462 w 273843"/>
                    <a:gd name="connsiteY2" fmla="*/ 514548 h 536724"/>
                    <a:gd name="connsiteX3" fmla="*/ 273843 w 273843"/>
                    <a:gd name="connsiteY3" fmla="*/ 9723 h 536724"/>
                    <a:gd name="connsiteX4" fmla="*/ 0 w 273843"/>
                    <a:gd name="connsiteY4" fmla="*/ 19248 h 536724"/>
                    <a:gd name="connsiteX0" fmla="*/ 0 w 273843"/>
                    <a:gd name="connsiteY0" fmla="*/ 12707 h 530183"/>
                    <a:gd name="connsiteX1" fmla="*/ 7143 w 273843"/>
                    <a:gd name="connsiteY1" fmla="*/ 515151 h 530183"/>
                    <a:gd name="connsiteX2" fmla="*/ 271462 w 273843"/>
                    <a:gd name="connsiteY2" fmla="*/ 508007 h 530183"/>
                    <a:gd name="connsiteX3" fmla="*/ 273843 w 273843"/>
                    <a:gd name="connsiteY3" fmla="*/ 10325 h 530183"/>
                    <a:gd name="connsiteX4" fmla="*/ 0 w 273843"/>
                    <a:gd name="connsiteY4" fmla="*/ 12707 h 5301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3843" h="530183">
                      <a:moveTo>
                        <a:pt x="0" y="12707"/>
                      </a:moveTo>
                      <a:lnTo>
                        <a:pt x="7143" y="515151"/>
                      </a:lnTo>
                      <a:cubicBezTo>
                        <a:pt x="78581" y="562777"/>
                        <a:pt x="169068" y="479431"/>
                        <a:pt x="271462" y="508007"/>
                      </a:cubicBezTo>
                      <a:cubicBezTo>
                        <a:pt x="272256" y="339732"/>
                        <a:pt x="273049" y="178600"/>
                        <a:pt x="273843" y="10325"/>
                      </a:cubicBezTo>
                      <a:cubicBezTo>
                        <a:pt x="167481" y="-30156"/>
                        <a:pt x="80169" y="65094"/>
                        <a:pt x="0" y="12707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8" name="Полилиния 37"/>
                <p:cNvSpPr/>
                <p:nvPr/>
              </p:nvSpPr>
              <p:spPr>
                <a:xfrm>
                  <a:off x="2989547" y="2417526"/>
                  <a:ext cx="913480" cy="602295"/>
                </a:xfrm>
                <a:custGeom>
                  <a:avLst/>
                  <a:gdLst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54935 w 855035"/>
                    <a:gd name="connsiteY0" fmla="*/ 485775 h 566738"/>
                    <a:gd name="connsiteX1" fmla="*/ 47791 w 855035"/>
                    <a:gd name="connsiteY1" fmla="*/ 0 h 566738"/>
                    <a:gd name="connsiteX2" fmla="*/ 7310 w 855035"/>
                    <a:gd name="connsiteY2" fmla="*/ 2382 h 566738"/>
                    <a:gd name="connsiteX3" fmla="*/ 166 w 855035"/>
                    <a:gd name="connsiteY3" fmla="*/ 566738 h 566738"/>
                    <a:gd name="connsiteX4" fmla="*/ 855035 w 855035"/>
                    <a:gd name="connsiteY4" fmla="*/ 566738 h 566738"/>
                    <a:gd name="connsiteX5" fmla="*/ 852653 w 855035"/>
                    <a:gd name="connsiteY5" fmla="*/ 2382 h 566738"/>
                    <a:gd name="connsiteX6" fmla="*/ 805028 w 855035"/>
                    <a:gd name="connsiteY6" fmla="*/ 2382 h 566738"/>
                    <a:gd name="connsiteX7" fmla="*/ 807410 w 855035"/>
                    <a:gd name="connsiteY7" fmla="*/ 495300 h 566738"/>
                    <a:gd name="connsiteX8" fmla="*/ 428791 w 855035"/>
                    <a:gd name="connsiteY8" fmla="*/ 526257 h 566738"/>
                    <a:gd name="connsiteX9" fmla="*/ 54935 w 855035"/>
                    <a:gd name="connsiteY9" fmla="*/ 485775 h 566738"/>
                    <a:gd name="connsiteX0" fmla="*/ 54935 w 864560"/>
                    <a:gd name="connsiteY0" fmla="*/ 485775 h 571501"/>
                    <a:gd name="connsiteX1" fmla="*/ 47791 w 864560"/>
                    <a:gd name="connsiteY1" fmla="*/ 0 h 571501"/>
                    <a:gd name="connsiteX2" fmla="*/ 7310 w 864560"/>
                    <a:gd name="connsiteY2" fmla="*/ 2382 h 571501"/>
                    <a:gd name="connsiteX3" fmla="*/ 166 w 864560"/>
                    <a:gd name="connsiteY3" fmla="*/ 566738 h 571501"/>
                    <a:gd name="connsiteX4" fmla="*/ 864560 w 864560"/>
                    <a:gd name="connsiteY4" fmla="*/ 571501 h 571501"/>
                    <a:gd name="connsiteX5" fmla="*/ 852653 w 864560"/>
                    <a:gd name="connsiteY5" fmla="*/ 2382 h 571501"/>
                    <a:gd name="connsiteX6" fmla="*/ 805028 w 864560"/>
                    <a:gd name="connsiteY6" fmla="*/ 2382 h 571501"/>
                    <a:gd name="connsiteX7" fmla="*/ 807410 w 864560"/>
                    <a:gd name="connsiteY7" fmla="*/ 495300 h 571501"/>
                    <a:gd name="connsiteX8" fmla="*/ 428791 w 864560"/>
                    <a:gd name="connsiteY8" fmla="*/ 526257 h 571501"/>
                    <a:gd name="connsiteX9" fmla="*/ 54935 w 864560"/>
                    <a:gd name="connsiteY9" fmla="*/ 485775 h 571501"/>
                    <a:gd name="connsiteX0" fmla="*/ 54935 w 864560"/>
                    <a:gd name="connsiteY0" fmla="*/ 485775 h 571501"/>
                    <a:gd name="connsiteX1" fmla="*/ 47791 w 864560"/>
                    <a:gd name="connsiteY1" fmla="*/ 0 h 571501"/>
                    <a:gd name="connsiteX2" fmla="*/ 7310 w 864560"/>
                    <a:gd name="connsiteY2" fmla="*/ 2382 h 571501"/>
                    <a:gd name="connsiteX3" fmla="*/ 166 w 864560"/>
                    <a:gd name="connsiteY3" fmla="*/ 566738 h 571501"/>
                    <a:gd name="connsiteX4" fmla="*/ 864560 w 864560"/>
                    <a:gd name="connsiteY4" fmla="*/ 571501 h 571501"/>
                    <a:gd name="connsiteX5" fmla="*/ 859796 w 864560"/>
                    <a:gd name="connsiteY5" fmla="*/ 2382 h 571501"/>
                    <a:gd name="connsiteX6" fmla="*/ 805028 w 864560"/>
                    <a:gd name="connsiteY6" fmla="*/ 2382 h 571501"/>
                    <a:gd name="connsiteX7" fmla="*/ 807410 w 864560"/>
                    <a:gd name="connsiteY7" fmla="*/ 495300 h 571501"/>
                    <a:gd name="connsiteX8" fmla="*/ 428791 w 864560"/>
                    <a:gd name="connsiteY8" fmla="*/ 526257 h 571501"/>
                    <a:gd name="connsiteX9" fmla="*/ 54935 w 864560"/>
                    <a:gd name="connsiteY9" fmla="*/ 485775 h 571501"/>
                    <a:gd name="connsiteX0" fmla="*/ 57150 w 866775"/>
                    <a:gd name="connsiteY0" fmla="*/ 485775 h 571501"/>
                    <a:gd name="connsiteX1" fmla="*/ 50006 w 866775"/>
                    <a:gd name="connsiteY1" fmla="*/ 0 h 571501"/>
                    <a:gd name="connsiteX2" fmla="*/ 0 w 866775"/>
                    <a:gd name="connsiteY2" fmla="*/ 0 h 571501"/>
                    <a:gd name="connsiteX3" fmla="*/ 2381 w 866775"/>
                    <a:gd name="connsiteY3" fmla="*/ 566738 h 571501"/>
                    <a:gd name="connsiteX4" fmla="*/ 866775 w 866775"/>
                    <a:gd name="connsiteY4" fmla="*/ 571501 h 571501"/>
                    <a:gd name="connsiteX5" fmla="*/ 862011 w 866775"/>
                    <a:gd name="connsiteY5" fmla="*/ 2382 h 571501"/>
                    <a:gd name="connsiteX6" fmla="*/ 807243 w 866775"/>
                    <a:gd name="connsiteY6" fmla="*/ 2382 h 571501"/>
                    <a:gd name="connsiteX7" fmla="*/ 809625 w 866775"/>
                    <a:gd name="connsiteY7" fmla="*/ 495300 h 571501"/>
                    <a:gd name="connsiteX8" fmla="*/ 431006 w 866775"/>
                    <a:gd name="connsiteY8" fmla="*/ 526257 h 571501"/>
                    <a:gd name="connsiteX9" fmla="*/ 57150 w 866775"/>
                    <a:gd name="connsiteY9" fmla="*/ 485775 h 5715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66775" h="571501">
                      <a:moveTo>
                        <a:pt x="57150" y="485775"/>
                      </a:moveTo>
                      <a:lnTo>
                        <a:pt x="50006" y="0"/>
                      </a:lnTo>
                      <a:lnTo>
                        <a:pt x="0" y="0"/>
                      </a:lnTo>
                      <a:cubicBezTo>
                        <a:pt x="1587" y="184944"/>
                        <a:pt x="794" y="381794"/>
                        <a:pt x="2381" y="566738"/>
                      </a:cubicBezTo>
                      <a:lnTo>
                        <a:pt x="866775" y="571501"/>
                      </a:lnTo>
                      <a:lnTo>
                        <a:pt x="862011" y="2382"/>
                      </a:lnTo>
                      <a:lnTo>
                        <a:pt x="807243" y="2382"/>
                      </a:lnTo>
                      <a:lnTo>
                        <a:pt x="809625" y="495300"/>
                      </a:lnTo>
                      <a:cubicBezTo>
                        <a:pt x="621507" y="569912"/>
                        <a:pt x="550069" y="442119"/>
                        <a:pt x="431006" y="526257"/>
                      </a:cubicBezTo>
                      <a:cubicBezTo>
                        <a:pt x="275431" y="443706"/>
                        <a:pt x="148432" y="577849"/>
                        <a:pt x="57150" y="485775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1" name="Группа 62"/>
              <p:cNvGrpSpPr>
                <a:grpSpLocks/>
              </p:cNvGrpSpPr>
              <p:nvPr/>
            </p:nvGrpSpPr>
            <p:grpSpPr bwMode="auto">
              <a:xfrm>
                <a:off x="2684813" y="4233106"/>
                <a:ext cx="1801952" cy="1595599"/>
                <a:chOff x="1735647" y="3282509"/>
                <a:chExt cx="1801952" cy="1595599"/>
              </a:xfrm>
            </p:grpSpPr>
            <p:sp>
              <p:nvSpPr>
                <p:cNvPr id="31" name="Шестиугольник 61"/>
                <p:cNvSpPr/>
                <p:nvPr/>
              </p:nvSpPr>
              <p:spPr>
                <a:xfrm rot="1800000">
                  <a:off x="1735647" y="3282509"/>
                  <a:ext cx="1801952" cy="1595599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92791"/>
                    <a:gd name="connsiteX1" fmla="*/ 460625 w 1801952"/>
                    <a:gd name="connsiteY1" fmla="*/ 0 h 1592791"/>
                    <a:gd name="connsiteX2" fmla="*/ 1341327 w 1801952"/>
                    <a:gd name="connsiteY2" fmla="*/ 0 h 1592791"/>
                    <a:gd name="connsiteX3" fmla="*/ 1801952 w 1801952"/>
                    <a:gd name="connsiteY3" fmla="*/ 769170 h 1592791"/>
                    <a:gd name="connsiteX4" fmla="*/ 1341327 w 1801952"/>
                    <a:gd name="connsiteY4" fmla="*/ 1538339 h 1592791"/>
                    <a:gd name="connsiteX5" fmla="*/ 460625 w 1801952"/>
                    <a:gd name="connsiteY5" fmla="*/ 1538339 h 1592791"/>
                    <a:gd name="connsiteX6" fmla="*/ 0 w 1801952"/>
                    <a:gd name="connsiteY6" fmla="*/ 769170 h 1592791"/>
                    <a:gd name="connsiteX0" fmla="*/ 0 w 1801952"/>
                    <a:gd name="connsiteY0" fmla="*/ 769170 h 1602409"/>
                    <a:gd name="connsiteX1" fmla="*/ 460625 w 1801952"/>
                    <a:gd name="connsiteY1" fmla="*/ 0 h 1602409"/>
                    <a:gd name="connsiteX2" fmla="*/ 1341327 w 1801952"/>
                    <a:gd name="connsiteY2" fmla="*/ 0 h 1602409"/>
                    <a:gd name="connsiteX3" fmla="*/ 1801952 w 1801952"/>
                    <a:gd name="connsiteY3" fmla="*/ 769170 h 1602409"/>
                    <a:gd name="connsiteX4" fmla="*/ 1341327 w 1801952"/>
                    <a:gd name="connsiteY4" fmla="*/ 1538339 h 1602409"/>
                    <a:gd name="connsiteX5" fmla="*/ 460625 w 1801952"/>
                    <a:gd name="connsiteY5" fmla="*/ 1538339 h 1602409"/>
                    <a:gd name="connsiteX6" fmla="*/ 0 w 1801952"/>
                    <a:gd name="connsiteY6" fmla="*/ 769170 h 1602409"/>
                    <a:gd name="connsiteX0" fmla="*/ 0 w 1801952"/>
                    <a:gd name="connsiteY0" fmla="*/ 769170 h 1613266"/>
                    <a:gd name="connsiteX1" fmla="*/ 460625 w 1801952"/>
                    <a:gd name="connsiteY1" fmla="*/ 0 h 1613266"/>
                    <a:gd name="connsiteX2" fmla="*/ 1341327 w 1801952"/>
                    <a:gd name="connsiteY2" fmla="*/ 0 h 1613266"/>
                    <a:gd name="connsiteX3" fmla="*/ 1801952 w 1801952"/>
                    <a:gd name="connsiteY3" fmla="*/ 769170 h 1613266"/>
                    <a:gd name="connsiteX4" fmla="*/ 1341327 w 1801952"/>
                    <a:gd name="connsiteY4" fmla="*/ 1538339 h 1613266"/>
                    <a:gd name="connsiteX5" fmla="*/ 460625 w 1801952"/>
                    <a:gd name="connsiteY5" fmla="*/ 1538339 h 1613266"/>
                    <a:gd name="connsiteX6" fmla="*/ 0 w 1801952"/>
                    <a:gd name="connsiteY6" fmla="*/ 769170 h 1613266"/>
                    <a:gd name="connsiteX0" fmla="*/ 0 w 1801952"/>
                    <a:gd name="connsiteY0" fmla="*/ 769170 h 1608073"/>
                    <a:gd name="connsiteX1" fmla="*/ 460625 w 1801952"/>
                    <a:gd name="connsiteY1" fmla="*/ 0 h 1608073"/>
                    <a:gd name="connsiteX2" fmla="*/ 1341327 w 1801952"/>
                    <a:gd name="connsiteY2" fmla="*/ 0 h 1608073"/>
                    <a:gd name="connsiteX3" fmla="*/ 1801952 w 1801952"/>
                    <a:gd name="connsiteY3" fmla="*/ 769170 h 1608073"/>
                    <a:gd name="connsiteX4" fmla="*/ 1341327 w 1801952"/>
                    <a:gd name="connsiteY4" fmla="*/ 1538339 h 1608073"/>
                    <a:gd name="connsiteX5" fmla="*/ 460625 w 1801952"/>
                    <a:gd name="connsiteY5" fmla="*/ 1538339 h 1608073"/>
                    <a:gd name="connsiteX6" fmla="*/ 0 w 1801952"/>
                    <a:gd name="connsiteY6" fmla="*/ 769170 h 1608073"/>
                    <a:gd name="connsiteX0" fmla="*/ 0 w 1801952"/>
                    <a:gd name="connsiteY0" fmla="*/ 769170 h 1602156"/>
                    <a:gd name="connsiteX1" fmla="*/ 460625 w 1801952"/>
                    <a:gd name="connsiteY1" fmla="*/ 0 h 1602156"/>
                    <a:gd name="connsiteX2" fmla="*/ 1341327 w 1801952"/>
                    <a:gd name="connsiteY2" fmla="*/ 0 h 1602156"/>
                    <a:gd name="connsiteX3" fmla="*/ 1801952 w 1801952"/>
                    <a:gd name="connsiteY3" fmla="*/ 769170 h 1602156"/>
                    <a:gd name="connsiteX4" fmla="*/ 1341327 w 1801952"/>
                    <a:gd name="connsiteY4" fmla="*/ 1538339 h 1602156"/>
                    <a:gd name="connsiteX5" fmla="*/ 460625 w 1801952"/>
                    <a:gd name="connsiteY5" fmla="*/ 1538339 h 1602156"/>
                    <a:gd name="connsiteX6" fmla="*/ 0 w 1801952"/>
                    <a:gd name="connsiteY6" fmla="*/ 769170 h 1602156"/>
                    <a:gd name="connsiteX0" fmla="*/ 0 w 1801952"/>
                    <a:gd name="connsiteY0" fmla="*/ 769170 h 1609428"/>
                    <a:gd name="connsiteX1" fmla="*/ 460625 w 1801952"/>
                    <a:gd name="connsiteY1" fmla="*/ 0 h 1609428"/>
                    <a:gd name="connsiteX2" fmla="*/ 1341327 w 1801952"/>
                    <a:gd name="connsiteY2" fmla="*/ 0 h 1609428"/>
                    <a:gd name="connsiteX3" fmla="*/ 1801952 w 1801952"/>
                    <a:gd name="connsiteY3" fmla="*/ 769170 h 1609428"/>
                    <a:gd name="connsiteX4" fmla="*/ 1341327 w 1801952"/>
                    <a:gd name="connsiteY4" fmla="*/ 1538339 h 1609428"/>
                    <a:gd name="connsiteX5" fmla="*/ 460625 w 1801952"/>
                    <a:gd name="connsiteY5" fmla="*/ 1538339 h 1609428"/>
                    <a:gd name="connsiteX6" fmla="*/ 0 w 1801952"/>
                    <a:gd name="connsiteY6" fmla="*/ 769170 h 1609428"/>
                    <a:gd name="connsiteX0" fmla="*/ 0 w 1801952"/>
                    <a:gd name="connsiteY0" fmla="*/ 769170 h 1600943"/>
                    <a:gd name="connsiteX1" fmla="*/ 460625 w 1801952"/>
                    <a:gd name="connsiteY1" fmla="*/ 0 h 1600943"/>
                    <a:gd name="connsiteX2" fmla="*/ 1341327 w 1801952"/>
                    <a:gd name="connsiteY2" fmla="*/ 0 h 1600943"/>
                    <a:gd name="connsiteX3" fmla="*/ 1801952 w 1801952"/>
                    <a:gd name="connsiteY3" fmla="*/ 769170 h 1600943"/>
                    <a:gd name="connsiteX4" fmla="*/ 1350313 w 1801952"/>
                    <a:gd name="connsiteY4" fmla="*/ 1522153 h 1600943"/>
                    <a:gd name="connsiteX5" fmla="*/ 460625 w 1801952"/>
                    <a:gd name="connsiteY5" fmla="*/ 1538339 h 1600943"/>
                    <a:gd name="connsiteX6" fmla="*/ 0 w 1801952"/>
                    <a:gd name="connsiteY6" fmla="*/ 769170 h 1600943"/>
                    <a:gd name="connsiteX0" fmla="*/ 0 w 1801952"/>
                    <a:gd name="connsiteY0" fmla="*/ 769170 h 1595599"/>
                    <a:gd name="connsiteX1" fmla="*/ 460625 w 1801952"/>
                    <a:gd name="connsiteY1" fmla="*/ 0 h 1595599"/>
                    <a:gd name="connsiteX2" fmla="*/ 1341327 w 1801952"/>
                    <a:gd name="connsiteY2" fmla="*/ 0 h 1595599"/>
                    <a:gd name="connsiteX3" fmla="*/ 1801952 w 1801952"/>
                    <a:gd name="connsiteY3" fmla="*/ 769170 h 1595599"/>
                    <a:gd name="connsiteX4" fmla="*/ 1350313 w 1801952"/>
                    <a:gd name="connsiteY4" fmla="*/ 1522153 h 1595599"/>
                    <a:gd name="connsiteX5" fmla="*/ 454275 w 1801952"/>
                    <a:gd name="connsiteY5" fmla="*/ 1527341 h 1595599"/>
                    <a:gd name="connsiteX6" fmla="*/ 0 w 1801952"/>
                    <a:gd name="connsiteY6" fmla="*/ 769170 h 15955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01952" h="1595599">
                      <a:moveTo>
                        <a:pt x="0" y="769170"/>
                      </a:moveTo>
                      <a:lnTo>
                        <a:pt x="460625" y="0"/>
                      </a:lnTo>
                      <a:lnTo>
                        <a:pt x="1341327" y="0"/>
                      </a:lnTo>
                      <a:lnTo>
                        <a:pt x="1801952" y="769170"/>
                      </a:lnTo>
                      <a:lnTo>
                        <a:pt x="1350313" y="1522153"/>
                      </a:lnTo>
                      <a:cubicBezTo>
                        <a:pt x="1097398" y="1630663"/>
                        <a:pt x="647383" y="1607338"/>
                        <a:pt x="454275" y="1527341"/>
                      </a:cubicBezTo>
                      <a:lnTo>
                        <a:pt x="0" y="769170"/>
                      </a:lnTo>
                      <a:close/>
                    </a:path>
                  </a:pathLst>
                </a:custGeom>
                <a:solidFill>
                  <a:srgbClr val="FFC00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2" name="Полилиния 31"/>
                <p:cNvSpPr/>
                <p:nvPr/>
              </p:nvSpPr>
              <p:spPr>
                <a:xfrm>
                  <a:off x="2199286" y="3682287"/>
                  <a:ext cx="640884" cy="810096"/>
                </a:xfrm>
                <a:custGeom>
                  <a:avLst/>
                  <a:gdLst>
                    <a:gd name="connsiteX0" fmla="*/ 259505 w 573552"/>
                    <a:gd name="connsiteY0" fmla="*/ 527307 h 724986"/>
                    <a:gd name="connsiteX1" fmla="*/ 197627 w 573552"/>
                    <a:gd name="connsiteY1" fmla="*/ 589185 h 724986"/>
                    <a:gd name="connsiteX2" fmla="*/ 259505 w 573552"/>
                    <a:gd name="connsiteY2" fmla="*/ 651063 h 724986"/>
                    <a:gd name="connsiteX3" fmla="*/ 321383 w 573552"/>
                    <a:gd name="connsiteY3" fmla="*/ 589185 h 724986"/>
                    <a:gd name="connsiteX4" fmla="*/ 259505 w 573552"/>
                    <a:gd name="connsiteY4" fmla="*/ 527307 h 724986"/>
                    <a:gd name="connsiteX5" fmla="*/ 132104 w 573552"/>
                    <a:gd name="connsiteY5" fmla="*/ 400048 h 724986"/>
                    <a:gd name="connsiteX6" fmla="*/ 70226 w 573552"/>
                    <a:gd name="connsiteY6" fmla="*/ 461926 h 724986"/>
                    <a:gd name="connsiteX7" fmla="*/ 132104 w 573552"/>
                    <a:gd name="connsiteY7" fmla="*/ 523804 h 724986"/>
                    <a:gd name="connsiteX8" fmla="*/ 193982 w 573552"/>
                    <a:gd name="connsiteY8" fmla="*/ 461926 h 724986"/>
                    <a:gd name="connsiteX9" fmla="*/ 132104 w 573552"/>
                    <a:gd name="connsiteY9" fmla="*/ 400048 h 724986"/>
                    <a:gd name="connsiteX10" fmla="*/ 123644 w 573552"/>
                    <a:gd name="connsiteY10" fmla="*/ 205806 h 724986"/>
                    <a:gd name="connsiteX11" fmla="*/ 61766 w 573552"/>
                    <a:gd name="connsiteY11" fmla="*/ 267684 h 724986"/>
                    <a:gd name="connsiteX12" fmla="*/ 123644 w 573552"/>
                    <a:gd name="connsiteY12" fmla="*/ 329562 h 724986"/>
                    <a:gd name="connsiteX13" fmla="*/ 185522 w 573552"/>
                    <a:gd name="connsiteY13" fmla="*/ 267684 h 724986"/>
                    <a:gd name="connsiteX14" fmla="*/ 123644 w 573552"/>
                    <a:gd name="connsiteY14" fmla="*/ 205806 h 724986"/>
                    <a:gd name="connsiteX15" fmla="*/ 455345 w 573552"/>
                    <a:gd name="connsiteY15" fmla="*/ 65381 h 724986"/>
                    <a:gd name="connsiteX16" fmla="*/ 393467 w 573552"/>
                    <a:gd name="connsiteY16" fmla="*/ 127259 h 724986"/>
                    <a:gd name="connsiteX17" fmla="*/ 455345 w 573552"/>
                    <a:gd name="connsiteY17" fmla="*/ 189137 h 724986"/>
                    <a:gd name="connsiteX18" fmla="*/ 517223 w 573552"/>
                    <a:gd name="connsiteY18" fmla="*/ 127259 h 724986"/>
                    <a:gd name="connsiteX19" fmla="*/ 455345 w 573552"/>
                    <a:gd name="connsiteY19" fmla="*/ 65381 h 724986"/>
                    <a:gd name="connsiteX20" fmla="*/ 271373 w 573552"/>
                    <a:gd name="connsiteY20" fmla="*/ 65381 h 724986"/>
                    <a:gd name="connsiteX21" fmla="*/ 209495 w 573552"/>
                    <a:gd name="connsiteY21" fmla="*/ 127259 h 724986"/>
                    <a:gd name="connsiteX22" fmla="*/ 271373 w 573552"/>
                    <a:gd name="connsiteY22" fmla="*/ 189137 h 724986"/>
                    <a:gd name="connsiteX23" fmla="*/ 333251 w 573552"/>
                    <a:gd name="connsiteY23" fmla="*/ 127259 h 724986"/>
                    <a:gd name="connsiteX24" fmla="*/ 271373 w 573552"/>
                    <a:gd name="connsiteY24" fmla="*/ 65381 h 724986"/>
                    <a:gd name="connsiteX25" fmla="*/ 383795 w 573552"/>
                    <a:gd name="connsiteY25" fmla="*/ 701 h 724986"/>
                    <a:gd name="connsiteX26" fmla="*/ 571319 w 573552"/>
                    <a:gd name="connsiteY26" fmla="*/ 134437 h 724986"/>
                    <a:gd name="connsiteX27" fmla="*/ 480830 w 573552"/>
                    <a:gd name="connsiteY27" fmla="*/ 327317 h 724986"/>
                    <a:gd name="connsiteX28" fmla="*/ 464162 w 573552"/>
                    <a:gd name="connsiteY28" fmla="*/ 441618 h 724986"/>
                    <a:gd name="connsiteX29" fmla="*/ 366532 w 573552"/>
                    <a:gd name="connsiteY29" fmla="*/ 539250 h 724986"/>
                    <a:gd name="connsiteX30" fmla="*/ 357005 w 573552"/>
                    <a:gd name="connsiteY30" fmla="*/ 724986 h 724986"/>
                    <a:gd name="connsiteX31" fmla="*/ 23630 w 573552"/>
                    <a:gd name="connsiteY31" fmla="*/ 241593 h 724986"/>
                    <a:gd name="connsiteX32" fmla="*/ 383795 w 573552"/>
                    <a:gd name="connsiteY32" fmla="*/ 701 h 724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573552" h="724986">
                      <a:moveTo>
                        <a:pt x="259505" y="527307"/>
                      </a:moveTo>
                      <a:cubicBezTo>
                        <a:pt x="225331" y="527307"/>
                        <a:pt x="197627" y="555011"/>
                        <a:pt x="197627" y="589185"/>
                      </a:cubicBezTo>
                      <a:cubicBezTo>
                        <a:pt x="197627" y="623359"/>
                        <a:pt x="225331" y="651063"/>
                        <a:pt x="259505" y="651063"/>
                      </a:cubicBezTo>
                      <a:cubicBezTo>
                        <a:pt x="293679" y="651063"/>
                        <a:pt x="321383" y="623359"/>
                        <a:pt x="321383" y="589185"/>
                      </a:cubicBezTo>
                      <a:cubicBezTo>
                        <a:pt x="321383" y="555011"/>
                        <a:pt x="293679" y="527307"/>
                        <a:pt x="259505" y="527307"/>
                      </a:cubicBezTo>
                      <a:close/>
                      <a:moveTo>
                        <a:pt x="132104" y="400048"/>
                      </a:moveTo>
                      <a:cubicBezTo>
                        <a:pt x="97930" y="400048"/>
                        <a:pt x="70226" y="427752"/>
                        <a:pt x="70226" y="461926"/>
                      </a:cubicBezTo>
                      <a:cubicBezTo>
                        <a:pt x="70226" y="496100"/>
                        <a:pt x="97930" y="523804"/>
                        <a:pt x="132104" y="523804"/>
                      </a:cubicBezTo>
                      <a:cubicBezTo>
                        <a:pt x="166278" y="523804"/>
                        <a:pt x="193982" y="496100"/>
                        <a:pt x="193982" y="461926"/>
                      </a:cubicBezTo>
                      <a:cubicBezTo>
                        <a:pt x="193982" y="427752"/>
                        <a:pt x="166278" y="400048"/>
                        <a:pt x="132104" y="400048"/>
                      </a:cubicBezTo>
                      <a:close/>
                      <a:moveTo>
                        <a:pt x="123644" y="205806"/>
                      </a:moveTo>
                      <a:cubicBezTo>
                        <a:pt x="89470" y="205806"/>
                        <a:pt x="61766" y="233510"/>
                        <a:pt x="61766" y="267684"/>
                      </a:cubicBezTo>
                      <a:cubicBezTo>
                        <a:pt x="61766" y="301858"/>
                        <a:pt x="89470" y="329562"/>
                        <a:pt x="123644" y="329562"/>
                      </a:cubicBezTo>
                      <a:cubicBezTo>
                        <a:pt x="157818" y="329562"/>
                        <a:pt x="185522" y="301858"/>
                        <a:pt x="185522" y="267684"/>
                      </a:cubicBezTo>
                      <a:cubicBezTo>
                        <a:pt x="185522" y="233510"/>
                        <a:pt x="157818" y="205806"/>
                        <a:pt x="123644" y="205806"/>
                      </a:cubicBezTo>
                      <a:close/>
                      <a:moveTo>
                        <a:pt x="455345" y="65381"/>
                      </a:moveTo>
                      <a:cubicBezTo>
                        <a:pt x="421171" y="65381"/>
                        <a:pt x="393467" y="93085"/>
                        <a:pt x="393467" y="127259"/>
                      </a:cubicBezTo>
                      <a:cubicBezTo>
                        <a:pt x="393467" y="161433"/>
                        <a:pt x="421171" y="189137"/>
                        <a:pt x="455345" y="189137"/>
                      </a:cubicBezTo>
                      <a:cubicBezTo>
                        <a:pt x="489519" y="189137"/>
                        <a:pt x="517223" y="161433"/>
                        <a:pt x="517223" y="127259"/>
                      </a:cubicBezTo>
                      <a:cubicBezTo>
                        <a:pt x="517223" y="93085"/>
                        <a:pt x="489519" y="65381"/>
                        <a:pt x="455345" y="65381"/>
                      </a:cubicBezTo>
                      <a:close/>
                      <a:moveTo>
                        <a:pt x="271373" y="65381"/>
                      </a:moveTo>
                      <a:cubicBezTo>
                        <a:pt x="237199" y="65381"/>
                        <a:pt x="209495" y="93085"/>
                        <a:pt x="209495" y="127259"/>
                      </a:cubicBezTo>
                      <a:cubicBezTo>
                        <a:pt x="209495" y="161433"/>
                        <a:pt x="237199" y="189137"/>
                        <a:pt x="271373" y="189137"/>
                      </a:cubicBezTo>
                      <a:cubicBezTo>
                        <a:pt x="305547" y="189137"/>
                        <a:pt x="333251" y="161433"/>
                        <a:pt x="333251" y="127259"/>
                      </a:cubicBezTo>
                      <a:cubicBezTo>
                        <a:pt x="333251" y="93085"/>
                        <a:pt x="305547" y="65381"/>
                        <a:pt x="271373" y="65381"/>
                      </a:cubicBezTo>
                      <a:close/>
                      <a:moveTo>
                        <a:pt x="383795" y="701"/>
                      </a:moveTo>
                      <a:cubicBezTo>
                        <a:pt x="466060" y="6519"/>
                        <a:pt x="538279" y="48712"/>
                        <a:pt x="571319" y="134437"/>
                      </a:cubicBezTo>
                      <a:cubicBezTo>
                        <a:pt x="588781" y="195556"/>
                        <a:pt x="498690" y="276120"/>
                        <a:pt x="480830" y="327317"/>
                      </a:cubicBezTo>
                      <a:cubicBezTo>
                        <a:pt x="462971" y="378514"/>
                        <a:pt x="451065" y="370577"/>
                        <a:pt x="464162" y="441618"/>
                      </a:cubicBezTo>
                      <a:cubicBezTo>
                        <a:pt x="456622" y="485274"/>
                        <a:pt x="384391" y="492022"/>
                        <a:pt x="366532" y="539250"/>
                      </a:cubicBezTo>
                      <a:cubicBezTo>
                        <a:pt x="348673" y="586478"/>
                        <a:pt x="334779" y="613861"/>
                        <a:pt x="357005" y="724986"/>
                      </a:cubicBezTo>
                      <a:cubicBezTo>
                        <a:pt x="107766" y="694029"/>
                        <a:pt x="-65269" y="527343"/>
                        <a:pt x="23630" y="241593"/>
                      </a:cubicBezTo>
                      <a:cubicBezTo>
                        <a:pt x="81674" y="82347"/>
                        <a:pt x="246687" y="-8997"/>
                        <a:pt x="383795" y="701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3" name="Полилиния 32"/>
                <p:cNvSpPr/>
                <p:nvPr/>
              </p:nvSpPr>
              <p:spPr>
                <a:xfrm>
                  <a:off x="2805746" y="3603525"/>
                  <a:ext cx="379203" cy="617455"/>
                </a:xfrm>
                <a:custGeom>
                  <a:avLst/>
                  <a:gdLst>
                    <a:gd name="connsiteX0" fmla="*/ 338137 w 338137"/>
                    <a:gd name="connsiteY0" fmla="*/ 0 h 552450"/>
                    <a:gd name="connsiteX1" fmla="*/ 0 w 338137"/>
                    <a:gd name="connsiteY1" fmla="*/ 500063 h 552450"/>
                    <a:gd name="connsiteX2" fmla="*/ 109537 w 338137"/>
                    <a:gd name="connsiteY2" fmla="*/ 552450 h 552450"/>
                    <a:gd name="connsiteX3" fmla="*/ 338137 w 338137"/>
                    <a:gd name="connsiteY3" fmla="*/ 0 h 552450"/>
                    <a:gd name="connsiteX0" fmla="*/ 338137 w 339364"/>
                    <a:gd name="connsiteY0" fmla="*/ 135 h 552585"/>
                    <a:gd name="connsiteX1" fmla="*/ 0 w 339364"/>
                    <a:gd name="connsiteY1" fmla="*/ 500198 h 552585"/>
                    <a:gd name="connsiteX2" fmla="*/ 109537 w 339364"/>
                    <a:gd name="connsiteY2" fmla="*/ 552585 h 552585"/>
                    <a:gd name="connsiteX3" fmla="*/ 338137 w 339364"/>
                    <a:gd name="connsiteY3" fmla="*/ 135 h 552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39364" h="552585">
                      <a:moveTo>
                        <a:pt x="338137" y="135"/>
                      </a:moveTo>
                      <a:cubicBezTo>
                        <a:pt x="319881" y="-8596"/>
                        <a:pt x="38100" y="408123"/>
                        <a:pt x="0" y="500198"/>
                      </a:cubicBezTo>
                      <a:lnTo>
                        <a:pt x="109537" y="552585"/>
                      </a:lnTo>
                      <a:cubicBezTo>
                        <a:pt x="165893" y="469241"/>
                        <a:pt x="356393" y="8866"/>
                        <a:pt x="338137" y="135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4" name="Полилиния 33"/>
                <p:cNvSpPr/>
                <p:nvPr/>
              </p:nvSpPr>
              <p:spPr>
                <a:xfrm>
                  <a:off x="2674454" y="4248466"/>
                  <a:ext cx="205549" cy="305116"/>
                </a:xfrm>
                <a:custGeom>
                  <a:avLst/>
                  <a:gdLst>
                    <a:gd name="connsiteX0" fmla="*/ 21431 w 166687"/>
                    <a:gd name="connsiteY0" fmla="*/ 257175 h 257175"/>
                    <a:gd name="connsiteX1" fmla="*/ 0 w 166687"/>
                    <a:gd name="connsiteY1" fmla="*/ 42863 h 257175"/>
                    <a:gd name="connsiteX2" fmla="*/ 126206 w 166687"/>
                    <a:gd name="connsiteY2" fmla="*/ 0 h 257175"/>
                    <a:gd name="connsiteX3" fmla="*/ 166687 w 166687"/>
                    <a:gd name="connsiteY3" fmla="*/ 85725 h 257175"/>
                    <a:gd name="connsiteX4" fmla="*/ 21431 w 166687"/>
                    <a:gd name="connsiteY4" fmla="*/ 257175 h 257175"/>
                    <a:gd name="connsiteX0" fmla="*/ 0 w 145256"/>
                    <a:gd name="connsiteY0" fmla="*/ 257175 h 257175"/>
                    <a:gd name="connsiteX1" fmla="*/ 104775 w 145256"/>
                    <a:gd name="connsiteY1" fmla="*/ 0 h 257175"/>
                    <a:gd name="connsiteX2" fmla="*/ 145256 w 145256"/>
                    <a:gd name="connsiteY2" fmla="*/ 85725 h 257175"/>
                    <a:gd name="connsiteX3" fmla="*/ 0 w 145256"/>
                    <a:gd name="connsiteY3" fmla="*/ 257175 h 257175"/>
                    <a:gd name="connsiteX0" fmla="*/ 25748 w 171004"/>
                    <a:gd name="connsiteY0" fmla="*/ 257175 h 257175"/>
                    <a:gd name="connsiteX1" fmla="*/ 130523 w 171004"/>
                    <a:gd name="connsiteY1" fmla="*/ 0 h 257175"/>
                    <a:gd name="connsiteX2" fmla="*/ 171004 w 171004"/>
                    <a:gd name="connsiteY2" fmla="*/ 85725 h 257175"/>
                    <a:gd name="connsiteX3" fmla="*/ 25748 w 171004"/>
                    <a:gd name="connsiteY3" fmla="*/ 257175 h 257175"/>
                    <a:gd name="connsiteX0" fmla="*/ 36101 w 181357"/>
                    <a:gd name="connsiteY0" fmla="*/ 266256 h 266256"/>
                    <a:gd name="connsiteX1" fmla="*/ 140876 w 181357"/>
                    <a:gd name="connsiteY1" fmla="*/ 9081 h 266256"/>
                    <a:gd name="connsiteX2" fmla="*/ 181357 w 181357"/>
                    <a:gd name="connsiteY2" fmla="*/ 94806 h 266256"/>
                    <a:gd name="connsiteX3" fmla="*/ 36101 w 181357"/>
                    <a:gd name="connsiteY3" fmla="*/ 266256 h 266256"/>
                    <a:gd name="connsiteX0" fmla="*/ 36101 w 181357"/>
                    <a:gd name="connsiteY0" fmla="*/ 266256 h 266256"/>
                    <a:gd name="connsiteX1" fmla="*/ 140876 w 181357"/>
                    <a:gd name="connsiteY1" fmla="*/ 9081 h 266256"/>
                    <a:gd name="connsiteX2" fmla="*/ 181357 w 181357"/>
                    <a:gd name="connsiteY2" fmla="*/ 94806 h 266256"/>
                    <a:gd name="connsiteX3" fmla="*/ 36101 w 181357"/>
                    <a:gd name="connsiteY3" fmla="*/ 266256 h 266256"/>
                    <a:gd name="connsiteX0" fmla="*/ 36101 w 181357"/>
                    <a:gd name="connsiteY0" fmla="*/ 266256 h 266557"/>
                    <a:gd name="connsiteX1" fmla="*/ 140876 w 181357"/>
                    <a:gd name="connsiteY1" fmla="*/ 9081 h 266557"/>
                    <a:gd name="connsiteX2" fmla="*/ 181357 w 181357"/>
                    <a:gd name="connsiteY2" fmla="*/ 94806 h 266557"/>
                    <a:gd name="connsiteX3" fmla="*/ 36101 w 181357"/>
                    <a:gd name="connsiteY3" fmla="*/ 266256 h 266557"/>
                    <a:gd name="connsiteX0" fmla="*/ 36101 w 140876"/>
                    <a:gd name="connsiteY0" fmla="*/ 266256 h 266256"/>
                    <a:gd name="connsiteX1" fmla="*/ 140876 w 140876"/>
                    <a:gd name="connsiteY1" fmla="*/ 9081 h 266256"/>
                    <a:gd name="connsiteX2" fmla="*/ 36101 w 140876"/>
                    <a:gd name="connsiteY2" fmla="*/ 266256 h 266256"/>
                    <a:gd name="connsiteX0" fmla="*/ 36101 w 189033"/>
                    <a:gd name="connsiteY0" fmla="*/ 266256 h 266256"/>
                    <a:gd name="connsiteX1" fmla="*/ 140876 w 189033"/>
                    <a:gd name="connsiteY1" fmla="*/ 9081 h 266256"/>
                    <a:gd name="connsiteX2" fmla="*/ 36101 w 189033"/>
                    <a:gd name="connsiteY2" fmla="*/ 266256 h 266256"/>
                    <a:gd name="connsiteX0" fmla="*/ 36101 w 187451"/>
                    <a:gd name="connsiteY0" fmla="*/ 266256 h 266256"/>
                    <a:gd name="connsiteX1" fmla="*/ 140876 w 187451"/>
                    <a:gd name="connsiteY1" fmla="*/ 9081 h 266256"/>
                    <a:gd name="connsiteX2" fmla="*/ 36101 w 187451"/>
                    <a:gd name="connsiteY2" fmla="*/ 266256 h 266256"/>
                    <a:gd name="connsiteX0" fmla="*/ 36101 w 183520"/>
                    <a:gd name="connsiteY0" fmla="*/ 266256 h 266256"/>
                    <a:gd name="connsiteX1" fmla="*/ 140876 w 183520"/>
                    <a:gd name="connsiteY1" fmla="*/ 9081 h 266256"/>
                    <a:gd name="connsiteX2" fmla="*/ 36101 w 183520"/>
                    <a:gd name="connsiteY2" fmla="*/ 266256 h 266256"/>
                    <a:gd name="connsiteX0" fmla="*/ 36535 w 183954"/>
                    <a:gd name="connsiteY0" fmla="*/ 273060 h 273060"/>
                    <a:gd name="connsiteX1" fmla="*/ 141310 w 183954"/>
                    <a:gd name="connsiteY1" fmla="*/ 15885 h 273060"/>
                    <a:gd name="connsiteX2" fmla="*/ 36535 w 183954"/>
                    <a:gd name="connsiteY2" fmla="*/ 273060 h 2730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83954" h="273060">
                      <a:moveTo>
                        <a:pt x="36535" y="273060"/>
                      </a:moveTo>
                      <a:cubicBezTo>
                        <a:pt x="-49984" y="115898"/>
                        <a:pt x="30185" y="-53171"/>
                        <a:pt x="141310" y="15885"/>
                      </a:cubicBezTo>
                      <a:cubicBezTo>
                        <a:pt x="273072" y="103991"/>
                        <a:pt x="59554" y="175428"/>
                        <a:pt x="36535" y="273060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2" name="Группа 63"/>
              <p:cNvGrpSpPr>
                <a:grpSpLocks/>
              </p:cNvGrpSpPr>
              <p:nvPr/>
            </p:nvGrpSpPr>
            <p:grpSpPr bwMode="auto">
              <a:xfrm>
                <a:off x="5124807" y="2842880"/>
                <a:ext cx="1780543" cy="1541420"/>
                <a:chOff x="4175641" y="1892283"/>
                <a:chExt cx="1780543" cy="1541420"/>
              </a:xfrm>
            </p:grpSpPr>
            <p:sp>
              <p:nvSpPr>
                <p:cNvPr id="22" name="Прямоугольник 21"/>
                <p:cNvSpPr/>
                <p:nvPr/>
              </p:nvSpPr>
              <p:spPr>
                <a:xfrm rot="20181939" flipH="1">
                  <a:off x="5385969" y="2988034"/>
                  <a:ext cx="32181" cy="177225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3" name="Прямоугольник 22"/>
                <p:cNvSpPr/>
                <p:nvPr/>
              </p:nvSpPr>
              <p:spPr>
                <a:xfrm rot="1418061">
                  <a:off x="4728945" y="2988036"/>
                  <a:ext cx="32181" cy="177225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4" name="Шестиугольник 56"/>
                <p:cNvSpPr/>
                <p:nvPr/>
              </p:nvSpPr>
              <p:spPr>
                <a:xfrm rot="1800000">
                  <a:off x="4175641" y="1892283"/>
                  <a:ext cx="1780543" cy="1541420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72251 h 1541420"/>
                    <a:gd name="connsiteX1" fmla="*/ 460625 w 1801952"/>
                    <a:gd name="connsiteY1" fmla="*/ 3081 h 1541420"/>
                    <a:gd name="connsiteX2" fmla="*/ 1303802 w 1801952"/>
                    <a:gd name="connsiteY2" fmla="*/ 0 h 1541420"/>
                    <a:gd name="connsiteX3" fmla="*/ 1801952 w 1801952"/>
                    <a:gd name="connsiteY3" fmla="*/ 772251 h 1541420"/>
                    <a:gd name="connsiteX4" fmla="*/ 1341327 w 1801952"/>
                    <a:gd name="connsiteY4" fmla="*/ 1541420 h 1541420"/>
                    <a:gd name="connsiteX5" fmla="*/ 460625 w 1801952"/>
                    <a:gd name="connsiteY5" fmla="*/ 1541420 h 1541420"/>
                    <a:gd name="connsiteX6" fmla="*/ 0 w 1801952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80543" h="1541420">
                      <a:moveTo>
                        <a:pt x="0" y="772251"/>
                      </a:moveTo>
                      <a:lnTo>
                        <a:pt x="460625" y="3081"/>
                      </a:lnTo>
                      <a:lnTo>
                        <a:pt x="1303802" y="0"/>
                      </a:lnTo>
                      <a:cubicBezTo>
                        <a:pt x="1503002" y="229112"/>
                        <a:pt x="1675246" y="506783"/>
                        <a:pt x="1780543" y="806609"/>
                      </a:cubicBezTo>
                      <a:lnTo>
                        <a:pt x="1341327" y="1541420"/>
                      </a:lnTo>
                      <a:lnTo>
                        <a:pt x="460625" y="1541420"/>
                      </a:lnTo>
                      <a:lnTo>
                        <a:pt x="0" y="772251"/>
                      </a:lnTo>
                      <a:close/>
                    </a:path>
                  </a:pathLst>
                </a:custGeom>
                <a:solidFill>
                  <a:srgbClr val="E26714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5" name="Прямоугольник 24"/>
                <p:cNvSpPr/>
                <p:nvPr/>
              </p:nvSpPr>
              <p:spPr>
                <a:xfrm>
                  <a:off x="5031895" y="2092893"/>
                  <a:ext cx="86297" cy="11973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6" name="Прямоугольник 25"/>
                <p:cNvSpPr/>
                <p:nvPr/>
              </p:nvSpPr>
              <p:spPr>
                <a:xfrm>
                  <a:off x="4725014" y="2753691"/>
                  <a:ext cx="677048" cy="5108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7" name="Прямоугольник 26"/>
                <p:cNvSpPr/>
                <p:nvPr/>
              </p:nvSpPr>
              <p:spPr>
                <a:xfrm rot="1418061">
                  <a:off x="4842307" y="2448931"/>
                  <a:ext cx="84568" cy="602847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8" name="Прямоугольник 27"/>
                <p:cNvSpPr/>
                <p:nvPr/>
              </p:nvSpPr>
              <p:spPr>
                <a:xfrm>
                  <a:off x="5036608" y="2698780"/>
                  <a:ext cx="61568" cy="160905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9" name="Кольцо 28"/>
                <p:cNvSpPr/>
                <p:nvPr/>
              </p:nvSpPr>
              <p:spPr>
                <a:xfrm>
                  <a:off x="4912845" y="2199017"/>
                  <a:ext cx="323136" cy="323136"/>
                </a:xfrm>
                <a:prstGeom prst="donut">
                  <a:avLst>
                    <a:gd name="adj" fmla="val 17066"/>
                  </a:avLst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  <p:sp>
              <p:nvSpPr>
                <p:cNvPr id="30" name="Прямоугольник 29"/>
                <p:cNvSpPr/>
                <p:nvPr/>
              </p:nvSpPr>
              <p:spPr>
                <a:xfrm rot="20232152">
                  <a:off x="5211667" y="2434309"/>
                  <a:ext cx="84568" cy="602847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3" name="Группа 64"/>
              <p:cNvGrpSpPr>
                <a:grpSpLocks/>
              </p:cNvGrpSpPr>
              <p:nvPr/>
            </p:nvGrpSpPr>
            <p:grpSpPr bwMode="auto">
              <a:xfrm>
                <a:off x="4326815" y="4232204"/>
                <a:ext cx="1801952" cy="1538339"/>
                <a:chOff x="3377649" y="3281607"/>
                <a:chExt cx="1801952" cy="1538339"/>
              </a:xfrm>
            </p:grpSpPr>
            <p:sp>
              <p:nvSpPr>
                <p:cNvPr id="15" name="Шестиугольник 60"/>
                <p:cNvSpPr/>
                <p:nvPr/>
              </p:nvSpPr>
              <p:spPr>
                <a:xfrm rot="1800000">
                  <a:off x="3377649" y="3281607"/>
                  <a:ext cx="1801952" cy="1538339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01952" h="1538339">
                      <a:moveTo>
                        <a:pt x="0" y="769170"/>
                      </a:moveTo>
                      <a:lnTo>
                        <a:pt x="460625" y="0"/>
                      </a:lnTo>
                      <a:lnTo>
                        <a:pt x="1341327" y="0"/>
                      </a:lnTo>
                      <a:lnTo>
                        <a:pt x="1801952" y="769170"/>
                      </a:lnTo>
                      <a:cubicBezTo>
                        <a:pt x="1695865" y="1069653"/>
                        <a:pt x="1545343" y="1340796"/>
                        <a:pt x="1341327" y="1538339"/>
                      </a:cubicBezTo>
                      <a:lnTo>
                        <a:pt x="460625" y="1538339"/>
                      </a:lnTo>
                      <a:lnTo>
                        <a:pt x="0" y="769170"/>
                      </a:lnTo>
                      <a:close/>
                    </a:path>
                  </a:pathLst>
                </a:custGeom>
                <a:solidFill>
                  <a:srgbClr val="00B0F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16" name="Полилиния 15"/>
                <p:cNvSpPr/>
                <p:nvPr/>
              </p:nvSpPr>
              <p:spPr>
                <a:xfrm rot="9260628">
                  <a:off x="3916545" y="3601851"/>
                  <a:ext cx="724162" cy="723274"/>
                </a:xfrm>
                <a:custGeom>
                  <a:avLst/>
                  <a:gdLst>
                    <a:gd name="connsiteX0" fmla="*/ 3083863 w 6352623"/>
                    <a:gd name="connsiteY0" fmla="*/ 133135 h 6657438"/>
                    <a:gd name="connsiteX1" fmla="*/ 2997995 w 6352623"/>
                    <a:gd name="connsiteY1" fmla="*/ 16410 h 6657438"/>
                    <a:gd name="connsiteX2" fmla="*/ 3073468 w 6352623"/>
                    <a:gd name="connsiteY2" fmla="*/ 12671 h 6657438"/>
                    <a:gd name="connsiteX3" fmla="*/ 4287481 w 6352623"/>
                    <a:gd name="connsiteY3" fmla="*/ 1282707 h 6657438"/>
                    <a:gd name="connsiteX4" fmla="*/ 3934751 w 6352623"/>
                    <a:gd name="connsiteY4" fmla="*/ 794857 h 6657438"/>
                    <a:gd name="connsiteX5" fmla="*/ 3306522 w 6352623"/>
                    <a:gd name="connsiteY5" fmla="*/ 1126 h 6657438"/>
                    <a:gd name="connsiteX6" fmla="*/ 3329154 w 6352623"/>
                    <a:gd name="connsiteY6" fmla="*/ 0 h 6657438"/>
                    <a:gd name="connsiteX7" fmla="*/ 4552794 w 6352623"/>
                    <a:gd name="connsiteY7" fmla="*/ 310597 h 6657438"/>
                    <a:gd name="connsiteX8" fmla="*/ 5560095 w 6352623"/>
                    <a:gd name="connsiteY8" fmla="*/ 1071582 h 6657438"/>
                    <a:gd name="connsiteX9" fmla="*/ 5592215 w 6352623"/>
                    <a:gd name="connsiteY9" fmla="*/ 1116037 h 6657438"/>
                    <a:gd name="connsiteX10" fmla="*/ 5275773 w 6352623"/>
                    <a:gd name="connsiteY10" fmla="*/ 1158708 h 6657438"/>
                    <a:gd name="connsiteX11" fmla="*/ 4352475 w 6352623"/>
                    <a:gd name="connsiteY11" fmla="*/ 1275439 h 6657438"/>
                    <a:gd name="connsiteX12" fmla="*/ 3192871 w 6352623"/>
                    <a:gd name="connsiteY12" fmla="*/ 1396479 h 6657438"/>
                    <a:gd name="connsiteX13" fmla="*/ 3083863 w 6352623"/>
                    <a:gd name="connsiteY13" fmla="*/ 133135 h 6657438"/>
                    <a:gd name="connsiteX14" fmla="*/ 3521833 w 6352623"/>
                    <a:gd name="connsiteY14" fmla="*/ 728536 h 6657438"/>
                    <a:gd name="connsiteX15" fmla="*/ 3951788 w 6352623"/>
                    <a:gd name="connsiteY15" fmla="*/ 1320226 h 6657438"/>
                    <a:gd name="connsiteX16" fmla="*/ 3610216 w 6352623"/>
                    <a:gd name="connsiteY16" fmla="*/ 1358400 h 6657438"/>
                    <a:gd name="connsiteX17" fmla="*/ 5080835 w 6352623"/>
                    <a:gd name="connsiteY17" fmla="*/ 2887704 h 6657438"/>
                    <a:gd name="connsiteX18" fmla="*/ 5075577 w 6352623"/>
                    <a:gd name="connsiteY18" fmla="*/ 2828892 h 6657438"/>
                    <a:gd name="connsiteX19" fmla="*/ 4870827 w 6352623"/>
                    <a:gd name="connsiteY19" fmla="*/ 2225787 h 6657438"/>
                    <a:gd name="connsiteX20" fmla="*/ 4527301 w 6352623"/>
                    <a:gd name="connsiteY20" fmla="*/ 1626915 h 6657438"/>
                    <a:gd name="connsiteX21" fmla="*/ 5336497 w 6352623"/>
                    <a:gd name="connsiteY21" fmla="*/ 1510023 h 6657438"/>
                    <a:gd name="connsiteX22" fmla="*/ 5827104 w 6352623"/>
                    <a:gd name="connsiteY22" fmla="*/ 1441104 h 6657438"/>
                    <a:gd name="connsiteX23" fmla="*/ 5919962 w 6352623"/>
                    <a:gd name="connsiteY23" fmla="*/ 1569624 h 6657438"/>
                    <a:gd name="connsiteX24" fmla="*/ 6322223 w 6352623"/>
                    <a:gd name="connsiteY24" fmla="*/ 2715457 h 6657438"/>
                    <a:gd name="connsiteX25" fmla="*/ 6326244 w 6352623"/>
                    <a:gd name="connsiteY25" fmla="*/ 2796695 h 6657438"/>
                    <a:gd name="connsiteX26" fmla="*/ 1790042 w 6352623"/>
                    <a:gd name="connsiteY26" fmla="*/ 1491620 h 6657438"/>
                    <a:gd name="connsiteX27" fmla="*/ 2057262 w 6352623"/>
                    <a:gd name="connsiteY27" fmla="*/ 888122 h 6657438"/>
                    <a:gd name="connsiteX28" fmla="*/ 2502224 w 6352623"/>
                    <a:gd name="connsiteY28" fmla="*/ 83048 h 6657438"/>
                    <a:gd name="connsiteX29" fmla="*/ 2715458 w 6352623"/>
                    <a:gd name="connsiteY29" fmla="*/ 30412 h 6657438"/>
                    <a:gd name="connsiteX30" fmla="*/ 2723477 w 6352623"/>
                    <a:gd name="connsiteY30" fmla="*/ 30012 h 6657438"/>
                    <a:gd name="connsiteX31" fmla="*/ 2843908 w 6352623"/>
                    <a:gd name="connsiteY31" fmla="*/ 1425699 h 6657438"/>
                    <a:gd name="connsiteX32" fmla="*/ 2341650 w 6352623"/>
                    <a:gd name="connsiteY32" fmla="*/ 1460888 h 6657438"/>
                    <a:gd name="connsiteX33" fmla="*/ 456566 w 6352623"/>
                    <a:gd name="connsiteY33" fmla="*/ 1560803 h 6657438"/>
                    <a:gd name="connsiteX34" fmla="*/ 646218 w 6352623"/>
                    <a:gd name="connsiteY34" fmla="*/ 1250255 h 6657438"/>
                    <a:gd name="connsiteX35" fmla="*/ 2123254 w 6352623"/>
                    <a:gd name="connsiteY35" fmla="*/ 176626 h 6657438"/>
                    <a:gd name="connsiteX36" fmla="*/ 2129632 w 6352623"/>
                    <a:gd name="connsiteY36" fmla="*/ 175051 h 6657438"/>
                    <a:gd name="connsiteX37" fmla="*/ 1791341 w 6352623"/>
                    <a:gd name="connsiteY37" fmla="*/ 860818 h 6657438"/>
                    <a:gd name="connsiteX38" fmla="*/ 1497989 w 6352623"/>
                    <a:gd name="connsiteY38" fmla="*/ 1507155 h 6657438"/>
                    <a:gd name="connsiteX39" fmla="*/ 815685 w 6352623"/>
                    <a:gd name="connsiteY39" fmla="*/ 1541873 h 6657438"/>
                    <a:gd name="connsiteX40" fmla="*/ 3332566 w 6352623"/>
                    <a:gd name="connsiteY40" fmla="*/ 3015466 h 6657438"/>
                    <a:gd name="connsiteX41" fmla="*/ 3227686 w 6352623"/>
                    <a:gd name="connsiteY41" fmla="*/ 1799988 h 6657438"/>
                    <a:gd name="connsiteX42" fmla="*/ 3687369 w 6352623"/>
                    <a:gd name="connsiteY42" fmla="*/ 1744594 h 6657438"/>
                    <a:gd name="connsiteX43" fmla="*/ 4207427 w 6352623"/>
                    <a:gd name="connsiteY43" fmla="*/ 1672041 h 6657438"/>
                    <a:gd name="connsiteX44" fmla="*/ 4314817 w 6352623"/>
                    <a:gd name="connsiteY44" fmla="*/ 1819820 h 6657438"/>
                    <a:gd name="connsiteX45" fmla="*/ 4752430 w 6352623"/>
                    <a:gd name="connsiteY45" fmla="*/ 2869128 h 6657438"/>
                    <a:gd name="connsiteX46" fmla="*/ 4755993 w 6352623"/>
                    <a:gd name="connsiteY46" fmla="*/ 2911437 h 6657438"/>
                    <a:gd name="connsiteX47" fmla="*/ 5989951 w 6352623"/>
                    <a:gd name="connsiteY47" fmla="*/ 4620000 h 6657438"/>
                    <a:gd name="connsiteX48" fmla="*/ 6068313 w 6352623"/>
                    <a:gd name="connsiteY48" fmla="*/ 4480189 h 6657438"/>
                    <a:gd name="connsiteX49" fmla="*/ 6042026 w 6352623"/>
                    <a:gd name="connsiteY49" fmla="*/ 4552793 h 6657438"/>
                    <a:gd name="connsiteX50" fmla="*/ 6000985 w 6352623"/>
                    <a:gd name="connsiteY50" fmla="*/ 4620000 h 6657438"/>
                    <a:gd name="connsiteX51" fmla="*/ 5898613 w 6352623"/>
                    <a:gd name="connsiteY51" fmla="*/ 4787640 h 6657438"/>
                    <a:gd name="connsiteX52" fmla="*/ 6000985 w 6352623"/>
                    <a:gd name="connsiteY52" fmla="*/ 4620000 h 6657438"/>
                    <a:gd name="connsiteX53" fmla="*/ 6317212 w 6352623"/>
                    <a:gd name="connsiteY53" fmla="*/ 4620000 h 6657438"/>
                    <a:gd name="connsiteX54" fmla="*/ 6317212 w 6352623"/>
                    <a:gd name="connsiteY54" fmla="*/ 4787640 h 6657438"/>
                    <a:gd name="connsiteX55" fmla="*/ 5866698 w 6352623"/>
                    <a:gd name="connsiteY55" fmla="*/ 4839902 h 6657438"/>
                    <a:gd name="connsiteX56" fmla="*/ 5895990 w 6352623"/>
                    <a:gd name="connsiteY56" fmla="*/ 4787640 h 6657438"/>
                    <a:gd name="connsiteX57" fmla="*/ 5898613 w 6352623"/>
                    <a:gd name="connsiteY57" fmla="*/ 4787640 h 6657438"/>
                    <a:gd name="connsiteX58" fmla="*/ 5661892 w 6352623"/>
                    <a:gd name="connsiteY58" fmla="*/ 4787640 h 6657438"/>
                    <a:gd name="connsiteX59" fmla="*/ 5661892 w 6352623"/>
                    <a:gd name="connsiteY59" fmla="*/ 4620000 h 6657438"/>
                    <a:gd name="connsiteX60" fmla="*/ 5989951 w 6352623"/>
                    <a:gd name="connsiteY60" fmla="*/ 4620000 h 6657438"/>
                    <a:gd name="connsiteX61" fmla="*/ 5895990 w 6352623"/>
                    <a:gd name="connsiteY61" fmla="*/ 4787640 h 6657438"/>
                    <a:gd name="connsiteX62" fmla="*/ 4842211 w 6352623"/>
                    <a:gd name="connsiteY62" fmla="*/ 4504577 h 6657438"/>
                    <a:gd name="connsiteX63" fmla="*/ 4894441 w 6352623"/>
                    <a:gd name="connsiteY63" fmla="*/ 4378816 h 6657438"/>
                    <a:gd name="connsiteX64" fmla="*/ 5118410 w 6352623"/>
                    <a:gd name="connsiteY64" fmla="*/ 3308120 h 6657438"/>
                    <a:gd name="connsiteX65" fmla="*/ 5112011 w 6352623"/>
                    <a:gd name="connsiteY65" fmla="*/ 3236549 h 6657438"/>
                    <a:gd name="connsiteX66" fmla="*/ 6343574 w 6352623"/>
                    <a:gd name="connsiteY66" fmla="*/ 3146548 h 6657438"/>
                    <a:gd name="connsiteX67" fmla="*/ 6352623 w 6352623"/>
                    <a:gd name="connsiteY67" fmla="*/ 3329154 h 6657438"/>
                    <a:gd name="connsiteX68" fmla="*/ 6261216 w 6352623"/>
                    <a:gd name="connsiteY68" fmla="*/ 3947289 h 6657438"/>
                    <a:gd name="connsiteX69" fmla="*/ 6068313 w 6352623"/>
                    <a:gd name="connsiteY69" fmla="*/ 4480189 h 6657438"/>
                    <a:gd name="connsiteX70" fmla="*/ 5645377 w 6352623"/>
                    <a:gd name="connsiteY70" fmla="*/ 4489676 h 6657438"/>
                    <a:gd name="connsiteX71" fmla="*/ 1405726 w 6352623"/>
                    <a:gd name="connsiteY71" fmla="*/ 3156271 h 6657438"/>
                    <a:gd name="connsiteX72" fmla="*/ 1399341 w 6352623"/>
                    <a:gd name="connsiteY72" fmla="*/ 3089416 h 6657438"/>
                    <a:gd name="connsiteX73" fmla="*/ 1464945 w 6352623"/>
                    <a:gd name="connsiteY73" fmla="*/ 2467755 h 6657438"/>
                    <a:gd name="connsiteX74" fmla="*/ 1626959 w 6352623"/>
                    <a:gd name="connsiteY74" fmla="*/ 1918290 h 6657438"/>
                    <a:gd name="connsiteX75" fmla="*/ 1698846 w 6352623"/>
                    <a:gd name="connsiteY75" fmla="*/ 1916459 h 6657438"/>
                    <a:gd name="connsiteX76" fmla="*/ 2401423 w 6352623"/>
                    <a:gd name="connsiteY76" fmla="*/ 1879094 h 6657438"/>
                    <a:gd name="connsiteX77" fmla="*/ 2879383 w 6352623"/>
                    <a:gd name="connsiteY77" fmla="*/ 1836855 h 6657438"/>
                    <a:gd name="connsiteX78" fmla="*/ 2983285 w 6352623"/>
                    <a:gd name="connsiteY78" fmla="*/ 3040986 h 6657438"/>
                    <a:gd name="connsiteX79" fmla="*/ 3464621 w 6352623"/>
                    <a:gd name="connsiteY79" fmla="*/ 4545892 h 6657438"/>
                    <a:gd name="connsiteX80" fmla="*/ 3362673 w 6352623"/>
                    <a:gd name="connsiteY80" fmla="*/ 3364384 h 6657438"/>
                    <a:gd name="connsiteX81" fmla="*/ 4785461 w 6352623"/>
                    <a:gd name="connsiteY81" fmla="*/ 3260410 h 6657438"/>
                    <a:gd name="connsiteX82" fmla="*/ 4791965 w 6352623"/>
                    <a:gd name="connsiteY82" fmla="*/ 3337498 h 6657438"/>
                    <a:gd name="connsiteX83" fmla="*/ 4582162 w 6352623"/>
                    <a:gd name="connsiteY83" fmla="*/ 4452550 h 6657438"/>
                    <a:gd name="connsiteX84" fmla="*/ 3980007 w 6352623"/>
                    <a:gd name="connsiteY84" fmla="*/ 4524180 h 6657438"/>
                    <a:gd name="connsiteX85" fmla="*/ 11631 w 6352623"/>
                    <a:gd name="connsiteY85" fmla="*/ 3258148 h 6657438"/>
                    <a:gd name="connsiteX86" fmla="*/ 0 w 6352623"/>
                    <a:gd name="connsiteY86" fmla="*/ 3023469 h 6657438"/>
                    <a:gd name="connsiteX87" fmla="*/ 91400 w 6352623"/>
                    <a:gd name="connsiteY87" fmla="*/ 2405346 h 6657438"/>
                    <a:gd name="connsiteX88" fmla="*/ 258812 w 6352623"/>
                    <a:gd name="connsiteY88" fmla="*/ 1942855 h 6657438"/>
                    <a:gd name="connsiteX89" fmla="*/ 852081 w 6352623"/>
                    <a:gd name="connsiteY89" fmla="*/ 1937991 h 6657438"/>
                    <a:gd name="connsiteX90" fmla="*/ 1335718 w 6352623"/>
                    <a:gd name="connsiteY90" fmla="*/ 1925698 h 6657438"/>
                    <a:gd name="connsiteX91" fmla="*/ 1234430 w 6352623"/>
                    <a:gd name="connsiteY91" fmla="*/ 2196801 h 6657438"/>
                    <a:gd name="connsiteX92" fmla="*/ 1103579 w 6352623"/>
                    <a:gd name="connsiteY92" fmla="*/ 2737987 h 6657438"/>
                    <a:gd name="connsiteX93" fmla="*/ 1078099 w 6352623"/>
                    <a:gd name="connsiteY93" fmla="*/ 3180217 h 6657438"/>
                    <a:gd name="connsiteX94" fmla="*/ 1960743 w 6352623"/>
                    <a:gd name="connsiteY94" fmla="*/ 4679317 h 6657438"/>
                    <a:gd name="connsiteX95" fmla="*/ 1740896 w 6352623"/>
                    <a:gd name="connsiteY95" fmla="*/ 4337429 h 6657438"/>
                    <a:gd name="connsiteX96" fmla="*/ 1441619 w 6352623"/>
                    <a:gd name="connsiteY96" fmla="*/ 3532526 h 6657438"/>
                    <a:gd name="connsiteX97" fmla="*/ 1438988 w 6352623"/>
                    <a:gd name="connsiteY97" fmla="*/ 3504964 h 6657438"/>
                    <a:gd name="connsiteX98" fmla="*/ 3013389 w 6352623"/>
                    <a:gd name="connsiteY98" fmla="*/ 3389903 h 6657438"/>
                    <a:gd name="connsiteX99" fmla="*/ 3099126 w 6352623"/>
                    <a:gd name="connsiteY99" fmla="*/ 4562904 h 6657438"/>
                    <a:gd name="connsiteX100" fmla="*/ 2689209 w 6352623"/>
                    <a:gd name="connsiteY100" fmla="*/ 4598877 h 6657438"/>
                    <a:gd name="connsiteX101" fmla="*/ 1989796 w 6352623"/>
                    <a:gd name="connsiteY101" fmla="*/ 4675326 h 6657438"/>
                    <a:gd name="connsiteX102" fmla="*/ 4067092 w 6352623"/>
                    <a:gd name="connsiteY102" fmla="*/ 6216068 h 6657438"/>
                    <a:gd name="connsiteX103" fmla="*/ 4277892 w 6352623"/>
                    <a:gd name="connsiteY103" fmla="*/ 5788869 h 6657438"/>
                    <a:gd name="connsiteX104" fmla="*/ 4525520 w 6352623"/>
                    <a:gd name="connsiteY104" fmla="*/ 5267093 h 6657438"/>
                    <a:gd name="connsiteX105" fmla="*/ 4685770 w 6352623"/>
                    <a:gd name="connsiteY105" fmla="*/ 4881257 h 6657438"/>
                    <a:gd name="connsiteX106" fmla="*/ 4712084 w 6352623"/>
                    <a:gd name="connsiteY106" fmla="*/ 4879914 h 6657438"/>
                    <a:gd name="connsiteX107" fmla="*/ 5642123 w 6352623"/>
                    <a:gd name="connsiteY107" fmla="*/ 4846187 h 6657438"/>
                    <a:gd name="connsiteX108" fmla="*/ 5866698 w 6352623"/>
                    <a:gd name="connsiteY108" fmla="*/ 4839902 h 6657438"/>
                    <a:gd name="connsiteX109" fmla="*/ 5706398 w 6352623"/>
                    <a:gd name="connsiteY109" fmla="*/ 5102370 h 6657438"/>
                    <a:gd name="connsiteX110" fmla="*/ 4229361 w 6352623"/>
                    <a:gd name="connsiteY110" fmla="*/ 6176010 h 6657438"/>
                    <a:gd name="connsiteX111" fmla="*/ 3617977 w 6352623"/>
                    <a:gd name="connsiteY111" fmla="*/ 6323175 h 6657438"/>
                    <a:gd name="connsiteX112" fmla="*/ 3499574 w 6352623"/>
                    <a:gd name="connsiteY112" fmla="*/ 4950969 h 6657438"/>
                    <a:gd name="connsiteX113" fmla="*/ 3966167 w 6352623"/>
                    <a:gd name="connsiteY113" fmla="*/ 4917769 h 6657438"/>
                    <a:gd name="connsiteX114" fmla="*/ 4402891 w 6352623"/>
                    <a:gd name="connsiteY114" fmla="*/ 4895610 h 6657438"/>
                    <a:gd name="connsiteX115" fmla="*/ 4263840 w 6352623"/>
                    <a:gd name="connsiteY115" fmla="*/ 5239274 h 6657438"/>
                    <a:gd name="connsiteX116" fmla="*/ 3691123 w 6352623"/>
                    <a:gd name="connsiteY116" fmla="*/ 6308899 h 6657438"/>
                    <a:gd name="connsiteX117" fmla="*/ 3637169 w 6352623"/>
                    <a:gd name="connsiteY117" fmla="*/ 6322223 h 6657438"/>
                    <a:gd name="connsiteX118" fmla="*/ 509955 w 6352623"/>
                    <a:gd name="connsiteY118" fmla="*/ 4889989 h 6657438"/>
                    <a:gd name="connsiteX119" fmla="*/ 432662 w 6352623"/>
                    <a:gd name="connsiteY119" fmla="*/ 4783013 h 6657438"/>
                    <a:gd name="connsiteX120" fmla="*/ 30403 w 6352623"/>
                    <a:gd name="connsiteY120" fmla="*/ 3637168 h 6657438"/>
                    <a:gd name="connsiteX121" fmla="*/ 28957 w 6352623"/>
                    <a:gd name="connsiteY121" fmla="*/ 3608002 h 6657438"/>
                    <a:gd name="connsiteX122" fmla="*/ 1122699 w 6352623"/>
                    <a:gd name="connsiteY122" fmla="*/ 3528079 h 6657438"/>
                    <a:gd name="connsiteX123" fmla="*/ 1151870 w 6352623"/>
                    <a:gd name="connsiteY123" fmla="*/ 3709064 h 6657438"/>
                    <a:gd name="connsiteX124" fmla="*/ 1633165 w 6352623"/>
                    <a:gd name="connsiteY124" fmla="*/ 4721494 h 6657438"/>
                    <a:gd name="connsiteX125" fmla="*/ 1635001 w 6352623"/>
                    <a:gd name="connsiteY125" fmla="*/ 4724090 h 6657438"/>
                    <a:gd name="connsiteX126" fmla="*/ 1150655 w 6352623"/>
                    <a:gd name="connsiteY126" fmla="*/ 4790652 h 6657438"/>
                    <a:gd name="connsiteX127" fmla="*/ 3165956 w 6352623"/>
                    <a:gd name="connsiteY127" fmla="*/ 6345561 h 6657438"/>
                    <a:gd name="connsiteX128" fmla="*/ 2661675 w 6352623"/>
                    <a:gd name="connsiteY128" fmla="*/ 5655612 h 6657438"/>
                    <a:gd name="connsiteX129" fmla="*/ 2224080 w 6352623"/>
                    <a:gd name="connsiteY129" fmla="*/ 5071807 h 6657438"/>
                    <a:gd name="connsiteX130" fmla="*/ 2697681 w 6352623"/>
                    <a:gd name="connsiteY130" fmla="*/ 5021257 h 6657438"/>
                    <a:gd name="connsiteX131" fmla="*/ 3150545 w 6352623"/>
                    <a:gd name="connsiteY131" fmla="*/ 4979436 h 6657438"/>
                    <a:gd name="connsiteX132" fmla="*/ 3267988 w 6352623"/>
                    <a:gd name="connsiteY132" fmla="*/ 6340508 h 6657438"/>
                    <a:gd name="connsiteX133" fmla="*/ 3104320 w 6352623"/>
                    <a:gd name="connsiteY133" fmla="*/ 6348616 h 6657438"/>
                    <a:gd name="connsiteX134" fmla="*/ 3099167 w 6352623"/>
                    <a:gd name="connsiteY134" fmla="*/ 6341244 h 6657438"/>
                    <a:gd name="connsiteX135" fmla="*/ 3165956 w 6352623"/>
                    <a:gd name="connsiteY135" fmla="*/ 6345561 h 6657438"/>
                    <a:gd name="connsiteX136" fmla="*/ 2884966 w 6352623"/>
                    <a:gd name="connsiteY136" fmla="*/ 6327398 h 6657438"/>
                    <a:gd name="connsiteX137" fmla="*/ 2740226 w 6352623"/>
                    <a:gd name="connsiteY137" fmla="*/ 6120300 h 6657438"/>
                    <a:gd name="connsiteX138" fmla="*/ 2877634 w 6352623"/>
                    <a:gd name="connsiteY138" fmla="*/ 6024267 h 6657438"/>
                    <a:gd name="connsiteX139" fmla="*/ 3099167 w 6352623"/>
                    <a:gd name="connsiteY139" fmla="*/ 6341244 h 6657438"/>
                    <a:gd name="connsiteX140" fmla="*/ 2827891 w 6352623"/>
                    <a:gd name="connsiteY140" fmla="*/ 6323709 h 6657438"/>
                    <a:gd name="connsiteX141" fmla="*/ 2884966 w 6352623"/>
                    <a:gd name="connsiteY141" fmla="*/ 6327398 h 6657438"/>
                    <a:gd name="connsiteX142" fmla="*/ 2888667 w 6352623"/>
                    <a:gd name="connsiteY142" fmla="*/ 6332694 h 6657438"/>
                    <a:gd name="connsiteX143" fmla="*/ 3115629 w 6352623"/>
                    <a:gd name="connsiteY143" fmla="*/ 6657438 h 6657438"/>
                    <a:gd name="connsiteX144" fmla="*/ 2888667 w 6352623"/>
                    <a:gd name="connsiteY144" fmla="*/ 6332694 h 6657438"/>
                    <a:gd name="connsiteX145" fmla="*/ 3023470 w 6352623"/>
                    <a:gd name="connsiteY145" fmla="*/ 6352624 h 6657438"/>
                    <a:gd name="connsiteX146" fmla="*/ 3104320 w 6352623"/>
                    <a:gd name="connsiteY146" fmla="*/ 6348616 h 6657438"/>
                    <a:gd name="connsiteX147" fmla="*/ 3253037 w 6352623"/>
                    <a:gd name="connsiteY147" fmla="*/ 6561405 h 6657438"/>
                    <a:gd name="connsiteX148" fmla="*/ 1799833 w 6352623"/>
                    <a:gd name="connsiteY148" fmla="*/ 6042038 h 6657438"/>
                    <a:gd name="connsiteX149" fmla="*/ 792530 w 6352623"/>
                    <a:gd name="connsiteY149" fmla="*/ 5281044 h 6657438"/>
                    <a:gd name="connsiteX150" fmla="*/ 758259 w 6352623"/>
                    <a:gd name="connsiteY150" fmla="*/ 5233611 h 6657438"/>
                    <a:gd name="connsiteX151" fmla="*/ 1178638 w 6352623"/>
                    <a:gd name="connsiteY151" fmla="*/ 5187468 h 6657438"/>
                    <a:gd name="connsiteX152" fmla="*/ 1905324 w 6352623"/>
                    <a:gd name="connsiteY152" fmla="*/ 5106339 h 6657438"/>
                    <a:gd name="connsiteX153" fmla="*/ 2206251 w 6352623"/>
                    <a:gd name="connsiteY153" fmla="*/ 5531868 h 6657438"/>
                    <a:gd name="connsiteX154" fmla="*/ 2827891 w 6352623"/>
                    <a:gd name="connsiteY154" fmla="*/ 6323709 h 6657438"/>
                    <a:gd name="connsiteX155" fmla="*/ 2405336 w 6352623"/>
                    <a:gd name="connsiteY155" fmla="*/ 6261225 h 6657438"/>
                    <a:gd name="connsiteX156" fmla="*/ 1799833 w 6352623"/>
                    <a:gd name="connsiteY156" fmla="*/ 6042038 h 6657438"/>
                    <a:gd name="connsiteX0" fmla="*/ 3083863 w 6352623"/>
                    <a:gd name="connsiteY0" fmla="*/ 133135 h 6561405"/>
                    <a:gd name="connsiteX1" fmla="*/ 2997995 w 6352623"/>
                    <a:gd name="connsiteY1" fmla="*/ 16410 h 6561405"/>
                    <a:gd name="connsiteX2" fmla="*/ 3073468 w 6352623"/>
                    <a:gd name="connsiteY2" fmla="*/ 12671 h 6561405"/>
                    <a:gd name="connsiteX3" fmla="*/ 3083863 w 6352623"/>
                    <a:gd name="connsiteY3" fmla="*/ 133135 h 6561405"/>
                    <a:gd name="connsiteX4" fmla="*/ 4287481 w 6352623"/>
                    <a:gd name="connsiteY4" fmla="*/ 1282707 h 6561405"/>
                    <a:gd name="connsiteX5" fmla="*/ 3934751 w 6352623"/>
                    <a:gd name="connsiteY5" fmla="*/ 794857 h 6561405"/>
                    <a:gd name="connsiteX6" fmla="*/ 3306522 w 6352623"/>
                    <a:gd name="connsiteY6" fmla="*/ 1126 h 6561405"/>
                    <a:gd name="connsiteX7" fmla="*/ 3329154 w 6352623"/>
                    <a:gd name="connsiteY7" fmla="*/ 0 h 6561405"/>
                    <a:gd name="connsiteX8" fmla="*/ 4552794 w 6352623"/>
                    <a:gd name="connsiteY8" fmla="*/ 310597 h 6561405"/>
                    <a:gd name="connsiteX9" fmla="*/ 5560095 w 6352623"/>
                    <a:gd name="connsiteY9" fmla="*/ 1071582 h 6561405"/>
                    <a:gd name="connsiteX10" fmla="*/ 5592215 w 6352623"/>
                    <a:gd name="connsiteY10" fmla="*/ 1116037 h 6561405"/>
                    <a:gd name="connsiteX11" fmla="*/ 5275773 w 6352623"/>
                    <a:gd name="connsiteY11" fmla="*/ 1158708 h 6561405"/>
                    <a:gd name="connsiteX12" fmla="*/ 4352475 w 6352623"/>
                    <a:gd name="connsiteY12" fmla="*/ 1275439 h 6561405"/>
                    <a:gd name="connsiteX13" fmla="*/ 4287481 w 6352623"/>
                    <a:gd name="connsiteY13" fmla="*/ 1282707 h 6561405"/>
                    <a:gd name="connsiteX14" fmla="*/ 3192871 w 6352623"/>
                    <a:gd name="connsiteY14" fmla="*/ 1396479 h 6561405"/>
                    <a:gd name="connsiteX15" fmla="*/ 3083863 w 6352623"/>
                    <a:gd name="connsiteY15" fmla="*/ 133135 h 6561405"/>
                    <a:gd name="connsiteX16" fmla="*/ 3521833 w 6352623"/>
                    <a:gd name="connsiteY16" fmla="*/ 728536 h 6561405"/>
                    <a:gd name="connsiteX17" fmla="*/ 3951788 w 6352623"/>
                    <a:gd name="connsiteY17" fmla="*/ 1320226 h 6561405"/>
                    <a:gd name="connsiteX18" fmla="*/ 3610216 w 6352623"/>
                    <a:gd name="connsiteY18" fmla="*/ 1358400 h 6561405"/>
                    <a:gd name="connsiteX19" fmla="*/ 3192871 w 6352623"/>
                    <a:gd name="connsiteY19" fmla="*/ 1396479 h 6561405"/>
                    <a:gd name="connsiteX20" fmla="*/ 5080835 w 6352623"/>
                    <a:gd name="connsiteY20" fmla="*/ 2887704 h 6561405"/>
                    <a:gd name="connsiteX21" fmla="*/ 5075577 w 6352623"/>
                    <a:gd name="connsiteY21" fmla="*/ 2828892 h 6561405"/>
                    <a:gd name="connsiteX22" fmla="*/ 4870827 w 6352623"/>
                    <a:gd name="connsiteY22" fmla="*/ 2225787 h 6561405"/>
                    <a:gd name="connsiteX23" fmla="*/ 4527301 w 6352623"/>
                    <a:gd name="connsiteY23" fmla="*/ 1626915 h 6561405"/>
                    <a:gd name="connsiteX24" fmla="*/ 5336497 w 6352623"/>
                    <a:gd name="connsiteY24" fmla="*/ 1510023 h 6561405"/>
                    <a:gd name="connsiteX25" fmla="*/ 5827104 w 6352623"/>
                    <a:gd name="connsiteY25" fmla="*/ 1441104 h 6561405"/>
                    <a:gd name="connsiteX26" fmla="*/ 5919962 w 6352623"/>
                    <a:gd name="connsiteY26" fmla="*/ 1569624 h 6561405"/>
                    <a:gd name="connsiteX27" fmla="*/ 6322223 w 6352623"/>
                    <a:gd name="connsiteY27" fmla="*/ 2715457 h 6561405"/>
                    <a:gd name="connsiteX28" fmla="*/ 6326244 w 6352623"/>
                    <a:gd name="connsiteY28" fmla="*/ 2796695 h 6561405"/>
                    <a:gd name="connsiteX29" fmla="*/ 5080835 w 6352623"/>
                    <a:gd name="connsiteY29" fmla="*/ 2887704 h 6561405"/>
                    <a:gd name="connsiteX30" fmla="*/ 1790042 w 6352623"/>
                    <a:gd name="connsiteY30" fmla="*/ 1491620 h 6561405"/>
                    <a:gd name="connsiteX31" fmla="*/ 2057262 w 6352623"/>
                    <a:gd name="connsiteY31" fmla="*/ 888122 h 6561405"/>
                    <a:gd name="connsiteX32" fmla="*/ 2502224 w 6352623"/>
                    <a:gd name="connsiteY32" fmla="*/ 83048 h 6561405"/>
                    <a:gd name="connsiteX33" fmla="*/ 2715458 w 6352623"/>
                    <a:gd name="connsiteY33" fmla="*/ 30412 h 6561405"/>
                    <a:gd name="connsiteX34" fmla="*/ 2723477 w 6352623"/>
                    <a:gd name="connsiteY34" fmla="*/ 30012 h 6561405"/>
                    <a:gd name="connsiteX35" fmla="*/ 2843908 w 6352623"/>
                    <a:gd name="connsiteY35" fmla="*/ 1425699 h 6561405"/>
                    <a:gd name="connsiteX36" fmla="*/ 2341650 w 6352623"/>
                    <a:gd name="connsiteY36" fmla="*/ 1460888 h 6561405"/>
                    <a:gd name="connsiteX37" fmla="*/ 1790042 w 6352623"/>
                    <a:gd name="connsiteY37" fmla="*/ 1491620 h 6561405"/>
                    <a:gd name="connsiteX38" fmla="*/ 456566 w 6352623"/>
                    <a:gd name="connsiteY38" fmla="*/ 1560803 h 6561405"/>
                    <a:gd name="connsiteX39" fmla="*/ 646218 w 6352623"/>
                    <a:gd name="connsiteY39" fmla="*/ 1250255 h 6561405"/>
                    <a:gd name="connsiteX40" fmla="*/ 2123254 w 6352623"/>
                    <a:gd name="connsiteY40" fmla="*/ 176626 h 6561405"/>
                    <a:gd name="connsiteX41" fmla="*/ 2129632 w 6352623"/>
                    <a:gd name="connsiteY41" fmla="*/ 175051 h 6561405"/>
                    <a:gd name="connsiteX42" fmla="*/ 1791341 w 6352623"/>
                    <a:gd name="connsiteY42" fmla="*/ 860818 h 6561405"/>
                    <a:gd name="connsiteX43" fmla="*/ 1497989 w 6352623"/>
                    <a:gd name="connsiteY43" fmla="*/ 1507155 h 6561405"/>
                    <a:gd name="connsiteX44" fmla="*/ 815685 w 6352623"/>
                    <a:gd name="connsiteY44" fmla="*/ 1541873 h 6561405"/>
                    <a:gd name="connsiteX45" fmla="*/ 456566 w 6352623"/>
                    <a:gd name="connsiteY45" fmla="*/ 1560803 h 6561405"/>
                    <a:gd name="connsiteX46" fmla="*/ 3332566 w 6352623"/>
                    <a:gd name="connsiteY46" fmla="*/ 3015466 h 6561405"/>
                    <a:gd name="connsiteX47" fmla="*/ 3227686 w 6352623"/>
                    <a:gd name="connsiteY47" fmla="*/ 1799988 h 6561405"/>
                    <a:gd name="connsiteX48" fmla="*/ 3687369 w 6352623"/>
                    <a:gd name="connsiteY48" fmla="*/ 1744594 h 6561405"/>
                    <a:gd name="connsiteX49" fmla="*/ 4207427 w 6352623"/>
                    <a:gd name="connsiteY49" fmla="*/ 1672041 h 6561405"/>
                    <a:gd name="connsiteX50" fmla="*/ 4314817 w 6352623"/>
                    <a:gd name="connsiteY50" fmla="*/ 1819820 h 6561405"/>
                    <a:gd name="connsiteX51" fmla="*/ 4752430 w 6352623"/>
                    <a:gd name="connsiteY51" fmla="*/ 2869128 h 6561405"/>
                    <a:gd name="connsiteX52" fmla="*/ 4755993 w 6352623"/>
                    <a:gd name="connsiteY52" fmla="*/ 2911437 h 6561405"/>
                    <a:gd name="connsiteX53" fmla="*/ 3332566 w 6352623"/>
                    <a:gd name="connsiteY53" fmla="*/ 3015466 h 6561405"/>
                    <a:gd name="connsiteX54" fmla="*/ 5989951 w 6352623"/>
                    <a:gd name="connsiteY54" fmla="*/ 4620000 h 6561405"/>
                    <a:gd name="connsiteX55" fmla="*/ 6068313 w 6352623"/>
                    <a:gd name="connsiteY55" fmla="*/ 4480189 h 6561405"/>
                    <a:gd name="connsiteX56" fmla="*/ 6042026 w 6352623"/>
                    <a:gd name="connsiteY56" fmla="*/ 4552793 h 6561405"/>
                    <a:gd name="connsiteX57" fmla="*/ 6000985 w 6352623"/>
                    <a:gd name="connsiteY57" fmla="*/ 4620000 h 6561405"/>
                    <a:gd name="connsiteX58" fmla="*/ 5989951 w 6352623"/>
                    <a:gd name="connsiteY58" fmla="*/ 4620000 h 6561405"/>
                    <a:gd name="connsiteX59" fmla="*/ 5898613 w 6352623"/>
                    <a:gd name="connsiteY59" fmla="*/ 4787640 h 6561405"/>
                    <a:gd name="connsiteX60" fmla="*/ 6000985 w 6352623"/>
                    <a:gd name="connsiteY60" fmla="*/ 4620000 h 6561405"/>
                    <a:gd name="connsiteX61" fmla="*/ 6317212 w 6352623"/>
                    <a:gd name="connsiteY61" fmla="*/ 4620000 h 6561405"/>
                    <a:gd name="connsiteX62" fmla="*/ 6317212 w 6352623"/>
                    <a:gd name="connsiteY62" fmla="*/ 4787640 h 6561405"/>
                    <a:gd name="connsiteX63" fmla="*/ 5898613 w 6352623"/>
                    <a:gd name="connsiteY63" fmla="*/ 4787640 h 6561405"/>
                    <a:gd name="connsiteX64" fmla="*/ 5866698 w 6352623"/>
                    <a:gd name="connsiteY64" fmla="*/ 4839902 h 6561405"/>
                    <a:gd name="connsiteX65" fmla="*/ 5895990 w 6352623"/>
                    <a:gd name="connsiteY65" fmla="*/ 4787640 h 6561405"/>
                    <a:gd name="connsiteX66" fmla="*/ 5898613 w 6352623"/>
                    <a:gd name="connsiteY66" fmla="*/ 4787640 h 6561405"/>
                    <a:gd name="connsiteX67" fmla="*/ 5866698 w 6352623"/>
                    <a:gd name="connsiteY67" fmla="*/ 4839902 h 6561405"/>
                    <a:gd name="connsiteX68" fmla="*/ 5661892 w 6352623"/>
                    <a:gd name="connsiteY68" fmla="*/ 4787640 h 6561405"/>
                    <a:gd name="connsiteX69" fmla="*/ 5661892 w 6352623"/>
                    <a:gd name="connsiteY69" fmla="*/ 4620000 h 6561405"/>
                    <a:gd name="connsiteX70" fmla="*/ 5989951 w 6352623"/>
                    <a:gd name="connsiteY70" fmla="*/ 4620000 h 6561405"/>
                    <a:gd name="connsiteX71" fmla="*/ 5895990 w 6352623"/>
                    <a:gd name="connsiteY71" fmla="*/ 4787640 h 6561405"/>
                    <a:gd name="connsiteX72" fmla="*/ 5661892 w 6352623"/>
                    <a:gd name="connsiteY72" fmla="*/ 4787640 h 6561405"/>
                    <a:gd name="connsiteX73" fmla="*/ 4842211 w 6352623"/>
                    <a:gd name="connsiteY73" fmla="*/ 4504577 h 6561405"/>
                    <a:gd name="connsiteX74" fmla="*/ 4894441 w 6352623"/>
                    <a:gd name="connsiteY74" fmla="*/ 4378816 h 6561405"/>
                    <a:gd name="connsiteX75" fmla="*/ 5118410 w 6352623"/>
                    <a:gd name="connsiteY75" fmla="*/ 3308120 h 6561405"/>
                    <a:gd name="connsiteX76" fmla="*/ 5112011 w 6352623"/>
                    <a:gd name="connsiteY76" fmla="*/ 3236549 h 6561405"/>
                    <a:gd name="connsiteX77" fmla="*/ 6343574 w 6352623"/>
                    <a:gd name="connsiteY77" fmla="*/ 3146548 h 6561405"/>
                    <a:gd name="connsiteX78" fmla="*/ 6352623 w 6352623"/>
                    <a:gd name="connsiteY78" fmla="*/ 3329154 h 6561405"/>
                    <a:gd name="connsiteX79" fmla="*/ 6261216 w 6352623"/>
                    <a:gd name="connsiteY79" fmla="*/ 3947289 h 6561405"/>
                    <a:gd name="connsiteX80" fmla="*/ 6068313 w 6352623"/>
                    <a:gd name="connsiteY80" fmla="*/ 4480189 h 6561405"/>
                    <a:gd name="connsiteX81" fmla="*/ 5645377 w 6352623"/>
                    <a:gd name="connsiteY81" fmla="*/ 4489676 h 6561405"/>
                    <a:gd name="connsiteX82" fmla="*/ 4842211 w 6352623"/>
                    <a:gd name="connsiteY82" fmla="*/ 4504577 h 6561405"/>
                    <a:gd name="connsiteX83" fmla="*/ 1405726 w 6352623"/>
                    <a:gd name="connsiteY83" fmla="*/ 3156271 h 6561405"/>
                    <a:gd name="connsiteX84" fmla="*/ 1399341 w 6352623"/>
                    <a:gd name="connsiteY84" fmla="*/ 3089416 h 6561405"/>
                    <a:gd name="connsiteX85" fmla="*/ 1464945 w 6352623"/>
                    <a:gd name="connsiteY85" fmla="*/ 2467755 h 6561405"/>
                    <a:gd name="connsiteX86" fmla="*/ 1626959 w 6352623"/>
                    <a:gd name="connsiteY86" fmla="*/ 1918290 h 6561405"/>
                    <a:gd name="connsiteX87" fmla="*/ 1698846 w 6352623"/>
                    <a:gd name="connsiteY87" fmla="*/ 1916459 h 6561405"/>
                    <a:gd name="connsiteX88" fmla="*/ 2401423 w 6352623"/>
                    <a:gd name="connsiteY88" fmla="*/ 1879094 h 6561405"/>
                    <a:gd name="connsiteX89" fmla="*/ 2879383 w 6352623"/>
                    <a:gd name="connsiteY89" fmla="*/ 1836855 h 6561405"/>
                    <a:gd name="connsiteX90" fmla="*/ 2983285 w 6352623"/>
                    <a:gd name="connsiteY90" fmla="*/ 3040986 h 6561405"/>
                    <a:gd name="connsiteX91" fmla="*/ 1405726 w 6352623"/>
                    <a:gd name="connsiteY91" fmla="*/ 3156271 h 6561405"/>
                    <a:gd name="connsiteX92" fmla="*/ 3464621 w 6352623"/>
                    <a:gd name="connsiteY92" fmla="*/ 4545892 h 6561405"/>
                    <a:gd name="connsiteX93" fmla="*/ 3362673 w 6352623"/>
                    <a:gd name="connsiteY93" fmla="*/ 3364384 h 6561405"/>
                    <a:gd name="connsiteX94" fmla="*/ 4785461 w 6352623"/>
                    <a:gd name="connsiteY94" fmla="*/ 3260410 h 6561405"/>
                    <a:gd name="connsiteX95" fmla="*/ 4791965 w 6352623"/>
                    <a:gd name="connsiteY95" fmla="*/ 3337498 h 6561405"/>
                    <a:gd name="connsiteX96" fmla="*/ 4582162 w 6352623"/>
                    <a:gd name="connsiteY96" fmla="*/ 4452550 h 6561405"/>
                    <a:gd name="connsiteX97" fmla="*/ 3980007 w 6352623"/>
                    <a:gd name="connsiteY97" fmla="*/ 4524180 h 6561405"/>
                    <a:gd name="connsiteX98" fmla="*/ 3464621 w 6352623"/>
                    <a:gd name="connsiteY98" fmla="*/ 4545892 h 6561405"/>
                    <a:gd name="connsiteX99" fmla="*/ 11631 w 6352623"/>
                    <a:gd name="connsiteY99" fmla="*/ 3258148 h 6561405"/>
                    <a:gd name="connsiteX100" fmla="*/ 0 w 6352623"/>
                    <a:gd name="connsiteY100" fmla="*/ 3023469 h 6561405"/>
                    <a:gd name="connsiteX101" fmla="*/ 91400 w 6352623"/>
                    <a:gd name="connsiteY101" fmla="*/ 2405346 h 6561405"/>
                    <a:gd name="connsiteX102" fmla="*/ 258812 w 6352623"/>
                    <a:gd name="connsiteY102" fmla="*/ 1942855 h 6561405"/>
                    <a:gd name="connsiteX103" fmla="*/ 852081 w 6352623"/>
                    <a:gd name="connsiteY103" fmla="*/ 1937991 h 6561405"/>
                    <a:gd name="connsiteX104" fmla="*/ 1335718 w 6352623"/>
                    <a:gd name="connsiteY104" fmla="*/ 1925698 h 6561405"/>
                    <a:gd name="connsiteX105" fmla="*/ 1234430 w 6352623"/>
                    <a:gd name="connsiteY105" fmla="*/ 2196801 h 6561405"/>
                    <a:gd name="connsiteX106" fmla="*/ 1103579 w 6352623"/>
                    <a:gd name="connsiteY106" fmla="*/ 2737987 h 6561405"/>
                    <a:gd name="connsiteX107" fmla="*/ 1078099 w 6352623"/>
                    <a:gd name="connsiteY107" fmla="*/ 3180217 h 6561405"/>
                    <a:gd name="connsiteX108" fmla="*/ 11631 w 6352623"/>
                    <a:gd name="connsiteY108" fmla="*/ 3258148 h 6561405"/>
                    <a:gd name="connsiteX109" fmla="*/ 1960743 w 6352623"/>
                    <a:gd name="connsiteY109" fmla="*/ 4679317 h 6561405"/>
                    <a:gd name="connsiteX110" fmla="*/ 1740896 w 6352623"/>
                    <a:gd name="connsiteY110" fmla="*/ 4337429 h 6561405"/>
                    <a:gd name="connsiteX111" fmla="*/ 1441619 w 6352623"/>
                    <a:gd name="connsiteY111" fmla="*/ 3532526 h 6561405"/>
                    <a:gd name="connsiteX112" fmla="*/ 1438988 w 6352623"/>
                    <a:gd name="connsiteY112" fmla="*/ 3504964 h 6561405"/>
                    <a:gd name="connsiteX113" fmla="*/ 3013389 w 6352623"/>
                    <a:gd name="connsiteY113" fmla="*/ 3389903 h 6561405"/>
                    <a:gd name="connsiteX114" fmla="*/ 3099126 w 6352623"/>
                    <a:gd name="connsiteY114" fmla="*/ 4562904 h 6561405"/>
                    <a:gd name="connsiteX115" fmla="*/ 2689209 w 6352623"/>
                    <a:gd name="connsiteY115" fmla="*/ 4598877 h 6561405"/>
                    <a:gd name="connsiteX116" fmla="*/ 1989796 w 6352623"/>
                    <a:gd name="connsiteY116" fmla="*/ 4675326 h 6561405"/>
                    <a:gd name="connsiteX117" fmla="*/ 1960743 w 6352623"/>
                    <a:gd name="connsiteY117" fmla="*/ 4679317 h 6561405"/>
                    <a:gd name="connsiteX118" fmla="*/ 4067092 w 6352623"/>
                    <a:gd name="connsiteY118" fmla="*/ 6216068 h 6561405"/>
                    <a:gd name="connsiteX119" fmla="*/ 4277892 w 6352623"/>
                    <a:gd name="connsiteY119" fmla="*/ 5788869 h 6561405"/>
                    <a:gd name="connsiteX120" fmla="*/ 4525520 w 6352623"/>
                    <a:gd name="connsiteY120" fmla="*/ 5267093 h 6561405"/>
                    <a:gd name="connsiteX121" fmla="*/ 4685770 w 6352623"/>
                    <a:gd name="connsiteY121" fmla="*/ 4881257 h 6561405"/>
                    <a:gd name="connsiteX122" fmla="*/ 4712084 w 6352623"/>
                    <a:gd name="connsiteY122" fmla="*/ 4879914 h 6561405"/>
                    <a:gd name="connsiteX123" fmla="*/ 5642123 w 6352623"/>
                    <a:gd name="connsiteY123" fmla="*/ 4846187 h 6561405"/>
                    <a:gd name="connsiteX124" fmla="*/ 5866698 w 6352623"/>
                    <a:gd name="connsiteY124" fmla="*/ 4839902 h 6561405"/>
                    <a:gd name="connsiteX125" fmla="*/ 5706398 w 6352623"/>
                    <a:gd name="connsiteY125" fmla="*/ 5102370 h 6561405"/>
                    <a:gd name="connsiteX126" fmla="*/ 4229361 w 6352623"/>
                    <a:gd name="connsiteY126" fmla="*/ 6176010 h 6561405"/>
                    <a:gd name="connsiteX127" fmla="*/ 4067092 w 6352623"/>
                    <a:gd name="connsiteY127" fmla="*/ 6216068 h 6561405"/>
                    <a:gd name="connsiteX128" fmla="*/ 3617977 w 6352623"/>
                    <a:gd name="connsiteY128" fmla="*/ 6323175 h 6561405"/>
                    <a:gd name="connsiteX129" fmla="*/ 3499574 w 6352623"/>
                    <a:gd name="connsiteY129" fmla="*/ 4950969 h 6561405"/>
                    <a:gd name="connsiteX130" fmla="*/ 3966167 w 6352623"/>
                    <a:gd name="connsiteY130" fmla="*/ 4917769 h 6561405"/>
                    <a:gd name="connsiteX131" fmla="*/ 4402891 w 6352623"/>
                    <a:gd name="connsiteY131" fmla="*/ 4895610 h 6561405"/>
                    <a:gd name="connsiteX132" fmla="*/ 4263840 w 6352623"/>
                    <a:gd name="connsiteY132" fmla="*/ 5239274 h 6561405"/>
                    <a:gd name="connsiteX133" fmla="*/ 3691123 w 6352623"/>
                    <a:gd name="connsiteY133" fmla="*/ 6308899 h 6561405"/>
                    <a:gd name="connsiteX134" fmla="*/ 3637169 w 6352623"/>
                    <a:gd name="connsiteY134" fmla="*/ 6322223 h 6561405"/>
                    <a:gd name="connsiteX135" fmla="*/ 3617977 w 6352623"/>
                    <a:gd name="connsiteY135" fmla="*/ 6323175 h 6561405"/>
                    <a:gd name="connsiteX136" fmla="*/ 509955 w 6352623"/>
                    <a:gd name="connsiteY136" fmla="*/ 4889989 h 6561405"/>
                    <a:gd name="connsiteX137" fmla="*/ 432662 w 6352623"/>
                    <a:gd name="connsiteY137" fmla="*/ 4783013 h 6561405"/>
                    <a:gd name="connsiteX138" fmla="*/ 30403 w 6352623"/>
                    <a:gd name="connsiteY138" fmla="*/ 3637168 h 6561405"/>
                    <a:gd name="connsiteX139" fmla="*/ 28957 w 6352623"/>
                    <a:gd name="connsiteY139" fmla="*/ 3608002 h 6561405"/>
                    <a:gd name="connsiteX140" fmla="*/ 1122699 w 6352623"/>
                    <a:gd name="connsiteY140" fmla="*/ 3528079 h 6561405"/>
                    <a:gd name="connsiteX141" fmla="*/ 1151870 w 6352623"/>
                    <a:gd name="connsiteY141" fmla="*/ 3709064 h 6561405"/>
                    <a:gd name="connsiteX142" fmla="*/ 1633165 w 6352623"/>
                    <a:gd name="connsiteY142" fmla="*/ 4721494 h 6561405"/>
                    <a:gd name="connsiteX143" fmla="*/ 1635001 w 6352623"/>
                    <a:gd name="connsiteY143" fmla="*/ 4724090 h 6561405"/>
                    <a:gd name="connsiteX144" fmla="*/ 1150655 w 6352623"/>
                    <a:gd name="connsiteY144" fmla="*/ 4790652 h 6561405"/>
                    <a:gd name="connsiteX145" fmla="*/ 509955 w 6352623"/>
                    <a:gd name="connsiteY145" fmla="*/ 4889989 h 6561405"/>
                    <a:gd name="connsiteX146" fmla="*/ 3165956 w 6352623"/>
                    <a:gd name="connsiteY146" fmla="*/ 6345561 h 6561405"/>
                    <a:gd name="connsiteX147" fmla="*/ 2661675 w 6352623"/>
                    <a:gd name="connsiteY147" fmla="*/ 5655612 h 6561405"/>
                    <a:gd name="connsiteX148" fmla="*/ 2224080 w 6352623"/>
                    <a:gd name="connsiteY148" fmla="*/ 5071807 h 6561405"/>
                    <a:gd name="connsiteX149" fmla="*/ 2697681 w 6352623"/>
                    <a:gd name="connsiteY149" fmla="*/ 5021257 h 6561405"/>
                    <a:gd name="connsiteX150" fmla="*/ 3150545 w 6352623"/>
                    <a:gd name="connsiteY150" fmla="*/ 4979436 h 6561405"/>
                    <a:gd name="connsiteX151" fmla="*/ 3267988 w 6352623"/>
                    <a:gd name="connsiteY151" fmla="*/ 6340508 h 6561405"/>
                    <a:gd name="connsiteX152" fmla="*/ 3165956 w 6352623"/>
                    <a:gd name="connsiteY152" fmla="*/ 6345561 h 6561405"/>
                    <a:gd name="connsiteX153" fmla="*/ 3104320 w 6352623"/>
                    <a:gd name="connsiteY153" fmla="*/ 6348616 h 6561405"/>
                    <a:gd name="connsiteX154" fmla="*/ 3099167 w 6352623"/>
                    <a:gd name="connsiteY154" fmla="*/ 6341244 h 6561405"/>
                    <a:gd name="connsiteX155" fmla="*/ 3165956 w 6352623"/>
                    <a:gd name="connsiteY155" fmla="*/ 6345561 h 6561405"/>
                    <a:gd name="connsiteX156" fmla="*/ 3104320 w 6352623"/>
                    <a:gd name="connsiteY156" fmla="*/ 6348616 h 6561405"/>
                    <a:gd name="connsiteX157" fmla="*/ 2884966 w 6352623"/>
                    <a:gd name="connsiteY157" fmla="*/ 6327398 h 6561405"/>
                    <a:gd name="connsiteX158" fmla="*/ 2740226 w 6352623"/>
                    <a:gd name="connsiteY158" fmla="*/ 6120300 h 6561405"/>
                    <a:gd name="connsiteX159" fmla="*/ 2877634 w 6352623"/>
                    <a:gd name="connsiteY159" fmla="*/ 6024267 h 6561405"/>
                    <a:gd name="connsiteX160" fmla="*/ 3099167 w 6352623"/>
                    <a:gd name="connsiteY160" fmla="*/ 6341244 h 6561405"/>
                    <a:gd name="connsiteX161" fmla="*/ 2884966 w 6352623"/>
                    <a:gd name="connsiteY161" fmla="*/ 6327398 h 6561405"/>
                    <a:gd name="connsiteX162" fmla="*/ 2827891 w 6352623"/>
                    <a:gd name="connsiteY162" fmla="*/ 6323709 h 6561405"/>
                    <a:gd name="connsiteX163" fmla="*/ 2884966 w 6352623"/>
                    <a:gd name="connsiteY163" fmla="*/ 6327398 h 6561405"/>
                    <a:gd name="connsiteX164" fmla="*/ 2888667 w 6352623"/>
                    <a:gd name="connsiteY164" fmla="*/ 6332694 h 6561405"/>
                    <a:gd name="connsiteX165" fmla="*/ 2827891 w 6352623"/>
                    <a:gd name="connsiteY165" fmla="*/ 6323709 h 6561405"/>
                    <a:gd name="connsiteX166" fmla="*/ 3253037 w 6352623"/>
                    <a:gd name="connsiteY166" fmla="*/ 6561405 h 6561405"/>
                    <a:gd name="connsiteX167" fmla="*/ 2888667 w 6352623"/>
                    <a:gd name="connsiteY167" fmla="*/ 6332694 h 6561405"/>
                    <a:gd name="connsiteX168" fmla="*/ 3023470 w 6352623"/>
                    <a:gd name="connsiteY168" fmla="*/ 6352624 h 6561405"/>
                    <a:gd name="connsiteX169" fmla="*/ 3104320 w 6352623"/>
                    <a:gd name="connsiteY169" fmla="*/ 6348616 h 6561405"/>
                    <a:gd name="connsiteX170" fmla="*/ 3253037 w 6352623"/>
                    <a:gd name="connsiteY170" fmla="*/ 6561405 h 6561405"/>
                    <a:gd name="connsiteX171" fmla="*/ 1799833 w 6352623"/>
                    <a:gd name="connsiteY171" fmla="*/ 6042038 h 6561405"/>
                    <a:gd name="connsiteX172" fmla="*/ 792530 w 6352623"/>
                    <a:gd name="connsiteY172" fmla="*/ 5281044 h 6561405"/>
                    <a:gd name="connsiteX173" fmla="*/ 758259 w 6352623"/>
                    <a:gd name="connsiteY173" fmla="*/ 5233611 h 6561405"/>
                    <a:gd name="connsiteX174" fmla="*/ 1178638 w 6352623"/>
                    <a:gd name="connsiteY174" fmla="*/ 5187468 h 6561405"/>
                    <a:gd name="connsiteX175" fmla="*/ 1905324 w 6352623"/>
                    <a:gd name="connsiteY175" fmla="*/ 5106339 h 6561405"/>
                    <a:gd name="connsiteX176" fmla="*/ 2206251 w 6352623"/>
                    <a:gd name="connsiteY176" fmla="*/ 5531868 h 6561405"/>
                    <a:gd name="connsiteX177" fmla="*/ 2827891 w 6352623"/>
                    <a:gd name="connsiteY177" fmla="*/ 6323709 h 6561405"/>
                    <a:gd name="connsiteX178" fmla="*/ 2405336 w 6352623"/>
                    <a:gd name="connsiteY178" fmla="*/ 6261225 h 6561405"/>
                    <a:gd name="connsiteX179" fmla="*/ 1799833 w 6352623"/>
                    <a:gd name="connsiteY179" fmla="*/ 6042038 h 6561405"/>
                    <a:gd name="connsiteX0" fmla="*/ 3083863 w 6352623"/>
                    <a:gd name="connsiteY0" fmla="*/ 133135 h 6352624"/>
                    <a:gd name="connsiteX1" fmla="*/ 2997995 w 6352623"/>
                    <a:gd name="connsiteY1" fmla="*/ 16410 h 6352624"/>
                    <a:gd name="connsiteX2" fmla="*/ 3073468 w 6352623"/>
                    <a:gd name="connsiteY2" fmla="*/ 12671 h 6352624"/>
                    <a:gd name="connsiteX3" fmla="*/ 3083863 w 6352623"/>
                    <a:gd name="connsiteY3" fmla="*/ 133135 h 6352624"/>
                    <a:gd name="connsiteX4" fmla="*/ 4287481 w 6352623"/>
                    <a:gd name="connsiteY4" fmla="*/ 1282707 h 6352624"/>
                    <a:gd name="connsiteX5" fmla="*/ 3934751 w 6352623"/>
                    <a:gd name="connsiteY5" fmla="*/ 794857 h 6352624"/>
                    <a:gd name="connsiteX6" fmla="*/ 3306522 w 6352623"/>
                    <a:gd name="connsiteY6" fmla="*/ 1126 h 6352624"/>
                    <a:gd name="connsiteX7" fmla="*/ 3329154 w 6352623"/>
                    <a:gd name="connsiteY7" fmla="*/ 0 h 6352624"/>
                    <a:gd name="connsiteX8" fmla="*/ 4552794 w 6352623"/>
                    <a:gd name="connsiteY8" fmla="*/ 310597 h 6352624"/>
                    <a:gd name="connsiteX9" fmla="*/ 5560095 w 6352623"/>
                    <a:gd name="connsiteY9" fmla="*/ 1071582 h 6352624"/>
                    <a:gd name="connsiteX10" fmla="*/ 5592215 w 6352623"/>
                    <a:gd name="connsiteY10" fmla="*/ 1116037 h 6352624"/>
                    <a:gd name="connsiteX11" fmla="*/ 5275773 w 6352623"/>
                    <a:gd name="connsiteY11" fmla="*/ 1158708 h 6352624"/>
                    <a:gd name="connsiteX12" fmla="*/ 4352475 w 6352623"/>
                    <a:gd name="connsiteY12" fmla="*/ 1275439 h 6352624"/>
                    <a:gd name="connsiteX13" fmla="*/ 4287481 w 6352623"/>
                    <a:gd name="connsiteY13" fmla="*/ 1282707 h 6352624"/>
                    <a:gd name="connsiteX14" fmla="*/ 3192871 w 6352623"/>
                    <a:gd name="connsiteY14" fmla="*/ 1396479 h 6352624"/>
                    <a:gd name="connsiteX15" fmla="*/ 3083863 w 6352623"/>
                    <a:gd name="connsiteY15" fmla="*/ 133135 h 6352624"/>
                    <a:gd name="connsiteX16" fmla="*/ 3521833 w 6352623"/>
                    <a:gd name="connsiteY16" fmla="*/ 728536 h 6352624"/>
                    <a:gd name="connsiteX17" fmla="*/ 3951788 w 6352623"/>
                    <a:gd name="connsiteY17" fmla="*/ 1320226 h 6352624"/>
                    <a:gd name="connsiteX18" fmla="*/ 3610216 w 6352623"/>
                    <a:gd name="connsiteY18" fmla="*/ 1358400 h 6352624"/>
                    <a:gd name="connsiteX19" fmla="*/ 3192871 w 6352623"/>
                    <a:gd name="connsiteY19" fmla="*/ 1396479 h 6352624"/>
                    <a:gd name="connsiteX20" fmla="*/ 5080835 w 6352623"/>
                    <a:gd name="connsiteY20" fmla="*/ 2887704 h 6352624"/>
                    <a:gd name="connsiteX21" fmla="*/ 5075577 w 6352623"/>
                    <a:gd name="connsiteY21" fmla="*/ 2828892 h 6352624"/>
                    <a:gd name="connsiteX22" fmla="*/ 4870827 w 6352623"/>
                    <a:gd name="connsiteY22" fmla="*/ 2225787 h 6352624"/>
                    <a:gd name="connsiteX23" fmla="*/ 4527301 w 6352623"/>
                    <a:gd name="connsiteY23" fmla="*/ 1626915 h 6352624"/>
                    <a:gd name="connsiteX24" fmla="*/ 5336497 w 6352623"/>
                    <a:gd name="connsiteY24" fmla="*/ 1510023 h 6352624"/>
                    <a:gd name="connsiteX25" fmla="*/ 5827104 w 6352623"/>
                    <a:gd name="connsiteY25" fmla="*/ 1441104 h 6352624"/>
                    <a:gd name="connsiteX26" fmla="*/ 5919962 w 6352623"/>
                    <a:gd name="connsiteY26" fmla="*/ 1569624 h 6352624"/>
                    <a:gd name="connsiteX27" fmla="*/ 6322223 w 6352623"/>
                    <a:gd name="connsiteY27" fmla="*/ 2715457 h 6352624"/>
                    <a:gd name="connsiteX28" fmla="*/ 6326244 w 6352623"/>
                    <a:gd name="connsiteY28" fmla="*/ 2796695 h 6352624"/>
                    <a:gd name="connsiteX29" fmla="*/ 5080835 w 6352623"/>
                    <a:gd name="connsiteY29" fmla="*/ 2887704 h 6352624"/>
                    <a:gd name="connsiteX30" fmla="*/ 1790042 w 6352623"/>
                    <a:gd name="connsiteY30" fmla="*/ 1491620 h 6352624"/>
                    <a:gd name="connsiteX31" fmla="*/ 2057262 w 6352623"/>
                    <a:gd name="connsiteY31" fmla="*/ 888122 h 6352624"/>
                    <a:gd name="connsiteX32" fmla="*/ 2502224 w 6352623"/>
                    <a:gd name="connsiteY32" fmla="*/ 83048 h 6352624"/>
                    <a:gd name="connsiteX33" fmla="*/ 2715458 w 6352623"/>
                    <a:gd name="connsiteY33" fmla="*/ 30412 h 6352624"/>
                    <a:gd name="connsiteX34" fmla="*/ 2723477 w 6352623"/>
                    <a:gd name="connsiteY34" fmla="*/ 30012 h 6352624"/>
                    <a:gd name="connsiteX35" fmla="*/ 2843908 w 6352623"/>
                    <a:gd name="connsiteY35" fmla="*/ 1425699 h 6352624"/>
                    <a:gd name="connsiteX36" fmla="*/ 2341650 w 6352623"/>
                    <a:gd name="connsiteY36" fmla="*/ 1460888 h 6352624"/>
                    <a:gd name="connsiteX37" fmla="*/ 1790042 w 6352623"/>
                    <a:gd name="connsiteY37" fmla="*/ 1491620 h 6352624"/>
                    <a:gd name="connsiteX38" fmla="*/ 456566 w 6352623"/>
                    <a:gd name="connsiteY38" fmla="*/ 1560803 h 6352624"/>
                    <a:gd name="connsiteX39" fmla="*/ 646218 w 6352623"/>
                    <a:gd name="connsiteY39" fmla="*/ 1250255 h 6352624"/>
                    <a:gd name="connsiteX40" fmla="*/ 2123254 w 6352623"/>
                    <a:gd name="connsiteY40" fmla="*/ 176626 h 6352624"/>
                    <a:gd name="connsiteX41" fmla="*/ 2129632 w 6352623"/>
                    <a:gd name="connsiteY41" fmla="*/ 175051 h 6352624"/>
                    <a:gd name="connsiteX42" fmla="*/ 1791341 w 6352623"/>
                    <a:gd name="connsiteY42" fmla="*/ 860818 h 6352624"/>
                    <a:gd name="connsiteX43" fmla="*/ 1497989 w 6352623"/>
                    <a:gd name="connsiteY43" fmla="*/ 1507155 h 6352624"/>
                    <a:gd name="connsiteX44" fmla="*/ 815685 w 6352623"/>
                    <a:gd name="connsiteY44" fmla="*/ 1541873 h 6352624"/>
                    <a:gd name="connsiteX45" fmla="*/ 456566 w 6352623"/>
                    <a:gd name="connsiteY45" fmla="*/ 1560803 h 6352624"/>
                    <a:gd name="connsiteX46" fmla="*/ 3332566 w 6352623"/>
                    <a:gd name="connsiteY46" fmla="*/ 3015466 h 6352624"/>
                    <a:gd name="connsiteX47" fmla="*/ 3227686 w 6352623"/>
                    <a:gd name="connsiteY47" fmla="*/ 1799988 h 6352624"/>
                    <a:gd name="connsiteX48" fmla="*/ 3687369 w 6352623"/>
                    <a:gd name="connsiteY48" fmla="*/ 1744594 h 6352624"/>
                    <a:gd name="connsiteX49" fmla="*/ 4207427 w 6352623"/>
                    <a:gd name="connsiteY49" fmla="*/ 1672041 h 6352624"/>
                    <a:gd name="connsiteX50" fmla="*/ 4314817 w 6352623"/>
                    <a:gd name="connsiteY50" fmla="*/ 1819820 h 6352624"/>
                    <a:gd name="connsiteX51" fmla="*/ 4752430 w 6352623"/>
                    <a:gd name="connsiteY51" fmla="*/ 2869128 h 6352624"/>
                    <a:gd name="connsiteX52" fmla="*/ 4755993 w 6352623"/>
                    <a:gd name="connsiteY52" fmla="*/ 2911437 h 6352624"/>
                    <a:gd name="connsiteX53" fmla="*/ 3332566 w 6352623"/>
                    <a:gd name="connsiteY53" fmla="*/ 3015466 h 6352624"/>
                    <a:gd name="connsiteX54" fmla="*/ 5989951 w 6352623"/>
                    <a:gd name="connsiteY54" fmla="*/ 4620000 h 6352624"/>
                    <a:gd name="connsiteX55" fmla="*/ 6068313 w 6352623"/>
                    <a:gd name="connsiteY55" fmla="*/ 4480189 h 6352624"/>
                    <a:gd name="connsiteX56" fmla="*/ 6042026 w 6352623"/>
                    <a:gd name="connsiteY56" fmla="*/ 4552793 h 6352624"/>
                    <a:gd name="connsiteX57" fmla="*/ 6000985 w 6352623"/>
                    <a:gd name="connsiteY57" fmla="*/ 4620000 h 6352624"/>
                    <a:gd name="connsiteX58" fmla="*/ 5989951 w 6352623"/>
                    <a:gd name="connsiteY58" fmla="*/ 4620000 h 6352624"/>
                    <a:gd name="connsiteX59" fmla="*/ 5898613 w 6352623"/>
                    <a:gd name="connsiteY59" fmla="*/ 4787640 h 6352624"/>
                    <a:gd name="connsiteX60" fmla="*/ 6000985 w 6352623"/>
                    <a:gd name="connsiteY60" fmla="*/ 4620000 h 6352624"/>
                    <a:gd name="connsiteX61" fmla="*/ 6317212 w 6352623"/>
                    <a:gd name="connsiteY61" fmla="*/ 4620000 h 6352624"/>
                    <a:gd name="connsiteX62" fmla="*/ 6317212 w 6352623"/>
                    <a:gd name="connsiteY62" fmla="*/ 4787640 h 6352624"/>
                    <a:gd name="connsiteX63" fmla="*/ 5898613 w 6352623"/>
                    <a:gd name="connsiteY63" fmla="*/ 4787640 h 6352624"/>
                    <a:gd name="connsiteX64" fmla="*/ 5866698 w 6352623"/>
                    <a:gd name="connsiteY64" fmla="*/ 4839902 h 6352624"/>
                    <a:gd name="connsiteX65" fmla="*/ 5895990 w 6352623"/>
                    <a:gd name="connsiteY65" fmla="*/ 4787640 h 6352624"/>
                    <a:gd name="connsiteX66" fmla="*/ 5898613 w 6352623"/>
                    <a:gd name="connsiteY66" fmla="*/ 4787640 h 6352624"/>
                    <a:gd name="connsiteX67" fmla="*/ 5866698 w 6352623"/>
                    <a:gd name="connsiteY67" fmla="*/ 4839902 h 6352624"/>
                    <a:gd name="connsiteX68" fmla="*/ 5661892 w 6352623"/>
                    <a:gd name="connsiteY68" fmla="*/ 4787640 h 6352624"/>
                    <a:gd name="connsiteX69" fmla="*/ 5661892 w 6352623"/>
                    <a:gd name="connsiteY69" fmla="*/ 4620000 h 6352624"/>
                    <a:gd name="connsiteX70" fmla="*/ 5989951 w 6352623"/>
                    <a:gd name="connsiteY70" fmla="*/ 4620000 h 6352624"/>
                    <a:gd name="connsiteX71" fmla="*/ 5895990 w 6352623"/>
                    <a:gd name="connsiteY71" fmla="*/ 4787640 h 6352624"/>
                    <a:gd name="connsiteX72" fmla="*/ 5661892 w 6352623"/>
                    <a:gd name="connsiteY72" fmla="*/ 4787640 h 6352624"/>
                    <a:gd name="connsiteX73" fmla="*/ 4842211 w 6352623"/>
                    <a:gd name="connsiteY73" fmla="*/ 4504577 h 6352624"/>
                    <a:gd name="connsiteX74" fmla="*/ 4894441 w 6352623"/>
                    <a:gd name="connsiteY74" fmla="*/ 4378816 h 6352624"/>
                    <a:gd name="connsiteX75" fmla="*/ 5118410 w 6352623"/>
                    <a:gd name="connsiteY75" fmla="*/ 3308120 h 6352624"/>
                    <a:gd name="connsiteX76" fmla="*/ 5112011 w 6352623"/>
                    <a:gd name="connsiteY76" fmla="*/ 3236549 h 6352624"/>
                    <a:gd name="connsiteX77" fmla="*/ 6343574 w 6352623"/>
                    <a:gd name="connsiteY77" fmla="*/ 3146548 h 6352624"/>
                    <a:gd name="connsiteX78" fmla="*/ 6352623 w 6352623"/>
                    <a:gd name="connsiteY78" fmla="*/ 3329154 h 6352624"/>
                    <a:gd name="connsiteX79" fmla="*/ 6261216 w 6352623"/>
                    <a:gd name="connsiteY79" fmla="*/ 3947289 h 6352624"/>
                    <a:gd name="connsiteX80" fmla="*/ 6068313 w 6352623"/>
                    <a:gd name="connsiteY80" fmla="*/ 4480189 h 6352624"/>
                    <a:gd name="connsiteX81" fmla="*/ 5645377 w 6352623"/>
                    <a:gd name="connsiteY81" fmla="*/ 4489676 h 6352624"/>
                    <a:gd name="connsiteX82" fmla="*/ 4842211 w 6352623"/>
                    <a:gd name="connsiteY82" fmla="*/ 4504577 h 6352624"/>
                    <a:gd name="connsiteX83" fmla="*/ 1405726 w 6352623"/>
                    <a:gd name="connsiteY83" fmla="*/ 3156271 h 6352624"/>
                    <a:gd name="connsiteX84" fmla="*/ 1399341 w 6352623"/>
                    <a:gd name="connsiteY84" fmla="*/ 3089416 h 6352624"/>
                    <a:gd name="connsiteX85" fmla="*/ 1464945 w 6352623"/>
                    <a:gd name="connsiteY85" fmla="*/ 2467755 h 6352624"/>
                    <a:gd name="connsiteX86" fmla="*/ 1626959 w 6352623"/>
                    <a:gd name="connsiteY86" fmla="*/ 1918290 h 6352624"/>
                    <a:gd name="connsiteX87" fmla="*/ 1698846 w 6352623"/>
                    <a:gd name="connsiteY87" fmla="*/ 1916459 h 6352624"/>
                    <a:gd name="connsiteX88" fmla="*/ 2401423 w 6352623"/>
                    <a:gd name="connsiteY88" fmla="*/ 1879094 h 6352624"/>
                    <a:gd name="connsiteX89" fmla="*/ 2879383 w 6352623"/>
                    <a:gd name="connsiteY89" fmla="*/ 1836855 h 6352624"/>
                    <a:gd name="connsiteX90" fmla="*/ 2983285 w 6352623"/>
                    <a:gd name="connsiteY90" fmla="*/ 3040986 h 6352624"/>
                    <a:gd name="connsiteX91" fmla="*/ 1405726 w 6352623"/>
                    <a:gd name="connsiteY91" fmla="*/ 3156271 h 6352624"/>
                    <a:gd name="connsiteX92" fmla="*/ 3464621 w 6352623"/>
                    <a:gd name="connsiteY92" fmla="*/ 4545892 h 6352624"/>
                    <a:gd name="connsiteX93" fmla="*/ 3362673 w 6352623"/>
                    <a:gd name="connsiteY93" fmla="*/ 3364384 h 6352624"/>
                    <a:gd name="connsiteX94" fmla="*/ 4785461 w 6352623"/>
                    <a:gd name="connsiteY94" fmla="*/ 3260410 h 6352624"/>
                    <a:gd name="connsiteX95" fmla="*/ 4791965 w 6352623"/>
                    <a:gd name="connsiteY95" fmla="*/ 3337498 h 6352624"/>
                    <a:gd name="connsiteX96" fmla="*/ 4582162 w 6352623"/>
                    <a:gd name="connsiteY96" fmla="*/ 4452550 h 6352624"/>
                    <a:gd name="connsiteX97" fmla="*/ 3980007 w 6352623"/>
                    <a:gd name="connsiteY97" fmla="*/ 4524180 h 6352624"/>
                    <a:gd name="connsiteX98" fmla="*/ 3464621 w 6352623"/>
                    <a:gd name="connsiteY98" fmla="*/ 4545892 h 6352624"/>
                    <a:gd name="connsiteX99" fmla="*/ 11631 w 6352623"/>
                    <a:gd name="connsiteY99" fmla="*/ 3258148 h 6352624"/>
                    <a:gd name="connsiteX100" fmla="*/ 0 w 6352623"/>
                    <a:gd name="connsiteY100" fmla="*/ 3023469 h 6352624"/>
                    <a:gd name="connsiteX101" fmla="*/ 91400 w 6352623"/>
                    <a:gd name="connsiteY101" fmla="*/ 2405346 h 6352624"/>
                    <a:gd name="connsiteX102" fmla="*/ 258812 w 6352623"/>
                    <a:gd name="connsiteY102" fmla="*/ 1942855 h 6352624"/>
                    <a:gd name="connsiteX103" fmla="*/ 852081 w 6352623"/>
                    <a:gd name="connsiteY103" fmla="*/ 1937991 h 6352624"/>
                    <a:gd name="connsiteX104" fmla="*/ 1335718 w 6352623"/>
                    <a:gd name="connsiteY104" fmla="*/ 1925698 h 6352624"/>
                    <a:gd name="connsiteX105" fmla="*/ 1234430 w 6352623"/>
                    <a:gd name="connsiteY105" fmla="*/ 2196801 h 6352624"/>
                    <a:gd name="connsiteX106" fmla="*/ 1103579 w 6352623"/>
                    <a:gd name="connsiteY106" fmla="*/ 2737987 h 6352624"/>
                    <a:gd name="connsiteX107" fmla="*/ 1078099 w 6352623"/>
                    <a:gd name="connsiteY107" fmla="*/ 3180217 h 6352624"/>
                    <a:gd name="connsiteX108" fmla="*/ 11631 w 6352623"/>
                    <a:gd name="connsiteY108" fmla="*/ 3258148 h 6352624"/>
                    <a:gd name="connsiteX109" fmla="*/ 1960743 w 6352623"/>
                    <a:gd name="connsiteY109" fmla="*/ 4679317 h 6352624"/>
                    <a:gd name="connsiteX110" fmla="*/ 1740896 w 6352623"/>
                    <a:gd name="connsiteY110" fmla="*/ 4337429 h 6352624"/>
                    <a:gd name="connsiteX111" fmla="*/ 1441619 w 6352623"/>
                    <a:gd name="connsiteY111" fmla="*/ 3532526 h 6352624"/>
                    <a:gd name="connsiteX112" fmla="*/ 1438988 w 6352623"/>
                    <a:gd name="connsiteY112" fmla="*/ 3504964 h 6352624"/>
                    <a:gd name="connsiteX113" fmla="*/ 3013389 w 6352623"/>
                    <a:gd name="connsiteY113" fmla="*/ 3389903 h 6352624"/>
                    <a:gd name="connsiteX114" fmla="*/ 3099126 w 6352623"/>
                    <a:gd name="connsiteY114" fmla="*/ 4562904 h 6352624"/>
                    <a:gd name="connsiteX115" fmla="*/ 2689209 w 6352623"/>
                    <a:gd name="connsiteY115" fmla="*/ 4598877 h 6352624"/>
                    <a:gd name="connsiteX116" fmla="*/ 1989796 w 6352623"/>
                    <a:gd name="connsiteY116" fmla="*/ 4675326 h 6352624"/>
                    <a:gd name="connsiteX117" fmla="*/ 1960743 w 6352623"/>
                    <a:gd name="connsiteY117" fmla="*/ 4679317 h 6352624"/>
                    <a:gd name="connsiteX118" fmla="*/ 4067092 w 6352623"/>
                    <a:gd name="connsiteY118" fmla="*/ 6216068 h 6352624"/>
                    <a:gd name="connsiteX119" fmla="*/ 4277892 w 6352623"/>
                    <a:gd name="connsiteY119" fmla="*/ 5788869 h 6352624"/>
                    <a:gd name="connsiteX120" fmla="*/ 4525520 w 6352623"/>
                    <a:gd name="connsiteY120" fmla="*/ 5267093 h 6352624"/>
                    <a:gd name="connsiteX121" fmla="*/ 4685770 w 6352623"/>
                    <a:gd name="connsiteY121" fmla="*/ 4881257 h 6352624"/>
                    <a:gd name="connsiteX122" fmla="*/ 4712084 w 6352623"/>
                    <a:gd name="connsiteY122" fmla="*/ 4879914 h 6352624"/>
                    <a:gd name="connsiteX123" fmla="*/ 5642123 w 6352623"/>
                    <a:gd name="connsiteY123" fmla="*/ 4846187 h 6352624"/>
                    <a:gd name="connsiteX124" fmla="*/ 5866698 w 6352623"/>
                    <a:gd name="connsiteY124" fmla="*/ 4839902 h 6352624"/>
                    <a:gd name="connsiteX125" fmla="*/ 5706398 w 6352623"/>
                    <a:gd name="connsiteY125" fmla="*/ 5102370 h 6352624"/>
                    <a:gd name="connsiteX126" fmla="*/ 4229361 w 6352623"/>
                    <a:gd name="connsiteY126" fmla="*/ 6176010 h 6352624"/>
                    <a:gd name="connsiteX127" fmla="*/ 4067092 w 6352623"/>
                    <a:gd name="connsiteY127" fmla="*/ 6216068 h 6352624"/>
                    <a:gd name="connsiteX128" fmla="*/ 3617977 w 6352623"/>
                    <a:gd name="connsiteY128" fmla="*/ 6323175 h 6352624"/>
                    <a:gd name="connsiteX129" fmla="*/ 3499574 w 6352623"/>
                    <a:gd name="connsiteY129" fmla="*/ 4950969 h 6352624"/>
                    <a:gd name="connsiteX130" fmla="*/ 3966167 w 6352623"/>
                    <a:gd name="connsiteY130" fmla="*/ 4917769 h 6352624"/>
                    <a:gd name="connsiteX131" fmla="*/ 4402891 w 6352623"/>
                    <a:gd name="connsiteY131" fmla="*/ 4895610 h 6352624"/>
                    <a:gd name="connsiteX132" fmla="*/ 4263840 w 6352623"/>
                    <a:gd name="connsiteY132" fmla="*/ 5239274 h 6352624"/>
                    <a:gd name="connsiteX133" fmla="*/ 3691123 w 6352623"/>
                    <a:gd name="connsiteY133" fmla="*/ 6308899 h 6352624"/>
                    <a:gd name="connsiteX134" fmla="*/ 3637169 w 6352623"/>
                    <a:gd name="connsiteY134" fmla="*/ 6322223 h 6352624"/>
                    <a:gd name="connsiteX135" fmla="*/ 3617977 w 6352623"/>
                    <a:gd name="connsiteY135" fmla="*/ 6323175 h 6352624"/>
                    <a:gd name="connsiteX136" fmla="*/ 509955 w 6352623"/>
                    <a:gd name="connsiteY136" fmla="*/ 4889989 h 6352624"/>
                    <a:gd name="connsiteX137" fmla="*/ 432662 w 6352623"/>
                    <a:gd name="connsiteY137" fmla="*/ 4783013 h 6352624"/>
                    <a:gd name="connsiteX138" fmla="*/ 30403 w 6352623"/>
                    <a:gd name="connsiteY138" fmla="*/ 3637168 h 6352624"/>
                    <a:gd name="connsiteX139" fmla="*/ 28957 w 6352623"/>
                    <a:gd name="connsiteY139" fmla="*/ 3608002 h 6352624"/>
                    <a:gd name="connsiteX140" fmla="*/ 1122699 w 6352623"/>
                    <a:gd name="connsiteY140" fmla="*/ 3528079 h 6352624"/>
                    <a:gd name="connsiteX141" fmla="*/ 1151870 w 6352623"/>
                    <a:gd name="connsiteY141" fmla="*/ 3709064 h 6352624"/>
                    <a:gd name="connsiteX142" fmla="*/ 1633165 w 6352623"/>
                    <a:gd name="connsiteY142" fmla="*/ 4721494 h 6352624"/>
                    <a:gd name="connsiteX143" fmla="*/ 1635001 w 6352623"/>
                    <a:gd name="connsiteY143" fmla="*/ 4724090 h 6352624"/>
                    <a:gd name="connsiteX144" fmla="*/ 1150655 w 6352623"/>
                    <a:gd name="connsiteY144" fmla="*/ 4790652 h 6352624"/>
                    <a:gd name="connsiteX145" fmla="*/ 509955 w 6352623"/>
                    <a:gd name="connsiteY145" fmla="*/ 4889989 h 6352624"/>
                    <a:gd name="connsiteX146" fmla="*/ 3165956 w 6352623"/>
                    <a:gd name="connsiteY146" fmla="*/ 6345561 h 6352624"/>
                    <a:gd name="connsiteX147" fmla="*/ 2661675 w 6352623"/>
                    <a:gd name="connsiteY147" fmla="*/ 5655612 h 6352624"/>
                    <a:gd name="connsiteX148" fmla="*/ 2224080 w 6352623"/>
                    <a:gd name="connsiteY148" fmla="*/ 5071807 h 6352624"/>
                    <a:gd name="connsiteX149" fmla="*/ 2697681 w 6352623"/>
                    <a:gd name="connsiteY149" fmla="*/ 5021257 h 6352624"/>
                    <a:gd name="connsiteX150" fmla="*/ 3150545 w 6352623"/>
                    <a:gd name="connsiteY150" fmla="*/ 4979436 h 6352624"/>
                    <a:gd name="connsiteX151" fmla="*/ 3267988 w 6352623"/>
                    <a:gd name="connsiteY151" fmla="*/ 6340508 h 6352624"/>
                    <a:gd name="connsiteX152" fmla="*/ 3165956 w 6352623"/>
                    <a:gd name="connsiteY152" fmla="*/ 6345561 h 6352624"/>
                    <a:gd name="connsiteX153" fmla="*/ 3104320 w 6352623"/>
                    <a:gd name="connsiteY153" fmla="*/ 6348616 h 6352624"/>
                    <a:gd name="connsiteX154" fmla="*/ 3099167 w 6352623"/>
                    <a:gd name="connsiteY154" fmla="*/ 6341244 h 6352624"/>
                    <a:gd name="connsiteX155" fmla="*/ 3165956 w 6352623"/>
                    <a:gd name="connsiteY155" fmla="*/ 6345561 h 6352624"/>
                    <a:gd name="connsiteX156" fmla="*/ 3104320 w 6352623"/>
                    <a:gd name="connsiteY156" fmla="*/ 6348616 h 6352624"/>
                    <a:gd name="connsiteX157" fmla="*/ 2884966 w 6352623"/>
                    <a:gd name="connsiteY157" fmla="*/ 6327398 h 6352624"/>
                    <a:gd name="connsiteX158" fmla="*/ 2740226 w 6352623"/>
                    <a:gd name="connsiteY158" fmla="*/ 6120300 h 6352624"/>
                    <a:gd name="connsiteX159" fmla="*/ 2877634 w 6352623"/>
                    <a:gd name="connsiteY159" fmla="*/ 6024267 h 6352624"/>
                    <a:gd name="connsiteX160" fmla="*/ 3099167 w 6352623"/>
                    <a:gd name="connsiteY160" fmla="*/ 6341244 h 6352624"/>
                    <a:gd name="connsiteX161" fmla="*/ 2884966 w 6352623"/>
                    <a:gd name="connsiteY161" fmla="*/ 6327398 h 6352624"/>
                    <a:gd name="connsiteX162" fmla="*/ 2827891 w 6352623"/>
                    <a:gd name="connsiteY162" fmla="*/ 6323709 h 6352624"/>
                    <a:gd name="connsiteX163" fmla="*/ 2884966 w 6352623"/>
                    <a:gd name="connsiteY163" fmla="*/ 6327398 h 6352624"/>
                    <a:gd name="connsiteX164" fmla="*/ 2888667 w 6352623"/>
                    <a:gd name="connsiteY164" fmla="*/ 6332694 h 6352624"/>
                    <a:gd name="connsiteX165" fmla="*/ 2827891 w 6352623"/>
                    <a:gd name="connsiteY165" fmla="*/ 6323709 h 6352624"/>
                    <a:gd name="connsiteX166" fmla="*/ 3104320 w 6352623"/>
                    <a:gd name="connsiteY166" fmla="*/ 6348616 h 6352624"/>
                    <a:gd name="connsiteX167" fmla="*/ 2888667 w 6352623"/>
                    <a:gd name="connsiteY167" fmla="*/ 6332694 h 6352624"/>
                    <a:gd name="connsiteX168" fmla="*/ 3023470 w 6352623"/>
                    <a:gd name="connsiteY168" fmla="*/ 6352624 h 6352624"/>
                    <a:gd name="connsiteX169" fmla="*/ 3104320 w 6352623"/>
                    <a:gd name="connsiteY169" fmla="*/ 6348616 h 6352624"/>
                    <a:gd name="connsiteX170" fmla="*/ 1799833 w 6352623"/>
                    <a:gd name="connsiteY170" fmla="*/ 6042038 h 6352624"/>
                    <a:gd name="connsiteX171" fmla="*/ 792530 w 6352623"/>
                    <a:gd name="connsiteY171" fmla="*/ 5281044 h 6352624"/>
                    <a:gd name="connsiteX172" fmla="*/ 758259 w 6352623"/>
                    <a:gd name="connsiteY172" fmla="*/ 5233611 h 6352624"/>
                    <a:gd name="connsiteX173" fmla="*/ 1178638 w 6352623"/>
                    <a:gd name="connsiteY173" fmla="*/ 5187468 h 6352624"/>
                    <a:gd name="connsiteX174" fmla="*/ 1905324 w 6352623"/>
                    <a:gd name="connsiteY174" fmla="*/ 5106339 h 6352624"/>
                    <a:gd name="connsiteX175" fmla="*/ 2206251 w 6352623"/>
                    <a:gd name="connsiteY175" fmla="*/ 5531868 h 6352624"/>
                    <a:gd name="connsiteX176" fmla="*/ 2827891 w 6352623"/>
                    <a:gd name="connsiteY176" fmla="*/ 6323709 h 6352624"/>
                    <a:gd name="connsiteX177" fmla="*/ 2405336 w 6352623"/>
                    <a:gd name="connsiteY177" fmla="*/ 6261225 h 6352624"/>
                    <a:gd name="connsiteX178" fmla="*/ 1799833 w 6352623"/>
                    <a:gd name="connsiteY178" fmla="*/ 6042038 h 6352624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2740226 w 6352623"/>
                    <a:gd name="connsiteY158" fmla="*/ 6120300 h 6348616"/>
                    <a:gd name="connsiteX159" fmla="*/ 2877634 w 6352623"/>
                    <a:gd name="connsiteY159" fmla="*/ 6024267 h 6348616"/>
                    <a:gd name="connsiteX160" fmla="*/ 3099167 w 6352623"/>
                    <a:gd name="connsiteY160" fmla="*/ 6341244 h 6348616"/>
                    <a:gd name="connsiteX161" fmla="*/ 2884966 w 6352623"/>
                    <a:gd name="connsiteY161" fmla="*/ 6327398 h 6348616"/>
                    <a:gd name="connsiteX162" fmla="*/ 2827891 w 6352623"/>
                    <a:gd name="connsiteY162" fmla="*/ 6323709 h 6348616"/>
                    <a:gd name="connsiteX163" fmla="*/ 2884966 w 6352623"/>
                    <a:gd name="connsiteY163" fmla="*/ 6327398 h 6348616"/>
                    <a:gd name="connsiteX164" fmla="*/ 2888667 w 6352623"/>
                    <a:gd name="connsiteY164" fmla="*/ 6332694 h 6348616"/>
                    <a:gd name="connsiteX165" fmla="*/ 2827891 w 6352623"/>
                    <a:gd name="connsiteY165" fmla="*/ 6323709 h 6348616"/>
                    <a:gd name="connsiteX166" fmla="*/ 3104320 w 6352623"/>
                    <a:gd name="connsiteY166" fmla="*/ 6348616 h 6348616"/>
                    <a:gd name="connsiteX167" fmla="*/ 2888667 w 6352623"/>
                    <a:gd name="connsiteY167" fmla="*/ 6332694 h 6348616"/>
                    <a:gd name="connsiteX168" fmla="*/ 3104320 w 6352623"/>
                    <a:gd name="connsiteY168" fmla="*/ 6348616 h 6348616"/>
                    <a:gd name="connsiteX169" fmla="*/ 1799833 w 6352623"/>
                    <a:gd name="connsiteY169" fmla="*/ 6042038 h 6348616"/>
                    <a:gd name="connsiteX170" fmla="*/ 792530 w 6352623"/>
                    <a:gd name="connsiteY170" fmla="*/ 5281044 h 6348616"/>
                    <a:gd name="connsiteX171" fmla="*/ 758259 w 6352623"/>
                    <a:gd name="connsiteY171" fmla="*/ 5233611 h 6348616"/>
                    <a:gd name="connsiteX172" fmla="*/ 1178638 w 6352623"/>
                    <a:gd name="connsiteY172" fmla="*/ 5187468 h 6348616"/>
                    <a:gd name="connsiteX173" fmla="*/ 1905324 w 6352623"/>
                    <a:gd name="connsiteY173" fmla="*/ 5106339 h 6348616"/>
                    <a:gd name="connsiteX174" fmla="*/ 2206251 w 6352623"/>
                    <a:gd name="connsiteY174" fmla="*/ 5531868 h 6348616"/>
                    <a:gd name="connsiteX175" fmla="*/ 2827891 w 6352623"/>
                    <a:gd name="connsiteY175" fmla="*/ 6323709 h 6348616"/>
                    <a:gd name="connsiteX176" fmla="*/ 2405336 w 6352623"/>
                    <a:gd name="connsiteY176" fmla="*/ 6261225 h 6348616"/>
                    <a:gd name="connsiteX177" fmla="*/ 1799833 w 6352623"/>
                    <a:gd name="connsiteY177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2740226 w 6352623"/>
                    <a:gd name="connsiteY158" fmla="*/ 6120300 h 6348616"/>
                    <a:gd name="connsiteX159" fmla="*/ 2877634 w 6352623"/>
                    <a:gd name="connsiteY159" fmla="*/ 6024267 h 6348616"/>
                    <a:gd name="connsiteX160" fmla="*/ 3099167 w 6352623"/>
                    <a:gd name="connsiteY160" fmla="*/ 6341244 h 6348616"/>
                    <a:gd name="connsiteX161" fmla="*/ 2884966 w 6352623"/>
                    <a:gd name="connsiteY161" fmla="*/ 6327398 h 6348616"/>
                    <a:gd name="connsiteX162" fmla="*/ 2827891 w 6352623"/>
                    <a:gd name="connsiteY162" fmla="*/ 6323709 h 6348616"/>
                    <a:gd name="connsiteX163" fmla="*/ 2884966 w 6352623"/>
                    <a:gd name="connsiteY163" fmla="*/ 6327398 h 6348616"/>
                    <a:gd name="connsiteX164" fmla="*/ 2888667 w 6352623"/>
                    <a:gd name="connsiteY164" fmla="*/ 6332694 h 6348616"/>
                    <a:gd name="connsiteX165" fmla="*/ 2827891 w 6352623"/>
                    <a:gd name="connsiteY165" fmla="*/ 6323709 h 6348616"/>
                    <a:gd name="connsiteX166" fmla="*/ 1799833 w 6352623"/>
                    <a:gd name="connsiteY166" fmla="*/ 6042038 h 6348616"/>
                    <a:gd name="connsiteX167" fmla="*/ 792530 w 6352623"/>
                    <a:gd name="connsiteY167" fmla="*/ 5281044 h 6348616"/>
                    <a:gd name="connsiteX168" fmla="*/ 758259 w 6352623"/>
                    <a:gd name="connsiteY168" fmla="*/ 5233611 h 6348616"/>
                    <a:gd name="connsiteX169" fmla="*/ 1178638 w 6352623"/>
                    <a:gd name="connsiteY169" fmla="*/ 5187468 h 6348616"/>
                    <a:gd name="connsiteX170" fmla="*/ 1905324 w 6352623"/>
                    <a:gd name="connsiteY170" fmla="*/ 5106339 h 6348616"/>
                    <a:gd name="connsiteX171" fmla="*/ 2206251 w 6352623"/>
                    <a:gd name="connsiteY171" fmla="*/ 5531868 h 6348616"/>
                    <a:gd name="connsiteX172" fmla="*/ 2827891 w 6352623"/>
                    <a:gd name="connsiteY172" fmla="*/ 6323709 h 6348616"/>
                    <a:gd name="connsiteX173" fmla="*/ 2405336 w 6352623"/>
                    <a:gd name="connsiteY173" fmla="*/ 6261225 h 6348616"/>
                    <a:gd name="connsiteX174" fmla="*/ 1799833 w 6352623"/>
                    <a:gd name="connsiteY174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2877634 w 6352623"/>
                    <a:gd name="connsiteY158" fmla="*/ 6024267 h 6348616"/>
                    <a:gd name="connsiteX159" fmla="*/ 3099167 w 6352623"/>
                    <a:gd name="connsiteY159" fmla="*/ 6341244 h 6348616"/>
                    <a:gd name="connsiteX160" fmla="*/ 2884966 w 6352623"/>
                    <a:gd name="connsiteY160" fmla="*/ 6327398 h 6348616"/>
                    <a:gd name="connsiteX161" fmla="*/ 2827891 w 6352623"/>
                    <a:gd name="connsiteY161" fmla="*/ 6323709 h 6348616"/>
                    <a:gd name="connsiteX162" fmla="*/ 2884966 w 6352623"/>
                    <a:gd name="connsiteY162" fmla="*/ 6327398 h 6348616"/>
                    <a:gd name="connsiteX163" fmla="*/ 2888667 w 6352623"/>
                    <a:gd name="connsiteY163" fmla="*/ 6332694 h 6348616"/>
                    <a:gd name="connsiteX164" fmla="*/ 2827891 w 6352623"/>
                    <a:gd name="connsiteY164" fmla="*/ 6323709 h 6348616"/>
                    <a:gd name="connsiteX165" fmla="*/ 1799833 w 6352623"/>
                    <a:gd name="connsiteY165" fmla="*/ 6042038 h 6348616"/>
                    <a:gd name="connsiteX166" fmla="*/ 792530 w 6352623"/>
                    <a:gd name="connsiteY166" fmla="*/ 5281044 h 6348616"/>
                    <a:gd name="connsiteX167" fmla="*/ 758259 w 6352623"/>
                    <a:gd name="connsiteY167" fmla="*/ 5233611 h 6348616"/>
                    <a:gd name="connsiteX168" fmla="*/ 1178638 w 6352623"/>
                    <a:gd name="connsiteY168" fmla="*/ 5187468 h 6348616"/>
                    <a:gd name="connsiteX169" fmla="*/ 1905324 w 6352623"/>
                    <a:gd name="connsiteY169" fmla="*/ 5106339 h 6348616"/>
                    <a:gd name="connsiteX170" fmla="*/ 2206251 w 6352623"/>
                    <a:gd name="connsiteY170" fmla="*/ 5531868 h 6348616"/>
                    <a:gd name="connsiteX171" fmla="*/ 2827891 w 6352623"/>
                    <a:gd name="connsiteY171" fmla="*/ 6323709 h 6348616"/>
                    <a:gd name="connsiteX172" fmla="*/ 2405336 w 6352623"/>
                    <a:gd name="connsiteY172" fmla="*/ 6261225 h 6348616"/>
                    <a:gd name="connsiteX173" fmla="*/ 1799833 w 6352623"/>
                    <a:gd name="connsiteY173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3099167 w 6352623"/>
                    <a:gd name="connsiteY158" fmla="*/ 6341244 h 6348616"/>
                    <a:gd name="connsiteX159" fmla="*/ 2884966 w 6352623"/>
                    <a:gd name="connsiteY159" fmla="*/ 6327398 h 6348616"/>
                    <a:gd name="connsiteX160" fmla="*/ 2827891 w 6352623"/>
                    <a:gd name="connsiteY160" fmla="*/ 6323709 h 6348616"/>
                    <a:gd name="connsiteX161" fmla="*/ 2884966 w 6352623"/>
                    <a:gd name="connsiteY161" fmla="*/ 6327398 h 6348616"/>
                    <a:gd name="connsiteX162" fmla="*/ 2888667 w 6352623"/>
                    <a:gd name="connsiteY162" fmla="*/ 6332694 h 6348616"/>
                    <a:gd name="connsiteX163" fmla="*/ 2827891 w 6352623"/>
                    <a:gd name="connsiteY163" fmla="*/ 6323709 h 6348616"/>
                    <a:gd name="connsiteX164" fmla="*/ 1799833 w 6352623"/>
                    <a:gd name="connsiteY164" fmla="*/ 6042038 h 6348616"/>
                    <a:gd name="connsiteX165" fmla="*/ 792530 w 6352623"/>
                    <a:gd name="connsiteY165" fmla="*/ 5281044 h 6348616"/>
                    <a:gd name="connsiteX166" fmla="*/ 758259 w 6352623"/>
                    <a:gd name="connsiteY166" fmla="*/ 5233611 h 6348616"/>
                    <a:gd name="connsiteX167" fmla="*/ 1178638 w 6352623"/>
                    <a:gd name="connsiteY167" fmla="*/ 5187468 h 6348616"/>
                    <a:gd name="connsiteX168" fmla="*/ 1905324 w 6352623"/>
                    <a:gd name="connsiteY168" fmla="*/ 5106339 h 6348616"/>
                    <a:gd name="connsiteX169" fmla="*/ 2206251 w 6352623"/>
                    <a:gd name="connsiteY169" fmla="*/ 5531868 h 6348616"/>
                    <a:gd name="connsiteX170" fmla="*/ 2827891 w 6352623"/>
                    <a:gd name="connsiteY170" fmla="*/ 6323709 h 6348616"/>
                    <a:gd name="connsiteX171" fmla="*/ 2405336 w 6352623"/>
                    <a:gd name="connsiteY171" fmla="*/ 6261225 h 6348616"/>
                    <a:gd name="connsiteX172" fmla="*/ 1799833 w 6352623"/>
                    <a:gd name="connsiteY172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3099167 w 6352623"/>
                    <a:gd name="connsiteY158" fmla="*/ 6341244 h 6348616"/>
                    <a:gd name="connsiteX159" fmla="*/ 2884966 w 6352623"/>
                    <a:gd name="connsiteY159" fmla="*/ 6327398 h 6348616"/>
                    <a:gd name="connsiteX160" fmla="*/ 2827891 w 6352623"/>
                    <a:gd name="connsiteY160" fmla="*/ 6323709 h 6348616"/>
                    <a:gd name="connsiteX161" fmla="*/ 2884966 w 6352623"/>
                    <a:gd name="connsiteY161" fmla="*/ 6327398 h 6348616"/>
                    <a:gd name="connsiteX162" fmla="*/ 2827891 w 6352623"/>
                    <a:gd name="connsiteY162" fmla="*/ 6323709 h 6348616"/>
                    <a:gd name="connsiteX163" fmla="*/ 1799833 w 6352623"/>
                    <a:gd name="connsiteY163" fmla="*/ 6042038 h 6348616"/>
                    <a:gd name="connsiteX164" fmla="*/ 792530 w 6352623"/>
                    <a:gd name="connsiteY164" fmla="*/ 5281044 h 6348616"/>
                    <a:gd name="connsiteX165" fmla="*/ 758259 w 6352623"/>
                    <a:gd name="connsiteY165" fmla="*/ 5233611 h 6348616"/>
                    <a:gd name="connsiteX166" fmla="*/ 1178638 w 6352623"/>
                    <a:gd name="connsiteY166" fmla="*/ 5187468 h 6348616"/>
                    <a:gd name="connsiteX167" fmla="*/ 1905324 w 6352623"/>
                    <a:gd name="connsiteY167" fmla="*/ 5106339 h 6348616"/>
                    <a:gd name="connsiteX168" fmla="*/ 2206251 w 6352623"/>
                    <a:gd name="connsiteY168" fmla="*/ 5531868 h 6348616"/>
                    <a:gd name="connsiteX169" fmla="*/ 2827891 w 6352623"/>
                    <a:gd name="connsiteY169" fmla="*/ 6323709 h 6348616"/>
                    <a:gd name="connsiteX170" fmla="*/ 2405336 w 6352623"/>
                    <a:gd name="connsiteY170" fmla="*/ 6261225 h 6348616"/>
                    <a:gd name="connsiteX171" fmla="*/ 1799833 w 6352623"/>
                    <a:gd name="connsiteY171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27891 w 6352623"/>
                    <a:gd name="connsiteY157" fmla="*/ 6323709 h 6348616"/>
                    <a:gd name="connsiteX158" fmla="*/ 2884966 w 6352623"/>
                    <a:gd name="connsiteY158" fmla="*/ 6327398 h 6348616"/>
                    <a:gd name="connsiteX159" fmla="*/ 2827891 w 6352623"/>
                    <a:gd name="connsiteY159" fmla="*/ 6323709 h 6348616"/>
                    <a:gd name="connsiteX160" fmla="*/ 1799833 w 6352623"/>
                    <a:gd name="connsiteY160" fmla="*/ 6042038 h 6348616"/>
                    <a:gd name="connsiteX161" fmla="*/ 792530 w 6352623"/>
                    <a:gd name="connsiteY161" fmla="*/ 5281044 h 6348616"/>
                    <a:gd name="connsiteX162" fmla="*/ 758259 w 6352623"/>
                    <a:gd name="connsiteY162" fmla="*/ 5233611 h 6348616"/>
                    <a:gd name="connsiteX163" fmla="*/ 1178638 w 6352623"/>
                    <a:gd name="connsiteY163" fmla="*/ 5187468 h 6348616"/>
                    <a:gd name="connsiteX164" fmla="*/ 1905324 w 6352623"/>
                    <a:gd name="connsiteY164" fmla="*/ 5106339 h 6348616"/>
                    <a:gd name="connsiteX165" fmla="*/ 2206251 w 6352623"/>
                    <a:gd name="connsiteY165" fmla="*/ 5531868 h 6348616"/>
                    <a:gd name="connsiteX166" fmla="*/ 2827891 w 6352623"/>
                    <a:gd name="connsiteY166" fmla="*/ 6323709 h 6348616"/>
                    <a:gd name="connsiteX167" fmla="*/ 2405336 w 6352623"/>
                    <a:gd name="connsiteY167" fmla="*/ 6261225 h 6348616"/>
                    <a:gd name="connsiteX168" fmla="*/ 1799833 w 6352623"/>
                    <a:gd name="connsiteY168" fmla="*/ 6042038 h 6348616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000985 w 6352623"/>
                    <a:gd name="connsiteY60" fmla="*/ 4620000 h 6345561"/>
                    <a:gd name="connsiteX61" fmla="*/ 6317212 w 6352623"/>
                    <a:gd name="connsiteY61" fmla="*/ 4620000 h 6345561"/>
                    <a:gd name="connsiteX62" fmla="*/ 6317212 w 6352623"/>
                    <a:gd name="connsiteY62" fmla="*/ 4787640 h 6345561"/>
                    <a:gd name="connsiteX63" fmla="*/ 5898613 w 6352623"/>
                    <a:gd name="connsiteY63" fmla="*/ 4787640 h 6345561"/>
                    <a:gd name="connsiteX64" fmla="*/ 5866698 w 6352623"/>
                    <a:gd name="connsiteY64" fmla="*/ 4839902 h 6345561"/>
                    <a:gd name="connsiteX65" fmla="*/ 5895990 w 6352623"/>
                    <a:gd name="connsiteY65" fmla="*/ 4787640 h 6345561"/>
                    <a:gd name="connsiteX66" fmla="*/ 5898613 w 6352623"/>
                    <a:gd name="connsiteY66" fmla="*/ 4787640 h 6345561"/>
                    <a:gd name="connsiteX67" fmla="*/ 5866698 w 6352623"/>
                    <a:gd name="connsiteY67" fmla="*/ 4839902 h 6345561"/>
                    <a:gd name="connsiteX68" fmla="*/ 5661892 w 6352623"/>
                    <a:gd name="connsiteY68" fmla="*/ 4787640 h 6345561"/>
                    <a:gd name="connsiteX69" fmla="*/ 5661892 w 6352623"/>
                    <a:gd name="connsiteY69" fmla="*/ 4620000 h 6345561"/>
                    <a:gd name="connsiteX70" fmla="*/ 5989951 w 6352623"/>
                    <a:gd name="connsiteY70" fmla="*/ 4620000 h 6345561"/>
                    <a:gd name="connsiteX71" fmla="*/ 5895990 w 6352623"/>
                    <a:gd name="connsiteY71" fmla="*/ 4787640 h 6345561"/>
                    <a:gd name="connsiteX72" fmla="*/ 5661892 w 6352623"/>
                    <a:gd name="connsiteY72" fmla="*/ 4787640 h 6345561"/>
                    <a:gd name="connsiteX73" fmla="*/ 4842211 w 6352623"/>
                    <a:gd name="connsiteY73" fmla="*/ 4504577 h 6345561"/>
                    <a:gd name="connsiteX74" fmla="*/ 4894441 w 6352623"/>
                    <a:gd name="connsiteY74" fmla="*/ 4378816 h 6345561"/>
                    <a:gd name="connsiteX75" fmla="*/ 5118410 w 6352623"/>
                    <a:gd name="connsiteY75" fmla="*/ 3308120 h 6345561"/>
                    <a:gd name="connsiteX76" fmla="*/ 5112011 w 6352623"/>
                    <a:gd name="connsiteY76" fmla="*/ 3236549 h 6345561"/>
                    <a:gd name="connsiteX77" fmla="*/ 6343574 w 6352623"/>
                    <a:gd name="connsiteY77" fmla="*/ 3146548 h 6345561"/>
                    <a:gd name="connsiteX78" fmla="*/ 6352623 w 6352623"/>
                    <a:gd name="connsiteY78" fmla="*/ 3329154 h 6345561"/>
                    <a:gd name="connsiteX79" fmla="*/ 6261216 w 6352623"/>
                    <a:gd name="connsiteY79" fmla="*/ 3947289 h 6345561"/>
                    <a:gd name="connsiteX80" fmla="*/ 6068313 w 6352623"/>
                    <a:gd name="connsiteY80" fmla="*/ 4480189 h 6345561"/>
                    <a:gd name="connsiteX81" fmla="*/ 5645377 w 6352623"/>
                    <a:gd name="connsiteY81" fmla="*/ 4489676 h 6345561"/>
                    <a:gd name="connsiteX82" fmla="*/ 4842211 w 6352623"/>
                    <a:gd name="connsiteY82" fmla="*/ 4504577 h 6345561"/>
                    <a:gd name="connsiteX83" fmla="*/ 1405726 w 6352623"/>
                    <a:gd name="connsiteY83" fmla="*/ 3156271 h 6345561"/>
                    <a:gd name="connsiteX84" fmla="*/ 1399341 w 6352623"/>
                    <a:gd name="connsiteY84" fmla="*/ 3089416 h 6345561"/>
                    <a:gd name="connsiteX85" fmla="*/ 1464945 w 6352623"/>
                    <a:gd name="connsiteY85" fmla="*/ 2467755 h 6345561"/>
                    <a:gd name="connsiteX86" fmla="*/ 1626959 w 6352623"/>
                    <a:gd name="connsiteY86" fmla="*/ 1918290 h 6345561"/>
                    <a:gd name="connsiteX87" fmla="*/ 1698846 w 6352623"/>
                    <a:gd name="connsiteY87" fmla="*/ 1916459 h 6345561"/>
                    <a:gd name="connsiteX88" fmla="*/ 2401423 w 6352623"/>
                    <a:gd name="connsiteY88" fmla="*/ 1879094 h 6345561"/>
                    <a:gd name="connsiteX89" fmla="*/ 2879383 w 6352623"/>
                    <a:gd name="connsiteY89" fmla="*/ 1836855 h 6345561"/>
                    <a:gd name="connsiteX90" fmla="*/ 2983285 w 6352623"/>
                    <a:gd name="connsiteY90" fmla="*/ 3040986 h 6345561"/>
                    <a:gd name="connsiteX91" fmla="*/ 1405726 w 6352623"/>
                    <a:gd name="connsiteY91" fmla="*/ 3156271 h 6345561"/>
                    <a:gd name="connsiteX92" fmla="*/ 3464621 w 6352623"/>
                    <a:gd name="connsiteY92" fmla="*/ 4545892 h 6345561"/>
                    <a:gd name="connsiteX93" fmla="*/ 3362673 w 6352623"/>
                    <a:gd name="connsiteY93" fmla="*/ 3364384 h 6345561"/>
                    <a:gd name="connsiteX94" fmla="*/ 4785461 w 6352623"/>
                    <a:gd name="connsiteY94" fmla="*/ 3260410 h 6345561"/>
                    <a:gd name="connsiteX95" fmla="*/ 4791965 w 6352623"/>
                    <a:gd name="connsiteY95" fmla="*/ 3337498 h 6345561"/>
                    <a:gd name="connsiteX96" fmla="*/ 4582162 w 6352623"/>
                    <a:gd name="connsiteY96" fmla="*/ 4452550 h 6345561"/>
                    <a:gd name="connsiteX97" fmla="*/ 3980007 w 6352623"/>
                    <a:gd name="connsiteY97" fmla="*/ 4524180 h 6345561"/>
                    <a:gd name="connsiteX98" fmla="*/ 3464621 w 6352623"/>
                    <a:gd name="connsiteY98" fmla="*/ 4545892 h 6345561"/>
                    <a:gd name="connsiteX99" fmla="*/ 11631 w 6352623"/>
                    <a:gd name="connsiteY99" fmla="*/ 3258148 h 6345561"/>
                    <a:gd name="connsiteX100" fmla="*/ 0 w 6352623"/>
                    <a:gd name="connsiteY100" fmla="*/ 3023469 h 6345561"/>
                    <a:gd name="connsiteX101" fmla="*/ 91400 w 6352623"/>
                    <a:gd name="connsiteY101" fmla="*/ 2405346 h 6345561"/>
                    <a:gd name="connsiteX102" fmla="*/ 258812 w 6352623"/>
                    <a:gd name="connsiteY102" fmla="*/ 1942855 h 6345561"/>
                    <a:gd name="connsiteX103" fmla="*/ 852081 w 6352623"/>
                    <a:gd name="connsiteY103" fmla="*/ 1937991 h 6345561"/>
                    <a:gd name="connsiteX104" fmla="*/ 1335718 w 6352623"/>
                    <a:gd name="connsiteY104" fmla="*/ 1925698 h 6345561"/>
                    <a:gd name="connsiteX105" fmla="*/ 1234430 w 6352623"/>
                    <a:gd name="connsiteY105" fmla="*/ 2196801 h 6345561"/>
                    <a:gd name="connsiteX106" fmla="*/ 1103579 w 6352623"/>
                    <a:gd name="connsiteY106" fmla="*/ 2737987 h 6345561"/>
                    <a:gd name="connsiteX107" fmla="*/ 1078099 w 6352623"/>
                    <a:gd name="connsiteY107" fmla="*/ 3180217 h 6345561"/>
                    <a:gd name="connsiteX108" fmla="*/ 11631 w 6352623"/>
                    <a:gd name="connsiteY108" fmla="*/ 3258148 h 6345561"/>
                    <a:gd name="connsiteX109" fmla="*/ 1960743 w 6352623"/>
                    <a:gd name="connsiteY109" fmla="*/ 4679317 h 6345561"/>
                    <a:gd name="connsiteX110" fmla="*/ 1740896 w 6352623"/>
                    <a:gd name="connsiteY110" fmla="*/ 4337429 h 6345561"/>
                    <a:gd name="connsiteX111" fmla="*/ 1441619 w 6352623"/>
                    <a:gd name="connsiteY111" fmla="*/ 3532526 h 6345561"/>
                    <a:gd name="connsiteX112" fmla="*/ 1438988 w 6352623"/>
                    <a:gd name="connsiteY112" fmla="*/ 3504964 h 6345561"/>
                    <a:gd name="connsiteX113" fmla="*/ 3013389 w 6352623"/>
                    <a:gd name="connsiteY113" fmla="*/ 3389903 h 6345561"/>
                    <a:gd name="connsiteX114" fmla="*/ 3099126 w 6352623"/>
                    <a:gd name="connsiteY114" fmla="*/ 4562904 h 6345561"/>
                    <a:gd name="connsiteX115" fmla="*/ 2689209 w 6352623"/>
                    <a:gd name="connsiteY115" fmla="*/ 4598877 h 6345561"/>
                    <a:gd name="connsiteX116" fmla="*/ 1989796 w 6352623"/>
                    <a:gd name="connsiteY116" fmla="*/ 4675326 h 6345561"/>
                    <a:gd name="connsiteX117" fmla="*/ 1960743 w 6352623"/>
                    <a:gd name="connsiteY117" fmla="*/ 4679317 h 6345561"/>
                    <a:gd name="connsiteX118" fmla="*/ 4067092 w 6352623"/>
                    <a:gd name="connsiteY118" fmla="*/ 6216068 h 6345561"/>
                    <a:gd name="connsiteX119" fmla="*/ 4277892 w 6352623"/>
                    <a:gd name="connsiteY119" fmla="*/ 5788869 h 6345561"/>
                    <a:gd name="connsiteX120" fmla="*/ 4525520 w 6352623"/>
                    <a:gd name="connsiteY120" fmla="*/ 5267093 h 6345561"/>
                    <a:gd name="connsiteX121" fmla="*/ 4685770 w 6352623"/>
                    <a:gd name="connsiteY121" fmla="*/ 4881257 h 6345561"/>
                    <a:gd name="connsiteX122" fmla="*/ 4712084 w 6352623"/>
                    <a:gd name="connsiteY122" fmla="*/ 4879914 h 6345561"/>
                    <a:gd name="connsiteX123" fmla="*/ 5642123 w 6352623"/>
                    <a:gd name="connsiteY123" fmla="*/ 4846187 h 6345561"/>
                    <a:gd name="connsiteX124" fmla="*/ 5866698 w 6352623"/>
                    <a:gd name="connsiteY124" fmla="*/ 4839902 h 6345561"/>
                    <a:gd name="connsiteX125" fmla="*/ 5706398 w 6352623"/>
                    <a:gd name="connsiteY125" fmla="*/ 5102370 h 6345561"/>
                    <a:gd name="connsiteX126" fmla="*/ 4229361 w 6352623"/>
                    <a:gd name="connsiteY126" fmla="*/ 6176010 h 6345561"/>
                    <a:gd name="connsiteX127" fmla="*/ 4067092 w 6352623"/>
                    <a:gd name="connsiteY127" fmla="*/ 6216068 h 6345561"/>
                    <a:gd name="connsiteX128" fmla="*/ 3617977 w 6352623"/>
                    <a:gd name="connsiteY128" fmla="*/ 6323175 h 6345561"/>
                    <a:gd name="connsiteX129" fmla="*/ 3499574 w 6352623"/>
                    <a:gd name="connsiteY129" fmla="*/ 4950969 h 6345561"/>
                    <a:gd name="connsiteX130" fmla="*/ 3966167 w 6352623"/>
                    <a:gd name="connsiteY130" fmla="*/ 4917769 h 6345561"/>
                    <a:gd name="connsiteX131" fmla="*/ 4402891 w 6352623"/>
                    <a:gd name="connsiteY131" fmla="*/ 4895610 h 6345561"/>
                    <a:gd name="connsiteX132" fmla="*/ 4263840 w 6352623"/>
                    <a:gd name="connsiteY132" fmla="*/ 5239274 h 6345561"/>
                    <a:gd name="connsiteX133" fmla="*/ 3691123 w 6352623"/>
                    <a:gd name="connsiteY133" fmla="*/ 6308899 h 6345561"/>
                    <a:gd name="connsiteX134" fmla="*/ 3637169 w 6352623"/>
                    <a:gd name="connsiteY134" fmla="*/ 6322223 h 6345561"/>
                    <a:gd name="connsiteX135" fmla="*/ 3617977 w 6352623"/>
                    <a:gd name="connsiteY135" fmla="*/ 6323175 h 6345561"/>
                    <a:gd name="connsiteX136" fmla="*/ 509955 w 6352623"/>
                    <a:gd name="connsiteY136" fmla="*/ 4889989 h 6345561"/>
                    <a:gd name="connsiteX137" fmla="*/ 432662 w 6352623"/>
                    <a:gd name="connsiteY137" fmla="*/ 4783013 h 6345561"/>
                    <a:gd name="connsiteX138" fmla="*/ 30403 w 6352623"/>
                    <a:gd name="connsiteY138" fmla="*/ 3637168 h 6345561"/>
                    <a:gd name="connsiteX139" fmla="*/ 28957 w 6352623"/>
                    <a:gd name="connsiteY139" fmla="*/ 3608002 h 6345561"/>
                    <a:gd name="connsiteX140" fmla="*/ 1122699 w 6352623"/>
                    <a:gd name="connsiteY140" fmla="*/ 3528079 h 6345561"/>
                    <a:gd name="connsiteX141" fmla="*/ 1151870 w 6352623"/>
                    <a:gd name="connsiteY141" fmla="*/ 3709064 h 6345561"/>
                    <a:gd name="connsiteX142" fmla="*/ 1633165 w 6352623"/>
                    <a:gd name="connsiteY142" fmla="*/ 4721494 h 6345561"/>
                    <a:gd name="connsiteX143" fmla="*/ 1635001 w 6352623"/>
                    <a:gd name="connsiteY143" fmla="*/ 4724090 h 6345561"/>
                    <a:gd name="connsiteX144" fmla="*/ 1150655 w 6352623"/>
                    <a:gd name="connsiteY144" fmla="*/ 4790652 h 6345561"/>
                    <a:gd name="connsiteX145" fmla="*/ 509955 w 6352623"/>
                    <a:gd name="connsiteY145" fmla="*/ 4889989 h 6345561"/>
                    <a:gd name="connsiteX146" fmla="*/ 3165956 w 6352623"/>
                    <a:gd name="connsiteY146" fmla="*/ 6345561 h 6345561"/>
                    <a:gd name="connsiteX147" fmla="*/ 2661675 w 6352623"/>
                    <a:gd name="connsiteY147" fmla="*/ 5655612 h 6345561"/>
                    <a:gd name="connsiteX148" fmla="*/ 2224080 w 6352623"/>
                    <a:gd name="connsiteY148" fmla="*/ 5071807 h 6345561"/>
                    <a:gd name="connsiteX149" fmla="*/ 2697681 w 6352623"/>
                    <a:gd name="connsiteY149" fmla="*/ 5021257 h 6345561"/>
                    <a:gd name="connsiteX150" fmla="*/ 3150545 w 6352623"/>
                    <a:gd name="connsiteY150" fmla="*/ 4979436 h 6345561"/>
                    <a:gd name="connsiteX151" fmla="*/ 3267988 w 6352623"/>
                    <a:gd name="connsiteY151" fmla="*/ 6340508 h 6345561"/>
                    <a:gd name="connsiteX152" fmla="*/ 3165956 w 6352623"/>
                    <a:gd name="connsiteY152" fmla="*/ 6345561 h 6345561"/>
                    <a:gd name="connsiteX153" fmla="*/ 3165956 w 6352623"/>
                    <a:gd name="connsiteY153" fmla="*/ 6345561 h 6345561"/>
                    <a:gd name="connsiteX154" fmla="*/ 3099167 w 6352623"/>
                    <a:gd name="connsiteY154" fmla="*/ 6341244 h 6345561"/>
                    <a:gd name="connsiteX155" fmla="*/ 3165956 w 6352623"/>
                    <a:gd name="connsiteY155" fmla="*/ 6345561 h 6345561"/>
                    <a:gd name="connsiteX156" fmla="*/ 2827891 w 6352623"/>
                    <a:gd name="connsiteY156" fmla="*/ 6323709 h 6345561"/>
                    <a:gd name="connsiteX157" fmla="*/ 2884966 w 6352623"/>
                    <a:gd name="connsiteY157" fmla="*/ 6327398 h 6345561"/>
                    <a:gd name="connsiteX158" fmla="*/ 2827891 w 6352623"/>
                    <a:gd name="connsiteY158" fmla="*/ 6323709 h 6345561"/>
                    <a:gd name="connsiteX159" fmla="*/ 1799833 w 6352623"/>
                    <a:gd name="connsiteY159" fmla="*/ 6042038 h 6345561"/>
                    <a:gd name="connsiteX160" fmla="*/ 792530 w 6352623"/>
                    <a:gd name="connsiteY160" fmla="*/ 5281044 h 6345561"/>
                    <a:gd name="connsiteX161" fmla="*/ 758259 w 6352623"/>
                    <a:gd name="connsiteY161" fmla="*/ 5233611 h 6345561"/>
                    <a:gd name="connsiteX162" fmla="*/ 1178638 w 6352623"/>
                    <a:gd name="connsiteY162" fmla="*/ 5187468 h 6345561"/>
                    <a:gd name="connsiteX163" fmla="*/ 1905324 w 6352623"/>
                    <a:gd name="connsiteY163" fmla="*/ 5106339 h 6345561"/>
                    <a:gd name="connsiteX164" fmla="*/ 2206251 w 6352623"/>
                    <a:gd name="connsiteY164" fmla="*/ 5531868 h 6345561"/>
                    <a:gd name="connsiteX165" fmla="*/ 2827891 w 6352623"/>
                    <a:gd name="connsiteY165" fmla="*/ 6323709 h 6345561"/>
                    <a:gd name="connsiteX166" fmla="*/ 2405336 w 6352623"/>
                    <a:gd name="connsiteY166" fmla="*/ 6261225 h 6345561"/>
                    <a:gd name="connsiteX167" fmla="*/ 1799833 w 6352623"/>
                    <a:gd name="connsiteY167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000985 w 6352623"/>
                    <a:gd name="connsiteY60" fmla="*/ 4620000 h 6345561"/>
                    <a:gd name="connsiteX61" fmla="*/ 6317212 w 6352623"/>
                    <a:gd name="connsiteY61" fmla="*/ 4620000 h 6345561"/>
                    <a:gd name="connsiteX62" fmla="*/ 6317212 w 6352623"/>
                    <a:gd name="connsiteY62" fmla="*/ 4787640 h 6345561"/>
                    <a:gd name="connsiteX63" fmla="*/ 5898613 w 6352623"/>
                    <a:gd name="connsiteY63" fmla="*/ 4787640 h 6345561"/>
                    <a:gd name="connsiteX64" fmla="*/ 5866698 w 6352623"/>
                    <a:gd name="connsiteY64" fmla="*/ 4839902 h 6345561"/>
                    <a:gd name="connsiteX65" fmla="*/ 5895990 w 6352623"/>
                    <a:gd name="connsiteY65" fmla="*/ 4787640 h 6345561"/>
                    <a:gd name="connsiteX66" fmla="*/ 5898613 w 6352623"/>
                    <a:gd name="connsiteY66" fmla="*/ 4787640 h 6345561"/>
                    <a:gd name="connsiteX67" fmla="*/ 5866698 w 6352623"/>
                    <a:gd name="connsiteY67" fmla="*/ 4839902 h 6345561"/>
                    <a:gd name="connsiteX68" fmla="*/ 5661892 w 6352623"/>
                    <a:gd name="connsiteY68" fmla="*/ 4787640 h 6345561"/>
                    <a:gd name="connsiteX69" fmla="*/ 5661892 w 6352623"/>
                    <a:gd name="connsiteY69" fmla="*/ 4620000 h 6345561"/>
                    <a:gd name="connsiteX70" fmla="*/ 5989951 w 6352623"/>
                    <a:gd name="connsiteY70" fmla="*/ 4620000 h 6345561"/>
                    <a:gd name="connsiteX71" fmla="*/ 5895990 w 6352623"/>
                    <a:gd name="connsiteY71" fmla="*/ 4787640 h 6345561"/>
                    <a:gd name="connsiteX72" fmla="*/ 5661892 w 6352623"/>
                    <a:gd name="connsiteY72" fmla="*/ 4787640 h 6345561"/>
                    <a:gd name="connsiteX73" fmla="*/ 4842211 w 6352623"/>
                    <a:gd name="connsiteY73" fmla="*/ 4504577 h 6345561"/>
                    <a:gd name="connsiteX74" fmla="*/ 4894441 w 6352623"/>
                    <a:gd name="connsiteY74" fmla="*/ 4378816 h 6345561"/>
                    <a:gd name="connsiteX75" fmla="*/ 5118410 w 6352623"/>
                    <a:gd name="connsiteY75" fmla="*/ 3308120 h 6345561"/>
                    <a:gd name="connsiteX76" fmla="*/ 5112011 w 6352623"/>
                    <a:gd name="connsiteY76" fmla="*/ 3236549 h 6345561"/>
                    <a:gd name="connsiteX77" fmla="*/ 6343574 w 6352623"/>
                    <a:gd name="connsiteY77" fmla="*/ 3146548 h 6345561"/>
                    <a:gd name="connsiteX78" fmla="*/ 6352623 w 6352623"/>
                    <a:gd name="connsiteY78" fmla="*/ 3329154 h 6345561"/>
                    <a:gd name="connsiteX79" fmla="*/ 6261216 w 6352623"/>
                    <a:gd name="connsiteY79" fmla="*/ 3947289 h 6345561"/>
                    <a:gd name="connsiteX80" fmla="*/ 6068313 w 6352623"/>
                    <a:gd name="connsiteY80" fmla="*/ 4480189 h 6345561"/>
                    <a:gd name="connsiteX81" fmla="*/ 5645377 w 6352623"/>
                    <a:gd name="connsiteY81" fmla="*/ 4489676 h 6345561"/>
                    <a:gd name="connsiteX82" fmla="*/ 4842211 w 6352623"/>
                    <a:gd name="connsiteY82" fmla="*/ 4504577 h 6345561"/>
                    <a:gd name="connsiteX83" fmla="*/ 1405726 w 6352623"/>
                    <a:gd name="connsiteY83" fmla="*/ 3156271 h 6345561"/>
                    <a:gd name="connsiteX84" fmla="*/ 1399341 w 6352623"/>
                    <a:gd name="connsiteY84" fmla="*/ 3089416 h 6345561"/>
                    <a:gd name="connsiteX85" fmla="*/ 1464945 w 6352623"/>
                    <a:gd name="connsiteY85" fmla="*/ 2467755 h 6345561"/>
                    <a:gd name="connsiteX86" fmla="*/ 1626959 w 6352623"/>
                    <a:gd name="connsiteY86" fmla="*/ 1918290 h 6345561"/>
                    <a:gd name="connsiteX87" fmla="*/ 1698846 w 6352623"/>
                    <a:gd name="connsiteY87" fmla="*/ 1916459 h 6345561"/>
                    <a:gd name="connsiteX88" fmla="*/ 2401423 w 6352623"/>
                    <a:gd name="connsiteY88" fmla="*/ 1879094 h 6345561"/>
                    <a:gd name="connsiteX89" fmla="*/ 2879383 w 6352623"/>
                    <a:gd name="connsiteY89" fmla="*/ 1836855 h 6345561"/>
                    <a:gd name="connsiteX90" fmla="*/ 2983285 w 6352623"/>
                    <a:gd name="connsiteY90" fmla="*/ 3040986 h 6345561"/>
                    <a:gd name="connsiteX91" fmla="*/ 1405726 w 6352623"/>
                    <a:gd name="connsiteY91" fmla="*/ 3156271 h 6345561"/>
                    <a:gd name="connsiteX92" fmla="*/ 3464621 w 6352623"/>
                    <a:gd name="connsiteY92" fmla="*/ 4545892 h 6345561"/>
                    <a:gd name="connsiteX93" fmla="*/ 3362673 w 6352623"/>
                    <a:gd name="connsiteY93" fmla="*/ 3364384 h 6345561"/>
                    <a:gd name="connsiteX94" fmla="*/ 4785461 w 6352623"/>
                    <a:gd name="connsiteY94" fmla="*/ 3260410 h 6345561"/>
                    <a:gd name="connsiteX95" fmla="*/ 4791965 w 6352623"/>
                    <a:gd name="connsiteY95" fmla="*/ 3337498 h 6345561"/>
                    <a:gd name="connsiteX96" fmla="*/ 4582162 w 6352623"/>
                    <a:gd name="connsiteY96" fmla="*/ 4452550 h 6345561"/>
                    <a:gd name="connsiteX97" fmla="*/ 3980007 w 6352623"/>
                    <a:gd name="connsiteY97" fmla="*/ 4524180 h 6345561"/>
                    <a:gd name="connsiteX98" fmla="*/ 3464621 w 6352623"/>
                    <a:gd name="connsiteY98" fmla="*/ 4545892 h 6345561"/>
                    <a:gd name="connsiteX99" fmla="*/ 11631 w 6352623"/>
                    <a:gd name="connsiteY99" fmla="*/ 3258148 h 6345561"/>
                    <a:gd name="connsiteX100" fmla="*/ 0 w 6352623"/>
                    <a:gd name="connsiteY100" fmla="*/ 3023469 h 6345561"/>
                    <a:gd name="connsiteX101" fmla="*/ 91400 w 6352623"/>
                    <a:gd name="connsiteY101" fmla="*/ 2405346 h 6345561"/>
                    <a:gd name="connsiteX102" fmla="*/ 258812 w 6352623"/>
                    <a:gd name="connsiteY102" fmla="*/ 1942855 h 6345561"/>
                    <a:gd name="connsiteX103" fmla="*/ 852081 w 6352623"/>
                    <a:gd name="connsiteY103" fmla="*/ 1937991 h 6345561"/>
                    <a:gd name="connsiteX104" fmla="*/ 1335718 w 6352623"/>
                    <a:gd name="connsiteY104" fmla="*/ 1925698 h 6345561"/>
                    <a:gd name="connsiteX105" fmla="*/ 1234430 w 6352623"/>
                    <a:gd name="connsiteY105" fmla="*/ 2196801 h 6345561"/>
                    <a:gd name="connsiteX106" fmla="*/ 1103579 w 6352623"/>
                    <a:gd name="connsiteY106" fmla="*/ 2737987 h 6345561"/>
                    <a:gd name="connsiteX107" fmla="*/ 1078099 w 6352623"/>
                    <a:gd name="connsiteY107" fmla="*/ 3180217 h 6345561"/>
                    <a:gd name="connsiteX108" fmla="*/ 11631 w 6352623"/>
                    <a:gd name="connsiteY108" fmla="*/ 3258148 h 6345561"/>
                    <a:gd name="connsiteX109" fmla="*/ 1960743 w 6352623"/>
                    <a:gd name="connsiteY109" fmla="*/ 4679317 h 6345561"/>
                    <a:gd name="connsiteX110" fmla="*/ 1740896 w 6352623"/>
                    <a:gd name="connsiteY110" fmla="*/ 4337429 h 6345561"/>
                    <a:gd name="connsiteX111" fmla="*/ 1441619 w 6352623"/>
                    <a:gd name="connsiteY111" fmla="*/ 3532526 h 6345561"/>
                    <a:gd name="connsiteX112" fmla="*/ 1438988 w 6352623"/>
                    <a:gd name="connsiteY112" fmla="*/ 3504964 h 6345561"/>
                    <a:gd name="connsiteX113" fmla="*/ 3013389 w 6352623"/>
                    <a:gd name="connsiteY113" fmla="*/ 3389903 h 6345561"/>
                    <a:gd name="connsiteX114" fmla="*/ 3099126 w 6352623"/>
                    <a:gd name="connsiteY114" fmla="*/ 4562904 h 6345561"/>
                    <a:gd name="connsiteX115" fmla="*/ 2689209 w 6352623"/>
                    <a:gd name="connsiteY115" fmla="*/ 4598877 h 6345561"/>
                    <a:gd name="connsiteX116" fmla="*/ 1989796 w 6352623"/>
                    <a:gd name="connsiteY116" fmla="*/ 4675326 h 6345561"/>
                    <a:gd name="connsiteX117" fmla="*/ 1960743 w 6352623"/>
                    <a:gd name="connsiteY117" fmla="*/ 4679317 h 6345561"/>
                    <a:gd name="connsiteX118" fmla="*/ 4067092 w 6352623"/>
                    <a:gd name="connsiteY118" fmla="*/ 6216068 h 6345561"/>
                    <a:gd name="connsiteX119" fmla="*/ 4277892 w 6352623"/>
                    <a:gd name="connsiteY119" fmla="*/ 5788869 h 6345561"/>
                    <a:gd name="connsiteX120" fmla="*/ 4525520 w 6352623"/>
                    <a:gd name="connsiteY120" fmla="*/ 5267093 h 6345561"/>
                    <a:gd name="connsiteX121" fmla="*/ 4685770 w 6352623"/>
                    <a:gd name="connsiteY121" fmla="*/ 4881257 h 6345561"/>
                    <a:gd name="connsiteX122" fmla="*/ 4712084 w 6352623"/>
                    <a:gd name="connsiteY122" fmla="*/ 4879914 h 6345561"/>
                    <a:gd name="connsiteX123" fmla="*/ 5642123 w 6352623"/>
                    <a:gd name="connsiteY123" fmla="*/ 4846187 h 6345561"/>
                    <a:gd name="connsiteX124" fmla="*/ 5866698 w 6352623"/>
                    <a:gd name="connsiteY124" fmla="*/ 4839902 h 6345561"/>
                    <a:gd name="connsiteX125" fmla="*/ 5706398 w 6352623"/>
                    <a:gd name="connsiteY125" fmla="*/ 5102370 h 6345561"/>
                    <a:gd name="connsiteX126" fmla="*/ 4229361 w 6352623"/>
                    <a:gd name="connsiteY126" fmla="*/ 6176010 h 6345561"/>
                    <a:gd name="connsiteX127" fmla="*/ 4067092 w 6352623"/>
                    <a:gd name="connsiteY127" fmla="*/ 6216068 h 6345561"/>
                    <a:gd name="connsiteX128" fmla="*/ 3617977 w 6352623"/>
                    <a:gd name="connsiteY128" fmla="*/ 6323175 h 6345561"/>
                    <a:gd name="connsiteX129" fmla="*/ 3499574 w 6352623"/>
                    <a:gd name="connsiteY129" fmla="*/ 4950969 h 6345561"/>
                    <a:gd name="connsiteX130" fmla="*/ 3966167 w 6352623"/>
                    <a:gd name="connsiteY130" fmla="*/ 4917769 h 6345561"/>
                    <a:gd name="connsiteX131" fmla="*/ 4402891 w 6352623"/>
                    <a:gd name="connsiteY131" fmla="*/ 4895610 h 6345561"/>
                    <a:gd name="connsiteX132" fmla="*/ 4263840 w 6352623"/>
                    <a:gd name="connsiteY132" fmla="*/ 5239274 h 6345561"/>
                    <a:gd name="connsiteX133" fmla="*/ 3691123 w 6352623"/>
                    <a:gd name="connsiteY133" fmla="*/ 6308899 h 6345561"/>
                    <a:gd name="connsiteX134" fmla="*/ 3637169 w 6352623"/>
                    <a:gd name="connsiteY134" fmla="*/ 6322223 h 6345561"/>
                    <a:gd name="connsiteX135" fmla="*/ 3617977 w 6352623"/>
                    <a:gd name="connsiteY135" fmla="*/ 6323175 h 6345561"/>
                    <a:gd name="connsiteX136" fmla="*/ 509955 w 6352623"/>
                    <a:gd name="connsiteY136" fmla="*/ 4889989 h 6345561"/>
                    <a:gd name="connsiteX137" fmla="*/ 432662 w 6352623"/>
                    <a:gd name="connsiteY137" fmla="*/ 4783013 h 6345561"/>
                    <a:gd name="connsiteX138" fmla="*/ 30403 w 6352623"/>
                    <a:gd name="connsiteY138" fmla="*/ 3637168 h 6345561"/>
                    <a:gd name="connsiteX139" fmla="*/ 28957 w 6352623"/>
                    <a:gd name="connsiteY139" fmla="*/ 3608002 h 6345561"/>
                    <a:gd name="connsiteX140" fmla="*/ 1122699 w 6352623"/>
                    <a:gd name="connsiteY140" fmla="*/ 3528079 h 6345561"/>
                    <a:gd name="connsiteX141" fmla="*/ 1151870 w 6352623"/>
                    <a:gd name="connsiteY141" fmla="*/ 3709064 h 6345561"/>
                    <a:gd name="connsiteX142" fmla="*/ 1633165 w 6352623"/>
                    <a:gd name="connsiteY142" fmla="*/ 4721494 h 6345561"/>
                    <a:gd name="connsiteX143" fmla="*/ 1635001 w 6352623"/>
                    <a:gd name="connsiteY143" fmla="*/ 4724090 h 6345561"/>
                    <a:gd name="connsiteX144" fmla="*/ 1150655 w 6352623"/>
                    <a:gd name="connsiteY144" fmla="*/ 4790652 h 6345561"/>
                    <a:gd name="connsiteX145" fmla="*/ 509955 w 6352623"/>
                    <a:gd name="connsiteY145" fmla="*/ 4889989 h 6345561"/>
                    <a:gd name="connsiteX146" fmla="*/ 3165956 w 6352623"/>
                    <a:gd name="connsiteY146" fmla="*/ 6345561 h 6345561"/>
                    <a:gd name="connsiteX147" fmla="*/ 2661675 w 6352623"/>
                    <a:gd name="connsiteY147" fmla="*/ 5655612 h 6345561"/>
                    <a:gd name="connsiteX148" fmla="*/ 2224080 w 6352623"/>
                    <a:gd name="connsiteY148" fmla="*/ 5071807 h 6345561"/>
                    <a:gd name="connsiteX149" fmla="*/ 2697681 w 6352623"/>
                    <a:gd name="connsiteY149" fmla="*/ 5021257 h 6345561"/>
                    <a:gd name="connsiteX150" fmla="*/ 3150545 w 6352623"/>
                    <a:gd name="connsiteY150" fmla="*/ 4979436 h 6345561"/>
                    <a:gd name="connsiteX151" fmla="*/ 3267988 w 6352623"/>
                    <a:gd name="connsiteY151" fmla="*/ 6340508 h 6345561"/>
                    <a:gd name="connsiteX152" fmla="*/ 3165956 w 6352623"/>
                    <a:gd name="connsiteY152" fmla="*/ 6345561 h 6345561"/>
                    <a:gd name="connsiteX153" fmla="*/ 2827891 w 6352623"/>
                    <a:gd name="connsiteY153" fmla="*/ 6323709 h 6345561"/>
                    <a:gd name="connsiteX154" fmla="*/ 2884966 w 6352623"/>
                    <a:gd name="connsiteY154" fmla="*/ 6327398 h 6345561"/>
                    <a:gd name="connsiteX155" fmla="*/ 2827891 w 6352623"/>
                    <a:gd name="connsiteY155" fmla="*/ 6323709 h 6345561"/>
                    <a:gd name="connsiteX156" fmla="*/ 1799833 w 6352623"/>
                    <a:gd name="connsiteY156" fmla="*/ 6042038 h 6345561"/>
                    <a:gd name="connsiteX157" fmla="*/ 792530 w 6352623"/>
                    <a:gd name="connsiteY157" fmla="*/ 5281044 h 6345561"/>
                    <a:gd name="connsiteX158" fmla="*/ 758259 w 6352623"/>
                    <a:gd name="connsiteY158" fmla="*/ 5233611 h 6345561"/>
                    <a:gd name="connsiteX159" fmla="*/ 1178638 w 6352623"/>
                    <a:gd name="connsiteY159" fmla="*/ 5187468 h 6345561"/>
                    <a:gd name="connsiteX160" fmla="*/ 1905324 w 6352623"/>
                    <a:gd name="connsiteY160" fmla="*/ 5106339 h 6345561"/>
                    <a:gd name="connsiteX161" fmla="*/ 2206251 w 6352623"/>
                    <a:gd name="connsiteY161" fmla="*/ 5531868 h 6345561"/>
                    <a:gd name="connsiteX162" fmla="*/ 2827891 w 6352623"/>
                    <a:gd name="connsiteY162" fmla="*/ 6323709 h 6345561"/>
                    <a:gd name="connsiteX163" fmla="*/ 2405336 w 6352623"/>
                    <a:gd name="connsiteY163" fmla="*/ 6261225 h 6345561"/>
                    <a:gd name="connsiteX164" fmla="*/ 1799833 w 6352623"/>
                    <a:gd name="connsiteY164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000985 w 6352623"/>
                    <a:gd name="connsiteY60" fmla="*/ 4620000 h 6345561"/>
                    <a:gd name="connsiteX61" fmla="*/ 6317212 w 6352623"/>
                    <a:gd name="connsiteY61" fmla="*/ 4620000 h 6345561"/>
                    <a:gd name="connsiteX62" fmla="*/ 6317212 w 6352623"/>
                    <a:gd name="connsiteY62" fmla="*/ 4787640 h 6345561"/>
                    <a:gd name="connsiteX63" fmla="*/ 5898613 w 6352623"/>
                    <a:gd name="connsiteY63" fmla="*/ 4787640 h 6345561"/>
                    <a:gd name="connsiteX64" fmla="*/ 5866698 w 6352623"/>
                    <a:gd name="connsiteY64" fmla="*/ 4839902 h 6345561"/>
                    <a:gd name="connsiteX65" fmla="*/ 5895990 w 6352623"/>
                    <a:gd name="connsiteY65" fmla="*/ 4787640 h 6345561"/>
                    <a:gd name="connsiteX66" fmla="*/ 5898613 w 6352623"/>
                    <a:gd name="connsiteY66" fmla="*/ 4787640 h 6345561"/>
                    <a:gd name="connsiteX67" fmla="*/ 5866698 w 6352623"/>
                    <a:gd name="connsiteY67" fmla="*/ 4839902 h 6345561"/>
                    <a:gd name="connsiteX68" fmla="*/ 5661892 w 6352623"/>
                    <a:gd name="connsiteY68" fmla="*/ 4787640 h 6345561"/>
                    <a:gd name="connsiteX69" fmla="*/ 5661892 w 6352623"/>
                    <a:gd name="connsiteY69" fmla="*/ 4620000 h 6345561"/>
                    <a:gd name="connsiteX70" fmla="*/ 5895990 w 6352623"/>
                    <a:gd name="connsiteY70" fmla="*/ 4787640 h 6345561"/>
                    <a:gd name="connsiteX71" fmla="*/ 5661892 w 6352623"/>
                    <a:gd name="connsiteY71" fmla="*/ 4787640 h 6345561"/>
                    <a:gd name="connsiteX72" fmla="*/ 4842211 w 6352623"/>
                    <a:gd name="connsiteY72" fmla="*/ 4504577 h 6345561"/>
                    <a:gd name="connsiteX73" fmla="*/ 4894441 w 6352623"/>
                    <a:gd name="connsiteY73" fmla="*/ 4378816 h 6345561"/>
                    <a:gd name="connsiteX74" fmla="*/ 5118410 w 6352623"/>
                    <a:gd name="connsiteY74" fmla="*/ 3308120 h 6345561"/>
                    <a:gd name="connsiteX75" fmla="*/ 5112011 w 6352623"/>
                    <a:gd name="connsiteY75" fmla="*/ 3236549 h 6345561"/>
                    <a:gd name="connsiteX76" fmla="*/ 6343574 w 6352623"/>
                    <a:gd name="connsiteY76" fmla="*/ 3146548 h 6345561"/>
                    <a:gd name="connsiteX77" fmla="*/ 6352623 w 6352623"/>
                    <a:gd name="connsiteY77" fmla="*/ 3329154 h 6345561"/>
                    <a:gd name="connsiteX78" fmla="*/ 6261216 w 6352623"/>
                    <a:gd name="connsiteY78" fmla="*/ 3947289 h 6345561"/>
                    <a:gd name="connsiteX79" fmla="*/ 6068313 w 6352623"/>
                    <a:gd name="connsiteY79" fmla="*/ 4480189 h 6345561"/>
                    <a:gd name="connsiteX80" fmla="*/ 5645377 w 6352623"/>
                    <a:gd name="connsiteY80" fmla="*/ 4489676 h 6345561"/>
                    <a:gd name="connsiteX81" fmla="*/ 4842211 w 6352623"/>
                    <a:gd name="connsiteY81" fmla="*/ 4504577 h 6345561"/>
                    <a:gd name="connsiteX82" fmla="*/ 1405726 w 6352623"/>
                    <a:gd name="connsiteY82" fmla="*/ 3156271 h 6345561"/>
                    <a:gd name="connsiteX83" fmla="*/ 1399341 w 6352623"/>
                    <a:gd name="connsiteY83" fmla="*/ 3089416 h 6345561"/>
                    <a:gd name="connsiteX84" fmla="*/ 1464945 w 6352623"/>
                    <a:gd name="connsiteY84" fmla="*/ 2467755 h 6345561"/>
                    <a:gd name="connsiteX85" fmla="*/ 1626959 w 6352623"/>
                    <a:gd name="connsiteY85" fmla="*/ 1918290 h 6345561"/>
                    <a:gd name="connsiteX86" fmla="*/ 1698846 w 6352623"/>
                    <a:gd name="connsiteY86" fmla="*/ 1916459 h 6345561"/>
                    <a:gd name="connsiteX87" fmla="*/ 2401423 w 6352623"/>
                    <a:gd name="connsiteY87" fmla="*/ 1879094 h 6345561"/>
                    <a:gd name="connsiteX88" fmla="*/ 2879383 w 6352623"/>
                    <a:gd name="connsiteY88" fmla="*/ 1836855 h 6345561"/>
                    <a:gd name="connsiteX89" fmla="*/ 2983285 w 6352623"/>
                    <a:gd name="connsiteY89" fmla="*/ 3040986 h 6345561"/>
                    <a:gd name="connsiteX90" fmla="*/ 1405726 w 6352623"/>
                    <a:gd name="connsiteY90" fmla="*/ 3156271 h 6345561"/>
                    <a:gd name="connsiteX91" fmla="*/ 3464621 w 6352623"/>
                    <a:gd name="connsiteY91" fmla="*/ 4545892 h 6345561"/>
                    <a:gd name="connsiteX92" fmla="*/ 3362673 w 6352623"/>
                    <a:gd name="connsiteY92" fmla="*/ 3364384 h 6345561"/>
                    <a:gd name="connsiteX93" fmla="*/ 4785461 w 6352623"/>
                    <a:gd name="connsiteY93" fmla="*/ 3260410 h 6345561"/>
                    <a:gd name="connsiteX94" fmla="*/ 4791965 w 6352623"/>
                    <a:gd name="connsiteY94" fmla="*/ 3337498 h 6345561"/>
                    <a:gd name="connsiteX95" fmla="*/ 4582162 w 6352623"/>
                    <a:gd name="connsiteY95" fmla="*/ 4452550 h 6345561"/>
                    <a:gd name="connsiteX96" fmla="*/ 3980007 w 6352623"/>
                    <a:gd name="connsiteY96" fmla="*/ 4524180 h 6345561"/>
                    <a:gd name="connsiteX97" fmla="*/ 3464621 w 6352623"/>
                    <a:gd name="connsiteY97" fmla="*/ 4545892 h 6345561"/>
                    <a:gd name="connsiteX98" fmla="*/ 11631 w 6352623"/>
                    <a:gd name="connsiteY98" fmla="*/ 3258148 h 6345561"/>
                    <a:gd name="connsiteX99" fmla="*/ 0 w 6352623"/>
                    <a:gd name="connsiteY99" fmla="*/ 3023469 h 6345561"/>
                    <a:gd name="connsiteX100" fmla="*/ 91400 w 6352623"/>
                    <a:gd name="connsiteY100" fmla="*/ 2405346 h 6345561"/>
                    <a:gd name="connsiteX101" fmla="*/ 258812 w 6352623"/>
                    <a:gd name="connsiteY101" fmla="*/ 1942855 h 6345561"/>
                    <a:gd name="connsiteX102" fmla="*/ 852081 w 6352623"/>
                    <a:gd name="connsiteY102" fmla="*/ 1937991 h 6345561"/>
                    <a:gd name="connsiteX103" fmla="*/ 1335718 w 6352623"/>
                    <a:gd name="connsiteY103" fmla="*/ 1925698 h 6345561"/>
                    <a:gd name="connsiteX104" fmla="*/ 1234430 w 6352623"/>
                    <a:gd name="connsiteY104" fmla="*/ 2196801 h 6345561"/>
                    <a:gd name="connsiteX105" fmla="*/ 1103579 w 6352623"/>
                    <a:gd name="connsiteY105" fmla="*/ 2737987 h 6345561"/>
                    <a:gd name="connsiteX106" fmla="*/ 1078099 w 6352623"/>
                    <a:gd name="connsiteY106" fmla="*/ 3180217 h 6345561"/>
                    <a:gd name="connsiteX107" fmla="*/ 11631 w 6352623"/>
                    <a:gd name="connsiteY107" fmla="*/ 3258148 h 6345561"/>
                    <a:gd name="connsiteX108" fmla="*/ 1960743 w 6352623"/>
                    <a:gd name="connsiteY108" fmla="*/ 4679317 h 6345561"/>
                    <a:gd name="connsiteX109" fmla="*/ 1740896 w 6352623"/>
                    <a:gd name="connsiteY109" fmla="*/ 4337429 h 6345561"/>
                    <a:gd name="connsiteX110" fmla="*/ 1441619 w 6352623"/>
                    <a:gd name="connsiteY110" fmla="*/ 3532526 h 6345561"/>
                    <a:gd name="connsiteX111" fmla="*/ 1438988 w 6352623"/>
                    <a:gd name="connsiteY111" fmla="*/ 3504964 h 6345561"/>
                    <a:gd name="connsiteX112" fmla="*/ 3013389 w 6352623"/>
                    <a:gd name="connsiteY112" fmla="*/ 3389903 h 6345561"/>
                    <a:gd name="connsiteX113" fmla="*/ 3099126 w 6352623"/>
                    <a:gd name="connsiteY113" fmla="*/ 4562904 h 6345561"/>
                    <a:gd name="connsiteX114" fmla="*/ 2689209 w 6352623"/>
                    <a:gd name="connsiteY114" fmla="*/ 4598877 h 6345561"/>
                    <a:gd name="connsiteX115" fmla="*/ 1989796 w 6352623"/>
                    <a:gd name="connsiteY115" fmla="*/ 4675326 h 6345561"/>
                    <a:gd name="connsiteX116" fmla="*/ 1960743 w 6352623"/>
                    <a:gd name="connsiteY116" fmla="*/ 4679317 h 6345561"/>
                    <a:gd name="connsiteX117" fmla="*/ 4067092 w 6352623"/>
                    <a:gd name="connsiteY117" fmla="*/ 6216068 h 6345561"/>
                    <a:gd name="connsiteX118" fmla="*/ 4277892 w 6352623"/>
                    <a:gd name="connsiteY118" fmla="*/ 5788869 h 6345561"/>
                    <a:gd name="connsiteX119" fmla="*/ 4525520 w 6352623"/>
                    <a:gd name="connsiteY119" fmla="*/ 5267093 h 6345561"/>
                    <a:gd name="connsiteX120" fmla="*/ 4685770 w 6352623"/>
                    <a:gd name="connsiteY120" fmla="*/ 4881257 h 6345561"/>
                    <a:gd name="connsiteX121" fmla="*/ 4712084 w 6352623"/>
                    <a:gd name="connsiteY121" fmla="*/ 4879914 h 6345561"/>
                    <a:gd name="connsiteX122" fmla="*/ 5642123 w 6352623"/>
                    <a:gd name="connsiteY122" fmla="*/ 4846187 h 6345561"/>
                    <a:gd name="connsiteX123" fmla="*/ 5866698 w 6352623"/>
                    <a:gd name="connsiteY123" fmla="*/ 4839902 h 6345561"/>
                    <a:gd name="connsiteX124" fmla="*/ 5706398 w 6352623"/>
                    <a:gd name="connsiteY124" fmla="*/ 5102370 h 6345561"/>
                    <a:gd name="connsiteX125" fmla="*/ 4229361 w 6352623"/>
                    <a:gd name="connsiteY125" fmla="*/ 6176010 h 6345561"/>
                    <a:gd name="connsiteX126" fmla="*/ 4067092 w 6352623"/>
                    <a:gd name="connsiteY126" fmla="*/ 6216068 h 6345561"/>
                    <a:gd name="connsiteX127" fmla="*/ 3617977 w 6352623"/>
                    <a:gd name="connsiteY127" fmla="*/ 6323175 h 6345561"/>
                    <a:gd name="connsiteX128" fmla="*/ 3499574 w 6352623"/>
                    <a:gd name="connsiteY128" fmla="*/ 4950969 h 6345561"/>
                    <a:gd name="connsiteX129" fmla="*/ 3966167 w 6352623"/>
                    <a:gd name="connsiteY129" fmla="*/ 4917769 h 6345561"/>
                    <a:gd name="connsiteX130" fmla="*/ 4402891 w 6352623"/>
                    <a:gd name="connsiteY130" fmla="*/ 4895610 h 6345561"/>
                    <a:gd name="connsiteX131" fmla="*/ 4263840 w 6352623"/>
                    <a:gd name="connsiteY131" fmla="*/ 5239274 h 6345561"/>
                    <a:gd name="connsiteX132" fmla="*/ 3691123 w 6352623"/>
                    <a:gd name="connsiteY132" fmla="*/ 6308899 h 6345561"/>
                    <a:gd name="connsiteX133" fmla="*/ 3637169 w 6352623"/>
                    <a:gd name="connsiteY133" fmla="*/ 6322223 h 6345561"/>
                    <a:gd name="connsiteX134" fmla="*/ 3617977 w 6352623"/>
                    <a:gd name="connsiteY134" fmla="*/ 6323175 h 6345561"/>
                    <a:gd name="connsiteX135" fmla="*/ 509955 w 6352623"/>
                    <a:gd name="connsiteY135" fmla="*/ 4889989 h 6345561"/>
                    <a:gd name="connsiteX136" fmla="*/ 432662 w 6352623"/>
                    <a:gd name="connsiteY136" fmla="*/ 4783013 h 6345561"/>
                    <a:gd name="connsiteX137" fmla="*/ 30403 w 6352623"/>
                    <a:gd name="connsiteY137" fmla="*/ 3637168 h 6345561"/>
                    <a:gd name="connsiteX138" fmla="*/ 28957 w 6352623"/>
                    <a:gd name="connsiteY138" fmla="*/ 3608002 h 6345561"/>
                    <a:gd name="connsiteX139" fmla="*/ 1122699 w 6352623"/>
                    <a:gd name="connsiteY139" fmla="*/ 3528079 h 6345561"/>
                    <a:gd name="connsiteX140" fmla="*/ 1151870 w 6352623"/>
                    <a:gd name="connsiteY140" fmla="*/ 3709064 h 6345561"/>
                    <a:gd name="connsiteX141" fmla="*/ 1633165 w 6352623"/>
                    <a:gd name="connsiteY141" fmla="*/ 4721494 h 6345561"/>
                    <a:gd name="connsiteX142" fmla="*/ 1635001 w 6352623"/>
                    <a:gd name="connsiteY142" fmla="*/ 4724090 h 6345561"/>
                    <a:gd name="connsiteX143" fmla="*/ 1150655 w 6352623"/>
                    <a:gd name="connsiteY143" fmla="*/ 4790652 h 6345561"/>
                    <a:gd name="connsiteX144" fmla="*/ 509955 w 6352623"/>
                    <a:gd name="connsiteY144" fmla="*/ 4889989 h 6345561"/>
                    <a:gd name="connsiteX145" fmla="*/ 3165956 w 6352623"/>
                    <a:gd name="connsiteY145" fmla="*/ 6345561 h 6345561"/>
                    <a:gd name="connsiteX146" fmla="*/ 2661675 w 6352623"/>
                    <a:gd name="connsiteY146" fmla="*/ 5655612 h 6345561"/>
                    <a:gd name="connsiteX147" fmla="*/ 2224080 w 6352623"/>
                    <a:gd name="connsiteY147" fmla="*/ 5071807 h 6345561"/>
                    <a:gd name="connsiteX148" fmla="*/ 2697681 w 6352623"/>
                    <a:gd name="connsiteY148" fmla="*/ 5021257 h 6345561"/>
                    <a:gd name="connsiteX149" fmla="*/ 3150545 w 6352623"/>
                    <a:gd name="connsiteY149" fmla="*/ 4979436 h 6345561"/>
                    <a:gd name="connsiteX150" fmla="*/ 3267988 w 6352623"/>
                    <a:gd name="connsiteY150" fmla="*/ 6340508 h 6345561"/>
                    <a:gd name="connsiteX151" fmla="*/ 3165956 w 6352623"/>
                    <a:gd name="connsiteY151" fmla="*/ 6345561 h 6345561"/>
                    <a:gd name="connsiteX152" fmla="*/ 2827891 w 6352623"/>
                    <a:gd name="connsiteY152" fmla="*/ 6323709 h 6345561"/>
                    <a:gd name="connsiteX153" fmla="*/ 2884966 w 6352623"/>
                    <a:gd name="connsiteY153" fmla="*/ 6327398 h 6345561"/>
                    <a:gd name="connsiteX154" fmla="*/ 2827891 w 6352623"/>
                    <a:gd name="connsiteY154" fmla="*/ 6323709 h 6345561"/>
                    <a:gd name="connsiteX155" fmla="*/ 1799833 w 6352623"/>
                    <a:gd name="connsiteY155" fmla="*/ 6042038 h 6345561"/>
                    <a:gd name="connsiteX156" fmla="*/ 792530 w 6352623"/>
                    <a:gd name="connsiteY156" fmla="*/ 5281044 h 6345561"/>
                    <a:gd name="connsiteX157" fmla="*/ 758259 w 6352623"/>
                    <a:gd name="connsiteY157" fmla="*/ 5233611 h 6345561"/>
                    <a:gd name="connsiteX158" fmla="*/ 1178638 w 6352623"/>
                    <a:gd name="connsiteY158" fmla="*/ 5187468 h 6345561"/>
                    <a:gd name="connsiteX159" fmla="*/ 1905324 w 6352623"/>
                    <a:gd name="connsiteY159" fmla="*/ 5106339 h 6345561"/>
                    <a:gd name="connsiteX160" fmla="*/ 2206251 w 6352623"/>
                    <a:gd name="connsiteY160" fmla="*/ 5531868 h 6345561"/>
                    <a:gd name="connsiteX161" fmla="*/ 2827891 w 6352623"/>
                    <a:gd name="connsiteY161" fmla="*/ 6323709 h 6345561"/>
                    <a:gd name="connsiteX162" fmla="*/ 2405336 w 6352623"/>
                    <a:gd name="connsiteY162" fmla="*/ 6261225 h 6345561"/>
                    <a:gd name="connsiteX163" fmla="*/ 1799833 w 6352623"/>
                    <a:gd name="connsiteY163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000985 w 6352623"/>
                    <a:gd name="connsiteY60" fmla="*/ 4620000 h 6345561"/>
                    <a:gd name="connsiteX61" fmla="*/ 6317212 w 6352623"/>
                    <a:gd name="connsiteY61" fmla="*/ 4620000 h 6345561"/>
                    <a:gd name="connsiteX62" fmla="*/ 6317212 w 6352623"/>
                    <a:gd name="connsiteY62" fmla="*/ 4787640 h 6345561"/>
                    <a:gd name="connsiteX63" fmla="*/ 5898613 w 6352623"/>
                    <a:gd name="connsiteY63" fmla="*/ 4787640 h 6345561"/>
                    <a:gd name="connsiteX64" fmla="*/ 5866698 w 6352623"/>
                    <a:gd name="connsiteY64" fmla="*/ 4839902 h 6345561"/>
                    <a:gd name="connsiteX65" fmla="*/ 5895990 w 6352623"/>
                    <a:gd name="connsiteY65" fmla="*/ 4787640 h 6345561"/>
                    <a:gd name="connsiteX66" fmla="*/ 5898613 w 6352623"/>
                    <a:gd name="connsiteY66" fmla="*/ 4787640 h 6345561"/>
                    <a:gd name="connsiteX67" fmla="*/ 5866698 w 6352623"/>
                    <a:gd name="connsiteY67" fmla="*/ 4839902 h 6345561"/>
                    <a:gd name="connsiteX68" fmla="*/ 5661892 w 6352623"/>
                    <a:gd name="connsiteY68" fmla="*/ 4787640 h 6345561"/>
                    <a:gd name="connsiteX69" fmla="*/ 5661892 w 6352623"/>
                    <a:gd name="connsiteY69" fmla="*/ 4620000 h 6345561"/>
                    <a:gd name="connsiteX70" fmla="*/ 5661892 w 6352623"/>
                    <a:gd name="connsiteY70" fmla="*/ 4787640 h 6345561"/>
                    <a:gd name="connsiteX71" fmla="*/ 4842211 w 6352623"/>
                    <a:gd name="connsiteY71" fmla="*/ 4504577 h 6345561"/>
                    <a:gd name="connsiteX72" fmla="*/ 4894441 w 6352623"/>
                    <a:gd name="connsiteY72" fmla="*/ 4378816 h 6345561"/>
                    <a:gd name="connsiteX73" fmla="*/ 5118410 w 6352623"/>
                    <a:gd name="connsiteY73" fmla="*/ 3308120 h 6345561"/>
                    <a:gd name="connsiteX74" fmla="*/ 5112011 w 6352623"/>
                    <a:gd name="connsiteY74" fmla="*/ 3236549 h 6345561"/>
                    <a:gd name="connsiteX75" fmla="*/ 6343574 w 6352623"/>
                    <a:gd name="connsiteY75" fmla="*/ 3146548 h 6345561"/>
                    <a:gd name="connsiteX76" fmla="*/ 6352623 w 6352623"/>
                    <a:gd name="connsiteY76" fmla="*/ 3329154 h 6345561"/>
                    <a:gd name="connsiteX77" fmla="*/ 6261216 w 6352623"/>
                    <a:gd name="connsiteY77" fmla="*/ 3947289 h 6345561"/>
                    <a:gd name="connsiteX78" fmla="*/ 6068313 w 6352623"/>
                    <a:gd name="connsiteY78" fmla="*/ 4480189 h 6345561"/>
                    <a:gd name="connsiteX79" fmla="*/ 5645377 w 6352623"/>
                    <a:gd name="connsiteY79" fmla="*/ 4489676 h 6345561"/>
                    <a:gd name="connsiteX80" fmla="*/ 4842211 w 6352623"/>
                    <a:gd name="connsiteY80" fmla="*/ 4504577 h 6345561"/>
                    <a:gd name="connsiteX81" fmla="*/ 1405726 w 6352623"/>
                    <a:gd name="connsiteY81" fmla="*/ 3156271 h 6345561"/>
                    <a:gd name="connsiteX82" fmla="*/ 1399341 w 6352623"/>
                    <a:gd name="connsiteY82" fmla="*/ 3089416 h 6345561"/>
                    <a:gd name="connsiteX83" fmla="*/ 1464945 w 6352623"/>
                    <a:gd name="connsiteY83" fmla="*/ 2467755 h 6345561"/>
                    <a:gd name="connsiteX84" fmla="*/ 1626959 w 6352623"/>
                    <a:gd name="connsiteY84" fmla="*/ 1918290 h 6345561"/>
                    <a:gd name="connsiteX85" fmla="*/ 1698846 w 6352623"/>
                    <a:gd name="connsiteY85" fmla="*/ 1916459 h 6345561"/>
                    <a:gd name="connsiteX86" fmla="*/ 2401423 w 6352623"/>
                    <a:gd name="connsiteY86" fmla="*/ 1879094 h 6345561"/>
                    <a:gd name="connsiteX87" fmla="*/ 2879383 w 6352623"/>
                    <a:gd name="connsiteY87" fmla="*/ 1836855 h 6345561"/>
                    <a:gd name="connsiteX88" fmla="*/ 2983285 w 6352623"/>
                    <a:gd name="connsiteY88" fmla="*/ 3040986 h 6345561"/>
                    <a:gd name="connsiteX89" fmla="*/ 1405726 w 6352623"/>
                    <a:gd name="connsiteY89" fmla="*/ 3156271 h 6345561"/>
                    <a:gd name="connsiteX90" fmla="*/ 3464621 w 6352623"/>
                    <a:gd name="connsiteY90" fmla="*/ 4545892 h 6345561"/>
                    <a:gd name="connsiteX91" fmla="*/ 3362673 w 6352623"/>
                    <a:gd name="connsiteY91" fmla="*/ 3364384 h 6345561"/>
                    <a:gd name="connsiteX92" fmla="*/ 4785461 w 6352623"/>
                    <a:gd name="connsiteY92" fmla="*/ 3260410 h 6345561"/>
                    <a:gd name="connsiteX93" fmla="*/ 4791965 w 6352623"/>
                    <a:gd name="connsiteY93" fmla="*/ 3337498 h 6345561"/>
                    <a:gd name="connsiteX94" fmla="*/ 4582162 w 6352623"/>
                    <a:gd name="connsiteY94" fmla="*/ 4452550 h 6345561"/>
                    <a:gd name="connsiteX95" fmla="*/ 3980007 w 6352623"/>
                    <a:gd name="connsiteY95" fmla="*/ 4524180 h 6345561"/>
                    <a:gd name="connsiteX96" fmla="*/ 3464621 w 6352623"/>
                    <a:gd name="connsiteY96" fmla="*/ 4545892 h 6345561"/>
                    <a:gd name="connsiteX97" fmla="*/ 11631 w 6352623"/>
                    <a:gd name="connsiteY97" fmla="*/ 3258148 h 6345561"/>
                    <a:gd name="connsiteX98" fmla="*/ 0 w 6352623"/>
                    <a:gd name="connsiteY98" fmla="*/ 3023469 h 6345561"/>
                    <a:gd name="connsiteX99" fmla="*/ 91400 w 6352623"/>
                    <a:gd name="connsiteY99" fmla="*/ 2405346 h 6345561"/>
                    <a:gd name="connsiteX100" fmla="*/ 258812 w 6352623"/>
                    <a:gd name="connsiteY100" fmla="*/ 1942855 h 6345561"/>
                    <a:gd name="connsiteX101" fmla="*/ 852081 w 6352623"/>
                    <a:gd name="connsiteY101" fmla="*/ 1937991 h 6345561"/>
                    <a:gd name="connsiteX102" fmla="*/ 1335718 w 6352623"/>
                    <a:gd name="connsiteY102" fmla="*/ 1925698 h 6345561"/>
                    <a:gd name="connsiteX103" fmla="*/ 1234430 w 6352623"/>
                    <a:gd name="connsiteY103" fmla="*/ 2196801 h 6345561"/>
                    <a:gd name="connsiteX104" fmla="*/ 1103579 w 6352623"/>
                    <a:gd name="connsiteY104" fmla="*/ 2737987 h 6345561"/>
                    <a:gd name="connsiteX105" fmla="*/ 1078099 w 6352623"/>
                    <a:gd name="connsiteY105" fmla="*/ 3180217 h 6345561"/>
                    <a:gd name="connsiteX106" fmla="*/ 11631 w 6352623"/>
                    <a:gd name="connsiteY106" fmla="*/ 3258148 h 6345561"/>
                    <a:gd name="connsiteX107" fmla="*/ 1960743 w 6352623"/>
                    <a:gd name="connsiteY107" fmla="*/ 4679317 h 6345561"/>
                    <a:gd name="connsiteX108" fmla="*/ 1740896 w 6352623"/>
                    <a:gd name="connsiteY108" fmla="*/ 4337429 h 6345561"/>
                    <a:gd name="connsiteX109" fmla="*/ 1441619 w 6352623"/>
                    <a:gd name="connsiteY109" fmla="*/ 3532526 h 6345561"/>
                    <a:gd name="connsiteX110" fmla="*/ 1438988 w 6352623"/>
                    <a:gd name="connsiteY110" fmla="*/ 3504964 h 6345561"/>
                    <a:gd name="connsiteX111" fmla="*/ 3013389 w 6352623"/>
                    <a:gd name="connsiteY111" fmla="*/ 3389903 h 6345561"/>
                    <a:gd name="connsiteX112" fmla="*/ 3099126 w 6352623"/>
                    <a:gd name="connsiteY112" fmla="*/ 4562904 h 6345561"/>
                    <a:gd name="connsiteX113" fmla="*/ 2689209 w 6352623"/>
                    <a:gd name="connsiteY113" fmla="*/ 4598877 h 6345561"/>
                    <a:gd name="connsiteX114" fmla="*/ 1989796 w 6352623"/>
                    <a:gd name="connsiteY114" fmla="*/ 4675326 h 6345561"/>
                    <a:gd name="connsiteX115" fmla="*/ 1960743 w 6352623"/>
                    <a:gd name="connsiteY115" fmla="*/ 4679317 h 6345561"/>
                    <a:gd name="connsiteX116" fmla="*/ 4067092 w 6352623"/>
                    <a:gd name="connsiteY116" fmla="*/ 6216068 h 6345561"/>
                    <a:gd name="connsiteX117" fmla="*/ 4277892 w 6352623"/>
                    <a:gd name="connsiteY117" fmla="*/ 5788869 h 6345561"/>
                    <a:gd name="connsiteX118" fmla="*/ 4525520 w 6352623"/>
                    <a:gd name="connsiteY118" fmla="*/ 5267093 h 6345561"/>
                    <a:gd name="connsiteX119" fmla="*/ 4685770 w 6352623"/>
                    <a:gd name="connsiteY119" fmla="*/ 4881257 h 6345561"/>
                    <a:gd name="connsiteX120" fmla="*/ 4712084 w 6352623"/>
                    <a:gd name="connsiteY120" fmla="*/ 4879914 h 6345561"/>
                    <a:gd name="connsiteX121" fmla="*/ 5642123 w 6352623"/>
                    <a:gd name="connsiteY121" fmla="*/ 4846187 h 6345561"/>
                    <a:gd name="connsiteX122" fmla="*/ 5866698 w 6352623"/>
                    <a:gd name="connsiteY122" fmla="*/ 4839902 h 6345561"/>
                    <a:gd name="connsiteX123" fmla="*/ 5706398 w 6352623"/>
                    <a:gd name="connsiteY123" fmla="*/ 5102370 h 6345561"/>
                    <a:gd name="connsiteX124" fmla="*/ 4229361 w 6352623"/>
                    <a:gd name="connsiteY124" fmla="*/ 6176010 h 6345561"/>
                    <a:gd name="connsiteX125" fmla="*/ 4067092 w 6352623"/>
                    <a:gd name="connsiteY125" fmla="*/ 6216068 h 6345561"/>
                    <a:gd name="connsiteX126" fmla="*/ 3617977 w 6352623"/>
                    <a:gd name="connsiteY126" fmla="*/ 6323175 h 6345561"/>
                    <a:gd name="connsiteX127" fmla="*/ 3499574 w 6352623"/>
                    <a:gd name="connsiteY127" fmla="*/ 4950969 h 6345561"/>
                    <a:gd name="connsiteX128" fmla="*/ 3966167 w 6352623"/>
                    <a:gd name="connsiteY128" fmla="*/ 4917769 h 6345561"/>
                    <a:gd name="connsiteX129" fmla="*/ 4402891 w 6352623"/>
                    <a:gd name="connsiteY129" fmla="*/ 4895610 h 6345561"/>
                    <a:gd name="connsiteX130" fmla="*/ 4263840 w 6352623"/>
                    <a:gd name="connsiteY130" fmla="*/ 5239274 h 6345561"/>
                    <a:gd name="connsiteX131" fmla="*/ 3691123 w 6352623"/>
                    <a:gd name="connsiteY131" fmla="*/ 6308899 h 6345561"/>
                    <a:gd name="connsiteX132" fmla="*/ 3637169 w 6352623"/>
                    <a:gd name="connsiteY132" fmla="*/ 6322223 h 6345561"/>
                    <a:gd name="connsiteX133" fmla="*/ 3617977 w 6352623"/>
                    <a:gd name="connsiteY133" fmla="*/ 6323175 h 6345561"/>
                    <a:gd name="connsiteX134" fmla="*/ 509955 w 6352623"/>
                    <a:gd name="connsiteY134" fmla="*/ 4889989 h 6345561"/>
                    <a:gd name="connsiteX135" fmla="*/ 432662 w 6352623"/>
                    <a:gd name="connsiteY135" fmla="*/ 4783013 h 6345561"/>
                    <a:gd name="connsiteX136" fmla="*/ 30403 w 6352623"/>
                    <a:gd name="connsiteY136" fmla="*/ 3637168 h 6345561"/>
                    <a:gd name="connsiteX137" fmla="*/ 28957 w 6352623"/>
                    <a:gd name="connsiteY137" fmla="*/ 3608002 h 6345561"/>
                    <a:gd name="connsiteX138" fmla="*/ 1122699 w 6352623"/>
                    <a:gd name="connsiteY138" fmla="*/ 3528079 h 6345561"/>
                    <a:gd name="connsiteX139" fmla="*/ 1151870 w 6352623"/>
                    <a:gd name="connsiteY139" fmla="*/ 3709064 h 6345561"/>
                    <a:gd name="connsiteX140" fmla="*/ 1633165 w 6352623"/>
                    <a:gd name="connsiteY140" fmla="*/ 4721494 h 6345561"/>
                    <a:gd name="connsiteX141" fmla="*/ 1635001 w 6352623"/>
                    <a:gd name="connsiteY141" fmla="*/ 4724090 h 6345561"/>
                    <a:gd name="connsiteX142" fmla="*/ 1150655 w 6352623"/>
                    <a:gd name="connsiteY142" fmla="*/ 4790652 h 6345561"/>
                    <a:gd name="connsiteX143" fmla="*/ 509955 w 6352623"/>
                    <a:gd name="connsiteY143" fmla="*/ 4889989 h 6345561"/>
                    <a:gd name="connsiteX144" fmla="*/ 3165956 w 6352623"/>
                    <a:gd name="connsiteY144" fmla="*/ 6345561 h 6345561"/>
                    <a:gd name="connsiteX145" fmla="*/ 2661675 w 6352623"/>
                    <a:gd name="connsiteY145" fmla="*/ 5655612 h 6345561"/>
                    <a:gd name="connsiteX146" fmla="*/ 2224080 w 6352623"/>
                    <a:gd name="connsiteY146" fmla="*/ 5071807 h 6345561"/>
                    <a:gd name="connsiteX147" fmla="*/ 2697681 w 6352623"/>
                    <a:gd name="connsiteY147" fmla="*/ 5021257 h 6345561"/>
                    <a:gd name="connsiteX148" fmla="*/ 3150545 w 6352623"/>
                    <a:gd name="connsiteY148" fmla="*/ 4979436 h 6345561"/>
                    <a:gd name="connsiteX149" fmla="*/ 3267988 w 6352623"/>
                    <a:gd name="connsiteY149" fmla="*/ 6340508 h 6345561"/>
                    <a:gd name="connsiteX150" fmla="*/ 3165956 w 6352623"/>
                    <a:gd name="connsiteY150" fmla="*/ 6345561 h 6345561"/>
                    <a:gd name="connsiteX151" fmla="*/ 2827891 w 6352623"/>
                    <a:gd name="connsiteY151" fmla="*/ 6323709 h 6345561"/>
                    <a:gd name="connsiteX152" fmla="*/ 2884966 w 6352623"/>
                    <a:gd name="connsiteY152" fmla="*/ 6327398 h 6345561"/>
                    <a:gd name="connsiteX153" fmla="*/ 2827891 w 6352623"/>
                    <a:gd name="connsiteY153" fmla="*/ 6323709 h 6345561"/>
                    <a:gd name="connsiteX154" fmla="*/ 1799833 w 6352623"/>
                    <a:gd name="connsiteY154" fmla="*/ 6042038 h 6345561"/>
                    <a:gd name="connsiteX155" fmla="*/ 792530 w 6352623"/>
                    <a:gd name="connsiteY155" fmla="*/ 5281044 h 6345561"/>
                    <a:gd name="connsiteX156" fmla="*/ 758259 w 6352623"/>
                    <a:gd name="connsiteY156" fmla="*/ 5233611 h 6345561"/>
                    <a:gd name="connsiteX157" fmla="*/ 1178638 w 6352623"/>
                    <a:gd name="connsiteY157" fmla="*/ 5187468 h 6345561"/>
                    <a:gd name="connsiteX158" fmla="*/ 1905324 w 6352623"/>
                    <a:gd name="connsiteY158" fmla="*/ 5106339 h 6345561"/>
                    <a:gd name="connsiteX159" fmla="*/ 2206251 w 6352623"/>
                    <a:gd name="connsiteY159" fmla="*/ 5531868 h 6345561"/>
                    <a:gd name="connsiteX160" fmla="*/ 2827891 w 6352623"/>
                    <a:gd name="connsiteY160" fmla="*/ 6323709 h 6345561"/>
                    <a:gd name="connsiteX161" fmla="*/ 2405336 w 6352623"/>
                    <a:gd name="connsiteY161" fmla="*/ 6261225 h 6345561"/>
                    <a:gd name="connsiteX162" fmla="*/ 1799833 w 6352623"/>
                    <a:gd name="connsiteY16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317212 w 6352623"/>
                    <a:gd name="connsiteY60" fmla="*/ 4620000 h 6345561"/>
                    <a:gd name="connsiteX61" fmla="*/ 6317212 w 6352623"/>
                    <a:gd name="connsiteY61" fmla="*/ 4787640 h 6345561"/>
                    <a:gd name="connsiteX62" fmla="*/ 5898613 w 6352623"/>
                    <a:gd name="connsiteY62" fmla="*/ 4787640 h 6345561"/>
                    <a:gd name="connsiteX63" fmla="*/ 5866698 w 6352623"/>
                    <a:gd name="connsiteY63" fmla="*/ 4839902 h 6345561"/>
                    <a:gd name="connsiteX64" fmla="*/ 5895990 w 6352623"/>
                    <a:gd name="connsiteY64" fmla="*/ 4787640 h 6345561"/>
                    <a:gd name="connsiteX65" fmla="*/ 5898613 w 6352623"/>
                    <a:gd name="connsiteY65" fmla="*/ 4787640 h 6345561"/>
                    <a:gd name="connsiteX66" fmla="*/ 5866698 w 6352623"/>
                    <a:gd name="connsiteY66" fmla="*/ 4839902 h 6345561"/>
                    <a:gd name="connsiteX67" fmla="*/ 5661892 w 6352623"/>
                    <a:gd name="connsiteY67" fmla="*/ 4787640 h 6345561"/>
                    <a:gd name="connsiteX68" fmla="*/ 5661892 w 6352623"/>
                    <a:gd name="connsiteY68" fmla="*/ 4620000 h 6345561"/>
                    <a:gd name="connsiteX69" fmla="*/ 5661892 w 6352623"/>
                    <a:gd name="connsiteY69" fmla="*/ 4787640 h 6345561"/>
                    <a:gd name="connsiteX70" fmla="*/ 4842211 w 6352623"/>
                    <a:gd name="connsiteY70" fmla="*/ 4504577 h 6345561"/>
                    <a:gd name="connsiteX71" fmla="*/ 4894441 w 6352623"/>
                    <a:gd name="connsiteY71" fmla="*/ 4378816 h 6345561"/>
                    <a:gd name="connsiteX72" fmla="*/ 5118410 w 6352623"/>
                    <a:gd name="connsiteY72" fmla="*/ 3308120 h 6345561"/>
                    <a:gd name="connsiteX73" fmla="*/ 5112011 w 6352623"/>
                    <a:gd name="connsiteY73" fmla="*/ 3236549 h 6345561"/>
                    <a:gd name="connsiteX74" fmla="*/ 6343574 w 6352623"/>
                    <a:gd name="connsiteY74" fmla="*/ 3146548 h 6345561"/>
                    <a:gd name="connsiteX75" fmla="*/ 6352623 w 6352623"/>
                    <a:gd name="connsiteY75" fmla="*/ 3329154 h 6345561"/>
                    <a:gd name="connsiteX76" fmla="*/ 6261216 w 6352623"/>
                    <a:gd name="connsiteY76" fmla="*/ 3947289 h 6345561"/>
                    <a:gd name="connsiteX77" fmla="*/ 6068313 w 6352623"/>
                    <a:gd name="connsiteY77" fmla="*/ 4480189 h 6345561"/>
                    <a:gd name="connsiteX78" fmla="*/ 5645377 w 6352623"/>
                    <a:gd name="connsiteY78" fmla="*/ 4489676 h 6345561"/>
                    <a:gd name="connsiteX79" fmla="*/ 4842211 w 6352623"/>
                    <a:gd name="connsiteY79" fmla="*/ 4504577 h 6345561"/>
                    <a:gd name="connsiteX80" fmla="*/ 1405726 w 6352623"/>
                    <a:gd name="connsiteY80" fmla="*/ 3156271 h 6345561"/>
                    <a:gd name="connsiteX81" fmla="*/ 1399341 w 6352623"/>
                    <a:gd name="connsiteY81" fmla="*/ 3089416 h 6345561"/>
                    <a:gd name="connsiteX82" fmla="*/ 1464945 w 6352623"/>
                    <a:gd name="connsiteY82" fmla="*/ 2467755 h 6345561"/>
                    <a:gd name="connsiteX83" fmla="*/ 1626959 w 6352623"/>
                    <a:gd name="connsiteY83" fmla="*/ 1918290 h 6345561"/>
                    <a:gd name="connsiteX84" fmla="*/ 1698846 w 6352623"/>
                    <a:gd name="connsiteY84" fmla="*/ 1916459 h 6345561"/>
                    <a:gd name="connsiteX85" fmla="*/ 2401423 w 6352623"/>
                    <a:gd name="connsiteY85" fmla="*/ 1879094 h 6345561"/>
                    <a:gd name="connsiteX86" fmla="*/ 2879383 w 6352623"/>
                    <a:gd name="connsiteY86" fmla="*/ 1836855 h 6345561"/>
                    <a:gd name="connsiteX87" fmla="*/ 2983285 w 6352623"/>
                    <a:gd name="connsiteY87" fmla="*/ 3040986 h 6345561"/>
                    <a:gd name="connsiteX88" fmla="*/ 1405726 w 6352623"/>
                    <a:gd name="connsiteY88" fmla="*/ 3156271 h 6345561"/>
                    <a:gd name="connsiteX89" fmla="*/ 3464621 w 6352623"/>
                    <a:gd name="connsiteY89" fmla="*/ 4545892 h 6345561"/>
                    <a:gd name="connsiteX90" fmla="*/ 3362673 w 6352623"/>
                    <a:gd name="connsiteY90" fmla="*/ 3364384 h 6345561"/>
                    <a:gd name="connsiteX91" fmla="*/ 4785461 w 6352623"/>
                    <a:gd name="connsiteY91" fmla="*/ 3260410 h 6345561"/>
                    <a:gd name="connsiteX92" fmla="*/ 4791965 w 6352623"/>
                    <a:gd name="connsiteY92" fmla="*/ 3337498 h 6345561"/>
                    <a:gd name="connsiteX93" fmla="*/ 4582162 w 6352623"/>
                    <a:gd name="connsiteY93" fmla="*/ 4452550 h 6345561"/>
                    <a:gd name="connsiteX94" fmla="*/ 3980007 w 6352623"/>
                    <a:gd name="connsiteY94" fmla="*/ 4524180 h 6345561"/>
                    <a:gd name="connsiteX95" fmla="*/ 3464621 w 6352623"/>
                    <a:gd name="connsiteY95" fmla="*/ 4545892 h 6345561"/>
                    <a:gd name="connsiteX96" fmla="*/ 11631 w 6352623"/>
                    <a:gd name="connsiteY96" fmla="*/ 3258148 h 6345561"/>
                    <a:gd name="connsiteX97" fmla="*/ 0 w 6352623"/>
                    <a:gd name="connsiteY97" fmla="*/ 3023469 h 6345561"/>
                    <a:gd name="connsiteX98" fmla="*/ 91400 w 6352623"/>
                    <a:gd name="connsiteY98" fmla="*/ 2405346 h 6345561"/>
                    <a:gd name="connsiteX99" fmla="*/ 258812 w 6352623"/>
                    <a:gd name="connsiteY99" fmla="*/ 1942855 h 6345561"/>
                    <a:gd name="connsiteX100" fmla="*/ 852081 w 6352623"/>
                    <a:gd name="connsiteY100" fmla="*/ 1937991 h 6345561"/>
                    <a:gd name="connsiteX101" fmla="*/ 1335718 w 6352623"/>
                    <a:gd name="connsiteY101" fmla="*/ 1925698 h 6345561"/>
                    <a:gd name="connsiteX102" fmla="*/ 1234430 w 6352623"/>
                    <a:gd name="connsiteY102" fmla="*/ 2196801 h 6345561"/>
                    <a:gd name="connsiteX103" fmla="*/ 1103579 w 6352623"/>
                    <a:gd name="connsiteY103" fmla="*/ 2737987 h 6345561"/>
                    <a:gd name="connsiteX104" fmla="*/ 1078099 w 6352623"/>
                    <a:gd name="connsiteY104" fmla="*/ 3180217 h 6345561"/>
                    <a:gd name="connsiteX105" fmla="*/ 11631 w 6352623"/>
                    <a:gd name="connsiteY105" fmla="*/ 3258148 h 6345561"/>
                    <a:gd name="connsiteX106" fmla="*/ 1960743 w 6352623"/>
                    <a:gd name="connsiteY106" fmla="*/ 4679317 h 6345561"/>
                    <a:gd name="connsiteX107" fmla="*/ 1740896 w 6352623"/>
                    <a:gd name="connsiteY107" fmla="*/ 4337429 h 6345561"/>
                    <a:gd name="connsiteX108" fmla="*/ 1441619 w 6352623"/>
                    <a:gd name="connsiteY108" fmla="*/ 3532526 h 6345561"/>
                    <a:gd name="connsiteX109" fmla="*/ 1438988 w 6352623"/>
                    <a:gd name="connsiteY109" fmla="*/ 3504964 h 6345561"/>
                    <a:gd name="connsiteX110" fmla="*/ 3013389 w 6352623"/>
                    <a:gd name="connsiteY110" fmla="*/ 3389903 h 6345561"/>
                    <a:gd name="connsiteX111" fmla="*/ 3099126 w 6352623"/>
                    <a:gd name="connsiteY111" fmla="*/ 4562904 h 6345561"/>
                    <a:gd name="connsiteX112" fmla="*/ 2689209 w 6352623"/>
                    <a:gd name="connsiteY112" fmla="*/ 4598877 h 6345561"/>
                    <a:gd name="connsiteX113" fmla="*/ 1989796 w 6352623"/>
                    <a:gd name="connsiteY113" fmla="*/ 4675326 h 6345561"/>
                    <a:gd name="connsiteX114" fmla="*/ 1960743 w 6352623"/>
                    <a:gd name="connsiteY114" fmla="*/ 4679317 h 6345561"/>
                    <a:gd name="connsiteX115" fmla="*/ 4067092 w 6352623"/>
                    <a:gd name="connsiteY115" fmla="*/ 6216068 h 6345561"/>
                    <a:gd name="connsiteX116" fmla="*/ 4277892 w 6352623"/>
                    <a:gd name="connsiteY116" fmla="*/ 5788869 h 6345561"/>
                    <a:gd name="connsiteX117" fmla="*/ 4525520 w 6352623"/>
                    <a:gd name="connsiteY117" fmla="*/ 5267093 h 6345561"/>
                    <a:gd name="connsiteX118" fmla="*/ 4685770 w 6352623"/>
                    <a:gd name="connsiteY118" fmla="*/ 4881257 h 6345561"/>
                    <a:gd name="connsiteX119" fmla="*/ 4712084 w 6352623"/>
                    <a:gd name="connsiteY119" fmla="*/ 4879914 h 6345561"/>
                    <a:gd name="connsiteX120" fmla="*/ 5642123 w 6352623"/>
                    <a:gd name="connsiteY120" fmla="*/ 4846187 h 6345561"/>
                    <a:gd name="connsiteX121" fmla="*/ 5866698 w 6352623"/>
                    <a:gd name="connsiteY121" fmla="*/ 4839902 h 6345561"/>
                    <a:gd name="connsiteX122" fmla="*/ 5706398 w 6352623"/>
                    <a:gd name="connsiteY122" fmla="*/ 5102370 h 6345561"/>
                    <a:gd name="connsiteX123" fmla="*/ 4229361 w 6352623"/>
                    <a:gd name="connsiteY123" fmla="*/ 6176010 h 6345561"/>
                    <a:gd name="connsiteX124" fmla="*/ 4067092 w 6352623"/>
                    <a:gd name="connsiteY124" fmla="*/ 6216068 h 6345561"/>
                    <a:gd name="connsiteX125" fmla="*/ 3617977 w 6352623"/>
                    <a:gd name="connsiteY125" fmla="*/ 6323175 h 6345561"/>
                    <a:gd name="connsiteX126" fmla="*/ 3499574 w 6352623"/>
                    <a:gd name="connsiteY126" fmla="*/ 4950969 h 6345561"/>
                    <a:gd name="connsiteX127" fmla="*/ 3966167 w 6352623"/>
                    <a:gd name="connsiteY127" fmla="*/ 4917769 h 6345561"/>
                    <a:gd name="connsiteX128" fmla="*/ 4402891 w 6352623"/>
                    <a:gd name="connsiteY128" fmla="*/ 4895610 h 6345561"/>
                    <a:gd name="connsiteX129" fmla="*/ 4263840 w 6352623"/>
                    <a:gd name="connsiteY129" fmla="*/ 5239274 h 6345561"/>
                    <a:gd name="connsiteX130" fmla="*/ 3691123 w 6352623"/>
                    <a:gd name="connsiteY130" fmla="*/ 6308899 h 6345561"/>
                    <a:gd name="connsiteX131" fmla="*/ 3637169 w 6352623"/>
                    <a:gd name="connsiteY131" fmla="*/ 6322223 h 6345561"/>
                    <a:gd name="connsiteX132" fmla="*/ 3617977 w 6352623"/>
                    <a:gd name="connsiteY132" fmla="*/ 6323175 h 6345561"/>
                    <a:gd name="connsiteX133" fmla="*/ 509955 w 6352623"/>
                    <a:gd name="connsiteY133" fmla="*/ 4889989 h 6345561"/>
                    <a:gd name="connsiteX134" fmla="*/ 432662 w 6352623"/>
                    <a:gd name="connsiteY134" fmla="*/ 4783013 h 6345561"/>
                    <a:gd name="connsiteX135" fmla="*/ 30403 w 6352623"/>
                    <a:gd name="connsiteY135" fmla="*/ 3637168 h 6345561"/>
                    <a:gd name="connsiteX136" fmla="*/ 28957 w 6352623"/>
                    <a:gd name="connsiteY136" fmla="*/ 3608002 h 6345561"/>
                    <a:gd name="connsiteX137" fmla="*/ 1122699 w 6352623"/>
                    <a:gd name="connsiteY137" fmla="*/ 3528079 h 6345561"/>
                    <a:gd name="connsiteX138" fmla="*/ 1151870 w 6352623"/>
                    <a:gd name="connsiteY138" fmla="*/ 3709064 h 6345561"/>
                    <a:gd name="connsiteX139" fmla="*/ 1633165 w 6352623"/>
                    <a:gd name="connsiteY139" fmla="*/ 4721494 h 6345561"/>
                    <a:gd name="connsiteX140" fmla="*/ 1635001 w 6352623"/>
                    <a:gd name="connsiteY140" fmla="*/ 4724090 h 6345561"/>
                    <a:gd name="connsiteX141" fmla="*/ 1150655 w 6352623"/>
                    <a:gd name="connsiteY141" fmla="*/ 4790652 h 6345561"/>
                    <a:gd name="connsiteX142" fmla="*/ 509955 w 6352623"/>
                    <a:gd name="connsiteY142" fmla="*/ 4889989 h 6345561"/>
                    <a:gd name="connsiteX143" fmla="*/ 3165956 w 6352623"/>
                    <a:gd name="connsiteY143" fmla="*/ 6345561 h 6345561"/>
                    <a:gd name="connsiteX144" fmla="*/ 2661675 w 6352623"/>
                    <a:gd name="connsiteY144" fmla="*/ 5655612 h 6345561"/>
                    <a:gd name="connsiteX145" fmla="*/ 2224080 w 6352623"/>
                    <a:gd name="connsiteY145" fmla="*/ 5071807 h 6345561"/>
                    <a:gd name="connsiteX146" fmla="*/ 2697681 w 6352623"/>
                    <a:gd name="connsiteY146" fmla="*/ 5021257 h 6345561"/>
                    <a:gd name="connsiteX147" fmla="*/ 3150545 w 6352623"/>
                    <a:gd name="connsiteY147" fmla="*/ 4979436 h 6345561"/>
                    <a:gd name="connsiteX148" fmla="*/ 3267988 w 6352623"/>
                    <a:gd name="connsiteY148" fmla="*/ 6340508 h 6345561"/>
                    <a:gd name="connsiteX149" fmla="*/ 3165956 w 6352623"/>
                    <a:gd name="connsiteY149" fmla="*/ 6345561 h 6345561"/>
                    <a:gd name="connsiteX150" fmla="*/ 2827891 w 6352623"/>
                    <a:gd name="connsiteY150" fmla="*/ 6323709 h 6345561"/>
                    <a:gd name="connsiteX151" fmla="*/ 2884966 w 6352623"/>
                    <a:gd name="connsiteY151" fmla="*/ 6327398 h 6345561"/>
                    <a:gd name="connsiteX152" fmla="*/ 2827891 w 6352623"/>
                    <a:gd name="connsiteY152" fmla="*/ 6323709 h 6345561"/>
                    <a:gd name="connsiteX153" fmla="*/ 1799833 w 6352623"/>
                    <a:gd name="connsiteY153" fmla="*/ 6042038 h 6345561"/>
                    <a:gd name="connsiteX154" fmla="*/ 792530 w 6352623"/>
                    <a:gd name="connsiteY154" fmla="*/ 5281044 h 6345561"/>
                    <a:gd name="connsiteX155" fmla="*/ 758259 w 6352623"/>
                    <a:gd name="connsiteY155" fmla="*/ 5233611 h 6345561"/>
                    <a:gd name="connsiteX156" fmla="*/ 1178638 w 6352623"/>
                    <a:gd name="connsiteY156" fmla="*/ 5187468 h 6345561"/>
                    <a:gd name="connsiteX157" fmla="*/ 1905324 w 6352623"/>
                    <a:gd name="connsiteY157" fmla="*/ 5106339 h 6345561"/>
                    <a:gd name="connsiteX158" fmla="*/ 2206251 w 6352623"/>
                    <a:gd name="connsiteY158" fmla="*/ 5531868 h 6345561"/>
                    <a:gd name="connsiteX159" fmla="*/ 2827891 w 6352623"/>
                    <a:gd name="connsiteY159" fmla="*/ 6323709 h 6345561"/>
                    <a:gd name="connsiteX160" fmla="*/ 2405336 w 6352623"/>
                    <a:gd name="connsiteY160" fmla="*/ 6261225 h 6345561"/>
                    <a:gd name="connsiteX161" fmla="*/ 1799833 w 6352623"/>
                    <a:gd name="connsiteY161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317212 w 6352623"/>
                    <a:gd name="connsiteY60" fmla="*/ 4620000 h 6345561"/>
                    <a:gd name="connsiteX61" fmla="*/ 6317212 w 6352623"/>
                    <a:gd name="connsiteY61" fmla="*/ 4787640 h 6345561"/>
                    <a:gd name="connsiteX62" fmla="*/ 5898613 w 6352623"/>
                    <a:gd name="connsiteY62" fmla="*/ 4787640 h 6345561"/>
                    <a:gd name="connsiteX63" fmla="*/ 5866698 w 6352623"/>
                    <a:gd name="connsiteY63" fmla="*/ 4839902 h 6345561"/>
                    <a:gd name="connsiteX64" fmla="*/ 5895990 w 6352623"/>
                    <a:gd name="connsiteY64" fmla="*/ 4787640 h 6345561"/>
                    <a:gd name="connsiteX65" fmla="*/ 5866698 w 6352623"/>
                    <a:gd name="connsiteY65" fmla="*/ 4839902 h 6345561"/>
                    <a:gd name="connsiteX66" fmla="*/ 5661892 w 6352623"/>
                    <a:gd name="connsiteY66" fmla="*/ 4787640 h 6345561"/>
                    <a:gd name="connsiteX67" fmla="*/ 5661892 w 6352623"/>
                    <a:gd name="connsiteY67" fmla="*/ 4620000 h 6345561"/>
                    <a:gd name="connsiteX68" fmla="*/ 5661892 w 6352623"/>
                    <a:gd name="connsiteY68" fmla="*/ 4787640 h 6345561"/>
                    <a:gd name="connsiteX69" fmla="*/ 4842211 w 6352623"/>
                    <a:gd name="connsiteY69" fmla="*/ 4504577 h 6345561"/>
                    <a:gd name="connsiteX70" fmla="*/ 4894441 w 6352623"/>
                    <a:gd name="connsiteY70" fmla="*/ 4378816 h 6345561"/>
                    <a:gd name="connsiteX71" fmla="*/ 5118410 w 6352623"/>
                    <a:gd name="connsiteY71" fmla="*/ 3308120 h 6345561"/>
                    <a:gd name="connsiteX72" fmla="*/ 5112011 w 6352623"/>
                    <a:gd name="connsiteY72" fmla="*/ 3236549 h 6345561"/>
                    <a:gd name="connsiteX73" fmla="*/ 6343574 w 6352623"/>
                    <a:gd name="connsiteY73" fmla="*/ 3146548 h 6345561"/>
                    <a:gd name="connsiteX74" fmla="*/ 6352623 w 6352623"/>
                    <a:gd name="connsiteY74" fmla="*/ 3329154 h 6345561"/>
                    <a:gd name="connsiteX75" fmla="*/ 6261216 w 6352623"/>
                    <a:gd name="connsiteY75" fmla="*/ 3947289 h 6345561"/>
                    <a:gd name="connsiteX76" fmla="*/ 6068313 w 6352623"/>
                    <a:gd name="connsiteY76" fmla="*/ 4480189 h 6345561"/>
                    <a:gd name="connsiteX77" fmla="*/ 5645377 w 6352623"/>
                    <a:gd name="connsiteY77" fmla="*/ 4489676 h 6345561"/>
                    <a:gd name="connsiteX78" fmla="*/ 4842211 w 6352623"/>
                    <a:gd name="connsiteY78" fmla="*/ 4504577 h 6345561"/>
                    <a:gd name="connsiteX79" fmla="*/ 1405726 w 6352623"/>
                    <a:gd name="connsiteY79" fmla="*/ 3156271 h 6345561"/>
                    <a:gd name="connsiteX80" fmla="*/ 1399341 w 6352623"/>
                    <a:gd name="connsiteY80" fmla="*/ 3089416 h 6345561"/>
                    <a:gd name="connsiteX81" fmla="*/ 1464945 w 6352623"/>
                    <a:gd name="connsiteY81" fmla="*/ 2467755 h 6345561"/>
                    <a:gd name="connsiteX82" fmla="*/ 1626959 w 6352623"/>
                    <a:gd name="connsiteY82" fmla="*/ 1918290 h 6345561"/>
                    <a:gd name="connsiteX83" fmla="*/ 1698846 w 6352623"/>
                    <a:gd name="connsiteY83" fmla="*/ 1916459 h 6345561"/>
                    <a:gd name="connsiteX84" fmla="*/ 2401423 w 6352623"/>
                    <a:gd name="connsiteY84" fmla="*/ 1879094 h 6345561"/>
                    <a:gd name="connsiteX85" fmla="*/ 2879383 w 6352623"/>
                    <a:gd name="connsiteY85" fmla="*/ 1836855 h 6345561"/>
                    <a:gd name="connsiteX86" fmla="*/ 2983285 w 6352623"/>
                    <a:gd name="connsiteY86" fmla="*/ 3040986 h 6345561"/>
                    <a:gd name="connsiteX87" fmla="*/ 1405726 w 6352623"/>
                    <a:gd name="connsiteY87" fmla="*/ 3156271 h 6345561"/>
                    <a:gd name="connsiteX88" fmla="*/ 3464621 w 6352623"/>
                    <a:gd name="connsiteY88" fmla="*/ 4545892 h 6345561"/>
                    <a:gd name="connsiteX89" fmla="*/ 3362673 w 6352623"/>
                    <a:gd name="connsiteY89" fmla="*/ 3364384 h 6345561"/>
                    <a:gd name="connsiteX90" fmla="*/ 4785461 w 6352623"/>
                    <a:gd name="connsiteY90" fmla="*/ 3260410 h 6345561"/>
                    <a:gd name="connsiteX91" fmla="*/ 4791965 w 6352623"/>
                    <a:gd name="connsiteY91" fmla="*/ 3337498 h 6345561"/>
                    <a:gd name="connsiteX92" fmla="*/ 4582162 w 6352623"/>
                    <a:gd name="connsiteY92" fmla="*/ 4452550 h 6345561"/>
                    <a:gd name="connsiteX93" fmla="*/ 3980007 w 6352623"/>
                    <a:gd name="connsiteY93" fmla="*/ 4524180 h 6345561"/>
                    <a:gd name="connsiteX94" fmla="*/ 3464621 w 6352623"/>
                    <a:gd name="connsiteY94" fmla="*/ 4545892 h 6345561"/>
                    <a:gd name="connsiteX95" fmla="*/ 11631 w 6352623"/>
                    <a:gd name="connsiteY95" fmla="*/ 3258148 h 6345561"/>
                    <a:gd name="connsiteX96" fmla="*/ 0 w 6352623"/>
                    <a:gd name="connsiteY96" fmla="*/ 3023469 h 6345561"/>
                    <a:gd name="connsiteX97" fmla="*/ 91400 w 6352623"/>
                    <a:gd name="connsiteY97" fmla="*/ 2405346 h 6345561"/>
                    <a:gd name="connsiteX98" fmla="*/ 258812 w 6352623"/>
                    <a:gd name="connsiteY98" fmla="*/ 1942855 h 6345561"/>
                    <a:gd name="connsiteX99" fmla="*/ 852081 w 6352623"/>
                    <a:gd name="connsiteY99" fmla="*/ 1937991 h 6345561"/>
                    <a:gd name="connsiteX100" fmla="*/ 1335718 w 6352623"/>
                    <a:gd name="connsiteY100" fmla="*/ 1925698 h 6345561"/>
                    <a:gd name="connsiteX101" fmla="*/ 1234430 w 6352623"/>
                    <a:gd name="connsiteY101" fmla="*/ 2196801 h 6345561"/>
                    <a:gd name="connsiteX102" fmla="*/ 1103579 w 6352623"/>
                    <a:gd name="connsiteY102" fmla="*/ 2737987 h 6345561"/>
                    <a:gd name="connsiteX103" fmla="*/ 1078099 w 6352623"/>
                    <a:gd name="connsiteY103" fmla="*/ 3180217 h 6345561"/>
                    <a:gd name="connsiteX104" fmla="*/ 11631 w 6352623"/>
                    <a:gd name="connsiteY104" fmla="*/ 3258148 h 6345561"/>
                    <a:gd name="connsiteX105" fmla="*/ 1960743 w 6352623"/>
                    <a:gd name="connsiteY105" fmla="*/ 4679317 h 6345561"/>
                    <a:gd name="connsiteX106" fmla="*/ 1740896 w 6352623"/>
                    <a:gd name="connsiteY106" fmla="*/ 4337429 h 6345561"/>
                    <a:gd name="connsiteX107" fmla="*/ 1441619 w 6352623"/>
                    <a:gd name="connsiteY107" fmla="*/ 3532526 h 6345561"/>
                    <a:gd name="connsiteX108" fmla="*/ 1438988 w 6352623"/>
                    <a:gd name="connsiteY108" fmla="*/ 3504964 h 6345561"/>
                    <a:gd name="connsiteX109" fmla="*/ 3013389 w 6352623"/>
                    <a:gd name="connsiteY109" fmla="*/ 3389903 h 6345561"/>
                    <a:gd name="connsiteX110" fmla="*/ 3099126 w 6352623"/>
                    <a:gd name="connsiteY110" fmla="*/ 4562904 h 6345561"/>
                    <a:gd name="connsiteX111" fmla="*/ 2689209 w 6352623"/>
                    <a:gd name="connsiteY111" fmla="*/ 4598877 h 6345561"/>
                    <a:gd name="connsiteX112" fmla="*/ 1989796 w 6352623"/>
                    <a:gd name="connsiteY112" fmla="*/ 4675326 h 6345561"/>
                    <a:gd name="connsiteX113" fmla="*/ 1960743 w 6352623"/>
                    <a:gd name="connsiteY113" fmla="*/ 4679317 h 6345561"/>
                    <a:gd name="connsiteX114" fmla="*/ 4067092 w 6352623"/>
                    <a:gd name="connsiteY114" fmla="*/ 6216068 h 6345561"/>
                    <a:gd name="connsiteX115" fmla="*/ 4277892 w 6352623"/>
                    <a:gd name="connsiteY115" fmla="*/ 5788869 h 6345561"/>
                    <a:gd name="connsiteX116" fmla="*/ 4525520 w 6352623"/>
                    <a:gd name="connsiteY116" fmla="*/ 5267093 h 6345561"/>
                    <a:gd name="connsiteX117" fmla="*/ 4685770 w 6352623"/>
                    <a:gd name="connsiteY117" fmla="*/ 4881257 h 6345561"/>
                    <a:gd name="connsiteX118" fmla="*/ 4712084 w 6352623"/>
                    <a:gd name="connsiteY118" fmla="*/ 4879914 h 6345561"/>
                    <a:gd name="connsiteX119" fmla="*/ 5642123 w 6352623"/>
                    <a:gd name="connsiteY119" fmla="*/ 4846187 h 6345561"/>
                    <a:gd name="connsiteX120" fmla="*/ 5866698 w 6352623"/>
                    <a:gd name="connsiteY120" fmla="*/ 4839902 h 6345561"/>
                    <a:gd name="connsiteX121" fmla="*/ 5706398 w 6352623"/>
                    <a:gd name="connsiteY121" fmla="*/ 5102370 h 6345561"/>
                    <a:gd name="connsiteX122" fmla="*/ 4229361 w 6352623"/>
                    <a:gd name="connsiteY122" fmla="*/ 6176010 h 6345561"/>
                    <a:gd name="connsiteX123" fmla="*/ 4067092 w 6352623"/>
                    <a:gd name="connsiteY123" fmla="*/ 6216068 h 6345561"/>
                    <a:gd name="connsiteX124" fmla="*/ 3617977 w 6352623"/>
                    <a:gd name="connsiteY124" fmla="*/ 6323175 h 6345561"/>
                    <a:gd name="connsiteX125" fmla="*/ 3499574 w 6352623"/>
                    <a:gd name="connsiteY125" fmla="*/ 4950969 h 6345561"/>
                    <a:gd name="connsiteX126" fmla="*/ 3966167 w 6352623"/>
                    <a:gd name="connsiteY126" fmla="*/ 4917769 h 6345561"/>
                    <a:gd name="connsiteX127" fmla="*/ 4402891 w 6352623"/>
                    <a:gd name="connsiteY127" fmla="*/ 4895610 h 6345561"/>
                    <a:gd name="connsiteX128" fmla="*/ 4263840 w 6352623"/>
                    <a:gd name="connsiteY128" fmla="*/ 5239274 h 6345561"/>
                    <a:gd name="connsiteX129" fmla="*/ 3691123 w 6352623"/>
                    <a:gd name="connsiteY129" fmla="*/ 6308899 h 6345561"/>
                    <a:gd name="connsiteX130" fmla="*/ 3637169 w 6352623"/>
                    <a:gd name="connsiteY130" fmla="*/ 6322223 h 6345561"/>
                    <a:gd name="connsiteX131" fmla="*/ 3617977 w 6352623"/>
                    <a:gd name="connsiteY131" fmla="*/ 6323175 h 6345561"/>
                    <a:gd name="connsiteX132" fmla="*/ 509955 w 6352623"/>
                    <a:gd name="connsiteY132" fmla="*/ 4889989 h 6345561"/>
                    <a:gd name="connsiteX133" fmla="*/ 432662 w 6352623"/>
                    <a:gd name="connsiteY133" fmla="*/ 4783013 h 6345561"/>
                    <a:gd name="connsiteX134" fmla="*/ 30403 w 6352623"/>
                    <a:gd name="connsiteY134" fmla="*/ 3637168 h 6345561"/>
                    <a:gd name="connsiteX135" fmla="*/ 28957 w 6352623"/>
                    <a:gd name="connsiteY135" fmla="*/ 3608002 h 6345561"/>
                    <a:gd name="connsiteX136" fmla="*/ 1122699 w 6352623"/>
                    <a:gd name="connsiteY136" fmla="*/ 3528079 h 6345561"/>
                    <a:gd name="connsiteX137" fmla="*/ 1151870 w 6352623"/>
                    <a:gd name="connsiteY137" fmla="*/ 3709064 h 6345561"/>
                    <a:gd name="connsiteX138" fmla="*/ 1633165 w 6352623"/>
                    <a:gd name="connsiteY138" fmla="*/ 4721494 h 6345561"/>
                    <a:gd name="connsiteX139" fmla="*/ 1635001 w 6352623"/>
                    <a:gd name="connsiteY139" fmla="*/ 4724090 h 6345561"/>
                    <a:gd name="connsiteX140" fmla="*/ 1150655 w 6352623"/>
                    <a:gd name="connsiteY140" fmla="*/ 4790652 h 6345561"/>
                    <a:gd name="connsiteX141" fmla="*/ 509955 w 6352623"/>
                    <a:gd name="connsiteY141" fmla="*/ 4889989 h 6345561"/>
                    <a:gd name="connsiteX142" fmla="*/ 3165956 w 6352623"/>
                    <a:gd name="connsiteY142" fmla="*/ 6345561 h 6345561"/>
                    <a:gd name="connsiteX143" fmla="*/ 2661675 w 6352623"/>
                    <a:gd name="connsiteY143" fmla="*/ 5655612 h 6345561"/>
                    <a:gd name="connsiteX144" fmla="*/ 2224080 w 6352623"/>
                    <a:gd name="connsiteY144" fmla="*/ 5071807 h 6345561"/>
                    <a:gd name="connsiteX145" fmla="*/ 2697681 w 6352623"/>
                    <a:gd name="connsiteY145" fmla="*/ 5021257 h 6345561"/>
                    <a:gd name="connsiteX146" fmla="*/ 3150545 w 6352623"/>
                    <a:gd name="connsiteY146" fmla="*/ 4979436 h 6345561"/>
                    <a:gd name="connsiteX147" fmla="*/ 3267988 w 6352623"/>
                    <a:gd name="connsiteY147" fmla="*/ 6340508 h 6345561"/>
                    <a:gd name="connsiteX148" fmla="*/ 3165956 w 6352623"/>
                    <a:gd name="connsiteY148" fmla="*/ 6345561 h 6345561"/>
                    <a:gd name="connsiteX149" fmla="*/ 2827891 w 6352623"/>
                    <a:gd name="connsiteY149" fmla="*/ 6323709 h 6345561"/>
                    <a:gd name="connsiteX150" fmla="*/ 2884966 w 6352623"/>
                    <a:gd name="connsiteY150" fmla="*/ 6327398 h 6345561"/>
                    <a:gd name="connsiteX151" fmla="*/ 2827891 w 6352623"/>
                    <a:gd name="connsiteY151" fmla="*/ 6323709 h 6345561"/>
                    <a:gd name="connsiteX152" fmla="*/ 1799833 w 6352623"/>
                    <a:gd name="connsiteY152" fmla="*/ 6042038 h 6345561"/>
                    <a:gd name="connsiteX153" fmla="*/ 792530 w 6352623"/>
                    <a:gd name="connsiteY153" fmla="*/ 5281044 h 6345561"/>
                    <a:gd name="connsiteX154" fmla="*/ 758259 w 6352623"/>
                    <a:gd name="connsiteY154" fmla="*/ 5233611 h 6345561"/>
                    <a:gd name="connsiteX155" fmla="*/ 1178638 w 6352623"/>
                    <a:gd name="connsiteY155" fmla="*/ 5187468 h 6345561"/>
                    <a:gd name="connsiteX156" fmla="*/ 1905324 w 6352623"/>
                    <a:gd name="connsiteY156" fmla="*/ 5106339 h 6345561"/>
                    <a:gd name="connsiteX157" fmla="*/ 2206251 w 6352623"/>
                    <a:gd name="connsiteY157" fmla="*/ 5531868 h 6345561"/>
                    <a:gd name="connsiteX158" fmla="*/ 2827891 w 6352623"/>
                    <a:gd name="connsiteY158" fmla="*/ 6323709 h 6345561"/>
                    <a:gd name="connsiteX159" fmla="*/ 2405336 w 6352623"/>
                    <a:gd name="connsiteY159" fmla="*/ 6261225 h 6345561"/>
                    <a:gd name="connsiteX160" fmla="*/ 1799833 w 6352623"/>
                    <a:gd name="connsiteY160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317212 w 6352623"/>
                    <a:gd name="connsiteY60" fmla="*/ 4620000 h 6345561"/>
                    <a:gd name="connsiteX61" fmla="*/ 6317212 w 6352623"/>
                    <a:gd name="connsiteY61" fmla="*/ 4787640 h 6345561"/>
                    <a:gd name="connsiteX62" fmla="*/ 5898613 w 6352623"/>
                    <a:gd name="connsiteY62" fmla="*/ 4787640 h 6345561"/>
                    <a:gd name="connsiteX63" fmla="*/ 5661892 w 6352623"/>
                    <a:gd name="connsiteY63" fmla="*/ 4787640 h 6345561"/>
                    <a:gd name="connsiteX64" fmla="*/ 5661892 w 6352623"/>
                    <a:gd name="connsiteY64" fmla="*/ 4620000 h 6345561"/>
                    <a:gd name="connsiteX65" fmla="*/ 5661892 w 6352623"/>
                    <a:gd name="connsiteY65" fmla="*/ 4787640 h 6345561"/>
                    <a:gd name="connsiteX66" fmla="*/ 4842211 w 6352623"/>
                    <a:gd name="connsiteY66" fmla="*/ 4504577 h 6345561"/>
                    <a:gd name="connsiteX67" fmla="*/ 4894441 w 6352623"/>
                    <a:gd name="connsiteY67" fmla="*/ 4378816 h 6345561"/>
                    <a:gd name="connsiteX68" fmla="*/ 5118410 w 6352623"/>
                    <a:gd name="connsiteY68" fmla="*/ 3308120 h 6345561"/>
                    <a:gd name="connsiteX69" fmla="*/ 5112011 w 6352623"/>
                    <a:gd name="connsiteY69" fmla="*/ 3236549 h 6345561"/>
                    <a:gd name="connsiteX70" fmla="*/ 6343574 w 6352623"/>
                    <a:gd name="connsiteY70" fmla="*/ 3146548 h 6345561"/>
                    <a:gd name="connsiteX71" fmla="*/ 6352623 w 6352623"/>
                    <a:gd name="connsiteY71" fmla="*/ 3329154 h 6345561"/>
                    <a:gd name="connsiteX72" fmla="*/ 6261216 w 6352623"/>
                    <a:gd name="connsiteY72" fmla="*/ 3947289 h 6345561"/>
                    <a:gd name="connsiteX73" fmla="*/ 6068313 w 6352623"/>
                    <a:gd name="connsiteY73" fmla="*/ 4480189 h 6345561"/>
                    <a:gd name="connsiteX74" fmla="*/ 5645377 w 6352623"/>
                    <a:gd name="connsiteY74" fmla="*/ 4489676 h 6345561"/>
                    <a:gd name="connsiteX75" fmla="*/ 4842211 w 6352623"/>
                    <a:gd name="connsiteY75" fmla="*/ 4504577 h 6345561"/>
                    <a:gd name="connsiteX76" fmla="*/ 1405726 w 6352623"/>
                    <a:gd name="connsiteY76" fmla="*/ 3156271 h 6345561"/>
                    <a:gd name="connsiteX77" fmla="*/ 1399341 w 6352623"/>
                    <a:gd name="connsiteY77" fmla="*/ 3089416 h 6345561"/>
                    <a:gd name="connsiteX78" fmla="*/ 1464945 w 6352623"/>
                    <a:gd name="connsiteY78" fmla="*/ 2467755 h 6345561"/>
                    <a:gd name="connsiteX79" fmla="*/ 1626959 w 6352623"/>
                    <a:gd name="connsiteY79" fmla="*/ 1918290 h 6345561"/>
                    <a:gd name="connsiteX80" fmla="*/ 1698846 w 6352623"/>
                    <a:gd name="connsiteY80" fmla="*/ 1916459 h 6345561"/>
                    <a:gd name="connsiteX81" fmla="*/ 2401423 w 6352623"/>
                    <a:gd name="connsiteY81" fmla="*/ 1879094 h 6345561"/>
                    <a:gd name="connsiteX82" fmla="*/ 2879383 w 6352623"/>
                    <a:gd name="connsiteY82" fmla="*/ 1836855 h 6345561"/>
                    <a:gd name="connsiteX83" fmla="*/ 2983285 w 6352623"/>
                    <a:gd name="connsiteY83" fmla="*/ 3040986 h 6345561"/>
                    <a:gd name="connsiteX84" fmla="*/ 1405726 w 6352623"/>
                    <a:gd name="connsiteY84" fmla="*/ 3156271 h 6345561"/>
                    <a:gd name="connsiteX85" fmla="*/ 3464621 w 6352623"/>
                    <a:gd name="connsiteY85" fmla="*/ 4545892 h 6345561"/>
                    <a:gd name="connsiteX86" fmla="*/ 3362673 w 6352623"/>
                    <a:gd name="connsiteY86" fmla="*/ 3364384 h 6345561"/>
                    <a:gd name="connsiteX87" fmla="*/ 4785461 w 6352623"/>
                    <a:gd name="connsiteY87" fmla="*/ 3260410 h 6345561"/>
                    <a:gd name="connsiteX88" fmla="*/ 4791965 w 6352623"/>
                    <a:gd name="connsiteY88" fmla="*/ 3337498 h 6345561"/>
                    <a:gd name="connsiteX89" fmla="*/ 4582162 w 6352623"/>
                    <a:gd name="connsiteY89" fmla="*/ 4452550 h 6345561"/>
                    <a:gd name="connsiteX90" fmla="*/ 3980007 w 6352623"/>
                    <a:gd name="connsiteY90" fmla="*/ 4524180 h 6345561"/>
                    <a:gd name="connsiteX91" fmla="*/ 3464621 w 6352623"/>
                    <a:gd name="connsiteY91" fmla="*/ 4545892 h 6345561"/>
                    <a:gd name="connsiteX92" fmla="*/ 11631 w 6352623"/>
                    <a:gd name="connsiteY92" fmla="*/ 3258148 h 6345561"/>
                    <a:gd name="connsiteX93" fmla="*/ 0 w 6352623"/>
                    <a:gd name="connsiteY93" fmla="*/ 3023469 h 6345561"/>
                    <a:gd name="connsiteX94" fmla="*/ 91400 w 6352623"/>
                    <a:gd name="connsiteY94" fmla="*/ 2405346 h 6345561"/>
                    <a:gd name="connsiteX95" fmla="*/ 258812 w 6352623"/>
                    <a:gd name="connsiteY95" fmla="*/ 1942855 h 6345561"/>
                    <a:gd name="connsiteX96" fmla="*/ 852081 w 6352623"/>
                    <a:gd name="connsiteY96" fmla="*/ 1937991 h 6345561"/>
                    <a:gd name="connsiteX97" fmla="*/ 1335718 w 6352623"/>
                    <a:gd name="connsiteY97" fmla="*/ 1925698 h 6345561"/>
                    <a:gd name="connsiteX98" fmla="*/ 1234430 w 6352623"/>
                    <a:gd name="connsiteY98" fmla="*/ 2196801 h 6345561"/>
                    <a:gd name="connsiteX99" fmla="*/ 1103579 w 6352623"/>
                    <a:gd name="connsiteY99" fmla="*/ 2737987 h 6345561"/>
                    <a:gd name="connsiteX100" fmla="*/ 1078099 w 6352623"/>
                    <a:gd name="connsiteY100" fmla="*/ 3180217 h 6345561"/>
                    <a:gd name="connsiteX101" fmla="*/ 11631 w 6352623"/>
                    <a:gd name="connsiteY101" fmla="*/ 3258148 h 6345561"/>
                    <a:gd name="connsiteX102" fmla="*/ 1960743 w 6352623"/>
                    <a:gd name="connsiteY102" fmla="*/ 4679317 h 6345561"/>
                    <a:gd name="connsiteX103" fmla="*/ 1740896 w 6352623"/>
                    <a:gd name="connsiteY103" fmla="*/ 4337429 h 6345561"/>
                    <a:gd name="connsiteX104" fmla="*/ 1441619 w 6352623"/>
                    <a:gd name="connsiteY104" fmla="*/ 3532526 h 6345561"/>
                    <a:gd name="connsiteX105" fmla="*/ 1438988 w 6352623"/>
                    <a:gd name="connsiteY105" fmla="*/ 3504964 h 6345561"/>
                    <a:gd name="connsiteX106" fmla="*/ 3013389 w 6352623"/>
                    <a:gd name="connsiteY106" fmla="*/ 3389903 h 6345561"/>
                    <a:gd name="connsiteX107" fmla="*/ 3099126 w 6352623"/>
                    <a:gd name="connsiteY107" fmla="*/ 4562904 h 6345561"/>
                    <a:gd name="connsiteX108" fmla="*/ 2689209 w 6352623"/>
                    <a:gd name="connsiteY108" fmla="*/ 4598877 h 6345561"/>
                    <a:gd name="connsiteX109" fmla="*/ 1989796 w 6352623"/>
                    <a:gd name="connsiteY109" fmla="*/ 4675326 h 6345561"/>
                    <a:gd name="connsiteX110" fmla="*/ 1960743 w 6352623"/>
                    <a:gd name="connsiteY110" fmla="*/ 4679317 h 6345561"/>
                    <a:gd name="connsiteX111" fmla="*/ 4067092 w 6352623"/>
                    <a:gd name="connsiteY111" fmla="*/ 6216068 h 6345561"/>
                    <a:gd name="connsiteX112" fmla="*/ 4277892 w 6352623"/>
                    <a:gd name="connsiteY112" fmla="*/ 5788869 h 6345561"/>
                    <a:gd name="connsiteX113" fmla="*/ 4525520 w 6352623"/>
                    <a:gd name="connsiteY113" fmla="*/ 5267093 h 6345561"/>
                    <a:gd name="connsiteX114" fmla="*/ 4685770 w 6352623"/>
                    <a:gd name="connsiteY114" fmla="*/ 4881257 h 6345561"/>
                    <a:gd name="connsiteX115" fmla="*/ 4712084 w 6352623"/>
                    <a:gd name="connsiteY115" fmla="*/ 4879914 h 6345561"/>
                    <a:gd name="connsiteX116" fmla="*/ 5642123 w 6352623"/>
                    <a:gd name="connsiteY116" fmla="*/ 4846187 h 6345561"/>
                    <a:gd name="connsiteX117" fmla="*/ 5866698 w 6352623"/>
                    <a:gd name="connsiteY117" fmla="*/ 4839902 h 6345561"/>
                    <a:gd name="connsiteX118" fmla="*/ 5706398 w 6352623"/>
                    <a:gd name="connsiteY118" fmla="*/ 5102370 h 6345561"/>
                    <a:gd name="connsiteX119" fmla="*/ 4229361 w 6352623"/>
                    <a:gd name="connsiteY119" fmla="*/ 6176010 h 6345561"/>
                    <a:gd name="connsiteX120" fmla="*/ 4067092 w 6352623"/>
                    <a:gd name="connsiteY120" fmla="*/ 6216068 h 6345561"/>
                    <a:gd name="connsiteX121" fmla="*/ 3617977 w 6352623"/>
                    <a:gd name="connsiteY121" fmla="*/ 6323175 h 6345561"/>
                    <a:gd name="connsiteX122" fmla="*/ 3499574 w 6352623"/>
                    <a:gd name="connsiteY122" fmla="*/ 4950969 h 6345561"/>
                    <a:gd name="connsiteX123" fmla="*/ 3966167 w 6352623"/>
                    <a:gd name="connsiteY123" fmla="*/ 4917769 h 6345561"/>
                    <a:gd name="connsiteX124" fmla="*/ 4402891 w 6352623"/>
                    <a:gd name="connsiteY124" fmla="*/ 4895610 h 6345561"/>
                    <a:gd name="connsiteX125" fmla="*/ 4263840 w 6352623"/>
                    <a:gd name="connsiteY125" fmla="*/ 5239274 h 6345561"/>
                    <a:gd name="connsiteX126" fmla="*/ 3691123 w 6352623"/>
                    <a:gd name="connsiteY126" fmla="*/ 6308899 h 6345561"/>
                    <a:gd name="connsiteX127" fmla="*/ 3637169 w 6352623"/>
                    <a:gd name="connsiteY127" fmla="*/ 6322223 h 6345561"/>
                    <a:gd name="connsiteX128" fmla="*/ 3617977 w 6352623"/>
                    <a:gd name="connsiteY128" fmla="*/ 6323175 h 6345561"/>
                    <a:gd name="connsiteX129" fmla="*/ 509955 w 6352623"/>
                    <a:gd name="connsiteY129" fmla="*/ 4889989 h 6345561"/>
                    <a:gd name="connsiteX130" fmla="*/ 432662 w 6352623"/>
                    <a:gd name="connsiteY130" fmla="*/ 4783013 h 6345561"/>
                    <a:gd name="connsiteX131" fmla="*/ 30403 w 6352623"/>
                    <a:gd name="connsiteY131" fmla="*/ 3637168 h 6345561"/>
                    <a:gd name="connsiteX132" fmla="*/ 28957 w 6352623"/>
                    <a:gd name="connsiteY132" fmla="*/ 3608002 h 6345561"/>
                    <a:gd name="connsiteX133" fmla="*/ 1122699 w 6352623"/>
                    <a:gd name="connsiteY133" fmla="*/ 3528079 h 6345561"/>
                    <a:gd name="connsiteX134" fmla="*/ 1151870 w 6352623"/>
                    <a:gd name="connsiteY134" fmla="*/ 3709064 h 6345561"/>
                    <a:gd name="connsiteX135" fmla="*/ 1633165 w 6352623"/>
                    <a:gd name="connsiteY135" fmla="*/ 4721494 h 6345561"/>
                    <a:gd name="connsiteX136" fmla="*/ 1635001 w 6352623"/>
                    <a:gd name="connsiteY136" fmla="*/ 4724090 h 6345561"/>
                    <a:gd name="connsiteX137" fmla="*/ 1150655 w 6352623"/>
                    <a:gd name="connsiteY137" fmla="*/ 4790652 h 6345561"/>
                    <a:gd name="connsiteX138" fmla="*/ 509955 w 6352623"/>
                    <a:gd name="connsiteY138" fmla="*/ 4889989 h 6345561"/>
                    <a:gd name="connsiteX139" fmla="*/ 3165956 w 6352623"/>
                    <a:gd name="connsiteY139" fmla="*/ 6345561 h 6345561"/>
                    <a:gd name="connsiteX140" fmla="*/ 2661675 w 6352623"/>
                    <a:gd name="connsiteY140" fmla="*/ 5655612 h 6345561"/>
                    <a:gd name="connsiteX141" fmla="*/ 2224080 w 6352623"/>
                    <a:gd name="connsiteY141" fmla="*/ 5071807 h 6345561"/>
                    <a:gd name="connsiteX142" fmla="*/ 2697681 w 6352623"/>
                    <a:gd name="connsiteY142" fmla="*/ 5021257 h 6345561"/>
                    <a:gd name="connsiteX143" fmla="*/ 3150545 w 6352623"/>
                    <a:gd name="connsiteY143" fmla="*/ 4979436 h 6345561"/>
                    <a:gd name="connsiteX144" fmla="*/ 3267988 w 6352623"/>
                    <a:gd name="connsiteY144" fmla="*/ 6340508 h 6345561"/>
                    <a:gd name="connsiteX145" fmla="*/ 3165956 w 6352623"/>
                    <a:gd name="connsiteY145" fmla="*/ 6345561 h 6345561"/>
                    <a:gd name="connsiteX146" fmla="*/ 2827891 w 6352623"/>
                    <a:gd name="connsiteY146" fmla="*/ 6323709 h 6345561"/>
                    <a:gd name="connsiteX147" fmla="*/ 2884966 w 6352623"/>
                    <a:gd name="connsiteY147" fmla="*/ 6327398 h 6345561"/>
                    <a:gd name="connsiteX148" fmla="*/ 2827891 w 6352623"/>
                    <a:gd name="connsiteY148" fmla="*/ 6323709 h 6345561"/>
                    <a:gd name="connsiteX149" fmla="*/ 1799833 w 6352623"/>
                    <a:gd name="connsiteY149" fmla="*/ 6042038 h 6345561"/>
                    <a:gd name="connsiteX150" fmla="*/ 792530 w 6352623"/>
                    <a:gd name="connsiteY150" fmla="*/ 5281044 h 6345561"/>
                    <a:gd name="connsiteX151" fmla="*/ 758259 w 6352623"/>
                    <a:gd name="connsiteY151" fmla="*/ 5233611 h 6345561"/>
                    <a:gd name="connsiteX152" fmla="*/ 1178638 w 6352623"/>
                    <a:gd name="connsiteY152" fmla="*/ 5187468 h 6345561"/>
                    <a:gd name="connsiteX153" fmla="*/ 1905324 w 6352623"/>
                    <a:gd name="connsiteY153" fmla="*/ 5106339 h 6345561"/>
                    <a:gd name="connsiteX154" fmla="*/ 2206251 w 6352623"/>
                    <a:gd name="connsiteY154" fmla="*/ 5531868 h 6345561"/>
                    <a:gd name="connsiteX155" fmla="*/ 2827891 w 6352623"/>
                    <a:gd name="connsiteY155" fmla="*/ 6323709 h 6345561"/>
                    <a:gd name="connsiteX156" fmla="*/ 2405336 w 6352623"/>
                    <a:gd name="connsiteY156" fmla="*/ 6261225 h 6345561"/>
                    <a:gd name="connsiteX157" fmla="*/ 1799833 w 6352623"/>
                    <a:gd name="connsiteY157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6317212 w 6352623"/>
                    <a:gd name="connsiteY59" fmla="*/ 4787640 h 6345561"/>
                    <a:gd name="connsiteX60" fmla="*/ 6317212 w 6352623"/>
                    <a:gd name="connsiteY60" fmla="*/ 4620000 h 6345561"/>
                    <a:gd name="connsiteX61" fmla="*/ 6317212 w 6352623"/>
                    <a:gd name="connsiteY61" fmla="*/ 4787640 h 6345561"/>
                    <a:gd name="connsiteX62" fmla="*/ 5661892 w 6352623"/>
                    <a:gd name="connsiteY62" fmla="*/ 4787640 h 6345561"/>
                    <a:gd name="connsiteX63" fmla="*/ 5661892 w 6352623"/>
                    <a:gd name="connsiteY63" fmla="*/ 4620000 h 6345561"/>
                    <a:gd name="connsiteX64" fmla="*/ 5661892 w 6352623"/>
                    <a:gd name="connsiteY64" fmla="*/ 4787640 h 6345561"/>
                    <a:gd name="connsiteX65" fmla="*/ 4842211 w 6352623"/>
                    <a:gd name="connsiteY65" fmla="*/ 4504577 h 6345561"/>
                    <a:gd name="connsiteX66" fmla="*/ 4894441 w 6352623"/>
                    <a:gd name="connsiteY66" fmla="*/ 4378816 h 6345561"/>
                    <a:gd name="connsiteX67" fmla="*/ 5118410 w 6352623"/>
                    <a:gd name="connsiteY67" fmla="*/ 3308120 h 6345561"/>
                    <a:gd name="connsiteX68" fmla="*/ 5112011 w 6352623"/>
                    <a:gd name="connsiteY68" fmla="*/ 3236549 h 6345561"/>
                    <a:gd name="connsiteX69" fmla="*/ 6343574 w 6352623"/>
                    <a:gd name="connsiteY69" fmla="*/ 3146548 h 6345561"/>
                    <a:gd name="connsiteX70" fmla="*/ 6352623 w 6352623"/>
                    <a:gd name="connsiteY70" fmla="*/ 3329154 h 6345561"/>
                    <a:gd name="connsiteX71" fmla="*/ 6261216 w 6352623"/>
                    <a:gd name="connsiteY71" fmla="*/ 3947289 h 6345561"/>
                    <a:gd name="connsiteX72" fmla="*/ 6068313 w 6352623"/>
                    <a:gd name="connsiteY72" fmla="*/ 4480189 h 6345561"/>
                    <a:gd name="connsiteX73" fmla="*/ 5645377 w 6352623"/>
                    <a:gd name="connsiteY73" fmla="*/ 4489676 h 6345561"/>
                    <a:gd name="connsiteX74" fmla="*/ 4842211 w 6352623"/>
                    <a:gd name="connsiteY74" fmla="*/ 4504577 h 6345561"/>
                    <a:gd name="connsiteX75" fmla="*/ 1405726 w 6352623"/>
                    <a:gd name="connsiteY75" fmla="*/ 3156271 h 6345561"/>
                    <a:gd name="connsiteX76" fmla="*/ 1399341 w 6352623"/>
                    <a:gd name="connsiteY76" fmla="*/ 3089416 h 6345561"/>
                    <a:gd name="connsiteX77" fmla="*/ 1464945 w 6352623"/>
                    <a:gd name="connsiteY77" fmla="*/ 2467755 h 6345561"/>
                    <a:gd name="connsiteX78" fmla="*/ 1626959 w 6352623"/>
                    <a:gd name="connsiteY78" fmla="*/ 1918290 h 6345561"/>
                    <a:gd name="connsiteX79" fmla="*/ 1698846 w 6352623"/>
                    <a:gd name="connsiteY79" fmla="*/ 1916459 h 6345561"/>
                    <a:gd name="connsiteX80" fmla="*/ 2401423 w 6352623"/>
                    <a:gd name="connsiteY80" fmla="*/ 1879094 h 6345561"/>
                    <a:gd name="connsiteX81" fmla="*/ 2879383 w 6352623"/>
                    <a:gd name="connsiteY81" fmla="*/ 1836855 h 6345561"/>
                    <a:gd name="connsiteX82" fmla="*/ 2983285 w 6352623"/>
                    <a:gd name="connsiteY82" fmla="*/ 3040986 h 6345561"/>
                    <a:gd name="connsiteX83" fmla="*/ 1405726 w 6352623"/>
                    <a:gd name="connsiteY83" fmla="*/ 3156271 h 6345561"/>
                    <a:gd name="connsiteX84" fmla="*/ 3464621 w 6352623"/>
                    <a:gd name="connsiteY84" fmla="*/ 4545892 h 6345561"/>
                    <a:gd name="connsiteX85" fmla="*/ 3362673 w 6352623"/>
                    <a:gd name="connsiteY85" fmla="*/ 3364384 h 6345561"/>
                    <a:gd name="connsiteX86" fmla="*/ 4785461 w 6352623"/>
                    <a:gd name="connsiteY86" fmla="*/ 3260410 h 6345561"/>
                    <a:gd name="connsiteX87" fmla="*/ 4791965 w 6352623"/>
                    <a:gd name="connsiteY87" fmla="*/ 3337498 h 6345561"/>
                    <a:gd name="connsiteX88" fmla="*/ 4582162 w 6352623"/>
                    <a:gd name="connsiteY88" fmla="*/ 4452550 h 6345561"/>
                    <a:gd name="connsiteX89" fmla="*/ 3980007 w 6352623"/>
                    <a:gd name="connsiteY89" fmla="*/ 4524180 h 6345561"/>
                    <a:gd name="connsiteX90" fmla="*/ 3464621 w 6352623"/>
                    <a:gd name="connsiteY90" fmla="*/ 4545892 h 6345561"/>
                    <a:gd name="connsiteX91" fmla="*/ 11631 w 6352623"/>
                    <a:gd name="connsiteY91" fmla="*/ 3258148 h 6345561"/>
                    <a:gd name="connsiteX92" fmla="*/ 0 w 6352623"/>
                    <a:gd name="connsiteY92" fmla="*/ 3023469 h 6345561"/>
                    <a:gd name="connsiteX93" fmla="*/ 91400 w 6352623"/>
                    <a:gd name="connsiteY93" fmla="*/ 2405346 h 6345561"/>
                    <a:gd name="connsiteX94" fmla="*/ 258812 w 6352623"/>
                    <a:gd name="connsiteY94" fmla="*/ 1942855 h 6345561"/>
                    <a:gd name="connsiteX95" fmla="*/ 852081 w 6352623"/>
                    <a:gd name="connsiteY95" fmla="*/ 1937991 h 6345561"/>
                    <a:gd name="connsiteX96" fmla="*/ 1335718 w 6352623"/>
                    <a:gd name="connsiteY96" fmla="*/ 1925698 h 6345561"/>
                    <a:gd name="connsiteX97" fmla="*/ 1234430 w 6352623"/>
                    <a:gd name="connsiteY97" fmla="*/ 2196801 h 6345561"/>
                    <a:gd name="connsiteX98" fmla="*/ 1103579 w 6352623"/>
                    <a:gd name="connsiteY98" fmla="*/ 2737987 h 6345561"/>
                    <a:gd name="connsiteX99" fmla="*/ 1078099 w 6352623"/>
                    <a:gd name="connsiteY99" fmla="*/ 3180217 h 6345561"/>
                    <a:gd name="connsiteX100" fmla="*/ 11631 w 6352623"/>
                    <a:gd name="connsiteY100" fmla="*/ 3258148 h 6345561"/>
                    <a:gd name="connsiteX101" fmla="*/ 1960743 w 6352623"/>
                    <a:gd name="connsiteY101" fmla="*/ 4679317 h 6345561"/>
                    <a:gd name="connsiteX102" fmla="*/ 1740896 w 6352623"/>
                    <a:gd name="connsiteY102" fmla="*/ 4337429 h 6345561"/>
                    <a:gd name="connsiteX103" fmla="*/ 1441619 w 6352623"/>
                    <a:gd name="connsiteY103" fmla="*/ 3532526 h 6345561"/>
                    <a:gd name="connsiteX104" fmla="*/ 1438988 w 6352623"/>
                    <a:gd name="connsiteY104" fmla="*/ 3504964 h 6345561"/>
                    <a:gd name="connsiteX105" fmla="*/ 3013389 w 6352623"/>
                    <a:gd name="connsiteY105" fmla="*/ 3389903 h 6345561"/>
                    <a:gd name="connsiteX106" fmla="*/ 3099126 w 6352623"/>
                    <a:gd name="connsiteY106" fmla="*/ 4562904 h 6345561"/>
                    <a:gd name="connsiteX107" fmla="*/ 2689209 w 6352623"/>
                    <a:gd name="connsiteY107" fmla="*/ 4598877 h 6345561"/>
                    <a:gd name="connsiteX108" fmla="*/ 1989796 w 6352623"/>
                    <a:gd name="connsiteY108" fmla="*/ 4675326 h 6345561"/>
                    <a:gd name="connsiteX109" fmla="*/ 1960743 w 6352623"/>
                    <a:gd name="connsiteY109" fmla="*/ 4679317 h 6345561"/>
                    <a:gd name="connsiteX110" fmla="*/ 4067092 w 6352623"/>
                    <a:gd name="connsiteY110" fmla="*/ 6216068 h 6345561"/>
                    <a:gd name="connsiteX111" fmla="*/ 4277892 w 6352623"/>
                    <a:gd name="connsiteY111" fmla="*/ 5788869 h 6345561"/>
                    <a:gd name="connsiteX112" fmla="*/ 4525520 w 6352623"/>
                    <a:gd name="connsiteY112" fmla="*/ 5267093 h 6345561"/>
                    <a:gd name="connsiteX113" fmla="*/ 4685770 w 6352623"/>
                    <a:gd name="connsiteY113" fmla="*/ 4881257 h 6345561"/>
                    <a:gd name="connsiteX114" fmla="*/ 4712084 w 6352623"/>
                    <a:gd name="connsiteY114" fmla="*/ 4879914 h 6345561"/>
                    <a:gd name="connsiteX115" fmla="*/ 5642123 w 6352623"/>
                    <a:gd name="connsiteY115" fmla="*/ 4846187 h 6345561"/>
                    <a:gd name="connsiteX116" fmla="*/ 5866698 w 6352623"/>
                    <a:gd name="connsiteY116" fmla="*/ 4839902 h 6345561"/>
                    <a:gd name="connsiteX117" fmla="*/ 5706398 w 6352623"/>
                    <a:gd name="connsiteY117" fmla="*/ 5102370 h 6345561"/>
                    <a:gd name="connsiteX118" fmla="*/ 4229361 w 6352623"/>
                    <a:gd name="connsiteY118" fmla="*/ 6176010 h 6345561"/>
                    <a:gd name="connsiteX119" fmla="*/ 4067092 w 6352623"/>
                    <a:gd name="connsiteY119" fmla="*/ 6216068 h 6345561"/>
                    <a:gd name="connsiteX120" fmla="*/ 3617977 w 6352623"/>
                    <a:gd name="connsiteY120" fmla="*/ 6323175 h 6345561"/>
                    <a:gd name="connsiteX121" fmla="*/ 3499574 w 6352623"/>
                    <a:gd name="connsiteY121" fmla="*/ 4950969 h 6345561"/>
                    <a:gd name="connsiteX122" fmla="*/ 3966167 w 6352623"/>
                    <a:gd name="connsiteY122" fmla="*/ 4917769 h 6345561"/>
                    <a:gd name="connsiteX123" fmla="*/ 4402891 w 6352623"/>
                    <a:gd name="connsiteY123" fmla="*/ 4895610 h 6345561"/>
                    <a:gd name="connsiteX124" fmla="*/ 4263840 w 6352623"/>
                    <a:gd name="connsiteY124" fmla="*/ 5239274 h 6345561"/>
                    <a:gd name="connsiteX125" fmla="*/ 3691123 w 6352623"/>
                    <a:gd name="connsiteY125" fmla="*/ 6308899 h 6345561"/>
                    <a:gd name="connsiteX126" fmla="*/ 3637169 w 6352623"/>
                    <a:gd name="connsiteY126" fmla="*/ 6322223 h 6345561"/>
                    <a:gd name="connsiteX127" fmla="*/ 3617977 w 6352623"/>
                    <a:gd name="connsiteY127" fmla="*/ 6323175 h 6345561"/>
                    <a:gd name="connsiteX128" fmla="*/ 509955 w 6352623"/>
                    <a:gd name="connsiteY128" fmla="*/ 4889989 h 6345561"/>
                    <a:gd name="connsiteX129" fmla="*/ 432662 w 6352623"/>
                    <a:gd name="connsiteY129" fmla="*/ 4783013 h 6345561"/>
                    <a:gd name="connsiteX130" fmla="*/ 30403 w 6352623"/>
                    <a:gd name="connsiteY130" fmla="*/ 3637168 h 6345561"/>
                    <a:gd name="connsiteX131" fmla="*/ 28957 w 6352623"/>
                    <a:gd name="connsiteY131" fmla="*/ 3608002 h 6345561"/>
                    <a:gd name="connsiteX132" fmla="*/ 1122699 w 6352623"/>
                    <a:gd name="connsiteY132" fmla="*/ 3528079 h 6345561"/>
                    <a:gd name="connsiteX133" fmla="*/ 1151870 w 6352623"/>
                    <a:gd name="connsiteY133" fmla="*/ 3709064 h 6345561"/>
                    <a:gd name="connsiteX134" fmla="*/ 1633165 w 6352623"/>
                    <a:gd name="connsiteY134" fmla="*/ 4721494 h 6345561"/>
                    <a:gd name="connsiteX135" fmla="*/ 1635001 w 6352623"/>
                    <a:gd name="connsiteY135" fmla="*/ 4724090 h 6345561"/>
                    <a:gd name="connsiteX136" fmla="*/ 1150655 w 6352623"/>
                    <a:gd name="connsiteY136" fmla="*/ 4790652 h 6345561"/>
                    <a:gd name="connsiteX137" fmla="*/ 509955 w 6352623"/>
                    <a:gd name="connsiteY137" fmla="*/ 4889989 h 6345561"/>
                    <a:gd name="connsiteX138" fmla="*/ 3165956 w 6352623"/>
                    <a:gd name="connsiteY138" fmla="*/ 6345561 h 6345561"/>
                    <a:gd name="connsiteX139" fmla="*/ 2661675 w 6352623"/>
                    <a:gd name="connsiteY139" fmla="*/ 5655612 h 6345561"/>
                    <a:gd name="connsiteX140" fmla="*/ 2224080 w 6352623"/>
                    <a:gd name="connsiteY140" fmla="*/ 5071807 h 6345561"/>
                    <a:gd name="connsiteX141" fmla="*/ 2697681 w 6352623"/>
                    <a:gd name="connsiteY141" fmla="*/ 5021257 h 6345561"/>
                    <a:gd name="connsiteX142" fmla="*/ 3150545 w 6352623"/>
                    <a:gd name="connsiteY142" fmla="*/ 4979436 h 6345561"/>
                    <a:gd name="connsiteX143" fmla="*/ 3267988 w 6352623"/>
                    <a:gd name="connsiteY143" fmla="*/ 6340508 h 6345561"/>
                    <a:gd name="connsiteX144" fmla="*/ 3165956 w 6352623"/>
                    <a:gd name="connsiteY144" fmla="*/ 6345561 h 6345561"/>
                    <a:gd name="connsiteX145" fmla="*/ 2827891 w 6352623"/>
                    <a:gd name="connsiteY145" fmla="*/ 6323709 h 6345561"/>
                    <a:gd name="connsiteX146" fmla="*/ 2884966 w 6352623"/>
                    <a:gd name="connsiteY146" fmla="*/ 6327398 h 6345561"/>
                    <a:gd name="connsiteX147" fmla="*/ 2827891 w 6352623"/>
                    <a:gd name="connsiteY147" fmla="*/ 6323709 h 6345561"/>
                    <a:gd name="connsiteX148" fmla="*/ 1799833 w 6352623"/>
                    <a:gd name="connsiteY148" fmla="*/ 6042038 h 6345561"/>
                    <a:gd name="connsiteX149" fmla="*/ 792530 w 6352623"/>
                    <a:gd name="connsiteY149" fmla="*/ 5281044 h 6345561"/>
                    <a:gd name="connsiteX150" fmla="*/ 758259 w 6352623"/>
                    <a:gd name="connsiteY150" fmla="*/ 5233611 h 6345561"/>
                    <a:gd name="connsiteX151" fmla="*/ 1178638 w 6352623"/>
                    <a:gd name="connsiteY151" fmla="*/ 5187468 h 6345561"/>
                    <a:gd name="connsiteX152" fmla="*/ 1905324 w 6352623"/>
                    <a:gd name="connsiteY152" fmla="*/ 5106339 h 6345561"/>
                    <a:gd name="connsiteX153" fmla="*/ 2206251 w 6352623"/>
                    <a:gd name="connsiteY153" fmla="*/ 5531868 h 6345561"/>
                    <a:gd name="connsiteX154" fmla="*/ 2827891 w 6352623"/>
                    <a:gd name="connsiteY154" fmla="*/ 6323709 h 6345561"/>
                    <a:gd name="connsiteX155" fmla="*/ 2405336 w 6352623"/>
                    <a:gd name="connsiteY155" fmla="*/ 6261225 h 6345561"/>
                    <a:gd name="connsiteX156" fmla="*/ 1799833 w 6352623"/>
                    <a:gd name="connsiteY156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661892 w 6352623"/>
                    <a:gd name="connsiteY59" fmla="*/ 4787640 h 6345561"/>
                    <a:gd name="connsiteX60" fmla="*/ 5661892 w 6352623"/>
                    <a:gd name="connsiteY60" fmla="*/ 4620000 h 6345561"/>
                    <a:gd name="connsiteX61" fmla="*/ 5661892 w 6352623"/>
                    <a:gd name="connsiteY61" fmla="*/ 4787640 h 6345561"/>
                    <a:gd name="connsiteX62" fmla="*/ 4842211 w 6352623"/>
                    <a:gd name="connsiteY62" fmla="*/ 4504577 h 6345561"/>
                    <a:gd name="connsiteX63" fmla="*/ 4894441 w 6352623"/>
                    <a:gd name="connsiteY63" fmla="*/ 4378816 h 6345561"/>
                    <a:gd name="connsiteX64" fmla="*/ 5118410 w 6352623"/>
                    <a:gd name="connsiteY64" fmla="*/ 3308120 h 6345561"/>
                    <a:gd name="connsiteX65" fmla="*/ 5112011 w 6352623"/>
                    <a:gd name="connsiteY65" fmla="*/ 3236549 h 6345561"/>
                    <a:gd name="connsiteX66" fmla="*/ 6343574 w 6352623"/>
                    <a:gd name="connsiteY66" fmla="*/ 3146548 h 6345561"/>
                    <a:gd name="connsiteX67" fmla="*/ 6352623 w 6352623"/>
                    <a:gd name="connsiteY67" fmla="*/ 3329154 h 6345561"/>
                    <a:gd name="connsiteX68" fmla="*/ 6261216 w 6352623"/>
                    <a:gd name="connsiteY68" fmla="*/ 3947289 h 6345561"/>
                    <a:gd name="connsiteX69" fmla="*/ 6068313 w 6352623"/>
                    <a:gd name="connsiteY69" fmla="*/ 4480189 h 6345561"/>
                    <a:gd name="connsiteX70" fmla="*/ 5645377 w 6352623"/>
                    <a:gd name="connsiteY70" fmla="*/ 4489676 h 6345561"/>
                    <a:gd name="connsiteX71" fmla="*/ 4842211 w 6352623"/>
                    <a:gd name="connsiteY71" fmla="*/ 4504577 h 6345561"/>
                    <a:gd name="connsiteX72" fmla="*/ 1405726 w 6352623"/>
                    <a:gd name="connsiteY72" fmla="*/ 3156271 h 6345561"/>
                    <a:gd name="connsiteX73" fmla="*/ 1399341 w 6352623"/>
                    <a:gd name="connsiteY73" fmla="*/ 3089416 h 6345561"/>
                    <a:gd name="connsiteX74" fmla="*/ 1464945 w 6352623"/>
                    <a:gd name="connsiteY74" fmla="*/ 2467755 h 6345561"/>
                    <a:gd name="connsiteX75" fmla="*/ 1626959 w 6352623"/>
                    <a:gd name="connsiteY75" fmla="*/ 1918290 h 6345561"/>
                    <a:gd name="connsiteX76" fmla="*/ 1698846 w 6352623"/>
                    <a:gd name="connsiteY76" fmla="*/ 1916459 h 6345561"/>
                    <a:gd name="connsiteX77" fmla="*/ 2401423 w 6352623"/>
                    <a:gd name="connsiteY77" fmla="*/ 1879094 h 6345561"/>
                    <a:gd name="connsiteX78" fmla="*/ 2879383 w 6352623"/>
                    <a:gd name="connsiteY78" fmla="*/ 1836855 h 6345561"/>
                    <a:gd name="connsiteX79" fmla="*/ 2983285 w 6352623"/>
                    <a:gd name="connsiteY79" fmla="*/ 3040986 h 6345561"/>
                    <a:gd name="connsiteX80" fmla="*/ 1405726 w 6352623"/>
                    <a:gd name="connsiteY80" fmla="*/ 3156271 h 6345561"/>
                    <a:gd name="connsiteX81" fmla="*/ 3464621 w 6352623"/>
                    <a:gd name="connsiteY81" fmla="*/ 4545892 h 6345561"/>
                    <a:gd name="connsiteX82" fmla="*/ 3362673 w 6352623"/>
                    <a:gd name="connsiteY82" fmla="*/ 3364384 h 6345561"/>
                    <a:gd name="connsiteX83" fmla="*/ 4785461 w 6352623"/>
                    <a:gd name="connsiteY83" fmla="*/ 3260410 h 6345561"/>
                    <a:gd name="connsiteX84" fmla="*/ 4791965 w 6352623"/>
                    <a:gd name="connsiteY84" fmla="*/ 3337498 h 6345561"/>
                    <a:gd name="connsiteX85" fmla="*/ 4582162 w 6352623"/>
                    <a:gd name="connsiteY85" fmla="*/ 4452550 h 6345561"/>
                    <a:gd name="connsiteX86" fmla="*/ 3980007 w 6352623"/>
                    <a:gd name="connsiteY86" fmla="*/ 4524180 h 6345561"/>
                    <a:gd name="connsiteX87" fmla="*/ 3464621 w 6352623"/>
                    <a:gd name="connsiteY87" fmla="*/ 4545892 h 6345561"/>
                    <a:gd name="connsiteX88" fmla="*/ 11631 w 6352623"/>
                    <a:gd name="connsiteY88" fmla="*/ 3258148 h 6345561"/>
                    <a:gd name="connsiteX89" fmla="*/ 0 w 6352623"/>
                    <a:gd name="connsiteY89" fmla="*/ 3023469 h 6345561"/>
                    <a:gd name="connsiteX90" fmla="*/ 91400 w 6352623"/>
                    <a:gd name="connsiteY90" fmla="*/ 2405346 h 6345561"/>
                    <a:gd name="connsiteX91" fmla="*/ 258812 w 6352623"/>
                    <a:gd name="connsiteY91" fmla="*/ 1942855 h 6345561"/>
                    <a:gd name="connsiteX92" fmla="*/ 852081 w 6352623"/>
                    <a:gd name="connsiteY92" fmla="*/ 1937991 h 6345561"/>
                    <a:gd name="connsiteX93" fmla="*/ 1335718 w 6352623"/>
                    <a:gd name="connsiteY93" fmla="*/ 1925698 h 6345561"/>
                    <a:gd name="connsiteX94" fmla="*/ 1234430 w 6352623"/>
                    <a:gd name="connsiteY94" fmla="*/ 2196801 h 6345561"/>
                    <a:gd name="connsiteX95" fmla="*/ 1103579 w 6352623"/>
                    <a:gd name="connsiteY95" fmla="*/ 2737987 h 6345561"/>
                    <a:gd name="connsiteX96" fmla="*/ 1078099 w 6352623"/>
                    <a:gd name="connsiteY96" fmla="*/ 3180217 h 6345561"/>
                    <a:gd name="connsiteX97" fmla="*/ 11631 w 6352623"/>
                    <a:gd name="connsiteY97" fmla="*/ 3258148 h 6345561"/>
                    <a:gd name="connsiteX98" fmla="*/ 1960743 w 6352623"/>
                    <a:gd name="connsiteY98" fmla="*/ 4679317 h 6345561"/>
                    <a:gd name="connsiteX99" fmla="*/ 1740896 w 6352623"/>
                    <a:gd name="connsiteY99" fmla="*/ 4337429 h 6345561"/>
                    <a:gd name="connsiteX100" fmla="*/ 1441619 w 6352623"/>
                    <a:gd name="connsiteY100" fmla="*/ 3532526 h 6345561"/>
                    <a:gd name="connsiteX101" fmla="*/ 1438988 w 6352623"/>
                    <a:gd name="connsiteY101" fmla="*/ 3504964 h 6345561"/>
                    <a:gd name="connsiteX102" fmla="*/ 3013389 w 6352623"/>
                    <a:gd name="connsiteY102" fmla="*/ 3389903 h 6345561"/>
                    <a:gd name="connsiteX103" fmla="*/ 3099126 w 6352623"/>
                    <a:gd name="connsiteY103" fmla="*/ 4562904 h 6345561"/>
                    <a:gd name="connsiteX104" fmla="*/ 2689209 w 6352623"/>
                    <a:gd name="connsiteY104" fmla="*/ 4598877 h 6345561"/>
                    <a:gd name="connsiteX105" fmla="*/ 1989796 w 6352623"/>
                    <a:gd name="connsiteY105" fmla="*/ 4675326 h 6345561"/>
                    <a:gd name="connsiteX106" fmla="*/ 1960743 w 6352623"/>
                    <a:gd name="connsiteY106" fmla="*/ 4679317 h 6345561"/>
                    <a:gd name="connsiteX107" fmla="*/ 4067092 w 6352623"/>
                    <a:gd name="connsiteY107" fmla="*/ 6216068 h 6345561"/>
                    <a:gd name="connsiteX108" fmla="*/ 4277892 w 6352623"/>
                    <a:gd name="connsiteY108" fmla="*/ 5788869 h 6345561"/>
                    <a:gd name="connsiteX109" fmla="*/ 4525520 w 6352623"/>
                    <a:gd name="connsiteY109" fmla="*/ 5267093 h 6345561"/>
                    <a:gd name="connsiteX110" fmla="*/ 4685770 w 6352623"/>
                    <a:gd name="connsiteY110" fmla="*/ 4881257 h 6345561"/>
                    <a:gd name="connsiteX111" fmla="*/ 4712084 w 6352623"/>
                    <a:gd name="connsiteY111" fmla="*/ 4879914 h 6345561"/>
                    <a:gd name="connsiteX112" fmla="*/ 5642123 w 6352623"/>
                    <a:gd name="connsiteY112" fmla="*/ 4846187 h 6345561"/>
                    <a:gd name="connsiteX113" fmla="*/ 5866698 w 6352623"/>
                    <a:gd name="connsiteY113" fmla="*/ 4839902 h 6345561"/>
                    <a:gd name="connsiteX114" fmla="*/ 5706398 w 6352623"/>
                    <a:gd name="connsiteY114" fmla="*/ 5102370 h 6345561"/>
                    <a:gd name="connsiteX115" fmla="*/ 4229361 w 6352623"/>
                    <a:gd name="connsiteY115" fmla="*/ 6176010 h 6345561"/>
                    <a:gd name="connsiteX116" fmla="*/ 4067092 w 6352623"/>
                    <a:gd name="connsiteY116" fmla="*/ 6216068 h 6345561"/>
                    <a:gd name="connsiteX117" fmla="*/ 3617977 w 6352623"/>
                    <a:gd name="connsiteY117" fmla="*/ 6323175 h 6345561"/>
                    <a:gd name="connsiteX118" fmla="*/ 3499574 w 6352623"/>
                    <a:gd name="connsiteY118" fmla="*/ 4950969 h 6345561"/>
                    <a:gd name="connsiteX119" fmla="*/ 3966167 w 6352623"/>
                    <a:gd name="connsiteY119" fmla="*/ 4917769 h 6345561"/>
                    <a:gd name="connsiteX120" fmla="*/ 4402891 w 6352623"/>
                    <a:gd name="connsiteY120" fmla="*/ 4895610 h 6345561"/>
                    <a:gd name="connsiteX121" fmla="*/ 4263840 w 6352623"/>
                    <a:gd name="connsiteY121" fmla="*/ 5239274 h 6345561"/>
                    <a:gd name="connsiteX122" fmla="*/ 3691123 w 6352623"/>
                    <a:gd name="connsiteY122" fmla="*/ 6308899 h 6345561"/>
                    <a:gd name="connsiteX123" fmla="*/ 3637169 w 6352623"/>
                    <a:gd name="connsiteY123" fmla="*/ 6322223 h 6345561"/>
                    <a:gd name="connsiteX124" fmla="*/ 3617977 w 6352623"/>
                    <a:gd name="connsiteY124" fmla="*/ 6323175 h 6345561"/>
                    <a:gd name="connsiteX125" fmla="*/ 509955 w 6352623"/>
                    <a:gd name="connsiteY125" fmla="*/ 4889989 h 6345561"/>
                    <a:gd name="connsiteX126" fmla="*/ 432662 w 6352623"/>
                    <a:gd name="connsiteY126" fmla="*/ 4783013 h 6345561"/>
                    <a:gd name="connsiteX127" fmla="*/ 30403 w 6352623"/>
                    <a:gd name="connsiteY127" fmla="*/ 3637168 h 6345561"/>
                    <a:gd name="connsiteX128" fmla="*/ 28957 w 6352623"/>
                    <a:gd name="connsiteY128" fmla="*/ 3608002 h 6345561"/>
                    <a:gd name="connsiteX129" fmla="*/ 1122699 w 6352623"/>
                    <a:gd name="connsiteY129" fmla="*/ 3528079 h 6345561"/>
                    <a:gd name="connsiteX130" fmla="*/ 1151870 w 6352623"/>
                    <a:gd name="connsiteY130" fmla="*/ 3709064 h 6345561"/>
                    <a:gd name="connsiteX131" fmla="*/ 1633165 w 6352623"/>
                    <a:gd name="connsiteY131" fmla="*/ 4721494 h 6345561"/>
                    <a:gd name="connsiteX132" fmla="*/ 1635001 w 6352623"/>
                    <a:gd name="connsiteY132" fmla="*/ 4724090 h 6345561"/>
                    <a:gd name="connsiteX133" fmla="*/ 1150655 w 6352623"/>
                    <a:gd name="connsiteY133" fmla="*/ 4790652 h 6345561"/>
                    <a:gd name="connsiteX134" fmla="*/ 509955 w 6352623"/>
                    <a:gd name="connsiteY134" fmla="*/ 4889989 h 6345561"/>
                    <a:gd name="connsiteX135" fmla="*/ 3165956 w 6352623"/>
                    <a:gd name="connsiteY135" fmla="*/ 6345561 h 6345561"/>
                    <a:gd name="connsiteX136" fmla="*/ 2661675 w 6352623"/>
                    <a:gd name="connsiteY136" fmla="*/ 5655612 h 6345561"/>
                    <a:gd name="connsiteX137" fmla="*/ 2224080 w 6352623"/>
                    <a:gd name="connsiteY137" fmla="*/ 5071807 h 6345561"/>
                    <a:gd name="connsiteX138" fmla="*/ 2697681 w 6352623"/>
                    <a:gd name="connsiteY138" fmla="*/ 5021257 h 6345561"/>
                    <a:gd name="connsiteX139" fmla="*/ 3150545 w 6352623"/>
                    <a:gd name="connsiteY139" fmla="*/ 4979436 h 6345561"/>
                    <a:gd name="connsiteX140" fmla="*/ 3267988 w 6352623"/>
                    <a:gd name="connsiteY140" fmla="*/ 6340508 h 6345561"/>
                    <a:gd name="connsiteX141" fmla="*/ 3165956 w 6352623"/>
                    <a:gd name="connsiteY141" fmla="*/ 6345561 h 6345561"/>
                    <a:gd name="connsiteX142" fmla="*/ 2827891 w 6352623"/>
                    <a:gd name="connsiteY142" fmla="*/ 6323709 h 6345561"/>
                    <a:gd name="connsiteX143" fmla="*/ 2884966 w 6352623"/>
                    <a:gd name="connsiteY143" fmla="*/ 6327398 h 6345561"/>
                    <a:gd name="connsiteX144" fmla="*/ 2827891 w 6352623"/>
                    <a:gd name="connsiteY144" fmla="*/ 6323709 h 6345561"/>
                    <a:gd name="connsiteX145" fmla="*/ 1799833 w 6352623"/>
                    <a:gd name="connsiteY145" fmla="*/ 6042038 h 6345561"/>
                    <a:gd name="connsiteX146" fmla="*/ 792530 w 6352623"/>
                    <a:gd name="connsiteY146" fmla="*/ 5281044 h 6345561"/>
                    <a:gd name="connsiteX147" fmla="*/ 758259 w 6352623"/>
                    <a:gd name="connsiteY147" fmla="*/ 5233611 h 6345561"/>
                    <a:gd name="connsiteX148" fmla="*/ 1178638 w 6352623"/>
                    <a:gd name="connsiteY148" fmla="*/ 5187468 h 6345561"/>
                    <a:gd name="connsiteX149" fmla="*/ 1905324 w 6352623"/>
                    <a:gd name="connsiteY149" fmla="*/ 5106339 h 6345561"/>
                    <a:gd name="connsiteX150" fmla="*/ 2206251 w 6352623"/>
                    <a:gd name="connsiteY150" fmla="*/ 5531868 h 6345561"/>
                    <a:gd name="connsiteX151" fmla="*/ 2827891 w 6352623"/>
                    <a:gd name="connsiteY151" fmla="*/ 6323709 h 6345561"/>
                    <a:gd name="connsiteX152" fmla="*/ 2405336 w 6352623"/>
                    <a:gd name="connsiteY152" fmla="*/ 6261225 h 6345561"/>
                    <a:gd name="connsiteX153" fmla="*/ 1799833 w 6352623"/>
                    <a:gd name="connsiteY153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6000985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661892 w 6352623"/>
                    <a:gd name="connsiteY58" fmla="*/ 4787640 h 6345561"/>
                    <a:gd name="connsiteX59" fmla="*/ 5661892 w 6352623"/>
                    <a:gd name="connsiteY59" fmla="*/ 4620000 h 6345561"/>
                    <a:gd name="connsiteX60" fmla="*/ 5661892 w 6352623"/>
                    <a:gd name="connsiteY60" fmla="*/ 4787640 h 6345561"/>
                    <a:gd name="connsiteX61" fmla="*/ 4842211 w 6352623"/>
                    <a:gd name="connsiteY61" fmla="*/ 4504577 h 6345561"/>
                    <a:gd name="connsiteX62" fmla="*/ 4894441 w 6352623"/>
                    <a:gd name="connsiteY62" fmla="*/ 4378816 h 6345561"/>
                    <a:gd name="connsiteX63" fmla="*/ 5118410 w 6352623"/>
                    <a:gd name="connsiteY63" fmla="*/ 3308120 h 6345561"/>
                    <a:gd name="connsiteX64" fmla="*/ 5112011 w 6352623"/>
                    <a:gd name="connsiteY64" fmla="*/ 3236549 h 6345561"/>
                    <a:gd name="connsiteX65" fmla="*/ 6343574 w 6352623"/>
                    <a:gd name="connsiteY65" fmla="*/ 3146548 h 6345561"/>
                    <a:gd name="connsiteX66" fmla="*/ 6352623 w 6352623"/>
                    <a:gd name="connsiteY66" fmla="*/ 3329154 h 6345561"/>
                    <a:gd name="connsiteX67" fmla="*/ 6261216 w 6352623"/>
                    <a:gd name="connsiteY67" fmla="*/ 3947289 h 6345561"/>
                    <a:gd name="connsiteX68" fmla="*/ 6068313 w 6352623"/>
                    <a:gd name="connsiteY68" fmla="*/ 4480189 h 6345561"/>
                    <a:gd name="connsiteX69" fmla="*/ 5645377 w 6352623"/>
                    <a:gd name="connsiteY69" fmla="*/ 4489676 h 6345561"/>
                    <a:gd name="connsiteX70" fmla="*/ 4842211 w 6352623"/>
                    <a:gd name="connsiteY70" fmla="*/ 4504577 h 6345561"/>
                    <a:gd name="connsiteX71" fmla="*/ 1405726 w 6352623"/>
                    <a:gd name="connsiteY71" fmla="*/ 3156271 h 6345561"/>
                    <a:gd name="connsiteX72" fmla="*/ 1399341 w 6352623"/>
                    <a:gd name="connsiteY72" fmla="*/ 3089416 h 6345561"/>
                    <a:gd name="connsiteX73" fmla="*/ 1464945 w 6352623"/>
                    <a:gd name="connsiteY73" fmla="*/ 2467755 h 6345561"/>
                    <a:gd name="connsiteX74" fmla="*/ 1626959 w 6352623"/>
                    <a:gd name="connsiteY74" fmla="*/ 1918290 h 6345561"/>
                    <a:gd name="connsiteX75" fmla="*/ 1698846 w 6352623"/>
                    <a:gd name="connsiteY75" fmla="*/ 1916459 h 6345561"/>
                    <a:gd name="connsiteX76" fmla="*/ 2401423 w 6352623"/>
                    <a:gd name="connsiteY76" fmla="*/ 1879094 h 6345561"/>
                    <a:gd name="connsiteX77" fmla="*/ 2879383 w 6352623"/>
                    <a:gd name="connsiteY77" fmla="*/ 1836855 h 6345561"/>
                    <a:gd name="connsiteX78" fmla="*/ 2983285 w 6352623"/>
                    <a:gd name="connsiteY78" fmla="*/ 3040986 h 6345561"/>
                    <a:gd name="connsiteX79" fmla="*/ 1405726 w 6352623"/>
                    <a:gd name="connsiteY79" fmla="*/ 3156271 h 6345561"/>
                    <a:gd name="connsiteX80" fmla="*/ 3464621 w 6352623"/>
                    <a:gd name="connsiteY80" fmla="*/ 4545892 h 6345561"/>
                    <a:gd name="connsiteX81" fmla="*/ 3362673 w 6352623"/>
                    <a:gd name="connsiteY81" fmla="*/ 3364384 h 6345561"/>
                    <a:gd name="connsiteX82" fmla="*/ 4785461 w 6352623"/>
                    <a:gd name="connsiteY82" fmla="*/ 3260410 h 6345561"/>
                    <a:gd name="connsiteX83" fmla="*/ 4791965 w 6352623"/>
                    <a:gd name="connsiteY83" fmla="*/ 3337498 h 6345561"/>
                    <a:gd name="connsiteX84" fmla="*/ 4582162 w 6352623"/>
                    <a:gd name="connsiteY84" fmla="*/ 4452550 h 6345561"/>
                    <a:gd name="connsiteX85" fmla="*/ 3980007 w 6352623"/>
                    <a:gd name="connsiteY85" fmla="*/ 4524180 h 6345561"/>
                    <a:gd name="connsiteX86" fmla="*/ 3464621 w 6352623"/>
                    <a:gd name="connsiteY86" fmla="*/ 4545892 h 6345561"/>
                    <a:gd name="connsiteX87" fmla="*/ 11631 w 6352623"/>
                    <a:gd name="connsiteY87" fmla="*/ 3258148 h 6345561"/>
                    <a:gd name="connsiteX88" fmla="*/ 0 w 6352623"/>
                    <a:gd name="connsiteY88" fmla="*/ 3023469 h 6345561"/>
                    <a:gd name="connsiteX89" fmla="*/ 91400 w 6352623"/>
                    <a:gd name="connsiteY89" fmla="*/ 2405346 h 6345561"/>
                    <a:gd name="connsiteX90" fmla="*/ 258812 w 6352623"/>
                    <a:gd name="connsiteY90" fmla="*/ 1942855 h 6345561"/>
                    <a:gd name="connsiteX91" fmla="*/ 852081 w 6352623"/>
                    <a:gd name="connsiteY91" fmla="*/ 1937991 h 6345561"/>
                    <a:gd name="connsiteX92" fmla="*/ 1335718 w 6352623"/>
                    <a:gd name="connsiteY92" fmla="*/ 1925698 h 6345561"/>
                    <a:gd name="connsiteX93" fmla="*/ 1234430 w 6352623"/>
                    <a:gd name="connsiteY93" fmla="*/ 2196801 h 6345561"/>
                    <a:gd name="connsiteX94" fmla="*/ 1103579 w 6352623"/>
                    <a:gd name="connsiteY94" fmla="*/ 2737987 h 6345561"/>
                    <a:gd name="connsiteX95" fmla="*/ 1078099 w 6352623"/>
                    <a:gd name="connsiteY95" fmla="*/ 3180217 h 6345561"/>
                    <a:gd name="connsiteX96" fmla="*/ 11631 w 6352623"/>
                    <a:gd name="connsiteY96" fmla="*/ 3258148 h 6345561"/>
                    <a:gd name="connsiteX97" fmla="*/ 1960743 w 6352623"/>
                    <a:gd name="connsiteY97" fmla="*/ 4679317 h 6345561"/>
                    <a:gd name="connsiteX98" fmla="*/ 1740896 w 6352623"/>
                    <a:gd name="connsiteY98" fmla="*/ 4337429 h 6345561"/>
                    <a:gd name="connsiteX99" fmla="*/ 1441619 w 6352623"/>
                    <a:gd name="connsiteY99" fmla="*/ 3532526 h 6345561"/>
                    <a:gd name="connsiteX100" fmla="*/ 1438988 w 6352623"/>
                    <a:gd name="connsiteY100" fmla="*/ 3504964 h 6345561"/>
                    <a:gd name="connsiteX101" fmla="*/ 3013389 w 6352623"/>
                    <a:gd name="connsiteY101" fmla="*/ 3389903 h 6345561"/>
                    <a:gd name="connsiteX102" fmla="*/ 3099126 w 6352623"/>
                    <a:gd name="connsiteY102" fmla="*/ 4562904 h 6345561"/>
                    <a:gd name="connsiteX103" fmla="*/ 2689209 w 6352623"/>
                    <a:gd name="connsiteY103" fmla="*/ 4598877 h 6345561"/>
                    <a:gd name="connsiteX104" fmla="*/ 1989796 w 6352623"/>
                    <a:gd name="connsiteY104" fmla="*/ 4675326 h 6345561"/>
                    <a:gd name="connsiteX105" fmla="*/ 1960743 w 6352623"/>
                    <a:gd name="connsiteY105" fmla="*/ 4679317 h 6345561"/>
                    <a:gd name="connsiteX106" fmla="*/ 4067092 w 6352623"/>
                    <a:gd name="connsiteY106" fmla="*/ 6216068 h 6345561"/>
                    <a:gd name="connsiteX107" fmla="*/ 4277892 w 6352623"/>
                    <a:gd name="connsiteY107" fmla="*/ 5788869 h 6345561"/>
                    <a:gd name="connsiteX108" fmla="*/ 4525520 w 6352623"/>
                    <a:gd name="connsiteY108" fmla="*/ 5267093 h 6345561"/>
                    <a:gd name="connsiteX109" fmla="*/ 4685770 w 6352623"/>
                    <a:gd name="connsiteY109" fmla="*/ 4881257 h 6345561"/>
                    <a:gd name="connsiteX110" fmla="*/ 4712084 w 6352623"/>
                    <a:gd name="connsiteY110" fmla="*/ 4879914 h 6345561"/>
                    <a:gd name="connsiteX111" fmla="*/ 5642123 w 6352623"/>
                    <a:gd name="connsiteY111" fmla="*/ 4846187 h 6345561"/>
                    <a:gd name="connsiteX112" fmla="*/ 5866698 w 6352623"/>
                    <a:gd name="connsiteY112" fmla="*/ 4839902 h 6345561"/>
                    <a:gd name="connsiteX113" fmla="*/ 5706398 w 6352623"/>
                    <a:gd name="connsiteY113" fmla="*/ 5102370 h 6345561"/>
                    <a:gd name="connsiteX114" fmla="*/ 4229361 w 6352623"/>
                    <a:gd name="connsiteY114" fmla="*/ 6176010 h 6345561"/>
                    <a:gd name="connsiteX115" fmla="*/ 4067092 w 6352623"/>
                    <a:gd name="connsiteY115" fmla="*/ 6216068 h 6345561"/>
                    <a:gd name="connsiteX116" fmla="*/ 3617977 w 6352623"/>
                    <a:gd name="connsiteY116" fmla="*/ 6323175 h 6345561"/>
                    <a:gd name="connsiteX117" fmla="*/ 3499574 w 6352623"/>
                    <a:gd name="connsiteY117" fmla="*/ 4950969 h 6345561"/>
                    <a:gd name="connsiteX118" fmla="*/ 3966167 w 6352623"/>
                    <a:gd name="connsiteY118" fmla="*/ 4917769 h 6345561"/>
                    <a:gd name="connsiteX119" fmla="*/ 4402891 w 6352623"/>
                    <a:gd name="connsiteY119" fmla="*/ 4895610 h 6345561"/>
                    <a:gd name="connsiteX120" fmla="*/ 4263840 w 6352623"/>
                    <a:gd name="connsiteY120" fmla="*/ 5239274 h 6345561"/>
                    <a:gd name="connsiteX121" fmla="*/ 3691123 w 6352623"/>
                    <a:gd name="connsiteY121" fmla="*/ 6308899 h 6345561"/>
                    <a:gd name="connsiteX122" fmla="*/ 3637169 w 6352623"/>
                    <a:gd name="connsiteY122" fmla="*/ 6322223 h 6345561"/>
                    <a:gd name="connsiteX123" fmla="*/ 3617977 w 6352623"/>
                    <a:gd name="connsiteY123" fmla="*/ 6323175 h 6345561"/>
                    <a:gd name="connsiteX124" fmla="*/ 509955 w 6352623"/>
                    <a:gd name="connsiteY124" fmla="*/ 4889989 h 6345561"/>
                    <a:gd name="connsiteX125" fmla="*/ 432662 w 6352623"/>
                    <a:gd name="connsiteY125" fmla="*/ 4783013 h 6345561"/>
                    <a:gd name="connsiteX126" fmla="*/ 30403 w 6352623"/>
                    <a:gd name="connsiteY126" fmla="*/ 3637168 h 6345561"/>
                    <a:gd name="connsiteX127" fmla="*/ 28957 w 6352623"/>
                    <a:gd name="connsiteY127" fmla="*/ 3608002 h 6345561"/>
                    <a:gd name="connsiteX128" fmla="*/ 1122699 w 6352623"/>
                    <a:gd name="connsiteY128" fmla="*/ 3528079 h 6345561"/>
                    <a:gd name="connsiteX129" fmla="*/ 1151870 w 6352623"/>
                    <a:gd name="connsiteY129" fmla="*/ 3709064 h 6345561"/>
                    <a:gd name="connsiteX130" fmla="*/ 1633165 w 6352623"/>
                    <a:gd name="connsiteY130" fmla="*/ 4721494 h 6345561"/>
                    <a:gd name="connsiteX131" fmla="*/ 1635001 w 6352623"/>
                    <a:gd name="connsiteY131" fmla="*/ 4724090 h 6345561"/>
                    <a:gd name="connsiteX132" fmla="*/ 1150655 w 6352623"/>
                    <a:gd name="connsiteY132" fmla="*/ 4790652 h 6345561"/>
                    <a:gd name="connsiteX133" fmla="*/ 509955 w 6352623"/>
                    <a:gd name="connsiteY133" fmla="*/ 4889989 h 6345561"/>
                    <a:gd name="connsiteX134" fmla="*/ 3165956 w 6352623"/>
                    <a:gd name="connsiteY134" fmla="*/ 6345561 h 6345561"/>
                    <a:gd name="connsiteX135" fmla="*/ 2661675 w 6352623"/>
                    <a:gd name="connsiteY135" fmla="*/ 5655612 h 6345561"/>
                    <a:gd name="connsiteX136" fmla="*/ 2224080 w 6352623"/>
                    <a:gd name="connsiteY136" fmla="*/ 5071807 h 6345561"/>
                    <a:gd name="connsiteX137" fmla="*/ 2697681 w 6352623"/>
                    <a:gd name="connsiteY137" fmla="*/ 5021257 h 6345561"/>
                    <a:gd name="connsiteX138" fmla="*/ 3150545 w 6352623"/>
                    <a:gd name="connsiteY138" fmla="*/ 4979436 h 6345561"/>
                    <a:gd name="connsiteX139" fmla="*/ 3267988 w 6352623"/>
                    <a:gd name="connsiteY139" fmla="*/ 6340508 h 6345561"/>
                    <a:gd name="connsiteX140" fmla="*/ 3165956 w 6352623"/>
                    <a:gd name="connsiteY140" fmla="*/ 6345561 h 6345561"/>
                    <a:gd name="connsiteX141" fmla="*/ 2827891 w 6352623"/>
                    <a:gd name="connsiteY141" fmla="*/ 6323709 h 6345561"/>
                    <a:gd name="connsiteX142" fmla="*/ 2884966 w 6352623"/>
                    <a:gd name="connsiteY142" fmla="*/ 6327398 h 6345561"/>
                    <a:gd name="connsiteX143" fmla="*/ 2827891 w 6352623"/>
                    <a:gd name="connsiteY143" fmla="*/ 6323709 h 6345561"/>
                    <a:gd name="connsiteX144" fmla="*/ 1799833 w 6352623"/>
                    <a:gd name="connsiteY144" fmla="*/ 6042038 h 6345561"/>
                    <a:gd name="connsiteX145" fmla="*/ 792530 w 6352623"/>
                    <a:gd name="connsiteY145" fmla="*/ 5281044 h 6345561"/>
                    <a:gd name="connsiteX146" fmla="*/ 758259 w 6352623"/>
                    <a:gd name="connsiteY146" fmla="*/ 5233611 h 6345561"/>
                    <a:gd name="connsiteX147" fmla="*/ 1178638 w 6352623"/>
                    <a:gd name="connsiteY147" fmla="*/ 5187468 h 6345561"/>
                    <a:gd name="connsiteX148" fmla="*/ 1905324 w 6352623"/>
                    <a:gd name="connsiteY148" fmla="*/ 5106339 h 6345561"/>
                    <a:gd name="connsiteX149" fmla="*/ 2206251 w 6352623"/>
                    <a:gd name="connsiteY149" fmla="*/ 5531868 h 6345561"/>
                    <a:gd name="connsiteX150" fmla="*/ 2827891 w 6352623"/>
                    <a:gd name="connsiteY150" fmla="*/ 6323709 h 6345561"/>
                    <a:gd name="connsiteX151" fmla="*/ 2405336 w 6352623"/>
                    <a:gd name="connsiteY151" fmla="*/ 6261225 h 6345561"/>
                    <a:gd name="connsiteX152" fmla="*/ 1799833 w 6352623"/>
                    <a:gd name="connsiteY15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6000985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4842211 w 6352623"/>
                    <a:gd name="connsiteY58" fmla="*/ 4504577 h 6345561"/>
                    <a:gd name="connsiteX59" fmla="*/ 4894441 w 6352623"/>
                    <a:gd name="connsiteY59" fmla="*/ 4378816 h 6345561"/>
                    <a:gd name="connsiteX60" fmla="*/ 5118410 w 6352623"/>
                    <a:gd name="connsiteY60" fmla="*/ 3308120 h 6345561"/>
                    <a:gd name="connsiteX61" fmla="*/ 5112011 w 6352623"/>
                    <a:gd name="connsiteY61" fmla="*/ 3236549 h 6345561"/>
                    <a:gd name="connsiteX62" fmla="*/ 6343574 w 6352623"/>
                    <a:gd name="connsiteY62" fmla="*/ 3146548 h 6345561"/>
                    <a:gd name="connsiteX63" fmla="*/ 6352623 w 6352623"/>
                    <a:gd name="connsiteY63" fmla="*/ 3329154 h 6345561"/>
                    <a:gd name="connsiteX64" fmla="*/ 6261216 w 6352623"/>
                    <a:gd name="connsiteY64" fmla="*/ 3947289 h 6345561"/>
                    <a:gd name="connsiteX65" fmla="*/ 6068313 w 6352623"/>
                    <a:gd name="connsiteY65" fmla="*/ 4480189 h 6345561"/>
                    <a:gd name="connsiteX66" fmla="*/ 5645377 w 6352623"/>
                    <a:gd name="connsiteY66" fmla="*/ 4489676 h 6345561"/>
                    <a:gd name="connsiteX67" fmla="*/ 4842211 w 6352623"/>
                    <a:gd name="connsiteY67" fmla="*/ 4504577 h 6345561"/>
                    <a:gd name="connsiteX68" fmla="*/ 1405726 w 6352623"/>
                    <a:gd name="connsiteY68" fmla="*/ 3156271 h 6345561"/>
                    <a:gd name="connsiteX69" fmla="*/ 1399341 w 6352623"/>
                    <a:gd name="connsiteY69" fmla="*/ 3089416 h 6345561"/>
                    <a:gd name="connsiteX70" fmla="*/ 1464945 w 6352623"/>
                    <a:gd name="connsiteY70" fmla="*/ 2467755 h 6345561"/>
                    <a:gd name="connsiteX71" fmla="*/ 1626959 w 6352623"/>
                    <a:gd name="connsiteY71" fmla="*/ 1918290 h 6345561"/>
                    <a:gd name="connsiteX72" fmla="*/ 1698846 w 6352623"/>
                    <a:gd name="connsiteY72" fmla="*/ 1916459 h 6345561"/>
                    <a:gd name="connsiteX73" fmla="*/ 2401423 w 6352623"/>
                    <a:gd name="connsiteY73" fmla="*/ 1879094 h 6345561"/>
                    <a:gd name="connsiteX74" fmla="*/ 2879383 w 6352623"/>
                    <a:gd name="connsiteY74" fmla="*/ 1836855 h 6345561"/>
                    <a:gd name="connsiteX75" fmla="*/ 2983285 w 6352623"/>
                    <a:gd name="connsiteY75" fmla="*/ 3040986 h 6345561"/>
                    <a:gd name="connsiteX76" fmla="*/ 1405726 w 6352623"/>
                    <a:gd name="connsiteY76" fmla="*/ 3156271 h 6345561"/>
                    <a:gd name="connsiteX77" fmla="*/ 3464621 w 6352623"/>
                    <a:gd name="connsiteY77" fmla="*/ 4545892 h 6345561"/>
                    <a:gd name="connsiteX78" fmla="*/ 3362673 w 6352623"/>
                    <a:gd name="connsiteY78" fmla="*/ 3364384 h 6345561"/>
                    <a:gd name="connsiteX79" fmla="*/ 4785461 w 6352623"/>
                    <a:gd name="connsiteY79" fmla="*/ 3260410 h 6345561"/>
                    <a:gd name="connsiteX80" fmla="*/ 4791965 w 6352623"/>
                    <a:gd name="connsiteY80" fmla="*/ 3337498 h 6345561"/>
                    <a:gd name="connsiteX81" fmla="*/ 4582162 w 6352623"/>
                    <a:gd name="connsiteY81" fmla="*/ 4452550 h 6345561"/>
                    <a:gd name="connsiteX82" fmla="*/ 3980007 w 6352623"/>
                    <a:gd name="connsiteY82" fmla="*/ 4524180 h 6345561"/>
                    <a:gd name="connsiteX83" fmla="*/ 3464621 w 6352623"/>
                    <a:gd name="connsiteY83" fmla="*/ 4545892 h 6345561"/>
                    <a:gd name="connsiteX84" fmla="*/ 11631 w 6352623"/>
                    <a:gd name="connsiteY84" fmla="*/ 3258148 h 6345561"/>
                    <a:gd name="connsiteX85" fmla="*/ 0 w 6352623"/>
                    <a:gd name="connsiteY85" fmla="*/ 3023469 h 6345561"/>
                    <a:gd name="connsiteX86" fmla="*/ 91400 w 6352623"/>
                    <a:gd name="connsiteY86" fmla="*/ 2405346 h 6345561"/>
                    <a:gd name="connsiteX87" fmla="*/ 258812 w 6352623"/>
                    <a:gd name="connsiteY87" fmla="*/ 1942855 h 6345561"/>
                    <a:gd name="connsiteX88" fmla="*/ 852081 w 6352623"/>
                    <a:gd name="connsiteY88" fmla="*/ 1937991 h 6345561"/>
                    <a:gd name="connsiteX89" fmla="*/ 1335718 w 6352623"/>
                    <a:gd name="connsiteY89" fmla="*/ 1925698 h 6345561"/>
                    <a:gd name="connsiteX90" fmla="*/ 1234430 w 6352623"/>
                    <a:gd name="connsiteY90" fmla="*/ 2196801 h 6345561"/>
                    <a:gd name="connsiteX91" fmla="*/ 1103579 w 6352623"/>
                    <a:gd name="connsiteY91" fmla="*/ 2737987 h 6345561"/>
                    <a:gd name="connsiteX92" fmla="*/ 1078099 w 6352623"/>
                    <a:gd name="connsiteY92" fmla="*/ 3180217 h 6345561"/>
                    <a:gd name="connsiteX93" fmla="*/ 11631 w 6352623"/>
                    <a:gd name="connsiteY93" fmla="*/ 3258148 h 6345561"/>
                    <a:gd name="connsiteX94" fmla="*/ 1960743 w 6352623"/>
                    <a:gd name="connsiteY94" fmla="*/ 4679317 h 6345561"/>
                    <a:gd name="connsiteX95" fmla="*/ 1740896 w 6352623"/>
                    <a:gd name="connsiteY95" fmla="*/ 4337429 h 6345561"/>
                    <a:gd name="connsiteX96" fmla="*/ 1441619 w 6352623"/>
                    <a:gd name="connsiteY96" fmla="*/ 3532526 h 6345561"/>
                    <a:gd name="connsiteX97" fmla="*/ 1438988 w 6352623"/>
                    <a:gd name="connsiteY97" fmla="*/ 3504964 h 6345561"/>
                    <a:gd name="connsiteX98" fmla="*/ 3013389 w 6352623"/>
                    <a:gd name="connsiteY98" fmla="*/ 3389903 h 6345561"/>
                    <a:gd name="connsiteX99" fmla="*/ 3099126 w 6352623"/>
                    <a:gd name="connsiteY99" fmla="*/ 4562904 h 6345561"/>
                    <a:gd name="connsiteX100" fmla="*/ 2689209 w 6352623"/>
                    <a:gd name="connsiteY100" fmla="*/ 4598877 h 6345561"/>
                    <a:gd name="connsiteX101" fmla="*/ 1989796 w 6352623"/>
                    <a:gd name="connsiteY101" fmla="*/ 4675326 h 6345561"/>
                    <a:gd name="connsiteX102" fmla="*/ 1960743 w 6352623"/>
                    <a:gd name="connsiteY102" fmla="*/ 4679317 h 6345561"/>
                    <a:gd name="connsiteX103" fmla="*/ 4067092 w 6352623"/>
                    <a:gd name="connsiteY103" fmla="*/ 6216068 h 6345561"/>
                    <a:gd name="connsiteX104" fmla="*/ 4277892 w 6352623"/>
                    <a:gd name="connsiteY104" fmla="*/ 5788869 h 6345561"/>
                    <a:gd name="connsiteX105" fmla="*/ 4525520 w 6352623"/>
                    <a:gd name="connsiteY105" fmla="*/ 5267093 h 6345561"/>
                    <a:gd name="connsiteX106" fmla="*/ 4685770 w 6352623"/>
                    <a:gd name="connsiteY106" fmla="*/ 4881257 h 6345561"/>
                    <a:gd name="connsiteX107" fmla="*/ 4712084 w 6352623"/>
                    <a:gd name="connsiteY107" fmla="*/ 4879914 h 6345561"/>
                    <a:gd name="connsiteX108" fmla="*/ 5642123 w 6352623"/>
                    <a:gd name="connsiteY108" fmla="*/ 4846187 h 6345561"/>
                    <a:gd name="connsiteX109" fmla="*/ 5866698 w 6352623"/>
                    <a:gd name="connsiteY109" fmla="*/ 4839902 h 6345561"/>
                    <a:gd name="connsiteX110" fmla="*/ 5706398 w 6352623"/>
                    <a:gd name="connsiteY110" fmla="*/ 5102370 h 6345561"/>
                    <a:gd name="connsiteX111" fmla="*/ 4229361 w 6352623"/>
                    <a:gd name="connsiteY111" fmla="*/ 6176010 h 6345561"/>
                    <a:gd name="connsiteX112" fmla="*/ 4067092 w 6352623"/>
                    <a:gd name="connsiteY112" fmla="*/ 6216068 h 6345561"/>
                    <a:gd name="connsiteX113" fmla="*/ 3617977 w 6352623"/>
                    <a:gd name="connsiteY113" fmla="*/ 6323175 h 6345561"/>
                    <a:gd name="connsiteX114" fmla="*/ 3499574 w 6352623"/>
                    <a:gd name="connsiteY114" fmla="*/ 4950969 h 6345561"/>
                    <a:gd name="connsiteX115" fmla="*/ 3966167 w 6352623"/>
                    <a:gd name="connsiteY115" fmla="*/ 4917769 h 6345561"/>
                    <a:gd name="connsiteX116" fmla="*/ 4402891 w 6352623"/>
                    <a:gd name="connsiteY116" fmla="*/ 4895610 h 6345561"/>
                    <a:gd name="connsiteX117" fmla="*/ 4263840 w 6352623"/>
                    <a:gd name="connsiteY117" fmla="*/ 5239274 h 6345561"/>
                    <a:gd name="connsiteX118" fmla="*/ 3691123 w 6352623"/>
                    <a:gd name="connsiteY118" fmla="*/ 6308899 h 6345561"/>
                    <a:gd name="connsiteX119" fmla="*/ 3637169 w 6352623"/>
                    <a:gd name="connsiteY119" fmla="*/ 6322223 h 6345561"/>
                    <a:gd name="connsiteX120" fmla="*/ 3617977 w 6352623"/>
                    <a:gd name="connsiteY120" fmla="*/ 6323175 h 6345561"/>
                    <a:gd name="connsiteX121" fmla="*/ 509955 w 6352623"/>
                    <a:gd name="connsiteY121" fmla="*/ 4889989 h 6345561"/>
                    <a:gd name="connsiteX122" fmla="*/ 432662 w 6352623"/>
                    <a:gd name="connsiteY122" fmla="*/ 4783013 h 6345561"/>
                    <a:gd name="connsiteX123" fmla="*/ 30403 w 6352623"/>
                    <a:gd name="connsiteY123" fmla="*/ 3637168 h 6345561"/>
                    <a:gd name="connsiteX124" fmla="*/ 28957 w 6352623"/>
                    <a:gd name="connsiteY124" fmla="*/ 3608002 h 6345561"/>
                    <a:gd name="connsiteX125" fmla="*/ 1122699 w 6352623"/>
                    <a:gd name="connsiteY125" fmla="*/ 3528079 h 6345561"/>
                    <a:gd name="connsiteX126" fmla="*/ 1151870 w 6352623"/>
                    <a:gd name="connsiteY126" fmla="*/ 3709064 h 6345561"/>
                    <a:gd name="connsiteX127" fmla="*/ 1633165 w 6352623"/>
                    <a:gd name="connsiteY127" fmla="*/ 4721494 h 6345561"/>
                    <a:gd name="connsiteX128" fmla="*/ 1635001 w 6352623"/>
                    <a:gd name="connsiteY128" fmla="*/ 4724090 h 6345561"/>
                    <a:gd name="connsiteX129" fmla="*/ 1150655 w 6352623"/>
                    <a:gd name="connsiteY129" fmla="*/ 4790652 h 6345561"/>
                    <a:gd name="connsiteX130" fmla="*/ 509955 w 6352623"/>
                    <a:gd name="connsiteY130" fmla="*/ 4889989 h 6345561"/>
                    <a:gd name="connsiteX131" fmla="*/ 3165956 w 6352623"/>
                    <a:gd name="connsiteY131" fmla="*/ 6345561 h 6345561"/>
                    <a:gd name="connsiteX132" fmla="*/ 2661675 w 6352623"/>
                    <a:gd name="connsiteY132" fmla="*/ 5655612 h 6345561"/>
                    <a:gd name="connsiteX133" fmla="*/ 2224080 w 6352623"/>
                    <a:gd name="connsiteY133" fmla="*/ 5071807 h 6345561"/>
                    <a:gd name="connsiteX134" fmla="*/ 2697681 w 6352623"/>
                    <a:gd name="connsiteY134" fmla="*/ 5021257 h 6345561"/>
                    <a:gd name="connsiteX135" fmla="*/ 3150545 w 6352623"/>
                    <a:gd name="connsiteY135" fmla="*/ 4979436 h 6345561"/>
                    <a:gd name="connsiteX136" fmla="*/ 3267988 w 6352623"/>
                    <a:gd name="connsiteY136" fmla="*/ 6340508 h 6345561"/>
                    <a:gd name="connsiteX137" fmla="*/ 3165956 w 6352623"/>
                    <a:gd name="connsiteY137" fmla="*/ 6345561 h 6345561"/>
                    <a:gd name="connsiteX138" fmla="*/ 2827891 w 6352623"/>
                    <a:gd name="connsiteY138" fmla="*/ 6323709 h 6345561"/>
                    <a:gd name="connsiteX139" fmla="*/ 2884966 w 6352623"/>
                    <a:gd name="connsiteY139" fmla="*/ 6327398 h 6345561"/>
                    <a:gd name="connsiteX140" fmla="*/ 2827891 w 6352623"/>
                    <a:gd name="connsiteY140" fmla="*/ 6323709 h 6345561"/>
                    <a:gd name="connsiteX141" fmla="*/ 1799833 w 6352623"/>
                    <a:gd name="connsiteY141" fmla="*/ 6042038 h 6345561"/>
                    <a:gd name="connsiteX142" fmla="*/ 792530 w 6352623"/>
                    <a:gd name="connsiteY142" fmla="*/ 5281044 h 6345561"/>
                    <a:gd name="connsiteX143" fmla="*/ 758259 w 6352623"/>
                    <a:gd name="connsiteY143" fmla="*/ 5233611 h 6345561"/>
                    <a:gd name="connsiteX144" fmla="*/ 1178638 w 6352623"/>
                    <a:gd name="connsiteY144" fmla="*/ 5187468 h 6345561"/>
                    <a:gd name="connsiteX145" fmla="*/ 1905324 w 6352623"/>
                    <a:gd name="connsiteY145" fmla="*/ 5106339 h 6345561"/>
                    <a:gd name="connsiteX146" fmla="*/ 2206251 w 6352623"/>
                    <a:gd name="connsiteY146" fmla="*/ 5531868 h 6345561"/>
                    <a:gd name="connsiteX147" fmla="*/ 2827891 w 6352623"/>
                    <a:gd name="connsiteY147" fmla="*/ 6323709 h 6345561"/>
                    <a:gd name="connsiteX148" fmla="*/ 2405336 w 6352623"/>
                    <a:gd name="connsiteY148" fmla="*/ 6261225 h 6345561"/>
                    <a:gd name="connsiteX149" fmla="*/ 1799833 w 6352623"/>
                    <a:gd name="connsiteY149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6042026 w 6352623"/>
                    <a:gd name="connsiteY54" fmla="*/ 4552793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4842211 w 6352623"/>
                    <a:gd name="connsiteY57" fmla="*/ 4504577 h 6345561"/>
                    <a:gd name="connsiteX58" fmla="*/ 4894441 w 6352623"/>
                    <a:gd name="connsiteY58" fmla="*/ 4378816 h 6345561"/>
                    <a:gd name="connsiteX59" fmla="*/ 5118410 w 6352623"/>
                    <a:gd name="connsiteY59" fmla="*/ 3308120 h 6345561"/>
                    <a:gd name="connsiteX60" fmla="*/ 5112011 w 6352623"/>
                    <a:gd name="connsiteY60" fmla="*/ 3236549 h 6345561"/>
                    <a:gd name="connsiteX61" fmla="*/ 6343574 w 6352623"/>
                    <a:gd name="connsiteY61" fmla="*/ 3146548 h 6345561"/>
                    <a:gd name="connsiteX62" fmla="*/ 6352623 w 6352623"/>
                    <a:gd name="connsiteY62" fmla="*/ 3329154 h 6345561"/>
                    <a:gd name="connsiteX63" fmla="*/ 6261216 w 6352623"/>
                    <a:gd name="connsiteY63" fmla="*/ 3947289 h 6345561"/>
                    <a:gd name="connsiteX64" fmla="*/ 6068313 w 6352623"/>
                    <a:gd name="connsiteY64" fmla="*/ 4480189 h 6345561"/>
                    <a:gd name="connsiteX65" fmla="*/ 5645377 w 6352623"/>
                    <a:gd name="connsiteY65" fmla="*/ 4489676 h 6345561"/>
                    <a:gd name="connsiteX66" fmla="*/ 4842211 w 6352623"/>
                    <a:gd name="connsiteY66" fmla="*/ 4504577 h 6345561"/>
                    <a:gd name="connsiteX67" fmla="*/ 1405726 w 6352623"/>
                    <a:gd name="connsiteY67" fmla="*/ 3156271 h 6345561"/>
                    <a:gd name="connsiteX68" fmla="*/ 1399341 w 6352623"/>
                    <a:gd name="connsiteY68" fmla="*/ 3089416 h 6345561"/>
                    <a:gd name="connsiteX69" fmla="*/ 1464945 w 6352623"/>
                    <a:gd name="connsiteY69" fmla="*/ 2467755 h 6345561"/>
                    <a:gd name="connsiteX70" fmla="*/ 1626959 w 6352623"/>
                    <a:gd name="connsiteY70" fmla="*/ 1918290 h 6345561"/>
                    <a:gd name="connsiteX71" fmla="*/ 1698846 w 6352623"/>
                    <a:gd name="connsiteY71" fmla="*/ 1916459 h 6345561"/>
                    <a:gd name="connsiteX72" fmla="*/ 2401423 w 6352623"/>
                    <a:gd name="connsiteY72" fmla="*/ 1879094 h 6345561"/>
                    <a:gd name="connsiteX73" fmla="*/ 2879383 w 6352623"/>
                    <a:gd name="connsiteY73" fmla="*/ 1836855 h 6345561"/>
                    <a:gd name="connsiteX74" fmla="*/ 2983285 w 6352623"/>
                    <a:gd name="connsiteY74" fmla="*/ 3040986 h 6345561"/>
                    <a:gd name="connsiteX75" fmla="*/ 1405726 w 6352623"/>
                    <a:gd name="connsiteY75" fmla="*/ 3156271 h 6345561"/>
                    <a:gd name="connsiteX76" fmla="*/ 3464621 w 6352623"/>
                    <a:gd name="connsiteY76" fmla="*/ 4545892 h 6345561"/>
                    <a:gd name="connsiteX77" fmla="*/ 3362673 w 6352623"/>
                    <a:gd name="connsiteY77" fmla="*/ 3364384 h 6345561"/>
                    <a:gd name="connsiteX78" fmla="*/ 4785461 w 6352623"/>
                    <a:gd name="connsiteY78" fmla="*/ 3260410 h 6345561"/>
                    <a:gd name="connsiteX79" fmla="*/ 4791965 w 6352623"/>
                    <a:gd name="connsiteY79" fmla="*/ 3337498 h 6345561"/>
                    <a:gd name="connsiteX80" fmla="*/ 4582162 w 6352623"/>
                    <a:gd name="connsiteY80" fmla="*/ 4452550 h 6345561"/>
                    <a:gd name="connsiteX81" fmla="*/ 3980007 w 6352623"/>
                    <a:gd name="connsiteY81" fmla="*/ 4524180 h 6345561"/>
                    <a:gd name="connsiteX82" fmla="*/ 3464621 w 6352623"/>
                    <a:gd name="connsiteY82" fmla="*/ 4545892 h 6345561"/>
                    <a:gd name="connsiteX83" fmla="*/ 11631 w 6352623"/>
                    <a:gd name="connsiteY83" fmla="*/ 3258148 h 6345561"/>
                    <a:gd name="connsiteX84" fmla="*/ 0 w 6352623"/>
                    <a:gd name="connsiteY84" fmla="*/ 3023469 h 6345561"/>
                    <a:gd name="connsiteX85" fmla="*/ 91400 w 6352623"/>
                    <a:gd name="connsiteY85" fmla="*/ 2405346 h 6345561"/>
                    <a:gd name="connsiteX86" fmla="*/ 258812 w 6352623"/>
                    <a:gd name="connsiteY86" fmla="*/ 1942855 h 6345561"/>
                    <a:gd name="connsiteX87" fmla="*/ 852081 w 6352623"/>
                    <a:gd name="connsiteY87" fmla="*/ 1937991 h 6345561"/>
                    <a:gd name="connsiteX88" fmla="*/ 1335718 w 6352623"/>
                    <a:gd name="connsiteY88" fmla="*/ 1925698 h 6345561"/>
                    <a:gd name="connsiteX89" fmla="*/ 1234430 w 6352623"/>
                    <a:gd name="connsiteY89" fmla="*/ 2196801 h 6345561"/>
                    <a:gd name="connsiteX90" fmla="*/ 1103579 w 6352623"/>
                    <a:gd name="connsiteY90" fmla="*/ 2737987 h 6345561"/>
                    <a:gd name="connsiteX91" fmla="*/ 1078099 w 6352623"/>
                    <a:gd name="connsiteY91" fmla="*/ 3180217 h 6345561"/>
                    <a:gd name="connsiteX92" fmla="*/ 11631 w 6352623"/>
                    <a:gd name="connsiteY92" fmla="*/ 3258148 h 6345561"/>
                    <a:gd name="connsiteX93" fmla="*/ 1960743 w 6352623"/>
                    <a:gd name="connsiteY93" fmla="*/ 4679317 h 6345561"/>
                    <a:gd name="connsiteX94" fmla="*/ 1740896 w 6352623"/>
                    <a:gd name="connsiteY94" fmla="*/ 4337429 h 6345561"/>
                    <a:gd name="connsiteX95" fmla="*/ 1441619 w 6352623"/>
                    <a:gd name="connsiteY95" fmla="*/ 3532526 h 6345561"/>
                    <a:gd name="connsiteX96" fmla="*/ 1438988 w 6352623"/>
                    <a:gd name="connsiteY96" fmla="*/ 3504964 h 6345561"/>
                    <a:gd name="connsiteX97" fmla="*/ 3013389 w 6352623"/>
                    <a:gd name="connsiteY97" fmla="*/ 3389903 h 6345561"/>
                    <a:gd name="connsiteX98" fmla="*/ 3099126 w 6352623"/>
                    <a:gd name="connsiteY98" fmla="*/ 4562904 h 6345561"/>
                    <a:gd name="connsiteX99" fmla="*/ 2689209 w 6352623"/>
                    <a:gd name="connsiteY99" fmla="*/ 4598877 h 6345561"/>
                    <a:gd name="connsiteX100" fmla="*/ 1989796 w 6352623"/>
                    <a:gd name="connsiteY100" fmla="*/ 4675326 h 6345561"/>
                    <a:gd name="connsiteX101" fmla="*/ 1960743 w 6352623"/>
                    <a:gd name="connsiteY101" fmla="*/ 4679317 h 6345561"/>
                    <a:gd name="connsiteX102" fmla="*/ 4067092 w 6352623"/>
                    <a:gd name="connsiteY102" fmla="*/ 6216068 h 6345561"/>
                    <a:gd name="connsiteX103" fmla="*/ 4277892 w 6352623"/>
                    <a:gd name="connsiteY103" fmla="*/ 5788869 h 6345561"/>
                    <a:gd name="connsiteX104" fmla="*/ 4525520 w 6352623"/>
                    <a:gd name="connsiteY104" fmla="*/ 5267093 h 6345561"/>
                    <a:gd name="connsiteX105" fmla="*/ 4685770 w 6352623"/>
                    <a:gd name="connsiteY105" fmla="*/ 4881257 h 6345561"/>
                    <a:gd name="connsiteX106" fmla="*/ 4712084 w 6352623"/>
                    <a:gd name="connsiteY106" fmla="*/ 4879914 h 6345561"/>
                    <a:gd name="connsiteX107" fmla="*/ 5642123 w 6352623"/>
                    <a:gd name="connsiteY107" fmla="*/ 4846187 h 6345561"/>
                    <a:gd name="connsiteX108" fmla="*/ 5866698 w 6352623"/>
                    <a:gd name="connsiteY108" fmla="*/ 4839902 h 6345561"/>
                    <a:gd name="connsiteX109" fmla="*/ 5706398 w 6352623"/>
                    <a:gd name="connsiteY109" fmla="*/ 5102370 h 6345561"/>
                    <a:gd name="connsiteX110" fmla="*/ 4229361 w 6352623"/>
                    <a:gd name="connsiteY110" fmla="*/ 6176010 h 6345561"/>
                    <a:gd name="connsiteX111" fmla="*/ 4067092 w 6352623"/>
                    <a:gd name="connsiteY111" fmla="*/ 6216068 h 6345561"/>
                    <a:gd name="connsiteX112" fmla="*/ 3617977 w 6352623"/>
                    <a:gd name="connsiteY112" fmla="*/ 6323175 h 6345561"/>
                    <a:gd name="connsiteX113" fmla="*/ 3499574 w 6352623"/>
                    <a:gd name="connsiteY113" fmla="*/ 4950969 h 6345561"/>
                    <a:gd name="connsiteX114" fmla="*/ 3966167 w 6352623"/>
                    <a:gd name="connsiteY114" fmla="*/ 4917769 h 6345561"/>
                    <a:gd name="connsiteX115" fmla="*/ 4402891 w 6352623"/>
                    <a:gd name="connsiteY115" fmla="*/ 4895610 h 6345561"/>
                    <a:gd name="connsiteX116" fmla="*/ 4263840 w 6352623"/>
                    <a:gd name="connsiteY116" fmla="*/ 5239274 h 6345561"/>
                    <a:gd name="connsiteX117" fmla="*/ 3691123 w 6352623"/>
                    <a:gd name="connsiteY117" fmla="*/ 6308899 h 6345561"/>
                    <a:gd name="connsiteX118" fmla="*/ 3637169 w 6352623"/>
                    <a:gd name="connsiteY118" fmla="*/ 6322223 h 6345561"/>
                    <a:gd name="connsiteX119" fmla="*/ 3617977 w 6352623"/>
                    <a:gd name="connsiteY119" fmla="*/ 6323175 h 6345561"/>
                    <a:gd name="connsiteX120" fmla="*/ 509955 w 6352623"/>
                    <a:gd name="connsiteY120" fmla="*/ 4889989 h 6345561"/>
                    <a:gd name="connsiteX121" fmla="*/ 432662 w 6352623"/>
                    <a:gd name="connsiteY121" fmla="*/ 4783013 h 6345561"/>
                    <a:gd name="connsiteX122" fmla="*/ 30403 w 6352623"/>
                    <a:gd name="connsiteY122" fmla="*/ 3637168 h 6345561"/>
                    <a:gd name="connsiteX123" fmla="*/ 28957 w 6352623"/>
                    <a:gd name="connsiteY123" fmla="*/ 3608002 h 6345561"/>
                    <a:gd name="connsiteX124" fmla="*/ 1122699 w 6352623"/>
                    <a:gd name="connsiteY124" fmla="*/ 3528079 h 6345561"/>
                    <a:gd name="connsiteX125" fmla="*/ 1151870 w 6352623"/>
                    <a:gd name="connsiteY125" fmla="*/ 3709064 h 6345561"/>
                    <a:gd name="connsiteX126" fmla="*/ 1633165 w 6352623"/>
                    <a:gd name="connsiteY126" fmla="*/ 4721494 h 6345561"/>
                    <a:gd name="connsiteX127" fmla="*/ 1635001 w 6352623"/>
                    <a:gd name="connsiteY127" fmla="*/ 4724090 h 6345561"/>
                    <a:gd name="connsiteX128" fmla="*/ 1150655 w 6352623"/>
                    <a:gd name="connsiteY128" fmla="*/ 4790652 h 6345561"/>
                    <a:gd name="connsiteX129" fmla="*/ 509955 w 6352623"/>
                    <a:gd name="connsiteY129" fmla="*/ 4889989 h 6345561"/>
                    <a:gd name="connsiteX130" fmla="*/ 3165956 w 6352623"/>
                    <a:gd name="connsiteY130" fmla="*/ 6345561 h 6345561"/>
                    <a:gd name="connsiteX131" fmla="*/ 2661675 w 6352623"/>
                    <a:gd name="connsiteY131" fmla="*/ 5655612 h 6345561"/>
                    <a:gd name="connsiteX132" fmla="*/ 2224080 w 6352623"/>
                    <a:gd name="connsiteY132" fmla="*/ 5071807 h 6345561"/>
                    <a:gd name="connsiteX133" fmla="*/ 2697681 w 6352623"/>
                    <a:gd name="connsiteY133" fmla="*/ 5021257 h 6345561"/>
                    <a:gd name="connsiteX134" fmla="*/ 3150545 w 6352623"/>
                    <a:gd name="connsiteY134" fmla="*/ 4979436 h 6345561"/>
                    <a:gd name="connsiteX135" fmla="*/ 3267988 w 6352623"/>
                    <a:gd name="connsiteY135" fmla="*/ 6340508 h 6345561"/>
                    <a:gd name="connsiteX136" fmla="*/ 3165956 w 6352623"/>
                    <a:gd name="connsiteY136" fmla="*/ 6345561 h 6345561"/>
                    <a:gd name="connsiteX137" fmla="*/ 2827891 w 6352623"/>
                    <a:gd name="connsiteY137" fmla="*/ 6323709 h 6345561"/>
                    <a:gd name="connsiteX138" fmla="*/ 2884966 w 6352623"/>
                    <a:gd name="connsiteY138" fmla="*/ 6327398 h 6345561"/>
                    <a:gd name="connsiteX139" fmla="*/ 2827891 w 6352623"/>
                    <a:gd name="connsiteY139" fmla="*/ 6323709 h 6345561"/>
                    <a:gd name="connsiteX140" fmla="*/ 1799833 w 6352623"/>
                    <a:gd name="connsiteY140" fmla="*/ 6042038 h 6345561"/>
                    <a:gd name="connsiteX141" fmla="*/ 792530 w 6352623"/>
                    <a:gd name="connsiteY141" fmla="*/ 5281044 h 6345561"/>
                    <a:gd name="connsiteX142" fmla="*/ 758259 w 6352623"/>
                    <a:gd name="connsiteY142" fmla="*/ 5233611 h 6345561"/>
                    <a:gd name="connsiteX143" fmla="*/ 1178638 w 6352623"/>
                    <a:gd name="connsiteY143" fmla="*/ 5187468 h 6345561"/>
                    <a:gd name="connsiteX144" fmla="*/ 1905324 w 6352623"/>
                    <a:gd name="connsiteY144" fmla="*/ 5106339 h 6345561"/>
                    <a:gd name="connsiteX145" fmla="*/ 2206251 w 6352623"/>
                    <a:gd name="connsiteY145" fmla="*/ 5531868 h 6345561"/>
                    <a:gd name="connsiteX146" fmla="*/ 2827891 w 6352623"/>
                    <a:gd name="connsiteY146" fmla="*/ 6323709 h 6345561"/>
                    <a:gd name="connsiteX147" fmla="*/ 2405336 w 6352623"/>
                    <a:gd name="connsiteY147" fmla="*/ 6261225 h 6345561"/>
                    <a:gd name="connsiteX148" fmla="*/ 1799833 w 6352623"/>
                    <a:gd name="connsiteY148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2827891 w 6352623"/>
                    <a:gd name="connsiteY134" fmla="*/ 6323709 h 6345561"/>
                    <a:gd name="connsiteX135" fmla="*/ 2884966 w 6352623"/>
                    <a:gd name="connsiteY135" fmla="*/ 6327398 h 6345561"/>
                    <a:gd name="connsiteX136" fmla="*/ 2827891 w 6352623"/>
                    <a:gd name="connsiteY136" fmla="*/ 6323709 h 6345561"/>
                    <a:gd name="connsiteX137" fmla="*/ 1799833 w 6352623"/>
                    <a:gd name="connsiteY137" fmla="*/ 6042038 h 6345561"/>
                    <a:gd name="connsiteX138" fmla="*/ 792530 w 6352623"/>
                    <a:gd name="connsiteY138" fmla="*/ 5281044 h 6345561"/>
                    <a:gd name="connsiteX139" fmla="*/ 758259 w 6352623"/>
                    <a:gd name="connsiteY139" fmla="*/ 5233611 h 6345561"/>
                    <a:gd name="connsiteX140" fmla="*/ 1178638 w 6352623"/>
                    <a:gd name="connsiteY140" fmla="*/ 5187468 h 6345561"/>
                    <a:gd name="connsiteX141" fmla="*/ 1905324 w 6352623"/>
                    <a:gd name="connsiteY141" fmla="*/ 5106339 h 6345561"/>
                    <a:gd name="connsiteX142" fmla="*/ 2206251 w 6352623"/>
                    <a:gd name="connsiteY142" fmla="*/ 5531868 h 6345561"/>
                    <a:gd name="connsiteX143" fmla="*/ 2827891 w 6352623"/>
                    <a:gd name="connsiteY143" fmla="*/ 6323709 h 6345561"/>
                    <a:gd name="connsiteX144" fmla="*/ 2405336 w 6352623"/>
                    <a:gd name="connsiteY144" fmla="*/ 6261225 h 6345561"/>
                    <a:gd name="connsiteX145" fmla="*/ 1799833 w 6352623"/>
                    <a:gd name="connsiteY145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1799833 w 6352623"/>
                    <a:gd name="connsiteY134" fmla="*/ 6042038 h 6345561"/>
                    <a:gd name="connsiteX135" fmla="*/ 792530 w 6352623"/>
                    <a:gd name="connsiteY135" fmla="*/ 5281044 h 6345561"/>
                    <a:gd name="connsiteX136" fmla="*/ 758259 w 6352623"/>
                    <a:gd name="connsiteY136" fmla="*/ 5233611 h 6345561"/>
                    <a:gd name="connsiteX137" fmla="*/ 1178638 w 6352623"/>
                    <a:gd name="connsiteY137" fmla="*/ 5187468 h 6345561"/>
                    <a:gd name="connsiteX138" fmla="*/ 1905324 w 6352623"/>
                    <a:gd name="connsiteY138" fmla="*/ 5106339 h 6345561"/>
                    <a:gd name="connsiteX139" fmla="*/ 2206251 w 6352623"/>
                    <a:gd name="connsiteY139" fmla="*/ 5531868 h 6345561"/>
                    <a:gd name="connsiteX140" fmla="*/ 2827891 w 6352623"/>
                    <a:gd name="connsiteY140" fmla="*/ 6323709 h 6345561"/>
                    <a:gd name="connsiteX141" fmla="*/ 2405336 w 6352623"/>
                    <a:gd name="connsiteY141" fmla="*/ 6261225 h 6345561"/>
                    <a:gd name="connsiteX142" fmla="*/ 1799833 w 6352623"/>
                    <a:gd name="connsiteY14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1857 w 6352623"/>
                    <a:gd name="connsiteY15" fmla="*/ 6676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1799833 w 6352623"/>
                    <a:gd name="connsiteY134" fmla="*/ 6042038 h 6345561"/>
                    <a:gd name="connsiteX135" fmla="*/ 792530 w 6352623"/>
                    <a:gd name="connsiteY135" fmla="*/ 5281044 h 6345561"/>
                    <a:gd name="connsiteX136" fmla="*/ 758259 w 6352623"/>
                    <a:gd name="connsiteY136" fmla="*/ 5233611 h 6345561"/>
                    <a:gd name="connsiteX137" fmla="*/ 1178638 w 6352623"/>
                    <a:gd name="connsiteY137" fmla="*/ 5187468 h 6345561"/>
                    <a:gd name="connsiteX138" fmla="*/ 1905324 w 6352623"/>
                    <a:gd name="connsiteY138" fmla="*/ 5106339 h 6345561"/>
                    <a:gd name="connsiteX139" fmla="*/ 2206251 w 6352623"/>
                    <a:gd name="connsiteY139" fmla="*/ 5531868 h 6345561"/>
                    <a:gd name="connsiteX140" fmla="*/ 2827891 w 6352623"/>
                    <a:gd name="connsiteY140" fmla="*/ 6323709 h 6345561"/>
                    <a:gd name="connsiteX141" fmla="*/ 2405336 w 6352623"/>
                    <a:gd name="connsiteY141" fmla="*/ 6261225 h 6345561"/>
                    <a:gd name="connsiteX142" fmla="*/ 1799833 w 6352623"/>
                    <a:gd name="connsiteY14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2943489 w 6352623"/>
                    <a:gd name="connsiteY15" fmla="*/ 55251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1799833 w 6352623"/>
                    <a:gd name="connsiteY134" fmla="*/ 6042038 h 6345561"/>
                    <a:gd name="connsiteX135" fmla="*/ 792530 w 6352623"/>
                    <a:gd name="connsiteY135" fmla="*/ 5281044 h 6345561"/>
                    <a:gd name="connsiteX136" fmla="*/ 758259 w 6352623"/>
                    <a:gd name="connsiteY136" fmla="*/ 5233611 h 6345561"/>
                    <a:gd name="connsiteX137" fmla="*/ 1178638 w 6352623"/>
                    <a:gd name="connsiteY137" fmla="*/ 5187468 h 6345561"/>
                    <a:gd name="connsiteX138" fmla="*/ 1905324 w 6352623"/>
                    <a:gd name="connsiteY138" fmla="*/ 5106339 h 6345561"/>
                    <a:gd name="connsiteX139" fmla="*/ 2206251 w 6352623"/>
                    <a:gd name="connsiteY139" fmla="*/ 5531868 h 6345561"/>
                    <a:gd name="connsiteX140" fmla="*/ 2827891 w 6352623"/>
                    <a:gd name="connsiteY140" fmla="*/ 6323709 h 6345561"/>
                    <a:gd name="connsiteX141" fmla="*/ 2405336 w 6352623"/>
                    <a:gd name="connsiteY141" fmla="*/ 6261225 h 6345561"/>
                    <a:gd name="connsiteX142" fmla="*/ 1799833 w 6352623"/>
                    <a:gd name="connsiteY14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2943489 w 6352623"/>
                    <a:gd name="connsiteY15" fmla="*/ 55251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1799833 w 6352623"/>
                    <a:gd name="connsiteY134" fmla="*/ 6042038 h 6345561"/>
                    <a:gd name="connsiteX135" fmla="*/ 792530 w 6352623"/>
                    <a:gd name="connsiteY135" fmla="*/ 5281044 h 6345561"/>
                    <a:gd name="connsiteX136" fmla="*/ 758259 w 6352623"/>
                    <a:gd name="connsiteY136" fmla="*/ 5233611 h 6345561"/>
                    <a:gd name="connsiteX137" fmla="*/ 1178638 w 6352623"/>
                    <a:gd name="connsiteY137" fmla="*/ 5187468 h 6345561"/>
                    <a:gd name="connsiteX138" fmla="*/ 1905324 w 6352623"/>
                    <a:gd name="connsiteY138" fmla="*/ 5106339 h 6345561"/>
                    <a:gd name="connsiteX139" fmla="*/ 2206251 w 6352623"/>
                    <a:gd name="connsiteY139" fmla="*/ 5531868 h 6345561"/>
                    <a:gd name="connsiteX140" fmla="*/ 2827891 w 6352623"/>
                    <a:gd name="connsiteY140" fmla="*/ 6323709 h 6345561"/>
                    <a:gd name="connsiteX141" fmla="*/ 2405336 w 6352623"/>
                    <a:gd name="connsiteY141" fmla="*/ 6261225 h 6345561"/>
                    <a:gd name="connsiteX142" fmla="*/ 1799833 w 6352623"/>
                    <a:gd name="connsiteY142" fmla="*/ 6042038 h 6345561"/>
                    <a:gd name="connsiteX0" fmla="*/ 3083863 w 6352623"/>
                    <a:gd name="connsiteY0" fmla="*/ 133135 h 6345561"/>
                    <a:gd name="connsiteX1" fmla="*/ 3073468 w 6352623"/>
                    <a:gd name="connsiteY1" fmla="*/ 12671 h 6345561"/>
                    <a:gd name="connsiteX2" fmla="*/ 3083863 w 6352623"/>
                    <a:gd name="connsiteY2" fmla="*/ 133135 h 6345561"/>
                    <a:gd name="connsiteX3" fmla="*/ 4287481 w 6352623"/>
                    <a:gd name="connsiteY3" fmla="*/ 1282707 h 6345561"/>
                    <a:gd name="connsiteX4" fmla="*/ 3934751 w 6352623"/>
                    <a:gd name="connsiteY4" fmla="*/ 794857 h 6345561"/>
                    <a:gd name="connsiteX5" fmla="*/ 3306522 w 6352623"/>
                    <a:gd name="connsiteY5" fmla="*/ 1126 h 6345561"/>
                    <a:gd name="connsiteX6" fmla="*/ 3329154 w 6352623"/>
                    <a:gd name="connsiteY6" fmla="*/ 0 h 6345561"/>
                    <a:gd name="connsiteX7" fmla="*/ 4552794 w 6352623"/>
                    <a:gd name="connsiteY7" fmla="*/ 310597 h 6345561"/>
                    <a:gd name="connsiteX8" fmla="*/ 5560095 w 6352623"/>
                    <a:gd name="connsiteY8" fmla="*/ 1071582 h 6345561"/>
                    <a:gd name="connsiteX9" fmla="*/ 5592215 w 6352623"/>
                    <a:gd name="connsiteY9" fmla="*/ 1116037 h 6345561"/>
                    <a:gd name="connsiteX10" fmla="*/ 5275773 w 6352623"/>
                    <a:gd name="connsiteY10" fmla="*/ 1158708 h 6345561"/>
                    <a:gd name="connsiteX11" fmla="*/ 4352475 w 6352623"/>
                    <a:gd name="connsiteY11" fmla="*/ 1275439 h 6345561"/>
                    <a:gd name="connsiteX12" fmla="*/ 4287481 w 6352623"/>
                    <a:gd name="connsiteY12" fmla="*/ 1282707 h 6345561"/>
                    <a:gd name="connsiteX13" fmla="*/ 3192871 w 6352623"/>
                    <a:gd name="connsiteY13" fmla="*/ 1396479 h 6345561"/>
                    <a:gd name="connsiteX14" fmla="*/ 2943489 w 6352623"/>
                    <a:gd name="connsiteY14" fmla="*/ 55251 h 6345561"/>
                    <a:gd name="connsiteX15" fmla="*/ 3521833 w 6352623"/>
                    <a:gd name="connsiteY15" fmla="*/ 728536 h 6345561"/>
                    <a:gd name="connsiteX16" fmla="*/ 3951788 w 6352623"/>
                    <a:gd name="connsiteY16" fmla="*/ 1320226 h 6345561"/>
                    <a:gd name="connsiteX17" fmla="*/ 3610216 w 6352623"/>
                    <a:gd name="connsiteY17" fmla="*/ 1358400 h 6345561"/>
                    <a:gd name="connsiteX18" fmla="*/ 3192871 w 6352623"/>
                    <a:gd name="connsiteY18" fmla="*/ 1396479 h 6345561"/>
                    <a:gd name="connsiteX19" fmla="*/ 5080835 w 6352623"/>
                    <a:gd name="connsiteY19" fmla="*/ 2887704 h 6345561"/>
                    <a:gd name="connsiteX20" fmla="*/ 5075577 w 6352623"/>
                    <a:gd name="connsiteY20" fmla="*/ 2828892 h 6345561"/>
                    <a:gd name="connsiteX21" fmla="*/ 4870827 w 6352623"/>
                    <a:gd name="connsiteY21" fmla="*/ 2225787 h 6345561"/>
                    <a:gd name="connsiteX22" fmla="*/ 4527301 w 6352623"/>
                    <a:gd name="connsiteY22" fmla="*/ 1626915 h 6345561"/>
                    <a:gd name="connsiteX23" fmla="*/ 5336497 w 6352623"/>
                    <a:gd name="connsiteY23" fmla="*/ 1510023 h 6345561"/>
                    <a:gd name="connsiteX24" fmla="*/ 5827104 w 6352623"/>
                    <a:gd name="connsiteY24" fmla="*/ 1441104 h 6345561"/>
                    <a:gd name="connsiteX25" fmla="*/ 5919962 w 6352623"/>
                    <a:gd name="connsiteY25" fmla="*/ 1569624 h 6345561"/>
                    <a:gd name="connsiteX26" fmla="*/ 6322223 w 6352623"/>
                    <a:gd name="connsiteY26" fmla="*/ 2715457 h 6345561"/>
                    <a:gd name="connsiteX27" fmla="*/ 6326244 w 6352623"/>
                    <a:gd name="connsiteY27" fmla="*/ 2796695 h 6345561"/>
                    <a:gd name="connsiteX28" fmla="*/ 5080835 w 6352623"/>
                    <a:gd name="connsiteY28" fmla="*/ 2887704 h 6345561"/>
                    <a:gd name="connsiteX29" fmla="*/ 1790042 w 6352623"/>
                    <a:gd name="connsiteY29" fmla="*/ 1491620 h 6345561"/>
                    <a:gd name="connsiteX30" fmla="*/ 2057262 w 6352623"/>
                    <a:gd name="connsiteY30" fmla="*/ 888122 h 6345561"/>
                    <a:gd name="connsiteX31" fmla="*/ 2502224 w 6352623"/>
                    <a:gd name="connsiteY31" fmla="*/ 83048 h 6345561"/>
                    <a:gd name="connsiteX32" fmla="*/ 2715458 w 6352623"/>
                    <a:gd name="connsiteY32" fmla="*/ 30412 h 6345561"/>
                    <a:gd name="connsiteX33" fmla="*/ 2723477 w 6352623"/>
                    <a:gd name="connsiteY33" fmla="*/ 30012 h 6345561"/>
                    <a:gd name="connsiteX34" fmla="*/ 2843908 w 6352623"/>
                    <a:gd name="connsiteY34" fmla="*/ 1425699 h 6345561"/>
                    <a:gd name="connsiteX35" fmla="*/ 2341650 w 6352623"/>
                    <a:gd name="connsiteY35" fmla="*/ 1460888 h 6345561"/>
                    <a:gd name="connsiteX36" fmla="*/ 1790042 w 6352623"/>
                    <a:gd name="connsiteY36" fmla="*/ 1491620 h 6345561"/>
                    <a:gd name="connsiteX37" fmla="*/ 456566 w 6352623"/>
                    <a:gd name="connsiteY37" fmla="*/ 1560803 h 6345561"/>
                    <a:gd name="connsiteX38" fmla="*/ 646218 w 6352623"/>
                    <a:gd name="connsiteY38" fmla="*/ 1250255 h 6345561"/>
                    <a:gd name="connsiteX39" fmla="*/ 2123254 w 6352623"/>
                    <a:gd name="connsiteY39" fmla="*/ 176626 h 6345561"/>
                    <a:gd name="connsiteX40" fmla="*/ 2129632 w 6352623"/>
                    <a:gd name="connsiteY40" fmla="*/ 175051 h 6345561"/>
                    <a:gd name="connsiteX41" fmla="*/ 1791341 w 6352623"/>
                    <a:gd name="connsiteY41" fmla="*/ 860818 h 6345561"/>
                    <a:gd name="connsiteX42" fmla="*/ 1497989 w 6352623"/>
                    <a:gd name="connsiteY42" fmla="*/ 1507155 h 6345561"/>
                    <a:gd name="connsiteX43" fmla="*/ 815685 w 6352623"/>
                    <a:gd name="connsiteY43" fmla="*/ 1541873 h 6345561"/>
                    <a:gd name="connsiteX44" fmla="*/ 456566 w 6352623"/>
                    <a:gd name="connsiteY44" fmla="*/ 1560803 h 6345561"/>
                    <a:gd name="connsiteX45" fmla="*/ 3332566 w 6352623"/>
                    <a:gd name="connsiteY45" fmla="*/ 3015466 h 6345561"/>
                    <a:gd name="connsiteX46" fmla="*/ 3227686 w 6352623"/>
                    <a:gd name="connsiteY46" fmla="*/ 1799988 h 6345561"/>
                    <a:gd name="connsiteX47" fmla="*/ 3687369 w 6352623"/>
                    <a:gd name="connsiteY47" fmla="*/ 1744594 h 6345561"/>
                    <a:gd name="connsiteX48" fmla="*/ 4207427 w 6352623"/>
                    <a:gd name="connsiteY48" fmla="*/ 1672041 h 6345561"/>
                    <a:gd name="connsiteX49" fmla="*/ 4314817 w 6352623"/>
                    <a:gd name="connsiteY49" fmla="*/ 1819820 h 6345561"/>
                    <a:gd name="connsiteX50" fmla="*/ 4752430 w 6352623"/>
                    <a:gd name="connsiteY50" fmla="*/ 2869128 h 6345561"/>
                    <a:gd name="connsiteX51" fmla="*/ 4755993 w 6352623"/>
                    <a:gd name="connsiteY51" fmla="*/ 2911437 h 6345561"/>
                    <a:gd name="connsiteX52" fmla="*/ 3332566 w 6352623"/>
                    <a:gd name="connsiteY52" fmla="*/ 3015466 h 6345561"/>
                    <a:gd name="connsiteX53" fmla="*/ 4842211 w 6352623"/>
                    <a:gd name="connsiteY53" fmla="*/ 4504577 h 6345561"/>
                    <a:gd name="connsiteX54" fmla="*/ 4894441 w 6352623"/>
                    <a:gd name="connsiteY54" fmla="*/ 4378816 h 6345561"/>
                    <a:gd name="connsiteX55" fmla="*/ 5118410 w 6352623"/>
                    <a:gd name="connsiteY55" fmla="*/ 3308120 h 6345561"/>
                    <a:gd name="connsiteX56" fmla="*/ 5112011 w 6352623"/>
                    <a:gd name="connsiteY56" fmla="*/ 3236549 h 6345561"/>
                    <a:gd name="connsiteX57" fmla="*/ 6343574 w 6352623"/>
                    <a:gd name="connsiteY57" fmla="*/ 3146548 h 6345561"/>
                    <a:gd name="connsiteX58" fmla="*/ 6352623 w 6352623"/>
                    <a:gd name="connsiteY58" fmla="*/ 3329154 h 6345561"/>
                    <a:gd name="connsiteX59" fmla="*/ 6261216 w 6352623"/>
                    <a:gd name="connsiteY59" fmla="*/ 3947289 h 6345561"/>
                    <a:gd name="connsiteX60" fmla="*/ 6068313 w 6352623"/>
                    <a:gd name="connsiteY60" fmla="*/ 4480189 h 6345561"/>
                    <a:gd name="connsiteX61" fmla="*/ 5645377 w 6352623"/>
                    <a:gd name="connsiteY61" fmla="*/ 4489676 h 6345561"/>
                    <a:gd name="connsiteX62" fmla="*/ 4842211 w 6352623"/>
                    <a:gd name="connsiteY62" fmla="*/ 4504577 h 6345561"/>
                    <a:gd name="connsiteX63" fmla="*/ 1405726 w 6352623"/>
                    <a:gd name="connsiteY63" fmla="*/ 3156271 h 6345561"/>
                    <a:gd name="connsiteX64" fmla="*/ 1399341 w 6352623"/>
                    <a:gd name="connsiteY64" fmla="*/ 3089416 h 6345561"/>
                    <a:gd name="connsiteX65" fmla="*/ 1464945 w 6352623"/>
                    <a:gd name="connsiteY65" fmla="*/ 2467755 h 6345561"/>
                    <a:gd name="connsiteX66" fmla="*/ 1626959 w 6352623"/>
                    <a:gd name="connsiteY66" fmla="*/ 1918290 h 6345561"/>
                    <a:gd name="connsiteX67" fmla="*/ 1698846 w 6352623"/>
                    <a:gd name="connsiteY67" fmla="*/ 1916459 h 6345561"/>
                    <a:gd name="connsiteX68" fmla="*/ 2401423 w 6352623"/>
                    <a:gd name="connsiteY68" fmla="*/ 1879094 h 6345561"/>
                    <a:gd name="connsiteX69" fmla="*/ 2879383 w 6352623"/>
                    <a:gd name="connsiteY69" fmla="*/ 1836855 h 6345561"/>
                    <a:gd name="connsiteX70" fmla="*/ 2983285 w 6352623"/>
                    <a:gd name="connsiteY70" fmla="*/ 3040986 h 6345561"/>
                    <a:gd name="connsiteX71" fmla="*/ 1405726 w 6352623"/>
                    <a:gd name="connsiteY71" fmla="*/ 3156271 h 6345561"/>
                    <a:gd name="connsiteX72" fmla="*/ 3464621 w 6352623"/>
                    <a:gd name="connsiteY72" fmla="*/ 4545892 h 6345561"/>
                    <a:gd name="connsiteX73" fmla="*/ 3362673 w 6352623"/>
                    <a:gd name="connsiteY73" fmla="*/ 3364384 h 6345561"/>
                    <a:gd name="connsiteX74" fmla="*/ 4785461 w 6352623"/>
                    <a:gd name="connsiteY74" fmla="*/ 3260410 h 6345561"/>
                    <a:gd name="connsiteX75" fmla="*/ 4791965 w 6352623"/>
                    <a:gd name="connsiteY75" fmla="*/ 3337498 h 6345561"/>
                    <a:gd name="connsiteX76" fmla="*/ 4582162 w 6352623"/>
                    <a:gd name="connsiteY76" fmla="*/ 4452550 h 6345561"/>
                    <a:gd name="connsiteX77" fmla="*/ 3980007 w 6352623"/>
                    <a:gd name="connsiteY77" fmla="*/ 4524180 h 6345561"/>
                    <a:gd name="connsiteX78" fmla="*/ 3464621 w 6352623"/>
                    <a:gd name="connsiteY78" fmla="*/ 4545892 h 6345561"/>
                    <a:gd name="connsiteX79" fmla="*/ 11631 w 6352623"/>
                    <a:gd name="connsiteY79" fmla="*/ 3258148 h 6345561"/>
                    <a:gd name="connsiteX80" fmla="*/ 0 w 6352623"/>
                    <a:gd name="connsiteY80" fmla="*/ 3023469 h 6345561"/>
                    <a:gd name="connsiteX81" fmla="*/ 91400 w 6352623"/>
                    <a:gd name="connsiteY81" fmla="*/ 2405346 h 6345561"/>
                    <a:gd name="connsiteX82" fmla="*/ 258812 w 6352623"/>
                    <a:gd name="connsiteY82" fmla="*/ 1942855 h 6345561"/>
                    <a:gd name="connsiteX83" fmla="*/ 852081 w 6352623"/>
                    <a:gd name="connsiteY83" fmla="*/ 1937991 h 6345561"/>
                    <a:gd name="connsiteX84" fmla="*/ 1335718 w 6352623"/>
                    <a:gd name="connsiteY84" fmla="*/ 1925698 h 6345561"/>
                    <a:gd name="connsiteX85" fmla="*/ 1234430 w 6352623"/>
                    <a:gd name="connsiteY85" fmla="*/ 2196801 h 6345561"/>
                    <a:gd name="connsiteX86" fmla="*/ 1103579 w 6352623"/>
                    <a:gd name="connsiteY86" fmla="*/ 2737987 h 6345561"/>
                    <a:gd name="connsiteX87" fmla="*/ 1078099 w 6352623"/>
                    <a:gd name="connsiteY87" fmla="*/ 3180217 h 6345561"/>
                    <a:gd name="connsiteX88" fmla="*/ 11631 w 6352623"/>
                    <a:gd name="connsiteY88" fmla="*/ 3258148 h 6345561"/>
                    <a:gd name="connsiteX89" fmla="*/ 1960743 w 6352623"/>
                    <a:gd name="connsiteY89" fmla="*/ 4679317 h 6345561"/>
                    <a:gd name="connsiteX90" fmla="*/ 1740896 w 6352623"/>
                    <a:gd name="connsiteY90" fmla="*/ 4337429 h 6345561"/>
                    <a:gd name="connsiteX91" fmla="*/ 1441619 w 6352623"/>
                    <a:gd name="connsiteY91" fmla="*/ 3532526 h 6345561"/>
                    <a:gd name="connsiteX92" fmla="*/ 1438988 w 6352623"/>
                    <a:gd name="connsiteY92" fmla="*/ 3504964 h 6345561"/>
                    <a:gd name="connsiteX93" fmla="*/ 3013389 w 6352623"/>
                    <a:gd name="connsiteY93" fmla="*/ 3389903 h 6345561"/>
                    <a:gd name="connsiteX94" fmla="*/ 3099126 w 6352623"/>
                    <a:gd name="connsiteY94" fmla="*/ 4562904 h 6345561"/>
                    <a:gd name="connsiteX95" fmla="*/ 2689209 w 6352623"/>
                    <a:gd name="connsiteY95" fmla="*/ 4598877 h 6345561"/>
                    <a:gd name="connsiteX96" fmla="*/ 1989796 w 6352623"/>
                    <a:gd name="connsiteY96" fmla="*/ 4675326 h 6345561"/>
                    <a:gd name="connsiteX97" fmla="*/ 1960743 w 6352623"/>
                    <a:gd name="connsiteY97" fmla="*/ 4679317 h 6345561"/>
                    <a:gd name="connsiteX98" fmla="*/ 4067092 w 6352623"/>
                    <a:gd name="connsiteY98" fmla="*/ 6216068 h 6345561"/>
                    <a:gd name="connsiteX99" fmla="*/ 4277892 w 6352623"/>
                    <a:gd name="connsiteY99" fmla="*/ 5788869 h 6345561"/>
                    <a:gd name="connsiteX100" fmla="*/ 4525520 w 6352623"/>
                    <a:gd name="connsiteY100" fmla="*/ 5267093 h 6345561"/>
                    <a:gd name="connsiteX101" fmla="*/ 4685770 w 6352623"/>
                    <a:gd name="connsiteY101" fmla="*/ 4881257 h 6345561"/>
                    <a:gd name="connsiteX102" fmla="*/ 4712084 w 6352623"/>
                    <a:gd name="connsiteY102" fmla="*/ 4879914 h 6345561"/>
                    <a:gd name="connsiteX103" fmla="*/ 5642123 w 6352623"/>
                    <a:gd name="connsiteY103" fmla="*/ 4846187 h 6345561"/>
                    <a:gd name="connsiteX104" fmla="*/ 5866698 w 6352623"/>
                    <a:gd name="connsiteY104" fmla="*/ 4839902 h 6345561"/>
                    <a:gd name="connsiteX105" fmla="*/ 5706398 w 6352623"/>
                    <a:gd name="connsiteY105" fmla="*/ 5102370 h 6345561"/>
                    <a:gd name="connsiteX106" fmla="*/ 4229361 w 6352623"/>
                    <a:gd name="connsiteY106" fmla="*/ 6176010 h 6345561"/>
                    <a:gd name="connsiteX107" fmla="*/ 4067092 w 6352623"/>
                    <a:gd name="connsiteY107" fmla="*/ 6216068 h 6345561"/>
                    <a:gd name="connsiteX108" fmla="*/ 3617977 w 6352623"/>
                    <a:gd name="connsiteY108" fmla="*/ 6323175 h 6345561"/>
                    <a:gd name="connsiteX109" fmla="*/ 3499574 w 6352623"/>
                    <a:gd name="connsiteY109" fmla="*/ 4950969 h 6345561"/>
                    <a:gd name="connsiteX110" fmla="*/ 3966167 w 6352623"/>
                    <a:gd name="connsiteY110" fmla="*/ 4917769 h 6345561"/>
                    <a:gd name="connsiteX111" fmla="*/ 4402891 w 6352623"/>
                    <a:gd name="connsiteY111" fmla="*/ 4895610 h 6345561"/>
                    <a:gd name="connsiteX112" fmla="*/ 4263840 w 6352623"/>
                    <a:gd name="connsiteY112" fmla="*/ 5239274 h 6345561"/>
                    <a:gd name="connsiteX113" fmla="*/ 3691123 w 6352623"/>
                    <a:gd name="connsiteY113" fmla="*/ 6308899 h 6345561"/>
                    <a:gd name="connsiteX114" fmla="*/ 3637169 w 6352623"/>
                    <a:gd name="connsiteY114" fmla="*/ 6322223 h 6345561"/>
                    <a:gd name="connsiteX115" fmla="*/ 3617977 w 6352623"/>
                    <a:gd name="connsiteY115" fmla="*/ 6323175 h 6345561"/>
                    <a:gd name="connsiteX116" fmla="*/ 509955 w 6352623"/>
                    <a:gd name="connsiteY116" fmla="*/ 4889989 h 6345561"/>
                    <a:gd name="connsiteX117" fmla="*/ 432662 w 6352623"/>
                    <a:gd name="connsiteY117" fmla="*/ 4783013 h 6345561"/>
                    <a:gd name="connsiteX118" fmla="*/ 30403 w 6352623"/>
                    <a:gd name="connsiteY118" fmla="*/ 3637168 h 6345561"/>
                    <a:gd name="connsiteX119" fmla="*/ 28957 w 6352623"/>
                    <a:gd name="connsiteY119" fmla="*/ 3608002 h 6345561"/>
                    <a:gd name="connsiteX120" fmla="*/ 1122699 w 6352623"/>
                    <a:gd name="connsiteY120" fmla="*/ 3528079 h 6345561"/>
                    <a:gd name="connsiteX121" fmla="*/ 1151870 w 6352623"/>
                    <a:gd name="connsiteY121" fmla="*/ 3709064 h 6345561"/>
                    <a:gd name="connsiteX122" fmla="*/ 1633165 w 6352623"/>
                    <a:gd name="connsiteY122" fmla="*/ 4721494 h 6345561"/>
                    <a:gd name="connsiteX123" fmla="*/ 1635001 w 6352623"/>
                    <a:gd name="connsiteY123" fmla="*/ 4724090 h 6345561"/>
                    <a:gd name="connsiteX124" fmla="*/ 1150655 w 6352623"/>
                    <a:gd name="connsiteY124" fmla="*/ 4790652 h 6345561"/>
                    <a:gd name="connsiteX125" fmla="*/ 509955 w 6352623"/>
                    <a:gd name="connsiteY125" fmla="*/ 4889989 h 6345561"/>
                    <a:gd name="connsiteX126" fmla="*/ 3165956 w 6352623"/>
                    <a:gd name="connsiteY126" fmla="*/ 6345561 h 6345561"/>
                    <a:gd name="connsiteX127" fmla="*/ 2661675 w 6352623"/>
                    <a:gd name="connsiteY127" fmla="*/ 5655612 h 6345561"/>
                    <a:gd name="connsiteX128" fmla="*/ 2224080 w 6352623"/>
                    <a:gd name="connsiteY128" fmla="*/ 5071807 h 6345561"/>
                    <a:gd name="connsiteX129" fmla="*/ 2697681 w 6352623"/>
                    <a:gd name="connsiteY129" fmla="*/ 5021257 h 6345561"/>
                    <a:gd name="connsiteX130" fmla="*/ 3150545 w 6352623"/>
                    <a:gd name="connsiteY130" fmla="*/ 4979436 h 6345561"/>
                    <a:gd name="connsiteX131" fmla="*/ 3267988 w 6352623"/>
                    <a:gd name="connsiteY131" fmla="*/ 6340508 h 6345561"/>
                    <a:gd name="connsiteX132" fmla="*/ 3165956 w 6352623"/>
                    <a:gd name="connsiteY132" fmla="*/ 6345561 h 6345561"/>
                    <a:gd name="connsiteX133" fmla="*/ 1799833 w 6352623"/>
                    <a:gd name="connsiteY133" fmla="*/ 6042038 h 6345561"/>
                    <a:gd name="connsiteX134" fmla="*/ 792530 w 6352623"/>
                    <a:gd name="connsiteY134" fmla="*/ 5281044 h 6345561"/>
                    <a:gd name="connsiteX135" fmla="*/ 758259 w 6352623"/>
                    <a:gd name="connsiteY135" fmla="*/ 5233611 h 6345561"/>
                    <a:gd name="connsiteX136" fmla="*/ 1178638 w 6352623"/>
                    <a:gd name="connsiteY136" fmla="*/ 5187468 h 6345561"/>
                    <a:gd name="connsiteX137" fmla="*/ 1905324 w 6352623"/>
                    <a:gd name="connsiteY137" fmla="*/ 5106339 h 6345561"/>
                    <a:gd name="connsiteX138" fmla="*/ 2206251 w 6352623"/>
                    <a:gd name="connsiteY138" fmla="*/ 5531868 h 6345561"/>
                    <a:gd name="connsiteX139" fmla="*/ 2827891 w 6352623"/>
                    <a:gd name="connsiteY139" fmla="*/ 6323709 h 6345561"/>
                    <a:gd name="connsiteX140" fmla="*/ 2405336 w 6352623"/>
                    <a:gd name="connsiteY140" fmla="*/ 6261225 h 6345561"/>
                    <a:gd name="connsiteX141" fmla="*/ 1799833 w 6352623"/>
                    <a:gd name="connsiteY141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521833 w 6352623"/>
                    <a:gd name="connsiteY12" fmla="*/ 728536 h 6345561"/>
                    <a:gd name="connsiteX13" fmla="*/ 3951788 w 6352623"/>
                    <a:gd name="connsiteY13" fmla="*/ 1320226 h 6345561"/>
                    <a:gd name="connsiteX14" fmla="*/ 3610216 w 6352623"/>
                    <a:gd name="connsiteY14" fmla="*/ 1358400 h 6345561"/>
                    <a:gd name="connsiteX15" fmla="*/ 3192871 w 6352623"/>
                    <a:gd name="connsiteY15" fmla="*/ 1396479 h 6345561"/>
                    <a:gd name="connsiteX16" fmla="*/ 5080835 w 6352623"/>
                    <a:gd name="connsiteY16" fmla="*/ 2887704 h 6345561"/>
                    <a:gd name="connsiteX17" fmla="*/ 5075577 w 6352623"/>
                    <a:gd name="connsiteY17" fmla="*/ 2828892 h 6345561"/>
                    <a:gd name="connsiteX18" fmla="*/ 4870827 w 6352623"/>
                    <a:gd name="connsiteY18" fmla="*/ 2225787 h 6345561"/>
                    <a:gd name="connsiteX19" fmla="*/ 4527301 w 6352623"/>
                    <a:gd name="connsiteY19" fmla="*/ 1626915 h 6345561"/>
                    <a:gd name="connsiteX20" fmla="*/ 5336497 w 6352623"/>
                    <a:gd name="connsiteY20" fmla="*/ 1510023 h 6345561"/>
                    <a:gd name="connsiteX21" fmla="*/ 5827104 w 6352623"/>
                    <a:gd name="connsiteY21" fmla="*/ 1441104 h 6345561"/>
                    <a:gd name="connsiteX22" fmla="*/ 5919962 w 6352623"/>
                    <a:gd name="connsiteY22" fmla="*/ 1569624 h 6345561"/>
                    <a:gd name="connsiteX23" fmla="*/ 6322223 w 6352623"/>
                    <a:gd name="connsiteY23" fmla="*/ 2715457 h 6345561"/>
                    <a:gd name="connsiteX24" fmla="*/ 6326244 w 6352623"/>
                    <a:gd name="connsiteY24" fmla="*/ 2796695 h 6345561"/>
                    <a:gd name="connsiteX25" fmla="*/ 5080835 w 6352623"/>
                    <a:gd name="connsiteY25" fmla="*/ 2887704 h 6345561"/>
                    <a:gd name="connsiteX26" fmla="*/ 1790042 w 6352623"/>
                    <a:gd name="connsiteY26" fmla="*/ 1491620 h 6345561"/>
                    <a:gd name="connsiteX27" fmla="*/ 2057262 w 6352623"/>
                    <a:gd name="connsiteY27" fmla="*/ 888122 h 6345561"/>
                    <a:gd name="connsiteX28" fmla="*/ 2502224 w 6352623"/>
                    <a:gd name="connsiteY28" fmla="*/ 83048 h 6345561"/>
                    <a:gd name="connsiteX29" fmla="*/ 2715458 w 6352623"/>
                    <a:gd name="connsiteY29" fmla="*/ 30412 h 6345561"/>
                    <a:gd name="connsiteX30" fmla="*/ 2723477 w 6352623"/>
                    <a:gd name="connsiteY30" fmla="*/ 30012 h 6345561"/>
                    <a:gd name="connsiteX31" fmla="*/ 2843908 w 6352623"/>
                    <a:gd name="connsiteY31" fmla="*/ 1425699 h 6345561"/>
                    <a:gd name="connsiteX32" fmla="*/ 2341650 w 6352623"/>
                    <a:gd name="connsiteY32" fmla="*/ 1460888 h 6345561"/>
                    <a:gd name="connsiteX33" fmla="*/ 1790042 w 6352623"/>
                    <a:gd name="connsiteY33" fmla="*/ 1491620 h 6345561"/>
                    <a:gd name="connsiteX34" fmla="*/ 456566 w 6352623"/>
                    <a:gd name="connsiteY34" fmla="*/ 1560803 h 6345561"/>
                    <a:gd name="connsiteX35" fmla="*/ 646218 w 6352623"/>
                    <a:gd name="connsiteY35" fmla="*/ 1250255 h 6345561"/>
                    <a:gd name="connsiteX36" fmla="*/ 2123254 w 6352623"/>
                    <a:gd name="connsiteY36" fmla="*/ 176626 h 6345561"/>
                    <a:gd name="connsiteX37" fmla="*/ 2129632 w 6352623"/>
                    <a:gd name="connsiteY37" fmla="*/ 175051 h 6345561"/>
                    <a:gd name="connsiteX38" fmla="*/ 1791341 w 6352623"/>
                    <a:gd name="connsiteY38" fmla="*/ 860818 h 6345561"/>
                    <a:gd name="connsiteX39" fmla="*/ 1497989 w 6352623"/>
                    <a:gd name="connsiteY39" fmla="*/ 1507155 h 6345561"/>
                    <a:gd name="connsiteX40" fmla="*/ 815685 w 6352623"/>
                    <a:gd name="connsiteY40" fmla="*/ 1541873 h 6345561"/>
                    <a:gd name="connsiteX41" fmla="*/ 456566 w 6352623"/>
                    <a:gd name="connsiteY41" fmla="*/ 1560803 h 6345561"/>
                    <a:gd name="connsiteX42" fmla="*/ 3332566 w 6352623"/>
                    <a:gd name="connsiteY42" fmla="*/ 3015466 h 6345561"/>
                    <a:gd name="connsiteX43" fmla="*/ 3227686 w 6352623"/>
                    <a:gd name="connsiteY43" fmla="*/ 1799988 h 6345561"/>
                    <a:gd name="connsiteX44" fmla="*/ 3687369 w 6352623"/>
                    <a:gd name="connsiteY44" fmla="*/ 1744594 h 6345561"/>
                    <a:gd name="connsiteX45" fmla="*/ 4207427 w 6352623"/>
                    <a:gd name="connsiteY45" fmla="*/ 1672041 h 6345561"/>
                    <a:gd name="connsiteX46" fmla="*/ 4314817 w 6352623"/>
                    <a:gd name="connsiteY46" fmla="*/ 1819820 h 6345561"/>
                    <a:gd name="connsiteX47" fmla="*/ 4752430 w 6352623"/>
                    <a:gd name="connsiteY47" fmla="*/ 2869128 h 6345561"/>
                    <a:gd name="connsiteX48" fmla="*/ 4755993 w 6352623"/>
                    <a:gd name="connsiteY48" fmla="*/ 2911437 h 6345561"/>
                    <a:gd name="connsiteX49" fmla="*/ 3332566 w 6352623"/>
                    <a:gd name="connsiteY49" fmla="*/ 3015466 h 6345561"/>
                    <a:gd name="connsiteX50" fmla="*/ 4842211 w 6352623"/>
                    <a:gd name="connsiteY50" fmla="*/ 4504577 h 6345561"/>
                    <a:gd name="connsiteX51" fmla="*/ 4894441 w 6352623"/>
                    <a:gd name="connsiteY51" fmla="*/ 4378816 h 6345561"/>
                    <a:gd name="connsiteX52" fmla="*/ 5118410 w 6352623"/>
                    <a:gd name="connsiteY52" fmla="*/ 3308120 h 6345561"/>
                    <a:gd name="connsiteX53" fmla="*/ 5112011 w 6352623"/>
                    <a:gd name="connsiteY53" fmla="*/ 3236549 h 6345561"/>
                    <a:gd name="connsiteX54" fmla="*/ 6343574 w 6352623"/>
                    <a:gd name="connsiteY54" fmla="*/ 3146548 h 6345561"/>
                    <a:gd name="connsiteX55" fmla="*/ 6352623 w 6352623"/>
                    <a:gd name="connsiteY55" fmla="*/ 3329154 h 6345561"/>
                    <a:gd name="connsiteX56" fmla="*/ 6261216 w 6352623"/>
                    <a:gd name="connsiteY56" fmla="*/ 3947289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521833 w 6352623"/>
                    <a:gd name="connsiteY12" fmla="*/ 728536 h 6345561"/>
                    <a:gd name="connsiteX13" fmla="*/ 3951788 w 6352623"/>
                    <a:gd name="connsiteY13" fmla="*/ 1320226 h 6345561"/>
                    <a:gd name="connsiteX14" fmla="*/ 3610216 w 6352623"/>
                    <a:gd name="connsiteY14" fmla="*/ 1358400 h 6345561"/>
                    <a:gd name="connsiteX15" fmla="*/ 3192871 w 6352623"/>
                    <a:gd name="connsiteY15" fmla="*/ 1396479 h 6345561"/>
                    <a:gd name="connsiteX16" fmla="*/ 5080835 w 6352623"/>
                    <a:gd name="connsiteY16" fmla="*/ 2887704 h 6345561"/>
                    <a:gd name="connsiteX17" fmla="*/ 5075577 w 6352623"/>
                    <a:gd name="connsiteY17" fmla="*/ 2828892 h 6345561"/>
                    <a:gd name="connsiteX18" fmla="*/ 4870827 w 6352623"/>
                    <a:gd name="connsiteY18" fmla="*/ 2225787 h 6345561"/>
                    <a:gd name="connsiteX19" fmla="*/ 4527301 w 6352623"/>
                    <a:gd name="connsiteY19" fmla="*/ 1626915 h 6345561"/>
                    <a:gd name="connsiteX20" fmla="*/ 5336497 w 6352623"/>
                    <a:gd name="connsiteY20" fmla="*/ 1510023 h 6345561"/>
                    <a:gd name="connsiteX21" fmla="*/ 5827104 w 6352623"/>
                    <a:gd name="connsiteY21" fmla="*/ 1441104 h 6345561"/>
                    <a:gd name="connsiteX22" fmla="*/ 5919962 w 6352623"/>
                    <a:gd name="connsiteY22" fmla="*/ 1569624 h 6345561"/>
                    <a:gd name="connsiteX23" fmla="*/ 6322223 w 6352623"/>
                    <a:gd name="connsiteY23" fmla="*/ 2715457 h 6345561"/>
                    <a:gd name="connsiteX24" fmla="*/ 6326244 w 6352623"/>
                    <a:gd name="connsiteY24" fmla="*/ 2796695 h 6345561"/>
                    <a:gd name="connsiteX25" fmla="*/ 5080835 w 6352623"/>
                    <a:gd name="connsiteY25" fmla="*/ 2887704 h 6345561"/>
                    <a:gd name="connsiteX26" fmla="*/ 1790042 w 6352623"/>
                    <a:gd name="connsiteY26" fmla="*/ 1491620 h 6345561"/>
                    <a:gd name="connsiteX27" fmla="*/ 2057262 w 6352623"/>
                    <a:gd name="connsiteY27" fmla="*/ 888122 h 6345561"/>
                    <a:gd name="connsiteX28" fmla="*/ 2577697 w 6352623"/>
                    <a:gd name="connsiteY28" fmla="*/ 56553 h 6345561"/>
                    <a:gd name="connsiteX29" fmla="*/ 2715458 w 6352623"/>
                    <a:gd name="connsiteY29" fmla="*/ 30412 h 6345561"/>
                    <a:gd name="connsiteX30" fmla="*/ 2723477 w 6352623"/>
                    <a:gd name="connsiteY30" fmla="*/ 30012 h 6345561"/>
                    <a:gd name="connsiteX31" fmla="*/ 2843908 w 6352623"/>
                    <a:gd name="connsiteY31" fmla="*/ 1425699 h 6345561"/>
                    <a:gd name="connsiteX32" fmla="*/ 2341650 w 6352623"/>
                    <a:gd name="connsiteY32" fmla="*/ 1460888 h 6345561"/>
                    <a:gd name="connsiteX33" fmla="*/ 1790042 w 6352623"/>
                    <a:gd name="connsiteY33" fmla="*/ 1491620 h 6345561"/>
                    <a:gd name="connsiteX34" fmla="*/ 456566 w 6352623"/>
                    <a:gd name="connsiteY34" fmla="*/ 1560803 h 6345561"/>
                    <a:gd name="connsiteX35" fmla="*/ 646218 w 6352623"/>
                    <a:gd name="connsiteY35" fmla="*/ 1250255 h 6345561"/>
                    <a:gd name="connsiteX36" fmla="*/ 2123254 w 6352623"/>
                    <a:gd name="connsiteY36" fmla="*/ 176626 h 6345561"/>
                    <a:gd name="connsiteX37" fmla="*/ 2129632 w 6352623"/>
                    <a:gd name="connsiteY37" fmla="*/ 175051 h 6345561"/>
                    <a:gd name="connsiteX38" fmla="*/ 1791341 w 6352623"/>
                    <a:gd name="connsiteY38" fmla="*/ 860818 h 6345561"/>
                    <a:gd name="connsiteX39" fmla="*/ 1497989 w 6352623"/>
                    <a:gd name="connsiteY39" fmla="*/ 1507155 h 6345561"/>
                    <a:gd name="connsiteX40" fmla="*/ 815685 w 6352623"/>
                    <a:gd name="connsiteY40" fmla="*/ 1541873 h 6345561"/>
                    <a:gd name="connsiteX41" fmla="*/ 456566 w 6352623"/>
                    <a:gd name="connsiteY41" fmla="*/ 1560803 h 6345561"/>
                    <a:gd name="connsiteX42" fmla="*/ 3332566 w 6352623"/>
                    <a:gd name="connsiteY42" fmla="*/ 3015466 h 6345561"/>
                    <a:gd name="connsiteX43" fmla="*/ 3227686 w 6352623"/>
                    <a:gd name="connsiteY43" fmla="*/ 1799988 h 6345561"/>
                    <a:gd name="connsiteX44" fmla="*/ 3687369 w 6352623"/>
                    <a:gd name="connsiteY44" fmla="*/ 1744594 h 6345561"/>
                    <a:gd name="connsiteX45" fmla="*/ 4207427 w 6352623"/>
                    <a:gd name="connsiteY45" fmla="*/ 1672041 h 6345561"/>
                    <a:gd name="connsiteX46" fmla="*/ 4314817 w 6352623"/>
                    <a:gd name="connsiteY46" fmla="*/ 1819820 h 6345561"/>
                    <a:gd name="connsiteX47" fmla="*/ 4752430 w 6352623"/>
                    <a:gd name="connsiteY47" fmla="*/ 2869128 h 6345561"/>
                    <a:gd name="connsiteX48" fmla="*/ 4755993 w 6352623"/>
                    <a:gd name="connsiteY48" fmla="*/ 2911437 h 6345561"/>
                    <a:gd name="connsiteX49" fmla="*/ 3332566 w 6352623"/>
                    <a:gd name="connsiteY49" fmla="*/ 3015466 h 6345561"/>
                    <a:gd name="connsiteX50" fmla="*/ 4842211 w 6352623"/>
                    <a:gd name="connsiteY50" fmla="*/ 4504577 h 6345561"/>
                    <a:gd name="connsiteX51" fmla="*/ 4894441 w 6352623"/>
                    <a:gd name="connsiteY51" fmla="*/ 4378816 h 6345561"/>
                    <a:gd name="connsiteX52" fmla="*/ 5118410 w 6352623"/>
                    <a:gd name="connsiteY52" fmla="*/ 3308120 h 6345561"/>
                    <a:gd name="connsiteX53" fmla="*/ 5112011 w 6352623"/>
                    <a:gd name="connsiteY53" fmla="*/ 3236549 h 6345561"/>
                    <a:gd name="connsiteX54" fmla="*/ 6343574 w 6352623"/>
                    <a:gd name="connsiteY54" fmla="*/ 3146548 h 6345561"/>
                    <a:gd name="connsiteX55" fmla="*/ 6352623 w 6352623"/>
                    <a:gd name="connsiteY55" fmla="*/ 3329154 h 6345561"/>
                    <a:gd name="connsiteX56" fmla="*/ 6261216 w 6352623"/>
                    <a:gd name="connsiteY56" fmla="*/ 3947289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521833 w 6352623"/>
                    <a:gd name="connsiteY12" fmla="*/ 728536 h 6345561"/>
                    <a:gd name="connsiteX13" fmla="*/ 3951788 w 6352623"/>
                    <a:gd name="connsiteY13" fmla="*/ 1320226 h 6345561"/>
                    <a:gd name="connsiteX14" fmla="*/ 3610216 w 6352623"/>
                    <a:gd name="connsiteY14" fmla="*/ 1358400 h 6345561"/>
                    <a:gd name="connsiteX15" fmla="*/ 3192871 w 6352623"/>
                    <a:gd name="connsiteY15" fmla="*/ 1396479 h 6345561"/>
                    <a:gd name="connsiteX16" fmla="*/ 5080835 w 6352623"/>
                    <a:gd name="connsiteY16" fmla="*/ 2887704 h 6345561"/>
                    <a:gd name="connsiteX17" fmla="*/ 5075577 w 6352623"/>
                    <a:gd name="connsiteY17" fmla="*/ 2828892 h 6345561"/>
                    <a:gd name="connsiteX18" fmla="*/ 4870827 w 6352623"/>
                    <a:gd name="connsiteY18" fmla="*/ 2225787 h 6345561"/>
                    <a:gd name="connsiteX19" fmla="*/ 4527301 w 6352623"/>
                    <a:gd name="connsiteY19" fmla="*/ 1626915 h 6345561"/>
                    <a:gd name="connsiteX20" fmla="*/ 5336497 w 6352623"/>
                    <a:gd name="connsiteY20" fmla="*/ 1510023 h 6345561"/>
                    <a:gd name="connsiteX21" fmla="*/ 5827104 w 6352623"/>
                    <a:gd name="connsiteY21" fmla="*/ 1441104 h 6345561"/>
                    <a:gd name="connsiteX22" fmla="*/ 5919962 w 6352623"/>
                    <a:gd name="connsiteY22" fmla="*/ 1569624 h 6345561"/>
                    <a:gd name="connsiteX23" fmla="*/ 6322223 w 6352623"/>
                    <a:gd name="connsiteY23" fmla="*/ 2715457 h 6345561"/>
                    <a:gd name="connsiteX24" fmla="*/ 6326244 w 6352623"/>
                    <a:gd name="connsiteY24" fmla="*/ 2796695 h 6345561"/>
                    <a:gd name="connsiteX25" fmla="*/ 5080835 w 6352623"/>
                    <a:gd name="connsiteY25" fmla="*/ 2887704 h 6345561"/>
                    <a:gd name="connsiteX26" fmla="*/ 1790042 w 6352623"/>
                    <a:gd name="connsiteY26" fmla="*/ 1491620 h 6345561"/>
                    <a:gd name="connsiteX27" fmla="*/ 2057262 w 6352623"/>
                    <a:gd name="connsiteY27" fmla="*/ 888122 h 6345561"/>
                    <a:gd name="connsiteX28" fmla="*/ 2577697 w 6352623"/>
                    <a:gd name="connsiteY28" fmla="*/ 56553 h 6345561"/>
                    <a:gd name="connsiteX29" fmla="*/ 2715458 w 6352623"/>
                    <a:gd name="connsiteY29" fmla="*/ 30412 h 6345561"/>
                    <a:gd name="connsiteX30" fmla="*/ 2723477 w 6352623"/>
                    <a:gd name="connsiteY30" fmla="*/ 30012 h 6345561"/>
                    <a:gd name="connsiteX31" fmla="*/ 2843908 w 6352623"/>
                    <a:gd name="connsiteY31" fmla="*/ 1425699 h 6345561"/>
                    <a:gd name="connsiteX32" fmla="*/ 2341650 w 6352623"/>
                    <a:gd name="connsiteY32" fmla="*/ 1460888 h 6345561"/>
                    <a:gd name="connsiteX33" fmla="*/ 1790042 w 6352623"/>
                    <a:gd name="connsiteY33" fmla="*/ 1491620 h 6345561"/>
                    <a:gd name="connsiteX34" fmla="*/ 456566 w 6352623"/>
                    <a:gd name="connsiteY34" fmla="*/ 1560803 h 6345561"/>
                    <a:gd name="connsiteX35" fmla="*/ 646218 w 6352623"/>
                    <a:gd name="connsiteY35" fmla="*/ 1250255 h 6345561"/>
                    <a:gd name="connsiteX36" fmla="*/ 2123254 w 6352623"/>
                    <a:gd name="connsiteY36" fmla="*/ 176626 h 6345561"/>
                    <a:gd name="connsiteX37" fmla="*/ 2129632 w 6352623"/>
                    <a:gd name="connsiteY37" fmla="*/ 175051 h 6345561"/>
                    <a:gd name="connsiteX38" fmla="*/ 1791341 w 6352623"/>
                    <a:gd name="connsiteY38" fmla="*/ 860818 h 6345561"/>
                    <a:gd name="connsiteX39" fmla="*/ 1497989 w 6352623"/>
                    <a:gd name="connsiteY39" fmla="*/ 1507155 h 6345561"/>
                    <a:gd name="connsiteX40" fmla="*/ 815685 w 6352623"/>
                    <a:gd name="connsiteY40" fmla="*/ 1541873 h 6345561"/>
                    <a:gd name="connsiteX41" fmla="*/ 456566 w 6352623"/>
                    <a:gd name="connsiteY41" fmla="*/ 1560803 h 6345561"/>
                    <a:gd name="connsiteX42" fmla="*/ 3332566 w 6352623"/>
                    <a:gd name="connsiteY42" fmla="*/ 3015466 h 6345561"/>
                    <a:gd name="connsiteX43" fmla="*/ 3227686 w 6352623"/>
                    <a:gd name="connsiteY43" fmla="*/ 1799988 h 6345561"/>
                    <a:gd name="connsiteX44" fmla="*/ 3687369 w 6352623"/>
                    <a:gd name="connsiteY44" fmla="*/ 1744594 h 6345561"/>
                    <a:gd name="connsiteX45" fmla="*/ 4207427 w 6352623"/>
                    <a:gd name="connsiteY45" fmla="*/ 1672041 h 6345561"/>
                    <a:gd name="connsiteX46" fmla="*/ 4314817 w 6352623"/>
                    <a:gd name="connsiteY46" fmla="*/ 1819820 h 6345561"/>
                    <a:gd name="connsiteX47" fmla="*/ 4752430 w 6352623"/>
                    <a:gd name="connsiteY47" fmla="*/ 2869128 h 6345561"/>
                    <a:gd name="connsiteX48" fmla="*/ 4755993 w 6352623"/>
                    <a:gd name="connsiteY48" fmla="*/ 2911437 h 6345561"/>
                    <a:gd name="connsiteX49" fmla="*/ 3332566 w 6352623"/>
                    <a:gd name="connsiteY49" fmla="*/ 3015466 h 6345561"/>
                    <a:gd name="connsiteX50" fmla="*/ 4842211 w 6352623"/>
                    <a:gd name="connsiteY50" fmla="*/ 4504577 h 6345561"/>
                    <a:gd name="connsiteX51" fmla="*/ 4894441 w 6352623"/>
                    <a:gd name="connsiteY51" fmla="*/ 4378816 h 6345561"/>
                    <a:gd name="connsiteX52" fmla="*/ 5118410 w 6352623"/>
                    <a:gd name="connsiteY52" fmla="*/ 3308120 h 6345561"/>
                    <a:gd name="connsiteX53" fmla="*/ 5112011 w 6352623"/>
                    <a:gd name="connsiteY53" fmla="*/ 3236549 h 6345561"/>
                    <a:gd name="connsiteX54" fmla="*/ 6343574 w 6352623"/>
                    <a:gd name="connsiteY54" fmla="*/ 3146548 h 6345561"/>
                    <a:gd name="connsiteX55" fmla="*/ 6352623 w 6352623"/>
                    <a:gd name="connsiteY55" fmla="*/ 3329154 h 6345561"/>
                    <a:gd name="connsiteX56" fmla="*/ 6261216 w 6352623"/>
                    <a:gd name="connsiteY56" fmla="*/ 3947289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521833 w 6352623"/>
                    <a:gd name="connsiteY12" fmla="*/ 728536 h 6345561"/>
                    <a:gd name="connsiteX13" fmla="*/ 3951788 w 6352623"/>
                    <a:gd name="connsiteY13" fmla="*/ 1320226 h 6345561"/>
                    <a:gd name="connsiteX14" fmla="*/ 3610216 w 6352623"/>
                    <a:gd name="connsiteY14" fmla="*/ 1358400 h 6345561"/>
                    <a:gd name="connsiteX15" fmla="*/ 3192871 w 6352623"/>
                    <a:gd name="connsiteY15" fmla="*/ 1396479 h 6345561"/>
                    <a:gd name="connsiteX16" fmla="*/ 5080835 w 6352623"/>
                    <a:gd name="connsiteY16" fmla="*/ 2887704 h 6345561"/>
                    <a:gd name="connsiteX17" fmla="*/ 5075577 w 6352623"/>
                    <a:gd name="connsiteY17" fmla="*/ 2828892 h 6345561"/>
                    <a:gd name="connsiteX18" fmla="*/ 4870827 w 6352623"/>
                    <a:gd name="connsiteY18" fmla="*/ 2225787 h 6345561"/>
                    <a:gd name="connsiteX19" fmla="*/ 4527301 w 6352623"/>
                    <a:gd name="connsiteY19" fmla="*/ 1626915 h 6345561"/>
                    <a:gd name="connsiteX20" fmla="*/ 5336497 w 6352623"/>
                    <a:gd name="connsiteY20" fmla="*/ 1510023 h 6345561"/>
                    <a:gd name="connsiteX21" fmla="*/ 5827104 w 6352623"/>
                    <a:gd name="connsiteY21" fmla="*/ 1441104 h 6345561"/>
                    <a:gd name="connsiteX22" fmla="*/ 5919962 w 6352623"/>
                    <a:gd name="connsiteY22" fmla="*/ 1569624 h 6345561"/>
                    <a:gd name="connsiteX23" fmla="*/ 6322223 w 6352623"/>
                    <a:gd name="connsiteY23" fmla="*/ 2715457 h 6345561"/>
                    <a:gd name="connsiteX24" fmla="*/ 6326244 w 6352623"/>
                    <a:gd name="connsiteY24" fmla="*/ 2796695 h 6345561"/>
                    <a:gd name="connsiteX25" fmla="*/ 5080835 w 6352623"/>
                    <a:gd name="connsiteY25" fmla="*/ 2887704 h 6345561"/>
                    <a:gd name="connsiteX26" fmla="*/ 1790042 w 6352623"/>
                    <a:gd name="connsiteY26" fmla="*/ 1491620 h 6345561"/>
                    <a:gd name="connsiteX27" fmla="*/ 2057262 w 6352623"/>
                    <a:gd name="connsiteY27" fmla="*/ 888122 h 6345561"/>
                    <a:gd name="connsiteX28" fmla="*/ 2548458 w 6352623"/>
                    <a:gd name="connsiteY28" fmla="*/ 73883 h 6345561"/>
                    <a:gd name="connsiteX29" fmla="*/ 2715458 w 6352623"/>
                    <a:gd name="connsiteY29" fmla="*/ 30412 h 6345561"/>
                    <a:gd name="connsiteX30" fmla="*/ 2723477 w 6352623"/>
                    <a:gd name="connsiteY30" fmla="*/ 30012 h 6345561"/>
                    <a:gd name="connsiteX31" fmla="*/ 2843908 w 6352623"/>
                    <a:gd name="connsiteY31" fmla="*/ 1425699 h 6345561"/>
                    <a:gd name="connsiteX32" fmla="*/ 2341650 w 6352623"/>
                    <a:gd name="connsiteY32" fmla="*/ 1460888 h 6345561"/>
                    <a:gd name="connsiteX33" fmla="*/ 1790042 w 6352623"/>
                    <a:gd name="connsiteY33" fmla="*/ 1491620 h 6345561"/>
                    <a:gd name="connsiteX34" fmla="*/ 456566 w 6352623"/>
                    <a:gd name="connsiteY34" fmla="*/ 1560803 h 6345561"/>
                    <a:gd name="connsiteX35" fmla="*/ 646218 w 6352623"/>
                    <a:gd name="connsiteY35" fmla="*/ 1250255 h 6345561"/>
                    <a:gd name="connsiteX36" fmla="*/ 2123254 w 6352623"/>
                    <a:gd name="connsiteY36" fmla="*/ 176626 h 6345561"/>
                    <a:gd name="connsiteX37" fmla="*/ 2129632 w 6352623"/>
                    <a:gd name="connsiteY37" fmla="*/ 175051 h 6345561"/>
                    <a:gd name="connsiteX38" fmla="*/ 1791341 w 6352623"/>
                    <a:gd name="connsiteY38" fmla="*/ 860818 h 6345561"/>
                    <a:gd name="connsiteX39" fmla="*/ 1497989 w 6352623"/>
                    <a:gd name="connsiteY39" fmla="*/ 1507155 h 6345561"/>
                    <a:gd name="connsiteX40" fmla="*/ 815685 w 6352623"/>
                    <a:gd name="connsiteY40" fmla="*/ 1541873 h 6345561"/>
                    <a:gd name="connsiteX41" fmla="*/ 456566 w 6352623"/>
                    <a:gd name="connsiteY41" fmla="*/ 1560803 h 6345561"/>
                    <a:gd name="connsiteX42" fmla="*/ 3332566 w 6352623"/>
                    <a:gd name="connsiteY42" fmla="*/ 3015466 h 6345561"/>
                    <a:gd name="connsiteX43" fmla="*/ 3227686 w 6352623"/>
                    <a:gd name="connsiteY43" fmla="*/ 1799988 h 6345561"/>
                    <a:gd name="connsiteX44" fmla="*/ 3687369 w 6352623"/>
                    <a:gd name="connsiteY44" fmla="*/ 1744594 h 6345561"/>
                    <a:gd name="connsiteX45" fmla="*/ 4207427 w 6352623"/>
                    <a:gd name="connsiteY45" fmla="*/ 1672041 h 6345561"/>
                    <a:gd name="connsiteX46" fmla="*/ 4314817 w 6352623"/>
                    <a:gd name="connsiteY46" fmla="*/ 1819820 h 6345561"/>
                    <a:gd name="connsiteX47" fmla="*/ 4752430 w 6352623"/>
                    <a:gd name="connsiteY47" fmla="*/ 2869128 h 6345561"/>
                    <a:gd name="connsiteX48" fmla="*/ 4755993 w 6352623"/>
                    <a:gd name="connsiteY48" fmla="*/ 2911437 h 6345561"/>
                    <a:gd name="connsiteX49" fmla="*/ 3332566 w 6352623"/>
                    <a:gd name="connsiteY49" fmla="*/ 3015466 h 6345561"/>
                    <a:gd name="connsiteX50" fmla="*/ 4842211 w 6352623"/>
                    <a:gd name="connsiteY50" fmla="*/ 4504577 h 6345561"/>
                    <a:gd name="connsiteX51" fmla="*/ 4894441 w 6352623"/>
                    <a:gd name="connsiteY51" fmla="*/ 4378816 h 6345561"/>
                    <a:gd name="connsiteX52" fmla="*/ 5118410 w 6352623"/>
                    <a:gd name="connsiteY52" fmla="*/ 3308120 h 6345561"/>
                    <a:gd name="connsiteX53" fmla="*/ 5112011 w 6352623"/>
                    <a:gd name="connsiteY53" fmla="*/ 3236549 h 6345561"/>
                    <a:gd name="connsiteX54" fmla="*/ 6343574 w 6352623"/>
                    <a:gd name="connsiteY54" fmla="*/ 3146548 h 6345561"/>
                    <a:gd name="connsiteX55" fmla="*/ 6352623 w 6352623"/>
                    <a:gd name="connsiteY55" fmla="*/ 3329154 h 6345561"/>
                    <a:gd name="connsiteX56" fmla="*/ 6261216 w 6352623"/>
                    <a:gd name="connsiteY56" fmla="*/ 3947289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65793 w 6352623"/>
                    <a:gd name="connsiteY12" fmla="*/ 175345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548458 w 6352623"/>
                    <a:gd name="connsiteY29" fmla="*/ 73883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38629 w 6352623"/>
                    <a:gd name="connsiteY12" fmla="*/ 57719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548458 w 6352623"/>
                    <a:gd name="connsiteY29" fmla="*/ 73883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29798 w 6352623"/>
                    <a:gd name="connsiteY12" fmla="*/ 32561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548458 w 6352623"/>
                    <a:gd name="connsiteY29" fmla="*/ 73883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29798 w 6352623"/>
                    <a:gd name="connsiteY12" fmla="*/ 32561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54955 w 6352623"/>
                    <a:gd name="connsiteY12" fmla="*/ 23730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54955 w 6352623"/>
                    <a:gd name="connsiteY12" fmla="*/ 23730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68402 w 6352623"/>
                    <a:gd name="connsiteY13" fmla="*/ 74044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234679 w 6352623"/>
                    <a:gd name="connsiteY38" fmla="*/ 152304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263919 w 6352623"/>
                    <a:gd name="connsiteY38" fmla="*/ 134974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268000 w 6352623"/>
                    <a:gd name="connsiteY38" fmla="*/ 126477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268000 w 6352623"/>
                    <a:gd name="connsiteY38" fmla="*/ 126477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3351"/>
                    <a:gd name="connsiteY0" fmla="*/ 1282707 h 6345561"/>
                    <a:gd name="connsiteX1" fmla="*/ 3934751 w 6353351"/>
                    <a:gd name="connsiteY1" fmla="*/ 794857 h 6345561"/>
                    <a:gd name="connsiteX2" fmla="*/ 3306522 w 6353351"/>
                    <a:gd name="connsiteY2" fmla="*/ 1126 h 6345561"/>
                    <a:gd name="connsiteX3" fmla="*/ 3329154 w 6353351"/>
                    <a:gd name="connsiteY3" fmla="*/ 0 h 6345561"/>
                    <a:gd name="connsiteX4" fmla="*/ 4552794 w 6353351"/>
                    <a:gd name="connsiteY4" fmla="*/ 310597 h 6345561"/>
                    <a:gd name="connsiteX5" fmla="*/ 5560095 w 6353351"/>
                    <a:gd name="connsiteY5" fmla="*/ 1071582 h 6345561"/>
                    <a:gd name="connsiteX6" fmla="*/ 5592215 w 6353351"/>
                    <a:gd name="connsiteY6" fmla="*/ 1116037 h 6345561"/>
                    <a:gd name="connsiteX7" fmla="*/ 5275773 w 6353351"/>
                    <a:gd name="connsiteY7" fmla="*/ 1158708 h 6345561"/>
                    <a:gd name="connsiteX8" fmla="*/ 4352475 w 6353351"/>
                    <a:gd name="connsiteY8" fmla="*/ 1275439 h 6345561"/>
                    <a:gd name="connsiteX9" fmla="*/ 4287481 w 6353351"/>
                    <a:gd name="connsiteY9" fmla="*/ 1282707 h 6345561"/>
                    <a:gd name="connsiteX10" fmla="*/ 3192871 w 6353351"/>
                    <a:gd name="connsiteY10" fmla="*/ 1396479 h 6345561"/>
                    <a:gd name="connsiteX11" fmla="*/ 2976810 w 6353351"/>
                    <a:gd name="connsiteY11" fmla="*/ 29424 h 6345561"/>
                    <a:gd name="connsiteX12" fmla="*/ 3088611 w 6353351"/>
                    <a:gd name="connsiteY12" fmla="*/ 18979 h 6345561"/>
                    <a:gd name="connsiteX13" fmla="*/ 3589479 w 6353351"/>
                    <a:gd name="connsiteY13" fmla="*/ 740112 h 6345561"/>
                    <a:gd name="connsiteX14" fmla="*/ 3951788 w 6353351"/>
                    <a:gd name="connsiteY14" fmla="*/ 1320226 h 6345561"/>
                    <a:gd name="connsiteX15" fmla="*/ 3610216 w 6353351"/>
                    <a:gd name="connsiteY15" fmla="*/ 1358400 h 6345561"/>
                    <a:gd name="connsiteX16" fmla="*/ 3192871 w 6353351"/>
                    <a:gd name="connsiteY16" fmla="*/ 1396479 h 6345561"/>
                    <a:gd name="connsiteX17" fmla="*/ 5080835 w 6353351"/>
                    <a:gd name="connsiteY17" fmla="*/ 2887704 h 6345561"/>
                    <a:gd name="connsiteX18" fmla="*/ 5075577 w 6353351"/>
                    <a:gd name="connsiteY18" fmla="*/ 2828892 h 6345561"/>
                    <a:gd name="connsiteX19" fmla="*/ 4870827 w 6353351"/>
                    <a:gd name="connsiteY19" fmla="*/ 2225787 h 6345561"/>
                    <a:gd name="connsiteX20" fmla="*/ 4527301 w 6353351"/>
                    <a:gd name="connsiteY20" fmla="*/ 1626915 h 6345561"/>
                    <a:gd name="connsiteX21" fmla="*/ 5336497 w 6353351"/>
                    <a:gd name="connsiteY21" fmla="*/ 1510023 h 6345561"/>
                    <a:gd name="connsiteX22" fmla="*/ 5827104 w 6353351"/>
                    <a:gd name="connsiteY22" fmla="*/ 1441104 h 6345561"/>
                    <a:gd name="connsiteX23" fmla="*/ 5919962 w 6353351"/>
                    <a:gd name="connsiteY23" fmla="*/ 1569624 h 6345561"/>
                    <a:gd name="connsiteX24" fmla="*/ 6322223 w 6353351"/>
                    <a:gd name="connsiteY24" fmla="*/ 2715457 h 6345561"/>
                    <a:gd name="connsiteX25" fmla="*/ 6326244 w 6353351"/>
                    <a:gd name="connsiteY25" fmla="*/ 2796695 h 6345561"/>
                    <a:gd name="connsiteX26" fmla="*/ 5080835 w 6353351"/>
                    <a:gd name="connsiteY26" fmla="*/ 2887704 h 6345561"/>
                    <a:gd name="connsiteX27" fmla="*/ 1790042 w 6353351"/>
                    <a:gd name="connsiteY27" fmla="*/ 1491620 h 6345561"/>
                    <a:gd name="connsiteX28" fmla="*/ 2057262 w 6353351"/>
                    <a:gd name="connsiteY28" fmla="*/ 888122 h 6345561"/>
                    <a:gd name="connsiteX29" fmla="*/ 2602855 w 6353351"/>
                    <a:gd name="connsiteY29" fmla="*/ 47722 h 6345561"/>
                    <a:gd name="connsiteX30" fmla="*/ 2715458 w 6353351"/>
                    <a:gd name="connsiteY30" fmla="*/ 30412 h 6345561"/>
                    <a:gd name="connsiteX31" fmla="*/ 2723477 w 6353351"/>
                    <a:gd name="connsiteY31" fmla="*/ 30012 h 6345561"/>
                    <a:gd name="connsiteX32" fmla="*/ 2843908 w 6353351"/>
                    <a:gd name="connsiteY32" fmla="*/ 1425699 h 6345561"/>
                    <a:gd name="connsiteX33" fmla="*/ 2341650 w 6353351"/>
                    <a:gd name="connsiteY33" fmla="*/ 1460888 h 6345561"/>
                    <a:gd name="connsiteX34" fmla="*/ 1790042 w 6353351"/>
                    <a:gd name="connsiteY34" fmla="*/ 1491620 h 6345561"/>
                    <a:gd name="connsiteX35" fmla="*/ 456566 w 6353351"/>
                    <a:gd name="connsiteY35" fmla="*/ 1560803 h 6345561"/>
                    <a:gd name="connsiteX36" fmla="*/ 646218 w 6353351"/>
                    <a:gd name="connsiteY36" fmla="*/ 1250255 h 6345561"/>
                    <a:gd name="connsiteX37" fmla="*/ 2123254 w 6353351"/>
                    <a:gd name="connsiteY37" fmla="*/ 176626 h 6345561"/>
                    <a:gd name="connsiteX38" fmla="*/ 2268000 w 6353351"/>
                    <a:gd name="connsiteY38" fmla="*/ 126477 h 6345561"/>
                    <a:gd name="connsiteX39" fmla="*/ 1791341 w 6353351"/>
                    <a:gd name="connsiteY39" fmla="*/ 860818 h 6345561"/>
                    <a:gd name="connsiteX40" fmla="*/ 1497989 w 6353351"/>
                    <a:gd name="connsiteY40" fmla="*/ 1507155 h 6345561"/>
                    <a:gd name="connsiteX41" fmla="*/ 815685 w 6353351"/>
                    <a:gd name="connsiteY41" fmla="*/ 1541873 h 6345561"/>
                    <a:gd name="connsiteX42" fmla="*/ 456566 w 6353351"/>
                    <a:gd name="connsiteY42" fmla="*/ 1560803 h 6345561"/>
                    <a:gd name="connsiteX43" fmla="*/ 3332566 w 6353351"/>
                    <a:gd name="connsiteY43" fmla="*/ 3015466 h 6345561"/>
                    <a:gd name="connsiteX44" fmla="*/ 3227686 w 6353351"/>
                    <a:gd name="connsiteY44" fmla="*/ 1799988 h 6345561"/>
                    <a:gd name="connsiteX45" fmla="*/ 3687369 w 6353351"/>
                    <a:gd name="connsiteY45" fmla="*/ 1744594 h 6345561"/>
                    <a:gd name="connsiteX46" fmla="*/ 4207427 w 6353351"/>
                    <a:gd name="connsiteY46" fmla="*/ 1672041 h 6345561"/>
                    <a:gd name="connsiteX47" fmla="*/ 4314817 w 6353351"/>
                    <a:gd name="connsiteY47" fmla="*/ 1819820 h 6345561"/>
                    <a:gd name="connsiteX48" fmla="*/ 4752430 w 6353351"/>
                    <a:gd name="connsiteY48" fmla="*/ 2869128 h 6345561"/>
                    <a:gd name="connsiteX49" fmla="*/ 4755993 w 6353351"/>
                    <a:gd name="connsiteY49" fmla="*/ 2911437 h 6345561"/>
                    <a:gd name="connsiteX50" fmla="*/ 3332566 w 6353351"/>
                    <a:gd name="connsiteY50" fmla="*/ 3015466 h 6345561"/>
                    <a:gd name="connsiteX51" fmla="*/ 4842211 w 6353351"/>
                    <a:gd name="connsiteY51" fmla="*/ 4504577 h 6345561"/>
                    <a:gd name="connsiteX52" fmla="*/ 4894441 w 6353351"/>
                    <a:gd name="connsiteY52" fmla="*/ 4378816 h 6345561"/>
                    <a:gd name="connsiteX53" fmla="*/ 5118410 w 6353351"/>
                    <a:gd name="connsiteY53" fmla="*/ 3308120 h 6345561"/>
                    <a:gd name="connsiteX54" fmla="*/ 5112011 w 6353351"/>
                    <a:gd name="connsiteY54" fmla="*/ 3236549 h 6345561"/>
                    <a:gd name="connsiteX55" fmla="*/ 6343574 w 6353351"/>
                    <a:gd name="connsiteY55" fmla="*/ 3146548 h 6345561"/>
                    <a:gd name="connsiteX56" fmla="*/ 6352623 w 6353351"/>
                    <a:gd name="connsiteY56" fmla="*/ 3329154 h 6345561"/>
                    <a:gd name="connsiteX57" fmla="*/ 6068313 w 6353351"/>
                    <a:gd name="connsiteY57" fmla="*/ 4480189 h 6345561"/>
                    <a:gd name="connsiteX58" fmla="*/ 5645377 w 6353351"/>
                    <a:gd name="connsiteY58" fmla="*/ 4489676 h 6345561"/>
                    <a:gd name="connsiteX59" fmla="*/ 4842211 w 6353351"/>
                    <a:gd name="connsiteY59" fmla="*/ 4504577 h 6345561"/>
                    <a:gd name="connsiteX60" fmla="*/ 1405726 w 6353351"/>
                    <a:gd name="connsiteY60" fmla="*/ 3156271 h 6345561"/>
                    <a:gd name="connsiteX61" fmla="*/ 1399341 w 6353351"/>
                    <a:gd name="connsiteY61" fmla="*/ 3089416 h 6345561"/>
                    <a:gd name="connsiteX62" fmla="*/ 1464945 w 6353351"/>
                    <a:gd name="connsiteY62" fmla="*/ 2467755 h 6345561"/>
                    <a:gd name="connsiteX63" fmla="*/ 1626959 w 6353351"/>
                    <a:gd name="connsiteY63" fmla="*/ 1918290 h 6345561"/>
                    <a:gd name="connsiteX64" fmla="*/ 1698846 w 6353351"/>
                    <a:gd name="connsiteY64" fmla="*/ 1916459 h 6345561"/>
                    <a:gd name="connsiteX65" fmla="*/ 2401423 w 6353351"/>
                    <a:gd name="connsiteY65" fmla="*/ 1879094 h 6345561"/>
                    <a:gd name="connsiteX66" fmla="*/ 2879383 w 6353351"/>
                    <a:gd name="connsiteY66" fmla="*/ 1836855 h 6345561"/>
                    <a:gd name="connsiteX67" fmla="*/ 2983285 w 6353351"/>
                    <a:gd name="connsiteY67" fmla="*/ 3040986 h 6345561"/>
                    <a:gd name="connsiteX68" fmla="*/ 1405726 w 6353351"/>
                    <a:gd name="connsiteY68" fmla="*/ 3156271 h 6345561"/>
                    <a:gd name="connsiteX69" fmla="*/ 3464621 w 6353351"/>
                    <a:gd name="connsiteY69" fmla="*/ 4545892 h 6345561"/>
                    <a:gd name="connsiteX70" fmla="*/ 3362673 w 6353351"/>
                    <a:gd name="connsiteY70" fmla="*/ 3364384 h 6345561"/>
                    <a:gd name="connsiteX71" fmla="*/ 4785461 w 6353351"/>
                    <a:gd name="connsiteY71" fmla="*/ 3260410 h 6345561"/>
                    <a:gd name="connsiteX72" fmla="*/ 4791965 w 6353351"/>
                    <a:gd name="connsiteY72" fmla="*/ 3337498 h 6345561"/>
                    <a:gd name="connsiteX73" fmla="*/ 4582162 w 6353351"/>
                    <a:gd name="connsiteY73" fmla="*/ 4452550 h 6345561"/>
                    <a:gd name="connsiteX74" fmla="*/ 3980007 w 6353351"/>
                    <a:gd name="connsiteY74" fmla="*/ 4524180 h 6345561"/>
                    <a:gd name="connsiteX75" fmla="*/ 3464621 w 6353351"/>
                    <a:gd name="connsiteY75" fmla="*/ 4545892 h 6345561"/>
                    <a:gd name="connsiteX76" fmla="*/ 11631 w 6353351"/>
                    <a:gd name="connsiteY76" fmla="*/ 3258148 h 6345561"/>
                    <a:gd name="connsiteX77" fmla="*/ 0 w 6353351"/>
                    <a:gd name="connsiteY77" fmla="*/ 3023469 h 6345561"/>
                    <a:gd name="connsiteX78" fmla="*/ 91400 w 6353351"/>
                    <a:gd name="connsiteY78" fmla="*/ 2405346 h 6345561"/>
                    <a:gd name="connsiteX79" fmla="*/ 258812 w 6353351"/>
                    <a:gd name="connsiteY79" fmla="*/ 1942855 h 6345561"/>
                    <a:gd name="connsiteX80" fmla="*/ 852081 w 6353351"/>
                    <a:gd name="connsiteY80" fmla="*/ 1937991 h 6345561"/>
                    <a:gd name="connsiteX81" fmla="*/ 1335718 w 6353351"/>
                    <a:gd name="connsiteY81" fmla="*/ 1925698 h 6345561"/>
                    <a:gd name="connsiteX82" fmla="*/ 1234430 w 6353351"/>
                    <a:gd name="connsiteY82" fmla="*/ 2196801 h 6345561"/>
                    <a:gd name="connsiteX83" fmla="*/ 1103579 w 6353351"/>
                    <a:gd name="connsiteY83" fmla="*/ 2737987 h 6345561"/>
                    <a:gd name="connsiteX84" fmla="*/ 1078099 w 6353351"/>
                    <a:gd name="connsiteY84" fmla="*/ 3180217 h 6345561"/>
                    <a:gd name="connsiteX85" fmla="*/ 11631 w 6353351"/>
                    <a:gd name="connsiteY85" fmla="*/ 3258148 h 6345561"/>
                    <a:gd name="connsiteX86" fmla="*/ 1960743 w 6353351"/>
                    <a:gd name="connsiteY86" fmla="*/ 4679317 h 6345561"/>
                    <a:gd name="connsiteX87" fmla="*/ 1740896 w 6353351"/>
                    <a:gd name="connsiteY87" fmla="*/ 4337429 h 6345561"/>
                    <a:gd name="connsiteX88" fmla="*/ 1441619 w 6353351"/>
                    <a:gd name="connsiteY88" fmla="*/ 3532526 h 6345561"/>
                    <a:gd name="connsiteX89" fmla="*/ 1438988 w 6353351"/>
                    <a:gd name="connsiteY89" fmla="*/ 3504964 h 6345561"/>
                    <a:gd name="connsiteX90" fmla="*/ 3013389 w 6353351"/>
                    <a:gd name="connsiteY90" fmla="*/ 3389903 h 6345561"/>
                    <a:gd name="connsiteX91" fmla="*/ 3099126 w 6353351"/>
                    <a:gd name="connsiteY91" fmla="*/ 4562904 h 6345561"/>
                    <a:gd name="connsiteX92" fmla="*/ 2689209 w 6353351"/>
                    <a:gd name="connsiteY92" fmla="*/ 4598877 h 6345561"/>
                    <a:gd name="connsiteX93" fmla="*/ 1989796 w 6353351"/>
                    <a:gd name="connsiteY93" fmla="*/ 4675326 h 6345561"/>
                    <a:gd name="connsiteX94" fmla="*/ 1960743 w 6353351"/>
                    <a:gd name="connsiteY94" fmla="*/ 4679317 h 6345561"/>
                    <a:gd name="connsiteX95" fmla="*/ 4067092 w 6353351"/>
                    <a:gd name="connsiteY95" fmla="*/ 6216068 h 6345561"/>
                    <a:gd name="connsiteX96" fmla="*/ 4277892 w 6353351"/>
                    <a:gd name="connsiteY96" fmla="*/ 5788869 h 6345561"/>
                    <a:gd name="connsiteX97" fmla="*/ 4525520 w 6353351"/>
                    <a:gd name="connsiteY97" fmla="*/ 5267093 h 6345561"/>
                    <a:gd name="connsiteX98" fmla="*/ 4685770 w 6353351"/>
                    <a:gd name="connsiteY98" fmla="*/ 4881257 h 6345561"/>
                    <a:gd name="connsiteX99" fmla="*/ 4712084 w 6353351"/>
                    <a:gd name="connsiteY99" fmla="*/ 4879914 h 6345561"/>
                    <a:gd name="connsiteX100" fmla="*/ 5642123 w 6353351"/>
                    <a:gd name="connsiteY100" fmla="*/ 4846187 h 6345561"/>
                    <a:gd name="connsiteX101" fmla="*/ 5866698 w 6353351"/>
                    <a:gd name="connsiteY101" fmla="*/ 4839902 h 6345561"/>
                    <a:gd name="connsiteX102" fmla="*/ 5706398 w 6353351"/>
                    <a:gd name="connsiteY102" fmla="*/ 5102370 h 6345561"/>
                    <a:gd name="connsiteX103" fmla="*/ 4229361 w 6353351"/>
                    <a:gd name="connsiteY103" fmla="*/ 6176010 h 6345561"/>
                    <a:gd name="connsiteX104" fmla="*/ 4067092 w 6353351"/>
                    <a:gd name="connsiteY104" fmla="*/ 6216068 h 6345561"/>
                    <a:gd name="connsiteX105" fmla="*/ 3617977 w 6353351"/>
                    <a:gd name="connsiteY105" fmla="*/ 6323175 h 6345561"/>
                    <a:gd name="connsiteX106" fmla="*/ 3499574 w 6353351"/>
                    <a:gd name="connsiteY106" fmla="*/ 4950969 h 6345561"/>
                    <a:gd name="connsiteX107" fmla="*/ 3966167 w 6353351"/>
                    <a:gd name="connsiteY107" fmla="*/ 4917769 h 6345561"/>
                    <a:gd name="connsiteX108" fmla="*/ 4402891 w 6353351"/>
                    <a:gd name="connsiteY108" fmla="*/ 4895610 h 6345561"/>
                    <a:gd name="connsiteX109" fmla="*/ 4263840 w 6353351"/>
                    <a:gd name="connsiteY109" fmla="*/ 5239274 h 6345561"/>
                    <a:gd name="connsiteX110" fmla="*/ 3691123 w 6353351"/>
                    <a:gd name="connsiteY110" fmla="*/ 6308899 h 6345561"/>
                    <a:gd name="connsiteX111" fmla="*/ 3637169 w 6353351"/>
                    <a:gd name="connsiteY111" fmla="*/ 6322223 h 6345561"/>
                    <a:gd name="connsiteX112" fmla="*/ 3617977 w 6353351"/>
                    <a:gd name="connsiteY112" fmla="*/ 6323175 h 6345561"/>
                    <a:gd name="connsiteX113" fmla="*/ 509955 w 6353351"/>
                    <a:gd name="connsiteY113" fmla="*/ 4889989 h 6345561"/>
                    <a:gd name="connsiteX114" fmla="*/ 432662 w 6353351"/>
                    <a:gd name="connsiteY114" fmla="*/ 4783013 h 6345561"/>
                    <a:gd name="connsiteX115" fmla="*/ 30403 w 6353351"/>
                    <a:gd name="connsiteY115" fmla="*/ 3637168 h 6345561"/>
                    <a:gd name="connsiteX116" fmla="*/ 28957 w 6353351"/>
                    <a:gd name="connsiteY116" fmla="*/ 3608002 h 6345561"/>
                    <a:gd name="connsiteX117" fmla="*/ 1122699 w 6353351"/>
                    <a:gd name="connsiteY117" fmla="*/ 3528079 h 6345561"/>
                    <a:gd name="connsiteX118" fmla="*/ 1151870 w 6353351"/>
                    <a:gd name="connsiteY118" fmla="*/ 3709064 h 6345561"/>
                    <a:gd name="connsiteX119" fmla="*/ 1633165 w 6353351"/>
                    <a:gd name="connsiteY119" fmla="*/ 4721494 h 6345561"/>
                    <a:gd name="connsiteX120" fmla="*/ 1635001 w 6353351"/>
                    <a:gd name="connsiteY120" fmla="*/ 4724090 h 6345561"/>
                    <a:gd name="connsiteX121" fmla="*/ 1150655 w 6353351"/>
                    <a:gd name="connsiteY121" fmla="*/ 4790652 h 6345561"/>
                    <a:gd name="connsiteX122" fmla="*/ 509955 w 6353351"/>
                    <a:gd name="connsiteY122" fmla="*/ 4889989 h 6345561"/>
                    <a:gd name="connsiteX123" fmla="*/ 3165956 w 6353351"/>
                    <a:gd name="connsiteY123" fmla="*/ 6345561 h 6345561"/>
                    <a:gd name="connsiteX124" fmla="*/ 2661675 w 6353351"/>
                    <a:gd name="connsiteY124" fmla="*/ 5655612 h 6345561"/>
                    <a:gd name="connsiteX125" fmla="*/ 2224080 w 6353351"/>
                    <a:gd name="connsiteY125" fmla="*/ 5071807 h 6345561"/>
                    <a:gd name="connsiteX126" fmla="*/ 2697681 w 6353351"/>
                    <a:gd name="connsiteY126" fmla="*/ 5021257 h 6345561"/>
                    <a:gd name="connsiteX127" fmla="*/ 3150545 w 6353351"/>
                    <a:gd name="connsiteY127" fmla="*/ 4979436 h 6345561"/>
                    <a:gd name="connsiteX128" fmla="*/ 3267988 w 6353351"/>
                    <a:gd name="connsiteY128" fmla="*/ 6340508 h 6345561"/>
                    <a:gd name="connsiteX129" fmla="*/ 3165956 w 6353351"/>
                    <a:gd name="connsiteY129" fmla="*/ 6345561 h 6345561"/>
                    <a:gd name="connsiteX130" fmla="*/ 1799833 w 6353351"/>
                    <a:gd name="connsiteY130" fmla="*/ 6042038 h 6345561"/>
                    <a:gd name="connsiteX131" fmla="*/ 792530 w 6353351"/>
                    <a:gd name="connsiteY131" fmla="*/ 5281044 h 6345561"/>
                    <a:gd name="connsiteX132" fmla="*/ 758259 w 6353351"/>
                    <a:gd name="connsiteY132" fmla="*/ 5233611 h 6345561"/>
                    <a:gd name="connsiteX133" fmla="*/ 1178638 w 6353351"/>
                    <a:gd name="connsiteY133" fmla="*/ 5187468 h 6345561"/>
                    <a:gd name="connsiteX134" fmla="*/ 1905324 w 6353351"/>
                    <a:gd name="connsiteY134" fmla="*/ 5106339 h 6345561"/>
                    <a:gd name="connsiteX135" fmla="*/ 2206251 w 6353351"/>
                    <a:gd name="connsiteY135" fmla="*/ 5531868 h 6345561"/>
                    <a:gd name="connsiteX136" fmla="*/ 2827891 w 6353351"/>
                    <a:gd name="connsiteY136" fmla="*/ 6323709 h 6345561"/>
                    <a:gd name="connsiteX137" fmla="*/ 2405336 w 6353351"/>
                    <a:gd name="connsiteY137" fmla="*/ 6261225 h 6345561"/>
                    <a:gd name="connsiteX138" fmla="*/ 1799833 w 6353351"/>
                    <a:gd name="connsiteY138" fmla="*/ 6042038 h 63455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</a:cxnLst>
                  <a:rect l="l" t="t" r="r" b="b"/>
                  <a:pathLst>
                    <a:path w="6353351" h="6345561">
                      <a:moveTo>
                        <a:pt x="4287481" y="1282707"/>
                      </a:moveTo>
                      <a:lnTo>
                        <a:pt x="3934751" y="794857"/>
                      </a:lnTo>
                      <a:lnTo>
                        <a:pt x="3306522" y="1126"/>
                      </a:lnTo>
                      <a:lnTo>
                        <a:pt x="3329154" y="0"/>
                      </a:lnTo>
                      <a:cubicBezTo>
                        <a:pt x="3741651" y="19671"/>
                        <a:pt x="4157119" y="120541"/>
                        <a:pt x="4552794" y="310597"/>
                      </a:cubicBezTo>
                      <a:cubicBezTo>
                        <a:pt x="4948463" y="500646"/>
                        <a:pt x="5286893" y="761898"/>
                        <a:pt x="5560095" y="1071582"/>
                      </a:cubicBezTo>
                      <a:lnTo>
                        <a:pt x="5592215" y="1116037"/>
                      </a:lnTo>
                      <a:lnTo>
                        <a:pt x="5275773" y="1158708"/>
                      </a:lnTo>
                      <a:lnTo>
                        <a:pt x="4352475" y="1275439"/>
                      </a:lnTo>
                      <a:lnTo>
                        <a:pt x="4287481" y="1282707"/>
                      </a:lnTo>
                      <a:close/>
                      <a:moveTo>
                        <a:pt x="3192871" y="1396479"/>
                      </a:moveTo>
                      <a:lnTo>
                        <a:pt x="2976810" y="29424"/>
                      </a:lnTo>
                      <a:lnTo>
                        <a:pt x="3088611" y="18979"/>
                      </a:lnTo>
                      <a:cubicBezTo>
                        <a:pt x="3417885" y="480246"/>
                        <a:pt x="3445072" y="503593"/>
                        <a:pt x="3589479" y="740112"/>
                      </a:cubicBezTo>
                      <a:lnTo>
                        <a:pt x="3951788" y="1320226"/>
                      </a:lnTo>
                      <a:lnTo>
                        <a:pt x="3610216" y="1358400"/>
                      </a:lnTo>
                      <a:lnTo>
                        <a:pt x="3192871" y="1396479"/>
                      </a:lnTo>
                      <a:close/>
                      <a:moveTo>
                        <a:pt x="5080835" y="2887704"/>
                      </a:moveTo>
                      <a:lnTo>
                        <a:pt x="5075577" y="2828892"/>
                      </a:lnTo>
                      <a:cubicBezTo>
                        <a:pt x="5035592" y="2631079"/>
                        <a:pt x="4967675" y="2433136"/>
                        <a:pt x="4870827" y="2225787"/>
                      </a:cubicBezTo>
                      <a:lnTo>
                        <a:pt x="4527301" y="1626915"/>
                      </a:lnTo>
                      <a:lnTo>
                        <a:pt x="5336497" y="1510023"/>
                      </a:lnTo>
                      <a:lnTo>
                        <a:pt x="5827104" y="1441104"/>
                      </a:lnTo>
                      <a:lnTo>
                        <a:pt x="5919962" y="1569624"/>
                      </a:lnTo>
                      <a:cubicBezTo>
                        <a:pt x="6125930" y="1922073"/>
                        <a:pt x="6262685" y="2311601"/>
                        <a:pt x="6322223" y="2715457"/>
                      </a:cubicBezTo>
                      <a:lnTo>
                        <a:pt x="6326244" y="2796695"/>
                      </a:lnTo>
                      <a:lnTo>
                        <a:pt x="5080835" y="2887704"/>
                      </a:lnTo>
                      <a:close/>
                      <a:moveTo>
                        <a:pt x="1790042" y="1491620"/>
                      </a:moveTo>
                      <a:lnTo>
                        <a:pt x="2057262" y="888122"/>
                      </a:lnTo>
                      <a:cubicBezTo>
                        <a:pt x="2230740" y="610932"/>
                        <a:pt x="2221957" y="539019"/>
                        <a:pt x="2602855" y="47722"/>
                      </a:cubicBezTo>
                      <a:lnTo>
                        <a:pt x="2715458" y="30412"/>
                      </a:lnTo>
                      <a:lnTo>
                        <a:pt x="2723477" y="30012"/>
                      </a:lnTo>
                      <a:lnTo>
                        <a:pt x="2843908" y="1425699"/>
                      </a:lnTo>
                      <a:lnTo>
                        <a:pt x="2341650" y="1460888"/>
                      </a:lnTo>
                      <a:lnTo>
                        <a:pt x="1790042" y="1491620"/>
                      </a:lnTo>
                      <a:close/>
                      <a:moveTo>
                        <a:pt x="456566" y="1560803"/>
                      </a:moveTo>
                      <a:lnTo>
                        <a:pt x="646218" y="1250255"/>
                      </a:lnTo>
                      <a:cubicBezTo>
                        <a:pt x="1029562" y="745610"/>
                        <a:pt x="1547495" y="378754"/>
                        <a:pt x="2123254" y="176626"/>
                      </a:cubicBezTo>
                      <a:lnTo>
                        <a:pt x="2268000" y="126477"/>
                      </a:lnTo>
                      <a:lnTo>
                        <a:pt x="1791341" y="860818"/>
                      </a:lnTo>
                      <a:lnTo>
                        <a:pt x="1497989" y="1507155"/>
                      </a:lnTo>
                      <a:lnTo>
                        <a:pt x="815685" y="1541873"/>
                      </a:lnTo>
                      <a:lnTo>
                        <a:pt x="456566" y="1560803"/>
                      </a:lnTo>
                      <a:close/>
                      <a:moveTo>
                        <a:pt x="3332566" y="3015466"/>
                      </a:moveTo>
                      <a:lnTo>
                        <a:pt x="3227686" y="1799988"/>
                      </a:lnTo>
                      <a:lnTo>
                        <a:pt x="3687369" y="1744594"/>
                      </a:lnTo>
                      <a:lnTo>
                        <a:pt x="4207427" y="1672041"/>
                      </a:lnTo>
                      <a:lnTo>
                        <a:pt x="4314817" y="1819820"/>
                      </a:lnTo>
                      <a:cubicBezTo>
                        <a:pt x="4528849" y="2161606"/>
                        <a:pt x="4683644" y="2496395"/>
                        <a:pt x="4752430" y="2869128"/>
                      </a:cubicBezTo>
                      <a:lnTo>
                        <a:pt x="4755993" y="2911437"/>
                      </a:lnTo>
                      <a:lnTo>
                        <a:pt x="3332566" y="3015466"/>
                      </a:lnTo>
                      <a:close/>
                      <a:moveTo>
                        <a:pt x="4842211" y="4504577"/>
                      </a:moveTo>
                      <a:lnTo>
                        <a:pt x="4894441" y="4378816"/>
                      </a:lnTo>
                      <a:cubicBezTo>
                        <a:pt x="5035881" y="3977997"/>
                        <a:pt x="5111886" y="3633747"/>
                        <a:pt x="5118410" y="3308120"/>
                      </a:cubicBezTo>
                      <a:lnTo>
                        <a:pt x="5112011" y="3236549"/>
                      </a:lnTo>
                      <a:lnTo>
                        <a:pt x="6343574" y="3146548"/>
                      </a:lnTo>
                      <a:lnTo>
                        <a:pt x="6352623" y="3329154"/>
                      </a:lnTo>
                      <a:cubicBezTo>
                        <a:pt x="6366228" y="3579999"/>
                        <a:pt x="6186187" y="4286769"/>
                        <a:pt x="6068313" y="4480189"/>
                      </a:cubicBezTo>
                      <a:lnTo>
                        <a:pt x="5645377" y="4489676"/>
                      </a:lnTo>
                      <a:lnTo>
                        <a:pt x="4842211" y="4504577"/>
                      </a:lnTo>
                      <a:close/>
                      <a:moveTo>
                        <a:pt x="1405726" y="3156271"/>
                      </a:moveTo>
                      <a:lnTo>
                        <a:pt x="1399341" y="3089416"/>
                      </a:lnTo>
                      <a:cubicBezTo>
                        <a:pt x="1398501" y="2896033"/>
                        <a:pt x="1419405" y="2690426"/>
                        <a:pt x="1464945" y="2467755"/>
                      </a:cubicBezTo>
                      <a:lnTo>
                        <a:pt x="1626959" y="1918290"/>
                      </a:lnTo>
                      <a:lnTo>
                        <a:pt x="1698846" y="1916459"/>
                      </a:lnTo>
                      <a:cubicBezTo>
                        <a:pt x="1952714" y="1906817"/>
                        <a:pt x="2182558" y="1894523"/>
                        <a:pt x="2401423" y="1879094"/>
                      </a:cubicBezTo>
                      <a:lnTo>
                        <a:pt x="2879383" y="1836855"/>
                      </a:lnTo>
                      <a:lnTo>
                        <a:pt x="2983285" y="3040986"/>
                      </a:lnTo>
                      <a:lnTo>
                        <a:pt x="1405726" y="3156271"/>
                      </a:lnTo>
                      <a:close/>
                      <a:moveTo>
                        <a:pt x="3464621" y="4545892"/>
                      </a:moveTo>
                      <a:lnTo>
                        <a:pt x="3362673" y="3364384"/>
                      </a:lnTo>
                      <a:lnTo>
                        <a:pt x="4785461" y="3260410"/>
                      </a:lnTo>
                      <a:lnTo>
                        <a:pt x="4791965" y="3337498"/>
                      </a:lnTo>
                      <a:cubicBezTo>
                        <a:pt x="4788504" y="3665722"/>
                        <a:pt x="4723150" y="4029732"/>
                        <a:pt x="4582162" y="4452550"/>
                      </a:cubicBezTo>
                      <a:lnTo>
                        <a:pt x="3980007" y="4524180"/>
                      </a:lnTo>
                      <a:lnTo>
                        <a:pt x="3464621" y="4545892"/>
                      </a:lnTo>
                      <a:close/>
                      <a:moveTo>
                        <a:pt x="11631" y="3258148"/>
                      </a:moveTo>
                      <a:lnTo>
                        <a:pt x="0" y="3023469"/>
                      </a:lnTo>
                      <a:cubicBezTo>
                        <a:pt x="9835" y="2817218"/>
                        <a:pt x="39973" y="2610228"/>
                        <a:pt x="91400" y="2405346"/>
                      </a:cubicBezTo>
                      <a:lnTo>
                        <a:pt x="258812" y="1942855"/>
                      </a:lnTo>
                      <a:lnTo>
                        <a:pt x="852081" y="1937991"/>
                      </a:lnTo>
                      <a:lnTo>
                        <a:pt x="1335718" y="1925698"/>
                      </a:lnTo>
                      <a:lnTo>
                        <a:pt x="1234430" y="2196801"/>
                      </a:lnTo>
                      <a:cubicBezTo>
                        <a:pt x="1174083" y="2388129"/>
                        <a:pt x="1130304" y="2566936"/>
                        <a:pt x="1103579" y="2737987"/>
                      </a:cubicBezTo>
                      <a:lnTo>
                        <a:pt x="1078099" y="3180217"/>
                      </a:lnTo>
                      <a:lnTo>
                        <a:pt x="11631" y="3258148"/>
                      </a:lnTo>
                      <a:close/>
                      <a:moveTo>
                        <a:pt x="1960743" y="4679317"/>
                      </a:moveTo>
                      <a:lnTo>
                        <a:pt x="1740896" y="4337429"/>
                      </a:lnTo>
                      <a:cubicBezTo>
                        <a:pt x="1599382" y="4077276"/>
                        <a:pt x="1495647" y="3815593"/>
                        <a:pt x="1441619" y="3532526"/>
                      </a:cubicBezTo>
                      <a:lnTo>
                        <a:pt x="1438988" y="3504964"/>
                      </a:lnTo>
                      <a:lnTo>
                        <a:pt x="3013389" y="3389903"/>
                      </a:lnTo>
                      <a:lnTo>
                        <a:pt x="3099126" y="4562904"/>
                      </a:lnTo>
                      <a:lnTo>
                        <a:pt x="2689209" y="4598877"/>
                      </a:lnTo>
                      <a:cubicBezTo>
                        <a:pt x="2470714" y="4618948"/>
                        <a:pt x="2241902" y="4643896"/>
                        <a:pt x="1989796" y="4675326"/>
                      </a:cubicBezTo>
                      <a:lnTo>
                        <a:pt x="1960743" y="4679317"/>
                      </a:lnTo>
                      <a:close/>
                      <a:moveTo>
                        <a:pt x="4067092" y="6216068"/>
                      </a:moveTo>
                      <a:lnTo>
                        <a:pt x="4277892" y="5788869"/>
                      </a:lnTo>
                      <a:lnTo>
                        <a:pt x="4525520" y="5267093"/>
                      </a:lnTo>
                      <a:lnTo>
                        <a:pt x="4685770" y="4881257"/>
                      </a:lnTo>
                      <a:lnTo>
                        <a:pt x="4712084" y="4879914"/>
                      </a:lnTo>
                      <a:lnTo>
                        <a:pt x="5642123" y="4846187"/>
                      </a:lnTo>
                      <a:lnTo>
                        <a:pt x="5866698" y="4839902"/>
                      </a:lnTo>
                      <a:lnTo>
                        <a:pt x="5706398" y="5102370"/>
                      </a:lnTo>
                      <a:cubicBezTo>
                        <a:pt x="5323061" y="5607024"/>
                        <a:pt x="4805131" y="5973881"/>
                        <a:pt x="4229361" y="6176010"/>
                      </a:cubicBezTo>
                      <a:lnTo>
                        <a:pt x="4067092" y="6216068"/>
                      </a:lnTo>
                      <a:close/>
                      <a:moveTo>
                        <a:pt x="3617977" y="6323175"/>
                      </a:moveTo>
                      <a:lnTo>
                        <a:pt x="3499574" y="4950969"/>
                      </a:lnTo>
                      <a:lnTo>
                        <a:pt x="3966167" y="4917769"/>
                      </a:lnTo>
                      <a:lnTo>
                        <a:pt x="4402891" y="4895610"/>
                      </a:lnTo>
                      <a:lnTo>
                        <a:pt x="4263840" y="5239274"/>
                      </a:lnTo>
                      <a:lnTo>
                        <a:pt x="3691123" y="6308899"/>
                      </a:lnTo>
                      <a:lnTo>
                        <a:pt x="3637169" y="6322223"/>
                      </a:lnTo>
                      <a:lnTo>
                        <a:pt x="3617977" y="6323175"/>
                      </a:lnTo>
                      <a:close/>
                      <a:moveTo>
                        <a:pt x="509955" y="4889989"/>
                      </a:moveTo>
                      <a:lnTo>
                        <a:pt x="432662" y="4783013"/>
                      </a:lnTo>
                      <a:cubicBezTo>
                        <a:pt x="226684" y="4430562"/>
                        <a:pt x="89942" y="4041034"/>
                        <a:pt x="30403" y="3637168"/>
                      </a:cubicBezTo>
                      <a:lnTo>
                        <a:pt x="28957" y="3608002"/>
                      </a:lnTo>
                      <a:lnTo>
                        <a:pt x="1122699" y="3528079"/>
                      </a:lnTo>
                      <a:lnTo>
                        <a:pt x="1151870" y="3709064"/>
                      </a:lnTo>
                      <a:cubicBezTo>
                        <a:pt x="1238820" y="4026998"/>
                        <a:pt x="1397943" y="4351818"/>
                        <a:pt x="1633165" y="4721494"/>
                      </a:cubicBezTo>
                      <a:lnTo>
                        <a:pt x="1635001" y="4724090"/>
                      </a:lnTo>
                      <a:lnTo>
                        <a:pt x="1150655" y="4790652"/>
                      </a:lnTo>
                      <a:lnTo>
                        <a:pt x="509955" y="4889989"/>
                      </a:lnTo>
                      <a:close/>
                      <a:moveTo>
                        <a:pt x="3165956" y="6345561"/>
                      </a:moveTo>
                      <a:lnTo>
                        <a:pt x="2661675" y="5655612"/>
                      </a:lnTo>
                      <a:lnTo>
                        <a:pt x="2224080" y="5071807"/>
                      </a:lnTo>
                      <a:lnTo>
                        <a:pt x="2697681" y="5021257"/>
                      </a:lnTo>
                      <a:lnTo>
                        <a:pt x="3150545" y="4979436"/>
                      </a:lnTo>
                      <a:lnTo>
                        <a:pt x="3267988" y="6340508"/>
                      </a:lnTo>
                      <a:lnTo>
                        <a:pt x="3165956" y="6345561"/>
                      </a:lnTo>
                      <a:close/>
                      <a:moveTo>
                        <a:pt x="1799833" y="6042038"/>
                      </a:moveTo>
                      <a:cubicBezTo>
                        <a:pt x="1404151" y="5851981"/>
                        <a:pt x="1065732" y="5590735"/>
                        <a:pt x="792530" y="5281044"/>
                      </a:cubicBezTo>
                      <a:lnTo>
                        <a:pt x="758259" y="5233611"/>
                      </a:lnTo>
                      <a:lnTo>
                        <a:pt x="1178638" y="5187468"/>
                      </a:lnTo>
                      <a:lnTo>
                        <a:pt x="1905324" y="5106339"/>
                      </a:lnTo>
                      <a:lnTo>
                        <a:pt x="2206251" y="5531868"/>
                      </a:lnTo>
                      <a:lnTo>
                        <a:pt x="2827891" y="6323709"/>
                      </a:lnTo>
                      <a:lnTo>
                        <a:pt x="2405336" y="6261225"/>
                      </a:lnTo>
                      <a:cubicBezTo>
                        <a:pt x="2200452" y="6209790"/>
                        <a:pt x="1997668" y="6137062"/>
                        <a:pt x="1799833" y="6042038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17" name="Прямоугольник 16"/>
                <p:cNvSpPr/>
                <p:nvPr/>
              </p:nvSpPr>
              <p:spPr>
                <a:xfrm>
                  <a:off x="4230250" y="4420299"/>
                  <a:ext cx="141982" cy="63860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18" name="Прямоугольник 17"/>
                <p:cNvSpPr/>
                <p:nvPr/>
              </p:nvSpPr>
              <p:spPr>
                <a:xfrm>
                  <a:off x="4147331" y="4477987"/>
                  <a:ext cx="305990" cy="6032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19" name="Прямоугольник 18"/>
                <p:cNvSpPr/>
                <p:nvPr/>
              </p:nvSpPr>
              <p:spPr>
                <a:xfrm rot="19920000">
                  <a:off x="4041093" y="3512437"/>
                  <a:ext cx="40227" cy="131551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0" name="Прямоугольник 19"/>
                <p:cNvSpPr/>
                <p:nvPr/>
              </p:nvSpPr>
              <p:spPr>
                <a:xfrm rot="19920000">
                  <a:off x="4484115" y="4287005"/>
                  <a:ext cx="40227" cy="131551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1" name="Арка 38"/>
                <p:cNvSpPr/>
                <p:nvPr/>
              </p:nvSpPr>
              <p:spPr>
                <a:xfrm rot="13925903">
                  <a:off x="3684523" y="3726094"/>
                  <a:ext cx="968151" cy="649369"/>
                </a:xfrm>
                <a:custGeom>
                  <a:avLst/>
                  <a:gdLst>
                    <a:gd name="connsiteX0" fmla="*/ 0 w 824206"/>
                    <a:gd name="connsiteY0" fmla="*/ 468176 h 936351"/>
                    <a:gd name="connsiteX1" fmla="*/ 236582 w 824206"/>
                    <a:gd name="connsiteY1" fmla="*/ 44588 h 936351"/>
                    <a:gd name="connsiteX2" fmla="*/ 721368 w 824206"/>
                    <a:gd name="connsiteY2" fmla="*/ 158750 h 936351"/>
                    <a:gd name="connsiteX3" fmla="*/ 799324 w 824206"/>
                    <a:gd name="connsiteY3" fmla="*/ 628392 h 936351"/>
                    <a:gd name="connsiteX4" fmla="*/ 758057 w 824206"/>
                    <a:gd name="connsiteY4" fmla="*/ 611316 h 936351"/>
                    <a:gd name="connsiteX5" fmla="*/ 689676 w 824206"/>
                    <a:gd name="connsiteY5" fmla="*/ 190458 h 936351"/>
                    <a:gd name="connsiteX6" fmla="*/ 253697 w 824206"/>
                    <a:gd name="connsiteY6" fmla="*/ 85891 h 936351"/>
                    <a:gd name="connsiteX7" fmla="*/ 44532 w 824206"/>
                    <a:gd name="connsiteY7" fmla="*/ 468176 h 936351"/>
                    <a:gd name="connsiteX8" fmla="*/ 0 w 824206"/>
                    <a:gd name="connsiteY8" fmla="*/ 468176 h 936351"/>
                    <a:gd name="connsiteX0" fmla="*/ 0 w 831850"/>
                    <a:gd name="connsiteY0" fmla="*/ 456566 h 616782"/>
                    <a:gd name="connsiteX1" fmla="*/ 236582 w 831850"/>
                    <a:gd name="connsiteY1" fmla="*/ 32978 h 616782"/>
                    <a:gd name="connsiteX2" fmla="*/ 746854 w 831850"/>
                    <a:gd name="connsiteY2" fmla="*/ 133785 h 616782"/>
                    <a:gd name="connsiteX3" fmla="*/ 799324 w 831850"/>
                    <a:gd name="connsiteY3" fmla="*/ 616782 h 616782"/>
                    <a:gd name="connsiteX4" fmla="*/ 758057 w 831850"/>
                    <a:gd name="connsiteY4" fmla="*/ 599706 h 616782"/>
                    <a:gd name="connsiteX5" fmla="*/ 689676 w 831850"/>
                    <a:gd name="connsiteY5" fmla="*/ 178848 h 616782"/>
                    <a:gd name="connsiteX6" fmla="*/ 253697 w 831850"/>
                    <a:gd name="connsiteY6" fmla="*/ 74281 h 616782"/>
                    <a:gd name="connsiteX7" fmla="*/ 44532 w 831850"/>
                    <a:gd name="connsiteY7" fmla="*/ 456566 h 616782"/>
                    <a:gd name="connsiteX8" fmla="*/ 0 w 831850"/>
                    <a:gd name="connsiteY8" fmla="*/ 456566 h 616782"/>
                    <a:gd name="connsiteX0" fmla="*/ 0 w 831850"/>
                    <a:gd name="connsiteY0" fmla="*/ 456566 h 616782"/>
                    <a:gd name="connsiteX1" fmla="*/ 236582 w 831850"/>
                    <a:gd name="connsiteY1" fmla="*/ 32978 h 616782"/>
                    <a:gd name="connsiteX2" fmla="*/ 746854 w 831850"/>
                    <a:gd name="connsiteY2" fmla="*/ 133785 h 616782"/>
                    <a:gd name="connsiteX3" fmla="*/ 799324 w 831850"/>
                    <a:gd name="connsiteY3" fmla="*/ 616782 h 616782"/>
                    <a:gd name="connsiteX4" fmla="*/ 758057 w 831850"/>
                    <a:gd name="connsiteY4" fmla="*/ 599706 h 616782"/>
                    <a:gd name="connsiteX5" fmla="*/ 713484 w 831850"/>
                    <a:gd name="connsiteY5" fmla="*/ 179277 h 616782"/>
                    <a:gd name="connsiteX6" fmla="*/ 253697 w 831850"/>
                    <a:gd name="connsiteY6" fmla="*/ 74281 h 616782"/>
                    <a:gd name="connsiteX7" fmla="*/ 44532 w 831850"/>
                    <a:gd name="connsiteY7" fmla="*/ 456566 h 616782"/>
                    <a:gd name="connsiteX8" fmla="*/ 0 w 831850"/>
                    <a:gd name="connsiteY8" fmla="*/ 456566 h 616782"/>
                    <a:gd name="connsiteX0" fmla="*/ 0 w 840935"/>
                    <a:gd name="connsiteY0" fmla="*/ 443140 h 586280"/>
                    <a:gd name="connsiteX1" fmla="*/ 236582 w 840935"/>
                    <a:gd name="connsiteY1" fmla="*/ 19552 h 586280"/>
                    <a:gd name="connsiteX2" fmla="*/ 746854 w 840935"/>
                    <a:gd name="connsiteY2" fmla="*/ 120359 h 586280"/>
                    <a:gd name="connsiteX3" fmla="*/ 813965 w 840935"/>
                    <a:gd name="connsiteY3" fmla="*/ 557415 h 586280"/>
                    <a:gd name="connsiteX4" fmla="*/ 758057 w 840935"/>
                    <a:gd name="connsiteY4" fmla="*/ 586280 h 586280"/>
                    <a:gd name="connsiteX5" fmla="*/ 713484 w 840935"/>
                    <a:gd name="connsiteY5" fmla="*/ 165851 h 586280"/>
                    <a:gd name="connsiteX6" fmla="*/ 253697 w 840935"/>
                    <a:gd name="connsiteY6" fmla="*/ 60855 h 586280"/>
                    <a:gd name="connsiteX7" fmla="*/ 44532 w 840935"/>
                    <a:gd name="connsiteY7" fmla="*/ 443140 h 586280"/>
                    <a:gd name="connsiteX8" fmla="*/ 0 w 840935"/>
                    <a:gd name="connsiteY8" fmla="*/ 443140 h 586280"/>
                    <a:gd name="connsiteX0" fmla="*/ 0 w 840935"/>
                    <a:gd name="connsiteY0" fmla="*/ 443140 h 557415"/>
                    <a:gd name="connsiteX1" fmla="*/ 236582 w 840935"/>
                    <a:gd name="connsiteY1" fmla="*/ 19552 h 557415"/>
                    <a:gd name="connsiteX2" fmla="*/ 746854 w 840935"/>
                    <a:gd name="connsiteY2" fmla="*/ 120359 h 557415"/>
                    <a:gd name="connsiteX3" fmla="*/ 813965 w 840935"/>
                    <a:gd name="connsiteY3" fmla="*/ 557415 h 557415"/>
                    <a:gd name="connsiteX4" fmla="*/ 758914 w 840935"/>
                    <a:gd name="connsiteY4" fmla="*/ 538662 h 557415"/>
                    <a:gd name="connsiteX5" fmla="*/ 713484 w 840935"/>
                    <a:gd name="connsiteY5" fmla="*/ 165851 h 557415"/>
                    <a:gd name="connsiteX6" fmla="*/ 253697 w 840935"/>
                    <a:gd name="connsiteY6" fmla="*/ 60855 h 557415"/>
                    <a:gd name="connsiteX7" fmla="*/ 44532 w 840935"/>
                    <a:gd name="connsiteY7" fmla="*/ 443140 h 557415"/>
                    <a:gd name="connsiteX8" fmla="*/ 0 w 840935"/>
                    <a:gd name="connsiteY8" fmla="*/ 443140 h 557415"/>
                    <a:gd name="connsiteX0" fmla="*/ 0 w 840935"/>
                    <a:gd name="connsiteY0" fmla="*/ 443140 h 557415"/>
                    <a:gd name="connsiteX1" fmla="*/ 236582 w 840935"/>
                    <a:gd name="connsiteY1" fmla="*/ 19552 h 557415"/>
                    <a:gd name="connsiteX2" fmla="*/ 746854 w 840935"/>
                    <a:gd name="connsiteY2" fmla="*/ 120359 h 557415"/>
                    <a:gd name="connsiteX3" fmla="*/ 813965 w 840935"/>
                    <a:gd name="connsiteY3" fmla="*/ 557415 h 557415"/>
                    <a:gd name="connsiteX4" fmla="*/ 761209 w 840935"/>
                    <a:gd name="connsiteY4" fmla="*/ 543467 h 557415"/>
                    <a:gd name="connsiteX5" fmla="*/ 713484 w 840935"/>
                    <a:gd name="connsiteY5" fmla="*/ 165851 h 557415"/>
                    <a:gd name="connsiteX6" fmla="*/ 253697 w 840935"/>
                    <a:gd name="connsiteY6" fmla="*/ 60855 h 557415"/>
                    <a:gd name="connsiteX7" fmla="*/ 44532 w 840935"/>
                    <a:gd name="connsiteY7" fmla="*/ 443140 h 557415"/>
                    <a:gd name="connsiteX8" fmla="*/ 0 w 840935"/>
                    <a:gd name="connsiteY8" fmla="*/ 443140 h 557415"/>
                    <a:gd name="connsiteX0" fmla="*/ 0 w 840935"/>
                    <a:gd name="connsiteY0" fmla="*/ 443140 h 557415"/>
                    <a:gd name="connsiteX1" fmla="*/ 236582 w 840935"/>
                    <a:gd name="connsiteY1" fmla="*/ 19552 h 557415"/>
                    <a:gd name="connsiteX2" fmla="*/ 746854 w 840935"/>
                    <a:gd name="connsiteY2" fmla="*/ 120359 h 557415"/>
                    <a:gd name="connsiteX3" fmla="*/ 813965 w 840935"/>
                    <a:gd name="connsiteY3" fmla="*/ 557415 h 557415"/>
                    <a:gd name="connsiteX4" fmla="*/ 764551 w 840935"/>
                    <a:gd name="connsiteY4" fmla="*/ 543050 h 557415"/>
                    <a:gd name="connsiteX5" fmla="*/ 713484 w 840935"/>
                    <a:gd name="connsiteY5" fmla="*/ 165851 h 557415"/>
                    <a:gd name="connsiteX6" fmla="*/ 253697 w 840935"/>
                    <a:gd name="connsiteY6" fmla="*/ 60855 h 557415"/>
                    <a:gd name="connsiteX7" fmla="*/ 44532 w 840935"/>
                    <a:gd name="connsiteY7" fmla="*/ 443140 h 557415"/>
                    <a:gd name="connsiteX8" fmla="*/ 0 w 840935"/>
                    <a:gd name="connsiteY8" fmla="*/ 443140 h 557415"/>
                    <a:gd name="connsiteX0" fmla="*/ 0 w 840935"/>
                    <a:gd name="connsiteY0" fmla="*/ 464988 h 579263"/>
                    <a:gd name="connsiteX1" fmla="*/ 236582 w 840935"/>
                    <a:gd name="connsiteY1" fmla="*/ 41400 h 579263"/>
                    <a:gd name="connsiteX2" fmla="*/ 746854 w 840935"/>
                    <a:gd name="connsiteY2" fmla="*/ 142207 h 579263"/>
                    <a:gd name="connsiteX3" fmla="*/ 813965 w 840935"/>
                    <a:gd name="connsiteY3" fmla="*/ 579263 h 579263"/>
                    <a:gd name="connsiteX4" fmla="*/ 764551 w 840935"/>
                    <a:gd name="connsiteY4" fmla="*/ 564898 h 579263"/>
                    <a:gd name="connsiteX5" fmla="*/ 713484 w 840935"/>
                    <a:gd name="connsiteY5" fmla="*/ 187699 h 579263"/>
                    <a:gd name="connsiteX6" fmla="*/ 253697 w 840935"/>
                    <a:gd name="connsiteY6" fmla="*/ 82703 h 579263"/>
                    <a:gd name="connsiteX7" fmla="*/ 44532 w 840935"/>
                    <a:gd name="connsiteY7" fmla="*/ 464988 h 579263"/>
                    <a:gd name="connsiteX8" fmla="*/ 0 w 840935"/>
                    <a:gd name="connsiteY8" fmla="*/ 464988 h 579263"/>
                    <a:gd name="connsiteX0" fmla="*/ 0 w 839465"/>
                    <a:gd name="connsiteY0" fmla="*/ 466566 h 580841"/>
                    <a:gd name="connsiteX1" fmla="*/ 236582 w 839465"/>
                    <a:gd name="connsiteY1" fmla="*/ 42978 h 580841"/>
                    <a:gd name="connsiteX2" fmla="*/ 746854 w 839465"/>
                    <a:gd name="connsiteY2" fmla="*/ 143785 h 580841"/>
                    <a:gd name="connsiteX3" fmla="*/ 813965 w 839465"/>
                    <a:gd name="connsiteY3" fmla="*/ 580841 h 580841"/>
                    <a:gd name="connsiteX4" fmla="*/ 764551 w 839465"/>
                    <a:gd name="connsiteY4" fmla="*/ 566476 h 580841"/>
                    <a:gd name="connsiteX5" fmla="*/ 713484 w 839465"/>
                    <a:gd name="connsiteY5" fmla="*/ 189277 h 580841"/>
                    <a:gd name="connsiteX6" fmla="*/ 253697 w 839465"/>
                    <a:gd name="connsiteY6" fmla="*/ 84281 h 580841"/>
                    <a:gd name="connsiteX7" fmla="*/ 44532 w 839465"/>
                    <a:gd name="connsiteY7" fmla="*/ 466566 h 580841"/>
                    <a:gd name="connsiteX8" fmla="*/ 0 w 839465"/>
                    <a:gd name="connsiteY8" fmla="*/ 466566 h 580841"/>
                    <a:gd name="connsiteX0" fmla="*/ 0 w 839465"/>
                    <a:gd name="connsiteY0" fmla="*/ 466566 h 580841"/>
                    <a:gd name="connsiteX1" fmla="*/ 236582 w 839465"/>
                    <a:gd name="connsiteY1" fmla="*/ 42978 h 580841"/>
                    <a:gd name="connsiteX2" fmla="*/ 746854 w 839465"/>
                    <a:gd name="connsiteY2" fmla="*/ 143785 h 580841"/>
                    <a:gd name="connsiteX3" fmla="*/ 813965 w 839465"/>
                    <a:gd name="connsiteY3" fmla="*/ 580841 h 580841"/>
                    <a:gd name="connsiteX4" fmla="*/ 764551 w 839465"/>
                    <a:gd name="connsiteY4" fmla="*/ 566476 h 580841"/>
                    <a:gd name="connsiteX5" fmla="*/ 713484 w 839465"/>
                    <a:gd name="connsiteY5" fmla="*/ 189277 h 580841"/>
                    <a:gd name="connsiteX6" fmla="*/ 253697 w 839465"/>
                    <a:gd name="connsiteY6" fmla="*/ 84281 h 580841"/>
                    <a:gd name="connsiteX7" fmla="*/ 44532 w 839465"/>
                    <a:gd name="connsiteY7" fmla="*/ 466566 h 580841"/>
                    <a:gd name="connsiteX8" fmla="*/ 0 w 839465"/>
                    <a:gd name="connsiteY8" fmla="*/ 466566 h 580841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697 w 850271"/>
                    <a:gd name="connsiteY6" fmla="*/ 84815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697 w 850271"/>
                    <a:gd name="connsiteY6" fmla="*/ 84815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5793 w 856064"/>
                    <a:gd name="connsiteY0" fmla="*/ 467100 h 581375"/>
                    <a:gd name="connsiteX1" fmla="*/ 242375 w 856064"/>
                    <a:gd name="connsiteY1" fmla="*/ 43512 h 581375"/>
                    <a:gd name="connsiteX2" fmla="*/ 752647 w 856064"/>
                    <a:gd name="connsiteY2" fmla="*/ 144319 h 581375"/>
                    <a:gd name="connsiteX3" fmla="*/ 819758 w 856064"/>
                    <a:gd name="connsiteY3" fmla="*/ 581375 h 581375"/>
                    <a:gd name="connsiteX4" fmla="*/ 770344 w 856064"/>
                    <a:gd name="connsiteY4" fmla="*/ 567010 h 581375"/>
                    <a:gd name="connsiteX5" fmla="*/ 719277 w 856064"/>
                    <a:gd name="connsiteY5" fmla="*/ 189811 h 581375"/>
                    <a:gd name="connsiteX6" fmla="*/ 259275 w 856064"/>
                    <a:gd name="connsiteY6" fmla="*/ 96719 h 581375"/>
                    <a:gd name="connsiteX7" fmla="*/ 50325 w 856064"/>
                    <a:gd name="connsiteY7" fmla="*/ 467100 h 581375"/>
                    <a:gd name="connsiteX8" fmla="*/ 5793 w 856064"/>
                    <a:gd name="connsiteY8" fmla="*/ 467100 h 581375"/>
                    <a:gd name="connsiteX0" fmla="*/ 6662 w 856933"/>
                    <a:gd name="connsiteY0" fmla="*/ 467100 h 581375"/>
                    <a:gd name="connsiteX1" fmla="*/ 243244 w 856933"/>
                    <a:gd name="connsiteY1" fmla="*/ 43512 h 581375"/>
                    <a:gd name="connsiteX2" fmla="*/ 753516 w 856933"/>
                    <a:gd name="connsiteY2" fmla="*/ 144319 h 581375"/>
                    <a:gd name="connsiteX3" fmla="*/ 820627 w 856933"/>
                    <a:gd name="connsiteY3" fmla="*/ 581375 h 581375"/>
                    <a:gd name="connsiteX4" fmla="*/ 771213 w 856933"/>
                    <a:gd name="connsiteY4" fmla="*/ 567010 h 581375"/>
                    <a:gd name="connsiteX5" fmla="*/ 720146 w 856933"/>
                    <a:gd name="connsiteY5" fmla="*/ 189811 h 581375"/>
                    <a:gd name="connsiteX6" fmla="*/ 260144 w 856933"/>
                    <a:gd name="connsiteY6" fmla="*/ 96719 h 581375"/>
                    <a:gd name="connsiteX7" fmla="*/ 51194 w 856933"/>
                    <a:gd name="connsiteY7" fmla="*/ 467100 h 581375"/>
                    <a:gd name="connsiteX8" fmla="*/ 6662 w 856933"/>
                    <a:gd name="connsiteY8" fmla="*/ 467100 h 581375"/>
                    <a:gd name="connsiteX0" fmla="*/ 7681 w 857952"/>
                    <a:gd name="connsiteY0" fmla="*/ 467100 h 581375"/>
                    <a:gd name="connsiteX1" fmla="*/ 244263 w 857952"/>
                    <a:gd name="connsiteY1" fmla="*/ 43512 h 581375"/>
                    <a:gd name="connsiteX2" fmla="*/ 754535 w 857952"/>
                    <a:gd name="connsiteY2" fmla="*/ 144319 h 581375"/>
                    <a:gd name="connsiteX3" fmla="*/ 821646 w 857952"/>
                    <a:gd name="connsiteY3" fmla="*/ 581375 h 581375"/>
                    <a:gd name="connsiteX4" fmla="*/ 772232 w 857952"/>
                    <a:gd name="connsiteY4" fmla="*/ 567010 h 581375"/>
                    <a:gd name="connsiteX5" fmla="*/ 721165 w 857952"/>
                    <a:gd name="connsiteY5" fmla="*/ 189811 h 581375"/>
                    <a:gd name="connsiteX6" fmla="*/ 261163 w 857952"/>
                    <a:gd name="connsiteY6" fmla="*/ 96719 h 581375"/>
                    <a:gd name="connsiteX7" fmla="*/ 52213 w 857952"/>
                    <a:gd name="connsiteY7" fmla="*/ 467100 h 581375"/>
                    <a:gd name="connsiteX8" fmla="*/ 7681 w 857952"/>
                    <a:gd name="connsiteY8" fmla="*/ 467100 h 581375"/>
                    <a:gd name="connsiteX0" fmla="*/ 7413 w 865831"/>
                    <a:gd name="connsiteY0" fmla="*/ 447853 h 559417"/>
                    <a:gd name="connsiteX1" fmla="*/ 252142 w 865831"/>
                    <a:gd name="connsiteY1" fmla="*/ 21554 h 559417"/>
                    <a:gd name="connsiteX2" fmla="*/ 762414 w 865831"/>
                    <a:gd name="connsiteY2" fmla="*/ 122361 h 559417"/>
                    <a:gd name="connsiteX3" fmla="*/ 829525 w 865831"/>
                    <a:gd name="connsiteY3" fmla="*/ 559417 h 559417"/>
                    <a:gd name="connsiteX4" fmla="*/ 780111 w 865831"/>
                    <a:gd name="connsiteY4" fmla="*/ 545052 h 559417"/>
                    <a:gd name="connsiteX5" fmla="*/ 729044 w 865831"/>
                    <a:gd name="connsiteY5" fmla="*/ 167853 h 559417"/>
                    <a:gd name="connsiteX6" fmla="*/ 269042 w 865831"/>
                    <a:gd name="connsiteY6" fmla="*/ 74761 h 559417"/>
                    <a:gd name="connsiteX7" fmla="*/ 60092 w 865831"/>
                    <a:gd name="connsiteY7" fmla="*/ 445142 h 559417"/>
                    <a:gd name="connsiteX8" fmla="*/ 7413 w 865831"/>
                    <a:gd name="connsiteY8" fmla="*/ 447853 h 559417"/>
                    <a:gd name="connsiteX0" fmla="*/ 6261 w 864679"/>
                    <a:gd name="connsiteY0" fmla="*/ 447853 h 559417"/>
                    <a:gd name="connsiteX1" fmla="*/ 250990 w 864679"/>
                    <a:gd name="connsiteY1" fmla="*/ 21554 h 559417"/>
                    <a:gd name="connsiteX2" fmla="*/ 761262 w 864679"/>
                    <a:gd name="connsiteY2" fmla="*/ 122361 h 559417"/>
                    <a:gd name="connsiteX3" fmla="*/ 828373 w 864679"/>
                    <a:gd name="connsiteY3" fmla="*/ 559417 h 559417"/>
                    <a:gd name="connsiteX4" fmla="*/ 778959 w 864679"/>
                    <a:gd name="connsiteY4" fmla="*/ 545052 h 559417"/>
                    <a:gd name="connsiteX5" fmla="*/ 727892 w 864679"/>
                    <a:gd name="connsiteY5" fmla="*/ 167853 h 559417"/>
                    <a:gd name="connsiteX6" fmla="*/ 267890 w 864679"/>
                    <a:gd name="connsiteY6" fmla="*/ 74761 h 559417"/>
                    <a:gd name="connsiteX7" fmla="*/ 58940 w 864679"/>
                    <a:gd name="connsiteY7" fmla="*/ 445142 h 559417"/>
                    <a:gd name="connsiteX8" fmla="*/ 6261 w 864679"/>
                    <a:gd name="connsiteY8" fmla="*/ 447853 h 559417"/>
                    <a:gd name="connsiteX0" fmla="*/ 3778 w 862196"/>
                    <a:gd name="connsiteY0" fmla="*/ 447853 h 559417"/>
                    <a:gd name="connsiteX1" fmla="*/ 248507 w 862196"/>
                    <a:gd name="connsiteY1" fmla="*/ 21554 h 559417"/>
                    <a:gd name="connsiteX2" fmla="*/ 758779 w 862196"/>
                    <a:gd name="connsiteY2" fmla="*/ 122361 h 559417"/>
                    <a:gd name="connsiteX3" fmla="*/ 825890 w 862196"/>
                    <a:gd name="connsiteY3" fmla="*/ 559417 h 559417"/>
                    <a:gd name="connsiteX4" fmla="*/ 776476 w 862196"/>
                    <a:gd name="connsiteY4" fmla="*/ 545052 h 559417"/>
                    <a:gd name="connsiteX5" fmla="*/ 725409 w 862196"/>
                    <a:gd name="connsiteY5" fmla="*/ 167853 h 559417"/>
                    <a:gd name="connsiteX6" fmla="*/ 265407 w 862196"/>
                    <a:gd name="connsiteY6" fmla="*/ 74761 h 559417"/>
                    <a:gd name="connsiteX7" fmla="*/ 56457 w 862196"/>
                    <a:gd name="connsiteY7" fmla="*/ 445142 h 559417"/>
                    <a:gd name="connsiteX8" fmla="*/ 3778 w 862196"/>
                    <a:gd name="connsiteY8" fmla="*/ 447853 h 559417"/>
                    <a:gd name="connsiteX0" fmla="*/ 3778 w 865221"/>
                    <a:gd name="connsiteY0" fmla="*/ 468486 h 580050"/>
                    <a:gd name="connsiteX1" fmla="*/ 248507 w 865221"/>
                    <a:gd name="connsiteY1" fmla="*/ 42187 h 580050"/>
                    <a:gd name="connsiteX2" fmla="*/ 758779 w 865221"/>
                    <a:gd name="connsiteY2" fmla="*/ 142994 h 580050"/>
                    <a:gd name="connsiteX3" fmla="*/ 825890 w 865221"/>
                    <a:gd name="connsiteY3" fmla="*/ 580050 h 580050"/>
                    <a:gd name="connsiteX4" fmla="*/ 776476 w 865221"/>
                    <a:gd name="connsiteY4" fmla="*/ 565685 h 580050"/>
                    <a:gd name="connsiteX5" fmla="*/ 725409 w 865221"/>
                    <a:gd name="connsiteY5" fmla="*/ 188486 h 580050"/>
                    <a:gd name="connsiteX6" fmla="*/ 265407 w 865221"/>
                    <a:gd name="connsiteY6" fmla="*/ 95394 h 580050"/>
                    <a:gd name="connsiteX7" fmla="*/ 56457 w 865221"/>
                    <a:gd name="connsiteY7" fmla="*/ 465775 h 580050"/>
                    <a:gd name="connsiteX8" fmla="*/ 3778 w 865221"/>
                    <a:gd name="connsiteY8" fmla="*/ 468486 h 580050"/>
                    <a:gd name="connsiteX0" fmla="*/ 3778 w 861510"/>
                    <a:gd name="connsiteY0" fmla="*/ 468486 h 580050"/>
                    <a:gd name="connsiteX1" fmla="*/ 248507 w 861510"/>
                    <a:gd name="connsiteY1" fmla="*/ 42187 h 580050"/>
                    <a:gd name="connsiteX2" fmla="*/ 758779 w 861510"/>
                    <a:gd name="connsiteY2" fmla="*/ 142994 h 580050"/>
                    <a:gd name="connsiteX3" fmla="*/ 825890 w 861510"/>
                    <a:gd name="connsiteY3" fmla="*/ 580050 h 580050"/>
                    <a:gd name="connsiteX4" fmla="*/ 776476 w 861510"/>
                    <a:gd name="connsiteY4" fmla="*/ 565685 h 580050"/>
                    <a:gd name="connsiteX5" fmla="*/ 725409 w 861510"/>
                    <a:gd name="connsiteY5" fmla="*/ 188486 h 580050"/>
                    <a:gd name="connsiteX6" fmla="*/ 265407 w 861510"/>
                    <a:gd name="connsiteY6" fmla="*/ 95394 h 580050"/>
                    <a:gd name="connsiteX7" fmla="*/ 56457 w 861510"/>
                    <a:gd name="connsiteY7" fmla="*/ 465775 h 580050"/>
                    <a:gd name="connsiteX8" fmla="*/ 3778 w 861510"/>
                    <a:gd name="connsiteY8" fmla="*/ 468486 h 580050"/>
                    <a:gd name="connsiteX0" fmla="*/ 3778 w 870475"/>
                    <a:gd name="connsiteY0" fmla="*/ 469084 h 580648"/>
                    <a:gd name="connsiteX1" fmla="*/ 248507 w 870475"/>
                    <a:gd name="connsiteY1" fmla="*/ 42785 h 580648"/>
                    <a:gd name="connsiteX2" fmla="*/ 758779 w 870475"/>
                    <a:gd name="connsiteY2" fmla="*/ 143592 h 580648"/>
                    <a:gd name="connsiteX3" fmla="*/ 825890 w 870475"/>
                    <a:gd name="connsiteY3" fmla="*/ 580648 h 580648"/>
                    <a:gd name="connsiteX4" fmla="*/ 776476 w 870475"/>
                    <a:gd name="connsiteY4" fmla="*/ 566283 h 580648"/>
                    <a:gd name="connsiteX5" fmla="*/ 725409 w 870475"/>
                    <a:gd name="connsiteY5" fmla="*/ 189084 h 580648"/>
                    <a:gd name="connsiteX6" fmla="*/ 265407 w 870475"/>
                    <a:gd name="connsiteY6" fmla="*/ 95992 h 580648"/>
                    <a:gd name="connsiteX7" fmla="*/ 56457 w 870475"/>
                    <a:gd name="connsiteY7" fmla="*/ 466373 h 580648"/>
                    <a:gd name="connsiteX8" fmla="*/ 3778 w 870475"/>
                    <a:gd name="connsiteY8" fmla="*/ 469084 h 580648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6476 w 866436"/>
                    <a:gd name="connsiteY4" fmla="*/ 566781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6476 w 866436"/>
                    <a:gd name="connsiteY4" fmla="*/ 566781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66436" h="581146">
                      <a:moveTo>
                        <a:pt x="3778" y="469582"/>
                      </a:moveTo>
                      <a:cubicBezTo>
                        <a:pt x="-25655" y="256281"/>
                        <a:pt x="122674" y="97532"/>
                        <a:pt x="248507" y="43283"/>
                      </a:cubicBezTo>
                      <a:cubicBezTo>
                        <a:pt x="374341" y="-10966"/>
                        <a:pt x="574357" y="-47049"/>
                        <a:pt x="758779" y="144090"/>
                      </a:cubicBezTo>
                      <a:cubicBezTo>
                        <a:pt x="913119" y="304051"/>
                        <a:pt x="868500" y="443364"/>
                        <a:pt x="825890" y="581146"/>
                      </a:cubicBezTo>
                      <a:lnTo>
                        <a:pt x="772718" y="563855"/>
                      </a:lnTo>
                      <a:cubicBezTo>
                        <a:pt x="823930" y="361163"/>
                        <a:pt x="805573" y="273113"/>
                        <a:pt x="725409" y="189582"/>
                      </a:cubicBezTo>
                      <a:cubicBezTo>
                        <a:pt x="645807" y="106636"/>
                        <a:pt x="550982" y="5871"/>
                        <a:pt x="265407" y="96490"/>
                      </a:cubicBezTo>
                      <a:cubicBezTo>
                        <a:pt x="137608" y="166835"/>
                        <a:pt x="46041" y="247247"/>
                        <a:pt x="56457" y="466871"/>
                      </a:cubicBezTo>
                      <a:lnTo>
                        <a:pt x="3778" y="469582"/>
                      </a:ln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</p:grpSp>
          <p:pic>
            <p:nvPicPr>
              <p:cNvPr id="14" name="Picture 3" descr="C:\Users\Сергей\Desktop\Кольцо-3D.png"/>
              <p:cNvPicPr>
                <a:picLocks noChangeAspect="1" noChangeArrowheads="1"/>
              </p:cNvPicPr>
              <p:nvPr/>
            </p:nvPicPr>
            <p:blipFill>
              <a:blip r:embed="rId2"/>
              <a:srcRect/>
              <a:stretch>
                <a:fillRect/>
              </a:stretch>
            </p:blipFill>
            <p:spPr bwMode="auto">
              <a:xfrm>
                <a:off x="1687100" y="1082462"/>
                <a:ext cx="5277802" cy="5276984"/>
              </a:xfrm>
              <a:prstGeom prst="rect">
                <a:avLst/>
              </a:prstGeom>
              <a:noFill/>
              <a:effectLst>
                <a:outerShdw blurRad="355600" dist="139700" dir="2700000" algn="tl" rotWithShape="0">
                  <a:prstClr val="black">
                    <a:alpha val="40000"/>
                  </a:prst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6" name="Прямоугольник 5"/>
            <p:cNvSpPr/>
            <p:nvPr/>
          </p:nvSpPr>
          <p:spPr>
            <a:xfrm>
              <a:off x="2011294" y="473937"/>
              <a:ext cx="5008978" cy="4984014"/>
            </a:xfrm>
            <a:prstGeom prst="rect">
              <a:avLst/>
            </a:prstGeom>
            <a:noFill/>
          </p:spPr>
          <p:txBody>
            <a:bodyPr spcFirstLastPara="1" wrap="none">
              <a:prstTxWarp prst="textCircle">
                <a:avLst>
                  <a:gd name="adj" fmla="val 10846286"/>
                </a:avLst>
              </a:prstTxWarp>
              <a:spAutoFit/>
            </a:bodyPr>
            <a:lstStyle/>
            <a:p>
              <a:pPr algn="ctr" defTabSz="1219170">
                <a:defRPr/>
              </a:pPr>
              <a:r>
                <a:rPr lang="ru-RU" sz="5333" b="1" kern="0" dirty="0">
                  <a:ln w="10541" cmpd="sng">
                    <a:solidFill>
                      <a:srgbClr val="4F81BD">
                        <a:shade val="88000"/>
                        <a:satMod val="110000"/>
                      </a:srgbClr>
                    </a:solidFill>
                    <a:prstDash val="solid"/>
                  </a:ln>
                  <a:gradFill>
                    <a:gsLst>
                      <a:gs pos="0">
                        <a:srgbClr val="4F81BD">
                          <a:tint val="40000"/>
                          <a:satMod val="250000"/>
                        </a:srgbClr>
                      </a:gs>
                      <a:gs pos="9000">
                        <a:srgbClr val="4F81BD">
                          <a:tint val="52000"/>
                          <a:satMod val="300000"/>
                        </a:srgbClr>
                      </a:gs>
                      <a:gs pos="50000">
                        <a:srgbClr val="4F81BD">
                          <a:shade val="20000"/>
                          <a:satMod val="300000"/>
                        </a:srgbClr>
                      </a:gs>
                      <a:gs pos="79000">
                        <a:srgbClr val="4F81BD">
                          <a:tint val="52000"/>
                          <a:satMod val="300000"/>
                        </a:srgbClr>
                      </a:gs>
                      <a:gs pos="100000">
                        <a:srgbClr val="4F81BD">
                          <a:tint val="40000"/>
                          <a:satMod val="250000"/>
                        </a:srgbClr>
                      </a:gs>
                    </a:gsLst>
                    <a:lin ang="5400000"/>
                  </a:gradFill>
                  <a:latin typeface="Calibri"/>
                </a:rPr>
                <a:t>Образование Рыбно-Слободского района * Балык </a:t>
              </a:r>
              <a:r>
                <a:rPr lang="ru-RU" sz="5333" b="1" kern="0" dirty="0" err="1">
                  <a:ln w="10541" cmpd="sng">
                    <a:solidFill>
                      <a:srgbClr val="4F81BD">
                        <a:shade val="88000"/>
                        <a:satMod val="110000"/>
                      </a:srgbClr>
                    </a:solidFill>
                    <a:prstDash val="solid"/>
                  </a:ln>
                  <a:gradFill>
                    <a:gsLst>
                      <a:gs pos="0">
                        <a:srgbClr val="4F81BD">
                          <a:tint val="40000"/>
                          <a:satMod val="250000"/>
                        </a:srgbClr>
                      </a:gs>
                      <a:gs pos="9000">
                        <a:srgbClr val="4F81BD">
                          <a:tint val="52000"/>
                          <a:satMod val="300000"/>
                        </a:srgbClr>
                      </a:gs>
                      <a:gs pos="50000">
                        <a:srgbClr val="4F81BD">
                          <a:shade val="20000"/>
                          <a:satMod val="300000"/>
                        </a:srgbClr>
                      </a:gs>
                      <a:gs pos="79000">
                        <a:srgbClr val="4F81BD">
                          <a:tint val="52000"/>
                          <a:satMod val="300000"/>
                        </a:srgbClr>
                      </a:gs>
                      <a:gs pos="100000">
                        <a:srgbClr val="4F81BD">
                          <a:tint val="40000"/>
                          <a:satMod val="250000"/>
                        </a:srgbClr>
                      </a:gs>
                    </a:gsLst>
                    <a:lin ang="5400000"/>
                  </a:gradFill>
                  <a:latin typeface="Calibri"/>
                </a:rPr>
                <a:t>бист</a:t>
              </a:r>
              <a:r>
                <a:rPr lang="tt-RU" sz="5333" b="1" kern="0" dirty="0">
                  <a:ln w="10541" cmpd="sng">
                    <a:solidFill>
                      <a:srgbClr val="4F81BD">
                        <a:shade val="88000"/>
                        <a:satMod val="110000"/>
                      </a:srgbClr>
                    </a:solidFill>
                    <a:prstDash val="solid"/>
                  </a:ln>
                  <a:gradFill>
                    <a:gsLst>
                      <a:gs pos="0">
                        <a:srgbClr val="4F81BD">
                          <a:tint val="40000"/>
                          <a:satMod val="250000"/>
                        </a:srgbClr>
                      </a:gs>
                      <a:gs pos="9000">
                        <a:srgbClr val="4F81BD">
                          <a:tint val="52000"/>
                          <a:satMod val="300000"/>
                        </a:srgbClr>
                      </a:gs>
                      <a:gs pos="50000">
                        <a:srgbClr val="4F81BD">
                          <a:shade val="20000"/>
                          <a:satMod val="300000"/>
                        </a:srgbClr>
                      </a:gs>
                      <a:gs pos="79000">
                        <a:srgbClr val="4F81BD">
                          <a:tint val="52000"/>
                          <a:satMod val="300000"/>
                        </a:srgbClr>
                      </a:gs>
                      <a:gs pos="100000">
                        <a:srgbClr val="4F81BD">
                          <a:tint val="40000"/>
                          <a:satMod val="250000"/>
                        </a:srgbClr>
                      </a:gs>
                    </a:gsLst>
                    <a:lin ang="5400000"/>
                  </a:gradFill>
                  <a:latin typeface="Calibri"/>
                </a:rPr>
                <a:t>әсе мәгариф системасы </a:t>
              </a:r>
              <a:endParaRPr lang="ru-RU" sz="5333" b="1" kern="0" dirty="0">
                <a:ln w="10541" cmpd="sng">
                  <a:solidFill>
                    <a:srgbClr val="4F81BD">
                      <a:shade val="88000"/>
                      <a:satMod val="110000"/>
                    </a:srgbClr>
                  </a:solidFill>
                  <a:prstDash val="solid"/>
                </a:ln>
                <a:gradFill>
                  <a:gsLst>
                    <a:gs pos="0">
                      <a:srgbClr val="4F81BD">
                        <a:tint val="40000"/>
                        <a:satMod val="250000"/>
                      </a:srgbClr>
                    </a:gs>
                    <a:gs pos="9000">
                      <a:srgbClr val="4F81BD">
                        <a:tint val="52000"/>
                        <a:satMod val="300000"/>
                      </a:srgbClr>
                    </a:gs>
                    <a:gs pos="50000">
                      <a:srgbClr val="4F81BD">
                        <a:shade val="20000"/>
                        <a:satMod val="300000"/>
                      </a:srgbClr>
                    </a:gs>
                    <a:gs pos="79000">
                      <a:srgbClr val="4F81BD">
                        <a:tint val="52000"/>
                        <a:satMod val="300000"/>
                      </a:srgbClr>
                    </a:gs>
                    <a:gs pos="100000">
                      <a:srgbClr val="4F81BD">
                        <a:tint val="40000"/>
                        <a:satMod val="250000"/>
                      </a:srgbClr>
                    </a:gs>
                  </a:gsLst>
                  <a:lin ang="5400000"/>
                </a:gradFill>
                <a:latin typeface="Calibri"/>
              </a:endParaRPr>
            </a:p>
          </p:txBody>
        </p:sp>
      </p:grpSp>
      <p:pic>
        <p:nvPicPr>
          <p:cNvPr id="57" name="Picture 2" descr="C:\Users\6EA7~1\AppData\Local\Temp\год родных языков-2021-лого-2.jpg"/>
          <p:cNvPicPr>
            <a:picLocks noChangeAspect="1" noChangeArrowheads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5930"/>
          <a:stretch/>
        </p:blipFill>
        <p:spPr bwMode="auto">
          <a:xfrm>
            <a:off x="7740352" y="59211"/>
            <a:ext cx="1389152" cy="130229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8" name="Прямоугольник 57"/>
          <p:cNvSpPr/>
          <p:nvPr/>
        </p:nvSpPr>
        <p:spPr>
          <a:xfrm>
            <a:off x="1547664" y="240020"/>
            <a:ext cx="6480720" cy="138499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2800" b="1" i="0" u="none" strike="noStrike" kern="0" cap="none" spc="0" normalizeH="0" baseline="0" noProof="0" dirty="0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cs typeface="Times New Roman" pitchFamily="18" charset="0"/>
              </a:rPr>
              <a:t>Обществознание </a:t>
            </a:r>
          </a:p>
          <a:p>
            <a:pPr lvl="0" algn="ctr">
              <a:lnSpc>
                <a:spcPct val="150000"/>
              </a:lnSpc>
              <a:defRPr/>
            </a:pPr>
            <a:r>
              <a:rPr lang="ru-RU" sz="2800" b="1" kern="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Средний </a:t>
            </a:r>
            <a:r>
              <a:rPr lang="ru-RU" sz="2800" b="1" kern="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балл, район </a:t>
            </a:r>
            <a:r>
              <a:rPr kumimoji="0" lang="ru-RU" sz="2800" b="1" i="0" u="none" strike="noStrike" kern="0" cap="none" spc="0" normalizeH="0" baseline="0" noProof="0" dirty="0" smtClean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Times New Roman" pitchFamily="18" charset="0"/>
                <a:cs typeface="Times New Roman" pitchFamily="18" charset="0"/>
              </a:rPr>
              <a:t>– 52,2</a:t>
            </a:r>
            <a:endParaRPr kumimoji="0" lang="ru-RU" sz="2800" b="0" i="0" u="none" strike="noStrike" kern="0" cap="none" spc="0" normalizeH="0" baseline="0" noProof="0" dirty="0" smtClean="0">
              <a:ln>
                <a:noFill/>
              </a:ln>
              <a:solidFill>
                <a:srgbClr val="002060"/>
              </a:solidFill>
              <a:effectLst/>
              <a:uLnTx/>
              <a:uFillTx/>
            </a:endParaRPr>
          </a:p>
        </p:txBody>
      </p:sp>
      <p:graphicFrame>
        <p:nvGraphicFramePr>
          <p:cNvPr id="60" name="Диаграмма 59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5058059"/>
              </p:ext>
            </p:extLst>
          </p:nvPr>
        </p:nvGraphicFramePr>
        <p:xfrm>
          <a:off x="322453" y="1772816"/>
          <a:ext cx="8354003" cy="460851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val="80679219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Группа 55"/>
          <p:cNvGrpSpPr>
            <a:grpSpLocks/>
          </p:cNvGrpSpPr>
          <p:nvPr/>
        </p:nvGrpSpPr>
        <p:grpSpPr bwMode="auto">
          <a:xfrm>
            <a:off x="311341" y="181210"/>
            <a:ext cx="1008062" cy="917575"/>
            <a:chOff x="2011294" y="473937"/>
            <a:chExt cx="5008978" cy="4984014"/>
          </a:xfrm>
        </p:grpSpPr>
        <p:grpSp>
          <p:nvGrpSpPr>
            <p:cNvPr id="7" name="Группа 56"/>
            <p:cNvGrpSpPr>
              <a:grpSpLocks/>
            </p:cNvGrpSpPr>
            <p:nvPr/>
          </p:nvGrpSpPr>
          <p:grpSpPr bwMode="auto">
            <a:xfrm>
              <a:off x="2067511" y="493995"/>
              <a:ext cx="4896544" cy="4896544"/>
              <a:chOff x="1688181" y="1085493"/>
              <a:chExt cx="5275644" cy="5275644"/>
            </a:xfrm>
          </p:grpSpPr>
          <p:grpSp>
            <p:nvGrpSpPr>
              <p:cNvPr id="9" name="Группа 58"/>
              <p:cNvGrpSpPr>
                <a:grpSpLocks/>
              </p:cNvGrpSpPr>
              <p:nvPr/>
            </p:nvGrpSpPr>
            <p:grpSpPr bwMode="auto">
              <a:xfrm>
                <a:off x="1910153" y="2860440"/>
                <a:ext cx="1777320" cy="1538339"/>
                <a:chOff x="960987" y="1909843"/>
                <a:chExt cx="1777320" cy="1538339"/>
              </a:xfrm>
            </p:grpSpPr>
            <p:sp>
              <p:nvSpPr>
                <p:cNvPr id="53" name="Шестиугольник 63"/>
                <p:cNvSpPr/>
                <p:nvPr/>
              </p:nvSpPr>
              <p:spPr>
                <a:xfrm rot="1800000">
                  <a:off x="960987" y="1909843"/>
                  <a:ext cx="1777320" cy="1538339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777320"/>
                    <a:gd name="connsiteY0" fmla="*/ 729285 h 1538339"/>
                    <a:gd name="connsiteX1" fmla="*/ 435993 w 1777320"/>
                    <a:gd name="connsiteY1" fmla="*/ 0 h 1538339"/>
                    <a:gd name="connsiteX2" fmla="*/ 1316695 w 1777320"/>
                    <a:gd name="connsiteY2" fmla="*/ 0 h 1538339"/>
                    <a:gd name="connsiteX3" fmla="*/ 1777320 w 1777320"/>
                    <a:gd name="connsiteY3" fmla="*/ 769170 h 1538339"/>
                    <a:gd name="connsiteX4" fmla="*/ 1316695 w 1777320"/>
                    <a:gd name="connsiteY4" fmla="*/ 1538339 h 1538339"/>
                    <a:gd name="connsiteX5" fmla="*/ 435993 w 1777320"/>
                    <a:gd name="connsiteY5" fmla="*/ 1538339 h 1538339"/>
                    <a:gd name="connsiteX6" fmla="*/ 0 w 1777320"/>
                    <a:gd name="connsiteY6" fmla="*/ 729285 h 1538339"/>
                    <a:gd name="connsiteX0" fmla="*/ 0 w 1777320"/>
                    <a:gd name="connsiteY0" fmla="*/ 729285 h 1538339"/>
                    <a:gd name="connsiteX1" fmla="*/ 435993 w 1777320"/>
                    <a:gd name="connsiteY1" fmla="*/ 0 h 1538339"/>
                    <a:gd name="connsiteX2" fmla="*/ 1316695 w 1777320"/>
                    <a:gd name="connsiteY2" fmla="*/ 0 h 1538339"/>
                    <a:gd name="connsiteX3" fmla="*/ 1777320 w 1777320"/>
                    <a:gd name="connsiteY3" fmla="*/ 769170 h 1538339"/>
                    <a:gd name="connsiteX4" fmla="*/ 1316695 w 1777320"/>
                    <a:gd name="connsiteY4" fmla="*/ 1538339 h 1538339"/>
                    <a:gd name="connsiteX5" fmla="*/ 435993 w 1777320"/>
                    <a:gd name="connsiteY5" fmla="*/ 1538339 h 1538339"/>
                    <a:gd name="connsiteX6" fmla="*/ 0 w 1777320"/>
                    <a:gd name="connsiteY6" fmla="*/ 729285 h 1538339"/>
                    <a:gd name="connsiteX0" fmla="*/ 0 w 1777320"/>
                    <a:gd name="connsiteY0" fmla="*/ 729285 h 1538339"/>
                    <a:gd name="connsiteX1" fmla="*/ 435993 w 1777320"/>
                    <a:gd name="connsiteY1" fmla="*/ 0 h 1538339"/>
                    <a:gd name="connsiteX2" fmla="*/ 1316695 w 1777320"/>
                    <a:gd name="connsiteY2" fmla="*/ 0 h 1538339"/>
                    <a:gd name="connsiteX3" fmla="*/ 1777320 w 1777320"/>
                    <a:gd name="connsiteY3" fmla="*/ 769170 h 1538339"/>
                    <a:gd name="connsiteX4" fmla="*/ 1316695 w 1777320"/>
                    <a:gd name="connsiteY4" fmla="*/ 1538339 h 1538339"/>
                    <a:gd name="connsiteX5" fmla="*/ 443079 w 1777320"/>
                    <a:gd name="connsiteY5" fmla="*/ 1537914 h 1538339"/>
                    <a:gd name="connsiteX6" fmla="*/ 0 w 1777320"/>
                    <a:gd name="connsiteY6" fmla="*/ 729285 h 1538339"/>
                    <a:gd name="connsiteX0" fmla="*/ 0 w 1777320"/>
                    <a:gd name="connsiteY0" fmla="*/ 729285 h 1538339"/>
                    <a:gd name="connsiteX1" fmla="*/ 435993 w 1777320"/>
                    <a:gd name="connsiteY1" fmla="*/ 0 h 1538339"/>
                    <a:gd name="connsiteX2" fmla="*/ 1316695 w 1777320"/>
                    <a:gd name="connsiteY2" fmla="*/ 0 h 1538339"/>
                    <a:gd name="connsiteX3" fmla="*/ 1777320 w 1777320"/>
                    <a:gd name="connsiteY3" fmla="*/ 769170 h 1538339"/>
                    <a:gd name="connsiteX4" fmla="*/ 1316695 w 1777320"/>
                    <a:gd name="connsiteY4" fmla="*/ 1538339 h 1538339"/>
                    <a:gd name="connsiteX5" fmla="*/ 443079 w 1777320"/>
                    <a:gd name="connsiteY5" fmla="*/ 1537914 h 1538339"/>
                    <a:gd name="connsiteX6" fmla="*/ 0 w 1777320"/>
                    <a:gd name="connsiteY6" fmla="*/ 729285 h 15383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77320" h="1538339">
                      <a:moveTo>
                        <a:pt x="0" y="729285"/>
                      </a:moveTo>
                      <a:lnTo>
                        <a:pt x="435993" y="0"/>
                      </a:lnTo>
                      <a:lnTo>
                        <a:pt x="1316695" y="0"/>
                      </a:lnTo>
                      <a:lnTo>
                        <a:pt x="1777320" y="769170"/>
                      </a:lnTo>
                      <a:lnTo>
                        <a:pt x="1316695" y="1538339"/>
                      </a:lnTo>
                      <a:lnTo>
                        <a:pt x="443079" y="1537914"/>
                      </a:lnTo>
                      <a:cubicBezTo>
                        <a:pt x="224753" y="1237048"/>
                        <a:pt x="104429" y="1099576"/>
                        <a:pt x="0" y="729285"/>
                      </a:cubicBezTo>
                      <a:close/>
                    </a:path>
                  </a:pathLst>
                </a:custGeom>
                <a:solidFill>
                  <a:srgbClr val="0070C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4" name="Овал 53"/>
                <p:cNvSpPr/>
                <p:nvPr/>
              </p:nvSpPr>
              <p:spPr>
                <a:xfrm>
                  <a:off x="1688181" y="2534667"/>
                  <a:ext cx="299671" cy="299671"/>
                </a:xfrm>
                <a:prstGeom prst="ellipse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5" name="Овал 54"/>
                <p:cNvSpPr/>
                <p:nvPr/>
              </p:nvSpPr>
              <p:spPr>
                <a:xfrm>
                  <a:off x="1314032" y="2353669"/>
                  <a:ext cx="141688" cy="141688"/>
                </a:xfrm>
                <a:prstGeom prst="ellipse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6" name="Арка 55"/>
                <p:cNvSpPr/>
                <p:nvPr/>
              </p:nvSpPr>
              <p:spPr>
                <a:xfrm rot="1691943">
                  <a:off x="1297937" y="2425518"/>
                  <a:ext cx="1080156" cy="494674"/>
                </a:xfrm>
                <a:prstGeom prst="blockArc">
                  <a:avLst>
                    <a:gd name="adj1" fmla="val 11611044"/>
                    <a:gd name="adj2" fmla="val 10055582"/>
                    <a:gd name="adj3" fmla="val 7453"/>
                  </a:avLst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  <p:sp>
              <p:nvSpPr>
                <p:cNvPr id="57" name="Кольцо 56"/>
                <p:cNvSpPr/>
                <p:nvPr/>
              </p:nvSpPr>
              <p:spPr>
                <a:xfrm>
                  <a:off x="1597371" y="2142323"/>
                  <a:ext cx="483222" cy="1084350"/>
                </a:xfrm>
                <a:prstGeom prst="donut">
                  <a:avLst>
                    <a:gd name="adj" fmla="val 6740"/>
                  </a:avLst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  <p:sp>
              <p:nvSpPr>
                <p:cNvPr id="58" name="Кольцо 57"/>
                <p:cNvSpPr/>
                <p:nvPr/>
              </p:nvSpPr>
              <p:spPr>
                <a:xfrm rot="3664409">
                  <a:off x="1594950" y="2142324"/>
                  <a:ext cx="483222" cy="1084350"/>
                </a:xfrm>
                <a:prstGeom prst="donut">
                  <a:avLst>
                    <a:gd name="adj" fmla="val 6740"/>
                  </a:avLst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0" name="Группа 59"/>
              <p:cNvGrpSpPr>
                <a:grpSpLocks/>
              </p:cNvGrpSpPr>
              <p:nvPr/>
            </p:nvGrpSpPr>
            <p:grpSpPr bwMode="auto">
              <a:xfrm>
                <a:off x="4312474" y="1457359"/>
                <a:ext cx="1801952" cy="1556536"/>
                <a:chOff x="3363308" y="506762"/>
                <a:chExt cx="1801952" cy="1556536"/>
              </a:xfrm>
            </p:grpSpPr>
            <p:sp>
              <p:nvSpPr>
                <p:cNvPr id="49" name="Шестиугольник 51"/>
                <p:cNvSpPr/>
                <p:nvPr/>
              </p:nvSpPr>
              <p:spPr>
                <a:xfrm rot="1800000">
                  <a:off x="3363308" y="506762"/>
                  <a:ext cx="1801952" cy="1556536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54424 w 1801952"/>
                    <a:gd name="connsiteY2" fmla="*/ 22685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46485 h 1515654"/>
                    <a:gd name="connsiteX1" fmla="*/ 443894 w 1801952"/>
                    <a:gd name="connsiteY1" fmla="*/ 723 h 1515654"/>
                    <a:gd name="connsiteX2" fmla="*/ 1354424 w 1801952"/>
                    <a:gd name="connsiteY2" fmla="*/ 0 h 1515654"/>
                    <a:gd name="connsiteX3" fmla="*/ 1801952 w 1801952"/>
                    <a:gd name="connsiteY3" fmla="*/ 746485 h 1515654"/>
                    <a:gd name="connsiteX4" fmla="*/ 1341327 w 1801952"/>
                    <a:gd name="connsiteY4" fmla="*/ 1515654 h 1515654"/>
                    <a:gd name="connsiteX5" fmla="*/ 460625 w 1801952"/>
                    <a:gd name="connsiteY5" fmla="*/ 1515654 h 1515654"/>
                    <a:gd name="connsiteX6" fmla="*/ 0 w 1801952"/>
                    <a:gd name="connsiteY6" fmla="*/ 746485 h 1515654"/>
                    <a:gd name="connsiteX0" fmla="*/ 0 w 1801952"/>
                    <a:gd name="connsiteY0" fmla="*/ 766527 h 1535696"/>
                    <a:gd name="connsiteX1" fmla="*/ 443894 w 1801952"/>
                    <a:gd name="connsiteY1" fmla="*/ 20765 h 1535696"/>
                    <a:gd name="connsiteX2" fmla="*/ 1354424 w 1801952"/>
                    <a:gd name="connsiteY2" fmla="*/ 20042 h 1535696"/>
                    <a:gd name="connsiteX3" fmla="*/ 1801952 w 1801952"/>
                    <a:gd name="connsiteY3" fmla="*/ 766527 h 1535696"/>
                    <a:gd name="connsiteX4" fmla="*/ 1341327 w 1801952"/>
                    <a:gd name="connsiteY4" fmla="*/ 1535696 h 1535696"/>
                    <a:gd name="connsiteX5" fmla="*/ 460625 w 1801952"/>
                    <a:gd name="connsiteY5" fmla="*/ 1535696 h 1535696"/>
                    <a:gd name="connsiteX6" fmla="*/ 0 w 1801952"/>
                    <a:gd name="connsiteY6" fmla="*/ 766527 h 1535696"/>
                    <a:gd name="connsiteX0" fmla="*/ 0 w 1801952"/>
                    <a:gd name="connsiteY0" fmla="*/ 783306 h 1552475"/>
                    <a:gd name="connsiteX1" fmla="*/ 443894 w 1801952"/>
                    <a:gd name="connsiteY1" fmla="*/ 37544 h 1552475"/>
                    <a:gd name="connsiteX2" fmla="*/ 1354424 w 1801952"/>
                    <a:gd name="connsiteY2" fmla="*/ 36821 h 1552475"/>
                    <a:gd name="connsiteX3" fmla="*/ 1801952 w 1801952"/>
                    <a:gd name="connsiteY3" fmla="*/ 783306 h 1552475"/>
                    <a:gd name="connsiteX4" fmla="*/ 1341327 w 1801952"/>
                    <a:gd name="connsiteY4" fmla="*/ 1552475 h 1552475"/>
                    <a:gd name="connsiteX5" fmla="*/ 460625 w 1801952"/>
                    <a:gd name="connsiteY5" fmla="*/ 1552475 h 1552475"/>
                    <a:gd name="connsiteX6" fmla="*/ 0 w 1801952"/>
                    <a:gd name="connsiteY6" fmla="*/ 783306 h 1552475"/>
                    <a:gd name="connsiteX0" fmla="*/ 0 w 1801952"/>
                    <a:gd name="connsiteY0" fmla="*/ 787367 h 1556536"/>
                    <a:gd name="connsiteX1" fmla="*/ 443894 w 1801952"/>
                    <a:gd name="connsiteY1" fmla="*/ 41605 h 1556536"/>
                    <a:gd name="connsiteX2" fmla="*/ 1354424 w 1801952"/>
                    <a:gd name="connsiteY2" fmla="*/ 40882 h 1556536"/>
                    <a:gd name="connsiteX3" fmla="*/ 1801952 w 1801952"/>
                    <a:gd name="connsiteY3" fmla="*/ 787367 h 1556536"/>
                    <a:gd name="connsiteX4" fmla="*/ 1341327 w 1801952"/>
                    <a:gd name="connsiteY4" fmla="*/ 1556536 h 1556536"/>
                    <a:gd name="connsiteX5" fmla="*/ 460625 w 1801952"/>
                    <a:gd name="connsiteY5" fmla="*/ 1556536 h 1556536"/>
                    <a:gd name="connsiteX6" fmla="*/ 0 w 1801952"/>
                    <a:gd name="connsiteY6" fmla="*/ 787367 h 15565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01952" h="1556536">
                      <a:moveTo>
                        <a:pt x="0" y="787367"/>
                      </a:moveTo>
                      <a:lnTo>
                        <a:pt x="443894" y="41605"/>
                      </a:lnTo>
                      <a:cubicBezTo>
                        <a:pt x="774914" y="-15763"/>
                        <a:pt x="1042408" y="-11708"/>
                        <a:pt x="1354424" y="40882"/>
                      </a:cubicBezTo>
                      <a:lnTo>
                        <a:pt x="1801952" y="787367"/>
                      </a:lnTo>
                      <a:lnTo>
                        <a:pt x="1341327" y="1556536"/>
                      </a:lnTo>
                      <a:lnTo>
                        <a:pt x="460625" y="1556536"/>
                      </a:lnTo>
                      <a:lnTo>
                        <a:pt x="0" y="787367"/>
                      </a:lnTo>
                      <a:close/>
                    </a:path>
                  </a:pathLst>
                </a:custGeom>
                <a:solidFill>
                  <a:srgbClr val="2B812B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0" name="Полилиния 49"/>
                <p:cNvSpPr/>
                <p:nvPr/>
              </p:nvSpPr>
              <p:spPr>
                <a:xfrm>
                  <a:off x="3828892" y="1352255"/>
                  <a:ext cx="393798" cy="356660"/>
                </a:xfrm>
                <a:custGeom>
                  <a:avLst/>
                  <a:gdLst>
                    <a:gd name="connsiteX0" fmla="*/ 0 w 352425"/>
                    <a:gd name="connsiteY0" fmla="*/ 0 h 319087"/>
                    <a:gd name="connsiteX1" fmla="*/ 245269 w 352425"/>
                    <a:gd name="connsiteY1" fmla="*/ 90487 h 319087"/>
                    <a:gd name="connsiteX2" fmla="*/ 352425 w 352425"/>
                    <a:gd name="connsiteY2" fmla="*/ 319087 h 319087"/>
                    <a:gd name="connsiteX3" fmla="*/ 114300 w 352425"/>
                    <a:gd name="connsiteY3" fmla="*/ 252412 h 319087"/>
                    <a:gd name="connsiteX4" fmla="*/ 0 w 352425"/>
                    <a:gd name="connsiteY4" fmla="*/ 0 h 319087"/>
                    <a:gd name="connsiteX0" fmla="*/ 8415 w 360840"/>
                    <a:gd name="connsiteY0" fmla="*/ 0 h 319087"/>
                    <a:gd name="connsiteX1" fmla="*/ 253684 w 360840"/>
                    <a:gd name="connsiteY1" fmla="*/ 90487 h 319087"/>
                    <a:gd name="connsiteX2" fmla="*/ 360840 w 360840"/>
                    <a:gd name="connsiteY2" fmla="*/ 319087 h 319087"/>
                    <a:gd name="connsiteX3" fmla="*/ 122715 w 360840"/>
                    <a:gd name="connsiteY3" fmla="*/ 252412 h 319087"/>
                    <a:gd name="connsiteX4" fmla="*/ 8415 w 360840"/>
                    <a:gd name="connsiteY4" fmla="*/ 0 h 319087"/>
                    <a:gd name="connsiteX0" fmla="*/ 8415 w 360840"/>
                    <a:gd name="connsiteY0" fmla="*/ 0 h 319087"/>
                    <a:gd name="connsiteX1" fmla="*/ 253684 w 360840"/>
                    <a:gd name="connsiteY1" fmla="*/ 90487 h 319087"/>
                    <a:gd name="connsiteX2" fmla="*/ 360840 w 360840"/>
                    <a:gd name="connsiteY2" fmla="*/ 319087 h 319087"/>
                    <a:gd name="connsiteX3" fmla="*/ 122715 w 360840"/>
                    <a:gd name="connsiteY3" fmla="*/ 252412 h 319087"/>
                    <a:gd name="connsiteX4" fmla="*/ 8415 w 360840"/>
                    <a:gd name="connsiteY4" fmla="*/ 0 h 319087"/>
                    <a:gd name="connsiteX0" fmla="*/ 0 w 352425"/>
                    <a:gd name="connsiteY0" fmla="*/ 0 h 319087"/>
                    <a:gd name="connsiteX1" fmla="*/ 245269 w 352425"/>
                    <a:gd name="connsiteY1" fmla="*/ 90487 h 319087"/>
                    <a:gd name="connsiteX2" fmla="*/ 352425 w 352425"/>
                    <a:gd name="connsiteY2" fmla="*/ 319087 h 319087"/>
                    <a:gd name="connsiteX3" fmla="*/ 0 w 352425"/>
                    <a:gd name="connsiteY3" fmla="*/ 0 h 319087"/>
                    <a:gd name="connsiteX0" fmla="*/ 0 w 352425"/>
                    <a:gd name="connsiteY0" fmla="*/ 0 h 319128"/>
                    <a:gd name="connsiteX1" fmla="*/ 245269 w 352425"/>
                    <a:gd name="connsiteY1" fmla="*/ 90487 h 319128"/>
                    <a:gd name="connsiteX2" fmla="*/ 352425 w 352425"/>
                    <a:gd name="connsiteY2" fmla="*/ 319087 h 319128"/>
                    <a:gd name="connsiteX3" fmla="*/ 0 w 352425"/>
                    <a:gd name="connsiteY3" fmla="*/ 0 h 319128"/>
                    <a:gd name="connsiteX0" fmla="*/ 0 w 352425"/>
                    <a:gd name="connsiteY0" fmla="*/ 0 h 319189"/>
                    <a:gd name="connsiteX1" fmla="*/ 245269 w 352425"/>
                    <a:gd name="connsiteY1" fmla="*/ 90487 h 319189"/>
                    <a:gd name="connsiteX2" fmla="*/ 352425 w 352425"/>
                    <a:gd name="connsiteY2" fmla="*/ 319087 h 319189"/>
                    <a:gd name="connsiteX3" fmla="*/ 0 w 352425"/>
                    <a:gd name="connsiteY3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52425" h="319189">
                      <a:moveTo>
                        <a:pt x="0" y="0"/>
                      </a:moveTo>
                      <a:cubicBezTo>
                        <a:pt x="224631" y="8731"/>
                        <a:pt x="332581" y="141288"/>
                        <a:pt x="352425" y="319087"/>
                      </a:cubicBezTo>
                      <a:cubicBezTo>
                        <a:pt x="106759" y="323056"/>
                        <a:pt x="13097" y="211931"/>
                        <a:pt x="0" y="0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1" name="Полилиния 50"/>
                <p:cNvSpPr/>
                <p:nvPr/>
              </p:nvSpPr>
              <p:spPr>
                <a:xfrm>
                  <a:off x="4006756" y="860006"/>
                  <a:ext cx="505955" cy="532159"/>
                </a:xfrm>
                <a:custGeom>
                  <a:avLst/>
                  <a:gdLst>
                    <a:gd name="connsiteX0" fmla="*/ 366712 w 426243"/>
                    <a:gd name="connsiteY0" fmla="*/ 73818 h 476250"/>
                    <a:gd name="connsiteX1" fmla="*/ 426243 w 426243"/>
                    <a:gd name="connsiteY1" fmla="*/ 340518 h 476250"/>
                    <a:gd name="connsiteX2" fmla="*/ 211931 w 426243"/>
                    <a:gd name="connsiteY2" fmla="*/ 476250 h 476250"/>
                    <a:gd name="connsiteX3" fmla="*/ 0 w 426243"/>
                    <a:gd name="connsiteY3" fmla="*/ 347662 h 476250"/>
                    <a:gd name="connsiteX4" fmla="*/ 47625 w 426243"/>
                    <a:gd name="connsiteY4" fmla="*/ 83343 h 476250"/>
                    <a:gd name="connsiteX5" fmla="*/ 100012 w 426243"/>
                    <a:gd name="connsiteY5" fmla="*/ 188118 h 476250"/>
                    <a:gd name="connsiteX6" fmla="*/ 204787 w 426243"/>
                    <a:gd name="connsiteY6" fmla="*/ 0 h 476250"/>
                    <a:gd name="connsiteX7" fmla="*/ 316706 w 426243"/>
                    <a:gd name="connsiteY7" fmla="*/ 176212 h 476250"/>
                    <a:gd name="connsiteX8" fmla="*/ 366712 w 426243"/>
                    <a:gd name="connsiteY8" fmla="*/ 73818 h 476250"/>
                    <a:gd name="connsiteX0" fmla="*/ 319087 w 378618"/>
                    <a:gd name="connsiteY0" fmla="*/ 73818 h 476250"/>
                    <a:gd name="connsiteX1" fmla="*/ 378618 w 378618"/>
                    <a:gd name="connsiteY1" fmla="*/ 340518 h 476250"/>
                    <a:gd name="connsiteX2" fmla="*/ 164306 w 378618"/>
                    <a:gd name="connsiteY2" fmla="*/ 476250 h 476250"/>
                    <a:gd name="connsiteX3" fmla="*/ 0 w 378618"/>
                    <a:gd name="connsiteY3" fmla="*/ 83343 h 476250"/>
                    <a:gd name="connsiteX4" fmla="*/ 52387 w 378618"/>
                    <a:gd name="connsiteY4" fmla="*/ 188118 h 476250"/>
                    <a:gd name="connsiteX5" fmla="*/ 157162 w 378618"/>
                    <a:gd name="connsiteY5" fmla="*/ 0 h 476250"/>
                    <a:gd name="connsiteX6" fmla="*/ 269081 w 378618"/>
                    <a:gd name="connsiteY6" fmla="*/ 176212 h 476250"/>
                    <a:gd name="connsiteX7" fmla="*/ 319087 w 378618"/>
                    <a:gd name="connsiteY7" fmla="*/ 73818 h 476250"/>
                    <a:gd name="connsiteX0" fmla="*/ 319087 w 378618"/>
                    <a:gd name="connsiteY0" fmla="*/ 73818 h 476250"/>
                    <a:gd name="connsiteX1" fmla="*/ 378618 w 378618"/>
                    <a:gd name="connsiteY1" fmla="*/ 340518 h 476250"/>
                    <a:gd name="connsiteX2" fmla="*/ 164306 w 378618"/>
                    <a:gd name="connsiteY2" fmla="*/ 476250 h 476250"/>
                    <a:gd name="connsiteX3" fmla="*/ 0 w 378618"/>
                    <a:gd name="connsiteY3" fmla="*/ 83343 h 476250"/>
                    <a:gd name="connsiteX4" fmla="*/ 52387 w 378618"/>
                    <a:gd name="connsiteY4" fmla="*/ 188118 h 476250"/>
                    <a:gd name="connsiteX5" fmla="*/ 157162 w 378618"/>
                    <a:gd name="connsiteY5" fmla="*/ 0 h 476250"/>
                    <a:gd name="connsiteX6" fmla="*/ 269081 w 378618"/>
                    <a:gd name="connsiteY6" fmla="*/ 176212 h 476250"/>
                    <a:gd name="connsiteX7" fmla="*/ 319087 w 378618"/>
                    <a:gd name="connsiteY7" fmla="*/ 73818 h 476250"/>
                    <a:gd name="connsiteX0" fmla="*/ 383748 w 443279"/>
                    <a:gd name="connsiteY0" fmla="*/ 73818 h 476250"/>
                    <a:gd name="connsiteX1" fmla="*/ 443279 w 443279"/>
                    <a:gd name="connsiteY1" fmla="*/ 340518 h 476250"/>
                    <a:gd name="connsiteX2" fmla="*/ 228967 w 443279"/>
                    <a:gd name="connsiteY2" fmla="*/ 476250 h 476250"/>
                    <a:gd name="connsiteX3" fmla="*/ 64661 w 443279"/>
                    <a:gd name="connsiteY3" fmla="*/ 83343 h 476250"/>
                    <a:gd name="connsiteX4" fmla="*/ 117048 w 443279"/>
                    <a:gd name="connsiteY4" fmla="*/ 188118 h 476250"/>
                    <a:gd name="connsiteX5" fmla="*/ 221823 w 443279"/>
                    <a:gd name="connsiteY5" fmla="*/ 0 h 476250"/>
                    <a:gd name="connsiteX6" fmla="*/ 333742 w 443279"/>
                    <a:gd name="connsiteY6" fmla="*/ 176212 h 476250"/>
                    <a:gd name="connsiteX7" fmla="*/ 383748 w 443279"/>
                    <a:gd name="connsiteY7" fmla="*/ 73818 h 476250"/>
                    <a:gd name="connsiteX0" fmla="*/ 383748 w 383748"/>
                    <a:gd name="connsiteY0" fmla="*/ 73818 h 476250"/>
                    <a:gd name="connsiteX1" fmla="*/ 228967 w 383748"/>
                    <a:gd name="connsiteY1" fmla="*/ 476250 h 476250"/>
                    <a:gd name="connsiteX2" fmla="*/ 64661 w 383748"/>
                    <a:gd name="connsiteY2" fmla="*/ 83343 h 476250"/>
                    <a:gd name="connsiteX3" fmla="*/ 117048 w 383748"/>
                    <a:gd name="connsiteY3" fmla="*/ 188118 h 476250"/>
                    <a:gd name="connsiteX4" fmla="*/ 221823 w 383748"/>
                    <a:gd name="connsiteY4" fmla="*/ 0 h 476250"/>
                    <a:gd name="connsiteX5" fmla="*/ 333742 w 383748"/>
                    <a:gd name="connsiteY5" fmla="*/ 176212 h 476250"/>
                    <a:gd name="connsiteX6" fmla="*/ 383748 w 383748"/>
                    <a:gd name="connsiteY6" fmla="*/ 73818 h 476250"/>
                    <a:gd name="connsiteX0" fmla="*/ 383748 w 420527"/>
                    <a:gd name="connsiteY0" fmla="*/ 73818 h 476250"/>
                    <a:gd name="connsiteX1" fmla="*/ 228967 w 420527"/>
                    <a:gd name="connsiteY1" fmla="*/ 476250 h 476250"/>
                    <a:gd name="connsiteX2" fmla="*/ 64661 w 420527"/>
                    <a:gd name="connsiteY2" fmla="*/ 83343 h 476250"/>
                    <a:gd name="connsiteX3" fmla="*/ 117048 w 420527"/>
                    <a:gd name="connsiteY3" fmla="*/ 188118 h 476250"/>
                    <a:gd name="connsiteX4" fmla="*/ 221823 w 420527"/>
                    <a:gd name="connsiteY4" fmla="*/ 0 h 476250"/>
                    <a:gd name="connsiteX5" fmla="*/ 333742 w 420527"/>
                    <a:gd name="connsiteY5" fmla="*/ 176212 h 476250"/>
                    <a:gd name="connsiteX6" fmla="*/ 383748 w 420527"/>
                    <a:gd name="connsiteY6" fmla="*/ 73818 h 476250"/>
                    <a:gd name="connsiteX0" fmla="*/ 383748 w 454017"/>
                    <a:gd name="connsiteY0" fmla="*/ 73818 h 476250"/>
                    <a:gd name="connsiteX1" fmla="*/ 228967 w 454017"/>
                    <a:gd name="connsiteY1" fmla="*/ 476250 h 476250"/>
                    <a:gd name="connsiteX2" fmla="*/ 64661 w 454017"/>
                    <a:gd name="connsiteY2" fmla="*/ 83343 h 476250"/>
                    <a:gd name="connsiteX3" fmla="*/ 117048 w 454017"/>
                    <a:gd name="connsiteY3" fmla="*/ 188118 h 476250"/>
                    <a:gd name="connsiteX4" fmla="*/ 221823 w 454017"/>
                    <a:gd name="connsiteY4" fmla="*/ 0 h 476250"/>
                    <a:gd name="connsiteX5" fmla="*/ 333742 w 454017"/>
                    <a:gd name="connsiteY5" fmla="*/ 176212 h 476250"/>
                    <a:gd name="connsiteX6" fmla="*/ 383748 w 454017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  <a:gd name="connsiteX0" fmla="*/ 383748 w 452799"/>
                    <a:gd name="connsiteY0" fmla="*/ 73818 h 476250"/>
                    <a:gd name="connsiteX1" fmla="*/ 228967 w 452799"/>
                    <a:gd name="connsiteY1" fmla="*/ 476250 h 476250"/>
                    <a:gd name="connsiteX2" fmla="*/ 64661 w 452799"/>
                    <a:gd name="connsiteY2" fmla="*/ 83343 h 476250"/>
                    <a:gd name="connsiteX3" fmla="*/ 117048 w 452799"/>
                    <a:gd name="connsiteY3" fmla="*/ 188118 h 476250"/>
                    <a:gd name="connsiteX4" fmla="*/ 221823 w 452799"/>
                    <a:gd name="connsiteY4" fmla="*/ 0 h 476250"/>
                    <a:gd name="connsiteX5" fmla="*/ 333742 w 452799"/>
                    <a:gd name="connsiteY5" fmla="*/ 176212 h 476250"/>
                    <a:gd name="connsiteX6" fmla="*/ 383748 w 452799"/>
                    <a:gd name="connsiteY6" fmla="*/ 73818 h 476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52799" h="476250">
                      <a:moveTo>
                        <a:pt x="383748" y="73818"/>
                      </a:moveTo>
                      <a:cubicBezTo>
                        <a:pt x="508366" y="219868"/>
                        <a:pt x="468680" y="434975"/>
                        <a:pt x="228967" y="476250"/>
                      </a:cubicBezTo>
                      <a:cubicBezTo>
                        <a:pt x="-42495" y="431006"/>
                        <a:pt x="-37733" y="133349"/>
                        <a:pt x="64661" y="83343"/>
                      </a:cubicBezTo>
                      <a:cubicBezTo>
                        <a:pt x="96410" y="113505"/>
                        <a:pt x="111492" y="138905"/>
                        <a:pt x="117048" y="188118"/>
                      </a:cubicBezTo>
                      <a:cubicBezTo>
                        <a:pt x="135304" y="115887"/>
                        <a:pt x="165466" y="53181"/>
                        <a:pt x="221823" y="0"/>
                      </a:cubicBezTo>
                      <a:cubicBezTo>
                        <a:pt x="275798" y="53974"/>
                        <a:pt x="313105" y="105569"/>
                        <a:pt x="333742" y="176212"/>
                      </a:cubicBezTo>
                      <a:cubicBezTo>
                        <a:pt x="343268" y="137319"/>
                        <a:pt x="357554" y="103187"/>
                        <a:pt x="383748" y="73818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52" name="Полилиния 51"/>
                <p:cNvSpPr/>
                <p:nvPr/>
              </p:nvSpPr>
              <p:spPr>
                <a:xfrm flipH="1">
                  <a:off x="4278625" y="1352254"/>
                  <a:ext cx="393798" cy="356660"/>
                </a:xfrm>
                <a:custGeom>
                  <a:avLst/>
                  <a:gdLst>
                    <a:gd name="connsiteX0" fmla="*/ 0 w 352425"/>
                    <a:gd name="connsiteY0" fmla="*/ 0 h 319087"/>
                    <a:gd name="connsiteX1" fmla="*/ 245269 w 352425"/>
                    <a:gd name="connsiteY1" fmla="*/ 90487 h 319087"/>
                    <a:gd name="connsiteX2" fmla="*/ 352425 w 352425"/>
                    <a:gd name="connsiteY2" fmla="*/ 319087 h 319087"/>
                    <a:gd name="connsiteX3" fmla="*/ 114300 w 352425"/>
                    <a:gd name="connsiteY3" fmla="*/ 252412 h 319087"/>
                    <a:gd name="connsiteX4" fmla="*/ 0 w 352425"/>
                    <a:gd name="connsiteY4" fmla="*/ 0 h 319087"/>
                    <a:gd name="connsiteX0" fmla="*/ 8415 w 360840"/>
                    <a:gd name="connsiteY0" fmla="*/ 0 h 319087"/>
                    <a:gd name="connsiteX1" fmla="*/ 253684 w 360840"/>
                    <a:gd name="connsiteY1" fmla="*/ 90487 h 319087"/>
                    <a:gd name="connsiteX2" fmla="*/ 360840 w 360840"/>
                    <a:gd name="connsiteY2" fmla="*/ 319087 h 319087"/>
                    <a:gd name="connsiteX3" fmla="*/ 122715 w 360840"/>
                    <a:gd name="connsiteY3" fmla="*/ 252412 h 319087"/>
                    <a:gd name="connsiteX4" fmla="*/ 8415 w 360840"/>
                    <a:gd name="connsiteY4" fmla="*/ 0 h 319087"/>
                    <a:gd name="connsiteX0" fmla="*/ 8415 w 360840"/>
                    <a:gd name="connsiteY0" fmla="*/ 0 h 319087"/>
                    <a:gd name="connsiteX1" fmla="*/ 253684 w 360840"/>
                    <a:gd name="connsiteY1" fmla="*/ 90487 h 319087"/>
                    <a:gd name="connsiteX2" fmla="*/ 360840 w 360840"/>
                    <a:gd name="connsiteY2" fmla="*/ 319087 h 319087"/>
                    <a:gd name="connsiteX3" fmla="*/ 122715 w 360840"/>
                    <a:gd name="connsiteY3" fmla="*/ 252412 h 319087"/>
                    <a:gd name="connsiteX4" fmla="*/ 8415 w 360840"/>
                    <a:gd name="connsiteY4" fmla="*/ 0 h 319087"/>
                    <a:gd name="connsiteX0" fmla="*/ 0 w 352425"/>
                    <a:gd name="connsiteY0" fmla="*/ 0 h 319087"/>
                    <a:gd name="connsiteX1" fmla="*/ 245269 w 352425"/>
                    <a:gd name="connsiteY1" fmla="*/ 90487 h 319087"/>
                    <a:gd name="connsiteX2" fmla="*/ 352425 w 352425"/>
                    <a:gd name="connsiteY2" fmla="*/ 319087 h 319087"/>
                    <a:gd name="connsiteX3" fmla="*/ 0 w 352425"/>
                    <a:gd name="connsiteY3" fmla="*/ 0 h 319087"/>
                    <a:gd name="connsiteX0" fmla="*/ 0 w 352425"/>
                    <a:gd name="connsiteY0" fmla="*/ 0 h 319128"/>
                    <a:gd name="connsiteX1" fmla="*/ 245269 w 352425"/>
                    <a:gd name="connsiteY1" fmla="*/ 90487 h 319128"/>
                    <a:gd name="connsiteX2" fmla="*/ 352425 w 352425"/>
                    <a:gd name="connsiteY2" fmla="*/ 319087 h 319128"/>
                    <a:gd name="connsiteX3" fmla="*/ 0 w 352425"/>
                    <a:gd name="connsiteY3" fmla="*/ 0 h 319128"/>
                    <a:gd name="connsiteX0" fmla="*/ 0 w 352425"/>
                    <a:gd name="connsiteY0" fmla="*/ 0 h 319189"/>
                    <a:gd name="connsiteX1" fmla="*/ 245269 w 352425"/>
                    <a:gd name="connsiteY1" fmla="*/ 90487 h 319189"/>
                    <a:gd name="connsiteX2" fmla="*/ 352425 w 352425"/>
                    <a:gd name="connsiteY2" fmla="*/ 319087 h 319189"/>
                    <a:gd name="connsiteX3" fmla="*/ 0 w 352425"/>
                    <a:gd name="connsiteY3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  <a:gd name="connsiteX0" fmla="*/ 0 w 352425"/>
                    <a:gd name="connsiteY0" fmla="*/ 0 h 319189"/>
                    <a:gd name="connsiteX1" fmla="*/ 352425 w 352425"/>
                    <a:gd name="connsiteY1" fmla="*/ 319087 h 319189"/>
                    <a:gd name="connsiteX2" fmla="*/ 0 w 352425"/>
                    <a:gd name="connsiteY2" fmla="*/ 0 h 3191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52425" h="319189">
                      <a:moveTo>
                        <a:pt x="0" y="0"/>
                      </a:moveTo>
                      <a:cubicBezTo>
                        <a:pt x="224631" y="8731"/>
                        <a:pt x="332581" y="141288"/>
                        <a:pt x="352425" y="319087"/>
                      </a:cubicBezTo>
                      <a:cubicBezTo>
                        <a:pt x="106759" y="323056"/>
                        <a:pt x="13097" y="211931"/>
                        <a:pt x="0" y="0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1" name="Группа 60"/>
              <p:cNvGrpSpPr>
                <a:grpSpLocks/>
              </p:cNvGrpSpPr>
              <p:nvPr/>
            </p:nvGrpSpPr>
            <p:grpSpPr bwMode="auto">
              <a:xfrm>
                <a:off x="2699411" y="1483790"/>
                <a:ext cx="1770996" cy="1538339"/>
                <a:chOff x="1750245" y="533193"/>
                <a:chExt cx="1770996" cy="1538339"/>
              </a:xfrm>
            </p:grpSpPr>
            <p:sp>
              <p:nvSpPr>
                <p:cNvPr id="41" name="Шестиугольник 58"/>
                <p:cNvSpPr/>
                <p:nvPr/>
              </p:nvSpPr>
              <p:spPr>
                <a:xfrm rot="1800000">
                  <a:off x="1750245" y="533193"/>
                  <a:ext cx="1770996" cy="1538339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756708"/>
                    <a:gd name="connsiteY0" fmla="*/ 847535 h 1538339"/>
                    <a:gd name="connsiteX1" fmla="*/ 415381 w 1756708"/>
                    <a:gd name="connsiteY1" fmla="*/ 0 h 1538339"/>
                    <a:gd name="connsiteX2" fmla="*/ 1296083 w 1756708"/>
                    <a:gd name="connsiteY2" fmla="*/ 0 h 1538339"/>
                    <a:gd name="connsiteX3" fmla="*/ 1756708 w 1756708"/>
                    <a:gd name="connsiteY3" fmla="*/ 769170 h 1538339"/>
                    <a:gd name="connsiteX4" fmla="*/ 1296083 w 1756708"/>
                    <a:gd name="connsiteY4" fmla="*/ 1538339 h 1538339"/>
                    <a:gd name="connsiteX5" fmla="*/ 415381 w 1756708"/>
                    <a:gd name="connsiteY5" fmla="*/ 1538339 h 1538339"/>
                    <a:gd name="connsiteX6" fmla="*/ 0 w 1756708"/>
                    <a:gd name="connsiteY6" fmla="*/ 847535 h 1538339"/>
                    <a:gd name="connsiteX0" fmla="*/ 0 w 1756708"/>
                    <a:gd name="connsiteY0" fmla="*/ 847535 h 1538339"/>
                    <a:gd name="connsiteX1" fmla="*/ 451715 w 1756708"/>
                    <a:gd name="connsiteY1" fmla="*/ 1019 h 1538339"/>
                    <a:gd name="connsiteX2" fmla="*/ 1296083 w 1756708"/>
                    <a:gd name="connsiteY2" fmla="*/ 0 h 1538339"/>
                    <a:gd name="connsiteX3" fmla="*/ 1756708 w 1756708"/>
                    <a:gd name="connsiteY3" fmla="*/ 769170 h 1538339"/>
                    <a:gd name="connsiteX4" fmla="*/ 1296083 w 1756708"/>
                    <a:gd name="connsiteY4" fmla="*/ 1538339 h 1538339"/>
                    <a:gd name="connsiteX5" fmla="*/ 415381 w 1756708"/>
                    <a:gd name="connsiteY5" fmla="*/ 1538339 h 1538339"/>
                    <a:gd name="connsiteX6" fmla="*/ 0 w 1756708"/>
                    <a:gd name="connsiteY6" fmla="*/ 847535 h 1538339"/>
                    <a:gd name="connsiteX0" fmla="*/ 0 w 1770996"/>
                    <a:gd name="connsiteY0" fmla="*/ 822788 h 1538339"/>
                    <a:gd name="connsiteX1" fmla="*/ 466003 w 1770996"/>
                    <a:gd name="connsiteY1" fmla="*/ 1019 h 1538339"/>
                    <a:gd name="connsiteX2" fmla="*/ 1310371 w 1770996"/>
                    <a:gd name="connsiteY2" fmla="*/ 0 h 1538339"/>
                    <a:gd name="connsiteX3" fmla="*/ 1770996 w 1770996"/>
                    <a:gd name="connsiteY3" fmla="*/ 769170 h 1538339"/>
                    <a:gd name="connsiteX4" fmla="*/ 1310371 w 1770996"/>
                    <a:gd name="connsiteY4" fmla="*/ 1538339 h 1538339"/>
                    <a:gd name="connsiteX5" fmla="*/ 429669 w 1770996"/>
                    <a:gd name="connsiteY5" fmla="*/ 1538339 h 1538339"/>
                    <a:gd name="connsiteX6" fmla="*/ 0 w 1770996"/>
                    <a:gd name="connsiteY6" fmla="*/ 822788 h 1538339"/>
                    <a:gd name="connsiteX0" fmla="*/ 0 w 1770996"/>
                    <a:gd name="connsiteY0" fmla="*/ 822788 h 1538339"/>
                    <a:gd name="connsiteX1" fmla="*/ 466003 w 1770996"/>
                    <a:gd name="connsiteY1" fmla="*/ 1019 h 1538339"/>
                    <a:gd name="connsiteX2" fmla="*/ 1310371 w 1770996"/>
                    <a:gd name="connsiteY2" fmla="*/ 0 h 1538339"/>
                    <a:gd name="connsiteX3" fmla="*/ 1770996 w 1770996"/>
                    <a:gd name="connsiteY3" fmla="*/ 769170 h 1538339"/>
                    <a:gd name="connsiteX4" fmla="*/ 1310371 w 1770996"/>
                    <a:gd name="connsiteY4" fmla="*/ 1538339 h 1538339"/>
                    <a:gd name="connsiteX5" fmla="*/ 429669 w 1770996"/>
                    <a:gd name="connsiteY5" fmla="*/ 1538339 h 1538339"/>
                    <a:gd name="connsiteX6" fmla="*/ 0 w 1770996"/>
                    <a:gd name="connsiteY6" fmla="*/ 822788 h 1538339"/>
                    <a:gd name="connsiteX0" fmla="*/ 0 w 1770996"/>
                    <a:gd name="connsiteY0" fmla="*/ 822788 h 1538339"/>
                    <a:gd name="connsiteX1" fmla="*/ 466003 w 1770996"/>
                    <a:gd name="connsiteY1" fmla="*/ 1019 h 1538339"/>
                    <a:gd name="connsiteX2" fmla="*/ 1310371 w 1770996"/>
                    <a:gd name="connsiteY2" fmla="*/ 0 h 1538339"/>
                    <a:gd name="connsiteX3" fmla="*/ 1770996 w 1770996"/>
                    <a:gd name="connsiteY3" fmla="*/ 769170 h 1538339"/>
                    <a:gd name="connsiteX4" fmla="*/ 1310371 w 1770996"/>
                    <a:gd name="connsiteY4" fmla="*/ 1538339 h 1538339"/>
                    <a:gd name="connsiteX5" fmla="*/ 429669 w 1770996"/>
                    <a:gd name="connsiteY5" fmla="*/ 1538339 h 1538339"/>
                    <a:gd name="connsiteX6" fmla="*/ 0 w 1770996"/>
                    <a:gd name="connsiteY6" fmla="*/ 822788 h 15383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70996" h="1538339">
                      <a:moveTo>
                        <a:pt x="0" y="822788"/>
                      </a:moveTo>
                      <a:cubicBezTo>
                        <a:pt x="99717" y="528733"/>
                        <a:pt x="247355" y="251005"/>
                        <a:pt x="466003" y="1019"/>
                      </a:cubicBezTo>
                      <a:lnTo>
                        <a:pt x="1310371" y="0"/>
                      </a:lnTo>
                      <a:lnTo>
                        <a:pt x="1770996" y="769170"/>
                      </a:lnTo>
                      <a:lnTo>
                        <a:pt x="1310371" y="1538339"/>
                      </a:lnTo>
                      <a:lnTo>
                        <a:pt x="429669" y="1538339"/>
                      </a:lnTo>
                      <a:lnTo>
                        <a:pt x="0" y="822788"/>
                      </a:lnTo>
                      <a:close/>
                    </a:path>
                  </a:pathLst>
                </a:custGeom>
                <a:solidFill>
                  <a:srgbClr val="A4000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2" name="Овал 41"/>
                <p:cNvSpPr/>
                <p:nvPr/>
              </p:nvSpPr>
              <p:spPr>
                <a:xfrm>
                  <a:off x="2339455" y="982144"/>
                  <a:ext cx="248743" cy="248743"/>
                </a:xfrm>
                <a:prstGeom prst="ellipse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3" name="Полилиния 42"/>
                <p:cNvSpPr/>
                <p:nvPr/>
              </p:nvSpPr>
              <p:spPr>
                <a:xfrm>
                  <a:off x="2377995" y="763273"/>
                  <a:ext cx="513534" cy="566275"/>
                </a:xfrm>
                <a:custGeom>
                  <a:avLst/>
                  <a:gdLst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26219 w 440531"/>
                    <a:gd name="connsiteY12" fmla="*/ 292894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83356 w 440531"/>
                    <a:gd name="connsiteY11" fmla="*/ 188119 h 485775"/>
                    <a:gd name="connsiteX12" fmla="*/ 230982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76200 w 440531"/>
                    <a:gd name="connsiteY10" fmla="*/ 138113 h 485775"/>
                    <a:gd name="connsiteX11" fmla="*/ 190500 w 440531"/>
                    <a:gd name="connsiteY11" fmla="*/ 197644 h 485775"/>
                    <a:gd name="connsiteX12" fmla="*/ 230982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38113 h 485775"/>
                    <a:gd name="connsiteX11" fmla="*/ 190500 w 440531"/>
                    <a:gd name="connsiteY11" fmla="*/ 197644 h 485775"/>
                    <a:gd name="connsiteX12" fmla="*/ 230982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38113 h 485775"/>
                    <a:gd name="connsiteX11" fmla="*/ 188119 w 440531"/>
                    <a:gd name="connsiteY11" fmla="*/ 190500 h 485775"/>
                    <a:gd name="connsiteX12" fmla="*/ 230982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38113 h 485775"/>
                    <a:gd name="connsiteX11" fmla="*/ 188119 w 440531"/>
                    <a:gd name="connsiteY11" fmla="*/ 190500 h 485775"/>
                    <a:gd name="connsiteX12" fmla="*/ 223838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38113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85737 w 440531"/>
                    <a:gd name="connsiteY0" fmla="*/ 378619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85737 w 440531"/>
                    <a:gd name="connsiteY13" fmla="*/ 378619 h 485775"/>
                    <a:gd name="connsiteX0" fmla="*/ 190500 w 440531"/>
                    <a:gd name="connsiteY0" fmla="*/ 376238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0500 w 440531"/>
                    <a:gd name="connsiteY13" fmla="*/ 376238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1431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28575 w 440531"/>
                    <a:gd name="connsiteY9" fmla="*/ 152400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95250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85738 w 440531"/>
                    <a:gd name="connsiteY11" fmla="*/ 195263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3838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1457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5262 w 440531"/>
                    <a:gd name="connsiteY0" fmla="*/ 373857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5262 w 440531"/>
                    <a:gd name="connsiteY13" fmla="*/ 373857 h 485775"/>
                    <a:gd name="connsiteX0" fmla="*/ 192881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2881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02394 w 440531"/>
                    <a:gd name="connsiteY10" fmla="*/ 142875 h 485775"/>
                    <a:gd name="connsiteX11" fmla="*/ 190500 w 440531"/>
                    <a:gd name="connsiteY11" fmla="*/ 192882 h 485775"/>
                    <a:gd name="connsiteX12" fmla="*/ 226220 w 440531"/>
                    <a:gd name="connsiteY12" fmla="*/ 283369 h 485775"/>
                    <a:gd name="connsiteX13" fmla="*/ 190500 w 440531"/>
                    <a:gd name="connsiteY13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226220 w 440531"/>
                    <a:gd name="connsiteY11" fmla="*/ 283369 h 485775"/>
                    <a:gd name="connsiteX12" fmla="*/ 190500 w 440531"/>
                    <a:gd name="connsiteY12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226220 w 440531"/>
                    <a:gd name="connsiteY11" fmla="*/ 283369 h 485775"/>
                    <a:gd name="connsiteX12" fmla="*/ 190500 w 440531"/>
                    <a:gd name="connsiteY12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226220 w 440531"/>
                    <a:gd name="connsiteY11" fmla="*/ 283369 h 485775"/>
                    <a:gd name="connsiteX12" fmla="*/ 190500 w 440531"/>
                    <a:gd name="connsiteY12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226220 w 440531"/>
                    <a:gd name="connsiteY11" fmla="*/ 283369 h 485775"/>
                    <a:gd name="connsiteX12" fmla="*/ 190500 w 440531"/>
                    <a:gd name="connsiteY12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190500 w 440531"/>
                    <a:gd name="connsiteY11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90500 w 440531"/>
                    <a:gd name="connsiteY10" fmla="*/ 192882 h 485775"/>
                    <a:gd name="connsiteX11" fmla="*/ 190500 w 440531"/>
                    <a:gd name="connsiteY11" fmla="*/ 366713 h 485775"/>
                    <a:gd name="connsiteX0" fmla="*/ 190500 w 440531"/>
                    <a:gd name="connsiteY0" fmla="*/ 366713 h 485775"/>
                    <a:gd name="connsiteX1" fmla="*/ 280987 w 440531"/>
                    <a:gd name="connsiteY1" fmla="*/ 485775 h 485775"/>
                    <a:gd name="connsiteX2" fmla="*/ 440531 w 440531"/>
                    <a:gd name="connsiteY2" fmla="*/ 354807 h 485775"/>
                    <a:gd name="connsiteX3" fmla="*/ 166687 w 440531"/>
                    <a:gd name="connsiteY3" fmla="*/ 0 h 485775"/>
                    <a:gd name="connsiteX4" fmla="*/ 119062 w 440531"/>
                    <a:gd name="connsiteY4" fmla="*/ 35719 h 485775"/>
                    <a:gd name="connsiteX5" fmla="*/ 88106 w 440531"/>
                    <a:gd name="connsiteY5" fmla="*/ 0 h 485775"/>
                    <a:gd name="connsiteX6" fmla="*/ 28575 w 440531"/>
                    <a:gd name="connsiteY6" fmla="*/ 47625 h 485775"/>
                    <a:gd name="connsiteX7" fmla="*/ 50006 w 440531"/>
                    <a:gd name="connsiteY7" fmla="*/ 73819 h 485775"/>
                    <a:gd name="connsiteX8" fmla="*/ 0 w 440531"/>
                    <a:gd name="connsiteY8" fmla="*/ 116682 h 485775"/>
                    <a:gd name="connsiteX9" fmla="*/ 33338 w 440531"/>
                    <a:gd name="connsiteY9" fmla="*/ 157163 h 485775"/>
                    <a:gd name="connsiteX10" fmla="*/ 183356 w 440531"/>
                    <a:gd name="connsiteY10" fmla="*/ 192882 h 485775"/>
                    <a:gd name="connsiteX11" fmla="*/ 190500 w 440531"/>
                    <a:gd name="connsiteY11" fmla="*/ 366713 h 4857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40531" h="485775">
                      <a:moveTo>
                        <a:pt x="190500" y="366713"/>
                      </a:moveTo>
                      <a:lnTo>
                        <a:pt x="280987" y="485775"/>
                      </a:lnTo>
                      <a:lnTo>
                        <a:pt x="440531" y="354807"/>
                      </a:lnTo>
                      <a:lnTo>
                        <a:pt x="166687" y="0"/>
                      </a:lnTo>
                      <a:lnTo>
                        <a:pt x="119062" y="35719"/>
                      </a:lnTo>
                      <a:lnTo>
                        <a:pt x="88106" y="0"/>
                      </a:lnTo>
                      <a:lnTo>
                        <a:pt x="28575" y="47625"/>
                      </a:lnTo>
                      <a:lnTo>
                        <a:pt x="50006" y="73819"/>
                      </a:lnTo>
                      <a:lnTo>
                        <a:pt x="0" y="116682"/>
                      </a:lnTo>
                      <a:lnTo>
                        <a:pt x="33338" y="157163"/>
                      </a:lnTo>
                      <a:cubicBezTo>
                        <a:pt x="122238" y="127001"/>
                        <a:pt x="151209" y="171848"/>
                        <a:pt x="183356" y="192882"/>
                      </a:cubicBezTo>
                      <a:cubicBezTo>
                        <a:pt x="209550" y="227807"/>
                        <a:pt x="246856" y="282179"/>
                        <a:pt x="190500" y="366713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4" name="Полилиния 43"/>
                <p:cNvSpPr/>
                <p:nvPr/>
              </p:nvSpPr>
              <p:spPr>
                <a:xfrm>
                  <a:off x="2294614" y="1196983"/>
                  <a:ext cx="655451" cy="502892"/>
                </a:xfrm>
                <a:custGeom>
                  <a:avLst/>
                  <a:gdLst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109537 w 590550"/>
                    <a:gd name="connsiteY2" fmla="*/ 226219 h 445294"/>
                    <a:gd name="connsiteX3" fmla="*/ 204787 w 590550"/>
                    <a:gd name="connsiteY3" fmla="*/ 323850 h 445294"/>
                    <a:gd name="connsiteX4" fmla="*/ 340518 w 590550"/>
                    <a:gd name="connsiteY4" fmla="*/ 347663 h 445294"/>
                    <a:gd name="connsiteX5" fmla="*/ 442912 w 590550"/>
                    <a:gd name="connsiteY5" fmla="*/ 309563 h 445294"/>
                    <a:gd name="connsiteX6" fmla="*/ 445293 w 590550"/>
                    <a:gd name="connsiteY6" fmla="*/ 290513 h 445294"/>
                    <a:gd name="connsiteX7" fmla="*/ 590550 w 590550"/>
                    <a:gd name="connsiteY7" fmla="*/ 288131 h 445294"/>
                    <a:gd name="connsiteX8" fmla="*/ 545306 w 590550"/>
                    <a:gd name="connsiteY8" fmla="*/ 361950 h 445294"/>
                    <a:gd name="connsiteX9" fmla="*/ 471487 w 590550"/>
                    <a:gd name="connsiteY9" fmla="*/ 419100 h 445294"/>
                    <a:gd name="connsiteX10" fmla="*/ 376237 w 590550"/>
                    <a:gd name="connsiteY10" fmla="*/ 442913 h 445294"/>
                    <a:gd name="connsiteX11" fmla="*/ 240506 w 590550"/>
                    <a:gd name="connsiteY11" fmla="*/ 445294 h 445294"/>
                    <a:gd name="connsiteX12" fmla="*/ 116681 w 590550"/>
                    <a:gd name="connsiteY12" fmla="*/ 397669 h 445294"/>
                    <a:gd name="connsiteX13" fmla="*/ 33337 w 590550"/>
                    <a:gd name="connsiteY13" fmla="*/ 283369 h 445294"/>
                    <a:gd name="connsiteX14" fmla="*/ 0 w 590550"/>
                    <a:gd name="connsiteY14" fmla="*/ 171450 h 445294"/>
                    <a:gd name="connsiteX15" fmla="*/ 9525 w 590550"/>
                    <a:gd name="connsiteY15" fmla="*/ 69056 h 445294"/>
                    <a:gd name="connsiteX16" fmla="*/ 38100 w 590550"/>
                    <a:gd name="connsiteY16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109537 w 590550"/>
                    <a:gd name="connsiteY2" fmla="*/ 226219 h 445294"/>
                    <a:gd name="connsiteX3" fmla="*/ 204787 w 590550"/>
                    <a:gd name="connsiteY3" fmla="*/ 323850 h 445294"/>
                    <a:gd name="connsiteX4" fmla="*/ 340518 w 590550"/>
                    <a:gd name="connsiteY4" fmla="*/ 347663 h 445294"/>
                    <a:gd name="connsiteX5" fmla="*/ 442912 w 590550"/>
                    <a:gd name="connsiteY5" fmla="*/ 309563 h 445294"/>
                    <a:gd name="connsiteX6" fmla="*/ 445293 w 590550"/>
                    <a:gd name="connsiteY6" fmla="*/ 290513 h 445294"/>
                    <a:gd name="connsiteX7" fmla="*/ 590550 w 590550"/>
                    <a:gd name="connsiteY7" fmla="*/ 288131 h 445294"/>
                    <a:gd name="connsiteX8" fmla="*/ 545306 w 590550"/>
                    <a:gd name="connsiteY8" fmla="*/ 361950 h 445294"/>
                    <a:gd name="connsiteX9" fmla="*/ 471487 w 590550"/>
                    <a:gd name="connsiteY9" fmla="*/ 419100 h 445294"/>
                    <a:gd name="connsiteX10" fmla="*/ 376237 w 590550"/>
                    <a:gd name="connsiteY10" fmla="*/ 442913 h 445294"/>
                    <a:gd name="connsiteX11" fmla="*/ 240506 w 590550"/>
                    <a:gd name="connsiteY11" fmla="*/ 445294 h 445294"/>
                    <a:gd name="connsiteX12" fmla="*/ 116681 w 590550"/>
                    <a:gd name="connsiteY12" fmla="*/ 397669 h 445294"/>
                    <a:gd name="connsiteX13" fmla="*/ 33337 w 590550"/>
                    <a:gd name="connsiteY13" fmla="*/ 283369 h 445294"/>
                    <a:gd name="connsiteX14" fmla="*/ 0 w 590550"/>
                    <a:gd name="connsiteY14" fmla="*/ 171450 h 445294"/>
                    <a:gd name="connsiteX15" fmla="*/ 9525 w 590550"/>
                    <a:gd name="connsiteY15" fmla="*/ 69056 h 445294"/>
                    <a:gd name="connsiteX16" fmla="*/ 38100 w 590550"/>
                    <a:gd name="connsiteY16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109537 w 590550"/>
                    <a:gd name="connsiteY2" fmla="*/ 226219 h 445294"/>
                    <a:gd name="connsiteX3" fmla="*/ 204787 w 590550"/>
                    <a:gd name="connsiteY3" fmla="*/ 323850 h 445294"/>
                    <a:gd name="connsiteX4" fmla="*/ 340518 w 590550"/>
                    <a:gd name="connsiteY4" fmla="*/ 347663 h 445294"/>
                    <a:gd name="connsiteX5" fmla="*/ 442912 w 590550"/>
                    <a:gd name="connsiteY5" fmla="*/ 309563 h 445294"/>
                    <a:gd name="connsiteX6" fmla="*/ 445293 w 590550"/>
                    <a:gd name="connsiteY6" fmla="*/ 290513 h 445294"/>
                    <a:gd name="connsiteX7" fmla="*/ 590550 w 590550"/>
                    <a:gd name="connsiteY7" fmla="*/ 288131 h 445294"/>
                    <a:gd name="connsiteX8" fmla="*/ 545306 w 590550"/>
                    <a:gd name="connsiteY8" fmla="*/ 361950 h 445294"/>
                    <a:gd name="connsiteX9" fmla="*/ 471487 w 590550"/>
                    <a:gd name="connsiteY9" fmla="*/ 419100 h 445294"/>
                    <a:gd name="connsiteX10" fmla="*/ 376237 w 590550"/>
                    <a:gd name="connsiteY10" fmla="*/ 442913 h 445294"/>
                    <a:gd name="connsiteX11" fmla="*/ 240506 w 590550"/>
                    <a:gd name="connsiteY11" fmla="*/ 445294 h 445294"/>
                    <a:gd name="connsiteX12" fmla="*/ 116681 w 590550"/>
                    <a:gd name="connsiteY12" fmla="*/ 397669 h 445294"/>
                    <a:gd name="connsiteX13" fmla="*/ 33337 w 590550"/>
                    <a:gd name="connsiteY13" fmla="*/ 283369 h 445294"/>
                    <a:gd name="connsiteX14" fmla="*/ 0 w 590550"/>
                    <a:gd name="connsiteY14" fmla="*/ 171450 h 445294"/>
                    <a:gd name="connsiteX15" fmla="*/ 9525 w 590550"/>
                    <a:gd name="connsiteY15" fmla="*/ 69056 h 445294"/>
                    <a:gd name="connsiteX16" fmla="*/ 38100 w 590550"/>
                    <a:gd name="connsiteY16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109537 w 590550"/>
                    <a:gd name="connsiteY2" fmla="*/ 226219 h 445294"/>
                    <a:gd name="connsiteX3" fmla="*/ 340518 w 590550"/>
                    <a:gd name="connsiteY3" fmla="*/ 347663 h 445294"/>
                    <a:gd name="connsiteX4" fmla="*/ 442912 w 590550"/>
                    <a:gd name="connsiteY4" fmla="*/ 309563 h 445294"/>
                    <a:gd name="connsiteX5" fmla="*/ 445293 w 590550"/>
                    <a:gd name="connsiteY5" fmla="*/ 290513 h 445294"/>
                    <a:gd name="connsiteX6" fmla="*/ 590550 w 590550"/>
                    <a:gd name="connsiteY6" fmla="*/ 288131 h 445294"/>
                    <a:gd name="connsiteX7" fmla="*/ 545306 w 590550"/>
                    <a:gd name="connsiteY7" fmla="*/ 361950 h 445294"/>
                    <a:gd name="connsiteX8" fmla="*/ 471487 w 590550"/>
                    <a:gd name="connsiteY8" fmla="*/ 419100 h 445294"/>
                    <a:gd name="connsiteX9" fmla="*/ 376237 w 590550"/>
                    <a:gd name="connsiteY9" fmla="*/ 442913 h 445294"/>
                    <a:gd name="connsiteX10" fmla="*/ 240506 w 590550"/>
                    <a:gd name="connsiteY10" fmla="*/ 445294 h 445294"/>
                    <a:gd name="connsiteX11" fmla="*/ 116681 w 590550"/>
                    <a:gd name="connsiteY11" fmla="*/ 397669 h 445294"/>
                    <a:gd name="connsiteX12" fmla="*/ 33337 w 590550"/>
                    <a:gd name="connsiteY12" fmla="*/ 283369 h 445294"/>
                    <a:gd name="connsiteX13" fmla="*/ 0 w 590550"/>
                    <a:gd name="connsiteY13" fmla="*/ 171450 h 445294"/>
                    <a:gd name="connsiteX14" fmla="*/ 9525 w 590550"/>
                    <a:gd name="connsiteY14" fmla="*/ 69056 h 445294"/>
                    <a:gd name="connsiteX15" fmla="*/ 38100 w 590550"/>
                    <a:gd name="connsiteY15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02406 w 590550"/>
                    <a:gd name="connsiteY2" fmla="*/ 323851 h 445294"/>
                    <a:gd name="connsiteX3" fmla="*/ 340518 w 590550"/>
                    <a:gd name="connsiteY3" fmla="*/ 347663 h 445294"/>
                    <a:gd name="connsiteX4" fmla="*/ 442912 w 590550"/>
                    <a:gd name="connsiteY4" fmla="*/ 309563 h 445294"/>
                    <a:gd name="connsiteX5" fmla="*/ 445293 w 590550"/>
                    <a:gd name="connsiteY5" fmla="*/ 290513 h 445294"/>
                    <a:gd name="connsiteX6" fmla="*/ 590550 w 590550"/>
                    <a:gd name="connsiteY6" fmla="*/ 288131 h 445294"/>
                    <a:gd name="connsiteX7" fmla="*/ 545306 w 590550"/>
                    <a:gd name="connsiteY7" fmla="*/ 361950 h 445294"/>
                    <a:gd name="connsiteX8" fmla="*/ 471487 w 590550"/>
                    <a:gd name="connsiteY8" fmla="*/ 419100 h 445294"/>
                    <a:gd name="connsiteX9" fmla="*/ 376237 w 590550"/>
                    <a:gd name="connsiteY9" fmla="*/ 442913 h 445294"/>
                    <a:gd name="connsiteX10" fmla="*/ 240506 w 590550"/>
                    <a:gd name="connsiteY10" fmla="*/ 445294 h 445294"/>
                    <a:gd name="connsiteX11" fmla="*/ 116681 w 590550"/>
                    <a:gd name="connsiteY11" fmla="*/ 397669 h 445294"/>
                    <a:gd name="connsiteX12" fmla="*/ 33337 w 590550"/>
                    <a:gd name="connsiteY12" fmla="*/ 283369 h 445294"/>
                    <a:gd name="connsiteX13" fmla="*/ 0 w 590550"/>
                    <a:gd name="connsiteY13" fmla="*/ 171450 h 445294"/>
                    <a:gd name="connsiteX14" fmla="*/ 9525 w 590550"/>
                    <a:gd name="connsiteY14" fmla="*/ 69056 h 445294"/>
                    <a:gd name="connsiteX15" fmla="*/ 38100 w 590550"/>
                    <a:gd name="connsiteY15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02406 w 590550"/>
                    <a:gd name="connsiteY2" fmla="*/ 323851 h 445294"/>
                    <a:gd name="connsiteX3" fmla="*/ 340518 w 590550"/>
                    <a:gd name="connsiteY3" fmla="*/ 347663 h 445294"/>
                    <a:gd name="connsiteX4" fmla="*/ 442912 w 590550"/>
                    <a:gd name="connsiteY4" fmla="*/ 309563 h 445294"/>
                    <a:gd name="connsiteX5" fmla="*/ 445293 w 590550"/>
                    <a:gd name="connsiteY5" fmla="*/ 290513 h 445294"/>
                    <a:gd name="connsiteX6" fmla="*/ 590550 w 590550"/>
                    <a:gd name="connsiteY6" fmla="*/ 288131 h 445294"/>
                    <a:gd name="connsiteX7" fmla="*/ 545306 w 590550"/>
                    <a:gd name="connsiteY7" fmla="*/ 361950 h 445294"/>
                    <a:gd name="connsiteX8" fmla="*/ 471487 w 590550"/>
                    <a:gd name="connsiteY8" fmla="*/ 419100 h 445294"/>
                    <a:gd name="connsiteX9" fmla="*/ 376237 w 590550"/>
                    <a:gd name="connsiteY9" fmla="*/ 442913 h 445294"/>
                    <a:gd name="connsiteX10" fmla="*/ 240506 w 590550"/>
                    <a:gd name="connsiteY10" fmla="*/ 445294 h 445294"/>
                    <a:gd name="connsiteX11" fmla="*/ 116681 w 590550"/>
                    <a:gd name="connsiteY11" fmla="*/ 397669 h 445294"/>
                    <a:gd name="connsiteX12" fmla="*/ 33337 w 590550"/>
                    <a:gd name="connsiteY12" fmla="*/ 283369 h 445294"/>
                    <a:gd name="connsiteX13" fmla="*/ 0 w 590550"/>
                    <a:gd name="connsiteY13" fmla="*/ 171450 h 445294"/>
                    <a:gd name="connsiteX14" fmla="*/ 9525 w 590550"/>
                    <a:gd name="connsiteY14" fmla="*/ 69056 h 445294"/>
                    <a:gd name="connsiteX15" fmla="*/ 38100 w 590550"/>
                    <a:gd name="connsiteY15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02406 w 590550"/>
                    <a:gd name="connsiteY2" fmla="*/ 323851 h 445294"/>
                    <a:gd name="connsiteX3" fmla="*/ 340518 w 590550"/>
                    <a:gd name="connsiteY3" fmla="*/ 347663 h 445294"/>
                    <a:gd name="connsiteX4" fmla="*/ 445293 w 590550"/>
                    <a:gd name="connsiteY4" fmla="*/ 290513 h 445294"/>
                    <a:gd name="connsiteX5" fmla="*/ 590550 w 590550"/>
                    <a:gd name="connsiteY5" fmla="*/ 288131 h 445294"/>
                    <a:gd name="connsiteX6" fmla="*/ 545306 w 590550"/>
                    <a:gd name="connsiteY6" fmla="*/ 361950 h 445294"/>
                    <a:gd name="connsiteX7" fmla="*/ 471487 w 590550"/>
                    <a:gd name="connsiteY7" fmla="*/ 419100 h 445294"/>
                    <a:gd name="connsiteX8" fmla="*/ 376237 w 590550"/>
                    <a:gd name="connsiteY8" fmla="*/ 442913 h 445294"/>
                    <a:gd name="connsiteX9" fmla="*/ 240506 w 590550"/>
                    <a:gd name="connsiteY9" fmla="*/ 445294 h 445294"/>
                    <a:gd name="connsiteX10" fmla="*/ 116681 w 590550"/>
                    <a:gd name="connsiteY10" fmla="*/ 397669 h 445294"/>
                    <a:gd name="connsiteX11" fmla="*/ 33337 w 590550"/>
                    <a:gd name="connsiteY11" fmla="*/ 283369 h 445294"/>
                    <a:gd name="connsiteX12" fmla="*/ 0 w 590550"/>
                    <a:gd name="connsiteY12" fmla="*/ 171450 h 445294"/>
                    <a:gd name="connsiteX13" fmla="*/ 9525 w 590550"/>
                    <a:gd name="connsiteY13" fmla="*/ 69056 h 445294"/>
                    <a:gd name="connsiteX14" fmla="*/ 38100 w 590550"/>
                    <a:gd name="connsiteY14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02406 w 590550"/>
                    <a:gd name="connsiteY2" fmla="*/ 323851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33337 w 590550"/>
                    <a:gd name="connsiteY10" fmla="*/ 283369 h 445294"/>
                    <a:gd name="connsiteX11" fmla="*/ 0 w 590550"/>
                    <a:gd name="connsiteY11" fmla="*/ 171450 h 445294"/>
                    <a:gd name="connsiteX12" fmla="*/ 9525 w 590550"/>
                    <a:gd name="connsiteY12" fmla="*/ 69056 h 445294"/>
                    <a:gd name="connsiteX13" fmla="*/ 38100 w 590550"/>
                    <a:gd name="connsiteY13" fmla="*/ 0 h 445294"/>
                    <a:gd name="connsiteX0" fmla="*/ 38100 w 590550"/>
                    <a:gd name="connsiteY0" fmla="*/ 0 h 445294"/>
                    <a:gd name="connsiteX1" fmla="*/ 121443 w 590550"/>
                    <a:gd name="connsiteY1" fmla="*/ 66675 h 445294"/>
                    <a:gd name="connsiteX2" fmla="*/ 221456 w 590550"/>
                    <a:gd name="connsiteY2" fmla="*/ 333376 h 445294"/>
                    <a:gd name="connsiteX3" fmla="*/ 445293 w 590550"/>
                    <a:gd name="connsiteY3" fmla="*/ 290513 h 445294"/>
                    <a:gd name="connsiteX4" fmla="*/ 590550 w 590550"/>
                    <a:gd name="connsiteY4" fmla="*/ 288131 h 445294"/>
                    <a:gd name="connsiteX5" fmla="*/ 545306 w 590550"/>
                    <a:gd name="connsiteY5" fmla="*/ 361950 h 445294"/>
                    <a:gd name="connsiteX6" fmla="*/ 471487 w 590550"/>
                    <a:gd name="connsiteY6" fmla="*/ 419100 h 445294"/>
                    <a:gd name="connsiteX7" fmla="*/ 376237 w 590550"/>
                    <a:gd name="connsiteY7" fmla="*/ 442913 h 445294"/>
                    <a:gd name="connsiteX8" fmla="*/ 240506 w 590550"/>
                    <a:gd name="connsiteY8" fmla="*/ 445294 h 445294"/>
                    <a:gd name="connsiteX9" fmla="*/ 116681 w 590550"/>
                    <a:gd name="connsiteY9" fmla="*/ 397669 h 445294"/>
                    <a:gd name="connsiteX10" fmla="*/ 0 w 590550"/>
                    <a:gd name="connsiteY10" fmla="*/ 171450 h 445294"/>
                    <a:gd name="connsiteX11" fmla="*/ 9525 w 590550"/>
                    <a:gd name="connsiteY11" fmla="*/ 69056 h 445294"/>
                    <a:gd name="connsiteX12" fmla="*/ 38100 w 590550"/>
                    <a:gd name="connsiteY12" fmla="*/ 0 h 445294"/>
                    <a:gd name="connsiteX0" fmla="*/ 28575 w 581025"/>
                    <a:gd name="connsiteY0" fmla="*/ 0 h 445294"/>
                    <a:gd name="connsiteX1" fmla="*/ 111918 w 581025"/>
                    <a:gd name="connsiteY1" fmla="*/ 66675 h 445294"/>
                    <a:gd name="connsiteX2" fmla="*/ 211931 w 581025"/>
                    <a:gd name="connsiteY2" fmla="*/ 333376 h 445294"/>
                    <a:gd name="connsiteX3" fmla="*/ 435768 w 581025"/>
                    <a:gd name="connsiteY3" fmla="*/ 290513 h 445294"/>
                    <a:gd name="connsiteX4" fmla="*/ 581025 w 581025"/>
                    <a:gd name="connsiteY4" fmla="*/ 288131 h 445294"/>
                    <a:gd name="connsiteX5" fmla="*/ 535781 w 581025"/>
                    <a:gd name="connsiteY5" fmla="*/ 361950 h 445294"/>
                    <a:gd name="connsiteX6" fmla="*/ 461962 w 581025"/>
                    <a:gd name="connsiteY6" fmla="*/ 419100 h 445294"/>
                    <a:gd name="connsiteX7" fmla="*/ 366712 w 581025"/>
                    <a:gd name="connsiteY7" fmla="*/ 442913 h 445294"/>
                    <a:gd name="connsiteX8" fmla="*/ 230981 w 581025"/>
                    <a:gd name="connsiteY8" fmla="*/ 445294 h 445294"/>
                    <a:gd name="connsiteX9" fmla="*/ 107156 w 581025"/>
                    <a:gd name="connsiteY9" fmla="*/ 397669 h 445294"/>
                    <a:gd name="connsiteX10" fmla="*/ 0 w 581025"/>
                    <a:gd name="connsiteY10" fmla="*/ 69056 h 445294"/>
                    <a:gd name="connsiteX11" fmla="*/ 28575 w 581025"/>
                    <a:gd name="connsiteY11" fmla="*/ 0 h 445294"/>
                    <a:gd name="connsiteX0" fmla="*/ 39660 w 592110"/>
                    <a:gd name="connsiteY0" fmla="*/ 0 h 445294"/>
                    <a:gd name="connsiteX1" fmla="*/ 123003 w 592110"/>
                    <a:gd name="connsiteY1" fmla="*/ 66675 h 445294"/>
                    <a:gd name="connsiteX2" fmla="*/ 223016 w 592110"/>
                    <a:gd name="connsiteY2" fmla="*/ 333376 h 445294"/>
                    <a:gd name="connsiteX3" fmla="*/ 446853 w 592110"/>
                    <a:gd name="connsiteY3" fmla="*/ 290513 h 445294"/>
                    <a:gd name="connsiteX4" fmla="*/ 592110 w 592110"/>
                    <a:gd name="connsiteY4" fmla="*/ 288131 h 445294"/>
                    <a:gd name="connsiteX5" fmla="*/ 546866 w 592110"/>
                    <a:gd name="connsiteY5" fmla="*/ 361950 h 445294"/>
                    <a:gd name="connsiteX6" fmla="*/ 473047 w 592110"/>
                    <a:gd name="connsiteY6" fmla="*/ 419100 h 445294"/>
                    <a:gd name="connsiteX7" fmla="*/ 377797 w 592110"/>
                    <a:gd name="connsiteY7" fmla="*/ 442913 h 445294"/>
                    <a:gd name="connsiteX8" fmla="*/ 242066 w 592110"/>
                    <a:gd name="connsiteY8" fmla="*/ 445294 h 445294"/>
                    <a:gd name="connsiteX9" fmla="*/ 118241 w 592110"/>
                    <a:gd name="connsiteY9" fmla="*/ 397669 h 445294"/>
                    <a:gd name="connsiteX10" fmla="*/ 11085 w 592110"/>
                    <a:gd name="connsiteY10" fmla="*/ 69056 h 445294"/>
                    <a:gd name="connsiteX11" fmla="*/ 39660 w 592110"/>
                    <a:gd name="connsiteY11" fmla="*/ 0 h 445294"/>
                    <a:gd name="connsiteX0" fmla="*/ 45988 w 598438"/>
                    <a:gd name="connsiteY0" fmla="*/ 0 h 445294"/>
                    <a:gd name="connsiteX1" fmla="*/ 129331 w 598438"/>
                    <a:gd name="connsiteY1" fmla="*/ 66675 h 445294"/>
                    <a:gd name="connsiteX2" fmla="*/ 229344 w 598438"/>
                    <a:gd name="connsiteY2" fmla="*/ 333376 h 445294"/>
                    <a:gd name="connsiteX3" fmla="*/ 453181 w 598438"/>
                    <a:gd name="connsiteY3" fmla="*/ 290513 h 445294"/>
                    <a:gd name="connsiteX4" fmla="*/ 598438 w 598438"/>
                    <a:gd name="connsiteY4" fmla="*/ 288131 h 445294"/>
                    <a:gd name="connsiteX5" fmla="*/ 553194 w 598438"/>
                    <a:gd name="connsiteY5" fmla="*/ 361950 h 445294"/>
                    <a:gd name="connsiteX6" fmla="*/ 479375 w 598438"/>
                    <a:gd name="connsiteY6" fmla="*/ 419100 h 445294"/>
                    <a:gd name="connsiteX7" fmla="*/ 384125 w 598438"/>
                    <a:gd name="connsiteY7" fmla="*/ 442913 h 445294"/>
                    <a:gd name="connsiteX8" fmla="*/ 248394 w 598438"/>
                    <a:gd name="connsiteY8" fmla="*/ 445294 h 445294"/>
                    <a:gd name="connsiteX9" fmla="*/ 124569 w 598438"/>
                    <a:gd name="connsiteY9" fmla="*/ 397669 h 445294"/>
                    <a:gd name="connsiteX10" fmla="*/ 17413 w 598438"/>
                    <a:gd name="connsiteY10" fmla="*/ 69056 h 445294"/>
                    <a:gd name="connsiteX11" fmla="*/ 45988 w 598438"/>
                    <a:gd name="connsiteY11" fmla="*/ 0 h 445294"/>
                    <a:gd name="connsiteX0" fmla="*/ 44427 w 596877"/>
                    <a:gd name="connsiteY0" fmla="*/ 0 h 445294"/>
                    <a:gd name="connsiteX1" fmla="*/ 127770 w 596877"/>
                    <a:gd name="connsiteY1" fmla="*/ 66675 h 445294"/>
                    <a:gd name="connsiteX2" fmla="*/ 227783 w 596877"/>
                    <a:gd name="connsiteY2" fmla="*/ 333376 h 445294"/>
                    <a:gd name="connsiteX3" fmla="*/ 451620 w 596877"/>
                    <a:gd name="connsiteY3" fmla="*/ 290513 h 445294"/>
                    <a:gd name="connsiteX4" fmla="*/ 596877 w 596877"/>
                    <a:gd name="connsiteY4" fmla="*/ 288131 h 445294"/>
                    <a:gd name="connsiteX5" fmla="*/ 551633 w 596877"/>
                    <a:gd name="connsiteY5" fmla="*/ 361950 h 445294"/>
                    <a:gd name="connsiteX6" fmla="*/ 477814 w 596877"/>
                    <a:gd name="connsiteY6" fmla="*/ 419100 h 445294"/>
                    <a:gd name="connsiteX7" fmla="*/ 382564 w 596877"/>
                    <a:gd name="connsiteY7" fmla="*/ 442913 h 445294"/>
                    <a:gd name="connsiteX8" fmla="*/ 246833 w 596877"/>
                    <a:gd name="connsiteY8" fmla="*/ 445294 h 445294"/>
                    <a:gd name="connsiteX9" fmla="*/ 123008 w 596877"/>
                    <a:gd name="connsiteY9" fmla="*/ 397669 h 445294"/>
                    <a:gd name="connsiteX10" fmla="*/ 15852 w 596877"/>
                    <a:gd name="connsiteY10" fmla="*/ 69056 h 445294"/>
                    <a:gd name="connsiteX11" fmla="*/ 44427 w 596877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43329 w 595779"/>
                    <a:gd name="connsiteY0" fmla="*/ 0 h 445294"/>
                    <a:gd name="connsiteX1" fmla="*/ 126672 w 595779"/>
                    <a:gd name="connsiteY1" fmla="*/ 66675 h 445294"/>
                    <a:gd name="connsiteX2" fmla="*/ 226685 w 595779"/>
                    <a:gd name="connsiteY2" fmla="*/ 333376 h 445294"/>
                    <a:gd name="connsiteX3" fmla="*/ 450522 w 595779"/>
                    <a:gd name="connsiteY3" fmla="*/ 290513 h 445294"/>
                    <a:gd name="connsiteX4" fmla="*/ 595779 w 595779"/>
                    <a:gd name="connsiteY4" fmla="*/ 288131 h 445294"/>
                    <a:gd name="connsiteX5" fmla="*/ 550535 w 595779"/>
                    <a:gd name="connsiteY5" fmla="*/ 361950 h 445294"/>
                    <a:gd name="connsiteX6" fmla="*/ 476716 w 595779"/>
                    <a:gd name="connsiteY6" fmla="*/ 419100 h 445294"/>
                    <a:gd name="connsiteX7" fmla="*/ 381466 w 595779"/>
                    <a:gd name="connsiteY7" fmla="*/ 442913 h 445294"/>
                    <a:gd name="connsiteX8" fmla="*/ 245735 w 595779"/>
                    <a:gd name="connsiteY8" fmla="*/ 445294 h 445294"/>
                    <a:gd name="connsiteX9" fmla="*/ 121910 w 595779"/>
                    <a:gd name="connsiteY9" fmla="*/ 397669 h 445294"/>
                    <a:gd name="connsiteX10" fmla="*/ 14754 w 595779"/>
                    <a:gd name="connsiteY10" fmla="*/ 69056 h 445294"/>
                    <a:gd name="connsiteX11" fmla="*/ 43329 w 595779"/>
                    <a:gd name="connsiteY11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544287 w 589531"/>
                    <a:gd name="connsiteY5" fmla="*/ 361950 h 445294"/>
                    <a:gd name="connsiteX6" fmla="*/ 470468 w 589531"/>
                    <a:gd name="connsiteY6" fmla="*/ 419100 h 445294"/>
                    <a:gd name="connsiteX7" fmla="*/ 375218 w 589531"/>
                    <a:gd name="connsiteY7" fmla="*/ 442913 h 445294"/>
                    <a:gd name="connsiteX8" fmla="*/ 239487 w 589531"/>
                    <a:gd name="connsiteY8" fmla="*/ 445294 h 445294"/>
                    <a:gd name="connsiteX9" fmla="*/ 115662 w 589531"/>
                    <a:gd name="connsiteY9" fmla="*/ 397669 h 445294"/>
                    <a:gd name="connsiteX10" fmla="*/ 15649 w 589531"/>
                    <a:gd name="connsiteY10" fmla="*/ 69056 h 445294"/>
                    <a:gd name="connsiteX11" fmla="*/ 37081 w 589531"/>
                    <a:gd name="connsiteY11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544287 w 589531"/>
                    <a:gd name="connsiteY5" fmla="*/ 361950 h 445294"/>
                    <a:gd name="connsiteX6" fmla="*/ 375218 w 589531"/>
                    <a:gd name="connsiteY6" fmla="*/ 442913 h 445294"/>
                    <a:gd name="connsiteX7" fmla="*/ 239487 w 589531"/>
                    <a:gd name="connsiteY7" fmla="*/ 445294 h 445294"/>
                    <a:gd name="connsiteX8" fmla="*/ 115662 w 589531"/>
                    <a:gd name="connsiteY8" fmla="*/ 397669 h 445294"/>
                    <a:gd name="connsiteX9" fmla="*/ 15649 w 589531"/>
                    <a:gd name="connsiteY9" fmla="*/ 69056 h 445294"/>
                    <a:gd name="connsiteX10" fmla="*/ 37081 w 589531"/>
                    <a:gd name="connsiteY10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45294"/>
                    <a:gd name="connsiteX1" fmla="*/ 120424 w 589531"/>
                    <a:gd name="connsiteY1" fmla="*/ 66675 h 445294"/>
                    <a:gd name="connsiteX2" fmla="*/ 220437 w 589531"/>
                    <a:gd name="connsiteY2" fmla="*/ 333376 h 445294"/>
                    <a:gd name="connsiteX3" fmla="*/ 444274 w 589531"/>
                    <a:gd name="connsiteY3" fmla="*/ 290513 h 445294"/>
                    <a:gd name="connsiteX4" fmla="*/ 589531 w 589531"/>
                    <a:gd name="connsiteY4" fmla="*/ 288131 h 445294"/>
                    <a:gd name="connsiteX5" fmla="*/ 375218 w 589531"/>
                    <a:gd name="connsiteY5" fmla="*/ 442913 h 445294"/>
                    <a:gd name="connsiteX6" fmla="*/ 239487 w 589531"/>
                    <a:gd name="connsiteY6" fmla="*/ 445294 h 445294"/>
                    <a:gd name="connsiteX7" fmla="*/ 115662 w 589531"/>
                    <a:gd name="connsiteY7" fmla="*/ 397669 h 445294"/>
                    <a:gd name="connsiteX8" fmla="*/ 15649 w 589531"/>
                    <a:gd name="connsiteY8" fmla="*/ 69056 h 445294"/>
                    <a:gd name="connsiteX9" fmla="*/ 37081 w 589531"/>
                    <a:gd name="connsiteY9" fmla="*/ 0 h 445294"/>
                    <a:gd name="connsiteX0" fmla="*/ 37081 w 589531"/>
                    <a:gd name="connsiteY0" fmla="*/ 0 h 450057"/>
                    <a:gd name="connsiteX1" fmla="*/ 120424 w 589531"/>
                    <a:gd name="connsiteY1" fmla="*/ 66675 h 450057"/>
                    <a:gd name="connsiteX2" fmla="*/ 220437 w 589531"/>
                    <a:gd name="connsiteY2" fmla="*/ 333376 h 450057"/>
                    <a:gd name="connsiteX3" fmla="*/ 444274 w 589531"/>
                    <a:gd name="connsiteY3" fmla="*/ 290513 h 450057"/>
                    <a:gd name="connsiteX4" fmla="*/ 589531 w 589531"/>
                    <a:gd name="connsiteY4" fmla="*/ 288131 h 450057"/>
                    <a:gd name="connsiteX5" fmla="*/ 375218 w 589531"/>
                    <a:gd name="connsiteY5" fmla="*/ 442913 h 450057"/>
                    <a:gd name="connsiteX6" fmla="*/ 265681 w 589531"/>
                    <a:gd name="connsiteY6" fmla="*/ 450057 h 450057"/>
                    <a:gd name="connsiteX7" fmla="*/ 115662 w 589531"/>
                    <a:gd name="connsiteY7" fmla="*/ 397669 h 450057"/>
                    <a:gd name="connsiteX8" fmla="*/ 15649 w 589531"/>
                    <a:gd name="connsiteY8" fmla="*/ 69056 h 450057"/>
                    <a:gd name="connsiteX9" fmla="*/ 37081 w 589531"/>
                    <a:gd name="connsiteY9" fmla="*/ 0 h 450057"/>
                    <a:gd name="connsiteX0" fmla="*/ 37734 w 590184"/>
                    <a:gd name="connsiteY0" fmla="*/ 0 h 450057"/>
                    <a:gd name="connsiteX1" fmla="*/ 121077 w 590184"/>
                    <a:gd name="connsiteY1" fmla="*/ 66675 h 450057"/>
                    <a:gd name="connsiteX2" fmla="*/ 221090 w 590184"/>
                    <a:gd name="connsiteY2" fmla="*/ 333376 h 450057"/>
                    <a:gd name="connsiteX3" fmla="*/ 444927 w 590184"/>
                    <a:gd name="connsiteY3" fmla="*/ 290513 h 450057"/>
                    <a:gd name="connsiteX4" fmla="*/ 590184 w 590184"/>
                    <a:gd name="connsiteY4" fmla="*/ 288131 h 450057"/>
                    <a:gd name="connsiteX5" fmla="*/ 375871 w 590184"/>
                    <a:gd name="connsiteY5" fmla="*/ 442913 h 450057"/>
                    <a:gd name="connsiteX6" fmla="*/ 266334 w 590184"/>
                    <a:gd name="connsiteY6" fmla="*/ 450057 h 450057"/>
                    <a:gd name="connsiteX7" fmla="*/ 111552 w 590184"/>
                    <a:gd name="connsiteY7" fmla="*/ 400050 h 450057"/>
                    <a:gd name="connsiteX8" fmla="*/ 16302 w 590184"/>
                    <a:gd name="connsiteY8" fmla="*/ 69056 h 450057"/>
                    <a:gd name="connsiteX9" fmla="*/ 37734 w 590184"/>
                    <a:gd name="connsiteY9" fmla="*/ 0 h 450057"/>
                    <a:gd name="connsiteX0" fmla="*/ 21432 w 573882"/>
                    <a:gd name="connsiteY0" fmla="*/ 0 h 450057"/>
                    <a:gd name="connsiteX1" fmla="*/ 104775 w 573882"/>
                    <a:gd name="connsiteY1" fmla="*/ 66675 h 450057"/>
                    <a:gd name="connsiteX2" fmla="*/ 204788 w 573882"/>
                    <a:gd name="connsiteY2" fmla="*/ 333376 h 450057"/>
                    <a:gd name="connsiteX3" fmla="*/ 428625 w 573882"/>
                    <a:gd name="connsiteY3" fmla="*/ 290513 h 450057"/>
                    <a:gd name="connsiteX4" fmla="*/ 573882 w 573882"/>
                    <a:gd name="connsiteY4" fmla="*/ 288131 h 450057"/>
                    <a:gd name="connsiteX5" fmla="*/ 359569 w 573882"/>
                    <a:gd name="connsiteY5" fmla="*/ 442913 h 450057"/>
                    <a:gd name="connsiteX6" fmla="*/ 250032 w 573882"/>
                    <a:gd name="connsiteY6" fmla="*/ 450057 h 450057"/>
                    <a:gd name="connsiteX7" fmla="*/ 0 w 573882"/>
                    <a:gd name="connsiteY7" fmla="*/ 69056 h 450057"/>
                    <a:gd name="connsiteX8" fmla="*/ 21432 w 573882"/>
                    <a:gd name="connsiteY8" fmla="*/ 0 h 450057"/>
                    <a:gd name="connsiteX0" fmla="*/ 21432 w 573882"/>
                    <a:gd name="connsiteY0" fmla="*/ 0 h 450057"/>
                    <a:gd name="connsiteX1" fmla="*/ 104775 w 573882"/>
                    <a:gd name="connsiteY1" fmla="*/ 66675 h 450057"/>
                    <a:gd name="connsiteX2" fmla="*/ 204788 w 573882"/>
                    <a:gd name="connsiteY2" fmla="*/ 333376 h 450057"/>
                    <a:gd name="connsiteX3" fmla="*/ 428625 w 573882"/>
                    <a:gd name="connsiteY3" fmla="*/ 290513 h 450057"/>
                    <a:gd name="connsiteX4" fmla="*/ 573882 w 573882"/>
                    <a:gd name="connsiteY4" fmla="*/ 288131 h 450057"/>
                    <a:gd name="connsiteX5" fmla="*/ 359569 w 573882"/>
                    <a:gd name="connsiteY5" fmla="*/ 442913 h 450057"/>
                    <a:gd name="connsiteX6" fmla="*/ 250032 w 573882"/>
                    <a:gd name="connsiteY6" fmla="*/ 450057 h 450057"/>
                    <a:gd name="connsiteX7" fmla="*/ 0 w 573882"/>
                    <a:gd name="connsiteY7" fmla="*/ 69056 h 450057"/>
                    <a:gd name="connsiteX8" fmla="*/ 21432 w 573882"/>
                    <a:gd name="connsiteY8" fmla="*/ 0 h 450057"/>
                    <a:gd name="connsiteX0" fmla="*/ 25272 w 577722"/>
                    <a:gd name="connsiteY0" fmla="*/ 0 h 450057"/>
                    <a:gd name="connsiteX1" fmla="*/ 108615 w 577722"/>
                    <a:gd name="connsiteY1" fmla="*/ 66675 h 450057"/>
                    <a:gd name="connsiteX2" fmla="*/ 208628 w 577722"/>
                    <a:gd name="connsiteY2" fmla="*/ 333376 h 450057"/>
                    <a:gd name="connsiteX3" fmla="*/ 432465 w 577722"/>
                    <a:gd name="connsiteY3" fmla="*/ 290513 h 450057"/>
                    <a:gd name="connsiteX4" fmla="*/ 577722 w 577722"/>
                    <a:gd name="connsiteY4" fmla="*/ 288131 h 450057"/>
                    <a:gd name="connsiteX5" fmla="*/ 363409 w 577722"/>
                    <a:gd name="connsiteY5" fmla="*/ 442913 h 450057"/>
                    <a:gd name="connsiteX6" fmla="*/ 253872 w 577722"/>
                    <a:gd name="connsiteY6" fmla="*/ 450057 h 450057"/>
                    <a:gd name="connsiteX7" fmla="*/ 3840 w 577722"/>
                    <a:gd name="connsiteY7" fmla="*/ 69056 h 450057"/>
                    <a:gd name="connsiteX8" fmla="*/ 25272 w 577722"/>
                    <a:gd name="connsiteY8" fmla="*/ 0 h 450057"/>
                    <a:gd name="connsiteX0" fmla="*/ 32276 w 584726"/>
                    <a:gd name="connsiteY0" fmla="*/ 0 h 450057"/>
                    <a:gd name="connsiteX1" fmla="*/ 115619 w 584726"/>
                    <a:gd name="connsiteY1" fmla="*/ 66675 h 450057"/>
                    <a:gd name="connsiteX2" fmla="*/ 215632 w 584726"/>
                    <a:gd name="connsiteY2" fmla="*/ 333376 h 450057"/>
                    <a:gd name="connsiteX3" fmla="*/ 439469 w 584726"/>
                    <a:gd name="connsiteY3" fmla="*/ 290513 h 450057"/>
                    <a:gd name="connsiteX4" fmla="*/ 584726 w 584726"/>
                    <a:gd name="connsiteY4" fmla="*/ 288131 h 450057"/>
                    <a:gd name="connsiteX5" fmla="*/ 370413 w 584726"/>
                    <a:gd name="connsiteY5" fmla="*/ 442913 h 450057"/>
                    <a:gd name="connsiteX6" fmla="*/ 260876 w 584726"/>
                    <a:gd name="connsiteY6" fmla="*/ 450057 h 450057"/>
                    <a:gd name="connsiteX7" fmla="*/ 10844 w 584726"/>
                    <a:gd name="connsiteY7" fmla="*/ 69056 h 450057"/>
                    <a:gd name="connsiteX8" fmla="*/ 32276 w 584726"/>
                    <a:gd name="connsiteY8" fmla="*/ 0 h 450057"/>
                    <a:gd name="connsiteX0" fmla="*/ 34138 w 586588"/>
                    <a:gd name="connsiteY0" fmla="*/ 0 h 450057"/>
                    <a:gd name="connsiteX1" fmla="*/ 117481 w 586588"/>
                    <a:gd name="connsiteY1" fmla="*/ 66675 h 450057"/>
                    <a:gd name="connsiteX2" fmla="*/ 217494 w 586588"/>
                    <a:gd name="connsiteY2" fmla="*/ 333376 h 450057"/>
                    <a:gd name="connsiteX3" fmla="*/ 441331 w 586588"/>
                    <a:gd name="connsiteY3" fmla="*/ 290513 h 450057"/>
                    <a:gd name="connsiteX4" fmla="*/ 586588 w 586588"/>
                    <a:gd name="connsiteY4" fmla="*/ 288131 h 450057"/>
                    <a:gd name="connsiteX5" fmla="*/ 372275 w 586588"/>
                    <a:gd name="connsiteY5" fmla="*/ 442913 h 450057"/>
                    <a:gd name="connsiteX6" fmla="*/ 262738 w 586588"/>
                    <a:gd name="connsiteY6" fmla="*/ 450057 h 450057"/>
                    <a:gd name="connsiteX7" fmla="*/ 12706 w 586588"/>
                    <a:gd name="connsiteY7" fmla="*/ 69056 h 450057"/>
                    <a:gd name="connsiteX8" fmla="*/ 34138 w 586588"/>
                    <a:gd name="connsiteY8" fmla="*/ 0 h 450057"/>
                    <a:gd name="connsiteX0" fmla="*/ 34138 w 586588"/>
                    <a:gd name="connsiteY0" fmla="*/ 0 h 450057"/>
                    <a:gd name="connsiteX1" fmla="*/ 117481 w 586588"/>
                    <a:gd name="connsiteY1" fmla="*/ 66675 h 450057"/>
                    <a:gd name="connsiteX2" fmla="*/ 217494 w 586588"/>
                    <a:gd name="connsiteY2" fmla="*/ 333376 h 450057"/>
                    <a:gd name="connsiteX3" fmla="*/ 441331 w 586588"/>
                    <a:gd name="connsiteY3" fmla="*/ 290513 h 450057"/>
                    <a:gd name="connsiteX4" fmla="*/ 586588 w 586588"/>
                    <a:gd name="connsiteY4" fmla="*/ 288131 h 450057"/>
                    <a:gd name="connsiteX5" fmla="*/ 372275 w 586588"/>
                    <a:gd name="connsiteY5" fmla="*/ 442913 h 450057"/>
                    <a:gd name="connsiteX6" fmla="*/ 262738 w 586588"/>
                    <a:gd name="connsiteY6" fmla="*/ 450057 h 450057"/>
                    <a:gd name="connsiteX7" fmla="*/ 12706 w 586588"/>
                    <a:gd name="connsiteY7" fmla="*/ 69056 h 450057"/>
                    <a:gd name="connsiteX8" fmla="*/ 34138 w 586588"/>
                    <a:gd name="connsiteY8" fmla="*/ 0 h 450057"/>
                    <a:gd name="connsiteX0" fmla="*/ 34923 w 587373"/>
                    <a:gd name="connsiteY0" fmla="*/ 0 h 450057"/>
                    <a:gd name="connsiteX1" fmla="*/ 118266 w 587373"/>
                    <a:gd name="connsiteY1" fmla="*/ 66675 h 450057"/>
                    <a:gd name="connsiteX2" fmla="*/ 218279 w 587373"/>
                    <a:gd name="connsiteY2" fmla="*/ 333376 h 450057"/>
                    <a:gd name="connsiteX3" fmla="*/ 442116 w 587373"/>
                    <a:gd name="connsiteY3" fmla="*/ 290513 h 450057"/>
                    <a:gd name="connsiteX4" fmla="*/ 587373 w 587373"/>
                    <a:gd name="connsiteY4" fmla="*/ 288131 h 450057"/>
                    <a:gd name="connsiteX5" fmla="*/ 373060 w 587373"/>
                    <a:gd name="connsiteY5" fmla="*/ 442913 h 450057"/>
                    <a:gd name="connsiteX6" fmla="*/ 263523 w 587373"/>
                    <a:gd name="connsiteY6" fmla="*/ 450057 h 450057"/>
                    <a:gd name="connsiteX7" fmla="*/ 13491 w 587373"/>
                    <a:gd name="connsiteY7" fmla="*/ 69056 h 450057"/>
                    <a:gd name="connsiteX8" fmla="*/ 34923 w 587373"/>
                    <a:gd name="connsiteY8" fmla="*/ 0 h 450057"/>
                    <a:gd name="connsiteX0" fmla="*/ 34139 w 586589"/>
                    <a:gd name="connsiteY0" fmla="*/ 0 h 450057"/>
                    <a:gd name="connsiteX1" fmla="*/ 117482 w 586589"/>
                    <a:gd name="connsiteY1" fmla="*/ 66675 h 450057"/>
                    <a:gd name="connsiteX2" fmla="*/ 217495 w 586589"/>
                    <a:gd name="connsiteY2" fmla="*/ 333376 h 450057"/>
                    <a:gd name="connsiteX3" fmla="*/ 441332 w 586589"/>
                    <a:gd name="connsiteY3" fmla="*/ 290513 h 450057"/>
                    <a:gd name="connsiteX4" fmla="*/ 586589 w 586589"/>
                    <a:gd name="connsiteY4" fmla="*/ 288131 h 450057"/>
                    <a:gd name="connsiteX5" fmla="*/ 372276 w 586589"/>
                    <a:gd name="connsiteY5" fmla="*/ 442913 h 450057"/>
                    <a:gd name="connsiteX6" fmla="*/ 262739 w 586589"/>
                    <a:gd name="connsiteY6" fmla="*/ 450057 h 450057"/>
                    <a:gd name="connsiteX7" fmla="*/ 12707 w 586589"/>
                    <a:gd name="connsiteY7" fmla="*/ 69056 h 450057"/>
                    <a:gd name="connsiteX8" fmla="*/ 34139 w 586589"/>
                    <a:gd name="connsiteY8" fmla="*/ 0 h 450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86589" h="450057">
                      <a:moveTo>
                        <a:pt x="34139" y="0"/>
                      </a:moveTo>
                      <a:cubicBezTo>
                        <a:pt x="71444" y="48419"/>
                        <a:pt x="75413" y="49213"/>
                        <a:pt x="117482" y="66675"/>
                      </a:cubicBezTo>
                      <a:cubicBezTo>
                        <a:pt x="113513" y="119856"/>
                        <a:pt x="57157" y="261145"/>
                        <a:pt x="217495" y="333376"/>
                      </a:cubicBezTo>
                      <a:cubicBezTo>
                        <a:pt x="354814" y="377826"/>
                        <a:pt x="417122" y="327422"/>
                        <a:pt x="441332" y="290513"/>
                      </a:cubicBezTo>
                      <a:lnTo>
                        <a:pt x="586589" y="288131"/>
                      </a:lnTo>
                      <a:cubicBezTo>
                        <a:pt x="534201" y="382587"/>
                        <a:pt x="450858" y="438944"/>
                        <a:pt x="372276" y="442913"/>
                      </a:cubicBezTo>
                      <a:lnTo>
                        <a:pt x="262739" y="450057"/>
                      </a:lnTo>
                      <a:cubicBezTo>
                        <a:pt x="12311" y="413941"/>
                        <a:pt x="-25394" y="215502"/>
                        <a:pt x="12707" y="69056"/>
                      </a:cubicBezTo>
                      <a:lnTo>
                        <a:pt x="34139" y="0"/>
                      </a:ln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5" name="Прямоугольник 44"/>
                <p:cNvSpPr/>
                <p:nvPr/>
              </p:nvSpPr>
              <p:spPr>
                <a:xfrm>
                  <a:off x="2588198" y="1689230"/>
                  <a:ext cx="127718" cy="66520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6" name="Прямоугольник 45"/>
                <p:cNvSpPr/>
                <p:nvPr/>
              </p:nvSpPr>
              <p:spPr>
                <a:xfrm>
                  <a:off x="2489747" y="1754387"/>
                  <a:ext cx="305992" cy="5108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7" name="Прямоугольник 46"/>
                <p:cNvSpPr/>
                <p:nvPr/>
              </p:nvSpPr>
              <p:spPr>
                <a:xfrm rot="19288101">
                  <a:off x="2703304" y="1269080"/>
                  <a:ext cx="243617" cy="5108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8" name="Прямоугольник 47"/>
                <p:cNvSpPr/>
                <p:nvPr/>
              </p:nvSpPr>
              <p:spPr>
                <a:xfrm>
                  <a:off x="2644074" y="1481846"/>
                  <a:ext cx="429774" cy="40227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2" name="Группа 61"/>
              <p:cNvGrpSpPr>
                <a:grpSpLocks/>
              </p:cNvGrpSpPr>
              <p:nvPr/>
            </p:nvGrpSpPr>
            <p:grpSpPr bwMode="auto">
              <a:xfrm>
                <a:off x="3494478" y="2851107"/>
                <a:ext cx="1801952" cy="1538339"/>
                <a:chOff x="2545312" y="1900510"/>
                <a:chExt cx="1801952" cy="1538339"/>
              </a:xfrm>
            </p:grpSpPr>
            <p:sp>
              <p:nvSpPr>
                <p:cNvPr id="37" name="Шестиугольник 36"/>
                <p:cNvSpPr/>
                <p:nvPr/>
              </p:nvSpPr>
              <p:spPr>
                <a:xfrm rot="1800000">
                  <a:off x="2545312" y="1900510"/>
                  <a:ext cx="1801952" cy="1538339"/>
                </a:xfrm>
                <a:prstGeom prst="hexagon">
                  <a:avLst>
                    <a:gd name="adj" fmla="val 29943"/>
                    <a:gd name="vf" fmla="val 115470"/>
                  </a:avLst>
                </a:prstGeom>
                <a:solidFill>
                  <a:srgbClr val="80008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8" name="Полилиния 37"/>
                <p:cNvSpPr/>
                <p:nvPr/>
              </p:nvSpPr>
              <p:spPr>
                <a:xfrm flipH="1">
                  <a:off x="3480319" y="2322669"/>
                  <a:ext cx="305990" cy="592424"/>
                </a:xfrm>
                <a:custGeom>
                  <a:avLst/>
                  <a:gdLst>
                    <a:gd name="connsiteX0" fmla="*/ 0 w 276225"/>
                    <a:gd name="connsiteY0" fmla="*/ 0 h 511969"/>
                    <a:gd name="connsiteX1" fmla="*/ 9525 w 276225"/>
                    <a:gd name="connsiteY1" fmla="*/ 511969 h 511969"/>
                    <a:gd name="connsiteX2" fmla="*/ 273844 w 276225"/>
                    <a:gd name="connsiteY2" fmla="*/ 504825 h 511969"/>
                    <a:gd name="connsiteX3" fmla="*/ 276225 w 276225"/>
                    <a:gd name="connsiteY3" fmla="*/ 0 h 511969"/>
                    <a:gd name="connsiteX4" fmla="*/ 0 w 276225"/>
                    <a:gd name="connsiteY4" fmla="*/ 0 h 511969"/>
                    <a:gd name="connsiteX0" fmla="*/ 0 w 276225"/>
                    <a:gd name="connsiteY0" fmla="*/ 0 h 511969"/>
                    <a:gd name="connsiteX1" fmla="*/ 9525 w 276225"/>
                    <a:gd name="connsiteY1" fmla="*/ 511969 h 511969"/>
                    <a:gd name="connsiteX2" fmla="*/ 273844 w 276225"/>
                    <a:gd name="connsiteY2" fmla="*/ 504825 h 511969"/>
                    <a:gd name="connsiteX3" fmla="*/ 276225 w 276225"/>
                    <a:gd name="connsiteY3" fmla="*/ 0 h 511969"/>
                    <a:gd name="connsiteX4" fmla="*/ 0 w 276225"/>
                    <a:gd name="connsiteY4" fmla="*/ 0 h 511969"/>
                    <a:gd name="connsiteX0" fmla="*/ 0 w 276225"/>
                    <a:gd name="connsiteY0" fmla="*/ 10543 h 522512"/>
                    <a:gd name="connsiteX1" fmla="*/ 9525 w 276225"/>
                    <a:gd name="connsiteY1" fmla="*/ 522512 h 522512"/>
                    <a:gd name="connsiteX2" fmla="*/ 273844 w 276225"/>
                    <a:gd name="connsiteY2" fmla="*/ 515368 h 522512"/>
                    <a:gd name="connsiteX3" fmla="*/ 276225 w 276225"/>
                    <a:gd name="connsiteY3" fmla="*/ 10543 h 522512"/>
                    <a:gd name="connsiteX4" fmla="*/ 0 w 276225"/>
                    <a:gd name="connsiteY4" fmla="*/ 10543 h 522512"/>
                    <a:gd name="connsiteX0" fmla="*/ 0 w 276225"/>
                    <a:gd name="connsiteY0" fmla="*/ 10543 h 542439"/>
                    <a:gd name="connsiteX1" fmla="*/ 9525 w 276225"/>
                    <a:gd name="connsiteY1" fmla="*/ 522512 h 542439"/>
                    <a:gd name="connsiteX2" fmla="*/ 273844 w 276225"/>
                    <a:gd name="connsiteY2" fmla="*/ 515368 h 542439"/>
                    <a:gd name="connsiteX3" fmla="*/ 276225 w 276225"/>
                    <a:gd name="connsiteY3" fmla="*/ 10543 h 542439"/>
                    <a:gd name="connsiteX4" fmla="*/ 0 w 276225"/>
                    <a:gd name="connsiteY4" fmla="*/ 10543 h 542439"/>
                    <a:gd name="connsiteX0" fmla="*/ 0 w 276225"/>
                    <a:gd name="connsiteY0" fmla="*/ 10543 h 538809"/>
                    <a:gd name="connsiteX1" fmla="*/ 9525 w 276225"/>
                    <a:gd name="connsiteY1" fmla="*/ 522512 h 538809"/>
                    <a:gd name="connsiteX2" fmla="*/ 273844 w 276225"/>
                    <a:gd name="connsiteY2" fmla="*/ 515368 h 538809"/>
                    <a:gd name="connsiteX3" fmla="*/ 276225 w 276225"/>
                    <a:gd name="connsiteY3" fmla="*/ 10543 h 538809"/>
                    <a:gd name="connsiteX4" fmla="*/ 0 w 276225"/>
                    <a:gd name="connsiteY4" fmla="*/ 10543 h 538809"/>
                    <a:gd name="connsiteX0" fmla="*/ 0 w 276225"/>
                    <a:gd name="connsiteY0" fmla="*/ 10543 h 537544"/>
                    <a:gd name="connsiteX1" fmla="*/ 9525 w 276225"/>
                    <a:gd name="connsiteY1" fmla="*/ 522512 h 537544"/>
                    <a:gd name="connsiteX2" fmla="*/ 273844 w 276225"/>
                    <a:gd name="connsiteY2" fmla="*/ 515368 h 537544"/>
                    <a:gd name="connsiteX3" fmla="*/ 276225 w 276225"/>
                    <a:gd name="connsiteY3" fmla="*/ 10543 h 537544"/>
                    <a:gd name="connsiteX4" fmla="*/ 0 w 276225"/>
                    <a:gd name="connsiteY4" fmla="*/ 10543 h 537544"/>
                    <a:gd name="connsiteX0" fmla="*/ 0 w 273843"/>
                    <a:gd name="connsiteY0" fmla="*/ 19248 h 536724"/>
                    <a:gd name="connsiteX1" fmla="*/ 7143 w 273843"/>
                    <a:gd name="connsiteY1" fmla="*/ 521692 h 536724"/>
                    <a:gd name="connsiteX2" fmla="*/ 271462 w 273843"/>
                    <a:gd name="connsiteY2" fmla="*/ 514548 h 536724"/>
                    <a:gd name="connsiteX3" fmla="*/ 273843 w 273843"/>
                    <a:gd name="connsiteY3" fmla="*/ 9723 h 536724"/>
                    <a:gd name="connsiteX4" fmla="*/ 0 w 273843"/>
                    <a:gd name="connsiteY4" fmla="*/ 19248 h 536724"/>
                    <a:gd name="connsiteX0" fmla="*/ 0 w 273843"/>
                    <a:gd name="connsiteY0" fmla="*/ 12707 h 530183"/>
                    <a:gd name="connsiteX1" fmla="*/ 7143 w 273843"/>
                    <a:gd name="connsiteY1" fmla="*/ 515151 h 530183"/>
                    <a:gd name="connsiteX2" fmla="*/ 271462 w 273843"/>
                    <a:gd name="connsiteY2" fmla="*/ 508007 h 530183"/>
                    <a:gd name="connsiteX3" fmla="*/ 273843 w 273843"/>
                    <a:gd name="connsiteY3" fmla="*/ 10325 h 530183"/>
                    <a:gd name="connsiteX4" fmla="*/ 0 w 273843"/>
                    <a:gd name="connsiteY4" fmla="*/ 12707 h 5301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3843" h="530183">
                      <a:moveTo>
                        <a:pt x="0" y="12707"/>
                      </a:moveTo>
                      <a:lnTo>
                        <a:pt x="7143" y="515151"/>
                      </a:lnTo>
                      <a:cubicBezTo>
                        <a:pt x="78581" y="562777"/>
                        <a:pt x="169068" y="479431"/>
                        <a:pt x="271462" y="508007"/>
                      </a:cubicBezTo>
                      <a:cubicBezTo>
                        <a:pt x="272256" y="339732"/>
                        <a:pt x="273049" y="178600"/>
                        <a:pt x="273843" y="10325"/>
                      </a:cubicBezTo>
                      <a:cubicBezTo>
                        <a:pt x="167481" y="-30156"/>
                        <a:pt x="80169" y="65094"/>
                        <a:pt x="0" y="12707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9" name="Полилиния 38"/>
                <p:cNvSpPr/>
                <p:nvPr/>
              </p:nvSpPr>
              <p:spPr>
                <a:xfrm>
                  <a:off x="3098708" y="2322670"/>
                  <a:ext cx="305990" cy="592424"/>
                </a:xfrm>
                <a:custGeom>
                  <a:avLst/>
                  <a:gdLst>
                    <a:gd name="connsiteX0" fmla="*/ 0 w 276225"/>
                    <a:gd name="connsiteY0" fmla="*/ 0 h 511969"/>
                    <a:gd name="connsiteX1" fmla="*/ 9525 w 276225"/>
                    <a:gd name="connsiteY1" fmla="*/ 511969 h 511969"/>
                    <a:gd name="connsiteX2" fmla="*/ 273844 w 276225"/>
                    <a:gd name="connsiteY2" fmla="*/ 504825 h 511969"/>
                    <a:gd name="connsiteX3" fmla="*/ 276225 w 276225"/>
                    <a:gd name="connsiteY3" fmla="*/ 0 h 511969"/>
                    <a:gd name="connsiteX4" fmla="*/ 0 w 276225"/>
                    <a:gd name="connsiteY4" fmla="*/ 0 h 511969"/>
                    <a:gd name="connsiteX0" fmla="*/ 0 w 276225"/>
                    <a:gd name="connsiteY0" fmla="*/ 0 h 511969"/>
                    <a:gd name="connsiteX1" fmla="*/ 9525 w 276225"/>
                    <a:gd name="connsiteY1" fmla="*/ 511969 h 511969"/>
                    <a:gd name="connsiteX2" fmla="*/ 273844 w 276225"/>
                    <a:gd name="connsiteY2" fmla="*/ 504825 h 511969"/>
                    <a:gd name="connsiteX3" fmla="*/ 276225 w 276225"/>
                    <a:gd name="connsiteY3" fmla="*/ 0 h 511969"/>
                    <a:gd name="connsiteX4" fmla="*/ 0 w 276225"/>
                    <a:gd name="connsiteY4" fmla="*/ 0 h 511969"/>
                    <a:gd name="connsiteX0" fmla="*/ 0 w 276225"/>
                    <a:gd name="connsiteY0" fmla="*/ 10543 h 522512"/>
                    <a:gd name="connsiteX1" fmla="*/ 9525 w 276225"/>
                    <a:gd name="connsiteY1" fmla="*/ 522512 h 522512"/>
                    <a:gd name="connsiteX2" fmla="*/ 273844 w 276225"/>
                    <a:gd name="connsiteY2" fmla="*/ 515368 h 522512"/>
                    <a:gd name="connsiteX3" fmla="*/ 276225 w 276225"/>
                    <a:gd name="connsiteY3" fmla="*/ 10543 h 522512"/>
                    <a:gd name="connsiteX4" fmla="*/ 0 w 276225"/>
                    <a:gd name="connsiteY4" fmla="*/ 10543 h 522512"/>
                    <a:gd name="connsiteX0" fmla="*/ 0 w 276225"/>
                    <a:gd name="connsiteY0" fmla="*/ 10543 h 542439"/>
                    <a:gd name="connsiteX1" fmla="*/ 9525 w 276225"/>
                    <a:gd name="connsiteY1" fmla="*/ 522512 h 542439"/>
                    <a:gd name="connsiteX2" fmla="*/ 273844 w 276225"/>
                    <a:gd name="connsiteY2" fmla="*/ 515368 h 542439"/>
                    <a:gd name="connsiteX3" fmla="*/ 276225 w 276225"/>
                    <a:gd name="connsiteY3" fmla="*/ 10543 h 542439"/>
                    <a:gd name="connsiteX4" fmla="*/ 0 w 276225"/>
                    <a:gd name="connsiteY4" fmla="*/ 10543 h 542439"/>
                    <a:gd name="connsiteX0" fmla="*/ 0 w 276225"/>
                    <a:gd name="connsiteY0" fmla="*/ 10543 h 538809"/>
                    <a:gd name="connsiteX1" fmla="*/ 9525 w 276225"/>
                    <a:gd name="connsiteY1" fmla="*/ 522512 h 538809"/>
                    <a:gd name="connsiteX2" fmla="*/ 273844 w 276225"/>
                    <a:gd name="connsiteY2" fmla="*/ 515368 h 538809"/>
                    <a:gd name="connsiteX3" fmla="*/ 276225 w 276225"/>
                    <a:gd name="connsiteY3" fmla="*/ 10543 h 538809"/>
                    <a:gd name="connsiteX4" fmla="*/ 0 w 276225"/>
                    <a:gd name="connsiteY4" fmla="*/ 10543 h 538809"/>
                    <a:gd name="connsiteX0" fmla="*/ 0 w 276225"/>
                    <a:gd name="connsiteY0" fmla="*/ 10543 h 537544"/>
                    <a:gd name="connsiteX1" fmla="*/ 9525 w 276225"/>
                    <a:gd name="connsiteY1" fmla="*/ 522512 h 537544"/>
                    <a:gd name="connsiteX2" fmla="*/ 273844 w 276225"/>
                    <a:gd name="connsiteY2" fmla="*/ 515368 h 537544"/>
                    <a:gd name="connsiteX3" fmla="*/ 276225 w 276225"/>
                    <a:gd name="connsiteY3" fmla="*/ 10543 h 537544"/>
                    <a:gd name="connsiteX4" fmla="*/ 0 w 276225"/>
                    <a:gd name="connsiteY4" fmla="*/ 10543 h 537544"/>
                    <a:gd name="connsiteX0" fmla="*/ 0 w 273843"/>
                    <a:gd name="connsiteY0" fmla="*/ 19248 h 536724"/>
                    <a:gd name="connsiteX1" fmla="*/ 7143 w 273843"/>
                    <a:gd name="connsiteY1" fmla="*/ 521692 h 536724"/>
                    <a:gd name="connsiteX2" fmla="*/ 271462 w 273843"/>
                    <a:gd name="connsiteY2" fmla="*/ 514548 h 536724"/>
                    <a:gd name="connsiteX3" fmla="*/ 273843 w 273843"/>
                    <a:gd name="connsiteY3" fmla="*/ 9723 h 536724"/>
                    <a:gd name="connsiteX4" fmla="*/ 0 w 273843"/>
                    <a:gd name="connsiteY4" fmla="*/ 19248 h 536724"/>
                    <a:gd name="connsiteX0" fmla="*/ 0 w 273843"/>
                    <a:gd name="connsiteY0" fmla="*/ 12707 h 530183"/>
                    <a:gd name="connsiteX1" fmla="*/ 7143 w 273843"/>
                    <a:gd name="connsiteY1" fmla="*/ 515151 h 530183"/>
                    <a:gd name="connsiteX2" fmla="*/ 271462 w 273843"/>
                    <a:gd name="connsiteY2" fmla="*/ 508007 h 530183"/>
                    <a:gd name="connsiteX3" fmla="*/ 273843 w 273843"/>
                    <a:gd name="connsiteY3" fmla="*/ 10325 h 530183"/>
                    <a:gd name="connsiteX4" fmla="*/ 0 w 273843"/>
                    <a:gd name="connsiteY4" fmla="*/ 12707 h 5301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3843" h="530183">
                      <a:moveTo>
                        <a:pt x="0" y="12707"/>
                      </a:moveTo>
                      <a:lnTo>
                        <a:pt x="7143" y="515151"/>
                      </a:lnTo>
                      <a:cubicBezTo>
                        <a:pt x="78581" y="562777"/>
                        <a:pt x="169068" y="479431"/>
                        <a:pt x="271462" y="508007"/>
                      </a:cubicBezTo>
                      <a:cubicBezTo>
                        <a:pt x="272256" y="339732"/>
                        <a:pt x="273049" y="178600"/>
                        <a:pt x="273843" y="10325"/>
                      </a:cubicBezTo>
                      <a:cubicBezTo>
                        <a:pt x="167481" y="-30156"/>
                        <a:pt x="80169" y="65094"/>
                        <a:pt x="0" y="12707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40" name="Полилиния 39"/>
                <p:cNvSpPr/>
                <p:nvPr/>
              </p:nvSpPr>
              <p:spPr>
                <a:xfrm>
                  <a:off x="2989547" y="2417526"/>
                  <a:ext cx="913480" cy="602295"/>
                </a:xfrm>
                <a:custGeom>
                  <a:avLst/>
                  <a:gdLst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47625 w 847725"/>
                    <a:gd name="connsiteY0" fmla="*/ 485775 h 566738"/>
                    <a:gd name="connsiteX1" fmla="*/ 40481 w 847725"/>
                    <a:gd name="connsiteY1" fmla="*/ 0 h 566738"/>
                    <a:gd name="connsiteX2" fmla="*/ 0 w 847725"/>
                    <a:gd name="connsiteY2" fmla="*/ 2382 h 566738"/>
                    <a:gd name="connsiteX3" fmla="*/ 4762 w 847725"/>
                    <a:gd name="connsiteY3" fmla="*/ 557213 h 566738"/>
                    <a:gd name="connsiteX4" fmla="*/ 847725 w 847725"/>
                    <a:gd name="connsiteY4" fmla="*/ 566738 h 566738"/>
                    <a:gd name="connsiteX5" fmla="*/ 845343 w 847725"/>
                    <a:gd name="connsiteY5" fmla="*/ 2382 h 566738"/>
                    <a:gd name="connsiteX6" fmla="*/ 797718 w 847725"/>
                    <a:gd name="connsiteY6" fmla="*/ 2382 h 566738"/>
                    <a:gd name="connsiteX7" fmla="*/ 800100 w 847725"/>
                    <a:gd name="connsiteY7" fmla="*/ 495300 h 566738"/>
                    <a:gd name="connsiteX8" fmla="*/ 421481 w 847725"/>
                    <a:gd name="connsiteY8" fmla="*/ 526257 h 566738"/>
                    <a:gd name="connsiteX9" fmla="*/ 47625 w 847725"/>
                    <a:gd name="connsiteY9" fmla="*/ 485775 h 566738"/>
                    <a:gd name="connsiteX0" fmla="*/ 54935 w 855035"/>
                    <a:gd name="connsiteY0" fmla="*/ 485775 h 566738"/>
                    <a:gd name="connsiteX1" fmla="*/ 47791 w 855035"/>
                    <a:gd name="connsiteY1" fmla="*/ 0 h 566738"/>
                    <a:gd name="connsiteX2" fmla="*/ 7310 w 855035"/>
                    <a:gd name="connsiteY2" fmla="*/ 2382 h 566738"/>
                    <a:gd name="connsiteX3" fmla="*/ 166 w 855035"/>
                    <a:gd name="connsiteY3" fmla="*/ 566738 h 566738"/>
                    <a:gd name="connsiteX4" fmla="*/ 855035 w 855035"/>
                    <a:gd name="connsiteY4" fmla="*/ 566738 h 566738"/>
                    <a:gd name="connsiteX5" fmla="*/ 852653 w 855035"/>
                    <a:gd name="connsiteY5" fmla="*/ 2382 h 566738"/>
                    <a:gd name="connsiteX6" fmla="*/ 805028 w 855035"/>
                    <a:gd name="connsiteY6" fmla="*/ 2382 h 566738"/>
                    <a:gd name="connsiteX7" fmla="*/ 807410 w 855035"/>
                    <a:gd name="connsiteY7" fmla="*/ 495300 h 566738"/>
                    <a:gd name="connsiteX8" fmla="*/ 428791 w 855035"/>
                    <a:gd name="connsiteY8" fmla="*/ 526257 h 566738"/>
                    <a:gd name="connsiteX9" fmla="*/ 54935 w 855035"/>
                    <a:gd name="connsiteY9" fmla="*/ 485775 h 566738"/>
                    <a:gd name="connsiteX0" fmla="*/ 54935 w 864560"/>
                    <a:gd name="connsiteY0" fmla="*/ 485775 h 571501"/>
                    <a:gd name="connsiteX1" fmla="*/ 47791 w 864560"/>
                    <a:gd name="connsiteY1" fmla="*/ 0 h 571501"/>
                    <a:gd name="connsiteX2" fmla="*/ 7310 w 864560"/>
                    <a:gd name="connsiteY2" fmla="*/ 2382 h 571501"/>
                    <a:gd name="connsiteX3" fmla="*/ 166 w 864560"/>
                    <a:gd name="connsiteY3" fmla="*/ 566738 h 571501"/>
                    <a:gd name="connsiteX4" fmla="*/ 864560 w 864560"/>
                    <a:gd name="connsiteY4" fmla="*/ 571501 h 571501"/>
                    <a:gd name="connsiteX5" fmla="*/ 852653 w 864560"/>
                    <a:gd name="connsiteY5" fmla="*/ 2382 h 571501"/>
                    <a:gd name="connsiteX6" fmla="*/ 805028 w 864560"/>
                    <a:gd name="connsiteY6" fmla="*/ 2382 h 571501"/>
                    <a:gd name="connsiteX7" fmla="*/ 807410 w 864560"/>
                    <a:gd name="connsiteY7" fmla="*/ 495300 h 571501"/>
                    <a:gd name="connsiteX8" fmla="*/ 428791 w 864560"/>
                    <a:gd name="connsiteY8" fmla="*/ 526257 h 571501"/>
                    <a:gd name="connsiteX9" fmla="*/ 54935 w 864560"/>
                    <a:gd name="connsiteY9" fmla="*/ 485775 h 571501"/>
                    <a:gd name="connsiteX0" fmla="*/ 54935 w 864560"/>
                    <a:gd name="connsiteY0" fmla="*/ 485775 h 571501"/>
                    <a:gd name="connsiteX1" fmla="*/ 47791 w 864560"/>
                    <a:gd name="connsiteY1" fmla="*/ 0 h 571501"/>
                    <a:gd name="connsiteX2" fmla="*/ 7310 w 864560"/>
                    <a:gd name="connsiteY2" fmla="*/ 2382 h 571501"/>
                    <a:gd name="connsiteX3" fmla="*/ 166 w 864560"/>
                    <a:gd name="connsiteY3" fmla="*/ 566738 h 571501"/>
                    <a:gd name="connsiteX4" fmla="*/ 864560 w 864560"/>
                    <a:gd name="connsiteY4" fmla="*/ 571501 h 571501"/>
                    <a:gd name="connsiteX5" fmla="*/ 859796 w 864560"/>
                    <a:gd name="connsiteY5" fmla="*/ 2382 h 571501"/>
                    <a:gd name="connsiteX6" fmla="*/ 805028 w 864560"/>
                    <a:gd name="connsiteY6" fmla="*/ 2382 h 571501"/>
                    <a:gd name="connsiteX7" fmla="*/ 807410 w 864560"/>
                    <a:gd name="connsiteY7" fmla="*/ 495300 h 571501"/>
                    <a:gd name="connsiteX8" fmla="*/ 428791 w 864560"/>
                    <a:gd name="connsiteY8" fmla="*/ 526257 h 571501"/>
                    <a:gd name="connsiteX9" fmla="*/ 54935 w 864560"/>
                    <a:gd name="connsiteY9" fmla="*/ 485775 h 571501"/>
                    <a:gd name="connsiteX0" fmla="*/ 57150 w 866775"/>
                    <a:gd name="connsiteY0" fmla="*/ 485775 h 571501"/>
                    <a:gd name="connsiteX1" fmla="*/ 50006 w 866775"/>
                    <a:gd name="connsiteY1" fmla="*/ 0 h 571501"/>
                    <a:gd name="connsiteX2" fmla="*/ 0 w 866775"/>
                    <a:gd name="connsiteY2" fmla="*/ 0 h 571501"/>
                    <a:gd name="connsiteX3" fmla="*/ 2381 w 866775"/>
                    <a:gd name="connsiteY3" fmla="*/ 566738 h 571501"/>
                    <a:gd name="connsiteX4" fmla="*/ 866775 w 866775"/>
                    <a:gd name="connsiteY4" fmla="*/ 571501 h 571501"/>
                    <a:gd name="connsiteX5" fmla="*/ 862011 w 866775"/>
                    <a:gd name="connsiteY5" fmla="*/ 2382 h 571501"/>
                    <a:gd name="connsiteX6" fmla="*/ 807243 w 866775"/>
                    <a:gd name="connsiteY6" fmla="*/ 2382 h 571501"/>
                    <a:gd name="connsiteX7" fmla="*/ 809625 w 866775"/>
                    <a:gd name="connsiteY7" fmla="*/ 495300 h 571501"/>
                    <a:gd name="connsiteX8" fmla="*/ 431006 w 866775"/>
                    <a:gd name="connsiteY8" fmla="*/ 526257 h 571501"/>
                    <a:gd name="connsiteX9" fmla="*/ 57150 w 866775"/>
                    <a:gd name="connsiteY9" fmla="*/ 485775 h 5715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66775" h="571501">
                      <a:moveTo>
                        <a:pt x="57150" y="485775"/>
                      </a:moveTo>
                      <a:lnTo>
                        <a:pt x="50006" y="0"/>
                      </a:lnTo>
                      <a:lnTo>
                        <a:pt x="0" y="0"/>
                      </a:lnTo>
                      <a:cubicBezTo>
                        <a:pt x="1587" y="184944"/>
                        <a:pt x="794" y="381794"/>
                        <a:pt x="2381" y="566738"/>
                      </a:cubicBezTo>
                      <a:lnTo>
                        <a:pt x="866775" y="571501"/>
                      </a:lnTo>
                      <a:lnTo>
                        <a:pt x="862011" y="2382"/>
                      </a:lnTo>
                      <a:lnTo>
                        <a:pt x="807243" y="2382"/>
                      </a:lnTo>
                      <a:lnTo>
                        <a:pt x="809625" y="495300"/>
                      </a:lnTo>
                      <a:cubicBezTo>
                        <a:pt x="621507" y="569912"/>
                        <a:pt x="550069" y="442119"/>
                        <a:pt x="431006" y="526257"/>
                      </a:cubicBezTo>
                      <a:cubicBezTo>
                        <a:pt x="275431" y="443706"/>
                        <a:pt x="148432" y="577849"/>
                        <a:pt x="57150" y="485775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3" name="Группа 62"/>
              <p:cNvGrpSpPr>
                <a:grpSpLocks/>
              </p:cNvGrpSpPr>
              <p:nvPr/>
            </p:nvGrpSpPr>
            <p:grpSpPr bwMode="auto">
              <a:xfrm>
                <a:off x="2684813" y="4233106"/>
                <a:ext cx="1801952" cy="1595599"/>
                <a:chOff x="1735647" y="3282509"/>
                <a:chExt cx="1801952" cy="1595599"/>
              </a:xfrm>
            </p:grpSpPr>
            <p:sp>
              <p:nvSpPr>
                <p:cNvPr id="33" name="Шестиугольник 61"/>
                <p:cNvSpPr/>
                <p:nvPr/>
              </p:nvSpPr>
              <p:spPr>
                <a:xfrm rot="1800000">
                  <a:off x="1735647" y="3282509"/>
                  <a:ext cx="1801952" cy="1595599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92791"/>
                    <a:gd name="connsiteX1" fmla="*/ 460625 w 1801952"/>
                    <a:gd name="connsiteY1" fmla="*/ 0 h 1592791"/>
                    <a:gd name="connsiteX2" fmla="*/ 1341327 w 1801952"/>
                    <a:gd name="connsiteY2" fmla="*/ 0 h 1592791"/>
                    <a:gd name="connsiteX3" fmla="*/ 1801952 w 1801952"/>
                    <a:gd name="connsiteY3" fmla="*/ 769170 h 1592791"/>
                    <a:gd name="connsiteX4" fmla="*/ 1341327 w 1801952"/>
                    <a:gd name="connsiteY4" fmla="*/ 1538339 h 1592791"/>
                    <a:gd name="connsiteX5" fmla="*/ 460625 w 1801952"/>
                    <a:gd name="connsiteY5" fmla="*/ 1538339 h 1592791"/>
                    <a:gd name="connsiteX6" fmla="*/ 0 w 1801952"/>
                    <a:gd name="connsiteY6" fmla="*/ 769170 h 1592791"/>
                    <a:gd name="connsiteX0" fmla="*/ 0 w 1801952"/>
                    <a:gd name="connsiteY0" fmla="*/ 769170 h 1602409"/>
                    <a:gd name="connsiteX1" fmla="*/ 460625 w 1801952"/>
                    <a:gd name="connsiteY1" fmla="*/ 0 h 1602409"/>
                    <a:gd name="connsiteX2" fmla="*/ 1341327 w 1801952"/>
                    <a:gd name="connsiteY2" fmla="*/ 0 h 1602409"/>
                    <a:gd name="connsiteX3" fmla="*/ 1801952 w 1801952"/>
                    <a:gd name="connsiteY3" fmla="*/ 769170 h 1602409"/>
                    <a:gd name="connsiteX4" fmla="*/ 1341327 w 1801952"/>
                    <a:gd name="connsiteY4" fmla="*/ 1538339 h 1602409"/>
                    <a:gd name="connsiteX5" fmla="*/ 460625 w 1801952"/>
                    <a:gd name="connsiteY5" fmla="*/ 1538339 h 1602409"/>
                    <a:gd name="connsiteX6" fmla="*/ 0 w 1801952"/>
                    <a:gd name="connsiteY6" fmla="*/ 769170 h 1602409"/>
                    <a:gd name="connsiteX0" fmla="*/ 0 w 1801952"/>
                    <a:gd name="connsiteY0" fmla="*/ 769170 h 1613266"/>
                    <a:gd name="connsiteX1" fmla="*/ 460625 w 1801952"/>
                    <a:gd name="connsiteY1" fmla="*/ 0 h 1613266"/>
                    <a:gd name="connsiteX2" fmla="*/ 1341327 w 1801952"/>
                    <a:gd name="connsiteY2" fmla="*/ 0 h 1613266"/>
                    <a:gd name="connsiteX3" fmla="*/ 1801952 w 1801952"/>
                    <a:gd name="connsiteY3" fmla="*/ 769170 h 1613266"/>
                    <a:gd name="connsiteX4" fmla="*/ 1341327 w 1801952"/>
                    <a:gd name="connsiteY4" fmla="*/ 1538339 h 1613266"/>
                    <a:gd name="connsiteX5" fmla="*/ 460625 w 1801952"/>
                    <a:gd name="connsiteY5" fmla="*/ 1538339 h 1613266"/>
                    <a:gd name="connsiteX6" fmla="*/ 0 w 1801952"/>
                    <a:gd name="connsiteY6" fmla="*/ 769170 h 1613266"/>
                    <a:gd name="connsiteX0" fmla="*/ 0 w 1801952"/>
                    <a:gd name="connsiteY0" fmla="*/ 769170 h 1608073"/>
                    <a:gd name="connsiteX1" fmla="*/ 460625 w 1801952"/>
                    <a:gd name="connsiteY1" fmla="*/ 0 h 1608073"/>
                    <a:gd name="connsiteX2" fmla="*/ 1341327 w 1801952"/>
                    <a:gd name="connsiteY2" fmla="*/ 0 h 1608073"/>
                    <a:gd name="connsiteX3" fmla="*/ 1801952 w 1801952"/>
                    <a:gd name="connsiteY3" fmla="*/ 769170 h 1608073"/>
                    <a:gd name="connsiteX4" fmla="*/ 1341327 w 1801952"/>
                    <a:gd name="connsiteY4" fmla="*/ 1538339 h 1608073"/>
                    <a:gd name="connsiteX5" fmla="*/ 460625 w 1801952"/>
                    <a:gd name="connsiteY5" fmla="*/ 1538339 h 1608073"/>
                    <a:gd name="connsiteX6" fmla="*/ 0 w 1801952"/>
                    <a:gd name="connsiteY6" fmla="*/ 769170 h 1608073"/>
                    <a:gd name="connsiteX0" fmla="*/ 0 w 1801952"/>
                    <a:gd name="connsiteY0" fmla="*/ 769170 h 1602156"/>
                    <a:gd name="connsiteX1" fmla="*/ 460625 w 1801952"/>
                    <a:gd name="connsiteY1" fmla="*/ 0 h 1602156"/>
                    <a:gd name="connsiteX2" fmla="*/ 1341327 w 1801952"/>
                    <a:gd name="connsiteY2" fmla="*/ 0 h 1602156"/>
                    <a:gd name="connsiteX3" fmla="*/ 1801952 w 1801952"/>
                    <a:gd name="connsiteY3" fmla="*/ 769170 h 1602156"/>
                    <a:gd name="connsiteX4" fmla="*/ 1341327 w 1801952"/>
                    <a:gd name="connsiteY4" fmla="*/ 1538339 h 1602156"/>
                    <a:gd name="connsiteX5" fmla="*/ 460625 w 1801952"/>
                    <a:gd name="connsiteY5" fmla="*/ 1538339 h 1602156"/>
                    <a:gd name="connsiteX6" fmla="*/ 0 w 1801952"/>
                    <a:gd name="connsiteY6" fmla="*/ 769170 h 1602156"/>
                    <a:gd name="connsiteX0" fmla="*/ 0 w 1801952"/>
                    <a:gd name="connsiteY0" fmla="*/ 769170 h 1609428"/>
                    <a:gd name="connsiteX1" fmla="*/ 460625 w 1801952"/>
                    <a:gd name="connsiteY1" fmla="*/ 0 h 1609428"/>
                    <a:gd name="connsiteX2" fmla="*/ 1341327 w 1801952"/>
                    <a:gd name="connsiteY2" fmla="*/ 0 h 1609428"/>
                    <a:gd name="connsiteX3" fmla="*/ 1801952 w 1801952"/>
                    <a:gd name="connsiteY3" fmla="*/ 769170 h 1609428"/>
                    <a:gd name="connsiteX4" fmla="*/ 1341327 w 1801952"/>
                    <a:gd name="connsiteY4" fmla="*/ 1538339 h 1609428"/>
                    <a:gd name="connsiteX5" fmla="*/ 460625 w 1801952"/>
                    <a:gd name="connsiteY5" fmla="*/ 1538339 h 1609428"/>
                    <a:gd name="connsiteX6" fmla="*/ 0 w 1801952"/>
                    <a:gd name="connsiteY6" fmla="*/ 769170 h 1609428"/>
                    <a:gd name="connsiteX0" fmla="*/ 0 w 1801952"/>
                    <a:gd name="connsiteY0" fmla="*/ 769170 h 1600943"/>
                    <a:gd name="connsiteX1" fmla="*/ 460625 w 1801952"/>
                    <a:gd name="connsiteY1" fmla="*/ 0 h 1600943"/>
                    <a:gd name="connsiteX2" fmla="*/ 1341327 w 1801952"/>
                    <a:gd name="connsiteY2" fmla="*/ 0 h 1600943"/>
                    <a:gd name="connsiteX3" fmla="*/ 1801952 w 1801952"/>
                    <a:gd name="connsiteY3" fmla="*/ 769170 h 1600943"/>
                    <a:gd name="connsiteX4" fmla="*/ 1350313 w 1801952"/>
                    <a:gd name="connsiteY4" fmla="*/ 1522153 h 1600943"/>
                    <a:gd name="connsiteX5" fmla="*/ 460625 w 1801952"/>
                    <a:gd name="connsiteY5" fmla="*/ 1538339 h 1600943"/>
                    <a:gd name="connsiteX6" fmla="*/ 0 w 1801952"/>
                    <a:gd name="connsiteY6" fmla="*/ 769170 h 1600943"/>
                    <a:gd name="connsiteX0" fmla="*/ 0 w 1801952"/>
                    <a:gd name="connsiteY0" fmla="*/ 769170 h 1595599"/>
                    <a:gd name="connsiteX1" fmla="*/ 460625 w 1801952"/>
                    <a:gd name="connsiteY1" fmla="*/ 0 h 1595599"/>
                    <a:gd name="connsiteX2" fmla="*/ 1341327 w 1801952"/>
                    <a:gd name="connsiteY2" fmla="*/ 0 h 1595599"/>
                    <a:gd name="connsiteX3" fmla="*/ 1801952 w 1801952"/>
                    <a:gd name="connsiteY3" fmla="*/ 769170 h 1595599"/>
                    <a:gd name="connsiteX4" fmla="*/ 1350313 w 1801952"/>
                    <a:gd name="connsiteY4" fmla="*/ 1522153 h 1595599"/>
                    <a:gd name="connsiteX5" fmla="*/ 454275 w 1801952"/>
                    <a:gd name="connsiteY5" fmla="*/ 1527341 h 1595599"/>
                    <a:gd name="connsiteX6" fmla="*/ 0 w 1801952"/>
                    <a:gd name="connsiteY6" fmla="*/ 769170 h 15955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01952" h="1595599">
                      <a:moveTo>
                        <a:pt x="0" y="769170"/>
                      </a:moveTo>
                      <a:lnTo>
                        <a:pt x="460625" y="0"/>
                      </a:lnTo>
                      <a:lnTo>
                        <a:pt x="1341327" y="0"/>
                      </a:lnTo>
                      <a:lnTo>
                        <a:pt x="1801952" y="769170"/>
                      </a:lnTo>
                      <a:lnTo>
                        <a:pt x="1350313" y="1522153"/>
                      </a:lnTo>
                      <a:cubicBezTo>
                        <a:pt x="1097398" y="1630663"/>
                        <a:pt x="647383" y="1607338"/>
                        <a:pt x="454275" y="1527341"/>
                      </a:cubicBezTo>
                      <a:lnTo>
                        <a:pt x="0" y="769170"/>
                      </a:lnTo>
                      <a:close/>
                    </a:path>
                  </a:pathLst>
                </a:custGeom>
                <a:solidFill>
                  <a:srgbClr val="FFC00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4" name="Полилиния 33"/>
                <p:cNvSpPr/>
                <p:nvPr/>
              </p:nvSpPr>
              <p:spPr>
                <a:xfrm>
                  <a:off x="2199286" y="3682287"/>
                  <a:ext cx="640884" cy="810096"/>
                </a:xfrm>
                <a:custGeom>
                  <a:avLst/>
                  <a:gdLst>
                    <a:gd name="connsiteX0" fmla="*/ 259505 w 573552"/>
                    <a:gd name="connsiteY0" fmla="*/ 527307 h 724986"/>
                    <a:gd name="connsiteX1" fmla="*/ 197627 w 573552"/>
                    <a:gd name="connsiteY1" fmla="*/ 589185 h 724986"/>
                    <a:gd name="connsiteX2" fmla="*/ 259505 w 573552"/>
                    <a:gd name="connsiteY2" fmla="*/ 651063 h 724986"/>
                    <a:gd name="connsiteX3" fmla="*/ 321383 w 573552"/>
                    <a:gd name="connsiteY3" fmla="*/ 589185 h 724986"/>
                    <a:gd name="connsiteX4" fmla="*/ 259505 w 573552"/>
                    <a:gd name="connsiteY4" fmla="*/ 527307 h 724986"/>
                    <a:gd name="connsiteX5" fmla="*/ 132104 w 573552"/>
                    <a:gd name="connsiteY5" fmla="*/ 400048 h 724986"/>
                    <a:gd name="connsiteX6" fmla="*/ 70226 w 573552"/>
                    <a:gd name="connsiteY6" fmla="*/ 461926 h 724986"/>
                    <a:gd name="connsiteX7" fmla="*/ 132104 w 573552"/>
                    <a:gd name="connsiteY7" fmla="*/ 523804 h 724986"/>
                    <a:gd name="connsiteX8" fmla="*/ 193982 w 573552"/>
                    <a:gd name="connsiteY8" fmla="*/ 461926 h 724986"/>
                    <a:gd name="connsiteX9" fmla="*/ 132104 w 573552"/>
                    <a:gd name="connsiteY9" fmla="*/ 400048 h 724986"/>
                    <a:gd name="connsiteX10" fmla="*/ 123644 w 573552"/>
                    <a:gd name="connsiteY10" fmla="*/ 205806 h 724986"/>
                    <a:gd name="connsiteX11" fmla="*/ 61766 w 573552"/>
                    <a:gd name="connsiteY11" fmla="*/ 267684 h 724986"/>
                    <a:gd name="connsiteX12" fmla="*/ 123644 w 573552"/>
                    <a:gd name="connsiteY12" fmla="*/ 329562 h 724986"/>
                    <a:gd name="connsiteX13" fmla="*/ 185522 w 573552"/>
                    <a:gd name="connsiteY13" fmla="*/ 267684 h 724986"/>
                    <a:gd name="connsiteX14" fmla="*/ 123644 w 573552"/>
                    <a:gd name="connsiteY14" fmla="*/ 205806 h 724986"/>
                    <a:gd name="connsiteX15" fmla="*/ 455345 w 573552"/>
                    <a:gd name="connsiteY15" fmla="*/ 65381 h 724986"/>
                    <a:gd name="connsiteX16" fmla="*/ 393467 w 573552"/>
                    <a:gd name="connsiteY16" fmla="*/ 127259 h 724986"/>
                    <a:gd name="connsiteX17" fmla="*/ 455345 w 573552"/>
                    <a:gd name="connsiteY17" fmla="*/ 189137 h 724986"/>
                    <a:gd name="connsiteX18" fmla="*/ 517223 w 573552"/>
                    <a:gd name="connsiteY18" fmla="*/ 127259 h 724986"/>
                    <a:gd name="connsiteX19" fmla="*/ 455345 w 573552"/>
                    <a:gd name="connsiteY19" fmla="*/ 65381 h 724986"/>
                    <a:gd name="connsiteX20" fmla="*/ 271373 w 573552"/>
                    <a:gd name="connsiteY20" fmla="*/ 65381 h 724986"/>
                    <a:gd name="connsiteX21" fmla="*/ 209495 w 573552"/>
                    <a:gd name="connsiteY21" fmla="*/ 127259 h 724986"/>
                    <a:gd name="connsiteX22" fmla="*/ 271373 w 573552"/>
                    <a:gd name="connsiteY22" fmla="*/ 189137 h 724986"/>
                    <a:gd name="connsiteX23" fmla="*/ 333251 w 573552"/>
                    <a:gd name="connsiteY23" fmla="*/ 127259 h 724986"/>
                    <a:gd name="connsiteX24" fmla="*/ 271373 w 573552"/>
                    <a:gd name="connsiteY24" fmla="*/ 65381 h 724986"/>
                    <a:gd name="connsiteX25" fmla="*/ 383795 w 573552"/>
                    <a:gd name="connsiteY25" fmla="*/ 701 h 724986"/>
                    <a:gd name="connsiteX26" fmla="*/ 571319 w 573552"/>
                    <a:gd name="connsiteY26" fmla="*/ 134437 h 724986"/>
                    <a:gd name="connsiteX27" fmla="*/ 480830 w 573552"/>
                    <a:gd name="connsiteY27" fmla="*/ 327317 h 724986"/>
                    <a:gd name="connsiteX28" fmla="*/ 464162 w 573552"/>
                    <a:gd name="connsiteY28" fmla="*/ 441618 h 724986"/>
                    <a:gd name="connsiteX29" fmla="*/ 366532 w 573552"/>
                    <a:gd name="connsiteY29" fmla="*/ 539250 h 724986"/>
                    <a:gd name="connsiteX30" fmla="*/ 357005 w 573552"/>
                    <a:gd name="connsiteY30" fmla="*/ 724986 h 724986"/>
                    <a:gd name="connsiteX31" fmla="*/ 23630 w 573552"/>
                    <a:gd name="connsiteY31" fmla="*/ 241593 h 724986"/>
                    <a:gd name="connsiteX32" fmla="*/ 383795 w 573552"/>
                    <a:gd name="connsiteY32" fmla="*/ 701 h 724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573552" h="724986">
                      <a:moveTo>
                        <a:pt x="259505" y="527307"/>
                      </a:moveTo>
                      <a:cubicBezTo>
                        <a:pt x="225331" y="527307"/>
                        <a:pt x="197627" y="555011"/>
                        <a:pt x="197627" y="589185"/>
                      </a:cubicBezTo>
                      <a:cubicBezTo>
                        <a:pt x="197627" y="623359"/>
                        <a:pt x="225331" y="651063"/>
                        <a:pt x="259505" y="651063"/>
                      </a:cubicBezTo>
                      <a:cubicBezTo>
                        <a:pt x="293679" y="651063"/>
                        <a:pt x="321383" y="623359"/>
                        <a:pt x="321383" y="589185"/>
                      </a:cubicBezTo>
                      <a:cubicBezTo>
                        <a:pt x="321383" y="555011"/>
                        <a:pt x="293679" y="527307"/>
                        <a:pt x="259505" y="527307"/>
                      </a:cubicBezTo>
                      <a:close/>
                      <a:moveTo>
                        <a:pt x="132104" y="400048"/>
                      </a:moveTo>
                      <a:cubicBezTo>
                        <a:pt x="97930" y="400048"/>
                        <a:pt x="70226" y="427752"/>
                        <a:pt x="70226" y="461926"/>
                      </a:cubicBezTo>
                      <a:cubicBezTo>
                        <a:pt x="70226" y="496100"/>
                        <a:pt x="97930" y="523804"/>
                        <a:pt x="132104" y="523804"/>
                      </a:cubicBezTo>
                      <a:cubicBezTo>
                        <a:pt x="166278" y="523804"/>
                        <a:pt x="193982" y="496100"/>
                        <a:pt x="193982" y="461926"/>
                      </a:cubicBezTo>
                      <a:cubicBezTo>
                        <a:pt x="193982" y="427752"/>
                        <a:pt x="166278" y="400048"/>
                        <a:pt x="132104" y="400048"/>
                      </a:cubicBezTo>
                      <a:close/>
                      <a:moveTo>
                        <a:pt x="123644" y="205806"/>
                      </a:moveTo>
                      <a:cubicBezTo>
                        <a:pt x="89470" y="205806"/>
                        <a:pt x="61766" y="233510"/>
                        <a:pt x="61766" y="267684"/>
                      </a:cubicBezTo>
                      <a:cubicBezTo>
                        <a:pt x="61766" y="301858"/>
                        <a:pt x="89470" y="329562"/>
                        <a:pt x="123644" y="329562"/>
                      </a:cubicBezTo>
                      <a:cubicBezTo>
                        <a:pt x="157818" y="329562"/>
                        <a:pt x="185522" y="301858"/>
                        <a:pt x="185522" y="267684"/>
                      </a:cubicBezTo>
                      <a:cubicBezTo>
                        <a:pt x="185522" y="233510"/>
                        <a:pt x="157818" y="205806"/>
                        <a:pt x="123644" y="205806"/>
                      </a:cubicBezTo>
                      <a:close/>
                      <a:moveTo>
                        <a:pt x="455345" y="65381"/>
                      </a:moveTo>
                      <a:cubicBezTo>
                        <a:pt x="421171" y="65381"/>
                        <a:pt x="393467" y="93085"/>
                        <a:pt x="393467" y="127259"/>
                      </a:cubicBezTo>
                      <a:cubicBezTo>
                        <a:pt x="393467" y="161433"/>
                        <a:pt x="421171" y="189137"/>
                        <a:pt x="455345" y="189137"/>
                      </a:cubicBezTo>
                      <a:cubicBezTo>
                        <a:pt x="489519" y="189137"/>
                        <a:pt x="517223" y="161433"/>
                        <a:pt x="517223" y="127259"/>
                      </a:cubicBezTo>
                      <a:cubicBezTo>
                        <a:pt x="517223" y="93085"/>
                        <a:pt x="489519" y="65381"/>
                        <a:pt x="455345" y="65381"/>
                      </a:cubicBezTo>
                      <a:close/>
                      <a:moveTo>
                        <a:pt x="271373" y="65381"/>
                      </a:moveTo>
                      <a:cubicBezTo>
                        <a:pt x="237199" y="65381"/>
                        <a:pt x="209495" y="93085"/>
                        <a:pt x="209495" y="127259"/>
                      </a:cubicBezTo>
                      <a:cubicBezTo>
                        <a:pt x="209495" y="161433"/>
                        <a:pt x="237199" y="189137"/>
                        <a:pt x="271373" y="189137"/>
                      </a:cubicBezTo>
                      <a:cubicBezTo>
                        <a:pt x="305547" y="189137"/>
                        <a:pt x="333251" y="161433"/>
                        <a:pt x="333251" y="127259"/>
                      </a:cubicBezTo>
                      <a:cubicBezTo>
                        <a:pt x="333251" y="93085"/>
                        <a:pt x="305547" y="65381"/>
                        <a:pt x="271373" y="65381"/>
                      </a:cubicBezTo>
                      <a:close/>
                      <a:moveTo>
                        <a:pt x="383795" y="701"/>
                      </a:moveTo>
                      <a:cubicBezTo>
                        <a:pt x="466060" y="6519"/>
                        <a:pt x="538279" y="48712"/>
                        <a:pt x="571319" y="134437"/>
                      </a:cubicBezTo>
                      <a:cubicBezTo>
                        <a:pt x="588781" y="195556"/>
                        <a:pt x="498690" y="276120"/>
                        <a:pt x="480830" y="327317"/>
                      </a:cubicBezTo>
                      <a:cubicBezTo>
                        <a:pt x="462971" y="378514"/>
                        <a:pt x="451065" y="370577"/>
                        <a:pt x="464162" y="441618"/>
                      </a:cubicBezTo>
                      <a:cubicBezTo>
                        <a:pt x="456622" y="485274"/>
                        <a:pt x="384391" y="492022"/>
                        <a:pt x="366532" y="539250"/>
                      </a:cubicBezTo>
                      <a:cubicBezTo>
                        <a:pt x="348673" y="586478"/>
                        <a:pt x="334779" y="613861"/>
                        <a:pt x="357005" y="724986"/>
                      </a:cubicBezTo>
                      <a:cubicBezTo>
                        <a:pt x="107766" y="694029"/>
                        <a:pt x="-65269" y="527343"/>
                        <a:pt x="23630" y="241593"/>
                      </a:cubicBezTo>
                      <a:cubicBezTo>
                        <a:pt x="81674" y="82347"/>
                        <a:pt x="246687" y="-8997"/>
                        <a:pt x="383795" y="701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5" name="Полилиния 34"/>
                <p:cNvSpPr/>
                <p:nvPr/>
              </p:nvSpPr>
              <p:spPr>
                <a:xfrm>
                  <a:off x="2805746" y="3603525"/>
                  <a:ext cx="379203" cy="617455"/>
                </a:xfrm>
                <a:custGeom>
                  <a:avLst/>
                  <a:gdLst>
                    <a:gd name="connsiteX0" fmla="*/ 338137 w 338137"/>
                    <a:gd name="connsiteY0" fmla="*/ 0 h 552450"/>
                    <a:gd name="connsiteX1" fmla="*/ 0 w 338137"/>
                    <a:gd name="connsiteY1" fmla="*/ 500063 h 552450"/>
                    <a:gd name="connsiteX2" fmla="*/ 109537 w 338137"/>
                    <a:gd name="connsiteY2" fmla="*/ 552450 h 552450"/>
                    <a:gd name="connsiteX3" fmla="*/ 338137 w 338137"/>
                    <a:gd name="connsiteY3" fmla="*/ 0 h 552450"/>
                    <a:gd name="connsiteX0" fmla="*/ 338137 w 339364"/>
                    <a:gd name="connsiteY0" fmla="*/ 135 h 552585"/>
                    <a:gd name="connsiteX1" fmla="*/ 0 w 339364"/>
                    <a:gd name="connsiteY1" fmla="*/ 500198 h 552585"/>
                    <a:gd name="connsiteX2" fmla="*/ 109537 w 339364"/>
                    <a:gd name="connsiteY2" fmla="*/ 552585 h 552585"/>
                    <a:gd name="connsiteX3" fmla="*/ 338137 w 339364"/>
                    <a:gd name="connsiteY3" fmla="*/ 135 h 552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39364" h="552585">
                      <a:moveTo>
                        <a:pt x="338137" y="135"/>
                      </a:moveTo>
                      <a:cubicBezTo>
                        <a:pt x="319881" y="-8596"/>
                        <a:pt x="38100" y="408123"/>
                        <a:pt x="0" y="500198"/>
                      </a:cubicBezTo>
                      <a:lnTo>
                        <a:pt x="109537" y="552585"/>
                      </a:lnTo>
                      <a:cubicBezTo>
                        <a:pt x="165893" y="469241"/>
                        <a:pt x="356393" y="8866"/>
                        <a:pt x="338137" y="135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6" name="Полилиния 35"/>
                <p:cNvSpPr/>
                <p:nvPr/>
              </p:nvSpPr>
              <p:spPr>
                <a:xfrm>
                  <a:off x="2674454" y="4248466"/>
                  <a:ext cx="205549" cy="305116"/>
                </a:xfrm>
                <a:custGeom>
                  <a:avLst/>
                  <a:gdLst>
                    <a:gd name="connsiteX0" fmla="*/ 21431 w 166687"/>
                    <a:gd name="connsiteY0" fmla="*/ 257175 h 257175"/>
                    <a:gd name="connsiteX1" fmla="*/ 0 w 166687"/>
                    <a:gd name="connsiteY1" fmla="*/ 42863 h 257175"/>
                    <a:gd name="connsiteX2" fmla="*/ 126206 w 166687"/>
                    <a:gd name="connsiteY2" fmla="*/ 0 h 257175"/>
                    <a:gd name="connsiteX3" fmla="*/ 166687 w 166687"/>
                    <a:gd name="connsiteY3" fmla="*/ 85725 h 257175"/>
                    <a:gd name="connsiteX4" fmla="*/ 21431 w 166687"/>
                    <a:gd name="connsiteY4" fmla="*/ 257175 h 257175"/>
                    <a:gd name="connsiteX0" fmla="*/ 0 w 145256"/>
                    <a:gd name="connsiteY0" fmla="*/ 257175 h 257175"/>
                    <a:gd name="connsiteX1" fmla="*/ 104775 w 145256"/>
                    <a:gd name="connsiteY1" fmla="*/ 0 h 257175"/>
                    <a:gd name="connsiteX2" fmla="*/ 145256 w 145256"/>
                    <a:gd name="connsiteY2" fmla="*/ 85725 h 257175"/>
                    <a:gd name="connsiteX3" fmla="*/ 0 w 145256"/>
                    <a:gd name="connsiteY3" fmla="*/ 257175 h 257175"/>
                    <a:gd name="connsiteX0" fmla="*/ 25748 w 171004"/>
                    <a:gd name="connsiteY0" fmla="*/ 257175 h 257175"/>
                    <a:gd name="connsiteX1" fmla="*/ 130523 w 171004"/>
                    <a:gd name="connsiteY1" fmla="*/ 0 h 257175"/>
                    <a:gd name="connsiteX2" fmla="*/ 171004 w 171004"/>
                    <a:gd name="connsiteY2" fmla="*/ 85725 h 257175"/>
                    <a:gd name="connsiteX3" fmla="*/ 25748 w 171004"/>
                    <a:gd name="connsiteY3" fmla="*/ 257175 h 257175"/>
                    <a:gd name="connsiteX0" fmla="*/ 36101 w 181357"/>
                    <a:gd name="connsiteY0" fmla="*/ 266256 h 266256"/>
                    <a:gd name="connsiteX1" fmla="*/ 140876 w 181357"/>
                    <a:gd name="connsiteY1" fmla="*/ 9081 h 266256"/>
                    <a:gd name="connsiteX2" fmla="*/ 181357 w 181357"/>
                    <a:gd name="connsiteY2" fmla="*/ 94806 h 266256"/>
                    <a:gd name="connsiteX3" fmla="*/ 36101 w 181357"/>
                    <a:gd name="connsiteY3" fmla="*/ 266256 h 266256"/>
                    <a:gd name="connsiteX0" fmla="*/ 36101 w 181357"/>
                    <a:gd name="connsiteY0" fmla="*/ 266256 h 266256"/>
                    <a:gd name="connsiteX1" fmla="*/ 140876 w 181357"/>
                    <a:gd name="connsiteY1" fmla="*/ 9081 h 266256"/>
                    <a:gd name="connsiteX2" fmla="*/ 181357 w 181357"/>
                    <a:gd name="connsiteY2" fmla="*/ 94806 h 266256"/>
                    <a:gd name="connsiteX3" fmla="*/ 36101 w 181357"/>
                    <a:gd name="connsiteY3" fmla="*/ 266256 h 266256"/>
                    <a:gd name="connsiteX0" fmla="*/ 36101 w 181357"/>
                    <a:gd name="connsiteY0" fmla="*/ 266256 h 266557"/>
                    <a:gd name="connsiteX1" fmla="*/ 140876 w 181357"/>
                    <a:gd name="connsiteY1" fmla="*/ 9081 h 266557"/>
                    <a:gd name="connsiteX2" fmla="*/ 181357 w 181357"/>
                    <a:gd name="connsiteY2" fmla="*/ 94806 h 266557"/>
                    <a:gd name="connsiteX3" fmla="*/ 36101 w 181357"/>
                    <a:gd name="connsiteY3" fmla="*/ 266256 h 266557"/>
                    <a:gd name="connsiteX0" fmla="*/ 36101 w 140876"/>
                    <a:gd name="connsiteY0" fmla="*/ 266256 h 266256"/>
                    <a:gd name="connsiteX1" fmla="*/ 140876 w 140876"/>
                    <a:gd name="connsiteY1" fmla="*/ 9081 h 266256"/>
                    <a:gd name="connsiteX2" fmla="*/ 36101 w 140876"/>
                    <a:gd name="connsiteY2" fmla="*/ 266256 h 266256"/>
                    <a:gd name="connsiteX0" fmla="*/ 36101 w 189033"/>
                    <a:gd name="connsiteY0" fmla="*/ 266256 h 266256"/>
                    <a:gd name="connsiteX1" fmla="*/ 140876 w 189033"/>
                    <a:gd name="connsiteY1" fmla="*/ 9081 h 266256"/>
                    <a:gd name="connsiteX2" fmla="*/ 36101 w 189033"/>
                    <a:gd name="connsiteY2" fmla="*/ 266256 h 266256"/>
                    <a:gd name="connsiteX0" fmla="*/ 36101 w 187451"/>
                    <a:gd name="connsiteY0" fmla="*/ 266256 h 266256"/>
                    <a:gd name="connsiteX1" fmla="*/ 140876 w 187451"/>
                    <a:gd name="connsiteY1" fmla="*/ 9081 h 266256"/>
                    <a:gd name="connsiteX2" fmla="*/ 36101 w 187451"/>
                    <a:gd name="connsiteY2" fmla="*/ 266256 h 266256"/>
                    <a:gd name="connsiteX0" fmla="*/ 36101 w 183520"/>
                    <a:gd name="connsiteY0" fmla="*/ 266256 h 266256"/>
                    <a:gd name="connsiteX1" fmla="*/ 140876 w 183520"/>
                    <a:gd name="connsiteY1" fmla="*/ 9081 h 266256"/>
                    <a:gd name="connsiteX2" fmla="*/ 36101 w 183520"/>
                    <a:gd name="connsiteY2" fmla="*/ 266256 h 266256"/>
                    <a:gd name="connsiteX0" fmla="*/ 36535 w 183954"/>
                    <a:gd name="connsiteY0" fmla="*/ 273060 h 273060"/>
                    <a:gd name="connsiteX1" fmla="*/ 141310 w 183954"/>
                    <a:gd name="connsiteY1" fmla="*/ 15885 h 273060"/>
                    <a:gd name="connsiteX2" fmla="*/ 36535 w 183954"/>
                    <a:gd name="connsiteY2" fmla="*/ 273060 h 2730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83954" h="273060">
                      <a:moveTo>
                        <a:pt x="36535" y="273060"/>
                      </a:moveTo>
                      <a:cubicBezTo>
                        <a:pt x="-49984" y="115898"/>
                        <a:pt x="30185" y="-53171"/>
                        <a:pt x="141310" y="15885"/>
                      </a:cubicBezTo>
                      <a:cubicBezTo>
                        <a:pt x="273072" y="103991"/>
                        <a:pt x="59554" y="175428"/>
                        <a:pt x="36535" y="273060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4" name="Группа 63"/>
              <p:cNvGrpSpPr>
                <a:grpSpLocks/>
              </p:cNvGrpSpPr>
              <p:nvPr/>
            </p:nvGrpSpPr>
            <p:grpSpPr bwMode="auto">
              <a:xfrm>
                <a:off x="5124807" y="2842880"/>
                <a:ext cx="1780543" cy="1541420"/>
                <a:chOff x="4175641" y="1892283"/>
                <a:chExt cx="1780543" cy="1541420"/>
              </a:xfrm>
            </p:grpSpPr>
            <p:sp>
              <p:nvSpPr>
                <p:cNvPr id="24" name="Прямоугольник 23"/>
                <p:cNvSpPr/>
                <p:nvPr/>
              </p:nvSpPr>
              <p:spPr>
                <a:xfrm rot="20181939" flipH="1">
                  <a:off x="5385969" y="2988034"/>
                  <a:ext cx="32181" cy="177225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5" name="Прямоугольник 24"/>
                <p:cNvSpPr/>
                <p:nvPr/>
              </p:nvSpPr>
              <p:spPr>
                <a:xfrm rot="1418061">
                  <a:off x="4728945" y="2988036"/>
                  <a:ext cx="32181" cy="177225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6" name="Шестиугольник 56"/>
                <p:cNvSpPr/>
                <p:nvPr/>
              </p:nvSpPr>
              <p:spPr>
                <a:xfrm rot="1800000">
                  <a:off x="4175641" y="1892283"/>
                  <a:ext cx="1780543" cy="1541420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72251 h 1541420"/>
                    <a:gd name="connsiteX1" fmla="*/ 460625 w 1801952"/>
                    <a:gd name="connsiteY1" fmla="*/ 3081 h 1541420"/>
                    <a:gd name="connsiteX2" fmla="*/ 1303802 w 1801952"/>
                    <a:gd name="connsiteY2" fmla="*/ 0 h 1541420"/>
                    <a:gd name="connsiteX3" fmla="*/ 1801952 w 1801952"/>
                    <a:gd name="connsiteY3" fmla="*/ 772251 h 1541420"/>
                    <a:gd name="connsiteX4" fmla="*/ 1341327 w 1801952"/>
                    <a:gd name="connsiteY4" fmla="*/ 1541420 h 1541420"/>
                    <a:gd name="connsiteX5" fmla="*/ 460625 w 1801952"/>
                    <a:gd name="connsiteY5" fmla="*/ 1541420 h 1541420"/>
                    <a:gd name="connsiteX6" fmla="*/ 0 w 1801952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  <a:gd name="connsiteX0" fmla="*/ 0 w 1780543"/>
                    <a:gd name="connsiteY0" fmla="*/ 772251 h 1541420"/>
                    <a:gd name="connsiteX1" fmla="*/ 460625 w 1780543"/>
                    <a:gd name="connsiteY1" fmla="*/ 3081 h 1541420"/>
                    <a:gd name="connsiteX2" fmla="*/ 1303802 w 1780543"/>
                    <a:gd name="connsiteY2" fmla="*/ 0 h 1541420"/>
                    <a:gd name="connsiteX3" fmla="*/ 1780543 w 1780543"/>
                    <a:gd name="connsiteY3" fmla="*/ 806609 h 1541420"/>
                    <a:gd name="connsiteX4" fmla="*/ 1341327 w 1780543"/>
                    <a:gd name="connsiteY4" fmla="*/ 1541420 h 1541420"/>
                    <a:gd name="connsiteX5" fmla="*/ 460625 w 1780543"/>
                    <a:gd name="connsiteY5" fmla="*/ 1541420 h 1541420"/>
                    <a:gd name="connsiteX6" fmla="*/ 0 w 1780543"/>
                    <a:gd name="connsiteY6" fmla="*/ 772251 h 1541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80543" h="1541420">
                      <a:moveTo>
                        <a:pt x="0" y="772251"/>
                      </a:moveTo>
                      <a:lnTo>
                        <a:pt x="460625" y="3081"/>
                      </a:lnTo>
                      <a:lnTo>
                        <a:pt x="1303802" y="0"/>
                      </a:lnTo>
                      <a:cubicBezTo>
                        <a:pt x="1503002" y="229112"/>
                        <a:pt x="1675246" y="506783"/>
                        <a:pt x="1780543" y="806609"/>
                      </a:cubicBezTo>
                      <a:lnTo>
                        <a:pt x="1341327" y="1541420"/>
                      </a:lnTo>
                      <a:lnTo>
                        <a:pt x="460625" y="1541420"/>
                      </a:lnTo>
                      <a:lnTo>
                        <a:pt x="0" y="772251"/>
                      </a:lnTo>
                      <a:close/>
                    </a:path>
                  </a:pathLst>
                </a:custGeom>
                <a:solidFill>
                  <a:srgbClr val="E26714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7" name="Прямоугольник 26"/>
                <p:cNvSpPr/>
                <p:nvPr/>
              </p:nvSpPr>
              <p:spPr>
                <a:xfrm>
                  <a:off x="5031895" y="2092893"/>
                  <a:ext cx="86297" cy="11973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8" name="Прямоугольник 27"/>
                <p:cNvSpPr/>
                <p:nvPr/>
              </p:nvSpPr>
              <p:spPr>
                <a:xfrm>
                  <a:off x="4725014" y="2753691"/>
                  <a:ext cx="677048" cy="5108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9" name="Прямоугольник 28"/>
                <p:cNvSpPr/>
                <p:nvPr/>
              </p:nvSpPr>
              <p:spPr>
                <a:xfrm rot="1418061">
                  <a:off x="4842307" y="2448931"/>
                  <a:ext cx="84568" cy="602847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0" name="Прямоугольник 29"/>
                <p:cNvSpPr/>
                <p:nvPr/>
              </p:nvSpPr>
              <p:spPr>
                <a:xfrm>
                  <a:off x="5036608" y="2698780"/>
                  <a:ext cx="61568" cy="160905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31" name="Кольцо 30"/>
                <p:cNvSpPr/>
                <p:nvPr/>
              </p:nvSpPr>
              <p:spPr>
                <a:xfrm>
                  <a:off x="4912845" y="2199017"/>
                  <a:ext cx="323136" cy="323136"/>
                </a:xfrm>
                <a:prstGeom prst="donut">
                  <a:avLst>
                    <a:gd name="adj" fmla="val 17066"/>
                  </a:avLst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  <p:sp>
              <p:nvSpPr>
                <p:cNvPr id="32" name="Прямоугольник 31"/>
                <p:cNvSpPr/>
                <p:nvPr/>
              </p:nvSpPr>
              <p:spPr>
                <a:xfrm rot="20232152">
                  <a:off x="5211667" y="2434309"/>
                  <a:ext cx="84568" cy="602847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</p:grpSp>
          <p:grpSp>
            <p:nvGrpSpPr>
              <p:cNvPr id="15" name="Группа 64"/>
              <p:cNvGrpSpPr>
                <a:grpSpLocks/>
              </p:cNvGrpSpPr>
              <p:nvPr/>
            </p:nvGrpSpPr>
            <p:grpSpPr bwMode="auto">
              <a:xfrm>
                <a:off x="4326815" y="4232204"/>
                <a:ext cx="1801952" cy="1538339"/>
                <a:chOff x="3377649" y="3281607"/>
                <a:chExt cx="1801952" cy="1538339"/>
              </a:xfrm>
            </p:grpSpPr>
            <p:sp>
              <p:nvSpPr>
                <p:cNvPr id="17" name="Шестиугольник 60"/>
                <p:cNvSpPr/>
                <p:nvPr/>
              </p:nvSpPr>
              <p:spPr>
                <a:xfrm rot="1800000">
                  <a:off x="3377649" y="3281607"/>
                  <a:ext cx="1801952" cy="1538339"/>
                </a:xfrm>
                <a:custGeom>
                  <a:avLst/>
                  <a:gdLst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  <a:gd name="connsiteX0" fmla="*/ 0 w 1801952"/>
                    <a:gd name="connsiteY0" fmla="*/ 769170 h 1538339"/>
                    <a:gd name="connsiteX1" fmla="*/ 460625 w 1801952"/>
                    <a:gd name="connsiteY1" fmla="*/ 0 h 1538339"/>
                    <a:gd name="connsiteX2" fmla="*/ 1341327 w 1801952"/>
                    <a:gd name="connsiteY2" fmla="*/ 0 h 1538339"/>
                    <a:gd name="connsiteX3" fmla="*/ 1801952 w 1801952"/>
                    <a:gd name="connsiteY3" fmla="*/ 769170 h 1538339"/>
                    <a:gd name="connsiteX4" fmla="*/ 1341327 w 1801952"/>
                    <a:gd name="connsiteY4" fmla="*/ 1538339 h 1538339"/>
                    <a:gd name="connsiteX5" fmla="*/ 460625 w 1801952"/>
                    <a:gd name="connsiteY5" fmla="*/ 1538339 h 1538339"/>
                    <a:gd name="connsiteX6" fmla="*/ 0 w 1801952"/>
                    <a:gd name="connsiteY6" fmla="*/ 769170 h 15383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01952" h="1538339">
                      <a:moveTo>
                        <a:pt x="0" y="769170"/>
                      </a:moveTo>
                      <a:lnTo>
                        <a:pt x="460625" y="0"/>
                      </a:lnTo>
                      <a:lnTo>
                        <a:pt x="1341327" y="0"/>
                      </a:lnTo>
                      <a:lnTo>
                        <a:pt x="1801952" y="769170"/>
                      </a:lnTo>
                      <a:cubicBezTo>
                        <a:pt x="1695865" y="1069653"/>
                        <a:pt x="1545343" y="1340796"/>
                        <a:pt x="1341327" y="1538339"/>
                      </a:cubicBezTo>
                      <a:lnTo>
                        <a:pt x="460625" y="1538339"/>
                      </a:lnTo>
                      <a:lnTo>
                        <a:pt x="0" y="769170"/>
                      </a:lnTo>
                      <a:close/>
                    </a:path>
                  </a:pathLst>
                </a:custGeom>
                <a:solidFill>
                  <a:srgbClr val="00B0F0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 dirty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18" name="Полилиния 17"/>
                <p:cNvSpPr/>
                <p:nvPr/>
              </p:nvSpPr>
              <p:spPr>
                <a:xfrm rot="9260628">
                  <a:off x="3916545" y="3601851"/>
                  <a:ext cx="724162" cy="723274"/>
                </a:xfrm>
                <a:custGeom>
                  <a:avLst/>
                  <a:gdLst>
                    <a:gd name="connsiteX0" fmla="*/ 3083863 w 6352623"/>
                    <a:gd name="connsiteY0" fmla="*/ 133135 h 6657438"/>
                    <a:gd name="connsiteX1" fmla="*/ 2997995 w 6352623"/>
                    <a:gd name="connsiteY1" fmla="*/ 16410 h 6657438"/>
                    <a:gd name="connsiteX2" fmla="*/ 3073468 w 6352623"/>
                    <a:gd name="connsiteY2" fmla="*/ 12671 h 6657438"/>
                    <a:gd name="connsiteX3" fmla="*/ 4287481 w 6352623"/>
                    <a:gd name="connsiteY3" fmla="*/ 1282707 h 6657438"/>
                    <a:gd name="connsiteX4" fmla="*/ 3934751 w 6352623"/>
                    <a:gd name="connsiteY4" fmla="*/ 794857 h 6657438"/>
                    <a:gd name="connsiteX5" fmla="*/ 3306522 w 6352623"/>
                    <a:gd name="connsiteY5" fmla="*/ 1126 h 6657438"/>
                    <a:gd name="connsiteX6" fmla="*/ 3329154 w 6352623"/>
                    <a:gd name="connsiteY6" fmla="*/ 0 h 6657438"/>
                    <a:gd name="connsiteX7" fmla="*/ 4552794 w 6352623"/>
                    <a:gd name="connsiteY7" fmla="*/ 310597 h 6657438"/>
                    <a:gd name="connsiteX8" fmla="*/ 5560095 w 6352623"/>
                    <a:gd name="connsiteY8" fmla="*/ 1071582 h 6657438"/>
                    <a:gd name="connsiteX9" fmla="*/ 5592215 w 6352623"/>
                    <a:gd name="connsiteY9" fmla="*/ 1116037 h 6657438"/>
                    <a:gd name="connsiteX10" fmla="*/ 5275773 w 6352623"/>
                    <a:gd name="connsiteY10" fmla="*/ 1158708 h 6657438"/>
                    <a:gd name="connsiteX11" fmla="*/ 4352475 w 6352623"/>
                    <a:gd name="connsiteY11" fmla="*/ 1275439 h 6657438"/>
                    <a:gd name="connsiteX12" fmla="*/ 3192871 w 6352623"/>
                    <a:gd name="connsiteY12" fmla="*/ 1396479 h 6657438"/>
                    <a:gd name="connsiteX13" fmla="*/ 3083863 w 6352623"/>
                    <a:gd name="connsiteY13" fmla="*/ 133135 h 6657438"/>
                    <a:gd name="connsiteX14" fmla="*/ 3521833 w 6352623"/>
                    <a:gd name="connsiteY14" fmla="*/ 728536 h 6657438"/>
                    <a:gd name="connsiteX15" fmla="*/ 3951788 w 6352623"/>
                    <a:gd name="connsiteY15" fmla="*/ 1320226 h 6657438"/>
                    <a:gd name="connsiteX16" fmla="*/ 3610216 w 6352623"/>
                    <a:gd name="connsiteY16" fmla="*/ 1358400 h 6657438"/>
                    <a:gd name="connsiteX17" fmla="*/ 5080835 w 6352623"/>
                    <a:gd name="connsiteY17" fmla="*/ 2887704 h 6657438"/>
                    <a:gd name="connsiteX18" fmla="*/ 5075577 w 6352623"/>
                    <a:gd name="connsiteY18" fmla="*/ 2828892 h 6657438"/>
                    <a:gd name="connsiteX19" fmla="*/ 4870827 w 6352623"/>
                    <a:gd name="connsiteY19" fmla="*/ 2225787 h 6657438"/>
                    <a:gd name="connsiteX20" fmla="*/ 4527301 w 6352623"/>
                    <a:gd name="connsiteY20" fmla="*/ 1626915 h 6657438"/>
                    <a:gd name="connsiteX21" fmla="*/ 5336497 w 6352623"/>
                    <a:gd name="connsiteY21" fmla="*/ 1510023 h 6657438"/>
                    <a:gd name="connsiteX22" fmla="*/ 5827104 w 6352623"/>
                    <a:gd name="connsiteY22" fmla="*/ 1441104 h 6657438"/>
                    <a:gd name="connsiteX23" fmla="*/ 5919962 w 6352623"/>
                    <a:gd name="connsiteY23" fmla="*/ 1569624 h 6657438"/>
                    <a:gd name="connsiteX24" fmla="*/ 6322223 w 6352623"/>
                    <a:gd name="connsiteY24" fmla="*/ 2715457 h 6657438"/>
                    <a:gd name="connsiteX25" fmla="*/ 6326244 w 6352623"/>
                    <a:gd name="connsiteY25" fmla="*/ 2796695 h 6657438"/>
                    <a:gd name="connsiteX26" fmla="*/ 1790042 w 6352623"/>
                    <a:gd name="connsiteY26" fmla="*/ 1491620 h 6657438"/>
                    <a:gd name="connsiteX27" fmla="*/ 2057262 w 6352623"/>
                    <a:gd name="connsiteY27" fmla="*/ 888122 h 6657438"/>
                    <a:gd name="connsiteX28" fmla="*/ 2502224 w 6352623"/>
                    <a:gd name="connsiteY28" fmla="*/ 83048 h 6657438"/>
                    <a:gd name="connsiteX29" fmla="*/ 2715458 w 6352623"/>
                    <a:gd name="connsiteY29" fmla="*/ 30412 h 6657438"/>
                    <a:gd name="connsiteX30" fmla="*/ 2723477 w 6352623"/>
                    <a:gd name="connsiteY30" fmla="*/ 30012 h 6657438"/>
                    <a:gd name="connsiteX31" fmla="*/ 2843908 w 6352623"/>
                    <a:gd name="connsiteY31" fmla="*/ 1425699 h 6657438"/>
                    <a:gd name="connsiteX32" fmla="*/ 2341650 w 6352623"/>
                    <a:gd name="connsiteY32" fmla="*/ 1460888 h 6657438"/>
                    <a:gd name="connsiteX33" fmla="*/ 456566 w 6352623"/>
                    <a:gd name="connsiteY33" fmla="*/ 1560803 h 6657438"/>
                    <a:gd name="connsiteX34" fmla="*/ 646218 w 6352623"/>
                    <a:gd name="connsiteY34" fmla="*/ 1250255 h 6657438"/>
                    <a:gd name="connsiteX35" fmla="*/ 2123254 w 6352623"/>
                    <a:gd name="connsiteY35" fmla="*/ 176626 h 6657438"/>
                    <a:gd name="connsiteX36" fmla="*/ 2129632 w 6352623"/>
                    <a:gd name="connsiteY36" fmla="*/ 175051 h 6657438"/>
                    <a:gd name="connsiteX37" fmla="*/ 1791341 w 6352623"/>
                    <a:gd name="connsiteY37" fmla="*/ 860818 h 6657438"/>
                    <a:gd name="connsiteX38" fmla="*/ 1497989 w 6352623"/>
                    <a:gd name="connsiteY38" fmla="*/ 1507155 h 6657438"/>
                    <a:gd name="connsiteX39" fmla="*/ 815685 w 6352623"/>
                    <a:gd name="connsiteY39" fmla="*/ 1541873 h 6657438"/>
                    <a:gd name="connsiteX40" fmla="*/ 3332566 w 6352623"/>
                    <a:gd name="connsiteY40" fmla="*/ 3015466 h 6657438"/>
                    <a:gd name="connsiteX41" fmla="*/ 3227686 w 6352623"/>
                    <a:gd name="connsiteY41" fmla="*/ 1799988 h 6657438"/>
                    <a:gd name="connsiteX42" fmla="*/ 3687369 w 6352623"/>
                    <a:gd name="connsiteY42" fmla="*/ 1744594 h 6657438"/>
                    <a:gd name="connsiteX43" fmla="*/ 4207427 w 6352623"/>
                    <a:gd name="connsiteY43" fmla="*/ 1672041 h 6657438"/>
                    <a:gd name="connsiteX44" fmla="*/ 4314817 w 6352623"/>
                    <a:gd name="connsiteY44" fmla="*/ 1819820 h 6657438"/>
                    <a:gd name="connsiteX45" fmla="*/ 4752430 w 6352623"/>
                    <a:gd name="connsiteY45" fmla="*/ 2869128 h 6657438"/>
                    <a:gd name="connsiteX46" fmla="*/ 4755993 w 6352623"/>
                    <a:gd name="connsiteY46" fmla="*/ 2911437 h 6657438"/>
                    <a:gd name="connsiteX47" fmla="*/ 5989951 w 6352623"/>
                    <a:gd name="connsiteY47" fmla="*/ 4620000 h 6657438"/>
                    <a:gd name="connsiteX48" fmla="*/ 6068313 w 6352623"/>
                    <a:gd name="connsiteY48" fmla="*/ 4480189 h 6657438"/>
                    <a:gd name="connsiteX49" fmla="*/ 6042026 w 6352623"/>
                    <a:gd name="connsiteY49" fmla="*/ 4552793 h 6657438"/>
                    <a:gd name="connsiteX50" fmla="*/ 6000985 w 6352623"/>
                    <a:gd name="connsiteY50" fmla="*/ 4620000 h 6657438"/>
                    <a:gd name="connsiteX51" fmla="*/ 5898613 w 6352623"/>
                    <a:gd name="connsiteY51" fmla="*/ 4787640 h 6657438"/>
                    <a:gd name="connsiteX52" fmla="*/ 6000985 w 6352623"/>
                    <a:gd name="connsiteY52" fmla="*/ 4620000 h 6657438"/>
                    <a:gd name="connsiteX53" fmla="*/ 6317212 w 6352623"/>
                    <a:gd name="connsiteY53" fmla="*/ 4620000 h 6657438"/>
                    <a:gd name="connsiteX54" fmla="*/ 6317212 w 6352623"/>
                    <a:gd name="connsiteY54" fmla="*/ 4787640 h 6657438"/>
                    <a:gd name="connsiteX55" fmla="*/ 5866698 w 6352623"/>
                    <a:gd name="connsiteY55" fmla="*/ 4839902 h 6657438"/>
                    <a:gd name="connsiteX56" fmla="*/ 5895990 w 6352623"/>
                    <a:gd name="connsiteY56" fmla="*/ 4787640 h 6657438"/>
                    <a:gd name="connsiteX57" fmla="*/ 5898613 w 6352623"/>
                    <a:gd name="connsiteY57" fmla="*/ 4787640 h 6657438"/>
                    <a:gd name="connsiteX58" fmla="*/ 5661892 w 6352623"/>
                    <a:gd name="connsiteY58" fmla="*/ 4787640 h 6657438"/>
                    <a:gd name="connsiteX59" fmla="*/ 5661892 w 6352623"/>
                    <a:gd name="connsiteY59" fmla="*/ 4620000 h 6657438"/>
                    <a:gd name="connsiteX60" fmla="*/ 5989951 w 6352623"/>
                    <a:gd name="connsiteY60" fmla="*/ 4620000 h 6657438"/>
                    <a:gd name="connsiteX61" fmla="*/ 5895990 w 6352623"/>
                    <a:gd name="connsiteY61" fmla="*/ 4787640 h 6657438"/>
                    <a:gd name="connsiteX62" fmla="*/ 4842211 w 6352623"/>
                    <a:gd name="connsiteY62" fmla="*/ 4504577 h 6657438"/>
                    <a:gd name="connsiteX63" fmla="*/ 4894441 w 6352623"/>
                    <a:gd name="connsiteY63" fmla="*/ 4378816 h 6657438"/>
                    <a:gd name="connsiteX64" fmla="*/ 5118410 w 6352623"/>
                    <a:gd name="connsiteY64" fmla="*/ 3308120 h 6657438"/>
                    <a:gd name="connsiteX65" fmla="*/ 5112011 w 6352623"/>
                    <a:gd name="connsiteY65" fmla="*/ 3236549 h 6657438"/>
                    <a:gd name="connsiteX66" fmla="*/ 6343574 w 6352623"/>
                    <a:gd name="connsiteY66" fmla="*/ 3146548 h 6657438"/>
                    <a:gd name="connsiteX67" fmla="*/ 6352623 w 6352623"/>
                    <a:gd name="connsiteY67" fmla="*/ 3329154 h 6657438"/>
                    <a:gd name="connsiteX68" fmla="*/ 6261216 w 6352623"/>
                    <a:gd name="connsiteY68" fmla="*/ 3947289 h 6657438"/>
                    <a:gd name="connsiteX69" fmla="*/ 6068313 w 6352623"/>
                    <a:gd name="connsiteY69" fmla="*/ 4480189 h 6657438"/>
                    <a:gd name="connsiteX70" fmla="*/ 5645377 w 6352623"/>
                    <a:gd name="connsiteY70" fmla="*/ 4489676 h 6657438"/>
                    <a:gd name="connsiteX71" fmla="*/ 1405726 w 6352623"/>
                    <a:gd name="connsiteY71" fmla="*/ 3156271 h 6657438"/>
                    <a:gd name="connsiteX72" fmla="*/ 1399341 w 6352623"/>
                    <a:gd name="connsiteY72" fmla="*/ 3089416 h 6657438"/>
                    <a:gd name="connsiteX73" fmla="*/ 1464945 w 6352623"/>
                    <a:gd name="connsiteY73" fmla="*/ 2467755 h 6657438"/>
                    <a:gd name="connsiteX74" fmla="*/ 1626959 w 6352623"/>
                    <a:gd name="connsiteY74" fmla="*/ 1918290 h 6657438"/>
                    <a:gd name="connsiteX75" fmla="*/ 1698846 w 6352623"/>
                    <a:gd name="connsiteY75" fmla="*/ 1916459 h 6657438"/>
                    <a:gd name="connsiteX76" fmla="*/ 2401423 w 6352623"/>
                    <a:gd name="connsiteY76" fmla="*/ 1879094 h 6657438"/>
                    <a:gd name="connsiteX77" fmla="*/ 2879383 w 6352623"/>
                    <a:gd name="connsiteY77" fmla="*/ 1836855 h 6657438"/>
                    <a:gd name="connsiteX78" fmla="*/ 2983285 w 6352623"/>
                    <a:gd name="connsiteY78" fmla="*/ 3040986 h 6657438"/>
                    <a:gd name="connsiteX79" fmla="*/ 3464621 w 6352623"/>
                    <a:gd name="connsiteY79" fmla="*/ 4545892 h 6657438"/>
                    <a:gd name="connsiteX80" fmla="*/ 3362673 w 6352623"/>
                    <a:gd name="connsiteY80" fmla="*/ 3364384 h 6657438"/>
                    <a:gd name="connsiteX81" fmla="*/ 4785461 w 6352623"/>
                    <a:gd name="connsiteY81" fmla="*/ 3260410 h 6657438"/>
                    <a:gd name="connsiteX82" fmla="*/ 4791965 w 6352623"/>
                    <a:gd name="connsiteY82" fmla="*/ 3337498 h 6657438"/>
                    <a:gd name="connsiteX83" fmla="*/ 4582162 w 6352623"/>
                    <a:gd name="connsiteY83" fmla="*/ 4452550 h 6657438"/>
                    <a:gd name="connsiteX84" fmla="*/ 3980007 w 6352623"/>
                    <a:gd name="connsiteY84" fmla="*/ 4524180 h 6657438"/>
                    <a:gd name="connsiteX85" fmla="*/ 11631 w 6352623"/>
                    <a:gd name="connsiteY85" fmla="*/ 3258148 h 6657438"/>
                    <a:gd name="connsiteX86" fmla="*/ 0 w 6352623"/>
                    <a:gd name="connsiteY86" fmla="*/ 3023469 h 6657438"/>
                    <a:gd name="connsiteX87" fmla="*/ 91400 w 6352623"/>
                    <a:gd name="connsiteY87" fmla="*/ 2405346 h 6657438"/>
                    <a:gd name="connsiteX88" fmla="*/ 258812 w 6352623"/>
                    <a:gd name="connsiteY88" fmla="*/ 1942855 h 6657438"/>
                    <a:gd name="connsiteX89" fmla="*/ 852081 w 6352623"/>
                    <a:gd name="connsiteY89" fmla="*/ 1937991 h 6657438"/>
                    <a:gd name="connsiteX90" fmla="*/ 1335718 w 6352623"/>
                    <a:gd name="connsiteY90" fmla="*/ 1925698 h 6657438"/>
                    <a:gd name="connsiteX91" fmla="*/ 1234430 w 6352623"/>
                    <a:gd name="connsiteY91" fmla="*/ 2196801 h 6657438"/>
                    <a:gd name="connsiteX92" fmla="*/ 1103579 w 6352623"/>
                    <a:gd name="connsiteY92" fmla="*/ 2737987 h 6657438"/>
                    <a:gd name="connsiteX93" fmla="*/ 1078099 w 6352623"/>
                    <a:gd name="connsiteY93" fmla="*/ 3180217 h 6657438"/>
                    <a:gd name="connsiteX94" fmla="*/ 1960743 w 6352623"/>
                    <a:gd name="connsiteY94" fmla="*/ 4679317 h 6657438"/>
                    <a:gd name="connsiteX95" fmla="*/ 1740896 w 6352623"/>
                    <a:gd name="connsiteY95" fmla="*/ 4337429 h 6657438"/>
                    <a:gd name="connsiteX96" fmla="*/ 1441619 w 6352623"/>
                    <a:gd name="connsiteY96" fmla="*/ 3532526 h 6657438"/>
                    <a:gd name="connsiteX97" fmla="*/ 1438988 w 6352623"/>
                    <a:gd name="connsiteY97" fmla="*/ 3504964 h 6657438"/>
                    <a:gd name="connsiteX98" fmla="*/ 3013389 w 6352623"/>
                    <a:gd name="connsiteY98" fmla="*/ 3389903 h 6657438"/>
                    <a:gd name="connsiteX99" fmla="*/ 3099126 w 6352623"/>
                    <a:gd name="connsiteY99" fmla="*/ 4562904 h 6657438"/>
                    <a:gd name="connsiteX100" fmla="*/ 2689209 w 6352623"/>
                    <a:gd name="connsiteY100" fmla="*/ 4598877 h 6657438"/>
                    <a:gd name="connsiteX101" fmla="*/ 1989796 w 6352623"/>
                    <a:gd name="connsiteY101" fmla="*/ 4675326 h 6657438"/>
                    <a:gd name="connsiteX102" fmla="*/ 4067092 w 6352623"/>
                    <a:gd name="connsiteY102" fmla="*/ 6216068 h 6657438"/>
                    <a:gd name="connsiteX103" fmla="*/ 4277892 w 6352623"/>
                    <a:gd name="connsiteY103" fmla="*/ 5788869 h 6657438"/>
                    <a:gd name="connsiteX104" fmla="*/ 4525520 w 6352623"/>
                    <a:gd name="connsiteY104" fmla="*/ 5267093 h 6657438"/>
                    <a:gd name="connsiteX105" fmla="*/ 4685770 w 6352623"/>
                    <a:gd name="connsiteY105" fmla="*/ 4881257 h 6657438"/>
                    <a:gd name="connsiteX106" fmla="*/ 4712084 w 6352623"/>
                    <a:gd name="connsiteY106" fmla="*/ 4879914 h 6657438"/>
                    <a:gd name="connsiteX107" fmla="*/ 5642123 w 6352623"/>
                    <a:gd name="connsiteY107" fmla="*/ 4846187 h 6657438"/>
                    <a:gd name="connsiteX108" fmla="*/ 5866698 w 6352623"/>
                    <a:gd name="connsiteY108" fmla="*/ 4839902 h 6657438"/>
                    <a:gd name="connsiteX109" fmla="*/ 5706398 w 6352623"/>
                    <a:gd name="connsiteY109" fmla="*/ 5102370 h 6657438"/>
                    <a:gd name="connsiteX110" fmla="*/ 4229361 w 6352623"/>
                    <a:gd name="connsiteY110" fmla="*/ 6176010 h 6657438"/>
                    <a:gd name="connsiteX111" fmla="*/ 3617977 w 6352623"/>
                    <a:gd name="connsiteY111" fmla="*/ 6323175 h 6657438"/>
                    <a:gd name="connsiteX112" fmla="*/ 3499574 w 6352623"/>
                    <a:gd name="connsiteY112" fmla="*/ 4950969 h 6657438"/>
                    <a:gd name="connsiteX113" fmla="*/ 3966167 w 6352623"/>
                    <a:gd name="connsiteY113" fmla="*/ 4917769 h 6657438"/>
                    <a:gd name="connsiteX114" fmla="*/ 4402891 w 6352623"/>
                    <a:gd name="connsiteY114" fmla="*/ 4895610 h 6657438"/>
                    <a:gd name="connsiteX115" fmla="*/ 4263840 w 6352623"/>
                    <a:gd name="connsiteY115" fmla="*/ 5239274 h 6657438"/>
                    <a:gd name="connsiteX116" fmla="*/ 3691123 w 6352623"/>
                    <a:gd name="connsiteY116" fmla="*/ 6308899 h 6657438"/>
                    <a:gd name="connsiteX117" fmla="*/ 3637169 w 6352623"/>
                    <a:gd name="connsiteY117" fmla="*/ 6322223 h 6657438"/>
                    <a:gd name="connsiteX118" fmla="*/ 509955 w 6352623"/>
                    <a:gd name="connsiteY118" fmla="*/ 4889989 h 6657438"/>
                    <a:gd name="connsiteX119" fmla="*/ 432662 w 6352623"/>
                    <a:gd name="connsiteY119" fmla="*/ 4783013 h 6657438"/>
                    <a:gd name="connsiteX120" fmla="*/ 30403 w 6352623"/>
                    <a:gd name="connsiteY120" fmla="*/ 3637168 h 6657438"/>
                    <a:gd name="connsiteX121" fmla="*/ 28957 w 6352623"/>
                    <a:gd name="connsiteY121" fmla="*/ 3608002 h 6657438"/>
                    <a:gd name="connsiteX122" fmla="*/ 1122699 w 6352623"/>
                    <a:gd name="connsiteY122" fmla="*/ 3528079 h 6657438"/>
                    <a:gd name="connsiteX123" fmla="*/ 1151870 w 6352623"/>
                    <a:gd name="connsiteY123" fmla="*/ 3709064 h 6657438"/>
                    <a:gd name="connsiteX124" fmla="*/ 1633165 w 6352623"/>
                    <a:gd name="connsiteY124" fmla="*/ 4721494 h 6657438"/>
                    <a:gd name="connsiteX125" fmla="*/ 1635001 w 6352623"/>
                    <a:gd name="connsiteY125" fmla="*/ 4724090 h 6657438"/>
                    <a:gd name="connsiteX126" fmla="*/ 1150655 w 6352623"/>
                    <a:gd name="connsiteY126" fmla="*/ 4790652 h 6657438"/>
                    <a:gd name="connsiteX127" fmla="*/ 3165956 w 6352623"/>
                    <a:gd name="connsiteY127" fmla="*/ 6345561 h 6657438"/>
                    <a:gd name="connsiteX128" fmla="*/ 2661675 w 6352623"/>
                    <a:gd name="connsiteY128" fmla="*/ 5655612 h 6657438"/>
                    <a:gd name="connsiteX129" fmla="*/ 2224080 w 6352623"/>
                    <a:gd name="connsiteY129" fmla="*/ 5071807 h 6657438"/>
                    <a:gd name="connsiteX130" fmla="*/ 2697681 w 6352623"/>
                    <a:gd name="connsiteY130" fmla="*/ 5021257 h 6657438"/>
                    <a:gd name="connsiteX131" fmla="*/ 3150545 w 6352623"/>
                    <a:gd name="connsiteY131" fmla="*/ 4979436 h 6657438"/>
                    <a:gd name="connsiteX132" fmla="*/ 3267988 w 6352623"/>
                    <a:gd name="connsiteY132" fmla="*/ 6340508 h 6657438"/>
                    <a:gd name="connsiteX133" fmla="*/ 3104320 w 6352623"/>
                    <a:gd name="connsiteY133" fmla="*/ 6348616 h 6657438"/>
                    <a:gd name="connsiteX134" fmla="*/ 3099167 w 6352623"/>
                    <a:gd name="connsiteY134" fmla="*/ 6341244 h 6657438"/>
                    <a:gd name="connsiteX135" fmla="*/ 3165956 w 6352623"/>
                    <a:gd name="connsiteY135" fmla="*/ 6345561 h 6657438"/>
                    <a:gd name="connsiteX136" fmla="*/ 2884966 w 6352623"/>
                    <a:gd name="connsiteY136" fmla="*/ 6327398 h 6657438"/>
                    <a:gd name="connsiteX137" fmla="*/ 2740226 w 6352623"/>
                    <a:gd name="connsiteY137" fmla="*/ 6120300 h 6657438"/>
                    <a:gd name="connsiteX138" fmla="*/ 2877634 w 6352623"/>
                    <a:gd name="connsiteY138" fmla="*/ 6024267 h 6657438"/>
                    <a:gd name="connsiteX139" fmla="*/ 3099167 w 6352623"/>
                    <a:gd name="connsiteY139" fmla="*/ 6341244 h 6657438"/>
                    <a:gd name="connsiteX140" fmla="*/ 2827891 w 6352623"/>
                    <a:gd name="connsiteY140" fmla="*/ 6323709 h 6657438"/>
                    <a:gd name="connsiteX141" fmla="*/ 2884966 w 6352623"/>
                    <a:gd name="connsiteY141" fmla="*/ 6327398 h 6657438"/>
                    <a:gd name="connsiteX142" fmla="*/ 2888667 w 6352623"/>
                    <a:gd name="connsiteY142" fmla="*/ 6332694 h 6657438"/>
                    <a:gd name="connsiteX143" fmla="*/ 3115629 w 6352623"/>
                    <a:gd name="connsiteY143" fmla="*/ 6657438 h 6657438"/>
                    <a:gd name="connsiteX144" fmla="*/ 2888667 w 6352623"/>
                    <a:gd name="connsiteY144" fmla="*/ 6332694 h 6657438"/>
                    <a:gd name="connsiteX145" fmla="*/ 3023470 w 6352623"/>
                    <a:gd name="connsiteY145" fmla="*/ 6352624 h 6657438"/>
                    <a:gd name="connsiteX146" fmla="*/ 3104320 w 6352623"/>
                    <a:gd name="connsiteY146" fmla="*/ 6348616 h 6657438"/>
                    <a:gd name="connsiteX147" fmla="*/ 3253037 w 6352623"/>
                    <a:gd name="connsiteY147" fmla="*/ 6561405 h 6657438"/>
                    <a:gd name="connsiteX148" fmla="*/ 1799833 w 6352623"/>
                    <a:gd name="connsiteY148" fmla="*/ 6042038 h 6657438"/>
                    <a:gd name="connsiteX149" fmla="*/ 792530 w 6352623"/>
                    <a:gd name="connsiteY149" fmla="*/ 5281044 h 6657438"/>
                    <a:gd name="connsiteX150" fmla="*/ 758259 w 6352623"/>
                    <a:gd name="connsiteY150" fmla="*/ 5233611 h 6657438"/>
                    <a:gd name="connsiteX151" fmla="*/ 1178638 w 6352623"/>
                    <a:gd name="connsiteY151" fmla="*/ 5187468 h 6657438"/>
                    <a:gd name="connsiteX152" fmla="*/ 1905324 w 6352623"/>
                    <a:gd name="connsiteY152" fmla="*/ 5106339 h 6657438"/>
                    <a:gd name="connsiteX153" fmla="*/ 2206251 w 6352623"/>
                    <a:gd name="connsiteY153" fmla="*/ 5531868 h 6657438"/>
                    <a:gd name="connsiteX154" fmla="*/ 2827891 w 6352623"/>
                    <a:gd name="connsiteY154" fmla="*/ 6323709 h 6657438"/>
                    <a:gd name="connsiteX155" fmla="*/ 2405336 w 6352623"/>
                    <a:gd name="connsiteY155" fmla="*/ 6261225 h 6657438"/>
                    <a:gd name="connsiteX156" fmla="*/ 1799833 w 6352623"/>
                    <a:gd name="connsiteY156" fmla="*/ 6042038 h 6657438"/>
                    <a:gd name="connsiteX0" fmla="*/ 3083863 w 6352623"/>
                    <a:gd name="connsiteY0" fmla="*/ 133135 h 6561405"/>
                    <a:gd name="connsiteX1" fmla="*/ 2997995 w 6352623"/>
                    <a:gd name="connsiteY1" fmla="*/ 16410 h 6561405"/>
                    <a:gd name="connsiteX2" fmla="*/ 3073468 w 6352623"/>
                    <a:gd name="connsiteY2" fmla="*/ 12671 h 6561405"/>
                    <a:gd name="connsiteX3" fmla="*/ 3083863 w 6352623"/>
                    <a:gd name="connsiteY3" fmla="*/ 133135 h 6561405"/>
                    <a:gd name="connsiteX4" fmla="*/ 4287481 w 6352623"/>
                    <a:gd name="connsiteY4" fmla="*/ 1282707 h 6561405"/>
                    <a:gd name="connsiteX5" fmla="*/ 3934751 w 6352623"/>
                    <a:gd name="connsiteY5" fmla="*/ 794857 h 6561405"/>
                    <a:gd name="connsiteX6" fmla="*/ 3306522 w 6352623"/>
                    <a:gd name="connsiteY6" fmla="*/ 1126 h 6561405"/>
                    <a:gd name="connsiteX7" fmla="*/ 3329154 w 6352623"/>
                    <a:gd name="connsiteY7" fmla="*/ 0 h 6561405"/>
                    <a:gd name="connsiteX8" fmla="*/ 4552794 w 6352623"/>
                    <a:gd name="connsiteY8" fmla="*/ 310597 h 6561405"/>
                    <a:gd name="connsiteX9" fmla="*/ 5560095 w 6352623"/>
                    <a:gd name="connsiteY9" fmla="*/ 1071582 h 6561405"/>
                    <a:gd name="connsiteX10" fmla="*/ 5592215 w 6352623"/>
                    <a:gd name="connsiteY10" fmla="*/ 1116037 h 6561405"/>
                    <a:gd name="connsiteX11" fmla="*/ 5275773 w 6352623"/>
                    <a:gd name="connsiteY11" fmla="*/ 1158708 h 6561405"/>
                    <a:gd name="connsiteX12" fmla="*/ 4352475 w 6352623"/>
                    <a:gd name="connsiteY12" fmla="*/ 1275439 h 6561405"/>
                    <a:gd name="connsiteX13" fmla="*/ 4287481 w 6352623"/>
                    <a:gd name="connsiteY13" fmla="*/ 1282707 h 6561405"/>
                    <a:gd name="connsiteX14" fmla="*/ 3192871 w 6352623"/>
                    <a:gd name="connsiteY14" fmla="*/ 1396479 h 6561405"/>
                    <a:gd name="connsiteX15" fmla="*/ 3083863 w 6352623"/>
                    <a:gd name="connsiteY15" fmla="*/ 133135 h 6561405"/>
                    <a:gd name="connsiteX16" fmla="*/ 3521833 w 6352623"/>
                    <a:gd name="connsiteY16" fmla="*/ 728536 h 6561405"/>
                    <a:gd name="connsiteX17" fmla="*/ 3951788 w 6352623"/>
                    <a:gd name="connsiteY17" fmla="*/ 1320226 h 6561405"/>
                    <a:gd name="connsiteX18" fmla="*/ 3610216 w 6352623"/>
                    <a:gd name="connsiteY18" fmla="*/ 1358400 h 6561405"/>
                    <a:gd name="connsiteX19" fmla="*/ 3192871 w 6352623"/>
                    <a:gd name="connsiteY19" fmla="*/ 1396479 h 6561405"/>
                    <a:gd name="connsiteX20" fmla="*/ 5080835 w 6352623"/>
                    <a:gd name="connsiteY20" fmla="*/ 2887704 h 6561405"/>
                    <a:gd name="connsiteX21" fmla="*/ 5075577 w 6352623"/>
                    <a:gd name="connsiteY21" fmla="*/ 2828892 h 6561405"/>
                    <a:gd name="connsiteX22" fmla="*/ 4870827 w 6352623"/>
                    <a:gd name="connsiteY22" fmla="*/ 2225787 h 6561405"/>
                    <a:gd name="connsiteX23" fmla="*/ 4527301 w 6352623"/>
                    <a:gd name="connsiteY23" fmla="*/ 1626915 h 6561405"/>
                    <a:gd name="connsiteX24" fmla="*/ 5336497 w 6352623"/>
                    <a:gd name="connsiteY24" fmla="*/ 1510023 h 6561405"/>
                    <a:gd name="connsiteX25" fmla="*/ 5827104 w 6352623"/>
                    <a:gd name="connsiteY25" fmla="*/ 1441104 h 6561405"/>
                    <a:gd name="connsiteX26" fmla="*/ 5919962 w 6352623"/>
                    <a:gd name="connsiteY26" fmla="*/ 1569624 h 6561405"/>
                    <a:gd name="connsiteX27" fmla="*/ 6322223 w 6352623"/>
                    <a:gd name="connsiteY27" fmla="*/ 2715457 h 6561405"/>
                    <a:gd name="connsiteX28" fmla="*/ 6326244 w 6352623"/>
                    <a:gd name="connsiteY28" fmla="*/ 2796695 h 6561405"/>
                    <a:gd name="connsiteX29" fmla="*/ 5080835 w 6352623"/>
                    <a:gd name="connsiteY29" fmla="*/ 2887704 h 6561405"/>
                    <a:gd name="connsiteX30" fmla="*/ 1790042 w 6352623"/>
                    <a:gd name="connsiteY30" fmla="*/ 1491620 h 6561405"/>
                    <a:gd name="connsiteX31" fmla="*/ 2057262 w 6352623"/>
                    <a:gd name="connsiteY31" fmla="*/ 888122 h 6561405"/>
                    <a:gd name="connsiteX32" fmla="*/ 2502224 w 6352623"/>
                    <a:gd name="connsiteY32" fmla="*/ 83048 h 6561405"/>
                    <a:gd name="connsiteX33" fmla="*/ 2715458 w 6352623"/>
                    <a:gd name="connsiteY33" fmla="*/ 30412 h 6561405"/>
                    <a:gd name="connsiteX34" fmla="*/ 2723477 w 6352623"/>
                    <a:gd name="connsiteY34" fmla="*/ 30012 h 6561405"/>
                    <a:gd name="connsiteX35" fmla="*/ 2843908 w 6352623"/>
                    <a:gd name="connsiteY35" fmla="*/ 1425699 h 6561405"/>
                    <a:gd name="connsiteX36" fmla="*/ 2341650 w 6352623"/>
                    <a:gd name="connsiteY36" fmla="*/ 1460888 h 6561405"/>
                    <a:gd name="connsiteX37" fmla="*/ 1790042 w 6352623"/>
                    <a:gd name="connsiteY37" fmla="*/ 1491620 h 6561405"/>
                    <a:gd name="connsiteX38" fmla="*/ 456566 w 6352623"/>
                    <a:gd name="connsiteY38" fmla="*/ 1560803 h 6561405"/>
                    <a:gd name="connsiteX39" fmla="*/ 646218 w 6352623"/>
                    <a:gd name="connsiteY39" fmla="*/ 1250255 h 6561405"/>
                    <a:gd name="connsiteX40" fmla="*/ 2123254 w 6352623"/>
                    <a:gd name="connsiteY40" fmla="*/ 176626 h 6561405"/>
                    <a:gd name="connsiteX41" fmla="*/ 2129632 w 6352623"/>
                    <a:gd name="connsiteY41" fmla="*/ 175051 h 6561405"/>
                    <a:gd name="connsiteX42" fmla="*/ 1791341 w 6352623"/>
                    <a:gd name="connsiteY42" fmla="*/ 860818 h 6561405"/>
                    <a:gd name="connsiteX43" fmla="*/ 1497989 w 6352623"/>
                    <a:gd name="connsiteY43" fmla="*/ 1507155 h 6561405"/>
                    <a:gd name="connsiteX44" fmla="*/ 815685 w 6352623"/>
                    <a:gd name="connsiteY44" fmla="*/ 1541873 h 6561405"/>
                    <a:gd name="connsiteX45" fmla="*/ 456566 w 6352623"/>
                    <a:gd name="connsiteY45" fmla="*/ 1560803 h 6561405"/>
                    <a:gd name="connsiteX46" fmla="*/ 3332566 w 6352623"/>
                    <a:gd name="connsiteY46" fmla="*/ 3015466 h 6561405"/>
                    <a:gd name="connsiteX47" fmla="*/ 3227686 w 6352623"/>
                    <a:gd name="connsiteY47" fmla="*/ 1799988 h 6561405"/>
                    <a:gd name="connsiteX48" fmla="*/ 3687369 w 6352623"/>
                    <a:gd name="connsiteY48" fmla="*/ 1744594 h 6561405"/>
                    <a:gd name="connsiteX49" fmla="*/ 4207427 w 6352623"/>
                    <a:gd name="connsiteY49" fmla="*/ 1672041 h 6561405"/>
                    <a:gd name="connsiteX50" fmla="*/ 4314817 w 6352623"/>
                    <a:gd name="connsiteY50" fmla="*/ 1819820 h 6561405"/>
                    <a:gd name="connsiteX51" fmla="*/ 4752430 w 6352623"/>
                    <a:gd name="connsiteY51" fmla="*/ 2869128 h 6561405"/>
                    <a:gd name="connsiteX52" fmla="*/ 4755993 w 6352623"/>
                    <a:gd name="connsiteY52" fmla="*/ 2911437 h 6561405"/>
                    <a:gd name="connsiteX53" fmla="*/ 3332566 w 6352623"/>
                    <a:gd name="connsiteY53" fmla="*/ 3015466 h 6561405"/>
                    <a:gd name="connsiteX54" fmla="*/ 5989951 w 6352623"/>
                    <a:gd name="connsiteY54" fmla="*/ 4620000 h 6561405"/>
                    <a:gd name="connsiteX55" fmla="*/ 6068313 w 6352623"/>
                    <a:gd name="connsiteY55" fmla="*/ 4480189 h 6561405"/>
                    <a:gd name="connsiteX56" fmla="*/ 6042026 w 6352623"/>
                    <a:gd name="connsiteY56" fmla="*/ 4552793 h 6561405"/>
                    <a:gd name="connsiteX57" fmla="*/ 6000985 w 6352623"/>
                    <a:gd name="connsiteY57" fmla="*/ 4620000 h 6561405"/>
                    <a:gd name="connsiteX58" fmla="*/ 5989951 w 6352623"/>
                    <a:gd name="connsiteY58" fmla="*/ 4620000 h 6561405"/>
                    <a:gd name="connsiteX59" fmla="*/ 5898613 w 6352623"/>
                    <a:gd name="connsiteY59" fmla="*/ 4787640 h 6561405"/>
                    <a:gd name="connsiteX60" fmla="*/ 6000985 w 6352623"/>
                    <a:gd name="connsiteY60" fmla="*/ 4620000 h 6561405"/>
                    <a:gd name="connsiteX61" fmla="*/ 6317212 w 6352623"/>
                    <a:gd name="connsiteY61" fmla="*/ 4620000 h 6561405"/>
                    <a:gd name="connsiteX62" fmla="*/ 6317212 w 6352623"/>
                    <a:gd name="connsiteY62" fmla="*/ 4787640 h 6561405"/>
                    <a:gd name="connsiteX63" fmla="*/ 5898613 w 6352623"/>
                    <a:gd name="connsiteY63" fmla="*/ 4787640 h 6561405"/>
                    <a:gd name="connsiteX64" fmla="*/ 5866698 w 6352623"/>
                    <a:gd name="connsiteY64" fmla="*/ 4839902 h 6561405"/>
                    <a:gd name="connsiteX65" fmla="*/ 5895990 w 6352623"/>
                    <a:gd name="connsiteY65" fmla="*/ 4787640 h 6561405"/>
                    <a:gd name="connsiteX66" fmla="*/ 5898613 w 6352623"/>
                    <a:gd name="connsiteY66" fmla="*/ 4787640 h 6561405"/>
                    <a:gd name="connsiteX67" fmla="*/ 5866698 w 6352623"/>
                    <a:gd name="connsiteY67" fmla="*/ 4839902 h 6561405"/>
                    <a:gd name="connsiteX68" fmla="*/ 5661892 w 6352623"/>
                    <a:gd name="connsiteY68" fmla="*/ 4787640 h 6561405"/>
                    <a:gd name="connsiteX69" fmla="*/ 5661892 w 6352623"/>
                    <a:gd name="connsiteY69" fmla="*/ 4620000 h 6561405"/>
                    <a:gd name="connsiteX70" fmla="*/ 5989951 w 6352623"/>
                    <a:gd name="connsiteY70" fmla="*/ 4620000 h 6561405"/>
                    <a:gd name="connsiteX71" fmla="*/ 5895990 w 6352623"/>
                    <a:gd name="connsiteY71" fmla="*/ 4787640 h 6561405"/>
                    <a:gd name="connsiteX72" fmla="*/ 5661892 w 6352623"/>
                    <a:gd name="connsiteY72" fmla="*/ 4787640 h 6561405"/>
                    <a:gd name="connsiteX73" fmla="*/ 4842211 w 6352623"/>
                    <a:gd name="connsiteY73" fmla="*/ 4504577 h 6561405"/>
                    <a:gd name="connsiteX74" fmla="*/ 4894441 w 6352623"/>
                    <a:gd name="connsiteY74" fmla="*/ 4378816 h 6561405"/>
                    <a:gd name="connsiteX75" fmla="*/ 5118410 w 6352623"/>
                    <a:gd name="connsiteY75" fmla="*/ 3308120 h 6561405"/>
                    <a:gd name="connsiteX76" fmla="*/ 5112011 w 6352623"/>
                    <a:gd name="connsiteY76" fmla="*/ 3236549 h 6561405"/>
                    <a:gd name="connsiteX77" fmla="*/ 6343574 w 6352623"/>
                    <a:gd name="connsiteY77" fmla="*/ 3146548 h 6561405"/>
                    <a:gd name="connsiteX78" fmla="*/ 6352623 w 6352623"/>
                    <a:gd name="connsiteY78" fmla="*/ 3329154 h 6561405"/>
                    <a:gd name="connsiteX79" fmla="*/ 6261216 w 6352623"/>
                    <a:gd name="connsiteY79" fmla="*/ 3947289 h 6561405"/>
                    <a:gd name="connsiteX80" fmla="*/ 6068313 w 6352623"/>
                    <a:gd name="connsiteY80" fmla="*/ 4480189 h 6561405"/>
                    <a:gd name="connsiteX81" fmla="*/ 5645377 w 6352623"/>
                    <a:gd name="connsiteY81" fmla="*/ 4489676 h 6561405"/>
                    <a:gd name="connsiteX82" fmla="*/ 4842211 w 6352623"/>
                    <a:gd name="connsiteY82" fmla="*/ 4504577 h 6561405"/>
                    <a:gd name="connsiteX83" fmla="*/ 1405726 w 6352623"/>
                    <a:gd name="connsiteY83" fmla="*/ 3156271 h 6561405"/>
                    <a:gd name="connsiteX84" fmla="*/ 1399341 w 6352623"/>
                    <a:gd name="connsiteY84" fmla="*/ 3089416 h 6561405"/>
                    <a:gd name="connsiteX85" fmla="*/ 1464945 w 6352623"/>
                    <a:gd name="connsiteY85" fmla="*/ 2467755 h 6561405"/>
                    <a:gd name="connsiteX86" fmla="*/ 1626959 w 6352623"/>
                    <a:gd name="connsiteY86" fmla="*/ 1918290 h 6561405"/>
                    <a:gd name="connsiteX87" fmla="*/ 1698846 w 6352623"/>
                    <a:gd name="connsiteY87" fmla="*/ 1916459 h 6561405"/>
                    <a:gd name="connsiteX88" fmla="*/ 2401423 w 6352623"/>
                    <a:gd name="connsiteY88" fmla="*/ 1879094 h 6561405"/>
                    <a:gd name="connsiteX89" fmla="*/ 2879383 w 6352623"/>
                    <a:gd name="connsiteY89" fmla="*/ 1836855 h 6561405"/>
                    <a:gd name="connsiteX90" fmla="*/ 2983285 w 6352623"/>
                    <a:gd name="connsiteY90" fmla="*/ 3040986 h 6561405"/>
                    <a:gd name="connsiteX91" fmla="*/ 1405726 w 6352623"/>
                    <a:gd name="connsiteY91" fmla="*/ 3156271 h 6561405"/>
                    <a:gd name="connsiteX92" fmla="*/ 3464621 w 6352623"/>
                    <a:gd name="connsiteY92" fmla="*/ 4545892 h 6561405"/>
                    <a:gd name="connsiteX93" fmla="*/ 3362673 w 6352623"/>
                    <a:gd name="connsiteY93" fmla="*/ 3364384 h 6561405"/>
                    <a:gd name="connsiteX94" fmla="*/ 4785461 w 6352623"/>
                    <a:gd name="connsiteY94" fmla="*/ 3260410 h 6561405"/>
                    <a:gd name="connsiteX95" fmla="*/ 4791965 w 6352623"/>
                    <a:gd name="connsiteY95" fmla="*/ 3337498 h 6561405"/>
                    <a:gd name="connsiteX96" fmla="*/ 4582162 w 6352623"/>
                    <a:gd name="connsiteY96" fmla="*/ 4452550 h 6561405"/>
                    <a:gd name="connsiteX97" fmla="*/ 3980007 w 6352623"/>
                    <a:gd name="connsiteY97" fmla="*/ 4524180 h 6561405"/>
                    <a:gd name="connsiteX98" fmla="*/ 3464621 w 6352623"/>
                    <a:gd name="connsiteY98" fmla="*/ 4545892 h 6561405"/>
                    <a:gd name="connsiteX99" fmla="*/ 11631 w 6352623"/>
                    <a:gd name="connsiteY99" fmla="*/ 3258148 h 6561405"/>
                    <a:gd name="connsiteX100" fmla="*/ 0 w 6352623"/>
                    <a:gd name="connsiteY100" fmla="*/ 3023469 h 6561405"/>
                    <a:gd name="connsiteX101" fmla="*/ 91400 w 6352623"/>
                    <a:gd name="connsiteY101" fmla="*/ 2405346 h 6561405"/>
                    <a:gd name="connsiteX102" fmla="*/ 258812 w 6352623"/>
                    <a:gd name="connsiteY102" fmla="*/ 1942855 h 6561405"/>
                    <a:gd name="connsiteX103" fmla="*/ 852081 w 6352623"/>
                    <a:gd name="connsiteY103" fmla="*/ 1937991 h 6561405"/>
                    <a:gd name="connsiteX104" fmla="*/ 1335718 w 6352623"/>
                    <a:gd name="connsiteY104" fmla="*/ 1925698 h 6561405"/>
                    <a:gd name="connsiteX105" fmla="*/ 1234430 w 6352623"/>
                    <a:gd name="connsiteY105" fmla="*/ 2196801 h 6561405"/>
                    <a:gd name="connsiteX106" fmla="*/ 1103579 w 6352623"/>
                    <a:gd name="connsiteY106" fmla="*/ 2737987 h 6561405"/>
                    <a:gd name="connsiteX107" fmla="*/ 1078099 w 6352623"/>
                    <a:gd name="connsiteY107" fmla="*/ 3180217 h 6561405"/>
                    <a:gd name="connsiteX108" fmla="*/ 11631 w 6352623"/>
                    <a:gd name="connsiteY108" fmla="*/ 3258148 h 6561405"/>
                    <a:gd name="connsiteX109" fmla="*/ 1960743 w 6352623"/>
                    <a:gd name="connsiteY109" fmla="*/ 4679317 h 6561405"/>
                    <a:gd name="connsiteX110" fmla="*/ 1740896 w 6352623"/>
                    <a:gd name="connsiteY110" fmla="*/ 4337429 h 6561405"/>
                    <a:gd name="connsiteX111" fmla="*/ 1441619 w 6352623"/>
                    <a:gd name="connsiteY111" fmla="*/ 3532526 h 6561405"/>
                    <a:gd name="connsiteX112" fmla="*/ 1438988 w 6352623"/>
                    <a:gd name="connsiteY112" fmla="*/ 3504964 h 6561405"/>
                    <a:gd name="connsiteX113" fmla="*/ 3013389 w 6352623"/>
                    <a:gd name="connsiteY113" fmla="*/ 3389903 h 6561405"/>
                    <a:gd name="connsiteX114" fmla="*/ 3099126 w 6352623"/>
                    <a:gd name="connsiteY114" fmla="*/ 4562904 h 6561405"/>
                    <a:gd name="connsiteX115" fmla="*/ 2689209 w 6352623"/>
                    <a:gd name="connsiteY115" fmla="*/ 4598877 h 6561405"/>
                    <a:gd name="connsiteX116" fmla="*/ 1989796 w 6352623"/>
                    <a:gd name="connsiteY116" fmla="*/ 4675326 h 6561405"/>
                    <a:gd name="connsiteX117" fmla="*/ 1960743 w 6352623"/>
                    <a:gd name="connsiteY117" fmla="*/ 4679317 h 6561405"/>
                    <a:gd name="connsiteX118" fmla="*/ 4067092 w 6352623"/>
                    <a:gd name="connsiteY118" fmla="*/ 6216068 h 6561405"/>
                    <a:gd name="connsiteX119" fmla="*/ 4277892 w 6352623"/>
                    <a:gd name="connsiteY119" fmla="*/ 5788869 h 6561405"/>
                    <a:gd name="connsiteX120" fmla="*/ 4525520 w 6352623"/>
                    <a:gd name="connsiteY120" fmla="*/ 5267093 h 6561405"/>
                    <a:gd name="connsiteX121" fmla="*/ 4685770 w 6352623"/>
                    <a:gd name="connsiteY121" fmla="*/ 4881257 h 6561405"/>
                    <a:gd name="connsiteX122" fmla="*/ 4712084 w 6352623"/>
                    <a:gd name="connsiteY122" fmla="*/ 4879914 h 6561405"/>
                    <a:gd name="connsiteX123" fmla="*/ 5642123 w 6352623"/>
                    <a:gd name="connsiteY123" fmla="*/ 4846187 h 6561405"/>
                    <a:gd name="connsiteX124" fmla="*/ 5866698 w 6352623"/>
                    <a:gd name="connsiteY124" fmla="*/ 4839902 h 6561405"/>
                    <a:gd name="connsiteX125" fmla="*/ 5706398 w 6352623"/>
                    <a:gd name="connsiteY125" fmla="*/ 5102370 h 6561405"/>
                    <a:gd name="connsiteX126" fmla="*/ 4229361 w 6352623"/>
                    <a:gd name="connsiteY126" fmla="*/ 6176010 h 6561405"/>
                    <a:gd name="connsiteX127" fmla="*/ 4067092 w 6352623"/>
                    <a:gd name="connsiteY127" fmla="*/ 6216068 h 6561405"/>
                    <a:gd name="connsiteX128" fmla="*/ 3617977 w 6352623"/>
                    <a:gd name="connsiteY128" fmla="*/ 6323175 h 6561405"/>
                    <a:gd name="connsiteX129" fmla="*/ 3499574 w 6352623"/>
                    <a:gd name="connsiteY129" fmla="*/ 4950969 h 6561405"/>
                    <a:gd name="connsiteX130" fmla="*/ 3966167 w 6352623"/>
                    <a:gd name="connsiteY130" fmla="*/ 4917769 h 6561405"/>
                    <a:gd name="connsiteX131" fmla="*/ 4402891 w 6352623"/>
                    <a:gd name="connsiteY131" fmla="*/ 4895610 h 6561405"/>
                    <a:gd name="connsiteX132" fmla="*/ 4263840 w 6352623"/>
                    <a:gd name="connsiteY132" fmla="*/ 5239274 h 6561405"/>
                    <a:gd name="connsiteX133" fmla="*/ 3691123 w 6352623"/>
                    <a:gd name="connsiteY133" fmla="*/ 6308899 h 6561405"/>
                    <a:gd name="connsiteX134" fmla="*/ 3637169 w 6352623"/>
                    <a:gd name="connsiteY134" fmla="*/ 6322223 h 6561405"/>
                    <a:gd name="connsiteX135" fmla="*/ 3617977 w 6352623"/>
                    <a:gd name="connsiteY135" fmla="*/ 6323175 h 6561405"/>
                    <a:gd name="connsiteX136" fmla="*/ 509955 w 6352623"/>
                    <a:gd name="connsiteY136" fmla="*/ 4889989 h 6561405"/>
                    <a:gd name="connsiteX137" fmla="*/ 432662 w 6352623"/>
                    <a:gd name="connsiteY137" fmla="*/ 4783013 h 6561405"/>
                    <a:gd name="connsiteX138" fmla="*/ 30403 w 6352623"/>
                    <a:gd name="connsiteY138" fmla="*/ 3637168 h 6561405"/>
                    <a:gd name="connsiteX139" fmla="*/ 28957 w 6352623"/>
                    <a:gd name="connsiteY139" fmla="*/ 3608002 h 6561405"/>
                    <a:gd name="connsiteX140" fmla="*/ 1122699 w 6352623"/>
                    <a:gd name="connsiteY140" fmla="*/ 3528079 h 6561405"/>
                    <a:gd name="connsiteX141" fmla="*/ 1151870 w 6352623"/>
                    <a:gd name="connsiteY141" fmla="*/ 3709064 h 6561405"/>
                    <a:gd name="connsiteX142" fmla="*/ 1633165 w 6352623"/>
                    <a:gd name="connsiteY142" fmla="*/ 4721494 h 6561405"/>
                    <a:gd name="connsiteX143" fmla="*/ 1635001 w 6352623"/>
                    <a:gd name="connsiteY143" fmla="*/ 4724090 h 6561405"/>
                    <a:gd name="connsiteX144" fmla="*/ 1150655 w 6352623"/>
                    <a:gd name="connsiteY144" fmla="*/ 4790652 h 6561405"/>
                    <a:gd name="connsiteX145" fmla="*/ 509955 w 6352623"/>
                    <a:gd name="connsiteY145" fmla="*/ 4889989 h 6561405"/>
                    <a:gd name="connsiteX146" fmla="*/ 3165956 w 6352623"/>
                    <a:gd name="connsiteY146" fmla="*/ 6345561 h 6561405"/>
                    <a:gd name="connsiteX147" fmla="*/ 2661675 w 6352623"/>
                    <a:gd name="connsiteY147" fmla="*/ 5655612 h 6561405"/>
                    <a:gd name="connsiteX148" fmla="*/ 2224080 w 6352623"/>
                    <a:gd name="connsiteY148" fmla="*/ 5071807 h 6561405"/>
                    <a:gd name="connsiteX149" fmla="*/ 2697681 w 6352623"/>
                    <a:gd name="connsiteY149" fmla="*/ 5021257 h 6561405"/>
                    <a:gd name="connsiteX150" fmla="*/ 3150545 w 6352623"/>
                    <a:gd name="connsiteY150" fmla="*/ 4979436 h 6561405"/>
                    <a:gd name="connsiteX151" fmla="*/ 3267988 w 6352623"/>
                    <a:gd name="connsiteY151" fmla="*/ 6340508 h 6561405"/>
                    <a:gd name="connsiteX152" fmla="*/ 3165956 w 6352623"/>
                    <a:gd name="connsiteY152" fmla="*/ 6345561 h 6561405"/>
                    <a:gd name="connsiteX153" fmla="*/ 3104320 w 6352623"/>
                    <a:gd name="connsiteY153" fmla="*/ 6348616 h 6561405"/>
                    <a:gd name="connsiteX154" fmla="*/ 3099167 w 6352623"/>
                    <a:gd name="connsiteY154" fmla="*/ 6341244 h 6561405"/>
                    <a:gd name="connsiteX155" fmla="*/ 3165956 w 6352623"/>
                    <a:gd name="connsiteY155" fmla="*/ 6345561 h 6561405"/>
                    <a:gd name="connsiteX156" fmla="*/ 3104320 w 6352623"/>
                    <a:gd name="connsiteY156" fmla="*/ 6348616 h 6561405"/>
                    <a:gd name="connsiteX157" fmla="*/ 2884966 w 6352623"/>
                    <a:gd name="connsiteY157" fmla="*/ 6327398 h 6561405"/>
                    <a:gd name="connsiteX158" fmla="*/ 2740226 w 6352623"/>
                    <a:gd name="connsiteY158" fmla="*/ 6120300 h 6561405"/>
                    <a:gd name="connsiteX159" fmla="*/ 2877634 w 6352623"/>
                    <a:gd name="connsiteY159" fmla="*/ 6024267 h 6561405"/>
                    <a:gd name="connsiteX160" fmla="*/ 3099167 w 6352623"/>
                    <a:gd name="connsiteY160" fmla="*/ 6341244 h 6561405"/>
                    <a:gd name="connsiteX161" fmla="*/ 2884966 w 6352623"/>
                    <a:gd name="connsiteY161" fmla="*/ 6327398 h 6561405"/>
                    <a:gd name="connsiteX162" fmla="*/ 2827891 w 6352623"/>
                    <a:gd name="connsiteY162" fmla="*/ 6323709 h 6561405"/>
                    <a:gd name="connsiteX163" fmla="*/ 2884966 w 6352623"/>
                    <a:gd name="connsiteY163" fmla="*/ 6327398 h 6561405"/>
                    <a:gd name="connsiteX164" fmla="*/ 2888667 w 6352623"/>
                    <a:gd name="connsiteY164" fmla="*/ 6332694 h 6561405"/>
                    <a:gd name="connsiteX165" fmla="*/ 2827891 w 6352623"/>
                    <a:gd name="connsiteY165" fmla="*/ 6323709 h 6561405"/>
                    <a:gd name="connsiteX166" fmla="*/ 3253037 w 6352623"/>
                    <a:gd name="connsiteY166" fmla="*/ 6561405 h 6561405"/>
                    <a:gd name="connsiteX167" fmla="*/ 2888667 w 6352623"/>
                    <a:gd name="connsiteY167" fmla="*/ 6332694 h 6561405"/>
                    <a:gd name="connsiteX168" fmla="*/ 3023470 w 6352623"/>
                    <a:gd name="connsiteY168" fmla="*/ 6352624 h 6561405"/>
                    <a:gd name="connsiteX169" fmla="*/ 3104320 w 6352623"/>
                    <a:gd name="connsiteY169" fmla="*/ 6348616 h 6561405"/>
                    <a:gd name="connsiteX170" fmla="*/ 3253037 w 6352623"/>
                    <a:gd name="connsiteY170" fmla="*/ 6561405 h 6561405"/>
                    <a:gd name="connsiteX171" fmla="*/ 1799833 w 6352623"/>
                    <a:gd name="connsiteY171" fmla="*/ 6042038 h 6561405"/>
                    <a:gd name="connsiteX172" fmla="*/ 792530 w 6352623"/>
                    <a:gd name="connsiteY172" fmla="*/ 5281044 h 6561405"/>
                    <a:gd name="connsiteX173" fmla="*/ 758259 w 6352623"/>
                    <a:gd name="connsiteY173" fmla="*/ 5233611 h 6561405"/>
                    <a:gd name="connsiteX174" fmla="*/ 1178638 w 6352623"/>
                    <a:gd name="connsiteY174" fmla="*/ 5187468 h 6561405"/>
                    <a:gd name="connsiteX175" fmla="*/ 1905324 w 6352623"/>
                    <a:gd name="connsiteY175" fmla="*/ 5106339 h 6561405"/>
                    <a:gd name="connsiteX176" fmla="*/ 2206251 w 6352623"/>
                    <a:gd name="connsiteY176" fmla="*/ 5531868 h 6561405"/>
                    <a:gd name="connsiteX177" fmla="*/ 2827891 w 6352623"/>
                    <a:gd name="connsiteY177" fmla="*/ 6323709 h 6561405"/>
                    <a:gd name="connsiteX178" fmla="*/ 2405336 w 6352623"/>
                    <a:gd name="connsiteY178" fmla="*/ 6261225 h 6561405"/>
                    <a:gd name="connsiteX179" fmla="*/ 1799833 w 6352623"/>
                    <a:gd name="connsiteY179" fmla="*/ 6042038 h 6561405"/>
                    <a:gd name="connsiteX0" fmla="*/ 3083863 w 6352623"/>
                    <a:gd name="connsiteY0" fmla="*/ 133135 h 6352624"/>
                    <a:gd name="connsiteX1" fmla="*/ 2997995 w 6352623"/>
                    <a:gd name="connsiteY1" fmla="*/ 16410 h 6352624"/>
                    <a:gd name="connsiteX2" fmla="*/ 3073468 w 6352623"/>
                    <a:gd name="connsiteY2" fmla="*/ 12671 h 6352624"/>
                    <a:gd name="connsiteX3" fmla="*/ 3083863 w 6352623"/>
                    <a:gd name="connsiteY3" fmla="*/ 133135 h 6352624"/>
                    <a:gd name="connsiteX4" fmla="*/ 4287481 w 6352623"/>
                    <a:gd name="connsiteY4" fmla="*/ 1282707 h 6352624"/>
                    <a:gd name="connsiteX5" fmla="*/ 3934751 w 6352623"/>
                    <a:gd name="connsiteY5" fmla="*/ 794857 h 6352624"/>
                    <a:gd name="connsiteX6" fmla="*/ 3306522 w 6352623"/>
                    <a:gd name="connsiteY6" fmla="*/ 1126 h 6352624"/>
                    <a:gd name="connsiteX7" fmla="*/ 3329154 w 6352623"/>
                    <a:gd name="connsiteY7" fmla="*/ 0 h 6352624"/>
                    <a:gd name="connsiteX8" fmla="*/ 4552794 w 6352623"/>
                    <a:gd name="connsiteY8" fmla="*/ 310597 h 6352624"/>
                    <a:gd name="connsiteX9" fmla="*/ 5560095 w 6352623"/>
                    <a:gd name="connsiteY9" fmla="*/ 1071582 h 6352624"/>
                    <a:gd name="connsiteX10" fmla="*/ 5592215 w 6352623"/>
                    <a:gd name="connsiteY10" fmla="*/ 1116037 h 6352624"/>
                    <a:gd name="connsiteX11" fmla="*/ 5275773 w 6352623"/>
                    <a:gd name="connsiteY11" fmla="*/ 1158708 h 6352624"/>
                    <a:gd name="connsiteX12" fmla="*/ 4352475 w 6352623"/>
                    <a:gd name="connsiteY12" fmla="*/ 1275439 h 6352624"/>
                    <a:gd name="connsiteX13" fmla="*/ 4287481 w 6352623"/>
                    <a:gd name="connsiteY13" fmla="*/ 1282707 h 6352624"/>
                    <a:gd name="connsiteX14" fmla="*/ 3192871 w 6352623"/>
                    <a:gd name="connsiteY14" fmla="*/ 1396479 h 6352624"/>
                    <a:gd name="connsiteX15" fmla="*/ 3083863 w 6352623"/>
                    <a:gd name="connsiteY15" fmla="*/ 133135 h 6352624"/>
                    <a:gd name="connsiteX16" fmla="*/ 3521833 w 6352623"/>
                    <a:gd name="connsiteY16" fmla="*/ 728536 h 6352624"/>
                    <a:gd name="connsiteX17" fmla="*/ 3951788 w 6352623"/>
                    <a:gd name="connsiteY17" fmla="*/ 1320226 h 6352624"/>
                    <a:gd name="connsiteX18" fmla="*/ 3610216 w 6352623"/>
                    <a:gd name="connsiteY18" fmla="*/ 1358400 h 6352624"/>
                    <a:gd name="connsiteX19" fmla="*/ 3192871 w 6352623"/>
                    <a:gd name="connsiteY19" fmla="*/ 1396479 h 6352624"/>
                    <a:gd name="connsiteX20" fmla="*/ 5080835 w 6352623"/>
                    <a:gd name="connsiteY20" fmla="*/ 2887704 h 6352624"/>
                    <a:gd name="connsiteX21" fmla="*/ 5075577 w 6352623"/>
                    <a:gd name="connsiteY21" fmla="*/ 2828892 h 6352624"/>
                    <a:gd name="connsiteX22" fmla="*/ 4870827 w 6352623"/>
                    <a:gd name="connsiteY22" fmla="*/ 2225787 h 6352624"/>
                    <a:gd name="connsiteX23" fmla="*/ 4527301 w 6352623"/>
                    <a:gd name="connsiteY23" fmla="*/ 1626915 h 6352624"/>
                    <a:gd name="connsiteX24" fmla="*/ 5336497 w 6352623"/>
                    <a:gd name="connsiteY24" fmla="*/ 1510023 h 6352624"/>
                    <a:gd name="connsiteX25" fmla="*/ 5827104 w 6352623"/>
                    <a:gd name="connsiteY25" fmla="*/ 1441104 h 6352624"/>
                    <a:gd name="connsiteX26" fmla="*/ 5919962 w 6352623"/>
                    <a:gd name="connsiteY26" fmla="*/ 1569624 h 6352624"/>
                    <a:gd name="connsiteX27" fmla="*/ 6322223 w 6352623"/>
                    <a:gd name="connsiteY27" fmla="*/ 2715457 h 6352624"/>
                    <a:gd name="connsiteX28" fmla="*/ 6326244 w 6352623"/>
                    <a:gd name="connsiteY28" fmla="*/ 2796695 h 6352624"/>
                    <a:gd name="connsiteX29" fmla="*/ 5080835 w 6352623"/>
                    <a:gd name="connsiteY29" fmla="*/ 2887704 h 6352624"/>
                    <a:gd name="connsiteX30" fmla="*/ 1790042 w 6352623"/>
                    <a:gd name="connsiteY30" fmla="*/ 1491620 h 6352624"/>
                    <a:gd name="connsiteX31" fmla="*/ 2057262 w 6352623"/>
                    <a:gd name="connsiteY31" fmla="*/ 888122 h 6352624"/>
                    <a:gd name="connsiteX32" fmla="*/ 2502224 w 6352623"/>
                    <a:gd name="connsiteY32" fmla="*/ 83048 h 6352624"/>
                    <a:gd name="connsiteX33" fmla="*/ 2715458 w 6352623"/>
                    <a:gd name="connsiteY33" fmla="*/ 30412 h 6352624"/>
                    <a:gd name="connsiteX34" fmla="*/ 2723477 w 6352623"/>
                    <a:gd name="connsiteY34" fmla="*/ 30012 h 6352624"/>
                    <a:gd name="connsiteX35" fmla="*/ 2843908 w 6352623"/>
                    <a:gd name="connsiteY35" fmla="*/ 1425699 h 6352624"/>
                    <a:gd name="connsiteX36" fmla="*/ 2341650 w 6352623"/>
                    <a:gd name="connsiteY36" fmla="*/ 1460888 h 6352624"/>
                    <a:gd name="connsiteX37" fmla="*/ 1790042 w 6352623"/>
                    <a:gd name="connsiteY37" fmla="*/ 1491620 h 6352624"/>
                    <a:gd name="connsiteX38" fmla="*/ 456566 w 6352623"/>
                    <a:gd name="connsiteY38" fmla="*/ 1560803 h 6352624"/>
                    <a:gd name="connsiteX39" fmla="*/ 646218 w 6352623"/>
                    <a:gd name="connsiteY39" fmla="*/ 1250255 h 6352624"/>
                    <a:gd name="connsiteX40" fmla="*/ 2123254 w 6352623"/>
                    <a:gd name="connsiteY40" fmla="*/ 176626 h 6352624"/>
                    <a:gd name="connsiteX41" fmla="*/ 2129632 w 6352623"/>
                    <a:gd name="connsiteY41" fmla="*/ 175051 h 6352624"/>
                    <a:gd name="connsiteX42" fmla="*/ 1791341 w 6352623"/>
                    <a:gd name="connsiteY42" fmla="*/ 860818 h 6352624"/>
                    <a:gd name="connsiteX43" fmla="*/ 1497989 w 6352623"/>
                    <a:gd name="connsiteY43" fmla="*/ 1507155 h 6352624"/>
                    <a:gd name="connsiteX44" fmla="*/ 815685 w 6352623"/>
                    <a:gd name="connsiteY44" fmla="*/ 1541873 h 6352624"/>
                    <a:gd name="connsiteX45" fmla="*/ 456566 w 6352623"/>
                    <a:gd name="connsiteY45" fmla="*/ 1560803 h 6352624"/>
                    <a:gd name="connsiteX46" fmla="*/ 3332566 w 6352623"/>
                    <a:gd name="connsiteY46" fmla="*/ 3015466 h 6352624"/>
                    <a:gd name="connsiteX47" fmla="*/ 3227686 w 6352623"/>
                    <a:gd name="connsiteY47" fmla="*/ 1799988 h 6352624"/>
                    <a:gd name="connsiteX48" fmla="*/ 3687369 w 6352623"/>
                    <a:gd name="connsiteY48" fmla="*/ 1744594 h 6352624"/>
                    <a:gd name="connsiteX49" fmla="*/ 4207427 w 6352623"/>
                    <a:gd name="connsiteY49" fmla="*/ 1672041 h 6352624"/>
                    <a:gd name="connsiteX50" fmla="*/ 4314817 w 6352623"/>
                    <a:gd name="connsiteY50" fmla="*/ 1819820 h 6352624"/>
                    <a:gd name="connsiteX51" fmla="*/ 4752430 w 6352623"/>
                    <a:gd name="connsiteY51" fmla="*/ 2869128 h 6352624"/>
                    <a:gd name="connsiteX52" fmla="*/ 4755993 w 6352623"/>
                    <a:gd name="connsiteY52" fmla="*/ 2911437 h 6352624"/>
                    <a:gd name="connsiteX53" fmla="*/ 3332566 w 6352623"/>
                    <a:gd name="connsiteY53" fmla="*/ 3015466 h 6352624"/>
                    <a:gd name="connsiteX54" fmla="*/ 5989951 w 6352623"/>
                    <a:gd name="connsiteY54" fmla="*/ 4620000 h 6352624"/>
                    <a:gd name="connsiteX55" fmla="*/ 6068313 w 6352623"/>
                    <a:gd name="connsiteY55" fmla="*/ 4480189 h 6352624"/>
                    <a:gd name="connsiteX56" fmla="*/ 6042026 w 6352623"/>
                    <a:gd name="connsiteY56" fmla="*/ 4552793 h 6352624"/>
                    <a:gd name="connsiteX57" fmla="*/ 6000985 w 6352623"/>
                    <a:gd name="connsiteY57" fmla="*/ 4620000 h 6352624"/>
                    <a:gd name="connsiteX58" fmla="*/ 5989951 w 6352623"/>
                    <a:gd name="connsiteY58" fmla="*/ 4620000 h 6352624"/>
                    <a:gd name="connsiteX59" fmla="*/ 5898613 w 6352623"/>
                    <a:gd name="connsiteY59" fmla="*/ 4787640 h 6352624"/>
                    <a:gd name="connsiteX60" fmla="*/ 6000985 w 6352623"/>
                    <a:gd name="connsiteY60" fmla="*/ 4620000 h 6352624"/>
                    <a:gd name="connsiteX61" fmla="*/ 6317212 w 6352623"/>
                    <a:gd name="connsiteY61" fmla="*/ 4620000 h 6352624"/>
                    <a:gd name="connsiteX62" fmla="*/ 6317212 w 6352623"/>
                    <a:gd name="connsiteY62" fmla="*/ 4787640 h 6352624"/>
                    <a:gd name="connsiteX63" fmla="*/ 5898613 w 6352623"/>
                    <a:gd name="connsiteY63" fmla="*/ 4787640 h 6352624"/>
                    <a:gd name="connsiteX64" fmla="*/ 5866698 w 6352623"/>
                    <a:gd name="connsiteY64" fmla="*/ 4839902 h 6352624"/>
                    <a:gd name="connsiteX65" fmla="*/ 5895990 w 6352623"/>
                    <a:gd name="connsiteY65" fmla="*/ 4787640 h 6352624"/>
                    <a:gd name="connsiteX66" fmla="*/ 5898613 w 6352623"/>
                    <a:gd name="connsiteY66" fmla="*/ 4787640 h 6352624"/>
                    <a:gd name="connsiteX67" fmla="*/ 5866698 w 6352623"/>
                    <a:gd name="connsiteY67" fmla="*/ 4839902 h 6352624"/>
                    <a:gd name="connsiteX68" fmla="*/ 5661892 w 6352623"/>
                    <a:gd name="connsiteY68" fmla="*/ 4787640 h 6352624"/>
                    <a:gd name="connsiteX69" fmla="*/ 5661892 w 6352623"/>
                    <a:gd name="connsiteY69" fmla="*/ 4620000 h 6352624"/>
                    <a:gd name="connsiteX70" fmla="*/ 5989951 w 6352623"/>
                    <a:gd name="connsiteY70" fmla="*/ 4620000 h 6352624"/>
                    <a:gd name="connsiteX71" fmla="*/ 5895990 w 6352623"/>
                    <a:gd name="connsiteY71" fmla="*/ 4787640 h 6352624"/>
                    <a:gd name="connsiteX72" fmla="*/ 5661892 w 6352623"/>
                    <a:gd name="connsiteY72" fmla="*/ 4787640 h 6352624"/>
                    <a:gd name="connsiteX73" fmla="*/ 4842211 w 6352623"/>
                    <a:gd name="connsiteY73" fmla="*/ 4504577 h 6352624"/>
                    <a:gd name="connsiteX74" fmla="*/ 4894441 w 6352623"/>
                    <a:gd name="connsiteY74" fmla="*/ 4378816 h 6352624"/>
                    <a:gd name="connsiteX75" fmla="*/ 5118410 w 6352623"/>
                    <a:gd name="connsiteY75" fmla="*/ 3308120 h 6352624"/>
                    <a:gd name="connsiteX76" fmla="*/ 5112011 w 6352623"/>
                    <a:gd name="connsiteY76" fmla="*/ 3236549 h 6352624"/>
                    <a:gd name="connsiteX77" fmla="*/ 6343574 w 6352623"/>
                    <a:gd name="connsiteY77" fmla="*/ 3146548 h 6352624"/>
                    <a:gd name="connsiteX78" fmla="*/ 6352623 w 6352623"/>
                    <a:gd name="connsiteY78" fmla="*/ 3329154 h 6352624"/>
                    <a:gd name="connsiteX79" fmla="*/ 6261216 w 6352623"/>
                    <a:gd name="connsiteY79" fmla="*/ 3947289 h 6352624"/>
                    <a:gd name="connsiteX80" fmla="*/ 6068313 w 6352623"/>
                    <a:gd name="connsiteY80" fmla="*/ 4480189 h 6352624"/>
                    <a:gd name="connsiteX81" fmla="*/ 5645377 w 6352623"/>
                    <a:gd name="connsiteY81" fmla="*/ 4489676 h 6352624"/>
                    <a:gd name="connsiteX82" fmla="*/ 4842211 w 6352623"/>
                    <a:gd name="connsiteY82" fmla="*/ 4504577 h 6352624"/>
                    <a:gd name="connsiteX83" fmla="*/ 1405726 w 6352623"/>
                    <a:gd name="connsiteY83" fmla="*/ 3156271 h 6352624"/>
                    <a:gd name="connsiteX84" fmla="*/ 1399341 w 6352623"/>
                    <a:gd name="connsiteY84" fmla="*/ 3089416 h 6352624"/>
                    <a:gd name="connsiteX85" fmla="*/ 1464945 w 6352623"/>
                    <a:gd name="connsiteY85" fmla="*/ 2467755 h 6352624"/>
                    <a:gd name="connsiteX86" fmla="*/ 1626959 w 6352623"/>
                    <a:gd name="connsiteY86" fmla="*/ 1918290 h 6352624"/>
                    <a:gd name="connsiteX87" fmla="*/ 1698846 w 6352623"/>
                    <a:gd name="connsiteY87" fmla="*/ 1916459 h 6352624"/>
                    <a:gd name="connsiteX88" fmla="*/ 2401423 w 6352623"/>
                    <a:gd name="connsiteY88" fmla="*/ 1879094 h 6352624"/>
                    <a:gd name="connsiteX89" fmla="*/ 2879383 w 6352623"/>
                    <a:gd name="connsiteY89" fmla="*/ 1836855 h 6352624"/>
                    <a:gd name="connsiteX90" fmla="*/ 2983285 w 6352623"/>
                    <a:gd name="connsiteY90" fmla="*/ 3040986 h 6352624"/>
                    <a:gd name="connsiteX91" fmla="*/ 1405726 w 6352623"/>
                    <a:gd name="connsiteY91" fmla="*/ 3156271 h 6352624"/>
                    <a:gd name="connsiteX92" fmla="*/ 3464621 w 6352623"/>
                    <a:gd name="connsiteY92" fmla="*/ 4545892 h 6352624"/>
                    <a:gd name="connsiteX93" fmla="*/ 3362673 w 6352623"/>
                    <a:gd name="connsiteY93" fmla="*/ 3364384 h 6352624"/>
                    <a:gd name="connsiteX94" fmla="*/ 4785461 w 6352623"/>
                    <a:gd name="connsiteY94" fmla="*/ 3260410 h 6352624"/>
                    <a:gd name="connsiteX95" fmla="*/ 4791965 w 6352623"/>
                    <a:gd name="connsiteY95" fmla="*/ 3337498 h 6352624"/>
                    <a:gd name="connsiteX96" fmla="*/ 4582162 w 6352623"/>
                    <a:gd name="connsiteY96" fmla="*/ 4452550 h 6352624"/>
                    <a:gd name="connsiteX97" fmla="*/ 3980007 w 6352623"/>
                    <a:gd name="connsiteY97" fmla="*/ 4524180 h 6352624"/>
                    <a:gd name="connsiteX98" fmla="*/ 3464621 w 6352623"/>
                    <a:gd name="connsiteY98" fmla="*/ 4545892 h 6352624"/>
                    <a:gd name="connsiteX99" fmla="*/ 11631 w 6352623"/>
                    <a:gd name="connsiteY99" fmla="*/ 3258148 h 6352624"/>
                    <a:gd name="connsiteX100" fmla="*/ 0 w 6352623"/>
                    <a:gd name="connsiteY100" fmla="*/ 3023469 h 6352624"/>
                    <a:gd name="connsiteX101" fmla="*/ 91400 w 6352623"/>
                    <a:gd name="connsiteY101" fmla="*/ 2405346 h 6352624"/>
                    <a:gd name="connsiteX102" fmla="*/ 258812 w 6352623"/>
                    <a:gd name="connsiteY102" fmla="*/ 1942855 h 6352624"/>
                    <a:gd name="connsiteX103" fmla="*/ 852081 w 6352623"/>
                    <a:gd name="connsiteY103" fmla="*/ 1937991 h 6352624"/>
                    <a:gd name="connsiteX104" fmla="*/ 1335718 w 6352623"/>
                    <a:gd name="connsiteY104" fmla="*/ 1925698 h 6352624"/>
                    <a:gd name="connsiteX105" fmla="*/ 1234430 w 6352623"/>
                    <a:gd name="connsiteY105" fmla="*/ 2196801 h 6352624"/>
                    <a:gd name="connsiteX106" fmla="*/ 1103579 w 6352623"/>
                    <a:gd name="connsiteY106" fmla="*/ 2737987 h 6352624"/>
                    <a:gd name="connsiteX107" fmla="*/ 1078099 w 6352623"/>
                    <a:gd name="connsiteY107" fmla="*/ 3180217 h 6352624"/>
                    <a:gd name="connsiteX108" fmla="*/ 11631 w 6352623"/>
                    <a:gd name="connsiteY108" fmla="*/ 3258148 h 6352624"/>
                    <a:gd name="connsiteX109" fmla="*/ 1960743 w 6352623"/>
                    <a:gd name="connsiteY109" fmla="*/ 4679317 h 6352624"/>
                    <a:gd name="connsiteX110" fmla="*/ 1740896 w 6352623"/>
                    <a:gd name="connsiteY110" fmla="*/ 4337429 h 6352624"/>
                    <a:gd name="connsiteX111" fmla="*/ 1441619 w 6352623"/>
                    <a:gd name="connsiteY111" fmla="*/ 3532526 h 6352624"/>
                    <a:gd name="connsiteX112" fmla="*/ 1438988 w 6352623"/>
                    <a:gd name="connsiteY112" fmla="*/ 3504964 h 6352624"/>
                    <a:gd name="connsiteX113" fmla="*/ 3013389 w 6352623"/>
                    <a:gd name="connsiteY113" fmla="*/ 3389903 h 6352624"/>
                    <a:gd name="connsiteX114" fmla="*/ 3099126 w 6352623"/>
                    <a:gd name="connsiteY114" fmla="*/ 4562904 h 6352624"/>
                    <a:gd name="connsiteX115" fmla="*/ 2689209 w 6352623"/>
                    <a:gd name="connsiteY115" fmla="*/ 4598877 h 6352624"/>
                    <a:gd name="connsiteX116" fmla="*/ 1989796 w 6352623"/>
                    <a:gd name="connsiteY116" fmla="*/ 4675326 h 6352624"/>
                    <a:gd name="connsiteX117" fmla="*/ 1960743 w 6352623"/>
                    <a:gd name="connsiteY117" fmla="*/ 4679317 h 6352624"/>
                    <a:gd name="connsiteX118" fmla="*/ 4067092 w 6352623"/>
                    <a:gd name="connsiteY118" fmla="*/ 6216068 h 6352624"/>
                    <a:gd name="connsiteX119" fmla="*/ 4277892 w 6352623"/>
                    <a:gd name="connsiteY119" fmla="*/ 5788869 h 6352624"/>
                    <a:gd name="connsiteX120" fmla="*/ 4525520 w 6352623"/>
                    <a:gd name="connsiteY120" fmla="*/ 5267093 h 6352624"/>
                    <a:gd name="connsiteX121" fmla="*/ 4685770 w 6352623"/>
                    <a:gd name="connsiteY121" fmla="*/ 4881257 h 6352624"/>
                    <a:gd name="connsiteX122" fmla="*/ 4712084 w 6352623"/>
                    <a:gd name="connsiteY122" fmla="*/ 4879914 h 6352624"/>
                    <a:gd name="connsiteX123" fmla="*/ 5642123 w 6352623"/>
                    <a:gd name="connsiteY123" fmla="*/ 4846187 h 6352624"/>
                    <a:gd name="connsiteX124" fmla="*/ 5866698 w 6352623"/>
                    <a:gd name="connsiteY124" fmla="*/ 4839902 h 6352624"/>
                    <a:gd name="connsiteX125" fmla="*/ 5706398 w 6352623"/>
                    <a:gd name="connsiteY125" fmla="*/ 5102370 h 6352624"/>
                    <a:gd name="connsiteX126" fmla="*/ 4229361 w 6352623"/>
                    <a:gd name="connsiteY126" fmla="*/ 6176010 h 6352624"/>
                    <a:gd name="connsiteX127" fmla="*/ 4067092 w 6352623"/>
                    <a:gd name="connsiteY127" fmla="*/ 6216068 h 6352624"/>
                    <a:gd name="connsiteX128" fmla="*/ 3617977 w 6352623"/>
                    <a:gd name="connsiteY128" fmla="*/ 6323175 h 6352624"/>
                    <a:gd name="connsiteX129" fmla="*/ 3499574 w 6352623"/>
                    <a:gd name="connsiteY129" fmla="*/ 4950969 h 6352624"/>
                    <a:gd name="connsiteX130" fmla="*/ 3966167 w 6352623"/>
                    <a:gd name="connsiteY130" fmla="*/ 4917769 h 6352624"/>
                    <a:gd name="connsiteX131" fmla="*/ 4402891 w 6352623"/>
                    <a:gd name="connsiteY131" fmla="*/ 4895610 h 6352624"/>
                    <a:gd name="connsiteX132" fmla="*/ 4263840 w 6352623"/>
                    <a:gd name="connsiteY132" fmla="*/ 5239274 h 6352624"/>
                    <a:gd name="connsiteX133" fmla="*/ 3691123 w 6352623"/>
                    <a:gd name="connsiteY133" fmla="*/ 6308899 h 6352624"/>
                    <a:gd name="connsiteX134" fmla="*/ 3637169 w 6352623"/>
                    <a:gd name="connsiteY134" fmla="*/ 6322223 h 6352624"/>
                    <a:gd name="connsiteX135" fmla="*/ 3617977 w 6352623"/>
                    <a:gd name="connsiteY135" fmla="*/ 6323175 h 6352624"/>
                    <a:gd name="connsiteX136" fmla="*/ 509955 w 6352623"/>
                    <a:gd name="connsiteY136" fmla="*/ 4889989 h 6352624"/>
                    <a:gd name="connsiteX137" fmla="*/ 432662 w 6352623"/>
                    <a:gd name="connsiteY137" fmla="*/ 4783013 h 6352624"/>
                    <a:gd name="connsiteX138" fmla="*/ 30403 w 6352623"/>
                    <a:gd name="connsiteY138" fmla="*/ 3637168 h 6352624"/>
                    <a:gd name="connsiteX139" fmla="*/ 28957 w 6352623"/>
                    <a:gd name="connsiteY139" fmla="*/ 3608002 h 6352624"/>
                    <a:gd name="connsiteX140" fmla="*/ 1122699 w 6352623"/>
                    <a:gd name="connsiteY140" fmla="*/ 3528079 h 6352624"/>
                    <a:gd name="connsiteX141" fmla="*/ 1151870 w 6352623"/>
                    <a:gd name="connsiteY141" fmla="*/ 3709064 h 6352624"/>
                    <a:gd name="connsiteX142" fmla="*/ 1633165 w 6352623"/>
                    <a:gd name="connsiteY142" fmla="*/ 4721494 h 6352624"/>
                    <a:gd name="connsiteX143" fmla="*/ 1635001 w 6352623"/>
                    <a:gd name="connsiteY143" fmla="*/ 4724090 h 6352624"/>
                    <a:gd name="connsiteX144" fmla="*/ 1150655 w 6352623"/>
                    <a:gd name="connsiteY144" fmla="*/ 4790652 h 6352624"/>
                    <a:gd name="connsiteX145" fmla="*/ 509955 w 6352623"/>
                    <a:gd name="connsiteY145" fmla="*/ 4889989 h 6352624"/>
                    <a:gd name="connsiteX146" fmla="*/ 3165956 w 6352623"/>
                    <a:gd name="connsiteY146" fmla="*/ 6345561 h 6352624"/>
                    <a:gd name="connsiteX147" fmla="*/ 2661675 w 6352623"/>
                    <a:gd name="connsiteY147" fmla="*/ 5655612 h 6352624"/>
                    <a:gd name="connsiteX148" fmla="*/ 2224080 w 6352623"/>
                    <a:gd name="connsiteY148" fmla="*/ 5071807 h 6352624"/>
                    <a:gd name="connsiteX149" fmla="*/ 2697681 w 6352623"/>
                    <a:gd name="connsiteY149" fmla="*/ 5021257 h 6352624"/>
                    <a:gd name="connsiteX150" fmla="*/ 3150545 w 6352623"/>
                    <a:gd name="connsiteY150" fmla="*/ 4979436 h 6352624"/>
                    <a:gd name="connsiteX151" fmla="*/ 3267988 w 6352623"/>
                    <a:gd name="connsiteY151" fmla="*/ 6340508 h 6352624"/>
                    <a:gd name="connsiteX152" fmla="*/ 3165956 w 6352623"/>
                    <a:gd name="connsiteY152" fmla="*/ 6345561 h 6352624"/>
                    <a:gd name="connsiteX153" fmla="*/ 3104320 w 6352623"/>
                    <a:gd name="connsiteY153" fmla="*/ 6348616 h 6352624"/>
                    <a:gd name="connsiteX154" fmla="*/ 3099167 w 6352623"/>
                    <a:gd name="connsiteY154" fmla="*/ 6341244 h 6352624"/>
                    <a:gd name="connsiteX155" fmla="*/ 3165956 w 6352623"/>
                    <a:gd name="connsiteY155" fmla="*/ 6345561 h 6352624"/>
                    <a:gd name="connsiteX156" fmla="*/ 3104320 w 6352623"/>
                    <a:gd name="connsiteY156" fmla="*/ 6348616 h 6352624"/>
                    <a:gd name="connsiteX157" fmla="*/ 2884966 w 6352623"/>
                    <a:gd name="connsiteY157" fmla="*/ 6327398 h 6352624"/>
                    <a:gd name="connsiteX158" fmla="*/ 2740226 w 6352623"/>
                    <a:gd name="connsiteY158" fmla="*/ 6120300 h 6352624"/>
                    <a:gd name="connsiteX159" fmla="*/ 2877634 w 6352623"/>
                    <a:gd name="connsiteY159" fmla="*/ 6024267 h 6352624"/>
                    <a:gd name="connsiteX160" fmla="*/ 3099167 w 6352623"/>
                    <a:gd name="connsiteY160" fmla="*/ 6341244 h 6352624"/>
                    <a:gd name="connsiteX161" fmla="*/ 2884966 w 6352623"/>
                    <a:gd name="connsiteY161" fmla="*/ 6327398 h 6352624"/>
                    <a:gd name="connsiteX162" fmla="*/ 2827891 w 6352623"/>
                    <a:gd name="connsiteY162" fmla="*/ 6323709 h 6352624"/>
                    <a:gd name="connsiteX163" fmla="*/ 2884966 w 6352623"/>
                    <a:gd name="connsiteY163" fmla="*/ 6327398 h 6352624"/>
                    <a:gd name="connsiteX164" fmla="*/ 2888667 w 6352623"/>
                    <a:gd name="connsiteY164" fmla="*/ 6332694 h 6352624"/>
                    <a:gd name="connsiteX165" fmla="*/ 2827891 w 6352623"/>
                    <a:gd name="connsiteY165" fmla="*/ 6323709 h 6352624"/>
                    <a:gd name="connsiteX166" fmla="*/ 3104320 w 6352623"/>
                    <a:gd name="connsiteY166" fmla="*/ 6348616 h 6352624"/>
                    <a:gd name="connsiteX167" fmla="*/ 2888667 w 6352623"/>
                    <a:gd name="connsiteY167" fmla="*/ 6332694 h 6352624"/>
                    <a:gd name="connsiteX168" fmla="*/ 3023470 w 6352623"/>
                    <a:gd name="connsiteY168" fmla="*/ 6352624 h 6352624"/>
                    <a:gd name="connsiteX169" fmla="*/ 3104320 w 6352623"/>
                    <a:gd name="connsiteY169" fmla="*/ 6348616 h 6352624"/>
                    <a:gd name="connsiteX170" fmla="*/ 1799833 w 6352623"/>
                    <a:gd name="connsiteY170" fmla="*/ 6042038 h 6352624"/>
                    <a:gd name="connsiteX171" fmla="*/ 792530 w 6352623"/>
                    <a:gd name="connsiteY171" fmla="*/ 5281044 h 6352624"/>
                    <a:gd name="connsiteX172" fmla="*/ 758259 w 6352623"/>
                    <a:gd name="connsiteY172" fmla="*/ 5233611 h 6352624"/>
                    <a:gd name="connsiteX173" fmla="*/ 1178638 w 6352623"/>
                    <a:gd name="connsiteY173" fmla="*/ 5187468 h 6352624"/>
                    <a:gd name="connsiteX174" fmla="*/ 1905324 w 6352623"/>
                    <a:gd name="connsiteY174" fmla="*/ 5106339 h 6352624"/>
                    <a:gd name="connsiteX175" fmla="*/ 2206251 w 6352623"/>
                    <a:gd name="connsiteY175" fmla="*/ 5531868 h 6352624"/>
                    <a:gd name="connsiteX176" fmla="*/ 2827891 w 6352623"/>
                    <a:gd name="connsiteY176" fmla="*/ 6323709 h 6352624"/>
                    <a:gd name="connsiteX177" fmla="*/ 2405336 w 6352623"/>
                    <a:gd name="connsiteY177" fmla="*/ 6261225 h 6352624"/>
                    <a:gd name="connsiteX178" fmla="*/ 1799833 w 6352623"/>
                    <a:gd name="connsiteY178" fmla="*/ 6042038 h 6352624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2740226 w 6352623"/>
                    <a:gd name="connsiteY158" fmla="*/ 6120300 h 6348616"/>
                    <a:gd name="connsiteX159" fmla="*/ 2877634 w 6352623"/>
                    <a:gd name="connsiteY159" fmla="*/ 6024267 h 6348616"/>
                    <a:gd name="connsiteX160" fmla="*/ 3099167 w 6352623"/>
                    <a:gd name="connsiteY160" fmla="*/ 6341244 h 6348616"/>
                    <a:gd name="connsiteX161" fmla="*/ 2884966 w 6352623"/>
                    <a:gd name="connsiteY161" fmla="*/ 6327398 h 6348616"/>
                    <a:gd name="connsiteX162" fmla="*/ 2827891 w 6352623"/>
                    <a:gd name="connsiteY162" fmla="*/ 6323709 h 6348616"/>
                    <a:gd name="connsiteX163" fmla="*/ 2884966 w 6352623"/>
                    <a:gd name="connsiteY163" fmla="*/ 6327398 h 6348616"/>
                    <a:gd name="connsiteX164" fmla="*/ 2888667 w 6352623"/>
                    <a:gd name="connsiteY164" fmla="*/ 6332694 h 6348616"/>
                    <a:gd name="connsiteX165" fmla="*/ 2827891 w 6352623"/>
                    <a:gd name="connsiteY165" fmla="*/ 6323709 h 6348616"/>
                    <a:gd name="connsiteX166" fmla="*/ 3104320 w 6352623"/>
                    <a:gd name="connsiteY166" fmla="*/ 6348616 h 6348616"/>
                    <a:gd name="connsiteX167" fmla="*/ 2888667 w 6352623"/>
                    <a:gd name="connsiteY167" fmla="*/ 6332694 h 6348616"/>
                    <a:gd name="connsiteX168" fmla="*/ 3104320 w 6352623"/>
                    <a:gd name="connsiteY168" fmla="*/ 6348616 h 6348616"/>
                    <a:gd name="connsiteX169" fmla="*/ 1799833 w 6352623"/>
                    <a:gd name="connsiteY169" fmla="*/ 6042038 h 6348616"/>
                    <a:gd name="connsiteX170" fmla="*/ 792530 w 6352623"/>
                    <a:gd name="connsiteY170" fmla="*/ 5281044 h 6348616"/>
                    <a:gd name="connsiteX171" fmla="*/ 758259 w 6352623"/>
                    <a:gd name="connsiteY171" fmla="*/ 5233611 h 6348616"/>
                    <a:gd name="connsiteX172" fmla="*/ 1178638 w 6352623"/>
                    <a:gd name="connsiteY172" fmla="*/ 5187468 h 6348616"/>
                    <a:gd name="connsiteX173" fmla="*/ 1905324 w 6352623"/>
                    <a:gd name="connsiteY173" fmla="*/ 5106339 h 6348616"/>
                    <a:gd name="connsiteX174" fmla="*/ 2206251 w 6352623"/>
                    <a:gd name="connsiteY174" fmla="*/ 5531868 h 6348616"/>
                    <a:gd name="connsiteX175" fmla="*/ 2827891 w 6352623"/>
                    <a:gd name="connsiteY175" fmla="*/ 6323709 h 6348616"/>
                    <a:gd name="connsiteX176" fmla="*/ 2405336 w 6352623"/>
                    <a:gd name="connsiteY176" fmla="*/ 6261225 h 6348616"/>
                    <a:gd name="connsiteX177" fmla="*/ 1799833 w 6352623"/>
                    <a:gd name="connsiteY177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2740226 w 6352623"/>
                    <a:gd name="connsiteY158" fmla="*/ 6120300 h 6348616"/>
                    <a:gd name="connsiteX159" fmla="*/ 2877634 w 6352623"/>
                    <a:gd name="connsiteY159" fmla="*/ 6024267 h 6348616"/>
                    <a:gd name="connsiteX160" fmla="*/ 3099167 w 6352623"/>
                    <a:gd name="connsiteY160" fmla="*/ 6341244 h 6348616"/>
                    <a:gd name="connsiteX161" fmla="*/ 2884966 w 6352623"/>
                    <a:gd name="connsiteY161" fmla="*/ 6327398 h 6348616"/>
                    <a:gd name="connsiteX162" fmla="*/ 2827891 w 6352623"/>
                    <a:gd name="connsiteY162" fmla="*/ 6323709 h 6348616"/>
                    <a:gd name="connsiteX163" fmla="*/ 2884966 w 6352623"/>
                    <a:gd name="connsiteY163" fmla="*/ 6327398 h 6348616"/>
                    <a:gd name="connsiteX164" fmla="*/ 2888667 w 6352623"/>
                    <a:gd name="connsiteY164" fmla="*/ 6332694 h 6348616"/>
                    <a:gd name="connsiteX165" fmla="*/ 2827891 w 6352623"/>
                    <a:gd name="connsiteY165" fmla="*/ 6323709 h 6348616"/>
                    <a:gd name="connsiteX166" fmla="*/ 1799833 w 6352623"/>
                    <a:gd name="connsiteY166" fmla="*/ 6042038 h 6348616"/>
                    <a:gd name="connsiteX167" fmla="*/ 792530 w 6352623"/>
                    <a:gd name="connsiteY167" fmla="*/ 5281044 h 6348616"/>
                    <a:gd name="connsiteX168" fmla="*/ 758259 w 6352623"/>
                    <a:gd name="connsiteY168" fmla="*/ 5233611 h 6348616"/>
                    <a:gd name="connsiteX169" fmla="*/ 1178638 w 6352623"/>
                    <a:gd name="connsiteY169" fmla="*/ 5187468 h 6348616"/>
                    <a:gd name="connsiteX170" fmla="*/ 1905324 w 6352623"/>
                    <a:gd name="connsiteY170" fmla="*/ 5106339 h 6348616"/>
                    <a:gd name="connsiteX171" fmla="*/ 2206251 w 6352623"/>
                    <a:gd name="connsiteY171" fmla="*/ 5531868 h 6348616"/>
                    <a:gd name="connsiteX172" fmla="*/ 2827891 w 6352623"/>
                    <a:gd name="connsiteY172" fmla="*/ 6323709 h 6348616"/>
                    <a:gd name="connsiteX173" fmla="*/ 2405336 w 6352623"/>
                    <a:gd name="connsiteY173" fmla="*/ 6261225 h 6348616"/>
                    <a:gd name="connsiteX174" fmla="*/ 1799833 w 6352623"/>
                    <a:gd name="connsiteY174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2877634 w 6352623"/>
                    <a:gd name="connsiteY158" fmla="*/ 6024267 h 6348616"/>
                    <a:gd name="connsiteX159" fmla="*/ 3099167 w 6352623"/>
                    <a:gd name="connsiteY159" fmla="*/ 6341244 h 6348616"/>
                    <a:gd name="connsiteX160" fmla="*/ 2884966 w 6352623"/>
                    <a:gd name="connsiteY160" fmla="*/ 6327398 h 6348616"/>
                    <a:gd name="connsiteX161" fmla="*/ 2827891 w 6352623"/>
                    <a:gd name="connsiteY161" fmla="*/ 6323709 h 6348616"/>
                    <a:gd name="connsiteX162" fmla="*/ 2884966 w 6352623"/>
                    <a:gd name="connsiteY162" fmla="*/ 6327398 h 6348616"/>
                    <a:gd name="connsiteX163" fmla="*/ 2888667 w 6352623"/>
                    <a:gd name="connsiteY163" fmla="*/ 6332694 h 6348616"/>
                    <a:gd name="connsiteX164" fmla="*/ 2827891 w 6352623"/>
                    <a:gd name="connsiteY164" fmla="*/ 6323709 h 6348616"/>
                    <a:gd name="connsiteX165" fmla="*/ 1799833 w 6352623"/>
                    <a:gd name="connsiteY165" fmla="*/ 6042038 h 6348616"/>
                    <a:gd name="connsiteX166" fmla="*/ 792530 w 6352623"/>
                    <a:gd name="connsiteY166" fmla="*/ 5281044 h 6348616"/>
                    <a:gd name="connsiteX167" fmla="*/ 758259 w 6352623"/>
                    <a:gd name="connsiteY167" fmla="*/ 5233611 h 6348616"/>
                    <a:gd name="connsiteX168" fmla="*/ 1178638 w 6352623"/>
                    <a:gd name="connsiteY168" fmla="*/ 5187468 h 6348616"/>
                    <a:gd name="connsiteX169" fmla="*/ 1905324 w 6352623"/>
                    <a:gd name="connsiteY169" fmla="*/ 5106339 h 6348616"/>
                    <a:gd name="connsiteX170" fmla="*/ 2206251 w 6352623"/>
                    <a:gd name="connsiteY170" fmla="*/ 5531868 h 6348616"/>
                    <a:gd name="connsiteX171" fmla="*/ 2827891 w 6352623"/>
                    <a:gd name="connsiteY171" fmla="*/ 6323709 h 6348616"/>
                    <a:gd name="connsiteX172" fmla="*/ 2405336 w 6352623"/>
                    <a:gd name="connsiteY172" fmla="*/ 6261225 h 6348616"/>
                    <a:gd name="connsiteX173" fmla="*/ 1799833 w 6352623"/>
                    <a:gd name="connsiteY173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3099167 w 6352623"/>
                    <a:gd name="connsiteY158" fmla="*/ 6341244 h 6348616"/>
                    <a:gd name="connsiteX159" fmla="*/ 2884966 w 6352623"/>
                    <a:gd name="connsiteY159" fmla="*/ 6327398 h 6348616"/>
                    <a:gd name="connsiteX160" fmla="*/ 2827891 w 6352623"/>
                    <a:gd name="connsiteY160" fmla="*/ 6323709 h 6348616"/>
                    <a:gd name="connsiteX161" fmla="*/ 2884966 w 6352623"/>
                    <a:gd name="connsiteY161" fmla="*/ 6327398 h 6348616"/>
                    <a:gd name="connsiteX162" fmla="*/ 2888667 w 6352623"/>
                    <a:gd name="connsiteY162" fmla="*/ 6332694 h 6348616"/>
                    <a:gd name="connsiteX163" fmla="*/ 2827891 w 6352623"/>
                    <a:gd name="connsiteY163" fmla="*/ 6323709 h 6348616"/>
                    <a:gd name="connsiteX164" fmla="*/ 1799833 w 6352623"/>
                    <a:gd name="connsiteY164" fmla="*/ 6042038 h 6348616"/>
                    <a:gd name="connsiteX165" fmla="*/ 792530 w 6352623"/>
                    <a:gd name="connsiteY165" fmla="*/ 5281044 h 6348616"/>
                    <a:gd name="connsiteX166" fmla="*/ 758259 w 6352623"/>
                    <a:gd name="connsiteY166" fmla="*/ 5233611 h 6348616"/>
                    <a:gd name="connsiteX167" fmla="*/ 1178638 w 6352623"/>
                    <a:gd name="connsiteY167" fmla="*/ 5187468 h 6348616"/>
                    <a:gd name="connsiteX168" fmla="*/ 1905324 w 6352623"/>
                    <a:gd name="connsiteY168" fmla="*/ 5106339 h 6348616"/>
                    <a:gd name="connsiteX169" fmla="*/ 2206251 w 6352623"/>
                    <a:gd name="connsiteY169" fmla="*/ 5531868 h 6348616"/>
                    <a:gd name="connsiteX170" fmla="*/ 2827891 w 6352623"/>
                    <a:gd name="connsiteY170" fmla="*/ 6323709 h 6348616"/>
                    <a:gd name="connsiteX171" fmla="*/ 2405336 w 6352623"/>
                    <a:gd name="connsiteY171" fmla="*/ 6261225 h 6348616"/>
                    <a:gd name="connsiteX172" fmla="*/ 1799833 w 6352623"/>
                    <a:gd name="connsiteY172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84966 w 6352623"/>
                    <a:gd name="connsiteY157" fmla="*/ 6327398 h 6348616"/>
                    <a:gd name="connsiteX158" fmla="*/ 3099167 w 6352623"/>
                    <a:gd name="connsiteY158" fmla="*/ 6341244 h 6348616"/>
                    <a:gd name="connsiteX159" fmla="*/ 2884966 w 6352623"/>
                    <a:gd name="connsiteY159" fmla="*/ 6327398 h 6348616"/>
                    <a:gd name="connsiteX160" fmla="*/ 2827891 w 6352623"/>
                    <a:gd name="connsiteY160" fmla="*/ 6323709 h 6348616"/>
                    <a:gd name="connsiteX161" fmla="*/ 2884966 w 6352623"/>
                    <a:gd name="connsiteY161" fmla="*/ 6327398 h 6348616"/>
                    <a:gd name="connsiteX162" fmla="*/ 2827891 w 6352623"/>
                    <a:gd name="connsiteY162" fmla="*/ 6323709 h 6348616"/>
                    <a:gd name="connsiteX163" fmla="*/ 1799833 w 6352623"/>
                    <a:gd name="connsiteY163" fmla="*/ 6042038 h 6348616"/>
                    <a:gd name="connsiteX164" fmla="*/ 792530 w 6352623"/>
                    <a:gd name="connsiteY164" fmla="*/ 5281044 h 6348616"/>
                    <a:gd name="connsiteX165" fmla="*/ 758259 w 6352623"/>
                    <a:gd name="connsiteY165" fmla="*/ 5233611 h 6348616"/>
                    <a:gd name="connsiteX166" fmla="*/ 1178638 w 6352623"/>
                    <a:gd name="connsiteY166" fmla="*/ 5187468 h 6348616"/>
                    <a:gd name="connsiteX167" fmla="*/ 1905324 w 6352623"/>
                    <a:gd name="connsiteY167" fmla="*/ 5106339 h 6348616"/>
                    <a:gd name="connsiteX168" fmla="*/ 2206251 w 6352623"/>
                    <a:gd name="connsiteY168" fmla="*/ 5531868 h 6348616"/>
                    <a:gd name="connsiteX169" fmla="*/ 2827891 w 6352623"/>
                    <a:gd name="connsiteY169" fmla="*/ 6323709 h 6348616"/>
                    <a:gd name="connsiteX170" fmla="*/ 2405336 w 6352623"/>
                    <a:gd name="connsiteY170" fmla="*/ 6261225 h 6348616"/>
                    <a:gd name="connsiteX171" fmla="*/ 1799833 w 6352623"/>
                    <a:gd name="connsiteY171" fmla="*/ 6042038 h 6348616"/>
                    <a:gd name="connsiteX0" fmla="*/ 3083863 w 6352623"/>
                    <a:gd name="connsiteY0" fmla="*/ 133135 h 6348616"/>
                    <a:gd name="connsiteX1" fmla="*/ 2997995 w 6352623"/>
                    <a:gd name="connsiteY1" fmla="*/ 16410 h 6348616"/>
                    <a:gd name="connsiteX2" fmla="*/ 3073468 w 6352623"/>
                    <a:gd name="connsiteY2" fmla="*/ 12671 h 6348616"/>
                    <a:gd name="connsiteX3" fmla="*/ 3083863 w 6352623"/>
                    <a:gd name="connsiteY3" fmla="*/ 133135 h 6348616"/>
                    <a:gd name="connsiteX4" fmla="*/ 4287481 w 6352623"/>
                    <a:gd name="connsiteY4" fmla="*/ 1282707 h 6348616"/>
                    <a:gd name="connsiteX5" fmla="*/ 3934751 w 6352623"/>
                    <a:gd name="connsiteY5" fmla="*/ 794857 h 6348616"/>
                    <a:gd name="connsiteX6" fmla="*/ 3306522 w 6352623"/>
                    <a:gd name="connsiteY6" fmla="*/ 1126 h 6348616"/>
                    <a:gd name="connsiteX7" fmla="*/ 3329154 w 6352623"/>
                    <a:gd name="connsiteY7" fmla="*/ 0 h 6348616"/>
                    <a:gd name="connsiteX8" fmla="*/ 4552794 w 6352623"/>
                    <a:gd name="connsiteY8" fmla="*/ 310597 h 6348616"/>
                    <a:gd name="connsiteX9" fmla="*/ 5560095 w 6352623"/>
                    <a:gd name="connsiteY9" fmla="*/ 1071582 h 6348616"/>
                    <a:gd name="connsiteX10" fmla="*/ 5592215 w 6352623"/>
                    <a:gd name="connsiteY10" fmla="*/ 1116037 h 6348616"/>
                    <a:gd name="connsiteX11" fmla="*/ 5275773 w 6352623"/>
                    <a:gd name="connsiteY11" fmla="*/ 1158708 h 6348616"/>
                    <a:gd name="connsiteX12" fmla="*/ 4352475 w 6352623"/>
                    <a:gd name="connsiteY12" fmla="*/ 1275439 h 6348616"/>
                    <a:gd name="connsiteX13" fmla="*/ 4287481 w 6352623"/>
                    <a:gd name="connsiteY13" fmla="*/ 1282707 h 6348616"/>
                    <a:gd name="connsiteX14" fmla="*/ 3192871 w 6352623"/>
                    <a:gd name="connsiteY14" fmla="*/ 1396479 h 6348616"/>
                    <a:gd name="connsiteX15" fmla="*/ 3083863 w 6352623"/>
                    <a:gd name="connsiteY15" fmla="*/ 133135 h 6348616"/>
                    <a:gd name="connsiteX16" fmla="*/ 3521833 w 6352623"/>
                    <a:gd name="connsiteY16" fmla="*/ 728536 h 6348616"/>
                    <a:gd name="connsiteX17" fmla="*/ 3951788 w 6352623"/>
                    <a:gd name="connsiteY17" fmla="*/ 1320226 h 6348616"/>
                    <a:gd name="connsiteX18" fmla="*/ 3610216 w 6352623"/>
                    <a:gd name="connsiteY18" fmla="*/ 1358400 h 6348616"/>
                    <a:gd name="connsiteX19" fmla="*/ 3192871 w 6352623"/>
                    <a:gd name="connsiteY19" fmla="*/ 1396479 h 6348616"/>
                    <a:gd name="connsiteX20" fmla="*/ 5080835 w 6352623"/>
                    <a:gd name="connsiteY20" fmla="*/ 2887704 h 6348616"/>
                    <a:gd name="connsiteX21" fmla="*/ 5075577 w 6352623"/>
                    <a:gd name="connsiteY21" fmla="*/ 2828892 h 6348616"/>
                    <a:gd name="connsiteX22" fmla="*/ 4870827 w 6352623"/>
                    <a:gd name="connsiteY22" fmla="*/ 2225787 h 6348616"/>
                    <a:gd name="connsiteX23" fmla="*/ 4527301 w 6352623"/>
                    <a:gd name="connsiteY23" fmla="*/ 1626915 h 6348616"/>
                    <a:gd name="connsiteX24" fmla="*/ 5336497 w 6352623"/>
                    <a:gd name="connsiteY24" fmla="*/ 1510023 h 6348616"/>
                    <a:gd name="connsiteX25" fmla="*/ 5827104 w 6352623"/>
                    <a:gd name="connsiteY25" fmla="*/ 1441104 h 6348616"/>
                    <a:gd name="connsiteX26" fmla="*/ 5919962 w 6352623"/>
                    <a:gd name="connsiteY26" fmla="*/ 1569624 h 6348616"/>
                    <a:gd name="connsiteX27" fmla="*/ 6322223 w 6352623"/>
                    <a:gd name="connsiteY27" fmla="*/ 2715457 h 6348616"/>
                    <a:gd name="connsiteX28" fmla="*/ 6326244 w 6352623"/>
                    <a:gd name="connsiteY28" fmla="*/ 2796695 h 6348616"/>
                    <a:gd name="connsiteX29" fmla="*/ 5080835 w 6352623"/>
                    <a:gd name="connsiteY29" fmla="*/ 2887704 h 6348616"/>
                    <a:gd name="connsiteX30" fmla="*/ 1790042 w 6352623"/>
                    <a:gd name="connsiteY30" fmla="*/ 1491620 h 6348616"/>
                    <a:gd name="connsiteX31" fmla="*/ 2057262 w 6352623"/>
                    <a:gd name="connsiteY31" fmla="*/ 888122 h 6348616"/>
                    <a:gd name="connsiteX32" fmla="*/ 2502224 w 6352623"/>
                    <a:gd name="connsiteY32" fmla="*/ 83048 h 6348616"/>
                    <a:gd name="connsiteX33" fmla="*/ 2715458 w 6352623"/>
                    <a:gd name="connsiteY33" fmla="*/ 30412 h 6348616"/>
                    <a:gd name="connsiteX34" fmla="*/ 2723477 w 6352623"/>
                    <a:gd name="connsiteY34" fmla="*/ 30012 h 6348616"/>
                    <a:gd name="connsiteX35" fmla="*/ 2843908 w 6352623"/>
                    <a:gd name="connsiteY35" fmla="*/ 1425699 h 6348616"/>
                    <a:gd name="connsiteX36" fmla="*/ 2341650 w 6352623"/>
                    <a:gd name="connsiteY36" fmla="*/ 1460888 h 6348616"/>
                    <a:gd name="connsiteX37" fmla="*/ 1790042 w 6352623"/>
                    <a:gd name="connsiteY37" fmla="*/ 1491620 h 6348616"/>
                    <a:gd name="connsiteX38" fmla="*/ 456566 w 6352623"/>
                    <a:gd name="connsiteY38" fmla="*/ 1560803 h 6348616"/>
                    <a:gd name="connsiteX39" fmla="*/ 646218 w 6352623"/>
                    <a:gd name="connsiteY39" fmla="*/ 1250255 h 6348616"/>
                    <a:gd name="connsiteX40" fmla="*/ 2123254 w 6352623"/>
                    <a:gd name="connsiteY40" fmla="*/ 176626 h 6348616"/>
                    <a:gd name="connsiteX41" fmla="*/ 2129632 w 6352623"/>
                    <a:gd name="connsiteY41" fmla="*/ 175051 h 6348616"/>
                    <a:gd name="connsiteX42" fmla="*/ 1791341 w 6352623"/>
                    <a:gd name="connsiteY42" fmla="*/ 860818 h 6348616"/>
                    <a:gd name="connsiteX43" fmla="*/ 1497989 w 6352623"/>
                    <a:gd name="connsiteY43" fmla="*/ 1507155 h 6348616"/>
                    <a:gd name="connsiteX44" fmla="*/ 815685 w 6352623"/>
                    <a:gd name="connsiteY44" fmla="*/ 1541873 h 6348616"/>
                    <a:gd name="connsiteX45" fmla="*/ 456566 w 6352623"/>
                    <a:gd name="connsiteY45" fmla="*/ 1560803 h 6348616"/>
                    <a:gd name="connsiteX46" fmla="*/ 3332566 w 6352623"/>
                    <a:gd name="connsiteY46" fmla="*/ 3015466 h 6348616"/>
                    <a:gd name="connsiteX47" fmla="*/ 3227686 w 6352623"/>
                    <a:gd name="connsiteY47" fmla="*/ 1799988 h 6348616"/>
                    <a:gd name="connsiteX48" fmla="*/ 3687369 w 6352623"/>
                    <a:gd name="connsiteY48" fmla="*/ 1744594 h 6348616"/>
                    <a:gd name="connsiteX49" fmla="*/ 4207427 w 6352623"/>
                    <a:gd name="connsiteY49" fmla="*/ 1672041 h 6348616"/>
                    <a:gd name="connsiteX50" fmla="*/ 4314817 w 6352623"/>
                    <a:gd name="connsiteY50" fmla="*/ 1819820 h 6348616"/>
                    <a:gd name="connsiteX51" fmla="*/ 4752430 w 6352623"/>
                    <a:gd name="connsiteY51" fmla="*/ 2869128 h 6348616"/>
                    <a:gd name="connsiteX52" fmla="*/ 4755993 w 6352623"/>
                    <a:gd name="connsiteY52" fmla="*/ 2911437 h 6348616"/>
                    <a:gd name="connsiteX53" fmla="*/ 3332566 w 6352623"/>
                    <a:gd name="connsiteY53" fmla="*/ 3015466 h 6348616"/>
                    <a:gd name="connsiteX54" fmla="*/ 5989951 w 6352623"/>
                    <a:gd name="connsiteY54" fmla="*/ 4620000 h 6348616"/>
                    <a:gd name="connsiteX55" fmla="*/ 6068313 w 6352623"/>
                    <a:gd name="connsiteY55" fmla="*/ 4480189 h 6348616"/>
                    <a:gd name="connsiteX56" fmla="*/ 6042026 w 6352623"/>
                    <a:gd name="connsiteY56" fmla="*/ 4552793 h 6348616"/>
                    <a:gd name="connsiteX57" fmla="*/ 6000985 w 6352623"/>
                    <a:gd name="connsiteY57" fmla="*/ 4620000 h 6348616"/>
                    <a:gd name="connsiteX58" fmla="*/ 5989951 w 6352623"/>
                    <a:gd name="connsiteY58" fmla="*/ 4620000 h 6348616"/>
                    <a:gd name="connsiteX59" fmla="*/ 5898613 w 6352623"/>
                    <a:gd name="connsiteY59" fmla="*/ 4787640 h 6348616"/>
                    <a:gd name="connsiteX60" fmla="*/ 6000985 w 6352623"/>
                    <a:gd name="connsiteY60" fmla="*/ 4620000 h 6348616"/>
                    <a:gd name="connsiteX61" fmla="*/ 6317212 w 6352623"/>
                    <a:gd name="connsiteY61" fmla="*/ 4620000 h 6348616"/>
                    <a:gd name="connsiteX62" fmla="*/ 6317212 w 6352623"/>
                    <a:gd name="connsiteY62" fmla="*/ 4787640 h 6348616"/>
                    <a:gd name="connsiteX63" fmla="*/ 5898613 w 6352623"/>
                    <a:gd name="connsiteY63" fmla="*/ 4787640 h 6348616"/>
                    <a:gd name="connsiteX64" fmla="*/ 5866698 w 6352623"/>
                    <a:gd name="connsiteY64" fmla="*/ 4839902 h 6348616"/>
                    <a:gd name="connsiteX65" fmla="*/ 5895990 w 6352623"/>
                    <a:gd name="connsiteY65" fmla="*/ 4787640 h 6348616"/>
                    <a:gd name="connsiteX66" fmla="*/ 5898613 w 6352623"/>
                    <a:gd name="connsiteY66" fmla="*/ 4787640 h 6348616"/>
                    <a:gd name="connsiteX67" fmla="*/ 5866698 w 6352623"/>
                    <a:gd name="connsiteY67" fmla="*/ 4839902 h 6348616"/>
                    <a:gd name="connsiteX68" fmla="*/ 5661892 w 6352623"/>
                    <a:gd name="connsiteY68" fmla="*/ 4787640 h 6348616"/>
                    <a:gd name="connsiteX69" fmla="*/ 5661892 w 6352623"/>
                    <a:gd name="connsiteY69" fmla="*/ 4620000 h 6348616"/>
                    <a:gd name="connsiteX70" fmla="*/ 5989951 w 6352623"/>
                    <a:gd name="connsiteY70" fmla="*/ 4620000 h 6348616"/>
                    <a:gd name="connsiteX71" fmla="*/ 5895990 w 6352623"/>
                    <a:gd name="connsiteY71" fmla="*/ 4787640 h 6348616"/>
                    <a:gd name="connsiteX72" fmla="*/ 5661892 w 6352623"/>
                    <a:gd name="connsiteY72" fmla="*/ 4787640 h 6348616"/>
                    <a:gd name="connsiteX73" fmla="*/ 4842211 w 6352623"/>
                    <a:gd name="connsiteY73" fmla="*/ 4504577 h 6348616"/>
                    <a:gd name="connsiteX74" fmla="*/ 4894441 w 6352623"/>
                    <a:gd name="connsiteY74" fmla="*/ 4378816 h 6348616"/>
                    <a:gd name="connsiteX75" fmla="*/ 5118410 w 6352623"/>
                    <a:gd name="connsiteY75" fmla="*/ 3308120 h 6348616"/>
                    <a:gd name="connsiteX76" fmla="*/ 5112011 w 6352623"/>
                    <a:gd name="connsiteY76" fmla="*/ 3236549 h 6348616"/>
                    <a:gd name="connsiteX77" fmla="*/ 6343574 w 6352623"/>
                    <a:gd name="connsiteY77" fmla="*/ 3146548 h 6348616"/>
                    <a:gd name="connsiteX78" fmla="*/ 6352623 w 6352623"/>
                    <a:gd name="connsiteY78" fmla="*/ 3329154 h 6348616"/>
                    <a:gd name="connsiteX79" fmla="*/ 6261216 w 6352623"/>
                    <a:gd name="connsiteY79" fmla="*/ 3947289 h 6348616"/>
                    <a:gd name="connsiteX80" fmla="*/ 6068313 w 6352623"/>
                    <a:gd name="connsiteY80" fmla="*/ 4480189 h 6348616"/>
                    <a:gd name="connsiteX81" fmla="*/ 5645377 w 6352623"/>
                    <a:gd name="connsiteY81" fmla="*/ 4489676 h 6348616"/>
                    <a:gd name="connsiteX82" fmla="*/ 4842211 w 6352623"/>
                    <a:gd name="connsiteY82" fmla="*/ 4504577 h 6348616"/>
                    <a:gd name="connsiteX83" fmla="*/ 1405726 w 6352623"/>
                    <a:gd name="connsiteY83" fmla="*/ 3156271 h 6348616"/>
                    <a:gd name="connsiteX84" fmla="*/ 1399341 w 6352623"/>
                    <a:gd name="connsiteY84" fmla="*/ 3089416 h 6348616"/>
                    <a:gd name="connsiteX85" fmla="*/ 1464945 w 6352623"/>
                    <a:gd name="connsiteY85" fmla="*/ 2467755 h 6348616"/>
                    <a:gd name="connsiteX86" fmla="*/ 1626959 w 6352623"/>
                    <a:gd name="connsiteY86" fmla="*/ 1918290 h 6348616"/>
                    <a:gd name="connsiteX87" fmla="*/ 1698846 w 6352623"/>
                    <a:gd name="connsiteY87" fmla="*/ 1916459 h 6348616"/>
                    <a:gd name="connsiteX88" fmla="*/ 2401423 w 6352623"/>
                    <a:gd name="connsiteY88" fmla="*/ 1879094 h 6348616"/>
                    <a:gd name="connsiteX89" fmla="*/ 2879383 w 6352623"/>
                    <a:gd name="connsiteY89" fmla="*/ 1836855 h 6348616"/>
                    <a:gd name="connsiteX90" fmla="*/ 2983285 w 6352623"/>
                    <a:gd name="connsiteY90" fmla="*/ 3040986 h 6348616"/>
                    <a:gd name="connsiteX91" fmla="*/ 1405726 w 6352623"/>
                    <a:gd name="connsiteY91" fmla="*/ 3156271 h 6348616"/>
                    <a:gd name="connsiteX92" fmla="*/ 3464621 w 6352623"/>
                    <a:gd name="connsiteY92" fmla="*/ 4545892 h 6348616"/>
                    <a:gd name="connsiteX93" fmla="*/ 3362673 w 6352623"/>
                    <a:gd name="connsiteY93" fmla="*/ 3364384 h 6348616"/>
                    <a:gd name="connsiteX94" fmla="*/ 4785461 w 6352623"/>
                    <a:gd name="connsiteY94" fmla="*/ 3260410 h 6348616"/>
                    <a:gd name="connsiteX95" fmla="*/ 4791965 w 6352623"/>
                    <a:gd name="connsiteY95" fmla="*/ 3337498 h 6348616"/>
                    <a:gd name="connsiteX96" fmla="*/ 4582162 w 6352623"/>
                    <a:gd name="connsiteY96" fmla="*/ 4452550 h 6348616"/>
                    <a:gd name="connsiteX97" fmla="*/ 3980007 w 6352623"/>
                    <a:gd name="connsiteY97" fmla="*/ 4524180 h 6348616"/>
                    <a:gd name="connsiteX98" fmla="*/ 3464621 w 6352623"/>
                    <a:gd name="connsiteY98" fmla="*/ 4545892 h 6348616"/>
                    <a:gd name="connsiteX99" fmla="*/ 11631 w 6352623"/>
                    <a:gd name="connsiteY99" fmla="*/ 3258148 h 6348616"/>
                    <a:gd name="connsiteX100" fmla="*/ 0 w 6352623"/>
                    <a:gd name="connsiteY100" fmla="*/ 3023469 h 6348616"/>
                    <a:gd name="connsiteX101" fmla="*/ 91400 w 6352623"/>
                    <a:gd name="connsiteY101" fmla="*/ 2405346 h 6348616"/>
                    <a:gd name="connsiteX102" fmla="*/ 258812 w 6352623"/>
                    <a:gd name="connsiteY102" fmla="*/ 1942855 h 6348616"/>
                    <a:gd name="connsiteX103" fmla="*/ 852081 w 6352623"/>
                    <a:gd name="connsiteY103" fmla="*/ 1937991 h 6348616"/>
                    <a:gd name="connsiteX104" fmla="*/ 1335718 w 6352623"/>
                    <a:gd name="connsiteY104" fmla="*/ 1925698 h 6348616"/>
                    <a:gd name="connsiteX105" fmla="*/ 1234430 w 6352623"/>
                    <a:gd name="connsiteY105" fmla="*/ 2196801 h 6348616"/>
                    <a:gd name="connsiteX106" fmla="*/ 1103579 w 6352623"/>
                    <a:gd name="connsiteY106" fmla="*/ 2737987 h 6348616"/>
                    <a:gd name="connsiteX107" fmla="*/ 1078099 w 6352623"/>
                    <a:gd name="connsiteY107" fmla="*/ 3180217 h 6348616"/>
                    <a:gd name="connsiteX108" fmla="*/ 11631 w 6352623"/>
                    <a:gd name="connsiteY108" fmla="*/ 3258148 h 6348616"/>
                    <a:gd name="connsiteX109" fmla="*/ 1960743 w 6352623"/>
                    <a:gd name="connsiteY109" fmla="*/ 4679317 h 6348616"/>
                    <a:gd name="connsiteX110" fmla="*/ 1740896 w 6352623"/>
                    <a:gd name="connsiteY110" fmla="*/ 4337429 h 6348616"/>
                    <a:gd name="connsiteX111" fmla="*/ 1441619 w 6352623"/>
                    <a:gd name="connsiteY111" fmla="*/ 3532526 h 6348616"/>
                    <a:gd name="connsiteX112" fmla="*/ 1438988 w 6352623"/>
                    <a:gd name="connsiteY112" fmla="*/ 3504964 h 6348616"/>
                    <a:gd name="connsiteX113" fmla="*/ 3013389 w 6352623"/>
                    <a:gd name="connsiteY113" fmla="*/ 3389903 h 6348616"/>
                    <a:gd name="connsiteX114" fmla="*/ 3099126 w 6352623"/>
                    <a:gd name="connsiteY114" fmla="*/ 4562904 h 6348616"/>
                    <a:gd name="connsiteX115" fmla="*/ 2689209 w 6352623"/>
                    <a:gd name="connsiteY115" fmla="*/ 4598877 h 6348616"/>
                    <a:gd name="connsiteX116" fmla="*/ 1989796 w 6352623"/>
                    <a:gd name="connsiteY116" fmla="*/ 4675326 h 6348616"/>
                    <a:gd name="connsiteX117" fmla="*/ 1960743 w 6352623"/>
                    <a:gd name="connsiteY117" fmla="*/ 4679317 h 6348616"/>
                    <a:gd name="connsiteX118" fmla="*/ 4067092 w 6352623"/>
                    <a:gd name="connsiteY118" fmla="*/ 6216068 h 6348616"/>
                    <a:gd name="connsiteX119" fmla="*/ 4277892 w 6352623"/>
                    <a:gd name="connsiteY119" fmla="*/ 5788869 h 6348616"/>
                    <a:gd name="connsiteX120" fmla="*/ 4525520 w 6352623"/>
                    <a:gd name="connsiteY120" fmla="*/ 5267093 h 6348616"/>
                    <a:gd name="connsiteX121" fmla="*/ 4685770 w 6352623"/>
                    <a:gd name="connsiteY121" fmla="*/ 4881257 h 6348616"/>
                    <a:gd name="connsiteX122" fmla="*/ 4712084 w 6352623"/>
                    <a:gd name="connsiteY122" fmla="*/ 4879914 h 6348616"/>
                    <a:gd name="connsiteX123" fmla="*/ 5642123 w 6352623"/>
                    <a:gd name="connsiteY123" fmla="*/ 4846187 h 6348616"/>
                    <a:gd name="connsiteX124" fmla="*/ 5866698 w 6352623"/>
                    <a:gd name="connsiteY124" fmla="*/ 4839902 h 6348616"/>
                    <a:gd name="connsiteX125" fmla="*/ 5706398 w 6352623"/>
                    <a:gd name="connsiteY125" fmla="*/ 5102370 h 6348616"/>
                    <a:gd name="connsiteX126" fmla="*/ 4229361 w 6352623"/>
                    <a:gd name="connsiteY126" fmla="*/ 6176010 h 6348616"/>
                    <a:gd name="connsiteX127" fmla="*/ 4067092 w 6352623"/>
                    <a:gd name="connsiteY127" fmla="*/ 6216068 h 6348616"/>
                    <a:gd name="connsiteX128" fmla="*/ 3617977 w 6352623"/>
                    <a:gd name="connsiteY128" fmla="*/ 6323175 h 6348616"/>
                    <a:gd name="connsiteX129" fmla="*/ 3499574 w 6352623"/>
                    <a:gd name="connsiteY129" fmla="*/ 4950969 h 6348616"/>
                    <a:gd name="connsiteX130" fmla="*/ 3966167 w 6352623"/>
                    <a:gd name="connsiteY130" fmla="*/ 4917769 h 6348616"/>
                    <a:gd name="connsiteX131" fmla="*/ 4402891 w 6352623"/>
                    <a:gd name="connsiteY131" fmla="*/ 4895610 h 6348616"/>
                    <a:gd name="connsiteX132" fmla="*/ 4263840 w 6352623"/>
                    <a:gd name="connsiteY132" fmla="*/ 5239274 h 6348616"/>
                    <a:gd name="connsiteX133" fmla="*/ 3691123 w 6352623"/>
                    <a:gd name="connsiteY133" fmla="*/ 6308899 h 6348616"/>
                    <a:gd name="connsiteX134" fmla="*/ 3637169 w 6352623"/>
                    <a:gd name="connsiteY134" fmla="*/ 6322223 h 6348616"/>
                    <a:gd name="connsiteX135" fmla="*/ 3617977 w 6352623"/>
                    <a:gd name="connsiteY135" fmla="*/ 6323175 h 6348616"/>
                    <a:gd name="connsiteX136" fmla="*/ 509955 w 6352623"/>
                    <a:gd name="connsiteY136" fmla="*/ 4889989 h 6348616"/>
                    <a:gd name="connsiteX137" fmla="*/ 432662 w 6352623"/>
                    <a:gd name="connsiteY137" fmla="*/ 4783013 h 6348616"/>
                    <a:gd name="connsiteX138" fmla="*/ 30403 w 6352623"/>
                    <a:gd name="connsiteY138" fmla="*/ 3637168 h 6348616"/>
                    <a:gd name="connsiteX139" fmla="*/ 28957 w 6352623"/>
                    <a:gd name="connsiteY139" fmla="*/ 3608002 h 6348616"/>
                    <a:gd name="connsiteX140" fmla="*/ 1122699 w 6352623"/>
                    <a:gd name="connsiteY140" fmla="*/ 3528079 h 6348616"/>
                    <a:gd name="connsiteX141" fmla="*/ 1151870 w 6352623"/>
                    <a:gd name="connsiteY141" fmla="*/ 3709064 h 6348616"/>
                    <a:gd name="connsiteX142" fmla="*/ 1633165 w 6352623"/>
                    <a:gd name="connsiteY142" fmla="*/ 4721494 h 6348616"/>
                    <a:gd name="connsiteX143" fmla="*/ 1635001 w 6352623"/>
                    <a:gd name="connsiteY143" fmla="*/ 4724090 h 6348616"/>
                    <a:gd name="connsiteX144" fmla="*/ 1150655 w 6352623"/>
                    <a:gd name="connsiteY144" fmla="*/ 4790652 h 6348616"/>
                    <a:gd name="connsiteX145" fmla="*/ 509955 w 6352623"/>
                    <a:gd name="connsiteY145" fmla="*/ 4889989 h 6348616"/>
                    <a:gd name="connsiteX146" fmla="*/ 3165956 w 6352623"/>
                    <a:gd name="connsiteY146" fmla="*/ 6345561 h 6348616"/>
                    <a:gd name="connsiteX147" fmla="*/ 2661675 w 6352623"/>
                    <a:gd name="connsiteY147" fmla="*/ 5655612 h 6348616"/>
                    <a:gd name="connsiteX148" fmla="*/ 2224080 w 6352623"/>
                    <a:gd name="connsiteY148" fmla="*/ 5071807 h 6348616"/>
                    <a:gd name="connsiteX149" fmla="*/ 2697681 w 6352623"/>
                    <a:gd name="connsiteY149" fmla="*/ 5021257 h 6348616"/>
                    <a:gd name="connsiteX150" fmla="*/ 3150545 w 6352623"/>
                    <a:gd name="connsiteY150" fmla="*/ 4979436 h 6348616"/>
                    <a:gd name="connsiteX151" fmla="*/ 3267988 w 6352623"/>
                    <a:gd name="connsiteY151" fmla="*/ 6340508 h 6348616"/>
                    <a:gd name="connsiteX152" fmla="*/ 3165956 w 6352623"/>
                    <a:gd name="connsiteY152" fmla="*/ 6345561 h 6348616"/>
                    <a:gd name="connsiteX153" fmla="*/ 3104320 w 6352623"/>
                    <a:gd name="connsiteY153" fmla="*/ 6348616 h 6348616"/>
                    <a:gd name="connsiteX154" fmla="*/ 3099167 w 6352623"/>
                    <a:gd name="connsiteY154" fmla="*/ 6341244 h 6348616"/>
                    <a:gd name="connsiteX155" fmla="*/ 3165956 w 6352623"/>
                    <a:gd name="connsiteY155" fmla="*/ 6345561 h 6348616"/>
                    <a:gd name="connsiteX156" fmla="*/ 3104320 w 6352623"/>
                    <a:gd name="connsiteY156" fmla="*/ 6348616 h 6348616"/>
                    <a:gd name="connsiteX157" fmla="*/ 2827891 w 6352623"/>
                    <a:gd name="connsiteY157" fmla="*/ 6323709 h 6348616"/>
                    <a:gd name="connsiteX158" fmla="*/ 2884966 w 6352623"/>
                    <a:gd name="connsiteY158" fmla="*/ 6327398 h 6348616"/>
                    <a:gd name="connsiteX159" fmla="*/ 2827891 w 6352623"/>
                    <a:gd name="connsiteY159" fmla="*/ 6323709 h 6348616"/>
                    <a:gd name="connsiteX160" fmla="*/ 1799833 w 6352623"/>
                    <a:gd name="connsiteY160" fmla="*/ 6042038 h 6348616"/>
                    <a:gd name="connsiteX161" fmla="*/ 792530 w 6352623"/>
                    <a:gd name="connsiteY161" fmla="*/ 5281044 h 6348616"/>
                    <a:gd name="connsiteX162" fmla="*/ 758259 w 6352623"/>
                    <a:gd name="connsiteY162" fmla="*/ 5233611 h 6348616"/>
                    <a:gd name="connsiteX163" fmla="*/ 1178638 w 6352623"/>
                    <a:gd name="connsiteY163" fmla="*/ 5187468 h 6348616"/>
                    <a:gd name="connsiteX164" fmla="*/ 1905324 w 6352623"/>
                    <a:gd name="connsiteY164" fmla="*/ 5106339 h 6348616"/>
                    <a:gd name="connsiteX165" fmla="*/ 2206251 w 6352623"/>
                    <a:gd name="connsiteY165" fmla="*/ 5531868 h 6348616"/>
                    <a:gd name="connsiteX166" fmla="*/ 2827891 w 6352623"/>
                    <a:gd name="connsiteY166" fmla="*/ 6323709 h 6348616"/>
                    <a:gd name="connsiteX167" fmla="*/ 2405336 w 6352623"/>
                    <a:gd name="connsiteY167" fmla="*/ 6261225 h 6348616"/>
                    <a:gd name="connsiteX168" fmla="*/ 1799833 w 6352623"/>
                    <a:gd name="connsiteY168" fmla="*/ 6042038 h 6348616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000985 w 6352623"/>
                    <a:gd name="connsiteY60" fmla="*/ 4620000 h 6345561"/>
                    <a:gd name="connsiteX61" fmla="*/ 6317212 w 6352623"/>
                    <a:gd name="connsiteY61" fmla="*/ 4620000 h 6345561"/>
                    <a:gd name="connsiteX62" fmla="*/ 6317212 w 6352623"/>
                    <a:gd name="connsiteY62" fmla="*/ 4787640 h 6345561"/>
                    <a:gd name="connsiteX63" fmla="*/ 5898613 w 6352623"/>
                    <a:gd name="connsiteY63" fmla="*/ 4787640 h 6345561"/>
                    <a:gd name="connsiteX64" fmla="*/ 5866698 w 6352623"/>
                    <a:gd name="connsiteY64" fmla="*/ 4839902 h 6345561"/>
                    <a:gd name="connsiteX65" fmla="*/ 5895990 w 6352623"/>
                    <a:gd name="connsiteY65" fmla="*/ 4787640 h 6345561"/>
                    <a:gd name="connsiteX66" fmla="*/ 5898613 w 6352623"/>
                    <a:gd name="connsiteY66" fmla="*/ 4787640 h 6345561"/>
                    <a:gd name="connsiteX67" fmla="*/ 5866698 w 6352623"/>
                    <a:gd name="connsiteY67" fmla="*/ 4839902 h 6345561"/>
                    <a:gd name="connsiteX68" fmla="*/ 5661892 w 6352623"/>
                    <a:gd name="connsiteY68" fmla="*/ 4787640 h 6345561"/>
                    <a:gd name="connsiteX69" fmla="*/ 5661892 w 6352623"/>
                    <a:gd name="connsiteY69" fmla="*/ 4620000 h 6345561"/>
                    <a:gd name="connsiteX70" fmla="*/ 5989951 w 6352623"/>
                    <a:gd name="connsiteY70" fmla="*/ 4620000 h 6345561"/>
                    <a:gd name="connsiteX71" fmla="*/ 5895990 w 6352623"/>
                    <a:gd name="connsiteY71" fmla="*/ 4787640 h 6345561"/>
                    <a:gd name="connsiteX72" fmla="*/ 5661892 w 6352623"/>
                    <a:gd name="connsiteY72" fmla="*/ 4787640 h 6345561"/>
                    <a:gd name="connsiteX73" fmla="*/ 4842211 w 6352623"/>
                    <a:gd name="connsiteY73" fmla="*/ 4504577 h 6345561"/>
                    <a:gd name="connsiteX74" fmla="*/ 4894441 w 6352623"/>
                    <a:gd name="connsiteY74" fmla="*/ 4378816 h 6345561"/>
                    <a:gd name="connsiteX75" fmla="*/ 5118410 w 6352623"/>
                    <a:gd name="connsiteY75" fmla="*/ 3308120 h 6345561"/>
                    <a:gd name="connsiteX76" fmla="*/ 5112011 w 6352623"/>
                    <a:gd name="connsiteY76" fmla="*/ 3236549 h 6345561"/>
                    <a:gd name="connsiteX77" fmla="*/ 6343574 w 6352623"/>
                    <a:gd name="connsiteY77" fmla="*/ 3146548 h 6345561"/>
                    <a:gd name="connsiteX78" fmla="*/ 6352623 w 6352623"/>
                    <a:gd name="connsiteY78" fmla="*/ 3329154 h 6345561"/>
                    <a:gd name="connsiteX79" fmla="*/ 6261216 w 6352623"/>
                    <a:gd name="connsiteY79" fmla="*/ 3947289 h 6345561"/>
                    <a:gd name="connsiteX80" fmla="*/ 6068313 w 6352623"/>
                    <a:gd name="connsiteY80" fmla="*/ 4480189 h 6345561"/>
                    <a:gd name="connsiteX81" fmla="*/ 5645377 w 6352623"/>
                    <a:gd name="connsiteY81" fmla="*/ 4489676 h 6345561"/>
                    <a:gd name="connsiteX82" fmla="*/ 4842211 w 6352623"/>
                    <a:gd name="connsiteY82" fmla="*/ 4504577 h 6345561"/>
                    <a:gd name="connsiteX83" fmla="*/ 1405726 w 6352623"/>
                    <a:gd name="connsiteY83" fmla="*/ 3156271 h 6345561"/>
                    <a:gd name="connsiteX84" fmla="*/ 1399341 w 6352623"/>
                    <a:gd name="connsiteY84" fmla="*/ 3089416 h 6345561"/>
                    <a:gd name="connsiteX85" fmla="*/ 1464945 w 6352623"/>
                    <a:gd name="connsiteY85" fmla="*/ 2467755 h 6345561"/>
                    <a:gd name="connsiteX86" fmla="*/ 1626959 w 6352623"/>
                    <a:gd name="connsiteY86" fmla="*/ 1918290 h 6345561"/>
                    <a:gd name="connsiteX87" fmla="*/ 1698846 w 6352623"/>
                    <a:gd name="connsiteY87" fmla="*/ 1916459 h 6345561"/>
                    <a:gd name="connsiteX88" fmla="*/ 2401423 w 6352623"/>
                    <a:gd name="connsiteY88" fmla="*/ 1879094 h 6345561"/>
                    <a:gd name="connsiteX89" fmla="*/ 2879383 w 6352623"/>
                    <a:gd name="connsiteY89" fmla="*/ 1836855 h 6345561"/>
                    <a:gd name="connsiteX90" fmla="*/ 2983285 w 6352623"/>
                    <a:gd name="connsiteY90" fmla="*/ 3040986 h 6345561"/>
                    <a:gd name="connsiteX91" fmla="*/ 1405726 w 6352623"/>
                    <a:gd name="connsiteY91" fmla="*/ 3156271 h 6345561"/>
                    <a:gd name="connsiteX92" fmla="*/ 3464621 w 6352623"/>
                    <a:gd name="connsiteY92" fmla="*/ 4545892 h 6345561"/>
                    <a:gd name="connsiteX93" fmla="*/ 3362673 w 6352623"/>
                    <a:gd name="connsiteY93" fmla="*/ 3364384 h 6345561"/>
                    <a:gd name="connsiteX94" fmla="*/ 4785461 w 6352623"/>
                    <a:gd name="connsiteY94" fmla="*/ 3260410 h 6345561"/>
                    <a:gd name="connsiteX95" fmla="*/ 4791965 w 6352623"/>
                    <a:gd name="connsiteY95" fmla="*/ 3337498 h 6345561"/>
                    <a:gd name="connsiteX96" fmla="*/ 4582162 w 6352623"/>
                    <a:gd name="connsiteY96" fmla="*/ 4452550 h 6345561"/>
                    <a:gd name="connsiteX97" fmla="*/ 3980007 w 6352623"/>
                    <a:gd name="connsiteY97" fmla="*/ 4524180 h 6345561"/>
                    <a:gd name="connsiteX98" fmla="*/ 3464621 w 6352623"/>
                    <a:gd name="connsiteY98" fmla="*/ 4545892 h 6345561"/>
                    <a:gd name="connsiteX99" fmla="*/ 11631 w 6352623"/>
                    <a:gd name="connsiteY99" fmla="*/ 3258148 h 6345561"/>
                    <a:gd name="connsiteX100" fmla="*/ 0 w 6352623"/>
                    <a:gd name="connsiteY100" fmla="*/ 3023469 h 6345561"/>
                    <a:gd name="connsiteX101" fmla="*/ 91400 w 6352623"/>
                    <a:gd name="connsiteY101" fmla="*/ 2405346 h 6345561"/>
                    <a:gd name="connsiteX102" fmla="*/ 258812 w 6352623"/>
                    <a:gd name="connsiteY102" fmla="*/ 1942855 h 6345561"/>
                    <a:gd name="connsiteX103" fmla="*/ 852081 w 6352623"/>
                    <a:gd name="connsiteY103" fmla="*/ 1937991 h 6345561"/>
                    <a:gd name="connsiteX104" fmla="*/ 1335718 w 6352623"/>
                    <a:gd name="connsiteY104" fmla="*/ 1925698 h 6345561"/>
                    <a:gd name="connsiteX105" fmla="*/ 1234430 w 6352623"/>
                    <a:gd name="connsiteY105" fmla="*/ 2196801 h 6345561"/>
                    <a:gd name="connsiteX106" fmla="*/ 1103579 w 6352623"/>
                    <a:gd name="connsiteY106" fmla="*/ 2737987 h 6345561"/>
                    <a:gd name="connsiteX107" fmla="*/ 1078099 w 6352623"/>
                    <a:gd name="connsiteY107" fmla="*/ 3180217 h 6345561"/>
                    <a:gd name="connsiteX108" fmla="*/ 11631 w 6352623"/>
                    <a:gd name="connsiteY108" fmla="*/ 3258148 h 6345561"/>
                    <a:gd name="connsiteX109" fmla="*/ 1960743 w 6352623"/>
                    <a:gd name="connsiteY109" fmla="*/ 4679317 h 6345561"/>
                    <a:gd name="connsiteX110" fmla="*/ 1740896 w 6352623"/>
                    <a:gd name="connsiteY110" fmla="*/ 4337429 h 6345561"/>
                    <a:gd name="connsiteX111" fmla="*/ 1441619 w 6352623"/>
                    <a:gd name="connsiteY111" fmla="*/ 3532526 h 6345561"/>
                    <a:gd name="connsiteX112" fmla="*/ 1438988 w 6352623"/>
                    <a:gd name="connsiteY112" fmla="*/ 3504964 h 6345561"/>
                    <a:gd name="connsiteX113" fmla="*/ 3013389 w 6352623"/>
                    <a:gd name="connsiteY113" fmla="*/ 3389903 h 6345561"/>
                    <a:gd name="connsiteX114" fmla="*/ 3099126 w 6352623"/>
                    <a:gd name="connsiteY114" fmla="*/ 4562904 h 6345561"/>
                    <a:gd name="connsiteX115" fmla="*/ 2689209 w 6352623"/>
                    <a:gd name="connsiteY115" fmla="*/ 4598877 h 6345561"/>
                    <a:gd name="connsiteX116" fmla="*/ 1989796 w 6352623"/>
                    <a:gd name="connsiteY116" fmla="*/ 4675326 h 6345561"/>
                    <a:gd name="connsiteX117" fmla="*/ 1960743 w 6352623"/>
                    <a:gd name="connsiteY117" fmla="*/ 4679317 h 6345561"/>
                    <a:gd name="connsiteX118" fmla="*/ 4067092 w 6352623"/>
                    <a:gd name="connsiteY118" fmla="*/ 6216068 h 6345561"/>
                    <a:gd name="connsiteX119" fmla="*/ 4277892 w 6352623"/>
                    <a:gd name="connsiteY119" fmla="*/ 5788869 h 6345561"/>
                    <a:gd name="connsiteX120" fmla="*/ 4525520 w 6352623"/>
                    <a:gd name="connsiteY120" fmla="*/ 5267093 h 6345561"/>
                    <a:gd name="connsiteX121" fmla="*/ 4685770 w 6352623"/>
                    <a:gd name="connsiteY121" fmla="*/ 4881257 h 6345561"/>
                    <a:gd name="connsiteX122" fmla="*/ 4712084 w 6352623"/>
                    <a:gd name="connsiteY122" fmla="*/ 4879914 h 6345561"/>
                    <a:gd name="connsiteX123" fmla="*/ 5642123 w 6352623"/>
                    <a:gd name="connsiteY123" fmla="*/ 4846187 h 6345561"/>
                    <a:gd name="connsiteX124" fmla="*/ 5866698 w 6352623"/>
                    <a:gd name="connsiteY124" fmla="*/ 4839902 h 6345561"/>
                    <a:gd name="connsiteX125" fmla="*/ 5706398 w 6352623"/>
                    <a:gd name="connsiteY125" fmla="*/ 5102370 h 6345561"/>
                    <a:gd name="connsiteX126" fmla="*/ 4229361 w 6352623"/>
                    <a:gd name="connsiteY126" fmla="*/ 6176010 h 6345561"/>
                    <a:gd name="connsiteX127" fmla="*/ 4067092 w 6352623"/>
                    <a:gd name="connsiteY127" fmla="*/ 6216068 h 6345561"/>
                    <a:gd name="connsiteX128" fmla="*/ 3617977 w 6352623"/>
                    <a:gd name="connsiteY128" fmla="*/ 6323175 h 6345561"/>
                    <a:gd name="connsiteX129" fmla="*/ 3499574 w 6352623"/>
                    <a:gd name="connsiteY129" fmla="*/ 4950969 h 6345561"/>
                    <a:gd name="connsiteX130" fmla="*/ 3966167 w 6352623"/>
                    <a:gd name="connsiteY130" fmla="*/ 4917769 h 6345561"/>
                    <a:gd name="connsiteX131" fmla="*/ 4402891 w 6352623"/>
                    <a:gd name="connsiteY131" fmla="*/ 4895610 h 6345561"/>
                    <a:gd name="connsiteX132" fmla="*/ 4263840 w 6352623"/>
                    <a:gd name="connsiteY132" fmla="*/ 5239274 h 6345561"/>
                    <a:gd name="connsiteX133" fmla="*/ 3691123 w 6352623"/>
                    <a:gd name="connsiteY133" fmla="*/ 6308899 h 6345561"/>
                    <a:gd name="connsiteX134" fmla="*/ 3637169 w 6352623"/>
                    <a:gd name="connsiteY134" fmla="*/ 6322223 h 6345561"/>
                    <a:gd name="connsiteX135" fmla="*/ 3617977 w 6352623"/>
                    <a:gd name="connsiteY135" fmla="*/ 6323175 h 6345561"/>
                    <a:gd name="connsiteX136" fmla="*/ 509955 w 6352623"/>
                    <a:gd name="connsiteY136" fmla="*/ 4889989 h 6345561"/>
                    <a:gd name="connsiteX137" fmla="*/ 432662 w 6352623"/>
                    <a:gd name="connsiteY137" fmla="*/ 4783013 h 6345561"/>
                    <a:gd name="connsiteX138" fmla="*/ 30403 w 6352623"/>
                    <a:gd name="connsiteY138" fmla="*/ 3637168 h 6345561"/>
                    <a:gd name="connsiteX139" fmla="*/ 28957 w 6352623"/>
                    <a:gd name="connsiteY139" fmla="*/ 3608002 h 6345561"/>
                    <a:gd name="connsiteX140" fmla="*/ 1122699 w 6352623"/>
                    <a:gd name="connsiteY140" fmla="*/ 3528079 h 6345561"/>
                    <a:gd name="connsiteX141" fmla="*/ 1151870 w 6352623"/>
                    <a:gd name="connsiteY141" fmla="*/ 3709064 h 6345561"/>
                    <a:gd name="connsiteX142" fmla="*/ 1633165 w 6352623"/>
                    <a:gd name="connsiteY142" fmla="*/ 4721494 h 6345561"/>
                    <a:gd name="connsiteX143" fmla="*/ 1635001 w 6352623"/>
                    <a:gd name="connsiteY143" fmla="*/ 4724090 h 6345561"/>
                    <a:gd name="connsiteX144" fmla="*/ 1150655 w 6352623"/>
                    <a:gd name="connsiteY144" fmla="*/ 4790652 h 6345561"/>
                    <a:gd name="connsiteX145" fmla="*/ 509955 w 6352623"/>
                    <a:gd name="connsiteY145" fmla="*/ 4889989 h 6345561"/>
                    <a:gd name="connsiteX146" fmla="*/ 3165956 w 6352623"/>
                    <a:gd name="connsiteY146" fmla="*/ 6345561 h 6345561"/>
                    <a:gd name="connsiteX147" fmla="*/ 2661675 w 6352623"/>
                    <a:gd name="connsiteY147" fmla="*/ 5655612 h 6345561"/>
                    <a:gd name="connsiteX148" fmla="*/ 2224080 w 6352623"/>
                    <a:gd name="connsiteY148" fmla="*/ 5071807 h 6345561"/>
                    <a:gd name="connsiteX149" fmla="*/ 2697681 w 6352623"/>
                    <a:gd name="connsiteY149" fmla="*/ 5021257 h 6345561"/>
                    <a:gd name="connsiteX150" fmla="*/ 3150545 w 6352623"/>
                    <a:gd name="connsiteY150" fmla="*/ 4979436 h 6345561"/>
                    <a:gd name="connsiteX151" fmla="*/ 3267988 w 6352623"/>
                    <a:gd name="connsiteY151" fmla="*/ 6340508 h 6345561"/>
                    <a:gd name="connsiteX152" fmla="*/ 3165956 w 6352623"/>
                    <a:gd name="connsiteY152" fmla="*/ 6345561 h 6345561"/>
                    <a:gd name="connsiteX153" fmla="*/ 3165956 w 6352623"/>
                    <a:gd name="connsiteY153" fmla="*/ 6345561 h 6345561"/>
                    <a:gd name="connsiteX154" fmla="*/ 3099167 w 6352623"/>
                    <a:gd name="connsiteY154" fmla="*/ 6341244 h 6345561"/>
                    <a:gd name="connsiteX155" fmla="*/ 3165956 w 6352623"/>
                    <a:gd name="connsiteY155" fmla="*/ 6345561 h 6345561"/>
                    <a:gd name="connsiteX156" fmla="*/ 2827891 w 6352623"/>
                    <a:gd name="connsiteY156" fmla="*/ 6323709 h 6345561"/>
                    <a:gd name="connsiteX157" fmla="*/ 2884966 w 6352623"/>
                    <a:gd name="connsiteY157" fmla="*/ 6327398 h 6345561"/>
                    <a:gd name="connsiteX158" fmla="*/ 2827891 w 6352623"/>
                    <a:gd name="connsiteY158" fmla="*/ 6323709 h 6345561"/>
                    <a:gd name="connsiteX159" fmla="*/ 1799833 w 6352623"/>
                    <a:gd name="connsiteY159" fmla="*/ 6042038 h 6345561"/>
                    <a:gd name="connsiteX160" fmla="*/ 792530 w 6352623"/>
                    <a:gd name="connsiteY160" fmla="*/ 5281044 h 6345561"/>
                    <a:gd name="connsiteX161" fmla="*/ 758259 w 6352623"/>
                    <a:gd name="connsiteY161" fmla="*/ 5233611 h 6345561"/>
                    <a:gd name="connsiteX162" fmla="*/ 1178638 w 6352623"/>
                    <a:gd name="connsiteY162" fmla="*/ 5187468 h 6345561"/>
                    <a:gd name="connsiteX163" fmla="*/ 1905324 w 6352623"/>
                    <a:gd name="connsiteY163" fmla="*/ 5106339 h 6345561"/>
                    <a:gd name="connsiteX164" fmla="*/ 2206251 w 6352623"/>
                    <a:gd name="connsiteY164" fmla="*/ 5531868 h 6345561"/>
                    <a:gd name="connsiteX165" fmla="*/ 2827891 w 6352623"/>
                    <a:gd name="connsiteY165" fmla="*/ 6323709 h 6345561"/>
                    <a:gd name="connsiteX166" fmla="*/ 2405336 w 6352623"/>
                    <a:gd name="connsiteY166" fmla="*/ 6261225 h 6345561"/>
                    <a:gd name="connsiteX167" fmla="*/ 1799833 w 6352623"/>
                    <a:gd name="connsiteY167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000985 w 6352623"/>
                    <a:gd name="connsiteY60" fmla="*/ 4620000 h 6345561"/>
                    <a:gd name="connsiteX61" fmla="*/ 6317212 w 6352623"/>
                    <a:gd name="connsiteY61" fmla="*/ 4620000 h 6345561"/>
                    <a:gd name="connsiteX62" fmla="*/ 6317212 w 6352623"/>
                    <a:gd name="connsiteY62" fmla="*/ 4787640 h 6345561"/>
                    <a:gd name="connsiteX63" fmla="*/ 5898613 w 6352623"/>
                    <a:gd name="connsiteY63" fmla="*/ 4787640 h 6345561"/>
                    <a:gd name="connsiteX64" fmla="*/ 5866698 w 6352623"/>
                    <a:gd name="connsiteY64" fmla="*/ 4839902 h 6345561"/>
                    <a:gd name="connsiteX65" fmla="*/ 5895990 w 6352623"/>
                    <a:gd name="connsiteY65" fmla="*/ 4787640 h 6345561"/>
                    <a:gd name="connsiteX66" fmla="*/ 5898613 w 6352623"/>
                    <a:gd name="connsiteY66" fmla="*/ 4787640 h 6345561"/>
                    <a:gd name="connsiteX67" fmla="*/ 5866698 w 6352623"/>
                    <a:gd name="connsiteY67" fmla="*/ 4839902 h 6345561"/>
                    <a:gd name="connsiteX68" fmla="*/ 5661892 w 6352623"/>
                    <a:gd name="connsiteY68" fmla="*/ 4787640 h 6345561"/>
                    <a:gd name="connsiteX69" fmla="*/ 5661892 w 6352623"/>
                    <a:gd name="connsiteY69" fmla="*/ 4620000 h 6345561"/>
                    <a:gd name="connsiteX70" fmla="*/ 5989951 w 6352623"/>
                    <a:gd name="connsiteY70" fmla="*/ 4620000 h 6345561"/>
                    <a:gd name="connsiteX71" fmla="*/ 5895990 w 6352623"/>
                    <a:gd name="connsiteY71" fmla="*/ 4787640 h 6345561"/>
                    <a:gd name="connsiteX72" fmla="*/ 5661892 w 6352623"/>
                    <a:gd name="connsiteY72" fmla="*/ 4787640 h 6345561"/>
                    <a:gd name="connsiteX73" fmla="*/ 4842211 w 6352623"/>
                    <a:gd name="connsiteY73" fmla="*/ 4504577 h 6345561"/>
                    <a:gd name="connsiteX74" fmla="*/ 4894441 w 6352623"/>
                    <a:gd name="connsiteY74" fmla="*/ 4378816 h 6345561"/>
                    <a:gd name="connsiteX75" fmla="*/ 5118410 w 6352623"/>
                    <a:gd name="connsiteY75" fmla="*/ 3308120 h 6345561"/>
                    <a:gd name="connsiteX76" fmla="*/ 5112011 w 6352623"/>
                    <a:gd name="connsiteY76" fmla="*/ 3236549 h 6345561"/>
                    <a:gd name="connsiteX77" fmla="*/ 6343574 w 6352623"/>
                    <a:gd name="connsiteY77" fmla="*/ 3146548 h 6345561"/>
                    <a:gd name="connsiteX78" fmla="*/ 6352623 w 6352623"/>
                    <a:gd name="connsiteY78" fmla="*/ 3329154 h 6345561"/>
                    <a:gd name="connsiteX79" fmla="*/ 6261216 w 6352623"/>
                    <a:gd name="connsiteY79" fmla="*/ 3947289 h 6345561"/>
                    <a:gd name="connsiteX80" fmla="*/ 6068313 w 6352623"/>
                    <a:gd name="connsiteY80" fmla="*/ 4480189 h 6345561"/>
                    <a:gd name="connsiteX81" fmla="*/ 5645377 w 6352623"/>
                    <a:gd name="connsiteY81" fmla="*/ 4489676 h 6345561"/>
                    <a:gd name="connsiteX82" fmla="*/ 4842211 w 6352623"/>
                    <a:gd name="connsiteY82" fmla="*/ 4504577 h 6345561"/>
                    <a:gd name="connsiteX83" fmla="*/ 1405726 w 6352623"/>
                    <a:gd name="connsiteY83" fmla="*/ 3156271 h 6345561"/>
                    <a:gd name="connsiteX84" fmla="*/ 1399341 w 6352623"/>
                    <a:gd name="connsiteY84" fmla="*/ 3089416 h 6345561"/>
                    <a:gd name="connsiteX85" fmla="*/ 1464945 w 6352623"/>
                    <a:gd name="connsiteY85" fmla="*/ 2467755 h 6345561"/>
                    <a:gd name="connsiteX86" fmla="*/ 1626959 w 6352623"/>
                    <a:gd name="connsiteY86" fmla="*/ 1918290 h 6345561"/>
                    <a:gd name="connsiteX87" fmla="*/ 1698846 w 6352623"/>
                    <a:gd name="connsiteY87" fmla="*/ 1916459 h 6345561"/>
                    <a:gd name="connsiteX88" fmla="*/ 2401423 w 6352623"/>
                    <a:gd name="connsiteY88" fmla="*/ 1879094 h 6345561"/>
                    <a:gd name="connsiteX89" fmla="*/ 2879383 w 6352623"/>
                    <a:gd name="connsiteY89" fmla="*/ 1836855 h 6345561"/>
                    <a:gd name="connsiteX90" fmla="*/ 2983285 w 6352623"/>
                    <a:gd name="connsiteY90" fmla="*/ 3040986 h 6345561"/>
                    <a:gd name="connsiteX91" fmla="*/ 1405726 w 6352623"/>
                    <a:gd name="connsiteY91" fmla="*/ 3156271 h 6345561"/>
                    <a:gd name="connsiteX92" fmla="*/ 3464621 w 6352623"/>
                    <a:gd name="connsiteY92" fmla="*/ 4545892 h 6345561"/>
                    <a:gd name="connsiteX93" fmla="*/ 3362673 w 6352623"/>
                    <a:gd name="connsiteY93" fmla="*/ 3364384 h 6345561"/>
                    <a:gd name="connsiteX94" fmla="*/ 4785461 w 6352623"/>
                    <a:gd name="connsiteY94" fmla="*/ 3260410 h 6345561"/>
                    <a:gd name="connsiteX95" fmla="*/ 4791965 w 6352623"/>
                    <a:gd name="connsiteY95" fmla="*/ 3337498 h 6345561"/>
                    <a:gd name="connsiteX96" fmla="*/ 4582162 w 6352623"/>
                    <a:gd name="connsiteY96" fmla="*/ 4452550 h 6345561"/>
                    <a:gd name="connsiteX97" fmla="*/ 3980007 w 6352623"/>
                    <a:gd name="connsiteY97" fmla="*/ 4524180 h 6345561"/>
                    <a:gd name="connsiteX98" fmla="*/ 3464621 w 6352623"/>
                    <a:gd name="connsiteY98" fmla="*/ 4545892 h 6345561"/>
                    <a:gd name="connsiteX99" fmla="*/ 11631 w 6352623"/>
                    <a:gd name="connsiteY99" fmla="*/ 3258148 h 6345561"/>
                    <a:gd name="connsiteX100" fmla="*/ 0 w 6352623"/>
                    <a:gd name="connsiteY100" fmla="*/ 3023469 h 6345561"/>
                    <a:gd name="connsiteX101" fmla="*/ 91400 w 6352623"/>
                    <a:gd name="connsiteY101" fmla="*/ 2405346 h 6345561"/>
                    <a:gd name="connsiteX102" fmla="*/ 258812 w 6352623"/>
                    <a:gd name="connsiteY102" fmla="*/ 1942855 h 6345561"/>
                    <a:gd name="connsiteX103" fmla="*/ 852081 w 6352623"/>
                    <a:gd name="connsiteY103" fmla="*/ 1937991 h 6345561"/>
                    <a:gd name="connsiteX104" fmla="*/ 1335718 w 6352623"/>
                    <a:gd name="connsiteY104" fmla="*/ 1925698 h 6345561"/>
                    <a:gd name="connsiteX105" fmla="*/ 1234430 w 6352623"/>
                    <a:gd name="connsiteY105" fmla="*/ 2196801 h 6345561"/>
                    <a:gd name="connsiteX106" fmla="*/ 1103579 w 6352623"/>
                    <a:gd name="connsiteY106" fmla="*/ 2737987 h 6345561"/>
                    <a:gd name="connsiteX107" fmla="*/ 1078099 w 6352623"/>
                    <a:gd name="connsiteY107" fmla="*/ 3180217 h 6345561"/>
                    <a:gd name="connsiteX108" fmla="*/ 11631 w 6352623"/>
                    <a:gd name="connsiteY108" fmla="*/ 3258148 h 6345561"/>
                    <a:gd name="connsiteX109" fmla="*/ 1960743 w 6352623"/>
                    <a:gd name="connsiteY109" fmla="*/ 4679317 h 6345561"/>
                    <a:gd name="connsiteX110" fmla="*/ 1740896 w 6352623"/>
                    <a:gd name="connsiteY110" fmla="*/ 4337429 h 6345561"/>
                    <a:gd name="connsiteX111" fmla="*/ 1441619 w 6352623"/>
                    <a:gd name="connsiteY111" fmla="*/ 3532526 h 6345561"/>
                    <a:gd name="connsiteX112" fmla="*/ 1438988 w 6352623"/>
                    <a:gd name="connsiteY112" fmla="*/ 3504964 h 6345561"/>
                    <a:gd name="connsiteX113" fmla="*/ 3013389 w 6352623"/>
                    <a:gd name="connsiteY113" fmla="*/ 3389903 h 6345561"/>
                    <a:gd name="connsiteX114" fmla="*/ 3099126 w 6352623"/>
                    <a:gd name="connsiteY114" fmla="*/ 4562904 h 6345561"/>
                    <a:gd name="connsiteX115" fmla="*/ 2689209 w 6352623"/>
                    <a:gd name="connsiteY115" fmla="*/ 4598877 h 6345561"/>
                    <a:gd name="connsiteX116" fmla="*/ 1989796 w 6352623"/>
                    <a:gd name="connsiteY116" fmla="*/ 4675326 h 6345561"/>
                    <a:gd name="connsiteX117" fmla="*/ 1960743 w 6352623"/>
                    <a:gd name="connsiteY117" fmla="*/ 4679317 h 6345561"/>
                    <a:gd name="connsiteX118" fmla="*/ 4067092 w 6352623"/>
                    <a:gd name="connsiteY118" fmla="*/ 6216068 h 6345561"/>
                    <a:gd name="connsiteX119" fmla="*/ 4277892 w 6352623"/>
                    <a:gd name="connsiteY119" fmla="*/ 5788869 h 6345561"/>
                    <a:gd name="connsiteX120" fmla="*/ 4525520 w 6352623"/>
                    <a:gd name="connsiteY120" fmla="*/ 5267093 h 6345561"/>
                    <a:gd name="connsiteX121" fmla="*/ 4685770 w 6352623"/>
                    <a:gd name="connsiteY121" fmla="*/ 4881257 h 6345561"/>
                    <a:gd name="connsiteX122" fmla="*/ 4712084 w 6352623"/>
                    <a:gd name="connsiteY122" fmla="*/ 4879914 h 6345561"/>
                    <a:gd name="connsiteX123" fmla="*/ 5642123 w 6352623"/>
                    <a:gd name="connsiteY123" fmla="*/ 4846187 h 6345561"/>
                    <a:gd name="connsiteX124" fmla="*/ 5866698 w 6352623"/>
                    <a:gd name="connsiteY124" fmla="*/ 4839902 h 6345561"/>
                    <a:gd name="connsiteX125" fmla="*/ 5706398 w 6352623"/>
                    <a:gd name="connsiteY125" fmla="*/ 5102370 h 6345561"/>
                    <a:gd name="connsiteX126" fmla="*/ 4229361 w 6352623"/>
                    <a:gd name="connsiteY126" fmla="*/ 6176010 h 6345561"/>
                    <a:gd name="connsiteX127" fmla="*/ 4067092 w 6352623"/>
                    <a:gd name="connsiteY127" fmla="*/ 6216068 h 6345561"/>
                    <a:gd name="connsiteX128" fmla="*/ 3617977 w 6352623"/>
                    <a:gd name="connsiteY128" fmla="*/ 6323175 h 6345561"/>
                    <a:gd name="connsiteX129" fmla="*/ 3499574 w 6352623"/>
                    <a:gd name="connsiteY129" fmla="*/ 4950969 h 6345561"/>
                    <a:gd name="connsiteX130" fmla="*/ 3966167 w 6352623"/>
                    <a:gd name="connsiteY130" fmla="*/ 4917769 h 6345561"/>
                    <a:gd name="connsiteX131" fmla="*/ 4402891 w 6352623"/>
                    <a:gd name="connsiteY131" fmla="*/ 4895610 h 6345561"/>
                    <a:gd name="connsiteX132" fmla="*/ 4263840 w 6352623"/>
                    <a:gd name="connsiteY132" fmla="*/ 5239274 h 6345561"/>
                    <a:gd name="connsiteX133" fmla="*/ 3691123 w 6352623"/>
                    <a:gd name="connsiteY133" fmla="*/ 6308899 h 6345561"/>
                    <a:gd name="connsiteX134" fmla="*/ 3637169 w 6352623"/>
                    <a:gd name="connsiteY134" fmla="*/ 6322223 h 6345561"/>
                    <a:gd name="connsiteX135" fmla="*/ 3617977 w 6352623"/>
                    <a:gd name="connsiteY135" fmla="*/ 6323175 h 6345561"/>
                    <a:gd name="connsiteX136" fmla="*/ 509955 w 6352623"/>
                    <a:gd name="connsiteY136" fmla="*/ 4889989 h 6345561"/>
                    <a:gd name="connsiteX137" fmla="*/ 432662 w 6352623"/>
                    <a:gd name="connsiteY137" fmla="*/ 4783013 h 6345561"/>
                    <a:gd name="connsiteX138" fmla="*/ 30403 w 6352623"/>
                    <a:gd name="connsiteY138" fmla="*/ 3637168 h 6345561"/>
                    <a:gd name="connsiteX139" fmla="*/ 28957 w 6352623"/>
                    <a:gd name="connsiteY139" fmla="*/ 3608002 h 6345561"/>
                    <a:gd name="connsiteX140" fmla="*/ 1122699 w 6352623"/>
                    <a:gd name="connsiteY140" fmla="*/ 3528079 h 6345561"/>
                    <a:gd name="connsiteX141" fmla="*/ 1151870 w 6352623"/>
                    <a:gd name="connsiteY141" fmla="*/ 3709064 h 6345561"/>
                    <a:gd name="connsiteX142" fmla="*/ 1633165 w 6352623"/>
                    <a:gd name="connsiteY142" fmla="*/ 4721494 h 6345561"/>
                    <a:gd name="connsiteX143" fmla="*/ 1635001 w 6352623"/>
                    <a:gd name="connsiteY143" fmla="*/ 4724090 h 6345561"/>
                    <a:gd name="connsiteX144" fmla="*/ 1150655 w 6352623"/>
                    <a:gd name="connsiteY144" fmla="*/ 4790652 h 6345561"/>
                    <a:gd name="connsiteX145" fmla="*/ 509955 w 6352623"/>
                    <a:gd name="connsiteY145" fmla="*/ 4889989 h 6345561"/>
                    <a:gd name="connsiteX146" fmla="*/ 3165956 w 6352623"/>
                    <a:gd name="connsiteY146" fmla="*/ 6345561 h 6345561"/>
                    <a:gd name="connsiteX147" fmla="*/ 2661675 w 6352623"/>
                    <a:gd name="connsiteY147" fmla="*/ 5655612 h 6345561"/>
                    <a:gd name="connsiteX148" fmla="*/ 2224080 w 6352623"/>
                    <a:gd name="connsiteY148" fmla="*/ 5071807 h 6345561"/>
                    <a:gd name="connsiteX149" fmla="*/ 2697681 w 6352623"/>
                    <a:gd name="connsiteY149" fmla="*/ 5021257 h 6345561"/>
                    <a:gd name="connsiteX150" fmla="*/ 3150545 w 6352623"/>
                    <a:gd name="connsiteY150" fmla="*/ 4979436 h 6345561"/>
                    <a:gd name="connsiteX151" fmla="*/ 3267988 w 6352623"/>
                    <a:gd name="connsiteY151" fmla="*/ 6340508 h 6345561"/>
                    <a:gd name="connsiteX152" fmla="*/ 3165956 w 6352623"/>
                    <a:gd name="connsiteY152" fmla="*/ 6345561 h 6345561"/>
                    <a:gd name="connsiteX153" fmla="*/ 2827891 w 6352623"/>
                    <a:gd name="connsiteY153" fmla="*/ 6323709 h 6345561"/>
                    <a:gd name="connsiteX154" fmla="*/ 2884966 w 6352623"/>
                    <a:gd name="connsiteY154" fmla="*/ 6327398 h 6345561"/>
                    <a:gd name="connsiteX155" fmla="*/ 2827891 w 6352623"/>
                    <a:gd name="connsiteY155" fmla="*/ 6323709 h 6345561"/>
                    <a:gd name="connsiteX156" fmla="*/ 1799833 w 6352623"/>
                    <a:gd name="connsiteY156" fmla="*/ 6042038 h 6345561"/>
                    <a:gd name="connsiteX157" fmla="*/ 792530 w 6352623"/>
                    <a:gd name="connsiteY157" fmla="*/ 5281044 h 6345561"/>
                    <a:gd name="connsiteX158" fmla="*/ 758259 w 6352623"/>
                    <a:gd name="connsiteY158" fmla="*/ 5233611 h 6345561"/>
                    <a:gd name="connsiteX159" fmla="*/ 1178638 w 6352623"/>
                    <a:gd name="connsiteY159" fmla="*/ 5187468 h 6345561"/>
                    <a:gd name="connsiteX160" fmla="*/ 1905324 w 6352623"/>
                    <a:gd name="connsiteY160" fmla="*/ 5106339 h 6345561"/>
                    <a:gd name="connsiteX161" fmla="*/ 2206251 w 6352623"/>
                    <a:gd name="connsiteY161" fmla="*/ 5531868 h 6345561"/>
                    <a:gd name="connsiteX162" fmla="*/ 2827891 w 6352623"/>
                    <a:gd name="connsiteY162" fmla="*/ 6323709 h 6345561"/>
                    <a:gd name="connsiteX163" fmla="*/ 2405336 w 6352623"/>
                    <a:gd name="connsiteY163" fmla="*/ 6261225 h 6345561"/>
                    <a:gd name="connsiteX164" fmla="*/ 1799833 w 6352623"/>
                    <a:gd name="connsiteY164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000985 w 6352623"/>
                    <a:gd name="connsiteY60" fmla="*/ 4620000 h 6345561"/>
                    <a:gd name="connsiteX61" fmla="*/ 6317212 w 6352623"/>
                    <a:gd name="connsiteY61" fmla="*/ 4620000 h 6345561"/>
                    <a:gd name="connsiteX62" fmla="*/ 6317212 w 6352623"/>
                    <a:gd name="connsiteY62" fmla="*/ 4787640 h 6345561"/>
                    <a:gd name="connsiteX63" fmla="*/ 5898613 w 6352623"/>
                    <a:gd name="connsiteY63" fmla="*/ 4787640 h 6345561"/>
                    <a:gd name="connsiteX64" fmla="*/ 5866698 w 6352623"/>
                    <a:gd name="connsiteY64" fmla="*/ 4839902 h 6345561"/>
                    <a:gd name="connsiteX65" fmla="*/ 5895990 w 6352623"/>
                    <a:gd name="connsiteY65" fmla="*/ 4787640 h 6345561"/>
                    <a:gd name="connsiteX66" fmla="*/ 5898613 w 6352623"/>
                    <a:gd name="connsiteY66" fmla="*/ 4787640 h 6345561"/>
                    <a:gd name="connsiteX67" fmla="*/ 5866698 w 6352623"/>
                    <a:gd name="connsiteY67" fmla="*/ 4839902 h 6345561"/>
                    <a:gd name="connsiteX68" fmla="*/ 5661892 w 6352623"/>
                    <a:gd name="connsiteY68" fmla="*/ 4787640 h 6345561"/>
                    <a:gd name="connsiteX69" fmla="*/ 5661892 w 6352623"/>
                    <a:gd name="connsiteY69" fmla="*/ 4620000 h 6345561"/>
                    <a:gd name="connsiteX70" fmla="*/ 5895990 w 6352623"/>
                    <a:gd name="connsiteY70" fmla="*/ 4787640 h 6345561"/>
                    <a:gd name="connsiteX71" fmla="*/ 5661892 w 6352623"/>
                    <a:gd name="connsiteY71" fmla="*/ 4787640 h 6345561"/>
                    <a:gd name="connsiteX72" fmla="*/ 4842211 w 6352623"/>
                    <a:gd name="connsiteY72" fmla="*/ 4504577 h 6345561"/>
                    <a:gd name="connsiteX73" fmla="*/ 4894441 w 6352623"/>
                    <a:gd name="connsiteY73" fmla="*/ 4378816 h 6345561"/>
                    <a:gd name="connsiteX74" fmla="*/ 5118410 w 6352623"/>
                    <a:gd name="connsiteY74" fmla="*/ 3308120 h 6345561"/>
                    <a:gd name="connsiteX75" fmla="*/ 5112011 w 6352623"/>
                    <a:gd name="connsiteY75" fmla="*/ 3236549 h 6345561"/>
                    <a:gd name="connsiteX76" fmla="*/ 6343574 w 6352623"/>
                    <a:gd name="connsiteY76" fmla="*/ 3146548 h 6345561"/>
                    <a:gd name="connsiteX77" fmla="*/ 6352623 w 6352623"/>
                    <a:gd name="connsiteY77" fmla="*/ 3329154 h 6345561"/>
                    <a:gd name="connsiteX78" fmla="*/ 6261216 w 6352623"/>
                    <a:gd name="connsiteY78" fmla="*/ 3947289 h 6345561"/>
                    <a:gd name="connsiteX79" fmla="*/ 6068313 w 6352623"/>
                    <a:gd name="connsiteY79" fmla="*/ 4480189 h 6345561"/>
                    <a:gd name="connsiteX80" fmla="*/ 5645377 w 6352623"/>
                    <a:gd name="connsiteY80" fmla="*/ 4489676 h 6345561"/>
                    <a:gd name="connsiteX81" fmla="*/ 4842211 w 6352623"/>
                    <a:gd name="connsiteY81" fmla="*/ 4504577 h 6345561"/>
                    <a:gd name="connsiteX82" fmla="*/ 1405726 w 6352623"/>
                    <a:gd name="connsiteY82" fmla="*/ 3156271 h 6345561"/>
                    <a:gd name="connsiteX83" fmla="*/ 1399341 w 6352623"/>
                    <a:gd name="connsiteY83" fmla="*/ 3089416 h 6345561"/>
                    <a:gd name="connsiteX84" fmla="*/ 1464945 w 6352623"/>
                    <a:gd name="connsiteY84" fmla="*/ 2467755 h 6345561"/>
                    <a:gd name="connsiteX85" fmla="*/ 1626959 w 6352623"/>
                    <a:gd name="connsiteY85" fmla="*/ 1918290 h 6345561"/>
                    <a:gd name="connsiteX86" fmla="*/ 1698846 w 6352623"/>
                    <a:gd name="connsiteY86" fmla="*/ 1916459 h 6345561"/>
                    <a:gd name="connsiteX87" fmla="*/ 2401423 w 6352623"/>
                    <a:gd name="connsiteY87" fmla="*/ 1879094 h 6345561"/>
                    <a:gd name="connsiteX88" fmla="*/ 2879383 w 6352623"/>
                    <a:gd name="connsiteY88" fmla="*/ 1836855 h 6345561"/>
                    <a:gd name="connsiteX89" fmla="*/ 2983285 w 6352623"/>
                    <a:gd name="connsiteY89" fmla="*/ 3040986 h 6345561"/>
                    <a:gd name="connsiteX90" fmla="*/ 1405726 w 6352623"/>
                    <a:gd name="connsiteY90" fmla="*/ 3156271 h 6345561"/>
                    <a:gd name="connsiteX91" fmla="*/ 3464621 w 6352623"/>
                    <a:gd name="connsiteY91" fmla="*/ 4545892 h 6345561"/>
                    <a:gd name="connsiteX92" fmla="*/ 3362673 w 6352623"/>
                    <a:gd name="connsiteY92" fmla="*/ 3364384 h 6345561"/>
                    <a:gd name="connsiteX93" fmla="*/ 4785461 w 6352623"/>
                    <a:gd name="connsiteY93" fmla="*/ 3260410 h 6345561"/>
                    <a:gd name="connsiteX94" fmla="*/ 4791965 w 6352623"/>
                    <a:gd name="connsiteY94" fmla="*/ 3337498 h 6345561"/>
                    <a:gd name="connsiteX95" fmla="*/ 4582162 w 6352623"/>
                    <a:gd name="connsiteY95" fmla="*/ 4452550 h 6345561"/>
                    <a:gd name="connsiteX96" fmla="*/ 3980007 w 6352623"/>
                    <a:gd name="connsiteY96" fmla="*/ 4524180 h 6345561"/>
                    <a:gd name="connsiteX97" fmla="*/ 3464621 w 6352623"/>
                    <a:gd name="connsiteY97" fmla="*/ 4545892 h 6345561"/>
                    <a:gd name="connsiteX98" fmla="*/ 11631 w 6352623"/>
                    <a:gd name="connsiteY98" fmla="*/ 3258148 h 6345561"/>
                    <a:gd name="connsiteX99" fmla="*/ 0 w 6352623"/>
                    <a:gd name="connsiteY99" fmla="*/ 3023469 h 6345561"/>
                    <a:gd name="connsiteX100" fmla="*/ 91400 w 6352623"/>
                    <a:gd name="connsiteY100" fmla="*/ 2405346 h 6345561"/>
                    <a:gd name="connsiteX101" fmla="*/ 258812 w 6352623"/>
                    <a:gd name="connsiteY101" fmla="*/ 1942855 h 6345561"/>
                    <a:gd name="connsiteX102" fmla="*/ 852081 w 6352623"/>
                    <a:gd name="connsiteY102" fmla="*/ 1937991 h 6345561"/>
                    <a:gd name="connsiteX103" fmla="*/ 1335718 w 6352623"/>
                    <a:gd name="connsiteY103" fmla="*/ 1925698 h 6345561"/>
                    <a:gd name="connsiteX104" fmla="*/ 1234430 w 6352623"/>
                    <a:gd name="connsiteY104" fmla="*/ 2196801 h 6345561"/>
                    <a:gd name="connsiteX105" fmla="*/ 1103579 w 6352623"/>
                    <a:gd name="connsiteY105" fmla="*/ 2737987 h 6345561"/>
                    <a:gd name="connsiteX106" fmla="*/ 1078099 w 6352623"/>
                    <a:gd name="connsiteY106" fmla="*/ 3180217 h 6345561"/>
                    <a:gd name="connsiteX107" fmla="*/ 11631 w 6352623"/>
                    <a:gd name="connsiteY107" fmla="*/ 3258148 h 6345561"/>
                    <a:gd name="connsiteX108" fmla="*/ 1960743 w 6352623"/>
                    <a:gd name="connsiteY108" fmla="*/ 4679317 h 6345561"/>
                    <a:gd name="connsiteX109" fmla="*/ 1740896 w 6352623"/>
                    <a:gd name="connsiteY109" fmla="*/ 4337429 h 6345561"/>
                    <a:gd name="connsiteX110" fmla="*/ 1441619 w 6352623"/>
                    <a:gd name="connsiteY110" fmla="*/ 3532526 h 6345561"/>
                    <a:gd name="connsiteX111" fmla="*/ 1438988 w 6352623"/>
                    <a:gd name="connsiteY111" fmla="*/ 3504964 h 6345561"/>
                    <a:gd name="connsiteX112" fmla="*/ 3013389 w 6352623"/>
                    <a:gd name="connsiteY112" fmla="*/ 3389903 h 6345561"/>
                    <a:gd name="connsiteX113" fmla="*/ 3099126 w 6352623"/>
                    <a:gd name="connsiteY113" fmla="*/ 4562904 h 6345561"/>
                    <a:gd name="connsiteX114" fmla="*/ 2689209 w 6352623"/>
                    <a:gd name="connsiteY114" fmla="*/ 4598877 h 6345561"/>
                    <a:gd name="connsiteX115" fmla="*/ 1989796 w 6352623"/>
                    <a:gd name="connsiteY115" fmla="*/ 4675326 h 6345561"/>
                    <a:gd name="connsiteX116" fmla="*/ 1960743 w 6352623"/>
                    <a:gd name="connsiteY116" fmla="*/ 4679317 h 6345561"/>
                    <a:gd name="connsiteX117" fmla="*/ 4067092 w 6352623"/>
                    <a:gd name="connsiteY117" fmla="*/ 6216068 h 6345561"/>
                    <a:gd name="connsiteX118" fmla="*/ 4277892 w 6352623"/>
                    <a:gd name="connsiteY118" fmla="*/ 5788869 h 6345561"/>
                    <a:gd name="connsiteX119" fmla="*/ 4525520 w 6352623"/>
                    <a:gd name="connsiteY119" fmla="*/ 5267093 h 6345561"/>
                    <a:gd name="connsiteX120" fmla="*/ 4685770 w 6352623"/>
                    <a:gd name="connsiteY120" fmla="*/ 4881257 h 6345561"/>
                    <a:gd name="connsiteX121" fmla="*/ 4712084 w 6352623"/>
                    <a:gd name="connsiteY121" fmla="*/ 4879914 h 6345561"/>
                    <a:gd name="connsiteX122" fmla="*/ 5642123 w 6352623"/>
                    <a:gd name="connsiteY122" fmla="*/ 4846187 h 6345561"/>
                    <a:gd name="connsiteX123" fmla="*/ 5866698 w 6352623"/>
                    <a:gd name="connsiteY123" fmla="*/ 4839902 h 6345561"/>
                    <a:gd name="connsiteX124" fmla="*/ 5706398 w 6352623"/>
                    <a:gd name="connsiteY124" fmla="*/ 5102370 h 6345561"/>
                    <a:gd name="connsiteX125" fmla="*/ 4229361 w 6352623"/>
                    <a:gd name="connsiteY125" fmla="*/ 6176010 h 6345561"/>
                    <a:gd name="connsiteX126" fmla="*/ 4067092 w 6352623"/>
                    <a:gd name="connsiteY126" fmla="*/ 6216068 h 6345561"/>
                    <a:gd name="connsiteX127" fmla="*/ 3617977 w 6352623"/>
                    <a:gd name="connsiteY127" fmla="*/ 6323175 h 6345561"/>
                    <a:gd name="connsiteX128" fmla="*/ 3499574 w 6352623"/>
                    <a:gd name="connsiteY128" fmla="*/ 4950969 h 6345561"/>
                    <a:gd name="connsiteX129" fmla="*/ 3966167 w 6352623"/>
                    <a:gd name="connsiteY129" fmla="*/ 4917769 h 6345561"/>
                    <a:gd name="connsiteX130" fmla="*/ 4402891 w 6352623"/>
                    <a:gd name="connsiteY130" fmla="*/ 4895610 h 6345561"/>
                    <a:gd name="connsiteX131" fmla="*/ 4263840 w 6352623"/>
                    <a:gd name="connsiteY131" fmla="*/ 5239274 h 6345561"/>
                    <a:gd name="connsiteX132" fmla="*/ 3691123 w 6352623"/>
                    <a:gd name="connsiteY132" fmla="*/ 6308899 h 6345561"/>
                    <a:gd name="connsiteX133" fmla="*/ 3637169 w 6352623"/>
                    <a:gd name="connsiteY133" fmla="*/ 6322223 h 6345561"/>
                    <a:gd name="connsiteX134" fmla="*/ 3617977 w 6352623"/>
                    <a:gd name="connsiteY134" fmla="*/ 6323175 h 6345561"/>
                    <a:gd name="connsiteX135" fmla="*/ 509955 w 6352623"/>
                    <a:gd name="connsiteY135" fmla="*/ 4889989 h 6345561"/>
                    <a:gd name="connsiteX136" fmla="*/ 432662 w 6352623"/>
                    <a:gd name="connsiteY136" fmla="*/ 4783013 h 6345561"/>
                    <a:gd name="connsiteX137" fmla="*/ 30403 w 6352623"/>
                    <a:gd name="connsiteY137" fmla="*/ 3637168 h 6345561"/>
                    <a:gd name="connsiteX138" fmla="*/ 28957 w 6352623"/>
                    <a:gd name="connsiteY138" fmla="*/ 3608002 h 6345561"/>
                    <a:gd name="connsiteX139" fmla="*/ 1122699 w 6352623"/>
                    <a:gd name="connsiteY139" fmla="*/ 3528079 h 6345561"/>
                    <a:gd name="connsiteX140" fmla="*/ 1151870 w 6352623"/>
                    <a:gd name="connsiteY140" fmla="*/ 3709064 h 6345561"/>
                    <a:gd name="connsiteX141" fmla="*/ 1633165 w 6352623"/>
                    <a:gd name="connsiteY141" fmla="*/ 4721494 h 6345561"/>
                    <a:gd name="connsiteX142" fmla="*/ 1635001 w 6352623"/>
                    <a:gd name="connsiteY142" fmla="*/ 4724090 h 6345561"/>
                    <a:gd name="connsiteX143" fmla="*/ 1150655 w 6352623"/>
                    <a:gd name="connsiteY143" fmla="*/ 4790652 h 6345561"/>
                    <a:gd name="connsiteX144" fmla="*/ 509955 w 6352623"/>
                    <a:gd name="connsiteY144" fmla="*/ 4889989 h 6345561"/>
                    <a:gd name="connsiteX145" fmla="*/ 3165956 w 6352623"/>
                    <a:gd name="connsiteY145" fmla="*/ 6345561 h 6345561"/>
                    <a:gd name="connsiteX146" fmla="*/ 2661675 w 6352623"/>
                    <a:gd name="connsiteY146" fmla="*/ 5655612 h 6345561"/>
                    <a:gd name="connsiteX147" fmla="*/ 2224080 w 6352623"/>
                    <a:gd name="connsiteY147" fmla="*/ 5071807 h 6345561"/>
                    <a:gd name="connsiteX148" fmla="*/ 2697681 w 6352623"/>
                    <a:gd name="connsiteY148" fmla="*/ 5021257 h 6345561"/>
                    <a:gd name="connsiteX149" fmla="*/ 3150545 w 6352623"/>
                    <a:gd name="connsiteY149" fmla="*/ 4979436 h 6345561"/>
                    <a:gd name="connsiteX150" fmla="*/ 3267988 w 6352623"/>
                    <a:gd name="connsiteY150" fmla="*/ 6340508 h 6345561"/>
                    <a:gd name="connsiteX151" fmla="*/ 3165956 w 6352623"/>
                    <a:gd name="connsiteY151" fmla="*/ 6345561 h 6345561"/>
                    <a:gd name="connsiteX152" fmla="*/ 2827891 w 6352623"/>
                    <a:gd name="connsiteY152" fmla="*/ 6323709 h 6345561"/>
                    <a:gd name="connsiteX153" fmla="*/ 2884966 w 6352623"/>
                    <a:gd name="connsiteY153" fmla="*/ 6327398 h 6345561"/>
                    <a:gd name="connsiteX154" fmla="*/ 2827891 w 6352623"/>
                    <a:gd name="connsiteY154" fmla="*/ 6323709 h 6345561"/>
                    <a:gd name="connsiteX155" fmla="*/ 1799833 w 6352623"/>
                    <a:gd name="connsiteY155" fmla="*/ 6042038 h 6345561"/>
                    <a:gd name="connsiteX156" fmla="*/ 792530 w 6352623"/>
                    <a:gd name="connsiteY156" fmla="*/ 5281044 h 6345561"/>
                    <a:gd name="connsiteX157" fmla="*/ 758259 w 6352623"/>
                    <a:gd name="connsiteY157" fmla="*/ 5233611 h 6345561"/>
                    <a:gd name="connsiteX158" fmla="*/ 1178638 w 6352623"/>
                    <a:gd name="connsiteY158" fmla="*/ 5187468 h 6345561"/>
                    <a:gd name="connsiteX159" fmla="*/ 1905324 w 6352623"/>
                    <a:gd name="connsiteY159" fmla="*/ 5106339 h 6345561"/>
                    <a:gd name="connsiteX160" fmla="*/ 2206251 w 6352623"/>
                    <a:gd name="connsiteY160" fmla="*/ 5531868 h 6345561"/>
                    <a:gd name="connsiteX161" fmla="*/ 2827891 w 6352623"/>
                    <a:gd name="connsiteY161" fmla="*/ 6323709 h 6345561"/>
                    <a:gd name="connsiteX162" fmla="*/ 2405336 w 6352623"/>
                    <a:gd name="connsiteY162" fmla="*/ 6261225 h 6345561"/>
                    <a:gd name="connsiteX163" fmla="*/ 1799833 w 6352623"/>
                    <a:gd name="connsiteY163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000985 w 6352623"/>
                    <a:gd name="connsiteY60" fmla="*/ 4620000 h 6345561"/>
                    <a:gd name="connsiteX61" fmla="*/ 6317212 w 6352623"/>
                    <a:gd name="connsiteY61" fmla="*/ 4620000 h 6345561"/>
                    <a:gd name="connsiteX62" fmla="*/ 6317212 w 6352623"/>
                    <a:gd name="connsiteY62" fmla="*/ 4787640 h 6345561"/>
                    <a:gd name="connsiteX63" fmla="*/ 5898613 w 6352623"/>
                    <a:gd name="connsiteY63" fmla="*/ 4787640 h 6345561"/>
                    <a:gd name="connsiteX64" fmla="*/ 5866698 w 6352623"/>
                    <a:gd name="connsiteY64" fmla="*/ 4839902 h 6345561"/>
                    <a:gd name="connsiteX65" fmla="*/ 5895990 w 6352623"/>
                    <a:gd name="connsiteY65" fmla="*/ 4787640 h 6345561"/>
                    <a:gd name="connsiteX66" fmla="*/ 5898613 w 6352623"/>
                    <a:gd name="connsiteY66" fmla="*/ 4787640 h 6345561"/>
                    <a:gd name="connsiteX67" fmla="*/ 5866698 w 6352623"/>
                    <a:gd name="connsiteY67" fmla="*/ 4839902 h 6345561"/>
                    <a:gd name="connsiteX68" fmla="*/ 5661892 w 6352623"/>
                    <a:gd name="connsiteY68" fmla="*/ 4787640 h 6345561"/>
                    <a:gd name="connsiteX69" fmla="*/ 5661892 w 6352623"/>
                    <a:gd name="connsiteY69" fmla="*/ 4620000 h 6345561"/>
                    <a:gd name="connsiteX70" fmla="*/ 5661892 w 6352623"/>
                    <a:gd name="connsiteY70" fmla="*/ 4787640 h 6345561"/>
                    <a:gd name="connsiteX71" fmla="*/ 4842211 w 6352623"/>
                    <a:gd name="connsiteY71" fmla="*/ 4504577 h 6345561"/>
                    <a:gd name="connsiteX72" fmla="*/ 4894441 w 6352623"/>
                    <a:gd name="connsiteY72" fmla="*/ 4378816 h 6345561"/>
                    <a:gd name="connsiteX73" fmla="*/ 5118410 w 6352623"/>
                    <a:gd name="connsiteY73" fmla="*/ 3308120 h 6345561"/>
                    <a:gd name="connsiteX74" fmla="*/ 5112011 w 6352623"/>
                    <a:gd name="connsiteY74" fmla="*/ 3236549 h 6345561"/>
                    <a:gd name="connsiteX75" fmla="*/ 6343574 w 6352623"/>
                    <a:gd name="connsiteY75" fmla="*/ 3146548 h 6345561"/>
                    <a:gd name="connsiteX76" fmla="*/ 6352623 w 6352623"/>
                    <a:gd name="connsiteY76" fmla="*/ 3329154 h 6345561"/>
                    <a:gd name="connsiteX77" fmla="*/ 6261216 w 6352623"/>
                    <a:gd name="connsiteY77" fmla="*/ 3947289 h 6345561"/>
                    <a:gd name="connsiteX78" fmla="*/ 6068313 w 6352623"/>
                    <a:gd name="connsiteY78" fmla="*/ 4480189 h 6345561"/>
                    <a:gd name="connsiteX79" fmla="*/ 5645377 w 6352623"/>
                    <a:gd name="connsiteY79" fmla="*/ 4489676 h 6345561"/>
                    <a:gd name="connsiteX80" fmla="*/ 4842211 w 6352623"/>
                    <a:gd name="connsiteY80" fmla="*/ 4504577 h 6345561"/>
                    <a:gd name="connsiteX81" fmla="*/ 1405726 w 6352623"/>
                    <a:gd name="connsiteY81" fmla="*/ 3156271 h 6345561"/>
                    <a:gd name="connsiteX82" fmla="*/ 1399341 w 6352623"/>
                    <a:gd name="connsiteY82" fmla="*/ 3089416 h 6345561"/>
                    <a:gd name="connsiteX83" fmla="*/ 1464945 w 6352623"/>
                    <a:gd name="connsiteY83" fmla="*/ 2467755 h 6345561"/>
                    <a:gd name="connsiteX84" fmla="*/ 1626959 w 6352623"/>
                    <a:gd name="connsiteY84" fmla="*/ 1918290 h 6345561"/>
                    <a:gd name="connsiteX85" fmla="*/ 1698846 w 6352623"/>
                    <a:gd name="connsiteY85" fmla="*/ 1916459 h 6345561"/>
                    <a:gd name="connsiteX86" fmla="*/ 2401423 w 6352623"/>
                    <a:gd name="connsiteY86" fmla="*/ 1879094 h 6345561"/>
                    <a:gd name="connsiteX87" fmla="*/ 2879383 w 6352623"/>
                    <a:gd name="connsiteY87" fmla="*/ 1836855 h 6345561"/>
                    <a:gd name="connsiteX88" fmla="*/ 2983285 w 6352623"/>
                    <a:gd name="connsiteY88" fmla="*/ 3040986 h 6345561"/>
                    <a:gd name="connsiteX89" fmla="*/ 1405726 w 6352623"/>
                    <a:gd name="connsiteY89" fmla="*/ 3156271 h 6345561"/>
                    <a:gd name="connsiteX90" fmla="*/ 3464621 w 6352623"/>
                    <a:gd name="connsiteY90" fmla="*/ 4545892 h 6345561"/>
                    <a:gd name="connsiteX91" fmla="*/ 3362673 w 6352623"/>
                    <a:gd name="connsiteY91" fmla="*/ 3364384 h 6345561"/>
                    <a:gd name="connsiteX92" fmla="*/ 4785461 w 6352623"/>
                    <a:gd name="connsiteY92" fmla="*/ 3260410 h 6345561"/>
                    <a:gd name="connsiteX93" fmla="*/ 4791965 w 6352623"/>
                    <a:gd name="connsiteY93" fmla="*/ 3337498 h 6345561"/>
                    <a:gd name="connsiteX94" fmla="*/ 4582162 w 6352623"/>
                    <a:gd name="connsiteY94" fmla="*/ 4452550 h 6345561"/>
                    <a:gd name="connsiteX95" fmla="*/ 3980007 w 6352623"/>
                    <a:gd name="connsiteY95" fmla="*/ 4524180 h 6345561"/>
                    <a:gd name="connsiteX96" fmla="*/ 3464621 w 6352623"/>
                    <a:gd name="connsiteY96" fmla="*/ 4545892 h 6345561"/>
                    <a:gd name="connsiteX97" fmla="*/ 11631 w 6352623"/>
                    <a:gd name="connsiteY97" fmla="*/ 3258148 h 6345561"/>
                    <a:gd name="connsiteX98" fmla="*/ 0 w 6352623"/>
                    <a:gd name="connsiteY98" fmla="*/ 3023469 h 6345561"/>
                    <a:gd name="connsiteX99" fmla="*/ 91400 w 6352623"/>
                    <a:gd name="connsiteY99" fmla="*/ 2405346 h 6345561"/>
                    <a:gd name="connsiteX100" fmla="*/ 258812 w 6352623"/>
                    <a:gd name="connsiteY100" fmla="*/ 1942855 h 6345561"/>
                    <a:gd name="connsiteX101" fmla="*/ 852081 w 6352623"/>
                    <a:gd name="connsiteY101" fmla="*/ 1937991 h 6345561"/>
                    <a:gd name="connsiteX102" fmla="*/ 1335718 w 6352623"/>
                    <a:gd name="connsiteY102" fmla="*/ 1925698 h 6345561"/>
                    <a:gd name="connsiteX103" fmla="*/ 1234430 w 6352623"/>
                    <a:gd name="connsiteY103" fmla="*/ 2196801 h 6345561"/>
                    <a:gd name="connsiteX104" fmla="*/ 1103579 w 6352623"/>
                    <a:gd name="connsiteY104" fmla="*/ 2737987 h 6345561"/>
                    <a:gd name="connsiteX105" fmla="*/ 1078099 w 6352623"/>
                    <a:gd name="connsiteY105" fmla="*/ 3180217 h 6345561"/>
                    <a:gd name="connsiteX106" fmla="*/ 11631 w 6352623"/>
                    <a:gd name="connsiteY106" fmla="*/ 3258148 h 6345561"/>
                    <a:gd name="connsiteX107" fmla="*/ 1960743 w 6352623"/>
                    <a:gd name="connsiteY107" fmla="*/ 4679317 h 6345561"/>
                    <a:gd name="connsiteX108" fmla="*/ 1740896 w 6352623"/>
                    <a:gd name="connsiteY108" fmla="*/ 4337429 h 6345561"/>
                    <a:gd name="connsiteX109" fmla="*/ 1441619 w 6352623"/>
                    <a:gd name="connsiteY109" fmla="*/ 3532526 h 6345561"/>
                    <a:gd name="connsiteX110" fmla="*/ 1438988 w 6352623"/>
                    <a:gd name="connsiteY110" fmla="*/ 3504964 h 6345561"/>
                    <a:gd name="connsiteX111" fmla="*/ 3013389 w 6352623"/>
                    <a:gd name="connsiteY111" fmla="*/ 3389903 h 6345561"/>
                    <a:gd name="connsiteX112" fmla="*/ 3099126 w 6352623"/>
                    <a:gd name="connsiteY112" fmla="*/ 4562904 h 6345561"/>
                    <a:gd name="connsiteX113" fmla="*/ 2689209 w 6352623"/>
                    <a:gd name="connsiteY113" fmla="*/ 4598877 h 6345561"/>
                    <a:gd name="connsiteX114" fmla="*/ 1989796 w 6352623"/>
                    <a:gd name="connsiteY114" fmla="*/ 4675326 h 6345561"/>
                    <a:gd name="connsiteX115" fmla="*/ 1960743 w 6352623"/>
                    <a:gd name="connsiteY115" fmla="*/ 4679317 h 6345561"/>
                    <a:gd name="connsiteX116" fmla="*/ 4067092 w 6352623"/>
                    <a:gd name="connsiteY116" fmla="*/ 6216068 h 6345561"/>
                    <a:gd name="connsiteX117" fmla="*/ 4277892 w 6352623"/>
                    <a:gd name="connsiteY117" fmla="*/ 5788869 h 6345561"/>
                    <a:gd name="connsiteX118" fmla="*/ 4525520 w 6352623"/>
                    <a:gd name="connsiteY118" fmla="*/ 5267093 h 6345561"/>
                    <a:gd name="connsiteX119" fmla="*/ 4685770 w 6352623"/>
                    <a:gd name="connsiteY119" fmla="*/ 4881257 h 6345561"/>
                    <a:gd name="connsiteX120" fmla="*/ 4712084 w 6352623"/>
                    <a:gd name="connsiteY120" fmla="*/ 4879914 h 6345561"/>
                    <a:gd name="connsiteX121" fmla="*/ 5642123 w 6352623"/>
                    <a:gd name="connsiteY121" fmla="*/ 4846187 h 6345561"/>
                    <a:gd name="connsiteX122" fmla="*/ 5866698 w 6352623"/>
                    <a:gd name="connsiteY122" fmla="*/ 4839902 h 6345561"/>
                    <a:gd name="connsiteX123" fmla="*/ 5706398 w 6352623"/>
                    <a:gd name="connsiteY123" fmla="*/ 5102370 h 6345561"/>
                    <a:gd name="connsiteX124" fmla="*/ 4229361 w 6352623"/>
                    <a:gd name="connsiteY124" fmla="*/ 6176010 h 6345561"/>
                    <a:gd name="connsiteX125" fmla="*/ 4067092 w 6352623"/>
                    <a:gd name="connsiteY125" fmla="*/ 6216068 h 6345561"/>
                    <a:gd name="connsiteX126" fmla="*/ 3617977 w 6352623"/>
                    <a:gd name="connsiteY126" fmla="*/ 6323175 h 6345561"/>
                    <a:gd name="connsiteX127" fmla="*/ 3499574 w 6352623"/>
                    <a:gd name="connsiteY127" fmla="*/ 4950969 h 6345561"/>
                    <a:gd name="connsiteX128" fmla="*/ 3966167 w 6352623"/>
                    <a:gd name="connsiteY128" fmla="*/ 4917769 h 6345561"/>
                    <a:gd name="connsiteX129" fmla="*/ 4402891 w 6352623"/>
                    <a:gd name="connsiteY129" fmla="*/ 4895610 h 6345561"/>
                    <a:gd name="connsiteX130" fmla="*/ 4263840 w 6352623"/>
                    <a:gd name="connsiteY130" fmla="*/ 5239274 h 6345561"/>
                    <a:gd name="connsiteX131" fmla="*/ 3691123 w 6352623"/>
                    <a:gd name="connsiteY131" fmla="*/ 6308899 h 6345561"/>
                    <a:gd name="connsiteX132" fmla="*/ 3637169 w 6352623"/>
                    <a:gd name="connsiteY132" fmla="*/ 6322223 h 6345561"/>
                    <a:gd name="connsiteX133" fmla="*/ 3617977 w 6352623"/>
                    <a:gd name="connsiteY133" fmla="*/ 6323175 h 6345561"/>
                    <a:gd name="connsiteX134" fmla="*/ 509955 w 6352623"/>
                    <a:gd name="connsiteY134" fmla="*/ 4889989 h 6345561"/>
                    <a:gd name="connsiteX135" fmla="*/ 432662 w 6352623"/>
                    <a:gd name="connsiteY135" fmla="*/ 4783013 h 6345561"/>
                    <a:gd name="connsiteX136" fmla="*/ 30403 w 6352623"/>
                    <a:gd name="connsiteY136" fmla="*/ 3637168 h 6345561"/>
                    <a:gd name="connsiteX137" fmla="*/ 28957 w 6352623"/>
                    <a:gd name="connsiteY137" fmla="*/ 3608002 h 6345561"/>
                    <a:gd name="connsiteX138" fmla="*/ 1122699 w 6352623"/>
                    <a:gd name="connsiteY138" fmla="*/ 3528079 h 6345561"/>
                    <a:gd name="connsiteX139" fmla="*/ 1151870 w 6352623"/>
                    <a:gd name="connsiteY139" fmla="*/ 3709064 h 6345561"/>
                    <a:gd name="connsiteX140" fmla="*/ 1633165 w 6352623"/>
                    <a:gd name="connsiteY140" fmla="*/ 4721494 h 6345561"/>
                    <a:gd name="connsiteX141" fmla="*/ 1635001 w 6352623"/>
                    <a:gd name="connsiteY141" fmla="*/ 4724090 h 6345561"/>
                    <a:gd name="connsiteX142" fmla="*/ 1150655 w 6352623"/>
                    <a:gd name="connsiteY142" fmla="*/ 4790652 h 6345561"/>
                    <a:gd name="connsiteX143" fmla="*/ 509955 w 6352623"/>
                    <a:gd name="connsiteY143" fmla="*/ 4889989 h 6345561"/>
                    <a:gd name="connsiteX144" fmla="*/ 3165956 w 6352623"/>
                    <a:gd name="connsiteY144" fmla="*/ 6345561 h 6345561"/>
                    <a:gd name="connsiteX145" fmla="*/ 2661675 w 6352623"/>
                    <a:gd name="connsiteY145" fmla="*/ 5655612 h 6345561"/>
                    <a:gd name="connsiteX146" fmla="*/ 2224080 w 6352623"/>
                    <a:gd name="connsiteY146" fmla="*/ 5071807 h 6345561"/>
                    <a:gd name="connsiteX147" fmla="*/ 2697681 w 6352623"/>
                    <a:gd name="connsiteY147" fmla="*/ 5021257 h 6345561"/>
                    <a:gd name="connsiteX148" fmla="*/ 3150545 w 6352623"/>
                    <a:gd name="connsiteY148" fmla="*/ 4979436 h 6345561"/>
                    <a:gd name="connsiteX149" fmla="*/ 3267988 w 6352623"/>
                    <a:gd name="connsiteY149" fmla="*/ 6340508 h 6345561"/>
                    <a:gd name="connsiteX150" fmla="*/ 3165956 w 6352623"/>
                    <a:gd name="connsiteY150" fmla="*/ 6345561 h 6345561"/>
                    <a:gd name="connsiteX151" fmla="*/ 2827891 w 6352623"/>
                    <a:gd name="connsiteY151" fmla="*/ 6323709 h 6345561"/>
                    <a:gd name="connsiteX152" fmla="*/ 2884966 w 6352623"/>
                    <a:gd name="connsiteY152" fmla="*/ 6327398 h 6345561"/>
                    <a:gd name="connsiteX153" fmla="*/ 2827891 w 6352623"/>
                    <a:gd name="connsiteY153" fmla="*/ 6323709 h 6345561"/>
                    <a:gd name="connsiteX154" fmla="*/ 1799833 w 6352623"/>
                    <a:gd name="connsiteY154" fmla="*/ 6042038 h 6345561"/>
                    <a:gd name="connsiteX155" fmla="*/ 792530 w 6352623"/>
                    <a:gd name="connsiteY155" fmla="*/ 5281044 h 6345561"/>
                    <a:gd name="connsiteX156" fmla="*/ 758259 w 6352623"/>
                    <a:gd name="connsiteY156" fmla="*/ 5233611 h 6345561"/>
                    <a:gd name="connsiteX157" fmla="*/ 1178638 w 6352623"/>
                    <a:gd name="connsiteY157" fmla="*/ 5187468 h 6345561"/>
                    <a:gd name="connsiteX158" fmla="*/ 1905324 w 6352623"/>
                    <a:gd name="connsiteY158" fmla="*/ 5106339 h 6345561"/>
                    <a:gd name="connsiteX159" fmla="*/ 2206251 w 6352623"/>
                    <a:gd name="connsiteY159" fmla="*/ 5531868 h 6345561"/>
                    <a:gd name="connsiteX160" fmla="*/ 2827891 w 6352623"/>
                    <a:gd name="connsiteY160" fmla="*/ 6323709 h 6345561"/>
                    <a:gd name="connsiteX161" fmla="*/ 2405336 w 6352623"/>
                    <a:gd name="connsiteY161" fmla="*/ 6261225 h 6345561"/>
                    <a:gd name="connsiteX162" fmla="*/ 1799833 w 6352623"/>
                    <a:gd name="connsiteY16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317212 w 6352623"/>
                    <a:gd name="connsiteY60" fmla="*/ 4620000 h 6345561"/>
                    <a:gd name="connsiteX61" fmla="*/ 6317212 w 6352623"/>
                    <a:gd name="connsiteY61" fmla="*/ 4787640 h 6345561"/>
                    <a:gd name="connsiteX62" fmla="*/ 5898613 w 6352623"/>
                    <a:gd name="connsiteY62" fmla="*/ 4787640 h 6345561"/>
                    <a:gd name="connsiteX63" fmla="*/ 5866698 w 6352623"/>
                    <a:gd name="connsiteY63" fmla="*/ 4839902 h 6345561"/>
                    <a:gd name="connsiteX64" fmla="*/ 5895990 w 6352623"/>
                    <a:gd name="connsiteY64" fmla="*/ 4787640 h 6345561"/>
                    <a:gd name="connsiteX65" fmla="*/ 5898613 w 6352623"/>
                    <a:gd name="connsiteY65" fmla="*/ 4787640 h 6345561"/>
                    <a:gd name="connsiteX66" fmla="*/ 5866698 w 6352623"/>
                    <a:gd name="connsiteY66" fmla="*/ 4839902 h 6345561"/>
                    <a:gd name="connsiteX67" fmla="*/ 5661892 w 6352623"/>
                    <a:gd name="connsiteY67" fmla="*/ 4787640 h 6345561"/>
                    <a:gd name="connsiteX68" fmla="*/ 5661892 w 6352623"/>
                    <a:gd name="connsiteY68" fmla="*/ 4620000 h 6345561"/>
                    <a:gd name="connsiteX69" fmla="*/ 5661892 w 6352623"/>
                    <a:gd name="connsiteY69" fmla="*/ 4787640 h 6345561"/>
                    <a:gd name="connsiteX70" fmla="*/ 4842211 w 6352623"/>
                    <a:gd name="connsiteY70" fmla="*/ 4504577 h 6345561"/>
                    <a:gd name="connsiteX71" fmla="*/ 4894441 w 6352623"/>
                    <a:gd name="connsiteY71" fmla="*/ 4378816 h 6345561"/>
                    <a:gd name="connsiteX72" fmla="*/ 5118410 w 6352623"/>
                    <a:gd name="connsiteY72" fmla="*/ 3308120 h 6345561"/>
                    <a:gd name="connsiteX73" fmla="*/ 5112011 w 6352623"/>
                    <a:gd name="connsiteY73" fmla="*/ 3236549 h 6345561"/>
                    <a:gd name="connsiteX74" fmla="*/ 6343574 w 6352623"/>
                    <a:gd name="connsiteY74" fmla="*/ 3146548 h 6345561"/>
                    <a:gd name="connsiteX75" fmla="*/ 6352623 w 6352623"/>
                    <a:gd name="connsiteY75" fmla="*/ 3329154 h 6345561"/>
                    <a:gd name="connsiteX76" fmla="*/ 6261216 w 6352623"/>
                    <a:gd name="connsiteY76" fmla="*/ 3947289 h 6345561"/>
                    <a:gd name="connsiteX77" fmla="*/ 6068313 w 6352623"/>
                    <a:gd name="connsiteY77" fmla="*/ 4480189 h 6345561"/>
                    <a:gd name="connsiteX78" fmla="*/ 5645377 w 6352623"/>
                    <a:gd name="connsiteY78" fmla="*/ 4489676 h 6345561"/>
                    <a:gd name="connsiteX79" fmla="*/ 4842211 w 6352623"/>
                    <a:gd name="connsiteY79" fmla="*/ 4504577 h 6345561"/>
                    <a:gd name="connsiteX80" fmla="*/ 1405726 w 6352623"/>
                    <a:gd name="connsiteY80" fmla="*/ 3156271 h 6345561"/>
                    <a:gd name="connsiteX81" fmla="*/ 1399341 w 6352623"/>
                    <a:gd name="connsiteY81" fmla="*/ 3089416 h 6345561"/>
                    <a:gd name="connsiteX82" fmla="*/ 1464945 w 6352623"/>
                    <a:gd name="connsiteY82" fmla="*/ 2467755 h 6345561"/>
                    <a:gd name="connsiteX83" fmla="*/ 1626959 w 6352623"/>
                    <a:gd name="connsiteY83" fmla="*/ 1918290 h 6345561"/>
                    <a:gd name="connsiteX84" fmla="*/ 1698846 w 6352623"/>
                    <a:gd name="connsiteY84" fmla="*/ 1916459 h 6345561"/>
                    <a:gd name="connsiteX85" fmla="*/ 2401423 w 6352623"/>
                    <a:gd name="connsiteY85" fmla="*/ 1879094 h 6345561"/>
                    <a:gd name="connsiteX86" fmla="*/ 2879383 w 6352623"/>
                    <a:gd name="connsiteY86" fmla="*/ 1836855 h 6345561"/>
                    <a:gd name="connsiteX87" fmla="*/ 2983285 w 6352623"/>
                    <a:gd name="connsiteY87" fmla="*/ 3040986 h 6345561"/>
                    <a:gd name="connsiteX88" fmla="*/ 1405726 w 6352623"/>
                    <a:gd name="connsiteY88" fmla="*/ 3156271 h 6345561"/>
                    <a:gd name="connsiteX89" fmla="*/ 3464621 w 6352623"/>
                    <a:gd name="connsiteY89" fmla="*/ 4545892 h 6345561"/>
                    <a:gd name="connsiteX90" fmla="*/ 3362673 w 6352623"/>
                    <a:gd name="connsiteY90" fmla="*/ 3364384 h 6345561"/>
                    <a:gd name="connsiteX91" fmla="*/ 4785461 w 6352623"/>
                    <a:gd name="connsiteY91" fmla="*/ 3260410 h 6345561"/>
                    <a:gd name="connsiteX92" fmla="*/ 4791965 w 6352623"/>
                    <a:gd name="connsiteY92" fmla="*/ 3337498 h 6345561"/>
                    <a:gd name="connsiteX93" fmla="*/ 4582162 w 6352623"/>
                    <a:gd name="connsiteY93" fmla="*/ 4452550 h 6345561"/>
                    <a:gd name="connsiteX94" fmla="*/ 3980007 w 6352623"/>
                    <a:gd name="connsiteY94" fmla="*/ 4524180 h 6345561"/>
                    <a:gd name="connsiteX95" fmla="*/ 3464621 w 6352623"/>
                    <a:gd name="connsiteY95" fmla="*/ 4545892 h 6345561"/>
                    <a:gd name="connsiteX96" fmla="*/ 11631 w 6352623"/>
                    <a:gd name="connsiteY96" fmla="*/ 3258148 h 6345561"/>
                    <a:gd name="connsiteX97" fmla="*/ 0 w 6352623"/>
                    <a:gd name="connsiteY97" fmla="*/ 3023469 h 6345561"/>
                    <a:gd name="connsiteX98" fmla="*/ 91400 w 6352623"/>
                    <a:gd name="connsiteY98" fmla="*/ 2405346 h 6345561"/>
                    <a:gd name="connsiteX99" fmla="*/ 258812 w 6352623"/>
                    <a:gd name="connsiteY99" fmla="*/ 1942855 h 6345561"/>
                    <a:gd name="connsiteX100" fmla="*/ 852081 w 6352623"/>
                    <a:gd name="connsiteY100" fmla="*/ 1937991 h 6345561"/>
                    <a:gd name="connsiteX101" fmla="*/ 1335718 w 6352623"/>
                    <a:gd name="connsiteY101" fmla="*/ 1925698 h 6345561"/>
                    <a:gd name="connsiteX102" fmla="*/ 1234430 w 6352623"/>
                    <a:gd name="connsiteY102" fmla="*/ 2196801 h 6345561"/>
                    <a:gd name="connsiteX103" fmla="*/ 1103579 w 6352623"/>
                    <a:gd name="connsiteY103" fmla="*/ 2737987 h 6345561"/>
                    <a:gd name="connsiteX104" fmla="*/ 1078099 w 6352623"/>
                    <a:gd name="connsiteY104" fmla="*/ 3180217 h 6345561"/>
                    <a:gd name="connsiteX105" fmla="*/ 11631 w 6352623"/>
                    <a:gd name="connsiteY105" fmla="*/ 3258148 h 6345561"/>
                    <a:gd name="connsiteX106" fmla="*/ 1960743 w 6352623"/>
                    <a:gd name="connsiteY106" fmla="*/ 4679317 h 6345561"/>
                    <a:gd name="connsiteX107" fmla="*/ 1740896 w 6352623"/>
                    <a:gd name="connsiteY107" fmla="*/ 4337429 h 6345561"/>
                    <a:gd name="connsiteX108" fmla="*/ 1441619 w 6352623"/>
                    <a:gd name="connsiteY108" fmla="*/ 3532526 h 6345561"/>
                    <a:gd name="connsiteX109" fmla="*/ 1438988 w 6352623"/>
                    <a:gd name="connsiteY109" fmla="*/ 3504964 h 6345561"/>
                    <a:gd name="connsiteX110" fmla="*/ 3013389 w 6352623"/>
                    <a:gd name="connsiteY110" fmla="*/ 3389903 h 6345561"/>
                    <a:gd name="connsiteX111" fmla="*/ 3099126 w 6352623"/>
                    <a:gd name="connsiteY111" fmla="*/ 4562904 h 6345561"/>
                    <a:gd name="connsiteX112" fmla="*/ 2689209 w 6352623"/>
                    <a:gd name="connsiteY112" fmla="*/ 4598877 h 6345561"/>
                    <a:gd name="connsiteX113" fmla="*/ 1989796 w 6352623"/>
                    <a:gd name="connsiteY113" fmla="*/ 4675326 h 6345561"/>
                    <a:gd name="connsiteX114" fmla="*/ 1960743 w 6352623"/>
                    <a:gd name="connsiteY114" fmla="*/ 4679317 h 6345561"/>
                    <a:gd name="connsiteX115" fmla="*/ 4067092 w 6352623"/>
                    <a:gd name="connsiteY115" fmla="*/ 6216068 h 6345561"/>
                    <a:gd name="connsiteX116" fmla="*/ 4277892 w 6352623"/>
                    <a:gd name="connsiteY116" fmla="*/ 5788869 h 6345561"/>
                    <a:gd name="connsiteX117" fmla="*/ 4525520 w 6352623"/>
                    <a:gd name="connsiteY117" fmla="*/ 5267093 h 6345561"/>
                    <a:gd name="connsiteX118" fmla="*/ 4685770 w 6352623"/>
                    <a:gd name="connsiteY118" fmla="*/ 4881257 h 6345561"/>
                    <a:gd name="connsiteX119" fmla="*/ 4712084 w 6352623"/>
                    <a:gd name="connsiteY119" fmla="*/ 4879914 h 6345561"/>
                    <a:gd name="connsiteX120" fmla="*/ 5642123 w 6352623"/>
                    <a:gd name="connsiteY120" fmla="*/ 4846187 h 6345561"/>
                    <a:gd name="connsiteX121" fmla="*/ 5866698 w 6352623"/>
                    <a:gd name="connsiteY121" fmla="*/ 4839902 h 6345561"/>
                    <a:gd name="connsiteX122" fmla="*/ 5706398 w 6352623"/>
                    <a:gd name="connsiteY122" fmla="*/ 5102370 h 6345561"/>
                    <a:gd name="connsiteX123" fmla="*/ 4229361 w 6352623"/>
                    <a:gd name="connsiteY123" fmla="*/ 6176010 h 6345561"/>
                    <a:gd name="connsiteX124" fmla="*/ 4067092 w 6352623"/>
                    <a:gd name="connsiteY124" fmla="*/ 6216068 h 6345561"/>
                    <a:gd name="connsiteX125" fmla="*/ 3617977 w 6352623"/>
                    <a:gd name="connsiteY125" fmla="*/ 6323175 h 6345561"/>
                    <a:gd name="connsiteX126" fmla="*/ 3499574 w 6352623"/>
                    <a:gd name="connsiteY126" fmla="*/ 4950969 h 6345561"/>
                    <a:gd name="connsiteX127" fmla="*/ 3966167 w 6352623"/>
                    <a:gd name="connsiteY127" fmla="*/ 4917769 h 6345561"/>
                    <a:gd name="connsiteX128" fmla="*/ 4402891 w 6352623"/>
                    <a:gd name="connsiteY128" fmla="*/ 4895610 h 6345561"/>
                    <a:gd name="connsiteX129" fmla="*/ 4263840 w 6352623"/>
                    <a:gd name="connsiteY129" fmla="*/ 5239274 h 6345561"/>
                    <a:gd name="connsiteX130" fmla="*/ 3691123 w 6352623"/>
                    <a:gd name="connsiteY130" fmla="*/ 6308899 h 6345561"/>
                    <a:gd name="connsiteX131" fmla="*/ 3637169 w 6352623"/>
                    <a:gd name="connsiteY131" fmla="*/ 6322223 h 6345561"/>
                    <a:gd name="connsiteX132" fmla="*/ 3617977 w 6352623"/>
                    <a:gd name="connsiteY132" fmla="*/ 6323175 h 6345561"/>
                    <a:gd name="connsiteX133" fmla="*/ 509955 w 6352623"/>
                    <a:gd name="connsiteY133" fmla="*/ 4889989 h 6345561"/>
                    <a:gd name="connsiteX134" fmla="*/ 432662 w 6352623"/>
                    <a:gd name="connsiteY134" fmla="*/ 4783013 h 6345561"/>
                    <a:gd name="connsiteX135" fmla="*/ 30403 w 6352623"/>
                    <a:gd name="connsiteY135" fmla="*/ 3637168 h 6345561"/>
                    <a:gd name="connsiteX136" fmla="*/ 28957 w 6352623"/>
                    <a:gd name="connsiteY136" fmla="*/ 3608002 h 6345561"/>
                    <a:gd name="connsiteX137" fmla="*/ 1122699 w 6352623"/>
                    <a:gd name="connsiteY137" fmla="*/ 3528079 h 6345561"/>
                    <a:gd name="connsiteX138" fmla="*/ 1151870 w 6352623"/>
                    <a:gd name="connsiteY138" fmla="*/ 3709064 h 6345561"/>
                    <a:gd name="connsiteX139" fmla="*/ 1633165 w 6352623"/>
                    <a:gd name="connsiteY139" fmla="*/ 4721494 h 6345561"/>
                    <a:gd name="connsiteX140" fmla="*/ 1635001 w 6352623"/>
                    <a:gd name="connsiteY140" fmla="*/ 4724090 h 6345561"/>
                    <a:gd name="connsiteX141" fmla="*/ 1150655 w 6352623"/>
                    <a:gd name="connsiteY141" fmla="*/ 4790652 h 6345561"/>
                    <a:gd name="connsiteX142" fmla="*/ 509955 w 6352623"/>
                    <a:gd name="connsiteY142" fmla="*/ 4889989 h 6345561"/>
                    <a:gd name="connsiteX143" fmla="*/ 3165956 w 6352623"/>
                    <a:gd name="connsiteY143" fmla="*/ 6345561 h 6345561"/>
                    <a:gd name="connsiteX144" fmla="*/ 2661675 w 6352623"/>
                    <a:gd name="connsiteY144" fmla="*/ 5655612 h 6345561"/>
                    <a:gd name="connsiteX145" fmla="*/ 2224080 w 6352623"/>
                    <a:gd name="connsiteY145" fmla="*/ 5071807 h 6345561"/>
                    <a:gd name="connsiteX146" fmla="*/ 2697681 w 6352623"/>
                    <a:gd name="connsiteY146" fmla="*/ 5021257 h 6345561"/>
                    <a:gd name="connsiteX147" fmla="*/ 3150545 w 6352623"/>
                    <a:gd name="connsiteY147" fmla="*/ 4979436 h 6345561"/>
                    <a:gd name="connsiteX148" fmla="*/ 3267988 w 6352623"/>
                    <a:gd name="connsiteY148" fmla="*/ 6340508 h 6345561"/>
                    <a:gd name="connsiteX149" fmla="*/ 3165956 w 6352623"/>
                    <a:gd name="connsiteY149" fmla="*/ 6345561 h 6345561"/>
                    <a:gd name="connsiteX150" fmla="*/ 2827891 w 6352623"/>
                    <a:gd name="connsiteY150" fmla="*/ 6323709 h 6345561"/>
                    <a:gd name="connsiteX151" fmla="*/ 2884966 w 6352623"/>
                    <a:gd name="connsiteY151" fmla="*/ 6327398 h 6345561"/>
                    <a:gd name="connsiteX152" fmla="*/ 2827891 w 6352623"/>
                    <a:gd name="connsiteY152" fmla="*/ 6323709 h 6345561"/>
                    <a:gd name="connsiteX153" fmla="*/ 1799833 w 6352623"/>
                    <a:gd name="connsiteY153" fmla="*/ 6042038 h 6345561"/>
                    <a:gd name="connsiteX154" fmla="*/ 792530 w 6352623"/>
                    <a:gd name="connsiteY154" fmla="*/ 5281044 h 6345561"/>
                    <a:gd name="connsiteX155" fmla="*/ 758259 w 6352623"/>
                    <a:gd name="connsiteY155" fmla="*/ 5233611 h 6345561"/>
                    <a:gd name="connsiteX156" fmla="*/ 1178638 w 6352623"/>
                    <a:gd name="connsiteY156" fmla="*/ 5187468 h 6345561"/>
                    <a:gd name="connsiteX157" fmla="*/ 1905324 w 6352623"/>
                    <a:gd name="connsiteY157" fmla="*/ 5106339 h 6345561"/>
                    <a:gd name="connsiteX158" fmla="*/ 2206251 w 6352623"/>
                    <a:gd name="connsiteY158" fmla="*/ 5531868 h 6345561"/>
                    <a:gd name="connsiteX159" fmla="*/ 2827891 w 6352623"/>
                    <a:gd name="connsiteY159" fmla="*/ 6323709 h 6345561"/>
                    <a:gd name="connsiteX160" fmla="*/ 2405336 w 6352623"/>
                    <a:gd name="connsiteY160" fmla="*/ 6261225 h 6345561"/>
                    <a:gd name="connsiteX161" fmla="*/ 1799833 w 6352623"/>
                    <a:gd name="connsiteY161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317212 w 6352623"/>
                    <a:gd name="connsiteY60" fmla="*/ 4620000 h 6345561"/>
                    <a:gd name="connsiteX61" fmla="*/ 6317212 w 6352623"/>
                    <a:gd name="connsiteY61" fmla="*/ 4787640 h 6345561"/>
                    <a:gd name="connsiteX62" fmla="*/ 5898613 w 6352623"/>
                    <a:gd name="connsiteY62" fmla="*/ 4787640 h 6345561"/>
                    <a:gd name="connsiteX63" fmla="*/ 5866698 w 6352623"/>
                    <a:gd name="connsiteY63" fmla="*/ 4839902 h 6345561"/>
                    <a:gd name="connsiteX64" fmla="*/ 5895990 w 6352623"/>
                    <a:gd name="connsiteY64" fmla="*/ 4787640 h 6345561"/>
                    <a:gd name="connsiteX65" fmla="*/ 5866698 w 6352623"/>
                    <a:gd name="connsiteY65" fmla="*/ 4839902 h 6345561"/>
                    <a:gd name="connsiteX66" fmla="*/ 5661892 w 6352623"/>
                    <a:gd name="connsiteY66" fmla="*/ 4787640 h 6345561"/>
                    <a:gd name="connsiteX67" fmla="*/ 5661892 w 6352623"/>
                    <a:gd name="connsiteY67" fmla="*/ 4620000 h 6345561"/>
                    <a:gd name="connsiteX68" fmla="*/ 5661892 w 6352623"/>
                    <a:gd name="connsiteY68" fmla="*/ 4787640 h 6345561"/>
                    <a:gd name="connsiteX69" fmla="*/ 4842211 w 6352623"/>
                    <a:gd name="connsiteY69" fmla="*/ 4504577 h 6345561"/>
                    <a:gd name="connsiteX70" fmla="*/ 4894441 w 6352623"/>
                    <a:gd name="connsiteY70" fmla="*/ 4378816 h 6345561"/>
                    <a:gd name="connsiteX71" fmla="*/ 5118410 w 6352623"/>
                    <a:gd name="connsiteY71" fmla="*/ 3308120 h 6345561"/>
                    <a:gd name="connsiteX72" fmla="*/ 5112011 w 6352623"/>
                    <a:gd name="connsiteY72" fmla="*/ 3236549 h 6345561"/>
                    <a:gd name="connsiteX73" fmla="*/ 6343574 w 6352623"/>
                    <a:gd name="connsiteY73" fmla="*/ 3146548 h 6345561"/>
                    <a:gd name="connsiteX74" fmla="*/ 6352623 w 6352623"/>
                    <a:gd name="connsiteY74" fmla="*/ 3329154 h 6345561"/>
                    <a:gd name="connsiteX75" fmla="*/ 6261216 w 6352623"/>
                    <a:gd name="connsiteY75" fmla="*/ 3947289 h 6345561"/>
                    <a:gd name="connsiteX76" fmla="*/ 6068313 w 6352623"/>
                    <a:gd name="connsiteY76" fmla="*/ 4480189 h 6345561"/>
                    <a:gd name="connsiteX77" fmla="*/ 5645377 w 6352623"/>
                    <a:gd name="connsiteY77" fmla="*/ 4489676 h 6345561"/>
                    <a:gd name="connsiteX78" fmla="*/ 4842211 w 6352623"/>
                    <a:gd name="connsiteY78" fmla="*/ 4504577 h 6345561"/>
                    <a:gd name="connsiteX79" fmla="*/ 1405726 w 6352623"/>
                    <a:gd name="connsiteY79" fmla="*/ 3156271 h 6345561"/>
                    <a:gd name="connsiteX80" fmla="*/ 1399341 w 6352623"/>
                    <a:gd name="connsiteY80" fmla="*/ 3089416 h 6345561"/>
                    <a:gd name="connsiteX81" fmla="*/ 1464945 w 6352623"/>
                    <a:gd name="connsiteY81" fmla="*/ 2467755 h 6345561"/>
                    <a:gd name="connsiteX82" fmla="*/ 1626959 w 6352623"/>
                    <a:gd name="connsiteY82" fmla="*/ 1918290 h 6345561"/>
                    <a:gd name="connsiteX83" fmla="*/ 1698846 w 6352623"/>
                    <a:gd name="connsiteY83" fmla="*/ 1916459 h 6345561"/>
                    <a:gd name="connsiteX84" fmla="*/ 2401423 w 6352623"/>
                    <a:gd name="connsiteY84" fmla="*/ 1879094 h 6345561"/>
                    <a:gd name="connsiteX85" fmla="*/ 2879383 w 6352623"/>
                    <a:gd name="connsiteY85" fmla="*/ 1836855 h 6345561"/>
                    <a:gd name="connsiteX86" fmla="*/ 2983285 w 6352623"/>
                    <a:gd name="connsiteY86" fmla="*/ 3040986 h 6345561"/>
                    <a:gd name="connsiteX87" fmla="*/ 1405726 w 6352623"/>
                    <a:gd name="connsiteY87" fmla="*/ 3156271 h 6345561"/>
                    <a:gd name="connsiteX88" fmla="*/ 3464621 w 6352623"/>
                    <a:gd name="connsiteY88" fmla="*/ 4545892 h 6345561"/>
                    <a:gd name="connsiteX89" fmla="*/ 3362673 w 6352623"/>
                    <a:gd name="connsiteY89" fmla="*/ 3364384 h 6345561"/>
                    <a:gd name="connsiteX90" fmla="*/ 4785461 w 6352623"/>
                    <a:gd name="connsiteY90" fmla="*/ 3260410 h 6345561"/>
                    <a:gd name="connsiteX91" fmla="*/ 4791965 w 6352623"/>
                    <a:gd name="connsiteY91" fmla="*/ 3337498 h 6345561"/>
                    <a:gd name="connsiteX92" fmla="*/ 4582162 w 6352623"/>
                    <a:gd name="connsiteY92" fmla="*/ 4452550 h 6345561"/>
                    <a:gd name="connsiteX93" fmla="*/ 3980007 w 6352623"/>
                    <a:gd name="connsiteY93" fmla="*/ 4524180 h 6345561"/>
                    <a:gd name="connsiteX94" fmla="*/ 3464621 w 6352623"/>
                    <a:gd name="connsiteY94" fmla="*/ 4545892 h 6345561"/>
                    <a:gd name="connsiteX95" fmla="*/ 11631 w 6352623"/>
                    <a:gd name="connsiteY95" fmla="*/ 3258148 h 6345561"/>
                    <a:gd name="connsiteX96" fmla="*/ 0 w 6352623"/>
                    <a:gd name="connsiteY96" fmla="*/ 3023469 h 6345561"/>
                    <a:gd name="connsiteX97" fmla="*/ 91400 w 6352623"/>
                    <a:gd name="connsiteY97" fmla="*/ 2405346 h 6345561"/>
                    <a:gd name="connsiteX98" fmla="*/ 258812 w 6352623"/>
                    <a:gd name="connsiteY98" fmla="*/ 1942855 h 6345561"/>
                    <a:gd name="connsiteX99" fmla="*/ 852081 w 6352623"/>
                    <a:gd name="connsiteY99" fmla="*/ 1937991 h 6345561"/>
                    <a:gd name="connsiteX100" fmla="*/ 1335718 w 6352623"/>
                    <a:gd name="connsiteY100" fmla="*/ 1925698 h 6345561"/>
                    <a:gd name="connsiteX101" fmla="*/ 1234430 w 6352623"/>
                    <a:gd name="connsiteY101" fmla="*/ 2196801 h 6345561"/>
                    <a:gd name="connsiteX102" fmla="*/ 1103579 w 6352623"/>
                    <a:gd name="connsiteY102" fmla="*/ 2737987 h 6345561"/>
                    <a:gd name="connsiteX103" fmla="*/ 1078099 w 6352623"/>
                    <a:gd name="connsiteY103" fmla="*/ 3180217 h 6345561"/>
                    <a:gd name="connsiteX104" fmla="*/ 11631 w 6352623"/>
                    <a:gd name="connsiteY104" fmla="*/ 3258148 h 6345561"/>
                    <a:gd name="connsiteX105" fmla="*/ 1960743 w 6352623"/>
                    <a:gd name="connsiteY105" fmla="*/ 4679317 h 6345561"/>
                    <a:gd name="connsiteX106" fmla="*/ 1740896 w 6352623"/>
                    <a:gd name="connsiteY106" fmla="*/ 4337429 h 6345561"/>
                    <a:gd name="connsiteX107" fmla="*/ 1441619 w 6352623"/>
                    <a:gd name="connsiteY107" fmla="*/ 3532526 h 6345561"/>
                    <a:gd name="connsiteX108" fmla="*/ 1438988 w 6352623"/>
                    <a:gd name="connsiteY108" fmla="*/ 3504964 h 6345561"/>
                    <a:gd name="connsiteX109" fmla="*/ 3013389 w 6352623"/>
                    <a:gd name="connsiteY109" fmla="*/ 3389903 h 6345561"/>
                    <a:gd name="connsiteX110" fmla="*/ 3099126 w 6352623"/>
                    <a:gd name="connsiteY110" fmla="*/ 4562904 h 6345561"/>
                    <a:gd name="connsiteX111" fmla="*/ 2689209 w 6352623"/>
                    <a:gd name="connsiteY111" fmla="*/ 4598877 h 6345561"/>
                    <a:gd name="connsiteX112" fmla="*/ 1989796 w 6352623"/>
                    <a:gd name="connsiteY112" fmla="*/ 4675326 h 6345561"/>
                    <a:gd name="connsiteX113" fmla="*/ 1960743 w 6352623"/>
                    <a:gd name="connsiteY113" fmla="*/ 4679317 h 6345561"/>
                    <a:gd name="connsiteX114" fmla="*/ 4067092 w 6352623"/>
                    <a:gd name="connsiteY114" fmla="*/ 6216068 h 6345561"/>
                    <a:gd name="connsiteX115" fmla="*/ 4277892 w 6352623"/>
                    <a:gd name="connsiteY115" fmla="*/ 5788869 h 6345561"/>
                    <a:gd name="connsiteX116" fmla="*/ 4525520 w 6352623"/>
                    <a:gd name="connsiteY116" fmla="*/ 5267093 h 6345561"/>
                    <a:gd name="connsiteX117" fmla="*/ 4685770 w 6352623"/>
                    <a:gd name="connsiteY117" fmla="*/ 4881257 h 6345561"/>
                    <a:gd name="connsiteX118" fmla="*/ 4712084 w 6352623"/>
                    <a:gd name="connsiteY118" fmla="*/ 4879914 h 6345561"/>
                    <a:gd name="connsiteX119" fmla="*/ 5642123 w 6352623"/>
                    <a:gd name="connsiteY119" fmla="*/ 4846187 h 6345561"/>
                    <a:gd name="connsiteX120" fmla="*/ 5866698 w 6352623"/>
                    <a:gd name="connsiteY120" fmla="*/ 4839902 h 6345561"/>
                    <a:gd name="connsiteX121" fmla="*/ 5706398 w 6352623"/>
                    <a:gd name="connsiteY121" fmla="*/ 5102370 h 6345561"/>
                    <a:gd name="connsiteX122" fmla="*/ 4229361 w 6352623"/>
                    <a:gd name="connsiteY122" fmla="*/ 6176010 h 6345561"/>
                    <a:gd name="connsiteX123" fmla="*/ 4067092 w 6352623"/>
                    <a:gd name="connsiteY123" fmla="*/ 6216068 h 6345561"/>
                    <a:gd name="connsiteX124" fmla="*/ 3617977 w 6352623"/>
                    <a:gd name="connsiteY124" fmla="*/ 6323175 h 6345561"/>
                    <a:gd name="connsiteX125" fmla="*/ 3499574 w 6352623"/>
                    <a:gd name="connsiteY125" fmla="*/ 4950969 h 6345561"/>
                    <a:gd name="connsiteX126" fmla="*/ 3966167 w 6352623"/>
                    <a:gd name="connsiteY126" fmla="*/ 4917769 h 6345561"/>
                    <a:gd name="connsiteX127" fmla="*/ 4402891 w 6352623"/>
                    <a:gd name="connsiteY127" fmla="*/ 4895610 h 6345561"/>
                    <a:gd name="connsiteX128" fmla="*/ 4263840 w 6352623"/>
                    <a:gd name="connsiteY128" fmla="*/ 5239274 h 6345561"/>
                    <a:gd name="connsiteX129" fmla="*/ 3691123 w 6352623"/>
                    <a:gd name="connsiteY129" fmla="*/ 6308899 h 6345561"/>
                    <a:gd name="connsiteX130" fmla="*/ 3637169 w 6352623"/>
                    <a:gd name="connsiteY130" fmla="*/ 6322223 h 6345561"/>
                    <a:gd name="connsiteX131" fmla="*/ 3617977 w 6352623"/>
                    <a:gd name="connsiteY131" fmla="*/ 6323175 h 6345561"/>
                    <a:gd name="connsiteX132" fmla="*/ 509955 w 6352623"/>
                    <a:gd name="connsiteY132" fmla="*/ 4889989 h 6345561"/>
                    <a:gd name="connsiteX133" fmla="*/ 432662 w 6352623"/>
                    <a:gd name="connsiteY133" fmla="*/ 4783013 h 6345561"/>
                    <a:gd name="connsiteX134" fmla="*/ 30403 w 6352623"/>
                    <a:gd name="connsiteY134" fmla="*/ 3637168 h 6345561"/>
                    <a:gd name="connsiteX135" fmla="*/ 28957 w 6352623"/>
                    <a:gd name="connsiteY135" fmla="*/ 3608002 h 6345561"/>
                    <a:gd name="connsiteX136" fmla="*/ 1122699 w 6352623"/>
                    <a:gd name="connsiteY136" fmla="*/ 3528079 h 6345561"/>
                    <a:gd name="connsiteX137" fmla="*/ 1151870 w 6352623"/>
                    <a:gd name="connsiteY137" fmla="*/ 3709064 h 6345561"/>
                    <a:gd name="connsiteX138" fmla="*/ 1633165 w 6352623"/>
                    <a:gd name="connsiteY138" fmla="*/ 4721494 h 6345561"/>
                    <a:gd name="connsiteX139" fmla="*/ 1635001 w 6352623"/>
                    <a:gd name="connsiteY139" fmla="*/ 4724090 h 6345561"/>
                    <a:gd name="connsiteX140" fmla="*/ 1150655 w 6352623"/>
                    <a:gd name="connsiteY140" fmla="*/ 4790652 h 6345561"/>
                    <a:gd name="connsiteX141" fmla="*/ 509955 w 6352623"/>
                    <a:gd name="connsiteY141" fmla="*/ 4889989 h 6345561"/>
                    <a:gd name="connsiteX142" fmla="*/ 3165956 w 6352623"/>
                    <a:gd name="connsiteY142" fmla="*/ 6345561 h 6345561"/>
                    <a:gd name="connsiteX143" fmla="*/ 2661675 w 6352623"/>
                    <a:gd name="connsiteY143" fmla="*/ 5655612 h 6345561"/>
                    <a:gd name="connsiteX144" fmla="*/ 2224080 w 6352623"/>
                    <a:gd name="connsiteY144" fmla="*/ 5071807 h 6345561"/>
                    <a:gd name="connsiteX145" fmla="*/ 2697681 w 6352623"/>
                    <a:gd name="connsiteY145" fmla="*/ 5021257 h 6345561"/>
                    <a:gd name="connsiteX146" fmla="*/ 3150545 w 6352623"/>
                    <a:gd name="connsiteY146" fmla="*/ 4979436 h 6345561"/>
                    <a:gd name="connsiteX147" fmla="*/ 3267988 w 6352623"/>
                    <a:gd name="connsiteY147" fmla="*/ 6340508 h 6345561"/>
                    <a:gd name="connsiteX148" fmla="*/ 3165956 w 6352623"/>
                    <a:gd name="connsiteY148" fmla="*/ 6345561 h 6345561"/>
                    <a:gd name="connsiteX149" fmla="*/ 2827891 w 6352623"/>
                    <a:gd name="connsiteY149" fmla="*/ 6323709 h 6345561"/>
                    <a:gd name="connsiteX150" fmla="*/ 2884966 w 6352623"/>
                    <a:gd name="connsiteY150" fmla="*/ 6327398 h 6345561"/>
                    <a:gd name="connsiteX151" fmla="*/ 2827891 w 6352623"/>
                    <a:gd name="connsiteY151" fmla="*/ 6323709 h 6345561"/>
                    <a:gd name="connsiteX152" fmla="*/ 1799833 w 6352623"/>
                    <a:gd name="connsiteY152" fmla="*/ 6042038 h 6345561"/>
                    <a:gd name="connsiteX153" fmla="*/ 792530 w 6352623"/>
                    <a:gd name="connsiteY153" fmla="*/ 5281044 h 6345561"/>
                    <a:gd name="connsiteX154" fmla="*/ 758259 w 6352623"/>
                    <a:gd name="connsiteY154" fmla="*/ 5233611 h 6345561"/>
                    <a:gd name="connsiteX155" fmla="*/ 1178638 w 6352623"/>
                    <a:gd name="connsiteY155" fmla="*/ 5187468 h 6345561"/>
                    <a:gd name="connsiteX156" fmla="*/ 1905324 w 6352623"/>
                    <a:gd name="connsiteY156" fmla="*/ 5106339 h 6345561"/>
                    <a:gd name="connsiteX157" fmla="*/ 2206251 w 6352623"/>
                    <a:gd name="connsiteY157" fmla="*/ 5531868 h 6345561"/>
                    <a:gd name="connsiteX158" fmla="*/ 2827891 w 6352623"/>
                    <a:gd name="connsiteY158" fmla="*/ 6323709 h 6345561"/>
                    <a:gd name="connsiteX159" fmla="*/ 2405336 w 6352623"/>
                    <a:gd name="connsiteY159" fmla="*/ 6261225 h 6345561"/>
                    <a:gd name="connsiteX160" fmla="*/ 1799833 w 6352623"/>
                    <a:gd name="connsiteY160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898613 w 6352623"/>
                    <a:gd name="connsiteY59" fmla="*/ 4787640 h 6345561"/>
                    <a:gd name="connsiteX60" fmla="*/ 6317212 w 6352623"/>
                    <a:gd name="connsiteY60" fmla="*/ 4620000 h 6345561"/>
                    <a:gd name="connsiteX61" fmla="*/ 6317212 w 6352623"/>
                    <a:gd name="connsiteY61" fmla="*/ 4787640 h 6345561"/>
                    <a:gd name="connsiteX62" fmla="*/ 5898613 w 6352623"/>
                    <a:gd name="connsiteY62" fmla="*/ 4787640 h 6345561"/>
                    <a:gd name="connsiteX63" fmla="*/ 5661892 w 6352623"/>
                    <a:gd name="connsiteY63" fmla="*/ 4787640 h 6345561"/>
                    <a:gd name="connsiteX64" fmla="*/ 5661892 w 6352623"/>
                    <a:gd name="connsiteY64" fmla="*/ 4620000 h 6345561"/>
                    <a:gd name="connsiteX65" fmla="*/ 5661892 w 6352623"/>
                    <a:gd name="connsiteY65" fmla="*/ 4787640 h 6345561"/>
                    <a:gd name="connsiteX66" fmla="*/ 4842211 w 6352623"/>
                    <a:gd name="connsiteY66" fmla="*/ 4504577 h 6345561"/>
                    <a:gd name="connsiteX67" fmla="*/ 4894441 w 6352623"/>
                    <a:gd name="connsiteY67" fmla="*/ 4378816 h 6345561"/>
                    <a:gd name="connsiteX68" fmla="*/ 5118410 w 6352623"/>
                    <a:gd name="connsiteY68" fmla="*/ 3308120 h 6345561"/>
                    <a:gd name="connsiteX69" fmla="*/ 5112011 w 6352623"/>
                    <a:gd name="connsiteY69" fmla="*/ 3236549 h 6345561"/>
                    <a:gd name="connsiteX70" fmla="*/ 6343574 w 6352623"/>
                    <a:gd name="connsiteY70" fmla="*/ 3146548 h 6345561"/>
                    <a:gd name="connsiteX71" fmla="*/ 6352623 w 6352623"/>
                    <a:gd name="connsiteY71" fmla="*/ 3329154 h 6345561"/>
                    <a:gd name="connsiteX72" fmla="*/ 6261216 w 6352623"/>
                    <a:gd name="connsiteY72" fmla="*/ 3947289 h 6345561"/>
                    <a:gd name="connsiteX73" fmla="*/ 6068313 w 6352623"/>
                    <a:gd name="connsiteY73" fmla="*/ 4480189 h 6345561"/>
                    <a:gd name="connsiteX74" fmla="*/ 5645377 w 6352623"/>
                    <a:gd name="connsiteY74" fmla="*/ 4489676 h 6345561"/>
                    <a:gd name="connsiteX75" fmla="*/ 4842211 w 6352623"/>
                    <a:gd name="connsiteY75" fmla="*/ 4504577 h 6345561"/>
                    <a:gd name="connsiteX76" fmla="*/ 1405726 w 6352623"/>
                    <a:gd name="connsiteY76" fmla="*/ 3156271 h 6345561"/>
                    <a:gd name="connsiteX77" fmla="*/ 1399341 w 6352623"/>
                    <a:gd name="connsiteY77" fmla="*/ 3089416 h 6345561"/>
                    <a:gd name="connsiteX78" fmla="*/ 1464945 w 6352623"/>
                    <a:gd name="connsiteY78" fmla="*/ 2467755 h 6345561"/>
                    <a:gd name="connsiteX79" fmla="*/ 1626959 w 6352623"/>
                    <a:gd name="connsiteY79" fmla="*/ 1918290 h 6345561"/>
                    <a:gd name="connsiteX80" fmla="*/ 1698846 w 6352623"/>
                    <a:gd name="connsiteY80" fmla="*/ 1916459 h 6345561"/>
                    <a:gd name="connsiteX81" fmla="*/ 2401423 w 6352623"/>
                    <a:gd name="connsiteY81" fmla="*/ 1879094 h 6345561"/>
                    <a:gd name="connsiteX82" fmla="*/ 2879383 w 6352623"/>
                    <a:gd name="connsiteY82" fmla="*/ 1836855 h 6345561"/>
                    <a:gd name="connsiteX83" fmla="*/ 2983285 w 6352623"/>
                    <a:gd name="connsiteY83" fmla="*/ 3040986 h 6345561"/>
                    <a:gd name="connsiteX84" fmla="*/ 1405726 w 6352623"/>
                    <a:gd name="connsiteY84" fmla="*/ 3156271 h 6345561"/>
                    <a:gd name="connsiteX85" fmla="*/ 3464621 w 6352623"/>
                    <a:gd name="connsiteY85" fmla="*/ 4545892 h 6345561"/>
                    <a:gd name="connsiteX86" fmla="*/ 3362673 w 6352623"/>
                    <a:gd name="connsiteY86" fmla="*/ 3364384 h 6345561"/>
                    <a:gd name="connsiteX87" fmla="*/ 4785461 w 6352623"/>
                    <a:gd name="connsiteY87" fmla="*/ 3260410 h 6345561"/>
                    <a:gd name="connsiteX88" fmla="*/ 4791965 w 6352623"/>
                    <a:gd name="connsiteY88" fmla="*/ 3337498 h 6345561"/>
                    <a:gd name="connsiteX89" fmla="*/ 4582162 w 6352623"/>
                    <a:gd name="connsiteY89" fmla="*/ 4452550 h 6345561"/>
                    <a:gd name="connsiteX90" fmla="*/ 3980007 w 6352623"/>
                    <a:gd name="connsiteY90" fmla="*/ 4524180 h 6345561"/>
                    <a:gd name="connsiteX91" fmla="*/ 3464621 w 6352623"/>
                    <a:gd name="connsiteY91" fmla="*/ 4545892 h 6345561"/>
                    <a:gd name="connsiteX92" fmla="*/ 11631 w 6352623"/>
                    <a:gd name="connsiteY92" fmla="*/ 3258148 h 6345561"/>
                    <a:gd name="connsiteX93" fmla="*/ 0 w 6352623"/>
                    <a:gd name="connsiteY93" fmla="*/ 3023469 h 6345561"/>
                    <a:gd name="connsiteX94" fmla="*/ 91400 w 6352623"/>
                    <a:gd name="connsiteY94" fmla="*/ 2405346 h 6345561"/>
                    <a:gd name="connsiteX95" fmla="*/ 258812 w 6352623"/>
                    <a:gd name="connsiteY95" fmla="*/ 1942855 h 6345561"/>
                    <a:gd name="connsiteX96" fmla="*/ 852081 w 6352623"/>
                    <a:gd name="connsiteY96" fmla="*/ 1937991 h 6345561"/>
                    <a:gd name="connsiteX97" fmla="*/ 1335718 w 6352623"/>
                    <a:gd name="connsiteY97" fmla="*/ 1925698 h 6345561"/>
                    <a:gd name="connsiteX98" fmla="*/ 1234430 w 6352623"/>
                    <a:gd name="connsiteY98" fmla="*/ 2196801 h 6345561"/>
                    <a:gd name="connsiteX99" fmla="*/ 1103579 w 6352623"/>
                    <a:gd name="connsiteY99" fmla="*/ 2737987 h 6345561"/>
                    <a:gd name="connsiteX100" fmla="*/ 1078099 w 6352623"/>
                    <a:gd name="connsiteY100" fmla="*/ 3180217 h 6345561"/>
                    <a:gd name="connsiteX101" fmla="*/ 11631 w 6352623"/>
                    <a:gd name="connsiteY101" fmla="*/ 3258148 h 6345561"/>
                    <a:gd name="connsiteX102" fmla="*/ 1960743 w 6352623"/>
                    <a:gd name="connsiteY102" fmla="*/ 4679317 h 6345561"/>
                    <a:gd name="connsiteX103" fmla="*/ 1740896 w 6352623"/>
                    <a:gd name="connsiteY103" fmla="*/ 4337429 h 6345561"/>
                    <a:gd name="connsiteX104" fmla="*/ 1441619 w 6352623"/>
                    <a:gd name="connsiteY104" fmla="*/ 3532526 h 6345561"/>
                    <a:gd name="connsiteX105" fmla="*/ 1438988 w 6352623"/>
                    <a:gd name="connsiteY105" fmla="*/ 3504964 h 6345561"/>
                    <a:gd name="connsiteX106" fmla="*/ 3013389 w 6352623"/>
                    <a:gd name="connsiteY106" fmla="*/ 3389903 h 6345561"/>
                    <a:gd name="connsiteX107" fmla="*/ 3099126 w 6352623"/>
                    <a:gd name="connsiteY107" fmla="*/ 4562904 h 6345561"/>
                    <a:gd name="connsiteX108" fmla="*/ 2689209 w 6352623"/>
                    <a:gd name="connsiteY108" fmla="*/ 4598877 h 6345561"/>
                    <a:gd name="connsiteX109" fmla="*/ 1989796 w 6352623"/>
                    <a:gd name="connsiteY109" fmla="*/ 4675326 h 6345561"/>
                    <a:gd name="connsiteX110" fmla="*/ 1960743 w 6352623"/>
                    <a:gd name="connsiteY110" fmla="*/ 4679317 h 6345561"/>
                    <a:gd name="connsiteX111" fmla="*/ 4067092 w 6352623"/>
                    <a:gd name="connsiteY111" fmla="*/ 6216068 h 6345561"/>
                    <a:gd name="connsiteX112" fmla="*/ 4277892 w 6352623"/>
                    <a:gd name="connsiteY112" fmla="*/ 5788869 h 6345561"/>
                    <a:gd name="connsiteX113" fmla="*/ 4525520 w 6352623"/>
                    <a:gd name="connsiteY113" fmla="*/ 5267093 h 6345561"/>
                    <a:gd name="connsiteX114" fmla="*/ 4685770 w 6352623"/>
                    <a:gd name="connsiteY114" fmla="*/ 4881257 h 6345561"/>
                    <a:gd name="connsiteX115" fmla="*/ 4712084 w 6352623"/>
                    <a:gd name="connsiteY115" fmla="*/ 4879914 h 6345561"/>
                    <a:gd name="connsiteX116" fmla="*/ 5642123 w 6352623"/>
                    <a:gd name="connsiteY116" fmla="*/ 4846187 h 6345561"/>
                    <a:gd name="connsiteX117" fmla="*/ 5866698 w 6352623"/>
                    <a:gd name="connsiteY117" fmla="*/ 4839902 h 6345561"/>
                    <a:gd name="connsiteX118" fmla="*/ 5706398 w 6352623"/>
                    <a:gd name="connsiteY118" fmla="*/ 5102370 h 6345561"/>
                    <a:gd name="connsiteX119" fmla="*/ 4229361 w 6352623"/>
                    <a:gd name="connsiteY119" fmla="*/ 6176010 h 6345561"/>
                    <a:gd name="connsiteX120" fmla="*/ 4067092 w 6352623"/>
                    <a:gd name="connsiteY120" fmla="*/ 6216068 h 6345561"/>
                    <a:gd name="connsiteX121" fmla="*/ 3617977 w 6352623"/>
                    <a:gd name="connsiteY121" fmla="*/ 6323175 h 6345561"/>
                    <a:gd name="connsiteX122" fmla="*/ 3499574 w 6352623"/>
                    <a:gd name="connsiteY122" fmla="*/ 4950969 h 6345561"/>
                    <a:gd name="connsiteX123" fmla="*/ 3966167 w 6352623"/>
                    <a:gd name="connsiteY123" fmla="*/ 4917769 h 6345561"/>
                    <a:gd name="connsiteX124" fmla="*/ 4402891 w 6352623"/>
                    <a:gd name="connsiteY124" fmla="*/ 4895610 h 6345561"/>
                    <a:gd name="connsiteX125" fmla="*/ 4263840 w 6352623"/>
                    <a:gd name="connsiteY125" fmla="*/ 5239274 h 6345561"/>
                    <a:gd name="connsiteX126" fmla="*/ 3691123 w 6352623"/>
                    <a:gd name="connsiteY126" fmla="*/ 6308899 h 6345561"/>
                    <a:gd name="connsiteX127" fmla="*/ 3637169 w 6352623"/>
                    <a:gd name="connsiteY127" fmla="*/ 6322223 h 6345561"/>
                    <a:gd name="connsiteX128" fmla="*/ 3617977 w 6352623"/>
                    <a:gd name="connsiteY128" fmla="*/ 6323175 h 6345561"/>
                    <a:gd name="connsiteX129" fmla="*/ 509955 w 6352623"/>
                    <a:gd name="connsiteY129" fmla="*/ 4889989 h 6345561"/>
                    <a:gd name="connsiteX130" fmla="*/ 432662 w 6352623"/>
                    <a:gd name="connsiteY130" fmla="*/ 4783013 h 6345561"/>
                    <a:gd name="connsiteX131" fmla="*/ 30403 w 6352623"/>
                    <a:gd name="connsiteY131" fmla="*/ 3637168 h 6345561"/>
                    <a:gd name="connsiteX132" fmla="*/ 28957 w 6352623"/>
                    <a:gd name="connsiteY132" fmla="*/ 3608002 h 6345561"/>
                    <a:gd name="connsiteX133" fmla="*/ 1122699 w 6352623"/>
                    <a:gd name="connsiteY133" fmla="*/ 3528079 h 6345561"/>
                    <a:gd name="connsiteX134" fmla="*/ 1151870 w 6352623"/>
                    <a:gd name="connsiteY134" fmla="*/ 3709064 h 6345561"/>
                    <a:gd name="connsiteX135" fmla="*/ 1633165 w 6352623"/>
                    <a:gd name="connsiteY135" fmla="*/ 4721494 h 6345561"/>
                    <a:gd name="connsiteX136" fmla="*/ 1635001 w 6352623"/>
                    <a:gd name="connsiteY136" fmla="*/ 4724090 h 6345561"/>
                    <a:gd name="connsiteX137" fmla="*/ 1150655 w 6352623"/>
                    <a:gd name="connsiteY137" fmla="*/ 4790652 h 6345561"/>
                    <a:gd name="connsiteX138" fmla="*/ 509955 w 6352623"/>
                    <a:gd name="connsiteY138" fmla="*/ 4889989 h 6345561"/>
                    <a:gd name="connsiteX139" fmla="*/ 3165956 w 6352623"/>
                    <a:gd name="connsiteY139" fmla="*/ 6345561 h 6345561"/>
                    <a:gd name="connsiteX140" fmla="*/ 2661675 w 6352623"/>
                    <a:gd name="connsiteY140" fmla="*/ 5655612 h 6345561"/>
                    <a:gd name="connsiteX141" fmla="*/ 2224080 w 6352623"/>
                    <a:gd name="connsiteY141" fmla="*/ 5071807 h 6345561"/>
                    <a:gd name="connsiteX142" fmla="*/ 2697681 w 6352623"/>
                    <a:gd name="connsiteY142" fmla="*/ 5021257 h 6345561"/>
                    <a:gd name="connsiteX143" fmla="*/ 3150545 w 6352623"/>
                    <a:gd name="connsiteY143" fmla="*/ 4979436 h 6345561"/>
                    <a:gd name="connsiteX144" fmla="*/ 3267988 w 6352623"/>
                    <a:gd name="connsiteY144" fmla="*/ 6340508 h 6345561"/>
                    <a:gd name="connsiteX145" fmla="*/ 3165956 w 6352623"/>
                    <a:gd name="connsiteY145" fmla="*/ 6345561 h 6345561"/>
                    <a:gd name="connsiteX146" fmla="*/ 2827891 w 6352623"/>
                    <a:gd name="connsiteY146" fmla="*/ 6323709 h 6345561"/>
                    <a:gd name="connsiteX147" fmla="*/ 2884966 w 6352623"/>
                    <a:gd name="connsiteY147" fmla="*/ 6327398 h 6345561"/>
                    <a:gd name="connsiteX148" fmla="*/ 2827891 w 6352623"/>
                    <a:gd name="connsiteY148" fmla="*/ 6323709 h 6345561"/>
                    <a:gd name="connsiteX149" fmla="*/ 1799833 w 6352623"/>
                    <a:gd name="connsiteY149" fmla="*/ 6042038 h 6345561"/>
                    <a:gd name="connsiteX150" fmla="*/ 792530 w 6352623"/>
                    <a:gd name="connsiteY150" fmla="*/ 5281044 h 6345561"/>
                    <a:gd name="connsiteX151" fmla="*/ 758259 w 6352623"/>
                    <a:gd name="connsiteY151" fmla="*/ 5233611 h 6345561"/>
                    <a:gd name="connsiteX152" fmla="*/ 1178638 w 6352623"/>
                    <a:gd name="connsiteY152" fmla="*/ 5187468 h 6345561"/>
                    <a:gd name="connsiteX153" fmla="*/ 1905324 w 6352623"/>
                    <a:gd name="connsiteY153" fmla="*/ 5106339 h 6345561"/>
                    <a:gd name="connsiteX154" fmla="*/ 2206251 w 6352623"/>
                    <a:gd name="connsiteY154" fmla="*/ 5531868 h 6345561"/>
                    <a:gd name="connsiteX155" fmla="*/ 2827891 w 6352623"/>
                    <a:gd name="connsiteY155" fmla="*/ 6323709 h 6345561"/>
                    <a:gd name="connsiteX156" fmla="*/ 2405336 w 6352623"/>
                    <a:gd name="connsiteY156" fmla="*/ 6261225 h 6345561"/>
                    <a:gd name="connsiteX157" fmla="*/ 1799833 w 6352623"/>
                    <a:gd name="connsiteY157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6317212 w 6352623"/>
                    <a:gd name="connsiteY59" fmla="*/ 4787640 h 6345561"/>
                    <a:gd name="connsiteX60" fmla="*/ 6317212 w 6352623"/>
                    <a:gd name="connsiteY60" fmla="*/ 4620000 h 6345561"/>
                    <a:gd name="connsiteX61" fmla="*/ 6317212 w 6352623"/>
                    <a:gd name="connsiteY61" fmla="*/ 4787640 h 6345561"/>
                    <a:gd name="connsiteX62" fmla="*/ 5661892 w 6352623"/>
                    <a:gd name="connsiteY62" fmla="*/ 4787640 h 6345561"/>
                    <a:gd name="connsiteX63" fmla="*/ 5661892 w 6352623"/>
                    <a:gd name="connsiteY63" fmla="*/ 4620000 h 6345561"/>
                    <a:gd name="connsiteX64" fmla="*/ 5661892 w 6352623"/>
                    <a:gd name="connsiteY64" fmla="*/ 4787640 h 6345561"/>
                    <a:gd name="connsiteX65" fmla="*/ 4842211 w 6352623"/>
                    <a:gd name="connsiteY65" fmla="*/ 4504577 h 6345561"/>
                    <a:gd name="connsiteX66" fmla="*/ 4894441 w 6352623"/>
                    <a:gd name="connsiteY66" fmla="*/ 4378816 h 6345561"/>
                    <a:gd name="connsiteX67" fmla="*/ 5118410 w 6352623"/>
                    <a:gd name="connsiteY67" fmla="*/ 3308120 h 6345561"/>
                    <a:gd name="connsiteX68" fmla="*/ 5112011 w 6352623"/>
                    <a:gd name="connsiteY68" fmla="*/ 3236549 h 6345561"/>
                    <a:gd name="connsiteX69" fmla="*/ 6343574 w 6352623"/>
                    <a:gd name="connsiteY69" fmla="*/ 3146548 h 6345561"/>
                    <a:gd name="connsiteX70" fmla="*/ 6352623 w 6352623"/>
                    <a:gd name="connsiteY70" fmla="*/ 3329154 h 6345561"/>
                    <a:gd name="connsiteX71" fmla="*/ 6261216 w 6352623"/>
                    <a:gd name="connsiteY71" fmla="*/ 3947289 h 6345561"/>
                    <a:gd name="connsiteX72" fmla="*/ 6068313 w 6352623"/>
                    <a:gd name="connsiteY72" fmla="*/ 4480189 h 6345561"/>
                    <a:gd name="connsiteX73" fmla="*/ 5645377 w 6352623"/>
                    <a:gd name="connsiteY73" fmla="*/ 4489676 h 6345561"/>
                    <a:gd name="connsiteX74" fmla="*/ 4842211 w 6352623"/>
                    <a:gd name="connsiteY74" fmla="*/ 4504577 h 6345561"/>
                    <a:gd name="connsiteX75" fmla="*/ 1405726 w 6352623"/>
                    <a:gd name="connsiteY75" fmla="*/ 3156271 h 6345561"/>
                    <a:gd name="connsiteX76" fmla="*/ 1399341 w 6352623"/>
                    <a:gd name="connsiteY76" fmla="*/ 3089416 h 6345561"/>
                    <a:gd name="connsiteX77" fmla="*/ 1464945 w 6352623"/>
                    <a:gd name="connsiteY77" fmla="*/ 2467755 h 6345561"/>
                    <a:gd name="connsiteX78" fmla="*/ 1626959 w 6352623"/>
                    <a:gd name="connsiteY78" fmla="*/ 1918290 h 6345561"/>
                    <a:gd name="connsiteX79" fmla="*/ 1698846 w 6352623"/>
                    <a:gd name="connsiteY79" fmla="*/ 1916459 h 6345561"/>
                    <a:gd name="connsiteX80" fmla="*/ 2401423 w 6352623"/>
                    <a:gd name="connsiteY80" fmla="*/ 1879094 h 6345561"/>
                    <a:gd name="connsiteX81" fmla="*/ 2879383 w 6352623"/>
                    <a:gd name="connsiteY81" fmla="*/ 1836855 h 6345561"/>
                    <a:gd name="connsiteX82" fmla="*/ 2983285 w 6352623"/>
                    <a:gd name="connsiteY82" fmla="*/ 3040986 h 6345561"/>
                    <a:gd name="connsiteX83" fmla="*/ 1405726 w 6352623"/>
                    <a:gd name="connsiteY83" fmla="*/ 3156271 h 6345561"/>
                    <a:gd name="connsiteX84" fmla="*/ 3464621 w 6352623"/>
                    <a:gd name="connsiteY84" fmla="*/ 4545892 h 6345561"/>
                    <a:gd name="connsiteX85" fmla="*/ 3362673 w 6352623"/>
                    <a:gd name="connsiteY85" fmla="*/ 3364384 h 6345561"/>
                    <a:gd name="connsiteX86" fmla="*/ 4785461 w 6352623"/>
                    <a:gd name="connsiteY86" fmla="*/ 3260410 h 6345561"/>
                    <a:gd name="connsiteX87" fmla="*/ 4791965 w 6352623"/>
                    <a:gd name="connsiteY87" fmla="*/ 3337498 h 6345561"/>
                    <a:gd name="connsiteX88" fmla="*/ 4582162 w 6352623"/>
                    <a:gd name="connsiteY88" fmla="*/ 4452550 h 6345561"/>
                    <a:gd name="connsiteX89" fmla="*/ 3980007 w 6352623"/>
                    <a:gd name="connsiteY89" fmla="*/ 4524180 h 6345561"/>
                    <a:gd name="connsiteX90" fmla="*/ 3464621 w 6352623"/>
                    <a:gd name="connsiteY90" fmla="*/ 4545892 h 6345561"/>
                    <a:gd name="connsiteX91" fmla="*/ 11631 w 6352623"/>
                    <a:gd name="connsiteY91" fmla="*/ 3258148 h 6345561"/>
                    <a:gd name="connsiteX92" fmla="*/ 0 w 6352623"/>
                    <a:gd name="connsiteY92" fmla="*/ 3023469 h 6345561"/>
                    <a:gd name="connsiteX93" fmla="*/ 91400 w 6352623"/>
                    <a:gd name="connsiteY93" fmla="*/ 2405346 h 6345561"/>
                    <a:gd name="connsiteX94" fmla="*/ 258812 w 6352623"/>
                    <a:gd name="connsiteY94" fmla="*/ 1942855 h 6345561"/>
                    <a:gd name="connsiteX95" fmla="*/ 852081 w 6352623"/>
                    <a:gd name="connsiteY95" fmla="*/ 1937991 h 6345561"/>
                    <a:gd name="connsiteX96" fmla="*/ 1335718 w 6352623"/>
                    <a:gd name="connsiteY96" fmla="*/ 1925698 h 6345561"/>
                    <a:gd name="connsiteX97" fmla="*/ 1234430 w 6352623"/>
                    <a:gd name="connsiteY97" fmla="*/ 2196801 h 6345561"/>
                    <a:gd name="connsiteX98" fmla="*/ 1103579 w 6352623"/>
                    <a:gd name="connsiteY98" fmla="*/ 2737987 h 6345561"/>
                    <a:gd name="connsiteX99" fmla="*/ 1078099 w 6352623"/>
                    <a:gd name="connsiteY99" fmla="*/ 3180217 h 6345561"/>
                    <a:gd name="connsiteX100" fmla="*/ 11631 w 6352623"/>
                    <a:gd name="connsiteY100" fmla="*/ 3258148 h 6345561"/>
                    <a:gd name="connsiteX101" fmla="*/ 1960743 w 6352623"/>
                    <a:gd name="connsiteY101" fmla="*/ 4679317 h 6345561"/>
                    <a:gd name="connsiteX102" fmla="*/ 1740896 w 6352623"/>
                    <a:gd name="connsiteY102" fmla="*/ 4337429 h 6345561"/>
                    <a:gd name="connsiteX103" fmla="*/ 1441619 w 6352623"/>
                    <a:gd name="connsiteY103" fmla="*/ 3532526 h 6345561"/>
                    <a:gd name="connsiteX104" fmla="*/ 1438988 w 6352623"/>
                    <a:gd name="connsiteY104" fmla="*/ 3504964 h 6345561"/>
                    <a:gd name="connsiteX105" fmla="*/ 3013389 w 6352623"/>
                    <a:gd name="connsiteY105" fmla="*/ 3389903 h 6345561"/>
                    <a:gd name="connsiteX106" fmla="*/ 3099126 w 6352623"/>
                    <a:gd name="connsiteY106" fmla="*/ 4562904 h 6345561"/>
                    <a:gd name="connsiteX107" fmla="*/ 2689209 w 6352623"/>
                    <a:gd name="connsiteY107" fmla="*/ 4598877 h 6345561"/>
                    <a:gd name="connsiteX108" fmla="*/ 1989796 w 6352623"/>
                    <a:gd name="connsiteY108" fmla="*/ 4675326 h 6345561"/>
                    <a:gd name="connsiteX109" fmla="*/ 1960743 w 6352623"/>
                    <a:gd name="connsiteY109" fmla="*/ 4679317 h 6345561"/>
                    <a:gd name="connsiteX110" fmla="*/ 4067092 w 6352623"/>
                    <a:gd name="connsiteY110" fmla="*/ 6216068 h 6345561"/>
                    <a:gd name="connsiteX111" fmla="*/ 4277892 w 6352623"/>
                    <a:gd name="connsiteY111" fmla="*/ 5788869 h 6345561"/>
                    <a:gd name="connsiteX112" fmla="*/ 4525520 w 6352623"/>
                    <a:gd name="connsiteY112" fmla="*/ 5267093 h 6345561"/>
                    <a:gd name="connsiteX113" fmla="*/ 4685770 w 6352623"/>
                    <a:gd name="connsiteY113" fmla="*/ 4881257 h 6345561"/>
                    <a:gd name="connsiteX114" fmla="*/ 4712084 w 6352623"/>
                    <a:gd name="connsiteY114" fmla="*/ 4879914 h 6345561"/>
                    <a:gd name="connsiteX115" fmla="*/ 5642123 w 6352623"/>
                    <a:gd name="connsiteY115" fmla="*/ 4846187 h 6345561"/>
                    <a:gd name="connsiteX116" fmla="*/ 5866698 w 6352623"/>
                    <a:gd name="connsiteY116" fmla="*/ 4839902 h 6345561"/>
                    <a:gd name="connsiteX117" fmla="*/ 5706398 w 6352623"/>
                    <a:gd name="connsiteY117" fmla="*/ 5102370 h 6345561"/>
                    <a:gd name="connsiteX118" fmla="*/ 4229361 w 6352623"/>
                    <a:gd name="connsiteY118" fmla="*/ 6176010 h 6345561"/>
                    <a:gd name="connsiteX119" fmla="*/ 4067092 w 6352623"/>
                    <a:gd name="connsiteY119" fmla="*/ 6216068 h 6345561"/>
                    <a:gd name="connsiteX120" fmla="*/ 3617977 w 6352623"/>
                    <a:gd name="connsiteY120" fmla="*/ 6323175 h 6345561"/>
                    <a:gd name="connsiteX121" fmla="*/ 3499574 w 6352623"/>
                    <a:gd name="connsiteY121" fmla="*/ 4950969 h 6345561"/>
                    <a:gd name="connsiteX122" fmla="*/ 3966167 w 6352623"/>
                    <a:gd name="connsiteY122" fmla="*/ 4917769 h 6345561"/>
                    <a:gd name="connsiteX123" fmla="*/ 4402891 w 6352623"/>
                    <a:gd name="connsiteY123" fmla="*/ 4895610 h 6345561"/>
                    <a:gd name="connsiteX124" fmla="*/ 4263840 w 6352623"/>
                    <a:gd name="connsiteY124" fmla="*/ 5239274 h 6345561"/>
                    <a:gd name="connsiteX125" fmla="*/ 3691123 w 6352623"/>
                    <a:gd name="connsiteY125" fmla="*/ 6308899 h 6345561"/>
                    <a:gd name="connsiteX126" fmla="*/ 3637169 w 6352623"/>
                    <a:gd name="connsiteY126" fmla="*/ 6322223 h 6345561"/>
                    <a:gd name="connsiteX127" fmla="*/ 3617977 w 6352623"/>
                    <a:gd name="connsiteY127" fmla="*/ 6323175 h 6345561"/>
                    <a:gd name="connsiteX128" fmla="*/ 509955 w 6352623"/>
                    <a:gd name="connsiteY128" fmla="*/ 4889989 h 6345561"/>
                    <a:gd name="connsiteX129" fmla="*/ 432662 w 6352623"/>
                    <a:gd name="connsiteY129" fmla="*/ 4783013 h 6345561"/>
                    <a:gd name="connsiteX130" fmla="*/ 30403 w 6352623"/>
                    <a:gd name="connsiteY130" fmla="*/ 3637168 h 6345561"/>
                    <a:gd name="connsiteX131" fmla="*/ 28957 w 6352623"/>
                    <a:gd name="connsiteY131" fmla="*/ 3608002 h 6345561"/>
                    <a:gd name="connsiteX132" fmla="*/ 1122699 w 6352623"/>
                    <a:gd name="connsiteY132" fmla="*/ 3528079 h 6345561"/>
                    <a:gd name="connsiteX133" fmla="*/ 1151870 w 6352623"/>
                    <a:gd name="connsiteY133" fmla="*/ 3709064 h 6345561"/>
                    <a:gd name="connsiteX134" fmla="*/ 1633165 w 6352623"/>
                    <a:gd name="connsiteY134" fmla="*/ 4721494 h 6345561"/>
                    <a:gd name="connsiteX135" fmla="*/ 1635001 w 6352623"/>
                    <a:gd name="connsiteY135" fmla="*/ 4724090 h 6345561"/>
                    <a:gd name="connsiteX136" fmla="*/ 1150655 w 6352623"/>
                    <a:gd name="connsiteY136" fmla="*/ 4790652 h 6345561"/>
                    <a:gd name="connsiteX137" fmla="*/ 509955 w 6352623"/>
                    <a:gd name="connsiteY137" fmla="*/ 4889989 h 6345561"/>
                    <a:gd name="connsiteX138" fmla="*/ 3165956 w 6352623"/>
                    <a:gd name="connsiteY138" fmla="*/ 6345561 h 6345561"/>
                    <a:gd name="connsiteX139" fmla="*/ 2661675 w 6352623"/>
                    <a:gd name="connsiteY139" fmla="*/ 5655612 h 6345561"/>
                    <a:gd name="connsiteX140" fmla="*/ 2224080 w 6352623"/>
                    <a:gd name="connsiteY140" fmla="*/ 5071807 h 6345561"/>
                    <a:gd name="connsiteX141" fmla="*/ 2697681 w 6352623"/>
                    <a:gd name="connsiteY141" fmla="*/ 5021257 h 6345561"/>
                    <a:gd name="connsiteX142" fmla="*/ 3150545 w 6352623"/>
                    <a:gd name="connsiteY142" fmla="*/ 4979436 h 6345561"/>
                    <a:gd name="connsiteX143" fmla="*/ 3267988 w 6352623"/>
                    <a:gd name="connsiteY143" fmla="*/ 6340508 h 6345561"/>
                    <a:gd name="connsiteX144" fmla="*/ 3165956 w 6352623"/>
                    <a:gd name="connsiteY144" fmla="*/ 6345561 h 6345561"/>
                    <a:gd name="connsiteX145" fmla="*/ 2827891 w 6352623"/>
                    <a:gd name="connsiteY145" fmla="*/ 6323709 h 6345561"/>
                    <a:gd name="connsiteX146" fmla="*/ 2884966 w 6352623"/>
                    <a:gd name="connsiteY146" fmla="*/ 6327398 h 6345561"/>
                    <a:gd name="connsiteX147" fmla="*/ 2827891 w 6352623"/>
                    <a:gd name="connsiteY147" fmla="*/ 6323709 h 6345561"/>
                    <a:gd name="connsiteX148" fmla="*/ 1799833 w 6352623"/>
                    <a:gd name="connsiteY148" fmla="*/ 6042038 h 6345561"/>
                    <a:gd name="connsiteX149" fmla="*/ 792530 w 6352623"/>
                    <a:gd name="connsiteY149" fmla="*/ 5281044 h 6345561"/>
                    <a:gd name="connsiteX150" fmla="*/ 758259 w 6352623"/>
                    <a:gd name="connsiteY150" fmla="*/ 5233611 h 6345561"/>
                    <a:gd name="connsiteX151" fmla="*/ 1178638 w 6352623"/>
                    <a:gd name="connsiteY151" fmla="*/ 5187468 h 6345561"/>
                    <a:gd name="connsiteX152" fmla="*/ 1905324 w 6352623"/>
                    <a:gd name="connsiteY152" fmla="*/ 5106339 h 6345561"/>
                    <a:gd name="connsiteX153" fmla="*/ 2206251 w 6352623"/>
                    <a:gd name="connsiteY153" fmla="*/ 5531868 h 6345561"/>
                    <a:gd name="connsiteX154" fmla="*/ 2827891 w 6352623"/>
                    <a:gd name="connsiteY154" fmla="*/ 6323709 h 6345561"/>
                    <a:gd name="connsiteX155" fmla="*/ 2405336 w 6352623"/>
                    <a:gd name="connsiteY155" fmla="*/ 6261225 h 6345561"/>
                    <a:gd name="connsiteX156" fmla="*/ 1799833 w 6352623"/>
                    <a:gd name="connsiteY156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5989951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989951 w 6352623"/>
                    <a:gd name="connsiteY58" fmla="*/ 4620000 h 6345561"/>
                    <a:gd name="connsiteX59" fmla="*/ 5661892 w 6352623"/>
                    <a:gd name="connsiteY59" fmla="*/ 4787640 h 6345561"/>
                    <a:gd name="connsiteX60" fmla="*/ 5661892 w 6352623"/>
                    <a:gd name="connsiteY60" fmla="*/ 4620000 h 6345561"/>
                    <a:gd name="connsiteX61" fmla="*/ 5661892 w 6352623"/>
                    <a:gd name="connsiteY61" fmla="*/ 4787640 h 6345561"/>
                    <a:gd name="connsiteX62" fmla="*/ 4842211 w 6352623"/>
                    <a:gd name="connsiteY62" fmla="*/ 4504577 h 6345561"/>
                    <a:gd name="connsiteX63" fmla="*/ 4894441 w 6352623"/>
                    <a:gd name="connsiteY63" fmla="*/ 4378816 h 6345561"/>
                    <a:gd name="connsiteX64" fmla="*/ 5118410 w 6352623"/>
                    <a:gd name="connsiteY64" fmla="*/ 3308120 h 6345561"/>
                    <a:gd name="connsiteX65" fmla="*/ 5112011 w 6352623"/>
                    <a:gd name="connsiteY65" fmla="*/ 3236549 h 6345561"/>
                    <a:gd name="connsiteX66" fmla="*/ 6343574 w 6352623"/>
                    <a:gd name="connsiteY66" fmla="*/ 3146548 h 6345561"/>
                    <a:gd name="connsiteX67" fmla="*/ 6352623 w 6352623"/>
                    <a:gd name="connsiteY67" fmla="*/ 3329154 h 6345561"/>
                    <a:gd name="connsiteX68" fmla="*/ 6261216 w 6352623"/>
                    <a:gd name="connsiteY68" fmla="*/ 3947289 h 6345561"/>
                    <a:gd name="connsiteX69" fmla="*/ 6068313 w 6352623"/>
                    <a:gd name="connsiteY69" fmla="*/ 4480189 h 6345561"/>
                    <a:gd name="connsiteX70" fmla="*/ 5645377 w 6352623"/>
                    <a:gd name="connsiteY70" fmla="*/ 4489676 h 6345561"/>
                    <a:gd name="connsiteX71" fmla="*/ 4842211 w 6352623"/>
                    <a:gd name="connsiteY71" fmla="*/ 4504577 h 6345561"/>
                    <a:gd name="connsiteX72" fmla="*/ 1405726 w 6352623"/>
                    <a:gd name="connsiteY72" fmla="*/ 3156271 h 6345561"/>
                    <a:gd name="connsiteX73" fmla="*/ 1399341 w 6352623"/>
                    <a:gd name="connsiteY73" fmla="*/ 3089416 h 6345561"/>
                    <a:gd name="connsiteX74" fmla="*/ 1464945 w 6352623"/>
                    <a:gd name="connsiteY74" fmla="*/ 2467755 h 6345561"/>
                    <a:gd name="connsiteX75" fmla="*/ 1626959 w 6352623"/>
                    <a:gd name="connsiteY75" fmla="*/ 1918290 h 6345561"/>
                    <a:gd name="connsiteX76" fmla="*/ 1698846 w 6352623"/>
                    <a:gd name="connsiteY76" fmla="*/ 1916459 h 6345561"/>
                    <a:gd name="connsiteX77" fmla="*/ 2401423 w 6352623"/>
                    <a:gd name="connsiteY77" fmla="*/ 1879094 h 6345561"/>
                    <a:gd name="connsiteX78" fmla="*/ 2879383 w 6352623"/>
                    <a:gd name="connsiteY78" fmla="*/ 1836855 h 6345561"/>
                    <a:gd name="connsiteX79" fmla="*/ 2983285 w 6352623"/>
                    <a:gd name="connsiteY79" fmla="*/ 3040986 h 6345561"/>
                    <a:gd name="connsiteX80" fmla="*/ 1405726 w 6352623"/>
                    <a:gd name="connsiteY80" fmla="*/ 3156271 h 6345561"/>
                    <a:gd name="connsiteX81" fmla="*/ 3464621 w 6352623"/>
                    <a:gd name="connsiteY81" fmla="*/ 4545892 h 6345561"/>
                    <a:gd name="connsiteX82" fmla="*/ 3362673 w 6352623"/>
                    <a:gd name="connsiteY82" fmla="*/ 3364384 h 6345561"/>
                    <a:gd name="connsiteX83" fmla="*/ 4785461 w 6352623"/>
                    <a:gd name="connsiteY83" fmla="*/ 3260410 h 6345561"/>
                    <a:gd name="connsiteX84" fmla="*/ 4791965 w 6352623"/>
                    <a:gd name="connsiteY84" fmla="*/ 3337498 h 6345561"/>
                    <a:gd name="connsiteX85" fmla="*/ 4582162 w 6352623"/>
                    <a:gd name="connsiteY85" fmla="*/ 4452550 h 6345561"/>
                    <a:gd name="connsiteX86" fmla="*/ 3980007 w 6352623"/>
                    <a:gd name="connsiteY86" fmla="*/ 4524180 h 6345561"/>
                    <a:gd name="connsiteX87" fmla="*/ 3464621 w 6352623"/>
                    <a:gd name="connsiteY87" fmla="*/ 4545892 h 6345561"/>
                    <a:gd name="connsiteX88" fmla="*/ 11631 w 6352623"/>
                    <a:gd name="connsiteY88" fmla="*/ 3258148 h 6345561"/>
                    <a:gd name="connsiteX89" fmla="*/ 0 w 6352623"/>
                    <a:gd name="connsiteY89" fmla="*/ 3023469 h 6345561"/>
                    <a:gd name="connsiteX90" fmla="*/ 91400 w 6352623"/>
                    <a:gd name="connsiteY90" fmla="*/ 2405346 h 6345561"/>
                    <a:gd name="connsiteX91" fmla="*/ 258812 w 6352623"/>
                    <a:gd name="connsiteY91" fmla="*/ 1942855 h 6345561"/>
                    <a:gd name="connsiteX92" fmla="*/ 852081 w 6352623"/>
                    <a:gd name="connsiteY92" fmla="*/ 1937991 h 6345561"/>
                    <a:gd name="connsiteX93" fmla="*/ 1335718 w 6352623"/>
                    <a:gd name="connsiteY93" fmla="*/ 1925698 h 6345561"/>
                    <a:gd name="connsiteX94" fmla="*/ 1234430 w 6352623"/>
                    <a:gd name="connsiteY94" fmla="*/ 2196801 h 6345561"/>
                    <a:gd name="connsiteX95" fmla="*/ 1103579 w 6352623"/>
                    <a:gd name="connsiteY95" fmla="*/ 2737987 h 6345561"/>
                    <a:gd name="connsiteX96" fmla="*/ 1078099 w 6352623"/>
                    <a:gd name="connsiteY96" fmla="*/ 3180217 h 6345561"/>
                    <a:gd name="connsiteX97" fmla="*/ 11631 w 6352623"/>
                    <a:gd name="connsiteY97" fmla="*/ 3258148 h 6345561"/>
                    <a:gd name="connsiteX98" fmla="*/ 1960743 w 6352623"/>
                    <a:gd name="connsiteY98" fmla="*/ 4679317 h 6345561"/>
                    <a:gd name="connsiteX99" fmla="*/ 1740896 w 6352623"/>
                    <a:gd name="connsiteY99" fmla="*/ 4337429 h 6345561"/>
                    <a:gd name="connsiteX100" fmla="*/ 1441619 w 6352623"/>
                    <a:gd name="connsiteY100" fmla="*/ 3532526 h 6345561"/>
                    <a:gd name="connsiteX101" fmla="*/ 1438988 w 6352623"/>
                    <a:gd name="connsiteY101" fmla="*/ 3504964 h 6345561"/>
                    <a:gd name="connsiteX102" fmla="*/ 3013389 w 6352623"/>
                    <a:gd name="connsiteY102" fmla="*/ 3389903 h 6345561"/>
                    <a:gd name="connsiteX103" fmla="*/ 3099126 w 6352623"/>
                    <a:gd name="connsiteY103" fmla="*/ 4562904 h 6345561"/>
                    <a:gd name="connsiteX104" fmla="*/ 2689209 w 6352623"/>
                    <a:gd name="connsiteY104" fmla="*/ 4598877 h 6345561"/>
                    <a:gd name="connsiteX105" fmla="*/ 1989796 w 6352623"/>
                    <a:gd name="connsiteY105" fmla="*/ 4675326 h 6345561"/>
                    <a:gd name="connsiteX106" fmla="*/ 1960743 w 6352623"/>
                    <a:gd name="connsiteY106" fmla="*/ 4679317 h 6345561"/>
                    <a:gd name="connsiteX107" fmla="*/ 4067092 w 6352623"/>
                    <a:gd name="connsiteY107" fmla="*/ 6216068 h 6345561"/>
                    <a:gd name="connsiteX108" fmla="*/ 4277892 w 6352623"/>
                    <a:gd name="connsiteY108" fmla="*/ 5788869 h 6345561"/>
                    <a:gd name="connsiteX109" fmla="*/ 4525520 w 6352623"/>
                    <a:gd name="connsiteY109" fmla="*/ 5267093 h 6345561"/>
                    <a:gd name="connsiteX110" fmla="*/ 4685770 w 6352623"/>
                    <a:gd name="connsiteY110" fmla="*/ 4881257 h 6345561"/>
                    <a:gd name="connsiteX111" fmla="*/ 4712084 w 6352623"/>
                    <a:gd name="connsiteY111" fmla="*/ 4879914 h 6345561"/>
                    <a:gd name="connsiteX112" fmla="*/ 5642123 w 6352623"/>
                    <a:gd name="connsiteY112" fmla="*/ 4846187 h 6345561"/>
                    <a:gd name="connsiteX113" fmla="*/ 5866698 w 6352623"/>
                    <a:gd name="connsiteY113" fmla="*/ 4839902 h 6345561"/>
                    <a:gd name="connsiteX114" fmla="*/ 5706398 w 6352623"/>
                    <a:gd name="connsiteY114" fmla="*/ 5102370 h 6345561"/>
                    <a:gd name="connsiteX115" fmla="*/ 4229361 w 6352623"/>
                    <a:gd name="connsiteY115" fmla="*/ 6176010 h 6345561"/>
                    <a:gd name="connsiteX116" fmla="*/ 4067092 w 6352623"/>
                    <a:gd name="connsiteY116" fmla="*/ 6216068 h 6345561"/>
                    <a:gd name="connsiteX117" fmla="*/ 3617977 w 6352623"/>
                    <a:gd name="connsiteY117" fmla="*/ 6323175 h 6345561"/>
                    <a:gd name="connsiteX118" fmla="*/ 3499574 w 6352623"/>
                    <a:gd name="connsiteY118" fmla="*/ 4950969 h 6345561"/>
                    <a:gd name="connsiteX119" fmla="*/ 3966167 w 6352623"/>
                    <a:gd name="connsiteY119" fmla="*/ 4917769 h 6345561"/>
                    <a:gd name="connsiteX120" fmla="*/ 4402891 w 6352623"/>
                    <a:gd name="connsiteY120" fmla="*/ 4895610 h 6345561"/>
                    <a:gd name="connsiteX121" fmla="*/ 4263840 w 6352623"/>
                    <a:gd name="connsiteY121" fmla="*/ 5239274 h 6345561"/>
                    <a:gd name="connsiteX122" fmla="*/ 3691123 w 6352623"/>
                    <a:gd name="connsiteY122" fmla="*/ 6308899 h 6345561"/>
                    <a:gd name="connsiteX123" fmla="*/ 3637169 w 6352623"/>
                    <a:gd name="connsiteY123" fmla="*/ 6322223 h 6345561"/>
                    <a:gd name="connsiteX124" fmla="*/ 3617977 w 6352623"/>
                    <a:gd name="connsiteY124" fmla="*/ 6323175 h 6345561"/>
                    <a:gd name="connsiteX125" fmla="*/ 509955 w 6352623"/>
                    <a:gd name="connsiteY125" fmla="*/ 4889989 h 6345561"/>
                    <a:gd name="connsiteX126" fmla="*/ 432662 w 6352623"/>
                    <a:gd name="connsiteY126" fmla="*/ 4783013 h 6345561"/>
                    <a:gd name="connsiteX127" fmla="*/ 30403 w 6352623"/>
                    <a:gd name="connsiteY127" fmla="*/ 3637168 h 6345561"/>
                    <a:gd name="connsiteX128" fmla="*/ 28957 w 6352623"/>
                    <a:gd name="connsiteY128" fmla="*/ 3608002 h 6345561"/>
                    <a:gd name="connsiteX129" fmla="*/ 1122699 w 6352623"/>
                    <a:gd name="connsiteY129" fmla="*/ 3528079 h 6345561"/>
                    <a:gd name="connsiteX130" fmla="*/ 1151870 w 6352623"/>
                    <a:gd name="connsiteY130" fmla="*/ 3709064 h 6345561"/>
                    <a:gd name="connsiteX131" fmla="*/ 1633165 w 6352623"/>
                    <a:gd name="connsiteY131" fmla="*/ 4721494 h 6345561"/>
                    <a:gd name="connsiteX132" fmla="*/ 1635001 w 6352623"/>
                    <a:gd name="connsiteY132" fmla="*/ 4724090 h 6345561"/>
                    <a:gd name="connsiteX133" fmla="*/ 1150655 w 6352623"/>
                    <a:gd name="connsiteY133" fmla="*/ 4790652 h 6345561"/>
                    <a:gd name="connsiteX134" fmla="*/ 509955 w 6352623"/>
                    <a:gd name="connsiteY134" fmla="*/ 4889989 h 6345561"/>
                    <a:gd name="connsiteX135" fmla="*/ 3165956 w 6352623"/>
                    <a:gd name="connsiteY135" fmla="*/ 6345561 h 6345561"/>
                    <a:gd name="connsiteX136" fmla="*/ 2661675 w 6352623"/>
                    <a:gd name="connsiteY136" fmla="*/ 5655612 h 6345561"/>
                    <a:gd name="connsiteX137" fmla="*/ 2224080 w 6352623"/>
                    <a:gd name="connsiteY137" fmla="*/ 5071807 h 6345561"/>
                    <a:gd name="connsiteX138" fmla="*/ 2697681 w 6352623"/>
                    <a:gd name="connsiteY138" fmla="*/ 5021257 h 6345561"/>
                    <a:gd name="connsiteX139" fmla="*/ 3150545 w 6352623"/>
                    <a:gd name="connsiteY139" fmla="*/ 4979436 h 6345561"/>
                    <a:gd name="connsiteX140" fmla="*/ 3267988 w 6352623"/>
                    <a:gd name="connsiteY140" fmla="*/ 6340508 h 6345561"/>
                    <a:gd name="connsiteX141" fmla="*/ 3165956 w 6352623"/>
                    <a:gd name="connsiteY141" fmla="*/ 6345561 h 6345561"/>
                    <a:gd name="connsiteX142" fmla="*/ 2827891 w 6352623"/>
                    <a:gd name="connsiteY142" fmla="*/ 6323709 h 6345561"/>
                    <a:gd name="connsiteX143" fmla="*/ 2884966 w 6352623"/>
                    <a:gd name="connsiteY143" fmla="*/ 6327398 h 6345561"/>
                    <a:gd name="connsiteX144" fmla="*/ 2827891 w 6352623"/>
                    <a:gd name="connsiteY144" fmla="*/ 6323709 h 6345561"/>
                    <a:gd name="connsiteX145" fmla="*/ 1799833 w 6352623"/>
                    <a:gd name="connsiteY145" fmla="*/ 6042038 h 6345561"/>
                    <a:gd name="connsiteX146" fmla="*/ 792530 w 6352623"/>
                    <a:gd name="connsiteY146" fmla="*/ 5281044 h 6345561"/>
                    <a:gd name="connsiteX147" fmla="*/ 758259 w 6352623"/>
                    <a:gd name="connsiteY147" fmla="*/ 5233611 h 6345561"/>
                    <a:gd name="connsiteX148" fmla="*/ 1178638 w 6352623"/>
                    <a:gd name="connsiteY148" fmla="*/ 5187468 h 6345561"/>
                    <a:gd name="connsiteX149" fmla="*/ 1905324 w 6352623"/>
                    <a:gd name="connsiteY149" fmla="*/ 5106339 h 6345561"/>
                    <a:gd name="connsiteX150" fmla="*/ 2206251 w 6352623"/>
                    <a:gd name="connsiteY150" fmla="*/ 5531868 h 6345561"/>
                    <a:gd name="connsiteX151" fmla="*/ 2827891 w 6352623"/>
                    <a:gd name="connsiteY151" fmla="*/ 6323709 h 6345561"/>
                    <a:gd name="connsiteX152" fmla="*/ 2405336 w 6352623"/>
                    <a:gd name="connsiteY152" fmla="*/ 6261225 h 6345561"/>
                    <a:gd name="connsiteX153" fmla="*/ 1799833 w 6352623"/>
                    <a:gd name="connsiteY153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6000985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5661892 w 6352623"/>
                    <a:gd name="connsiteY58" fmla="*/ 4787640 h 6345561"/>
                    <a:gd name="connsiteX59" fmla="*/ 5661892 w 6352623"/>
                    <a:gd name="connsiteY59" fmla="*/ 4620000 h 6345561"/>
                    <a:gd name="connsiteX60" fmla="*/ 5661892 w 6352623"/>
                    <a:gd name="connsiteY60" fmla="*/ 4787640 h 6345561"/>
                    <a:gd name="connsiteX61" fmla="*/ 4842211 w 6352623"/>
                    <a:gd name="connsiteY61" fmla="*/ 4504577 h 6345561"/>
                    <a:gd name="connsiteX62" fmla="*/ 4894441 w 6352623"/>
                    <a:gd name="connsiteY62" fmla="*/ 4378816 h 6345561"/>
                    <a:gd name="connsiteX63" fmla="*/ 5118410 w 6352623"/>
                    <a:gd name="connsiteY63" fmla="*/ 3308120 h 6345561"/>
                    <a:gd name="connsiteX64" fmla="*/ 5112011 w 6352623"/>
                    <a:gd name="connsiteY64" fmla="*/ 3236549 h 6345561"/>
                    <a:gd name="connsiteX65" fmla="*/ 6343574 w 6352623"/>
                    <a:gd name="connsiteY65" fmla="*/ 3146548 h 6345561"/>
                    <a:gd name="connsiteX66" fmla="*/ 6352623 w 6352623"/>
                    <a:gd name="connsiteY66" fmla="*/ 3329154 h 6345561"/>
                    <a:gd name="connsiteX67" fmla="*/ 6261216 w 6352623"/>
                    <a:gd name="connsiteY67" fmla="*/ 3947289 h 6345561"/>
                    <a:gd name="connsiteX68" fmla="*/ 6068313 w 6352623"/>
                    <a:gd name="connsiteY68" fmla="*/ 4480189 h 6345561"/>
                    <a:gd name="connsiteX69" fmla="*/ 5645377 w 6352623"/>
                    <a:gd name="connsiteY69" fmla="*/ 4489676 h 6345561"/>
                    <a:gd name="connsiteX70" fmla="*/ 4842211 w 6352623"/>
                    <a:gd name="connsiteY70" fmla="*/ 4504577 h 6345561"/>
                    <a:gd name="connsiteX71" fmla="*/ 1405726 w 6352623"/>
                    <a:gd name="connsiteY71" fmla="*/ 3156271 h 6345561"/>
                    <a:gd name="connsiteX72" fmla="*/ 1399341 w 6352623"/>
                    <a:gd name="connsiteY72" fmla="*/ 3089416 h 6345561"/>
                    <a:gd name="connsiteX73" fmla="*/ 1464945 w 6352623"/>
                    <a:gd name="connsiteY73" fmla="*/ 2467755 h 6345561"/>
                    <a:gd name="connsiteX74" fmla="*/ 1626959 w 6352623"/>
                    <a:gd name="connsiteY74" fmla="*/ 1918290 h 6345561"/>
                    <a:gd name="connsiteX75" fmla="*/ 1698846 w 6352623"/>
                    <a:gd name="connsiteY75" fmla="*/ 1916459 h 6345561"/>
                    <a:gd name="connsiteX76" fmla="*/ 2401423 w 6352623"/>
                    <a:gd name="connsiteY76" fmla="*/ 1879094 h 6345561"/>
                    <a:gd name="connsiteX77" fmla="*/ 2879383 w 6352623"/>
                    <a:gd name="connsiteY77" fmla="*/ 1836855 h 6345561"/>
                    <a:gd name="connsiteX78" fmla="*/ 2983285 w 6352623"/>
                    <a:gd name="connsiteY78" fmla="*/ 3040986 h 6345561"/>
                    <a:gd name="connsiteX79" fmla="*/ 1405726 w 6352623"/>
                    <a:gd name="connsiteY79" fmla="*/ 3156271 h 6345561"/>
                    <a:gd name="connsiteX80" fmla="*/ 3464621 w 6352623"/>
                    <a:gd name="connsiteY80" fmla="*/ 4545892 h 6345561"/>
                    <a:gd name="connsiteX81" fmla="*/ 3362673 w 6352623"/>
                    <a:gd name="connsiteY81" fmla="*/ 3364384 h 6345561"/>
                    <a:gd name="connsiteX82" fmla="*/ 4785461 w 6352623"/>
                    <a:gd name="connsiteY82" fmla="*/ 3260410 h 6345561"/>
                    <a:gd name="connsiteX83" fmla="*/ 4791965 w 6352623"/>
                    <a:gd name="connsiteY83" fmla="*/ 3337498 h 6345561"/>
                    <a:gd name="connsiteX84" fmla="*/ 4582162 w 6352623"/>
                    <a:gd name="connsiteY84" fmla="*/ 4452550 h 6345561"/>
                    <a:gd name="connsiteX85" fmla="*/ 3980007 w 6352623"/>
                    <a:gd name="connsiteY85" fmla="*/ 4524180 h 6345561"/>
                    <a:gd name="connsiteX86" fmla="*/ 3464621 w 6352623"/>
                    <a:gd name="connsiteY86" fmla="*/ 4545892 h 6345561"/>
                    <a:gd name="connsiteX87" fmla="*/ 11631 w 6352623"/>
                    <a:gd name="connsiteY87" fmla="*/ 3258148 h 6345561"/>
                    <a:gd name="connsiteX88" fmla="*/ 0 w 6352623"/>
                    <a:gd name="connsiteY88" fmla="*/ 3023469 h 6345561"/>
                    <a:gd name="connsiteX89" fmla="*/ 91400 w 6352623"/>
                    <a:gd name="connsiteY89" fmla="*/ 2405346 h 6345561"/>
                    <a:gd name="connsiteX90" fmla="*/ 258812 w 6352623"/>
                    <a:gd name="connsiteY90" fmla="*/ 1942855 h 6345561"/>
                    <a:gd name="connsiteX91" fmla="*/ 852081 w 6352623"/>
                    <a:gd name="connsiteY91" fmla="*/ 1937991 h 6345561"/>
                    <a:gd name="connsiteX92" fmla="*/ 1335718 w 6352623"/>
                    <a:gd name="connsiteY92" fmla="*/ 1925698 h 6345561"/>
                    <a:gd name="connsiteX93" fmla="*/ 1234430 w 6352623"/>
                    <a:gd name="connsiteY93" fmla="*/ 2196801 h 6345561"/>
                    <a:gd name="connsiteX94" fmla="*/ 1103579 w 6352623"/>
                    <a:gd name="connsiteY94" fmla="*/ 2737987 h 6345561"/>
                    <a:gd name="connsiteX95" fmla="*/ 1078099 w 6352623"/>
                    <a:gd name="connsiteY95" fmla="*/ 3180217 h 6345561"/>
                    <a:gd name="connsiteX96" fmla="*/ 11631 w 6352623"/>
                    <a:gd name="connsiteY96" fmla="*/ 3258148 h 6345561"/>
                    <a:gd name="connsiteX97" fmla="*/ 1960743 w 6352623"/>
                    <a:gd name="connsiteY97" fmla="*/ 4679317 h 6345561"/>
                    <a:gd name="connsiteX98" fmla="*/ 1740896 w 6352623"/>
                    <a:gd name="connsiteY98" fmla="*/ 4337429 h 6345561"/>
                    <a:gd name="connsiteX99" fmla="*/ 1441619 w 6352623"/>
                    <a:gd name="connsiteY99" fmla="*/ 3532526 h 6345561"/>
                    <a:gd name="connsiteX100" fmla="*/ 1438988 w 6352623"/>
                    <a:gd name="connsiteY100" fmla="*/ 3504964 h 6345561"/>
                    <a:gd name="connsiteX101" fmla="*/ 3013389 w 6352623"/>
                    <a:gd name="connsiteY101" fmla="*/ 3389903 h 6345561"/>
                    <a:gd name="connsiteX102" fmla="*/ 3099126 w 6352623"/>
                    <a:gd name="connsiteY102" fmla="*/ 4562904 h 6345561"/>
                    <a:gd name="connsiteX103" fmla="*/ 2689209 w 6352623"/>
                    <a:gd name="connsiteY103" fmla="*/ 4598877 h 6345561"/>
                    <a:gd name="connsiteX104" fmla="*/ 1989796 w 6352623"/>
                    <a:gd name="connsiteY104" fmla="*/ 4675326 h 6345561"/>
                    <a:gd name="connsiteX105" fmla="*/ 1960743 w 6352623"/>
                    <a:gd name="connsiteY105" fmla="*/ 4679317 h 6345561"/>
                    <a:gd name="connsiteX106" fmla="*/ 4067092 w 6352623"/>
                    <a:gd name="connsiteY106" fmla="*/ 6216068 h 6345561"/>
                    <a:gd name="connsiteX107" fmla="*/ 4277892 w 6352623"/>
                    <a:gd name="connsiteY107" fmla="*/ 5788869 h 6345561"/>
                    <a:gd name="connsiteX108" fmla="*/ 4525520 w 6352623"/>
                    <a:gd name="connsiteY108" fmla="*/ 5267093 h 6345561"/>
                    <a:gd name="connsiteX109" fmla="*/ 4685770 w 6352623"/>
                    <a:gd name="connsiteY109" fmla="*/ 4881257 h 6345561"/>
                    <a:gd name="connsiteX110" fmla="*/ 4712084 w 6352623"/>
                    <a:gd name="connsiteY110" fmla="*/ 4879914 h 6345561"/>
                    <a:gd name="connsiteX111" fmla="*/ 5642123 w 6352623"/>
                    <a:gd name="connsiteY111" fmla="*/ 4846187 h 6345561"/>
                    <a:gd name="connsiteX112" fmla="*/ 5866698 w 6352623"/>
                    <a:gd name="connsiteY112" fmla="*/ 4839902 h 6345561"/>
                    <a:gd name="connsiteX113" fmla="*/ 5706398 w 6352623"/>
                    <a:gd name="connsiteY113" fmla="*/ 5102370 h 6345561"/>
                    <a:gd name="connsiteX114" fmla="*/ 4229361 w 6352623"/>
                    <a:gd name="connsiteY114" fmla="*/ 6176010 h 6345561"/>
                    <a:gd name="connsiteX115" fmla="*/ 4067092 w 6352623"/>
                    <a:gd name="connsiteY115" fmla="*/ 6216068 h 6345561"/>
                    <a:gd name="connsiteX116" fmla="*/ 3617977 w 6352623"/>
                    <a:gd name="connsiteY116" fmla="*/ 6323175 h 6345561"/>
                    <a:gd name="connsiteX117" fmla="*/ 3499574 w 6352623"/>
                    <a:gd name="connsiteY117" fmla="*/ 4950969 h 6345561"/>
                    <a:gd name="connsiteX118" fmla="*/ 3966167 w 6352623"/>
                    <a:gd name="connsiteY118" fmla="*/ 4917769 h 6345561"/>
                    <a:gd name="connsiteX119" fmla="*/ 4402891 w 6352623"/>
                    <a:gd name="connsiteY119" fmla="*/ 4895610 h 6345561"/>
                    <a:gd name="connsiteX120" fmla="*/ 4263840 w 6352623"/>
                    <a:gd name="connsiteY120" fmla="*/ 5239274 h 6345561"/>
                    <a:gd name="connsiteX121" fmla="*/ 3691123 w 6352623"/>
                    <a:gd name="connsiteY121" fmla="*/ 6308899 h 6345561"/>
                    <a:gd name="connsiteX122" fmla="*/ 3637169 w 6352623"/>
                    <a:gd name="connsiteY122" fmla="*/ 6322223 h 6345561"/>
                    <a:gd name="connsiteX123" fmla="*/ 3617977 w 6352623"/>
                    <a:gd name="connsiteY123" fmla="*/ 6323175 h 6345561"/>
                    <a:gd name="connsiteX124" fmla="*/ 509955 w 6352623"/>
                    <a:gd name="connsiteY124" fmla="*/ 4889989 h 6345561"/>
                    <a:gd name="connsiteX125" fmla="*/ 432662 w 6352623"/>
                    <a:gd name="connsiteY125" fmla="*/ 4783013 h 6345561"/>
                    <a:gd name="connsiteX126" fmla="*/ 30403 w 6352623"/>
                    <a:gd name="connsiteY126" fmla="*/ 3637168 h 6345561"/>
                    <a:gd name="connsiteX127" fmla="*/ 28957 w 6352623"/>
                    <a:gd name="connsiteY127" fmla="*/ 3608002 h 6345561"/>
                    <a:gd name="connsiteX128" fmla="*/ 1122699 w 6352623"/>
                    <a:gd name="connsiteY128" fmla="*/ 3528079 h 6345561"/>
                    <a:gd name="connsiteX129" fmla="*/ 1151870 w 6352623"/>
                    <a:gd name="connsiteY129" fmla="*/ 3709064 h 6345561"/>
                    <a:gd name="connsiteX130" fmla="*/ 1633165 w 6352623"/>
                    <a:gd name="connsiteY130" fmla="*/ 4721494 h 6345561"/>
                    <a:gd name="connsiteX131" fmla="*/ 1635001 w 6352623"/>
                    <a:gd name="connsiteY131" fmla="*/ 4724090 h 6345561"/>
                    <a:gd name="connsiteX132" fmla="*/ 1150655 w 6352623"/>
                    <a:gd name="connsiteY132" fmla="*/ 4790652 h 6345561"/>
                    <a:gd name="connsiteX133" fmla="*/ 509955 w 6352623"/>
                    <a:gd name="connsiteY133" fmla="*/ 4889989 h 6345561"/>
                    <a:gd name="connsiteX134" fmla="*/ 3165956 w 6352623"/>
                    <a:gd name="connsiteY134" fmla="*/ 6345561 h 6345561"/>
                    <a:gd name="connsiteX135" fmla="*/ 2661675 w 6352623"/>
                    <a:gd name="connsiteY135" fmla="*/ 5655612 h 6345561"/>
                    <a:gd name="connsiteX136" fmla="*/ 2224080 w 6352623"/>
                    <a:gd name="connsiteY136" fmla="*/ 5071807 h 6345561"/>
                    <a:gd name="connsiteX137" fmla="*/ 2697681 w 6352623"/>
                    <a:gd name="connsiteY137" fmla="*/ 5021257 h 6345561"/>
                    <a:gd name="connsiteX138" fmla="*/ 3150545 w 6352623"/>
                    <a:gd name="connsiteY138" fmla="*/ 4979436 h 6345561"/>
                    <a:gd name="connsiteX139" fmla="*/ 3267988 w 6352623"/>
                    <a:gd name="connsiteY139" fmla="*/ 6340508 h 6345561"/>
                    <a:gd name="connsiteX140" fmla="*/ 3165956 w 6352623"/>
                    <a:gd name="connsiteY140" fmla="*/ 6345561 h 6345561"/>
                    <a:gd name="connsiteX141" fmla="*/ 2827891 w 6352623"/>
                    <a:gd name="connsiteY141" fmla="*/ 6323709 h 6345561"/>
                    <a:gd name="connsiteX142" fmla="*/ 2884966 w 6352623"/>
                    <a:gd name="connsiteY142" fmla="*/ 6327398 h 6345561"/>
                    <a:gd name="connsiteX143" fmla="*/ 2827891 w 6352623"/>
                    <a:gd name="connsiteY143" fmla="*/ 6323709 h 6345561"/>
                    <a:gd name="connsiteX144" fmla="*/ 1799833 w 6352623"/>
                    <a:gd name="connsiteY144" fmla="*/ 6042038 h 6345561"/>
                    <a:gd name="connsiteX145" fmla="*/ 792530 w 6352623"/>
                    <a:gd name="connsiteY145" fmla="*/ 5281044 h 6345561"/>
                    <a:gd name="connsiteX146" fmla="*/ 758259 w 6352623"/>
                    <a:gd name="connsiteY146" fmla="*/ 5233611 h 6345561"/>
                    <a:gd name="connsiteX147" fmla="*/ 1178638 w 6352623"/>
                    <a:gd name="connsiteY147" fmla="*/ 5187468 h 6345561"/>
                    <a:gd name="connsiteX148" fmla="*/ 1905324 w 6352623"/>
                    <a:gd name="connsiteY148" fmla="*/ 5106339 h 6345561"/>
                    <a:gd name="connsiteX149" fmla="*/ 2206251 w 6352623"/>
                    <a:gd name="connsiteY149" fmla="*/ 5531868 h 6345561"/>
                    <a:gd name="connsiteX150" fmla="*/ 2827891 w 6352623"/>
                    <a:gd name="connsiteY150" fmla="*/ 6323709 h 6345561"/>
                    <a:gd name="connsiteX151" fmla="*/ 2405336 w 6352623"/>
                    <a:gd name="connsiteY151" fmla="*/ 6261225 h 6345561"/>
                    <a:gd name="connsiteX152" fmla="*/ 1799833 w 6352623"/>
                    <a:gd name="connsiteY15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6000985 w 6352623"/>
                    <a:gd name="connsiteY54" fmla="*/ 4620000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6000985 w 6352623"/>
                    <a:gd name="connsiteY57" fmla="*/ 4620000 h 6345561"/>
                    <a:gd name="connsiteX58" fmla="*/ 4842211 w 6352623"/>
                    <a:gd name="connsiteY58" fmla="*/ 4504577 h 6345561"/>
                    <a:gd name="connsiteX59" fmla="*/ 4894441 w 6352623"/>
                    <a:gd name="connsiteY59" fmla="*/ 4378816 h 6345561"/>
                    <a:gd name="connsiteX60" fmla="*/ 5118410 w 6352623"/>
                    <a:gd name="connsiteY60" fmla="*/ 3308120 h 6345561"/>
                    <a:gd name="connsiteX61" fmla="*/ 5112011 w 6352623"/>
                    <a:gd name="connsiteY61" fmla="*/ 3236549 h 6345561"/>
                    <a:gd name="connsiteX62" fmla="*/ 6343574 w 6352623"/>
                    <a:gd name="connsiteY62" fmla="*/ 3146548 h 6345561"/>
                    <a:gd name="connsiteX63" fmla="*/ 6352623 w 6352623"/>
                    <a:gd name="connsiteY63" fmla="*/ 3329154 h 6345561"/>
                    <a:gd name="connsiteX64" fmla="*/ 6261216 w 6352623"/>
                    <a:gd name="connsiteY64" fmla="*/ 3947289 h 6345561"/>
                    <a:gd name="connsiteX65" fmla="*/ 6068313 w 6352623"/>
                    <a:gd name="connsiteY65" fmla="*/ 4480189 h 6345561"/>
                    <a:gd name="connsiteX66" fmla="*/ 5645377 w 6352623"/>
                    <a:gd name="connsiteY66" fmla="*/ 4489676 h 6345561"/>
                    <a:gd name="connsiteX67" fmla="*/ 4842211 w 6352623"/>
                    <a:gd name="connsiteY67" fmla="*/ 4504577 h 6345561"/>
                    <a:gd name="connsiteX68" fmla="*/ 1405726 w 6352623"/>
                    <a:gd name="connsiteY68" fmla="*/ 3156271 h 6345561"/>
                    <a:gd name="connsiteX69" fmla="*/ 1399341 w 6352623"/>
                    <a:gd name="connsiteY69" fmla="*/ 3089416 h 6345561"/>
                    <a:gd name="connsiteX70" fmla="*/ 1464945 w 6352623"/>
                    <a:gd name="connsiteY70" fmla="*/ 2467755 h 6345561"/>
                    <a:gd name="connsiteX71" fmla="*/ 1626959 w 6352623"/>
                    <a:gd name="connsiteY71" fmla="*/ 1918290 h 6345561"/>
                    <a:gd name="connsiteX72" fmla="*/ 1698846 w 6352623"/>
                    <a:gd name="connsiteY72" fmla="*/ 1916459 h 6345561"/>
                    <a:gd name="connsiteX73" fmla="*/ 2401423 w 6352623"/>
                    <a:gd name="connsiteY73" fmla="*/ 1879094 h 6345561"/>
                    <a:gd name="connsiteX74" fmla="*/ 2879383 w 6352623"/>
                    <a:gd name="connsiteY74" fmla="*/ 1836855 h 6345561"/>
                    <a:gd name="connsiteX75" fmla="*/ 2983285 w 6352623"/>
                    <a:gd name="connsiteY75" fmla="*/ 3040986 h 6345561"/>
                    <a:gd name="connsiteX76" fmla="*/ 1405726 w 6352623"/>
                    <a:gd name="connsiteY76" fmla="*/ 3156271 h 6345561"/>
                    <a:gd name="connsiteX77" fmla="*/ 3464621 w 6352623"/>
                    <a:gd name="connsiteY77" fmla="*/ 4545892 h 6345561"/>
                    <a:gd name="connsiteX78" fmla="*/ 3362673 w 6352623"/>
                    <a:gd name="connsiteY78" fmla="*/ 3364384 h 6345561"/>
                    <a:gd name="connsiteX79" fmla="*/ 4785461 w 6352623"/>
                    <a:gd name="connsiteY79" fmla="*/ 3260410 h 6345561"/>
                    <a:gd name="connsiteX80" fmla="*/ 4791965 w 6352623"/>
                    <a:gd name="connsiteY80" fmla="*/ 3337498 h 6345561"/>
                    <a:gd name="connsiteX81" fmla="*/ 4582162 w 6352623"/>
                    <a:gd name="connsiteY81" fmla="*/ 4452550 h 6345561"/>
                    <a:gd name="connsiteX82" fmla="*/ 3980007 w 6352623"/>
                    <a:gd name="connsiteY82" fmla="*/ 4524180 h 6345561"/>
                    <a:gd name="connsiteX83" fmla="*/ 3464621 w 6352623"/>
                    <a:gd name="connsiteY83" fmla="*/ 4545892 h 6345561"/>
                    <a:gd name="connsiteX84" fmla="*/ 11631 w 6352623"/>
                    <a:gd name="connsiteY84" fmla="*/ 3258148 h 6345561"/>
                    <a:gd name="connsiteX85" fmla="*/ 0 w 6352623"/>
                    <a:gd name="connsiteY85" fmla="*/ 3023469 h 6345561"/>
                    <a:gd name="connsiteX86" fmla="*/ 91400 w 6352623"/>
                    <a:gd name="connsiteY86" fmla="*/ 2405346 h 6345561"/>
                    <a:gd name="connsiteX87" fmla="*/ 258812 w 6352623"/>
                    <a:gd name="connsiteY87" fmla="*/ 1942855 h 6345561"/>
                    <a:gd name="connsiteX88" fmla="*/ 852081 w 6352623"/>
                    <a:gd name="connsiteY88" fmla="*/ 1937991 h 6345561"/>
                    <a:gd name="connsiteX89" fmla="*/ 1335718 w 6352623"/>
                    <a:gd name="connsiteY89" fmla="*/ 1925698 h 6345561"/>
                    <a:gd name="connsiteX90" fmla="*/ 1234430 w 6352623"/>
                    <a:gd name="connsiteY90" fmla="*/ 2196801 h 6345561"/>
                    <a:gd name="connsiteX91" fmla="*/ 1103579 w 6352623"/>
                    <a:gd name="connsiteY91" fmla="*/ 2737987 h 6345561"/>
                    <a:gd name="connsiteX92" fmla="*/ 1078099 w 6352623"/>
                    <a:gd name="connsiteY92" fmla="*/ 3180217 h 6345561"/>
                    <a:gd name="connsiteX93" fmla="*/ 11631 w 6352623"/>
                    <a:gd name="connsiteY93" fmla="*/ 3258148 h 6345561"/>
                    <a:gd name="connsiteX94" fmla="*/ 1960743 w 6352623"/>
                    <a:gd name="connsiteY94" fmla="*/ 4679317 h 6345561"/>
                    <a:gd name="connsiteX95" fmla="*/ 1740896 w 6352623"/>
                    <a:gd name="connsiteY95" fmla="*/ 4337429 h 6345561"/>
                    <a:gd name="connsiteX96" fmla="*/ 1441619 w 6352623"/>
                    <a:gd name="connsiteY96" fmla="*/ 3532526 h 6345561"/>
                    <a:gd name="connsiteX97" fmla="*/ 1438988 w 6352623"/>
                    <a:gd name="connsiteY97" fmla="*/ 3504964 h 6345561"/>
                    <a:gd name="connsiteX98" fmla="*/ 3013389 w 6352623"/>
                    <a:gd name="connsiteY98" fmla="*/ 3389903 h 6345561"/>
                    <a:gd name="connsiteX99" fmla="*/ 3099126 w 6352623"/>
                    <a:gd name="connsiteY99" fmla="*/ 4562904 h 6345561"/>
                    <a:gd name="connsiteX100" fmla="*/ 2689209 w 6352623"/>
                    <a:gd name="connsiteY100" fmla="*/ 4598877 h 6345561"/>
                    <a:gd name="connsiteX101" fmla="*/ 1989796 w 6352623"/>
                    <a:gd name="connsiteY101" fmla="*/ 4675326 h 6345561"/>
                    <a:gd name="connsiteX102" fmla="*/ 1960743 w 6352623"/>
                    <a:gd name="connsiteY102" fmla="*/ 4679317 h 6345561"/>
                    <a:gd name="connsiteX103" fmla="*/ 4067092 w 6352623"/>
                    <a:gd name="connsiteY103" fmla="*/ 6216068 h 6345561"/>
                    <a:gd name="connsiteX104" fmla="*/ 4277892 w 6352623"/>
                    <a:gd name="connsiteY104" fmla="*/ 5788869 h 6345561"/>
                    <a:gd name="connsiteX105" fmla="*/ 4525520 w 6352623"/>
                    <a:gd name="connsiteY105" fmla="*/ 5267093 h 6345561"/>
                    <a:gd name="connsiteX106" fmla="*/ 4685770 w 6352623"/>
                    <a:gd name="connsiteY106" fmla="*/ 4881257 h 6345561"/>
                    <a:gd name="connsiteX107" fmla="*/ 4712084 w 6352623"/>
                    <a:gd name="connsiteY107" fmla="*/ 4879914 h 6345561"/>
                    <a:gd name="connsiteX108" fmla="*/ 5642123 w 6352623"/>
                    <a:gd name="connsiteY108" fmla="*/ 4846187 h 6345561"/>
                    <a:gd name="connsiteX109" fmla="*/ 5866698 w 6352623"/>
                    <a:gd name="connsiteY109" fmla="*/ 4839902 h 6345561"/>
                    <a:gd name="connsiteX110" fmla="*/ 5706398 w 6352623"/>
                    <a:gd name="connsiteY110" fmla="*/ 5102370 h 6345561"/>
                    <a:gd name="connsiteX111" fmla="*/ 4229361 w 6352623"/>
                    <a:gd name="connsiteY111" fmla="*/ 6176010 h 6345561"/>
                    <a:gd name="connsiteX112" fmla="*/ 4067092 w 6352623"/>
                    <a:gd name="connsiteY112" fmla="*/ 6216068 h 6345561"/>
                    <a:gd name="connsiteX113" fmla="*/ 3617977 w 6352623"/>
                    <a:gd name="connsiteY113" fmla="*/ 6323175 h 6345561"/>
                    <a:gd name="connsiteX114" fmla="*/ 3499574 w 6352623"/>
                    <a:gd name="connsiteY114" fmla="*/ 4950969 h 6345561"/>
                    <a:gd name="connsiteX115" fmla="*/ 3966167 w 6352623"/>
                    <a:gd name="connsiteY115" fmla="*/ 4917769 h 6345561"/>
                    <a:gd name="connsiteX116" fmla="*/ 4402891 w 6352623"/>
                    <a:gd name="connsiteY116" fmla="*/ 4895610 h 6345561"/>
                    <a:gd name="connsiteX117" fmla="*/ 4263840 w 6352623"/>
                    <a:gd name="connsiteY117" fmla="*/ 5239274 h 6345561"/>
                    <a:gd name="connsiteX118" fmla="*/ 3691123 w 6352623"/>
                    <a:gd name="connsiteY118" fmla="*/ 6308899 h 6345561"/>
                    <a:gd name="connsiteX119" fmla="*/ 3637169 w 6352623"/>
                    <a:gd name="connsiteY119" fmla="*/ 6322223 h 6345561"/>
                    <a:gd name="connsiteX120" fmla="*/ 3617977 w 6352623"/>
                    <a:gd name="connsiteY120" fmla="*/ 6323175 h 6345561"/>
                    <a:gd name="connsiteX121" fmla="*/ 509955 w 6352623"/>
                    <a:gd name="connsiteY121" fmla="*/ 4889989 h 6345561"/>
                    <a:gd name="connsiteX122" fmla="*/ 432662 w 6352623"/>
                    <a:gd name="connsiteY122" fmla="*/ 4783013 h 6345561"/>
                    <a:gd name="connsiteX123" fmla="*/ 30403 w 6352623"/>
                    <a:gd name="connsiteY123" fmla="*/ 3637168 h 6345561"/>
                    <a:gd name="connsiteX124" fmla="*/ 28957 w 6352623"/>
                    <a:gd name="connsiteY124" fmla="*/ 3608002 h 6345561"/>
                    <a:gd name="connsiteX125" fmla="*/ 1122699 w 6352623"/>
                    <a:gd name="connsiteY125" fmla="*/ 3528079 h 6345561"/>
                    <a:gd name="connsiteX126" fmla="*/ 1151870 w 6352623"/>
                    <a:gd name="connsiteY126" fmla="*/ 3709064 h 6345561"/>
                    <a:gd name="connsiteX127" fmla="*/ 1633165 w 6352623"/>
                    <a:gd name="connsiteY127" fmla="*/ 4721494 h 6345561"/>
                    <a:gd name="connsiteX128" fmla="*/ 1635001 w 6352623"/>
                    <a:gd name="connsiteY128" fmla="*/ 4724090 h 6345561"/>
                    <a:gd name="connsiteX129" fmla="*/ 1150655 w 6352623"/>
                    <a:gd name="connsiteY129" fmla="*/ 4790652 h 6345561"/>
                    <a:gd name="connsiteX130" fmla="*/ 509955 w 6352623"/>
                    <a:gd name="connsiteY130" fmla="*/ 4889989 h 6345561"/>
                    <a:gd name="connsiteX131" fmla="*/ 3165956 w 6352623"/>
                    <a:gd name="connsiteY131" fmla="*/ 6345561 h 6345561"/>
                    <a:gd name="connsiteX132" fmla="*/ 2661675 w 6352623"/>
                    <a:gd name="connsiteY132" fmla="*/ 5655612 h 6345561"/>
                    <a:gd name="connsiteX133" fmla="*/ 2224080 w 6352623"/>
                    <a:gd name="connsiteY133" fmla="*/ 5071807 h 6345561"/>
                    <a:gd name="connsiteX134" fmla="*/ 2697681 w 6352623"/>
                    <a:gd name="connsiteY134" fmla="*/ 5021257 h 6345561"/>
                    <a:gd name="connsiteX135" fmla="*/ 3150545 w 6352623"/>
                    <a:gd name="connsiteY135" fmla="*/ 4979436 h 6345561"/>
                    <a:gd name="connsiteX136" fmla="*/ 3267988 w 6352623"/>
                    <a:gd name="connsiteY136" fmla="*/ 6340508 h 6345561"/>
                    <a:gd name="connsiteX137" fmla="*/ 3165956 w 6352623"/>
                    <a:gd name="connsiteY137" fmla="*/ 6345561 h 6345561"/>
                    <a:gd name="connsiteX138" fmla="*/ 2827891 w 6352623"/>
                    <a:gd name="connsiteY138" fmla="*/ 6323709 h 6345561"/>
                    <a:gd name="connsiteX139" fmla="*/ 2884966 w 6352623"/>
                    <a:gd name="connsiteY139" fmla="*/ 6327398 h 6345561"/>
                    <a:gd name="connsiteX140" fmla="*/ 2827891 w 6352623"/>
                    <a:gd name="connsiteY140" fmla="*/ 6323709 h 6345561"/>
                    <a:gd name="connsiteX141" fmla="*/ 1799833 w 6352623"/>
                    <a:gd name="connsiteY141" fmla="*/ 6042038 h 6345561"/>
                    <a:gd name="connsiteX142" fmla="*/ 792530 w 6352623"/>
                    <a:gd name="connsiteY142" fmla="*/ 5281044 h 6345561"/>
                    <a:gd name="connsiteX143" fmla="*/ 758259 w 6352623"/>
                    <a:gd name="connsiteY143" fmla="*/ 5233611 h 6345561"/>
                    <a:gd name="connsiteX144" fmla="*/ 1178638 w 6352623"/>
                    <a:gd name="connsiteY144" fmla="*/ 5187468 h 6345561"/>
                    <a:gd name="connsiteX145" fmla="*/ 1905324 w 6352623"/>
                    <a:gd name="connsiteY145" fmla="*/ 5106339 h 6345561"/>
                    <a:gd name="connsiteX146" fmla="*/ 2206251 w 6352623"/>
                    <a:gd name="connsiteY146" fmla="*/ 5531868 h 6345561"/>
                    <a:gd name="connsiteX147" fmla="*/ 2827891 w 6352623"/>
                    <a:gd name="connsiteY147" fmla="*/ 6323709 h 6345561"/>
                    <a:gd name="connsiteX148" fmla="*/ 2405336 w 6352623"/>
                    <a:gd name="connsiteY148" fmla="*/ 6261225 h 6345561"/>
                    <a:gd name="connsiteX149" fmla="*/ 1799833 w 6352623"/>
                    <a:gd name="connsiteY149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6042026 w 6352623"/>
                    <a:gd name="connsiteY54" fmla="*/ 4552793 h 6345561"/>
                    <a:gd name="connsiteX55" fmla="*/ 6068313 w 6352623"/>
                    <a:gd name="connsiteY55" fmla="*/ 4480189 h 6345561"/>
                    <a:gd name="connsiteX56" fmla="*/ 6042026 w 6352623"/>
                    <a:gd name="connsiteY56" fmla="*/ 4552793 h 6345561"/>
                    <a:gd name="connsiteX57" fmla="*/ 4842211 w 6352623"/>
                    <a:gd name="connsiteY57" fmla="*/ 4504577 h 6345561"/>
                    <a:gd name="connsiteX58" fmla="*/ 4894441 w 6352623"/>
                    <a:gd name="connsiteY58" fmla="*/ 4378816 h 6345561"/>
                    <a:gd name="connsiteX59" fmla="*/ 5118410 w 6352623"/>
                    <a:gd name="connsiteY59" fmla="*/ 3308120 h 6345561"/>
                    <a:gd name="connsiteX60" fmla="*/ 5112011 w 6352623"/>
                    <a:gd name="connsiteY60" fmla="*/ 3236549 h 6345561"/>
                    <a:gd name="connsiteX61" fmla="*/ 6343574 w 6352623"/>
                    <a:gd name="connsiteY61" fmla="*/ 3146548 h 6345561"/>
                    <a:gd name="connsiteX62" fmla="*/ 6352623 w 6352623"/>
                    <a:gd name="connsiteY62" fmla="*/ 3329154 h 6345561"/>
                    <a:gd name="connsiteX63" fmla="*/ 6261216 w 6352623"/>
                    <a:gd name="connsiteY63" fmla="*/ 3947289 h 6345561"/>
                    <a:gd name="connsiteX64" fmla="*/ 6068313 w 6352623"/>
                    <a:gd name="connsiteY64" fmla="*/ 4480189 h 6345561"/>
                    <a:gd name="connsiteX65" fmla="*/ 5645377 w 6352623"/>
                    <a:gd name="connsiteY65" fmla="*/ 4489676 h 6345561"/>
                    <a:gd name="connsiteX66" fmla="*/ 4842211 w 6352623"/>
                    <a:gd name="connsiteY66" fmla="*/ 4504577 h 6345561"/>
                    <a:gd name="connsiteX67" fmla="*/ 1405726 w 6352623"/>
                    <a:gd name="connsiteY67" fmla="*/ 3156271 h 6345561"/>
                    <a:gd name="connsiteX68" fmla="*/ 1399341 w 6352623"/>
                    <a:gd name="connsiteY68" fmla="*/ 3089416 h 6345561"/>
                    <a:gd name="connsiteX69" fmla="*/ 1464945 w 6352623"/>
                    <a:gd name="connsiteY69" fmla="*/ 2467755 h 6345561"/>
                    <a:gd name="connsiteX70" fmla="*/ 1626959 w 6352623"/>
                    <a:gd name="connsiteY70" fmla="*/ 1918290 h 6345561"/>
                    <a:gd name="connsiteX71" fmla="*/ 1698846 w 6352623"/>
                    <a:gd name="connsiteY71" fmla="*/ 1916459 h 6345561"/>
                    <a:gd name="connsiteX72" fmla="*/ 2401423 w 6352623"/>
                    <a:gd name="connsiteY72" fmla="*/ 1879094 h 6345561"/>
                    <a:gd name="connsiteX73" fmla="*/ 2879383 w 6352623"/>
                    <a:gd name="connsiteY73" fmla="*/ 1836855 h 6345561"/>
                    <a:gd name="connsiteX74" fmla="*/ 2983285 w 6352623"/>
                    <a:gd name="connsiteY74" fmla="*/ 3040986 h 6345561"/>
                    <a:gd name="connsiteX75" fmla="*/ 1405726 w 6352623"/>
                    <a:gd name="connsiteY75" fmla="*/ 3156271 h 6345561"/>
                    <a:gd name="connsiteX76" fmla="*/ 3464621 w 6352623"/>
                    <a:gd name="connsiteY76" fmla="*/ 4545892 h 6345561"/>
                    <a:gd name="connsiteX77" fmla="*/ 3362673 w 6352623"/>
                    <a:gd name="connsiteY77" fmla="*/ 3364384 h 6345561"/>
                    <a:gd name="connsiteX78" fmla="*/ 4785461 w 6352623"/>
                    <a:gd name="connsiteY78" fmla="*/ 3260410 h 6345561"/>
                    <a:gd name="connsiteX79" fmla="*/ 4791965 w 6352623"/>
                    <a:gd name="connsiteY79" fmla="*/ 3337498 h 6345561"/>
                    <a:gd name="connsiteX80" fmla="*/ 4582162 w 6352623"/>
                    <a:gd name="connsiteY80" fmla="*/ 4452550 h 6345561"/>
                    <a:gd name="connsiteX81" fmla="*/ 3980007 w 6352623"/>
                    <a:gd name="connsiteY81" fmla="*/ 4524180 h 6345561"/>
                    <a:gd name="connsiteX82" fmla="*/ 3464621 w 6352623"/>
                    <a:gd name="connsiteY82" fmla="*/ 4545892 h 6345561"/>
                    <a:gd name="connsiteX83" fmla="*/ 11631 w 6352623"/>
                    <a:gd name="connsiteY83" fmla="*/ 3258148 h 6345561"/>
                    <a:gd name="connsiteX84" fmla="*/ 0 w 6352623"/>
                    <a:gd name="connsiteY84" fmla="*/ 3023469 h 6345561"/>
                    <a:gd name="connsiteX85" fmla="*/ 91400 w 6352623"/>
                    <a:gd name="connsiteY85" fmla="*/ 2405346 h 6345561"/>
                    <a:gd name="connsiteX86" fmla="*/ 258812 w 6352623"/>
                    <a:gd name="connsiteY86" fmla="*/ 1942855 h 6345561"/>
                    <a:gd name="connsiteX87" fmla="*/ 852081 w 6352623"/>
                    <a:gd name="connsiteY87" fmla="*/ 1937991 h 6345561"/>
                    <a:gd name="connsiteX88" fmla="*/ 1335718 w 6352623"/>
                    <a:gd name="connsiteY88" fmla="*/ 1925698 h 6345561"/>
                    <a:gd name="connsiteX89" fmla="*/ 1234430 w 6352623"/>
                    <a:gd name="connsiteY89" fmla="*/ 2196801 h 6345561"/>
                    <a:gd name="connsiteX90" fmla="*/ 1103579 w 6352623"/>
                    <a:gd name="connsiteY90" fmla="*/ 2737987 h 6345561"/>
                    <a:gd name="connsiteX91" fmla="*/ 1078099 w 6352623"/>
                    <a:gd name="connsiteY91" fmla="*/ 3180217 h 6345561"/>
                    <a:gd name="connsiteX92" fmla="*/ 11631 w 6352623"/>
                    <a:gd name="connsiteY92" fmla="*/ 3258148 h 6345561"/>
                    <a:gd name="connsiteX93" fmla="*/ 1960743 w 6352623"/>
                    <a:gd name="connsiteY93" fmla="*/ 4679317 h 6345561"/>
                    <a:gd name="connsiteX94" fmla="*/ 1740896 w 6352623"/>
                    <a:gd name="connsiteY94" fmla="*/ 4337429 h 6345561"/>
                    <a:gd name="connsiteX95" fmla="*/ 1441619 w 6352623"/>
                    <a:gd name="connsiteY95" fmla="*/ 3532526 h 6345561"/>
                    <a:gd name="connsiteX96" fmla="*/ 1438988 w 6352623"/>
                    <a:gd name="connsiteY96" fmla="*/ 3504964 h 6345561"/>
                    <a:gd name="connsiteX97" fmla="*/ 3013389 w 6352623"/>
                    <a:gd name="connsiteY97" fmla="*/ 3389903 h 6345561"/>
                    <a:gd name="connsiteX98" fmla="*/ 3099126 w 6352623"/>
                    <a:gd name="connsiteY98" fmla="*/ 4562904 h 6345561"/>
                    <a:gd name="connsiteX99" fmla="*/ 2689209 w 6352623"/>
                    <a:gd name="connsiteY99" fmla="*/ 4598877 h 6345561"/>
                    <a:gd name="connsiteX100" fmla="*/ 1989796 w 6352623"/>
                    <a:gd name="connsiteY100" fmla="*/ 4675326 h 6345561"/>
                    <a:gd name="connsiteX101" fmla="*/ 1960743 w 6352623"/>
                    <a:gd name="connsiteY101" fmla="*/ 4679317 h 6345561"/>
                    <a:gd name="connsiteX102" fmla="*/ 4067092 w 6352623"/>
                    <a:gd name="connsiteY102" fmla="*/ 6216068 h 6345561"/>
                    <a:gd name="connsiteX103" fmla="*/ 4277892 w 6352623"/>
                    <a:gd name="connsiteY103" fmla="*/ 5788869 h 6345561"/>
                    <a:gd name="connsiteX104" fmla="*/ 4525520 w 6352623"/>
                    <a:gd name="connsiteY104" fmla="*/ 5267093 h 6345561"/>
                    <a:gd name="connsiteX105" fmla="*/ 4685770 w 6352623"/>
                    <a:gd name="connsiteY105" fmla="*/ 4881257 h 6345561"/>
                    <a:gd name="connsiteX106" fmla="*/ 4712084 w 6352623"/>
                    <a:gd name="connsiteY106" fmla="*/ 4879914 h 6345561"/>
                    <a:gd name="connsiteX107" fmla="*/ 5642123 w 6352623"/>
                    <a:gd name="connsiteY107" fmla="*/ 4846187 h 6345561"/>
                    <a:gd name="connsiteX108" fmla="*/ 5866698 w 6352623"/>
                    <a:gd name="connsiteY108" fmla="*/ 4839902 h 6345561"/>
                    <a:gd name="connsiteX109" fmla="*/ 5706398 w 6352623"/>
                    <a:gd name="connsiteY109" fmla="*/ 5102370 h 6345561"/>
                    <a:gd name="connsiteX110" fmla="*/ 4229361 w 6352623"/>
                    <a:gd name="connsiteY110" fmla="*/ 6176010 h 6345561"/>
                    <a:gd name="connsiteX111" fmla="*/ 4067092 w 6352623"/>
                    <a:gd name="connsiteY111" fmla="*/ 6216068 h 6345561"/>
                    <a:gd name="connsiteX112" fmla="*/ 3617977 w 6352623"/>
                    <a:gd name="connsiteY112" fmla="*/ 6323175 h 6345561"/>
                    <a:gd name="connsiteX113" fmla="*/ 3499574 w 6352623"/>
                    <a:gd name="connsiteY113" fmla="*/ 4950969 h 6345561"/>
                    <a:gd name="connsiteX114" fmla="*/ 3966167 w 6352623"/>
                    <a:gd name="connsiteY114" fmla="*/ 4917769 h 6345561"/>
                    <a:gd name="connsiteX115" fmla="*/ 4402891 w 6352623"/>
                    <a:gd name="connsiteY115" fmla="*/ 4895610 h 6345561"/>
                    <a:gd name="connsiteX116" fmla="*/ 4263840 w 6352623"/>
                    <a:gd name="connsiteY116" fmla="*/ 5239274 h 6345561"/>
                    <a:gd name="connsiteX117" fmla="*/ 3691123 w 6352623"/>
                    <a:gd name="connsiteY117" fmla="*/ 6308899 h 6345561"/>
                    <a:gd name="connsiteX118" fmla="*/ 3637169 w 6352623"/>
                    <a:gd name="connsiteY118" fmla="*/ 6322223 h 6345561"/>
                    <a:gd name="connsiteX119" fmla="*/ 3617977 w 6352623"/>
                    <a:gd name="connsiteY119" fmla="*/ 6323175 h 6345561"/>
                    <a:gd name="connsiteX120" fmla="*/ 509955 w 6352623"/>
                    <a:gd name="connsiteY120" fmla="*/ 4889989 h 6345561"/>
                    <a:gd name="connsiteX121" fmla="*/ 432662 w 6352623"/>
                    <a:gd name="connsiteY121" fmla="*/ 4783013 h 6345561"/>
                    <a:gd name="connsiteX122" fmla="*/ 30403 w 6352623"/>
                    <a:gd name="connsiteY122" fmla="*/ 3637168 h 6345561"/>
                    <a:gd name="connsiteX123" fmla="*/ 28957 w 6352623"/>
                    <a:gd name="connsiteY123" fmla="*/ 3608002 h 6345561"/>
                    <a:gd name="connsiteX124" fmla="*/ 1122699 w 6352623"/>
                    <a:gd name="connsiteY124" fmla="*/ 3528079 h 6345561"/>
                    <a:gd name="connsiteX125" fmla="*/ 1151870 w 6352623"/>
                    <a:gd name="connsiteY125" fmla="*/ 3709064 h 6345561"/>
                    <a:gd name="connsiteX126" fmla="*/ 1633165 w 6352623"/>
                    <a:gd name="connsiteY126" fmla="*/ 4721494 h 6345561"/>
                    <a:gd name="connsiteX127" fmla="*/ 1635001 w 6352623"/>
                    <a:gd name="connsiteY127" fmla="*/ 4724090 h 6345561"/>
                    <a:gd name="connsiteX128" fmla="*/ 1150655 w 6352623"/>
                    <a:gd name="connsiteY128" fmla="*/ 4790652 h 6345561"/>
                    <a:gd name="connsiteX129" fmla="*/ 509955 w 6352623"/>
                    <a:gd name="connsiteY129" fmla="*/ 4889989 h 6345561"/>
                    <a:gd name="connsiteX130" fmla="*/ 3165956 w 6352623"/>
                    <a:gd name="connsiteY130" fmla="*/ 6345561 h 6345561"/>
                    <a:gd name="connsiteX131" fmla="*/ 2661675 w 6352623"/>
                    <a:gd name="connsiteY131" fmla="*/ 5655612 h 6345561"/>
                    <a:gd name="connsiteX132" fmla="*/ 2224080 w 6352623"/>
                    <a:gd name="connsiteY132" fmla="*/ 5071807 h 6345561"/>
                    <a:gd name="connsiteX133" fmla="*/ 2697681 w 6352623"/>
                    <a:gd name="connsiteY133" fmla="*/ 5021257 h 6345561"/>
                    <a:gd name="connsiteX134" fmla="*/ 3150545 w 6352623"/>
                    <a:gd name="connsiteY134" fmla="*/ 4979436 h 6345561"/>
                    <a:gd name="connsiteX135" fmla="*/ 3267988 w 6352623"/>
                    <a:gd name="connsiteY135" fmla="*/ 6340508 h 6345561"/>
                    <a:gd name="connsiteX136" fmla="*/ 3165956 w 6352623"/>
                    <a:gd name="connsiteY136" fmla="*/ 6345561 h 6345561"/>
                    <a:gd name="connsiteX137" fmla="*/ 2827891 w 6352623"/>
                    <a:gd name="connsiteY137" fmla="*/ 6323709 h 6345561"/>
                    <a:gd name="connsiteX138" fmla="*/ 2884966 w 6352623"/>
                    <a:gd name="connsiteY138" fmla="*/ 6327398 h 6345561"/>
                    <a:gd name="connsiteX139" fmla="*/ 2827891 w 6352623"/>
                    <a:gd name="connsiteY139" fmla="*/ 6323709 h 6345561"/>
                    <a:gd name="connsiteX140" fmla="*/ 1799833 w 6352623"/>
                    <a:gd name="connsiteY140" fmla="*/ 6042038 h 6345561"/>
                    <a:gd name="connsiteX141" fmla="*/ 792530 w 6352623"/>
                    <a:gd name="connsiteY141" fmla="*/ 5281044 h 6345561"/>
                    <a:gd name="connsiteX142" fmla="*/ 758259 w 6352623"/>
                    <a:gd name="connsiteY142" fmla="*/ 5233611 h 6345561"/>
                    <a:gd name="connsiteX143" fmla="*/ 1178638 w 6352623"/>
                    <a:gd name="connsiteY143" fmla="*/ 5187468 h 6345561"/>
                    <a:gd name="connsiteX144" fmla="*/ 1905324 w 6352623"/>
                    <a:gd name="connsiteY144" fmla="*/ 5106339 h 6345561"/>
                    <a:gd name="connsiteX145" fmla="*/ 2206251 w 6352623"/>
                    <a:gd name="connsiteY145" fmla="*/ 5531868 h 6345561"/>
                    <a:gd name="connsiteX146" fmla="*/ 2827891 w 6352623"/>
                    <a:gd name="connsiteY146" fmla="*/ 6323709 h 6345561"/>
                    <a:gd name="connsiteX147" fmla="*/ 2405336 w 6352623"/>
                    <a:gd name="connsiteY147" fmla="*/ 6261225 h 6345561"/>
                    <a:gd name="connsiteX148" fmla="*/ 1799833 w 6352623"/>
                    <a:gd name="connsiteY148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2827891 w 6352623"/>
                    <a:gd name="connsiteY134" fmla="*/ 6323709 h 6345561"/>
                    <a:gd name="connsiteX135" fmla="*/ 2884966 w 6352623"/>
                    <a:gd name="connsiteY135" fmla="*/ 6327398 h 6345561"/>
                    <a:gd name="connsiteX136" fmla="*/ 2827891 w 6352623"/>
                    <a:gd name="connsiteY136" fmla="*/ 6323709 h 6345561"/>
                    <a:gd name="connsiteX137" fmla="*/ 1799833 w 6352623"/>
                    <a:gd name="connsiteY137" fmla="*/ 6042038 h 6345561"/>
                    <a:gd name="connsiteX138" fmla="*/ 792530 w 6352623"/>
                    <a:gd name="connsiteY138" fmla="*/ 5281044 h 6345561"/>
                    <a:gd name="connsiteX139" fmla="*/ 758259 w 6352623"/>
                    <a:gd name="connsiteY139" fmla="*/ 5233611 h 6345561"/>
                    <a:gd name="connsiteX140" fmla="*/ 1178638 w 6352623"/>
                    <a:gd name="connsiteY140" fmla="*/ 5187468 h 6345561"/>
                    <a:gd name="connsiteX141" fmla="*/ 1905324 w 6352623"/>
                    <a:gd name="connsiteY141" fmla="*/ 5106339 h 6345561"/>
                    <a:gd name="connsiteX142" fmla="*/ 2206251 w 6352623"/>
                    <a:gd name="connsiteY142" fmla="*/ 5531868 h 6345561"/>
                    <a:gd name="connsiteX143" fmla="*/ 2827891 w 6352623"/>
                    <a:gd name="connsiteY143" fmla="*/ 6323709 h 6345561"/>
                    <a:gd name="connsiteX144" fmla="*/ 2405336 w 6352623"/>
                    <a:gd name="connsiteY144" fmla="*/ 6261225 h 6345561"/>
                    <a:gd name="connsiteX145" fmla="*/ 1799833 w 6352623"/>
                    <a:gd name="connsiteY145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3863 w 6352623"/>
                    <a:gd name="connsiteY15" fmla="*/ 133135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1799833 w 6352623"/>
                    <a:gd name="connsiteY134" fmla="*/ 6042038 h 6345561"/>
                    <a:gd name="connsiteX135" fmla="*/ 792530 w 6352623"/>
                    <a:gd name="connsiteY135" fmla="*/ 5281044 h 6345561"/>
                    <a:gd name="connsiteX136" fmla="*/ 758259 w 6352623"/>
                    <a:gd name="connsiteY136" fmla="*/ 5233611 h 6345561"/>
                    <a:gd name="connsiteX137" fmla="*/ 1178638 w 6352623"/>
                    <a:gd name="connsiteY137" fmla="*/ 5187468 h 6345561"/>
                    <a:gd name="connsiteX138" fmla="*/ 1905324 w 6352623"/>
                    <a:gd name="connsiteY138" fmla="*/ 5106339 h 6345561"/>
                    <a:gd name="connsiteX139" fmla="*/ 2206251 w 6352623"/>
                    <a:gd name="connsiteY139" fmla="*/ 5531868 h 6345561"/>
                    <a:gd name="connsiteX140" fmla="*/ 2827891 w 6352623"/>
                    <a:gd name="connsiteY140" fmla="*/ 6323709 h 6345561"/>
                    <a:gd name="connsiteX141" fmla="*/ 2405336 w 6352623"/>
                    <a:gd name="connsiteY141" fmla="*/ 6261225 h 6345561"/>
                    <a:gd name="connsiteX142" fmla="*/ 1799833 w 6352623"/>
                    <a:gd name="connsiteY14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3081857 w 6352623"/>
                    <a:gd name="connsiteY15" fmla="*/ 6676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1799833 w 6352623"/>
                    <a:gd name="connsiteY134" fmla="*/ 6042038 h 6345561"/>
                    <a:gd name="connsiteX135" fmla="*/ 792530 w 6352623"/>
                    <a:gd name="connsiteY135" fmla="*/ 5281044 h 6345561"/>
                    <a:gd name="connsiteX136" fmla="*/ 758259 w 6352623"/>
                    <a:gd name="connsiteY136" fmla="*/ 5233611 h 6345561"/>
                    <a:gd name="connsiteX137" fmla="*/ 1178638 w 6352623"/>
                    <a:gd name="connsiteY137" fmla="*/ 5187468 h 6345561"/>
                    <a:gd name="connsiteX138" fmla="*/ 1905324 w 6352623"/>
                    <a:gd name="connsiteY138" fmla="*/ 5106339 h 6345561"/>
                    <a:gd name="connsiteX139" fmla="*/ 2206251 w 6352623"/>
                    <a:gd name="connsiteY139" fmla="*/ 5531868 h 6345561"/>
                    <a:gd name="connsiteX140" fmla="*/ 2827891 w 6352623"/>
                    <a:gd name="connsiteY140" fmla="*/ 6323709 h 6345561"/>
                    <a:gd name="connsiteX141" fmla="*/ 2405336 w 6352623"/>
                    <a:gd name="connsiteY141" fmla="*/ 6261225 h 6345561"/>
                    <a:gd name="connsiteX142" fmla="*/ 1799833 w 6352623"/>
                    <a:gd name="connsiteY14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2943489 w 6352623"/>
                    <a:gd name="connsiteY15" fmla="*/ 55251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1799833 w 6352623"/>
                    <a:gd name="connsiteY134" fmla="*/ 6042038 h 6345561"/>
                    <a:gd name="connsiteX135" fmla="*/ 792530 w 6352623"/>
                    <a:gd name="connsiteY135" fmla="*/ 5281044 h 6345561"/>
                    <a:gd name="connsiteX136" fmla="*/ 758259 w 6352623"/>
                    <a:gd name="connsiteY136" fmla="*/ 5233611 h 6345561"/>
                    <a:gd name="connsiteX137" fmla="*/ 1178638 w 6352623"/>
                    <a:gd name="connsiteY137" fmla="*/ 5187468 h 6345561"/>
                    <a:gd name="connsiteX138" fmla="*/ 1905324 w 6352623"/>
                    <a:gd name="connsiteY138" fmla="*/ 5106339 h 6345561"/>
                    <a:gd name="connsiteX139" fmla="*/ 2206251 w 6352623"/>
                    <a:gd name="connsiteY139" fmla="*/ 5531868 h 6345561"/>
                    <a:gd name="connsiteX140" fmla="*/ 2827891 w 6352623"/>
                    <a:gd name="connsiteY140" fmla="*/ 6323709 h 6345561"/>
                    <a:gd name="connsiteX141" fmla="*/ 2405336 w 6352623"/>
                    <a:gd name="connsiteY141" fmla="*/ 6261225 h 6345561"/>
                    <a:gd name="connsiteX142" fmla="*/ 1799833 w 6352623"/>
                    <a:gd name="connsiteY142" fmla="*/ 6042038 h 6345561"/>
                    <a:gd name="connsiteX0" fmla="*/ 3083863 w 6352623"/>
                    <a:gd name="connsiteY0" fmla="*/ 133135 h 6345561"/>
                    <a:gd name="connsiteX1" fmla="*/ 2997995 w 6352623"/>
                    <a:gd name="connsiteY1" fmla="*/ 16410 h 6345561"/>
                    <a:gd name="connsiteX2" fmla="*/ 3073468 w 6352623"/>
                    <a:gd name="connsiteY2" fmla="*/ 12671 h 6345561"/>
                    <a:gd name="connsiteX3" fmla="*/ 3083863 w 6352623"/>
                    <a:gd name="connsiteY3" fmla="*/ 133135 h 6345561"/>
                    <a:gd name="connsiteX4" fmla="*/ 4287481 w 6352623"/>
                    <a:gd name="connsiteY4" fmla="*/ 1282707 h 6345561"/>
                    <a:gd name="connsiteX5" fmla="*/ 3934751 w 6352623"/>
                    <a:gd name="connsiteY5" fmla="*/ 794857 h 6345561"/>
                    <a:gd name="connsiteX6" fmla="*/ 3306522 w 6352623"/>
                    <a:gd name="connsiteY6" fmla="*/ 1126 h 6345561"/>
                    <a:gd name="connsiteX7" fmla="*/ 3329154 w 6352623"/>
                    <a:gd name="connsiteY7" fmla="*/ 0 h 6345561"/>
                    <a:gd name="connsiteX8" fmla="*/ 4552794 w 6352623"/>
                    <a:gd name="connsiteY8" fmla="*/ 310597 h 6345561"/>
                    <a:gd name="connsiteX9" fmla="*/ 5560095 w 6352623"/>
                    <a:gd name="connsiteY9" fmla="*/ 1071582 h 6345561"/>
                    <a:gd name="connsiteX10" fmla="*/ 5592215 w 6352623"/>
                    <a:gd name="connsiteY10" fmla="*/ 1116037 h 6345561"/>
                    <a:gd name="connsiteX11" fmla="*/ 5275773 w 6352623"/>
                    <a:gd name="connsiteY11" fmla="*/ 1158708 h 6345561"/>
                    <a:gd name="connsiteX12" fmla="*/ 4352475 w 6352623"/>
                    <a:gd name="connsiteY12" fmla="*/ 1275439 h 6345561"/>
                    <a:gd name="connsiteX13" fmla="*/ 4287481 w 6352623"/>
                    <a:gd name="connsiteY13" fmla="*/ 1282707 h 6345561"/>
                    <a:gd name="connsiteX14" fmla="*/ 3192871 w 6352623"/>
                    <a:gd name="connsiteY14" fmla="*/ 1396479 h 6345561"/>
                    <a:gd name="connsiteX15" fmla="*/ 2943489 w 6352623"/>
                    <a:gd name="connsiteY15" fmla="*/ 55251 h 6345561"/>
                    <a:gd name="connsiteX16" fmla="*/ 3521833 w 6352623"/>
                    <a:gd name="connsiteY16" fmla="*/ 728536 h 6345561"/>
                    <a:gd name="connsiteX17" fmla="*/ 3951788 w 6352623"/>
                    <a:gd name="connsiteY17" fmla="*/ 1320226 h 6345561"/>
                    <a:gd name="connsiteX18" fmla="*/ 3610216 w 6352623"/>
                    <a:gd name="connsiteY18" fmla="*/ 1358400 h 6345561"/>
                    <a:gd name="connsiteX19" fmla="*/ 3192871 w 6352623"/>
                    <a:gd name="connsiteY19" fmla="*/ 1396479 h 6345561"/>
                    <a:gd name="connsiteX20" fmla="*/ 5080835 w 6352623"/>
                    <a:gd name="connsiteY20" fmla="*/ 2887704 h 6345561"/>
                    <a:gd name="connsiteX21" fmla="*/ 5075577 w 6352623"/>
                    <a:gd name="connsiteY21" fmla="*/ 2828892 h 6345561"/>
                    <a:gd name="connsiteX22" fmla="*/ 4870827 w 6352623"/>
                    <a:gd name="connsiteY22" fmla="*/ 2225787 h 6345561"/>
                    <a:gd name="connsiteX23" fmla="*/ 4527301 w 6352623"/>
                    <a:gd name="connsiteY23" fmla="*/ 1626915 h 6345561"/>
                    <a:gd name="connsiteX24" fmla="*/ 5336497 w 6352623"/>
                    <a:gd name="connsiteY24" fmla="*/ 1510023 h 6345561"/>
                    <a:gd name="connsiteX25" fmla="*/ 5827104 w 6352623"/>
                    <a:gd name="connsiteY25" fmla="*/ 1441104 h 6345561"/>
                    <a:gd name="connsiteX26" fmla="*/ 5919962 w 6352623"/>
                    <a:gd name="connsiteY26" fmla="*/ 1569624 h 6345561"/>
                    <a:gd name="connsiteX27" fmla="*/ 6322223 w 6352623"/>
                    <a:gd name="connsiteY27" fmla="*/ 2715457 h 6345561"/>
                    <a:gd name="connsiteX28" fmla="*/ 6326244 w 6352623"/>
                    <a:gd name="connsiteY28" fmla="*/ 2796695 h 6345561"/>
                    <a:gd name="connsiteX29" fmla="*/ 5080835 w 6352623"/>
                    <a:gd name="connsiteY29" fmla="*/ 2887704 h 6345561"/>
                    <a:gd name="connsiteX30" fmla="*/ 1790042 w 6352623"/>
                    <a:gd name="connsiteY30" fmla="*/ 1491620 h 6345561"/>
                    <a:gd name="connsiteX31" fmla="*/ 2057262 w 6352623"/>
                    <a:gd name="connsiteY31" fmla="*/ 888122 h 6345561"/>
                    <a:gd name="connsiteX32" fmla="*/ 2502224 w 6352623"/>
                    <a:gd name="connsiteY32" fmla="*/ 83048 h 6345561"/>
                    <a:gd name="connsiteX33" fmla="*/ 2715458 w 6352623"/>
                    <a:gd name="connsiteY33" fmla="*/ 30412 h 6345561"/>
                    <a:gd name="connsiteX34" fmla="*/ 2723477 w 6352623"/>
                    <a:gd name="connsiteY34" fmla="*/ 30012 h 6345561"/>
                    <a:gd name="connsiteX35" fmla="*/ 2843908 w 6352623"/>
                    <a:gd name="connsiteY35" fmla="*/ 1425699 h 6345561"/>
                    <a:gd name="connsiteX36" fmla="*/ 2341650 w 6352623"/>
                    <a:gd name="connsiteY36" fmla="*/ 1460888 h 6345561"/>
                    <a:gd name="connsiteX37" fmla="*/ 1790042 w 6352623"/>
                    <a:gd name="connsiteY37" fmla="*/ 1491620 h 6345561"/>
                    <a:gd name="connsiteX38" fmla="*/ 456566 w 6352623"/>
                    <a:gd name="connsiteY38" fmla="*/ 1560803 h 6345561"/>
                    <a:gd name="connsiteX39" fmla="*/ 646218 w 6352623"/>
                    <a:gd name="connsiteY39" fmla="*/ 1250255 h 6345561"/>
                    <a:gd name="connsiteX40" fmla="*/ 2123254 w 6352623"/>
                    <a:gd name="connsiteY40" fmla="*/ 176626 h 6345561"/>
                    <a:gd name="connsiteX41" fmla="*/ 2129632 w 6352623"/>
                    <a:gd name="connsiteY41" fmla="*/ 175051 h 6345561"/>
                    <a:gd name="connsiteX42" fmla="*/ 1791341 w 6352623"/>
                    <a:gd name="connsiteY42" fmla="*/ 860818 h 6345561"/>
                    <a:gd name="connsiteX43" fmla="*/ 1497989 w 6352623"/>
                    <a:gd name="connsiteY43" fmla="*/ 1507155 h 6345561"/>
                    <a:gd name="connsiteX44" fmla="*/ 815685 w 6352623"/>
                    <a:gd name="connsiteY44" fmla="*/ 1541873 h 6345561"/>
                    <a:gd name="connsiteX45" fmla="*/ 456566 w 6352623"/>
                    <a:gd name="connsiteY45" fmla="*/ 1560803 h 6345561"/>
                    <a:gd name="connsiteX46" fmla="*/ 3332566 w 6352623"/>
                    <a:gd name="connsiteY46" fmla="*/ 3015466 h 6345561"/>
                    <a:gd name="connsiteX47" fmla="*/ 3227686 w 6352623"/>
                    <a:gd name="connsiteY47" fmla="*/ 1799988 h 6345561"/>
                    <a:gd name="connsiteX48" fmla="*/ 3687369 w 6352623"/>
                    <a:gd name="connsiteY48" fmla="*/ 1744594 h 6345561"/>
                    <a:gd name="connsiteX49" fmla="*/ 4207427 w 6352623"/>
                    <a:gd name="connsiteY49" fmla="*/ 1672041 h 6345561"/>
                    <a:gd name="connsiteX50" fmla="*/ 4314817 w 6352623"/>
                    <a:gd name="connsiteY50" fmla="*/ 1819820 h 6345561"/>
                    <a:gd name="connsiteX51" fmla="*/ 4752430 w 6352623"/>
                    <a:gd name="connsiteY51" fmla="*/ 2869128 h 6345561"/>
                    <a:gd name="connsiteX52" fmla="*/ 4755993 w 6352623"/>
                    <a:gd name="connsiteY52" fmla="*/ 2911437 h 6345561"/>
                    <a:gd name="connsiteX53" fmla="*/ 3332566 w 6352623"/>
                    <a:gd name="connsiteY53" fmla="*/ 3015466 h 6345561"/>
                    <a:gd name="connsiteX54" fmla="*/ 4842211 w 6352623"/>
                    <a:gd name="connsiteY54" fmla="*/ 4504577 h 6345561"/>
                    <a:gd name="connsiteX55" fmla="*/ 4894441 w 6352623"/>
                    <a:gd name="connsiteY55" fmla="*/ 4378816 h 6345561"/>
                    <a:gd name="connsiteX56" fmla="*/ 5118410 w 6352623"/>
                    <a:gd name="connsiteY56" fmla="*/ 3308120 h 6345561"/>
                    <a:gd name="connsiteX57" fmla="*/ 5112011 w 6352623"/>
                    <a:gd name="connsiteY57" fmla="*/ 3236549 h 6345561"/>
                    <a:gd name="connsiteX58" fmla="*/ 6343574 w 6352623"/>
                    <a:gd name="connsiteY58" fmla="*/ 3146548 h 6345561"/>
                    <a:gd name="connsiteX59" fmla="*/ 6352623 w 6352623"/>
                    <a:gd name="connsiteY59" fmla="*/ 3329154 h 6345561"/>
                    <a:gd name="connsiteX60" fmla="*/ 6261216 w 6352623"/>
                    <a:gd name="connsiteY60" fmla="*/ 3947289 h 6345561"/>
                    <a:gd name="connsiteX61" fmla="*/ 6068313 w 6352623"/>
                    <a:gd name="connsiteY61" fmla="*/ 4480189 h 6345561"/>
                    <a:gd name="connsiteX62" fmla="*/ 5645377 w 6352623"/>
                    <a:gd name="connsiteY62" fmla="*/ 4489676 h 6345561"/>
                    <a:gd name="connsiteX63" fmla="*/ 4842211 w 6352623"/>
                    <a:gd name="connsiteY63" fmla="*/ 4504577 h 6345561"/>
                    <a:gd name="connsiteX64" fmla="*/ 1405726 w 6352623"/>
                    <a:gd name="connsiteY64" fmla="*/ 3156271 h 6345561"/>
                    <a:gd name="connsiteX65" fmla="*/ 1399341 w 6352623"/>
                    <a:gd name="connsiteY65" fmla="*/ 3089416 h 6345561"/>
                    <a:gd name="connsiteX66" fmla="*/ 1464945 w 6352623"/>
                    <a:gd name="connsiteY66" fmla="*/ 2467755 h 6345561"/>
                    <a:gd name="connsiteX67" fmla="*/ 1626959 w 6352623"/>
                    <a:gd name="connsiteY67" fmla="*/ 1918290 h 6345561"/>
                    <a:gd name="connsiteX68" fmla="*/ 1698846 w 6352623"/>
                    <a:gd name="connsiteY68" fmla="*/ 1916459 h 6345561"/>
                    <a:gd name="connsiteX69" fmla="*/ 2401423 w 6352623"/>
                    <a:gd name="connsiteY69" fmla="*/ 1879094 h 6345561"/>
                    <a:gd name="connsiteX70" fmla="*/ 2879383 w 6352623"/>
                    <a:gd name="connsiteY70" fmla="*/ 1836855 h 6345561"/>
                    <a:gd name="connsiteX71" fmla="*/ 2983285 w 6352623"/>
                    <a:gd name="connsiteY71" fmla="*/ 3040986 h 6345561"/>
                    <a:gd name="connsiteX72" fmla="*/ 1405726 w 6352623"/>
                    <a:gd name="connsiteY72" fmla="*/ 3156271 h 6345561"/>
                    <a:gd name="connsiteX73" fmla="*/ 3464621 w 6352623"/>
                    <a:gd name="connsiteY73" fmla="*/ 4545892 h 6345561"/>
                    <a:gd name="connsiteX74" fmla="*/ 3362673 w 6352623"/>
                    <a:gd name="connsiteY74" fmla="*/ 3364384 h 6345561"/>
                    <a:gd name="connsiteX75" fmla="*/ 4785461 w 6352623"/>
                    <a:gd name="connsiteY75" fmla="*/ 3260410 h 6345561"/>
                    <a:gd name="connsiteX76" fmla="*/ 4791965 w 6352623"/>
                    <a:gd name="connsiteY76" fmla="*/ 3337498 h 6345561"/>
                    <a:gd name="connsiteX77" fmla="*/ 4582162 w 6352623"/>
                    <a:gd name="connsiteY77" fmla="*/ 4452550 h 6345561"/>
                    <a:gd name="connsiteX78" fmla="*/ 3980007 w 6352623"/>
                    <a:gd name="connsiteY78" fmla="*/ 4524180 h 6345561"/>
                    <a:gd name="connsiteX79" fmla="*/ 3464621 w 6352623"/>
                    <a:gd name="connsiteY79" fmla="*/ 4545892 h 6345561"/>
                    <a:gd name="connsiteX80" fmla="*/ 11631 w 6352623"/>
                    <a:gd name="connsiteY80" fmla="*/ 3258148 h 6345561"/>
                    <a:gd name="connsiteX81" fmla="*/ 0 w 6352623"/>
                    <a:gd name="connsiteY81" fmla="*/ 3023469 h 6345561"/>
                    <a:gd name="connsiteX82" fmla="*/ 91400 w 6352623"/>
                    <a:gd name="connsiteY82" fmla="*/ 2405346 h 6345561"/>
                    <a:gd name="connsiteX83" fmla="*/ 258812 w 6352623"/>
                    <a:gd name="connsiteY83" fmla="*/ 1942855 h 6345561"/>
                    <a:gd name="connsiteX84" fmla="*/ 852081 w 6352623"/>
                    <a:gd name="connsiteY84" fmla="*/ 1937991 h 6345561"/>
                    <a:gd name="connsiteX85" fmla="*/ 1335718 w 6352623"/>
                    <a:gd name="connsiteY85" fmla="*/ 1925698 h 6345561"/>
                    <a:gd name="connsiteX86" fmla="*/ 1234430 w 6352623"/>
                    <a:gd name="connsiteY86" fmla="*/ 2196801 h 6345561"/>
                    <a:gd name="connsiteX87" fmla="*/ 1103579 w 6352623"/>
                    <a:gd name="connsiteY87" fmla="*/ 2737987 h 6345561"/>
                    <a:gd name="connsiteX88" fmla="*/ 1078099 w 6352623"/>
                    <a:gd name="connsiteY88" fmla="*/ 3180217 h 6345561"/>
                    <a:gd name="connsiteX89" fmla="*/ 11631 w 6352623"/>
                    <a:gd name="connsiteY89" fmla="*/ 3258148 h 6345561"/>
                    <a:gd name="connsiteX90" fmla="*/ 1960743 w 6352623"/>
                    <a:gd name="connsiteY90" fmla="*/ 4679317 h 6345561"/>
                    <a:gd name="connsiteX91" fmla="*/ 1740896 w 6352623"/>
                    <a:gd name="connsiteY91" fmla="*/ 4337429 h 6345561"/>
                    <a:gd name="connsiteX92" fmla="*/ 1441619 w 6352623"/>
                    <a:gd name="connsiteY92" fmla="*/ 3532526 h 6345561"/>
                    <a:gd name="connsiteX93" fmla="*/ 1438988 w 6352623"/>
                    <a:gd name="connsiteY93" fmla="*/ 3504964 h 6345561"/>
                    <a:gd name="connsiteX94" fmla="*/ 3013389 w 6352623"/>
                    <a:gd name="connsiteY94" fmla="*/ 3389903 h 6345561"/>
                    <a:gd name="connsiteX95" fmla="*/ 3099126 w 6352623"/>
                    <a:gd name="connsiteY95" fmla="*/ 4562904 h 6345561"/>
                    <a:gd name="connsiteX96" fmla="*/ 2689209 w 6352623"/>
                    <a:gd name="connsiteY96" fmla="*/ 4598877 h 6345561"/>
                    <a:gd name="connsiteX97" fmla="*/ 1989796 w 6352623"/>
                    <a:gd name="connsiteY97" fmla="*/ 4675326 h 6345561"/>
                    <a:gd name="connsiteX98" fmla="*/ 1960743 w 6352623"/>
                    <a:gd name="connsiteY98" fmla="*/ 4679317 h 6345561"/>
                    <a:gd name="connsiteX99" fmla="*/ 4067092 w 6352623"/>
                    <a:gd name="connsiteY99" fmla="*/ 6216068 h 6345561"/>
                    <a:gd name="connsiteX100" fmla="*/ 4277892 w 6352623"/>
                    <a:gd name="connsiteY100" fmla="*/ 5788869 h 6345561"/>
                    <a:gd name="connsiteX101" fmla="*/ 4525520 w 6352623"/>
                    <a:gd name="connsiteY101" fmla="*/ 5267093 h 6345561"/>
                    <a:gd name="connsiteX102" fmla="*/ 4685770 w 6352623"/>
                    <a:gd name="connsiteY102" fmla="*/ 4881257 h 6345561"/>
                    <a:gd name="connsiteX103" fmla="*/ 4712084 w 6352623"/>
                    <a:gd name="connsiteY103" fmla="*/ 4879914 h 6345561"/>
                    <a:gd name="connsiteX104" fmla="*/ 5642123 w 6352623"/>
                    <a:gd name="connsiteY104" fmla="*/ 4846187 h 6345561"/>
                    <a:gd name="connsiteX105" fmla="*/ 5866698 w 6352623"/>
                    <a:gd name="connsiteY105" fmla="*/ 4839902 h 6345561"/>
                    <a:gd name="connsiteX106" fmla="*/ 5706398 w 6352623"/>
                    <a:gd name="connsiteY106" fmla="*/ 5102370 h 6345561"/>
                    <a:gd name="connsiteX107" fmla="*/ 4229361 w 6352623"/>
                    <a:gd name="connsiteY107" fmla="*/ 6176010 h 6345561"/>
                    <a:gd name="connsiteX108" fmla="*/ 4067092 w 6352623"/>
                    <a:gd name="connsiteY108" fmla="*/ 6216068 h 6345561"/>
                    <a:gd name="connsiteX109" fmla="*/ 3617977 w 6352623"/>
                    <a:gd name="connsiteY109" fmla="*/ 6323175 h 6345561"/>
                    <a:gd name="connsiteX110" fmla="*/ 3499574 w 6352623"/>
                    <a:gd name="connsiteY110" fmla="*/ 4950969 h 6345561"/>
                    <a:gd name="connsiteX111" fmla="*/ 3966167 w 6352623"/>
                    <a:gd name="connsiteY111" fmla="*/ 4917769 h 6345561"/>
                    <a:gd name="connsiteX112" fmla="*/ 4402891 w 6352623"/>
                    <a:gd name="connsiteY112" fmla="*/ 4895610 h 6345561"/>
                    <a:gd name="connsiteX113" fmla="*/ 4263840 w 6352623"/>
                    <a:gd name="connsiteY113" fmla="*/ 5239274 h 6345561"/>
                    <a:gd name="connsiteX114" fmla="*/ 3691123 w 6352623"/>
                    <a:gd name="connsiteY114" fmla="*/ 6308899 h 6345561"/>
                    <a:gd name="connsiteX115" fmla="*/ 3637169 w 6352623"/>
                    <a:gd name="connsiteY115" fmla="*/ 6322223 h 6345561"/>
                    <a:gd name="connsiteX116" fmla="*/ 3617977 w 6352623"/>
                    <a:gd name="connsiteY116" fmla="*/ 6323175 h 6345561"/>
                    <a:gd name="connsiteX117" fmla="*/ 509955 w 6352623"/>
                    <a:gd name="connsiteY117" fmla="*/ 4889989 h 6345561"/>
                    <a:gd name="connsiteX118" fmla="*/ 432662 w 6352623"/>
                    <a:gd name="connsiteY118" fmla="*/ 4783013 h 6345561"/>
                    <a:gd name="connsiteX119" fmla="*/ 30403 w 6352623"/>
                    <a:gd name="connsiteY119" fmla="*/ 3637168 h 6345561"/>
                    <a:gd name="connsiteX120" fmla="*/ 28957 w 6352623"/>
                    <a:gd name="connsiteY120" fmla="*/ 3608002 h 6345561"/>
                    <a:gd name="connsiteX121" fmla="*/ 1122699 w 6352623"/>
                    <a:gd name="connsiteY121" fmla="*/ 3528079 h 6345561"/>
                    <a:gd name="connsiteX122" fmla="*/ 1151870 w 6352623"/>
                    <a:gd name="connsiteY122" fmla="*/ 3709064 h 6345561"/>
                    <a:gd name="connsiteX123" fmla="*/ 1633165 w 6352623"/>
                    <a:gd name="connsiteY123" fmla="*/ 4721494 h 6345561"/>
                    <a:gd name="connsiteX124" fmla="*/ 1635001 w 6352623"/>
                    <a:gd name="connsiteY124" fmla="*/ 4724090 h 6345561"/>
                    <a:gd name="connsiteX125" fmla="*/ 1150655 w 6352623"/>
                    <a:gd name="connsiteY125" fmla="*/ 4790652 h 6345561"/>
                    <a:gd name="connsiteX126" fmla="*/ 509955 w 6352623"/>
                    <a:gd name="connsiteY126" fmla="*/ 4889989 h 6345561"/>
                    <a:gd name="connsiteX127" fmla="*/ 3165956 w 6352623"/>
                    <a:gd name="connsiteY127" fmla="*/ 6345561 h 6345561"/>
                    <a:gd name="connsiteX128" fmla="*/ 2661675 w 6352623"/>
                    <a:gd name="connsiteY128" fmla="*/ 5655612 h 6345561"/>
                    <a:gd name="connsiteX129" fmla="*/ 2224080 w 6352623"/>
                    <a:gd name="connsiteY129" fmla="*/ 5071807 h 6345561"/>
                    <a:gd name="connsiteX130" fmla="*/ 2697681 w 6352623"/>
                    <a:gd name="connsiteY130" fmla="*/ 5021257 h 6345561"/>
                    <a:gd name="connsiteX131" fmla="*/ 3150545 w 6352623"/>
                    <a:gd name="connsiteY131" fmla="*/ 4979436 h 6345561"/>
                    <a:gd name="connsiteX132" fmla="*/ 3267988 w 6352623"/>
                    <a:gd name="connsiteY132" fmla="*/ 6340508 h 6345561"/>
                    <a:gd name="connsiteX133" fmla="*/ 3165956 w 6352623"/>
                    <a:gd name="connsiteY133" fmla="*/ 6345561 h 6345561"/>
                    <a:gd name="connsiteX134" fmla="*/ 1799833 w 6352623"/>
                    <a:gd name="connsiteY134" fmla="*/ 6042038 h 6345561"/>
                    <a:gd name="connsiteX135" fmla="*/ 792530 w 6352623"/>
                    <a:gd name="connsiteY135" fmla="*/ 5281044 h 6345561"/>
                    <a:gd name="connsiteX136" fmla="*/ 758259 w 6352623"/>
                    <a:gd name="connsiteY136" fmla="*/ 5233611 h 6345561"/>
                    <a:gd name="connsiteX137" fmla="*/ 1178638 w 6352623"/>
                    <a:gd name="connsiteY137" fmla="*/ 5187468 h 6345561"/>
                    <a:gd name="connsiteX138" fmla="*/ 1905324 w 6352623"/>
                    <a:gd name="connsiteY138" fmla="*/ 5106339 h 6345561"/>
                    <a:gd name="connsiteX139" fmla="*/ 2206251 w 6352623"/>
                    <a:gd name="connsiteY139" fmla="*/ 5531868 h 6345561"/>
                    <a:gd name="connsiteX140" fmla="*/ 2827891 w 6352623"/>
                    <a:gd name="connsiteY140" fmla="*/ 6323709 h 6345561"/>
                    <a:gd name="connsiteX141" fmla="*/ 2405336 w 6352623"/>
                    <a:gd name="connsiteY141" fmla="*/ 6261225 h 6345561"/>
                    <a:gd name="connsiteX142" fmla="*/ 1799833 w 6352623"/>
                    <a:gd name="connsiteY142" fmla="*/ 6042038 h 6345561"/>
                    <a:gd name="connsiteX0" fmla="*/ 3083863 w 6352623"/>
                    <a:gd name="connsiteY0" fmla="*/ 133135 h 6345561"/>
                    <a:gd name="connsiteX1" fmla="*/ 3073468 w 6352623"/>
                    <a:gd name="connsiteY1" fmla="*/ 12671 h 6345561"/>
                    <a:gd name="connsiteX2" fmla="*/ 3083863 w 6352623"/>
                    <a:gd name="connsiteY2" fmla="*/ 133135 h 6345561"/>
                    <a:gd name="connsiteX3" fmla="*/ 4287481 w 6352623"/>
                    <a:gd name="connsiteY3" fmla="*/ 1282707 h 6345561"/>
                    <a:gd name="connsiteX4" fmla="*/ 3934751 w 6352623"/>
                    <a:gd name="connsiteY4" fmla="*/ 794857 h 6345561"/>
                    <a:gd name="connsiteX5" fmla="*/ 3306522 w 6352623"/>
                    <a:gd name="connsiteY5" fmla="*/ 1126 h 6345561"/>
                    <a:gd name="connsiteX6" fmla="*/ 3329154 w 6352623"/>
                    <a:gd name="connsiteY6" fmla="*/ 0 h 6345561"/>
                    <a:gd name="connsiteX7" fmla="*/ 4552794 w 6352623"/>
                    <a:gd name="connsiteY7" fmla="*/ 310597 h 6345561"/>
                    <a:gd name="connsiteX8" fmla="*/ 5560095 w 6352623"/>
                    <a:gd name="connsiteY8" fmla="*/ 1071582 h 6345561"/>
                    <a:gd name="connsiteX9" fmla="*/ 5592215 w 6352623"/>
                    <a:gd name="connsiteY9" fmla="*/ 1116037 h 6345561"/>
                    <a:gd name="connsiteX10" fmla="*/ 5275773 w 6352623"/>
                    <a:gd name="connsiteY10" fmla="*/ 1158708 h 6345561"/>
                    <a:gd name="connsiteX11" fmla="*/ 4352475 w 6352623"/>
                    <a:gd name="connsiteY11" fmla="*/ 1275439 h 6345561"/>
                    <a:gd name="connsiteX12" fmla="*/ 4287481 w 6352623"/>
                    <a:gd name="connsiteY12" fmla="*/ 1282707 h 6345561"/>
                    <a:gd name="connsiteX13" fmla="*/ 3192871 w 6352623"/>
                    <a:gd name="connsiteY13" fmla="*/ 1396479 h 6345561"/>
                    <a:gd name="connsiteX14" fmla="*/ 2943489 w 6352623"/>
                    <a:gd name="connsiteY14" fmla="*/ 55251 h 6345561"/>
                    <a:gd name="connsiteX15" fmla="*/ 3521833 w 6352623"/>
                    <a:gd name="connsiteY15" fmla="*/ 728536 h 6345561"/>
                    <a:gd name="connsiteX16" fmla="*/ 3951788 w 6352623"/>
                    <a:gd name="connsiteY16" fmla="*/ 1320226 h 6345561"/>
                    <a:gd name="connsiteX17" fmla="*/ 3610216 w 6352623"/>
                    <a:gd name="connsiteY17" fmla="*/ 1358400 h 6345561"/>
                    <a:gd name="connsiteX18" fmla="*/ 3192871 w 6352623"/>
                    <a:gd name="connsiteY18" fmla="*/ 1396479 h 6345561"/>
                    <a:gd name="connsiteX19" fmla="*/ 5080835 w 6352623"/>
                    <a:gd name="connsiteY19" fmla="*/ 2887704 h 6345561"/>
                    <a:gd name="connsiteX20" fmla="*/ 5075577 w 6352623"/>
                    <a:gd name="connsiteY20" fmla="*/ 2828892 h 6345561"/>
                    <a:gd name="connsiteX21" fmla="*/ 4870827 w 6352623"/>
                    <a:gd name="connsiteY21" fmla="*/ 2225787 h 6345561"/>
                    <a:gd name="connsiteX22" fmla="*/ 4527301 w 6352623"/>
                    <a:gd name="connsiteY22" fmla="*/ 1626915 h 6345561"/>
                    <a:gd name="connsiteX23" fmla="*/ 5336497 w 6352623"/>
                    <a:gd name="connsiteY23" fmla="*/ 1510023 h 6345561"/>
                    <a:gd name="connsiteX24" fmla="*/ 5827104 w 6352623"/>
                    <a:gd name="connsiteY24" fmla="*/ 1441104 h 6345561"/>
                    <a:gd name="connsiteX25" fmla="*/ 5919962 w 6352623"/>
                    <a:gd name="connsiteY25" fmla="*/ 1569624 h 6345561"/>
                    <a:gd name="connsiteX26" fmla="*/ 6322223 w 6352623"/>
                    <a:gd name="connsiteY26" fmla="*/ 2715457 h 6345561"/>
                    <a:gd name="connsiteX27" fmla="*/ 6326244 w 6352623"/>
                    <a:gd name="connsiteY27" fmla="*/ 2796695 h 6345561"/>
                    <a:gd name="connsiteX28" fmla="*/ 5080835 w 6352623"/>
                    <a:gd name="connsiteY28" fmla="*/ 2887704 h 6345561"/>
                    <a:gd name="connsiteX29" fmla="*/ 1790042 w 6352623"/>
                    <a:gd name="connsiteY29" fmla="*/ 1491620 h 6345561"/>
                    <a:gd name="connsiteX30" fmla="*/ 2057262 w 6352623"/>
                    <a:gd name="connsiteY30" fmla="*/ 888122 h 6345561"/>
                    <a:gd name="connsiteX31" fmla="*/ 2502224 w 6352623"/>
                    <a:gd name="connsiteY31" fmla="*/ 83048 h 6345561"/>
                    <a:gd name="connsiteX32" fmla="*/ 2715458 w 6352623"/>
                    <a:gd name="connsiteY32" fmla="*/ 30412 h 6345561"/>
                    <a:gd name="connsiteX33" fmla="*/ 2723477 w 6352623"/>
                    <a:gd name="connsiteY33" fmla="*/ 30012 h 6345561"/>
                    <a:gd name="connsiteX34" fmla="*/ 2843908 w 6352623"/>
                    <a:gd name="connsiteY34" fmla="*/ 1425699 h 6345561"/>
                    <a:gd name="connsiteX35" fmla="*/ 2341650 w 6352623"/>
                    <a:gd name="connsiteY35" fmla="*/ 1460888 h 6345561"/>
                    <a:gd name="connsiteX36" fmla="*/ 1790042 w 6352623"/>
                    <a:gd name="connsiteY36" fmla="*/ 1491620 h 6345561"/>
                    <a:gd name="connsiteX37" fmla="*/ 456566 w 6352623"/>
                    <a:gd name="connsiteY37" fmla="*/ 1560803 h 6345561"/>
                    <a:gd name="connsiteX38" fmla="*/ 646218 w 6352623"/>
                    <a:gd name="connsiteY38" fmla="*/ 1250255 h 6345561"/>
                    <a:gd name="connsiteX39" fmla="*/ 2123254 w 6352623"/>
                    <a:gd name="connsiteY39" fmla="*/ 176626 h 6345561"/>
                    <a:gd name="connsiteX40" fmla="*/ 2129632 w 6352623"/>
                    <a:gd name="connsiteY40" fmla="*/ 175051 h 6345561"/>
                    <a:gd name="connsiteX41" fmla="*/ 1791341 w 6352623"/>
                    <a:gd name="connsiteY41" fmla="*/ 860818 h 6345561"/>
                    <a:gd name="connsiteX42" fmla="*/ 1497989 w 6352623"/>
                    <a:gd name="connsiteY42" fmla="*/ 1507155 h 6345561"/>
                    <a:gd name="connsiteX43" fmla="*/ 815685 w 6352623"/>
                    <a:gd name="connsiteY43" fmla="*/ 1541873 h 6345561"/>
                    <a:gd name="connsiteX44" fmla="*/ 456566 w 6352623"/>
                    <a:gd name="connsiteY44" fmla="*/ 1560803 h 6345561"/>
                    <a:gd name="connsiteX45" fmla="*/ 3332566 w 6352623"/>
                    <a:gd name="connsiteY45" fmla="*/ 3015466 h 6345561"/>
                    <a:gd name="connsiteX46" fmla="*/ 3227686 w 6352623"/>
                    <a:gd name="connsiteY46" fmla="*/ 1799988 h 6345561"/>
                    <a:gd name="connsiteX47" fmla="*/ 3687369 w 6352623"/>
                    <a:gd name="connsiteY47" fmla="*/ 1744594 h 6345561"/>
                    <a:gd name="connsiteX48" fmla="*/ 4207427 w 6352623"/>
                    <a:gd name="connsiteY48" fmla="*/ 1672041 h 6345561"/>
                    <a:gd name="connsiteX49" fmla="*/ 4314817 w 6352623"/>
                    <a:gd name="connsiteY49" fmla="*/ 1819820 h 6345561"/>
                    <a:gd name="connsiteX50" fmla="*/ 4752430 w 6352623"/>
                    <a:gd name="connsiteY50" fmla="*/ 2869128 h 6345561"/>
                    <a:gd name="connsiteX51" fmla="*/ 4755993 w 6352623"/>
                    <a:gd name="connsiteY51" fmla="*/ 2911437 h 6345561"/>
                    <a:gd name="connsiteX52" fmla="*/ 3332566 w 6352623"/>
                    <a:gd name="connsiteY52" fmla="*/ 3015466 h 6345561"/>
                    <a:gd name="connsiteX53" fmla="*/ 4842211 w 6352623"/>
                    <a:gd name="connsiteY53" fmla="*/ 4504577 h 6345561"/>
                    <a:gd name="connsiteX54" fmla="*/ 4894441 w 6352623"/>
                    <a:gd name="connsiteY54" fmla="*/ 4378816 h 6345561"/>
                    <a:gd name="connsiteX55" fmla="*/ 5118410 w 6352623"/>
                    <a:gd name="connsiteY55" fmla="*/ 3308120 h 6345561"/>
                    <a:gd name="connsiteX56" fmla="*/ 5112011 w 6352623"/>
                    <a:gd name="connsiteY56" fmla="*/ 3236549 h 6345561"/>
                    <a:gd name="connsiteX57" fmla="*/ 6343574 w 6352623"/>
                    <a:gd name="connsiteY57" fmla="*/ 3146548 h 6345561"/>
                    <a:gd name="connsiteX58" fmla="*/ 6352623 w 6352623"/>
                    <a:gd name="connsiteY58" fmla="*/ 3329154 h 6345561"/>
                    <a:gd name="connsiteX59" fmla="*/ 6261216 w 6352623"/>
                    <a:gd name="connsiteY59" fmla="*/ 3947289 h 6345561"/>
                    <a:gd name="connsiteX60" fmla="*/ 6068313 w 6352623"/>
                    <a:gd name="connsiteY60" fmla="*/ 4480189 h 6345561"/>
                    <a:gd name="connsiteX61" fmla="*/ 5645377 w 6352623"/>
                    <a:gd name="connsiteY61" fmla="*/ 4489676 h 6345561"/>
                    <a:gd name="connsiteX62" fmla="*/ 4842211 w 6352623"/>
                    <a:gd name="connsiteY62" fmla="*/ 4504577 h 6345561"/>
                    <a:gd name="connsiteX63" fmla="*/ 1405726 w 6352623"/>
                    <a:gd name="connsiteY63" fmla="*/ 3156271 h 6345561"/>
                    <a:gd name="connsiteX64" fmla="*/ 1399341 w 6352623"/>
                    <a:gd name="connsiteY64" fmla="*/ 3089416 h 6345561"/>
                    <a:gd name="connsiteX65" fmla="*/ 1464945 w 6352623"/>
                    <a:gd name="connsiteY65" fmla="*/ 2467755 h 6345561"/>
                    <a:gd name="connsiteX66" fmla="*/ 1626959 w 6352623"/>
                    <a:gd name="connsiteY66" fmla="*/ 1918290 h 6345561"/>
                    <a:gd name="connsiteX67" fmla="*/ 1698846 w 6352623"/>
                    <a:gd name="connsiteY67" fmla="*/ 1916459 h 6345561"/>
                    <a:gd name="connsiteX68" fmla="*/ 2401423 w 6352623"/>
                    <a:gd name="connsiteY68" fmla="*/ 1879094 h 6345561"/>
                    <a:gd name="connsiteX69" fmla="*/ 2879383 w 6352623"/>
                    <a:gd name="connsiteY69" fmla="*/ 1836855 h 6345561"/>
                    <a:gd name="connsiteX70" fmla="*/ 2983285 w 6352623"/>
                    <a:gd name="connsiteY70" fmla="*/ 3040986 h 6345561"/>
                    <a:gd name="connsiteX71" fmla="*/ 1405726 w 6352623"/>
                    <a:gd name="connsiteY71" fmla="*/ 3156271 h 6345561"/>
                    <a:gd name="connsiteX72" fmla="*/ 3464621 w 6352623"/>
                    <a:gd name="connsiteY72" fmla="*/ 4545892 h 6345561"/>
                    <a:gd name="connsiteX73" fmla="*/ 3362673 w 6352623"/>
                    <a:gd name="connsiteY73" fmla="*/ 3364384 h 6345561"/>
                    <a:gd name="connsiteX74" fmla="*/ 4785461 w 6352623"/>
                    <a:gd name="connsiteY74" fmla="*/ 3260410 h 6345561"/>
                    <a:gd name="connsiteX75" fmla="*/ 4791965 w 6352623"/>
                    <a:gd name="connsiteY75" fmla="*/ 3337498 h 6345561"/>
                    <a:gd name="connsiteX76" fmla="*/ 4582162 w 6352623"/>
                    <a:gd name="connsiteY76" fmla="*/ 4452550 h 6345561"/>
                    <a:gd name="connsiteX77" fmla="*/ 3980007 w 6352623"/>
                    <a:gd name="connsiteY77" fmla="*/ 4524180 h 6345561"/>
                    <a:gd name="connsiteX78" fmla="*/ 3464621 w 6352623"/>
                    <a:gd name="connsiteY78" fmla="*/ 4545892 h 6345561"/>
                    <a:gd name="connsiteX79" fmla="*/ 11631 w 6352623"/>
                    <a:gd name="connsiteY79" fmla="*/ 3258148 h 6345561"/>
                    <a:gd name="connsiteX80" fmla="*/ 0 w 6352623"/>
                    <a:gd name="connsiteY80" fmla="*/ 3023469 h 6345561"/>
                    <a:gd name="connsiteX81" fmla="*/ 91400 w 6352623"/>
                    <a:gd name="connsiteY81" fmla="*/ 2405346 h 6345561"/>
                    <a:gd name="connsiteX82" fmla="*/ 258812 w 6352623"/>
                    <a:gd name="connsiteY82" fmla="*/ 1942855 h 6345561"/>
                    <a:gd name="connsiteX83" fmla="*/ 852081 w 6352623"/>
                    <a:gd name="connsiteY83" fmla="*/ 1937991 h 6345561"/>
                    <a:gd name="connsiteX84" fmla="*/ 1335718 w 6352623"/>
                    <a:gd name="connsiteY84" fmla="*/ 1925698 h 6345561"/>
                    <a:gd name="connsiteX85" fmla="*/ 1234430 w 6352623"/>
                    <a:gd name="connsiteY85" fmla="*/ 2196801 h 6345561"/>
                    <a:gd name="connsiteX86" fmla="*/ 1103579 w 6352623"/>
                    <a:gd name="connsiteY86" fmla="*/ 2737987 h 6345561"/>
                    <a:gd name="connsiteX87" fmla="*/ 1078099 w 6352623"/>
                    <a:gd name="connsiteY87" fmla="*/ 3180217 h 6345561"/>
                    <a:gd name="connsiteX88" fmla="*/ 11631 w 6352623"/>
                    <a:gd name="connsiteY88" fmla="*/ 3258148 h 6345561"/>
                    <a:gd name="connsiteX89" fmla="*/ 1960743 w 6352623"/>
                    <a:gd name="connsiteY89" fmla="*/ 4679317 h 6345561"/>
                    <a:gd name="connsiteX90" fmla="*/ 1740896 w 6352623"/>
                    <a:gd name="connsiteY90" fmla="*/ 4337429 h 6345561"/>
                    <a:gd name="connsiteX91" fmla="*/ 1441619 w 6352623"/>
                    <a:gd name="connsiteY91" fmla="*/ 3532526 h 6345561"/>
                    <a:gd name="connsiteX92" fmla="*/ 1438988 w 6352623"/>
                    <a:gd name="connsiteY92" fmla="*/ 3504964 h 6345561"/>
                    <a:gd name="connsiteX93" fmla="*/ 3013389 w 6352623"/>
                    <a:gd name="connsiteY93" fmla="*/ 3389903 h 6345561"/>
                    <a:gd name="connsiteX94" fmla="*/ 3099126 w 6352623"/>
                    <a:gd name="connsiteY94" fmla="*/ 4562904 h 6345561"/>
                    <a:gd name="connsiteX95" fmla="*/ 2689209 w 6352623"/>
                    <a:gd name="connsiteY95" fmla="*/ 4598877 h 6345561"/>
                    <a:gd name="connsiteX96" fmla="*/ 1989796 w 6352623"/>
                    <a:gd name="connsiteY96" fmla="*/ 4675326 h 6345561"/>
                    <a:gd name="connsiteX97" fmla="*/ 1960743 w 6352623"/>
                    <a:gd name="connsiteY97" fmla="*/ 4679317 h 6345561"/>
                    <a:gd name="connsiteX98" fmla="*/ 4067092 w 6352623"/>
                    <a:gd name="connsiteY98" fmla="*/ 6216068 h 6345561"/>
                    <a:gd name="connsiteX99" fmla="*/ 4277892 w 6352623"/>
                    <a:gd name="connsiteY99" fmla="*/ 5788869 h 6345561"/>
                    <a:gd name="connsiteX100" fmla="*/ 4525520 w 6352623"/>
                    <a:gd name="connsiteY100" fmla="*/ 5267093 h 6345561"/>
                    <a:gd name="connsiteX101" fmla="*/ 4685770 w 6352623"/>
                    <a:gd name="connsiteY101" fmla="*/ 4881257 h 6345561"/>
                    <a:gd name="connsiteX102" fmla="*/ 4712084 w 6352623"/>
                    <a:gd name="connsiteY102" fmla="*/ 4879914 h 6345561"/>
                    <a:gd name="connsiteX103" fmla="*/ 5642123 w 6352623"/>
                    <a:gd name="connsiteY103" fmla="*/ 4846187 h 6345561"/>
                    <a:gd name="connsiteX104" fmla="*/ 5866698 w 6352623"/>
                    <a:gd name="connsiteY104" fmla="*/ 4839902 h 6345561"/>
                    <a:gd name="connsiteX105" fmla="*/ 5706398 w 6352623"/>
                    <a:gd name="connsiteY105" fmla="*/ 5102370 h 6345561"/>
                    <a:gd name="connsiteX106" fmla="*/ 4229361 w 6352623"/>
                    <a:gd name="connsiteY106" fmla="*/ 6176010 h 6345561"/>
                    <a:gd name="connsiteX107" fmla="*/ 4067092 w 6352623"/>
                    <a:gd name="connsiteY107" fmla="*/ 6216068 h 6345561"/>
                    <a:gd name="connsiteX108" fmla="*/ 3617977 w 6352623"/>
                    <a:gd name="connsiteY108" fmla="*/ 6323175 h 6345561"/>
                    <a:gd name="connsiteX109" fmla="*/ 3499574 w 6352623"/>
                    <a:gd name="connsiteY109" fmla="*/ 4950969 h 6345561"/>
                    <a:gd name="connsiteX110" fmla="*/ 3966167 w 6352623"/>
                    <a:gd name="connsiteY110" fmla="*/ 4917769 h 6345561"/>
                    <a:gd name="connsiteX111" fmla="*/ 4402891 w 6352623"/>
                    <a:gd name="connsiteY111" fmla="*/ 4895610 h 6345561"/>
                    <a:gd name="connsiteX112" fmla="*/ 4263840 w 6352623"/>
                    <a:gd name="connsiteY112" fmla="*/ 5239274 h 6345561"/>
                    <a:gd name="connsiteX113" fmla="*/ 3691123 w 6352623"/>
                    <a:gd name="connsiteY113" fmla="*/ 6308899 h 6345561"/>
                    <a:gd name="connsiteX114" fmla="*/ 3637169 w 6352623"/>
                    <a:gd name="connsiteY114" fmla="*/ 6322223 h 6345561"/>
                    <a:gd name="connsiteX115" fmla="*/ 3617977 w 6352623"/>
                    <a:gd name="connsiteY115" fmla="*/ 6323175 h 6345561"/>
                    <a:gd name="connsiteX116" fmla="*/ 509955 w 6352623"/>
                    <a:gd name="connsiteY116" fmla="*/ 4889989 h 6345561"/>
                    <a:gd name="connsiteX117" fmla="*/ 432662 w 6352623"/>
                    <a:gd name="connsiteY117" fmla="*/ 4783013 h 6345561"/>
                    <a:gd name="connsiteX118" fmla="*/ 30403 w 6352623"/>
                    <a:gd name="connsiteY118" fmla="*/ 3637168 h 6345561"/>
                    <a:gd name="connsiteX119" fmla="*/ 28957 w 6352623"/>
                    <a:gd name="connsiteY119" fmla="*/ 3608002 h 6345561"/>
                    <a:gd name="connsiteX120" fmla="*/ 1122699 w 6352623"/>
                    <a:gd name="connsiteY120" fmla="*/ 3528079 h 6345561"/>
                    <a:gd name="connsiteX121" fmla="*/ 1151870 w 6352623"/>
                    <a:gd name="connsiteY121" fmla="*/ 3709064 h 6345561"/>
                    <a:gd name="connsiteX122" fmla="*/ 1633165 w 6352623"/>
                    <a:gd name="connsiteY122" fmla="*/ 4721494 h 6345561"/>
                    <a:gd name="connsiteX123" fmla="*/ 1635001 w 6352623"/>
                    <a:gd name="connsiteY123" fmla="*/ 4724090 h 6345561"/>
                    <a:gd name="connsiteX124" fmla="*/ 1150655 w 6352623"/>
                    <a:gd name="connsiteY124" fmla="*/ 4790652 h 6345561"/>
                    <a:gd name="connsiteX125" fmla="*/ 509955 w 6352623"/>
                    <a:gd name="connsiteY125" fmla="*/ 4889989 h 6345561"/>
                    <a:gd name="connsiteX126" fmla="*/ 3165956 w 6352623"/>
                    <a:gd name="connsiteY126" fmla="*/ 6345561 h 6345561"/>
                    <a:gd name="connsiteX127" fmla="*/ 2661675 w 6352623"/>
                    <a:gd name="connsiteY127" fmla="*/ 5655612 h 6345561"/>
                    <a:gd name="connsiteX128" fmla="*/ 2224080 w 6352623"/>
                    <a:gd name="connsiteY128" fmla="*/ 5071807 h 6345561"/>
                    <a:gd name="connsiteX129" fmla="*/ 2697681 w 6352623"/>
                    <a:gd name="connsiteY129" fmla="*/ 5021257 h 6345561"/>
                    <a:gd name="connsiteX130" fmla="*/ 3150545 w 6352623"/>
                    <a:gd name="connsiteY130" fmla="*/ 4979436 h 6345561"/>
                    <a:gd name="connsiteX131" fmla="*/ 3267988 w 6352623"/>
                    <a:gd name="connsiteY131" fmla="*/ 6340508 h 6345561"/>
                    <a:gd name="connsiteX132" fmla="*/ 3165956 w 6352623"/>
                    <a:gd name="connsiteY132" fmla="*/ 6345561 h 6345561"/>
                    <a:gd name="connsiteX133" fmla="*/ 1799833 w 6352623"/>
                    <a:gd name="connsiteY133" fmla="*/ 6042038 h 6345561"/>
                    <a:gd name="connsiteX134" fmla="*/ 792530 w 6352623"/>
                    <a:gd name="connsiteY134" fmla="*/ 5281044 h 6345561"/>
                    <a:gd name="connsiteX135" fmla="*/ 758259 w 6352623"/>
                    <a:gd name="connsiteY135" fmla="*/ 5233611 h 6345561"/>
                    <a:gd name="connsiteX136" fmla="*/ 1178638 w 6352623"/>
                    <a:gd name="connsiteY136" fmla="*/ 5187468 h 6345561"/>
                    <a:gd name="connsiteX137" fmla="*/ 1905324 w 6352623"/>
                    <a:gd name="connsiteY137" fmla="*/ 5106339 h 6345561"/>
                    <a:gd name="connsiteX138" fmla="*/ 2206251 w 6352623"/>
                    <a:gd name="connsiteY138" fmla="*/ 5531868 h 6345561"/>
                    <a:gd name="connsiteX139" fmla="*/ 2827891 w 6352623"/>
                    <a:gd name="connsiteY139" fmla="*/ 6323709 h 6345561"/>
                    <a:gd name="connsiteX140" fmla="*/ 2405336 w 6352623"/>
                    <a:gd name="connsiteY140" fmla="*/ 6261225 h 6345561"/>
                    <a:gd name="connsiteX141" fmla="*/ 1799833 w 6352623"/>
                    <a:gd name="connsiteY141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521833 w 6352623"/>
                    <a:gd name="connsiteY12" fmla="*/ 728536 h 6345561"/>
                    <a:gd name="connsiteX13" fmla="*/ 3951788 w 6352623"/>
                    <a:gd name="connsiteY13" fmla="*/ 1320226 h 6345561"/>
                    <a:gd name="connsiteX14" fmla="*/ 3610216 w 6352623"/>
                    <a:gd name="connsiteY14" fmla="*/ 1358400 h 6345561"/>
                    <a:gd name="connsiteX15" fmla="*/ 3192871 w 6352623"/>
                    <a:gd name="connsiteY15" fmla="*/ 1396479 h 6345561"/>
                    <a:gd name="connsiteX16" fmla="*/ 5080835 w 6352623"/>
                    <a:gd name="connsiteY16" fmla="*/ 2887704 h 6345561"/>
                    <a:gd name="connsiteX17" fmla="*/ 5075577 w 6352623"/>
                    <a:gd name="connsiteY17" fmla="*/ 2828892 h 6345561"/>
                    <a:gd name="connsiteX18" fmla="*/ 4870827 w 6352623"/>
                    <a:gd name="connsiteY18" fmla="*/ 2225787 h 6345561"/>
                    <a:gd name="connsiteX19" fmla="*/ 4527301 w 6352623"/>
                    <a:gd name="connsiteY19" fmla="*/ 1626915 h 6345561"/>
                    <a:gd name="connsiteX20" fmla="*/ 5336497 w 6352623"/>
                    <a:gd name="connsiteY20" fmla="*/ 1510023 h 6345561"/>
                    <a:gd name="connsiteX21" fmla="*/ 5827104 w 6352623"/>
                    <a:gd name="connsiteY21" fmla="*/ 1441104 h 6345561"/>
                    <a:gd name="connsiteX22" fmla="*/ 5919962 w 6352623"/>
                    <a:gd name="connsiteY22" fmla="*/ 1569624 h 6345561"/>
                    <a:gd name="connsiteX23" fmla="*/ 6322223 w 6352623"/>
                    <a:gd name="connsiteY23" fmla="*/ 2715457 h 6345561"/>
                    <a:gd name="connsiteX24" fmla="*/ 6326244 w 6352623"/>
                    <a:gd name="connsiteY24" fmla="*/ 2796695 h 6345561"/>
                    <a:gd name="connsiteX25" fmla="*/ 5080835 w 6352623"/>
                    <a:gd name="connsiteY25" fmla="*/ 2887704 h 6345561"/>
                    <a:gd name="connsiteX26" fmla="*/ 1790042 w 6352623"/>
                    <a:gd name="connsiteY26" fmla="*/ 1491620 h 6345561"/>
                    <a:gd name="connsiteX27" fmla="*/ 2057262 w 6352623"/>
                    <a:gd name="connsiteY27" fmla="*/ 888122 h 6345561"/>
                    <a:gd name="connsiteX28" fmla="*/ 2502224 w 6352623"/>
                    <a:gd name="connsiteY28" fmla="*/ 83048 h 6345561"/>
                    <a:gd name="connsiteX29" fmla="*/ 2715458 w 6352623"/>
                    <a:gd name="connsiteY29" fmla="*/ 30412 h 6345561"/>
                    <a:gd name="connsiteX30" fmla="*/ 2723477 w 6352623"/>
                    <a:gd name="connsiteY30" fmla="*/ 30012 h 6345561"/>
                    <a:gd name="connsiteX31" fmla="*/ 2843908 w 6352623"/>
                    <a:gd name="connsiteY31" fmla="*/ 1425699 h 6345561"/>
                    <a:gd name="connsiteX32" fmla="*/ 2341650 w 6352623"/>
                    <a:gd name="connsiteY32" fmla="*/ 1460888 h 6345561"/>
                    <a:gd name="connsiteX33" fmla="*/ 1790042 w 6352623"/>
                    <a:gd name="connsiteY33" fmla="*/ 1491620 h 6345561"/>
                    <a:gd name="connsiteX34" fmla="*/ 456566 w 6352623"/>
                    <a:gd name="connsiteY34" fmla="*/ 1560803 h 6345561"/>
                    <a:gd name="connsiteX35" fmla="*/ 646218 w 6352623"/>
                    <a:gd name="connsiteY35" fmla="*/ 1250255 h 6345561"/>
                    <a:gd name="connsiteX36" fmla="*/ 2123254 w 6352623"/>
                    <a:gd name="connsiteY36" fmla="*/ 176626 h 6345561"/>
                    <a:gd name="connsiteX37" fmla="*/ 2129632 w 6352623"/>
                    <a:gd name="connsiteY37" fmla="*/ 175051 h 6345561"/>
                    <a:gd name="connsiteX38" fmla="*/ 1791341 w 6352623"/>
                    <a:gd name="connsiteY38" fmla="*/ 860818 h 6345561"/>
                    <a:gd name="connsiteX39" fmla="*/ 1497989 w 6352623"/>
                    <a:gd name="connsiteY39" fmla="*/ 1507155 h 6345561"/>
                    <a:gd name="connsiteX40" fmla="*/ 815685 w 6352623"/>
                    <a:gd name="connsiteY40" fmla="*/ 1541873 h 6345561"/>
                    <a:gd name="connsiteX41" fmla="*/ 456566 w 6352623"/>
                    <a:gd name="connsiteY41" fmla="*/ 1560803 h 6345561"/>
                    <a:gd name="connsiteX42" fmla="*/ 3332566 w 6352623"/>
                    <a:gd name="connsiteY42" fmla="*/ 3015466 h 6345561"/>
                    <a:gd name="connsiteX43" fmla="*/ 3227686 w 6352623"/>
                    <a:gd name="connsiteY43" fmla="*/ 1799988 h 6345561"/>
                    <a:gd name="connsiteX44" fmla="*/ 3687369 w 6352623"/>
                    <a:gd name="connsiteY44" fmla="*/ 1744594 h 6345561"/>
                    <a:gd name="connsiteX45" fmla="*/ 4207427 w 6352623"/>
                    <a:gd name="connsiteY45" fmla="*/ 1672041 h 6345561"/>
                    <a:gd name="connsiteX46" fmla="*/ 4314817 w 6352623"/>
                    <a:gd name="connsiteY46" fmla="*/ 1819820 h 6345561"/>
                    <a:gd name="connsiteX47" fmla="*/ 4752430 w 6352623"/>
                    <a:gd name="connsiteY47" fmla="*/ 2869128 h 6345561"/>
                    <a:gd name="connsiteX48" fmla="*/ 4755993 w 6352623"/>
                    <a:gd name="connsiteY48" fmla="*/ 2911437 h 6345561"/>
                    <a:gd name="connsiteX49" fmla="*/ 3332566 w 6352623"/>
                    <a:gd name="connsiteY49" fmla="*/ 3015466 h 6345561"/>
                    <a:gd name="connsiteX50" fmla="*/ 4842211 w 6352623"/>
                    <a:gd name="connsiteY50" fmla="*/ 4504577 h 6345561"/>
                    <a:gd name="connsiteX51" fmla="*/ 4894441 w 6352623"/>
                    <a:gd name="connsiteY51" fmla="*/ 4378816 h 6345561"/>
                    <a:gd name="connsiteX52" fmla="*/ 5118410 w 6352623"/>
                    <a:gd name="connsiteY52" fmla="*/ 3308120 h 6345561"/>
                    <a:gd name="connsiteX53" fmla="*/ 5112011 w 6352623"/>
                    <a:gd name="connsiteY53" fmla="*/ 3236549 h 6345561"/>
                    <a:gd name="connsiteX54" fmla="*/ 6343574 w 6352623"/>
                    <a:gd name="connsiteY54" fmla="*/ 3146548 h 6345561"/>
                    <a:gd name="connsiteX55" fmla="*/ 6352623 w 6352623"/>
                    <a:gd name="connsiteY55" fmla="*/ 3329154 h 6345561"/>
                    <a:gd name="connsiteX56" fmla="*/ 6261216 w 6352623"/>
                    <a:gd name="connsiteY56" fmla="*/ 3947289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521833 w 6352623"/>
                    <a:gd name="connsiteY12" fmla="*/ 728536 h 6345561"/>
                    <a:gd name="connsiteX13" fmla="*/ 3951788 w 6352623"/>
                    <a:gd name="connsiteY13" fmla="*/ 1320226 h 6345561"/>
                    <a:gd name="connsiteX14" fmla="*/ 3610216 w 6352623"/>
                    <a:gd name="connsiteY14" fmla="*/ 1358400 h 6345561"/>
                    <a:gd name="connsiteX15" fmla="*/ 3192871 w 6352623"/>
                    <a:gd name="connsiteY15" fmla="*/ 1396479 h 6345561"/>
                    <a:gd name="connsiteX16" fmla="*/ 5080835 w 6352623"/>
                    <a:gd name="connsiteY16" fmla="*/ 2887704 h 6345561"/>
                    <a:gd name="connsiteX17" fmla="*/ 5075577 w 6352623"/>
                    <a:gd name="connsiteY17" fmla="*/ 2828892 h 6345561"/>
                    <a:gd name="connsiteX18" fmla="*/ 4870827 w 6352623"/>
                    <a:gd name="connsiteY18" fmla="*/ 2225787 h 6345561"/>
                    <a:gd name="connsiteX19" fmla="*/ 4527301 w 6352623"/>
                    <a:gd name="connsiteY19" fmla="*/ 1626915 h 6345561"/>
                    <a:gd name="connsiteX20" fmla="*/ 5336497 w 6352623"/>
                    <a:gd name="connsiteY20" fmla="*/ 1510023 h 6345561"/>
                    <a:gd name="connsiteX21" fmla="*/ 5827104 w 6352623"/>
                    <a:gd name="connsiteY21" fmla="*/ 1441104 h 6345561"/>
                    <a:gd name="connsiteX22" fmla="*/ 5919962 w 6352623"/>
                    <a:gd name="connsiteY22" fmla="*/ 1569624 h 6345561"/>
                    <a:gd name="connsiteX23" fmla="*/ 6322223 w 6352623"/>
                    <a:gd name="connsiteY23" fmla="*/ 2715457 h 6345561"/>
                    <a:gd name="connsiteX24" fmla="*/ 6326244 w 6352623"/>
                    <a:gd name="connsiteY24" fmla="*/ 2796695 h 6345561"/>
                    <a:gd name="connsiteX25" fmla="*/ 5080835 w 6352623"/>
                    <a:gd name="connsiteY25" fmla="*/ 2887704 h 6345561"/>
                    <a:gd name="connsiteX26" fmla="*/ 1790042 w 6352623"/>
                    <a:gd name="connsiteY26" fmla="*/ 1491620 h 6345561"/>
                    <a:gd name="connsiteX27" fmla="*/ 2057262 w 6352623"/>
                    <a:gd name="connsiteY27" fmla="*/ 888122 h 6345561"/>
                    <a:gd name="connsiteX28" fmla="*/ 2577697 w 6352623"/>
                    <a:gd name="connsiteY28" fmla="*/ 56553 h 6345561"/>
                    <a:gd name="connsiteX29" fmla="*/ 2715458 w 6352623"/>
                    <a:gd name="connsiteY29" fmla="*/ 30412 h 6345561"/>
                    <a:gd name="connsiteX30" fmla="*/ 2723477 w 6352623"/>
                    <a:gd name="connsiteY30" fmla="*/ 30012 h 6345561"/>
                    <a:gd name="connsiteX31" fmla="*/ 2843908 w 6352623"/>
                    <a:gd name="connsiteY31" fmla="*/ 1425699 h 6345561"/>
                    <a:gd name="connsiteX32" fmla="*/ 2341650 w 6352623"/>
                    <a:gd name="connsiteY32" fmla="*/ 1460888 h 6345561"/>
                    <a:gd name="connsiteX33" fmla="*/ 1790042 w 6352623"/>
                    <a:gd name="connsiteY33" fmla="*/ 1491620 h 6345561"/>
                    <a:gd name="connsiteX34" fmla="*/ 456566 w 6352623"/>
                    <a:gd name="connsiteY34" fmla="*/ 1560803 h 6345561"/>
                    <a:gd name="connsiteX35" fmla="*/ 646218 w 6352623"/>
                    <a:gd name="connsiteY35" fmla="*/ 1250255 h 6345561"/>
                    <a:gd name="connsiteX36" fmla="*/ 2123254 w 6352623"/>
                    <a:gd name="connsiteY36" fmla="*/ 176626 h 6345561"/>
                    <a:gd name="connsiteX37" fmla="*/ 2129632 w 6352623"/>
                    <a:gd name="connsiteY37" fmla="*/ 175051 h 6345561"/>
                    <a:gd name="connsiteX38" fmla="*/ 1791341 w 6352623"/>
                    <a:gd name="connsiteY38" fmla="*/ 860818 h 6345561"/>
                    <a:gd name="connsiteX39" fmla="*/ 1497989 w 6352623"/>
                    <a:gd name="connsiteY39" fmla="*/ 1507155 h 6345561"/>
                    <a:gd name="connsiteX40" fmla="*/ 815685 w 6352623"/>
                    <a:gd name="connsiteY40" fmla="*/ 1541873 h 6345561"/>
                    <a:gd name="connsiteX41" fmla="*/ 456566 w 6352623"/>
                    <a:gd name="connsiteY41" fmla="*/ 1560803 h 6345561"/>
                    <a:gd name="connsiteX42" fmla="*/ 3332566 w 6352623"/>
                    <a:gd name="connsiteY42" fmla="*/ 3015466 h 6345561"/>
                    <a:gd name="connsiteX43" fmla="*/ 3227686 w 6352623"/>
                    <a:gd name="connsiteY43" fmla="*/ 1799988 h 6345561"/>
                    <a:gd name="connsiteX44" fmla="*/ 3687369 w 6352623"/>
                    <a:gd name="connsiteY44" fmla="*/ 1744594 h 6345561"/>
                    <a:gd name="connsiteX45" fmla="*/ 4207427 w 6352623"/>
                    <a:gd name="connsiteY45" fmla="*/ 1672041 h 6345561"/>
                    <a:gd name="connsiteX46" fmla="*/ 4314817 w 6352623"/>
                    <a:gd name="connsiteY46" fmla="*/ 1819820 h 6345561"/>
                    <a:gd name="connsiteX47" fmla="*/ 4752430 w 6352623"/>
                    <a:gd name="connsiteY47" fmla="*/ 2869128 h 6345561"/>
                    <a:gd name="connsiteX48" fmla="*/ 4755993 w 6352623"/>
                    <a:gd name="connsiteY48" fmla="*/ 2911437 h 6345561"/>
                    <a:gd name="connsiteX49" fmla="*/ 3332566 w 6352623"/>
                    <a:gd name="connsiteY49" fmla="*/ 3015466 h 6345561"/>
                    <a:gd name="connsiteX50" fmla="*/ 4842211 w 6352623"/>
                    <a:gd name="connsiteY50" fmla="*/ 4504577 h 6345561"/>
                    <a:gd name="connsiteX51" fmla="*/ 4894441 w 6352623"/>
                    <a:gd name="connsiteY51" fmla="*/ 4378816 h 6345561"/>
                    <a:gd name="connsiteX52" fmla="*/ 5118410 w 6352623"/>
                    <a:gd name="connsiteY52" fmla="*/ 3308120 h 6345561"/>
                    <a:gd name="connsiteX53" fmla="*/ 5112011 w 6352623"/>
                    <a:gd name="connsiteY53" fmla="*/ 3236549 h 6345561"/>
                    <a:gd name="connsiteX54" fmla="*/ 6343574 w 6352623"/>
                    <a:gd name="connsiteY54" fmla="*/ 3146548 h 6345561"/>
                    <a:gd name="connsiteX55" fmla="*/ 6352623 w 6352623"/>
                    <a:gd name="connsiteY55" fmla="*/ 3329154 h 6345561"/>
                    <a:gd name="connsiteX56" fmla="*/ 6261216 w 6352623"/>
                    <a:gd name="connsiteY56" fmla="*/ 3947289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521833 w 6352623"/>
                    <a:gd name="connsiteY12" fmla="*/ 728536 h 6345561"/>
                    <a:gd name="connsiteX13" fmla="*/ 3951788 w 6352623"/>
                    <a:gd name="connsiteY13" fmla="*/ 1320226 h 6345561"/>
                    <a:gd name="connsiteX14" fmla="*/ 3610216 w 6352623"/>
                    <a:gd name="connsiteY14" fmla="*/ 1358400 h 6345561"/>
                    <a:gd name="connsiteX15" fmla="*/ 3192871 w 6352623"/>
                    <a:gd name="connsiteY15" fmla="*/ 1396479 h 6345561"/>
                    <a:gd name="connsiteX16" fmla="*/ 5080835 w 6352623"/>
                    <a:gd name="connsiteY16" fmla="*/ 2887704 h 6345561"/>
                    <a:gd name="connsiteX17" fmla="*/ 5075577 w 6352623"/>
                    <a:gd name="connsiteY17" fmla="*/ 2828892 h 6345561"/>
                    <a:gd name="connsiteX18" fmla="*/ 4870827 w 6352623"/>
                    <a:gd name="connsiteY18" fmla="*/ 2225787 h 6345561"/>
                    <a:gd name="connsiteX19" fmla="*/ 4527301 w 6352623"/>
                    <a:gd name="connsiteY19" fmla="*/ 1626915 h 6345561"/>
                    <a:gd name="connsiteX20" fmla="*/ 5336497 w 6352623"/>
                    <a:gd name="connsiteY20" fmla="*/ 1510023 h 6345561"/>
                    <a:gd name="connsiteX21" fmla="*/ 5827104 w 6352623"/>
                    <a:gd name="connsiteY21" fmla="*/ 1441104 h 6345561"/>
                    <a:gd name="connsiteX22" fmla="*/ 5919962 w 6352623"/>
                    <a:gd name="connsiteY22" fmla="*/ 1569624 h 6345561"/>
                    <a:gd name="connsiteX23" fmla="*/ 6322223 w 6352623"/>
                    <a:gd name="connsiteY23" fmla="*/ 2715457 h 6345561"/>
                    <a:gd name="connsiteX24" fmla="*/ 6326244 w 6352623"/>
                    <a:gd name="connsiteY24" fmla="*/ 2796695 h 6345561"/>
                    <a:gd name="connsiteX25" fmla="*/ 5080835 w 6352623"/>
                    <a:gd name="connsiteY25" fmla="*/ 2887704 h 6345561"/>
                    <a:gd name="connsiteX26" fmla="*/ 1790042 w 6352623"/>
                    <a:gd name="connsiteY26" fmla="*/ 1491620 h 6345561"/>
                    <a:gd name="connsiteX27" fmla="*/ 2057262 w 6352623"/>
                    <a:gd name="connsiteY27" fmla="*/ 888122 h 6345561"/>
                    <a:gd name="connsiteX28" fmla="*/ 2577697 w 6352623"/>
                    <a:gd name="connsiteY28" fmla="*/ 56553 h 6345561"/>
                    <a:gd name="connsiteX29" fmla="*/ 2715458 w 6352623"/>
                    <a:gd name="connsiteY29" fmla="*/ 30412 h 6345561"/>
                    <a:gd name="connsiteX30" fmla="*/ 2723477 w 6352623"/>
                    <a:gd name="connsiteY30" fmla="*/ 30012 h 6345561"/>
                    <a:gd name="connsiteX31" fmla="*/ 2843908 w 6352623"/>
                    <a:gd name="connsiteY31" fmla="*/ 1425699 h 6345561"/>
                    <a:gd name="connsiteX32" fmla="*/ 2341650 w 6352623"/>
                    <a:gd name="connsiteY32" fmla="*/ 1460888 h 6345561"/>
                    <a:gd name="connsiteX33" fmla="*/ 1790042 w 6352623"/>
                    <a:gd name="connsiteY33" fmla="*/ 1491620 h 6345561"/>
                    <a:gd name="connsiteX34" fmla="*/ 456566 w 6352623"/>
                    <a:gd name="connsiteY34" fmla="*/ 1560803 h 6345561"/>
                    <a:gd name="connsiteX35" fmla="*/ 646218 w 6352623"/>
                    <a:gd name="connsiteY35" fmla="*/ 1250255 h 6345561"/>
                    <a:gd name="connsiteX36" fmla="*/ 2123254 w 6352623"/>
                    <a:gd name="connsiteY36" fmla="*/ 176626 h 6345561"/>
                    <a:gd name="connsiteX37" fmla="*/ 2129632 w 6352623"/>
                    <a:gd name="connsiteY37" fmla="*/ 175051 h 6345561"/>
                    <a:gd name="connsiteX38" fmla="*/ 1791341 w 6352623"/>
                    <a:gd name="connsiteY38" fmla="*/ 860818 h 6345561"/>
                    <a:gd name="connsiteX39" fmla="*/ 1497989 w 6352623"/>
                    <a:gd name="connsiteY39" fmla="*/ 1507155 h 6345561"/>
                    <a:gd name="connsiteX40" fmla="*/ 815685 w 6352623"/>
                    <a:gd name="connsiteY40" fmla="*/ 1541873 h 6345561"/>
                    <a:gd name="connsiteX41" fmla="*/ 456566 w 6352623"/>
                    <a:gd name="connsiteY41" fmla="*/ 1560803 h 6345561"/>
                    <a:gd name="connsiteX42" fmla="*/ 3332566 w 6352623"/>
                    <a:gd name="connsiteY42" fmla="*/ 3015466 h 6345561"/>
                    <a:gd name="connsiteX43" fmla="*/ 3227686 w 6352623"/>
                    <a:gd name="connsiteY43" fmla="*/ 1799988 h 6345561"/>
                    <a:gd name="connsiteX44" fmla="*/ 3687369 w 6352623"/>
                    <a:gd name="connsiteY44" fmla="*/ 1744594 h 6345561"/>
                    <a:gd name="connsiteX45" fmla="*/ 4207427 w 6352623"/>
                    <a:gd name="connsiteY45" fmla="*/ 1672041 h 6345561"/>
                    <a:gd name="connsiteX46" fmla="*/ 4314817 w 6352623"/>
                    <a:gd name="connsiteY46" fmla="*/ 1819820 h 6345561"/>
                    <a:gd name="connsiteX47" fmla="*/ 4752430 w 6352623"/>
                    <a:gd name="connsiteY47" fmla="*/ 2869128 h 6345561"/>
                    <a:gd name="connsiteX48" fmla="*/ 4755993 w 6352623"/>
                    <a:gd name="connsiteY48" fmla="*/ 2911437 h 6345561"/>
                    <a:gd name="connsiteX49" fmla="*/ 3332566 w 6352623"/>
                    <a:gd name="connsiteY49" fmla="*/ 3015466 h 6345561"/>
                    <a:gd name="connsiteX50" fmla="*/ 4842211 w 6352623"/>
                    <a:gd name="connsiteY50" fmla="*/ 4504577 h 6345561"/>
                    <a:gd name="connsiteX51" fmla="*/ 4894441 w 6352623"/>
                    <a:gd name="connsiteY51" fmla="*/ 4378816 h 6345561"/>
                    <a:gd name="connsiteX52" fmla="*/ 5118410 w 6352623"/>
                    <a:gd name="connsiteY52" fmla="*/ 3308120 h 6345561"/>
                    <a:gd name="connsiteX53" fmla="*/ 5112011 w 6352623"/>
                    <a:gd name="connsiteY53" fmla="*/ 3236549 h 6345561"/>
                    <a:gd name="connsiteX54" fmla="*/ 6343574 w 6352623"/>
                    <a:gd name="connsiteY54" fmla="*/ 3146548 h 6345561"/>
                    <a:gd name="connsiteX55" fmla="*/ 6352623 w 6352623"/>
                    <a:gd name="connsiteY55" fmla="*/ 3329154 h 6345561"/>
                    <a:gd name="connsiteX56" fmla="*/ 6261216 w 6352623"/>
                    <a:gd name="connsiteY56" fmla="*/ 3947289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521833 w 6352623"/>
                    <a:gd name="connsiteY12" fmla="*/ 728536 h 6345561"/>
                    <a:gd name="connsiteX13" fmla="*/ 3951788 w 6352623"/>
                    <a:gd name="connsiteY13" fmla="*/ 1320226 h 6345561"/>
                    <a:gd name="connsiteX14" fmla="*/ 3610216 w 6352623"/>
                    <a:gd name="connsiteY14" fmla="*/ 1358400 h 6345561"/>
                    <a:gd name="connsiteX15" fmla="*/ 3192871 w 6352623"/>
                    <a:gd name="connsiteY15" fmla="*/ 1396479 h 6345561"/>
                    <a:gd name="connsiteX16" fmla="*/ 5080835 w 6352623"/>
                    <a:gd name="connsiteY16" fmla="*/ 2887704 h 6345561"/>
                    <a:gd name="connsiteX17" fmla="*/ 5075577 w 6352623"/>
                    <a:gd name="connsiteY17" fmla="*/ 2828892 h 6345561"/>
                    <a:gd name="connsiteX18" fmla="*/ 4870827 w 6352623"/>
                    <a:gd name="connsiteY18" fmla="*/ 2225787 h 6345561"/>
                    <a:gd name="connsiteX19" fmla="*/ 4527301 w 6352623"/>
                    <a:gd name="connsiteY19" fmla="*/ 1626915 h 6345561"/>
                    <a:gd name="connsiteX20" fmla="*/ 5336497 w 6352623"/>
                    <a:gd name="connsiteY20" fmla="*/ 1510023 h 6345561"/>
                    <a:gd name="connsiteX21" fmla="*/ 5827104 w 6352623"/>
                    <a:gd name="connsiteY21" fmla="*/ 1441104 h 6345561"/>
                    <a:gd name="connsiteX22" fmla="*/ 5919962 w 6352623"/>
                    <a:gd name="connsiteY22" fmla="*/ 1569624 h 6345561"/>
                    <a:gd name="connsiteX23" fmla="*/ 6322223 w 6352623"/>
                    <a:gd name="connsiteY23" fmla="*/ 2715457 h 6345561"/>
                    <a:gd name="connsiteX24" fmla="*/ 6326244 w 6352623"/>
                    <a:gd name="connsiteY24" fmla="*/ 2796695 h 6345561"/>
                    <a:gd name="connsiteX25" fmla="*/ 5080835 w 6352623"/>
                    <a:gd name="connsiteY25" fmla="*/ 2887704 h 6345561"/>
                    <a:gd name="connsiteX26" fmla="*/ 1790042 w 6352623"/>
                    <a:gd name="connsiteY26" fmla="*/ 1491620 h 6345561"/>
                    <a:gd name="connsiteX27" fmla="*/ 2057262 w 6352623"/>
                    <a:gd name="connsiteY27" fmla="*/ 888122 h 6345561"/>
                    <a:gd name="connsiteX28" fmla="*/ 2548458 w 6352623"/>
                    <a:gd name="connsiteY28" fmla="*/ 73883 h 6345561"/>
                    <a:gd name="connsiteX29" fmla="*/ 2715458 w 6352623"/>
                    <a:gd name="connsiteY29" fmla="*/ 30412 h 6345561"/>
                    <a:gd name="connsiteX30" fmla="*/ 2723477 w 6352623"/>
                    <a:gd name="connsiteY30" fmla="*/ 30012 h 6345561"/>
                    <a:gd name="connsiteX31" fmla="*/ 2843908 w 6352623"/>
                    <a:gd name="connsiteY31" fmla="*/ 1425699 h 6345561"/>
                    <a:gd name="connsiteX32" fmla="*/ 2341650 w 6352623"/>
                    <a:gd name="connsiteY32" fmla="*/ 1460888 h 6345561"/>
                    <a:gd name="connsiteX33" fmla="*/ 1790042 w 6352623"/>
                    <a:gd name="connsiteY33" fmla="*/ 1491620 h 6345561"/>
                    <a:gd name="connsiteX34" fmla="*/ 456566 w 6352623"/>
                    <a:gd name="connsiteY34" fmla="*/ 1560803 h 6345561"/>
                    <a:gd name="connsiteX35" fmla="*/ 646218 w 6352623"/>
                    <a:gd name="connsiteY35" fmla="*/ 1250255 h 6345561"/>
                    <a:gd name="connsiteX36" fmla="*/ 2123254 w 6352623"/>
                    <a:gd name="connsiteY36" fmla="*/ 176626 h 6345561"/>
                    <a:gd name="connsiteX37" fmla="*/ 2129632 w 6352623"/>
                    <a:gd name="connsiteY37" fmla="*/ 175051 h 6345561"/>
                    <a:gd name="connsiteX38" fmla="*/ 1791341 w 6352623"/>
                    <a:gd name="connsiteY38" fmla="*/ 860818 h 6345561"/>
                    <a:gd name="connsiteX39" fmla="*/ 1497989 w 6352623"/>
                    <a:gd name="connsiteY39" fmla="*/ 1507155 h 6345561"/>
                    <a:gd name="connsiteX40" fmla="*/ 815685 w 6352623"/>
                    <a:gd name="connsiteY40" fmla="*/ 1541873 h 6345561"/>
                    <a:gd name="connsiteX41" fmla="*/ 456566 w 6352623"/>
                    <a:gd name="connsiteY41" fmla="*/ 1560803 h 6345561"/>
                    <a:gd name="connsiteX42" fmla="*/ 3332566 w 6352623"/>
                    <a:gd name="connsiteY42" fmla="*/ 3015466 h 6345561"/>
                    <a:gd name="connsiteX43" fmla="*/ 3227686 w 6352623"/>
                    <a:gd name="connsiteY43" fmla="*/ 1799988 h 6345561"/>
                    <a:gd name="connsiteX44" fmla="*/ 3687369 w 6352623"/>
                    <a:gd name="connsiteY44" fmla="*/ 1744594 h 6345561"/>
                    <a:gd name="connsiteX45" fmla="*/ 4207427 w 6352623"/>
                    <a:gd name="connsiteY45" fmla="*/ 1672041 h 6345561"/>
                    <a:gd name="connsiteX46" fmla="*/ 4314817 w 6352623"/>
                    <a:gd name="connsiteY46" fmla="*/ 1819820 h 6345561"/>
                    <a:gd name="connsiteX47" fmla="*/ 4752430 w 6352623"/>
                    <a:gd name="connsiteY47" fmla="*/ 2869128 h 6345561"/>
                    <a:gd name="connsiteX48" fmla="*/ 4755993 w 6352623"/>
                    <a:gd name="connsiteY48" fmla="*/ 2911437 h 6345561"/>
                    <a:gd name="connsiteX49" fmla="*/ 3332566 w 6352623"/>
                    <a:gd name="connsiteY49" fmla="*/ 3015466 h 6345561"/>
                    <a:gd name="connsiteX50" fmla="*/ 4842211 w 6352623"/>
                    <a:gd name="connsiteY50" fmla="*/ 4504577 h 6345561"/>
                    <a:gd name="connsiteX51" fmla="*/ 4894441 w 6352623"/>
                    <a:gd name="connsiteY51" fmla="*/ 4378816 h 6345561"/>
                    <a:gd name="connsiteX52" fmla="*/ 5118410 w 6352623"/>
                    <a:gd name="connsiteY52" fmla="*/ 3308120 h 6345561"/>
                    <a:gd name="connsiteX53" fmla="*/ 5112011 w 6352623"/>
                    <a:gd name="connsiteY53" fmla="*/ 3236549 h 6345561"/>
                    <a:gd name="connsiteX54" fmla="*/ 6343574 w 6352623"/>
                    <a:gd name="connsiteY54" fmla="*/ 3146548 h 6345561"/>
                    <a:gd name="connsiteX55" fmla="*/ 6352623 w 6352623"/>
                    <a:gd name="connsiteY55" fmla="*/ 3329154 h 6345561"/>
                    <a:gd name="connsiteX56" fmla="*/ 6261216 w 6352623"/>
                    <a:gd name="connsiteY56" fmla="*/ 3947289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65793 w 6352623"/>
                    <a:gd name="connsiteY12" fmla="*/ 175345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548458 w 6352623"/>
                    <a:gd name="connsiteY29" fmla="*/ 73883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38629 w 6352623"/>
                    <a:gd name="connsiteY12" fmla="*/ 57719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548458 w 6352623"/>
                    <a:gd name="connsiteY29" fmla="*/ 73883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29798 w 6352623"/>
                    <a:gd name="connsiteY12" fmla="*/ 32561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548458 w 6352623"/>
                    <a:gd name="connsiteY29" fmla="*/ 73883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29798 w 6352623"/>
                    <a:gd name="connsiteY12" fmla="*/ 32561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43489 w 6352623"/>
                    <a:gd name="connsiteY11" fmla="*/ 55251 h 6345561"/>
                    <a:gd name="connsiteX12" fmla="*/ 3054955 w 6352623"/>
                    <a:gd name="connsiteY12" fmla="*/ 23730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54955 w 6352623"/>
                    <a:gd name="connsiteY12" fmla="*/ 23730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21833 w 6352623"/>
                    <a:gd name="connsiteY13" fmla="*/ 72853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68402 w 6352623"/>
                    <a:gd name="connsiteY13" fmla="*/ 740446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129632 w 6352623"/>
                    <a:gd name="connsiteY38" fmla="*/ 175051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234679 w 6352623"/>
                    <a:gd name="connsiteY38" fmla="*/ 152304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263919 w 6352623"/>
                    <a:gd name="connsiteY38" fmla="*/ 134974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268000 w 6352623"/>
                    <a:gd name="connsiteY38" fmla="*/ 126477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261216 w 6352623"/>
                    <a:gd name="connsiteY57" fmla="*/ 3947289 h 6345561"/>
                    <a:gd name="connsiteX58" fmla="*/ 6068313 w 6352623"/>
                    <a:gd name="connsiteY58" fmla="*/ 4480189 h 6345561"/>
                    <a:gd name="connsiteX59" fmla="*/ 5645377 w 6352623"/>
                    <a:gd name="connsiteY59" fmla="*/ 4489676 h 6345561"/>
                    <a:gd name="connsiteX60" fmla="*/ 4842211 w 6352623"/>
                    <a:gd name="connsiteY60" fmla="*/ 4504577 h 6345561"/>
                    <a:gd name="connsiteX61" fmla="*/ 1405726 w 6352623"/>
                    <a:gd name="connsiteY61" fmla="*/ 3156271 h 6345561"/>
                    <a:gd name="connsiteX62" fmla="*/ 1399341 w 6352623"/>
                    <a:gd name="connsiteY62" fmla="*/ 3089416 h 6345561"/>
                    <a:gd name="connsiteX63" fmla="*/ 1464945 w 6352623"/>
                    <a:gd name="connsiteY63" fmla="*/ 2467755 h 6345561"/>
                    <a:gd name="connsiteX64" fmla="*/ 1626959 w 6352623"/>
                    <a:gd name="connsiteY64" fmla="*/ 1918290 h 6345561"/>
                    <a:gd name="connsiteX65" fmla="*/ 1698846 w 6352623"/>
                    <a:gd name="connsiteY65" fmla="*/ 1916459 h 6345561"/>
                    <a:gd name="connsiteX66" fmla="*/ 2401423 w 6352623"/>
                    <a:gd name="connsiteY66" fmla="*/ 1879094 h 6345561"/>
                    <a:gd name="connsiteX67" fmla="*/ 2879383 w 6352623"/>
                    <a:gd name="connsiteY67" fmla="*/ 1836855 h 6345561"/>
                    <a:gd name="connsiteX68" fmla="*/ 2983285 w 6352623"/>
                    <a:gd name="connsiteY68" fmla="*/ 3040986 h 6345561"/>
                    <a:gd name="connsiteX69" fmla="*/ 1405726 w 6352623"/>
                    <a:gd name="connsiteY69" fmla="*/ 3156271 h 6345561"/>
                    <a:gd name="connsiteX70" fmla="*/ 3464621 w 6352623"/>
                    <a:gd name="connsiteY70" fmla="*/ 4545892 h 6345561"/>
                    <a:gd name="connsiteX71" fmla="*/ 3362673 w 6352623"/>
                    <a:gd name="connsiteY71" fmla="*/ 3364384 h 6345561"/>
                    <a:gd name="connsiteX72" fmla="*/ 4785461 w 6352623"/>
                    <a:gd name="connsiteY72" fmla="*/ 3260410 h 6345561"/>
                    <a:gd name="connsiteX73" fmla="*/ 4791965 w 6352623"/>
                    <a:gd name="connsiteY73" fmla="*/ 3337498 h 6345561"/>
                    <a:gd name="connsiteX74" fmla="*/ 4582162 w 6352623"/>
                    <a:gd name="connsiteY74" fmla="*/ 4452550 h 6345561"/>
                    <a:gd name="connsiteX75" fmla="*/ 3980007 w 6352623"/>
                    <a:gd name="connsiteY75" fmla="*/ 4524180 h 6345561"/>
                    <a:gd name="connsiteX76" fmla="*/ 3464621 w 6352623"/>
                    <a:gd name="connsiteY76" fmla="*/ 4545892 h 6345561"/>
                    <a:gd name="connsiteX77" fmla="*/ 11631 w 6352623"/>
                    <a:gd name="connsiteY77" fmla="*/ 3258148 h 6345561"/>
                    <a:gd name="connsiteX78" fmla="*/ 0 w 6352623"/>
                    <a:gd name="connsiteY78" fmla="*/ 3023469 h 6345561"/>
                    <a:gd name="connsiteX79" fmla="*/ 91400 w 6352623"/>
                    <a:gd name="connsiteY79" fmla="*/ 2405346 h 6345561"/>
                    <a:gd name="connsiteX80" fmla="*/ 258812 w 6352623"/>
                    <a:gd name="connsiteY80" fmla="*/ 1942855 h 6345561"/>
                    <a:gd name="connsiteX81" fmla="*/ 852081 w 6352623"/>
                    <a:gd name="connsiteY81" fmla="*/ 1937991 h 6345561"/>
                    <a:gd name="connsiteX82" fmla="*/ 1335718 w 6352623"/>
                    <a:gd name="connsiteY82" fmla="*/ 1925698 h 6345561"/>
                    <a:gd name="connsiteX83" fmla="*/ 1234430 w 6352623"/>
                    <a:gd name="connsiteY83" fmla="*/ 2196801 h 6345561"/>
                    <a:gd name="connsiteX84" fmla="*/ 1103579 w 6352623"/>
                    <a:gd name="connsiteY84" fmla="*/ 2737987 h 6345561"/>
                    <a:gd name="connsiteX85" fmla="*/ 1078099 w 6352623"/>
                    <a:gd name="connsiteY85" fmla="*/ 3180217 h 6345561"/>
                    <a:gd name="connsiteX86" fmla="*/ 11631 w 6352623"/>
                    <a:gd name="connsiteY86" fmla="*/ 3258148 h 6345561"/>
                    <a:gd name="connsiteX87" fmla="*/ 1960743 w 6352623"/>
                    <a:gd name="connsiteY87" fmla="*/ 4679317 h 6345561"/>
                    <a:gd name="connsiteX88" fmla="*/ 1740896 w 6352623"/>
                    <a:gd name="connsiteY88" fmla="*/ 4337429 h 6345561"/>
                    <a:gd name="connsiteX89" fmla="*/ 1441619 w 6352623"/>
                    <a:gd name="connsiteY89" fmla="*/ 3532526 h 6345561"/>
                    <a:gd name="connsiteX90" fmla="*/ 1438988 w 6352623"/>
                    <a:gd name="connsiteY90" fmla="*/ 3504964 h 6345561"/>
                    <a:gd name="connsiteX91" fmla="*/ 3013389 w 6352623"/>
                    <a:gd name="connsiteY91" fmla="*/ 3389903 h 6345561"/>
                    <a:gd name="connsiteX92" fmla="*/ 3099126 w 6352623"/>
                    <a:gd name="connsiteY92" fmla="*/ 4562904 h 6345561"/>
                    <a:gd name="connsiteX93" fmla="*/ 2689209 w 6352623"/>
                    <a:gd name="connsiteY93" fmla="*/ 4598877 h 6345561"/>
                    <a:gd name="connsiteX94" fmla="*/ 1989796 w 6352623"/>
                    <a:gd name="connsiteY94" fmla="*/ 4675326 h 6345561"/>
                    <a:gd name="connsiteX95" fmla="*/ 1960743 w 6352623"/>
                    <a:gd name="connsiteY95" fmla="*/ 4679317 h 6345561"/>
                    <a:gd name="connsiteX96" fmla="*/ 4067092 w 6352623"/>
                    <a:gd name="connsiteY96" fmla="*/ 6216068 h 6345561"/>
                    <a:gd name="connsiteX97" fmla="*/ 4277892 w 6352623"/>
                    <a:gd name="connsiteY97" fmla="*/ 5788869 h 6345561"/>
                    <a:gd name="connsiteX98" fmla="*/ 4525520 w 6352623"/>
                    <a:gd name="connsiteY98" fmla="*/ 5267093 h 6345561"/>
                    <a:gd name="connsiteX99" fmla="*/ 4685770 w 6352623"/>
                    <a:gd name="connsiteY99" fmla="*/ 4881257 h 6345561"/>
                    <a:gd name="connsiteX100" fmla="*/ 4712084 w 6352623"/>
                    <a:gd name="connsiteY100" fmla="*/ 4879914 h 6345561"/>
                    <a:gd name="connsiteX101" fmla="*/ 5642123 w 6352623"/>
                    <a:gd name="connsiteY101" fmla="*/ 4846187 h 6345561"/>
                    <a:gd name="connsiteX102" fmla="*/ 5866698 w 6352623"/>
                    <a:gd name="connsiteY102" fmla="*/ 4839902 h 6345561"/>
                    <a:gd name="connsiteX103" fmla="*/ 5706398 w 6352623"/>
                    <a:gd name="connsiteY103" fmla="*/ 5102370 h 6345561"/>
                    <a:gd name="connsiteX104" fmla="*/ 4229361 w 6352623"/>
                    <a:gd name="connsiteY104" fmla="*/ 6176010 h 6345561"/>
                    <a:gd name="connsiteX105" fmla="*/ 4067092 w 6352623"/>
                    <a:gd name="connsiteY105" fmla="*/ 6216068 h 6345561"/>
                    <a:gd name="connsiteX106" fmla="*/ 3617977 w 6352623"/>
                    <a:gd name="connsiteY106" fmla="*/ 6323175 h 6345561"/>
                    <a:gd name="connsiteX107" fmla="*/ 3499574 w 6352623"/>
                    <a:gd name="connsiteY107" fmla="*/ 4950969 h 6345561"/>
                    <a:gd name="connsiteX108" fmla="*/ 3966167 w 6352623"/>
                    <a:gd name="connsiteY108" fmla="*/ 4917769 h 6345561"/>
                    <a:gd name="connsiteX109" fmla="*/ 4402891 w 6352623"/>
                    <a:gd name="connsiteY109" fmla="*/ 4895610 h 6345561"/>
                    <a:gd name="connsiteX110" fmla="*/ 4263840 w 6352623"/>
                    <a:gd name="connsiteY110" fmla="*/ 5239274 h 6345561"/>
                    <a:gd name="connsiteX111" fmla="*/ 3691123 w 6352623"/>
                    <a:gd name="connsiteY111" fmla="*/ 6308899 h 6345561"/>
                    <a:gd name="connsiteX112" fmla="*/ 3637169 w 6352623"/>
                    <a:gd name="connsiteY112" fmla="*/ 6322223 h 6345561"/>
                    <a:gd name="connsiteX113" fmla="*/ 3617977 w 6352623"/>
                    <a:gd name="connsiteY113" fmla="*/ 6323175 h 6345561"/>
                    <a:gd name="connsiteX114" fmla="*/ 509955 w 6352623"/>
                    <a:gd name="connsiteY114" fmla="*/ 4889989 h 6345561"/>
                    <a:gd name="connsiteX115" fmla="*/ 432662 w 6352623"/>
                    <a:gd name="connsiteY115" fmla="*/ 4783013 h 6345561"/>
                    <a:gd name="connsiteX116" fmla="*/ 30403 w 6352623"/>
                    <a:gd name="connsiteY116" fmla="*/ 3637168 h 6345561"/>
                    <a:gd name="connsiteX117" fmla="*/ 28957 w 6352623"/>
                    <a:gd name="connsiteY117" fmla="*/ 3608002 h 6345561"/>
                    <a:gd name="connsiteX118" fmla="*/ 1122699 w 6352623"/>
                    <a:gd name="connsiteY118" fmla="*/ 3528079 h 6345561"/>
                    <a:gd name="connsiteX119" fmla="*/ 1151870 w 6352623"/>
                    <a:gd name="connsiteY119" fmla="*/ 3709064 h 6345561"/>
                    <a:gd name="connsiteX120" fmla="*/ 1633165 w 6352623"/>
                    <a:gd name="connsiteY120" fmla="*/ 4721494 h 6345561"/>
                    <a:gd name="connsiteX121" fmla="*/ 1635001 w 6352623"/>
                    <a:gd name="connsiteY121" fmla="*/ 4724090 h 6345561"/>
                    <a:gd name="connsiteX122" fmla="*/ 1150655 w 6352623"/>
                    <a:gd name="connsiteY122" fmla="*/ 4790652 h 6345561"/>
                    <a:gd name="connsiteX123" fmla="*/ 509955 w 6352623"/>
                    <a:gd name="connsiteY123" fmla="*/ 4889989 h 6345561"/>
                    <a:gd name="connsiteX124" fmla="*/ 3165956 w 6352623"/>
                    <a:gd name="connsiteY124" fmla="*/ 6345561 h 6345561"/>
                    <a:gd name="connsiteX125" fmla="*/ 2661675 w 6352623"/>
                    <a:gd name="connsiteY125" fmla="*/ 5655612 h 6345561"/>
                    <a:gd name="connsiteX126" fmla="*/ 2224080 w 6352623"/>
                    <a:gd name="connsiteY126" fmla="*/ 5071807 h 6345561"/>
                    <a:gd name="connsiteX127" fmla="*/ 2697681 w 6352623"/>
                    <a:gd name="connsiteY127" fmla="*/ 5021257 h 6345561"/>
                    <a:gd name="connsiteX128" fmla="*/ 3150545 w 6352623"/>
                    <a:gd name="connsiteY128" fmla="*/ 4979436 h 6345561"/>
                    <a:gd name="connsiteX129" fmla="*/ 3267988 w 6352623"/>
                    <a:gd name="connsiteY129" fmla="*/ 6340508 h 6345561"/>
                    <a:gd name="connsiteX130" fmla="*/ 3165956 w 6352623"/>
                    <a:gd name="connsiteY130" fmla="*/ 6345561 h 6345561"/>
                    <a:gd name="connsiteX131" fmla="*/ 1799833 w 6352623"/>
                    <a:gd name="connsiteY131" fmla="*/ 6042038 h 6345561"/>
                    <a:gd name="connsiteX132" fmla="*/ 792530 w 6352623"/>
                    <a:gd name="connsiteY132" fmla="*/ 5281044 h 6345561"/>
                    <a:gd name="connsiteX133" fmla="*/ 758259 w 6352623"/>
                    <a:gd name="connsiteY133" fmla="*/ 5233611 h 6345561"/>
                    <a:gd name="connsiteX134" fmla="*/ 1178638 w 6352623"/>
                    <a:gd name="connsiteY134" fmla="*/ 5187468 h 6345561"/>
                    <a:gd name="connsiteX135" fmla="*/ 1905324 w 6352623"/>
                    <a:gd name="connsiteY135" fmla="*/ 5106339 h 6345561"/>
                    <a:gd name="connsiteX136" fmla="*/ 2206251 w 6352623"/>
                    <a:gd name="connsiteY136" fmla="*/ 5531868 h 6345561"/>
                    <a:gd name="connsiteX137" fmla="*/ 2827891 w 6352623"/>
                    <a:gd name="connsiteY137" fmla="*/ 6323709 h 6345561"/>
                    <a:gd name="connsiteX138" fmla="*/ 2405336 w 6352623"/>
                    <a:gd name="connsiteY138" fmla="*/ 6261225 h 6345561"/>
                    <a:gd name="connsiteX139" fmla="*/ 1799833 w 6352623"/>
                    <a:gd name="connsiteY139" fmla="*/ 6042038 h 6345561"/>
                    <a:gd name="connsiteX0" fmla="*/ 4287481 w 6352623"/>
                    <a:gd name="connsiteY0" fmla="*/ 1282707 h 6345561"/>
                    <a:gd name="connsiteX1" fmla="*/ 3934751 w 6352623"/>
                    <a:gd name="connsiteY1" fmla="*/ 794857 h 6345561"/>
                    <a:gd name="connsiteX2" fmla="*/ 3306522 w 6352623"/>
                    <a:gd name="connsiteY2" fmla="*/ 1126 h 6345561"/>
                    <a:gd name="connsiteX3" fmla="*/ 3329154 w 6352623"/>
                    <a:gd name="connsiteY3" fmla="*/ 0 h 6345561"/>
                    <a:gd name="connsiteX4" fmla="*/ 4552794 w 6352623"/>
                    <a:gd name="connsiteY4" fmla="*/ 310597 h 6345561"/>
                    <a:gd name="connsiteX5" fmla="*/ 5560095 w 6352623"/>
                    <a:gd name="connsiteY5" fmla="*/ 1071582 h 6345561"/>
                    <a:gd name="connsiteX6" fmla="*/ 5592215 w 6352623"/>
                    <a:gd name="connsiteY6" fmla="*/ 1116037 h 6345561"/>
                    <a:gd name="connsiteX7" fmla="*/ 5275773 w 6352623"/>
                    <a:gd name="connsiteY7" fmla="*/ 1158708 h 6345561"/>
                    <a:gd name="connsiteX8" fmla="*/ 4352475 w 6352623"/>
                    <a:gd name="connsiteY8" fmla="*/ 1275439 h 6345561"/>
                    <a:gd name="connsiteX9" fmla="*/ 4287481 w 6352623"/>
                    <a:gd name="connsiteY9" fmla="*/ 1282707 h 6345561"/>
                    <a:gd name="connsiteX10" fmla="*/ 3192871 w 6352623"/>
                    <a:gd name="connsiteY10" fmla="*/ 1396479 h 6345561"/>
                    <a:gd name="connsiteX11" fmla="*/ 2976810 w 6352623"/>
                    <a:gd name="connsiteY11" fmla="*/ 29424 h 6345561"/>
                    <a:gd name="connsiteX12" fmla="*/ 3088611 w 6352623"/>
                    <a:gd name="connsiteY12" fmla="*/ 18979 h 6345561"/>
                    <a:gd name="connsiteX13" fmla="*/ 3589479 w 6352623"/>
                    <a:gd name="connsiteY13" fmla="*/ 740112 h 6345561"/>
                    <a:gd name="connsiteX14" fmla="*/ 3951788 w 6352623"/>
                    <a:gd name="connsiteY14" fmla="*/ 1320226 h 6345561"/>
                    <a:gd name="connsiteX15" fmla="*/ 3610216 w 6352623"/>
                    <a:gd name="connsiteY15" fmla="*/ 1358400 h 6345561"/>
                    <a:gd name="connsiteX16" fmla="*/ 3192871 w 6352623"/>
                    <a:gd name="connsiteY16" fmla="*/ 1396479 h 6345561"/>
                    <a:gd name="connsiteX17" fmla="*/ 5080835 w 6352623"/>
                    <a:gd name="connsiteY17" fmla="*/ 2887704 h 6345561"/>
                    <a:gd name="connsiteX18" fmla="*/ 5075577 w 6352623"/>
                    <a:gd name="connsiteY18" fmla="*/ 2828892 h 6345561"/>
                    <a:gd name="connsiteX19" fmla="*/ 4870827 w 6352623"/>
                    <a:gd name="connsiteY19" fmla="*/ 2225787 h 6345561"/>
                    <a:gd name="connsiteX20" fmla="*/ 4527301 w 6352623"/>
                    <a:gd name="connsiteY20" fmla="*/ 1626915 h 6345561"/>
                    <a:gd name="connsiteX21" fmla="*/ 5336497 w 6352623"/>
                    <a:gd name="connsiteY21" fmla="*/ 1510023 h 6345561"/>
                    <a:gd name="connsiteX22" fmla="*/ 5827104 w 6352623"/>
                    <a:gd name="connsiteY22" fmla="*/ 1441104 h 6345561"/>
                    <a:gd name="connsiteX23" fmla="*/ 5919962 w 6352623"/>
                    <a:gd name="connsiteY23" fmla="*/ 1569624 h 6345561"/>
                    <a:gd name="connsiteX24" fmla="*/ 6322223 w 6352623"/>
                    <a:gd name="connsiteY24" fmla="*/ 2715457 h 6345561"/>
                    <a:gd name="connsiteX25" fmla="*/ 6326244 w 6352623"/>
                    <a:gd name="connsiteY25" fmla="*/ 2796695 h 6345561"/>
                    <a:gd name="connsiteX26" fmla="*/ 5080835 w 6352623"/>
                    <a:gd name="connsiteY26" fmla="*/ 2887704 h 6345561"/>
                    <a:gd name="connsiteX27" fmla="*/ 1790042 w 6352623"/>
                    <a:gd name="connsiteY27" fmla="*/ 1491620 h 6345561"/>
                    <a:gd name="connsiteX28" fmla="*/ 2057262 w 6352623"/>
                    <a:gd name="connsiteY28" fmla="*/ 888122 h 6345561"/>
                    <a:gd name="connsiteX29" fmla="*/ 2602855 w 6352623"/>
                    <a:gd name="connsiteY29" fmla="*/ 47722 h 6345561"/>
                    <a:gd name="connsiteX30" fmla="*/ 2715458 w 6352623"/>
                    <a:gd name="connsiteY30" fmla="*/ 30412 h 6345561"/>
                    <a:gd name="connsiteX31" fmla="*/ 2723477 w 6352623"/>
                    <a:gd name="connsiteY31" fmla="*/ 30012 h 6345561"/>
                    <a:gd name="connsiteX32" fmla="*/ 2843908 w 6352623"/>
                    <a:gd name="connsiteY32" fmla="*/ 1425699 h 6345561"/>
                    <a:gd name="connsiteX33" fmla="*/ 2341650 w 6352623"/>
                    <a:gd name="connsiteY33" fmla="*/ 1460888 h 6345561"/>
                    <a:gd name="connsiteX34" fmla="*/ 1790042 w 6352623"/>
                    <a:gd name="connsiteY34" fmla="*/ 1491620 h 6345561"/>
                    <a:gd name="connsiteX35" fmla="*/ 456566 w 6352623"/>
                    <a:gd name="connsiteY35" fmla="*/ 1560803 h 6345561"/>
                    <a:gd name="connsiteX36" fmla="*/ 646218 w 6352623"/>
                    <a:gd name="connsiteY36" fmla="*/ 1250255 h 6345561"/>
                    <a:gd name="connsiteX37" fmla="*/ 2123254 w 6352623"/>
                    <a:gd name="connsiteY37" fmla="*/ 176626 h 6345561"/>
                    <a:gd name="connsiteX38" fmla="*/ 2268000 w 6352623"/>
                    <a:gd name="connsiteY38" fmla="*/ 126477 h 6345561"/>
                    <a:gd name="connsiteX39" fmla="*/ 1791341 w 6352623"/>
                    <a:gd name="connsiteY39" fmla="*/ 860818 h 6345561"/>
                    <a:gd name="connsiteX40" fmla="*/ 1497989 w 6352623"/>
                    <a:gd name="connsiteY40" fmla="*/ 1507155 h 6345561"/>
                    <a:gd name="connsiteX41" fmla="*/ 815685 w 6352623"/>
                    <a:gd name="connsiteY41" fmla="*/ 1541873 h 6345561"/>
                    <a:gd name="connsiteX42" fmla="*/ 456566 w 6352623"/>
                    <a:gd name="connsiteY42" fmla="*/ 1560803 h 6345561"/>
                    <a:gd name="connsiteX43" fmla="*/ 3332566 w 6352623"/>
                    <a:gd name="connsiteY43" fmla="*/ 3015466 h 6345561"/>
                    <a:gd name="connsiteX44" fmla="*/ 3227686 w 6352623"/>
                    <a:gd name="connsiteY44" fmla="*/ 1799988 h 6345561"/>
                    <a:gd name="connsiteX45" fmla="*/ 3687369 w 6352623"/>
                    <a:gd name="connsiteY45" fmla="*/ 1744594 h 6345561"/>
                    <a:gd name="connsiteX46" fmla="*/ 4207427 w 6352623"/>
                    <a:gd name="connsiteY46" fmla="*/ 1672041 h 6345561"/>
                    <a:gd name="connsiteX47" fmla="*/ 4314817 w 6352623"/>
                    <a:gd name="connsiteY47" fmla="*/ 1819820 h 6345561"/>
                    <a:gd name="connsiteX48" fmla="*/ 4752430 w 6352623"/>
                    <a:gd name="connsiteY48" fmla="*/ 2869128 h 6345561"/>
                    <a:gd name="connsiteX49" fmla="*/ 4755993 w 6352623"/>
                    <a:gd name="connsiteY49" fmla="*/ 2911437 h 6345561"/>
                    <a:gd name="connsiteX50" fmla="*/ 3332566 w 6352623"/>
                    <a:gd name="connsiteY50" fmla="*/ 3015466 h 6345561"/>
                    <a:gd name="connsiteX51" fmla="*/ 4842211 w 6352623"/>
                    <a:gd name="connsiteY51" fmla="*/ 4504577 h 6345561"/>
                    <a:gd name="connsiteX52" fmla="*/ 4894441 w 6352623"/>
                    <a:gd name="connsiteY52" fmla="*/ 4378816 h 6345561"/>
                    <a:gd name="connsiteX53" fmla="*/ 5118410 w 6352623"/>
                    <a:gd name="connsiteY53" fmla="*/ 3308120 h 6345561"/>
                    <a:gd name="connsiteX54" fmla="*/ 5112011 w 6352623"/>
                    <a:gd name="connsiteY54" fmla="*/ 3236549 h 6345561"/>
                    <a:gd name="connsiteX55" fmla="*/ 6343574 w 6352623"/>
                    <a:gd name="connsiteY55" fmla="*/ 3146548 h 6345561"/>
                    <a:gd name="connsiteX56" fmla="*/ 6352623 w 6352623"/>
                    <a:gd name="connsiteY56" fmla="*/ 3329154 h 6345561"/>
                    <a:gd name="connsiteX57" fmla="*/ 6068313 w 6352623"/>
                    <a:gd name="connsiteY57" fmla="*/ 4480189 h 6345561"/>
                    <a:gd name="connsiteX58" fmla="*/ 5645377 w 6352623"/>
                    <a:gd name="connsiteY58" fmla="*/ 4489676 h 6345561"/>
                    <a:gd name="connsiteX59" fmla="*/ 4842211 w 6352623"/>
                    <a:gd name="connsiteY59" fmla="*/ 4504577 h 6345561"/>
                    <a:gd name="connsiteX60" fmla="*/ 1405726 w 6352623"/>
                    <a:gd name="connsiteY60" fmla="*/ 3156271 h 6345561"/>
                    <a:gd name="connsiteX61" fmla="*/ 1399341 w 6352623"/>
                    <a:gd name="connsiteY61" fmla="*/ 3089416 h 6345561"/>
                    <a:gd name="connsiteX62" fmla="*/ 1464945 w 6352623"/>
                    <a:gd name="connsiteY62" fmla="*/ 2467755 h 6345561"/>
                    <a:gd name="connsiteX63" fmla="*/ 1626959 w 6352623"/>
                    <a:gd name="connsiteY63" fmla="*/ 1918290 h 6345561"/>
                    <a:gd name="connsiteX64" fmla="*/ 1698846 w 6352623"/>
                    <a:gd name="connsiteY64" fmla="*/ 1916459 h 6345561"/>
                    <a:gd name="connsiteX65" fmla="*/ 2401423 w 6352623"/>
                    <a:gd name="connsiteY65" fmla="*/ 1879094 h 6345561"/>
                    <a:gd name="connsiteX66" fmla="*/ 2879383 w 6352623"/>
                    <a:gd name="connsiteY66" fmla="*/ 1836855 h 6345561"/>
                    <a:gd name="connsiteX67" fmla="*/ 2983285 w 6352623"/>
                    <a:gd name="connsiteY67" fmla="*/ 3040986 h 6345561"/>
                    <a:gd name="connsiteX68" fmla="*/ 1405726 w 6352623"/>
                    <a:gd name="connsiteY68" fmla="*/ 3156271 h 6345561"/>
                    <a:gd name="connsiteX69" fmla="*/ 3464621 w 6352623"/>
                    <a:gd name="connsiteY69" fmla="*/ 4545892 h 6345561"/>
                    <a:gd name="connsiteX70" fmla="*/ 3362673 w 6352623"/>
                    <a:gd name="connsiteY70" fmla="*/ 3364384 h 6345561"/>
                    <a:gd name="connsiteX71" fmla="*/ 4785461 w 6352623"/>
                    <a:gd name="connsiteY71" fmla="*/ 3260410 h 6345561"/>
                    <a:gd name="connsiteX72" fmla="*/ 4791965 w 6352623"/>
                    <a:gd name="connsiteY72" fmla="*/ 3337498 h 6345561"/>
                    <a:gd name="connsiteX73" fmla="*/ 4582162 w 6352623"/>
                    <a:gd name="connsiteY73" fmla="*/ 4452550 h 6345561"/>
                    <a:gd name="connsiteX74" fmla="*/ 3980007 w 6352623"/>
                    <a:gd name="connsiteY74" fmla="*/ 4524180 h 6345561"/>
                    <a:gd name="connsiteX75" fmla="*/ 3464621 w 6352623"/>
                    <a:gd name="connsiteY75" fmla="*/ 4545892 h 6345561"/>
                    <a:gd name="connsiteX76" fmla="*/ 11631 w 6352623"/>
                    <a:gd name="connsiteY76" fmla="*/ 3258148 h 6345561"/>
                    <a:gd name="connsiteX77" fmla="*/ 0 w 6352623"/>
                    <a:gd name="connsiteY77" fmla="*/ 3023469 h 6345561"/>
                    <a:gd name="connsiteX78" fmla="*/ 91400 w 6352623"/>
                    <a:gd name="connsiteY78" fmla="*/ 2405346 h 6345561"/>
                    <a:gd name="connsiteX79" fmla="*/ 258812 w 6352623"/>
                    <a:gd name="connsiteY79" fmla="*/ 1942855 h 6345561"/>
                    <a:gd name="connsiteX80" fmla="*/ 852081 w 6352623"/>
                    <a:gd name="connsiteY80" fmla="*/ 1937991 h 6345561"/>
                    <a:gd name="connsiteX81" fmla="*/ 1335718 w 6352623"/>
                    <a:gd name="connsiteY81" fmla="*/ 1925698 h 6345561"/>
                    <a:gd name="connsiteX82" fmla="*/ 1234430 w 6352623"/>
                    <a:gd name="connsiteY82" fmla="*/ 2196801 h 6345561"/>
                    <a:gd name="connsiteX83" fmla="*/ 1103579 w 6352623"/>
                    <a:gd name="connsiteY83" fmla="*/ 2737987 h 6345561"/>
                    <a:gd name="connsiteX84" fmla="*/ 1078099 w 6352623"/>
                    <a:gd name="connsiteY84" fmla="*/ 3180217 h 6345561"/>
                    <a:gd name="connsiteX85" fmla="*/ 11631 w 6352623"/>
                    <a:gd name="connsiteY85" fmla="*/ 3258148 h 6345561"/>
                    <a:gd name="connsiteX86" fmla="*/ 1960743 w 6352623"/>
                    <a:gd name="connsiteY86" fmla="*/ 4679317 h 6345561"/>
                    <a:gd name="connsiteX87" fmla="*/ 1740896 w 6352623"/>
                    <a:gd name="connsiteY87" fmla="*/ 4337429 h 6345561"/>
                    <a:gd name="connsiteX88" fmla="*/ 1441619 w 6352623"/>
                    <a:gd name="connsiteY88" fmla="*/ 3532526 h 6345561"/>
                    <a:gd name="connsiteX89" fmla="*/ 1438988 w 6352623"/>
                    <a:gd name="connsiteY89" fmla="*/ 3504964 h 6345561"/>
                    <a:gd name="connsiteX90" fmla="*/ 3013389 w 6352623"/>
                    <a:gd name="connsiteY90" fmla="*/ 3389903 h 6345561"/>
                    <a:gd name="connsiteX91" fmla="*/ 3099126 w 6352623"/>
                    <a:gd name="connsiteY91" fmla="*/ 4562904 h 6345561"/>
                    <a:gd name="connsiteX92" fmla="*/ 2689209 w 6352623"/>
                    <a:gd name="connsiteY92" fmla="*/ 4598877 h 6345561"/>
                    <a:gd name="connsiteX93" fmla="*/ 1989796 w 6352623"/>
                    <a:gd name="connsiteY93" fmla="*/ 4675326 h 6345561"/>
                    <a:gd name="connsiteX94" fmla="*/ 1960743 w 6352623"/>
                    <a:gd name="connsiteY94" fmla="*/ 4679317 h 6345561"/>
                    <a:gd name="connsiteX95" fmla="*/ 4067092 w 6352623"/>
                    <a:gd name="connsiteY95" fmla="*/ 6216068 h 6345561"/>
                    <a:gd name="connsiteX96" fmla="*/ 4277892 w 6352623"/>
                    <a:gd name="connsiteY96" fmla="*/ 5788869 h 6345561"/>
                    <a:gd name="connsiteX97" fmla="*/ 4525520 w 6352623"/>
                    <a:gd name="connsiteY97" fmla="*/ 5267093 h 6345561"/>
                    <a:gd name="connsiteX98" fmla="*/ 4685770 w 6352623"/>
                    <a:gd name="connsiteY98" fmla="*/ 4881257 h 6345561"/>
                    <a:gd name="connsiteX99" fmla="*/ 4712084 w 6352623"/>
                    <a:gd name="connsiteY99" fmla="*/ 4879914 h 6345561"/>
                    <a:gd name="connsiteX100" fmla="*/ 5642123 w 6352623"/>
                    <a:gd name="connsiteY100" fmla="*/ 4846187 h 6345561"/>
                    <a:gd name="connsiteX101" fmla="*/ 5866698 w 6352623"/>
                    <a:gd name="connsiteY101" fmla="*/ 4839902 h 6345561"/>
                    <a:gd name="connsiteX102" fmla="*/ 5706398 w 6352623"/>
                    <a:gd name="connsiteY102" fmla="*/ 5102370 h 6345561"/>
                    <a:gd name="connsiteX103" fmla="*/ 4229361 w 6352623"/>
                    <a:gd name="connsiteY103" fmla="*/ 6176010 h 6345561"/>
                    <a:gd name="connsiteX104" fmla="*/ 4067092 w 6352623"/>
                    <a:gd name="connsiteY104" fmla="*/ 6216068 h 6345561"/>
                    <a:gd name="connsiteX105" fmla="*/ 3617977 w 6352623"/>
                    <a:gd name="connsiteY105" fmla="*/ 6323175 h 6345561"/>
                    <a:gd name="connsiteX106" fmla="*/ 3499574 w 6352623"/>
                    <a:gd name="connsiteY106" fmla="*/ 4950969 h 6345561"/>
                    <a:gd name="connsiteX107" fmla="*/ 3966167 w 6352623"/>
                    <a:gd name="connsiteY107" fmla="*/ 4917769 h 6345561"/>
                    <a:gd name="connsiteX108" fmla="*/ 4402891 w 6352623"/>
                    <a:gd name="connsiteY108" fmla="*/ 4895610 h 6345561"/>
                    <a:gd name="connsiteX109" fmla="*/ 4263840 w 6352623"/>
                    <a:gd name="connsiteY109" fmla="*/ 5239274 h 6345561"/>
                    <a:gd name="connsiteX110" fmla="*/ 3691123 w 6352623"/>
                    <a:gd name="connsiteY110" fmla="*/ 6308899 h 6345561"/>
                    <a:gd name="connsiteX111" fmla="*/ 3637169 w 6352623"/>
                    <a:gd name="connsiteY111" fmla="*/ 6322223 h 6345561"/>
                    <a:gd name="connsiteX112" fmla="*/ 3617977 w 6352623"/>
                    <a:gd name="connsiteY112" fmla="*/ 6323175 h 6345561"/>
                    <a:gd name="connsiteX113" fmla="*/ 509955 w 6352623"/>
                    <a:gd name="connsiteY113" fmla="*/ 4889989 h 6345561"/>
                    <a:gd name="connsiteX114" fmla="*/ 432662 w 6352623"/>
                    <a:gd name="connsiteY114" fmla="*/ 4783013 h 6345561"/>
                    <a:gd name="connsiteX115" fmla="*/ 30403 w 6352623"/>
                    <a:gd name="connsiteY115" fmla="*/ 3637168 h 6345561"/>
                    <a:gd name="connsiteX116" fmla="*/ 28957 w 6352623"/>
                    <a:gd name="connsiteY116" fmla="*/ 3608002 h 6345561"/>
                    <a:gd name="connsiteX117" fmla="*/ 1122699 w 6352623"/>
                    <a:gd name="connsiteY117" fmla="*/ 3528079 h 6345561"/>
                    <a:gd name="connsiteX118" fmla="*/ 1151870 w 6352623"/>
                    <a:gd name="connsiteY118" fmla="*/ 3709064 h 6345561"/>
                    <a:gd name="connsiteX119" fmla="*/ 1633165 w 6352623"/>
                    <a:gd name="connsiteY119" fmla="*/ 4721494 h 6345561"/>
                    <a:gd name="connsiteX120" fmla="*/ 1635001 w 6352623"/>
                    <a:gd name="connsiteY120" fmla="*/ 4724090 h 6345561"/>
                    <a:gd name="connsiteX121" fmla="*/ 1150655 w 6352623"/>
                    <a:gd name="connsiteY121" fmla="*/ 4790652 h 6345561"/>
                    <a:gd name="connsiteX122" fmla="*/ 509955 w 6352623"/>
                    <a:gd name="connsiteY122" fmla="*/ 4889989 h 6345561"/>
                    <a:gd name="connsiteX123" fmla="*/ 3165956 w 6352623"/>
                    <a:gd name="connsiteY123" fmla="*/ 6345561 h 6345561"/>
                    <a:gd name="connsiteX124" fmla="*/ 2661675 w 6352623"/>
                    <a:gd name="connsiteY124" fmla="*/ 5655612 h 6345561"/>
                    <a:gd name="connsiteX125" fmla="*/ 2224080 w 6352623"/>
                    <a:gd name="connsiteY125" fmla="*/ 5071807 h 6345561"/>
                    <a:gd name="connsiteX126" fmla="*/ 2697681 w 6352623"/>
                    <a:gd name="connsiteY126" fmla="*/ 5021257 h 6345561"/>
                    <a:gd name="connsiteX127" fmla="*/ 3150545 w 6352623"/>
                    <a:gd name="connsiteY127" fmla="*/ 4979436 h 6345561"/>
                    <a:gd name="connsiteX128" fmla="*/ 3267988 w 6352623"/>
                    <a:gd name="connsiteY128" fmla="*/ 6340508 h 6345561"/>
                    <a:gd name="connsiteX129" fmla="*/ 3165956 w 6352623"/>
                    <a:gd name="connsiteY129" fmla="*/ 6345561 h 6345561"/>
                    <a:gd name="connsiteX130" fmla="*/ 1799833 w 6352623"/>
                    <a:gd name="connsiteY130" fmla="*/ 6042038 h 6345561"/>
                    <a:gd name="connsiteX131" fmla="*/ 792530 w 6352623"/>
                    <a:gd name="connsiteY131" fmla="*/ 5281044 h 6345561"/>
                    <a:gd name="connsiteX132" fmla="*/ 758259 w 6352623"/>
                    <a:gd name="connsiteY132" fmla="*/ 5233611 h 6345561"/>
                    <a:gd name="connsiteX133" fmla="*/ 1178638 w 6352623"/>
                    <a:gd name="connsiteY133" fmla="*/ 5187468 h 6345561"/>
                    <a:gd name="connsiteX134" fmla="*/ 1905324 w 6352623"/>
                    <a:gd name="connsiteY134" fmla="*/ 5106339 h 6345561"/>
                    <a:gd name="connsiteX135" fmla="*/ 2206251 w 6352623"/>
                    <a:gd name="connsiteY135" fmla="*/ 5531868 h 6345561"/>
                    <a:gd name="connsiteX136" fmla="*/ 2827891 w 6352623"/>
                    <a:gd name="connsiteY136" fmla="*/ 6323709 h 6345561"/>
                    <a:gd name="connsiteX137" fmla="*/ 2405336 w 6352623"/>
                    <a:gd name="connsiteY137" fmla="*/ 6261225 h 6345561"/>
                    <a:gd name="connsiteX138" fmla="*/ 1799833 w 6352623"/>
                    <a:gd name="connsiteY138" fmla="*/ 6042038 h 6345561"/>
                    <a:gd name="connsiteX0" fmla="*/ 4287481 w 6353351"/>
                    <a:gd name="connsiteY0" fmla="*/ 1282707 h 6345561"/>
                    <a:gd name="connsiteX1" fmla="*/ 3934751 w 6353351"/>
                    <a:gd name="connsiteY1" fmla="*/ 794857 h 6345561"/>
                    <a:gd name="connsiteX2" fmla="*/ 3306522 w 6353351"/>
                    <a:gd name="connsiteY2" fmla="*/ 1126 h 6345561"/>
                    <a:gd name="connsiteX3" fmla="*/ 3329154 w 6353351"/>
                    <a:gd name="connsiteY3" fmla="*/ 0 h 6345561"/>
                    <a:gd name="connsiteX4" fmla="*/ 4552794 w 6353351"/>
                    <a:gd name="connsiteY4" fmla="*/ 310597 h 6345561"/>
                    <a:gd name="connsiteX5" fmla="*/ 5560095 w 6353351"/>
                    <a:gd name="connsiteY5" fmla="*/ 1071582 h 6345561"/>
                    <a:gd name="connsiteX6" fmla="*/ 5592215 w 6353351"/>
                    <a:gd name="connsiteY6" fmla="*/ 1116037 h 6345561"/>
                    <a:gd name="connsiteX7" fmla="*/ 5275773 w 6353351"/>
                    <a:gd name="connsiteY7" fmla="*/ 1158708 h 6345561"/>
                    <a:gd name="connsiteX8" fmla="*/ 4352475 w 6353351"/>
                    <a:gd name="connsiteY8" fmla="*/ 1275439 h 6345561"/>
                    <a:gd name="connsiteX9" fmla="*/ 4287481 w 6353351"/>
                    <a:gd name="connsiteY9" fmla="*/ 1282707 h 6345561"/>
                    <a:gd name="connsiteX10" fmla="*/ 3192871 w 6353351"/>
                    <a:gd name="connsiteY10" fmla="*/ 1396479 h 6345561"/>
                    <a:gd name="connsiteX11" fmla="*/ 2976810 w 6353351"/>
                    <a:gd name="connsiteY11" fmla="*/ 29424 h 6345561"/>
                    <a:gd name="connsiteX12" fmla="*/ 3088611 w 6353351"/>
                    <a:gd name="connsiteY12" fmla="*/ 18979 h 6345561"/>
                    <a:gd name="connsiteX13" fmla="*/ 3589479 w 6353351"/>
                    <a:gd name="connsiteY13" fmla="*/ 740112 h 6345561"/>
                    <a:gd name="connsiteX14" fmla="*/ 3951788 w 6353351"/>
                    <a:gd name="connsiteY14" fmla="*/ 1320226 h 6345561"/>
                    <a:gd name="connsiteX15" fmla="*/ 3610216 w 6353351"/>
                    <a:gd name="connsiteY15" fmla="*/ 1358400 h 6345561"/>
                    <a:gd name="connsiteX16" fmla="*/ 3192871 w 6353351"/>
                    <a:gd name="connsiteY16" fmla="*/ 1396479 h 6345561"/>
                    <a:gd name="connsiteX17" fmla="*/ 5080835 w 6353351"/>
                    <a:gd name="connsiteY17" fmla="*/ 2887704 h 6345561"/>
                    <a:gd name="connsiteX18" fmla="*/ 5075577 w 6353351"/>
                    <a:gd name="connsiteY18" fmla="*/ 2828892 h 6345561"/>
                    <a:gd name="connsiteX19" fmla="*/ 4870827 w 6353351"/>
                    <a:gd name="connsiteY19" fmla="*/ 2225787 h 6345561"/>
                    <a:gd name="connsiteX20" fmla="*/ 4527301 w 6353351"/>
                    <a:gd name="connsiteY20" fmla="*/ 1626915 h 6345561"/>
                    <a:gd name="connsiteX21" fmla="*/ 5336497 w 6353351"/>
                    <a:gd name="connsiteY21" fmla="*/ 1510023 h 6345561"/>
                    <a:gd name="connsiteX22" fmla="*/ 5827104 w 6353351"/>
                    <a:gd name="connsiteY22" fmla="*/ 1441104 h 6345561"/>
                    <a:gd name="connsiteX23" fmla="*/ 5919962 w 6353351"/>
                    <a:gd name="connsiteY23" fmla="*/ 1569624 h 6345561"/>
                    <a:gd name="connsiteX24" fmla="*/ 6322223 w 6353351"/>
                    <a:gd name="connsiteY24" fmla="*/ 2715457 h 6345561"/>
                    <a:gd name="connsiteX25" fmla="*/ 6326244 w 6353351"/>
                    <a:gd name="connsiteY25" fmla="*/ 2796695 h 6345561"/>
                    <a:gd name="connsiteX26" fmla="*/ 5080835 w 6353351"/>
                    <a:gd name="connsiteY26" fmla="*/ 2887704 h 6345561"/>
                    <a:gd name="connsiteX27" fmla="*/ 1790042 w 6353351"/>
                    <a:gd name="connsiteY27" fmla="*/ 1491620 h 6345561"/>
                    <a:gd name="connsiteX28" fmla="*/ 2057262 w 6353351"/>
                    <a:gd name="connsiteY28" fmla="*/ 888122 h 6345561"/>
                    <a:gd name="connsiteX29" fmla="*/ 2602855 w 6353351"/>
                    <a:gd name="connsiteY29" fmla="*/ 47722 h 6345561"/>
                    <a:gd name="connsiteX30" fmla="*/ 2715458 w 6353351"/>
                    <a:gd name="connsiteY30" fmla="*/ 30412 h 6345561"/>
                    <a:gd name="connsiteX31" fmla="*/ 2723477 w 6353351"/>
                    <a:gd name="connsiteY31" fmla="*/ 30012 h 6345561"/>
                    <a:gd name="connsiteX32" fmla="*/ 2843908 w 6353351"/>
                    <a:gd name="connsiteY32" fmla="*/ 1425699 h 6345561"/>
                    <a:gd name="connsiteX33" fmla="*/ 2341650 w 6353351"/>
                    <a:gd name="connsiteY33" fmla="*/ 1460888 h 6345561"/>
                    <a:gd name="connsiteX34" fmla="*/ 1790042 w 6353351"/>
                    <a:gd name="connsiteY34" fmla="*/ 1491620 h 6345561"/>
                    <a:gd name="connsiteX35" fmla="*/ 456566 w 6353351"/>
                    <a:gd name="connsiteY35" fmla="*/ 1560803 h 6345561"/>
                    <a:gd name="connsiteX36" fmla="*/ 646218 w 6353351"/>
                    <a:gd name="connsiteY36" fmla="*/ 1250255 h 6345561"/>
                    <a:gd name="connsiteX37" fmla="*/ 2123254 w 6353351"/>
                    <a:gd name="connsiteY37" fmla="*/ 176626 h 6345561"/>
                    <a:gd name="connsiteX38" fmla="*/ 2268000 w 6353351"/>
                    <a:gd name="connsiteY38" fmla="*/ 126477 h 6345561"/>
                    <a:gd name="connsiteX39" fmla="*/ 1791341 w 6353351"/>
                    <a:gd name="connsiteY39" fmla="*/ 860818 h 6345561"/>
                    <a:gd name="connsiteX40" fmla="*/ 1497989 w 6353351"/>
                    <a:gd name="connsiteY40" fmla="*/ 1507155 h 6345561"/>
                    <a:gd name="connsiteX41" fmla="*/ 815685 w 6353351"/>
                    <a:gd name="connsiteY41" fmla="*/ 1541873 h 6345561"/>
                    <a:gd name="connsiteX42" fmla="*/ 456566 w 6353351"/>
                    <a:gd name="connsiteY42" fmla="*/ 1560803 h 6345561"/>
                    <a:gd name="connsiteX43" fmla="*/ 3332566 w 6353351"/>
                    <a:gd name="connsiteY43" fmla="*/ 3015466 h 6345561"/>
                    <a:gd name="connsiteX44" fmla="*/ 3227686 w 6353351"/>
                    <a:gd name="connsiteY44" fmla="*/ 1799988 h 6345561"/>
                    <a:gd name="connsiteX45" fmla="*/ 3687369 w 6353351"/>
                    <a:gd name="connsiteY45" fmla="*/ 1744594 h 6345561"/>
                    <a:gd name="connsiteX46" fmla="*/ 4207427 w 6353351"/>
                    <a:gd name="connsiteY46" fmla="*/ 1672041 h 6345561"/>
                    <a:gd name="connsiteX47" fmla="*/ 4314817 w 6353351"/>
                    <a:gd name="connsiteY47" fmla="*/ 1819820 h 6345561"/>
                    <a:gd name="connsiteX48" fmla="*/ 4752430 w 6353351"/>
                    <a:gd name="connsiteY48" fmla="*/ 2869128 h 6345561"/>
                    <a:gd name="connsiteX49" fmla="*/ 4755993 w 6353351"/>
                    <a:gd name="connsiteY49" fmla="*/ 2911437 h 6345561"/>
                    <a:gd name="connsiteX50" fmla="*/ 3332566 w 6353351"/>
                    <a:gd name="connsiteY50" fmla="*/ 3015466 h 6345561"/>
                    <a:gd name="connsiteX51" fmla="*/ 4842211 w 6353351"/>
                    <a:gd name="connsiteY51" fmla="*/ 4504577 h 6345561"/>
                    <a:gd name="connsiteX52" fmla="*/ 4894441 w 6353351"/>
                    <a:gd name="connsiteY52" fmla="*/ 4378816 h 6345561"/>
                    <a:gd name="connsiteX53" fmla="*/ 5118410 w 6353351"/>
                    <a:gd name="connsiteY53" fmla="*/ 3308120 h 6345561"/>
                    <a:gd name="connsiteX54" fmla="*/ 5112011 w 6353351"/>
                    <a:gd name="connsiteY54" fmla="*/ 3236549 h 6345561"/>
                    <a:gd name="connsiteX55" fmla="*/ 6343574 w 6353351"/>
                    <a:gd name="connsiteY55" fmla="*/ 3146548 h 6345561"/>
                    <a:gd name="connsiteX56" fmla="*/ 6352623 w 6353351"/>
                    <a:gd name="connsiteY56" fmla="*/ 3329154 h 6345561"/>
                    <a:gd name="connsiteX57" fmla="*/ 6068313 w 6353351"/>
                    <a:gd name="connsiteY57" fmla="*/ 4480189 h 6345561"/>
                    <a:gd name="connsiteX58" fmla="*/ 5645377 w 6353351"/>
                    <a:gd name="connsiteY58" fmla="*/ 4489676 h 6345561"/>
                    <a:gd name="connsiteX59" fmla="*/ 4842211 w 6353351"/>
                    <a:gd name="connsiteY59" fmla="*/ 4504577 h 6345561"/>
                    <a:gd name="connsiteX60" fmla="*/ 1405726 w 6353351"/>
                    <a:gd name="connsiteY60" fmla="*/ 3156271 h 6345561"/>
                    <a:gd name="connsiteX61" fmla="*/ 1399341 w 6353351"/>
                    <a:gd name="connsiteY61" fmla="*/ 3089416 h 6345561"/>
                    <a:gd name="connsiteX62" fmla="*/ 1464945 w 6353351"/>
                    <a:gd name="connsiteY62" fmla="*/ 2467755 h 6345561"/>
                    <a:gd name="connsiteX63" fmla="*/ 1626959 w 6353351"/>
                    <a:gd name="connsiteY63" fmla="*/ 1918290 h 6345561"/>
                    <a:gd name="connsiteX64" fmla="*/ 1698846 w 6353351"/>
                    <a:gd name="connsiteY64" fmla="*/ 1916459 h 6345561"/>
                    <a:gd name="connsiteX65" fmla="*/ 2401423 w 6353351"/>
                    <a:gd name="connsiteY65" fmla="*/ 1879094 h 6345561"/>
                    <a:gd name="connsiteX66" fmla="*/ 2879383 w 6353351"/>
                    <a:gd name="connsiteY66" fmla="*/ 1836855 h 6345561"/>
                    <a:gd name="connsiteX67" fmla="*/ 2983285 w 6353351"/>
                    <a:gd name="connsiteY67" fmla="*/ 3040986 h 6345561"/>
                    <a:gd name="connsiteX68" fmla="*/ 1405726 w 6353351"/>
                    <a:gd name="connsiteY68" fmla="*/ 3156271 h 6345561"/>
                    <a:gd name="connsiteX69" fmla="*/ 3464621 w 6353351"/>
                    <a:gd name="connsiteY69" fmla="*/ 4545892 h 6345561"/>
                    <a:gd name="connsiteX70" fmla="*/ 3362673 w 6353351"/>
                    <a:gd name="connsiteY70" fmla="*/ 3364384 h 6345561"/>
                    <a:gd name="connsiteX71" fmla="*/ 4785461 w 6353351"/>
                    <a:gd name="connsiteY71" fmla="*/ 3260410 h 6345561"/>
                    <a:gd name="connsiteX72" fmla="*/ 4791965 w 6353351"/>
                    <a:gd name="connsiteY72" fmla="*/ 3337498 h 6345561"/>
                    <a:gd name="connsiteX73" fmla="*/ 4582162 w 6353351"/>
                    <a:gd name="connsiteY73" fmla="*/ 4452550 h 6345561"/>
                    <a:gd name="connsiteX74" fmla="*/ 3980007 w 6353351"/>
                    <a:gd name="connsiteY74" fmla="*/ 4524180 h 6345561"/>
                    <a:gd name="connsiteX75" fmla="*/ 3464621 w 6353351"/>
                    <a:gd name="connsiteY75" fmla="*/ 4545892 h 6345561"/>
                    <a:gd name="connsiteX76" fmla="*/ 11631 w 6353351"/>
                    <a:gd name="connsiteY76" fmla="*/ 3258148 h 6345561"/>
                    <a:gd name="connsiteX77" fmla="*/ 0 w 6353351"/>
                    <a:gd name="connsiteY77" fmla="*/ 3023469 h 6345561"/>
                    <a:gd name="connsiteX78" fmla="*/ 91400 w 6353351"/>
                    <a:gd name="connsiteY78" fmla="*/ 2405346 h 6345561"/>
                    <a:gd name="connsiteX79" fmla="*/ 258812 w 6353351"/>
                    <a:gd name="connsiteY79" fmla="*/ 1942855 h 6345561"/>
                    <a:gd name="connsiteX80" fmla="*/ 852081 w 6353351"/>
                    <a:gd name="connsiteY80" fmla="*/ 1937991 h 6345561"/>
                    <a:gd name="connsiteX81" fmla="*/ 1335718 w 6353351"/>
                    <a:gd name="connsiteY81" fmla="*/ 1925698 h 6345561"/>
                    <a:gd name="connsiteX82" fmla="*/ 1234430 w 6353351"/>
                    <a:gd name="connsiteY82" fmla="*/ 2196801 h 6345561"/>
                    <a:gd name="connsiteX83" fmla="*/ 1103579 w 6353351"/>
                    <a:gd name="connsiteY83" fmla="*/ 2737987 h 6345561"/>
                    <a:gd name="connsiteX84" fmla="*/ 1078099 w 6353351"/>
                    <a:gd name="connsiteY84" fmla="*/ 3180217 h 6345561"/>
                    <a:gd name="connsiteX85" fmla="*/ 11631 w 6353351"/>
                    <a:gd name="connsiteY85" fmla="*/ 3258148 h 6345561"/>
                    <a:gd name="connsiteX86" fmla="*/ 1960743 w 6353351"/>
                    <a:gd name="connsiteY86" fmla="*/ 4679317 h 6345561"/>
                    <a:gd name="connsiteX87" fmla="*/ 1740896 w 6353351"/>
                    <a:gd name="connsiteY87" fmla="*/ 4337429 h 6345561"/>
                    <a:gd name="connsiteX88" fmla="*/ 1441619 w 6353351"/>
                    <a:gd name="connsiteY88" fmla="*/ 3532526 h 6345561"/>
                    <a:gd name="connsiteX89" fmla="*/ 1438988 w 6353351"/>
                    <a:gd name="connsiteY89" fmla="*/ 3504964 h 6345561"/>
                    <a:gd name="connsiteX90" fmla="*/ 3013389 w 6353351"/>
                    <a:gd name="connsiteY90" fmla="*/ 3389903 h 6345561"/>
                    <a:gd name="connsiteX91" fmla="*/ 3099126 w 6353351"/>
                    <a:gd name="connsiteY91" fmla="*/ 4562904 h 6345561"/>
                    <a:gd name="connsiteX92" fmla="*/ 2689209 w 6353351"/>
                    <a:gd name="connsiteY92" fmla="*/ 4598877 h 6345561"/>
                    <a:gd name="connsiteX93" fmla="*/ 1989796 w 6353351"/>
                    <a:gd name="connsiteY93" fmla="*/ 4675326 h 6345561"/>
                    <a:gd name="connsiteX94" fmla="*/ 1960743 w 6353351"/>
                    <a:gd name="connsiteY94" fmla="*/ 4679317 h 6345561"/>
                    <a:gd name="connsiteX95" fmla="*/ 4067092 w 6353351"/>
                    <a:gd name="connsiteY95" fmla="*/ 6216068 h 6345561"/>
                    <a:gd name="connsiteX96" fmla="*/ 4277892 w 6353351"/>
                    <a:gd name="connsiteY96" fmla="*/ 5788869 h 6345561"/>
                    <a:gd name="connsiteX97" fmla="*/ 4525520 w 6353351"/>
                    <a:gd name="connsiteY97" fmla="*/ 5267093 h 6345561"/>
                    <a:gd name="connsiteX98" fmla="*/ 4685770 w 6353351"/>
                    <a:gd name="connsiteY98" fmla="*/ 4881257 h 6345561"/>
                    <a:gd name="connsiteX99" fmla="*/ 4712084 w 6353351"/>
                    <a:gd name="connsiteY99" fmla="*/ 4879914 h 6345561"/>
                    <a:gd name="connsiteX100" fmla="*/ 5642123 w 6353351"/>
                    <a:gd name="connsiteY100" fmla="*/ 4846187 h 6345561"/>
                    <a:gd name="connsiteX101" fmla="*/ 5866698 w 6353351"/>
                    <a:gd name="connsiteY101" fmla="*/ 4839902 h 6345561"/>
                    <a:gd name="connsiteX102" fmla="*/ 5706398 w 6353351"/>
                    <a:gd name="connsiteY102" fmla="*/ 5102370 h 6345561"/>
                    <a:gd name="connsiteX103" fmla="*/ 4229361 w 6353351"/>
                    <a:gd name="connsiteY103" fmla="*/ 6176010 h 6345561"/>
                    <a:gd name="connsiteX104" fmla="*/ 4067092 w 6353351"/>
                    <a:gd name="connsiteY104" fmla="*/ 6216068 h 6345561"/>
                    <a:gd name="connsiteX105" fmla="*/ 3617977 w 6353351"/>
                    <a:gd name="connsiteY105" fmla="*/ 6323175 h 6345561"/>
                    <a:gd name="connsiteX106" fmla="*/ 3499574 w 6353351"/>
                    <a:gd name="connsiteY106" fmla="*/ 4950969 h 6345561"/>
                    <a:gd name="connsiteX107" fmla="*/ 3966167 w 6353351"/>
                    <a:gd name="connsiteY107" fmla="*/ 4917769 h 6345561"/>
                    <a:gd name="connsiteX108" fmla="*/ 4402891 w 6353351"/>
                    <a:gd name="connsiteY108" fmla="*/ 4895610 h 6345561"/>
                    <a:gd name="connsiteX109" fmla="*/ 4263840 w 6353351"/>
                    <a:gd name="connsiteY109" fmla="*/ 5239274 h 6345561"/>
                    <a:gd name="connsiteX110" fmla="*/ 3691123 w 6353351"/>
                    <a:gd name="connsiteY110" fmla="*/ 6308899 h 6345561"/>
                    <a:gd name="connsiteX111" fmla="*/ 3637169 w 6353351"/>
                    <a:gd name="connsiteY111" fmla="*/ 6322223 h 6345561"/>
                    <a:gd name="connsiteX112" fmla="*/ 3617977 w 6353351"/>
                    <a:gd name="connsiteY112" fmla="*/ 6323175 h 6345561"/>
                    <a:gd name="connsiteX113" fmla="*/ 509955 w 6353351"/>
                    <a:gd name="connsiteY113" fmla="*/ 4889989 h 6345561"/>
                    <a:gd name="connsiteX114" fmla="*/ 432662 w 6353351"/>
                    <a:gd name="connsiteY114" fmla="*/ 4783013 h 6345561"/>
                    <a:gd name="connsiteX115" fmla="*/ 30403 w 6353351"/>
                    <a:gd name="connsiteY115" fmla="*/ 3637168 h 6345561"/>
                    <a:gd name="connsiteX116" fmla="*/ 28957 w 6353351"/>
                    <a:gd name="connsiteY116" fmla="*/ 3608002 h 6345561"/>
                    <a:gd name="connsiteX117" fmla="*/ 1122699 w 6353351"/>
                    <a:gd name="connsiteY117" fmla="*/ 3528079 h 6345561"/>
                    <a:gd name="connsiteX118" fmla="*/ 1151870 w 6353351"/>
                    <a:gd name="connsiteY118" fmla="*/ 3709064 h 6345561"/>
                    <a:gd name="connsiteX119" fmla="*/ 1633165 w 6353351"/>
                    <a:gd name="connsiteY119" fmla="*/ 4721494 h 6345561"/>
                    <a:gd name="connsiteX120" fmla="*/ 1635001 w 6353351"/>
                    <a:gd name="connsiteY120" fmla="*/ 4724090 h 6345561"/>
                    <a:gd name="connsiteX121" fmla="*/ 1150655 w 6353351"/>
                    <a:gd name="connsiteY121" fmla="*/ 4790652 h 6345561"/>
                    <a:gd name="connsiteX122" fmla="*/ 509955 w 6353351"/>
                    <a:gd name="connsiteY122" fmla="*/ 4889989 h 6345561"/>
                    <a:gd name="connsiteX123" fmla="*/ 3165956 w 6353351"/>
                    <a:gd name="connsiteY123" fmla="*/ 6345561 h 6345561"/>
                    <a:gd name="connsiteX124" fmla="*/ 2661675 w 6353351"/>
                    <a:gd name="connsiteY124" fmla="*/ 5655612 h 6345561"/>
                    <a:gd name="connsiteX125" fmla="*/ 2224080 w 6353351"/>
                    <a:gd name="connsiteY125" fmla="*/ 5071807 h 6345561"/>
                    <a:gd name="connsiteX126" fmla="*/ 2697681 w 6353351"/>
                    <a:gd name="connsiteY126" fmla="*/ 5021257 h 6345561"/>
                    <a:gd name="connsiteX127" fmla="*/ 3150545 w 6353351"/>
                    <a:gd name="connsiteY127" fmla="*/ 4979436 h 6345561"/>
                    <a:gd name="connsiteX128" fmla="*/ 3267988 w 6353351"/>
                    <a:gd name="connsiteY128" fmla="*/ 6340508 h 6345561"/>
                    <a:gd name="connsiteX129" fmla="*/ 3165956 w 6353351"/>
                    <a:gd name="connsiteY129" fmla="*/ 6345561 h 6345561"/>
                    <a:gd name="connsiteX130" fmla="*/ 1799833 w 6353351"/>
                    <a:gd name="connsiteY130" fmla="*/ 6042038 h 6345561"/>
                    <a:gd name="connsiteX131" fmla="*/ 792530 w 6353351"/>
                    <a:gd name="connsiteY131" fmla="*/ 5281044 h 6345561"/>
                    <a:gd name="connsiteX132" fmla="*/ 758259 w 6353351"/>
                    <a:gd name="connsiteY132" fmla="*/ 5233611 h 6345561"/>
                    <a:gd name="connsiteX133" fmla="*/ 1178638 w 6353351"/>
                    <a:gd name="connsiteY133" fmla="*/ 5187468 h 6345561"/>
                    <a:gd name="connsiteX134" fmla="*/ 1905324 w 6353351"/>
                    <a:gd name="connsiteY134" fmla="*/ 5106339 h 6345561"/>
                    <a:gd name="connsiteX135" fmla="*/ 2206251 w 6353351"/>
                    <a:gd name="connsiteY135" fmla="*/ 5531868 h 6345561"/>
                    <a:gd name="connsiteX136" fmla="*/ 2827891 w 6353351"/>
                    <a:gd name="connsiteY136" fmla="*/ 6323709 h 6345561"/>
                    <a:gd name="connsiteX137" fmla="*/ 2405336 w 6353351"/>
                    <a:gd name="connsiteY137" fmla="*/ 6261225 h 6345561"/>
                    <a:gd name="connsiteX138" fmla="*/ 1799833 w 6353351"/>
                    <a:gd name="connsiteY138" fmla="*/ 6042038 h 63455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</a:cxnLst>
                  <a:rect l="l" t="t" r="r" b="b"/>
                  <a:pathLst>
                    <a:path w="6353351" h="6345561">
                      <a:moveTo>
                        <a:pt x="4287481" y="1282707"/>
                      </a:moveTo>
                      <a:lnTo>
                        <a:pt x="3934751" y="794857"/>
                      </a:lnTo>
                      <a:lnTo>
                        <a:pt x="3306522" y="1126"/>
                      </a:lnTo>
                      <a:lnTo>
                        <a:pt x="3329154" y="0"/>
                      </a:lnTo>
                      <a:cubicBezTo>
                        <a:pt x="3741651" y="19671"/>
                        <a:pt x="4157119" y="120541"/>
                        <a:pt x="4552794" y="310597"/>
                      </a:cubicBezTo>
                      <a:cubicBezTo>
                        <a:pt x="4948463" y="500646"/>
                        <a:pt x="5286893" y="761898"/>
                        <a:pt x="5560095" y="1071582"/>
                      </a:cubicBezTo>
                      <a:lnTo>
                        <a:pt x="5592215" y="1116037"/>
                      </a:lnTo>
                      <a:lnTo>
                        <a:pt x="5275773" y="1158708"/>
                      </a:lnTo>
                      <a:lnTo>
                        <a:pt x="4352475" y="1275439"/>
                      </a:lnTo>
                      <a:lnTo>
                        <a:pt x="4287481" y="1282707"/>
                      </a:lnTo>
                      <a:close/>
                      <a:moveTo>
                        <a:pt x="3192871" y="1396479"/>
                      </a:moveTo>
                      <a:lnTo>
                        <a:pt x="2976810" y="29424"/>
                      </a:lnTo>
                      <a:lnTo>
                        <a:pt x="3088611" y="18979"/>
                      </a:lnTo>
                      <a:cubicBezTo>
                        <a:pt x="3417885" y="480246"/>
                        <a:pt x="3445072" y="503593"/>
                        <a:pt x="3589479" y="740112"/>
                      </a:cubicBezTo>
                      <a:lnTo>
                        <a:pt x="3951788" y="1320226"/>
                      </a:lnTo>
                      <a:lnTo>
                        <a:pt x="3610216" y="1358400"/>
                      </a:lnTo>
                      <a:lnTo>
                        <a:pt x="3192871" y="1396479"/>
                      </a:lnTo>
                      <a:close/>
                      <a:moveTo>
                        <a:pt x="5080835" y="2887704"/>
                      </a:moveTo>
                      <a:lnTo>
                        <a:pt x="5075577" y="2828892"/>
                      </a:lnTo>
                      <a:cubicBezTo>
                        <a:pt x="5035592" y="2631079"/>
                        <a:pt x="4967675" y="2433136"/>
                        <a:pt x="4870827" y="2225787"/>
                      </a:cubicBezTo>
                      <a:lnTo>
                        <a:pt x="4527301" y="1626915"/>
                      </a:lnTo>
                      <a:lnTo>
                        <a:pt x="5336497" y="1510023"/>
                      </a:lnTo>
                      <a:lnTo>
                        <a:pt x="5827104" y="1441104"/>
                      </a:lnTo>
                      <a:lnTo>
                        <a:pt x="5919962" y="1569624"/>
                      </a:lnTo>
                      <a:cubicBezTo>
                        <a:pt x="6125930" y="1922073"/>
                        <a:pt x="6262685" y="2311601"/>
                        <a:pt x="6322223" y="2715457"/>
                      </a:cubicBezTo>
                      <a:lnTo>
                        <a:pt x="6326244" y="2796695"/>
                      </a:lnTo>
                      <a:lnTo>
                        <a:pt x="5080835" y="2887704"/>
                      </a:lnTo>
                      <a:close/>
                      <a:moveTo>
                        <a:pt x="1790042" y="1491620"/>
                      </a:moveTo>
                      <a:lnTo>
                        <a:pt x="2057262" y="888122"/>
                      </a:lnTo>
                      <a:cubicBezTo>
                        <a:pt x="2230740" y="610932"/>
                        <a:pt x="2221957" y="539019"/>
                        <a:pt x="2602855" y="47722"/>
                      </a:cubicBezTo>
                      <a:lnTo>
                        <a:pt x="2715458" y="30412"/>
                      </a:lnTo>
                      <a:lnTo>
                        <a:pt x="2723477" y="30012"/>
                      </a:lnTo>
                      <a:lnTo>
                        <a:pt x="2843908" y="1425699"/>
                      </a:lnTo>
                      <a:lnTo>
                        <a:pt x="2341650" y="1460888"/>
                      </a:lnTo>
                      <a:lnTo>
                        <a:pt x="1790042" y="1491620"/>
                      </a:lnTo>
                      <a:close/>
                      <a:moveTo>
                        <a:pt x="456566" y="1560803"/>
                      </a:moveTo>
                      <a:lnTo>
                        <a:pt x="646218" y="1250255"/>
                      </a:lnTo>
                      <a:cubicBezTo>
                        <a:pt x="1029562" y="745610"/>
                        <a:pt x="1547495" y="378754"/>
                        <a:pt x="2123254" y="176626"/>
                      </a:cubicBezTo>
                      <a:lnTo>
                        <a:pt x="2268000" y="126477"/>
                      </a:lnTo>
                      <a:lnTo>
                        <a:pt x="1791341" y="860818"/>
                      </a:lnTo>
                      <a:lnTo>
                        <a:pt x="1497989" y="1507155"/>
                      </a:lnTo>
                      <a:lnTo>
                        <a:pt x="815685" y="1541873"/>
                      </a:lnTo>
                      <a:lnTo>
                        <a:pt x="456566" y="1560803"/>
                      </a:lnTo>
                      <a:close/>
                      <a:moveTo>
                        <a:pt x="3332566" y="3015466"/>
                      </a:moveTo>
                      <a:lnTo>
                        <a:pt x="3227686" y="1799988"/>
                      </a:lnTo>
                      <a:lnTo>
                        <a:pt x="3687369" y="1744594"/>
                      </a:lnTo>
                      <a:lnTo>
                        <a:pt x="4207427" y="1672041"/>
                      </a:lnTo>
                      <a:lnTo>
                        <a:pt x="4314817" y="1819820"/>
                      </a:lnTo>
                      <a:cubicBezTo>
                        <a:pt x="4528849" y="2161606"/>
                        <a:pt x="4683644" y="2496395"/>
                        <a:pt x="4752430" y="2869128"/>
                      </a:cubicBezTo>
                      <a:lnTo>
                        <a:pt x="4755993" y="2911437"/>
                      </a:lnTo>
                      <a:lnTo>
                        <a:pt x="3332566" y="3015466"/>
                      </a:lnTo>
                      <a:close/>
                      <a:moveTo>
                        <a:pt x="4842211" y="4504577"/>
                      </a:moveTo>
                      <a:lnTo>
                        <a:pt x="4894441" y="4378816"/>
                      </a:lnTo>
                      <a:cubicBezTo>
                        <a:pt x="5035881" y="3977997"/>
                        <a:pt x="5111886" y="3633747"/>
                        <a:pt x="5118410" y="3308120"/>
                      </a:cubicBezTo>
                      <a:lnTo>
                        <a:pt x="5112011" y="3236549"/>
                      </a:lnTo>
                      <a:lnTo>
                        <a:pt x="6343574" y="3146548"/>
                      </a:lnTo>
                      <a:lnTo>
                        <a:pt x="6352623" y="3329154"/>
                      </a:lnTo>
                      <a:cubicBezTo>
                        <a:pt x="6366228" y="3579999"/>
                        <a:pt x="6186187" y="4286769"/>
                        <a:pt x="6068313" y="4480189"/>
                      </a:cubicBezTo>
                      <a:lnTo>
                        <a:pt x="5645377" y="4489676"/>
                      </a:lnTo>
                      <a:lnTo>
                        <a:pt x="4842211" y="4504577"/>
                      </a:lnTo>
                      <a:close/>
                      <a:moveTo>
                        <a:pt x="1405726" y="3156271"/>
                      </a:moveTo>
                      <a:lnTo>
                        <a:pt x="1399341" y="3089416"/>
                      </a:lnTo>
                      <a:cubicBezTo>
                        <a:pt x="1398501" y="2896033"/>
                        <a:pt x="1419405" y="2690426"/>
                        <a:pt x="1464945" y="2467755"/>
                      </a:cubicBezTo>
                      <a:lnTo>
                        <a:pt x="1626959" y="1918290"/>
                      </a:lnTo>
                      <a:lnTo>
                        <a:pt x="1698846" y="1916459"/>
                      </a:lnTo>
                      <a:cubicBezTo>
                        <a:pt x="1952714" y="1906817"/>
                        <a:pt x="2182558" y="1894523"/>
                        <a:pt x="2401423" y="1879094"/>
                      </a:cubicBezTo>
                      <a:lnTo>
                        <a:pt x="2879383" y="1836855"/>
                      </a:lnTo>
                      <a:lnTo>
                        <a:pt x="2983285" y="3040986"/>
                      </a:lnTo>
                      <a:lnTo>
                        <a:pt x="1405726" y="3156271"/>
                      </a:lnTo>
                      <a:close/>
                      <a:moveTo>
                        <a:pt x="3464621" y="4545892"/>
                      </a:moveTo>
                      <a:lnTo>
                        <a:pt x="3362673" y="3364384"/>
                      </a:lnTo>
                      <a:lnTo>
                        <a:pt x="4785461" y="3260410"/>
                      </a:lnTo>
                      <a:lnTo>
                        <a:pt x="4791965" y="3337498"/>
                      </a:lnTo>
                      <a:cubicBezTo>
                        <a:pt x="4788504" y="3665722"/>
                        <a:pt x="4723150" y="4029732"/>
                        <a:pt x="4582162" y="4452550"/>
                      </a:cubicBezTo>
                      <a:lnTo>
                        <a:pt x="3980007" y="4524180"/>
                      </a:lnTo>
                      <a:lnTo>
                        <a:pt x="3464621" y="4545892"/>
                      </a:lnTo>
                      <a:close/>
                      <a:moveTo>
                        <a:pt x="11631" y="3258148"/>
                      </a:moveTo>
                      <a:lnTo>
                        <a:pt x="0" y="3023469"/>
                      </a:lnTo>
                      <a:cubicBezTo>
                        <a:pt x="9835" y="2817218"/>
                        <a:pt x="39973" y="2610228"/>
                        <a:pt x="91400" y="2405346"/>
                      </a:cubicBezTo>
                      <a:lnTo>
                        <a:pt x="258812" y="1942855"/>
                      </a:lnTo>
                      <a:lnTo>
                        <a:pt x="852081" y="1937991"/>
                      </a:lnTo>
                      <a:lnTo>
                        <a:pt x="1335718" y="1925698"/>
                      </a:lnTo>
                      <a:lnTo>
                        <a:pt x="1234430" y="2196801"/>
                      </a:lnTo>
                      <a:cubicBezTo>
                        <a:pt x="1174083" y="2388129"/>
                        <a:pt x="1130304" y="2566936"/>
                        <a:pt x="1103579" y="2737987"/>
                      </a:cubicBezTo>
                      <a:lnTo>
                        <a:pt x="1078099" y="3180217"/>
                      </a:lnTo>
                      <a:lnTo>
                        <a:pt x="11631" y="3258148"/>
                      </a:lnTo>
                      <a:close/>
                      <a:moveTo>
                        <a:pt x="1960743" y="4679317"/>
                      </a:moveTo>
                      <a:lnTo>
                        <a:pt x="1740896" y="4337429"/>
                      </a:lnTo>
                      <a:cubicBezTo>
                        <a:pt x="1599382" y="4077276"/>
                        <a:pt x="1495647" y="3815593"/>
                        <a:pt x="1441619" y="3532526"/>
                      </a:cubicBezTo>
                      <a:lnTo>
                        <a:pt x="1438988" y="3504964"/>
                      </a:lnTo>
                      <a:lnTo>
                        <a:pt x="3013389" y="3389903"/>
                      </a:lnTo>
                      <a:lnTo>
                        <a:pt x="3099126" y="4562904"/>
                      </a:lnTo>
                      <a:lnTo>
                        <a:pt x="2689209" y="4598877"/>
                      </a:lnTo>
                      <a:cubicBezTo>
                        <a:pt x="2470714" y="4618948"/>
                        <a:pt x="2241902" y="4643896"/>
                        <a:pt x="1989796" y="4675326"/>
                      </a:cubicBezTo>
                      <a:lnTo>
                        <a:pt x="1960743" y="4679317"/>
                      </a:lnTo>
                      <a:close/>
                      <a:moveTo>
                        <a:pt x="4067092" y="6216068"/>
                      </a:moveTo>
                      <a:lnTo>
                        <a:pt x="4277892" y="5788869"/>
                      </a:lnTo>
                      <a:lnTo>
                        <a:pt x="4525520" y="5267093"/>
                      </a:lnTo>
                      <a:lnTo>
                        <a:pt x="4685770" y="4881257"/>
                      </a:lnTo>
                      <a:lnTo>
                        <a:pt x="4712084" y="4879914"/>
                      </a:lnTo>
                      <a:lnTo>
                        <a:pt x="5642123" y="4846187"/>
                      </a:lnTo>
                      <a:lnTo>
                        <a:pt x="5866698" y="4839902"/>
                      </a:lnTo>
                      <a:lnTo>
                        <a:pt x="5706398" y="5102370"/>
                      </a:lnTo>
                      <a:cubicBezTo>
                        <a:pt x="5323061" y="5607024"/>
                        <a:pt x="4805131" y="5973881"/>
                        <a:pt x="4229361" y="6176010"/>
                      </a:cubicBezTo>
                      <a:lnTo>
                        <a:pt x="4067092" y="6216068"/>
                      </a:lnTo>
                      <a:close/>
                      <a:moveTo>
                        <a:pt x="3617977" y="6323175"/>
                      </a:moveTo>
                      <a:lnTo>
                        <a:pt x="3499574" y="4950969"/>
                      </a:lnTo>
                      <a:lnTo>
                        <a:pt x="3966167" y="4917769"/>
                      </a:lnTo>
                      <a:lnTo>
                        <a:pt x="4402891" y="4895610"/>
                      </a:lnTo>
                      <a:lnTo>
                        <a:pt x="4263840" y="5239274"/>
                      </a:lnTo>
                      <a:lnTo>
                        <a:pt x="3691123" y="6308899"/>
                      </a:lnTo>
                      <a:lnTo>
                        <a:pt x="3637169" y="6322223"/>
                      </a:lnTo>
                      <a:lnTo>
                        <a:pt x="3617977" y="6323175"/>
                      </a:lnTo>
                      <a:close/>
                      <a:moveTo>
                        <a:pt x="509955" y="4889989"/>
                      </a:moveTo>
                      <a:lnTo>
                        <a:pt x="432662" y="4783013"/>
                      </a:lnTo>
                      <a:cubicBezTo>
                        <a:pt x="226684" y="4430562"/>
                        <a:pt x="89942" y="4041034"/>
                        <a:pt x="30403" y="3637168"/>
                      </a:cubicBezTo>
                      <a:lnTo>
                        <a:pt x="28957" y="3608002"/>
                      </a:lnTo>
                      <a:lnTo>
                        <a:pt x="1122699" y="3528079"/>
                      </a:lnTo>
                      <a:lnTo>
                        <a:pt x="1151870" y="3709064"/>
                      </a:lnTo>
                      <a:cubicBezTo>
                        <a:pt x="1238820" y="4026998"/>
                        <a:pt x="1397943" y="4351818"/>
                        <a:pt x="1633165" y="4721494"/>
                      </a:cubicBezTo>
                      <a:lnTo>
                        <a:pt x="1635001" y="4724090"/>
                      </a:lnTo>
                      <a:lnTo>
                        <a:pt x="1150655" y="4790652"/>
                      </a:lnTo>
                      <a:lnTo>
                        <a:pt x="509955" y="4889989"/>
                      </a:lnTo>
                      <a:close/>
                      <a:moveTo>
                        <a:pt x="3165956" y="6345561"/>
                      </a:moveTo>
                      <a:lnTo>
                        <a:pt x="2661675" y="5655612"/>
                      </a:lnTo>
                      <a:lnTo>
                        <a:pt x="2224080" y="5071807"/>
                      </a:lnTo>
                      <a:lnTo>
                        <a:pt x="2697681" y="5021257"/>
                      </a:lnTo>
                      <a:lnTo>
                        <a:pt x="3150545" y="4979436"/>
                      </a:lnTo>
                      <a:lnTo>
                        <a:pt x="3267988" y="6340508"/>
                      </a:lnTo>
                      <a:lnTo>
                        <a:pt x="3165956" y="6345561"/>
                      </a:lnTo>
                      <a:close/>
                      <a:moveTo>
                        <a:pt x="1799833" y="6042038"/>
                      </a:moveTo>
                      <a:cubicBezTo>
                        <a:pt x="1404151" y="5851981"/>
                        <a:pt x="1065732" y="5590735"/>
                        <a:pt x="792530" y="5281044"/>
                      </a:cubicBezTo>
                      <a:lnTo>
                        <a:pt x="758259" y="5233611"/>
                      </a:lnTo>
                      <a:lnTo>
                        <a:pt x="1178638" y="5187468"/>
                      </a:lnTo>
                      <a:lnTo>
                        <a:pt x="1905324" y="5106339"/>
                      </a:lnTo>
                      <a:lnTo>
                        <a:pt x="2206251" y="5531868"/>
                      </a:lnTo>
                      <a:lnTo>
                        <a:pt x="2827891" y="6323709"/>
                      </a:lnTo>
                      <a:lnTo>
                        <a:pt x="2405336" y="6261225"/>
                      </a:lnTo>
                      <a:cubicBezTo>
                        <a:pt x="2200452" y="6209790"/>
                        <a:pt x="1997668" y="6137062"/>
                        <a:pt x="1799833" y="6042038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19" name="Прямоугольник 18"/>
                <p:cNvSpPr/>
                <p:nvPr/>
              </p:nvSpPr>
              <p:spPr>
                <a:xfrm>
                  <a:off x="4230250" y="4420299"/>
                  <a:ext cx="141982" cy="63860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0" name="Прямоугольник 19"/>
                <p:cNvSpPr/>
                <p:nvPr/>
              </p:nvSpPr>
              <p:spPr>
                <a:xfrm>
                  <a:off x="4147331" y="4477987"/>
                  <a:ext cx="305990" cy="60326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1" name="Прямоугольник 20"/>
                <p:cNvSpPr/>
                <p:nvPr/>
              </p:nvSpPr>
              <p:spPr>
                <a:xfrm rot="19920000">
                  <a:off x="4041093" y="3512437"/>
                  <a:ext cx="40227" cy="131551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2" name="Прямоугольник 21"/>
                <p:cNvSpPr/>
                <p:nvPr/>
              </p:nvSpPr>
              <p:spPr>
                <a:xfrm rot="19920000">
                  <a:off x="4484115" y="4287005"/>
                  <a:ext cx="40227" cy="131551"/>
                </a:xfrm>
                <a:prstGeom prst="rect">
                  <a:avLst/>
                </a:pr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" lastClr="FFFFFF"/>
                    </a:solidFill>
                    <a:latin typeface="Calibri"/>
                  </a:endParaRPr>
                </a:p>
              </p:txBody>
            </p:sp>
            <p:sp>
              <p:nvSpPr>
                <p:cNvPr id="23" name="Арка 38"/>
                <p:cNvSpPr/>
                <p:nvPr/>
              </p:nvSpPr>
              <p:spPr>
                <a:xfrm rot="13925903">
                  <a:off x="3684523" y="3726094"/>
                  <a:ext cx="968151" cy="649369"/>
                </a:xfrm>
                <a:custGeom>
                  <a:avLst/>
                  <a:gdLst>
                    <a:gd name="connsiteX0" fmla="*/ 0 w 824206"/>
                    <a:gd name="connsiteY0" fmla="*/ 468176 h 936351"/>
                    <a:gd name="connsiteX1" fmla="*/ 236582 w 824206"/>
                    <a:gd name="connsiteY1" fmla="*/ 44588 h 936351"/>
                    <a:gd name="connsiteX2" fmla="*/ 721368 w 824206"/>
                    <a:gd name="connsiteY2" fmla="*/ 158750 h 936351"/>
                    <a:gd name="connsiteX3" fmla="*/ 799324 w 824206"/>
                    <a:gd name="connsiteY3" fmla="*/ 628392 h 936351"/>
                    <a:gd name="connsiteX4" fmla="*/ 758057 w 824206"/>
                    <a:gd name="connsiteY4" fmla="*/ 611316 h 936351"/>
                    <a:gd name="connsiteX5" fmla="*/ 689676 w 824206"/>
                    <a:gd name="connsiteY5" fmla="*/ 190458 h 936351"/>
                    <a:gd name="connsiteX6" fmla="*/ 253697 w 824206"/>
                    <a:gd name="connsiteY6" fmla="*/ 85891 h 936351"/>
                    <a:gd name="connsiteX7" fmla="*/ 44532 w 824206"/>
                    <a:gd name="connsiteY7" fmla="*/ 468176 h 936351"/>
                    <a:gd name="connsiteX8" fmla="*/ 0 w 824206"/>
                    <a:gd name="connsiteY8" fmla="*/ 468176 h 936351"/>
                    <a:gd name="connsiteX0" fmla="*/ 0 w 831850"/>
                    <a:gd name="connsiteY0" fmla="*/ 456566 h 616782"/>
                    <a:gd name="connsiteX1" fmla="*/ 236582 w 831850"/>
                    <a:gd name="connsiteY1" fmla="*/ 32978 h 616782"/>
                    <a:gd name="connsiteX2" fmla="*/ 746854 w 831850"/>
                    <a:gd name="connsiteY2" fmla="*/ 133785 h 616782"/>
                    <a:gd name="connsiteX3" fmla="*/ 799324 w 831850"/>
                    <a:gd name="connsiteY3" fmla="*/ 616782 h 616782"/>
                    <a:gd name="connsiteX4" fmla="*/ 758057 w 831850"/>
                    <a:gd name="connsiteY4" fmla="*/ 599706 h 616782"/>
                    <a:gd name="connsiteX5" fmla="*/ 689676 w 831850"/>
                    <a:gd name="connsiteY5" fmla="*/ 178848 h 616782"/>
                    <a:gd name="connsiteX6" fmla="*/ 253697 w 831850"/>
                    <a:gd name="connsiteY6" fmla="*/ 74281 h 616782"/>
                    <a:gd name="connsiteX7" fmla="*/ 44532 w 831850"/>
                    <a:gd name="connsiteY7" fmla="*/ 456566 h 616782"/>
                    <a:gd name="connsiteX8" fmla="*/ 0 w 831850"/>
                    <a:gd name="connsiteY8" fmla="*/ 456566 h 616782"/>
                    <a:gd name="connsiteX0" fmla="*/ 0 w 831850"/>
                    <a:gd name="connsiteY0" fmla="*/ 456566 h 616782"/>
                    <a:gd name="connsiteX1" fmla="*/ 236582 w 831850"/>
                    <a:gd name="connsiteY1" fmla="*/ 32978 h 616782"/>
                    <a:gd name="connsiteX2" fmla="*/ 746854 w 831850"/>
                    <a:gd name="connsiteY2" fmla="*/ 133785 h 616782"/>
                    <a:gd name="connsiteX3" fmla="*/ 799324 w 831850"/>
                    <a:gd name="connsiteY3" fmla="*/ 616782 h 616782"/>
                    <a:gd name="connsiteX4" fmla="*/ 758057 w 831850"/>
                    <a:gd name="connsiteY4" fmla="*/ 599706 h 616782"/>
                    <a:gd name="connsiteX5" fmla="*/ 713484 w 831850"/>
                    <a:gd name="connsiteY5" fmla="*/ 179277 h 616782"/>
                    <a:gd name="connsiteX6" fmla="*/ 253697 w 831850"/>
                    <a:gd name="connsiteY6" fmla="*/ 74281 h 616782"/>
                    <a:gd name="connsiteX7" fmla="*/ 44532 w 831850"/>
                    <a:gd name="connsiteY7" fmla="*/ 456566 h 616782"/>
                    <a:gd name="connsiteX8" fmla="*/ 0 w 831850"/>
                    <a:gd name="connsiteY8" fmla="*/ 456566 h 616782"/>
                    <a:gd name="connsiteX0" fmla="*/ 0 w 840935"/>
                    <a:gd name="connsiteY0" fmla="*/ 443140 h 586280"/>
                    <a:gd name="connsiteX1" fmla="*/ 236582 w 840935"/>
                    <a:gd name="connsiteY1" fmla="*/ 19552 h 586280"/>
                    <a:gd name="connsiteX2" fmla="*/ 746854 w 840935"/>
                    <a:gd name="connsiteY2" fmla="*/ 120359 h 586280"/>
                    <a:gd name="connsiteX3" fmla="*/ 813965 w 840935"/>
                    <a:gd name="connsiteY3" fmla="*/ 557415 h 586280"/>
                    <a:gd name="connsiteX4" fmla="*/ 758057 w 840935"/>
                    <a:gd name="connsiteY4" fmla="*/ 586280 h 586280"/>
                    <a:gd name="connsiteX5" fmla="*/ 713484 w 840935"/>
                    <a:gd name="connsiteY5" fmla="*/ 165851 h 586280"/>
                    <a:gd name="connsiteX6" fmla="*/ 253697 w 840935"/>
                    <a:gd name="connsiteY6" fmla="*/ 60855 h 586280"/>
                    <a:gd name="connsiteX7" fmla="*/ 44532 w 840935"/>
                    <a:gd name="connsiteY7" fmla="*/ 443140 h 586280"/>
                    <a:gd name="connsiteX8" fmla="*/ 0 w 840935"/>
                    <a:gd name="connsiteY8" fmla="*/ 443140 h 586280"/>
                    <a:gd name="connsiteX0" fmla="*/ 0 w 840935"/>
                    <a:gd name="connsiteY0" fmla="*/ 443140 h 557415"/>
                    <a:gd name="connsiteX1" fmla="*/ 236582 w 840935"/>
                    <a:gd name="connsiteY1" fmla="*/ 19552 h 557415"/>
                    <a:gd name="connsiteX2" fmla="*/ 746854 w 840935"/>
                    <a:gd name="connsiteY2" fmla="*/ 120359 h 557415"/>
                    <a:gd name="connsiteX3" fmla="*/ 813965 w 840935"/>
                    <a:gd name="connsiteY3" fmla="*/ 557415 h 557415"/>
                    <a:gd name="connsiteX4" fmla="*/ 758914 w 840935"/>
                    <a:gd name="connsiteY4" fmla="*/ 538662 h 557415"/>
                    <a:gd name="connsiteX5" fmla="*/ 713484 w 840935"/>
                    <a:gd name="connsiteY5" fmla="*/ 165851 h 557415"/>
                    <a:gd name="connsiteX6" fmla="*/ 253697 w 840935"/>
                    <a:gd name="connsiteY6" fmla="*/ 60855 h 557415"/>
                    <a:gd name="connsiteX7" fmla="*/ 44532 w 840935"/>
                    <a:gd name="connsiteY7" fmla="*/ 443140 h 557415"/>
                    <a:gd name="connsiteX8" fmla="*/ 0 w 840935"/>
                    <a:gd name="connsiteY8" fmla="*/ 443140 h 557415"/>
                    <a:gd name="connsiteX0" fmla="*/ 0 w 840935"/>
                    <a:gd name="connsiteY0" fmla="*/ 443140 h 557415"/>
                    <a:gd name="connsiteX1" fmla="*/ 236582 w 840935"/>
                    <a:gd name="connsiteY1" fmla="*/ 19552 h 557415"/>
                    <a:gd name="connsiteX2" fmla="*/ 746854 w 840935"/>
                    <a:gd name="connsiteY2" fmla="*/ 120359 h 557415"/>
                    <a:gd name="connsiteX3" fmla="*/ 813965 w 840935"/>
                    <a:gd name="connsiteY3" fmla="*/ 557415 h 557415"/>
                    <a:gd name="connsiteX4" fmla="*/ 761209 w 840935"/>
                    <a:gd name="connsiteY4" fmla="*/ 543467 h 557415"/>
                    <a:gd name="connsiteX5" fmla="*/ 713484 w 840935"/>
                    <a:gd name="connsiteY5" fmla="*/ 165851 h 557415"/>
                    <a:gd name="connsiteX6" fmla="*/ 253697 w 840935"/>
                    <a:gd name="connsiteY6" fmla="*/ 60855 h 557415"/>
                    <a:gd name="connsiteX7" fmla="*/ 44532 w 840935"/>
                    <a:gd name="connsiteY7" fmla="*/ 443140 h 557415"/>
                    <a:gd name="connsiteX8" fmla="*/ 0 w 840935"/>
                    <a:gd name="connsiteY8" fmla="*/ 443140 h 557415"/>
                    <a:gd name="connsiteX0" fmla="*/ 0 w 840935"/>
                    <a:gd name="connsiteY0" fmla="*/ 443140 h 557415"/>
                    <a:gd name="connsiteX1" fmla="*/ 236582 w 840935"/>
                    <a:gd name="connsiteY1" fmla="*/ 19552 h 557415"/>
                    <a:gd name="connsiteX2" fmla="*/ 746854 w 840935"/>
                    <a:gd name="connsiteY2" fmla="*/ 120359 h 557415"/>
                    <a:gd name="connsiteX3" fmla="*/ 813965 w 840935"/>
                    <a:gd name="connsiteY3" fmla="*/ 557415 h 557415"/>
                    <a:gd name="connsiteX4" fmla="*/ 764551 w 840935"/>
                    <a:gd name="connsiteY4" fmla="*/ 543050 h 557415"/>
                    <a:gd name="connsiteX5" fmla="*/ 713484 w 840935"/>
                    <a:gd name="connsiteY5" fmla="*/ 165851 h 557415"/>
                    <a:gd name="connsiteX6" fmla="*/ 253697 w 840935"/>
                    <a:gd name="connsiteY6" fmla="*/ 60855 h 557415"/>
                    <a:gd name="connsiteX7" fmla="*/ 44532 w 840935"/>
                    <a:gd name="connsiteY7" fmla="*/ 443140 h 557415"/>
                    <a:gd name="connsiteX8" fmla="*/ 0 w 840935"/>
                    <a:gd name="connsiteY8" fmla="*/ 443140 h 557415"/>
                    <a:gd name="connsiteX0" fmla="*/ 0 w 840935"/>
                    <a:gd name="connsiteY0" fmla="*/ 464988 h 579263"/>
                    <a:gd name="connsiteX1" fmla="*/ 236582 w 840935"/>
                    <a:gd name="connsiteY1" fmla="*/ 41400 h 579263"/>
                    <a:gd name="connsiteX2" fmla="*/ 746854 w 840935"/>
                    <a:gd name="connsiteY2" fmla="*/ 142207 h 579263"/>
                    <a:gd name="connsiteX3" fmla="*/ 813965 w 840935"/>
                    <a:gd name="connsiteY3" fmla="*/ 579263 h 579263"/>
                    <a:gd name="connsiteX4" fmla="*/ 764551 w 840935"/>
                    <a:gd name="connsiteY4" fmla="*/ 564898 h 579263"/>
                    <a:gd name="connsiteX5" fmla="*/ 713484 w 840935"/>
                    <a:gd name="connsiteY5" fmla="*/ 187699 h 579263"/>
                    <a:gd name="connsiteX6" fmla="*/ 253697 w 840935"/>
                    <a:gd name="connsiteY6" fmla="*/ 82703 h 579263"/>
                    <a:gd name="connsiteX7" fmla="*/ 44532 w 840935"/>
                    <a:gd name="connsiteY7" fmla="*/ 464988 h 579263"/>
                    <a:gd name="connsiteX8" fmla="*/ 0 w 840935"/>
                    <a:gd name="connsiteY8" fmla="*/ 464988 h 579263"/>
                    <a:gd name="connsiteX0" fmla="*/ 0 w 839465"/>
                    <a:gd name="connsiteY0" fmla="*/ 466566 h 580841"/>
                    <a:gd name="connsiteX1" fmla="*/ 236582 w 839465"/>
                    <a:gd name="connsiteY1" fmla="*/ 42978 h 580841"/>
                    <a:gd name="connsiteX2" fmla="*/ 746854 w 839465"/>
                    <a:gd name="connsiteY2" fmla="*/ 143785 h 580841"/>
                    <a:gd name="connsiteX3" fmla="*/ 813965 w 839465"/>
                    <a:gd name="connsiteY3" fmla="*/ 580841 h 580841"/>
                    <a:gd name="connsiteX4" fmla="*/ 764551 w 839465"/>
                    <a:gd name="connsiteY4" fmla="*/ 566476 h 580841"/>
                    <a:gd name="connsiteX5" fmla="*/ 713484 w 839465"/>
                    <a:gd name="connsiteY5" fmla="*/ 189277 h 580841"/>
                    <a:gd name="connsiteX6" fmla="*/ 253697 w 839465"/>
                    <a:gd name="connsiteY6" fmla="*/ 84281 h 580841"/>
                    <a:gd name="connsiteX7" fmla="*/ 44532 w 839465"/>
                    <a:gd name="connsiteY7" fmla="*/ 466566 h 580841"/>
                    <a:gd name="connsiteX8" fmla="*/ 0 w 839465"/>
                    <a:gd name="connsiteY8" fmla="*/ 466566 h 580841"/>
                    <a:gd name="connsiteX0" fmla="*/ 0 w 839465"/>
                    <a:gd name="connsiteY0" fmla="*/ 466566 h 580841"/>
                    <a:gd name="connsiteX1" fmla="*/ 236582 w 839465"/>
                    <a:gd name="connsiteY1" fmla="*/ 42978 h 580841"/>
                    <a:gd name="connsiteX2" fmla="*/ 746854 w 839465"/>
                    <a:gd name="connsiteY2" fmla="*/ 143785 h 580841"/>
                    <a:gd name="connsiteX3" fmla="*/ 813965 w 839465"/>
                    <a:gd name="connsiteY3" fmla="*/ 580841 h 580841"/>
                    <a:gd name="connsiteX4" fmla="*/ 764551 w 839465"/>
                    <a:gd name="connsiteY4" fmla="*/ 566476 h 580841"/>
                    <a:gd name="connsiteX5" fmla="*/ 713484 w 839465"/>
                    <a:gd name="connsiteY5" fmla="*/ 189277 h 580841"/>
                    <a:gd name="connsiteX6" fmla="*/ 253697 w 839465"/>
                    <a:gd name="connsiteY6" fmla="*/ 84281 h 580841"/>
                    <a:gd name="connsiteX7" fmla="*/ 44532 w 839465"/>
                    <a:gd name="connsiteY7" fmla="*/ 466566 h 580841"/>
                    <a:gd name="connsiteX8" fmla="*/ 0 w 839465"/>
                    <a:gd name="connsiteY8" fmla="*/ 466566 h 580841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697 w 850271"/>
                    <a:gd name="connsiteY6" fmla="*/ 84815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697 w 850271"/>
                    <a:gd name="connsiteY6" fmla="*/ 84815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0 w 850271"/>
                    <a:gd name="connsiteY0" fmla="*/ 467100 h 581375"/>
                    <a:gd name="connsiteX1" fmla="*/ 236582 w 850271"/>
                    <a:gd name="connsiteY1" fmla="*/ 43512 h 581375"/>
                    <a:gd name="connsiteX2" fmla="*/ 746854 w 850271"/>
                    <a:gd name="connsiteY2" fmla="*/ 144319 h 581375"/>
                    <a:gd name="connsiteX3" fmla="*/ 813965 w 850271"/>
                    <a:gd name="connsiteY3" fmla="*/ 581375 h 581375"/>
                    <a:gd name="connsiteX4" fmla="*/ 764551 w 850271"/>
                    <a:gd name="connsiteY4" fmla="*/ 567010 h 581375"/>
                    <a:gd name="connsiteX5" fmla="*/ 713484 w 850271"/>
                    <a:gd name="connsiteY5" fmla="*/ 189811 h 581375"/>
                    <a:gd name="connsiteX6" fmla="*/ 253482 w 850271"/>
                    <a:gd name="connsiteY6" fmla="*/ 96719 h 581375"/>
                    <a:gd name="connsiteX7" fmla="*/ 44532 w 850271"/>
                    <a:gd name="connsiteY7" fmla="*/ 467100 h 581375"/>
                    <a:gd name="connsiteX8" fmla="*/ 0 w 850271"/>
                    <a:gd name="connsiteY8" fmla="*/ 467100 h 581375"/>
                    <a:gd name="connsiteX0" fmla="*/ 5793 w 856064"/>
                    <a:gd name="connsiteY0" fmla="*/ 467100 h 581375"/>
                    <a:gd name="connsiteX1" fmla="*/ 242375 w 856064"/>
                    <a:gd name="connsiteY1" fmla="*/ 43512 h 581375"/>
                    <a:gd name="connsiteX2" fmla="*/ 752647 w 856064"/>
                    <a:gd name="connsiteY2" fmla="*/ 144319 h 581375"/>
                    <a:gd name="connsiteX3" fmla="*/ 819758 w 856064"/>
                    <a:gd name="connsiteY3" fmla="*/ 581375 h 581375"/>
                    <a:gd name="connsiteX4" fmla="*/ 770344 w 856064"/>
                    <a:gd name="connsiteY4" fmla="*/ 567010 h 581375"/>
                    <a:gd name="connsiteX5" fmla="*/ 719277 w 856064"/>
                    <a:gd name="connsiteY5" fmla="*/ 189811 h 581375"/>
                    <a:gd name="connsiteX6" fmla="*/ 259275 w 856064"/>
                    <a:gd name="connsiteY6" fmla="*/ 96719 h 581375"/>
                    <a:gd name="connsiteX7" fmla="*/ 50325 w 856064"/>
                    <a:gd name="connsiteY7" fmla="*/ 467100 h 581375"/>
                    <a:gd name="connsiteX8" fmla="*/ 5793 w 856064"/>
                    <a:gd name="connsiteY8" fmla="*/ 467100 h 581375"/>
                    <a:gd name="connsiteX0" fmla="*/ 6662 w 856933"/>
                    <a:gd name="connsiteY0" fmla="*/ 467100 h 581375"/>
                    <a:gd name="connsiteX1" fmla="*/ 243244 w 856933"/>
                    <a:gd name="connsiteY1" fmla="*/ 43512 h 581375"/>
                    <a:gd name="connsiteX2" fmla="*/ 753516 w 856933"/>
                    <a:gd name="connsiteY2" fmla="*/ 144319 h 581375"/>
                    <a:gd name="connsiteX3" fmla="*/ 820627 w 856933"/>
                    <a:gd name="connsiteY3" fmla="*/ 581375 h 581375"/>
                    <a:gd name="connsiteX4" fmla="*/ 771213 w 856933"/>
                    <a:gd name="connsiteY4" fmla="*/ 567010 h 581375"/>
                    <a:gd name="connsiteX5" fmla="*/ 720146 w 856933"/>
                    <a:gd name="connsiteY5" fmla="*/ 189811 h 581375"/>
                    <a:gd name="connsiteX6" fmla="*/ 260144 w 856933"/>
                    <a:gd name="connsiteY6" fmla="*/ 96719 h 581375"/>
                    <a:gd name="connsiteX7" fmla="*/ 51194 w 856933"/>
                    <a:gd name="connsiteY7" fmla="*/ 467100 h 581375"/>
                    <a:gd name="connsiteX8" fmla="*/ 6662 w 856933"/>
                    <a:gd name="connsiteY8" fmla="*/ 467100 h 581375"/>
                    <a:gd name="connsiteX0" fmla="*/ 7681 w 857952"/>
                    <a:gd name="connsiteY0" fmla="*/ 467100 h 581375"/>
                    <a:gd name="connsiteX1" fmla="*/ 244263 w 857952"/>
                    <a:gd name="connsiteY1" fmla="*/ 43512 h 581375"/>
                    <a:gd name="connsiteX2" fmla="*/ 754535 w 857952"/>
                    <a:gd name="connsiteY2" fmla="*/ 144319 h 581375"/>
                    <a:gd name="connsiteX3" fmla="*/ 821646 w 857952"/>
                    <a:gd name="connsiteY3" fmla="*/ 581375 h 581375"/>
                    <a:gd name="connsiteX4" fmla="*/ 772232 w 857952"/>
                    <a:gd name="connsiteY4" fmla="*/ 567010 h 581375"/>
                    <a:gd name="connsiteX5" fmla="*/ 721165 w 857952"/>
                    <a:gd name="connsiteY5" fmla="*/ 189811 h 581375"/>
                    <a:gd name="connsiteX6" fmla="*/ 261163 w 857952"/>
                    <a:gd name="connsiteY6" fmla="*/ 96719 h 581375"/>
                    <a:gd name="connsiteX7" fmla="*/ 52213 w 857952"/>
                    <a:gd name="connsiteY7" fmla="*/ 467100 h 581375"/>
                    <a:gd name="connsiteX8" fmla="*/ 7681 w 857952"/>
                    <a:gd name="connsiteY8" fmla="*/ 467100 h 581375"/>
                    <a:gd name="connsiteX0" fmla="*/ 7413 w 865831"/>
                    <a:gd name="connsiteY0" fmla="*/ 447853 h 559417"/>
                    <a:gd name="connsiteX1" fmla="*/ 252142 w 865831"/>
                    <a:gd name="connsiteY1" fmla="*/ 21554 h 559417"/>
                    <a:gd name="connsiteX2" fmla="*/ 762414 w 865831"/>
                    <a:gd name="connsiteY2" fmla="*/ 122361 h 559417"/>
                    <a:gd name="connsiteX3" fmla="*/ 829525 w 865831"/>
                    <a:gd name="connsiteY3" fmla="*/ 559417 h 559417"/>
                    <a:gd name="connsiteX4" fmla="*/ 780111 w 865831"/>
                    <a:gd name="connsiteY4" fmla="*/ 545052 h 559417"/>
                    <a:gd name="connsiteX5" fmla="*/ 729044 w 865831"/>
                    <a:gd name="connsiteY5" fmla="*/ 167853 h 559417"/>
                    <a:gd name="connsiteX6" fmla="*/ 269042 w 865831"/>
                    <a:gd name="connsiteY6" fmla="*/ 74761 h 559417"/>
                    <a:gd name="connsiteX7" fmla="*/ 60092 w 865831"/>
                    <a:gd name="connsiteY7" fmla="*/ 445142 h 559417"/>
                    <a:gd name="connsiteX8" fmla="*/ 7413 w 865831"/>
                    <a:gd name="connsiteY8" fmla="*/ 447853 h 559417"/>
                    <a:gd name="connsiteX0" fmla="*/ 6261 w 864679"/>
                    <a:gd name="connsiteY0" fmla="*/ 447853 h 559417"/>
                    <a:gd name="connsiteX1" fmla="*/ 250990 w 864679"/>
                    <a:gd name="connsiteY1" fmla="*/ 21554 h 559417"/>
                    <a:gd name="connsiteX2" fmla="*/ 761262 w 864679"/>
                    <a:gd name="connsiteY2" fmla="*/ 122361 h 559417"/>
                    <a:gd name="connsiteX3" fmla="*/ 828373 w 864679"/>
                    <a:gd name="connsiteY3" fmla="*/ 559417 h 559417"/>
                    <a:gd name="connsiteX4" fmla="*/ 778959 w 864679"/>
                    <a:gd name="connsiteY4" fmla="*/ 545052 h 559417"/>
                    <a:gd name="connsiteX5" fmla="*/ 727892 w 864679"/>
                    <a:gd name="connsiteY5" fmla="*/ 167853 h 559417"/>
                    <a:gd name="connsiteX6" fmla="*/ 267890 w 864679"/>
                    <a:gd name="connsiteY6" fmla="*/ 74761 h 559417"/>
                    <a:gd name="connsiteX7" fmla="*/ 58940 w 864679"/>
                    <a:gd name="connsiteY7" fmla="*/ 445142 h 559417"/>
                    <a:gd name="connsiteX8" fmla="*/ 6261 w 864679"/>
                    <a:gd name="connsiteY8" fmla="*/ 447853 h 559417"/>
                    <a:gd name="connsiteX0" fmla="*/ 3778 w 862196"/>
                    <a:gd name="connsiteY0" fmla="*/ 447853 h 559417"/>
                    <a:gd name="connsiteX1" fmla="*/ 248507 w 862196"/>
                    <a:gd name="connsiteY1" fmla="*/ 21554 h 559417"/>
                    <a:gd name="connsiteX2" fmla="*/ 758779 w 862196"/>
                    <a:gd name="connsiteY2" fmla="*/ 122361 h 559417"/>
                    <a:gd name="connsiteX3" fmla="*/ 825890 w 862196"/>
                    <a:gd name="connsiteY3" fmla="*/ 559417 h 559417"/>
                    <a:gd name="connsiteX4" fmla="*/ 776476 w 862196"/>
                    <a:gd name="connsiteY4" fmla="*/ 545052 h 559417"/>
                    <a:gd name="connsiteX5" fmla="*/ 725409 w 862196"/>
                    <a:gd name="connsiteY5" fmla="*/ 167853 h 559417"/>
                    <a:gd name="connsiteX6" fmla="*/ 265407 w 862196"/>
                    <a:gd name="connsiteY6" fmla="*/ 74761 h 559417"/>
                    <a:gd name="connsiteX7" fmla="*/ 56457 w 862196"/>
                    <a:gd name="connsiteY7" fmla="*/ 445142 h 559417"/>
                    <a:gd name="connsiteX8" fmla="*/ 3778 w 862196"/>
                    <a:gd name="connsiteY8" fmla="*/ 447853 h 559417"/>
                    <a:gd name="connsiteX0" fmla="*/ 3778 w 865221"/>
                    <a:gd name="connsiteY0" fmla="*/ 468486 h 580050"/>
                    <a:gd name="connsiteX1" fmla="*/ 248507 w 865221"/>
                    <a:gd name="connsiteY1" fmla="*/ 42187 h 580050"/>
                    <a:gd name="connsiteX2" fmla="*/ 758779 w 865221"/>
                    <a:gd name="connsiteY2" fmla="*/ 142994 h 580050"/>
                    <a:gd name="connsiteX3" fmla="*/ 825890 w 865221"/>
                    <a:gd name="connsiteY3" fmla="*/ 580050 h 580050"/>
                    <a:gd name="connsiteX4" fmla="*/ 776476 w 865221"/>
                    <a:gd name="connsiteY4" fmla="*/ 565685 h 580050"/>
                    <a:gd name="connsiteX5" fmla="*/ 725409 w 865221"/>
                    <a:gd name="connsiteY5" fmla="*/ 188486 h 580050"/>
                    <a:gd name="connsiteX6" fmla="*/ 265407 w 865221"/>
                    <a:gd name="connsiteY6" fmla="*/ 95394 h 580050"/>
                    <a:gd name="connsiteX7" fmla="*/ 56457 w 865221"/>
                    <a:gd name="connsiteY7" fmla="*/ 465775 h 580050"/>
                    <a:gd name="connsiteX8" fmla="*/ 3778 w 865221"/>
                    <a:gd name="connsiteY8" fmla="*/ 468486 h 580050"/>
                    <a:gd name="connsiteX0" fmla="*/ 3778 w 861510"/>
                    <a:gd name="connsiteY0" fmla="*/ 468486 h 580050"/>
                    <a:gd name="connsiteX1" fmla="*/ 248507 w 861510"/>
                    <a:gd name="connsiteY1" fmla="*/ 42187 h 580050"/>
                    <a:gd name="connsiteX2" fmla="*/ 758779 w 861510"/>
                    <a:gd name="connsiteY2" fmla="*/ 142994 h 580050"/>
                    <a:gd name="connsiteX3" fmla="*/ 825890 w 861510"/>
                    <a:gd name="connsiteY3" fmla="*/ 580050 h 580050"/>
                    <a:gd name="connsiteX4" fmla="*/ 776476 w 861510"/>
                    <a:gd name="connsiteY4" fmla="*/ 565685 h 580050"/>
                    <a:gd name="connsiteX5" fmla="*/ 725409 w 861510"/>
                    <a:gd name="connsiteY5" fmla="*/ 188486 h 580050"/>
                    <a:gd name="connsiteX6" fmla="*/ 265407 w 861510"/>
                    <a:gd name="connsiteY6" fmla="*/ 95394 h 580050"/>
                    <a:gd name="connsiteX7" fmla="*/ 56457 w 861510"/>
                    <a:gd name="connsiteY7" fmla="*/ 465775 h 580050"/>
                    <a:gd name="connsiteX8" fmla="*/ 3778 w 861510"/>
                    <a:gd name="connsiteY8" fmla="*/ 468486 h 580050"/>
                    <a:gd name="connsiteX0" fmla="*/ 3778 w 870475"/>
                    <a:gd name="connsiteY0" fmla="*/ 469084 h 580648"/>
                    <a:gd name="connsiteX1" fmla="*/ 248507 w 870475"/>
                    <a:gd name="connsiteY1" fmla="*/ 42785 h 580648"/>
                    <a:gd name="connsiteX2" fmla="*/ 758779 w 870475"/>
                    <a:gd name="connsiteY2" fmla="*/ 143592 h 580648"/>
                    <a:gd name="connsiteX3" fmla="*/ 825890 w 870475"/>
                    <a:gd name="connsiteY3" fmla="*/ 580648 h 580648"/>
                    <a:gd name="connsiteX4" fmla="*/ 776476 w 870475"/>
                    <a:gd name="connsiteY4" fmla="*/ 566283 h 580648"/>
                    <a:gd name="connsiteX5" fmla="*/ 725409 w 870475"/>
                    <a:gd name="connsiteY5" fmla="*/ 189084 h 580648"/>
                    <a:gd name="connsiteX6" fmla="*/ 265407 w 870475"/>
                    <a:gd name="connsiteY6" fmla="*/ 95992 h 580648"/>
                    <a:gd name="connsiteX7" fmla="*/ 56457 w 870475"/>
                    <a:gd name="connsiteY7" fmla="*/ 466373 h 580648"/>
                    <a:gd name="connsiteX8" fmla="*/ 3778 w 870475"/>
                    <a:gd name="connsiteY8" fmla="*/ 469084 h 580648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6476 w 866436"/>
                    <a:gd name="connsiteY4" fmla="*/ 566781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6476 w 866436"/>
                    <a:gd name="connsiteY4" fmla="*/ 566781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  <a:gd name="connsiteX0" fmla="*/ 3778 w 866436"/>
                    <a:gd name="connsiteY0" fmla="*/ 469582 h 581146"/>
                    <a:gd name="connsiteX1" fmla="*/ 248507 w 866436"/>
                    <a:gd name="connsiteY1" fmla="*/ 43283 h 581146"/>
                    <a:gd name="connsiteX2" fmla="*/ 758779 w 866436"/>
                    <a:gd name="connsiteY2" fmla="*/ 144090 h 581146"/>
                    <a:gd name="connsiteX3" fmla="*/ 825890 w 866436"/>
                    <a:gd name="connsiteY3" fmla="*/ 581146 h 581146"/>
                    <a:gd name="connsiteX4" fmla="*/ 772718 w 866436"/>
                    <a:gd name="connsiteY4" fmla="*/ 563855 h 581146"/>
                    <a:gd name="connsiteX5" fmla="*/ 725409 w 866436"/>
                    <a:gd name="connsiteY5" fmla="*/ 189582 h 581146"/>
                    <a:gd name="connsiteX6" fmla="*/ 265407 w 866436"/>
                    <a:gd name="connsiteY6" fmla="*/ 96490 h 581146"/>
                    <a:gd name="connsiteX7" fmla="*/ 56457 w 866436"/>
                    <a:gd name="connsiteY7" fmla="*/ 466871 h 581146"/>
                    <a:gd name="connsiteX8" fmla="*/ 3778 w 866436"/>
                    <a:gd name="connsiteY8" fmla="*/ 469582 h 5811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66436" h="581146">
                      <a:moveTo>
                        <a:pt x="3778" y="469582"/>
                      </a:moveTo>
                      <a:cubicBezTo>
                        <a:pt x="-25655" y="256281"/>
                        <a:pt x="122674" y="97532"/>
                        <a:pt x="248507" y="43283"/>
                      </a:cubicBezTo>
                      <a:cubicBezTo>
                        <a:pt x="374341" y="-10966"/>
                        <a:pt x="574357" y="-47049"/>
                        <a:pt x="758779" y="144090"/>
                      </a:cubicBezTo>
                      <a:cubicBezTo>
                        <a:pt x="913119" y="304051"/>
                        <a:pt x="868500" y="443364"/>
                        <a:pt x="825890" y="581146"/>
                      </a:cubicBezTo>
                      <a:lnTo>
                        <a:pt x="772718" y="563855"/>
                      </a:lnTo>
                      <a:cubicBezTo>
                        <a:pt x="823930" y="361163"/>
                        <a:pt x="805573" y="273113"/>
                        <a:pt x="725409" y="189582"/>
                      </a:cubicBezTo>
                      <a:cubicBezTo>
                        <a:pt x="645807" y="106636"/>
                        <a:pt x="550982" y="5871"/>
                        <a:pt x="265407" y="96490"/>
                      </a:cubicBezTo>
                      <a:cubicBezTo>
                        <a:pt x="137608" y="166835"/>
                        <a:pt x="46041" y="247247"/>
                        <a:pt x="56457" y="466871"/>
                      </a:cubicBezTo>
                      <a:lnTo>
                        <a:pt x="3778" y="469582"/>
                      </a:lnTo>
                      <a:close/>
                    </a:path>
                  </a:pathLst>
                </a:custGeom>
                <a:solidFill>
                  <a:sysClr val="window" lastClr="FFFFFF"/>
                </a:solidFill>
                <a:ln w="25400" cap="flat" cmpd="sng" algn="ctr">
                  <a:noFill/>
                  <a:prstDash val="solid"/>
                </a:ln>
                <a:effectLst>
                  <a:outerShdw blurRad="190500" dist="228600" dir="2700000" algn="ctr">
                    <a:srgbClr val="000000">
                      <a:alpha val="30000"/>
                    </a:srgbClr>
                  </a:outerShdw>
                </a:effectLst>
                <a:scene3d>
                  <a:camera prst="orthographicFront">
                    <a:rot lat="0" lon="0" rev="0"/>
                  </a:camera>
                  <a:lightRig rig="glow" dir="t">
                    <a:rot lat="0" lon="0" rev="4800000"/>
                  </a:lightRig>
                </a:scene3d>
                <a:sp3d prstMaterial="matte">
                  <a:bevelT w="127000" h="63500"/>
                </a:sp3d>
              </p:spPr>
              <p:txBody>
                <a:bodyPr anchor="ctr"/>
                <a:lstStyle/>
                <a:p>
                  <a:pPr algn="ctr" defTabSz="1219170">
                    <a:defRPr/>
                  </a:pPr>
                  <a:endParaRPr lang="ru-RU" sz="2400" kern="0">
                    <a:solidFill>
                      <a:sysClr val="windowText" lastClr="000000"/>
                    </a:solidFill>
                    <a:latin typeface="Calibri"/>
                  </a:endParaRPr>
                </a:p>
              </p:txBody>
            </p:sp>
          </p:grpSp>
          <p:pic>
            <p:nvPicPr>
              <p:cNvPr id="16" name="Picture 3" descr="C:\Users\Сергей\Desktop\Кольцо-3D.png"/>
              <p:cNvPicPr>
                <a:picLocks noChangeAspect="1" noChangeArrowheads="1"/>
              </p:cNvPicPr>
              <p:nvPr/>
            </p:nvPicPr>
            <p:blipFill>
              <a:blip r:embed="rId2"/>
              <a:srcRect/>
              <a:stretch>
                <a:fillRect/>
              </a:stretch>
            </p:blipFill>
            <p:spPr bwMode="auto">
              <a:xfrm>
                <a:off x="1687100" y="1082462"/>
                <a:ext cx="5277802" cy="5276984"/>
              </a:xfrm>
              <a:prstGeom prst="rect">
                <a:avLst/>
              </a:prstGeom>
              <a:noFill/>
              <a:effectLst>
                <a:outerShdw blurRad="355600" dist="139700" dir="2700000" algn="tl" rotWithShape="0">
                  <a:prstClr val="black">
                    <a:alpha val="40000"/>
                  </a:prstClr>
                </a:outerShdw>
              </a:effectLst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8" name="Прямоугольник 7"/>
            <p:cNvSpPr/>
            <p:nvPr/>
          </p:nvSpPr>
          <p:spPr>
            <a:xfrm>
              <a:off x="2011294" y="473937"/>
              <a:ext cx="5008978" cy="4984014"/>
            </a:xfrm>
            <a:prstGeom prst="rect">
              <a:avLst/>
            </a:prstGeom>
            <a:noFill/>
          </p:spPr>
          <p:txBody>
            <a:bodyPr spcFirstLastPara="1" wrap="none">
              <a:prstTxWarp prst="textCircle">
                <a:avLst>
                  <a:gd name="adj" fmla="val 10846286"/>
                </a:avLst>
              </a:prstTxWarp>
              <a:spAutoFit/>
            </a:bodyPr>
            <a:lstStyle/>
            <a:p>
              <a:pPr algn="ctr" defTabSz="1219170">
                <a:defRPr/>
              </a:pPr>
              <a:r>
                <a:rPr lang="ru-RU" sz="5333" b="1" kern="0" dirty="0">
                  <a:ln w="10541" cmpd="sng">
                    <a:solidFill>
                      <a:srgbClr val="4F81BD">
                        <a:shade val="88000"/>
                        <a:satMod val="110000"/>
                      </a:srgbClr>
                    </a:solidFill>
                    <a:prstDash val="solid"/>
                  </a:ln>
                  <a:gradFill>
                    <a:gsLst>
                      <a:gs pos="0">
                        <a:srgbClr val="4F81BD">
                          <a:tint val="40000"/>
                          <a:satMod val="250000"/>
                        </a:srgbClr>
                      </a:gs>
                      <a:gs pos="9000">
                        <a:srgbClr val="4F81BD">
                          <a:tint val="52000"/>
                          <a:satMod val="300000"/>
                        </a:srgbClr>
                      </a:gs>
                      <a:gs pos="50000">
                        <a:srgbClr val="4F81BD">
                          <a:shade val="20000"/>
                          <a:satMod val="300000"/>
                        </a:srgbClr>
                      </a:gs>
                      <a:gs pos="79000">
                        <a:srgbClr val="4F81BD">
                          <a:tint val="52000"/>
                          <a:satMod val="300000"/>
                        </a:srgbClr>
                      </a:gs>
                      <a:gs pos="100000">
                        <a:srgbClr val="4F81BD">
                          <a:tint val="40000"/>
                          <a:satMod val="250000"/>
                        </a:srgbClr>
                      </a:gs>
                    </a:gsLst>
                    <a:lin ang="5400000"/>
                  </a:gradFill>
                  <a:latin typeface="Calibri"/>
                </a:rPr>
                <a:t>Образование Рыбно-Слободского района * Балык </a:t>
              </a:r>
              <a:r>
                <a:rPr lang="ru-RU" sz="5333" b="1" kern="0" dirty="0" err="1">
                  <a:ln w="10541" cmpd="sng">
                    <a:solidFill>
                      <a:srgbClr val="4F81BD">
                        <a:shade val="88000"/>
                        <a:satMod val="110000"/>
                      </a:srgbClr>
                    </a:solidFill>
                    <a:prstDash val="solid"/>
                  </a:ln>
                  <a:gradFill>
                    <a:gsLst>
                      <a:gs pos="0">
                        <a:srgbClr val="4F81BD">
                          <a:tint val="40000"/>
                          <a:satMod val="250000"/>
                        </a:srgbClr>
                      </a:gs>
                      <a:gs pos="9000">
                        <a:srgbClr val="4F81BD">
                          <a:tint val="52000"/>
                          <a:satMod val="300000"/>
                        </a:srgbClr>
                      </a:gs>
                      <a:gs pos="50000">
                        <a:srgbClr val="4F81BD">
                          <a:shade val="20000"/>
                          <a:satMod val="300000"/>
                        </a:srgbClr>
                      </a:gs>
                      <a:gs pos="79000">
                        <a:srgbClr val="4F81BD">
                          <a:tint val="52000"/>
                          <a:satMod val="300000"/>
                        </a:srgbClr>
                      </a:gs>
                      <a:gs pos="100000">
                        <a:srgbClr val="4F81BD">
                          <a:tint val="40000"/>
                          <a:satMod val="250000"/>
                        </a:srgbClr>
                      </a:gs>
                    </a:gsLst>
                    <a:lin ang="5400000"/>
                  </a:gradFill>
                  <a:latin typeface="Calibri"/>
                </a:rPr>
                <a:t>бист</a:t>
              </a:r>
              <a:r>
                <a:rPr lang="tt-RU" sz="5333" b="1" kern="0" dirty="0">
                  <a:ln w="10541" cmpd="sng">
                    <a:solidFill>
                      <a:srgbClr val="4F81BD">
                        <a:shade val="88000"/>
                        <a:satMod val="110000"/>
                      </a:srgbClr>
                    </a:solidFill>
                    <a:prstDash val="solid"/>
                  </a:ln>
                  <a:gradFill>
                    <a:gsLst>
                      <a:gs pos="0">
                        <a:srgbClr val="4F81BD">
                          <a:tint val="40000"/>
                          <a:satMod val="250000"/>
                        </a:srgbClr>
                      </a:gs>
                      <a:gs pos="9000">
                        <a:srgbClr val="4F81BD">
                          <a:tint val="52000"/>
                          <a:satMod val="300000"/>
                        </a:srgbClr>
                      </a:gs>
                      <a:gs pos="50000">
                        <a:srgbClr val="4F81BD">
                          <a:shade val="20000"/>
                          <a:satMod val="300000"/>
                        </a:srgbClr>
                      </a:gs>
                      <a:gs pos="79000">
                        <a:srgbClr val="4F81BD">
                          <a:tint val="52000"/>
                          <a:satMod val="300000"/>
                        </a:srgbClr>
                      </a:gs>
                      <a:gs pos="100000">
                        <a:srgbClr val="4F81BD">
                          <a:tint val="40000"/>
                          <a:satMod val="250000"/>
                        </a:srgbClr>
                      </a:gs>
                    </a:gsLst>
                    <a:lin ang="5400000"/>
                  </a:gradFill>
                  <a:latin typeface="Calibri"/>
                </a:rPr>
                <a:t>әсе мәгариф системасы </a:t>
              </a:r>
              <a:endParaRPr lang="ru-RU" sz="5333" b="1" kern="0" dirty="0">
                <a:ln w="10541" cmpd="sng">
                  <a:solidFill>
                    <a:srgbClr val="4F81BD">
                      <a:shade val="88000"/>
                      <a:satMod val="110000"/>
                    </a:srgbClr>
                  </a:solidFill>
                  <a:prstDash val="solid"/>
                </a:ln>
                <a:gradFill>
                  <a:gsLst>
                    <a:gs pos="0">
                      <a:srgbClr val="4F81BD">
                        <a:tint val="40000"/>
                        <a:satMod val="250000"/>
                      </a:srgbClr>
                    </a:gs>
                    <a:gs pos="9000">
                      <a:srgbClr val="4F81BD">
                        <a:tint val="52000"/>
                        <a:satMod val="300000"/>
                      </a:srgbClr>
                    </a:gs>
                    <a:gs pos="50000">
                      <a:srgbClr val="4F81BD">
                        <a:shade val="20000"/>
                        <a:satMod val="300000"/>
                      </a:srgbClr>
                    </a:gs>
                    <a:gs pos="79000">
                      <a:srgbClr val="4F81BD">
                        <a:tint val="52000"/>
                        <a:satMod val="300000"/>
                      </a:srgbClr>
                    </a:gs>
                    <a:gs pos="100000">
                      <a:srgbClr val="4F81BD">
                        <a:tint val="40000"/>
                        <a:satMod val="250000"/>
                      </a:srgbClr>
                    </a:gs>
                  </a:gsLst>
                  <a:lin ang="5400000"/>
                </a:gradFill>
                <a:latin typeface="Calibri"/>
              </a:endParaRPr>
            </a:p>
          </p:txBody>
        </p:sp>
      </p:grpSp>
      <p:pic>
        <p:nvPicPr>
          <p:cNvPr id="59" name="Picture 2" descr="C:\Users\6EA7~1\AppData\Local\Temp\год родных языков-2021-лого-2.jpg"/>
          <p:cNvPicPr>
            <a:picLocks noChangeAspect="1" noChangeArrowheads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5930"/>
          <a:stretch/>
        </p:blipFill>
        <p:spPr bwMode="auto">
          <a:xfrm>
            <a:off x="7762468" y="59211"/>
            <a:ext cx="1367036" cy="128155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TextBox 1"/>
          <p:cNvSpPr txBox="1"/>
          <p:nvPr/>
        </p:nvSpPr>
        <p:spPr>
          <a:xfrm>
            <a:off x="26680" y="353655"/>
            <a:ext cx="914400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3200" b="1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Количество участников по истории</a:t>
            </a:r>
            <a:endParaRPr lang="ru-RU" sz="3200" b="1" dirty="0">
              <a:solidFill>
                <a:srgbClr val="00206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-109331" y="646043"/>
            <a:ext cx="1153316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dirty="0" smtClean="0"/>
              <a:t>  </a:t>
            </a:r>
            <a:endParaRPr lang="ru-RU" dirty="0"/>
          </a:p>
        </p:txBody>
      </p:sp>
      <p:graphicFrame>
        <p:nvGraphicFramePr>
          <p:cNvPr id="6" name="Таблица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19449820"/>
              </p:ext>
            </p:extLst>
          </p:nvPr>
        </p:nvGraphicFramePr>
        <p:xfrm>
          <a:off x="291540" y="1700808"/>
          <a:ext cx="8614280" cy="2913817"/>
        </p:xfrm>
        <a:graphic>
          <a:graphicData uri="http://schemas.openxmlformats.org/drawingml/2006/table">
            <a:tbl>
              <a:tblPr/>
              <a:tblGrid>
                <a:gridCol w="49418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0498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06742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933493"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0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Общеобразовательные организации</a:t>
                      </a:r>
                      <a:endParaRPr lang="ru-RU" sz="20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20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Выбрали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0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Участвовали</a:t>
                      </a:r>
                      <a:endParaRPr lang="ru-RU" sz="20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26968">
                <a:tc>
                  <a:txBody>
                    <a:bodyPr/>
                    <a:lstStyle/>
                    <a:p>
                      <a:pPr marL="0" marR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220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Р-Слободская гимназия №1</a:t>
                      </a:r>
                      <a:endParaRPr lang="ru-RU" sz="22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19" marR="7619" marT="762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3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3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05095">
                <a:tc>
                  <a:txBody>
                    <a:bodyPr/>
                    <a:lstStyle/>
                    <a:p>
                      <a:pPr marL="0" marR="0" indent="0" algn="l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220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Р-Слободская СОШ №2</a:t>
                      </a:r>
                      <a:endParaRPr lang="ru-RU" sz="22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19" marR="7619" marT="762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3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1721">
                <a:tc>
                  <a:txBody>
                    <a:bodyPr/>
                    <a:lstStyle/>
                    <a:p>
                      <a:pPr algn="l" fontAlgn="b"/>
                      <a:r>
                        <a:rPr lang="ru-RU" sz="2200" u="none" strike="noStrike" dirty="0" err="1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Кутлу-Букашская</a:t>
                      </a:r>
                      <a:r>
                        <a:rPr lang="ru-RU" sz="2200" u="none" strike="noStrike" dirty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СОШ</a:t>
                      </a:r>
                      <a:endParaRPr lang="ru-RU" sz="2200" b="0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19" marR="7619" marT="762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96540">
                <a:tc>
                  <a:txBody>
                    <a:bodyPr/>
                    <a:lstStyle/>
                    <a:p>
                      <a:pPr algn="l" fontAlgn="b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ИТОГО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619" marR="7619" marT="7622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7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ru-RU" sz="2200" b="1" i="0" u="none" strike="noStrike" dirty="0" smtClean="0">
                          <a:solidFill>
                            <a:srgbClr val="002060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6</a:t>
                      </a:r>
                      <a:endParaRPr lang="ru-RU" sz="2200" b="1" i="0" u="none" strike="noStrike" dirty="0">
                        <a:solidFill>
                          <a:srgbClr val="002060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525" marR="9525" marT="9525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7785544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Воздушный поток">
  <a:themeElements>
    <a:clrScheme name="Воздушный поток">
      <a:dk1>
        <a:sysClr val="windowText" lastClr="000000"/>
      </a:dk1>
      <a:lt1>
        <a:sysClr val="window" lastClr="FFFFFF"/>
      </a:lt1>
      <a:dk2>
        <a:srgbClr val="212745"/>
      </a:dk2>
      <a:lt2>
        <a:srgbClr val="B4DCFA"/>
      </a:lt2>
      <a:accent1>
        <a:srgbClr val="4E67C8"/>
      </a:accent1>
      <a:accent2>
        <a:srgbClr val="5ECCF3"/>
      </a:accent2>
      <a:accent3>
        <a:srgbClr val="A7EA52"/>
      </a:accent3>
      <a:accent4>
        <a:srgbClr val="5DCEAF"/>
      </a:accent4>
      <a:accent5>
        <a:srgbClr val="FF8021"/>
      </a:accent5>
      <a:accent6>
        <a:srgbClr val="F14124"/>
      </a:accent6>
      <a:hlink>
        <a:srgbClr val="56C7AA"/>
      </a:hlink>
      <a:folHlink>
        <a:srgbClr val="59A8D1"/>
      </a:folHlink>
    </a:clrScheme>
    <a:fontScheme name="Воздушный поток">
      <a:majorFont>
        <a:latin typeface="Trebuchet MS"/>
        <a:ea typeface=""/>
        <a:cs typeface=""/>
        <a:font script="Jpan" typeface="HGｺﾞｼｯｸM"/>
        <a:font script="Hang" typeface="HY그래픽B"/>
        <a:font script="Hans" typeface="方正姚体"/>
        <a:font script="Hant" typeface="微軟正黑體"/>
        <a:font script="Arab" typeface="Tahoma"/>
        <a:font script="Hebr" typeface="Gisha"/>
        <a:font script="Thai" typeface="Iris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Trebuchet MS"/>
        <a:ea typeface=""/>
        <a:cs typeface=""/>
        <a:font script="Jpan" typeface="HGｺﾞｼｯｸM"/>
        <a:font script="Hang" typeface="HY그래픽M"/>
        <a:font script="Hans" typeface="方正姚体"/>
        <a:font script="Hant" typeface="微軟正黑體"/>
        <a:font script="Arab" typeface="Tahoma"/>
        <a:font script="Hebr" typeface="Gisha"/>
        <a:font script="Thai" typeface="Iris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Воздушный поток">
      <a:fillStyleLst>
        <a:solidFill>
          <a:schemeClr val="phClr"/>
        </a:solidFill>
        <a:gradFill rotWithShape="1">
          <a:gsLst>
            <a:gs pos="28000">
              <a:schemeClr val="phClr">
                <a:tint val="18000"/>
                <a:satMod val="120000"/>
                <a:lumMod val="88000"/>
              </a:schemeClr>
            </a:gs>
            <a:gs pos="100000">
              <a:schemeClr val="phClr">
                <a:tint val="40000"/>
                <a:satMod val="100000"/>
                <a:lumMod val="78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lumMod val="95000"/>
              </a:schemeClr>
            </a:gs>
            <a:gs pos="100000">
              <a:schemeClr val="phClr">
                <a:shade val="82000"/>
                <a:satMod val="125000"/>
                <a:lumMod val="74000"/>
              </a:schemeClr>
            </a:gs>
          </a:gsLst>
          <a:lin ang="5400000" scaled="0"/>
        </a:gradFill>
      </a:fillStyleLst>
      <a:lnStyleLst>
        <a:ln w="9525" cap="flat" cmpd="sng" algn="ctr">
          <a:solidFill>
            <a:schemeClr val="phClr"/>
          </a:solidFill>
          <a:prstDash val="solid"/>
        </a:ln>
        <a:ln w="15875" cap="flat" cmpd="sng" algn="ctr">
          <a:solidFill>
            <a:schemeClr val="phClr">
              <a:shade val="75000"/>
              <a:satMod val="125000"/>
              <a:lumMod val="7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63500" dist="50800" dir="5400000" sx="98000" sy="98000" rotWithShape="0">
              <a:srgbClr val="000000">
                <a:alpha val="20000"/>
              </a:srgbClr>
            </a:outerShdw>
          </a:effectLst>
        </a:effectStyle>
        <a:effectStyle>
          <a:effectLst>
            <a:outerShdw blurRad="40005" dist="22984" dir="5400000" rotWithShape="0">
              <a:srgbClr val="000000">
                <a:alpha val="45000"/>
              </a:srgbClr>
            </a:outerShdw>
          </a:effectLst>
          <a:scene3d>
            <a:camera prst="orthographicFront">
              <a:rot lat="0" lon="0" rev="0"/>
            </a:camera>
            <a:lightRig rig="balanced" dir="tr"/>
          </a:scene3d>
          <a:sp3d prstMaterial="matte">
            <a:bevelT w="19050" h="38100"/>
          </a:sp3d>
        </a:effectStyle>
        <a:effectStyle>
          <a:effectLst>
            <a:reflection blurRad="38100" stA="26000" endPos="23000" dist="25400" dir="5400000" sy="-100000" rotWithShape="0"/>
          </a:effectLst>
          <a:scene3d>
            <a:camera prst="orthographicFront">
              <a:rot lat="0" lon="0" rev="0"/>
            </a:camera>
            <a:lightRig rig="balanced" dir="tr"/>
          </a:scene3d>
          <a:sp3d contourW="14605" prstMaterial="plastic">
            <a:bevelT w="50800"/>
            <a:contourClr>
              <a:schemeClr val="phClr">
                <a:shade val="30000"/>
                <a:satMod val="120000"/>
              </a:schemeClr>
            </a:contourClr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98000"/>
                <a:shade val="90000"/>
                <a:satMod val="160000"/>
                <a:lumMod val="100000"/>
              </a:schemeClr>
            </a:gs>
            <a:gs pos="60000">
              <a:schemeClr val="phClr">
                <a:tint val="95000"/>
                <a:shade val="100000"/>
                <a:satMod val="130000"/>
                <a:lumMod val="130000"/>
              </a:schemeClr>
            </a:gs>
            <a:gs pos="100000">
              <a:schemeClr val="phClr">
                <a:tint val="97000"/>
                <a:shade val="100000"/>
                <a:hueMod val="100000"/>
                <a:satMod val="140000"/>
                <a:lumMod val="80000"/>
              </a:schemeClr>
            </a:gs>
          </a:gsLst>
          <a:path path="circle">
            <a:fillToRect l="20000" t="10000" r="20000" b="60000"/>
          </a:path>
        </a:gradFill>
        <a:gradFill rotWithShape="1">
          <a:gsLst>
            <a:gs pos="0">
              <a:schemeClr val="phClr">
                <a:tint val="94000"/>
                <a:satMod val="160000"/>
                <a:lumMod val="160000"/>
              </a:schemeClr>
            </a:gs>
            <a:gs pos="42000">
              <a:schemeClr val="phClr">
                <a:tint val="94000"/>
                <a:shade val="94000"/>
                <a:satMod val="160000"/>
                <a:lumMod val="130000"/>
              </a:schemeClr>
            </a:gs>
            <a:gs pos="100000">
              <a:schemeClr val="phClr">
                <a:tint val="97000"/>
                <a:shade val="94000"/>
                <a:satMod val="180000"/>
                <a:lumMod val="84000"/>
              </a:schemeClr>
            </a:gs>
          </a:gsLst>
          <a:path path="circle">
            <a:fillToRect l="24000" t="44000" r="24000" b="12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>Slipstream</Template>
  <TotalTime>1291</TotalTime>
  <Words>959</Words>
  <Application>Microsoft Office PowerPoint</Application>
  <PresentationFormat>Экран (4:3)</PresentationFormat>
  <Paragraphs>437</Paragraphs>
  <Slides>24</Slides>
  <Notes>0</Notes>
  <HiddenSlides>0</HiddenSlides>
  <MMClips>0</MMClips>
  <ScaleCrop>false</ScaleCrop>
  <HeadingPairs>
    <vt:vector size="6" baseType="variant">
      <vt:variant>
        <vt:lpstr>Использованные шрифты</vt:lpstr>
      </vt:variant>
      <vt:variant>
        <vt:i4>4</vt:i4>
      </vt:variant>
      <vt:variant>
        <vt:lpstr>Тема</vt:lpstr>
      </vt:variant>
      <vt:variant>
        <vt:i4>1</vt:i4>
      </vt:variant>
      <vt:variant>
        <vt:lpstr>Заголовки слайдов</vt:lpstr>
      </vt:variant>
      <vt:variant>
        <vt:i4>24</vt:i4>
      </vt:variant>
    </vt:vector>
  </HeadingPairs>
  <TitlesOfParts>
    <vt:vector size="29" baseType="lpstr">
      <vt:lpstr>Calibri</vt:lpstr>
      <vt:lpstr>Georgia</vt:lpstr>
      <vt:lpstr>Times New Roman</vt:lpstr>
      <vt:lpstr>Trebuchet MS</vt:lpstr>
      <vt:lpstr>Воздушный поток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Презентация PowerPoint</dc:title>
  <dc:creator>Лейсан</dc:creator>
  <cp:lastModifiedBy>Пользователь</cp:lastModifiedBy>
  <cp:revision>106</cp:revision>
  <cp:lastPrinted>2018-01-17T05:26:06Z</cp:lastPrinted>
  <dcterms:created xsi:type="dcterms:W3CDTF">2017-02-15T05:20:47Z</dcterms:created>
  <dcterms:modified xsi:type="dcterms:W3CDTF">2021-07-19T10:07:39Z</dcterms:modified>
</cp:coreProperties>
</file>